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4" r:id="rId1"/>
  </p:sldMasterIdLst>
  <p:sldIdLst>
    <p:sldId id="257" r:id="rId2"/>
    <p:sldId id="258" r:id="rId3"/>
    <p:sldId id="262" r:id="rId4"/>
    <p:sldId id="264" r:id="rId5"/>
    <p:sldId id="259" r:id="rId6"/>
    <p:sldId id="265" r:id="rId7"/>
    <p:sldId id="266" r:id="rId8"/>
    <p:sldId id="263" r:id="rId9"/>
    <p:sldId id="261" r:id="rId10"/>
    <p:sldId id="271" r:id="rId11"/>
    <p:sldId id="267" r:id="rId12"/>
    <p:sldId id="269" r:id="rId13"/>
    <p:sldId id="268" r:id="rId14"/>
    <p:sldId id="272" r:id="rId15"/>
    <p:sldId id="273" r:id="rId16"/>
    <p:sldId id="274" r:id="rId17"/>
    <p:sldId id="270" r:id="rId18"/>
    <p:sldId id="275" r:id="rId19"/>
    <p:sldId id="260" r:id="rId20"/>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微软雅黑" panose="020B0503020204020204" pitchFamily="34" charset="-122"/>
      <p:regular r:id="rId25"/>
      <p:bold r:id="rId26"/>
    </p:embeddedFont>
    <p:embeddedFont>
      <p:font typeface="Showcard Gothic" panose="04020904020102020604" pitchFamily="82" charset="0"/>
      <p:regular r:id="rId27"/>
    </p:embeddedFont>
    <p:embeddedFont>
      <p:font typeface="微软雅黑 Light" panose="020B0502040204020203" pitchFamily="34" charset="-122"/>
      <p:regular r:id="rId2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323D"/>
    <a:srgbClr val="E3D2BC"/>
    <a:srgbClr val="B31B06"/>
    <a:srgbClr val="70654A"/>
    <a:srgbClr val="9A8B66"/>
    <a:srgbClr val="FFDC6D"/>
    <a:srgbClr val="DF6F7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showGuides="1">
      <p:cViewPr>
        <p:scale>
          <a:sx n="41" d="100"/>
          <a:sy n="41" d="100"/>
        </p:scale>
        <p:origin x="1368" y="1476"/>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image" Target="../media/image5.png"/><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27222222222219E-2"/>
          <c:y val="1.2171111111111108E-2"/>
          <c:w val="0.96703722222222221"/>
          <c:h val="0.97579388888888885"/>
        </c:manualLayout>
      </c:layout>
      <c:pieChart>
        <c:varyColors val="1"/>
        <c:ser>
          <c:idx val="0"/>
          <c:order val="0"/>
          <c:tx>
            <c:strRef>
              <c:f>Sheet1!$B$1</c:f>
              <c:strCache>
                <c:ptCount val="1"/>
                <c:pt idx="0">
                  <c:v>销售额</c:v>
                </c:pt>
              </c:strCache>
            </c:strRef>
          </c:tx>
          <c:spPr>
            <a:ln>
              <a:noFill/>
            </a:ln>
          </c:spPr>
          <c:dPt>
            <c:idx val="0"/>
            <c:bubble3D val="0"/>
            <c:spPr>
              <a:solidFill>
                <a:schemeClr val="bg2">
                  <a:lumMod val="25000"/>
                </a:schemeClr>
              </a:solidFill>
              <a:ln w="19050">
                <a:noFill/>
              </a:ln>
              <a:effectLst/>
            </c:spPr>
          </c:dPt>
          <c:dPt>
            <c:idx val="1"/>
            <c:bubble3D val="0"/>
            <c:spPr>
              <a:solidFill>
                <a:srgbClr val="FFC0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80</c:v>
                </c:pt>
                <c:pt idx="1">
                  <c:v>20</c:v>
                </c:pt>
              </c:numCache>
            </c:numRef>
          </c:val>
        </c:ser>
        <c:dLbls>
          <c:showLegendKey val="0"/>
          <c:showVal val="0"/>
          <c:showCatName val="0"/>
          <c:showSerName val="0"/>
          <c:showPercent val="0"/>
          <c:showBubbleSize val="0"/>
          <c:showLeaderLines val="1"/>
        </c:dLbls>
        <c:firstSliceAng val="72"/>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27222222222219E-2"/>
          <c:y val="1.2171111111111108E-2"/>
          <c:w val="0.96703722222222221"/>
          <c:h val="0.97579388888888885"/>
        </c:manualLayout>
      </c:layout>
      <c:pieChart>
        <c:varyColors val="1"/>
        <c:ser>
          <c:idx val="0"/>
          <c:order val="0"/>
          <c:tx>
            <c:strRef>
              <c:f>Sheet1!$B$1</c:f>
              <c:strCache>
                <c:ptCount val="1"/>
                <c:pt idx="0">
                  <c:v>销售额</c:v>
                </c:pt>
              </c:strCache>
            </c:strRef>
          </c:tx>
          <c:spPr>
            <a:ln>
              <a:noFill/>
            </a:ln>
          </c:spPr>
          <c:dPt>
            <c:idx val="0"/>
            <c:bubble3D val="0"/>
            <c:spPr>
              <a:solidFill>
                <a:schemeClr val="bg2">
                  <a:lumMod val="25000"/>
                </a:schemeClr>
              </a:solidFill>
              <a:ln w="19050">
                <a:noFill/>
              </a:ln>
              <a:effectLst/>
            </c:spPr>
          </c:dPt>
          <c:dPt>
            <c:idx val="1"/>
            <c:bubble3D val="0"/>
            <c:spPr>
              <a:solidFill>
                <a:srgbClr val="FFC0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107"/>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27222222222219E-2"/>
          <c:y val="1.2171111111111108E-2"/>
          <c:w val="0.96703722222222221"/>
          <c:h val="0.97579388888888885"/>
        </c:manualLayout>
      </c:layout>
      <c:pieChart>
        <c:varyColors val="1"/>
        <c:ser>
          <c:idx val="0"/>
          <c:order val="0"/>
          <c:tx>
            <c:strRef>
              <c:f>Sheet1!$B$1</c:f>
              <c:strCache>
                <c:ptCount val="1"/>
                <c:pt idx="0">
                  <c:v>销售额</c:v>
                </c:pt>
              </c:strCache>
            </c:strRef>
          </c:tx>
          <c:spPr>
            <a:ln>
              <a:noFill/>
            </a:ln>
          </c:spPr>
          <c:dPt>
            <c:idx val="0"/>
            <c:bubble3D val="0"/>
            <c:spPr>
              <a:solidFill>
                <a:schemeClr val="bg2">
                  <a:lumMod val="25000"/>
                </a:schemeClr>
              </a:solidFill>
              <a:ln w="19050">
                <a:noFill/>
              </a:ln>
              <a:effectLst/>
            </c:spPr>
          </c:dPt>
          <c:dPt>
            <c:idx val="1"/>
            <c:bubble3D val="0"/>
            <c:spPr>
              <a:solidFill>
                <a:srgbClr val="FFC0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143"/>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927222222222219E-2"/>
          <c:y val="1.2171111111111108E-2"/>
          <c:w val="0.96703722222222221"/>
          <c:h val="0.97579388888888885"/>
        </c:manualLayout>
      </c:layout>
      <c:pieChart>
        <c:varyColors val="1"/>
        <c:ser>
          <c:idx val="0"/>
          <c:order val="0"/>
          <c:tx>
            <c:strRef>
              <c:f>Sheet1!$B$1</c:f>
              <c:strCache>
                <c:ptCount val="1"/>
                <c:pt idx="0">
                  <c:v>销售额</c:v>
                </c:pt>
              </c:strCache>
            </c:strRef>
          </c:tx>
          <c:spPr>
            <a:ln>
              <a:noFill/>
            </a:ln>
          </c:spPr>
          <c:dPt>
            <c:idx val="0"/>
            <c:bubble3D val="0"/>
            <c:spPr>
              <a:solidFill>
                <a:schemeClr val="bg2">
                  <a:lumMod val="25000"/>
                </a:schemeClr>
              </a:solidFill>
              <a:ln w="19050">
                <a:noFill/>
              </a:ln>
              <a:effectLst/>
            </c:spPr>
          </c:dPt>
          <c:dPt>
            <c:idx val="1"/>
            <c:bubble3D val="0"/>
            <c:spPr>
              <a:solidFill>
                <a:srgbClr val="FFC000"/>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55</c:v>
                </c:pt>
                <c:pt idx="1">
                  <c:v>45</c:v>
                </c:pt>
              </c:numCache>
            </c:numRef>
          </c:val>
        </c:ser>
        <c:dLbls>
          <c:showLegendKey val="0"/>
          <c:showVal val="0"/>
          <c:showCatName val="0"/>
          <c:showSerName val="0"/>
          <c:showPercent val="0"/>
          <c:showBubbleSize val="0"/>
          <c:showLeaderLines val="1"/>
        </c:dLbls>
        <c:firstSliceAng val="162"/>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4.1385541722521346E-2"/>
          <c:w val="0.98700320127089025"/>
          <c:h val="0.95861439468628318"/>
        </c:manualLayout>
      </c:layout>
      <c:areaChart>
        <c:grouping val="standard"/>
        <c:varyColors val="0"/>
        <c:ser>
          <c:idx val="0"/>
          <c:order val="0"/>
          <c:tx>
            <c:strRef>
              <c:f>Sheet1!$B$1</c:f>
              <c:strCache>
                <c:ptCount val="1"/>
                <c:pt idx="0">
                  <c:v>系列 1</c:v>
                </c:pt>
              </c:strCache>
            </c:strRef>
          </c:tx>
          <c:spPr>
            <a:solidFill>
              <a:schemeClr val="accent4"/>
            </a:solidFill>
            <a:ln>
              <a:noFill/>
            </a:ln>
            <a:effectLst/>
          </c:spPr>
          <c:cat>
            <c:numRef>
              <c:f>Sheet1!$A$2:$A$7</c:f>
              <c:numCache>
                <c:formatCode>m/d/yyyy</c:formatCode>
                <c:ptCount val="6"/>
                <c:pt idx="0">
                  <c:v>39818</c:v>
                </c:pt>
                <c:pt idx="1">
                  <c:v>40184</c:v>
                </c:pt>
                <c:pt idx="2">
                  <c:v>40550</c:v>
                </c:pt>
                <c:pt idx="3">
                  <c:v>40916</c:v>
                </c:pt>
                <c:pt idx="4">
                  <c:v>41283</c:v>
                </c:pt>
                <c:pt idx="5">
                  <c:v>41649</c:v>
                </c:pt>
              </c:numCache>
            </c:numRef>
          </c:cat>
          <c:val>
            <c:numRef>
              <c:f>Sheet1!$B$2:$B$7</c:f>
              <c:numCache>
                <c:formatCode>General</c:formatCode>
                <c:ptCount val="6"/>
                <c:pt idx="0">
                  <c:v>20</c:v>
                </c:pt>
                <c:pt idx="1">
                  <c:v>32</c:v>
                </c:pt>
                <c:pt idx="2">
                  <c:v>28</c:v>
                </c:pt>
                <c:pt idx="3">
                  <c:v>12</c:v>
                </c:pt>
                <c:pt idx="4">
                  <c:v>15</c:v>
                </c:pt>
                <c:pt idx="5">
                  <c:v>10</c:v>
                </c:pt>
              </c:numCache>
            </c:numRef>
          </c:val>
        </c:ser>
        <c:ser>
          <c:idx val="1"/>
          <c:order val="1"/>
          <c:tx>
            <c:strRef>
              <c:f>Sheet1!$C$1</c:f>
              <c:strCache>
                <c:ptCount val="1"/>
                <c:pt idx="0">
                  <c:v>系列 2</c:v>
                </c:pt>
              </c:strCache>
            </c:strRef>
          </c:tx>
          <c:spPr>
            <a:blipFill dpi="0" rotWithShape="1">
              <a:blip xmlns:r="http://schemas.openxmlformats.org/officeDocument/2006/relationships" r:embed="rId3"/>
              <a:srcRect/>
              <a:tile tx="0" ty="0" sx="100000" sy="100000" flip="none" algn="tl"/>
            </a:blipFill>
            <a:ln>
              <a:noFill/>
            </a:ln>
            <a:effectLst/>
          </c:spPr>
          <c:cat>
            <c:numRef>
              <c:f>Sheet1!$A$2:$A$7</c:f>
              <c:numCache>
                <c:formatCode>m/d/yyyy</c:formatCode>
                <c:ptCount val="6"/>
                <c:pt idx="0">
                  <c:v>39818</c:v>
                </c:pt>
                <c:pt idx="1">
                  <c:v>40184</c:v>
                </c:pt>
                <c:pt idx="2">
                  <c:v>40550</c:v>
                </c:pt>
                <c:pt idx="3">
                  <c:v>40916</c:v>
                </c:pt>
                <c:pt idx="4">
                  <c:v>41283</c:v>
                </c:pt>
                <c:pt idx="5">
                  <c:v>41649</c:v>
                </c:pt>
              </c:numCache>
            </c:numRef>
          </c:cat>
          <c:val>
            <c:numRef>
              <c:f>Sheet1!$C$2:$C$7</c:f>
              <c:numCache>
                <c:formatCode>General</c:formatCode>
                <c:ptCount val="6"/>
                <c:pt idx="0">
                  <c:v>15</c:v>
                </c:pt>
                <c:pt idx="1">
                  <c:v>20</c:v>
                </c:pt>
                <c:pt idx="2">
                  <c:v>12</c:v>
                </c:pt>
                <c:pt idx="3">
                  <c:v>21</c:v>
                </c:pt>
                <c:pt idx="4">
                  <c:v>10</c:v>
                </c:pt>
                <c:pt idx="5">
                  <c:v>21</c:v>
                </c:pt>
              </c:numCache>
            </c:numRef>
          </c:val>
        </c:ser>
        <c:dLbls>
          <c:showLegendKey val="0"/>
          <c:showVal val="0"/>
          <c:showCatName val="0"/>
          <c:showSerName val="0"/>
          <c:showPercent val="0"/>
          <c:showBubbleSize val="0"/>
        </c:dLbls>
        <c:axId val="-264069088"/>
        <c:axId val="-264085408"/>
      </c:areaChart>
      <c:dateAx>
        <c:axId val="-264069088"/>
        <c:scaling>
          <c:orientation val="minMax"/>
          <c:max val="41648"/>
          <c:min val="39818"/>
        </c:scaling>
        <c:delete val="1"/>
        <c:axPos val="b"/>
        <c:numFmt formatCode="m/d/yyyy" sourceLinked="1"/>
        <c:majorTickMark val="out"/>
        <c:minorTickMark val="none"/>
        <c:tickLblPos val="high"/>
        <c:crossAx val="-264085408"/>
        <c:crosses val="autoZero"/>
        <c:auto val="1"/>
        <c:lblOffset val="100"/>
        <c:baseTimeUnit val="years"/>
      </c:dateAx>
      <c:valAx>
        <c:axId val="-264085408"/>
        <c:scaling>
          <c:orientation val="minMax"/>
        </c:scaling>
        <c:delete val="1"/>
        <c:axPos val="l"/>
        <c:numFmt formatCode="General" sourceLinked="1"/>
        <c:majorTickMark val="none"/>
        <c:minorTickMark val="none"/>
        <c:tickLblPos val="nextTo"/>
        <c:crossAx val="-264069088"/>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tx1">
                <a:lumMod val="75000"/>
                <a:lumOff val="25000"/>
              </a:schemeClr>
            </a:solidFill>
          </c:spPr>
          <c:dPt>
            <c:idx val="0"/>
            <c:bubble3D val="0"/>
            <c:spPr>
              <a:solidFill>
                <a:srgbClr val="DF6F77"/>
              </a:solidFill>
              <a:ln>
                <a:noFill/>
              </a:ln>
              <a:effectLst/>
            </c:spPr>
          </c:dPt>
          <c:dPt>
            <c:idx val="1"/>
            <c:bubble3D val="0"/>
            <c:spPr>
              <a:solidFill>
                <a:schemeClr val="tx1">
                  <a:lumMod val="90000"/>
                  <a:lumOff val="10000"/>
                </a:schemeClr>
              </a:solidFill>
              <a:ln>
                <a:noFill/>
              </a:ln>
              <a:effectLst/>
            </c:spPr>
          </c:dPt>
          <c:dLbls>
            <c:dLbl>
              <c:idx val="0"/>
              <c:layout>
                <c:manualLayout>
                  <c:x val="8.0084751106682978E-2"/>
                  <c:y val="-7.5635598267422818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类别 1</c:v>
                </c:pt>
                <c:pt idx="1">
                  <c:v>类别 2</c:v>
                </c:pt>
              </c:strCache>
            </c:strRef>
          </c:cat>
          <c:val>
            <c:numRef>
              <c:f>Sheet1!$C$2:$C$3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holeSize val="80"/>
      </c:doughnutChart>
      <c:pieChart>
        <c:varyColors val="1"/>
        <c:ser>
          <c:idx val="0"/>
          <c:order val="0"/>
          <c:tx>
            <c:strRef>
              <c:f>Sheet1!$B$1</c:f>
              <c:strCache>
                <c:ptCount val="1"/>
                <c:pt idx="0">
                  <c:v>系列 1</c:v>
                </c:pt>
              </c:strCache>
            </c:strRef>
          </c:tx>
          <c:spPr>
            <a:solidFill>
              <a:srgbClr val="2F768B"/>
            </a:solidFill>
          </c:spPr>
          <c:explosion val="20"/>
          <c:dPt>
            <c:idx val="0"/>
            <c:bubble3D val="0"/>
            <c:explosion val="0"/>
            <c:spPr>
              <a:solidFill>
                <a:srgbClr val="D1323D"/>
              </a:solidFill>
              <a:ln>
                <a:noFill/>
              </a:ln>
              <a:effectLst/>
            </c:spPr>
          </c:dPt>
          <c:dPt>
            <c:idx val="1"/>
            <c:bubble3D val="0"/>
            <c:spPr>
              <a:solidFill>
                <a:srgbClr val="2F768B"/>
              </a:solidFill>
              <a:ln>
                <a:noFill/>
              </a:ln>
              <a:effectLst/>
            </c:spPr>
          </c:dPt>
          <c:cat>
            <c:strRef>
              <c:f>Sheet1!$A$2:$A$3</c:f>
              <c:strCache>
                <c:ptCount val="2"/>
                <c:pt idx="0">
                  <c:v>类别 1</c:v>
                </c:pt>
                <c:pt idx="1">
                  <c:v>类别 2</c:v>
                </c:pt>
              </c:strCache>
            </c:strRef>
          </c:cat>
          <c:val>
            <c:numRef>
              <c:f>Sheet1!$B$2:$B$3</c:f>
              <c:numCache>
                <c:formatCode>General</c:formatCode>
                <c:ptCount val="2"/>
                <c:pt idx="0">
                  <c:v>1</c:v>
                </c:pt>
                <c:pt idx="1">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2000"/>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tx1">
                <a:lumMod val="75000"/>
                <a:lumOff val="25000"/>
              </a:schemeClr>
            </a:solidFill>
          </c:spPr>
          <c:dPt>
            <c:idx val="0"/>
            <c:bubble3D val="0"/>
            <c:spPr>
              <a:solidFill>
                <a:srgbClr val="9A8B66"/>
              </a:solidFill>
              <a:ln>
                <a:noFill/>
              </a:ln>
              <a:effectLst/>
            </c:spPr>
          </c:dPt>
          <c:dPt>
            <c:idx val="1"/>
            <c:bubble3D val="0"/>
            <c:spPr>
              <a:solidFill>
                <a:schemeClr val="tx1">
                  <a:lumMod val="90000"/>
                  <a:lumOff val="10000"/>
                </a:schemeClr>
              </a:solidFill>
              <a:ln>
                <a:noFill/>
              </a:ln>
              <a:effectLst/>
            </c:spPr>
          </c:dPt>
          <c:dLbls>
            <c:dLbl>
              <c:idx val="0"/>
              <c:layout>
                <c:manualLayout>
                  <c:x val="-1.4830509464200661E-2"/>
                  <c:y val="-0.42711867256897595"/>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类别 1</c:v>
                </c:pt>
                <c:pt idx="1">
                  <c:v>类别 2</c:v>
                </c:pt>
              </c:strCache>
            </c:strRef>
          </c:cat>
          <c:val>
            <c:numRef>
              <c:f>Sheet1!$C$2:$C$3</c:f>
              <c:numCache>
                <c:formatCode>0%</c:formatCode>
                <c:ptCount val="2"/>
                <c:pt idx="0">
                  <c:v>0.55000000000000004</c:v>
                </c:pt>
                <c:pt idx="1">
                  <c:v>0.45</c:v>
                </c:pt>
              </c:numCache>
            </c:numRef>
          </c:val>
        </c:ser>
        <c:dLbls>
          <c:showLegendKey val="0"/>
          <c:showVal val="0"/>
          <c:showCatName val="0"/>
          <c:showSerName val="0"/>
          <c:showPercent val="0"/>
          <c:showBubbleSize val="0"/>
          <c:showLeaderLines val="1"/>
        </c:dLbls>
        <c:firstSliceAng val="0"/>
        <c:holeSize val="80"/>
      </c:doughnutChart>
      <c:pieChart>
        <c:varyColors val="1"/>
        <c:ser>
          <c:idx val="0"/>
          <c:order val="0"/>
          <c:tx>
            <c:strRef>
              <c:f>Sheet1!$B$1</c:f>
              <c:strCache>
                <c:ptCount val="1"/>
                <c:pt idx="0">
                  <c:v>系列 1</c:v>
                </c:pt>
              </c:strCache>
            </c:strRef>
          </c:tx>
          <c:spPr>
            <a:solidFill>
              <a:srgbClr val="2F768B"/>
            </a:solidFill>
          </c:spPr>
          <c:explosion val="20"/>
          <c:dPt>
            <c:idx val="0"/>
            <c:bubble3D val="0"/>
            <c:explosion val="0"/>
            <c:spPr>
              <a:solidFill>
                <a:srgbClr val="70654A"/>
              </a:solidFill>
              <a:ln>
                <a:noFill/>
              </a:ln>
              <a:effectLst/>
            </c:spPr>
          </c:dPt>
          <c:dPt>
            <c:idx val="1"/>
            <c:bubble3D val="0"/>
            <c:spPr>
              <a:solidFill>
                <a:srgbClr val="2F768B"/>
              </a:solidFill>
              <a:ln>
                <a:noFill/>
              </a:ln>
              <a:effectLst/>
            </c:spPr>
          </c:dPt>
          <c:cat>
            <c:strRef>
              <c:f>Sheet1!$A$2:$A$3</c:f>
              <c:strCache>
                <c:ptCount val="2"/>
                <c:pt idx="0">
                  <c:v>类别 1</c:v>
                </c:pt>
                <c:pt idx="1">
                  <c:v>类别 2</c:v>
                </c:pt>
              </c:strCache>
            </c:strRef>
          </c:cat>
          <c:val>
            <c:numRef>
              <c:f>Sheet1!$B$2:$B$3</c:f>
              <c:numCache>
                <c:formatCode>General</c:formatCode>
                <c:ptCount val="2"/>
                <c:pt idx="0">
                  <c:v>1</c:v>
                </c:pt>
                <c:pt idx="1">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2000"/>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1"/>
          <c:order val="1"/>
          <c:tx>
            <c:strRef>
              <c:f>Sheet1!$C$1</c:f>
              <c:strCache>
                <c:ptCount val="1"/>
                <c:pt idx="0">
                  <c:v>系列 2</c:v>
                </c:pt>
              </c:strCache>
            </c:strRef>
          </c:tx>
          <c:spPr>
            <a:solidFill>
              <a:schemeClr val="tx1">
                <a:lumMod val="75000"/>
                <a:lumOff val="25000"/>
              </a:schemeClr>
            </a:solidFill>
          </c:spPr>
          <c:dPt>
            <c:idx val="0"/>
            <c:bubble3D val="0"/>
            <c:spPr>
              <a:solidFill>
                <a:srgbClr val="FFDC6D"/>
              </a:solidFill>
              <a:ln>
                <a:noFill/>
              </a:ln>
              <a:effectLst/>
            </c:spPr>
          </c:dPt>
          <c:dPt>
            <c:idx val="1"/>
            <c:bubble3D val="0"/>
            <c:spPr>
              <a:solidFill>
                <a:schemeClr val="tx1">
                  <a:lumMod val="90000"/>
                  <a:lumOff val="10000"/>
                </a:schemeClr>
              </a:solidFill>
              <a:ln>
                <a:noFill/>
              </a:ln>
              <a:effectLst/>
            </c:spPr>
          </c:dPt>
          <c:dLbls>
            <c:dLbl>
              <c:idx val="0"/>
              <c:layout>
                <c:manualLayout>
                  <c:x val="2.9661018928400017E-3"/>
                  <c:y val="-0.19131357208818717"/>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2000"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类别 1</c:v>
                </c:pt>
                <c:pt idx="1">
                  <c:v>类别 2</c:v>
                </c:pt>
              </c:strCache>
            </c:strRef>
          </c:cat>
          <c:val>
            <c:numRef>
              <c:f>Sheet1!$C$2:$C$3</c:f>
              <c:numCache>
                <c:formatCode>0%</c:formatCode>
                <c:ptCount val="2"/>
                <c:pt idx="0">
                  <c:v>0.4</c:v>
                </c:pt>
                <c:pt idx="1">
                  <c:v>0.8</c:v>
                </c:pt>
              </c:numCache>
            </c:numRef>
          </c:val>
        </c:ser>
        <c:dLbls>
          <c:showLegendKey val="0"/>
          <c:showVal val="0"/>
          <c:showCatName val="0"/>
          <c:showSerName val="0"/>
          <c:showPercent val="0"/>
          <c:showBubbleSize val="0"/>
          <c:showLeaderLines val="1"/>
        </c:dLbls>
        <c:firstSliceAng val="0"/>
        <c:holeSize val="80"/>
      </c:doughnutChart>
      <c:pieChart>
        <c:varyColors val="1"/>
        <c:ser>
          <c:idx val="0"/>
          <c:order val="0"/>
          <c:tx>
            <c:strRef>
              <c:f>Sheet1!$B$1</c:f>
              <c:strCache>
                <c:ptCount val="1"/>
                <c:pt idx="0">
                  <c:v>系列 1</c:v>
                </c:pt>
              </c:strCache>
            </c:strRef>
          </c:tx>
          <c:spPr>
            <a:solidFill>
              <a:srgbClr val="00B050"/>
            </a:solidFill>
          </c:spPr>
          <c:explosion val="20"/>
          <c:dPt>
            <c:idx val="0"/>
            <c:bubble3D val="0"/>
            <c:explosion val="0"/>
            <c:spPr>
              <a:solidFill>
                <a:srgbClr val="FFC000"/>
              </a:solidFill>
              <a:ln>
                <a:noFill/>
              </a:ln>
              <a:effectLst/>
            </c:spPr>
          </c:dPt>
          <c:dPt>
            <c:idx val="1"/>
            <c:bubble3D val="0"/>
            <c:spPr>
              <a:solidFill>
                <a:srgbClr val="00B050"/>
              </a:solidFill>
              <a:ln>
                <a:noFill/>
              </a:ln>
              <a:effectLst/>
            </c:spPr>
          </c:dPt>
          <c:cat>
            <c:strRef>
              <c:f>Sheet1!$A$2:$A$3</c:f>
              <c:strCache>
                <c:ptCount val="2"/>
                <c:pt idx="0">
                  <c:v>类别 1</c:v>
                </c:pt>
                <c:pt idx="1">
                  <c:v>类别 2</c:v>
                </c:pt>
              </c:strCache>
            </c:strRef>
          </c:cat>
          <c:val>
            <c:numRef>
              <c:f>Sheet1!$B$2:$B$3</c:f>
              <c:numCache>
                <c:formatCode>General</c:formatCode>
                <c:ptCount val="2"/>
                <c:pt idx="0">
                  <c:v>1</c:v>
                </c:pt>
                <c:pt idx="1">
                  <c:v>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sz="2000"/>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329431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仅标题">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18516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22507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内容与标题">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5820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5839746"/>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75"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png"/><Relationship Id="rId1" Type="http://schemas.openxmlformats.org/officeDocument/2006/relationships/slideLayout" Target="../slideLayouts/slideLayout3.xml"/><Relationship Id="rId5" Type="http://schemas.openxmlformats.org/officeDocument/2006/relationships/chart" Target="../charts/chart8.xml"/><Relationship Id="rId4" Type="http://schemas.openxmlformats.org/officeDocument/2006/relationships/chart" Target="../charts/char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2878"/>
          <p:cNvGrpSpPr>
            <a:grpSpLocks noChangeAspect="1"/>
          </p:cNvGrpSpPr>
          <p:nvPr/>
        </p:nvGrpSpPr>
        <p:grpSpPr bwMode="auto">
          <a:xfrm>
            <a:off x="4557713" y="2453071"/>
            <a:ext cx="4105275" cy="1001713"/>
            <a:chOff x="2871" y="970"/>
            <a:chExt cx="2586" cy="631"/>
          </a:xfrm>
        </p:grpSpPr>
        <p:sp>
          <p:nvSpPr>
            <p:cNvPr id="69" name="Freeform 2879"/>
            <p:cNvSpPr>
              <a:spLocks noEditPoints="1"/>
            </p:cNvSpPr>
            <p:nvPr/>
          </p:nvSpPr>
          <p:spPr bwMode="auto">
            <a:xfrm>
              <a:off x="2871" y="1119"/>
              <a:ext cx="275" cy="251"/>
            </a:xfrm>
            <a:custGeom>
              <a:avLst/>
              <a:gdLst>
                <a:gd name="T0" fmla="*/ 33 w 116"/>
                <a:gd name="T1" fmla="*/ 13 h 105"/>
                <a:gd name="T2" fmla="*/ 55 w 116"/>
                <a:gd name="T3" fmla="*/ 60 h 105"/>
                <a:gd name="T4" fmla="*/ 96 w 116"/>
                <a:gd name="T5" fmla="*/ 0 h 105"/>
                <a:gd name="T6" fmla="*/ 109 w 116"/>
                <a:gd name="T7" fmla="*/ 5 h 105"/>
                <a:gd name="T8" fmla="*/ 110 w 116"/>
                <a:gd name="T9" fmla="*/ 55 h 105"/>
                <a:gd name="T10" fmla="*/ 104 w 116"/>
                <a:gd name="T11" fmla="*/ 88 h 105"/>
                <a:gd name="T12" fmla="*/ 101 w 116"/>
                <a:gd name="T13" fmla="*/ 96 h 105"/>
                <a:gd name="T14" fmla="*/ 75 w 116"/>
                <a:gd name="T15" fmla="*/ 101 h 105"/>
                <a:gd name="T16" fmla="*/ 89 w 116"/>
                <a:gd name="T17" fmla="*/ 86 h 105"/>
                <a:gd name="T18" fmla="*/ 96 w 116"/>
                <a:gd name="T19" fmla="*/ 88 h 105"/>
                <a:gd name="T20" fmla="*/ 94 w 116"/>
                <a:gd name="T21" fmla="*/ 83 h 105"/>
                <a:gd name="T22" fmla="*/ 88 w 116"/>
                <a:gd name="T23" fmla="*/ 85 h 105"/>
                <a:gd name="T24" fmla="*/ 78 w 116"/>
                <a:gd name="T25" fmla="*/ 54 h 105"/>
                <a:gd name="T26" fmla="*/ 55 w 116"/>
                <a:gd name="T27" fmla="*/ 99 h 105"/>
                <a:gd name="T28" fmla="*/ 48 w 116"/>
                <a:gd name="T29" fmla="*/ 89 h 105"/>
                <a:gd name="T30" fmla="*/ 44 w 116"/>
                <a:gd name="T31" fmla="*/ 88 h 105"/>
                <a:gd name="T32" fmla="*/ 20 w 116"/>
                <a:gd name="T33" fmla="*/ 33 h 105"/>
                <a:gd name="T34" fmla="*/ 29 w 116"/>
                <a:gd name="T35" fmla="*/ 101 h 105"/>
                <a:gd name="T36" fmla="*/ 25 w 116"/>
                <a:gd name="T37" fmla="*/ 102 h 105"/>
                <a:gd name="T38" fmla="*/ 29 w 116"/>
                <a:gd name="T39" fmla="*/ 105 h 105"/>
                <a:gd name="T40" fmla="*/ 10 w 116"/>
                <a:gd name="T41" fmla="*/ 61 h 105"/>
                <a:gd name="T42" fmla="*/ 2 w 116"/>
                <a:gd name="T43" fmla="*/ 4 h 105"/>
                <a:gd name="T44" fmla="*/ 9 w 116"/>
                <a:gd name="T45" fmla="*/ 96 h 105"/>
                <a:gd name="T46" fmla="*/ 9 w 116"/>
                <a:gd name="T47" fmla="*/ 96 h 105"/>
                <a:gd name="T48" fmla="*/ 12 w 116"/>
                <a:gd name="T49" fmla="*/ 90 h 105"/>
                <a:gd name="T50" fmla="*/ 15 w 116"/>
                <a:gd name="T51" fmla="*/ 99 h 105"/>
                <a:gd name="T52" fmla="*/ 13 w 116"/>
                <a:gd name="T53" fmla="*/ 91 h 105"/>
                <a:gd name="T54" fmla="*/ 18 w 116"/>
                <a:gd name="T55" fmla="*/ 11 h 105"/>
                <a:gd name="T56" fmla="*/ 18 w 116"/>
                <a:gd name="T57" fmla="*/ 11 h 105"/>
                <a:gd name="T58" fmla="*/ 20 w 116"/>
                <a:gd name="T59" fmla="*/ 100 h 105"/>
                <a:gd name="T60" fmla="*/ 22 w 116"/>
                <a:gd name="T61" fmla="*/ 99 h 105"/>
                <a:gd name="T62" fmla="*/ 23 w 116"/>
                <a:gd name="T63" fmla="*/ 11 h 105"/>
                <a:gd name="T64" fmla="*/ 51 w 116"/>
                <a:gd name="T65" fmla="*/ 92 h 105"/>
                <a:gd name="T66" fmla="*/ 54 w 116"/>
                <a:gd name="T67" fmla="*/ 98 h 105"/>
                <a:gd name="T68" fmla="*/ 112 w 116"/>
                <a:gd name="T69" fmla="*/ 99 h 105"/>
                <a:gd name="T70" fmla="*/ 116 w 116"/>
                <a:gd name="T71" fmla="*/ 101 h 105"/>
                <a:gd name="T72" fmla="*/ 109 w 116"/>
                <a:gd name="T73" fmla="*/ 103 h 105"/>
                <a:gd name="T74" fmla="*/ 75 w 116"/>
                <a:gd name="T75" fmla="*/ 104 h 105"/>
                <a:gd name="T76" fmla="*/ 92 w 116"/>
                <a:gd name="T77" fmla="*/ 102 h 105"/>
                <a:gd name="T78" fmla="*/ 106 w 116"/>
                <a:gd name="T79" fmla="*/ 102 h 105"/>
                <a:gd name="T80" fmla="*/ 90 w 116"/>
                <a:gd name="T81" fmla="*/ 23 h 105"/>
                <a:gd name="T82" fmla="*/ 91 w 116"/>
                <a:gd name="T83" fmla="*/ 80 h 105"/>
                <a:gd name="T84" fmla="*/ 92 w 116"/>
                <a:gd name="T85" fmla="*/ 91 h 105"/>
                <a:gd name="T86" fmla="*/ 91 w 116"/>
                <a:gd name="T87" fmla="*/ 82 h 105"/>
                <a:gd name="T88" fmla="*/ 95 w 116"/>
                <a:gd name="T89" fmla="*/ 103 h 105"/>
                <a:gd name="T90" fmla="*/ 96 w 116"/>
                <a:gd name="T91" fmla="*/ 48 h 105"/>
                <a:gd name="T92" fmla="*/ 95 w 116"/>
                <a:gd name="T93" fmla="*/ 94 h 105"/>
                <a:gd name="T94" fmla="*/ 98 w 116"/>
                <a:gd name="T95" fmla="*/ 79 h 105"/>
                <a:gd name="T96" fmla="*/ 101 w 116"/>
                <a:gd name="T97" fmla="*/ 76 h 105"/>
                <a:gd name="T98" fmla="*/ 98 w 116"/>
                <a:gd name="T99" fmla="*/ 103 h 105"/>
                <a:gd name="T100" fmla="*/ 102 w 116"/>
                <a:gd name="T101" fmla="*/ 70 h 105"/>
                <a:gd name="T102" fmla="*/ 102 w 116"/>
                <a:gd name="T103" fmla="*/ 70 h 105"/>
                <a:gd name="T104" fmla="*/ 102 w 116"/>
                <a:gd name="T105" fmla="*/ 72 h 105"/>
                <a:gd name="T106" fmla="*/ 102 w 116"/>
                <a:gd name="T107" fmla="*/ 91 h 105"/>
                <a:gd name="T108" fmla="*/ 104 w 116"/>
                <a:gd name="T109" fmla="*/ 83 h 105"/>
                <a:gd name="T110" fmla="*/ 105 w 116"/>
                <a:gd name="T111" fmla="*/ 74 h 105"/>
                <a:gd name="T112" fmla="*/ 105 w 116"/>
                <a:gd name="T113" fmla="*/ 7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105">
                  <a:moveTo>
                    <a:pt x="19" y="0"/>
                  </a:moveTo>
                  <a:cubicBezTo>
                    <a:pt x="19" y="0"/>
                    <a:pt x="19" y="0"/>
                    <a:pt x="19" y="0"/>
                  </a:cubicBezTo>
                  <a:cubicBezTo>
                    <a:pt x="20" y="0"/>
                    <a:pt x="22" y="1"/>
                    <a:pt x="24" y="3"/>
                  </a:cubicBezTo>
                  <a:cubicBezTo>
                    <a:pt x="24" y="3"/>
                    <a:pt x="24" y="3"/>
                    <a:pt x="24" y="3"/>
                  </a:cubicBezTo>
                  <a:cubicBezTo>
                    <a:pt x="28" y="1"/>
                    <a:pt x="28" y="1"/>
                    <a:pt x="28" y="1"/>
                  </a:cubicBezTo>
                  <a:cubicBezTo>
                    <a:pt x="29" y="1"/>
                    <a:pt x="31" y="5"/>
                    <a:pt x="33" y="13"/>
                  </a:cubicBezTo>
                  <a:cubicBezTo>
                    <a:pt x="51" y="51"/>
                    <a:pt x="51" y="51"/>
                    <a:pt x="51" y="51"/>
                  </a:cubicBezTo>
                  <a:cubicBezTo>
                    <a:pt x="53" y="51"/>
                    <a:pt x="53" y="51"/>
                    <a:pt x="53" y="51"/>
                  </a:cubicBezTo>
                  <a:cubicBezTo>
                    <a:pt x="55" y="51"/>
                    <a:pt x="57" y="52"/>
                    <a:pt x="58" y="53"/>
                  </a:cubicBezTo>
                  <a:cubicBezTo>
                    <a:pt x="58" y="54"/>
                    <a:pt x="58" y="54"/>
                    <a:pt x="58" y="54"/>
                  </a:cubicBezTo>
                  <a:cubicBezTo>
                    <a:pt x="58" y="54"/>
                    <a:pt x="58" y="55"/>
                    <a:pt x="56" y="55"/>
                  </a:cubicBezTo>
                  <a:cubicBezTo>
                    <a:pt x="56" y="56"/>
                    <a:pt x="55" y="57"/>
                    <a:pt x="55" y="60"/>
                  </a:cubicBezTo>
                  <a:cubicBezTo>
                    <a:pt x="57" y="67"/>
                    <a:pt x="57" y="67"/>
                    <a:pt x="57" y="67"/>
                  </a:cubicBezTo>
                  <a:cubicBezTo>
                    <a:pt x="58" y="67"/>
                    <a:pt x="58" y="67"/>
                    <a:pt x="58" y="67"/>
                  </a:cubicBezTo>
                  <a:cubicBezTo>
                    <a:pt x="75" y="25"/>
                    <a:pt x="85" y="3"/>
                    <a:pt x="86" y="1"/>
                  </a:cubicBezTo>
                  <a:cubicBezTo>
                    <a:pt x="88" y="2"/>
                    <a:pt x="89" y="3"/>
                    <a:pt x="89" y="3"/>
                  </a:cubicBezTo>
                  <a:cubicBezTo>
                    <a:pt x="94" y="0"/>
                    <a:pt x="94" y="0"/>
                    <a:pt x="94" y="0"/>
                  </a:cubicBezTo>
                  <a:cubicBezTo>
                    <a:pt x="96" y="0"/>
                    <a:pt x="96" y="0"/>
                    <a:pt x="96" y="0"/>
                  </a:cubicBezTo>
                  <a:cubicBezTo>
                    <a:pt x="101" y="3"/>
                    <a:pt x="101" y="3"/>
                    <a:pt x="101" y="3"/>
                  </a:cubicBezTo>
                  <a:cubicBezTo>
                    <a:pt x="101" y="2"/>
                    <a:pt x="103" y="2"/>
                    <a:pt x="107" y="1"/>
                  </a:cubicBezTo>
                  <a:cubicBezTo>
                    <a:pt x="109" y="1"/>
                    <a:pt x="109" y="1"/>
                    <a:pt x="109" y="1"/>
                  </a:cubicBezTo>
                  <a:cubicBezTo>
                    <a:pt x="111" y="1"/>
                    <a:pt x="113" y="2"/>
                    <a:pt x="114" y="3"/>
                  </a:cubicBezTo>
                  <a:cubicBezTo>
                    <a:pt x="114" y="3"/>
                    <a:pt x="114" y="3"/>
                    <a:pt x="114" y="3"/>
                  </a:cubicBezTo>
                  <a:cubicBezTo>
                    <a:pt x="114" y="4"/>
                    <a:pt x="112" y="4"/>
                    <a:pt x="109" y="5"/>
                  </a:cubicBezTo>
                  <a:cubicBezTo>
                    <a:pt x="108" y="6"/>
                    <a:pt x="107" y="7"/>
                    <a:pt x="106" y="9"/>
                  </a:cubicBezTo>
                  <a:cubicBezTo>
                    <a:pt x="106" y="51"/>
                    <a:pt x="106" y="51"/>
                    <a:pt x="106" y="51"/>
                  </a:cubicBezTo>
                  <a:cubicBezTo>
                    <a:pt x="109" y="51"/>
                    <a:pt x="109" y="51"/>
                    <a:pt x="109" y="51"/>
                  </a:cubicBezTo>
                  <a:cubicBezTo>
                    <a:pt x="110" y="51"/>
                    <a:pt x="112" y="52"/>
                    <a:pt x="113" y="53"/>
                  </a:cubicBezTo>
                  <a:cubicBezTo>
                    <a:pt x="113" y="54"/>
                    <a:pt x="113" y="54"/>
                    <a:pt x="113" y="54"/>
                  </a:cubicBezTo>
                  <a:cubicBezTo>
                    <a:pt x="113" y="54"/>
                    <a:pt x="112" y="55"/>
                    <a:pt x="110" y="55"/>
                  </a:cubicBezTo>
                  <a:cubicBezTo>
                    <a:pt x="108" y="57"/>
                    <a:pt x="107" y="59"/>
                    <a:pt x="106" y="61"/>
                  </a:cubicBezTo>
                  <a:cubicBezTo>
                    <a:pt x="106" y="85"/>
                    <a:pt x="106" y="85"/>
                    <a:pt x="106" y="85"/>
                  </a:cubicBezTo>
                  <a:cubicBezTo>
                    <a:pt x="106" y="85"/>
                    <a:pt x="105" y="85"/>
                    <a:pt x="104" y="86"/>
                  </a:cubicBezTo>
                  <a:cubicBezTo>
                    <a:pt x="103" y="86"/>
                    <a:pt x="103" y="86"/>
                    <a:pt x="103" y="86"/>
                  </a:cubicBezTo>
                  <a:cubicBezTo>
                    <a:pt x="103" y="87"/>
                    <a:pt x="103" y="87"/>
                    <a:pt x="103" y="87"/>
                  </a:cubicBezTo>
                  <a:cubicBezTo>
                    <a:pt x="104" y="88"/>
                    <a:pt x="104" y="88"/>
                    <a:pt x="104" y="88"/>
                  </a:cubicBezTo>
                  <a:cubicBezTo>
                    <a:pt x="106" y="87"/>
                    <a:pt x="106" y="87"/>
                    <a:pt x="106" y="87"/>
                  </a:cubicBezTo>
                  <a:cubicBezTo>
                    <a:pt x="106" y="91"/>
                    <a:pt x="106" y="91"/>
                    <a:pt x="106" y="91"/>
                  </a:cubicBezTo>
                  <a:cubicBezTo>
                    <a:pt x="106" y="92"/>
                    <a:pt x="106" y="92"/>
                    <a:pt x="106" y="92"/>
                  </a:cubicBezTo>
                  <a:cubicBezTo>
                    <a:pt x="107" y="93"/>
                    <a:pt x="107" y="93"/>
                    <a:pt x="107" y="93"/>
                  </a:cubicBezTo>
                  <a:cubicBezTo>
                    <a:pt x="107" y="93"/>
                    <a:pt x="107" y="93"/>
                    <a:pt x="107" y="93"/>
                  </a:cubicBezTo>
                  <a:cubicBezTo>
                    <a:pt x="107" y="94"/>
                    <a:pt x="105" y="94"/>
                    <a:pt x="101" y="96"/>
                  </a:cubicBezTo>
                  <a:cubicBezTo>
                    <a:pt x="97" y="96"/>
                    <a:pt x="97" y="96"/>
                    <a:pt x="97" y="96"/>
                  </a:cubicBezTo>
                  <a:cubicBezTo>
                    <a:pt x="97" y="96"/>
                    <a:pt x="93" y="97"/>
                    <a:pt x="86" y="97"/>
                  </a:cubicBezTo>
                  <a:cubicBezTo>
                    <a:pt x="86" y="97"/>
                    <a:pt x="85" y="96"/>
                    <a:pt x="85" y="96"/>
                  </a:cubicBezTo>
                  <a:cubicBezTo>
                    <a:pt x="85" y="98"/>
                    <a:pt x="84" y="99"/>
                    <a:pt x="81" y="99"/>
                  </a:cubicBezTo>
                  <a:cubicBezTo>
                    <a:pt x="78" y="99"/>
                    <a:pt x="76" y="100"/>
                    <a:pt x="75" y="101"/>
                  </a:cubicBezTo>
                  <a:cubicBezTo>
                    <a:pt x="75" y="101"/>
                    <a:pt x="75" y="101"/>
                    <a:pt x="75" y="101"/>
                  </a:cubicBezTo>
                  <a:cubicBezTo>
                    <a:pt x="74" y="101"/>
                    <a:pt x="74" y="101"/>
                    <a:pt x="74" y="101"/>
                  </a:cubicBezTo>
                  <a:cubicBezTo>
                    <a:pt x="74" y="100"/>
                    <a:pt x="74" y="100"/>
                    <a:pt x="74" y="100"/>
                  </a:cubicBezTo>
                  <a:cubicBezTo>
                    <a:pt x="74" y="98"/>
                    <a:pt x="77" y="97"/>
                    <a:pt x="82" y="97"/>
                  </a:cubicBezTo>
                  <a:cubicBezTo>
                    <a:pt x="83" y="96"/>
                    <a:pt x="84" y="95"/>
                    <a:pt x="84" y="94"/>
                  </a:cubicBezTo>
                  <a:cubicBezTo>
                    <a:pt x="84" y="87"/>
                    <a:pt x="84" y="87"/>
                    <a:pt x="84" y="87"/>
                  </a:cubicBezTo>
                  <a:cubicBezTo>
                    <a:pt x="84" y="86"/>
                    <a:pt x="86" y="86"/>
                    <a:pt x="89" y="86"/>
                  </a:cubicBezTo>
                  <a:cubicBezTo>
                    <a:pt x="90" y="86"/>
                    <a:pt x="91" y="86"/>
                    <a:pt x="92" y="87"/>
                  </a:cubicBezTo>
                  <a:cubicBezTo>
                    <a:pt x="93" y="87"/>
                    <a:pt x="93" y="87"/>
                    <a:pt x="93" y="87"/>
                  </a:cubicBezTo>
                  <a:cubicBezTo>
                    <a:pt x="93" y="86"/>
                    <a:pt x="93" y="86"/>
                    <a:pt x="93" y="86"/>
                  </a:cubicBezTo>
                  <a:cubicBezTo>
                    <a:pt x="94" y="86"/>
                    <a:pt x="94" y="86"/>
                    <a:pt x="94" y="86"/>
                  </a:cubicBezTo>
                  <a:cubicBezTo>
                    <a:pt x="95" y="86"/>
                    <a:pt x="95" y="87"/>
                    <a:pt x="95" y="88"/>
                  </a:cubicBezTo>
                  <a:cubicBezTo>
                    <a:pt x="96" y="88"/>
                    <a:pt x="96" y="88"/>
                    <a:pt x="96" y="88"/>
                  </a:cubicBezTo>
                  <a:cubicBezTo>
                    <a:pt x="97" y="88"/>
                    <a:pt x="97" y="88"/>
                    <a:pt x="97" y="88"/>
                  </a:cubicBezTo>
                  <a:cubicBezTo>
                    <a:pt x="99" y="89"/>
                    <a:pt x="99" y="89"/>
                    <a:pt x="99" y="89"/>
                  </a:cubicBezTo>
                  <a:cubicBezTo>
                    <a:pt x="101" y="88"/>
                    <a:pt x="102" y="87"/>
                    <a:pt x="102" y="86"/>
                  </a:cubicBezTo>
                  <a:cubicBezTo>
                    <a:pt x="102" y="85"/>
                    <a:pt x="101" y="84"/>
                    <a:pt x="100" y="84"/>
                  </a:cubicBezTo>
                  <a:cubicBezTo>
                    <a:pt x="98" y="84"/>
                    <a:pt x="98" y="84"/>
                    <a:pt x="98" y="84"/>
                  </a:cubicBezTo>
                  <a:cubicBezTo>
                    <a:pt x="96" y="84"/>
                    <a:pt x="94" y="84"/>
                    <a:pt x="94" y="83"/>
                  </a:cubicBezTo>
                  <a:cubicBezTo>
                    <a:pt x="93" y="83"/>
                    <a:pt x="93" y="83"/>
                    <a:pt x="93" y="83"/>
                  </a:cubicBezTo>
                  <a:cubicBezTo>
                    <a:pt x="93" y="83"/>
                    <a:pt x="93" y="83"/>
                    <a:pt x="93" y="83"/>
                  </a:cubicBezTo>
                  <a:cubicBezTo>
                    <a:pt x="93" y="84"/>
                    <a:pt x="93" y="84"/>
                    <a:pt x="93" y="84"/>
                  </a:cubicBezTo>
                  <a:cubicBezTo>
                    <a:pt x="93" y="85"/>
                    <a:pt x="93" y="85"/>
                    <a:pt x="93" y="85"/>
                  </a:cubicBezTo>
                  <a:cubicBezTo>
                    <a:pt x="91" y="84"/>
                    <a:pt x="91" y="84"/>
                    <a:pt x="91" y="84"/>
                  </a:cubicBezTo>
                  <a:cubicBezTo>
                    <a:pt x="88" y="85"/>
                    <a:pt x="88" y="85"/>
                    <a:pt x="88" y="85"/>
                  </a:cubicBezTo>
                  <a:cubicBezTo>
                    <a:pt x="87" y="85"/>
                    <a:pt x="87" y="85"/>
                    <a:pt x="87" y="85"/>
                  </a:cubicBezTo>
                  <a:cubicBezTo>
                    <a:pt x="85" y="85"/>
                    <a:pt x="85" y="85"/>
                    <a:pt x="85" y="85"/>
                  </a:cubicBezTo>
                  <a:cubicBezTo>
                    <a:pt x="84" y="86"/>
                    <a:pt x="84" y="86"/>
                    <a:pt x="84" y="86"/>
                  </a:cubicBezTo>
                  <a:cubicBezTo>
                    <a:pt x="84" y="85"/>
                    <a:pt x="84" y="85"/>
                    <a:pt x="84" y="85"/>
                  </a:cubicBezTo>
                  <a:cubicBezTo>
                    <a:pt x="84" y="60"/>
                    <a:pt x="84" y="60"/>
                    <a:pt x="84" y="60"/>
                  </a:cubicBezTo>
                  <a:cubicBezTo>
                    <a:pt x="84" y="58"/>
                    <a:pt x="82" y="56"/>
                    <a:pt x="78" y="54"/>
                  </a:cubicBezTo>
                  <a:cubicBezTo>
                    <a:pt x="78" y="54"/>
                    <a:pt x="78" y="54"/>
                    <a:pt x="78" y="54"/>
                  </a:cubicBezTo>
                  <a:cubicBezTo>
                    <a:pt x="79" y="52"/>
                    <a:pt x="81" y="51"/>
                    <a:pt x="83" y="51"/>
                  </a:cubicBezTo>
                  <a:cubicBezTo>
                    <a:pt x="84" y="51"/>
                    <a:pt x="84" y="51"/>
                    <a:pt x="84" y="51"/>
                  </a:cubicBezTo>
                  <a:cubicBezTo>
                    <a:pt x="84" y="31"/>
                    <a:pt x="84" y="31"/>
                    <a:pt x="84" y="31"/>
                  </a:cubicBezTo>
                  <a:cubicBezTo>
                    <a:pt x="84" y="31"/>
                    <a:pt x="84" y="31"/>
                    <a:pt x="84" y="31"/>
                  </a:cubicBezTo>
                  <a:cubicBezTo>
                    <a:pt x="55" y="99"/>
                    <a:pt x="55" y="99"/>
                    <a:pt x="55" y="99"/>
                  </a:cubicBezTo>
                  <a:cubicBezTo>
                    <a:pt x="55" y="99"/>
                    <a:pt x="54" y="100"/>
                    <a:pt x="53" y="103"/>
                  </a:cubicBezTo>
                  <a:cubicBezTo>
                    <a:pt x="51" y="103"/>
                    <a:pt x="51" y="103"/>
                    <a:pt x="51" y="103"/>
                  </a:cubicBezTo>
                  <a:cubicBezTo>
                    <a:pt x="50" y="102"/>
                    <a:pt x="48" y="98"/>
                    <a:pt x="45" y="89"/>
                  </a:cubicBezTo>
                  <a:cubicBezTo>
                    <a:pt x="45" y="89"/>
                    <a:pt x="45" y="89"/>
                    <a:pt x="45" y="89"/>
                  </a:cubicBezTo>
                  <a:cubicBezTo>
                    <a:pt x="47" y="90"/>
                    <a:pt x="47" y="90"/>
                    <a:pt x="47" y="90"/>
                  </a:cubicBezTo>
                  <a:cubicBezTo>
                    <a:pt x="48" y="89"/>
                    <a:pt x="48" y="89"/>
                    <a:pt x="48" y="89"/>
                  </a:cubicBezTo>
                  <a:cubicBezTo>
                    <a:pt x="49" y="90"/>
                    <a:pt x="50" y="91"/>
                    <a:pt x="53" y="91"/>
                  </a:cubicBezTo>
                  <a:cubicBezTo>
                    <a:pt x="54" y="91"/>
                    <a:pt x="54" y="91"/>
                    <a:pt x="54" y="91"/>
                  </a:cubicBezTo>
                  <a:cubicBezTo>
                    <a:pt x="55" y="91"/>
                    <a:pt x="55" y="91"/>
                    <a:pt x="56" y="90"/>
                  </a:cubicBezTo>
                  <a:cubicBezTo>
                    <a:pt x="55" y="88"/>
                    <a:pt x="54" y="86"/>
                    <a:pt x="52" y="86"/>
                  </a:cubicBezTo>
                  <a:cubicBezTo>
                    <a:pt x="44" y="88"/>
                    <a:pt x="44" y="88"/>
                    <a:pt x="44" y="88"/>
                  </a:cubicBezTo>
                  <a:cubicBezTo>
                    <a:pt x="44" y="88"/>
                    <a:pt x="44" y="88"/>
                    <a:pt x="44" y="88"/>
                  </a:cubicBezTo>
                  <a:cubicBezTo>
                    <a:pt x="36" y="70"/>
                    <a:pt x="32" y="60"/>
                    <a:pt x="30" y="58"/>
                  </a:cubicBezTo>
                  <a:cubicBezTo>
                    <a:pt x="29" y="56"/>
                    <a:pt x="26" y="55"/>
                    <a:pt x="23" y="54"/>
                  </a:cubicBezTo>
                  <a:cubicBezTo>
                    <a:pt x="23" y="53"/>
                    <a:pt x="23" y="53"/>
                    <a:pt x="23" y="53"/>
                  </a:cubicBezTo>
                  <a:cubicBezTo>
                    <a:pt x="24" y="52"/>
                    <a:pt x="26" y="51"/>
                    <a:pt x="28" y="51"/>
                  </a:cubicBezTo>
                  <a:cubicBezTo>
                    <a:pt x="20" y="33"/>
                    <a:pt x="20" y="33"/>
                    <a:pt x="20" y="33"/>
                  </a:cubicBezTo>
                  <a:cubicBezTo>
                    <a:pt x="20" y="33"/>
                    <a:pt x="20" y="33"/>
                    <a:pt x="20" y="33"/>
                  </a:cubicBezTo>
                  <a:cubicBezTo>
                    <a:pt x="20" y="86"/>
                    <a:pt x="20" y="86"/>
                    <a:pt x="20" y="86"/>
                  </a:cubicBezTo>
                  <a:cubicBezTo>
                    <a:pt x="20" y="93"/>
                    <a:pt x="21" y="97"/>
                    <a:pt x="22" y="97"/>
                  </a:cubicBezTo>
                  <a:cubicBezTo>
                    <a:pt x="24" y="97"/>
                    <a:pt x="24" y="97"/>
                    <a:pt x="24" y="97"/>
                  </a:cubicBezTo>
                  <a:cubicBezTo>
                    <a:pt x="27" y="97"/>
                    <a:pt x="27" y="97"/>
                    <a:pt x="27" y="97"/>
                  </a:cubicBezTo>
                  <a:cubicBezTo>
                    <a:pt x="29" y="97"/>
                    <a:pt x="30" y="99"/>
                    <a:pt x="30" y="101"/>
                  </a:cubicBezTo>
                  <a:cubicBezTo>
                    <a:pt x="29" y="101"/>
                    <a:pt x="29" y="101"/>
                    <a:pt x="29" y="101"/>
                  </a:cubicBezTo>
                  <a:cubicBezTo>
                    <a:pt x="29" y="101"/>
                    <a:pt x="29" y="101"/>
                    <a:pt x="29" y="101"/>
                  </a:cubicBezTo>
                  <a:cubicBezTo>
                    <a:pt x="29" y="101"/>
                    <a:pt x="29" y="101"/>
                    <a:pt x="29" y="101"/>
                  </a:cubicBezTo>
                  <a:cubicBezTo>
                    <a:pt x="28" y="101"/>
                    <a:pt x="28" y="101"/>
                    <a:pt x="28" y="101"/>
                  </a:cubicBezTo>
                  <a:cubicBezTo>
                    <a:pt x="28" y="101"/>
                    <a:pt x="28" y="100"/>
                    <a:pt x="27" y="100"/>
                  </a:cubicBezTo>
                  <a:cubicBezTo>
                    <a:pt x="27" y="100"/>
                    <a:pt x="27" y="100"/>
                    <a:pt x="27" y="100"/>
                  </a:cubicBezTo>
                  <a:cubicBezTo>
                    <a:pt x="26" y="100"/>
                    <a:pt x="26" y="101"/>
                    <a:pt x="25" y="102"/>
                  </a:cubicBezTo>
                  <a:cubicBezTo>
                    <a:pt x="25" y="103"/>
                    <a:pt x="26" y="103"/>
                    <a:pt x="27" y="103"/>
                  </a:cubicBezTo>
                  <a:cubicBezTo>
                    <a:pt x="28" y="104"/>
                    <a:pt x="28" y="104"/>
                    <a:pt x="28" y="104"/>
                  </a:cubicBezTo>
                  <a:cubicBezTo>
                    <a:pt x="30" y="103"/>
                    <a:pt x="30" y="103"/>
                    <a:pt x="30" y="103"/>
                  </a:cubicBezTo>
                  <a:cubicBezTo>
                    <a:pt x="30" y="103"/>
                    <a:pt x="30" y="103"/>
                    <a:pt x="30" y="103"/>
                  </a:cubicBezTo>
                  <a:cubicBezTo>
                    <a:pt x="30" y="103"/>
                    <a:pt x="30" y="103"/>
                    <a:pt x="30" y="103"/>
                  </a:cubicBezTo>
                  <a:cubicBezTo>
                    <a:pt x="29" y="105"/>
                    <a:pt x="29" y="105"/>
                    <a:pt x="29" y="105"/>
                  </a:cubicBezTo>
                  <a:cubicBezTo>
                    <a:pt x="2" y="105"/>
                    <a:pt x="2" y="105"/>
                    <a:pt x="2" y="105"/>
                  </a:cubicBezTo>
                  <a:cubicBezTo>
                    <a:pt x="1" y="105"/>
                    <a:pt x="0" y="104"/>
                    <a:pt x="0" y="104"/>
                  </a:cubicBezTo>
                  <a:cubicBezTo>
                    <a:pt x="0" y="99"/>
                    <a:pt x="0" y="99"/>
                    <a:pt x="0" y="99"/>
                  </a:cubicBezTo>
                  <a:cubicBezTo>
                    <a:pt x="0" y="98"/>
                    <a:pt x="2" y="97"/>
                    <a:pt x="7" y="97"/>
                  </a:cubicBezTo>
                  <a:cubicBezTo>
                    <a:pt x="9" y="97"/>
                    <a:pt x="10" y="95"/>
                    <a:pt x="10" y="91"/>
                  </a:cubicBezTo>
                  <a:cubicBezTo>
                    <a:pt x="10" y="61"/>
                    <a:pt x="10" y="61"/>
                    <a:pt x="10" y="61"/>
                  </a:cubicBezTo>
                  <a:cubicBezTo>
                    <a:pt x="10" y="58"/>
                    <a:pt x="8" y="56"/>
                    <a:pt x="5" y="55"/>
                  </a:cubicBezTo>
                  <a:cubicBezTo>
                    <a:pt x="5" y="55"/>
                    <a:pt x="4" y="55"/>
                    <a:pt x="4" y="54"/>
                  </a:cubicBezTo>
                  <a:cubicBezTo>
                    <a:pt x="4" y="54"/>
                    <a:pt x="4" y="54"/>
                    <a:pt x="4" y="54"/>
                  </a:cubicBezTo>
                  <a:cubicBezTo>
                    <a:pt x="5" y="52"/>
                    <a:pt x="7" y="51"/>
                    <a:pt x="10" y="51"/>
                  </a:cubicBezTo>
                  <a:cubicBezTo>
                    <a:pt x="10" y="8"/>
                    <a:pt x="10" y="8"/>
                    <a:pt x="10" y="8"/>
                  </a:cubicBezTo>
                  <a:cubicBezTo>
                    <a:pt x="8" y="5"/>
                    <a:pt x="5" y="4"/>
                    <a:pt x="2" y="4"/>
                  </a:cubicBezTo>
                  <a:cubicBezTo>
                    <a:pt x="2" y="3"/>
                    <a:pt x="2" y="3"/>
                    <a:pt x="2" y="3"/>
                  </a:cubicBezTo>
                  <a:cubicBezTo>
                    <a:pt x="3" y="2"/>
                    <a:pt x="5" y="1"/>
                    <a:pt x="8" y="1"/>
                  </a:cubicBezTo>
                  <a:cubicBezTo>
                    <a:pt x="9" y="1"/>
                    <a:pt x="9" y="1"/>
                    <a:pt x="9" y="1"/>
                  </a:cubicBezTo>
                  <a:cubicBezTo>
                    <a:pt x="11" y="1"/>
                    <a:pt x="13" y="2"/>
                    <a:pt x="15" y="3"/>
                  </a:cubicBezTo>
                  <a:lnTo>
                    <a:pt x="19" y="0"/>
                  </a:lnTo>
                  <a:close/>
                  <a:moveTo>
                    <a:pt x="9" y="96"/>
                  </a:moveTo>
                  <a:cubicBezTo>
                    <a:pt x="9" y="97"/>
                    <a:pt x="9" y="97"/>
                    <a:pt x="9" y="97"/>
                  </a:cubicBezTo>
                  <a:cubicBezTo>
                    <a:pt x="9" y="98"/>
                    <a:pt x="10" y="98"/>
                    <a:pt x="10" y="98"/>
                  </a:cubicBezTo>
                  <a:cubicBezTo>
                    <a:pt x="12" y="97"/>
                    <a:pt x="12" y="97"/>
                    <a:pt x="12" y="97"/>
                  </a:cubicBezTo>
                  <a:cubicBezTo>
                    <a:pt x="12" y="96"/>
                    <a:pt x="12" y="96"/>
                    <a:pt x="12" y="96"/>
                  </a:cubicBezTo>
                  <a:cubicBezTo>
                    <a:pt x="12" y="95"/>
                    <a:pt x="11" y="95"/>
                    <a:pt x="10" y="95"/>
                  </a:cubicBezTo>
                  <a:lnTo>
                    <a:pt x="9" y="96"/>
                  </a:lnTo>
                  <a:close/>
                  <a:moveTo>
                    <a:pt x="11" y="90"/>
                  </a:moveTo>
                  <a:cubicBezTo>
                    <a:pt x="10" y="92"/>
                    <a:pt x="10" y="92"/>
                    <a:pt x="10" y="92"/>
                  </a:cubicBezTo>
                  <a:cubicBezTo>
                    <a:pt x="11" y="92"/>
                    <a:pt x="11" y="92"/>
                    <a:pt x="11" y="92"/>
                  </a:cubicBezTo>
                  <a:cubicBezTo>
                    <a:pt x="12" y="92"/>
                    <a:pt x="12" y="92"/>
                    <a:pt x="12" y="91"/>
                  </a:cubicBezTo>
                  <a:cubicBezTo>
                    <a:pt x="12" y="91"/>
                    <a:pt x="12" y="91"/>
                    <a:pt x="12" y="91"/>
                  </a:cubicBezTo>
                  <a:cubicBezTo>
                    <a:pt x="12" y="90"/>
                    <a:pt x="12" y="90"/>
                    <a:pt x="12" y="90"/>
                  </a:cubicBezTo>
                  <a:lnTo>
                    <a:pt x="11" y="90"/>
                  </a:lnTo>
                  <a:close/>
                  <a:moveTo>
                    <a:pt x="12" y="99"/>
                  </a:moveTo>
                  <a:cubicBezTo>
                    <a:pt x="15" y="100"/>
                    <a:pt x="15" y="100"/>
                    <a:pt x="15" y="100"/>
                  </a:cubicBezTo>
                  <a:cubicBezTo>
                    <a:pt x="15" y="100"/>
                    <a:pt x="15" y="100"/>
                    <a:pt x="15" y="100"/>
                  </a:cubicBezTo>
                  <a:cubicBezTo>
                    <a:pt x="15" y="99"/>
                    <a:pt x="15" y="99"/>
                    <a:pt x="15" y="99"/>
                  </a:cubicBezTo>
                  <a:cubicBezTo>
                    <a:pt x="15" y="99"/>
                    <a:pt x="15" y="99"/>
                    <a:pt x="15" y="99"/>
                  </a:cubicBezTo>
                  <a:cubicBezTo>
                    <a:pt x="15" y="99"/>
                    <a:pt x="15" y="99"/>
                    <a:pt x="15" y="99"/>
                  </a:cubicBezTo>
                  <a:cubicBezTo>
                    <a:pt x="15" y="98"/>
                    <a:pt x="14" y="98"/>
                    <a:pt x="13" y="98"/>
                  </a:cubicBezTo>
                  <a:lnTo>
                    <a:pt x="12" y="99"/>
                  </a:lnTo>
                  <a:close/>
                  <a:moveTo>
                    <a:pt x="13" y="91"/>
                  </a:moveTo>
                  <a:cubicBezTo>
                    <a:pt x="13" y="91"/>
                    <a:pt x="13" y="91"/>
                    <a:pt x="13" y="91"/>
                  </a:cubicBezTo>
                  <a:cubicBezTo>
                    <a:pt x="13" y="91"/>
                    <a:pt x="13" y="91"/>
                    <a:pt x="13" y="91"/>
                  </a:cubicBezTo>
                  <a:cubicBezTo>
                    <a:pt x="14" y="91"/>
                    <a:pt x="14" y="90"/>
                    <a:pt x="14" y="89"/>
                  </a:cubicBezTo>
                  <a:cubicBezTo>
                    <a:pt x="14" y="89"/>
                    <a:pt x="14" y="89"/>
                    <a:pt x="14" y="89"/>
                  </a:cubicBezTo>
                  <a:cubicBezTo>
                    <a:pt x="14" y="89"/>
                    <a:pt x="14" y="89"/>
                    <a:pt x="14" y="89"/>
                  </a:cubicBezTo>
                  <a:cubicBezTo>
                    <a:pt x="14" y="88"/>
                    <a:pt x="14" y="88"/>
                    <a:pt x="14" y="88"/>
                  </a:cubicBezTo>
                  <a:cubicBezTo>
                    <a:pt x="13" y="88"/>
                    <a:pt x="13" y="89"/>
                    <a:pt x="13" y="91"/>
                  </a:cubicBezTo>
                  <a:moveTo>
                    <a:pt x="18" y="11"/>
                  </a:moveTo>
                  <a:cubicBezTo>
                    <a:pt x="18" y="12"/>
                    <a:pt x="18" y="12"/>
                    <a:pt x="18" y="12"/>
                  </a:cubicBezTo>
                  <a:cubicBezTo>
                    <a:pt x="19" y="13"/>
                    <a:pt x="19" y="13"/>
                    <a:pt x="19" y="13"/>
                  </a:cubicBezTo>
                  <a:cubicBezTo>
                    <a:pt x="19" y="12"/>
                    <a:pt x="19" y="12"/>
                    <a:pt x="19" y="12"/>
                  </a:cubicBezTo>
                  <a:cubicBezTo>
                    <a:pt x="19" y="12"/>
                    <a:pt x="19" y="12"/>
                    <a:pt x="19" y="12"/>
                  </a:cubicBezTo>
                  <a:cubicBezTo>
                    <a:pt x="19" y="11"/>
                    <a:pt x="19" y="11"/>
                    <a:pt x="19" y="11"/>
                  </a:cubicBezTo>
                  <a:lnTo>
                    <a:pt x="18" y="11"/>
                  </a:lnTo>
                  <a:close/>
                  <a:moveTo>
                    <a:pt x="20" y="9"/>
                  </a:moveTo>
                  <a:cubicBezTo>
                    <a:pt x="21" y="9"/>
                    <a:pt x="21" y="9"/>
                    <a:pt x="21" y="9"/>
                  </a:cubicBezTo>
                  <a:cubicBezTo>
                    <a:pt x="21" y="9"/>
                    <a:pt x="22" y="9"/>
                    <a:pt x="22" y="8"/>
                  </a:cubicBezTo>
                  <a:cubicBezTo>
                    <a:pt x="21" y="8"/>
                    <a:pt x="21" y="8"/>
                    <a:pt x="21" y="8"/>
                  </a:cubicBezTo>
                  <a:lnTo>
                    <a:pt x="20" y="9"/>
                  </a:lnTo>
                  <a:close/>
                  <a:moveTo>
                    <a:pt x="20" y="100"/>
                  </a:moveTo>
                  <a:cubicBezTo>
                    <a:pt x="21" y="100"/>
                    <a:pt x="21" y="100"/>
                    <a:pt x="21" y="100"/>
                  </a:cubicBezTo>
                  <a:cubicBezTo>
                    <a:pt x="21" y="100"/>
                    <a:pt x="22" y="100"/>
                    <a:pt x="22" y="99"/>
                  </a:cubicBezTo>
                  <a:cubicBezTo>
                    <a:pt x="22" y="99"/>
                    <a:pt x="22" y="99"/>
                    <a:pt x="22" y="99"/>
                  </a:cubicBezTo>
                  <a:cubicBezTo>
                    <a:pt x="21" y="99"/>
                    <a:pt x="21" y="99"/>
                    <a:pt x="21" y="99"/>
                  </a:cubicBezTo>
                  <a:cubicBezTo>
                    <a:pt x="21" y="99"/>
                    <a:pt x="20" y="100"/>
                    <a:pt x="20" y="100"/>
                  </a:cubicBezTo>
                  <a:moveTo>
                    <a:pt x="22" y="99"/>
                  </a:moveTo>
                  <a:cubicBezTo>
                    <a:pt x="23" y="99"/>
                    <a:pt x="23" y="99"/>
                    <a:pt x="23" y="99"/>
                  </a:cubicBezTo>
                  <a:cubicBezTo>
                    <a:pt x="23" y="99"/>
                    <a:pt x="23" y="99"/>
                    <a:pt x="23" y="99"/>
                  </a:cubicBezTo>
                  <a:cubicBezTo>
                    <a:pt x="22" y="99"/>
                    <a:pt x="22" y="99"/>
                    <a:pt x="22" y="99"/>
                  </a:cubicBezTo>
                  <a:close/>
                  <a:moveTo>
                    <a:pt x="22" y="9"/>
                  </a:moveTo>
                  <a:cubicBezTo>
                    <a:pt x="22" y="10"/>
                    <a:pt x="22" y="10"/>
                    <a:pt x="22" y="10"/>
                  </a:cubicBezTo>
                  <a:cubicBezTo>
                    <a:pt x="23" y="11"/>
                    <a:pt x="23" y="11"/>
                    <a:pt x="23" y="11"/>
                  </a:cubicBezTo>
                  <a:cubicBezTo>
                    <a:pt x="23" y="11"/>
                    <a:pt x="23" y="11"/>
                    <a:pt x="23" y="11"/>
                  </a:cubicBezTo>
                  <a:cubicBezTo>
                    <a:pt x="23" y="10"/>
                    <a:pt x="23" y="10"/>
                    <a:pt x="23" y="10"/>
                  </a:cubicBezTo>
                  <a:cubicBezTo>
                    <a:pt x="23" y="9"/>
                    <a:pt x="23" y="9"/>
                    <a:pt x="23" y="9"/>
                  </a:cubicBezTo>
                  <a:lnTo>
                    <a:pt x="22" y="9"/>
                  </a:lnTo>
                  <a:close/>
                  <a:moveTo>
                    <a:pt x="51" y="92"/>
                  </a:moveTo>
                  <a:cubicBezTo>
                    <a:pt x="51" y="92"/>
                    <a:pt x="51" y="92"/>
                    <a:pt x="51" y="92"/>
                  </a:cubicBezTo>
                  <a:cubicBezTo>
                    <a:pt x="51" y="93"/>
                    <a:pt x="51" y="93"/>
                    <a:pt x="51" y="93"/>
                  </a:cubicBezTo>
                  <a:cubicBezTo>
                    <a:pt x="51" y="94"/>
                    <a:pt x="51" y="94"/>
                    <a:pt x="51" y="94"/>
                  </a:cubicBezTo>
                  <a:cubicBezTo>
                    <a:pt x="52" y="94"/>
                    <a:pt x="52" y="94"/>
                    <a:pt x="52" y="94"/>
                  </a:cubicBezTo>
                  <a:cubicBezTo>
                    <a:pt x="52" y="93"/>
                    <a:pt x="52" y="93"/>
                    <a:pt x="52" y="93"/>
                  </a:cubicBezTo>
                  <a:lnTo>
                    <a:pt x="51" y="92"/>
                  </a:lnTo>
                  <a:close/>
                  <a:moveTo>
                    <a:pt x="54" y="98"/>
                  </a:moveTo>
                  <a:cubicBezTo>
                    <a:pt x="55" y="98"/>
                    <a:pt x="55" y="98"/>
                    <a:pt x="55" y="98"/>
                  </a:cubicBezTo>
                  <a:cubicBezTo>
                    <a:pt x="55" y="96"/>
                    <a:pt x="55" y="96"/>
                    <a:pt x="55" y="96"/>
                  </a:cubicBezTo>
                  <a:cubicBezTo>
                    <a:pt x="55" y="96"/>
                    <a:pt x="55" y="96"/>
                    <a:pt x="55" y="96"/>
                  </a:cubicBezTo>
                  <a:cubicBezTo>
                    <a:pt x="55" y="96"/>
                    <a:pt x="55" y="96"/>
                    <a:pt x="55" y="96"/>
                  </a:cubicBezTo>
                  <a:cubicBezTo>
                    <a:pt x="54" y="96"/>
                    <a:pt x="54" y="97"/>
                    <a:pt x="54" y="98"/>
                  </a:cubicBezTo>
                  <a:moveTo>
                    <a:pt x="112" y="99"/>
                  </a:moveTo>
                  <a:cubicBezTo>
                    <a:pt x="113" y="99"/>
                    <a:pt x="114" y="100"/>
                    <a:pt x="114" y="102"/>
                  </a:cubicBezTo>
                  <a:cubicBezTo>
                    <a:pt x="114" y="102"/>
                    <a:pt x="114" y="102"/>
                    <a:pt x="114" y="102"/>
                  </a:cubicBezTo>
                  <a:cubicBezTo>
                    <a:pt x="115" y="102"/>
                    <a:pt x="115" y="101"/>
                    <a:pt x="115" y="100"/>
                  </a:cubicBezTo>
                  <a:cubicBezTo>
                    <a:pt x="115" y="99"/>
                    <a:pt x="115" y="99"/>
                    <a:pt x="115" y="99"/>
                  </a:cubicBezTo>
                  <a:cubicBezTo>
                    <a:pt x="116" y="99"/>
                    <a:pt x="116" y="99"/>
                    <a:pt x="116" y="99"/>
                  </a:cubicBezTo>
                  <a:cubicBezTo>
                    <a:pt x="116" y="99"/>
                    <a:pt x="116" y="100"/>
                    <a:pt x="116" y="101"/>
                  </a:cubicBezTo>
                  <a:cubicBezTo>
                    <a:pt x="116" y="102"/>
                    <a:pt x="116" y="102"/>
                    <a:pt x="116" y="102"/>
                  </a:cubicBezTo>
                  <a:cubicBezTo>
                    <a:pt x="116" y="103"/>
                    <a:pt x="116" y="103"/>
                    <a:pt x="116" y="103"/>
                  </a:cubicBezTo>
                  <a:cubicBezTo>
                    <a:pt x="116" y="104"/>
                    <a:pt x="116" y="105"/>
                    <a:pt x="115" y="105"/>
                  </a:cubicBezTo>
                  <a:cubicBezTo>
                    <a:pt x="110" y="105"/>
                    <a:pt x="110" y="105"/>
                    <a:pt x="110" y="105"/>
                  </a:cubicBezTo>
                  <a:cubicBezTo>
                    <a:pt x="110" y="105"/>
                    <a:pt x="110" y="104"/>
                    <a:pt x="110" y="103"/>
                  </a:cubicBezTo>
                  <a:cubicBezTo>
                    <a:pt x="109" y="103"/>
                    <a:pt x="109" y="103"/>
                    <a:pt x="109" y="103"/>
                  </a:cubicBezTo>
                  <a:cubicBezTo>
                    <a:pt x="107" y="105"/>
                    <a:pt x="107" y="105"/>
                    <a:pt x="107" y="105"/>
                  </a:cubicBezTo>
                  <a:cubicBezTo>
                    <a:pt x="81" y="105"/>
                    <a:pt x="81" y="105"/>
                    <a:pt x="81" y="105"/>
                  </a:cubicBezTo>
                  <a:cubicBezTo>
                    <a:pt x="80" y="103"/>
                    <a:pt x="80" y="103"/>
                    <a:pt x="80" y="103"/>
                  </a:cubicBezTo>
                  <a:cubicBezTo>
                    <a:pt x="79" y="103"/>
                    <a:pt x="79" y="103"/>
                    <a:pt x="78" y="105"/>
                  </a:cubicBezTo>
                  <a:cubicBezTo>
                    <a:pt x="75" y="105"/>
                    <a:pt x="75" y="105"/>
                    <a:pt x="75" y="105"/>
                  </a:cubicBezTo>
                  <a:cubicBezTo>
                    <a:pt x="75" y="104"/>
                    <a:pt x="75" y="104"/>
                    <a:pt x="75" y="104"/>
                  </a:cubicBezTo>
                  <a:cubicBezTo>
                    <a:pt x="75" y="104"/>
                    <a:pt x="75" y="104"/>
                    <a:pt x="75" y="104"/>
                  </a:cubicBezTo>
                  <a:cubicBezTo>
                    <a:pt x="80" y="102"/>
                    <a:pt x="84" y="101"/>
                    <a:pt x="87" y="101"/>
                  </a:cubicBezTo>
                  <a:cubicBezTo>
                    <a:pt x="89" y="101"/>
                    <a:pt x="89" y="101"/>
                    <a:pt x="89" y="101"/>
                  </a:cubicBezTo>
                  <a:cubicBezTo>
                    <a:pt x="91" y="103"/>
                    <a:pt x="91" y="103"/>
                    <a:pt x="91" y="103"/>
                  </a:cubicBezTo>
                  <a:cubicBezTo>
                    <a:pt x="92" y="102"/>
                    <a:pt x="92" y="102"/>
                    <a:pt x="92" y="102"/>
                  </a:cubicBezTo>
                  <a:cubicBezTo>
                    <a:pt x="92" y="102"/>
                    <a:pt x="92" y="102"/>
                    <a:pt x="92" y="102"/>
                  </a:cubicBezTo>
                  <a:cubicBezTo>
                    <a:pt x="92" y="102"/>
                    <a:pt x="92" y="102"/>
                    <a:pt x="92" y="102"/>
                  </a:cubicBezTo>
                  <a:cubicBezTo>
                    <a:pt x="93" y="101"/>
                    <a:pt x="94" y="100"/>
                    <a:pt x="96" y="100"/>
                  </a:cubicBezTo>
                  <a:cubicBezTo>
                    <a:pt x="103" y="101"/>
                    <a:pt x="103" y="101"/>
                    <a:pt x="103" y="101"/>
                  </a:cubicBezTo>
                  <a:cubicBezTo>
                    <a:pt x="103" y="100"/>
                    <a:pt x="103" y="100"/>
                    <a:pt x="103" y="100"/>
                  </a:cubicBezTo>
                  <a:cubicBezTo>
                    <a:pt x="103" y="100"/>
                    <a:pt x="103" y="100"/>
                    <a:pt x="103" y="100"/>
                  </a:cubicBezTo>
                  <a:cubicBezTo>
                    <a:pt x="104" y="101"/>
                    <a:pt x="105" y="101"/>
                    <a:pt x="106" y="102"/>
                  </a:cubicBezTo>
                  <a:cubicBezTo>
                    <a:pt x="106" y="102"/>
                    <a:pt x="106" y="102"/>
                    <a:pt x="106" y="102"/>
                  </a:cubicBezTo>
                  <a:cubicBezTo>
                    <a:pt x="106" y="101"/>
                    <a:pt x="107" y="101"/>
                    <a:pt x="110" y="101"/>
                  </a:cubicBezTo>
                  <a:cubicBezTo>
                    <a:pt x="111" y="99"/>
                    <a:pt x="111" y="99"/>
                    <a:pt x="112" y="99"/>
                  </a:cubicBezTo>
                  <a:moveTo>
                    <a:pt x="88" y="22"/>
                  </a:moveTo>
                  <a:cubicBezTo>
                    <a:pt x="88" y="22"/>
                    <a:pt x="88" y="22"/>
                    <a:pt x="88" y="22"/>
                  </a:cubicBezTo>
                  <a:cubicBezTo>
                    <a:pt x="88" y="23"/>
                    <a:pt x="89" y="23"/>
                    <a:pt x="90" y="23"/>
                  </a:cubicBezTo>
                  <a:cubicBezTo>
                    <a:pt x="91" y="23"/>
                    <a:pt x="91" y="22"/>
                    <a:pt x="91" y="22"/>
                  </a:cubicBezTo>
                  <a:cubicBezTo>
                    <a:pt x="90" y="21"/>
                    <a:pt x="90" y="21"/>
                    <a:pt x="90" y="21"/>
                  </a:cubicBezTo>
                  <a:cubicBezTo>
                    <a:pt x="89" y="21"/>
                    <a:pt x="88" y="22"/>
                    <a:pt x="88" y="22"/>
                  </a:cubicBezTo>
                  <a:moveTo>
                    <a:pt x="90" y="79"/>
                  </a:moveTo>
                  <a:cubicBezTo>
                    <a:pt x="90" y="80"/>
                    <a:pt x="90" y="80"/>
                    <a:pt x="91" y="80"/>
                  </a:cubicBezTo>
                  <a:cubicBezTo>
                    <a:pt x="91" y="80"/>
                    <a:pt x="91" y="80"/>
                    <a:pt x="91" y="80"/>
                  </a:cubicBezTo>
                  <a:cubicBezTo>
                    <a:pt x="91" y="79"/>
                    <a:pt x="91" y="79"/>
                    <a:pt x="91" y="79"/>
                  </a:cubicBezTo>
                  <a:cubicBezTo>
                    <a:pt x="90" y="79"/>
                    <a:pt x="90" y="79"/>
                    <a:pt x="90" y="79"/>
                  </a:cubicBezTo>
                  <a:cubicBezTo>
                    <a:pt x="90" y="79"/>
                    <a:pt x="90" y="79"/>
                    <a:pt x="90" y="79"/>
                  </a:cubicBezTo>
                  <a:close/>
                  <a:moveTo>
                    <a:pt x="90" y="89"/>
                  </a:moveTo>
                  <a:cubicBezTo>
                    <a:pt x="90" y="90"/>
                    <a:pt x="90" y="90"/>
                    <a:pt x="90" y="90"/>
                  </a:cubicBezTo>
                  <a:cubicBezTo>
                    <a:pt x="90" y="91"/>
                    <a:pt x="91" y="91"/>
                    <a:pt x="92" y="91"/>
                  </a:cubicBezTo>
                  <a:cubicBezTo>
                    <a:pt x="92" y="91"/>
                    <a:pt x="93" y="90"/>
                    <a:pt x="93" y="90"/>
                  </a:cubicBezTo>
                  <a:cubicBezTo>
                    <a:pt x="93" y="89"/>
                    <a:pt x="92" y="89"/>
                    <a:pt x="91" y="88"/>
                  </a:cubicBezTo>
                  <a:cubicBezTo>
                    <a:pt x="91" y="89"/>
                    <a:pt x="90" y="89"/>
                    <a:pt x="90" y="89"/>
                  </a:cubicBezTo>
                  <a:moveTo>
                    <a:pt x="91" y="81"/>
                  </a:moveTo>
                  <a:cubicBezTo>
                    <a:pt x="91" y="81"/>
                    <a:pt x="91" y="81"/>
                    <a:pt x="91" y="81"/>
                  </a:cubicBezTo>
                  <a:cubicBezTo>
                    <a:pt x="91" y="82"/>
                    <a:pt x="91" y="82"/>
                    <a:pt x="91" y="82"/>
                  </a:cubicBezTo>
                  <a:cubicBezTo>
                    <a:pt x="92" y="81"/>
                    <a:pt x="93" y="81"/>
                    <a:pt x="93" y="81"/>
                  </a:cubicBezTo>
                  <a:cubicBezTo>
                    <a:pt x="92" y="81"/>
                    <a:pt x="92" y="81"/>
                    <a:pt x="92" y="81"/>
                  </a:cubicBezTo>
                  <a:cubicBezTo>
                    <a:pt x="92" y="80"/>
                    <a:pt x="92" y="80"/>
                    <a:pt x="92" y="80"/>
                  </a:cubicBezTo>
                  <a:lnTo>
                    <a:pt x="91" y="81"/>
                  </a:lnTo>
                  <a:close/>
                  <a:moveTo>
                    <a:pt x="93" y="103"/>
                  </a:moveTo>
                  <a:cubicBezTo>
                    <a:pt x="95" y="103"/>
                    <a:pt x="95" y="103"/>
                    <a:pt x="95" y="103"/>
                  </a:cubicBezTo>
                  <a:cubicBezTo>
                    <a:pt x="96" y="103"/>
                    <a:pt x="96" y="103"/>
                    <a:pt x="96" y="103"/>
                  </a:cubicBezTo>
                  <a:cubicBezTo>
                    <a:pt x="96" y="102"/>
                    <a:pt x="96" y="102"/>
                    <a:pt x="96" y="102"/>
                  </a:cubicBezTo>
                  <a:cubicBezTo>
                    <a:pt x="94" y="103"/>
                    <a:pt x="93" y="103"/>
                    <a:pt x="93" y="103"/>
                  </a:cubicBezTo>
                  <a:moveTo>
                    <a:pt x="95" y="47"/>
                  </a:moveTo>
                  <a:cubicBezTo>
                    <a:pt x="95" y="47"/>
                    <a:pt x="95" y="47"/>
                    <a:pt x="95" y="47"/>
                  </a:cubicBezTo>
                  <a:cubicBezTo>
                    <a:pt x="96" y="48"/>
                    <a:pt x="96" y="48"/>
                    <a:pt x="96" y="48"/>
                  </a:cubicBezTo>
                  <a:cubicBezTo>
                    <a:pt x="96" y="48"/>
                    <a:pt x="96" y="48"/>
                    <a:pt x="96" y="48"/>
                  </a:cubicBezTo>
                  <a:cubicBezTo>
                    <a:pt x="96" y="48"/>
                    <a:pt x="96" y="48"/>
                    <a:pt x="96" y="48"/>
                  </a:cubicBezTo>
                  <a:cubicBezTo>
                    <a:pt x="96" y="47"/>
                    <a:pt x="96" y="47"/>
                    <a:pt x="96" y="47"/>
                  </a:cubicBezTo>
                  <a:lnTo>
                    <a:pt x="95" y="47"/>
                  </a:lnTo>
                  <a:close/>
                  <a:moveTo>
                    <a:pt x="96" y="93"/>
                  </a:moveTo>
                  <a:cubicBezTo>
                    <a:pt x="95" y="94"/>
                    <a:pt x="95" y="94"/>
                    <a:pt x="95" y="94"/>
                  </a:cubicBezTo>
                  <a:cubicBezTo>
                    <a:pt x="96" y="95"/>
                    <a:pt x="96" y="95"/>
                    <a:pt x="96" y="95"/>
                  </a:cubicBezTo>
                  <a:cubicBezTo>
                    <a:pt x="97" y="95"/>
                    <a:pt x="97" y="95"/>
                    <a:pt x="97" y="95"/>
                  </a:cubicBezTo>
                  <a:cubicBezTo>
                    <a:pt x="97" y="94"/>
                    <a:pt x="97" y="93"/>
                    <a:pt x="96" y="93"/>
                  </a:cubicBezTo>
                  <a:close/>
                  <a:moveTo>
                    <a:pt x="97" y="80"/>
                  </a:moveTo>
                  <a:cubicBezTo>
                    <a:pt x="97" y="81"/>
                    <a:pt x="97" y="81"/>
                    <a:pt x="97" y="81"/>
                  </a:cubicBezTo>
                  <a:cubicBezTo>
                    <a:pt x="97" y="80"/>
                    <a:pt x="98" y="80"/>
                    <a:pt x="98" y="79"/>
                  </a:cubicBezTo>
                  <a:cubicBezTo>
                    <a:pt x="97" y="79"/>
                    <a:pt x="97" y="79"/>
                    <a:pt x="97" y="79"/>
                  </a:cubicBezTo>
                  <a:lnTo>
                    <a:pt x="97" y="80"/>
                  </a:lnTo>
                  <a:close/>
                  <a:moveTo>
                    <a:pt x="98" y="75"/>
                  </a:moveTo>
                  <a:cubicBezTo>
                    <a:pt x="98" y="75"/>
                    <a:pt x="98" y="75"/>
                    <a:pt x="98" y="75"/>
                  </a:cubicBezTo>
                  <a:cubicBezTo>
                    <a:pt x="98" y="76"/>
                    <a:pt x="99" y="77"/>
                    <a:pt x="100" y="77"/>
                  </a:cubicBezTo>
                  <a:cubicBezTo>
                    <a:pt x="101" y="76"/>
                    <a:pt x="101" y="76"/>
                    <a:pt x="101" y="76"/>
                  </a:cubicBezTo>
                  <a:cubicBezTo>
                    <a:pt x="100" y="75"/>
                    <a:pt x="100" y="74"/>
                    <a:pt x="98" y="74"/>
                  </a:cubicBezTo>
                  <a:cubicBezTo>
                    <a:pt x="98" y="74"/>
                    <a:pt x="98" y="74"/>
                    <a:pt x="98" y="74"/>
                  </a:cubicBezTo>
                  <a:lnTo>
                    <a:pt x="98" y="75"/>
                  </a:lnTo>
                  <a:close/>
                  <a:moveTo>
                    <a:pt x="98" y="102"/>
                  </a:moveTo>
                  <a:cubicBezTo>
                    <a:pt x="98" y="103"/>
                    <a:pt x="98" y="103"/>
                    <a:pt x="98" y="103"/>
                  </a:cubicBezTo>
                  <a:cubicBezTo>
                    <a:pt x="98" y="103"/>
                    <a:pt x="98" y="103"/>
                    <a:pt x="98" y="103"/>
                  </a:cubicBezTo>
                  <a:cubicBezTo>
                    <a:pt x="99" y="103"/>
                    <a:pt x="99" y="103"/>
                    <a:pt x="99" y="103"/>
                  </a:cubicBezTo>
                  <a:cubicBezTo>
                    <a:pt x="100" y="103"/>
                    <a:pt x="100" y="103"/>
                    <a:pt x="100" y="103"/>
                  </a:cubicBezTo>
                  <a:cubicBezTo>
                    <a:pt x="100" y="102"/>
                    <a:pt x="100" y="102"/>
                    <a:pt x="100" y="102"/>
                  </a:cubicBezTo>
                  <a:cubicBezTo>
                    <a:pt x="100" y="102"/>
                    <a:pt x="100" y="102"/>
                    <a:pt x="100" y="102"/>
                  </a:cubicBezTo>
                  <a:lnTo>
                    <a:pt x="98" y="102"/>
                  </a:lnTo>
                  <a:close/>
                  <a:moveTo>
                    <a:pt x="102" y="70"/>
                  </a:moveTo>
                  <a:cubicBezTo>
                    <a:pt x="102" y="71"/>
                    <a:pt x="102" y="71"/>
                    <a:pt x="102" y="71"/>
                  </a:cubicBezTo>
                  <a:cubicBezTo>
                    <a:pt x="103" y="71"/>
                    <a:pt x="103" y="71"/>
                    <a:pt x="103" y="71"/>
                  </a:cubicBezTo>
                  <a:cubicBezTo>
                    <a:pt x="104" y="71"/>
                    <a:pt x="104" y="71"/>
                    <a:pt x="104" y="71"/>
                  </a:cubicBezTo>
                  <a:cubicBezTo>
                    <a:pt x="104" y="70"/>
                    <a:pt x="104" y="70"/>
                    <a:pt x="103" y="70"/>
                  </a:cubicBezTo>
                  <a:cubicBezTo>
                    <a:pt x="103" y="69"/>
                    <a:pt x="103" y="69"/>
                    <a:pt x="103" y="69"/>
                  </a:cubicBezTo>
                  <a:lnTo>
                    <a:pt x="102" y="70"/>
                  </a:lnTo>
                  <a:close/>
                  <a:moveTo>
                    <a:pt x="102" y="72"/>
                  </a:moveTo>
                  <a:cubicBezTo>
                    <a:pt x="103" y="73"/>
                    <a:pt x="103" y="74"/>
                    <a:pt x="104" y="74"/>
                  </a:cubicBezTo>
                  <a:cubicBezTo>
                    <a:pt x="104" y="73"/>
                    <a:pt x="104" y="73"/>
                    <a:pt x="104" y="73"/>
                  </a:cubicBezTo>
                  <a:cubicBezTo>
                    <a:pt x="104" y="72"/>
                    <a:pt x="103" y="72"/>
                    <a:pt x="103" y="72"/>
                  </a:cubicBezTo>
                  <a:cubicBezTo>
                    <a:pt x="103" y="72"/>
                    <a:pt x="103" y="72"/>
                    <a:pt x="103" y="72"/>
                  </a:cubicBezTo>
                  <a:cubicBezTo>
                    <a:pt x="102" y="72"/>
                    <a:pt x="102" y="72"/>
                    <a:pt x="102" y="72"/>
                  </a:cubicBezTo>
                  <a:close/>
                  <a:moveTo>
                    <a:pt x="102" y="91"/>
                  </a:moveTo>
                  <a:cubicBezTo>
                    <a:pt x="102" y="92"/>
                    <a:pt x="102" y="92"/>
                    <a:pt x="102" y="92"/>
                  </a:cubicBezTo>
                  <a:cubicBezTo>
                    <a:pt x="103" y="93"/>
                    <a:pt x="103" y="93"/>
                    <a:pt x="103" y="93"/>
                  </a:cubicBezTo>
                  <a:cubicBezTo>
                    <a:pt x="104" y="93"/>
                    <a:pt x="105" y="92"/>
                    <a:pt x="105" y="92"/>
                  </a:cubicBezTo>
                  <a:cubicBezTo>
                    <a:pt x="105" y="91"/>
                    <a:pt x="105" y="91"/>
                    <a:pt x="103" y="90"/>
                  </a:cubicBezTo>
                  <a:lnTo>
                    <a:pt x="102" y="91"/>
                  </a:lnTo>
                  <a:close/>
                  <a:moveTo>
                    <a:pt x="103" y="83"/>
                  </a:moveTo>
                  <a:cubicBezTo>
                    <a:pt x="103" y="84"/>
                    <a:pt x="103" y="84"/>
                    <a:pt x="103" y="84"/>
                  </a:cubicBezTo>
                  <a:cubicBezTo>
                    <a:pt x="104" y="85"/>
                    <a:pt x="104" y="85"/>
                    <a:pt x="104" y="85"/>
                  </a:cubicBezTo>
                  <a:cubicBezTo>
                    <a:pt x="105" y="84"/>
                    <a:pt x="105" y="84"/>
                    <a:pt x="105" y="84"/>
                  </a:cubicBezTo>
                  <a:cubicBezTo>
                    <a:pt x="105" y="84"/>
                    <a:pt x="105" y="84"/>
                    <a:pt x="105" y="84"/>
                  </a:cubicBezTo>
                  <a:cubicBezTo>
                    <a:pt x="104" y="83"/>
                    <a:pt x="104" y="83"/>
                    <a:pt x="104" y="83"/>
                  </a:cubicBezTo>
                  <a:lnTo>
                    <a:pt x="103" y="83"/>
                  </a:lnTo>
                  <a:close/>
                  <a:moveTo>
                    <a:pt x="104" y="75"/>
                  </a:moveTo>
                  <a:cubicBezTo>
                    <a:pt x="104" y="75"/>
                    <a:pt x="104" y="75"/>
                    <a:pt x="104" y="75"/>
                  </a:cubicBezTo>
                  <a:cubicBezTo>
                    <a:pt x="104" y="75"/>
                    <a:pt x="104" y="75"/>
                    <a:pt x="104" y="75"/>
                  </a:cubicBezTo>
                  <a:cubicBezTo>
                    <a:pt x="105" y="75"/>
                    <a:pt x="105" y="75"/>
                    <a:pt x="105" y="75"/>
                  </a:cubicBezTo>
                  <a:cubicBezTo>
                    <a:pt x="105" y="74"/>
                    <a:pt x="105" y="74"/>
                    <a:pt x="105" y="74"/>
                  </a:cubicBezTo>
                  <a:lnTo>
                    <a:pt x="104" y="75"/>
                  </a:lnTo>
                  <a:close/>
                  <a:moveTo>
                    <a:pt x="105" y="77"/>
                  </a:moveTo>
                  <a:cubicBezTo>
                    <a:pt x="105" y="77"/>
                    <a:pt x="105" y="77"/>
                    <a:pt x="105" y="77"/>
                  </a:cubicBezTo>
                  <a:cubicBezTo>
                    <a:pt x="105" y="78"/>
                    <a:pt x="105" y="78"/>
                    <a:pt x="105" y="78"/>
                  </a:cubicBezTo>
                  <a:cubicBezTo>
                    <a:pt x="106" y="78"/>
                    <a:pt x="106" y="78"/>
                    <a:pt x="106" y="78"/>
                  </a:cubicBezTo>
                  <a:lnTo>
                    <a:pt x="105"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880"/>
            <p:cNvSpPr>
              <a:spLocks noEditPoints="1"/>
            </p:cNvSpPr>
            <p:nvPr/>
          </p:nvSpPr>
          <p:spPr bwMode="auto">
            <a:xfrm>
              <a:off x="3141" y="1198"/>
              <a:ext cx="175" cy="172"/>
            </a:xfrm>
            <a:custGeom>
              <a:avLst/>
              <a:gdLst>
                <a:gd name="T0" fmla="*/ 70 w 74"/>
                <a:gd name="T1" fmla="*/ 36 h 72"/>
                <a:gd name="T2" fmla="*/ 29 w 74"/>
                <a:gd name="T3" fmla="*/ 41 h 72"/>
                <a:gd name="T4" fmla="*/ 24 w 74"/>
                <a:gd name="T5" fmla="*/ 45 h 72"/>
                <a:gd name="T6" fmla="*/ 37 w 74"/>
                <a:gd name="T7" fmla="*/ 62 h 72"/>
                <a:gd name="T8" fmla="*/ 68 w 74"/>
                <a:gd name="T9" fmla="*/ 47 h 72"/>
                <a:gd name="T10" fmla="*/ 65 w 74"/>
                <a:gd name="T11" fmla="*/ 64 h 72"/>
                <a:gd name="T12" fmla="*/ 21 w 74"/>
                <a:gd name="T13" fmla="*/ 63 h 72"/>
                <a:gd name="T14" fmla="*/ 20 w 74"/>
                <a:gd name="T15" fmla="*/ 61 h 72"/>
                <a:gd name="T16" fmla="*/ 10 w 74"/>
                <a:gd name="T17" fmla="*/ 51 h 72"/>
                <a:gd name="T18" fmla="*/ 15 w 74"/>
                <a:gd name="T19" fmla="*/ 48 h 72"/>
                <a:gd name="T20" fmla="*/ 10 w 74"/>
                <a:gd name="T21" fmla="*/ 48 h 72"/>
                <a:gd name="T22" fmla="*/ 11 w 74"/>
                <a:gd name="T23" fmla="*/ 44 h 72"/>
                <a:gd name="T24" fmla="*/ 14 w 74"/>
                <a:gd name="T25" fmla="*/ 40 h 72"/>
                <a:gd name="T26" fmla="*/ 3 w 74"/>
                <a:gd name="T27" fmla="*/ 34 h 72"/>
                <a:gd name="T28" fmla="*/ 41 w 74"/>
                <a:gd name="T29" fmla="*/ 0 h 72"/>
                <a:gd name="T30" fmla="*/ 8 w 74"/>
                <a:gd name="T31" fmla="*/ 35 h 72"/>
                <a:gd name="T32" fmla="*/ 12 w 74"/>
                <a:gd name="T33" fmla="*/ 36 h 72"/>
                <a:gd name="T34" fmla="*/ 16 w 74"/>
                <a:gd name="T35" fmla="*/ 18 h 72"/>
                <a:gd name="T36" fmla="*/ 17 w 74"/>
                <a:gd name="T37" fmla="*/ 44 h 72"/>
                <a:gd name="T38" fmla="*/ 16 w 74"/>
                <a:gd name="T39" fmla="*/ 39 h 72"/>
                <a:gd name="T40" fmla="*/ 16 w 74"/>
                <a:gd name="T41" fmla="*/ 52 h 72"/>
                <a:gd name="T42" fmla="*/ 16 w 74"/>
                <a:gd name="T43" fmla="*/ 52 h 72"/>
                <a:gd name="T44" fmla="*/ 18 w 74"/>
                <a:gd name="T45" fmla="*/ 48 h 72"/>
                <a:gd name="T46" fmla="*/ 22 w 74"/>
                <a:gd name="T47" fmla="*/ 52 h 72"/>
                <a:gd name="T48" fmla="*/ 18 w 74"/>
                <a:gd name="T49" fmla="*/ 26 h 72"/>
                <a:gd name="T50" fmla="*/ 18 w 74"/>
                <a:gd name="T51" fmla="*/ 26 h 72"/>
                <a:gd name="T52" fmla="*/ 21 w 74"/>
                <a:gd name="T53" fmla="*/ 28 h 72"/>
                <a:gd name="T54" fmla="*/ 24 w 74"/>
                <a:gd name="T55" fmla="*/ 23 h 72"/>
                <a:gd name="T56" fmla="*/ 26 w 74"/>
                <a:gd name="T57" fmla="*/ 41 h 72"/>
                <a:gd name="T58" fmla="*/ 26 w 74"/>
                <a:gd name="T59" fmla="*/ 34 h 72"/>
                <a:gd name="T60" fmla="*/ 27 w 74"/>
                <a:gd name="T61" fmla="*/ 65 h 72"/>
                <a:gd name="T62" fmla="*/ 28 w 74"/>
                <a:gd name="T63" fmla="*/ 51 h 72"/>
                <a:gd name="T64" fmla="*/ 30 w 74"/>
                <a:gd name="T65" fmla="*/ 52 h 72"/>
                <a:gd name="T66" fmla="*/ 28 w 74"/>
                <a:gd name="T67" fmla="*/ 9 h 72"/>
                <a:gd name="T68" fmla="*/ 28 w 74"/>
                <a:gd name="T69" fmla="*/ 7 h 72"/>
                <a:gd name="T70" fmla="*/ 53 w 74"/>
                <a:gd name="T71" fmla="*/ 13 h 72"/>
                <a:gd name="T72" fmla="*/ 55 w 74"/>
                <a:gd name="T73" fmla="*/ 10 h 72"/>
                <a:gd name="T74" fmla="*/ 30 w 74"/>
                <a:gd name="T75" fmla="*/ 23 h 72"/>
                <a:gd name="T76" fmla="*/ 30 w 74"/>
                <a:gd name="T77" fmla="*/ 63 h 72"/>
                <a:gd name="T78" fmla="*/ 33 w 74"/>
                <a:gd name="T79" fmla="*/ 58 h 72"/>
                <a:gd name="T80" fmla="*/ 33 w 74"/>
                <a:gd name="T81" fmla="*/ 34 h 72"/>
                <a:gd name="T82" fmla="*/ 37 w 74"/>
                <a:gd name="T83" fmla="*/ 32 h 72"/>
                <a:gd name="T84" fmla="*/ 36 w 74"/>
                <a:gd name="T85" fmla="*/ 67 h 72"/>
                <a:gd name="T86" fmla="*/ 38 w 74"/>
                <a:gd name="T87" fmla="*/ 71 h 72"/>
                <a:gd name="T88" fmla="*/ 40 w 74"/>
                <a:gd name="T89" fmla="*/ 36 h 72"/>
                <a:gd name="T90" fmla="*/ 40 w 74"/>
                <a:gd name="T91" fmla="*/ 32 h 72"/>
                <a:gd name="T92" fmla="*/ 41 w 74"/>
                <a:gd name="T93" fmla="*/ 32 h 72"/>
                <a:gd name="T94" fmla="*/ 44 w 74"/>
                <a:gd name="T95" fmla="*/ 67 h 72"/>
                <a:gd name="T96" fmla="*/ 44 w 74"/>
                <a:gd name="T97" fmla="*/ 31 h 72"/>
                <a:gd name="T98" fmla="*/ 46 w 74"/>
                <a:gd name="T99" fmla="*/ 35 h 72"/>
                <a:gd name="T100" fmla="*/ 48 w 74"/>
                <a:gd name="T101" fmla="*/ 32 h 72"/>
                <a:gd name="T102" fmla="*/ 52 w 74"/>
                <a:gd name="T103" fmla="*/ 68 h 72"/>
                <a:gd name="T104" fmla="*/ 57 w 74"/>
                <a:gd name="T105" fmla="*/ 12 h 72"/>
                <a:gd name="T106" fmla="*/ 58 w 74"/>
                <a:gd name="T107" fmla="*/ 65 h 72"/>
                <a:gd name="T108" fmla="*/ 58 w 74"/>
                <a:gd name="T109" fmla="*/ 65 h 72"/>
                <a:gd name="T110" fmla="*/ 62 w 74"/>
                <a:gd name="T111" fmla="*/ 30 h 72"/>
                <a:gd name="T112" fmla="*/ 66 w 74"/>
                <a:gd name="T113" fmla="*/ 32 h 72"/>
                <a:gd name="T114" fmla="*/ 66 w 74"/>
                <a:gd name="T115" fmla="*/ 32 h 72"/>
                <a:gd name="T116" fmla="*/ 69 w 74"/>
                <a:gd name="T117" fmla="*/ 5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 h="72">
                  <a:moveTo>
                    <a:pt x="41" y="0"/>
                  </a:moveTo>
                  <a:cubicBezTo>
                    <a:pt x="45" y="0"/>
                    <a:pt x="45" y="0"/>
                    <a:pt x="45" y="0"/>
                  </a:cubicBezTo>
                  <a:cubicBezTo>
                    <a:pt x="58" y="0"/>
                    <a:pt x="67" y="7"/>
                    <a:pt x="73" y="21"/>
                  </a:cubicBezTo>
                  <a:cubicBezTo>
                    <a:pt x="74" y="25"/>
                    <a:pt x="74" y="30"/>
                    <a:pt x="74" y="34"/>
                  </a:cubicBezTo>
                  <a:cubicBezTo>
                    <a:pt x="74" y="36"/>
                    <a:pt x="73" y="36"/>
                    <a:pt x="70" y="36"/>
                  </a:cubicBezTo>
                  <a:cubicBezTo>
                    <a:pt x="33" y="36"/>
                    <a:pt x="33" y="36"/>
                    <a:pt x="33" y="36"/>
                  </a:cubicBezTo>
                  <a:cubicBezTo>
                    <a:pt x="33" y="36"/>
                    <a:pt x="33" y="36"/>
                    <a:pt x="33" y="36"/>
                  </a:cubicBezTo>
                  <a:cubicBezTo>
                    <a:pt x="33" y="36"/>
                    <a:pt x="33" y="36"/>
                    <a:pt x="33" y="36"/>
                  </a:cubicBezTo>
                  <a:cubicBezTo>
                    <a:pt x="29" y="36"/>
                    <a:pt x="29" y="36"/>
                    <a:pt x="29" y="36"/>
                  </a:cubicBezTo>
                  <a:cubicBezTo>
                    <a:pt x="29" y="41"/>
                    <a:pt x="29" y="41"/>
                    <a:pt x="29" y="41"/>
                  </a:cubicBezTo>
                  <a:cubicBezTo>
                    <a:pt x="29" y="43"/>
                    <a:pt x="28" y="44"/>
                    <a:pt x="28" y="44"/>
                  </a:cubicBezTo>
                  <a:cubicBezTo>
                    <a:pt x="27" y="44"/>
                    <a:pt x="27" y="44"/>
                    <a:pt x="27" y="44"/>
                  </a:cubicBezTo>
                  <a:cubicBezTo>
                    <a:pt x="25" y="43"/>
                    <a:pt x="25" y="43"/>
                    <a:pt x="25" y="43"/>
                  </a:cubicBezTo>
                  <a:cubicBezTo>
                    <a:pt x="24" y="45"/>
                    <a:pt x="24" y="45"/>
                    <a:pt x="24" y="45"/>
                  </a:cubicBezTo>
                  <a:cubicBezTo>
                    <a:pt x="24" y="45"/>
                    <a:pt x="24" y="45"/>
                    <a:pt x="24" y="45"/>
                  </a:cubicBezTo>
                  <a:cubicBezTo>
                    <a:pt x="24" y="46"/>
                    <a:pt x="25" y="46"/>
                    <a:pt x="26" y="46"/>
                  </a:cubicBezTo>
                  <a:cubicBezTo>
                    <a:pt x="29" y="45"/>
                    <a:pt x="29" y="45"/>
                    <a:pt x="29" y="45"/>
                  </a:cubicBezTo>
                  <a:cubicBezTo>
                    <a:pt x="30" y="51"/>
                    <a:pt x="32" y="56"/>
                    <a:pt x="35" y="59"/>
                  </a:cubicBezTo>
                  <a:cubicBezTo>
                    <a:pt x="37" y="61"/>
                    <a:pt x="37" y="61"/>
                    <a:pt x="37" y="61"/>
                  </a:cubicBezTo>
                  <a:cubicBezTo>
                    <a:pt x="37" y="62"/>
                    <a:pt x="37" y="62"/>
                    <a:pt x="37" y="62"/>
                  </a:cubicBezTo>
                  <a:cubicBezTo>
                    <a:pt x="38" y="63"/>
                    <a:pt x="39" y="64"/>
                    <a:pt x="39" y="64"/>
                  </a:cubicBezTo>
                  <a:cubicBezTo>
                    <a:pt x="40" y="62"/>
                    <a:pt x="40" y="62"/>
                    <a:pt x="40" y="62"/>
                  </a:cubicBezTo>
                  <a:cubicBezTo>
                    <a:pt x="43" y="63"/>
                    <a:pt x="43" y="63"/>
                    <a:pt x="43" y="63"/>
                  </a:cubicBezTo>
                  <a:cubicBezTo>
                    <a:pt x="48" y="63"/>
                    <a:pt x="48" y="63"/>
                    <a:pt x="48" y="63"/>
                  </a:cubicBezTo>
                  <a:cubicBezTo>
                    <a:pt x="56" y="63"/>
                    <a:pt x="63" y="58"/>
                    <a:pt x="68" y="47"/>
                  </a:cubicBezTo>
                  <a:cubicBezTo>
                    <a:pt x="69" y="46"/>
                    <a:pt x="70" y="46"/>
                    <a:pt x="71" y="46"/>
                  </a:cubicBezTo>
                  <a:cubicBezTo>
                    <a:pt x="72" y="46"/>
                    <a:pt x="72" y="46"/>
                    <a:pt x="72" y="46"/>
                  </a:cubicBezTo>
                  <a:cubicBezTo>
                    <a:pt x="73" y="46"/>
                    <a:pt x="74" y="46"/>
                    <a:pt x="74" y="47"/>
                  </a:cubicBezTo>
                  <a:cubicBezTo>
                    <a:pt x="74" y="48"/>
                    <a:pt x="74" y="48"/>
                    <a:pt x="74" y="48"/>
                  </a:cubicBezTo>
                  <a:cubicBezTo>
                    <a:pt x="74" y="52"/>
                    <a:pt x="71" y="57"/>
                    <a:pt x="65" y="64"/>
                  </a:cubicBezTo>
                  <a:cubicBezTo>
                    <a:pt x="58" y="69"/>
                    <a:pt x="52" y="72"/>
                    <a:pt x="45" y="72"/>
                  </a:cubicBezTo>
                  <a:cubicBezTo>
                    <a:pt x="43" y="72"/>
                    <a:pt x="43" y="72"/>
                    <a:pt x="43" y="72"/>
                  </a:cubicBezTo>
                  <a:cubicBezTo>
                    <a:pt x="39" y="72"/>
                    <a:pt x="35" y="71"/>
                    <a:pt x="32" y="70"/>
                  </a:cubicBezTo>
                  <a:cubicBezTo>
                    <a:pt x="27" y="69"/>
                    <a:pt x="24" y="67"/>
                    <a:pt x="21" y="64"/>
                  </a:cubicBezTo>
                  <a:cubicBezTo>
                    <a:pt x="21" y="63"/>
                    <a:pt x="21" y="63"/>
                    <a:pt x="21" y="63"/>
                  </a:cubicBezTo>
                  <a:cubicBezTo>
                    <a:pt x="22" y="63"/>
                    <a:pt x="23" y="64"/>
                    <a:pt x="24" y="65"/>
                  </a:cubicBezTo>
                  <a:cubicBezTo>
                    <a:pt x="24" y="66"/>
                    <a:pt x="24" y="66"/>
                    <a:pt x="25" y="66"/>
                  </a:cubicBezTo>
                  <a:cubicBezTo>
                    <a:pt x="26" y="66"/>
                    <a:pt x="26" y="66"/>
                    <a:pt x="26" y="65"/>
                  </a:cubicBezTo>
                  <a:cubicBezTo>
                    <a:pt x="24" y="61"/>
                    <a:pt x="23" y="58"/>
                    <a:pt x="22" y="58"/>
                  </a:cubicBezTo>
                  <a:cubicBezTo>
                    <a:pt x="21" y="58"/>
                    <a:pt x="20" y="59"/>
                    <a:pt x="20" y="61"/>
                  </a:cubicBezTo>
                  <a:cubicBezTo>
                    <a:pt x="20" y="63"/>
                    <a:pt x="20" y="63"/>
                    <a:pt x="20" y="63"/>
                  </a:cubicBezTo>
                  <a:cubicBezTo>
                    <a:pt x="18" y="63"/>
                    <a:pt x="16" y="61"/>
                    <a:pt x="14" y="58"/>
                  </a:cubicBezTo>
                  <a:cubicBezTo>
                    <a:pt x="14" y="58"/>
                    <a:pt x="13" y="57"/>
                    <a:pt x="12" y="54"/>
                  </a:cubicBezTo>
                  <a:cubicBezTo>
                    <a:pt x="12" y="54"/>
                    <a:pt x="12" y="54"/>
                    <a:pt x="12" y="54"/>
                  </a:cubicBezTo>
                  <a:cubicBezTo>
                    <a:pt x="11" y="53"/>
                    <a:pt x="10" y="52"/>
                    <a:pt x="10" y="51"/>
                  </a:cubicBezTo>
                  <a:cubicBezTo>
                    <a:pt x="10" y="51"/>
                    <a:pt x="10" y="51"/>
                    <a:pt x="10" y="51"/>
                  </a:cubicBezTo>
                  <a:cubicBezTo>
                    <a:pt x="11" y="51"/>
                    <a:pt x="11" y="51"/>
                    <a:pt x="11" y="51"/>
                  </a:cubicBezTo>
                  <a:cubicBezTo>
                    <a:pt x="12" y="52"/>
                    <a:pt x="12" y="52"/>
                    <a:pt x="12" y="52"/>
                  </a:cubicBezTo>
                  <a:cubicBezTo>
                    <a:pt x="14" y="52"/>
                    <a:pt x="14" y="51"/>
                    <a:pt x="14" y="50"/>
                  </a:cubicBezTo>
                  <a:cubicBezTo>
                    <a:pt x="15" y="48"/>
                    <a:pt x="15" y="48"/>
                    <a:pt x="15" y="48"/>
                  </a:cubicBezTo>
                  <a:cubicBezTo>
                    <a:pt x="14" y="47"/>
                    <a:pt x="13" y="47"/>
                    <a:pt x="12" y="47"/>
                  </a:cubicBezTo>
                  <a:cubicBezTo>
                    <a:pt x="12" y="47"/>
                    <a:pt x="11" y="46"/>
                    <a:pt x="11" y="45"/>
                  </a:cubicBezTo>
                  <a:cubicBezTo>
                    <a:pt x="10" y="45"/>
                    <a:pt x="10" y="45"/>
                    <a:pt x="10" y="45"/>
                  </a:cubicBezTo>
                  <a:cubicBezTo>
                    <a:pt x="10" y="48"/>
                    <a:pt x="10" y="48"/>
                    <a:pt x="10" y="48"/>
                  </a:cubicBezTo>
                  <a:cubicBezTo>
                    <a:pt x="10" y="48"/>
                    <a:pt x="10" y="48"/>
                    <a:pt x="10" y="48"/>
                  </a:cubicBezTo>
                  <a:cubicBezTo>
                    <a:pt x="9" y="49"/>
                    <a:pt x="9" y="49"/>
                    <a:pt x="9" y="49"/>
                  </a:cubicBezTo>
                  <a:cubicBezTo>
                    <a:pt x="9" y="49"/>
                    <a:pt x="9" y="49"/>
                    <a:pt x="9" y="49"/>
                  </a:cubicBezTo>
                  <a:cubicBezTo>
                    <a:pt x="8" y="43"/>
                    <a:pt x="8" y="43"/>
                    <a:pt x="8" y="43"/>
                  </a:cubicBezTo>
                  <a:cubicBezTo>
                    <a:pt x="8" y="43"/>
                    <a:pt x="8" y="43"/>
                    <a:pt x="8" y="43"/>
                  </a:cubicBezTo>
                  <a:cubicBezTo>
                    <a:pt x="9" y="44"/>
                    <a:pt x="10" y="44"/>
                    <a:pt x="11" y="44"/>
                  </a:cubicBezTo>
                  <a:cubicBezTo>
                    <a:pt x="12" y="44"/>
                    <a:pt x="12" y="44"/>
                    <a:pt x="12" y="44"/>
                  </a:cubicBezTo>
                  <a:cubicBezTo>
                    <a:pt x="13" y="44"/>
                    <a:pt x="14" y="44"/>
                    <a:pt x="14" y="43"/>
                  </a:cubicBezTo>
                  <a:cubicBezTo>
                    <a:pt x="14" y="42"/>
                    <a:pt x="14" y="42"/>
                    <a:pt x="13" y="41"/>
                  </a:cubicBezTo>
                  <a:cubicBezTo>
                    <a:pt x="13" y="41"/>
                    <a:pt x="13" y="41"/>
                    <a:pt x="13" y="41"/>
                  </a:cubicBezTo>
                  <a:cubicBezTo>
                    <a:pt x="14" y="41"/>
                    <a:pt x="14" y="40"/>
                    <a:pt x="14" y="40"/>
                  </a:cubicBezTo>
                  <a:cubicBezTo>
                    <a:pt x="14" y="40"/>
                    <a:pt x="14" y="40"/>
                    <a:pt x="14" y="40"/>
                  </a:cubicBezTo>
                  <a:cubicBezTo>
                    <a:pt x="12" y="40"/>
                    <a:pt x="10" y="39"/>
                    <a:pt x="9" y="37"/>
                  </a:cubicBezTo>
                  <a:cubicBezTo>
                    <a:pt x="8" y="37"/>
                    <a:pt x="8" y="37"/>
                    <a:pt x="8" y="37"/>
                  </a:cubicBezTo>
                  <a:cubicBezTo>
                    <a:pt x="8" y="38"/>
                    <a:pt x="8" y="39"/>
                    <a:pt x="7" y="39"/>
                  </a:cubicBezTo>
                  <a:cubicBezTo>
                    <a:pt x="6" y="36"/>
                    <a:pt x="5" y="35"/>
                    <a:pt x="3" y="34"/>
                  </a:cubicBezTo>
                  <a:cubicBezTo>
                    <a:pt x="1" y="33"/>
                    <a:pt x="0" y="32"/>
                    <a:pt x="0" y="31"/>
                  </a:cubicBezTo>
                  <a:cubicBezTo>
                    <a:pt x="2" y="30"/>
                    <a:pt x="4" y="29"/>
                    <a:pt x="7" y="29"/>
                  </a:cubicBezTo>
                  <a:cubicBezTo>
                    <a:pt x="8" y="29"/>
                    <a:pt x="8" y="29"/>
                    <a:pt x="8" y="29"/>
                  </a:cubicBezTo>
                  <a:cubicBezTo>
                    <a:pt x="8" y="24"/>
                    <a:pt x="11" y="19"/>
                    <a:pt x="16" y="12"/>
                  </a:cubicBezTo>
                  <a:cubicBezTo>
                    <a:pt x="23" y="4"/>
                    <a:pt x="32" y="0"/>
                    <a:pt x="41" y="0"/>
                  </a:cubicBezTo>
                  <a:moveTo>
                    <a:pt x="8" y="35"/>
                  </a:moveTo>
                  <a:cubicBezTo>
                    <a:pt x="8" y="35"/>
                    <a:pt x="8" y="36"/>
                    <a:pt x="9" y="36"/>
                  </a:cubicBezTo>
                  <a:cubicBezTo>
                    <a:pt x="9" y="36"/>
                    <a:pt x="9" y="36"/>
                    <a:pt x="9" y="36"/>
                  </a:cubicBezTo>
                  <a:cubicBezTo>
                    <a:pt x="9" y="35"/>
                    <a:pt x="9" y="35"/>
                    <a:pt x="9" y="35"/>
                  </a:cubicBezTo>
                  <a:lnTo>
                    <a:pt x="8" y="35"/>
                  </a:lnTo>
                  <a:close/>
                  <a:moveTo>
                    <a:pt x="11" y="35"/>
                  </a:moveTo>
                  <a:cubicBezTo>
                    <a:pt x="11" y="36"/>
                    <a:pt x="11" y="36"/>
                    <a:pt x="11" y="36"/>
                  </a:cubicBezTo>
                  <a:cubicBezTo>
                    <a:pt x="12" y="36"/>
                    <a:pt x="12" y="36"/>
                    <a:pt x="12" y="36"/>
                  </a:cubicBezTo>
                  <a:cubicBezTo>
                    <a:pt x="12" y="36"/>
                    <a:pt x="12" y="36"/>
                    <a:pt x="12" y="36"/>
                  </a:cubicBezTo>
                  <a:cubicBezTo>
                    <a:pt x="12" y="36"/>
                    <a:pt x="12" y="36"/>
                    <a:pt x="12" y="36"/>
                  </a:cubicBezTo>
                  <a:cubicBezTo>
                    <a:pt x="11" y="35"/>
                    <a:pt x="11" y="35"/>
                    <a:pt x="11" y="35"/>
                  </a:cubicBezTo>
                  <a:close/>
                  <a:moveTo>
                    <a:pt x="14" y="16"/>
                  </a:moveTo>
                  <a:cubicBezTo>
                    <a:pt x="14" y="17"/>
                    <a:pt x="15" y="18"/>
                    <a:pt x="15" y="18"/>
                  </a:cubicBezTo>
                  <a:cubicBezTo>
                    <a:pt x="16" y="18"/>
                    <a:pt x="16" y="18"/>
                    <a:pt x="16" y="18"/>
                  </a:cubicBezTo>
                  <a:cubicBezTo>
                    <a:pt x="16" y="18"/>
                    <a:pt x="16" y="18"/>
                    <a:pt x="16" y="18"/>
                  </a:cubicBezTo>
                  <a:cubicBezTo>
                    <a:pt x="15" y="17"/>
                    <a:pt x="14" y="16"/>
                    <a:pt x="14" y="16"/>
                  </a:cubicBezTo>
                  <a:moveTo>
                    <a:pt x="14" y="43"/>
                  </a:moveTo>
                  <a:cubicBezTo>
                    <a:pt x="15" y="45"/>
                    <a:pt x="15" y="45"/>
                    <a:pt x="16" y="45"/>
                  </a:cubicBezTo>
                  <a:cubicBezTo>
                    <a:pt x="16" y="45"/>
                    <a:pt x="16" y="45"/>
                    <a:pt x="16" y="45"/>
                  </a:cubicBezTo>
                  <a:cubicBezTo>
                    <a:pt x="17" y="45"/>
                    <a:pt x="17" y="45"/>
                    <a:pt x="17" y="44"/>
                  </a:cubicBezTo>
                  <a:cubicBezTo>
                    <a:pt x="17" y="43"/>
                    <a:pt x="16" y="43"/>
                    <a:pt x="15" y="43"/>
                  </a:cubicBezTo>
                  <a:cubicBezTo>
                    <a:pt x="15" y="43"/>
                    <a:pt x="15" y="43"/>
                    <a:pt x="15" y="43"/>
                  </a:cubicBezTo>
                  <a:lnTo>
                    <a:pt x="14" y="43"/>
                  </a:lnTo>
                  <a:close/>
                  <a:moveTo>
                    <a:pt x="16" y="39"/>
                  </a:moveTo>
                  <a:cubicBezTo>
                    <a:pt x="16" y="39"/>
                    <a:pt x="16" y="39"/>
                    <a:pt x="16" y="39"/>
                  </a:cubicBezTo>
                  <a:cubicBezTo>
                    <a:pt x="16" y="40"/>
                    <a:pt x="17" y="41"/>
                    <a:pt x="17" y="41"/>
                  </a:cubicBezTo>
                  <a:cubicBezTo>
                    <a:pt x="17" y="41"/>
                    <a:pt x="17" y="41"/>
                    <a:pt x="17" y="41"/>
                  </a:cubicBezTo>
                  <a:cubicBezTo>
                    <a:pt x="17" y="39"/>
                    <a:pt x="17" y="39"/>
                    <a:pt x="17" y="39"/>
                  </a:cubicBezTo>
                  <a:lnTo>
                    <a:pt x="16" y="39"/>
                  </a:lnTo>
                  <a:close/>
                  <a:moveTo>
                    <a:pt x="16" y="52"/>
                  </a:moveTo>
                  <a:cubicBezTo>
                    <a:pt x="16" y="52"/>
                    <a:pt x="16" y="52"/>
                    <a:pt x="16" y="52"/>
                  </a:cubicBezTo>
                  <a:cubicBezTo>
                    <a:pt x="17" y="53"/>
                    <a:pt x="17" y="53"/>
                    <a:pt x="17" y="53"/>
                  </a:cubicBezTo>
                  <a:cubicBezTo>
                    <a:pt x="17" y="53"/>
                    <a:pt x="17" y="53"/>
                    <a:pt x="17" y="53"/>
                  </a:cubicBezTo>
                  <a:cubicBezTo>
                    <a:pt x="17" y="52"/>
                    <a:pt x="17" y="52"/>
                    <a:pt x="17" y="52"/>
                  </a:cubicBezTo>
                  <a:lnTo>
                    <a:pt x="16" y="52"/>
                  </a:lnTo>
                  <a:close/>
                  <a:moveTo>
                    <a:pt x="17" y="21"/>
                  </a:moveTo>
                  <a:cubicBezTo>
                    <a:pt x="18" y="21"/>
                    <a:pt x="18" y="21"/>
                    <a:pt x="18" y="21"/>
                  </a:cubicBezTo>
                  <a:cubicBezTo>
                    <a:pt x="18" y="21"/>
                    <a:pt x="18" y="21"/>
                    <a:pt x="18" y="21"/>
                  </a:cubicBezTo>
                  <a:cubicBezTo>
                    <a:pt x="17" y="21"/>
                    <a:pt x="17" y="21"/>
                    <a:pt x="17" y="21"/>
                  </a:cubicBezTo>
                  <a:close/>
                  <a:moveTo>
                    <a:pt x="18" y="48"/>
                  </a:moveTo>
                  <a:cubicBezTo>
                    <a:pt x="18" y="49"/>
                    <a:pt x="18" y="49"/>
                    <a:pt x="18" y="49"/>
                  </a:cubicBezTo>
                  <a:cubicBezTo>
                    <a:pt x="18" y="50"/>
                    <a:pt x="19" y="50"/>
                    <a:pt x="20" y="51"/>
                  </a:cubicBezTo>
                  <a:cubicBezTo>
                    <a:pt x="20" y="52"/>
                    <a:pt x="20" y="53"/>
                    <a:pt x="21" y="53"/>
                  </a:cubicBezTo>
                  <a:cubicBezTo>
                    <a:pt x="21" y="53"/>
                    <a:pt x="21" y="53"/>
                    <a:pt x="21" y="53"/>
                  </a:cubicBezTo>
                  <a:cubicBezTo>
                    <a:pt x="22" y="52"/>
                    <a:pt x="22" y="52"/>
                    <a:pt x="22" y="52"/>
                  </a:cubicBezTo>
                  <a:cubicBezTo>
                    <a:pt x="22" y="50"/>
                    <a:pt x="22" y="50"/>
                    <a:pt x="22" y="50"/>
                  </a:cubicBezTo>
                  <a:cubicBezTo>
                    <a:pt x="22" y="49"/>
                    <a:pt x="23" y="48"/>
                    <a:pt x="23" y="48"/>
                  </a:cubicBezTo>
                  <a:cubicBezTo>
                    <a:pt x="22" y="46"/>
                    <a:pt x="21" y="45"/>
                    <a:pt x="20" y="45"/>
                  </a:cubicBezTo>
                  <a:cubicBezTo>
                    <a:pt x="19" y="46"/>
                    <a:pt x="18" y="47"/>
                    <a:pt x="18" y="48"/>
                  </a:cubicBezTo>
                  <a:moveTo>
                    <a:pt x="18" y="26"/>
                  </a:moveTo>
                  <a:cubicBezTo>
                    <a:pt x="18" y="27"/>
                    <a:pt x="18" y="27"/>
                    <a:pt x="18" y="27"/>
                  </a:cubicBezTo>
                  <a:cubicBezTo>
                    <a:pt x="19" y="27"/>
                    <a:pt x="19" y="27"/>
                    <a:pt x="19" y="27"/>
                  </a:cubicBezTo>
                  <a:cubicBezTo>
                    <a:pt x="19" y="27"/>
                    <a:pt x="19" y="27"/>
                    <a:pt x="19" y="27"/>
                  </a:cubicBezTo>
                  <a:cubicBezTo>
                    <a:pt x="19" y="27"/>
                    <a:pt x="19" y="27"/>
                    <a:pt x="19" y="27"/>
                  </a:cubicBezTo>
                  <a:lnTo>
                    <a:pt x="18" y="26"/>
                  </a:lnTo>
                  <a:close/>
                  <a:moveTo>
                    <a:pt x="21" y="28"/>
                  </a:moveTo>
                  <a:cubicBezTo>
                    <a:pt x="21" y="29"/>
                    <a:pt x="21" y="29"/>
                    <a:pt x="21" y="29"/>
                  </a:cubicBezTo>
                  <a:cubicBezTo>
                    <a:pt x="22" y="30"/>
                    <a:pt x="22" y="30"/>
                    <a:pt x="22" y="30"/>
                  </a:cubicBezTo>
                  <a:cubicBezTo>
                    <a:pt x="22" y="29"/>
                    <a:pt x="22" y="29"/>
                    <a:pt x="22" y="29"/>
                  </a:cubicBezTo>
                  <a:cubicBezTo>
                    <a:pt x="22" y="29"/>
                    <a:pt x="21" y="29"/>
                    <a:pt x="21" y="28"/>
                  </a:cubicBezTo>
                  <a:close/>
                  <a:moveTo>
                    <a:pt x="24" y="24"/>
                  </a:moveTo>
                  <a:cubicBezTo>
                    <a:pt x="24" y="25"/>
                    <a:pt x="25" y="25"/>
                    <a:pt x="25" y="25"/>
                  </a:cubicBezTo>
                  <a:cubicBezTo>
                    <a:pt x="26" y="24"/>
                    <a:pt x="26" y="24"/>
                    <a:pt x="26" y="24"/>
                  </a:cubicBezTo>
                  <a:cubicBezTo>
                    <a:pt x="25" y="23"/>
                    <a:pt x="25" y="23"/>
                    <a:pt x="25" y="23"/>
                  </a:cubicBezTo>
                  <a:cubicBezTo>
                    <a:pt x="24" y="23"/>
                    <a:pt x="24" y="23"/>
                    <a:pt x="24" y="23"/>
                  </a:cubicBezTo>
                  <a:lnTo>
                    <a:pt x="24" y="24"/>
                  </a:lnTo>
                  <a:close/>
                  <a:moveTo>
                    <a:pt x="25" y="40"/>
                  </a:moveTo>
                  <a:cubicBezTo>
                    <a:pt x="25" y="41"/>
                    <a:pt x="25" y="41"/>
                    <a:pt x="25" y="41"/>
                  </a:cubicBezTo>
                  <a:cubicBezTo>
                    <a:pt x="25" y="41"/>
                    <a:pt x="25" y="41"/>
                    <a:pt x="25" y="41"/>
                  </a:cubicBezTo>
                  <a:cubicBezTo>
                    <a:pt x="26" y="41"/>
                    <a:pt x="26" y="41"/>
                    <a:pt x="26" y="41"/>
                  </a:cubicBezTo>
                  <a:cubicBezTo>
                    <a:pt x="25" y="40"/>
                    <a:pt x="25" y="40"/>
                    <a:pt x="25" y="40"/>
                  </a:cubicBezTo>
                  <a:moveTo>
                    <a:pt x="26" y="32"/>
                  </a:moveTo>
                  <a:cubicBezTo>
                    <a:pt x="25" y="33"/>
                    <a:pt x="25" y="33"/>
                    <a:pt x="25" y="33"/>
                  </a:cubicBezTo>
                  <a:cubicBezTo>
                    <a:pt x="25" y="34"/>
                    <a:pt x="25" y="34"/>
                    <a:pt x="25" y="34"/>
                  </a:cubicBezTo>
                  <a:cubicBezTo>
                    <a:pt x="26" y="34"/>
                    <a:pt x="26" y="34"/>
                    <a:pt x="26" y="34"/>
                  </a:cubicBezTo>
                  <a:cubicBezTo>
                    <a:pt x="27" y="34"/>
                    <a:pt x="27" y="33"/>
                    <a:pt x="27" y="32"/>
                  </a:cubicBezTo>
                  <a:cubicBezTo>
                    <a:pt x="27" y="32"/>
                    <a:pt x="27" y="32"/>
                    <a:pt x="27" y="32"/>
                  </a:cubicBezTo>
                  <a:lnTo>
                    <a:pt x="26" y="32"/>
                  </a:lnTo>
                  <a:close/>
                  <a:moveTo>
                    <a:pt x="27" y="65"/>
                  </a:moveTo>
                  <a:cubicBezTo>
                    <a:pt x="27" y="65"/>
                    <a:pt x="27" y="65"/>
                    <a:pt x="27" y="65"/>
                  </a:cubicBezTo>
                  <a:cubicBezTo>
                    <a:pt x="28" y="66"/>
                    <a:pt x="28" y="66"/>
                    <a:pt x="28" y="66"/>
                  </a:cubicBezTo>
                  <a:cubicBezTo>
                    <a:pt x="28" y="65"/>
                    <a:pt x="28" y="65"/>
                    <a:pt x="28" y="65"/>
                  </a:cubicBezTo>
                  <a:cubicBezTo>
                    <a:pt x="27" y="65"/>
                    <a:pt x="27" y="65"/>
                    <a:pt x="27" y="65"/>
                  </a:cubicBezTo>
                  <a:cubicBezTo>
                    <a:pt x="27" y="65"/>
                    <a:pt x="27" y="65"/>
                    <a:pt x="27" y="65"/>
                  </a:cubicBezTo>
                  <a:moveTo>
                    <a:pt x="28" y="51"/>
                  </a:moveTo>
                  <a:cubicBezTo>
                    <a:pt x="28" y="52"/>
                    <a:pt x="28" y="52"/>
                    <a:pt x="28" y="52"/>
                  </a:cubicBezTo>
                  <a:cubicBezTo>
                    <a:pt x="28" y="53"/>
                    <a:pt x="28" y="53"/>
                    <a:pt x="28" y="53"/>
                  </a:cubicBezTo>
                  <a:cubicBezTo>
                    <a:pt x="29" y="53"/>
                    <a:pt x="29" y="53"/>
                    <a:pt x="29" y="53"/>
                  </a:cubicBezTo>
                  <a:cubicBezTo>
                    <a:pt x="30" y="52"/>
                    <a:pt x="30" y="52"/>
                    <a:pt x="30" y="52"/>
                  </a:cubicBezTo>
                  <a:cubicBezTo>
                    <a:pt x="30" y="52"/>
                    <a:pt x="30" y="52"/>
                    <a:pt x="30" y="52"/>
                  </a:cubicBezTo>
                  <a:cubicBezTo>
                    <a:pt x="29" y="51"/>
                    <a:pt x="29" y="51"/>
                    <a:pt x="29" y="51"/>
                  </a:cubicBezTo>
                  <a:cubicBezTo>
                    <a:pt x="29" y="51"/>
                    <a:pt x="29" y="51"/>
                    <a:pt x="29" y="51"/>
                  </a:cubicBezTo>
                  <a:lnTo>
                    <a:pt x="28" y="51"/>
                  </a:lnTo>
                  <a:close/>
                  <a:moveTo>
                    <a:pt x="28" y="7"/>
                  </a:moveTo>
                  <a:cubicBezTo>
                    <a:pt x="28" y="9"/>
                    <a:pt x="28" y="9"/>
                    <a:pt x="28" y="9"/>
                  </a:cubicBezTo>
                  <a:cubicBezTo>
                    <a:pt x="28" y="9"/>
                    <a:pt x="28" y="9"/>
                    <a:pt x="28" y="9"/>
                  </a:cubicBezTo>
                  <a:cubicBezTo>
                    <a:pt x="30" y="9"/>
                    <a:pt x="30" y="9"/>
                    <a:pt x="30" y="9"/>
                  </a:cubicBezTo>
                  <a:cubicBezTo>
                    <a:pt x="30" y="9"/>
                    <a:pt x="30" y="9"/>
                    <a:pt x="31" y="8"/>
                  </a:cubicBezTo>
                  <a:cubicBezTo>
                    <a:pt x="29" y="7"/>
                    <a:pt x="29" y="7"/>
                    <a:pt x="29" y="7"/>
                  </a:cubicBezTo>
                  <a:lnTo>
                    <a:pt x="28" y="7"/>
                  </a:lnTo>
                  <a:close/>
                  <a:moveTo>
                    <a:pt x="29" y="29"/>
                  </a:moveTo>
                  <a:cubicBezTo>
                    <a:pt x="50" y="29"/>
                    <a:pt x="50" y="29"/>
                    <a:pt x="50" y="29"/>
                  </a:cubicBezTo>
                  <a:cubicBezTo>
                    <a:pt x="54" y="29"/>
                    <a:pt x="55" y="28"/>
                    <a:pt x="55" y="25"/>
                  </a:cubicBezTo>
                  <a:cubicBezTo>
                    <a:pt x="55" y="21"/>
                    <a:pt x="55" y="17"/>
                    <a:pt x="53" y="13"/>
                  </a:cubicBezTo>
                  <a:cubicBezTo>
                    <a:pt x="53" y="13"/>
                    <a:pt x="53" y="13"/>
                    <a:pt x="53" y="13"/>
                  </a:cubicBezTo>
                  <a:cubicBezTo>
                    <a:pt x="55" y="13"/>
                    <a:pt x="56" y="12"/>
                    <a:pt x="56" y="12"/>
                  </a:cubicBezTo>
                  <a:cubicBezTo>
                    <a:pt x="55" y="12"/>
                    <a:pt x="55" y="11"/>
                    <a:pt x="55" y="11"/>
                  </a:cubicBezTo>
                  <a:cubicBezTo>
                    <a:pt x="55" y="10"/>
                    <a:pt x="55" y="10"/>
                    <a:pt x="55" y="10"/>
                  </a:cubicBezTo>
                  <a:cubicBezTo>
                    <a:pt x="55" y="10"/>
                    <a:pt x="55" y="10"/>
                    <a:pt x="55" y="10"/>
                  </a:cubicBezTo>
                  <a:cubicBezTo>
                    <a:pt x="55" y="10"/>
                    <a:pt x="55" y="10"/>
                    <a:pt x="55" y="10"/>
                  </a:cubicBezTo>
                  <a:cubicBezTo>
                    <a:pt x="54" y="10"/>
                    <a:pt x="54" y="10"/>
                    <a:pt x="54" y="10"/>
                  </a:cubicBezTo>
                  <a:cubicBezTo>
                    <a:pt x="54" y="11"/>
                    <a:pt x="54" y="11"/>
                    <a:pt x="54" y="11"/>
                  </a:cubicBezTo>
                  <a:cubicBezTo>
                    <a:pt x="54" y="12"/>
                    <a:pt x="53" y="12"/>
                    <a:pt x="52" y="12"/>
                  </a:cubicBezTo>
                  <a:cubicBezTo>
                    <a:pt x="50" y="9"/>
                    <a:pt x="47" y="7"/>
                    <a:pt x="43" y="7"/>
                  </a:cubicBezTo>
                  <a:cubicBezTo>
                    <a:pt x="36" y="7"/>
                    <a:pt x="32" y="12"/>
                    <a:pt x="30" y="23"/>
                  </a:cubicBezTo>
                  <a:lnTo>
                    <a:pt x="29" y="29"/>
                  </a:lnTo>
                  <a:close/>
                  <a:moveTo>
                    <a:pt x="30" y="64"/>
                  </a:moveTo>
                  <a:cubicBezTo>
                    <a:pt x="30" y="64"/>
                    <a:pt x="30" y="64"/>
                    <a:pt x="30" y="64"/>
                  </a:cubicBezTo>
                  <a:cubicBezTo>
                    <a:pt x="30" y="63"/>
                    <a:pt x="30" y="63"/>
                    <a:pt x="30" y="63"/>
                  </a:cubicBezTo>
                  <a:cubicBezTo>
                    <a:pt x="30" y="63"/>
                    <a:pt x="30" y="63"/>
                    <a:pt x="30" y="63"/>
                  </a:cubicBezTo>
                  <a:lnTo>
                    <a:pt x="30" y="64"/>
                  </a:lnTo>
                  <a:close/>
                  <a:moveTo>
                    <a:pt x="31" y="57"/>
                  </a:moveTo>
                  <a:cubicBezTo>
                    <a:pt x="31" y="58"/>
                    <a:pt x="31" y="58"/>
                    <a:pt x="31" y="58"/>
                  </a:cubicBezTo>
                  <a:cubicBezTo>
                    <a:pt x="31" y="59"/>
                    <a:pt x="31" y="59"/>
                    <a:pt x="32" y="59"/>
                  </a:cubicBezTo>
                  <a:cubicBezTo>
                    <a:pt x="33" y="58"/>
                    <a:pt x="33" y="58"/>
                    <a:pt x="33" y="58"/>
                  </a:cubicBezTo>
                  <a:cubicBezTo>
                    <a:pt x="33" y="58"/>
                    <a:pt x="33" y="58"/>
                    <a:pt x="33" y="58"/>
                  </a:cubicBezTo>
                  <a:cubicBezTo>
                    <a:pt x="32" y="57"/>
                    <a:pt x="32" y="57"/>
                    <a:pt x="32" y="57"/>
                  </a:cubicBezTo>
                  <a:lnTo>
                    <a:pt x="31" y="57"/>
                  </a:lnTo>
                  <a:close/>
                  <a:moveTo>
                    <a:pt x="33" y="34"/>
                  </a:moveTo>
                  <a:cubicBezTo>
                    <a:pt x="33" y="34"/>
                    <a:pt x="33" y="34"/>
                    <a:pt x="33" y="34"/>
                  </a:cubicBezTo>
                  <a:cubicBezTo>
                    <a:pt x="34" y="35"/>
                    <a:pt x="34" y="35"/>
                    <a:pt x="34" y="35"/>
                  </a:cubicBezTo>
                  <a:cubicBezTo>
                    <a:pt x="34" y="34"/>
                    <a:pt x="34" y="34"/>
                    <a:pt x="34" y="34"/>
                  </a:cubicBezTo>
                  <a:lnTo>
                    <a:pt x="33" y="34"/>
                  </a:lnTo>
                  <a:close/>
                  <a:moveTo>
                    <a:pt x="35" y="31"/>
                  </a:moveTo>
                  <a:cubicBezTo>
                    <a:pt x="37" y="32"/>
                    <a:pt x="37" y="32"/>
                    <a:pt x="37" y="32"/>
                  </a:cubicBezTo>
                  <a:cubicBezTo>
                    <a:pt x="37" y="32"/>
                    <a:pt x="37" y="32"/>
                    <a:pt x="37" y="32"/>
                  </a:cubicBezTo>
                  <a:cubicBezTo>
                    <a:pt x="36" y="31"/>
                    <a:pt x="36" y="31"/>
                    <a:pt x="35" y="31"/>
                  </a:cubicBezTo>
                  <a:moveTo>
                    <a:pt x="35" y="66"/>
                  </a:moveTo>
                  <a:cubicBezTo>
                    <a:pt x="36" y="67"/>
                    <a:pt x="36" y="67"/>
                    <a:pt x="36" y="67"/>
                  </a:cubicBezTo>
                  <a:cubicBezTo>
                    <a:pt x="36" y="67"/>
                    <a:pt x="36" y="67"/>
                    <a:pt x="36" y="67"/>
                  </a:cubicBezTo>
                  <a:cubicBezTo>
                    <a:pt x="36" y="66"/>
                    <a:pt x="36" y="66"/>
                    <a:pt x="36" y="66"/>
                  </a:cubicBezTo>
                  <a:lnTo>
                    <a:pt x="35" y="66"/>
                  </a:lnTo>
                  <a:close/>
                  <a:moveTo>
                    <a:pt x="37" y="69"/>
                  </a:moveTo>
                  <a:cubicBezTo>
                    <a:pt x="37" y="70"/>
                    <a:pt x="37" y="71"/>
                    <a:pt x="38" y="71"/>
                  </a:cubicBezTo>
                  <a:cubicBezTo>
                    <a:pt x="38" y="71"/>
                    <a:pt x="38" y="71"/>
                    <a:pt x="38" y="71"/>
                  </a:cubicBezTo>
                  <a:cubicBezTo>
                    <a:pt x="38" y="70"/>
                    <a:pt x="38" y="70"/>
                    <a:pt x="38" y="70"/>
                  </a:cubicBezTo>
                  <a:cubicBezTo>
                    <a:pt x="37" y="69"/>
                    <a:pt x="37" y="69"/>
                    <a:pt x="37" y="69"/>
                  </a:cubicBezTo>
                  <a:close/>
                  <a:moveTo>
                    <a:pt x="39" y="34"/>
                  </a:moveTo>
                  <a:cubicBezTo>
                    <a:pt x="39" y="34"/>
                    <a:pt x="39" y="34"/>
                    <a:pt x="39" y="34"/>
                  </a:cubicBezTo>
                  <a:cubicBezTo>
                    <a:pt x="40" y="35"/>
                    <a:pt x="40" y="36"/>
                    <a:pt x="40" y="36"/>
                  </a:cubicBezTo>
                  <a:cubicBezTo>
                    <a:pt x="41" y="36"/>
                    <a:pt x="41" y="36"/>
                    <a:pt x="41" y="36"/>
                  </a:cubicBezTo>
                  <a:cubicBezTo>
                    <a:pt x="41" y="35"/>
                    <a:pt x="41" y="35"/>
                    <a:pt x="41" y="35"/>
                  </a:cubicBezTo>
                  <a:cubicBezTo>
                    <a:pt x="40" y="34"/>
                    <a:pt x="40" y="34"/>
                    <a:pt x="40" y="34"/>
                  </a:cubicBezTo>
                  <a:lnTo>
                    <a:pt x="39" y="34"/>
                  </a:lnTo>
                  <a:close/>
                  <a:moveTo>
                    <a:pt x="40" y="32"/>
                  </a:moveTo>
                  <a:cubicBezTo>
                    <a:pt x="40" y="32"/>
                    <a:pt x="40" y="32"/>
                    <a:pt x="40" y="32"/>
                  </a:cubicBezTo>
                  <a:cubicBezTo>
                    <a:pt x="41" y="33"/>
                    <a:pt x="41" y="33"/>
                    <a:pt x="41" y="33"/>
                  </a:cubicBezTo>
                  <a:cubicBezTo>
                    <a:pt x="42" y="33"/>
                    <a:pt x="42" y="33"/>
                    <a:pt x="42" y="33"/>
                  </a:cubicBezTo>
                  <a:cubicBezTo>
                    <a:pt x="42" y="32"/>
                    <a:pt x="42" y="32"/>
                    <a:pt x="42" y="32"/>
                  </a:cubicBezTo>
                  <a:cubicBezTo>
                    <a:pt x="41" y="32"/>
                    <a:pt x="41" y="32"/>
                    <a:pt x="41" y="32"/>
                  </a:cubicBezTo>
                  <a:lnTo>
                    <a:pt x="40" y="32"/>
                  </a:lnTo>
                  <a:close/>
                  <a:moveTo>
                    <a:pt x="42" y="66"/>
                  </a:moveTo>
                  <a:cubicBezTo>
                    <a:pt x="43" y="67"/>
                    <a:pt x="43" y="67"/>
                    <a:pt x="43" y="67"/>
                  </a:cubicBezTo>
                  <a:cubicBezTo>
                    <a:pt x="43" y="67"/>
                    <a:pt x="43" y="67"/>
                    <a:pt x="43" y="67"/>
                  </a:cubicBezTo>
                  <a:cubicBezTo>
                    <a:pt x="44" y="67"/>
                    <a:pt x="44" y="67"/>
                    <a:pt x="44" y="67"/>
                  </a:cubicBezTo>
                  <a:cubicBezTo>
                    <a:pt x="43" y="66"/>
                    <a:pt x="43" y="66"/>
                    <a:pt x="43" y="66"/>
                  </a:cubicBezTo>
                  <a:lnTo>
                    <a:pt x="42" y="66"/>
                  </a:lnTo>
                  <a:close/>
                  <a:moveTo>
                    <a:pt x="43" y="31"/>
                  </a:moveTo>
                  <a:cubicBezTo>
                    <a:pt x="44" y="31"/>
                    <a:pt x="44" y="31"/>
                    <a:pt x="44" y="31"/>
                  </a:cubicBezTo>
                  <a:cubicBezTo>
                    <a:pt x="44" y="31"/>
                    <a:pt x="44" y="31"/>
                    <a:pt x="44" y="31"/>
                  </a:cubicBezTo>
                  <a:cubicBezTo>
                    <a:pt x="44" y="31"/>
                    <a:pt x="44" y="31"/>
                    <a:pt x="44" y="31"/>
                  </a:cubicBezTo>
                  <a:lnTo>
                    <a:pt x="43" y="31"/>
                  </a:lnTo>
                  <a:close/>
                  <a:moveTo>
                    <a:pt x="45" y="34"/>
                  </a:moveTo>
                  <a:cubicBezTo>
                    <a:pt x="45" y="35"/>
                    <a:pt x="45" y="35"/>
                    <a:pt x="45" y="35"/>
                  </a:cubicBezTo>
                  <a:cubicBezTo>
                    <a:pt x="46" y="35"/>
                    <a:pt x="46" y="35"/>
                    <a:pt x="46" y="35"/>
                  </a:cubicBezTo>
                  <a:cubicBezTo>
                    <a:pt x="45" y="34"/>
                    <a:pt x="45" y="34"/>
                    <a:pt x="45" y="34"/>
                  </a:cubicBezTo>
                  <a:close/>
                  <a:moveTo>
                    <a:pt x="47" y="31"/>
                  </a:moveTo>
                  <a:cubicBezTo>
                    <a:pt x="47" y="31"/>
                    <a:pt x="47" y="31"/>
                    <a:pt x="47" y="31"/>
                  </a:cubicBezTo>
                  <a:cubicBezTo>
                    <a:pt x="48" y="32"/>
                    <a:pt x="48" y="32"/>
                    <a:pt x="48" y="32"/>
                  </a:cubicBezTo>
                  <a:cubicBezTo>
                    <a:pt x="48" y="32"/>
                    <a:pt x="48" y="32"/>
                    <a:pt x="48" y="32"/>
                  </a:cubicBezTo>
                  <a:cubicBezTo>
                    <a:pt x="48" y="31"/>
                    <a:pt x="48" y="31"/>
                    <a:pt x="47" y="31"/>
                  </a:cubicBezTo>
                  <a:moveTo>
                    <a:pt x="50" y="68"/>
                  </a:moveTo>
                  <a:cubicBezTo>
                    <a:pt x="50" y="70"/>
                    <a:pt x="50" y="70"/>
                    <a:pt x="50" y="70"/>
                  </a:cubicBezTo>
                  <a:cubicBezTo>
                    <a:pt x="51" y="70"/>
                    <a:pt x="51" y="70"/>
                    <a:pt x="51" y="70"/>
                  </a:cubicBezTo>
                  <a:cubicBezTo>
                    <a:pt x="52" y="68"/>
                    <a:pt x="52" y="68"/>
                    <a:pt x="52" y="68"/>
                  </a:cubicBezTo>
                  <a:cubicBezTo>
                    <a:pt x="51" y="68"/>
                    <a:pt x="51" y="68"/>
                    <a:pt x="51" y="68"/>
                  </a:cubicBezTo>
                  <a:cubicBezTo>
                    <a:pt x="51" y="68"/>
                    <a:pt x="51" y="68"/>
                    <a:pt x="51" y="68"/>
                  </a:cubicBezTo>
                  <a:lnTo>
                    <a:pt x="50" y="68"/>
                  </a:lnTo>
                  <a:close/>
                  <a:moveTo>
                    <a:pt x="57" y="11"/>
                  </a:moveTo>
                  <a:cubicBezTo>
                    <a:pt x="57" y="12"/>
                    <a:pt x="57" y="12"/>
                    <a:pt x="57" y="12"/>
                  </a:cubicBezTo>
                  <a:cubicBezTo>
                    <a:pt x="58" y="13"/>
                    <a:pt x="58" y="13"/>
                    <a:pt x="58" y="13"/>
                  </a:cubicBezTo>
                  <a:cubicBezTo>
                    <a:pt x="58" y="12"/>
                    <a:pt x="58" y="12"/>
                    <a:pt x="58" y="12"/>
                  </a:cubicBezTo>
                  <a:cubicBezTo>
                    <a:pt x="58" y="11"/>
                    <a:pt x="58" y="11"/>
                    <a:pt x="58" y="11"/>
                  </a:cubicBezTo>
                  <a:lnTo>
                    <a:pt x="57" y="11"/>
                  </a:lnTo>
                  <a:close/>
                  <a:moveTo>
                    <a:pt x="58" y="65"/>
                  </a:moveTo>
                  <a:cubicBezTo>
                    <a:pt x="59" y="66"/>
                    <a:pt x="59" y="66"/>
                    <a:pt x="59" y="66"/>
                  </a:cubicBezTo>
                  <a:cubicBezTo>
                    <a:pt x="59" y="66"/>
                    <a:pt x="59" y="66"/>
                    <a:pt x="59" y="66"/>
                  </a:cubicBezTo>
                  <a:cubicBezTo>
                    <a:pt x="59" y="66"/>
                    <a:pt x="59" y="66"/>
                    <a:pt x="59" y="66"/>
                  </a:cubicBezTo>
                  <a:cubicBezTo>
                    <a:pt x="59" y="65"/>
                    <a:pt x="59" y="64"/>
                    <a:pt x="58" y="64"/>
                  </a:cubicBezTo>
                  <a:lnTo>
                    <a:pt x="58" y="65"/>
                  </a:lnTo>
                  <a:close/>
                  <a:moveTo>
                    <a:pt x="61" y="27"/>
                  </a:moveTo>
                  <a:cubicBezTo>
                    <a:pt x="61" y="28"/>
                    <a:pt x="61" y="28"/>
                    <a:pt x="61" y="28"/>
                  </a:cubicBezTo>
                  <a:cubicBezTo>
                    <a:pt x="62" y="28"/>
                    <a:pt x="62" y="28"/>
                    <a:pt x="62" y="28"/>
                  </a:cubicBezTo>
                  <a:cubicBezTo>
                    <a:pt x="61" y="27"/>
                    <a:pt x="61" y="27"/>
                    <a:pt x="61" y="27"/>
                  </a:cubicBezTo>
                  <a:close/>
                  <a:moveTo>
                    <a:pt x="62" y="30"/>
                  </a:moveTo>
                  <a:cubicBezTo>
                    <a:pt x="62" y="30"/>
                    <a:pt x="62" y="30"/>
                    <a:pt x="62" y="30"/>
                  </a:cubicBezTo>
                  <a:cubicBezTo>
                    <a:pt x="62" y="31"/>
                    <a:pt x="62" y="31"/>
                    <a:pt x="63" y="31"/>
                  </a:cubicBezTo>
                  <a:cubicBezTo>
                    <a:pt x="63" y="31"/>
                    <a:pt x="63" y="31"/>
                    <a:pt x="63" y="31"/>
                  </a:cubicBezTo>
                  <a:cubicBezTo>
                    <a:pt x="62" y="30"/>
                    <a:pt x="62" y="30"/>
                    <a:pt x="62" y="30"/>
                  </a:cubicBezTo>
                  <a:close/>
                  <a:moveTo>
                    <a:pt x="66" y="32"/>
                  </a:moveTo>
                  <a:cubicBezTo>
                    <a:pt x="66" y="32"/>
                    <a:pt x="66" y="32"/>
                    <a:pt x="66" y="32"/>
                  </a:cubicBezTo>
                  <a:cubicBezTo>
                    <a:pt x="66" y="33"/>
                    <a:pt x="66" y="34"/>
                    <a:pt x="67" y="34"/>
                  </a:cubicBezTo>
                  <a:cubicBezTo>
                    <a:pt x="67" y="34"/>
                    <a:pt x="67" y="34"/>
                    <a:pt x="67" y="34"/>
                  </a:cubicBezTo>
                  <a:cubicBezTo>
                    <a:pt x="67" y="34"/>
                    <a:pt x="68" y="34"/>
                    <a:pt x="68" y="34"/>
                  </a:cubicBezTo>
                  <a:cubicBezTo>
                    <a:pt x="67" y="32"/>
                    <a:pt x="66" y="32"/>
                    <a:pt x="66" y="32"/>
                  </a:cubicBezTo>
                  <a:close/>
                  <a:moveTo>
                    <a:pt x="68" y="51"/>
                  </a:moveTo>
                  <a:cubicBezTo>
                    <a:pt x="68" y="52"/>
                    <a:pt x="68" y="52"/>
                    <a:pt x="68" y="52"/>
                  </a:cubicBezTo>
                  <a:cubicBezTo>
                    <a:pt x="69" y="52"/>
                    <a:pt x="69" y="52"/>
                    <a:pt x="69" y="52"/>
                  </a:cubicBezTo>
                  <a:cubicBezTo>
                    <a:pt x="69" y="51"/>
                    <a:pt x="69" y="51"/>
                    <a:pt x="69" y="51"/>
                  </a:cubicBezTo>
                  <a:cubicBezTo>
                    <a:pt x="69" y="51"/>
                    <a:pt x="69" y="51"/>
                    <a:pt x="69" y="51"/>
                  </a:cubicBezTo>
                  <a:lnTo>
                    <a:pt x="6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881"/>
            <p:cNvSpPr>
              <a:spLocks noEditPoints="1"/>
            </p:cNvSpPr>
            <p:nvPr/>
          </p:nvSpPr>
          <p:spPr bwMode="auto">
            <a:xfrm>
              <a:off x="3311" y="1198"/>
              <a:ext cx="171" cy="172"/>
            </a:xfrm>
            <a:custGeom>
              <a:avLst/>
              <a:gdLst>
                <a:gd name="T0" fmla="*/ 58 w 72"/>
                <a:gd name="T1" fmla="*/ 3 h 72"/>
                <a:gd name="T2" fmla="*/ 54 w 72"/>
                <a:gd name="T3" fmla="*/ 10 h 72"/>
                <a:gd name="T4" fmla="*/ 54 w 72"/>
                <a:gd name="T5" fmla="*/ 14 h 72"/>
                <a:gd name="T6" fmla="*/ 58 w 72"/>
                <a:gd name="T7" fmla="*/ 13 h 72"/>
                <a:gd name="T8" fmla="*/ 64 w 72"/>
                <a:gd name="T9" fmla="*/ 18 h 72"/>
                <a:gd name="T10" fmla="*/ 67 w 72"/>
                <a:gd name="T11" fmla="*/ 13 h 72"/>
                <a:gd name="T12" fmla="*/ 63 w 72"/>
                <a:gd name="T13" fmla="*/ 13 h 72"/>
                <a:gd name="T14" fmla="*/ 61 w 72"/>
                <a:gd name="T15" fmla="*/ 5 h 72"/>
                <a:gd name="T16" fmla="*/ 62 w 72"/>
                <a:gd name="T17" fmla="*/ 4 h 72"/>
                <a:gd name="T18" fmla="*/ 71 w 72"/>
                <a:gd name="T19" fmla="*/ 12 h 72"/>
                <a:gd name="T20" fmla="*/ 69 w 72"/>
                <a:gd name="T21" fmla="*/ 22 h 72"/>
                <a:gd name="T22" fmla="*/ 66 w 72"/>
                <a:gd name="T23" fmla="*/ 22 h 72"/>
                <a:gd name="T24" fmla="*/ 53 w 72"/>
                <a:gd name="T25" fmla="*/ 22 h 72"/>
                <a:gd name="T26" fmla="*/ 48 w 72"/>
                <a:gd name="T27" fmla="*/ 17 h 72"/>
                <a:gd name="T28" fmla="*/ 48 w 72"/>
                <a:gd name="T29" fmla="*/ 14 h 72"/>
                <a:gd name="T30" fmla="*/ 52 w 72"/>
                <a:gd name="T31" fmla="*/ 7 h 72"/>
                <a:gd name="T32" fmla="*/ 43 w 72"/>
                <a:gd name="T33" fmla="*/ 11 h 72"/>
                <a:gd name="T34" fmla="*/ 39 w 72"/>
                <a:gd name="T35" fmla="*/ 34 h 72"/>
                <a:gd name="T36" fmla="*/ 34 w 72"/>
                <a:gd name="T37" fmla="*/ 39 h 72"/>
                <a:gd name="T38" fmla="*/ 47 w 72"/>
                <a:gd name="T39" fmla="*/ 65 h 72"/>
                <a:gd name="T40" fmla="*/ 4 w 72"/>
                <a:gd name="T41" fmla="*/ 65 h 72"/>
                <a:gd name="T42" fmla="*/ 11 w 72"/>
                <a:gd name="T43" fmla="*/ 34 h 72"/>
                <a:gd name="T44" fmla="*/ 6 w 72"/>
                <a:gd name="T45" fmla="*/ 32 h 72"/>
                <a:gd name="T46" fmla="*/ 13 w 72"/>
                <a:gd name="T47" fmla="*/ 16 h 72"/>
                <a:gd name="T48" fmla="*/ 11 w 72"/>
                <a:gd name="T49" fmla="*/ 1 h 72"/>
                <a:gd name="T50" fmla="*/ 9 w 72"/>
                <a:gd name="T51" fmla="*/ 3 h 72"/>
                <a:gd name="T52" fmla="*/ 22 w 72"/>
                <a:gd name="T53" fmla="*/ 3 h 72"/>
                <a:gd name="T54" fmla="*/ 32 w 72"/>
                <a:gd name="T55" fmla="*/ 6 h 72"/>
                <a:gd name="T56" fmla="*/ 42 w 72"/>
                <a:gd name="T57" fmla="*/ 4 h 72"/>
                <a:gd name="T58" fmla="*/ 2 w 72"/>
                <a:gd name="T59" fmla="*/ 3 h 72"/>
                <a:gd name="T60" fmla="*/ 15 w 72"/>
                <a:gd name="T61" fmla="*/ 13 h 72"/>
                <a:gd name="T62" fmla="*/ 15 w 72"/>
                <a:gd name="T63" fmla="*/ 13 h 72"/>
                <a:gd name="T64" fmla="*/ 16 w 72"/>
                <a:gd name="T65" fmla="*/ 51 h 72"/>
                <a:gd name="T66" fmla="*/ 18 w 72"/>
                <a:gd name="T67" fmla="*/ 32 h 72"/>
                <a:gd name="T68" fmla="*/ 20 w 72"/>
                <a:gd name="T69" fmla="*/ 19 h 72"/>
                <a:gd name="T70" fmla="*/ 19 w 72"/>
                <a:gd name="T71" fmla="*/ 18 h 72"/>
                <a:gd name="T72" fmla="*/ 20 w 72"/>
                <a:gd name="T73" fmla="*/ 6 h 72"/>
                <a:gd name="T74" fmla="*/ 21 w 72"/>
                <a:gd name="T75" fmla="*/ 9 h 72"/>
                <a:gd name="T76" fmla="*/ 21 w 72"/>
                <a:gd name="T77" fmla="*/ 9 h 72"/>
                <a:gd name="T78" fmla="*/ 24 w 72"/>
                <a:gd name="T79" fmla="*/ 61 h 72"/>
                <a:gd name="T80" fmla="*/ 23 w 72"/>
                <a:gd name="T81" fmla="*/ 30 h 72"/>
                <a:gd name="T82" fmla="*/ 23 w 72"/>
                <a:gd name="T83" fmla="*/ 30 h 72"/>
                <a:gd name="T84" fmla="*/ 27 w 72"/>
                <a:gd name="T85" fmla="*/ 14 h 72"/>
                <a:gd name="T86" fmla="*/ 27 w 72"/>
                <a:gd name="T87" fmla="*/ 21 h 72"/>
                <a:gd name="T88" fmla="*/ 32 w 72"/>
                <a:gd name="T89" fmla="*/ 16 h 72"/>
                <a:gd name="T90" fmla="*/ 29 w 72"/>
                <a:gd name="T91" fmla="*/ 51 h 72"/>
                <a:gd name="T92" fmla="*/ 29 w 72"/>
                <a:gd name="T93" fmla="*/ 11 h 72"/>
                <a:gd name="T94" fmla="*/ 37 w 72"/>
                <a:gd name="T95" fmla="*/ 11 h 72"/>
                <a:gd name="T96" fmla="*/ 37 w 72"/>
                <a:gd name="T97" fmla="*/ 10 h 72"/>
                <a:gd name="T98" fmla="*/ 49 w 72"/>
                <a:gd name="T99" fmla="*/ 2 h 72"/>
                <a:gd name="T100" fmla="*/ 50 w 72"/>
                <a:gd name="T101" fmla="*/ 23 h 72"/>
                <a:gd name="T102" fmla="*/ 50 w 72"/>
                <a:gd name="T103" fmla="*/ 23 h 72"/>
                <a:gd name="T104" fmla="*/ 53 w 72"/>
                <a:gd name="T105" fmla="*/ 2 h 72"/>
                <a:gd name="T106" fmla="*/ 54 w 72"/>
                <a:gd name="T107" fmla="*/ 20 h 72"/>
                <a:gd name="T108" fmla="*/ 55 w 72"/>
                <a:gd name="T109" fmla="*/ 15 h 72"/>
                <a:gd name="T110" fmla="*/ 55 w 72"/>
                <a:gd name="T111" fmla="*/ 15 h 72"/>
                <a:gd name="T112" fmla="*/ 56 w 72"/>
                <a:gd name="T113" fmla="*/ 7 h 72"/>
                <a:gd name="T114" fmla="*/ 59 w 72"/>
                <a:gd name="T115" fmla="*/ 25 h 72"/>
                <a:gd name="T116" fmla="*/ 59 w 72"/>
                <a:gd name="T117" fmla="*/ 18 h 72"/>
                <a:gd name="T118" fmla="*/ 65 w 72"/>
                <a:gd name="T119" fmla="*/ 26 h 72"/>
                <a:gd name="T120" fmla="*/ 66 w 72"/>
                <a:gd name="T121" fmla="*/ 10 h 72"/>
                <a:gd name="T122" fmla="*/ 66 w 72"/>
                <a:gd name="T123"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 h="72">
                  <a:moveTo>
                    <a:pt x="53" y="0"/>
                  </a:moveTo>
                  <a:cubicBezTo>
                    <a:pt x="56" y="0"/>
                    <a:pt x="56" y="0"/>
                    <a:pt x="56" y="0"/>
                  </a:cubicBezTo>
                  <a:cubicBezTo>
                    <a:pt x="56" y="0"/>
                    <a:pt x="56" y="0"/>
                    <a:pt x="56" y="2"/>
                  </a:cubicBezTo>
                  <a:cubicBezTo>
                    <a:pt x="57" y="2"/>
                    <a:pt x="58" y="2"/>
                    <a:pt x="58" y="3"/>
                  </a:cubicBezTo>
                  <a:cubicBezTo>
                    <a:pt x="58" y="3"/>
                    <a:pt x="58" y="3"/>
                    <a:pt x="58" y="3"/>
                  </a:cubicBezTo>
                  <a:cubicBezTo>
                    <a:pt x="57" y="4"/>
                    <a:pt x="57" y="5"/>
                    <a:pt x="57" y="5"/>
                  </a:cubicBezTo>
                  <a:cubicBezTo>
                    <a:pt x="58" y="5"/>
                    <a:pt x="58" y="5"/>
                    <a:pt x="58" y="5"/>
                  </a:cubicBezTo>
                  <a:cubicBezTo>
                    <a:pt x="58" y="6"/>
                    <a:pt x="58" y="6"/>
                    <a:pt x="58" y="6"/>
                  </a:cubicBezTo>
                  <a:cubicBezTo>
                    <a:pt x="58" y="7"/>
                    <a:pt x="58" y="8"/>
                    <a:pt x="56" y="10"/>
                  </a:cubicBezTo>
                  <a:cubicBezTo>
                    <a:pt x="54" y="10"/>
                    <a:pt x="54" y="10"/>
                    <a:pt x="54" y="10"/>
                  </a:cubicBezTo>
                  <a:cubicBezTo>
                    <a:pt x="54" y="11"/>
                    <a:pt x="53" y="12"/>
                    <a:pt x="52" y="12"/>
                  </a:cubicBezTo>
                  <a:cubicBezTo>
                    <a:pt x="53" y="13"/>
                    <a:pt x="53" y="13"/>
                    <a:pt x="53" y="13"/>
                  </a:cubicBezTo>
                  <a:cubicBezTo>
                    <a:pt x="51" y="14"/>
                    <a:pt x="51" y="14"/>
                    <a:pt x="51" y="14"/>
                  </a:cubicBezTo>
                  <a:cubicBezTo>
                    <a:pt x="51" y="15"/>
                    <a:pt x="51" y="15"/>
                    <a:pt x="51" y="15"/>
                  </a:cubicBezTo>
                  <a:cubicBezTo>
                    <a:pt x="54" y="14"/>
                    <a:pt x="54" y="14"/>
                    <a:pt x="54" y="14"/>
                  </a:cubicBezTo>
                  <a:cubicBezTo>
                    <a:pt x="54" y="14"/>
                    <a:pt x="54" y="14"/>
                    <a:pt x="54" y="14"/>
                  </a:cubicBezTo>
                  <a:cubicBezTo>
                    <a:pt x="58" y="16"/>
                    <a:pt x="58" y="16"/>
                    <a:pt x="58" y="16"/>
                  </a:cubicBezTo>
                  <a:cubicBezTo>
                    <a:pt x="59" y="14"/>
                    <a:pt x="59" y="14"/>
                    <a:pt x="59" y="14"/>
                  </a:cubicBezTo>
                  <a:cubicBezTo>
                    <a:pt x="58" y="13"/>
                    <a:pt x="58" y="13"/>
                    <a:pt x="58" y="13"/>
                  </a:cubicBezTo>
                  <a:cubicBezTo>
                    <a:pt x="58" y="13"/>
                    <a:pt x="58" y="13"/>
                    <a:pt x="58" y="13"/>
                  </a:cubicBezTo>
                  <a:cubicBezTo>
                    <a:pt x="59" y="13"/>
                    <a:pt x="59" y="13"/>
                    <a:pt x="59" y="13"/>
                  </a:cubicBezTo>
                  <a:cubicBezTo>
                    <a:pt x="59" y="13"/>
                    <a:pt x="59" y="13"/>
                    <a:pt x="59" y="14"/>
                  </a:cubicBezTo>
                  <a:cubicBezTo>
                    <a:pt x="61" y="14"/>
                    <a:pt x="61" y="14"/>
                    <a:pt x="61" y="14"/>
                  </a:cubicBezTo>
                  <a:cubicBezTo>
                    <a:pt x="62" y="14"/>
                    <a:pt x="62" y="15"/>
                    <a:pt x="63" y="18"/>
                  </a:cubicBezTo>
                  <a:cubicBezTo>
                    <a:pt x="64" y="18"/>
                    <a:pt x="64" y="18"/>
                    <a:pt x="64" y="18"/>
                  </a:cubicBezTo>
                  <a:cubicBezTo>
                    <a:pt x="64" y="18"/>
                    <a:pt x="64" y="18"/>
                    <a:pt x="64" y="18"/>
                  </a:cubicBezTo>
                  <a:cubicBezTo>
                    <a:pt x="64" y="19"/>
                    <a:pt x="64" y="19"/>
                    <a:pt x="63" y="19"/>
                  </a:cubicBezTo>
                  <a:cubicBezTo>
                    <a:pt x="63" y="21"/>
                    <a:pt x="63" y="21"/>
                    <a:pt x="64" y="21"/>
                  </a:cubicBezTo>
                  <a:cubicBezTo>
                    <a:pt x="67" y="20"/>
                    <a:pt x="69" y="18"/>
                    <a:pt x="69" y="16"/>
                  </a:cubicBezTo>
                  <a:cubicBezTo>
                    <a:pt x="69" y="15"/>
                    <a:pt x="68" y="14"/>
                    <a:pt x="67" y="13"/>
                  </a:cubicBezTo>
                  <a:cubicBezTo>
                    <a:pt x="64" y="13"/>
                    <a:pt x="64" y="13"/>
                    <a:pt x="64" y="13"/>
                  </a:cubicBezTo>
                  <a:cubicBezTo>
                    <a:pt x="64" y="15"/>
                    <a:pt x="64" y="15"/>
                    <a:pt x="64" y="15"/>
                  </a:cubicBezTo>
                  <a:cubicBezTo>
                    <a:pt x="63" y="15"/>
                    <a:pt x="63" y="15"/>
                    <a:pt x="63" y="15"/>
                  </a:cubicBezTo>
                  <a:cubicBezTo>
                    <a:pt x="63" y="15"/>
                    <a:pt x="63" y="15"/>
                    <a:pt x="63" y="14"/>
                  </a:cubicBezTo>
                  <a:cubicBezTo>
                    <a:pt x="63" y="13"/>
                    <a:pt x="63" y="13"/>
                    <a:pt x="63" y="13"/>
                  </a:cubicBezTo>
                  <a:cubicBezTo>
                    <a:pt x="63" y="12"/>
                    <a:pt x="63" y="12"/>
                    <a:pt x="63" y="12"/>
                  </a:cubicBezTo>
                  <a:cubicBezTo>
                    <a:pt x="66" y="7"/>
                    <a:pt x="66" y="7"/>
                    <a:pt x="66" y="7"/>
                  </a:cubicBezTo>
                  <a:cubicBezTo>
                    <a:pt x="65" y="7"/>
                    <a:pt x="65" y="7"/>
                    <a:pt x="65" y="7"/>
                  </a:cubicBezTo>
                  <a:cubicBezTo>
                    <a:pt x="63" y="8"/>
                    <a:pt x="63" y="8"/>
                    <a:pt x="63" y="8"/>
                  </a:cubicBezTo>
                  <a:cubicBezTo>
                    <a:pt x="62" y="6"/>
                    <a:pt x="61" y="5"/>
                    <a:pt x="61" y="5"/>
                  </a:cubicBezTo>
                  <a:cubicBezTo>
                    <a:pt x="60" y="6"/>
                    <a:pt x="60" y="6"/>
                    <a:pt x="60" y="6"/>
                  </a:cubicBezTo>
                  <a:cubicBezTo>
                    <a:pt x="59" y="6"/>
                    <a:pt x="58" y="6"/>
                    <a:pt x="58" y="5"/>
                  </a:cubicBezTo>
                  <a:cubicBezTo>
                    <a:pt x="58" y="4"/>
                    <a:pt x="58" y="4"/>
                    <a:pt x="58" y="4"/>
                  </a:cubicBezTo>
                  <a:cubicBezTo>
                    <a:pt x="58" y="4"/>
                    <a:pt x="58" y="4"/>
                    <a:pt x="59" y="3"/>
                  </a:cubicBezTo>
                  <a:cubicBezTo>
                    <a:pt x="62" y="4"/>
                    <a:pt x="62" y="4"/>
                    <a:pt x="62" y="4"/>
                  </a:cubicBezTo>
                  <a:cubicBezTo>
                    <a:pt x="63" y="3"/>
                    <a:pt x="63" y="3"/>
                    <a:pt x="63" y="3"/>
                  </a:cubicBezTo>
                  <a:cubicBezTo>
                    <a:pt x="63" y="4"/>
                    <a:pt x="65" y="5"/>
                    <a:pt x="68" y="6"/>
                  </a:cubicBezTo>
                  <a:cubicBezTo>
                    <a:pt x="69" y="7"/>
                    <a:pt x="70" y="9"/>
                    <a:pt x="70" y="10"/>
                  </a:cubicBezTo>
                  <a:cubicBezTo>
                    <a:pt x="71" y="11"/>
                    <a:pt x="71" y="11"/>
                    <a:pt x="71" y="11"/>
                  </a:cubicBezTo>
                  <a:cubicBezTo>
                    <a:pt x="71" y="12"/>
                    <a:pt x="71" y="12"/>
                    <a:pt x="71" y="12"/>
                  </a:cubicBezTo>
                  <a:cubicBezTo>
                    <a:pt x="70" y="13"/>
                    <a:pt x="70" y="13"/>
                    <a:pt x="70" y="13"/>
                  </a:cubicBezTo>
                  <a:cubicBezTo>
                    <a:pt x="70" y="14"/>
                    <a:pt x="70" y="14"/>
                    <a:pt x="70" y="14"/>
                  </a:cubicBezTo>
                  <a:cubicBezTo>
                    <a:pt x="70" y="15"/>
                    <a:pt x="70" y="15"/>
                    <a:pt x="72" y="15"/>
                  </a:cubicBezTo>
                  <a:cubicBezTo>
                    <a:pt x="72" y="16"/>
                    <a:pt x="72" y="16"/>
                    <a:pt x="72" y="16"/>
                  </a:cubicBezTo>
                  <a:cubicBezTo>
                    <a:pt x="72" y="18"/>
                    <a:pt x="71" y="20"/>
                    <a:pt x="69" y="22"/>
                  </a:cubicBezTo>
                  <a:cubicBezTo>
                    <a:pt x="69" y="22"/>
                    <a:pt x="69" y="22"/>
                    <a:pt x="69" y="22"/>
                  </a:cubicBezTo>
                  <a:cubicBezTo>
                    <a:pt x="69" y="22"/>
                    <a:pt x="69" y="22"/>
                    <a:pt x="69" y="22"/>
                  </a:cubicBezTo>
                  <a:cubicBezTo>
                    <a:pt x="67" y="22"/>
                    <a:pt x="67" y="22"/>
                    <a:pt x="67" y="22"/>
                  </a:cubicBezTo>
                  <a:cubicBezTo>
                    <a:pt x="66" y="22"/>
                    <a:pt x="66" y="22"/>
                    <a:pt x="66" y="22"/>
                  </a:cubicBezTo>
                  <a:cubicBezTo>
                    <a:pt x="66" y="22"/>
                    <a:pt x="66" y="22"/>
                    <a:pt x="66" y="22"/>
                  </a:cubicBezTo>
                  <a:cubicBezTo>
                    <a:pt x="67" y="23"/>
                    <a:pt x="68" y="24"/>
                    <a:pt x="68" y="25"/>
                  </a:cubicBezTo>
                  <a:cubicBezTo>
                    <a:pt x="65" y="27"/>
                    <a:pt x="62" y="29"/>
                    <a:pt x="59" y="29"/>
                  </a:cubicBezTo>
                  <a:cubicBezTo>
                    <a:pt x="56" y="29"/>
                    <a:pt x="54" y="27"/>
                    <a:pt x="51" y="25"/>
                  </a:cubicBezTo>
                  <a:cubicBezTo>
                    <a:pt x="52" y="25"/>
                    <a:pt x="53" y="24"/>
                    <a:pt x="53" y="23"/>
                  </a:cubicBezTo>
                  <a:cubicBezTo>
                    <a:pt x="53" y="22"/>
                    <a:pt x="53" y="22"/>
                    <a:pt x="53" y="22"/>
                  </a:cubicBezTo>
                  <a:cubicBezTo>
                    <a:pt x="52" y="21"/>
                    <a:pt x="52" y="21"/>
                    <a:pt x="52" y="21"/>
                  </a:cubicBezTo>
                  <a:cubicBezTo>
                    <a:pt x="51" y="22"/>
                    <a:pt x="51" y="22"/>
                    <a:pt x="51" y="22"/>
                  </a:cubicBezTo>
                  <a:cubicBezTo>
                    <a:pt x="51" y="22"/>
                    <a:pt x="51" y="22"/>
                    <a:pt x="51" y="22"/>
                  </a:cubicBezTo>
                  <a:cubicBezTo>
                    <a:pt x="48" y="21"/>
                    <a:pt x="48" y="21"/>
                    <a:pt x="48" y="21"/>
                  </a:cubicBezTo>
                  <a:cubicBezTo>
                    <a:pt x="48" y="17"/>
                    <a:pt x="48" y="17"/>
                    <a:pt x="48" y="17"/>
                  </a:cubicBezTo>
                  <a:cubicBezTo>
                    <a:pt x="48" y="17"/>
                    <a:pt x="48" y="17"/>
                    <a:pt x="48" y="17"/>
                  </a:cubicBezTo>
                  <a:cubicBezTo>
                    <a:pt x="50" y="18"/>
                    <a:pt x="50" y="18"/>
                    <a:pt x="50" y="18"/>
                  </a:cubicBezTo>
                  <a:cubicBezTo>
                    <a:pt x="50" y="17"/>
                    <a:pt x="50" y="17"/>
                    <a:pt x="50" y="17"/>
                  </a:cubicBezTo>
                  <a:cubicBezTo>
                    <a:pt x="50" y="17"/>
                    <a:pt x="49" y="16"/>
                    <a:pt x="49" y="15"/>
                  </a:cubicBezTo>
                  <a:cubicBezTo>
                    <a:pt x="48" y="14"/>
                    <a:pt x="48" y="14"/>
                    <a:pt x="48" y="14"/>
                  </a:cubicBezTo>
                  <a:cubicBezTo>
                    <a:pt x="49" y="13"/>
                    <a:pt x="50" y="11"/>
                    <a:pt x="53" y="9"/>
                  </a:cubicBezTo>
                  <a:cubicBezTo>
                    <a:pt x="54" y="8"/>
                    <a:pt x="54" y="8"/>
                    <a:pt x="54" y="8"/>
                  </a:cubicBezTo>
                  <a:cubicBezTo>
                    <a:pt x="54" y="8"/>
                    <a:pt x="54" y="8"/>
                    <a:pt x="54" y="8"/>
                  </a:cubicBezTo>
                  <a:cubicBezTo>
                    <a:pt x="53" y="7"/>
                    <a:pt x="53" y="7"/>
                    <a:pt x="53" y="7"/>
                  </a:cubicBezTo>
                  <a:cubicBezTo>
                    <a:pt x="52" y="7"/>
                    <a:pt x="52" y="7"/>
                    <a:pt x="52" y="7"/>
                  </a:cubicBezTo>
                  <a:cubicBezTo>
                    <a:pt x="50" y="7"/>
                    <a:pt x="47" y="8"/>
                    <a:pt x="45" y="10"/>
                  </a:cubicBezTo>
                  <a:cubicBezTo>
                    <a:pt x="43" y="10"/>
                    <a:pt x="43" y="10"/>
                    <a:pt x="43" y="10"/>
                  </a:cubicBezTo>
                  <a:cubicBezTo>
                    <a:pt x="42" y="11"/>
                    <a:pt x="42" y="11"/>
                    <a:pt x="42" y="11"/>
                  </a:cubicBezTo>
                  <a:cubicBezTo>
                    <a:pt x="43" y="11"/>
                    <a:pt x="43" y="11"/>
                    <a:pt x="43" y="11"/>
                  </a:cubicBezTo>
                  <a:cubicBezTo>
                    <a:pt x="43" y="11"/>
                    <a:pt x="43" y="11"/>
                    <a:pt x="43" y="11"/>
                  </a:cubicBezTo>
                  <a:cubicBezTo>
                    <a:pt x="37" y="17"/>
                    <a:pt x="34" y="20"/>
                    <a:pt x="34" y="22"/>
                  </a:cubicBezTo>
                  <a:cubicBezTo>
                    <a:pt x="34" y="30"/>
                    <a:pt x="34" y="30"/>
                    <a:pt x="34" y="30"/>
                  </a:cubicBezTo>
                  <a:cubicBezTo>
                    <a:pt x="36" y="30"/>
                    <a:pt x="36" y="30"/>
                    <a:pt x="36" y="30"/>
                  </a:cubicBezTo>
                  <a:cubicBezTo>
                    <a:pt x="40" y="30"/>
                    <a:pt x="42" y="32"/>
                    <a:pt x="42" y="33"/>
                  </a:cubicBezTo>
                  <a:cubicBezTo>
                    <a:pt x="39" y="34"/>
                    <a:pt x="39" y="34"/>
                    <a:pt x="39" y="34"/>
                  </a:cubicBezTo>
                  <a:cubicBezTo>
                    <a:pt x="37" y="32"/>
                    <a:pt x="37" y="32"/>
                    <a:pt x="37" y="32"/>
                  </a:cubicBezTo>
                  <a:cubicBezTo>
                    <a:pt x="37" y="32"/>
                    <a:pt x="36" y="32"/>
                    <a:pt x="36" y="33"/>
                  </a:cubicBezTo>
                  <a:cubicBezTo>
                    <a:pt x="36" y="33"/>
                    <a:pt x="36" y="33"/>
                    <a:pt x="36" y="33"/>
                  </a:cubicBezTo>
                  <a:cubicBezTo>
                    <a:pt x="38" y="35"/>
                    <a:pt x="38" y="35"/>
                    <a:pt x="38" y="35"/>
                  </a:cubicBezTo>
                  <a:cubicBezTo>
                    <a:pt x="35" y="36"/>
                    <a:pt x="34" y="37"/>
                    <a:pt x="34" y="39"/>
                  </a:cubicBezTo>
                  <a:cubicBezTo>
                    <a:pt x="34" y="49"/>
                    <a:pt x="34" y="49"/>
                    <a:pt x="34" y="49"/>
                  </a:cubicBezTo>
                  <a:cubicBezTo>
                    <a:pt x="34" y="53"/>
                    <a:pt x="34" y="53"/>
                    <a:pt x="34" y="53"/>
                  </a:cubicBezTo>
                  <a:cubicBezTo>
                    <a:pt x="34" y="60"/>
                    <a:pt x="35" y="64"/>
                    <a:pt x="37" y="64"/>
                  </a:cubicBezTo>
                  <a:cubicBezTo>
                    <a:pt x="43" y="65"/>
                    <a:pt x="43" y="65"/>
                    <a:pt x="43" y="65"/>
                  </a:cubicBezTo>
                  <a:cubicBezTo>
                    <a:pt x="47" y="65"/>
                    <a:pt x="47" y="65"/>
                    <a:pt x="47" y="65"/>
                  </a:cubicBezTo>
                  <a:cubicBezTo>
                    <a:pt x="49" y="65"/>
                    <a:pt x="50" y="66"/>
                    <a:pt x="50" y="68"/>
                  </a:cubicBezTo>
                  <a:cubicBezTo>
                    <a:pt x="50" y="70"/>
                    <a:pt x="49" y="72"/>
                    <a:pt x="49" y="72"/>
                  </a:cubicBezTo>
                  <a:cubicBezTo>
                    <a:pt x="4" y="72"/>
                    <a:pt x="4" y="72"/>
                    <a:pt x="4" y="72"/>
                  </a:cubicBezTo>
                  <a:cubicBezTo>
                    <a:pt x="3" y="72"/>
                    <a:pt x="3" y="71"/>
                    <a:pt x="3" y="69"/>
                  </a:cubicBezTo>
                  <a:cubicBezTo>
                    <a:pt x="3" y="66"/>
                    <a:pt x="3" y="65"/>
                    <a:pt x="4" y="65"/>
                  </a:cubicBezTo>
                  <a:cubicBezTo>
                    <a:pt x="11" y="65"/>
                    <a:pt x="11" y="65"/>
                    <a:pt x="11" y="65"/>
                  </a:cubicBezTo>
                  <a:cubicBezTo>
                    <a:pt x="12" y="65"/>
                    <a:pt x="13" y="63"/>
                    <a:pt x="13" y="61"/>
                  </a:cubicBezTo>
                  <a:cubicBezTo>
                    <a:pt x="13" y="39"/>
                    <a:pt x="13" y="39"/>
                    <a:pt x="13" y="39"/>
                  </a:cubicBezTo>
                  <a:cubicBezTo>
                    <a:pt x="13" y="38"/>
                    <a:pt x="12" y="37"/>
                    <a:pt x="11" y="35"/>
                  </a:cubicBezTo>
                  <a:cubicBezTo>
                    <a:pt x="11" y="34"/>
                    <a:pt x="11" y="34"/>
                    <a:pt x="11" y="34"/>
                  </a:cubicBezTo>
                  <a:cubicBezTo>
                    <a:pt x="10" y="34"/>
                    <a:pt x="9" y="33"/>
                    <a:pt x="9" y="33"/>
                  </a:cubicBezTo>
                  <a:cubicBezTo>
                    <a:pt x="7" y="34"/>
                    <a:pt x="7" y="34"/>
                    <a:pt x="7" y="34"/>
                  </a:cubicBezTo>
                  <a:cubicBezTo>
                    <a:pt x="7" y="34"/>
                    <a:pt x="7" y="34"/>
                    <a:pt x="7" y="34"/>
                  </a:cubicBezTo>
                  <a:cubicBezTo>
                    <a:pt x="6" y="33"/>
                    <a:pt x="6" y="33"/>
                    <a:pt x="6" y="33"/>
                  </a:cubicBezTo>
                  <a:cubicBezTo>
                    <a:pt x="6" y="32"/>
                    <a:pt x="6" y="32"/>
                    <a:pt x="6" y="32"/>
                  </a:cubicBezTo>
                  <a:cubicBezTo>
                    <a:pt x="7" y="31"/>
                    <a:pt x="10" y="30"/>
                    <a:pt x="12" y="30"/>
                  </a:cubicBezTo>
                  <a:cubicBezTo>
                    <a:pt x="13" y="30"/>
                    <a:pt x="13" y="30"/>
                    <a:pt x="13" y="30"/>
                  </a:cubicBezTo>
                  <a:cubicBezTo>
                    <a:pt x="13" y="23"/>
                    <a:pt x="13" y="23"/>
                    <a:pt x="13" y="23"/>
                  </a:cubicBezTo>
                  <a:cubicBezTo>
                    <a:pt x="14" y="22"/>
                    <a:pt x="14" y="22"/>
                    <a:pt x="14" y="22"/>
                  </a:cubicBezTo>
                  <a:cubicBezTo>
                    <a:pt x="13" y="22"/>
                    <a:pt x="13" y="20"/>
                    <a:pt x="13" y="16"/>
                  </a:cubicBezTo>
                  <a:cubicBezTo>
                    <a:pt x="13" y="11"/>
                    <a:pt x="10" y="8"/>
                    <a:pt x="5" y="8"/>
                  </a:cubicBezTo>
                  <a:cubicBezTo>
                    <a:pt x="2" y="8"/>
                    <a:pt x="0" y="8"/>
                    <a:pt x="0" y="7"/>
                  </a:cubicBezTo>
                  <a:cubicBezTo>
                    <a:pt x="0" y="3"/>
                    <a:pt x="0" y="3"/>
                    <a:pt x="0" y="3"/>
                  </a:cubicBezTo>
                  <a:cubicBezTo>
                    <a:pt x="1" y="1"/>
                    <a:pt x="1" y="1"/>
                    <a:pt x="1" y="1"/>
                  </a:cubicBezTo>
                  <a:cubicBezTo>
                    <a:pt x="11" y="1"/>
                    <a:pt x="11" y="1"/>
                    <a:pt x="11" y="1"/>
                  </a:cubicBezTo>
                  <a:cubicBezTo>
                    <a:pt x="21" y="1"/>
                    <a:pt x="21" y="1"/>
                    <a:pt x="21" y="1"/>
                  </a:cubicBezTo>
                  <a:cubicBezTo>
                    <a:pt x="21" y="1"/>
                    <a:pt x="21" y="1"/>
                    <a:pt x="21" y="1"/>
                  </a:cubicBezTo>
                  <a:cubicBezTo>
                    <a:pt x="18" y="1"/>
                    <a:pt x="16" y="2"/>
                    <a:pt x="15" y="3"/>
                  </a:cubicBezTo>
                  <a:cubicBezTo>
                    <a:pt x="14" y="3"/>
                    <a:pt x="14" y="3"/>
                    <a:pt x="14" y="3"/>
                  </a:cubicBezTo>
                  <a:cubicBezTo>
                    <a:pt x="9" y="3"/>
                    <a:pt x="9" y="3"/>
                    <a:pt x="9" y="3"/>
                  </a:cubicBezTo>
                  <a:cubicBezTo>
                    <a:pt x="9" y="4"/>
                    <a:pt x="8" y="5"/>
                    <a:pt x="8" y="6"/>
                  </a:cubicBezTo>
                  <a:cubicBezTo>
                    <a:pt x="8" y="6"/>
                    <a:pt x="8" y="6"/>
                    <a:pt x="8" y="6"/>
                  </a:cubicBezTo>
                  <a:cubicBezTo>
                    <a:pt x="9" y="6"/>
                    <a:pt x="9" y="6"/>
                    <a:pt x="9" y="6"/>
                  </a:cubicBezTo>
                  <a:cubicBezTo>
                    <a:pt x="21" y="3"/>
                    <a:pt x="21" y="3"/>
                    <a:pt x="21" y="3"/>
                  </a:cubicBezTo>
                  <a:cubicBezTo>
                    <a:pt x="22" y="3"/>
                    <a:pt x="22" y="3"/>
                    <a:pt x="22" y="3"/>
                  </a:cubicBezTo>
                  <a:cubicBezTo>
                    <a:pt x="24" y="3"/>
                    <a:pt x="26" y="4"/>
                    <a:pt x="27" y="5"/>
                  </a:cubicBezTo>
                  <a:cubicBezTo>
                    <a:pt x="26" y="6"/>
                    <a:pt x="26" y="6"/>
                    <a:pt x="26" y="6"/>
                  </a:cubicBezTo>
                  <a:cubicBezTo>
                    <a:pt x="27" y="7"/>
                    <a:pt x="27" y="7"/>
                    <a:pt x="27" y="7"/>
                  </a:cubicBezTo>
                  <a:cubicBezTo>
                    <a:pt x="28" y="7"/>
                    <a:pt x="28" y="7"/>
                    <a:pt x="28" y="7"/>
                  </a:cubicBezTo>
                  <a:cubicBezTo>
                    <a:pt x="32" y="6"/>
                    <a:pt x="32" y="6"/>
                    <a:pt x="32" y="6"/>
                  </a:cubicBezTo>
                  <a:cubicBezTo>
                    <a:pt x="32" y="6"/>
                    <a:pt x="32" y="6"/>
                    <a:pt x="32" y="6"/>
                  </a:cubicBezTo>
                  <a:cubicBezTo>
                    <a:pt x="32" y="9"/>
                    <a:pt x="32" y="9"/>
                    <a:pt x="32" y="9"/>
                  </a:cubicBezTo>
                  <a:cubicBezTo>
                    <a:pt x="35" y="6"/>
                    <a:pt x="38" y="4"/>
                    <a:pt x="41" y="3"/>
                  </a:cubicBezTo>
                  <a:cubicBezTo>
                    <a:pt x="41" y="4"/>
                    <a:pt x="41" y="4"/>
                    <a:pt x="41" y="4"/>
                  </a:cubicBezTo>
                  <a:cubicBezTo>
                    <a:pt x="42" y="4"/>
                    <a:pt x="42" y="4"/>
                    <a:pt x="42" y="4"/>
                  </a:cubicBezTo>
                  <a:cubicBezTo>
                    <a:pt x="45" y="4"/>
                    <a:pt x="46" y="2"/>
                    <a:pt x="46" y="1"/>
                  </a:cubicBezTo>
                  <a:cubicBezTo>
                    <a:pt x="48" y="0"/>
                    <a:pt x="50" y="0"/>
                    <a:pt x="53" y="0"/>
                  </a:cubicBezTo>
                  <a:moveTo>
                    <a:pt x="2" y="2"/>
                  </a:moveTo>
                  <a:cubicBezTo>
                    <a:pt x="2" y="2"/>
                    <a:pt x="2" y="2"/>
                    <a:pt x="2" y="2"/>
                  </a:cubicBezTo>
                  <a:cubicBezTo>
                    <a:pt x="2" y="3"/>
                    <a:pt x="2" y="3"/>
                    <a:pt x="2" y="3"/>
                  </a:cubicBezTo>
                  <a:cubicBezTo>
                    <a:pt x="2" y="3"/>
                    <a:pt x="2" y="3"/>
                    <a:pt x="2" y="3"/>
                  </a:cubicBezTo>
                  <a:cubicBezTo>
                    <a:pt x="3" y="3"/>
                    <a:pt x="3" y="3"/>
                    <a:pt x="3" y="3"/>
                  </a:cubicBezTo>
                  <a:cubicBezTo>
                    <a:pt x="3" y="3"/>
                    <a:pt x="3" y="3"/>
                    <a:pt x="3" y="3"/>
                  </a:cubicBezTo>
                  <a:lnTo>
                    <a:pt x="2" y="2"/>
                  </a:lnTo>
                  <a:close/>
                  <a:moveTo>
                    <a:pt x="15" y="13"/>
                  </a:moveTo>
                  <a:cubicBezTo>
                    <a:pt x="18" y="15"/>
                    <a:pt x="18" y="15"/>
                    <a:pt x="18" y="15"/>
                  </a:cubicBezTo>
                  <a:cubicBezTo>
                    <a:pt x="19" y="15"/>
                    <a:pt x="19" y="15"/>
                    <a:pt x="19" y="15"/>
                  </a:cubicBezTo>
                  <a:cubicBezTo>
                    <a:pt x="20" y="15"/>
                    <a:pt x="20" y="14"/>
                    <a:pt x="21" y="13"/>
                  </a:cubicBezTo>
                  <a:cubicBezTo>
                    <a:pt x="21" y="12"/>
                    <a:pt x="20" y="11"/>
                    <a:pt x="18" y="10"/>
                  </a:cubicBezTo>
                  <a:cubicBezTo>
                    <a:pt x="17" y="10"/>
                    <a:pt x="16" y="11"/>
                    <a:pt x="15" y="13"/>
                  </a:cubicBezTo>
                  <a:moveTo>
                    <a:pt x="16" y="51"/>
                  </a:moveTo>
                  <a:cubicBezTo>
                    <a:pt x="16" y="52"/>
                    <a:pt x="16" y="52"/>
                    <a:pt x="16" y="52"/>
                  </a:cubicBezTo>
                  <a:cubicBezTo>
                    <a:pt x="16" y="53"/>
                    <a:pt x="16" y="53"/>
                    <a:pt x="17" y="53"/>
                  </a:cubicBezTo>
                  <a:cubicBezTo>
                    <a:pt x="17" y="53"/>
                    <a:pt x="17" y="53"/>
                    <a:pt x="17" y="52"/>
                  </a:cubicBezTo>
                  <a:cubicBezTo>
                    <a:pt x="17" y="51"/>
                    <a:pt x="17" y="51"/>
                    <a:pt x="16" y="51"/>
                  </a:cubicBezTo>
                  <a:close/>
                  <a:moveTo>
                    <a:pt x="17" y="34"/>
                  </a:moveTo>
                  <a:cubicBezTo>
                    <a:pt x="18" y="35"/>
                    <a:pt x="19" y="36"/>
                    <a:pt x="19" y="36"/>
                  </a:cubicBezTo>
                  <a:cubicBezTo>
                    <a:pt x="20" y="36"/>
                    <a:pt x="20" y="36"/>
                    <a:pt x="20" y="36"/>
                  </a:cubicBezTo>
                  <a:cubicBezTo>
                    <a:pt x="20" y="36"/>
                    <a:pt x="21" y="35"/>
                    <a:pt x="21" y="34"/>
                  </a:cubicBezTo>
                  <a:cubicBezTo>
                    <a:pt x="20" y="33"/>
                    <a:pt x="19" y="32"/>
                    <a:pt x="18" y="32"/>
                  </a:cubicBezTo>
                  <a:cubicBezTo>
                    <a:pt x="18" y="33"/>
                    <a:pt x="17" y="33"/>
                    <a:pt x="17" y="34"/>
                  </a:cubicBezTo>
                  <a:moveTo>
                    <a:pt x="17" y="22"/>
                  </a:moveTo>
                  <a:cubicBezTo>
                    <a:pt x="17" y="24"/>
                    <a:pt x="18" y="25"/>
                    <a:pt x="19" y="25"/>
                  </a:cubicBezTo>
                  <a:cubicBezTo>
                    <a:pt x="20" y="25"/>
                    <a:pt x="21" y="24"/>
                    <a:pt x="22" y="22"/>
                  </a:cubicBezTo>
                  <a:cubicBezTo>
                    <a:pt x="21" y="20"/>
                    <a:pt x="20" y="19"/>
                    <a:pt x="20" y="19"/>
                  </a:cubicBezTo>
                  <a:cubicBezTo>
                    <a:pt x="20" y="19"/>
                    <a:pt x="20" y="19"/>
                    <a:pt x="20" y="19"/>
                  </a:cubicBezTo>
                  <a:cubicBezTo>
                    <a:pt x="18" y="19"/>
                    <a:pt x="17" y="20"/>
                    <a:pt x="17" y="22"/>
                  </a:cubicBezTo>
                  <a:moveTo>
                    <a:pt x="18" y="16"/>
                  </a:moveTo>
                  <a:cubicBezTo>
                    <a:pt x="18" y="17"/>
                    <a:pt x="18" y="17"/>
                    <a:pt x="18" y="17"/>
                  </a:cubicBezTo>
                  <a:cubicBezTo>
                    <a:pt x="19" y="18"/>
                    <a:pt x="19" y="18"/>
                    <a:pt x="19" y="18"/>
                  </a:cubicBezTo>
                  <a:cubicBezTo>
                    <a:pt x="19" y="18"/>
                    <a:pt x="19" y="18"/>
                    <a:pt x="19" y="18"/>
                  </a:cubicBezTo>
                  <a:cubicBezTo>
                    <a:pt x="19" y="17"/>
                    <a:pt x="19" y="17"/>
                    <a:pt x="19" y="17"/>
                  </a:cubicBezTo>
                  <a:cubicBezTo>
                    <a:pt x="18" y="16"/>
                    <a:pt x="18" y="16"/>
                    <a:pt x="18" y="16"/>
                  </a:cubicBezTo>
                  <a:close/>
                  <a:moveTo>
                    <a:pt x="20" y="5"/>
                  </a:moveTo>
                  <a:cubicBezTo>
                    <a:pt x="20" y="6"/>
                    <a:pt x="20" y="6"/>
                    <a:pt x="20" y="6"/>
                  </a:cubicBezTo>
                  <a:cubicBezTo>
                    <a:pt x="20" y="6"/>
                    <a:pt x="20" y="6"/>
                    <a:pt x="20" y="6"/>
                  </a:cubicBezTo>
                  <a:cubicBezTo>
                    <a:pt x="21" y="5"/>
                    <a:pt x="21" y="5"/>
                    <a:pt x="21" y="5"/>
                  </a:cubicBezTo>
                  <a:cubicBezTo>
                    <a:pt x="21" y="5"/>
                    <a:pt x="21" y="5"/>
                    <a:pt x="21" y="5"/>
                  </a:cubicBezTo>
                  <a:cubicBezTo>
                    <a:pt x="20" y="5"/>
                    <a:pt x="20" y="5"/>
                    <a:pt x="20" y="5"/>
                  </a:cubicBezTo>
                  <a:close/>
                  <a:moveTo>
                    <a:pt x="21" y="9"/>
                  </a:moveTo>
                  <a:cubicBezTo>
                    <a:pt x="22" y="10"/>
                    <a:pt x="22" y="10"/>
                    <a:pt x="22" y="10"/>
                  </a:cubicBezTo>
                  <a:cubicBezTo>
                    <a:pt x="23" y="10"/>
                    <a:pt x="24" y="8"/>
                    <a:pt x="24" y="6"/>
                  </a:cubicBezTo>
                  <a:cubicBezTo>
                    <a:pt x="24" y="5"/>
                    <a:pt x="24" y="5"/>
                    <a:pt x="24" y="5"/>
                  </a:cubicBezTo>
                  <a:cubicBezTo>
                    <a:pt x="24" y="5"/>
                    <a:pt x="23" y="6"/>
                    <a:pt x="23" y="8"/>
                  </a:cubicBezTo>
                  <a:lnTo>
                    <a:pt x="21" y="9"/>
                  </a:lnTo>
                  <a:close/>
                  <a:moveTo>
                    <a:pt x="21" y="62"/>
                  </a:moveTo>
                  <a:cubicBezTo>
                    <a:pt x="21" y="62"/>
                    <a:pt x="21" y="62"/>
                    <a:pt x="21" y="62"/>
                  </a:cubicBezTo>
                  <a:cubicBezTo>
                    <a:pt x="22" y="63"/>
                    <a:pt x="22" y="63"/>
                    <a:pt x="22" y="63"/>
                  </a:cubicBezTo>
                  <a:cubicBezTo>
                    <a:pt x="22" y="63"/>
                    <a:pt x="22" y="63"/>
                    <a:pt x="22" y="63"/>
                  </a:cubicBezTo>
                  <a:cubicBezTo>
                    <a:pt x="23" y="63"/>
                    <a:pt x="24" y="62"/>
                    <a:pt x="24" y="61"/>
                  </a:cubicBezTo>
                  <a:cubicBezTo>
                    <a:pt x="24" y="61"/>
                    <a:pt x="24" y="61"/>
                    <a:pt x="24" y="61"/>
                  </a:cubicBezTo>
                  <a:cubicBezTo>
                    <a:pt x="23" y="61"/>
                    <a:pt x="23" y="61"/>
                    <a:pt x="23" y="61"/>
                  </a:cubicBezTo>
                  <a:cubicBezTo>
                    <a:pt x="23" y="60"/>
                    <a:pt x="23" y="60"/>
                    <a:pt x="23" y="60"/>
                  </a:cubicBezTo>
                  <a:cubicBezTo>
                    <a:pt x="22" y="61"/>
                    <a:pt x="21" y="61"/>
                    <a:pt x="21" y="62"/>
                  </a:cubicBezTo>
                  <a:moveTo>
                    <a:pt x="23" y="30"/>
                  </a:moveTo>
                  <a:cubicBezTo>
                    <a:pt x="23" y="32"/>
                    <a:pt x="24" y="34"/>
                    <a:pt x="25" y="34"/>
                  </a:cubicBezTo>
                  <a:cubicBezTo>
                    <a:pt x="27" y="33"/>
                    <a:pt x="27" y="32"/>
                    <a:pt x="27" y="31"/>
                  </a:cubicBezTo>
                  <a:cubicBezTo>
                    <a:pt x="27" y="29"/>
                    <a:pt x="26" y="29"/>
                    <a:pt x="24" y="29"/>
                  </a:cubicBezTo>
                  <a:cubicBezTo>
                    <a:pt x="24" y="29"/>
                    <a:pt x="24" y="29"/>
                    <a:pt x="24" y="29"/>
                  </a:cubicBezTo>
                  <a:lnTo>
                    <a:pt x="23" y="30"/>
                  </a:lnTo>
                  <a:close/>
                  <a:moveTo>
                    <a:pt x="25" y="16"/>
                  </a:moveTo>
                  <a:cubicBezTo>
                    <a:pt x="26" y="16"/>
                    <a:pt x="26" y="16"/>
                    <a:pt x="26" y="16"/>
                  </a:cubicBezTo>
                  <a:cubicBezTo>
                    <a:pt x="27" y="16"/>
                    <a:pt x="27" y="16"/>
                    <a:pt x="27" y="16"/>
                  </a:cubicBezTo>
                  <a:cubicBezTo>
                    <a:pt x="28" y="16"/>
                    <a:pt x="28" y="16"/>
                    <a:pt x="28" y="16"/>
                  </a:cubicBezTo>
                  <a:cubicBezTo>
                    <a:pt x="28" y="14"/>
                    <a:pt x="27" y="14"/>
                    <a:pt x="27" y="14"/>
                  </a:cubicBezTo>
                  <a:cubicBezTo>
                    <a:pt x="26" y="14"/>
                    <a:pt x="25" y="15"/>
                    <a:pt x="25" y="16"/>
                  </a:cubicBezTo>
                  <a:moveTo>
                    <a:pt x="26" y="23"/>
                  </a:moveTo>
                  <a:cubicBezTo>
                    <a:pt x="26" y="23"/>
                    <a:pt x="26" y="23"/>
                    <a:pt x="26" y="23"/>
                  </a:cubicBezTo>
                  <a:cubicBezTo>
                    <a:pt x="27" y="23"/>
                    <a:pt x="27" y="23"/>
                    <a:pt x="27" y="22"/>
                  </a:cubicBezTo>
                  <a:cubicBezTo>
                    <a:pt x="27" y="21"/>
                    <a:pt x="27" y="21"/>
                    <a:pt x="27" y="21"/>
                  </a:cubicBezTo>
                  <a:cubicBezTo>
                    <a:pt x="26" y="21"/>
                    <a:pt x="26" y="21"/>
                    <a:pt x="26" y="21"/>
                  </a:cubicBezTo>
                  <a:cubicBezTo>
                    <a:pt x="26" y="21"/>
                    <a:pt x="26" y="22"/>
                    <a:pt x="26" y="23"/>
                  </a:cubicBezTo>
                  <a:moveTo>
                    <a:pt x="29" y="17"/>
                  </a:moveTo>
                  <a:cubicBezTo>
                    <a:pt x="30" y="17"/>
                    <a:pt x="30" y="17"/>
                    <a:pt x="30" y="17"/>
                  </a:cubicBezTo>
                  <a:cubicBezTo>
                    <a:pt x="30" y="17"/>
                    <a:pt x="31" y="17"/>
                    <a:pt x="32" y="16"/>
                  </a:cubicBezTo>
                  <a:cubicBezTo>
                    <a:pt x="31" y="15"/>
                    <a:pt x="31" y="15"/>
                    <a:pt x="31" y="15"/>
                  </a:cubicBezTo>
                  <a:cubicBezTo>
                    <a:pt x="30" y="15"/>
                    <a:pt x="30" y="15"/>
                    <a:pt x="30" y="15"/>
                  </a:cubicBezTo>
                  <a:cubicBezTo>
                    <a:pt x="29" y="15"/>
                    <a:pt x="29" y="16"/>
                    <a:pt x="29" y="17"/>
                  </a:cubicBezTo>
                  <a:moveTo>
                    <a:pt x="29" y="51"/>
                  </a:moveTo>
                  <a:cubicBezTo>
                    <a:pt x="29" y="51"/>
                    <a:pt x="29" y="51"/>
                    <a:pt x="29" y="51"/>
                  </a:cubicBezTo>
                  <a:cubicBezTo>
                    <a:pt x="29" y="50"/>
                    <a:pt x="29" y="50"/>
                    <a:pt x="29" y="50"/>
                  </a:cubicBezTo>
                  <a:cubicBezTo>
                    <a:pt x="29" y="50"/>
                    <a:pt x="29" y="50"/>
                    <a:pt x="29" y="50"/>
                  </a:cubicBezTo>
                  <a:lnTo>
                    <a:pt x="29" y="51"/>
                  </a:lnTo>
                  <a:close/>
                  <a:moveTo>
                    <a:pt x="29" y="11"/>
                  </a:moveTo>
                  <a:cubicBezTo>
                    <a:pt x="29" y="11"/>
                    <a:pt x="29" y="11"/>
                    <a:pt x="29" y="11"/>
                  </a:cubicBezTo>
                  <a:cubicBezTo>
                    <a:pt x="29" y="13"/>
                    <a:pt x="29" y="13"/>
                    <a:pt x="29" y="13"/>
                  </a:cubicBezTo>
                  <a:cubicBezTo>
                    <a:pt x="31" y="12"/>
                    <a:pt x="31" y="12"/>
                    <a:pt x="31" y="12"/>
                  </a:cubicBezTo>
                  <a:cubicBezTo>
                    <a:pt x="29" y="11"/>
                    <a:pt x="29" y="11"/>
                    <a:pt x="29" y="11"/>
                  </a:cubicBezTo>
                  <a:close/>
                  <a:moveTo>
                    <a:pt x="37" y="10"/>
                  </a:moveTo>
                  <a:cubicBezTo>
                    <a:pt x="37" y="11"/>
                    <a:pt x="37" y="11"/>
                    <a:pt x="37" y="11"/>
                  </a:cubicBezTo>
                  <a:cubicBezTo>
                    <a:pt x="38" y="12"/>
                    <a:pt x="38" y="12"/>
                    <a:pt x="38" y="12"/>
                  </a:cubicBezTo>
                  <a:cubicBezTo>
                    <a:pt x="40" y="12"/>
                    <a:pt x="40" y="12"/>
                    <a:pt x="40" y="12"/>
                  </a:cubicBezTo>
                  <a:cubicBezTo>
                    <a:pt x="39" y="9"/>
                    <a:pt x="39" y="9"/>
                    <a:pt x="39" y="9"/>
                  </a:cubicBezTo>
                  <a:cubicBezTo>
                    <a:pt x="38" y="9"/>
                    <a:pt x="38" y="9"/>
                    <a:pt x="38" y="9"/>
                  </a:cubicBezTo>
                  <a:cubicBezTo>
                    <a:pt x="38" y="9"/>
                    <a:pt x="37" y="9"/>
                    <a:pt x="37" y="10"/>
                  </a:cubicBezTo>
                  <a:moveTo>
                    <a:pt x="47" y="68"/>
                  </a:moveTo>
                  <a:cubicBezTo>
                    <a:pt x="47" y="69"/>
                    <a:pt x="47" y="69"/>
                    <a:pt x="47" y="69"/>
                  </a:cubicBezTo>
                  <a:cubicBezTo>
                    <a:pt x="47" y="68"/>
                    <a:pt x="47" y="68"/>
                    <a:pt x="47" y="68"/>
                  </a:cubicBezTo>
                  <a:cubicBezTo>
                    <a:pt x="47" y="68"/>
                    <a:pt x="47" y="68"/>
                    <a:pt x="47" y="68"/>
                  </a:cubicBezTo>
                  <a:close/>
                  <a:moveTo>
                    <a:pt x="49" y="2"/>
                  </a:moveTo>
                  <a:cubicBezTo>
                    <a:pt x="49" y="3"/>
                    <a:pt x="49" y="3"/>
                    <a:pt x="49" y="3"/>
                  </a:cubicBezTo>
                  <a:cubicBezTo>
                    <a:pt x="49" y="3"/>
                    <a:pt x="49" y="3"/>
                    <a:pt x="49" y="3"/>
                  </a:cubicBezTo>
                  <a:cubicBezTo>
                    <a:pt x="49" y="3"/>
                    <a:pt x="49" y="3"/>
                    <a:pt x="49" y="3"/>
                  </a:cubicBezTo>
                  <a:cubicBezTo>
                    <a:pt x="49" y="2"/>
                    <a:pt x="49" y="2"/>
                    <a:pt x="49" y="2"/>
                  </a:cubicBezTo>
                  <a:close/>
                  <a:moveTo>
                    <a:pt x="50" y="23"/>
                  </a:moveTo>
                  <a:cubicBezTo>
                    <a:pt x="51" y="23"/>
                    <a:pt x="51" y="23"/>
                    <a:pt x="51" y="23"/>
                  </a:cubicBezTo>
                  <a:cubicBezTo>
                    <a:pt x="51" y="25"/>
                    <a:pt x="51" y="25"/>
                    <a:pt x="51" y="25"/>
                  </a:cubicBezTo>
                  <a:cubicBezTo>
                    <a:pt x="51" y="25"/>
                    <a:pt x="51" y="25"/>
                    <a:pt x="51" y="25"/>
                  </a:cubicBezTo>
                  <a:cubicBezTo>
                    <a:pt x="50" y="25"/>
                    <a:pt x="50" y="24"/>
                    <a:pt x="50" y="23"/>
                  </a:cubicBezTo>
                  <a:cubicBezTo>
                    <a:pt x="50" y="23"/>
                    <a:pt x="50" y="23"/>
                    <a:pt x="50" y="23"/>
                  </a:cubicBezTo>
                  <a:close/>
                  <a:moveTo>
                    <a:pt x="51" y="3"/>
                  </a:moveTo>
                  <a:cubicBezTo>
                    <a:pt x="52" y="4"/>
                    <a:pt x="52" y="4"/>
                    <a:pt x="52" y="4"/>
                  </a:cubicBezTo>
                  <a:cubicBezTo>
                    <a:pt x="52" y="4"/>
                    <a:pt x="52" y="4"/>
                    <a:pt x="52" y="4"/>
                  </a:cubicBezTo>
                  <a:cubicBezTo>
                    <a:pt x="53" y="4"/>
                    <a:pt x="53" y="4"/>
                    <a:pt x="53" y="3"/>
                  </a:cubicBezTo>
                  <a:cubicBezTo>
                    <a:pt x="53" y="2"/>
                    <a:pt x="53" y="2"/>
                    <a:pt x="53" y="2"/>
                  </a:cubicBezTo>
                  <a:cubicBezTo>
                    <a:pt x="52" y="2"/>
                    <a:pt x="52" y="2"/>
                    <a:pt x="52" y="2"/>
                  </a:cubicBezTo>
                  <a:cubicBezTo>
                    <a:pt x="52" y="2"/>
                    <a:pt x="52" y="3"/>
                    <a:pt x="51" y="3"/>
                  </a:cubicBezTo>
                  <a:moveTo>
                    <a:pt x="53" y="18"/>
                  </a:moveTo>
                  <a:cubicBezTo>
                    <a:pt x="53" y="19"/>
                    <a:pt x="53" y="19"/>
                    <a:pt x="53" y="19"/>
                  </a:cubicBezTo>
                  <a:cubicBezTo>
                    <a:pt x="53" y="20"/>
                    <a:pt x="53" y="20"/>
                    <a:pt x="54" y="20"/>
                  </a:cubicBezTo>
                  <a:cubicBezTo>
                    <a:pt x="54" y="20"/>
                    <a:pt x="54" y="20"/>
                    <a:pt x="54" y="20"/>
                  </a:cubicBezTo>
                  <a:cubicBezTo>
                    <a:pt x="55" y="19"/>
                    <a:pt x="55" y="19"/>
                    <a:pt x="55" y="19"/>
                  </a:cubicBezTo>
                  <a:cubicBezTo>
                    <a:pt x="55" y="19"/>
                    <a:pt x="55" y="19"/>
                    <a:pt x="55" y="19"/>
                  </a:cubicBezTo>
                  <a:cubicBezTo>
                    <a:pt x="55" y="18"/>
                    <a:pt x="54" y="18"/>
                    <a:pt x="53" y="18"/>
                  </a:cubicBezTo>
                  <a:moveTo>
                    <a:pt x="55" y="15"/>
                  </a:moveTo>
                  <a:cubicBezTo>
                    <a:pt x="55" y="16"/>
                    <a:pt x="55" y="16"/>
                    <a:pt x="55" y="16"/>
                  </a:cubicBezTo>
                  <a:cubicBezTo>
                    <a:pt x="55" y="17"/>
                    <a:pt x="55" y="17"/>
                    <a:pt x="55" y="17"/>
                  </a:cubicBezTo>
                  <a:cubicBezTo>
                    <a:pt x="55" y="17"/>
                    <a:pt x="55" y="17"/>
                    <a:pt x="55" y="17"/>
                  </a:cubicBezTo>
                  <a:cubicBezTo>
                    <a:pt x="55" y="16"/>
                    <a:pt x="55" y="16"/>
                    <a:pt x="55" y="16"/>
                  </a:cubicBezTo>
                  <a:cubicBezTo>
                    <a:pt x="55" y="15"/>
                    <a:pt x="55" y="15"/>
                    <a:pt x="55" y="15"/>
                  </a:cubicBezTo>
                  <a:close/>
                  <a:moveTo>
                    <a:pt x="55" y="7"/>
                  </a:moveTo>
                  <a:cubicBezTo>
                    <a:pt x="55" y="8"/>
                    <a:pt x="56" y="8"/>
                    <a:pt x="56" y="9"/>
                  </a:cubicBezTo>
                  <a:cubicBezTo>
                    <a:pt x="56" y="8"/>
                    <a:pt x="56" y="8"/>
                    <a:pt x="56" y="8"/>
                  </a:cubicBezTo>
                  <a:cubicBezTo>
                    <a:pt x="56" y="8"/>
                    <a:pt x="56" y="8"/>
                    <a:pt x="56" y="8"/>
                  </a:cubicBezTo>
                  <a:cubicBezTo>
                    <a:pt x="56" y="7"/>
                    <a:pt x="56" y="7"/>
                    <a:pt x="56" y="7"/>
                  </a:cubicBezTo>
                  <a:cubicBezTo>
                    <a:pt x="55" y="7"/>
                    <a:pt x="55" y="7"/>
                    <a:pt x="55" y="7"/>
                  </a:cubicBezTo>
                  <a:close/>
                  <a:moveTo>
                    <a:pt x="55" y="24"/>
                  </a:moveTo>
                  <a:cubicBezTo>
                    <a:pt x="56" y="26"/>
                    <a:pt x="57" y="27"/>
                    <a:pt x="58" y="27"/>
                  </a:cubicBezTo>
                  <a:cubicBezTo>
                    <a:pt x="59" y="27"/>
                    <a:pt x="59" y="27"/>
                    <a:pt x="59" y="27"/>
                  </a:cubicBezTo>
                  <a:cubicBezTo>
                    <a:pt x="59" y="25"/>
                    <a:pt x="59" y="25"/>
                    <a:pt x="59" y="25"/>
                  </a:cubicBezTo>
                  <a:cubicBezTo>
                    <a:pt x="59" y="23"/>
                    <a:pt x="58" y="22"/>
                    <a:pt x="57" y="22"/>
                  </a:cubicBezTo>
                  <a:cubicBezTo>
                    <a:pt x="56" y="22"/>
                    <a:pt x="55" y="23"/>
                    <a:pt x="55" y="24"/>
                  </a:cubicBezTo>
                  <a:close/>
                  <a:moveTo>
                    <a:pt x="58" y="16"/>
                  </a:moveTo>
                  <a:cubicBezTo>
                    <a:pt x="58" y="18"/>
                    <a:pt x="58" y="18"/>
                    <a:pt x="58" y="18"/>
                  </a:cubicBezTo>
                  <a:cubicBezTo>
                    <a:pt x="59" y="18"/>
                    <a:pt x="59" y="18"/>
                    <a:pt x="59" y="18"/>
                  </a:cubicBezTo>
                  <a:cubicBezTo>
                    <a:pt x="59" y="18"/>
                    <a:pt x="59" y="18"/>
                    <a:pt x="59" y="18"/>
                  </a:cubicBezTo>
                  <a:cubicBezTo>
                    <a:pt x="58" y="16"/>
                    <a:pt x="58" y="16"/>
                    <a:pt x="58" y="16"/>
                  </a:cubicBezTo>
                  <a:close/>
                  <a:moveTo>
                    <a:pt x="64" y="23"/>
                  </a:moveTo>
                  <a:cubicBezTo>
                    <a:pt x="63" y="24"/>
                    <a:pt x="63" y="24"/>
                    <a:pt x="63" y="24"/>
                  </a:cubicBezTo>
                  <a:cubicBezTo>
                    <a:pt x="64" y="25"/>
                    <a:pt x="64" y="26"/>
                    <a:pt x="65" y="26"/>
                  </a:cubicBezTo>
                  <a:cubicBezTo>
                    <a:pt x="65" y="26"/>
                    <a:pt x="65" y="26"/>
                    <a:pt x="65" y="26"/>
                  </a:cubicBezTo>
                  <a:cubicBezTo>
                    <a:pt x="65" y="25"/>
                    <a:pt x="65" y="25"/>
                    <a:pt x="65" y="25"/>
                  </a:cubicBezTo>
                  <a:cubicBezTo>
                    <a:pt x="65" y="25"/>
                    <a:pt x="65" y="25"/>
                    <a:pt x="65" y="25"/>
                  </a:cubicBezTo>
                  <a:cubicBezTo>
                    <a:pt x="65" y="24"/>
                    <a:pt x="65" y="23"/>
                    <a:pt x="64" y="23"/>
                  </a:cubicBezTo>
                  <a:close/>
                  <a:moveTo>
                    <a:pt x="66" y="10"/>
                  </a:moveTo>
                  <a:cubicBezTo>
                    <a:pt x="65" y="10"/>
                    <a:pt x="65" y="10"/>
                    <a:pt x="65" y="10"/>
                  </a:cubicBezTo>
                  <a:cubicBezTo>
                    <a:pt x="65" y="10"/>
                    <a:pt x="65" y="10"/>
                    <a:pt x="65" y="10"/>
                  </a:cubicBezTo>
                  <a:cubicBezTo>
                    <a:pt x="65" y="10"/>
                    <a:pt x="65" y="10"/>
                    <a:pt x="65" y="10"/>
                  </a:cubicBezTo>
                  <a:cubicBezTo>
                    <a:pt x="65" y="11"/>
                    <a:pt x="65" y="12"/>
                    <a:pt x="66" y="12"/>
                  </a:cubicBezTo>
                  <a:cubicBezTo>
                    <a:pt x="66" y="12"/>
                    <a:pt x="66" y="12"/>
                    <a:pt x="66" y="12"/>
                  </a:cubicBezTo>
                  <a:cubicBezTo>
                    <a:pt x="67" y="12"/>
                    <a:pt x="67" y="11"/>
                    <a:pt x="67" y="10"/>
                  </a:cubicBezTo>
                  <a:cubicBezTo>
                    <a:pt x="67" y="9"/>
                    <a:pt x="67" y="9"/>
                    <a:pt x="67" y="9"/>
                  </a:cubicBezTo>
                  <a:lnTo>
                    <a:pt x="6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882"/>
            <p:cNvSpPr>
              <a:spLocks noEditPoints="1"/>
            </p:cNvSpPr>
            <p:nvPr/>
          </p:nvSpPr>
          <p:spPr bwMode="auto">
            <a:xfrm>
              <a:off x="3470" y="1198"/>
              <a:ext cx="168" cy="172"/>
            </a:xfrm>
            <a:custGeom>
              <a:avLst/>
              <a:gdLst>
                <a:gd name="T0" fmla="*/ 56 w 71"/>
                <a:gd name="T1" fmla="*/ 5 h 72"/>
                <a:gd name="T2" fmla="*/ 52 w 71"/>
                <a:gd name="T3" fmla="*/ 13 h 72"/>
                <a:gd name="T4" fmla="*/ 58 w 71"/>
                <a:gd name="T5" fmla="*/ 14 h 72"/>
                <a:gd name="T6" fmla="*/ 62 w 71"/>
                <a:gd name="T7" fmla="*/ 18 h 72"/>
                <a:gd name="T8" fmla="*/ 66 w 71"/>
                <a:gd name="T9" fmla="*/ 13 h 72"/>
                <a:gd name="T10" fmla="*/ 62 w 71"/>
                <a:gd name="T11" fmla="*/ 12 h 72"/>
                <a:gd name="T12" fmla="*/ 57 w 71"/>
                <a:gd name="T13" fmla="*/ 5 h 72"/>
                <a:gd name="T14" fmla="*/ 69 w 71"/>
                <a:gd name="T15" fmla="*/ 10 h 72"/>
                <a:gd name="T16" fmla="*/ 71 w 71"/>
                <a:gd name="T17" fmla="*/ 16 h 72"/>
                <a:gd name="T18" fmla="*/ 66 w 71"/>
                <a:gd name="T19" fmla="*/ 22 h 72"/>
                <a:gd name="T20" fmla="*/ 52 w 71"/>
                <a:gd name="T21" fmla="*/ 21 h 72"/>
                <a:gd name="T22" fmla="*/ 49 w 71"/>
                <a:gd name="T23" fmla="*/ 18 h 72"/>
                <a:gd name="T24" fmla="*/ 54 w 71"/>
                <a:gd name="T25" fmla="*/ 8 h 72"/>
                <a:gd name="T26" fmla="*/ 42 w 71"/>
                <a:gd name="T27" fmla="*/ 11 h 72"/>
                <a:gd name="T28" fmla="*/ 38 w 71"/>
                <a:gd name="T29" fmla="*/ 34 h 72"/>
                <a:gd name="T30" fmla="*/ 34 w 71"/>
                <a:gd name="T31" fmla="*/ 49 h 72"/>
                <a:gd name="T32" fmla="*/ 48 w 71"/>
                <a:gd name="T33" fmla="*/ 72 h 72"/>
                <a:gd name="T34" fmla="*/ 12 w 71"/>
                <a:gd name="T35" fmla="*/ 39 h 72"/>
                <a:gd name="T36" fmla="*/ 5 w 71"/>
                <a:gd name="T37" fmla="*/ 33 h 72"/>
                <a:gd name="T38" fmla="*/ 12 w 71"/>
                <a:gd name="T39" fmla="*/ 16 h 72"/>
                <a:gd name="T40" fmla="*/ 20 w 71"/>
                <a:gd name="T41" fmla="*/ 1 h 72"/>
                <a:gd name="T42" fmla="*/ 8 w 71"/>
                <a:gd name="T43" fmla="*/ 6 h 72"/>
                <a:gd name="T44" fmla="*/ 27 w 71"/>
                <a:gd name="T45" fmla="*/ 7 h 72"/>
                <a:gd name="T46" fmla="*/ 40 w 71"/>
                <a:gd name="T47" fmla="*/ 4 h 72"/>
                <a:gd name="T48" fmla="*/ 1 w 71"/>
                <a:gd name="T49" fmla="*/ 3 h 72"/>
                <a:gd name="T50" fmla="*/ 18 w 71"/>
                <a:gd name="T51" fmla="*/ 15 h 72"/>
                <a:gd name="T52" fmla="*/ 15 w 71"/>
                <a:gd name="T53" fmla="*/ 52 h 72"/>
                <a:gd name="T54" fmla="*/ 18 w 71"/>
                <a:gd name="T55" fmla="*/ 36 h 72"/>
                <a:gd name="T56" fmla="*/ 19 w 71"/>
                <a:gd name="T57" fmla="*/ 25 h 72"/>
                <a:gd name="T58" fmla="*/ 17 w 71"/>
                <a:gd name="T59" fmla="*/ 17 h 72"/>
                <a:gd name="T60" fmla="*/ 19 w 71"/>
                <a:gd name="T61" fmla="*/ 5 h 72"/>
                <a:gd name="T62" fmla="*/ 19 w 71"/>
                <a:gd name="T63" fmla="*/ 5 h 72"/>
                <a:gd name="T64" fmla="*/ 20 w 71"/>
                <a:gd name="T65" fmla="*/ 9 h 72"/>
                <a:gd name="T66" fmla="*/ 23 w 71"/>
                <a:gd name="T67" fmla="*/ 61 h 72"/>
                <a:gd name="T68" fmla="*/ 27 w 71"/>
                <a:gd name="T69" fmla="*/ 31 h 72"/>
                <a:gd name="T70" fmla="*/ 27 w 71"/>
                <a:gd name="T71" fmla="*/ 16 h 72"/>
                <a:gd name="T72" fmla="*/ 27 w 71"/>
                <a:gd name="T73" fmla="*/ 22 h 72"/>
                <a:gd name="T74" fmla="*/ 31 w 71"/>
                <a:gd name="T75" fmla="*/ 16 h 72"/>
                <a:gd name="T76" fmla="*/ 29 w 71"/>
                <a:gd name="T77" fmla="*/ 50 h 72"/>
                <a:gd name="T78" fmla="*/ 30 w 71"/>
                <a:gd name="T79" fmla="*/ 12 h 72"/>
                <a:gd name="T80" fmla="*/ 39 w 71"/>
                <a:gd name="T81" fmla="*/ 9 h 72"/>
                <a:gd name="T82" fmla="*/ 47 w 71"/>
                <a:gd name="T83" fmla="*/ 68 h 72"/>
                <a:gd name="T84" fmla="*/ 48 w 71"/>
                <a:gd name="T85" fmla="*/ 2 h 72"/>
                <a:gd name="T86" fmla="*/ 49 w 71"/>
                <a:gd name="T87" fmla="*/ 23 h 72"/>
                <a:gd name="T88" fmla="*/ 52 w 71"/>
                <a:gd name="T89" fmla="*/ 2 h 72"/>
                <a:gd name="T90" fmla="*/ 53 w 71"/>
                <a:gd name="T91" fmla="*/ 20 h 72"/>
                <a:gd name="T92" fmla="*/ 54 w 71"/>
                <a:gd name="T93" fmla="*/ 17 h 72"/>
                <a:gd name="T94" fmla="*/ 56 w 71"/>
                <a:gd name="T95" fmla="*/ 8 h 72"/>
                <a:gd name="T96" fmla="*/ 57 w 71"/>
                <a:gd name="T97" fmla="*/ 27 h 72"/>
                <a:gd name="T98" fmla="*/ 57 w 71"/>
                <a:gd name="T99" fmla="*/ 16 h 72"/>
                <a:gd name="T100" fmla="*/ 63 w 71"/>
                <a:gd name="T101" fmla="*/ 24 h 72"/>
                <a:gd name="T102" fmla="*/ 63 w 71"/>
                <a:gd name="T103" fmla="*/ 23 h 72"/>
                <a:gd name="T104" fmla="*/ 65 w 71"/>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2">
                  <a:moveTo>
                    <a:pt x="52" y="0"/>
                  </a:moveTo>
                  <a:cubicBezTo>
                    <a:pt x="55" y="0"/>
                    <a:pt x="55" y="0"/>
                    <a:pt x="55" y="0"/>
                  </a:cubicBezTo>
                  <a:cubicBezTo>
                    <a:pt x="55" y="0"/>
                    <a:pt x="56" y="0"/>
                    <a:pt x="56" y="2"/>
                  </a:cubicBezTo>
                  <a:cubicBezTo>
                    <a:pt x="57" y="2"/>
                    <a:pt x="57" y="2"/>
                    <a:pt x="58" y="3"/>
                  </a:cubicBezTo>
                  <a:cubicBezTo>
                    <a:pt x="58" y="3"/>
                    <a:pt x="58" y="3"/>
                    <a:pt x="58" y="3"/>
                  </a:cubicBezTo>
                  <a:cubicBezTo>
                    <a:pt x="57" y="4"/>
                    <a:pt x="56" y="5"/>
                    <a:pt x="56" y="5"/>
                  </a:cubicBezTo>
                  <a:cubicBezTo>
                    <a:pt x="58" y="5"/>
                    <a:pt x="58" y="5"/>
                    <a:pt x="58" y="5"/>
                  </a:cubicBezTo>
                  <a:cubicBezTo>
                    <a:pt x="58" y="6"/>
                    <a:pt x="58" y="6"/>
                    <a:pt x="58" y="6"/>
                  </a:cubicBezTo>
                  <a:cubicBezTo>
                    <a:pt x="58" y="7"/>
                    <a:pt x="57" y="8"/>
                    <a:pt x="55" y="10"/>
                  </a:cubicBezTo>
                  <a:cubicBezTo>
                    <a:pt x="54" y="10"/>
                    <a:pt x="54" y="10"/>
                    <a:pt x="54" y="10"/>
                  </a:cubicBezTo>
                  <a:cubicBezTo>
                    <a:pt x="53" y="11"/>
                    <a:pt x="53" y="12"/>
                    <a:pt x="52" y="12"/>
                  </a:cubicBezTo>
                  <a:cubicBezTo>
                    <a:pt x="52" y="13"/>
                    <a:pt x="52" y="13"/>
                    <a:pt x="52" y="13"/>
                  </a:cubicBezTo>
                  <a:cubicBezTo>
                    <a:pt x="51" y="14"/>
                    <a:pt x="50" y="14"/>
                    <a:pt x="50" y="14"/>
                  </a:cubicBezTo>
                  <a:cubicBezTo>
                    <a:pt x="50" y="15"/>
                    <a:pt x="50" y="15"/>
                    <a:pt x="50" y="15"/>
                  </a:cubicBezTo>
                  <a:cubicBezTo>
                    <a:pt x="53" y="14"/>
                    <a:pt x="53" y="14"/>
                    <a:pt x="53" y="14"/>
                  </a:cubicBezTo>
                  <a:cubicBezTo>
                    <a:pt x="54" y="14"/>
                    <a:pt x="54" y="14"/>
                    <a:pt x="54" y="14"/>
                  </a:cubicBezTo>
                  <a:cubicBezTo>
                    <a:pt x="57" y="16"/>
                    <a:pt x="57" y="16"/>
                    <a:pt x="57" y="16"/>
                  </a:cubicBezTo>
                  <a:cubicBezTo>
                    <a:pt x="58" y="14"/>
                    <a:pt x="58" y="14"/>
                    <a:pt x="58" y="14"/>
                  </a:cubicBezTo>
                  <a:cubicBezTo>
                    <a:pt x="57" y="13"/>
                    <a:pt x="57" y="13"/>
                    <a:pt x="57" y="13"/>
                  </a:cubicBezTo>
                  <a:cubicBezTo>
                    <a:pt x="58" y="13"/>
                    <a:pt x="58" y="13"/>
                    <a:pt x="58" y="13"/>
                  </a:cubicBezTo>
                  <a:cubicBezTo>
                    <a:pt x="58" y="13"/>
                    <a:pt x="58" y="13"/>
                    <a:pt x="58" y="13"/>
                  </a:cubicBezTo>
                  <a:cubicBezTo>
                    <a:pt x="58" y="13"/>
                    <a:pt x="59" y="13"/>
                    <a:pt x="59" y="14"/>
                  </a:cubicBezTo>
                  <a:cubicBezTo>
                    <a:pt x="60" y="14"/>
                    <a:pt x="60" y="14"/>
                    <a:pt x="60" y="14"/>
                  </a:cubicBezTo>
                  <a:cubicBezTo>
                    <a:pt x="61" y="14"/>
                    <a:pt x="62" y="15"/>
                    <a:pt x="62" y="18"/>
                  </a:cubicBezTo>
                  <a:cubicBezTo>
                    <a:pt x="64" y="18"/>
                    <a:pt x="64" y="18"/>
                    <a:pt x="64" y="18"/>
                  </a:cubicBezTo>
                  <a:cubicBezTo>
                    <a:pt x="64" y="18"/>
                    <a:pt x="64" y="18"/>
                    <a:pt x="64" y="18"/>
                  </a:cubicBezTo>
                  <a:cubicBezTo>
                    <a:pt x="64" y="19"/>
                    <a:pt x="63" y="19"/>
                    <a:pt x="62" y="19"/>
                  </a:cubicBezTo>
                  <a:cubicBezTo>
                    <a:pt x="62" y="21"/>
                    <a:pt x="63" y="21"/>
                    <a:pt x="63" y="21"/>
                  </a:cubicBezTo>
                  <a:cubicBezTo>
                    <a:pt x="66" y="20"/>
                    <a:pt x="68" y="18"/>
                    <a:pt x="68" y="16"/>
                  </a:cubicBezTo>
                  <a:cubicBezTo>
                    <a:pt x="68" y="15"/>
                    <a:pt x="67" y="14"/>
                    <a:pt x="66" y="13"/>
                  </a:cubicBezTo>
                  <a:cubicBezTo>
                    <a:pt x="63" y="13"/>
                    <a:pt x="63" y="13"/>
                    <a:pt x="63" y="13"/>
                  </a:cubicBezTo>
                  <a:cubicBezTo>
                    <a:pt x="63" y="15"/>
                    <a:pt x="63" y="15"/>
                    <a:pt x="63" y="15"/>
                  </a:cubicBezTo>
                  <a:cubicBezTo>
                    <a:pt x="63" y="15"/>
                    <a:pt x="63" y="15"/>
                    <a:pt x="63" y="15"/>
                  </a:cubicBezTo>
                  <a:cubicBezTo>
                    <a:pt x="62" y="15"/>
                    <a:pt x="62" y="15"/>
                    <a:pt x="62" y="14"/>
                  </a:cubicBezTo>
                  <a:cubicBezTo>
                    <a:pt x="63" y="13"/>
                    <a:pt x="63" y="13"/>
                    <a:pt x="63" y="13"/>
                  </a:cubicBezTo>
                  <a:cubicBezTo>
                    <a:pt x="62" y="12"/>
                    <a:pt x="62" y="12"/>
                    <a:pt x="62" y="12"/>
                  </a:cubicBezTo>
                  <a:cubicBezTo>
                    <a:pt x="65" y="7"/>
                    <a:pt x="65" y="7"/>
                    <a:pt x="65" y="7"/>
                  </a:cubicBezTo>
                  <a:cubicBezTo>
                    <a:pt x="65" y="7"/>
                    <a:pt x="65" y="7"/>
                    <a:pt x="65" y="7"/>
                  </a:cubicBezTo>
                  <a:cubicBezTo>
                    <a:pt x="63" y="8"/>
                    <a:pt x="63" y="8"/>
                    <a:pt x="63" y="8"/>
                  </a:cubicBezTo>
                  <a:cubicBezTo>
                    <a:pt x="61" y="6"/>
                    <a:pt x="60" y="5"/>
                    <a:pt x="60" y="5"/>
                  </a:cubicBezTo>
                  <a:cubicBezTo>
                    <a:pt x="59" y="6"/>
                    <a:pt x="59" y="6"/>
                    <a:pt x="59" y="6"/>
                  </a:cubicBezTo>
                  <a:cubicBezTo>
                    <a:pt x="58" y="6"/>
                    <a:pt x="58" y="6"/>
                    <a:pt x="57" y="5"/>
                  </a:cubicBezTo>
                  <a:cubicBezTo>
                    <a:pt x="57" y="4"/>
                    <a:pt x="57" y="4"/>
                    <a:pt x="57" y="4"/>
                  </a:cubicBezTo>
                  <a:cubicBezTo>
                    <a:pt x="57" y="4"/>
                    <a:pt x="58" y="4"/>
                    <a:pt x="59" y="3"/>
                  </a:cubicBezTo>
                  <a:cubicBezTo>
                    <a:pt x="61" y="4"/>
                    <a:pt x="61" y="4"/>
                    <a:pt x="61" y="4"/>
                  </a:cubicBezTo>
                  <a:cubicBezTo>
                    <a:pt x="63" y="3"/>
                    <a:pt x="63" y="3"/>
                    <a:pt x="63" y="3"/>
                  </a:cubicBezTo>
                  <a:cubicBezTo>
                    <a:pt x="63" y="4"/>
                    <a:pt x="64" y="5"/>
                    <a:pt x="67" y="6"/>
                  </a:cubicBezTo>
                  <a:cubicBezTo>
                    <a:pt x="69" y="7"/>
                    <a:pt x="69" y="9"/>
                    <a:pt x="69" y="10"/>
                  </a:cubicBezTo>
                  <a:cubicBezTo>
                    <a:pt x="70" y="11"/>
                    <a:pt x="70" y="11"/>
                    <a:pt x="70" y="11"/>
                  </a:cubicBezTo>
                  <a:cubicBezTo>
                    <a:pt x="70" y="12"/>
                    <a:pt x="70" y="12"/>
                    <a:pt x="70" y="12"/>
                  </a:cubicBezTo>
                  <a:cubicBezTo>
                    <a:pt x="69" y="13"/>
                    <a:pt x="69" y="13"/>
                    <a:pt x="69" y="13"/>
                  </a:cubicBezTo>
                  <a:cubicBezTo>
                    <a:pt x="69" y="14"/>
                    <a:pt x="69" y="14"/>
                    <a:pt x="69" y="14"/>
                  </a:cubicBezTo>
                  <a:cubicBezTo>
                    <a:pt x="69" y="15"/>
                    <a:pt x="70" y="15"/>
                    <a:pt x="71" y="15"/>
                  </a:cubicBezTo>
                  <a:cubicBezTo>
                    <a:pt x="71" y="16"/>
                    <a:pt x="71" y="16"/>
                    <a:pt x="71" y="16"/>
                  </a:cubicBezTo>
                  <a:cubicBezTo>
                    <a:pt x="71" y="18"/>
                    <a:pt x="70" y="20"/>
                    <a:pt x="68" y="22"/>
                  </a:cubicBezTo>
                  <a:cubicBezTo>
                    <a:pt x="68" y="22"/>
                    <a:pt x="68" y="22"/>
                    <a:pt x="68" y="22"/>
                  </a:cubicBezTo>
                  <a:cubicBezTo>
                    <a:pt x="68" y="22"/>
                    <a:pt x="68" y="22"/>
                    <a:pt x="68" y="22"/>
                  </a:cubicBezTo>
                  <a:cubicBezTo>
                    <a:pt x="66" y="22"/>
                    <a:pt x="66" y="22"/>
                    <a:pt x="66" y="22"/>
                  </a:cubicBezTo>
                  <a:cubicBezTo>
                    <a:pt x="66" y="22"/>
                    <a:pt x="66" y="22"/>
                    <a:pt x="66" y="22"/>
                  </a:cubicBezTo>
                  <a:cubicBezTo>
                    <a:pt x="66" y="22"/>
                    <a:pt x="66" y="22"/>
                    <a:pt x="66" y="22"/>
                  </a:cubicBezTo>
                  <a:cubicBezTo>
                    <a:pt x="67" y="23"/>
                    <a:pt x="67" y="24"/>
                    <a:pt x="67" y="25"/>
                  </a:cubicBezTo>
                  <a:cubicBezTo>
                    <a:pt x="65" y="27"/>
                    <a:pt x="62" y="29"/>
                    <a:pt x="58" y="29"/>
                  </a:cubicBezTo>
                  <a:cubicBezTo>
                    <a:pt x="55" y="29"/>
                    <a:pt x="53" y="27"/>
                    <a:pt x="51" y="25"/>
                  </a:cubicBezTo>
                  <a:cubicBezTo>
                    <a:pt x="52" y="25"/>
                    <a:pt x="52" y="24"/>
                    <a:pt x="52" y="23"/>
                  </a:cubicBezTo>
                  <a:cubicBezTo>
                    <a:pt x="52" y="22"/>
                    <a:pt x="52" y="22"/>
                    <a:pt x="52" y="22"/>
                  </a:cubicBezTo>
                  <a:cubicBezTo>
                    <a:pt x="52" y="21"/>
                    <a:pt x="52" y="21"/>
                    <a:pt x="52" y="21"/>
                  </a:cubicBezTo>
                  <a:cubicBezTo>
                    <a:pt x="50" y="22"/>
                    <a:pt x="50" y="22"/>
                    <a:pt x="50" y="22"/>
                  </a:cubicBezTo>
                  <a:cubicBezTo>
                    <a:pt x="50" y="22"/>
                    <a:pt x="50" y="22"/>
                    <a:pt x="50" y="22"/>
                  </a:cubicBezTo>
                  <a:cubicBezTo>
                    <a:pt x="47" y="21"/>
                    <a:pt x="47" y="21"/>
                    <a:pt x="47" y="21"/>
                  </a:cubicBezTo>
                  <a:cubicBezTo>
                    <a:pt x="47" y="17"/>
                    <a:pt x="47" y="17"/>
                    <a:pt x="47" y="17"/>
                  </a:cubicBezTo>
                  <a:cubicBezTo>
                    <a:pt x="47" y="17"/>
                    <a:pt x="47" y="17"/>
                    <a:pt x="47" y="17"/>
                  </a:cubicBezTo>
                  <a:cubicBezTo>
                    <a:pt x="49" y="18"/>
                    <a:pt x="49" y="18"/>
                    <a:pt x="49" y="18"/>
                  </a:cubicBezTo>
                  <a:cubicBezTo>
                    <a:pt x="50" y="17"/>
                    <a:pt x="50" y="17"/>
                    <a:pt x="50" y="17"/>
                  </a:cubicBezTo>
                  <a:cubicBezTo>
                    <a:pt x="49" y="17"/>
                    <a:pt x="49" y="16"/>
                    <a:pt x="49" y="15"/>
                  </a:cubicBezTo>
                  <a:cubicBezTo>
                    <a:pt x="48" y="14"/>
                    <a:pt x="48" y="14"/>
                    <a:pt x="48" y="14"/>
                  </a:cubicBezTo>
                  <a:cubicBezTo>
                    <a:pt x="48" y="13"/>
                    <a:pt x="50" y="11"/>
                    <a:pt x="52" y="9"/>
                  </a:cubicBezTo>
                  <a:cubicBezTo>
                    <a:pt x="54" y="8"/>
                    <a:pt x="54" y="8"/>
                    <a:pt x="54" y="8"/>
                  </a:cubicBezTo>
                  <a:cubicBezTo>
                    <a:pt x="54" y="8"/>
                    <a:pt x="54" y="8"/>
                    <a:pt x="54" y="8"/>
                  </a:cubicBezTo>
                  <a:cubicBezTo>
                    <a:pt x="52" y="7"/>
                    <a:pt x="52" y="7"/>
                    <a:pt x="52" y="7"/>
                  </a:cubicBezTo>
                  <a:cubicBezTo>
                    <a:pt x="51" y="7"/>
                    <a:pt x="51" y="7"/>
                    <a:pt x="51" y="7"/>
                  </a:cubicBezTo>
                  <a:cubicBezTo>
                    <a:pt x="49" y="7"/>
                    <a:pt x="47" y="8"/>
                    <a:pt x="44" y="10"/>
                  </a:cubicBezTo>
                  <a:cubicBezTo>
                    <a:pt x="43" y="10"/>
                    <a:pt x="43" y="10"/>
                    <a:pt x="43" y="10"/>
                  </a:cubicBezTo>
                  <a:cubicBezTo>
                    <a:pt x="42" y="11"/>
                    <a:pt x="42" y="11"/>
                    <a:pt x="42" y="11"/>
                  </a:cubicBezTo>
                  <a:cubicBezTo>
                    <a:pt x="42" y="11"/>
                    <a:pt x="42" y="11"/>
                    <a:pt x="42" y="11"/>
                  </a:cubicBezTo>
                  <a:cubicBezTo>
                    <a:pt x="42" y="11"/>
                    <a:pt x="42" y="11"/>
                    <a:pt x="42" y="11"/>
                  </a:cubicBezTo>
                  <a:cubicBezTo>
                    <a:pt x="36" y="17"/>
                    <a:pt x="33" y="20"/>
                    <a:pt x="33" y="22"/>
                  </a:cubicBezTo>
                  <a:cubicBezTo>
                    <a:pt x="33" y="30"/>
                    <a:pt x="33" y="30"/>
                    <a:pt x="33" y="30"/>
                  </a:cubicBezTo>
                  <a:cubicBezTo>
                    <a:pt x="36" y="30"/>
                    <a:pt x="36" y="30"/>
                    <a:pt x="36" y="30"/>
                  </a:cubicBezTo>
                  <a:cubicBezTo>
                    <a:pt x="39" y="30"/>
                    <a:pt x="41" y="32"/>
                    <a:pt x="41" y="33"/>
                  </a:cubicBezTo>
                  <a:cubicBezTo>
                    <a:pt x="38" y="34"/>
                    <a:pt x="38" y="34"/>
                    <a:pt x="38" y="34"/>
                  </a:cubicBezTo>
                  <a:cubicBezTo>
                    <a:pt x="37" y="32"/>
                    <a:pt x="37" y="32"/>
                    <a:pt x="37" y="32"/>
                  </a:cubicBezTo>
                  <a:cubicBezTo>
                    <a:pt x="36" y="32"/>
                    <a:pt x="36" y="32"/>
                    <a:pt x="36" y="33"/>
                  </a:cubicBezTo>
                  <a:cubicBezTo>
                    <a:pt x="36" y="33"/>
                    <a:pt x="36" y="33"/>
                    <a:pt x="36" y="33"/>
                  </a:cubicBezTo>
                  <a:cubicBezTo>
                    <a:pt x="37" y="35"/>
                    <a:pt x="37" y="35"/>
                    <a:pt x="37" y="35"/>
                  </a:cubicBezTo>
                  <a:cubicBezTo>
                    <a:pt x="35" y="36"/>
                    <a:pt x="34" y="37"/>
                    <a:pt x="34" y="39"/>
                  </a:cubicBezTo>
                  <a:cubicBezTo>
                    <a:pt x="34" y="49"/>
                    <a:pt x="34" y="49"/>
                    <a:pt x="34" y="49"/>
                  </a:cubicBezTo>
                  <a:cubicBezTo>
                    <a:pt x="33" y="53"/>
                    <a:pt x="33" y="53"/>
                    <a:pt x="33" y="53"/>
                  </a:cubicBezTo>
                  <a:cubicBezTo>
                    <a:pt x="34" y="60"/>
                    <a:pt x="35" y="64"/>
                    <a:pt x="37" y="64"/>
                  </a:cubicBezTo>
                  <a:cubicBezTo>
                    <a:pt x="42" y="65"/>
                    <a:pt x="42" y="65"/>
                    <a:pt x="42" y="65"/>
                  </a:cubicBezTo>
                  <a:cubicBezTo>
                    <a:pt x="47" y="65"/>
                    <a:pt x="47" y="65"/>
                    <a:pt x="47" y="65"/>
                  </a:cubicBezTo>
                  <a:cubicBezTo>
                    <a:pt x="48" y="65"/>
                    <a:pt x="49" y="66"/>
                    <a:pt x="49" y="68"/>
                  </a:cubicBezTo>
                  <a:cubicBezTo>
                    <a:pt x="49" y="70"/>
                    <a:pt x="49" y="72"/>
                    <a:pt x="48" y="72"/>
                  </a:cubicBezTo>
                  <a:cubicBezTo>
                    <a:pt x="3" y="72"/>
                    <a:pt x="3" y="72"/>
                    <a:pt x="3" y="72"/>
                  </a:cubicBezTo>
                  <a:cubicBezTo>
                    <a:pt x="3" y="72"/>
                    <a:pt x="2" y="71"/>
                    <a:pt x="2" y="69"/>
                  </a:cubicBezTo>
                  <a:cubicBezTo>
                    <a:pt x="2" y="66"/>
                    <a:pt x="3" y="65"/>
                    <a:pt x="3" y="65"/>
                  </a:cubicBezTo>
                  <a:cubicBezTo>
                    <a:pt x="10" y="65"/>
                    <a:pt x="10" y="65"/>
                    <a:pt x="10" y="65"/>
                  </a:cubicBezTo>
                  <a:cubicBezTo>
                    <a:pt x="12" y="65"/>
                    <a:pt x="12" y="63"/>
                    <a:pt x="12" y="61"/>
                  </a:cubicBezTo>
                  <a:cubicBezTo>
                    <a:pt x="12" y="39"/>
                    <a:pt x="12" y="39"/>
                    <a:pt x="12" y="39"/>
                  </a:cubicBezTo>
                  <a:cubicBezTo>
                    <a:pt x="12" y="38"/>
                    <a:pt x="12" y="37"/>
                    <a:pt x="10" y="35"/>
                  </a:cubicBezTo>
                  <a:cubicBezTo>
                    <a:pt x="10" y="34"/>
                    <a:pt x="10" y="34"/>
                    <a:pt x="10" y="34"/>
                  </a:cubicBezTo>
                  <a:cubicBezTo>
                    <a:pt x="9" y="34"/>
                    <a:pt x="8" y="33"/>
                    <a:pt x="8" y="33"/>
                  </a:cubicBezTo>
                  <a:cubicBezTo>
                    <a:pt x="7" y="34"/>
                    <a:pt x="7" y="34"/>
                    <a:pt x="7" y="34"/>
                  </a:cubicBezTo>
                  <a:cubicBezTo>
                    <a:pt x="6" y="34"/>
                    <a:pt x="6" y="34"/>
                    <a:pt x="6" y="34"/>
                  </a:cubicBezTo>
                  <a:cubicBezTo>
                    <a:pt x="5" y="33"/>
                    <a:pt x="5" y="33"/>
                    <a:pt x="5" y="33"/>
                  </a:cubicBezTo>
                  <a:cubicBezTo>
                    <a:pt x="5" y="32"/>
                    <a:pt x="5" y="32"/>
                    <a:pt x="5" y="32"/>
                  </a:cubicBezTo>
                  <a:cubicBezTo>
                    <a:pt x="7" y="31"/>
                    <a:pt x="9" y="30"/>
                    <a:pt x="12" y="30"/>
                  </a:cubicBezTo>
                  <a:cubicBezTo>
                    <a:pt x="12" y="30"/>
                    <a:pt x="12" y="30"/>
                    <a:pt x="12" y="30"/>
                  </a:cubicBezTo>
                  <a:cubicBezTo>
                    <a:pt x="12" y="23"/>
                    <a:pt x="12" y="23"/>
                    <a:pt x="12" y="23"/>
                  </a:cubicBezTo>
                  <a:cubicBezTo>
                    <a:pt x="13" y="22"/>
                    <a:pt x="13" y="22"/>
                    <a:pt x="13" y="22"/>
                  </a:cubicBezTo>
                  <a:cubicBezTo>
                    <a:pt x="13" y="22"/>
                    <a:pt x="12" y="20"/>
                    <a:pt x="12" y="16"/>
                  </a:cubicBezTo>
                  <a:cubicBezTo>
                    <a:pt x="12" y="11"/>
                    <a:pt x="10" y="8"/>
                    <a:pt x="4" y="8"/>
                  </a:cubicBezTo>
                  <a:cubicBezTo>
                    <a:pt x="1" y="8"/>
                    <a:pt x="0" y="8"/>
                    <a:pt x="0" y="7"/>
                  </a:cubicBezTo>
                  <a:cubicBezTo>
                    <a:pt x="0" y="3"/>
                    <a:pt x="0" y="3"/>
                    <a:pt x="0" y="3"/>
                  </a:cubicBezTo>
                  <a:cubicBezTo>
                    <a:pt x="0" y="1"/>
                    <a:pt x="0" y="1"/>
                    <a:pt x="0" y="1"/>
                  </a:cubicBezTo>
                  <a:cubicBezTo>
                    <a:pt x="10" y="1"/>
                    <a:pt x="10" y="1"/>
                    <a:pt x="10" y="1"/>
                  </a:cubicBezTo>
                  <a:cubicBezTo>
                    <a:pt x="20" y="1"/>
                    <a:pt x="20" y="1"/>
                    <a:pt x="20" y="1"/>
                  </a:cubicBezTo>
                  <a:cubicBezTo>
                    <a:pt x="20" y="1"/>
                    <a:pt x="20" y="1"/>
                    <a:pt x="20" y="1"/>
                  </a:cubicBezTo>
                  <a:cubicBezTo>
                    <a:pt x="17" y="1"/>
                    <a:pt x="15" y="2"/>
                    <a:pt x="14" y="3"/>
                  </a:cubicBezTo>
                  <a:cubicBezTo>
                    <a:pt x="14" y="3"/>
                    <a:pt x="14" y="3"/>
                    <a:pt x="14" y="3"/>
                  </a:cubicBezTo>
                  <a:cubicBezTo>
                    <a:pt x="9" y="3"/>
                    <a:pt x="9" y="3"/>
                    <a:pt x="9" y="3"/>
                  </a:cubicBezTo>
                  <a:cubicBezTo>
                    <a:pt x="8" y="4"/>
                    <a:pt x="7" y="5"/>
                    <a:pt x="7" y="6"/>
                  </a:cubicBezTo>
                  <a:cubicBezTo>
                    <a:pt x="8" y="6"/>
                    <a:pt x="8" y="6"/>
                    <a:pt x="8" y="6"/>
                  </a:cubicBezTo>
                  <a:cubicBezTo>
                    <a:pt x="9" y="6"/>
                    <a:pt x="9" y="6"/>
                    <a:pt x="9" y="6"/>
                  </a:cubicBezTo>
                  <a:cubicBezTo>
                    <a:pt x="21" y="3"/>
                    <a:pt x="21" y="3"/>
                    <a:pt x="21" y="3"/>
                  </a:cubicBezTo>
                  <a:cubicBezTo>
                    <a:pt x="21" y="3"/>
                    <a:pt x="21" y="3"/>
                    <a:pt x="21" y="3"/>
                  </a:cubicBezTo>
                  <a:cubicBezTo>
                    <a:pt x="24" y="3"/>
                    <a:pt x="25" y="4"/>
                    <a:pt x="27" y="5"/>
                  </a:cubicBezTo>
                  <a:cubicBezTo>
                    <a:pt x="26" y="6"/>
                    <a:pt x="26" y="6"/>
                    <a:pt x="26" y="6"/>
                  </a:cubicBezTo>
                  <a:cubicBezTo>
                    <a:pt x="26" y="7"/>
                    <a:pt x="26" y="7"/>
                    <a:pt x="27" y="7"/>
                  </a:cubicBezTo>
                  <a:cubicBezTo>
                    <a:pt x="27" y="7"/>
                    <a:pt x="27" y="7"/>
                    <a:pt x="27" y="7"/>
                  </a:cubicBezTo>
                  <a:cubicBezTo>
                    <a:pt x="31" y="6"/>
                    <a:pt x="31" y="6"/>
                    <a:pt x="31" y="6"/>
                  </a:cubicBezTo>
                  <a:cubicBezTo>
                    <a:pt x="31" y="6"/>
                    <a:pt x="31" y="6"/>
                    <a:pt x="31" y="6"/>
                  </a:cubicBezTo>
                  <a:cubicBezTo>
                    <a:pt x="31" y="9"/>
                    <a:pt x="31" y="9"/>
                    <a:pt x="31" y="9"/>
                  </a:cubicBezTo>
                  <a:cubicBezTo>
                    <a:pt x="35" y="6"/>
                    <a:pt x="37" y="4"/>
                    <a:pt x="40" y="3"/>
                  </a:cubicBezTo>
                  <a:cubicBezTo>
                    <a:pt x="40" y="4"/>
                    <a:pt x="40" y="4"/>
                    <a:pt x="40" y="4"/>
                  </a:cubicBezTo>
                  <a:cubicBezTo>
                    <a:pt x="41" y="4"/>
                    <a:pt x="41" y="4"/>
                    <a:pt x="41" y="4"/>
                  </a:cubicBezTo>
                  <a:cubicBezTo>
                    <a:pt x="44" y="4"/>
                    <a:pt x="45" y="2"/>
                    <a:pt x="45" y="1"/>
                  </a:cubicBezTo>
                  <a:cubicBezTo>
                    <a:pt x="48" y="0"/>
                    <a:pt x="50" y="0"/>
                    <a:pt x="52" y="0"/>
                  </a:cubicBezTo>
                  <a:moveTo>
                    <a:pt x="2" y="2"/>
                  </a:moveTo>
                  <a:cubicBezTo>
                    <a:pt x="1" y="2"/>
                    <a:pt x="1" y="2"/>
                    <a:pt x="1" y="2"/>
                  </a:cubicBezTo>
                  <a:cubicBezTo>
                    <a:pt x="1" y="3"/>
                    <a:pt x="1" y="3"/>
                    <a:pt x="1" y="3"/>
                  </a:cubicBezTo>
                  <a:cubicBezTo>
                    <a:pt x="2" y="3"/>
                    <a:pt x="2" y="3"/>
                    <a:pt x="2" y="3"/>
                  </a:cubicBezTo>
                  <a:cubicBezTo>
                    <a:pt x="2" y="3"/>
                    <a:pt x="2" y="3"/>
                    <a:pt x="2" y="3"/>
                  </a:cubicBezTo>
                  <a:cubicBezTo>
                    <a:pt x="2" y="3"/>
                    <a:pt x="2" y="3"/>
                    <a:pt x="2" y="3"/>
                  </a:cubicBezTo>
                  <a:lnTo>
                    <a:pt x="2" y="2"/>
                  </a:lnTo>
                  <a:close/>
                  <a:moveTo>
                    <a:pt x="15" y="13"/>
                  </a:moveTo>
                  <a:cubicBezTo>
                    <a:pt x="18" y="15"/>
                    <a:pt x="18" y="15"/>
                    <a:pt x="18" y="15"/>
                  </a:cubicBezTo>
                  <a:cubicBezTo>
                    <a:pt x="19" y="15"/>
                    <a:pt x="19" y="15"/>
                    <a:pt x="19" y="15"/>
                  </a:cubicBezTo>
                  <a:cubicBezTo>
                    <a:pt x="19" y="15"/>
                    <a:pt x="19" y="14"/>
                    <a:pt x="20" y="13"/>
                  </a:cubicBezTo>
                  <a:cubicBezTo>
                    <a:pt x="20" y="12"/>
                    <a:pt x="19" y="11"/>
                    <a:pt x="17" y="10"/>
                  </a:cubicBezTo>
                  <a:cubicBezTo>
                    <a:pt x="17" y="10"/>
                    <a:pt x="16" y="11"/>
                    <a:pt x="15" y="13"/>
                  </a:cubicBezTo>
                  <a:moveTo>
                    <a:pt x="15" y="51"/>
                  </a:moveTo>
                  <a:cubicBezTo>
                    <a:pt x="15" y="52"/>
                    <a:pt x="15" y="52"/>
                    <a:pt x="15" y="52"/>
                  </a:cubicBezTo>
                  <a:cubicBezTo>
                    <a:pt x="15" y="53"/>
                    <a:pt x="15" y="53"/>
                    <a:pt x="16" y="53"/>
                  </a:cubicBezTo>
                  <a:cubicBezTo>
                    <a:pt x="16" y="53"/>
                    <a:pt x="16" y="53"/>
                    <a:pt x="16" y="52"/>
                  </a:cubicBezTo>
                  <a:cubicBezTo>
                    <a:pt x="16" y="51"/>
                    <a:pt x="16" y="51"/>
                    <a:pt x="16" y="51"/>
                  </a:cubicBezTo>
                  <a:lnTo>
                    <a:pt x="15" y="51"/>
                  </a:lnTo>
                  <a:close/>
                  <a:moveTo>
                    <a:pt x="16" y="34"/>
                  </a:moveTo>
                  <a:cubicBezTo>
                    <a:pt x="18" y="35"/>
                    <a:pt x="18" y="36"/>
                    <a:pt x="18" y="36"/>
                  </a:cubicBezTo>
                  <a:cubicBezTo>
                    <a:pt x="19" y="36"/>
                    <a:pt x="19" y="36"/>
                    <a:pt x="19" y="36"/>
                  </a:cubicBezTo>
                  <a:cubicBezTo>
                    <a:pt x="19" y="36"/>
                    <a:pt x="20" y="35"/>
                    <a:pt x="20" y="34"/>
                  </a:cubicBezTo>
                  <a:cubicBezTo>
                    <a:pt x="19" y="33"/>
                    <a:pt x="18" y="32"/>
                    <a:pt x="18" y="32"/>
                  </a:cubicBezTo>
                  <a:cubicBezTo>
                    <a:pt x="17" y="33"/>
                    <a:pt x="17" y="33"/>
                    <a:pt x="16" y="34"/>
                  </a:cubicBezTo>
                  <a:moveTo>
                    <a:pt x="17" y="22"/>
                  </a:moveTo>
                  <a:cubicBezTo>
                    <a:pt x="17" y="24"/>
                    <a:pt x="17" y="25"/>
                    <a:pt x="19" y="25"/>
                  </a:cubicBezTo>
                  <a:cubicBezTo>
                    <a:pt x="20" y="25"/>
                    <a:pt x="20" y="24"/>
                    <a:pt x="21" y="22"/>
                  </a:cubicBezTo>
                  <a:cubicBezTo>
                    <a:pt x="20" y="20"/>
                    <a:pt x="20" y="19"/>
                    <a:pt x="19" y="19"/>
                  </a:cubicBezTo>
                  <a:cubicBezTo>
                    <a:pt x="19" y="19"/>
                    <a:pt x="19" y="19"/>
                    <a:pt x="19" y="19"/>
                  </a:cubicBezTo>
                  <a:cubicBezTo>
                    <a:pt x="17" y="19"/>
                    <a:pt x="17" y="20"/>
                    <a:pt x="17" y="22"/>
                  </a:cubicBezTo>
                  <a:moveTo>
                    <a:pt x="17" y="16"/>
                  </a:moveTo>
                  <a:cubicBezTo>
                    <a:pt x="17" y="17"/>
                    <a:pt x="17" y="17"/>
                    <a:pt x="17" y="17"/>
                  </a:cubicBezTo>
                  <a:cubicBezTo>
                    <a:pt x="18" y="18"/>
                    <a:pt x="18" y="18"/>
                    <a:pt x="18" y="18"/>
                  </a:cubicBezTo>
                  <a:cubicBezTo>
                    <a:pt x="18" y="18"/>
                    <a:pt x="18" y="18"/>
                    <a:pt x="18" y="18"/>
                  </a:cubicBezTo>
                  <a:cubicBezTo>
                    <a:pt x="18" y="17"/>
                    <a:pt x="18" y="17"/>
                    <a:pt x="18" y="17"/>
                  </a:cubicBezTo>
                  <a:cubicBezTo>
                    <a:pt x="18" y="16"/>
                    <a:pt x="18" y="16"/>
                    <a:pt x="18" y="16"/>
                  </a:cubicBezTo>
                  <a:lnTo>
                    <a:pt x="17" y="16"/>
                  </a:lnTo>
                  <a:close/>
                  <a:moveTo>
                    <a:pt x="19" y="5"/>
                  </a:moveTo>
                  <a:cubicBezTo>
                    <a:pt x="19" y="6"/>
                    <a:pt x="19" y="6"/>
                    <a:pt x="19" y="6"/>
                  </a:cubicBezTo>
                  <a:cubicBezTo>
                    <a:pt x="19" y="6"/>
                    <a:pt x="19" y="6"/>
                    <a:pt x="19" y="6"/>
                  </a:cubicBezTo>
                  <a:cubicBezTo>
                    <a:pt x="20" y="5"/>
                    <a:pt x="20" y="5"/>
                    <a:pt x="20" y="5"/>
                  </a:cubicBezTo>
                  <a:cubicBezTo>
                    <a:pt x="20" y="5"/>
                    <a:pt x="20" y="5"/>
                    <a:pt x="20" y="5"/>
                  </a:cubicBezTo>
                  <a:cubicBezTo>
                    <a:pt x="20" y="5"/>
                    <a:pt x="20" y="5"/>
                    <a:pt x="20" y="5"/>
                  </a:cubicBezTo>
                  <a:lnTo>
                    <a:pt x="19" y="5"/>
                  </a:lnTo>
                  <a:close/>
                  <a:moveTo>
                    <a:pt x="20" y="9"/>
                  </a:moveTo>
                  <a:cubicBezTo>
                    <a:pt x="21" y="10"/>
                    <a:pt x="21" y="10"/>
                    <a:pt x="21" y="10"/>
                  </a:cubicBezTo>
                  <a:cubicBezTo>
                    <a:pt x="23" y="10"/>
                    <a:pt x="23" y="8"/>
                    <a:pt x="23" y="6"/>
                  </a:cubicBezTo>
                  <a:cubicBezTo>
                    <a:pt x="23" y="5"/>
                    <a:pt x="23" y="5"/>
                    <a:pt x="23" y="5"/>
                  </a:cubicBezTo>
                  <a:cubicBezTo>
                    <a:pt x="23" y="5"/>
                    <a:pt x="23" y="6"/>
                    <a:pt x="22" y="8"/>
                  </a:cubicBezTo>
                  <a:lnTo>
                    <a:pt x="20" y="9"/>
                  </a:lnTo>
                  <a:close/>
                  <a:moveTo>
                    <a:pt x="21" y="62"/>
                  </a:moveTo>
                  <a:cubicBezTo>
                    <a:pt x="21" y="62"/>
                    <a:pt x="21" y="62"/>
                    <a:pt x="21" y="62"/>
                  </a:cubicBezTo>
                  <a:cubicBezTo>
                    <a:pt x="21" y="63"/>
                    <a:pt x="21" y="63"/>
                    <a:pt x="21" y="63"/>
                  </a:cubicBezTo>
                  <a:cubicBezTo>
                    <a:pt x="21" y="63"/>
                    <a:pt x="21" y="63"/>
                    <a:pt x="21" y="63"/>
                  </a:cubicBezTo>
                  <a:cubicBezTo>
                    <a:pt x="23" y="63"/>
                    <a:pt x="23" y="62"/>
                    <a:pt x="23" y="61"/>
                  </a:cubicBezTo>
                  <a:cubicBezTo>
                    <a:pt x="23" y="61"/>
                    <a:pt x="23" y="61"/>
                    <a:pt x="23" y="61"/>
                  </a:cubicBezTo>
                  <a:cubicBezTo>
                    <a:pt x="23" y="61"/>
                    <a:pt x="23" y="61"/>
                    <a:pt x="23" y="61"/>
                  </a:cubicBezTo>
                  <a:cubicBezTo>
                    <a:pt x="23" y="60"/>
                    <a:pt x="23" y="60"/>
                    <a:pt x="23" y="60"/>
                  </a:cubicBezTo>
                  <a:cubicBezTo>
                    <a:pt x="21" y="61"/>
                    <a:pt x="21" y="61"/>
                    <a:pt x="21" y="62"/>
                  </a:cubicBezTo>
                  <a:moveTo>
                    <a:pt x="22" y="30"/>
                  </a:moveTo>
                  <a:cubicBezTo>
                    <a:pt x="23" y="32"/>
                    <a:pt x="23" y="34"/>
                    <a:pt x="25" y="34"/>
                  </a:cubicBezTo>
                  <a:cubicBezTo>
                    <a:pt x="26" y="33"/>
                    <a:pt x="27" y="32"/>
                    <a:pt x="27" y="31"/>
                  </a:cubicBezTo>
                  <a:cubicBezTo>
                    <a:pt x="26" y="29"/>
                    <a:pt x="25" y="29"/>
                    <a:pt x="24" y="29"/>
                  </a:cubicBezTo>
                  <a:cubicBezTo>
                    <a:pt x="23" y="29"/>
                    <a:pt x="23" y="29"/>
                    <a:pt x="23" y="29"/>
                  </a:cubicBezTo>
                  <a:lnTo>
                    <a:pt x="22" y="30"/>
                  </a:lnTo>
                  <a:close/>
                  <a:moveTo>
                    <a:pt x="24" y="16"/>
                  </a:moveTo>
                  <a:cubicBezTo>
                    <a:pt x="25" y="16"/>
                    <a:pt x="25" y="16"/>
                    <a:pt x="25" y="16"/>
                  </a:cubicBezTo>
                  <a:cubicBezTo>
                    <a:pt x="27" y="16"/>
                    <a:pt x="27" y="16"/>
                    <a:pt x="27" y="16"/>
                  </a:cubicBezTo>
                  <a:cubicBezTo>
                    <a:pt x="28" y="16"/>
                    <a:pt x="28" y="16"/>
                    <a:pt x="28" y="16"/>
                  </a:cubicBezTo>
                  <a:cubicBezTo>
                    <a:pt x="27" y="14"/>
                    <a:pt x="27" y="14"/>
                    <a:pt x="26" y="14"/>
                  </a:cubicBezTo>
                  <a:cubicBezTo>
                    <a:pt x="25" y="14"/>
                    <a:pt x="24" y="15"/>
                    <a:pt x="24" y="16"/>
                  </a:cubicBezTo>
                  <a:moveTo>
                    <a:pt x="25" y="23"/>
                  </a:moveTo>
                  <a:cubicBezTo>
                    <a:pt x="26" y="23"/>
                    <a:pt x="26" y="23"/>
                    <a:pt x="26" y="23"/>
                  </a:cubicBezTo>
                  <a:cubicBezTo>
                    <a:pt x="26" y="23"/>
                    <a:pt x="26" y="23"/>
                    <a:pt x="27" y="22"/>
                  </a:cubicBezTo>
                  <a:cubicBezTo>
                    <a:pt x="27" y="21"/>
                    <a:pt x="27" y="21"/>
                    <a:pt x="27" y="21"/>
                  </a:cubicBezTo>
                  <a:cubicBezTo>
                    <a:pt x="26" y="21"/>
                    <a:pt x="26" y="21"/>
                    <a:pt x="26" y="21"/>
                  </a:cubicBezTo>
                  <a:cubicBezTo>
                    <a:pt x="25" y="21"/>
                    <a:pt x="25" y="22"/>
                    <a:pt x="25" y="23"/>
                  </a:cubicBezTo>
                  <a:moveTo>
                    <a:pt x="28" y="17"/>
                  </a:moveTo>
                  <a:cubicBezTo>
                    <a:pt x="29" y="17"/>
                    <a:pt x="29" y="17"/>
                    <a:pt x="29" y="17"/>
                  </a:cubicBezTo>
                  <a:cubicBezTo>
                    <a:pt x="30" y="17"/>
                    <a:pt x="30" y="17"/>
                    <a:pt x="31" y="16"/>
                  </a:cubicBezTo>
                  <a:cubicBezTo>
                    <a:pt x="31" y="15"/>
                    <a:pt x="31" y="15"/>
                    <a:pt x="31" y="15"/>
                  </a:cubicBezTo>
                  <a:cubicBezTo>
                    <a:pt x="30" y="15"/>
                    <a:pt x="30" y="15"/>
                    <a:pt x="30" y="15"/>
                  </a:cubicBezTo>
                  <a:cubicBezTo>
                    <a:pt x="29" y="15"/>
                    <a:pt x="28" y="16"/>
                    <a:pt x="28" y="17"/>
                  </a:cubicBezTo>
                  <a:moveTo>
                    <a:pt x="28" y="51"/>
                  </a:moveTo>
                  <a:cubicBezTo>
                    <a:pt x="29" y="51"/>
                    <a:pt x="29" y="51"/>
                    <a:pt x="29" y="51"/>
                  </a:cubicBezTo>
                  <a:cubicBezTo>
                    <a:pt x="29" y="50"/>
                    <a:pt x="29" y="50"/>
                    <a:pt x="29" y="50"/>
                  </a:cubicBezTo>
                  <a:cubicBezTo>
                    <a:pt x="28" y="50"/>
                    <a:pt x="28" y="50"/>
                    <a:pt x="28" y="50"/>
                  </a:cubicBezTo>
                  <a:lnTo>
                    <a:pt x="28" y="51"/>
                  </a:lnTo>
                  <a:close/>
                  <a:moveTo>
                    <a:pt x="29" y="11"/>
                  </a:moveTo>
                  <a:cubicBezTo>
                    <a:pt x="29" y="11"/>
                    <a:pt x="29" y="11"/>
                    <a:pt x="29" y="11"/>
                  </a:cubicBezTo>
                  <a:cubicBezTo>
                    <a:pt x="29" y="13"/>
                    <a:pt x="29" y="13"/>
                    <a:pt x="29" y="13"/>
                  </a:cubicBezTo>
                  <a:cubicBezTo>
                    <a:pt x="30" y="12"/>
                    <a:pt x="30" y="12"/>
                    <a:pt x="30" y="12"/>
                  </a:cubicBezTo>
                  <a:cubicBezTo>
                    <a:pt x="29" y="11"/>
                    <a:pt x="29" y="11"/>
                    <a:pt x="29" y="11"/>
                  </a:cubicBezTo>
                  <a:close/>
                  <a:moveTo>
                    <a:pt x="36" y="10"/>
                  </a:moveTo>
                  <a:cubicBezTo>
                    <a:pt x="36" y="11"/>
                    <a:pt x="36" y="11"/>
                    <a:pt x="36" y="11"/>
                  </a:cubicBezTo>
                  <a:cubicBezTo>
                    <a:pt x="38" y="12"/>
                    <a:pt x="38" y="12"/>
                    <a:pt x="38" y="12"/>
                  </a:cubicBezTo>
                  <a:cubicBezTo>
                    <a:pt x="39" y="12"/>
                    <a:pt x="39" y="12"/>
                    <a:pt x="39" y="12"/>
                  </a:cubicBezTo>
                  <a:cubicBezTo>
                    <a:pt x="39" y="9"/>
                    <a:pt x="39" y="9"/>
                    <a:pt x="39" y="9"/>
                  </a:cubicBezTo>
                  <a:cubicBezTo>
                    <a:pt x="38" y="9"/>
                    <a:pt x="38" y="9"/>
                    <a:pt x="38" y="9"/>
                  </a:cubicBezTo>
                  <a:cubicBezTo>
                    <a:pt x="37" y="9"/>
                    <a:pt x="36" y="9"/>
                    <a:pt x="36" y="10"/>
                  </a:cubicBezTo>
                  <a:moveTo>
                    <a:pt x="46" y="68"/>
                  </a:moveTo>
                  <a:cubicBezTo>
                    <a:pt x="47" y="69"/>
                    <a:pt x="47" y="69"/>
                    <a:pt x="47" y="69"/>
                  </a:cubicBezTo>
                  <a:cubicBezTo>
                    <a:pt x="47" y="68"/>
                    <a:pt x="47" y="68"/>
                    <a:pt x="47" y="68"/>
                  </a:cubicBezTo>
                  <a:cubicBezTo>
                    <a:pt x="47" y="68"/>
                    <a:pt x="47" y="68"/>
                    <a:pt x="47" y="68"/>
                  </a:cubicBezTo>
                  <a:lnTo>
                    <a:pt x="46" y="68"/>
                  </a:lnTo>
                  <a:close/>
                  <a:moveTo>
                    <a:pt x="48" y="2"/>
                  </a:moveTo>
                  <a:cubicBezTo>
                    <a:pt x="48" y="3"/>
                    <a:pt x="48" y="3"/>
                    <a:pt x="48" y="3"/>
                  </a:cubicBezTo>
                  <a:cubicBezTo>
                    <a:pt x="49" y="3"/>
                    <a:pt x="49" y="3"/>
                    <a:pt x="49" y="3"/>
                  </a:cubicBezTo>
                  <a:cubicBezTo>
                    <a:pt x="49" y="3"/>
                    <a:pt x="49" y="3"/>
                    <a:pt x="49" y="3"/>
                  </a:cubicBezTo>
                  <a:cubicBezTo>
                    <a:pt x="48" y="2"/>
                    <a:pt x="48" y="2"/>
                    <a:pt x="48" y="2"/>
                  </a:cubicBezTo>
                  <a:close/>
                  <a:moveTo>
                    <a:pt x="50" y="23"/>
                  </a:moveTo>
                  <a:cubicBezTo>
                    <a:pt x="50" y="23"/>
                    <a:pt x="50" y="23"/>
                    <a:pt x="50" y="23"/>
                  </a:cubicBezTo>
                  <a:cubicBezTo>
                    <a:pt x="50" y="25"/>
                    <a:pt x="50" y="25"/>
                    <a:pt x="50" y="25"/>
                  </a:cubicBezTo>
                  <a:cubicBezTo>
                    <a:pt x="50" y="25"/>
                    <a:pt x="50" y="25"/>
                    <a:pt x="50" y="25"/>
                  </a:cubicBezTo>
                  <a:cubicBezTo>
                    <a:pt x="49" y="25"/>
                    <a:pt x="49" y="24"/>
                    <a:pt x="49" y="23"/>
                  </a:cubicBezTo>
                  <a:cubicBezTo>
                    <a:pt x="49" y="23"/>
                    <a:pt x="49" y="23"/>
                    <a:pt x="49" y="23"/>
                  </a:cubicBezTo>
                  <a:lnTo>
                    <a:pt x="50" y="23"/>
                  </a:lnTo>
                  <a:close/>
                  <a:moveTo>
                    <a:pt x="51" y="3"/>
                  </a:moveTo>
                  <a:cubicBezTo>
                    <a:pt x="51" y="4"/>
                    <a:pt x="51" y="4"/>
                    <a:pt x="51" y="4"/>
                  </a:cubicBezTo>
                  <a:cubicBezTo>
                    <a:pt x="52" y="4"/>
                    <a:pt x="52" y="4"/>
                    <a:pt x="52" y="4"/>
                  </a:cubicBezTo>
                  <a:cubicBezTo>
                    <a:pt x="52" y="4"/>
                    <a:pt x="52" y="4"/>
                    <a:pt x="53" y="3"/>
                  </a:cubicBezTo>
                  <a:cubicBezTo>
                    <a:pt x="52" y="2"/>
                    <a:pt x="52" y="2"/>
                    <a:pt x="52" y="2"/>
                  </a:cubicBezTo>
                  <a:cubicBezTo>
                    <a:pt x="52" y="2"/>
                    <a:pt x="52" y="2"/>
                    <a:pt x="52" y="2"/>
                  </a:cubicBezTo>
                  <a:cubicBezTo>
                    <a:pt x="51" y="2"/>
                    <a:pt x="51" y="3"/>
                    <a:pt x="51" y="3"/>
                  </a:cubicBezTo>
                  <a:moveTo>
                    <a:pt x="53" y="18"/>
                  </a:moveTo>
                  <a:cubicBezTo>
                    <a:pt x="52" y="19"/>
                    <a:pt x="52" y="19"/>
                    <a:pt x="52" y="19"/>
                  </a:cubicBezTo>
                  <a:cubicBezTo>
                    <a:pt x="52" y="20"/>
                    <a:pt x="53" y="20"/>
                    <a:pt x="53" y="20"/>
                  </a:cubicBezTo>
                  <a:cubicBezTo>
                    <a:pt x="53" y="20"/>
                    <a:pt x="53" y="20"/>
                    <a:pt x="53" y="20"/>
                  </a:cubicBezTo>
                  <a:cubicBezTo>
                    <a:pt x="54" y="19"/>
                    <a:pt x="54" y="19"/>
                    <a:pt x="54" y="19"/>
                  </a:cubicBezTo>
                  <a:cubicBezTo>
                    <a:pt x="54" y="19"/>
                    <a:pt x="54" y="19"/>
                    <a:pt x="54" y="19"/>
                  </a:cubicBezTo>
                  <a:cubicBezTo>
                    <a:pt x="54" y="18"/>
                    <a:pt x="54" y="18"/>
                    <a:pt x="53" y="18"/>
                  </a:cubicBezTo>
                  <a:moveTo>
                    <a:pt x="54" y="15"/>
                  </a:moveTo>
                  <a:cubicBezTo>
                    <a:pt x="54" y="16"/>
                    <a:pt x="54" y="16"/>
                    <a:pt x="54" y="16"/>
                  </a:cubicBezTo>
                  <a:cubicBezTo>
                    <a:pt x="54" y="17"/>
                    <a:pt x="54" y="17"/>
                    <a:pt x="54" y="17"/>
                  </a:cubicBezTo>
                  <a:cubicBezTo>
                    <a:pt x="55" y="17"/>
                    <a:pt x="55" y="17"/>
                    <a:pt x="55" y="17"/>
                  </a:cubicBezTo>
                  <a:cubicBezTo>
                    <a:pt x="55" y="16"/>
                    <a:pt x="55" y="16"/>
                    <a:pt x="55" y="16"/>
                  </a:cubicBezTo>
                  <a:cubicBezTo>
                    <a:pt x="54" y="15"/>
                    <a:pt x="54" y="15"/>
                    <a:pt x="54" y="15"/>
                  </a:cubicBezTo>
                  <a:close/>
                  <a:moveTo>
                    <a:pt x="54" y="7"/>
                  </a:moveTo>
                  <a:cubicBezTo>
                    <a:pt x="55" y="8"/>
                    <a:pt x="55" y="8"/>
                    <a:pt x="56" y="9"/>
                  </a:cubicBezTo>
                  <a:cubicBezTo>
                    <a:pt x="56" y="8"/>
                    <a:pt x="56" y="8"/>
                    <a:pt x="56" y="8"/>
                  </a:cubicBezTo>
                  <a:cubicBezTo>
                    <a:pt x="56" y="8"/>
                    <a:pt x="56" y="8"/>
                    <a:pt x="56" y="8"/>
                  </a:cubicBezTo>
                  <a:cubicBezTo>
                    <a:pt x="56" y="7"/>
                    <a:pt x="55" y="7"/>
                    <a:pt x="55" y="7"/>
                  </a:cubicBezTo>
                  <a:cubicBezTo>
                    <a:pt x="55" y="7"/>
                    <a:pt x="55" y="7"/>
                    <a:pt x="55" y="7"/>
                  </a:cubicBezTo>
                  <a:lnTo>
                    <a:pt x="54" y="7"/>
                  </a:lnTo>
                  <a:close/>
                  <a:moveTo>
                    <a:pt x="54" y="24"/>
                  </a:moveTo>
                  <a:cubicBezTo>
                    <a:pt x="55" y="26"/>
                    <a:pt x="56" y="27"/>
                    <a:pt x="57" y="27"/>
                  </a:cubicBezTo>
                  <a:cubicBezTo>
                    <a:pt x="59" y="27"/>
                    <a:pt x="59" y="27"/>
                    <a:pt x="59" y="27"/>
                  </a:cubicBezTo>
                  <a:cubicBezTo>
                    <a:pt x="59" y="25"/>
                    <a:pt x="59" y="25"/>
                    <a:pt x="59" y="25"/>
                  </a:cubicBezTo>
                  <a:cubicBezTo>
                    <a:pt x="59" y="23"/>
                    <a:pt x="58" y="22"/>
                    <a:pt x="56" y="22"/>
                  </a:cubicBezTo>
                  <a:cubicBezTo>
                    <a:pt x="55" y="22"/>
                    <a:pt x="55" y="23"/>
                    <a:pt x="55" y="24"/>
                  </a:cubicBezTo>
                  <a:lnTo>
                    <a:pt x="54" y="24"/>
                  </a:lnTo>
                  <a:close/>
                  <a:moveTo>
                    <a:pt x="57" y="16"/>
                  </a:moveTo>
                  <a:cubicBezTo>
                    <a:pt x="57" y="18"/>
                    <a:pt x="57" y="18"/>
                    <a:pt x="57" y="18"/>
                  </a:cubicBezTo>
                  <a:cubicBezTo>
                    <a:pt x="58" y="18"/>
                    <a:pt x="58" y="18"/>
                    <a:pt x="58" y="18"/>
                  </a:cubicBezTo>
                  <a:cubicBezTo>
                    <a:pt x="58" y="18"/>
                    <a:pt x="58" y="18"/>
                    <a:pt x="58" y="18"/>
                  </a:cubicBezTo>
                  <a:cubicBezTo>
                    <a:pt x="57" y="16"/>
                    <a:pt x="57" y="16"/>
                    <a:pt x="57" y="16"/>
                  </a:cubicBezTo>
                  <a:close/>
                  <a:moveTo>
                    <a:pt x="63" y="23"/>
                  </a:moveTo>
                  <a:cubicBezTo>
                    <a:pt x="63" y="24"/>
                    <a:pt x="63" y="24"/>
                    <a:pt x="63" y="24"/>
                  </a:cubicBezTo>
                  <a:cubicBezTo>
                    <a:pt x="63" y="25"/>
                    <a:pt x="64" y="26"/>
                    <a:pt x="64" y="26"/>
                  </a:cubicBezTo>
                  <a:cubicBezTo>
                    <a:pt x="64" y="26"/>
                    <a:pt x="64" y="26"/>
                    <a:pt x="64" y="26"/>
                  </a:cubicBezTo>
                  <a:cubicBezTo>
                    <a:pt x="65" y="25"/>
                    <a:pt x="65" y="25"/>
                    <a:pt x="65" y="25"/>
                  </a:cubicBezTo>
                  <a:cubicBezTo>
                    <a:pt x="65" y="25"/>
                    <a:pt x="65" y="25"/>
                    <a:pt x="65" y="25"/>
                  </a:cubicBezTo>
                  <a:cubicBezTo>
                    <a:pt x="65" y="24"/>
                    <a:pt x="64" y="23"/>
                    <a:pt x="64" y="23"/>
                  </a:cubicBezTo>
                  <a:lnTo>
                    <a:pt x="63" y="23"/>
                  </a:lnTo>
                  <a:close/>
                  <a:moveTo>
                    <a:pt x="65" y="10"/>
                  </a:moveTo>
                  <a:cubicBezTo>
                    <a:pt x="64" y="10"/>
                    <a:pt x="64" y="10"/>
                    <a:pt x="64" y="10"/>
                  </a:cubicBezTo>
                  <a:cubicBezTo>
                    <a:pt x="64" y="10"/>
                    <a:pt x="64" y="10"/>
                    <a:pt x="64" y="10"/>
                  </a:cubicBezTo>
                  <a:cubicBezTo>
                    <a:pt x="64" y="10"/>
                    <a:pt x="64" y="10"/>
                    <a:pt x="64" y="10"/>
                  </a:cubicBezTo>
                  <a:cubicBezTo>
                    <a:pt x="64" y="11"/>
                    <a:pt x="65" y="12"/>
                    <a:pt x="65" y="12"/>
                  </a:cubicBezTo>
                  <a:cubicBezTo>
                    <a:pt x="65" y="12"/>
                    <a:pt x="65" y="12"/>
                    <a:pt x="65" y="12"/>
                  </a:cubicBezTo>
                  <a:cubicBezTo>
                    <a:pt x="66" y="12"/>
                    <a:pt x="66" y="11"/>
                    <a:pt x="66" y="10"/>
                  </a:cubicBezTo>
                  <a:cubicBezTo>
                    <a:pt x="66" y="9"/>
                    <a:pt x="66" y="9"/>
                    <a:pt x="66" y="9"/>
                  </a:cubicBezTo>
                  <a:lnTo>
                    <a:pt x="6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883"/>
            <p:cNvSpPr>
              <a:spLocks noEditPoints="1"/>
            </p:cNvSpPr>
            <p:nvPr/>
          </p:nvSpPr>
          <p:spPr bwMode="auto">
            <a:xfrm>
              <a:off x="3456" y="1202"/>
              <a:ext cx="365" cy="385"/>
            </a:xfrm>
            <a:custGeom>
              <a:avLst/>
              <a:gdLst>
                <a:gd name="T0" fmla="*/ 48 w 154"/>
                <a:gd name="T1" fmla="*/ 151 h 161"/>
                <a:gd name="T2" fmla="*/ 64 w 154"/>
                <a:gd name="T3" fmla="*/ 143 h 161"/>
                <a:gd name="T4" fmla="*/ 81 w 154"/>
                <a:gd name="T5" fmla="*/ 124 h 161"/>
                <a:gd name="T6" fmla="*/ 93 w 154"/>
                <a:gd name="T7" fmla="*/ 104 h 161"/>
                <a:gd name="T8" fmla="*/ 101 w 154"/>
                <a:gd name="T9" fmla="*/ 97 h 161"/>
                <a:gd name="T10" fmla="*/ 95 w 154"/>
                <a:gd name="T11" fmla="*/ 114 h 161"/>
                <a:gd name="T12" fmla="*/ 88 w 154"/>
                <a:gd name="T13" fmla="*/ 122 h 161"/>
                <a:gd name="T14" fmla="*/ 81 w 154"/>
                <a:gd name="T15" fmla="*/ 125 h 161"/>
                <a:gd name="T16" fmla="*/ 81 w 154"/>
                <a:gd name="T17" fmla="*/ 132 h 161"/>
                <a:gd name="T18" fmla="*/ 0 w 154"/>
                <a:gd name="T19" fmla="*/ 129 h 161"/>
                <a:gd name="T20" fmla="*/ 47 w 154"/>
                <a:gd name="T21" fmla="*/ 154 h 161"/>
                <a:gd name="T22" fmla="*/ 58 w 154"/>
                <a:gd name="T23" fmla="*/ 148 h 161"/>
                <a:gd name="T24" fmla="*/ 64 w 154"/>
                <a:gd name="T25" fmla="*/ 149 h 161"/>
                <a:gd name="T26" fmla="*/ 69 w 154"/>
                <a:gd name="T27" fmla="*/ 141 h 161"/>
                <a:gd name="T28" fmla="*/ 76 w 154"/>
                <a:gd name="T29" fmla="*/ 131 h 161"/>
                <a:gd name="T30" fmla="*/ 74 w 154"/>
                <a:gd name="T31" fmla="*/ 137 h 161"/>
                <a:gd name="T32" fmla="*/ 82 w 154"/>
                <a:gd name="T33" fmla="*/ 129 h 161"/>
                <a:gd name="T34" fmla="*/ 88 w 154"/>
                <a:gd name="T35" fmla="*/ 1 h 161"/>
                <a:gd name="T36" fmla="*/ 110 w 154"/>
                <a:gd name="T37" fmla="*/ 29 h 161"/>
                <a:gd name="T38" fmla="*/ 118 w 154"/>
                <a:gd name="T39" fmla="*/ 45 h 161"/>
                <a:gd name="T40" fmla="*/ 124 w 154"/>
                <a:gd name="T41" fmla="*/ 0 h 161"/>
                <a:gd name="T42" fmla="*/ 135 w 154"/>
                <a:gd name="T43" fmla="*/ 33 h 161"/>
                <a:gd name="T44" fmla="*/ 123 w 154"/>
                <a:gd name="T45" fmla="*/ 55 h 161"/>
                <a:gd name="T46" fmla="*/ 121 w 154"/>
                <a:gd name="T47" fmla="*/ 64 h 161"/>
                <a:gd name="T48" fmla="*/ 113 w 154"/>
                <a:gd name="T49" fmla="*/ 82 h 161"/>
                <a:gd name="T50" fmla="*/ 101 w 154"/>
                <a:gd name="T51" fmla="*/ 96 h 161"/>
                <a:gd name="T52" fmla="*/ 102 w 154"/>
                <a:gd name="T53" fmla="*/ 90 h 161"/>
                <a:gd name="T54" fmla="*/ 102 w 154"/>
                <a:gd name="T55" fmla="*/ 87 h 161"/>
                <a:gd name="T56" fmla="*/ 108 w 154"/>
                <a:gd name="T57" fmla="*/ 68 h 161"/>
                <a:gd name="T58" fmla="*/ 101 w 154"/>
                <a:gd name="T59" fmla="*/ 53 h 161"/>
                <a:gd name="T60" fmla="*/ 73 w 154"/>
                <a:gd name="T61" fmla="*/ 0 h 161"/>
                <a:gd name="T62" fmla="*/ 79 w 154"/>
                <a:gd name="T63" fmla="*/ 137 h 161"/>
                <a:gd name="T64" fmla="*/ 84 w 154"/>
                <a:gd name="T65" fmla="*/ 30 h 161"/>
                <a:gd name="T66" fmla="*/ 92 w 154"/>
                <a:gd name="T67" fmla="*/ 122 h 161"/>
                <a:gd name="T68" fmla="*/ 90 w 154"/>
                <a:gd name="T69" fmla="*/ 33 h 161"/>
                <a:gd name="T70" fmla="*/ 91 w 154"/>
                <a:gd name="T71" fmla="*/ 15 h 161"/>
                <a:gd name="T72" fmla="*/ 95 w 154"/>
                <a:gd name="T73" fmla="*/ 109 h 161"/>
                <a:gd name="T74" fmla="*/ 90 w 154"/>
                <a:gd name="T75" fmla="*/ 113 h 161"/>
                <a:gd name="T76" fmla="*/ 91 w 154"/>
                <a:gd name="T77" fmla="*/ 35 h 161"/>
                <a:gd name="T78" fmla="*/ 93 w 154"/>
                <a:gd name="T79" fmla="*/ 93 h 161"/>
                <a:gd name="T80" fmla="*/ 92 w 154"/>
                <a:gd name="T81" fmla="*/ 115 h 161"/>
                <a:gd name="T82" fmla="*/ 95 w 154"/>
                <a:gd name="T83" fmla="*/ 9 h 161"/>
                <a:gd name="T84" fmla="*/ 98 w 154"/>
                <a:gd name="T85" fmla="*/ 98 h 161"/>
                <a:gd name="T86" fmla="*/ 97 w 154"/>
                <a:gd name="T87" fmla="*/ 17 h 161"/>
                <a:gd name="T88" fmla="*/ 99 w 154"/>
                <a:gd name="T89" fmla="*/ 5 h 161"/>
                <a:gd name="T90" fmla="*/ 100 w 154"/>
                <a:gd name="T91" fmla="*/ 95 h 161"/>
                <a:gd name="T92" fmla="*/ 102 w 154"/>
                <a:gd name="T93" fmla="*/ 95 h 161"/>
                <a:gd name="T94" fmla="*/ 103 w 154"/>
                <a:gd name="T95" fmla="*/ 100 h 161"/>
                <a:gd name="T96" fmla="*/ 103 w 154"/>
                <a:gd name="T97" fmla="*/ 43 h 161"/>
                <a:gd name="T98" fmla="*/ 104 w 154"/>
                <a:gd name="T99" fmla="*/ 48 h 161"/>
                <a:gd name="T100" fmla="*/ 106 w 154"/>
                <a:gd name="T101" fmla="*/ 25 h 161"/>
                <a:gd name="T102" fmla="*/ 107 w 154"/>
                <a:gd name="T103" fmla="*/ 41 h 161"/>
                <a:gd name="T104" fmla="*/ 111 w 154"/>
                <a:gd name="T105" fmla="*/ 87 h 161"/>
                <a:gd name="T106" fmla="*/ 111 w 154"/>
                <a:gd name="T107" fmla="*/ 83 h 161"/>
                <a:gd name="T108" fmla="*/ 115 w 154"/>
                <a:gd name="T109" fmla="*/ 50 h 161"/>
                <a:gd name="T110" fmla="*/ 116 w 154"/>
                <a:gd name="T111" fmla="*/ 64 h 161"/>
                <a:gd name="T112" fmla="*/ 115 w 154"/>
                <a:gd name="T113" fmla="*/ 67 h 161"/>
                <a:gd name="T114" fmla="*/ 117 w 154"/>
                <a:gd name="T115" fmla="*/ 50 h 161"/>
                <a:gd name="T116" fmla="*/ 119 w 154"/>
                <a:gd name="T117" fmla="*/ 63 h 161"/>
                <a:gd name="T118" fmla="*/ 137 w 154"/>
                <a:gd name="T119" fmla="*/ 27 h 161"/>
                <a:gd name="T120" fmla="*/ 141 w 154"/>
                <a:gd name="T121" fmla="*/ 1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 h="161">
                  <a:moveTo>
                    <a:pt x="32" y="89"/>
                  </a:moveTo>
                  <a:cubicBezTo>
                    <a:pt x="32" y="89"/>
                    <a:pt x="32" y="89"/>
                    <a:pt x="32" y="89"/>
                  </a:cubicBezTo>
                  <a:cubicBezTo>
                    <a:pt x="33" y="90"/>
                    <a:pt x="33" y="90"/>
                    <a:pt x="33" y="90"/>
                  </a:cubicBezTo>
                  <a:cubicBezTo>
                    <a:pt x="33" y="91"/>
                    <a:pt x="32" y="91"/>
                    <a:pt x="29" y="92"/>
                  </a:cubicBezTo>
                  <a:cubicBezTo>
                    <a:pt x="21" y="95"/>
                    <a:pt x="15" y="101"/>
                    <a:pt x="9" y="111"/>
                  </a:cubicBezTo>
                  <a:cubicBezTo>
                    <a:pt x="6" y="117"/>
                    <a:pt x="4" y="123"/>
                    <a:pt x="4" y="129"/>
                  </a:cubicBezTo>
                  <a:cubicBezTo>
                    <a:pt x="4" y="142"/>
                    <a:pt x="12" y="150"/>
                    <a:pt x="27" y="154"/>
                  </a:cubicBezTo>
                  <a:cubicBezTo>
                    <a:pt x="33" y="154"/>
                    <a:pt x="33" y="154"/>
                    <a:pt x="33" y="154"/>
                  </a:cubicBezTo>
                  <a:cubicBezTo>
                    <a:pt x="37" y="154"/>
                    <a:pt x="37" y="154"/>
                    <a:pt x="37" y="154"/>
                  </a:cubicBezTo>
                  <a:cubicBezTo>
                    <a:pt x="38" y="154"/>
                    <a:pt x="38" y="154"/>
                    <a:pt x="38" y="154"/>
                  </a:cubicBezTo>
                  <a:cubicBezTo>
                    <a:pt x="38" y="154"/>
                    <a:pt x="38" y="154"/>
                    <a:pt x="38" y="154"/>
                  </a:cubicBezTo>
                  <a:cubicBezTo>
                    <a:pt x="48" y="151"/>
                    <a:pt x="48" y="151"/>
                    <a:pt x="48" y="151"/>
                  </a:cubicBezTo>
                  <a:cubicBezTo>
                    <a:pt x="49" y="151"/>
                    <a:pt x="49" y="151"/>
                    <a:pt x="49" y="151"/>
                  </a:cubicBezTo>
                  <a:cubicBezTo>
                    <a:pt x="49" y="151"/>
                    <a:pt x="49" y="151"/>
                    <a:pt x="49" y="151"/>
                  </a:cubicBezTo>
                  <a:cubicBezTo>
                    <a:pt x="48" y="152"/>
                    <a:pt x="48" y="152"/>
                    <a:pt x="48" y="152"/>
                  </a:cubicBezTo>
                  <a:cubicBezTo>
                    <a:pt x="49" y="154"/>
                    <a:pt x="49" y="154"/>
                    <a:pt x="49" y="154"/>
                  </a:cubicBezTo>
                  <a:cubicBezTo>
                    <a:pt x="49" y="154"/>
                    <a:pt x="49" y="154"/>
                    <a:pt x="49" y="154"/>
                  </a:cubicBezTo>
                  <a:cubicBezTo>
                    <a:pt x="49" y="152"/>
                    <a:pt x="49" y="152"/>
                    <a:pt x="49" y="152"/>
                  </a:cubicBezTo>
                  <a:cubicBezTo>
                    <a:pt x="50" y="151"/>
                    <a:pt x="51" y="151"/>
                    <a:pt x="51" y="149"/>
                  </a:cubicBezTo>
                  <a:cubicBezTo>
                    <a:pt x="53" y="148"/>
                    <a:pt x="57" y="146"/>
                    <a:pt x="63" y="141"/>
                  </a:cubicBezTo>
                  <a:cubicBezTo>
                    <a:pt x="63" y="141"/>
                    <a:pt x="63" y="141"/>
                    <a:pt x="63" y="141"/>
                  </a:cubicBezTo>
                  <a:cubicBezTo>
                    <a:pt x="63" y="141"/>
                    <a:pt x="64" y="142"/>
                    <a:pt x="64" y="142"/>
                  </a:cubicBezTo>
                  <a:cubicBezTo>
                    <a:pt x="64" y="143"/>
                    <a:pt x="64" y="143"/>
                    <a:pt x="64" y="143"/>
                  </a:cubicBezTo>
                  <a:cubicBezTo>
                    <a:pt x="64" y="143"/>
                    <a:pt x="64" y="143"/>
                    <a:pt x="64" y="143"/>
                  </a:cubicBezTo>
                  <a:cubicBezTo>
                    <a:pt x="65" y="142"/>
                    <a:pt x="65" y="142"/>
                    <a:pt x="65" y="142"/>
                  </a:cubicBezTo>
                  <a:cubicBezTo>
                    <a:pt x="65" y="141"/>
                    <a:pt x="65" y="141"/>
                    <a:pt x="65" y="141"/>
                  </a:cubicBezTo>
                  <a:cubicBezTo>
                    <a:pt x="64" y="140"/>
                    <a:pt x="64" y="140"/>
                    <a:pt x="64" y="140"/>
                  </a:cubicBezTo>
                  <a:cubicBezTo>
                    <a:pt x="64" y="140"/>
                    <a:pt x="64" y="140"/>
                    <a:pt x="64" y="140"/>
                  </a:cubicBezTo>
                  <a:cubicBezTo>
                    <a:pt x="66" y="139"/>
                    <a:pt x="66" y="139"/>
                    <a:pt x="66" y="139"/>
                  </a:cubicBezTo>
                  <a:cubicBezTo>
                    <a:pt x="66" y="139"/>
                    <a:pt x="68" y="137"/>
                    <a:pt x="72" y="133"/>
                  </a:cubicBezTo>
                  <a:cubicBezTo>
                    <a:pt x="78" y="127"/>
                    <a:pt x="78" y="127"/>
                    <a:pt x="78" y="127"/>
                  </a:cubicBezTo>
                  <a:cubicBezTo>
                    <a:pt x="79" y="128"/>
                    <a:pt x="79" y="128"/>
                    <a:pt x="79" y="128"/>
                  </a:cubicBezTo>
                  <a:cubicBezTo>
                    <a:pt x="80" y="127"/>
                    <a:pt x="80" y="127"/>
                    <a:pt x="80" y="127"/>
                  </a:cubicBezTo>
                  <a:cubicBezTo>
                    <a:pt x="80" y="127"/>
                    <a:pt x="80" y="127"/>
                    <a:pt x="80" y="127"/>
                  </a:cubicBezTo>
                  <a:cubicBezTo>
                    <a:pt x="80" y="127"/>
                    <a:pt x="80" y="127"/>
                    <a:pt x="80" y="127"/>
                  </a:cubicBezTo>
                  <a:cubicBezTo>
                    <a:pt x="80" y="126"/>
                    <a:pt x="80" y="125"/>
                    <a:pt x="81" y="124"/>
                  </a:cubicBezTo>
                  <a:cubicBezTo>
                    <a:pt x="81" y="124"/>
                    <a:pt x="81" y="124"/>
                    <a:pt x="81" y="124"/>
                  </a:cubicBezTo>
                  <a:cubicBezTo>
                    <a:pt x="81" y="123"/>
                    <a:pt x="81" y="123"/>
                    <a:pt x="81" y="123"/>
                  </a:cubicBezTo>
                  <a:cubicBezTo>
                    <a:pt x="82" y="121"/>
                    <a:pt x="82" y="121"/>
                    <a:pt x="82" y="121"/>
                  </a:cubicBezTo>
                  <a:cubicBezTo>
                    <a:pt x="82" y="121"/>
                    <a:pt x="82" y="121"/>
                    <a:pt x="82" y="121"/>
                  </a:cubicBezTo>
                  <a:cubicBezTo>
                    <a:pt x="82" y="121"/>
                    <a:pt x="82" y="121"/>
                    <a:pt x="82" y="121"/>
                  </a:cubicBezTo>
                  <a:cubicBezTo>
                    <a:pt x="83" y="122"/>
                    <a:pt x="85" y="122"/>
                    <a:pt x="86" y="122"/>
                  </a:cubicBezTo>
                  <a:cubicBezTo>
                    <a:pt x="86" y="121"/>
                    <a:pt x="85" y="120"/>
                    <a:pt x="84" y="119"/>
                  </a:cubicBezTo>
                  <a:cubicBezTo>
                    <a:pt x="85" y="118"/>
                    <a:pt x="86" y="117"/>
                    <a:pt x="86" y="116"/>
                  </a:cubicBezTo>
                  <a:cubicBezTo>
                    <a:pt x="86" y="116"/>
                    <a:pt x="86" y="116"/>
                    <a:pt x="86" y="116"/>
                  </a:cubicBezTo>
                  <a:cubicBezTo>
                    <a:pt x="86" y="115"/>
                    <a:pt x="86" y="115"/>
                    <a:pt x="86" y="115"/>
                  </a:cubicBezTo>
                  <a:cubicBezTo>
                    <a:pt x="88" y="113"/>
                    <a:pt x="88" y="113"/>
                    <a:pt x="88" y="113"/>
                  </a:cubicBezTo>
                  <a:cubicBezTo>
                    <a:pt x="93" y="104"/>
                    <a:pt x="93" y="104"/>
                    <a:pt x="93" y="104"/>
                  </a:cubicBezTo>
                  <a:cubicBezTo>
                    <a:pt x="94" y="103"/>
                    <a:pt x="94" y="103"/>
                    <a:pt x="94" y="103"/>
                  </a:cubicBezTo>
                  <a:cubicBezTo>
                    <a:pt x="95" y="104"/>
                    <a:pt x="95" y="104"/>
                    <a:pt x="95" y="104"/>
                  </a:cubicBezTo>
                  <a:cubicBezTo>
                    <a:pt x="95" y="104"/>
                    <a:pt x="95" y="104"/>
                    <a:pt x="95" y="104"/>
                  </a:cubicBezTo>
                  <a:cubicBezTo>
                    <a:pt x="93" y="105"/>
                    <a:pt x="93" y="105"/>
                    <a:pt x="93" y="106"/>
                  </a:cubicBezTo>
                  <a:cubicBezTo>
                    <a:pt x="93" y="106"/>
                    <a:pt x="93" y="106"/>
                    <a:pt x="93" y="106"/>
                  </a:cubicBezTo>
                  <a:cubicBezTo>
                    <a:pt x="93" y="107"/>
                    <a:pt x="93" y="107"/>
                    <a:pt x="93" y="107"/>
                  </a:cubicBezTo>
                  <a:cubicBezTo>
                    <a:pt x="97" y="107"/>
                    <a:pt x="97" y="107"/>
                    <a:pt x="97" y="107"/>
                  </a:cubicBezTo>
                  <a:cubicBezTo>
                    <a:pt x="97" y="106"/>
                    <a:pt x="97" y="106"/>
                    <a:pt x="97" y="106"/>
                  </a:cubicBezTo>
                  <a:cubicBezTo>
                    <a:pt x="96" y="105"/>
                    <a:pt x="96" y="105"/>
                    <a:pt x="96" y="105"/>
                  </a:cubicBezTo>
                  <a:cubicBezTo>
                    <a:pt x="96" y="105"/>
                    <a:pt x="96" y="105"/>
                    <a:pt x="96" y="105"/>
                  </a:cubicBezTo>
                  <a:cubicBezTo>
                    <a:pt x="98" y="104"/>
                    <a:pt x="99" y="102"/>
                    <a:pt x="99" y="100"/>
                  </a:cubicBezTo>
                  <a:cubicBezTo>
                    <a:pt x="101" y="97"/>
                    <a:pt x="101" y="97"/>
                    <a:pt x="101" y="97"/>
                  </a:cubicBezTo>
                  <a:cubicBezTo>
                    <a:pt x="101" y="97"/>
                    <a:pt x="101" y="97"/>
                    <a:pt x="101" y="97"/>
                  </a:cubicBezTo>
                  <a:cubicBezTo>
                    <a:pt x="102" y="98"/>
                    <a:pt x="102" y="98"/>
                    <a:pt x="102" y="98"/>
                  </a:cubicBezTo>
                  <a:cubicBezTo>
                    <a:pt x="103" y="98"/>
                    <a:pt x="103" y="98"/>
                    <a:pt x="103" y="98"/>
                  </a:cubicBezTo>
                  <a:cubicBezTo>
                    <a:pt x="103" y="98"/>
                    <a:pt x="103" y="98"/>
                    <a:pt x="103" y="98"/>
                  </a:cubicBezTo>
                  <a:cubicBezTo>
                    <a:pt x="105" y="98"/>
                    <a:pt x="105" y="98"/>
                    <a:pt x="105" y="98"/>
                  </a:cubicBezTo>
                  <a:cubicBezTo>
                    <a:pt x="106" y="98"/>
                    <a:pt x="106" y="98"/>
                    <a:pt x="106" y="99"/>
                  </a:cubicBezTo>
                  <a:cubicBezTo>
                    <a:pt x="106" y="101"/>
                    <a:pt x="104" y="103"/>
                    <a:pt x="100" y="107"/>
                  </a:cubicBezTo>
                  <a:cubicBezTo>
                    <a:pt x="99" y="106"/>
                    <a:pt x="99" y="106"/>
                    <a:pt x="99" y="106"/>
                  </a:cubicBezTo>
                  <a:cubicBezTo>
                    <a:pt x="97" y="111"/>
                    <a:pt x="97" y="111"/>
                    <a:pt x="97" y="111"/>
                  </a:cubicBezTo>
                  <a:cubicBezTo>
                    <a:pt x="97" y="111"/>
                    <a:pt x="97" y="111"/>
                    <a:pt x="97" y="111"/>
                  </a:cubicBezTo>
                  <a:cubicBezTo>
                    <a:pt x="97" y="112"/>
                    <a:pt x="97" y="112"/>
                    <a:pt x="97" y="112"/>
                  </a:cubicBezTo>
                  <a:cubicBezTo>
                    <a:pt x="97" y="113"/>
                    <a:pt x="97" y="113"/>
                    <a:pt x="95" y="114"/>
                  </a:cubicBezTo>
                  <a:cubicBezTo>
                    <a:pt x="95" y="112"/>
                    <a:pt x="94" y="112"/>
                    <a:pt x="94" y="112"/>
                  </a:cubicBezTo>
                  <a:cubicBezTo>
                    <a:pt x="93" y="112"/>
                    <a:pt x="93" y="112"/>
                    <a:pt x="93" y="112"/>
                  </a:cubicBezTo>
                  <a:cubicBezTo>
                    <a:pt x="94" y="114"/>
                    <a:pt x="94" y="114"/>
                    <a:pt x="94" y="114"/>
                  </a:cubicBezTo>
                  <a:cubicBezTo>
                    <a:pt x="91" y="118"/>
                    <a:pt x="91" y="118"/>
                    <a:pt x="91" y="118"/>
                  </a:cubicBezTo>
                  <a:cubicBezTo>
                    <a:pt x="90" y="116"/>
                    <a:pt x="90" y="116"/>
                    <a:pt x="90" y="116"/>
                  </a:cubicBezTo>
                  <a:cubicBezTo>
                    <a:pt x="89" y="116"/>
                    <a:pt x="89" y="116"/>
                    <a:pt x="89" y="116"/>
                  </a:cubicBezTo>
                  <a:cubicBezTo>
                    <a:pt x="89" y="116"/>
                    <a:pt x="89" y="117"/>
                    <a:pt x="88" y="117"/>
                  </a:cubicBezTo>
                  <a:cubicBezTo>
                    <a:pt x="87" y="117"/>
                    <a:pt x="87" y="118"/>
                    <a:pt x="87" y="120"/>
                  </a:cubicBezTo>
                  <a:cubicBezTo>
                    <a:pt x="87" y="120"/>
                    <a:pt x="87" y="120"/>
                    <a:pt x="87" y="120"/>
                  </a:cubicBezTo>
                  <a:cubicBezTo>
                    <a:pt x="88" y="120"/>
                    <a:pt x="88" y="120"/>
                    <a:pt x="88" y="120"/>
                  </a:cubicBezTo>
                  <a:cubicBezTo>
                    <a:pt x="88" y="120"/>
                    <a:pt x="88" y="120"/>
                    <a:pt x="88" y="120"/>
                  </a:cubicBezTo>
                  <a:cubicBezTo>
                    <a:pt x="88" y="122"/>
                    <a:pt x="88" y="122"/>
                    <a:pt x="88" y="122"/>
                  </a:cubicBezTo>
                  <a:cubicBezTo>
                    <a:pt x="87" y="121"/>
                    <a:pt x="87" y="121"/>
                    <a:pt x="87" y="121"/>
                  </a:cubicBezTo>
                  <a:cubicBezTo>
                    <a:pt x="87" y="121"/>
                    <a:pt x="87" y="121"/>
                    <a:pt x="87" y="121"/>
                  </a:cubicBezTo>
                  <a:cubicBezTo>
                    <a:pt x="87" y="123"/>
                    <a:pt x="87" y="123"/>
                    <a:pt x="87" y="123"/>
                  </a:cubicBezTo>
                  <a:cubicBezTo>
                    <a:pt x="85" y="123"/>
                    <a:pt x="85" y="123"/>
                    <a:pt x="85" y="123"/>
                  </a:cubicBezTo>
                  <a:cubicBezTo>
                    <a:pt x="85" y="123"/>
                    <a:pt x="85" y="123"/>
                    <a:pt x="85" y="123"/>
                  </a:cubicBezTo>
                  <a:cubicBezTo>
                    <a:pt x="83" y="123"/>
                    <a:pt x="83" y="123"/>
                    <a:pt x="83" y="123"/>
                  </a:cubicBezTo>
                  <a:cubicBezTo>
                    <a:pt x="83" y="123"/>
                    <a:pt x="83" y="123"/>
                    <a:pt x="83" y="123"/>
                  </a:cubicBezTo>
                  <a:cubicBezTo>
                    <a:pt x="83" y="123"/>
                    <a:pt x="83" y="123"/>
                    <a:pt x="83" y="123"/>
                  </a:cubicBezTo>
                  <a:cubicBezTo>
                    <a:pt x="82" y="123"/>
                    <a:pt x="82" y="123"/>
                    <a:pt x="82" y="123"/>
                  </a:cubicBezTo>
                  <a:cubicBezTo>
                    <a:pt x="82" y="124"/>
                    <a:pt x="82" y="124"/>
                    <a:pt x="82" y="124"/>
                  </a:cubicBezTo>
                  <a:cubicBezTo>
                    <a:pt x="82" y="124"/>
                    <a:pt x="82" y="124"/>
                    <a:pt x="82" y="124"/>
                  </a:cubicBezTo>
                  <a:cubicBezTo>
                    <a:pt x="81" y="125"/>
                    <a:pt x="81" y="125"/>
                    <a:pt x="81" y="125"/>
                  </a:cubicBezTo>
                  <a:cubicBezTo>
                    <a:pt x="82" y="126"/>
                    <a:pt x="82" y="126"/>
                    <a:pt x="82" y="126"/>
                  </a:cubicBezTo>
                  <a:cubicBezTo>
                    <a:pt x="81" y="127"/>
                    <a:pt x="81" y="127"/>
                    <a:pt x="81" y="127"/>
                  </a:cubicBezTo>
                  <a:cubicBezTo>
                    <a:pt x="81" y="127"/>
                    <a:pt x="81" y="127"/>
                    <a:pt x="81" y="127"/>
                  </a:cubicBezTo>
                  <a:cubicBezTo>
                    <a:pt x="82" y="128"/>
                    <a:pt x="82" y="128"/>
                    <a:pt x="82" y="128"/>
                  </a:cubicBezTo>
                  <a:cubicBezTo>
                    <a:pt x="82" y="128"/>
                    <a:pt x="82" y="128"/>
                    <a:pt x="82" y="128"/>
                  </a:cubicBezTo>
                  <a:cubicBezTo>
                    <a:pt x="82" y="127"/>
                    <a:pt x="82" y="127"/>
                    <a:pt x="82" y="127"/>
                  </a:cubicBezTo>
                  <a:cubicBezTo>
                    <a:pt x="82" y="127"/>
                    <a:pt x="82" y="127"/>
                    <a:pt x="82" y="127"/>
                  </a:cubicBezTo>
                  <a:cubicBezTo>
                    <a:pt x="84" y="129"/>
                    <a:pt x="84" y="129"/>
                    <a:pt x="84" y="129"/>
                  </a:cubicBezTo>
                  <a:cubicBezTo>
                    <a:pt x="85" y="129"/>
                    <a:pt x="85" y="129"/>
                    <a:pt x="86" y="128"/>
                  </a:cubicBezTo>
                  <a:cubicBezTo>
                    <a:pt x="86" y="128"/>
                    <a:pt x="86" y="128"/>
                    <a:pt x="86" y="128"/>
                  </a:cubicBezTo>
                  <a:cubicBezTo>
                    <a:pt x="86" y="129"/>
                    <a:pt x="86" y="129"/>
                    <a:pt x="86" y="129"/>
                  </a:cubicBezTo>
                  <a:cubicBezTo>
                    <a:pt x="84" y="130"/>
                    <a:pt x="82" y="132"/>
                    <a:pt x="81" y="132"/>
                  </a:cubicBezTo>
                  <a:cubicBezTo>
                    <a:pt x="80" y="135"/>
                    <a:pt x="80" y="135"/>
                    <a:pt x="80" y="135"/>
                  </a:cubicBezTo>
                  <a:cubicBezTo>
                    <a:pt x="80" y="135"/>
                    <a:pt x="80" y="135"/>
                    <a:pt x="81" y="136"/>
                  </a:cubicBezTo>
                  <a:cubicBezTo>
                    <a:pt x="81" y="136"/>
                    <a:pt x="81" y="136"/>
                    <a:pt x="81" y="136"/>
                  </a:cubicBezTo>
                  <a:cubicBezTo>
                    <a:pt x="80" y="137"/>
                    <a:pt x="79" y="138"/>
                    <a:pt x="78" y="139"/>
                  </a:cubicBezTo>
                  <a:cubicBezTo>
                    <a:pt x="78" y="139"/>
                    <a:pt x="77" y="140"/>
                    <a:pt x="76" y="141"/>
                  </a:cubicBezTo>
                  <a:cubicBezTo>
                    <a:pt x="75" y="141"/>
                    <a:pt x="75" y="141"/>
                    <a:pt x="75" y="141"/>
                  </a:cubicBezTo>
                  <a:cubicBezTo>
                    <a:pt x="75" y="142"/>
                    <a:pt x="74" y="143"/>
                    <a:pt x="72" y="145"/>
                  </a:cubicBezTo>
                  <a:cubicBezTo>
                    <a:pt x="70" y="146"/>
                    <a:pt x="67" y="149"/>
                    <a:pt x="63" y="152"/>
                  </a:cubicBezTo>
                  <a:cubicBezTo>
                    <a:pt x="53" y="158"/>
                    <a:pt x="43" y="161"/>
                    <a:pt x="34" y="161"/>
                  </a:cubicBezTo>
                  <a:cubicBezTo>
                    <a:pt x="23" y="161"/>
                    <a:pt x="13" y="157"/>
                    <a:pt x="5" y="148"/>
                  </a:cubicBezTo>
                  <a:cubicBezTo>
                    <a:pt x="2" y="143"/>
                    <a:pt x="0" y="137"/>
                    <a:pt x="0" y="132"/>
                  </a:cubicBezTo>
                  <a:cubicBezTo>
                    <a:pt x="0" y="129"/>
                    <a:pt x="0" y="129"/>
                    <a:pt x="0" y="129"/>
                  </a:cubicBezTo>
                  <a:cubicBezTo>
                    <a:pt x="0" y="118"/>
                    <a:pt x="5" y="108"/>
                    <a:pt x="15" y="98"/>
                  </a:cubicBezTo>
                  <a:cubicBezTo>
                    <a:pt x="21" y="92"/>
                    <a:pt x="27" y="89"/>
                    <a:pt x="32" y="89"/>
                  </a:cubicBezTo>
                  <a:moveTo>
                    <a:pt x="45" y="154"/>
                  </a:moveTo>
                  <a:cubicBezTo>
                    <a:pt x="44" y="155"/>
                    <a:pt x="44" y="155"/>
                    <a:pt x="44" y="155"/>
                  </a:cubicBezTo>
                  <a:cubicBezTo>
                    <a:pt x="45" y="156"/>
                    <a:pt x="45" y="156"/>
                    <a:pt x="45" y="156"/>
                  </a:cubicBezTo>
                  <a:cubicBezTo>
                    <a:pt x="46" y="156"/>
                    <a:pt x="46" y="156"/>
                    <a:pt x="46" y="156"/>
                  </a:cubicBezTo>
                  <a:cubicBezTo>
                    <a:pt x="45" y="154"/>
                    <a:pt x="45" y="154"/>
                    <a:pt x="45" y="154"/>
                  </a:cubicBezTo>
                  <a:close/>
                  <a:moveTo>
                    <a:pt x="47" y="154"/>
                  </a:moveTo>
                  <a:cubicBezTo>
                    <a:pt x="48" y="154"/>
                    <a:pt x="48" y="154"/>
                    <a:pt x="48" y="154"/>
                  </a:cubicBezTo>
                  <a:cubicBezTo>
                    <a:pt x="48" y="153"/>
                    <a:pt x="48" y="153"/>
                    <a:pt x="48" y="153"/>
                  </a:cubicBezTo>
                  <a:cubicBezTo>
                    <a:pt x="47" y="153"/>
                    <a:pt x="47" y="153"/>
                    <a:pt x="47" y="153"/>
                  </a:cubicBezTo>
                  <a:lnTo>
                    <a:pt x="47" y="154"/>
                  </a:lnTo>
                  <a:close/>
                  <a:moveTo>
                    <a:pt x="52" y="153"/>
                  </a:moveTo>
                  <a:cubicBezTo>
                    <a:pt x="52" y="153"/>
                    <a:pt x="52" y="153"/>
                    <a:pt x="52" y="153"/>
                  </a:cubicBezTo>
                  <a:cubicBezTo>
                    <a:pt x="52" y="155"/>
                    <a:pt x="53" y="155"/>
                    <a:pt x="54" y="155"/>
                  </a:cubicBezTo>
                  <a:cubicBezTo>
                    <a:pt x="55" y="155"/>
                    <a:pt x="55" y="155"/>
                    <a:pt x="55" y="155"/>
                  </a:cubicBezTo>
                  <a:cubicBezTo>
                    <a:pt x="55" y="154"/>
                    <a:pt x="56" y="152"/>
                    <a:pt x="58" y="150"/>
                  </a:cubicBezTo>
                  <a:cubicBezTo>
                    <a:pt x="59" y="150"/>
                    <a:pt x="59" y="150"/>
                    <a:pt x="59" y="150"/>
                  </a:cubicBezTo>
                  <a:cubicBezTo>
                    <a:pt x="59" y="150"/>
                    <a:pt x="59" y="150"/>
                    <a:pt x="59" y="150"/>
                  </a:cubicBezTo>
                  <a:cubicBezTo>
                    <a:pt x="58" y="149"/>
                    <a:pt x="58" y="149"/>
                    <a:pt x="58" y="149"/>
                  </a:cubicBezTo>
                  <a:cubicBezTo>
                    <a:pt x="58" y="149"/>
                    <a:pt x="58" y="149"/>
                    <a:pt x="58" y="149"/>
                  </a:cubicBezTo>
                  <a:cubicBezTo>
                    <a:pt x="56" y="152"/>
                    <a:pt x="54" y="153"/>
                    <a:pt x="52" y="153"/>
                  </a:cubicBezTo>
                  <a:moveTo>
                    <a:pt x="58" y="147"/>
                  </a:moveTo>
                  <a:cubicBezTo>
                    <a:pt x="58" y="148"/>
                    <a:pt x="58" y="148"/>
                    <a:pt x="58" y="148"/>
                  </a:cubicBezTo>
                  <a:cubicBezTo>
                    <a:pt x="58" y="148"/>
                    <a:pt x="59" y="148"/>
                    <a:pt x="60" y="149"/>
                  </a:cubicBezTo>
                  <a:cubicBezTo>
                    <a:pt x="60" y="148"/>
                    <a:pt x="60" y="148"/>
                    <a:pt x="60" y="148"/>
                  </a:cubicBezTo>
                  <a:cubicBezTo>
                    <a:pt x="60" y="147"/>
                    <a:pt x="60" y="147"/>
                    <a:pt x="60" y="147"/>
                  </a:cubicBezTo>
                  <a:cubicBezTo>
                    <a:pt x="59" y="147"/>
                    <a:pt x="59" y="147"/>
                    <a:pt x="59" y="147"/>
                  </a:cubicBezTo>
                  <a:lnTo>
                    <a:pt x="58" y="147"/>
                  </a:lnTo>
                  <a:close/>
                  <a:moveTo>
                    <a:pt x="60" y="150"/>
                  </a:moveTo>
                  <a:cubicBezTo>
                    <a:pt x="60" y="151"/>
                    <a:pt x="60" y="151"/>
                    <a:pt x="60" y="151"/>
                  </a:cubicBezTo>
                  <a:cubicBezTo>
                    <a:pt x="61" y="151"/>
                    <a:pt x="61" y="151"/>
                    <a:pt x="61" y="151"/>
                  </a:cubicBezTo>
                  <a:cubicBezTo>
                    <a:pt x="61" y="150"/>
                    <a:pt x="61" y="150"/>
                    <a:pt x="61" y="150"/>
                  </a:cubicBezTo>
                  <a:lnTo>
                    <a:pt x="60" y="150"/>
                  </a:lnTo>
                  <a:close/>
                  <a:moveTo>
                    <a:pt x="63" y="149"/>
                  </a:moveTo>
                  <a:cubicBezTo>
                    <a:pt x="64" y="149"/>
                    <a:pt x="64" y="149"/>
                    <a:pt x="64" y="149"/>
                  </a:cubicBezTo>
                  <a:cubicBezTo>
                    <a:pt x="64" y="149"/>
                    <a:pt x="64" y="149"/>
                    <a:pt x="64" y="149"/>
                  </a:cubicBezTo>
                  <a:cubicBezTo>
                    <a:pt x="63" y="149"/>
                    <a:pt x="63" y="149"/>
                    <a:pt x="63" y="149"/>
                  </a:cubicBezTo>
                  <a:close/>
                  <a:moveTo>
                    <a:pt x="65" y="147"/>
                  </a:moveTo>
                  <a:cubicBezTo>
                    <a:pt x="65" y="147"/>
                    <a:pt x="65" y="147"/>
                    <a:pt x="65" y="147"/>
                  </a:cubicBezTo>
                  <a:cubicBezTo>
                    <a:pt x="65" y="147"/>
                    <a:pt x="65" y="147"/>
                    <a:pt x="65" y="147"/>
                  </a:cubicBezTo>
                  <a:cubicBezTo>
                    <a:pt x="65" y="147"/>
                    <a:pt x="65" y="147"/>
                    <a:pt x="65" y="147"/>
                  </a:cubicBezTo>
                  <a:close/>
                  <a:moveTo>
                    <a:pt x="69" y="139"/>
                  </a:moveTo>
                  <a:cubicBezTo>
                    <a:pt x="69" y="140"/>
                    <a:pt x="69" y="140"/>
                    <a:pt x="69" y="140"/>
                  </a:cubicBezTo>
                  <a:cubicBezTo>
                    <a:pt x="69" y="140"/>
                    <a:pt x="69" y="140"/>
                    <a:pt x="69" y="140"/>
                  </a:cubicBezTo>
                  <a:cubicBezTo>
                    <a:pt x="69" y="140"/>
                    <a:pt x="69" y="140"/>
                    <a:pt x="69" y="140"/>
                  </a:cubicBezTo>
                  <a:lnTo>
                    <a:pt x="69" y="139"/>
                  </a:lnTo>
                  <a:close/>
                  <a:moveTo>
                    <a:pt x="69" y="141"/>
                  </a:moveTo>
                  <a:cubicBezTo>
                    <a:pt x="69" y="142"/>
                    <a:pt x="69" y="142"/>
                    <a:pt x="69" y="142"/>
                  </a:cubicBezTo>
                  <a:cubicBezTo>
                    <a:pt x="70" y="142"/>
                    <a:pt x="70" y="142"/>
                    <a:pt x="70" y="142"/>
                  </a:cubicBezTo>
                  <a:lnTo>
                    <a:pt x="69" y="141"/>
                  </a:lnTo>
                  <a:close/>
                  <a:moveTo>
                    <a:pt x="80" y="129"/>
                  </a:moveTo>
                  <a:cubicBezTo>
                    <a:pt x="78" y="129"/>
                    <a:pt x="78" y="129"/>
                    <a:pt x="78" y="129"/>
                  </a:cubicBezTo>
                  <a:cubicBezTo>
                    <a:pt x="76" y="129"/>
                    <a:pt x="76" y="130"/>
                    <a:pt x="76" y="131"/>
                  </a:cubicBezTo>
                  <a:cubicBezTo>
                    <a:pt x="75" y="131"/>
                    <a:pt x="75" y="131"/>
                    <a:pt x="75" y="131"/>
                  </a:cubicBezTo>
                  <a:cubicBezTo>
                    <a:pt x="75" y="131"/>
                    <a:pt x="75" y="131"/>
                    <a:pt x="75" y="131"/>
                  </a:cubicBezTo>
                  <a:cubicBezTo>
                    <a:pt x="75" y="131"/>
                    <a:pt x="75" y="131"/>
                    <a:pt x="74" y="132"/>
                  </a:cubicBezTo>
                  <a:cubicBezTo>
                    <a:pt x="75" y="132"/>
                    <a:pt x="75" y="132"/>
                    <a:pt x="75" y="132"/>
                  </a:cubicBezTo>
                  <a:cubicBezTo>
                    <a:pt x="75" y="132"/>
                    <a:pt x="75" y="132"/>
                    <a:pt x="75" y="132"/>
                  </a:cubicBezTo>
                  <a:cubicBezTo>
                    <a:pt x="75" y="132"/>
                    <a:pt x="76" y="132"/>
                    <a:pt x="76" y="131"/>
                  </a:cubicBezTo>
                  <a:cubicBezTo>
                    <a:pt x="76" y="132"/>
                    <a:pt x="76" y="132"/>
                    <a:pt x="76" y="132"/>
                  </a:cubicBezTo>
                  <a:cubicBezTo>
                    <a:pt x="76" y="132"/>
                    <a:pt x="76" y="132"/>
                    <a:pt x="76" y="132"/>
                  </a:cubicBezTo>
                  <a:cubicBezTo>
                    <a:pt x="76" y="133"/>
                    <a:pt x="75" y="133"/>
                    <a:pt x="74" y="134"/>
                  </a:cubicBezTo>
                  <a:cubicBezTo>
                    <a:pt x="74" y="134"/>
                    <a:pt x="74" y="134"/>
                    <a:pt x="74" y="134"/>
                  </a:cubicBezTo>
                  <a:cubicBezTo>
                    <a:pt x="72" y="134"/>
                    <a:pt x="72" y="134"/>
                    <a:pt x="72" y="134"/>
                  </a:cubicBezTo>
                  <a:cubicBezTo>
                    <a:pt x="71" y="135"/>
                    <a:pt x="71" y="135"/>
                    <a:pt x="71" y="135"/>
                  </a:cubicBezTo>
                  <a:cubicBezTo>
                    <a:pt x="73" y="136"/>
                    <a:pt x="73" y="136"/>
                    <a:pt x="73" y="136"/>
                  </a:cubicBezTo>
                  <a:cubicBezTo>
                    <a:pt x="72" y="138"/>
                    <a:pt x="72" y="138"/>
                    <a:pt x="72" y="138"/>
                  </a:cubicBezTo>
                  <a:cubicBezTo>
                    <a:pt x="73" y="138"/>
                    <a:pt x="73" y="138"/>
                    <a:pt x="73" y="138"/>
                  </a:cubicBezTo>
                  <a:cubicBezTo>
                    <a:pt x="74" y="138"/>
                    <a:pt x="74" y="138"/>
                    <a:pt x="74" y="138"/>
                  </a:cubicBezTo>
                  <a:cubicBezTo>
                    <a:pt x="74" y="137"/>
                    <a:pt x="74" y="137"/>
                    <a:pt x="74" y="137"/>
                  </a:cubicBezTo>
                  <a:cubicBezTo>
                    <a:pt x="74" y="137"/>
                    <a:pt x="74" y="137"/>
                    <a:pt x="74" y="137"/>
                  </a:cubicBezTo>
                  <a:cubicBezTo>
                    <a:pt x="74" y="137"/>
                    <a:pt x="74" y="137"/>
                    <a:pt x="74" y="137"/>
                  </a:cubicBezTo>
                  <a:cubicBezTo>
                    <a:pt x="74" y="137"/>
                    <a:pt x="74" y="137"/>
                    <a:pt x="74" y="137"/>
                  </a:cubicBezTo>
                  <a:cubicBezTo>
                    <a:pt x="75" y="135"/>
                    <a:pt x="75" y="135"/>
                    <a:pt x="75" y="135"/>
                  </a:cubicBezTo>
                  <a:cubicBezTo>
                    <a:pt x="77" y="136"/>
                    <a:pt x="77" y="136"/>
                    <a:pt x="77" y="136"/>
                  </a:cubicBezTo>
                  <a:cubicBezTo>
                    <a:pt x="77" y="136"/>
                    <a:pt x="77" y="136"/>
                    <a:pt x="77" y="136"/>
                  </a:cubicBezTo>
                  <a:cubicBezTo>
                    <a:pt x="77" y="135"/>
                    <a:pt x="77" y="135"/>
                    <a:pt x="77" y="135"/>
                  </a:cubicBezTo>
                  <a:cubicBezTo>
                    <a:pt x="77" y="133"/>
                    <a:pt x="77" y="133"/>
                    <a:pt x="77" y="133"/>
                  </a:cubicBezTo>
                  <a:cubicBezTo>
                    <a:pt x="77" y="132"/>
                    <a:pt x="77" y="132"/>
                    <a:pt x="77" y="132"/>
                  </a:cubicBezTo>
                  <a:cubicBezTo>
                    <a:pt x="79" y="132"/>
                    <a:pt x="79" y="132"/>
                    <a:pt x="79" y="132"/>
                  </a:cubicBezTo>
                  <a:cubicBezTo>
                    <a:pt x="79" y="131"/>
                    <a:pt x="80" y="130"/>
                    <a:pt x="82" y="130"/>
                  </a:cubicBezTo>
                  <a:cubicBezTo>
                    <a:pt x="83" y="129"/>
                    <a:pt x="83" y="129"/>
                    <a:pt x="83" y="129"/>
                  </a:cubicBezTo>
                  <a:cubicBezTo>
                    <a:pt x="82" y="129"/>
                    <a:pt x="82" y="129"/>
                    <a:pt x="82" y="129"/>
                  </a:cubicBezTo>
                  <a:lnTo>
                    <a:pt x="80" y="129"/>
                  </a:lnTo>
                  <a:close/>
                  <a:moveTo>
                    <a:pt x="71" y="140"/>
                  </a:moveTo>
                  <a:cubicBezTo>
                    <a:pt x="72" y="140"/>
                    <a:pt x="72" y="140"/>
                    <a:pt x="72" y="140"/>
                  </a:cubicBezTo>
                  <a:cubicBezTo>
                    <a:pt x="72" y="139"/>
                    <a:pt x="72" y="139"/>
                    <a:pt x="72" y="139"/>
                  </a:cubicBezTo>
                  <a:cubicBezTo>
                    <a:pt x="72" y="139"/>
                    <a:pt x="72" y="139"/>
                    <a:pt x="72" y="139"/>
                  </a:cubicBezTo>
                  <a:lnTo>
                    <a:pt x="71" y="140"/>
                  </a:lnTo>
                  <a:close/>
                  <a:moveTo>
                    <a:pt x="73" y="0"/>
                  </a:moveTo>
                  <a:cubicBezTo>
                    <a:pt x="78" y="0"/>
                    <a:pt x="78" y="0"/>
                    <a:pt x="78" y="0"/>
                  </a:cubicBezTo>
                  <a:cubicBezTo>
                    <a:pt x="78" y="1"/>
                    <a:pt x="79" y="1"/>
                    <a:pt x="79" y="1"/>
                  </a:cubicBezTo>
                  <a:cubicBezTo>
                    <a:pt x="81" y="1"/>
                    <a:pt x="81" y="1"/>
                    <a:pt x="81" y="0"/>
                  </a:cubicBezTo>
                  <a:cubicBezTo>
                    <a:pt x="85" y="0"/>
                    <a:pt x="85" y="0"/>
                    <a:pt x="85" y="0"/>
                  </a:cubicBezTo>
                  <a:cubicBezTo>
                    <a:pt x="88" y="1"/>
                    <a:pt x="88" y="1"/>
                    <a:pt x="88" y="1"/>
                  </a:cubicBezTo>
                  <a:cubicBezTo>
                    <a:pt x="89" y="0"/>
                    <a:pt x="89" y="0"/>
                    <a:pt x="89" y="0"/>
                  </a:cubicBezTo>
                  <a:cubicBezTo>
                    <a:pt x="109" y="0"/>
                    <a:pt x="109" y="0"/>
                    <a:pt x="109" y="0"/>
                  </a:cubicBezTo>
                  <a:cubicBezTo>
                    <a:pt x="110" y="0"/>
                    <a:pt x="110" y="1"/>
                    <a:pt x="110" y="2"/>
                  </a:cubicBezTo>
                  <a:cubicBezTo>
                    <a:pt x="110" y="5"/>
                    <a:pt x="110" y="5"/>
                    <a:pt x="110" y="5"/>
                  </a:cubicBezTo>
                  <a:cubicBezTo>
                    <a:pt x="110" y="6"/>
                    <a:pt x="110" y="6"/>
                    <a:pt x="110" y="6"/>
                  </a:cubicBezTo>
                  <a:cubicBezTo>
                    <a:pt x="110" y="6"/>
                    <a:pt x="108" y="7"/>
                    <a:pt x="103" y="8"/>
                  </a:cubicBezTo>
                  <a:cubicBezTo>
                    <a:pt x="102" y="8"/>
                    <a:pt x="102" y="9"/>
                    <a:pt x="102" y="10"/>
                  </a:cubicBezTo>
                  <a:cubicBezTo>
                    <a:pt x="102" y="10"/>
                    <a:pt x="102" y="10"/>
                    <a:pt x="102" y="10"/>
                  </a:cubicBezTo>
                  <a:cubicBezTo>
                    <a:pt x="103" y="14"/>
                    <a:pt x="103" y="14"/>
                    <a:pt x="103" y="14"/>
                  </a:cubicBezTo>
                  <a:cubicBezTo>
                    <a:pt x="103" y="15"/>
                    <a:pt x="103" y="15"/>
                    <a:pt x="103" y="15"/>
                  </a:cubicBezTo>
                  <a:cubicBezTo>
                    <a:pt x="103" y="16"/>
                    <a:pt x="104" y="17"/>
                    <a:pt x="105" y="18"/>
                  </a:cubicBezTo>
                  <a:cubicBezTo>
                    <a:pt x="110" y="29"/>
                    <a:pt x="110" y="29"/>
                    <a:pt x="110" y="29"/>
                  </a:cubicBezTo>
                  <a:cubicBezTo>
                    <a:pt x="112" y="29"/>
                    <a:pt x="112" y="29"/>
                    <a:pt x="112" y="29"/>
                  </a:cubicBezTo>
                  <a:cubicBezTo>
                    <a:pt x="113" y="29"/>
                    <a:pt x="113" y="29"/>
                    <a:pt x="113" y="29"/>
                  </a:cubicBezTo>
                  <a:cubicBezTo>
                    <a:pt x="116" y="29"/>
                    <a:pt x="118" y="30"/>
                    <a:pt x="120" y="32"/>
                  </a:cubicBezTo>
                  <a:cubicBezTo>
                    <a:pt x="120" y="32"/>
                    <a:pt x="120" y="32"/>
                    <a:pt x="120" y="32"/>
                  </a:cubicBezTo>
                  <a:cubicBezTo>
                    <a:pt x="120" y="32"/>
                    <a:pt x="119" y="33"/>
                    <a:pt x="116" y="33"/>
                  </a:cubicBezTo>
                  <a:cubicBezTo>
                    <a:pt x="115" y="35"/>
                    <a:pt x="114" y="36"/>
                    <a:pt x="114" y="37"/>
                  </a:cubicBezTo>
                  <a:cubicBezTo>
                    <a:pt x="116" y="41"/>
                    <a:pt x="117" y="43"/>
                    <a:pt x="117" y="44"/>
                  </a:cubicBezTo>
                  <a:cubicBezTo>
                    <a:pt x="117" y="44"/>
                    <a:pt x="116" y="45"/>
                    <a:pt x="116" y="46"/>
                  </a:cubicBezTo>
                  <a:cubicBezTo>
                    <a:pt x="117" y="46"/>
                    <a:pt x="117" y="46"/>
                    <a:pt x="117" y="46"/>
                  </a:cubicBezTo>
                  <a:cubicBezTo>
                    <a:pt x="117" y="46"/>
                    <a:pt x="117" y="46"/>
                    <a:pt x="117" y="46"/>
                  </a:cubicBezTo>
                  <a:cubicBezTo>
                    <a:pt x="118" y="45"/>
                    <a:pt x="118" y="45"/>
                    <a:pt x="118" y="45"/>
                  </a:cubicBezTo>
                  <a:cubicBezTo>
                    <a:pt x="118" y="45"/>
                    <a:pt x="118" y="45"/>
                    <a:pt x="118" y="45"/>
                  </a:cubicBezTo>
                  <a:cubicBezTo>
                    <a:pt x="119" y="48"/>
                    <a:pt x="119" y="48"/>
                    <a:pt x="119" y="48"/>
                  </a:cubicBezTo>
                  <a:cubicBezTo>
                    <a:pt x="120" y="48"/>
                    <a:pt x="120" y="48"/>
                    <a:pt x="120" y="48"/>
                  </a:cubicBezTo>
                  <a:cubicBezTo>
                    <a:pt x="121" y="47"/>
                    <a:pt x="121" y="46"/>
                    <a:pt x="122" y="46"/>
                  </a:cubicBezTo>
                  <a:cubicBezTo>
                    <a:pt x="122" y="47"/>
                    <a:pt x="123" y="48"/>
                    <a:pt x="124" y="48"/>
                  </a:cubicBezTo>
                  <a:cubicBezTo>
                    <a:pt x="124" y="47"/>
                    <a:pt x="125" y="47"/>
                    <a:pt x="125" y="45"/>
                  </a:cubicBezTo>
                  <a:cubicBezTo>
                    <a:pt x="125" y="44"/>
                    <a:pt x="124" y="43"/>
                    <a:pt x="123" y="42"/>
                  </a:cubicBezTo>
                  <a:cubicBezTo>
                    <a:pt x="130" y="26"/>
                    <a:pt x="134" y="17"/>
                    <a:pt x="134" y="14"/>
                  </a:cubicBezTo>
                  <a:cubicBezTo>
                    <a:pt x="133" y="10"/>
                    <a:pt x="132" y="8"/>
                    <a:pt x="129" y="8"/>
                  </a:cubicBezTo>
                  <a:cubicBezTo>
                    <a:pt x="129" y="7"/>
                    <a:pt x="127" y="7"/>
                    <a:pt x="124" y="6"/>
                  </a:cubicBezTo>
                  <a:cubicBezTo>
                    <a:pt x="123" y="4"/>
                    <a:pt x="123" y="4"/>
                    <a:pt x="123" y="4"/>
                  </a:cubicBezTo>
                  <a:cubicBezTo>
                    <a:pt x="123" y="2"/>
                    <a:pt x="123" y="2"/>
                    <a:pt x="123" y="2"/>
                  </a:cubicBezTo>
                  <a:cubicBezTo>
                    <a:pt x="123" y="1"/>
                    <a:pt x="123" y="0"/>
                    <a:pt x="124" y="0"/>
                  </a:cubicBezTo>
                  <a:cubicBezTo>
                    <a:pt x="152" y="0"/>
                    <a:pt x="152" y="0"/>
                    <a:pt x="152" y="0"/>
                  </a:cubicBezTo>
                  <a:cubicBezTo>
                    <a:pt x="153" y="0"/>
                    <a:pt x="154" y="1"/>
                    <a:pt x="154" y="2"/>
                  </a:cubicBezTo>
                  <a:cubicBezTo>
                    <a:pt x="154" y="6"/>
                    <a:pt x="153" y="7"/>
                    <a:pt x="152" y="7"/>
                  </a:cubicBezTo>
                  <a:cubicBezTo>
                    <a:pt x="148" y="8"/>
                    <a:pt x="145" y="10"/>
                    <a:pt x="144" y="13"/>
                  </a:cubicBezTo>
                  <a:cubicBezTo>
                    <a:pt x="142" y="16"/>
                    <a:pt x="140" y="21"/>
                    <a:pt x="137" y="29"/>
                  </a:cubicBezTo>
                  <a:cubicBezTo>
                    <a:pt x="137" y="29"/>
                    <a:pt x="137" y="29"/>
                    <a:pt x="137" y="29"/>
                  </a:cubicBezTo>
                  <a:cubicBezTo>
                    <a:pt x="139" y="29"/>
                    <a:pt x="140" y="30"/>
                    <a:pt x="141" y="32"/>
                  </a:cubicBezTo>
                  <a:cubicBezTo>
                    <a:pt x="141" y="32"/>
                    <a:pt x="141" y="32"/>
                    <a:pt x="141" y="32"/>
                  </a:cubicBezTo>
                  <a:cubicBezTo>
                    <a:pt x="141" y="32"/>
                    <a:pt x="140" y="33"/>
                    <a:pt x="136" y="34"/>
                  </a:cubicBezTo>
                  <a:cubicBezTo>
                    <a:pt x="136" y="34"/>
                    <a:pt x="136" y="34"/>
                    <a:pt x="136" y="34"/>
                  </a:cubicBezTo>
                  <a:cubicBezTo>
                    <a:pt x="136" y="34"/>
                    <a:pt x="136" y="34"/>
                    <a:pt x="136" y="34"/>
                  </a:cubicBezTo>
                  <a:cubicBezTo>
                    <a:pt x="135" y="33"/>
                    <a:pt x="135" y="33"/>
                    <a:pt x="135" y="33"/>
                  </a:cubicBezTo>
                  <a:cubicBezTo>
                    <a:pt x="134" y="34"/>
                    <a:pt x="134" y="34"/>
                    <a:pt x="134" y="34"/>
                  </a:cubicBezTo>
                  <a:cubicBezTo>
                    <a:pt x="135" y="35"/>
                    <a:pt x="135" y="35"/>
                    <a:pt x="135" y="35"/>
                  </a:cubicBezTo>
                  <a:cubicBezTo>
                    <a:pt x="134" y="36"/>
                    <a:pt x="132" y="39"/>
                    <a:pt x="130" y="44"/>
                  </a:cubicBezTo>
                  <a:cubicBezTo>
                    <a:pt x="129" y="44"/>
                    <a:pt x="128" y="45"/>
                    <a:pt x="128" y="46"/>
                  </a:cubicBezTo>
                  <a:cubicBezTo>
                    <a:pt x="129" y="46"/>
                    <a:pt x="129" y="46"/>
                    <a:pt x="129" y="46"/>
                  </a:cubicBezTo>
                  <a:cubicBezTo>
                    <a:pt x="129" y="47"/>
                    <a:pt x="129" y="47"/>
                    <a:pt x="129" y="47"/>
                  </a:cubicBezTo>
                  <a:cubicBezTo>
                    <a:pt x="127" y="51"/>
                    <a:pt x="127" y="53"/>
                    <a:pt x="126" y="53"/>
                  </a:cubicBezTo>
                  <a:cubicBezTo>
                    <a:pt x="124" y="51"/>
                    <a:pt x="124" y="51"/>
                    <a:pt x="124" y="51"/>
                  </a:cubicBezTo>
                  <a:cubicBezTo>
                    <a:pt x="123" y="52"/>
                    <a:pt x="122" y="52"/>
                    <a:pt x="122" y="52"/>
                  </a:cubicBezTo>
                  <a:cubicBezTo>
                    <a:pt x="124" y="53"/>
                    <a:pt x="124" y="53"/>
                    <a:pt x="124" y="53"/>
                  </a:cubicBezTo>
                  <a:cubicBezTo>
                    <a:pt x="124" y="54"/>
                    <a:pt x="124" y="54"/>
                    <a:pt x="124" y="54"/>
                  </a:cubicBezTo>
                  <a:cubicBezTo>
                    <a:pt x="123" y="55"/>
                    <a:pt x="123" y="55"/>
                    <a:pt x="123" y="55"/>
                  </a:cubicBezTo>
                  <a:cubicBezTo>
                    <a:pt x="123" y="55"/>
                    <a:pt x="123" y="55"/>
                    <a:pt x="123" y="55"/>
                  </a:cubicBezTo>
                  <a:cubicBezTo>
                    <a:pt x="125" y="55"/>
                    <a:pt x="125" y="55"/>
                    <a:pt x="125" y="55"/>
                  </a:cubicBezTo>
                  <a:cubicBezTo>
                    <a:pt x="123" y="60"/>
                    <a:pt x="123" y="60"/>
                    <a:pt x="123" y="60"/>
                  </a:cubicBezTo>
                  <a:cubicBezTo>
                    <a:pt x="123" y="59"/>
                    <a:pt x="123" y="59"/>
                    <a:pt x="123" y="59"/>
                  </a:cubicBezTo>
                  <a:cubicBezTo>
                    <a:pt x="123" y="59"/>
                    <a:pt x="123" y="59"/>
                    <a:pt x="123" y="59"/>
                  </a:cubicBezTo>
                  <a:cubicBezTo>
                    <a:pt x="122" y="60"/>
                    <a:pt x="122" y="60"/>
                    <a:pt x="122" y="60"/>
                  </a:cubicBezTo>
                  <a:cubicBezTo>
                    <a:pt x="122" y="60"/>
                    <a:pt x="122" y="60"/>
                    <a:pt x="122" y="60"/>
                  </a:cubicBezTo>
                  <a:cubicBezTo>
                    <a:pt x="123" y="60"/>
                    <a:pt x="123" y="60"/>
                    <a:pt x="123" y="60"/>
                  </a:cubicBezTo>
                  <a:cubicBezTo>
                    <a:pt x="123" y="61"/>
                    <a:pt x="123" y="61"/>
                    <a:pt x="123" y="61"/>
                  </a:cubicBezTo>
                  <a:cubicBezTo>
                    <a:pt x="123" y="61"/>
                    <a:pt x="122" y="61"/>
                    <a:pt x="121" y="61"/>
                  </a:cubicBezTo>
                  <a:cubicBezTo>
                    <a:pt x="120" y="64"/>
                    <a:pt x="120" y="64"/>
                    <a:pt x="120" y="64"/>
                  </a:cubicBezTo>
                  <a:cubicBezTo>
                    <a:pt x="121" y="64"/>
                    <a:pt x="121" y="64"/>
                    <a:pt x="121" y="64"/>
                  </a:cubicBezTo>
                  <a:cubicBezTo>
                    <a:pt x="120" y="66"/>
                    <a:pt x="119" y="69"/>
                    <a:pt x="117" y="74"/>
                  </a:cubicBezTo>
                  <a:cubicBezTo>
                    <a:pt x="117" y="74"/>
                    <a:pt x="116" y="75"/>
                    <a:pt x="115" y="75"/>
                  </a:cubicBezTo>
                  <a:cubicBezTo>
                    <a:pt x="115" y="76"/>
                    <a:pt x="115" y="76"/>
                    <a:pt x="115" y="76"/>
                  </a:cubicBezTo>
                  <a:cubicBezTo>
                    <a:pt x="114" y="76"/>
                    <a:pt x="114" y="76"/>
                    <a:pt x="114" y="76"/>
                  </a:cubicBezTo>
                  <a:cubicBezTo>
                    <a:pt x="114" y="76"/>
                    <a:pt x="114" y="76"/>
                    <a:pt x="114" y="75"/>
                  </a:cubicBezTo>
                  <a:cubicBezTo>
                    <a:pt x="113" y="75"/>
                    <a:pt x="113" y="75"/>
                    <a:pt x="113" y="75"/>
                  </a:cubicBezTo>
                  <a:cubicBezTo>
                    <a:pt x="113" y="77"/>
                    <a:pt x="113" y="77"/>
                    <a:pt x="113" y="77"/>
                  </a:cubicBezTo>
                  <a:cubicBezTo>
                    <a:pt x="114" y="78"/>
                    <a:pt x="114" y="78"/>
                    <a:pt x="114" y="78"/>
                  </a:cubicBezTo>
                  <a:cubicBezTo>
                    <a:pt x="115" y="78"/>
                    <a:pt x="115" y="78"/>
                    <a:pt x="115" y="78"/>
                  </a:cubicBezTo>
                  <a:cubicBezTo>
                    <a:pt x="116" y="78"/>
                    <a:pt x="116" y="78"/>
                    <a:pt x="116" y="78"/>
                  </a:cubicBezTo>
                  <a:cubicBezTo>
                    <a:pt x="116" y="78"/>
                    <a:pt x="116" y="78"/>
                    <a:pt x="116" y="78"/>
                  </a:cubicBezTo>
                  <a:cubicBezTo>
                    <a:pt x="115" y="81"/>
                    <a:pt x="114" y="82"/>
                    <a:pt x="113" y="82"/>
                  </a:cubicBezTo>
                  <a:cubicBezTo>
                    <a:pt x="114" y="83"/>
                    <a:pt x="114" y="83"/>
                    <a:pt x="114" y="83"/>
                  </a:cubicBezTo>
                  <a:cubicBezTo>
                    <a:pt x="112" y="88"/>
                    <a:pt x="110" y="91"/>
                    <a:pt x="110" y="91"/>
                  </a:cubicBezTo>
                  <a:cubicBezTo>
                    <a:pt x="109" y="91"/>
                    <a:pt x="109" y="91"/>
                    <a:pt x="109" y="91"/>
                  </a:cubicBezTo>
                  <a:cubicBezTo>
                    <a:pt x="109" y="91"/>
                    <a:pt x="109" y="91"/>
                    <a:pt x="109" y="91"/>
                  </a:cubicBezTo>
                  <a:cubicBezTo>
                    <a:pt x="109" y="93"/>
                    <a:pt x="109" y="93"/>
                    <a:pt x="109" y="93"/>
                  </a:cubicBezTo>
                  <a:cubicBezTo>
                    <a:pt x="109" y="93"/>
                    <a:pt x="109" y="93"/>
                    <a:pt x="108" y="93"/>
                  </a:cubicBezTo>
                  <a:cubicBezTo>
                    <a:pt x="107" y="93"/>
                    <a:pt x="107" y="93"/>
                    <a:pt x="107" y="93"/>
                  </a:cubicBezTo>
                  <a:cubicBezTo>
                    <a:pt x="106" y="93"/>
                    <a:pt x="106" y="93"/>
                    <a:pt x="106" y="92"/>
                  </a:cubicBezTo>
                  <a:cubicBezTo>
                    <a:pt x="105" y="92"/>
                    <a:pt x="105" y="92"/>
                    <a:pt x="105" y="92"/>
                  </a:cubicBezTo>
                  <a:cubicBezTo>
                    <a:pt x="105" y="93"/>
                    <a:pt x="104" y="94"/>
                    <a:pt x="103" y="95"/>
                  </a:cubicBezTo>
                  <a:cubicBezTo>
                    <a:pt x="103" y="95"/>
                    <a:pt x="102" y="96"/>
                    <a:pt x="102" y="96"/>
                  </a:cubicBezTo>
                  <a:cubicBezTo>
                    <a:pt x="101" y="96"/>
                    <a:pt x="101" y="96"/>
                    <a:pt x="101" y="96"/>
                  </a:cubicBezTo>
                  <a:cubicBezTo>
                    <a:pt x="101" y="95"/>
                    <a:pt x="101" y="95"/>
                    <a:pt x="101" y="95"/>
                  </a:cubicBezTo>
                  <a:cubicBezTo>
                    <a:pt x="99" y="97"/>
                    <a:pt x="99" y="97"/>
                    <a:pt x="99" y="97"/>
                  </a:cubicBezTo>
                  <a:cubicBezTo>
                    <a:pt x="97" y="96"/>
                    <a:pt x="97" y="96"/>
                    <a:pt x="97" y="96"/>
                  </a:cubicBezTo>
                  <a:cubicBezTo>
                    <a:pt x="98" y="95"/>
                    <a:pt x="98" y="95"/>
                    <a:pt x="98" y="95"/>
                  </a:cubicBezTo>
                  <a:cubicBezTo>
                    <a:pt x="98" y="95"/>
                    <a:pt x="97" y="94"/>
                    <a:pt x="97" y="93"/>
                  </a:cubicBezTo>
                  <a:cubicBezTo>
                    <a:pt x="97" y="93"/>
                    <a:pt x="97" y="93"/>
                    <a:pt x="97" y="93"/>
                  </a:cubicBezTo>
                  <a:cubicBezTo>
                    <a:pt x="100" y="94"/>
                    <a:pt x="100" y="94"/>
                    <a:pt x="100" y="94"/>
                  </a:cubicBezTo>
                  <a:cubicBezTo>
                    <a:pt x="100" y="93"/>
                    <a:pt x="100" y="93"/>
                    <a:pt x="100" y="93"/>
                  </a:cubicBezTo>
                  <a:cubicBezTo>
                    <a:pt x="100" y="93"/>
                    <a:pt x="100" y="93"/>
                    <a:pt x="100" y="93"/>
                  </a:cubicBezTo>
                  <a:cubicBezTo>
                    <a:pt x="100" y="92"/>
                    <a:pt x="100" y="92"/>
                    <a:pt x="100" y="92"/>
                  </a:cubicBezTo>
                  <a:cubicBezTo>
                    <a:pt x="101" y="91"/>
                    <a:pt x="101" y="91"/>
                    <a:pt x="101" y="91"/>
                  </a:cubicBezTo>
                  <a:cubicBezTo>
                    <a:pt x="101" y="90"/>
                    <a:pt x="102" y="90"/>
                    <a:pt x="102" y="90"/>
                  </a:cubicBezTo>
                  <a:cubicBezTo>
                    <a:pt x="103" y="89"/>
                    <a:pt x="103" y="89"/>
                    <a:pt x="103" y="89"/>
                  </a:cubicBezTo>
                  <a:cubicBezTo>
                    <a:pt x="103" y="89"/>
                    <a:pt x="103" y="89"/>
                    <a:pt x="103" y="89"/>
                  </a:cubicBezTo>
                  <a:cubicBezTo>
                    <a:pt x="103" y="88"/>
                    <a:pt x="103" y="88"/>
                    <a:pt x="102" y="88"/>
                  </a:cubicBezTo>
                  <a:cubicBezTo>
                    <a:pt x="102" y="88"/>
                    <a:pt x="102" y="88"/>
                    <a:pt x="102" y="88"/>
                  </a:cubicBezTo>
                  <a:cubicBezTo>
                    <a:pt x="102" y="88"/>
                    <a:pt x="102" y="88"/>
                    <a:pt x="102" y="88"/>
                  </a:cubicBezTo>
                  <a:cubicBezTo>
                    <a:pt x="102" y="89"/>
                    <a:pt x="102" y="89"/>
                    <a:pt x="102" y="89"/>
                  </a:cubicBezTo>
                  <a:cubicBezTo>
                    <a:pt x="102" y="89"/>
                    <a:pt x="102" y="90"/>
                    <a:pt x="100" y="90"/>
                  </a:cubicBezTo>
                  <a:cubicBezTo>
                    <a:pt x="100" y="90"/>
                    <a:pt x="100" y="90"/>
                    <a:pt x="100" y="90"/>
                  </a:cubicBezTo>
                  <a:cubicBezTo>
                    <a:pt x="99" y="89"/>
                    <a:pt x="99" y="89"/>
                    <a:pt x="99" y="89"/>
                  </a:cubicBezTo>
                  <a:cubicBezTo>
                    <a:pt x="99" y="88"/>
                    <a:pt x="99" y="88"/>
                    <a:pt x="99" y="88"/>
                  </a:cubicBezTo>
                  <a:cubicBezTo>
                    <a:pt x="100" y="87"/>
                    <a:pt x="100" y="87"/>
                    <a:pt x="100" y="87"/>
                  </a:cubicBezTo>
                  <a:cubicBezTo>
                    <a:pt x="102" y="87"/>
                    <a:pt x="102" y="87"/>
                    <a:pt x="102" y="87"/>
                  </a:cubicBezTo>
                  <a:cubicBezTo>
                    <a:pt x="102" y="87"/>
                    <a:pt x="102" y="86"/>
                    <a:pt x="102" y="86"/>
                  </a:cubicBezTo>
                  <a:cubicBezTo>
                    <a:pt x="103" y="87"/>
                    <a:pt x="103" y="87"/>
                    <a:pt x="103" y="87"/>
                  </a:cubicBezTo>
                  <a:cubicBezTo>
                    <a:pt x="103" y="87"/>
                    <a:pt x="103" y="87"/>
                    <a:pt x="103" y="87"/>
                  </a:cubicBezTo>
                  <a:cubicBezTo>
                    <a:pt x="103" y="86"/>
                    <a:pt x="103" y="86"/>
                    <a:pt x="103" y="86"/>
                  </a:cubicBezTo>
                  <a:cubicBezTo>
                    <a:pt x="103" y="86"/>
                    <a:pt x="103" y="86"/>
                    <a:pt x="103" y="86"/>
                  </a:cubicBezTo>
                  <a:cubicBezTo>
                    <a:pt x="104" y="83"/>
                    <a:pt x="105" y="81"/>
                    <a:pt x="106" y="80"/>
                  </a:cubicBezTo>
                  <a:cubicBezTo>
                    <a:pt x="106" y="80"/>
                    <a:pt x="106" y="81"/>
                    <a:pt x="106" y="81"/>
                  </a:cubicBezTo>
                  <a:cubicBezTo>
                    <a:pt x="107" y="80"/>
                    <a:pt x="107" y="80"/>
                    <a:pt x="107" y="80"/>
                  </a:cubicBezTo>
                  <a:cubicBezTo>
                    <a:pt x="107" y="80"/>
                    <a:pt x="107" y="80"/>
                    <a:pt x="107" y="80"/>
                  </a:cubicBezTo>
                  <a:cubicBezTo>
                    <a:pt x="107" y="80"/>
                    <a:pt x="106" y="79"/>
                    <a:pt x="106" y="79"/>
                  </a:cubicBezTo>
                  <a:cubicBezTo>
                    <a:pt x="109" y="70"/>
                    <a:pt x="109" y="70"/>
                    <a:pt x="109" y="70"/>
                  </a:cubicBezTo>
                  <a:cubicBezTo>
                    <a:pt x="109" y="70"/>
                    <a:pt x="108" y="69"/>
                    <a:pt x="108" y="68"/>
                  </a:cubicBezTo>
                  <a:cubicBezTo>
                    <a:pt x="109" y="68"/>
                    <a:pt x="109" y="68"/>
                    <a:pt x="109" y="68"/>
                  </a:cubicBezTo>
                  <a:cubicBezTo>
                    <a:pt x="110" y="69"/>
                    <a:pt x="110" y="69"/>
                    <a:pt x="110" y="69"/>
                  </a:cubicBezTo>
                  <a:cubicBezTo>
                    <a:pt x="114" y="58"/>
                    <a:pt x="114" y="58"/>
                    <a:pt x="114" y="58"/>
                  </a:cubicBezTo>
                  <a:cubicBezTo>
                    <a:pt x="111" y="59"/>
                    <a:pt x="111" y="59"/>
                    <a:pt x="111" y="59"/>
                  </a:cubicBezTo>
                  <a:cubicBezTo>
                    <a:pt x="110" y="59"/>
                    <a:pt x="110" y="59"/>
                    <a:pt x="110" y="59"/>
                  </a:cubicBezTo>
                  <a:cubicBezTo>
                    <a:pt x="108" y="59"/>
                    <a:pt x="108" y="60"/>
                    <a:pt x="108" y="63"/>
                  </a:cubicBezTo>
                  <a:cubicBezTo>
                    <a:pt x="107" y="63"/>
                    <a:pt x="107" y="64"/>
                    <a:pt x="107" y="65"/>
                  </a:cubicBezTo>
                  <a:cubicBezTo>
                    <a:pt x="107" y="65"/>
                    <a:pt x="107" y="65"/>
                    <a:pt x="107" y="65"/>
                  </a:cubicBezTo>
                  <a:cubicBezTo>
                    <a:pt x="104" y="60"/>
                    <a:pt x="102" y="57"/>
                    <a:pt x="102" y="56"/>
                  </a:cubicBezTo>
                  <a:cubicBezTo>
                    <a:pt x="103" y="55"/>
                    <a:pt x="103" y="55"/>
                    <a:pt x="103" y="55"/>
                  </a:cubicBezTo>
                  <a:cubicBezTo>
                    <a:pt x="103" y="55"/>
                    <a:pt x="103" y="55"/>
                    <a:pt x="103" y="55"/>
                  </a:cubicBezTo>
                  <a:cubicBezTo>
                    <a:pt x="101" y="53"/>
                    <a:pt x="101" y="53"/>
                    <a:pt x="101" y="53"/>
                  </a:cubicBezTo>
                  <a:cubicBezTo>
                    <a:pt x="97" y="46"/>
                    <a:pt x="97" y="46"/>
                    <a:pt x="97" y="46"/>
                  </a:cubicBezTo>
                  <a:cubicBezTo>
                    <a:pt x="98" y="45"/>
                    <a:pt x="98" y="45"/>
                    <a:pt x="98" y="45"/>
                  </a:cubicBezTo>
                  <a:cubicBezTo>
                    <a:pt x="92" y="36"/>
                    <a:pt x="92" y="36"/>
                    <a:pt x="92" y="36"/>
                  </a:cubicBezTo>
                  <a:cubicBezTo>
                    <a:pt x="89" y="34"/>
                    <a:pt x="87" y="33"/>
                    <a:pt x="84" y="33"/>
                  </a:cubicBezTo>
                  <a:cubicBezTo>
                    <a:pt x="82" y="33"/>
                    <a:pt x="82" y="33"/>
                    <a:pt x="82" y="33"/>
                  </a:cubicBezTo>
                  <a:cubicBezTo>
                    <a:pt x="81" y="33"/>
                    <a:pt x="81" y="33"/>
                    <a:pt x="81" y="32"/>
                  </a:cubicBezTo>
                  <a:cubicBezTo>
                    <a:pt x="82" y="30"/>
                    <a:pt x="84" y="28"/>
                    <a:pt x="87" y="28"/>
                  </a:cubicBezTo>
                  <a:cubicBezTo>
                    <a:pt x="89" y="28"/>
                    <a:pt x="89" y="28"/>
                    <a:pt x="89" y="28"/>
                  </a:cubicBezTo>
                  <a:cubicBezTo>
                    <a:pt x="83" y="15"/>
                    <a:pt x="79" y="8"/>
                    <a:pt x="77" y="8"/>
                  </a:cubicBezTo>
                  <a:cubicBezTo>
                    <a:pt x="74" y="7"/>
                    <a:pt x="72" y="6"/>
                    <a:pt x="72" y="6"/>
                  </a:cubicBezTo>
                  <a:cubicBezTo>
                    <a:pt x="72" y="2"/>
                    <a:pt x="72" y="2"/>
                    <a:pt x="72" y="2"/>
                  </a:cubicBezTo>
                  <a:cubicBezTo>
                    <a:pt x="72" y="1"/>
                    <a:pt x="73" y="0"/>
                    <a:pt x="73" y="0"/>
                  </a:cubicBezTo>
                  <a:moveTo>
                    <a:pt x="73" y="140"/>
                  </a:moveTo>
                  <a:cubicBezTo>
                    <a:pt x="73" y="140"/>
                    <a:pt x="73" y="140"/>
                    <a:pt x="73" y="140"/>
                  </a:cubicBezTo>
                  <a:cubicBezTo>
                    <a:pt x="73" y="139"/>
                    <a:pt x="73" y="139"/>
                    <a:pt x="73" y="139"/>
                  </a:cubicBezTo>
                  <a:cubicBezTo>
                    <a:pt x="73" y="139"/>
                    <a:pt x="73" y="139"/>
                    <a:pt x="73" y="139"/>
                  </a:cubicBezTo>
                  <a:lnTo>
                    <a:pt x="73" y="140"/>
                  </a:lnTo>
                  <a:close/>
                  <a:moveTo>
                    <a:pt x="74" y="140"/>
                  </a:moveTo>
                  <a:cubicBezTo>
                    <a:pt x="74" y="140"/>
                    <a:pt x="74" y="140"/>
                    <a:pt x="74" y="140"/>
                  </a:cubicBezTo>
                  <a:cubicBezTo>
                    <a:pt x="75" y="140"/>
                    <a:pt x="75" y="140"/>
                    <a:pt x="75" y="140"/>
                  </a:cubicBezTo>
                  <a:cubicBezTo>
                    <a:pt x="74" y="140"/>
                    <a:pt x="74" y="140"/>
                    <a:pt x="74" y="140"/>
                  </a:cubicBezTo>
                  <a:close/>
                  <a:moveTo>
                    <a:pt x="77" y="136"/>
                  </a:moveTo>
                  <a:cubicBezTo>
                    <a:pt x="77" y="136"/>
                    <a:pt x="77" y="136"/>
                    <a:pt x="77" y="136"/>
                  </a:cubicBezTo>
                  <a:cubicBezTo>
                    <a:pt x="79" y="137"/>
                    <a:pt x="79" y="137"/>
                    <a:pt x="79" y="137"/>
                  </a:cubicBezTo>
                  <a:cubicBezTo>
                    <a:pt x="79" y="136"/>
                    <a:pt x="79" y="136"/>
                    <a:pt x="79" y="136"/>
                  </a:cubicBezTo>
                  <a:cubicBezTo>
                    <a:pt x="79" y="136"/>
                    <a:pt x="79" y="136"/>
                    <a:pt x="79" y="136"/>
                  </a:cubicBezTo>
                  <a:cubicBezTo>
                    <a:pt x="78" y="136"/>
                    <a:pt x="78" y="136"/>
                    <a:pt x="78" y="136"/>
                  </a:cubicBezTo>
                  <a:lnTo>
                    <a:pt x="77" y="136"/>
                  </a:lnTo>
                  <a:close/>
                  <a:moveTo>
                    <a:pt x="82" y="13"/>
                  </a:moveTo>
                  <a:cubicBezTo>
                    <a:pt x="82" y="13"/>
                    <a:pt x="83" y="14"/>
                    <a:pt x="83" y="15"/>
                  </a:cubicBezTo>
                  <a:cubicBezTo>
                    <a:pt x="84" y="14"/>
                    <a:pt x="85" y="14"/>
                    <a:pt x="85" y="14"/>
                  </a:cubicBezTo>
                  <a:cubicBezTo>
                    <a:pt x="85" y="13"/>
                    <a:pt x="85" y="13"/>
                    <a:pt x="85" y="13"/>
                  </a:cubicBezTo>
                  <a:cubicBezTo>
                    <a:pt x="84" y="13"/>
                    <a:pt x="83" y="13"/>
                    <a:pt x="83" y="12"/>
                  </a:cubicBezTo>
                  <a:lnTo>
                    <a:pt x="82" y="13"/>
                  </a:lnTo>
                  <a:close/>
                  <a:moveTo>
                    <a:pt x="84" y="30"/>
                  </a:moveTo>
                  <a:cubicBezTo>
                    <a:pt x="84" y="30"/>
                    <a:pt x="84" y="30"/>
                    <a:pt x="84" y="30"/>
                  </a:cubicBezTo>
                  <a:cubicBezTo>
                    <a:pt x="85" y="31"/>
                    <a:pt x="85" y="31"/>
                    <a:pt x="85" y="31"/>
                  </a:cubicBezTo>
                  <a:cubicBezTo>
                    <a:pt x="85" y="31"/>
                    <a:pt x="85" y="31"/>
                    <a:pt x="85" y="31"/>
                  </a:cubicBezTo>
                  <a:cubicBezTo>
                    <a:pt x="86" y="31"/>
                    <a:pt x="86" y="30"/>
                    <a:pt x="86" y="30"/>
                  </a:cubicBezTo>
                  <a:cubicBezTo>
                    <a:pt x="86" y="29"/>
                    <a:pt x="86" y="29"/>
                    <a:pt x="86" y="29"/>
                  </a:cubicBezTo>
                  <a:lnTo>
                    <a:pt x="84" y="30"/>
                  </a:lnTo>
                  <a:close/>
                  <a:moveTo>
                    <a:pt x="88" y="115"/>
                  </a:moveTo>
                  <a:cubicBezTo>
                    <a:pt x="88" y="116"/>
                    <a:pt x="88" y="116"/>
                    <a:pt x="88" y="116"/>
                  </a:cubicBezTo>
                  <a:cubicBezTo>
                    <a:pt x="88" y="116"/>
                    <a:pt x="88" y="116"/>
                    <a:pt x="88" y="116"/>
                  </a:cubicBezTo>
                  <a:cubicBezTo>
                    <a:pt x="88" y="115"/>
                    <a:pt x="88" y="115"/>
                    <a:pt x="88" y="115"/>
                  </a:cubicBezTo>
                  <a:close/>
                  <a:moveTo>
                    <a:pt x="92" y="122"/>
                  </a:moveTo>
                  <a:cubicBezTo>
                    <a:pt x="92" y="122"/>
                    <a:pt x="92" y="122"/>
                    <a:pt x="92" y="122"/>
                  </a:cubicBezTo>
                  <a:cubicBezTo>
                    <a:pt x="92" y="122"/>
                    <a:pt x="92" y="122"/>
                    <a:pt x="92" y="122"/>
                  </a:cubicBezTo>
                  <a:cubicBezTo>
                    <a:pt x="88" y="127"/>
                    <a:pt x="88" y="127"/>
                    <a:pt x="88" y="127"/>
                  </a:cubicBezTo>
                  <a:cubicBezTo>
                    <a:pt x="88" y="126"/>
                    <a:pt x="88" y="126"/>
                    <a:pt x="88" y="126"/>
                  </a:cubicBezTo>
                  <a:cubicBezTo>
                    <a:pt x="88" y="125"/>
                    <a:pt x="88" y="125"/>
                    <a:pt x="88" y="125"/>
                  </a:cubicBezTo>
                  <a:cubicBezTo>
                    <a:pt x="88" y="124"/>
                    <a:pt x="88" y="124"/>
                    <a:pt x="88" y="124"/>
                  </a:cubicBezTo>
                  <a:cubicBezTo>
                    <a:pt x="88" y="123"/>
                    <a:pt x="88" y="123"/>
                    <a:pt x="88" y="123"/>
                  </a:cubicBezTo>
                  <a:cubicBezTo>
                    <a:pt x="89" y="122"/>
                    <a:pt x="89" y="122"/>
                    <a:pt x="89" y="122"/>
                  </a:cubicBezTo>
                  <a:cubicBezTo>
                    <a:pt x="91" y="122"/>
                    <a:pt x="91" y="122"/>
                    <a:pt x="91" y="122"/>
                  </a:cubicBezTo>
                  <a:lnTo>
                    <a:pt x="92" y="122"/>
                  </a:lnTo>
                  <a:close/>
                  <a:moveTo>
                    <a:pt x="88" y="32"/>
                  </a:moveTo>
                  <a:cubicBezTo>
                    <a:pt x="88" y="33"/>
                    <a:pt x="88" y="34"/>
                    <a:pt x="89" y="34"/>
                  </a:cubicBezTo>
                  <a:cubicBezTo>
                    <a:pt x="90" y="34"/>
                    <a:pt x="90" y="34"/>
                    <a:pt x="90" y="34"/>
                  </a:cubicBezTo>
                  <a:cubicBezTo>
                    <a:pt x="90" y="33"/>
                    <a:pt x="90" y="33"/>
                    <a:pt x="90" y="33"/>
                  </a:cubicBezTo>
                  <a:lnTo>
                    <a:pt x="88" y="32"/>
                  </a:lnTo>
                  <a:close/>
                  <a:moveTo>
                    <a:pt x="89" y="22"/>
                  </a:moveTo>
                  <a:cubicBezTo>
                    <a:pt x="88" y="23"/>
                    <a:pt x="88" y="23"/>
                    <a:pt x="88" y="23"/>
                  </a:cubicBezTo>
                  <a:cubicBezTo>
                    <a:pt x="89" y="24"/>
                    <a:pt x="89" y="24"/>
                    <a:pt x="89" y="24"/>
                  </a:cubicBezTo>
                  <a:cubicBezTo>
                    <a:pt x="90" y="24"/>
                    <a:pt x="90" y="24"/>
                    <a:pt x="90" y="24"/>
                  </a:cubicBezTo>
                  <a:cubicBezTo>
                    <a:pt x="90" y="23"/>
                    <a:pt x="90" y="23"/>
                    <a:pt x="90" y="23"/>
                  </a:cubicBezTo>
                  <a:lnTo>
                    <a:pt x="89" y="22"/>
                  </a:lnTo>
                  <a:close/>
                  <a:moveTo>
                    <a:pt x="89" y="13"/>
                  </a:moveTo>
                  <a:cubicBezTo>
                    <a:pt x="89" y="14"/>
                    <a:pt x="89" y="14"/>
                    <a:pt x="89" y="14"/>
                  </a:cubicBezTo>
                  <a:cubicBezTo>
                    <a:pt x="89" y="14"/>
                    <a:pt x="89" y="14"/>
                    <a:pt x="89" y="14"/>
                  </a:cubicBezTo>
                  <a:cubicBezTo>
                    <a:pt x="89" y="15"/>
                    <a:pt x="89" y="16"/>
                    <a:pt x="90" y="16"/>
                  </a:cubicBezTo>
                  <a:cubicBezTo>
                    <a:pt x="90" y="15"/>
                    <a:pt x="90" y="15"/>
                    <a:pt x="91" y="15"/>
                  </a:cubicBezTo>
                  <a:cubicBezTo>
                    <a:pt x="91" y="14"/>
                    <a:pt x="91" y="14"/>
                    <a:pt x="91" y="14"/>
                  </a:cubicBezTo>
                  <a:cubicBezTo>
                    <a:pt x="91" y="14"/>
                    <a:pt x="90" y="13"/>
                    <a:pt x="89" y="13"/>
                  </a:cubicBezTo>
                  <a:moveTo>
                    <a:pt x="89" y="113"/>
                  </a:moveTo>
                  <a:cubicBezTo>
                    <a:pt x="89" y="114"/>
                    <a:pt x="89" y="114"/>
                    <a:pt x="89" y="114"/>
                  </a:cubicBezTo>
                  <a:cubicBezTo>
                    <a:pt x="90" y="116"/>
                    <a:pt x="90" y="116"/>
                    <a:pt x="90" y="116"/>
                  </a:cubicBezTo>
                  <a:cubicBezTo>
                    <a:pt x="90" y="116"/>
                    <a:pt x="90" y="116"/>
                    <a:pt x="90" y="116"/>
                  </a:cubicBezTo>
                  <a:cubicBezTo>
                    <a:pt x="91" y="115"/>
                    <a:pt x="91" y="115"/>
                    <a:pt x="91" y="115"/>
                  </a:cubicBezTo>
                  <a:cubicBezTo>
                    <a:pt x="91" y="114"/>
                    <a:pt x="90" y="113"/>
                    <a:pt x="90" y="113"/>
                  </a:cubicBezTo>
                  <a:lnTo>
                    <a:pt x="89" y="113"/>
                  </a:lnTo>
                  <a:close/>
                  <a:moveTo>
                    <a:pt x="95" y="108"/>
                  </a:moveTo>
                  <a:cubicBezTo>
                    <a:pt x="95" y="109"/>
                    <a:pt x="95" y="109"/>
                    <a:pt x="95" y="109"/>
                  </a:cubicBezTo>
                  <a:cubicBezTo>
                    <a:pt x="95" y="109"/>
                    <a:pt x="95" y="109"/>
                    <a:pt x="95" y="109"/>
                  </a:cubicBezTo>
                  <a:cubicBezTo>
                    <a:pt x="94" y="109"/>
                    <a:pt x="94" y="109"/>
                    <a:pt x="94" y="109"/>
                  </a:cubicBezTo>
                  <a:cubicBezTo>
                    <a:pt x="93" y="109"/>
                    <a:pt x="93" y="109"/>
                    <a:pt x="93" y="109"/>
                  </a:cubicBezTo>
                  <a:cubicBezTo>
                    <a:pt x="92" y="109"/>
                    <a:pt x="92" y="109"/>
                    <a:pt x="92" y="109"/>
                  </a:cubicBezTo>
                  <a:cubicBezTo>
                    <a:pt x="92" y="109"/>
                    <a:pt x="92" y="109"/>
                    <a:pt x="92" y="109"/>
                  </a:cubicBezTo>
                  <a:cubicBezTo>
                    <a:pt x="92" y="109"/>
                    <a:pt x="92" y="109"/>
                    <a:pt x="92" y="109"/>
                  </a:cubicBezTo>
                  <a:cubicBezTo>
                    <a:pt x="92" y="109"/>
                    <a:pt x="92" y="109"/>
                    <a:pt x="92" y="109"/>
                  </a:cubicBezTo>
                  <a:cubicBezTo>
                    <a:pt x="92" y="110"/>
                    <a:pt x="92" y="110"/>
                    <a:pt x="92" y="110"/>
                  </a:cubicBezTo>
                  <a:cubicBezTo>
                    <a:pt x="92" y="110"/>
                    <a:pt x="92" y="111"/>
                    <a:pt x="91" y="111"/>
                  </a:cubicBezTo>
                  <a:cubicBezTo>
                    <a:pt x="91" y="111"/>
                    <a:pt x="91" y="111"/>
                    <a:pt x="91" y="111"/>
                  </a:cubicBezTo>
                  <a:cubicBezTo>
                    <a:pt x="91" y="111"/>
                    <a:pt x="91" y="111"/>
                    <a:pt x="91" y="111"/>
                  </a:cubicBezTo>
                  <a:cubicBezTo>
                    <a:pt x="90" y="112"/>
                    <a:pt x="90" y="112"/>
                    <a:pt x="90" y="112"/>
                  </a:cubicBezTo>
                  <a:cubicBezTo>
                    <a:pt x="90" y="113"/>
                    <a:pt x="90" y="113"/>
                    <a:pt x="90" y="113"/>
                  </a:cubicBezTo>
                  <a:cubicBezTo>
                    <a:pt x="92" y="114"/>
                    <a:pt x="92" y="114"/>
                    <a:pt x="92" y="114"/>
                  </a:cubicBezTo>
                  <a:cubicBezTo>
                    <a:pt x="92" y="113"/>
                    <a:pt x="92" y="113"/>
                    <a:pt x="93" y="113"/>
                  </a:cubicBezTo>
                  <a:cubicBezTo>
                    <a:pt x="92" y="113"/>
                    <a:pt x="92" y="113"/>
                    <a:pt x="92" y="113"/>
                  </a:cubicBezTo>
                  <a:cubicBezTo>
                    <a:pt x="92" y="112"/>
                    <a:pt x="92" y="112"/>
                    <a:pt x="92" y="112"/>
                  </a:cubicBezTo>
                  <a:cubicBezTo>
                    <a:pt x="92" y="111"/>
                    <a:pt x="93" y="111"/>
                    <a:pt x="95" y="111"/>
                  </a:cubicBezTo>
                  <a:cubicBezTo>
                    <a:pt x="95" y="110"/>
                    <a:pt x="96" y="109"/>
                    <a:pt x="97" y="109"/>
                  </a:cubicBezTo>
                  <a:cubicBezTo>
                    <a:pt x="97" y="108"/>
                    <a:pt x="97" y="108"/>
                    <a:pt x="97" y="108"/>
                  </a:cubicBezTo>
                  <a:cubicBezTo>
                    <a:pt x="96" y="108"/>
                    <a:pt x="96" y="108"/>
                    <a:pt x="96" y="108"/>
                  </a:cubicBezTo>
                  <a:lnTo>
                    <a:pt x="95" y="108"/>
                  </a:lnTo>
                  <a:close/>
                  <a:moveTo>
                    <a:pt x="91" y="33"/>
                  </a:moveTo>
                  <a:cubicBezTo>
                    <a:pt x="91" y="34"/>
                    <a:pt x="91" y="34"/>
                    <a:pt x="91" y="34"/>
                  </a:cubicBezTo>
                  <a:cubicBezTo>
                    <a:pt x="91" y="35"/>
                    <a:pt x="91" y="35"/>
                    <a:pt x="91" y="35"/>
                  </a:cubicBezTo>
                  <a:cubicBezTo>
                    <a:pt x="91" y="35"/>
                    <a:pt x="91" y="35"/>
                    <a:pt x="91" y="35"/>
                  </a:cubicBezTo>
                  <a:cubicBezTo>
                    <a:pt x="91" y="34"/>
                    <a:pt x="91" y="34"/>
                    <a:pt x="91" y="34"/>
                  </a:cubicBezTo>
                  <a:cubicBezTo>
                    <a:pt x="91" y="33"/>
                    <a:pt x="91" y="33"/>
                    <a:pt x="91" y="33"/>
                  </a:cubicBezTo>
                  <a:close/>
                  <a:moveTo>
                    <a:pt x="91" y="79"/>
                  </a:moveTo>
                  <a:cubicBezTo>
                    <a:pt x="92" y="79"/>
                    <a:pt x="92" y="79"/>
                    <a:pt x="92" y="79"/>
                  </a:cubicBezTo>
                  <a:cubicBezTo>
                    <a:pt x="92" y="80"/>
                    <a:pt x="92" y="80"/>
                    <a:pt x="92" y="80"/>
                  </a:cubicBezTo>
                  <a:cubicBezTo>
                    <a:pt x="91" y="80"/>
                    <a:pt x="91" y="80"/>
                    <a:pt x="91" y="80"/>
                  </a:cubicBezTo>
                  <a:cubicBezTo>
                    <a:pt x="91" y="80"/>
                    <a:pt x="91" y="80"/>
                    <a:pt x="91" y="80"/>
                  </a:cubicBezTo>
                  <a:lnTo>
                    <a:pt x="91" y="79"/>
                  </a:lnTo>
                  <a:close/>
                  <a:moveTo>
                    <a:pt x="92" y="93"/>
                  </a:moveTo>
                  <a:cubicBezTo>
                    <a:pt x="92" y="93"/>
                    <a:pt x="92" y="93"/>
                    <a:pt x="92" y="93"/>
                  </a:cubicBezTo>
                  <a:cubicBezTo>
                    <a:pt x="93" y="93"/>
                    <a:pt x="93" y="93"/>
                    <a:pt x="93" y="93"/>
                  </a:cubicBezTo>
                  <a:cubicBezTo>
                    <a:pt x="93" y="93"/>
                    <a:pt x="93" y="93"/>
                    <a:pt x="93" y="93"/>
                  </a:cubicBezTo>
                  <a:cubicBezTo>
                    <a:pt x="91" y="95"/>
                    <a:pt x="91" y="95"/>
                    <a:pt x="91" y="95"/>
                  </a:cubicBezTo>
                  <a:cubicBezTo>
                    <a:pt x="91" y="95"/>
                    <a:pt x="91" y="95"/>
                    <a:pt x="91" y="95"/>
                  </a:cubicBezTo>
                  <a:cubicBezTo>
                    <a:pt x="91" y="93"/>
                    <a:pt x="91" y="93"/>
                    <a:pt x="91" y="93"/>
                  </a:cubicBezTo>
                  <a:lnTo>
                    <a:pt x="92" y="93"/>
                  </a:lnTo>
                  <a:close/>
                  <a:moveTo>
                    <a:pt x="91" y="116"/>
                  </a:moveTo>
                  <a:cubicBezTo>
                    <a:pt x="92" y="116"/>
                    <a:pt x="92" y="116"/>
                    <a:pt x="92" y="116"/>
                  </a:cubicBezTo>
                  <a:cubicBezTo>
                    <a:pt x="92" y="115"/>
                    <a:pt x="92" y="115"/>
                    <a:pt x="92" y="115"/>
                  </a:cubicBezTo>
                  <a:cubicBezTo>
                    <a:pt x="91" y="115"/>
                    <a:pt x="91" y="115"/>
                    <a:pt x="91" y="115"/>
                  </a:cubicBezTo>
                  <a:lnTo>
                    <a:pt x="91" y="116"/>
                  </a:lnTo>
                  <a:close/>
                  <a:moveTo>
                    <a:pt x="92" y="114"/>
                  </a:moveTo>
                  <a:cubicBezTo>
                    <a:pt x="92" y="115"/>
                    <a:pt x="92" y="115"/>
                    <a:pt x="92" y="115"/>
                  </a:cubicBezTo>
                  <a:cubicBezTo>
                    <a:pt x="93" y="115"/>
                    <a:pt x="93" y="115"/>
                    <a:pt x="93" y="115"/>
                  </a:cubicBezTo>
                  <a:cubicBezTo>
                    <a:pt x="93" y="114"/>
                    <a:pt x="93" y="114"/>
                    <a:pt x="93" y="114"/>
                  </a:cubicBezTo>
                  <a:lnTo>
                    <a:pt x="92" y="114"/>
                  </a:lnTo>
                  <a:close/>
                  <a:moveTo>
                    <a:pt x="95" y="91"/>
                  </a:moveTo>
                  <a:cubicBezTo>
                    <a:pt x="95" y="91"/>
                    <a:pt x="95" y="91"/>
                    <a:pt x="95" y="91"/>
                  </a:cubicBezTo>
                  <a:cubicBezTo>
                    <a:pt x="96" y="92"/>
                    <a:pt x="96" y="92"/>
                    <a:pt x="96" y="92"/>
                  </a:cubicBezTo>
                  <a:cubicBezTo>
                    <a:pt x="94" y="93"/>
                    <a:pt x="94" y="93"/>
                    <a:pt x="94" y="93"/>
                  </a:cubicBezTo>
                  <a:cubicBezTo>
                    <a:pt x="93" y="93"/>
                    <a:pt x="93" y="93"/>
                    <a:pt x="93" y="93"/>
                  </a:cubicBezTo>
                  <a:cubicBezTo>
                    <a:pt x="93" y="92"/>
                    <a:pt x="93" y="92"/>
                    <a:pt x="93" y="92"/>
                  </a:cubicBezTo>
                  <a:lnTo>
                    <a:pt x="95" y="91"/>
                  </a:lnTo>
                  <a:close/>
                  <a:moveTo>
                    <a:pt x="94" y="7"/>
                  </a:moveTo>
                  <a:cubicBezTo>
                    <a:pt x="94" y="7"/>
                    <a:pt x="95" y="8"/>
                    <a:pt x="95" y="9"/>
                  </a:cubicBezTo>
                  <a:cubicBezTo>
                    <a:pt x="95" y="9"/>
                    <a:pt x="95" y="9"/>
                    <a:pt x="95" y="9"/>
                  </a:cubicBezTo>
                  <a:cubicBezTo>
                    <a:pt x="96" y="9"/>
                    <a:pt x="96" y="8"/>
                    <a:pt x="96" y="7"/>
                  </a:cubicBezTo>
                  <a:cubicBezTo>
                    <a:pt x="96" y="6"/>
                    <a:pt x="96" y="6"/>
                    <a:pt x="96" y="6"/>
                  </a:cubicBezTo>
                  <a:cubicBezTo>
                    <a:pt x="95" y="6"/>
                    <a:pt x="95" y="6"/>
                    <a:pt x="95" y="6"/>
                  </a:cubicBezTo>
                  <a:cubicBezTo>
                    <a:pt x="95" y="6"/>
                    <a:pt x="94" y="6"/>
                    <a:pt x="94" y="7"/>
                  </a:cubicBezTo>
                  <a:moveTo>
                    <a:pt x="94" y="33"/>
                  </a:moveTo>
                  <a:cubicBezTo>
                    <a:pt x="95" y="33"/>
                    <a:pt x="95" y="33"/>
                    <a:pt x="95" y="33"/>
                  </a:cubicBezTo>
                  <a:cubicBezTo>
                    <a:pt x="95" y="33"/>
                    <a:pt x="95" y="33"/>
                    <a:pt x="95" y="33"/>
                  </a:cubicBezTo>
                  <a:cubicBezTo>
                    <a:pt x="94" y="33"/>
                    <a:pt x="94" y="33"/>
                    <a:pt x="94" y="33"/>
                  </a:cubicBezTo>
                  <a:close/>
                  <a:moveTo>
                    <a:pt x="97" y="97"/>
                  </a:moveTo>
                  <a:cubicBezTo>
                    <a:pt x="97" y="98"/>
                    <a:pt x="97" y="98"/>
                    <a:pt x="97" y="98"/>
                  </a:cubicBezTo>
                  <a:cubicBezTo>
                    <a:pt x="98" y="98"/>
                    <a:pt x="98" y="98"/>
                    <a:pt x="98" y="98"/>
                  </a:cubicBezTo>
                  <a:cubicBezTo>
                    <a:pt x="99" y="98"/>
                    <a:pt x="99" y="98"/>
                    <a:pt x="99" y="98"/>
                  </a:cubicBezTo>
                  <a:cubicBezTo>
                    <a:pt x="99" y="98"/>
                    <a:pt x="99" y="98"/>
                    <a:pt x="99" y="98"/>
                  </a:cubicBezTo>
                  <a:cubicBezTo>
                    <a:pt x="98" y="100"/>
                    <a:pt x="97" y="101"/>
                    <a:pt x="96" y="101"/>
                  </a:cubicBezTo>
                  <a:cubicBezTo>
                    <a:pt x="95" y="102"/>
                    <a:pt x="95" y="102"/>
                    <a:pt x="95" y="102"/>
                  </a:cubicBezTo>
                  <a:cubicBezTo>
                    <a:pt x="95" y="101"/>
                    <a:pt x="95" y="101"/>
                    <a:pt x="95" y="101"/>
                  </a:cubicBezTo>
                  <a:cubicBezTo>
                    <a:pt x="96" y="99"/>
                    <a:pt x="97" y="97"/>
                    <a:pt x="97" y="97"/>
                  </a:cubicBezTo>
                  <a:moveTo>
                    <a:pt x="95" y="18"/>
                  </a:moveTo>
                  <a:cubicBezTo>
                    <a:pt x="96" y="19"/>
                    <a:pt x="96" y="19"/>
                    <a:pt x="96" y="19"/>
                  </a:cubicBezTo>
                  <a:cubicBezTo>
                    <a:pt x="96" y="19"/>
                    <a:pt x="96" y="19"/>
                    <a:pt x="96" y="19"/>
                  </a:cubicBezTo>
                  <a:cubicBezTo>
                    <a:pt x="97" y="19"/>
                    <a:pt x="98" y="19"/>
                    <a:pt x="98" y="18"/>
                  </a:cubicBezTo>
                  <a:cubicBezTo>
                    <a:pt x="98" y="17"/>
                    <a:pt x="98" y="17"/>
                    <a:pt x="98" y="17"/>
                  </a:cubicBezTo>
                  <a:cubicBezTo>
                    <a:pt x="97" y="17"/>
                    <a:pt x="97" y="17"/>
                    <a:pt x="97" y="17"/>
                  </a:cubicBezTo>
                  <a:cubicBezTo>
                    <a:pt x="96" y="17"/>
                    <a:pt x="96" y="18"/>
                    <a:pt x="95" y="18"/>
                  </a:cubicBezTo>
                  <a:moveTo>
                    <a:pt x="100" y="111"/>
                  </a:moveTo>
                  <a:cubicBezTo>
                    <a:pt x="100" y="111"/>
                    <a:pt x="100" y="111"/>
                    <a:pt x="100" y="111"/>
                  </a:cubicBezTo>
                  <a:cubicBezTo>
                    <a:pt x="98" y="115"/>
                    <a:pt x="98" y="115"/>
                    <a:pt x="98" y="115"/>
                  </a:cubicBezTo>
                  <a:cubicBezTo>
                    <a:pt x="97" y="115"/>
                    <a:pt x="97" y="115"/>
                    <a:pt x="97" y="115"/>
                  </a:cubicBezTo>
                  <a:cubicBezTo>
                    <a:pt x="97" y="114"/>
                    <a:pt x="98" y="113"/>
                    <a:pt x="100" y="111"/>
                  </a:cubicBezTo>
                  <a:moveTo>
                    <a:pt x="98" y="27"/>
                  </a:moveTo>
                  <a:cubicBezTo>
                    <a:pt x="98" y="27"/>
                    <a:pt x="98" y="27"/>
                    <a:pt x="98" y="27"/>
                  </a:cubicBezTo>
                  <a:cubicBezTo>
                    <a:pt x="98" y="28"/>
                    <a:pt x="98" y="28"/>
                    <a:pt x="99" y="28"/>
                  </a:cubicBezTo>
                  <a:cubicBezTo>
                    <a:pt x="100" y="28"/>
                    <a:pt x="100" y="28"/>
                    <a:pt x="100" y="28"/>
                  </a:cubicBezTo>
                  <a:cubicBezTo>
                    <a:pt x="100" y="27"/>
                    <a:pt x="99" y="27"/>
                    <a:pt x="98" y="27"/>
                  </a:cubicBezTo>
                  <a:moveTo>
                    <a:pt x="99" y="5"/>
                  </a:moveTo>
                  <a:cubicBezTo>
                    <a:pt x="99" y="5"/>
                    <a:pt x="99" y="5"/>
                    <a:pt x="99" y="5"/>
                  </a:cubicBezTo>
                  <a:cubicBezTo>
                    <a:pt x="99" y="5"/>
                    <a:pt x="99" y="5"/>
                    <a:pt x="99" y="5"/>
                  </a:cubicBezTo>
                  <a:cubicBezTo>
                    <a:pt x="99" y="5"/>
                    <a:pt x="99" y="5"/>
                    <a:pt x="99" y="5"/>
                  </a:cubicBezTo>
                  <a:close/>
                  <a:moveTo>
                    <a:pt x="99" y="20"/>
                  </a:moveTo>
                  <a:cubicBezTo>
                    <a:pt x="99" y="20"/>
                    <a:pt x="99" y="20"/>
                    <a:pt x="99" y="20"/>
                  </a:cubicBezTo>
                  <a:cubicBezTo>
                    <a:pt x="100" y="21"/>
                    <a:pt x="100" y="21"/>
                    <a:pt x="100" y="21"/>
                  </a:cubicBezTo>
                  <a:cubicBezTo>
                    <a:pt x="101" y="20"/>
                    <a:pt x="101" y="20"/>
                    <a:pt x="102" y="19"/>
                  </a:cubicBezTo>
                  <a:cubicBezTo>
                    <a:pt x="102" y="19"/>
                    <a:pt x="102" y="19"/>
                    <a:pt x="102" y="19"/>
                  </a:cubicBezTo>
                  <a:cubicBezTo>
                    <a:pt x="101" y="19"/>
                    <a:pt x="101" y="19"/>
                    <a:pt x="101" y="19"/>
                  </a:cubicBezTo>
                  <a:cubicBezTo>
                    <a:pt x="100" y="19"/>
                    <a:pt x="99" y="19"/>
                    <a:pt x="99" y="20"/>
                  </a:cubicBezTo>
                  <a:moveTo>
                    <a:pt x="99" y="95"/>
                  </a:moveTo>
                  <a:cubicBezTo>
                    <a:pt x="100" y="95"/>
                    <a:pt x="100" y="95"/>
                    <a:pt x="100" y="95"/>
                  </a:cubicBezTo>
                  <a:cubicBezTo>
                    <a:pt x="100" y="95"/>
                    <a:pt x="100" y="95"/>
                    <a:pt x="100" y="95"/>
                  </a:cubicBezTo>
                  <a:cubicBezTo>
                    <a:pt x="99" y="95"/>
                    <a:pt x="99" y="95"/>
                    <a:pt x="99" y="95"/>
                  </a:cubicBezTo>
                  <a:close/>
                  <a:moveTo>
                    <a:pt x="100" y="99"/>
                  </a:moveTo>
                  <a:cubicBezTo>
                    <a:pt x="100" y="100"/>
                    <a:pt x="100" y="100"/>
                    <a:pt x="100" y="100"/>
                  </a:cubicBezTo>
                  <a:cubicBezTo>
                    <a:pt x="100" y="101"/>
                    <a:pt x="100" y="102"/>
                    <a:pt x="100" y="102"/>
                  </a:cubicBezTo>
                  <a:cubicBezTo>
                    <a:pt x="101" y="102"/>
                    <a:pt x="101" y="102"/>
                    <a:pt x="101" y="102"/>
                  </a:cubicBezTo>
                  <a:cubicBezTo>
                    <a:pt x="101" y="101"/>
                    <a:pt x="101" y="101"/>
                    <a:pt x="101" y="101"/>
                  </a:cubicBezTo>
                  <a:cubicBezTo>
                    <a:pt x="101" y="99"/>
                    <a:pt x="101" y="99"/>
                    <a:pt x="101" y="99"/>
                  </a:cubicBezTo>
                  <a:lnTo>
                    <a:pt x="100" y="99"/>
                  </a:lnTo>
                  <a:close/>
                  <a:moveTo>
                    <a:pt x="101" y="95"/>
                  </a:moveTo>
                  <a:cubicBezTo>
                    <a:pt x="102" y="95"/>
                    <a:pt x="102" y="95"/>
                    <a:pt x="102" y="95"/>
                  </a:cubicBezTo>
                  <a:cubicBezTo>
                    <a:pt x="102" y="95"/>
                    <a:pt x="102" y="95"/>
                    <a:pt x="102" y="95"/>
                  </a:cubicBezTo>
                  <a:lnTo>
                    <a:pt x="101" y="95"/>
                  </a:lnTo>
                  <a:close/>
                  <a:moveTo>
                    <a:pt x="102" y="53"/>
                  </a:moveTo>
                  <a:cubicBezTo>
                    <a:pt x="102" y="53"/>
                    <a:pt x="102" y="53"/>
                    <a:pt x="102" y="53"/>
                  </a:cubicBezTo>
                  <a:cubicBezTo>
                    <a:pt x="103" y="52"/>
                    <a:pt x="103" y="52"/>
                    <a:pt x="103" y="52"/>
                  </a:cubicBezTo>
                  <a:cubicBezTo>
                    <a:pt x="103" y="52"/>
                    <a:pt x="103" y="52"/>
                    <a:pt x="103" y="52"/>
                  </a:cubicBezTo>
                  <a:cubicBezTo>
                    <a:pt x="103" y="52"/>
                    <a:pt x="103" y="52"/>
                    <a:pt x="103" y="52"/>
                  </a:cubicBezTo>
                  <a:lnTo>
                    <a:pt x="102" y="53"/>
                  </a:lnTo>
                  <a:close/>
                  <a:moveTo>
                    <a:pt x="102" y="100"/>
                  </a:moveTo>
                  <a:cubicBezTo>
                    <a:pt x="102" y="101"/>
                    <a:pt x="103" y="101"/>
                    <a:pt x="103" y="101"/>
                  </a:cubicBezTo>
                  <a:cubicBezTo>
                    <a:pt x="104" y="101"/>
                    <a:pt x="104" y="101"/>
                    <a:pt x="104" y="101"/>
                  </a:cubicBezTo>
                  <a:cubicBezTo>
                    <a:pt x="104" y="100"/>
                    <a:pt x="104" y="100"/>
                    <a:pt x="104" y="100"/>
                  </a:cubicBezTo>
                  <a:cubicBezTo>
                    <a:pt x="103" y="100"/>
                    <a:pt x="103" y="100"/>
                    <a:pt x="103" y="100"/>
                  </a:cubicBezTo>
                  <a:cubicBezTo>
                    <a:pt x="103" y="100"/>
                    <a:pt x="103" y="100"/>
                    <a:pt x="103" y="100"/>
                  </a:cubicBezTo>
                  <a:cubicBezTo>
                    <a:pt x="102" y="100"/>
                    <a:pt x="102" y="100"/>
                    <a:pt x="102" y="100"/>
                  </a:cubicBezTo>
                  <a:close/>
                  <a:moveTo>
                    <a:pt x="103" y="50"/>
                  </a:moveTo>
                  <a:cubicBezTo>
                    <a:pt x="103" y="50"/>
                    <a:pt x="103" y="50"/>
                    <a:pt x="103" y="50"/>
                  </a:cubicBezTo>
                  <a:cubicBezTo>
                    <a:pt x="103" y="49"/>
                    <a:pt x="103" y="49"/>
                    <a:pt x="103" y="49"/>
                  </a:cubicBezTo>
                  <a:cubicBezTo>
                    <a:pt x="103" y="49"/>
                    <a:pt x="103" y="49"/>
                    <a:pt x="103" y="49"/>
                  </a:cubicBezTo>
                  <a:lnTo>
                    <a:pt x="103" y="50"/>
                  </a:lnTo>
                  <a:close/>
                  <a:moveTo>
                    <a:pt x="103" y="91"/>
                  </a:moveTo>
                  <a:cubicBezTo>
                    <a:pt x="104" y="91"/>
                    <a:pt x="104" y="91"/>
                    <a:pt x="104" y="91"/>
                  </a:cubicBezTo>
                  <a:cubicBezTo>
                    <a:pt x="104" y="91"/>
                    <a:pt x="104" y="91"/>
                    <a:pt x="104" y="91"/>
                  </a:cubicBezTo>
                  <a:cubicBezTo>
                    <a:pt x="103" y="91"/>
                    <a:pt x="103" y="91"/>
                    <a:pt x="103" y="91"/>
                  </a:cubicBezTo>
                  <a:close/>
                  <a:moveTo>
                    <a:pt x="103" y="43"/>
                  </a:moveTo>
                  <a:cubicBezTo>
                    <a:pt x="103" y="44"/>
                    <a:pt x="103" y="44"/>
                    <a:pt x="103" y="44"/>
                  </a:cubicBezTo>
                  <a:cubicBezTo>
                    <a:pt x="104" y="44"/>
                    <a:pt x="104" y="44"/>
                    <a:pt x="104" y="44"/>
                  </a:cubicBezTo>
                  <a:cubicBezTo>
                    <a:pt x="104" y="44"/>
                    <a:pt x="104" y="44"/>
                    <a:pt x="104" y="44"/>
                  </a:cubicBezTo>
                  <a:cubicBezTo>
                    <a:pt x="104" y="44"/>
                    <a:pt x="104" y="44"/>
                    <a:pt x="104" y="44"/>
                  </a:cubicBezTo>
                  <a:cubicBezTo>
                    <a:pt x="104" y="43"/>
                    <a:pt x="104" y="43"/>
                    <a:pt x="104" y="43"/>
                  </a:cubicBezTo>
                  <a:lnTo>
                    <a:pt x="103" y="43"/>
                  </a:lnTo>
                  <a:close/>
                  <a:moveTo>
                    <a:pt x="104" y="85"/>
                  </a:moveTo>
                  <a:cubicBezTo>
                    <a:pt x="105" y="85"/>
                    <a:pt x="105" y="85"/>
                    <a:pt x="105" y="85"/>
                  </a:cubicBezTo>
                  <a:cubicBezTo>
                    <a:pt x="105" y="85"/>
                    <a:pt x="105" y="85"/>
                    <a:pt x="105" y="85"/>
                  </a:cubicBezTo>
                  <a:cubicBezTo>
                    <a:pt x="104" y="85"/>
                    <a:pt x="104" y="85"/>
                    <a:pt x="104" y="85"/>
                  </a:cubicBezTo>
                  <a:close/>
                  <a:moveTo>
                    <a:pt x="104" y="46"/>
                  </a:moveTo>
                  <a:cubicBezTo>
                    <a:pt x="104" y="48"/>
                    <a:pt x="104" y="48"/>
                    <a:pt x="104" y="48"/>
                  </a:cubicBezTo>
                  <a:cubicBezTo>
                    <a:pt x="104" y="48"/>
                    <a:pt x="105" y="49"/>
                    <a:pt x="106" y="50"/>
                  </a:cubicBezTo>
                  <a:cubicBezTo>
                    <a:pt x="107" y="50"/>
                    <a:pt x="108" y="49"/>
                    <a:pt x="108" y="47"/>
                  </a:cubicBezTo>
                  <a:cubicBezTo>
                    <a:pt x="107" y="46"/>
                    <a:pt x="107" y="46"/>
                    <a:pt x="107" y="46"/>
                  </a:cubicBezTo>
                  <a:cubicBezTo>
                    <a:pt x="106" y="46"/>
                    <a:pt x="106" y="46"/>
                    <a:pt x="106" y="46"/>
                  </a:cubicBezTo>
                  <a:lnTo>
                    <a:pt x="104" y="46"/>
                  </a:lnTo>
                  <a:close/>
                  <a:moveTo>
                    <a:pt x="106" y="54"/>
                  </a:moveTo>
                  <a:cubicBezTo>
                    <a:pt x="105" y="54"/>
                    <a:pt x="105" y="54"/>
                    <a:pt x="105" y="54"/>
                  </a:cubicBezTo>
                  <a:cubicBezTo>
                    <a:pt x="105" y="56"/>
                    <a:pt x="106" y="57"/>
                    <a:pt x="107" y="57"/>
                  </a:cubicBezTo>
                  <a:cubicBezTo>
                    <a:pt x="108" y="56"/>
                    <a:pt x="108" y="56"/>
                    <a:pt x="108" y="56"/>
                  </a:cubicBezTo>
                  <a:cubicBezTo>
                    <a:pt x="108" y="55"/>
                    <a:pt x="108" y="55"/>
                    <a:pt x="108" y="55"/>
                  </a:cubicBezTo>
                  <a:lnTo>
                    <a:pt x="106" y="54"/>
                  </a:lnTo>
                  <a:close/>
                  <a:moveTo>
                    <a:pt x="106" y="25"/>
                  </a:moveTo>
                  <a:cubicBezTo>
                    <a:pt x="106" y="26"/>
                    <a:pt x="106" y="27"/>
                    <a:pt x="106" y="27"/>
                  </a:cubicBezTo>
                  <a:cubicBezTo>
                    <a:pt x="107" y="27"/>
                    <a:pt x="107" y="27"/>
                    <a:pt x="107" y="27"/>
                  </a:cubicBezTo>
                  <a:cubicBezTo>
                    <a:pt x="107" y="25"/>
                    <a:pt x="107" y="25"/>
                    <a:pt x="107" y="25"/>
                  </a:cubicBezTo>
                  <a:cubicBezTo>
                    <a:pt x="106" y="25"/>
                    <a:pt x="106" y="25"/>
                    <a:pt x="106" y="25"/>
                  </a:cubicBezTo>
                  <a:close/>
                  <a:moveTo>
                    <a:pt x="106" y="34"/>
                  </a:moveTo>
                  <a:cubicBezTo>
                    <a:pt x="106" y="35"/>
                    <a:pt x="106" y="35"/>
                    <a:pt x="106" y="35"/>
                  </a:cubicBezTo>
                  <a:cubicBezTo>
                    <a:pt x="106" y="35"/>
                    <a:pt x="107" y="36"/>
                    <a:pt x="108" y="36"/>
                  </a:cubicBezTo>
                  <a:cubicBezTo>
                    <a:pt x="108" y="36"/>
                    <a:pt x="108" y="36"/>
                    <a:pt x="108" y="36"/>
                  </a:cubicBezTo>
                  <a:cubicBezTo>
                    <a:pt x="109" y="36"/>
                    <a:pt x="109" y="36"/>
                    <a:pt x="109" y="36"/>
                  </a:cubicBezTo>
                  <a:cubicBezTo>
                    <a:pt x="108" y="35"/>
                    <a:pt x="108" y="34"/>
                    <a:pt x="107" y="34"/>
                  </a:cubicBezTo>
                  <a:lnTo>
                    <a:pt x="106" y="34"/>
                  </a:lnTo>
                  <a:close/>
                  <a:moveTo>
                    <a:pt x="107" y="41"/>
                  </a:moveTo>
                  <a:cubicBezTo>
                    <a:pt x="107" y="42"/>
                    <a:pt x="107" y="42"/>
                    <a:pt x="107" y="42"/>
                  </a:cubicBezTo>
                  <a:cubicBezTo>
                    <a:pt x="107" y="42"/>
                    <a:pt x="108" y="43"/>
                    <a:pt x="109" y="43"/>
                  </a:cubicBezTo>
                  <a:cubicBezTo>
                    <a:pt x="109" y="43"/>
                    <a:pt x="110" y="43"/>
                    <a:pt x="110" y="42"/>
                  </a:cubicBezTo>
                  <a:cubicBezTo>
                    <a:pt x="110" y="42"/>
                    <a:pt x="110" y="42"/>
                    <a:pt x="110" y="42"/>
                  </a:cubicBezTo>
                  <a:cubicBezTo>
                    <a:pt x="110" y="41"/>
                    <a:pt x="109" y="40"/>
                    <a:pt x="108" y="40"/>
                  </a:cubicBezTo>
                  <a:lnTo>
                    <a:pt x="107" y="41"/>
                  </a:lnTo>
                  <a:close/>
                  <a:moveTo>
                    <a:pt x="109" y="87"/>
                  </a:moveTo>
                  <a:cubicBezTo>
                    <a:pt x="109" y="88"/>
                    <a:pt x="109" y="88"/>
                    <a:pt x="109" y="88"/>
                  </a:cubicBezTo>
                  <a:cubicBezTo>
                    <a:pt x="109" y="88"/>
                    <a:pt x="109" y="88"/>
                    <a:pt x="109" y="88"/>
                  </a:cubicBezTo>
                  <a:cubicBezTo>
                    <a:pt x="110" y="88"/>
                    <a:pt x="110" y="88"/>
                    <a:pt x="110" y="88"/>
                  </a:cubicBezTo>
                  <a:cubicBezTo>
                    <a:pt x="111" y="88"/>
                    <a:pt x="111" y="88"/>
                    <a:pt x="111" y="88"/>
                  </a:cubicBezTo>
                  <a:cubicBezTo>
                    <a:pt x="111" y="87"/>
                    <a:pt x="111" y="87"/>
                    <a:pt x="111" y="87"/>
                  </a:cubicBezTo>
                  <a:lnTo>
                    <a:pt x="109" y="87"/>
                  </a:lnTo>
                  <a:close/>
                  <a:moveTo>
                    <a:pt x="111" y="79"/>
                  </a:moveTo>
                  <a:cubicBezTo>
                    <a:pt x="111" y="80"/>
                    <a:pt x="111" y="80"/>
                    <a:pt x="111" y="80"/>
                  </a:cubicBezTo>
                  <a:cubicBezTo>
                    <a:pt x="111" y="80"/>
                    <a:pt x="111" y="80"/>
                    <a:pt x="111" y="80"/>
                  </a:cubicBezTo>
                  <a:cubicBezTo>
                    <a:pt x="111" y="82"/>
                    <a:pt x="111" y="82"/>
                    <a:pt x="111" y="82"/>
                  </a:cubicBezTo>
                  <a:cubicBezTo>
                    <a:pt x="112" y="82"/>
                    <a:pt x="112" y="82"/>
                    <a:pt x="112" y="82"/>
                  </a:cubicBezTo>
                  <a:cubicBezTo>
                    <a:pt x="113" y="82"/>
                    <a:pt x="113" y="81"/>
                    <a:pt x="113" y="80"/>
                  </a:cubicBezTo>
                  <a:cubicBezTo>
                    <a:pt x="113" y="80"/>
                    <a:pt x="113" y="80"/>
                    <a:pt x="113" y="80"/>
                  </a:cubicBezTo>
                  <a:cubicBezTo>
                    <a:pt x="113" y="79"/>
                    <a:pt x="112" y="79"/>
                    <a:pt x="111" y="79"/>
                  </a:cubicBezTo>
                  <a:moveTo>
                    <a:pt x="111" y="83"/>
                  </a:moveTo>
                  <a:cubicBezTo>
                    <a:pt x="111" y="83"/>
                    <a:pt x="111" y="83"/>
                    <a:pt x="111" y="83"/>
                  </a:cubicBezTo>
                  <a:cubicBezTo>
                    <a:pt x="111" y="83"/>
                    <a:pt x="111" y="83"/>
                    <a:pt x="111" y="83"/>
                  </a:cubicBezTo>
                  <a:cubicBezTo>
                    <a:pt x="111" y="83"/>
                    <a:pt x="111" y="83"/>
                    <a:pt x="111" y="83"/>
                  </a:cubicBezTo>
                  <a:close/>
                  <a:moveTo>
                    <a:pt x="111" y="84"/>
                  </a:moveTo>
                  <a:cubicBezTo>
                    <a:pt x="111" y="85"/>
                    <a:pt x="111" y="85"/>
                    <a:pt x="111" y="85"/>
                  </a:cubicBezTo>
                  <a:cubicBezTo>
                    <a:pt x="111" y="85"/>
                    <a:pt x="111" y="85"/>
                    <a:pt x="111" y="85"/>
                  </a:cubicBezTo>
                  <a:cubicBezTo>
                    <a:pt x="111" y="85"/>
                    <a:pt x="112" y="85"/>
                    <a:pt x="112" y="84"/>
                  </a:cubicBezTo>
                  <a:cubicBezTo>
                    <a:pt x="112" y="84"/>
                    <a:pt x="112" y="84"/>
                    <a:pt x="112" y="84"/>
                  </a:cubicBezTo>
                  <a:lnTo>
                    <a:pt x="111" y="84"/>
                  </a:lnTo>
                  <a:close/>
                  <a:moveTo>
                    <a:pt x="113" y="50"/>
                  </a:moveTo>
                  <a:cubicBezTo>
                    <a:pt x="113" y="51"/>
                    <a:pt x="113" y="51"/>
                    <a:pt x="113" y="51"/>
                  </a:cubicBezTo>
                  <a:cubicBezTo>
                    <a:pt x="113" y="51"/>
                    <a:pt x="113" y="51"/>
                    <a:pt x="113" y="51"/>
                  </a:cubicBezTo>
                  <a:cubicBezTo>
                    <a:pt x="114" y="51"/>
                    <a:pt x="114" y="51"/>
                    <a:pt x="114" y="51"/>
                  </a:cubicBezTo>
                  <a:cubicBezTo>
                    <a:pt x="115" y="50"/>
                    <a:pt x="115" y="50"/>
                    <a:pt x="115" y="50"/>
                  </a:cubicBezTo>
                  <a:cubicBezTo>
                    <a:pt x="115" y="50"/>
                    <a:pt x="115" y="50"/>
                    <a:pt x="115" y="50"/>
                  </a:cubicBezTo>
                  <a:cubicBezTo>
                    <a:pt x="114" y="50"/>
                    <a:pt x="114" y="50"/>
                    <a:pt x="114" y="50"/>
                  </a:cubicBezTo>
                  <a:cubicBezTo>
                    <a:pt x="114" y="49"/>
                    <a:pt x="114" y="49"/>
                    <a:pt x="114" y="49"/>
                  </a:cubicBezTo>
                  <a:cubicBezTo>
                    <a:pt x="113" y="50"/>
                    <a:pt x="113" y="50"/>
                    <a:pt x="113" y="50"/>
                  </a:cubicBezTo>
                  <a:moveTo>
                    <a:pt x="113" y="54"/>
                  </a:moveTo>
                  <a:cubicBezTo>
                    <a:pt x="115" y="55"/>
                    <a:pt x="115" y="55"/>
                    <a:pt x="115" y="55"/>
                  </a:cubicBezTo>
                  <a:cubicBezTo>
                    <a:pt x="115" y="53"/>
                    <a:pt x="115" y="53"/>
                    <a:pt x="115" y="53"/>
                  </a:cubicBezTo>
                  <a:cubicBezTo>
                    <a:pt x="114" y="53"/>
                    <a:pt x="114" y="53"/>
                    <a:pt x="114" y="53"/>
                  </a:cubicBezTo>
                  <a:lnTo>
                    <a:pt x="113" y="54"/>
                  </a:lnTo>
                  <a:close/>
                  <a:moveTo>
                    <a:pt x="114" y="63"/>
                  </a:moveTo>
                  <a:cubicBezTo>
                    <a:pt x="114" y="64"/>
                    <a:pt x="115" y="64"/>
                    <a:pt x="116" y="64"/>
                  </a:cubicBezTo>
                  <a:cubicBezTo>
                    <a:pt x="116" y="64"/>
                    <a:pt x="116" y="64"/>
                    <a:pt x="116" y="64"/>
                  </a:cubicBezTo>
                  <a:cubicBezTo>
                    <a:pt x="116" y="64"/>
                    <a:pt x="116" y="64"/>
                    <a:pt x="116" y="64"/>
                  </a:cubicBezTo>
                  <a:cubicBezTo>
                    <a:pt x="116" y="63"/>
                    <a:pt x="116" y="63"/>
                    <a:pt x="116" y="63"/>
                  </a:cubicBezTo>
                  <a:cubicBezTo>
                    <a:pt x="115" y="63"/>
                    <a:pt x="115" y="63"/>
                    <a:pt x="115" y="63"/>
                  </a:cubicBezTo>
                  <a:cubicBezTo>
                    <a:pt x="115" y="63"/>
                    <a:pt x="115" y="63"/>
                    <a:pt x="115" y="63"/>
                  </a:cubicBezTo>
                  <a:lnTo>
                    <a:pt x="114" y="63"/>
                  </a:lnTo>
                  <a:close/>
                  <a:moveTo>
                    <a:pt x="115" y="59"/>
                  </a:moveTo>
                  <a:cubicBezTo>
                    <a:pt x="115" y="60"/>
                    <a:pt x="116" y="60"/>
                    <a:pt x="116" y="60"/>
                  </a:cubicBezTo>
                  <a:cubicBezTo>
                    <a:pt x="116" y="60"/>
                    <a:pt x="116" y="60"/>
                    <a:pt x="116" y="60"/>
                  </a:cubicBezTo>
                  <a:cubicBezTo>
                    <a:pt x="116" y="59"/>
                    <a:pt x="116" y="59"/>
                    <a:pt x="116" y="59"/>
                  </a:cubicBezTo>
                  <a:cubicBezTo>
                    <a:pt x="116" y="59"/>
                    <a:pt x="116" y="59"/>
                    <a:pt x="116" y="59"/>
                  </a:cubicBezTo>
                  <a:cubicBezTo>
                    <a:pt x="115" y="59"/>
                    <a:pt x="115" y="59"/>
                    <a:pt x="115" y="59"/>
                  </a:cubicBezTo>
                  <a:close/>
                  <a:moveTo>
                    <a:pt x="115" y="67"/>
                  </a:moveTo>
                  <a:cubicBezTo>
                    <a:pt x="115" y="67"/>
                    <a:pt x="115" y="67"/>
                    <a:pt x="115" y="67"/>
                  </a:cubicBezTo>
                  <a:cubicBezTo>
                    <a:pt x="115" y="66"/>
                    <a:pt x="115" y="66"/>
                    <a:pt x="115" y="66"/>
                  </a:cubicBezTo>
                  <a:cubicBezTo>
                    <a:pt x="115" y="66"/>
                    <a:pt x="115" y="66"/>
                    <a:pt x="115" y="66"/>
                  </a:cubicBezTo>
                  <a:lnTo>
                    <a:pt x="115" y="67"/>
                  </a:lnTo>
                  <a:close/>
                  <a:moveTo>
                    <a:pt x="116" y="51"/>
                  </a:moveTo>
                  <a:cubicBezTo>
                    <a:pt x="116" y="51"/>
                    <a:pt x="116" y="51"/>
                    <a:pt x="116" y="51"/>
                  </a:cubicBezTo>
                  <a:cubicBezTo>
                    <a:pt x="116" y="52"/>
                    <a:pt x="116" y="52"/>
                    <a:pt x="117" y="52"/>
                  </a:cubicBezTo>
                  <a:cubicBezTo>
                    <a:pt x="118" y="52"/>
                    <a:pt x="118" y="52"/>
                    <a:pt x="118" y="52"/>
                  </a:cubicBezTo>
                  <a:cubicBezTo>
                    <a:pt x="117" y="51"/>
                    <a:pt x="117" y="51"/>
                    <a:pt x="117" y="51"/>
                  </a:cubicBezTo>
                  <a:cubicBezTo>
                    <a:pt x="118" y="50"/>
                    <a:pt x="118" y="50"/>
                    <a:pt x="118" y="50"/>
                  </a:cubicBezTo>
                  <a:cubicBezTo>
                    <a:pt x="117" y="50"/>
                    <a:pt x="117" y="50"/>
                    <a:pt x="117" y="50"/>
                  </a:cubicBezTo>
                  <a:cubicBezTo>
                    <a:pt x="117" y="50"/>
                    <a:pt x="117" y="50"/>
                    <a:pt x="117" y="50"/>
                  </a:cubicBezTo>
                  <a:cubicBezTo>
                    <a:pt x="116" y="50"/>
                    <a:pt x="116" y="50"/>
                    <a:pt x="116" y="51"/>
                  </a:cubicBezTo>
                  <a:moveTo>
                    <a:pt x="117" y="59"/>
                  </a:moveTo>
                  <a:cubicBezTo>
                    <a:pt x="117" y="59"/>
                    <a:pt x="117" y="59"/>
                    <a:pt x="117" y="59"/>
                  </a:cubicBezTo>
                  <a:cubicBezTo>
                    <a:pt x="117" y="59"/>
                    <a:pt x="117" y="59"/>
                    <a:pt x="117" y="59"/>
                  </a:cubicBezTo>
                  <a:cubicBezTo>
                    <a:pt x="117" y="59"/>
                    <a:pt x="117" y="59"/>
                    <a:pt x="117" y="59"/>
                  </a:cubicBezTo>
                  <a:close/>
                  <a:moveTo>
                    <a:pt x="119" y="62"/>
                  </a:moveTo>
                  <a:cubicBezTo>
                    <a:pt x="119" y="62"/>
                    <a:pt x="119" y="62"/>
                    <a:pt x="119" y="62"/>
                  </a:cubicBezTo>
                  <a:cubicBezTo>
                    <a:pt x="119" y="61"/>
                    <a:pt x="119" y="61"/>
                    <a:pt x="119" y="61"/>
                  </a:cubicBezTo>
                  <a:cubicBezTo>
                    <a:pt x="119" y="61"/>
                    <a:pt x="119" y="61"/>
                    <a:pt x="119" y="61"/>
                  </a:cubicBezTo>
                  <a:lnTo>
                    <a:pt x="119" y="62"/>
                  </a:lnTo>
                  <a:close/>
                  <a:moveTo>
                    <a:pt x="119" y="63"/>
                  </a:moveTo>
                  <a:cubicBezTo>
                    <a:pt x="119" y="63"/>
                    <a:pt x="119" y="63"/>
                    <a:pt x="119" y="63"/>
                  </a:cubicBezTo>
                  <a:cubicBezTo>
                    <a:pt x="120" y="63"/>
                    <a:pt x="120" y="63"/>
                    <a:pt x="120" y="63"/>
                  </a:cubicBezTo>
                  <a:lnTo>
                    <a:pt x="119" y="63"/>
                  </a:lnTo>
                  <a:close/>
                  <a:moveTo>
                    <a:pt x="131" y="34"/>
                  </a:moveTo>
                  <a:cubicBezTo>
                    <a:pt x="131" y="35"/>
                    <a:pt x="131" y="35"/>
                    <a:pt x="131" y="35"/>
                  </a:cubicBezTo>
                  <a:cubicBezTo>
                    <a:pt x="131" y="35"/>
                    <a:pt x="131" y="35"/>
                    <a:pt x="133" y="35"/>
                  </a:cubicBezTo>
                  <a:cubicBezTo>
                    <a:pt x="133" y="35"/>
                    <a:pt x="133" y="35"/>
                    <a:pt x="133" y="35"/>
                  </a:cubicBezTo>
                  <a:cubicBezTo>
                    <a:pt x="133" y="34"/>
                    <a:pt x="133" y="34"/>
                    <a:pt x="132" y="34"/>
                  </a:cubicBezTo>
                  <a:cubicBezTo>
                    <a:pt x="131" y="34"/>
                    <a:pt x="131" y="34"/>
                    <a:pt x="131" y="34"/>
                  </a:cubicBezTo>
                  <a:close/>
                  <a:moveTo>
                    <a:pt x="137" y="26"/>
                  </a:moveTo>
                  <a:cubicBezTo>
                    <a:pt x="136" y="27"/>
                    <a:pt x="136" y="27"/>
                    <a:pt x="136" y="27"/>
                  </a:cubicBezTo>
                  <a:cubicBezTo>
                    <a:pt x="136" y="27"/>
                    <a:pt x="136" y="27"/>
                    <a:pt x="136" y="27"/>
                  </a:cubicBezTo>
                  <a:cubicBezTo>
                    <a:pt x="137" y="27"/>
                    <a:pt x="137" y="27"/>
                    <a:pt x="137" y="27"/>
                  </a:cubicBezTo>
                  <a:cubicBezTo>
                    <a:pt x="138" y="26"/>
                    <a:pt x="138" y="26"/>
                    <a:pt x="138" y="26"/>
                  </a:cubicBezTo>
                  <a:cubicBezTo>
                    <a:pt x="137" y="26"/>
                    <a:pt x="137" y="26"/>
                    <a:pt x="137" y="26"/>
                  </a:cubicBezTo>
                  <a:close/>
                  <a:moveTo>
                    <a:pt x="138" y="18"/>
                  </a:moveTo>
                  <a:cubicBezTo>
                    <a:pt x="138" y="18"/>
                    <a:pt x="138" y="18"/>
                    <a:pt x="138" y="18"/>
                  </a:cubicBezTo>
                  <a:cubicBezTo>
                    <a:pt x="139" y="19"/>
                    <a:pt x="139" y="19"/>
                    <a:pt x="139" y="19"/>
                  </a:cubicBezTo>
                  <a:cubicBezTo>
                    <a:pt x="139" y="19"/>
                    <a:pt x="139" y="19"/>
                    <a:pt x="139" y="19"/>
                  </a:cubicBezTo>
                  <a:cubicBezTo>
                    <a:pt x="139" y="19"/>
                    <a:pt x="139" y="19"/>
                    <a:pt x="139" y="19"/>
                  </a:cubicBezTo>
                  <a:cubicBezTo>
                    <a:pt x="138" y="18"/>
                    <a:pt x="138" y="18"/>
                    <a:pt x="138" y="18"/>
                  </a:cubicBezTo>
                  <a:close/>
                  <a:moveTo>
                    <a:pt x="139" y="8"/>
                  </a:moveTo>
                  <a:cubicBezTo>
                    <a:pt x="139" y="8"/>
                    <a:pt x="139" y="8"/>
                    <a:pt x="139" y="8"/>
                  </a:cubicBezTo>
                  <a:cubicBezTo>
                    <a:pt x="140" y="10"/>
                    <a:pt x="140" y="10"/>
                    <a:pt x="140" y="10"/>
                  </a:cubicBezTo>
                  <a:cubicBezTo>
                    <a:pt x="141" y="10"/>
                    <a:pt x="141" y="10"/>
                    <a:pt x="141" y="10"/>
                  </a:cubicBezTo>
                  <a:cubicBezTo>
                    <a:pt x="141" y="9"/>
                    <a:pt x="142" y="9"/>
                    <a:pt x="142" y="8"/>
                  </a:cubicBezTo>
                  <a:cubicBezTo>
                    <a:pt x="142" y="7"/>
                    <a:pt x="142" y="7"/>
                    <a:pt x="142" y="7"/>
                  </a:cubicBezTo>
                  <a:cubicBezTo>
                    <a:pt x="141" y="6"/>
                    <a:pt x="141" y="6"/>
                    <a:pt x="141" y="6"/>
                  </a:cubicBezTo>
                  <a:cubicBezTo>
                    <a:pt x="141" y="6"/>
                    <a:pt x="141" y="6"/>
                    <a:pt x="141" y="6"/>
                  </a:cubicBezTo>
                  <a:cubicBezTo>
                    <a:pt x="140" y="6"/>
                    <a:pt x="139" y="7"/>
                    <a:pt x="139"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884"/>
            <p:cNvSpPr>
              <a:spLocks noEditPoints="1"/>
            </p:cNvSpPr>
            <p:nvPr/>
          </p:nvSpPr>
          <p:spPr bwMode="auto">
            <a:xfrm>
              <a:off x="3908" y="1116"/>
              <a:ext cx="228" cy="254"/>
            </a:xfrm>
            <a:custGeom>
              <a:avLst/>
              <a:gdLst>
                <a:gd name="T0" fmla="*/ 81 w 96"/>
                <a:gd name="T1" fmla="*/ 6 h 106"/>
                <a:gd name="T2" fmla="*/ 91 w 96"/>
                <a:gd name="T3" fmla="*/ 3 h 106"/>
                <a:gd name="T4" fmla="*/ 95 w 96"/>
                <a:gd name="T5" fmla="*/ 32 h 106"/>
                <a:gd name="T6" fmla="*/ 89 w 96"/>
                <a:gd name="T7" fmla="*/ 36 h 106"/>
                <a:gd name="T8" fmla="*/ 53 w 96"/>
                <a:gd name="T9" fmla="*/ 9 h 106"/>
                <a:gd name="T10" fmla="*/ 36 w 96"/>
                <a:gd name="T11" fmla="*/ 50 h 106"/>
                <a:gd name="T12" fmla="*/ 34 w 96"/>
                <a:gd name="T13" fmla="*/ 60 h 106"/>
                <a:gd name="T14" fmla="*/ 30 w 96"/>
                <a:gd name="T15" fmla="*/ 84 h 106"/>
                <a:gd name="T16" fmla="*/ 37 w 96"/>
                <a:gd name="T17" fmla="*/ 84 h 106"/>
                <a:gd name="T18" fmla="*/ 57 w 96"/>
                <a:gd name="T19" fmla="*/ 97 h 106"/>
                <a:gd name="T20" fmla="*/ 51 w 96"/>
                <a:gd name="T21" fmla="*/ 98 h 106"/>
                <a:gd name="T22" fmla="*/ 45 w 96"/>
                <a:gd name="T23" fmla="*/ 104 h 106"/>
                <a:gd name="T24" fmla="*/ 8 w 96"/>
                <a:gd name="T25" fmla="*/ 61 h 106"/>
                <a:gd name="T26" fmla="*/ 0 w 96"/>
                <a:gd name="T27" fmla="*/ 53 h 106"/>
                <a:gd name="T28" fmla="*/ 7 w 96"/>
                <a:gd name="T29" fmla="*/ 50 h 106"/>
                <a:gd name="T30" fmla="*/ 18 w 96"/>
                <a:gd name="T31" fmla="*/ 66 h 106"/>
                <a:gd name="T32" fmla="*/ 22 w 96"/>
                <a:gd name="T33" fmla="*/ 64 h 106"/>
                <a:gd name="T34" fmla="*/ 24 w 96"/>
                <a:gd name="T35" fmla="*/ 33 h 106"/>
                <a:gd name="T36" fmla="*/ 25 w 96"/>
                <a:gd name="T37" fmla="*/ 32 h 106"/>
                <a:gd name="T38" fmla="*/ 28 w 96"/>
                <a:gd name="T39" fmla="*/ 49 h 106"/>
                <a:gd name="T40" fmla="*/ 29 w 96"/>
                <a:gd name="T41" fmla="*/ 50 h 106"/>
                <a:gd name="T42" fmla="*/ 30 w 96"/>
                <a:gd name="T43" fmla="*/ 81 h 106"/>
                <a:gd name="T44" fmla="*/ 30 w 96"/>
                <a:gd name="T45" fmla="*/ 80 h 106"/>
                <a:gd name="T46" fmla="*/ 31 w 96"/>
                <a:gd name="T47" fmla="*/ 83 h 106"/>
                <a:gd name="T48" fmla="*/ 30 w 96"/>
                <a:gd name="T49" fmla="*/ 83 h 106"/>
                <a:gd name="T50" fmla="*/ 31 w 96"/>
                <a:gd name="T51" fmla="*/ 45 h 106"/>
                <a:gd name="T52" fmla="*/ 31 w 96"/>
                <a:gd name="T53" fmla="*/ 43 h 106"/>
                <a:gd name="T54" fmla="*/ 64 w 96"/>
                <a:gd name="T55" fmla="*/ 101 h 106"/>
                <a:gd name="T56" fmla="*/ 54 w 96"/>
                <a:gd name="T57" fmla="*/ 104 h 106"/>
                <a:gd name="T58" fmla="*/ 50 w 96"/>
                <a:gd name="T59" fmla="*/ 105 h 106"/>
                <a:gd name="T60" fmla="*/ 64 w 96"/>
                <a:gd name="T61" fmla="*/ 101 h 106"/>
                <a:gd name="T62" fmla="*/ 92 w 96"/>
                <a:gd name="T63" fmla="*/ 88 h 106"/>
                <a:gd name="T64" fmla="*/ 62 w 96"/>
                <a:gd name="T65" fmla="*/ 105 h 106"/>
                <a:gd name="T66" fmla="*/ 67 w 96"/>
                <a:gd name="T67" fmla="*/ 103 h 106"/>
                <a:gd name="T68" fmla="*/ 66 w 96"/>
                <a:gd name="T69" fmla="*/ 101 h 106"/>
                <a:gd name="T70" fmla="*/ 64 w 96"/>
                <a:gd name="T71" fmla="*/ 100 h 106"/>
                <a:gd name="T72" fmla="*/ 59 w 96"/>
                <a:gd name="T73" fmla="*/ 100 h 106"/>
                <a:gd name="T74" fmla="*/ 61 w 96"/>
                <a:gd name="T75" fmla="*/ 98 h 106"/>
                <a:gd name="T76" fmla="*/ 75 w 96"/>
                <a:gd name="T77" fmla="*/ 94 h 106"/>
                <a:gd name="T78" fmla="*/ 80 w 96"/>
                <a:gd name="T79" fmla="*/ 93 h 106"/>
                <a:gd name="T80" fmla="*/ 77 w 96"/>
                <a:gd name="T81" fmla="*/ 92 h 106"/>
                <a:gd name="T82" fmla="*/ 85 w 96"/>
                <a:gd name="T83" fmla="*/ 83 h 106"/>
                <a:gd name="T84" fmla="*/ 88 w 96"/>
                <a:gd name="T85" fmla="*/ 82 h 106"/>
                <a:gd name="T86" fmla="*/ 85 w 96"/>
                <a:gd name="T87" fmla="*/ 83 h 106"/>
                <a:gd name="T88" fmla="*/ 89 w 96"/>
                <a:gd name="T8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6" h="106">
                  <a:moveTo>
                    <a:pt x="54" y="0"/>
                  </a:moveTo>
                  <a:cubicBezTo>
                    <a:pt x="60" y="0"/>
                    <a:pt x="68" y="2"/>
                    <a:pt x="78" y="6"/>
                  </a:cubicBezTo>
                  <a:cubicBezTo>
                    <a:pt x="81" y="6"/>
                    <a:pt x="81" y="6"/>
                    <a:pt x="81" y="6"/>
                  </a:cubicBezTo>
                  <a:cubicBezTo>
                    <a:pt x="83" y="6"/>
                    <a:pt x="84" y="5"/>
                    <a:pt x="85" y="3"/>
                  </a:cubicBezTo>
                  <a:cubicBezTo>
                    <a:pt x="86" y="3"/>
                    <a:pt x="86" y="3"/>
                    <a:pt x="86" y="3"/>
                  </a:cubicBezTo>
                  <a:cubicBezTo>
                    <a:pt x="91" y="3"/>
                    <a:pt x="91" y="3"/>
                    <a:pt x="91" y="3"/>
                  </a:cubicBezTo>
                  <a:cubicBezTo>
                    <a:pt x="92" y="3"/>
                    <a:pt x="92" y="3"/>
                    <a:pt x="92" y="3"/>
                  </a:cubicBezTo>
                  <a:cubicBezTo>
                    <a:pt x="92" y="28"/>
                    <a:pt x="92" y="28"/>
                    <a:pt x="92" y="28"/>
                  </a:cubicBezTo>
                  <a:cubicBezTo>
                    <a:pt x="93" y="28"/>
                    <a:pt x="94" y="29"/>
                    <a:pt x="95" y="32"/>
                  </a:cubicBezTo>
                  <a:cubicBezTo>
                    <a:pt x="95" y="33"/>
                    <a:pt x="95" y="33"/>
                    <a:pt x="95" y="33"/>
                  </a:cubicBezTo>
                  <a:cubicBezTo>
                    <a:pt x="95" y="35"/>
                    <a:pt x="93" y="36"/>
                    <a:pt x="89" y="36"/>
                  </a:cubicBezTo>
                  <a:cubicBezTo>
                    <a:pt x="89" y="36"/>
                    <a:pt x="89" y="36"/>
                    <a:pt x="89" y="36"/>
                  </a:cubicBezTo>
                  <a:cubicBezTo>
                    <a:pt x="86" y="36"/>
                    <a:pt x="82" y="32"/>
                    <a:pt x="78" y="22"/>
                  </a:cubicBezTo>
                  <a:cubicBezTo>
                    <a:pt x="73" y="13"/>
                    <a:pt x="65" y="9"/>
                    <a:pt x="57" y="9"/>
                  </a:cubicBezTo>
                  <a:cubicBezTo>
                    <a:pt x="53" y="9"/>
                    <a:pt x="53" y="9"/>
                    <a:pt x="53" y="9"/>
                  </a:cubicBezTo>
                  <a:cubicBezTo>
                    <a:pt x="45" y="9"/>
                    <a:pt x="40" y="12"/>
                    <a:pt x="38" y="18"/>
                  </a:cubicBezTo>
                  <a:cubicBezTo>
                    <a:pt x="35" y="25"/>
                    <a:pt x="33" y="36"/>
                    <a:pt x="33" y="50"/>
                  </a:cubicBezTo>
                  <a:cubicBezTo>
                    <a:pt x="36" y="50"/>
                    <a:pt x="36" y="50"/>
                    <a:pt x="36" y="50"/>
                  </a:cubicBezTo>
                  <a:cubicBezTo>
                    <a:pt x="37" y="50"/>
                    <a:pt x="39" y="51"/>
                    <a:pt x="41" y="53"/>
                  </a:cubicBezTo>
                  <a:cubicBezTo>
                    <a:pt x="41" y="53"/>
                    <a:pt x="39" y="54"/>
                    <a:pt x="36" y="55"/>
                  </a:cubicBezTo>
                  <a:cubicBezTo>
                    <a:pt x="35" y="57"/>
                    <a:pt x="34" y="58"/>
                    <a:pt x="34" y="60"/>
                  </a:cubicBezTo>
                  <a:cubicBezTo>
                    <a:pt x="34" y="67"/>
                    <a:pt x="35" y="74"/>
                    <a:pt x="38" y="82"/>
                  </a:cubicBezTo>
                  <a:cubicBezTo>
                    <a:pt x="36" y="83"/>
                    <a:pt x="34" y="84"/>
                    <a:pt x="31" y="84"/>
                  </a:cubicBezTo>
                  <a:cubicBezTo>
                    <a:pt x="30" y="84"/>
                    <a:pt x="30" y="84"/>
                    <a:pt x="30" y="84"/>
                  </a:cubicBezTo>
                  <a:cubicBezTo>
                    <a:pt x="30" y="86"/>
                    <a:pt x="30" y="86"/>
                    <a:pt x="30" y="86"/>
                  </a:cubicBezTo>
                  <a:cubicBezTo>
                    <a:pt x="30" y="87"/>
                    <a:pt x="31" y="88"/>
                    <a:pt x="32" y="88"/>
                  </a:cubicBezTo>
                  <a:cubicBezTo>
                    <a:pt x="37" y="84"/>
                    <a:pt x="37" y="84"/>
                    <a:pt x="37" y="84"/>
                  </a:cubicBezTo>
                  <a:cubicBezTo>
                    <a:pt x="38" y="84"/>
                    <a:pt x="38" y="84"/>
                    <a:pt x="38" y="84"/>
                  </a:cubicBezTo>
                  <a:cubicBezTo>
                    <a:pt x="40" y="88"/>
                    <a:pt x="43" y="91"/>
                    <a:pt x="46" y="93"/>
                  </a:cubicBezTo>
                  <a:cubicBezTo>
                    <a:pt x="49" y="96"/>
                    <a:pt x="53" y="97"/>
                    <a:pt x="57" y="97"/>
                  </a:cubicBezTo>
                  <a:cubicBezTo>
                    <a:pt x="57" y="98"/>
                    <a:pt x="57" y="98"/>
                    <a:pt x="57" y="98"/>
                  </a:cubicBezTo>
                  <a:cubicBezTo>
                    <a:pt x="55" y="98"/>
                    <a:pt x="55" y="98"/>
                    <a:pt x="55" y="98"/>
                  </a:cubicBezTo>
                  <a:cubicBezTo>
                    <a:pt x="51" y="98"/>
                    <a:pt x="51" y="98"/>
                    <a:pt x="51" y="98"/>
                  </a:cubicBezTo>
                  <a:cubicBezTo>
                    <a:pt x="49" y="99"/>
                    <a:pt x="48" y="100"/>
                    <a:pt x="48" y="101"/>
                  </a:cubicBezTo>
                  <a:cubicBezTo>
                    <a:pt x="48" y="103"/>
                    <a:pt x="48" y="103"/>
                    <a:pt x="48" y="103"/>
                  </a:cubicBezTo>
                  <a:cubicBezTo>
                    <a:pt x="48" y="103"/>
                    <a:pt x="47" y="104"/>
                    <a:pt x="45" y="104"/>
                  </a:cubicBezTo>
                  <a:cubicBezTo>
                    <a:pt x="45" y="104"/>
                    <a:pt x="45" y="104"/>
                    <a:pt x="45" y="104"/>
                  </a:cubicBezTo>
                  <a:cubicBezTo>
                    <a:pt x="33" y="101"/>
                    <a:pt x="24" y="94"/>
                    <a:pt x="17" y="84"/>
                  </a:cubicBezTo>
                  <a:cubicBezTo>
                    <a:pt x="12" y="76"/>
                    <a:pt x="9" y="68"/>
                    <a:pt x="8" y="61"/>
                  </a:cubicBezTo>
                  <a:cubicBezTo>
                    <a:pt x="5" y="56"/>
                    <a:pt x="2" y="54"/>
                    <a:pt x="0" y="54"/>
                  </a:cubicBezTo>
                  <a:cubicBezTo>
                    <a:pt x="0" y="53"/>
                    <a:pt x="0" y="53"/>
                    <a:pt x="0" y="53"/>
                  </a:cubicBezTo>
                  <a:cubicBezTo>
                    <a:pt x="0" y="53"/>
                    <a:pt x="0" y="53"/>
                    <a:pt x="0" y="53"/>
                  </a:cubicBezTo>
                  <a:cubicBezTo>
                    <a:pt x="1" y="51"/>
                    <a:pt x="3" y="50"/>
                    <a:pt x="5" y="50"/>
                  </a:cubicBezTo>
                  <a:cubicBezTo>
                    <a:pt x="7" y="50"/>
                    <a:pt x="7" y="50"/>
                    <a:pt x="7" y="50"/>
                  </a:cubicBezTo>
                  <a:cubicBezTo>
                    <a:pt x="7" y="50"/>
                    <a:pt x="7" y="50"/>
                    <a:pt x="7" y="50"/>
                  </a:cubicBezTo>
                  <a:cubicBezTo>
                    <a:pt x="7" y="34"/>
                    <a:pt x="15" y="20"/>
                    <a:pt x="29" y="7"/>
                  </a:cubicBezTo>
                  <a:cubicBezTo>
                    <a:pt x="36" y="2"/>
                    <a:pt x="45" y="0"/>
                    <a:pt x="54" y="0"/>
                  </a:cubicBezTo>
                  <a:moveTo>
                    <a:pt x="18" y="66"/>
                  </a:moveTo>
                  <a:cubicBezTo>
                    <a:pt x="18" y="68"/>
                    <a:pt x="19" y="68"/>
                    <a:pt x="20" y="68"/>
                  </a:cubicBezTo>
                  <a:cubicBezTo>
                    <a:pt x="21" y="68"/>
                    <a:pt x="22" y="67"/>
                    <a:pt x="22" y="64"/>
                  </a:cubicBezTo>
                  <a:cubicBezTo>
                    <a:pt x="22" y="64"/>
                    <a:pt x="22" y="64"/>
                    <a:pt x="22" y="64"/>
                  </a:cubicBezTo>
                  <a:cubicBezTo>
                    <a:pt x="21" y="64"/>
                    <a:pt x="21" y="64"/>
                    <a:pt x="21" y="64"/>
                  </a:cubicBezTo>
                  <a:cubicBezTo>
                    <a:pt x="19" y="64"/>
                    <a:pt x="18" y="65"/>
                    <a:pt x="18" y="66"/>
                  </a:cubicBezTo>
                  <a:moveTo>
                    <a:pt x="24" y="33"/>
                  </a:moveTo>
                  <a:cubicBezTo>
                    <a:pt x="24" y="33"/>
                    <a:pt x="24" y="33"/>
                    <a:pt x="24" y="33"/>
                  </a:cubicBezTo>
                  <a:cubicBezTo>
                    <a:pt x="25" y="32"/>
                    <a:pt x="25" y="32"/>
                    <a:pt x="25" y="32"/>
                  </a:cubicBezTo>
                  <a:cubicBezTo>
                    <a:pt x="25" y="32"/>
                    <a:pt x="25" y="32"/>
                    <a:pt x="25" y="32"/>
                  </a:cubicBezTo>
                  <a:cubicBezTo>
                    <a:pt x="25" y="32"/>
                    <a:pt x="25" y="32"/>
                    <a:pt x="25" y="32"/>
                  </a:cubicBezTo>
                  <a:lnTo>
                    <a:pt x="24" y="33"/>
                  </a:lnTo>
                  <a:close/>
                  <a:moveTo>
                    <a:pt x="28" y="49"/>
                  </a:moveTo>
                  <a:cubicBezTo>
                    <a:pt x="27" y="50"/>
                    <a:pt x="27" y="50"/>
                    <a:pt x="27" y="50"/>
                  </a:cubicBezTo>
                  <a:cubicBezTo>
                    <a:pt x="27" y="51"/>
                    <a:pt x="28" y="51"/>
                    <a:pt x="29" y="51"/>
                  </a:cubicBezTo>
                  <a:cubicBezTo>
                    <a:pt x="29" y="50"/>
                    <a:pt x="29" y="50"/>
                    <a:pt x="29" y="50"/>
                  </a:cubicBezTo>
                  <a:cubicBezTo>
                    <a:pt x="29" y="50"/>
                    <a:pt x="29" y="50"/>
                    <a:pt x="29" y="50"/>
                  </a:cubicBezTo>
                  <a:cubicBezTo>
                    <a:pt x="29" y="50"/>
                    <a:pt x="28" y="49"/>
                    <a:pt x="28" y="49"/>
                  </a:cubicBezTo>
                  <a:moveTo>
                    <a:pt x="30" y="81"/>
                  </a:moveTo>
                  <a:cubicBezTo>
                    <a:pt x="30" y="81"/>
                    <a:pt x="30" y="81"/>
                    <a:pt x="30" y="81"/>
                  </a:cubicBezTo>
                  <a:cubicBezTo>
                    <a:pt x="30" y="80"/>
                    <a:pt x="30" y="80"/>
                    <a:pt x="30" y="80"/>
                  </a:cubicBezTo>
                  <a:cubicBezTo>
                    <a:pt x="30" y="80"/>
                    <a:pt x="30" y="80"/>
                    <a:pt x="30" y="80"/>
                  </a:cubicBezTo>
                  <a:lnTo>
                    <a:pt x="30" y="81"/>
                  </a:lnTo>
                  <a:close/>
                  <a:moveTo>
                    <a:pt x="30" y="83"/>
                  </a:moveTo>
                  <a:cubicBezTo>
                    <a:pt x="31" y="83"/>
                    <a:pt x="31" y="83"/>
                    <a:pt x="31" y="83"/>
                  </a:cubicBezTo>
                  <a:cubicBezTo>
                    <a:pt x="31" y="82"/>
                    <a:pt x="31" y="82"/>
                    <a:pt x="31" y="82"/>
                  </a:cubicBezTo>
                  <a:cubicBezTo>
                    <a:pt x="30" y="82"/>
                    <a:pt x="30" y="82"/>
                    <a:pt x="30" y="82"/>
                  </a:cubicBezTo>
                  <a:lnTo>
                    <a:pt x="30" y="83"/>
                  </a:lnTo>
                  <a:close/>
                  <a:moveTo>
                    <a:pt x="30" y="45"/>
                  </a:moveTo>
                  <a:cubicBezTo>
                    <a:pt x="31" y="45"/>
                    <a:pt x="31" y="45"/>
                    <a:pt x="31" y="45"/>
                  </a:cubicBezTo>
                  <a:cubicBezTo>
                    <a:pt x="31" y="45"/>
                    <a:pt x="31" y="45"/>
                    <a:pt x="31" y="45"/>
                  </a:cubicBezTo>
                  <a:cubicBezTo>
                    <a:pt x="32" y="44"/>
                    <a:pt x="32" y="44"/>
                    <a:pt x="32" y="44"/>
                  </a:cubicBezTo>
                  <a:cubicBezTo>
                    <a:pt x="32" y="43"/>
                    <a:pt x="32" y="43"/>
                    <a:pt x="32" y="43"/>
                  </a:cubicBezTo>
                  <a:cubicBezTo>
                    <a:pt x="31" y="43"/>
                    <a:pt x="31" y="43"/>
                    <a:pt x="31" y="43"/>
                  </a:cubicBezTo>
                  <a:cubicBezTo>
                    <a:pt x="31" y="43"/>
                    <a:pt x="30" y="44"/>
                    <a:pt x="30" y="45"/>
                  </a:cubicBezTo>
                  <a:moveTo>
                    <a:pt x="64" y="101"/>
                  </a:moveTo>
                  <a:cubicBezTo>
                    <a:pt x="64" y="101"/>
                    <a:pt x="64" y="101"/>
                    <a:pt x="64" y="101"/>
                  </a:cubicBezTo>
                  <a:cubicBezTo>
                    <a:pt x="64" y="102"/>
                    <a:pt x="64" y="102"/>
                    <a:pt x="64" y="102"/>
                  </a:cubicBezTo>
                  <a:cubicBezTo>
                    <a:pt x="61" y="104"/>
                    <a:pt x="59" y="105"/>
                    <a:pt x="58" y="105"/>
                  </a:cubicBezTo>
                  <a:cubicBezTo>
                    <a:pt x="54" y="104"/>
                    <a:pt x="54" y="104"/>
                    <a:pt x="54" y="104"/>
                  </a:cubicBezTo>
                  <a:cubicBezTo>
                    <a:pt x="53" y="105"/>
                    <a:pt x="53" y="105"/>
                    <a:pt x="53" y="106"/>
                  </a:cubicBezTo>
                  <a:cubicBezTo>
                    <a:pt x="51" y="105"/>
                    <a:pt x="51" y="105"/>
                    <a:pt x="51" y="105"/>
                  </a:cubicBezTo>
                  <a:cubicBezTo>
                    <a:pt x="50" y="105"/>
                    <a:pt x="50" y="105"/>
                    <a:pt x="50" y="105"/>
                  </a:cubicBezTo>
                  <a:cubicBezTo>
                    <a:pt x="50" y="105"/>
                    <a:pt x="50" y="105"/>
                    <a:pt x="50" y="105"/>
                  </a:cubicBezTo>
                  <a:cubicBezTo>
                    <a:pt x="51" y="105"/>
                    <a:pt x="54" y="104"/>
                    <a:pt x="59" y="101"/>
                  </a:cubicBezTo>
                  <a:lnTo>
                    <a:pt x="64" y="101"/>
                  </a:lnTo>
                  <a:close/>
                  <a:moveTo>
                    <a:pt x="91" y="69"/>
                  </a:moveTo>
                  <a:cubicBezTo>
                    <a:pt x="94" y="69"/>
                    <a:pt x="96" y="71"/>
                    <a:pt x="96" y="76"/>
                  </a:cubicBezTo>
                  <a:cubicBezTo>
                    <a:pt x="96" y="79"/>
                    <a:pt x="94" y="83"/>
                    <a:pt x="92" y="88"/>
                  </a:cubicBezTo>
                  <a:cubicBezTo>
                    <a:pt x="91" y="88"/>
                    <a:pt x="90" y="88"/>
                    <a:pt x="90" y="90"/>
                  </a:cubicBezTo>
                  <a:cubicBezTo>
                    <a:pt x="86" y="96"/>
                    <a:pt x="79" y="101"/>
                    <a:pt x="70" y="104"/>
                  </a:cubicBezTo>
                  <a:cubicBezTo>
                    <a:pt x="66" y="105"/>
                    <a:pt x="64" y="105"/>
                    <a:pt x="62" y="105"/>
                  </a:cubicBezTo>
                  <a:cubicBezTo>
                    <a:pt x="62" y="105"/>
                    <a:pt x="62" y="105"/>
                    <a:pt x="62" y="105"/>
                  </a:cubicBezTo>
                  <a:cubicBezTo>
                    <a:pt x="62" y="105"/>
                    <a:pt x="63" y="104"/>
                    <a:pt x="65" y="103"/>
                  </a:cubicBezTo>
                  <a:cubicBezTo>
                    <a:pt x="67" y="103"/>
                    <a:pt x="67" y="103"/>
                    <a:pt x="67" y="103"/>
                  </a:cubicBezTo>
                  <a:cubicBezTo>
                    <a:pt x="67" y="103"/>
                    <a:pt x="67" y="103"/>
                    <a:pt x="67" y="103"/>
                  </a:cubicBezTo>
                  <a:cubicBezTo>
                    <a:pt x="67" y="102"/>
                    <a:pt x="67" y="102"/>
                    <a:pt x="67" y="102"/>
                  </a:cubicBezTo>
                  <a:cubicBezTo>
                    <a:pt x="66" y="101"/>
                    <a:pt x="66" y="101"/>
                    <a:pt x="66" y="101"/>
                  </a:cubicBezTo>
                  <a:cubicBezTo>
                    <a:pt x="64" y="101"/>
                    <a:pt x="64" y="101"/>
                    <a:pt x="64" y="101"/>
                  </a:cubicBezTo>
                  <a:cubicBezTo>
                    <a:pt x="64" y="100"/>
                    <a:pt x="64" y="100"/>
                    <a:pt x="64" y="100"/>
                  </a:cubicBezTo>
                  <a:cubicBezTo>
                    <a:pt x="64" y="100"/>
                    <a:pt x="64" y="100"/>
                    <a:pt x="64" y="100"/>
                  </a:cubicBezTo>
                  <a:cubicBezTo>
                    <a:pt x="64" y="100"/>
                    <a:pt x="64" y="100"/>
                    <a:pt x="64" y="100"/>
                  </a:cubicBezTo>
                  <a:cubicBezTo>
                    <a:pt x="63" y="99"/>
                    <a:pt x="63" y="99"/>
                    <a:pt x="63" y="99"/>
                  </a:cubicBezTo>
                  <a:cubicBezTo>
                    <a:pt x="59" y="100"/>
                    <a:pt x="59" y="100"/>
                    <a:pt x="59" y="100"/>
                  </a:cubicBezTo>
                  <a:cubicBezTo>
                    <a:pt x="59" y="99"/>
                    <a:pt x="59" y="99"/>
                    <a:pt x="59" y="99"/>
                  </a:cubicBezTo>
                  <a:cubicBezTo>
                    <a:pt x="59" y="99"/>
                    <a:pt x="59" y="99"/>
                    <a:pt x="59" y="99"/>
                  </a:cubicBezTo>
                  <a:cubicBezTo>
                    <a:pt x="59" y="98"/>
                    <a:pt x="60" y="98"/>
                    <a:pt x="61" y="98"/>
                  </a:cubicBezTo>
                  <a:cubicBezTo>
                    <a:pt x="61" y="97"/>
                    <a:pt x="62" y="97"/>
                    <a:pt x="64" y="97"/>
                  </a:cubicBezTo>
                  <a:cubicBezTo>
                    <a:pt x="68" y="96"/>
                    <a:pt x="72" y="95"/>
                    <a:pt x="75" y="93"/>
                  </a:cubicBezTo>
                  <a:cubicBezTo>
                    <a:pt x="75" y="94"/>
                    <a:pt x="75" y="94"/>
                    <a:pt x="75" y="94"/>
                  </a:cubicBezTo>
                  <a:cubicBezTo>
                    <a:pt x="75" y="94"/>
                    <a:pt x="75" y="94"/>
                    <a:pt x="75" y="94"/>
                  </a:cubicBezTo>
                  <a:cubicBezTo>
                    <a:pt x="75" y="95"/>
                    <a:pt x="76" y="95"/>
                    <a:pt x="77" y="95"/>
                  </a:cubicBezTo>
                  <a:cubicBezTo>
                    <a:pt x="79" y="94"/>
                    <a:pt x="80" y="94"/>
                    <a:pt x="80" y="93"/>
                  </a:cubicBezTo>
                  <a:cubicBezTo>
                    <a:pt x="80" y="92"/>
                    <a:pt x="80" y="92"/>
                    <a:pt x="80" y="92"/>
                  </a:cubicBezTo>
                  <a:cubicBezTo>
                    <a:pt x="79" y="92"/>
                    <a:pt x="79" y="92"/>
                    <a:pt x="79" y="92"/>
                  </a:cubicBezTo>
                  <a:cubicBezTo>
                    <a:pt x="77" y="92"/>
                    <a:pt x="77" y="92"/>
                    <a:pt x="77" y="92"/>
                  </a:cubicBezTo>
                  <a:cubicBezTo>
                    <a:pt x="83" y="87"/>
                    <a:pt x="86" y="82"/>
                    <a:pt x="86" y="75"/>
                  </a:cubicBezTo>
                  <a:cubicBezTo>
                    <a:pt x="87" y="71"/>
                    <a:pt x="88" y="69"/>
                    <a:pt x="91" y="69"/>
                  </a:cubicBezTo>
                  <a:moveTo>
                    <a:pt x="85" y="83"/>
                  </a:moveTo>
                  <a:cubicBezTo>
                    <a:pt x="86" y="84"/>
                    <a:pt x="86" y="84"/>
                    <a:pt x="87" y="84"/>
                  </a:cubicBezTo>
                  <a:cubicBezTo>
                    <a:pt x="87" y="84"/>
                    <a:pt x="88" y="83"/>
                    <a:pt x="88" y="82"/>
                  </a:cubicBezTo>
                  <a:cubicBezTo>
                    <a:pt x="88" y="82"/>
                    <a:pt x="88" y="82"/>
                    <a:pt x="88" y="82"/>
                  </a:cubicBezTo>
                  <a:cubicBezTo>
                    <a:pt x="87" y="82"/>
                    <a:pt x="87" y="82"/>
                    <a:pt x="87" y="82"/>
                  </a:cubicBezTo>
                  <a:cubicBezTo>
                    <a:pt x="87" y="81"/>
                    <a:pt x="87" y="81"/>
                    <a:pt x="87" y="81"/>
                  </a:cubicBezTo>
                  <a:cubicBezTo>
                    <a:pt x="86" y="82"/>
                    <a:pt x="85" y="82"/>
                    <a:pt x="85" y="83"/>
                  </a:cubicBezTo>
                  <a:moveTo>
                    <a:pt x="88" y="91"/>
                  </a:moveTo>
                  <a:cubicBezTo>
                    <a:pt x="89" y="91"/>
                    <a:pt x="89" y="91"/>
                    <a:pt x="89" y="91"/>
                  </a:cubicBezTo>
                  <a:cubicBezTo>
                    <a:pt x="89" y="90"/>
                    <a:pt x="89" y="90"/>
                    <a:pt x="89" y="90"/>
                  </a:cubicBezTo>
                  <a:cubicBezTo>
                    <a:pt x="88" y="90"/>
                    <a:pt x="88" y="90"/>
                    <a:pt x="88" y="90"/>
                  </a:cubicBezTo>
                  <a:lnTo>
                    <a:pt x="88"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885"/>
            <p:cNvSpPr>
              <a:spLocks noEditPoints="1"/>
            </p:cNvSpPr>
            <p:nvPr/>
          </p:nvSpPr>
          <p:spPr bwMode="auto">
            <a:xfrm>
              <a:off x="4131" y="1119"/>
              <a:ext cx="201" cy="251"/>
            </a:xfrm>
            <a:custGeom>
              <a:avLst/>
              <a:gdLst>
                <a:gd name="T0" fmla="*/ 24 w 85"/>
                <a:gd name="T1" fmla="*/ 3 h 105"/>
                <a:gd name="T2" fmla="*/ 32 w 85"/>
                <a:gd name="T3" fmla="*/ 1 h 105"/>
                <a:gd name="T4" fmla="*/ 31 w 85"/>
                <a:gd name="T5" fmla="*/ 5 h 105"/>
                <a:gd name="T6" fmla="*/ 30 w 85"/>
                <a:gd name="T7" fmla="*/ 48 h 105"/>
                <a:gd name="T8" fmla="*/ 46 w 85"/>
                <a:gd name="T9" fmla="*/ 34 h 105"/>
                <a:gd name="T10" fmla="*/ 54 w 85"/>
                <a:gd name="T11" fmla="*/ 34 h 105"/>
                <a:gd name="T12" fmla="*/ 75 w 85"/>
                <a:gd name="T13" fmla="*/ 56 h 105"/>
                <a:gd name="T14" fmla="*/ 75 w 85"/>
                <a:gd name="T15" fmla="*/ 62 h 105"/>
                <a:gd name="T16" fmla="*/ 83 w 85"/>
                <a:gd name="T17" fmla="*/ 65 h 105"/>
                <a:gd name="T18" fmla="*/ 75 w 85"/>
                <a:gd name="T19" fmla="*/ 73 h 105"/>
                <a:gd name="T20" fmla="*/ 77 w 85"/>
                <a:gd name="T21" fmla="*/ 97 h 105"/>
                <a:gd name="T22" fmla="*/ 77 w 85"/>
                <a:gd name="T23" fmla="*/ 97 h 105"/>
                <a:gd name="T24" fmla="*/ 82 w 85"/>
                <a:gd name="T25" fmla="*/ 97 h 105"/>
                <a:gd name="T26" fmla="*/ 85 w 85"/>
                <a:gd name="T27" fmla="*/ 103 h 105"/>
                <a:gd name="T28" fmla="*/ 84 w 85"/>
                <a:gd name="T29" fmla="*/ 103 h 105"/>
                <a:gd name="T30" fmla="*/ 82 w 85"/>
                <a:gd name="T31" fmla="*/ 105 h 105"/>
                <a:gd name="T32" fmla="*/ 73 w 85"/>
                <a:gd name="T33" fmla="*/ 104 h 105"/>
                <a:gd name="T34" fmla="*/ 47 w 85"/>
                <a:gd name="T35" fmla="*/ 105 h 105"/>
                <a:gd name="T36" fmla="*/ 46 w 85"/>
                <a:gd name="T37" fmla="*/ 98 h 105"/>
                <a:gd name="T38" fmla="*/ 55 w 85"/>
                <a:gd name="T39" fmla="*/ 93 h 105"/>
                <a:gd name="T40" fmla="*/ 48 w 85"/>
                <a:gd name="T41" fmla="*/ 66 h 105"/>
                <a:gd name="T42" fmla="*/ 48 w 85"/>
                <a:gd name="T43" fmla="*/ 65 h 105"/>
                <a:gd name="T44" fmla="*/ 55 w 85"/>
                <a:gd name="T45" fmla="*/ 62 h 105"/>
                <a:gd name="T46" fmla="*/ 55 w 85"/>
                <a:gd name="T47" fmla="*/ 63 h 105"/>
                <a:gd name="T48" fmla="*/ 49 w 85"/>
                <a:gd name="T49" fmla="*/ 47 h 105"/>
                <a:gd name="T50" fmla="*/ 44 w 85"/>
                <a:gd name="T51" fmla="*/ 46 h 105"/>
                <a:gd name="T52" fmla="*/ 31 w 85"/>
                <a:gd name="T53" fmla="*/ 62 h 105"/>
                <a:gd name="T54" fmla="*/ 33 w 85"/>
                <a:gd name="T55" fmla="*/ 67 h 105"/>
                <a:gd name="T56" fmla="*/ 30 w 85"/>
                <a:gd name="T57" fmla="*/ 90 h 105"/>
                <a:gd name="T58" fmla="*/ 39 w 85"/>
                <a:gd name="T59" fmla="*/ 99 h 105"/>
                <a:gd name="T60" fmla="*/ 38 w 85"/>
                <a:gd name="T61" fmla="*/ 105 h 105"/>
                <a:gd name="T62" fmla="*/ 0 w 85"/>
                <a:gd name="T63" fmla="*/ 101 h 105"/>
                <a:gd name="T64" fmla="*/ 4 w 85"/>
                <a:gd name="T65" fmla="*/ 98 h 105"/>
                <a:gd name="T66" fmla="*/ 10 w 85"/>
                <a:gd name="T67" fmla="*/ 74 h 105"/>
                <a:gd name="T68" fmla="*/ 2 w 85"/>
                <a:gd name="T69" fmla="*/ 66 h 105"/>
                <a:gd name="T70" fmla="*/ 9 w 85"/>
                <a:gd name="T71" fmla="*/ 62 h 105"/>
                <a:gd name="T72" fmla="*/ 10 w 85"/>
                <a:gd name="T73" fmla="*/ 25 h 105"/>
                <a:gd name="T74" fmla="*/ 3 w 85"/>
                <a:gd name="T75" fmla="*/ 4 h 105"/>
                <a:gd name="T76" fmla="*/ 8 w 85"/>
                <a:gd name="T77" fmla="*/ 1 h 105"/>
                <a:gd name="T78" fmla="*/ 15 w 85"/>
                <a:gd name="T79" fmla="*/ 3 h 105"/>
                <a:gd name="T80" fmla="*/ 18 w 85"/>
                <a:gd name="T81" fmla="*/ 55 h 105"/>
                <a:gd name="T82" fmla="*/ 18 w 85"/>
                <a:gd name="T83" fmla="*/ 55 h 105"/>
                <a:gd name="T84" fmla="*/ 20 w 85"/>
                <a:gd name="T85" fmla="*/ 55 h 105"/>
                <a:gd name="T86" fmla="*/ 18 w 85"/>
                <a:gd name="T87" fmla="*/ 55 h 105"/>
                <a:gd name="T88" fmla="*/ 18 w 85"/>
                <a:gd name="T89" fmla="*/ 13 h 105"/>
                <a:gd name="T90" fmla="*/ 19 w 85"/>
                <a:gd name="T91" fmla="*/ 13 h 105"/>
                <a:gd name="T92" fmla="*/ 27 w 85"/>
                <a:gd name="T93" fmla="*/ 26 h 105"/>
                <a:gd name="T94" fmla="*/ 28 w 85"/>
                <a:gd name="T95" fmla="*/ 26 h 105"/>
                <a:gd name="T96" fmla="*/ 52 w 85"/>
                <a:gd name="T97" fmla="*/ 102 h 105"/>
                <a:gd name="T98" fmla="*/ 53 w 85"/>
                <a:gd name="T99" fmla="*/ 102 h 105"/>
                <a:gd name="T100" fmla="*/ 53 w 85"/>
                <a:gd name="T101" fmla="*/ 103 h 105"/>
                <a:gd name="T102" fmla="*/ 53 w 85"/>
                <a:gd name="T103" fmla="*/ 104 h 105"/>
                <a:gd name="T104" fmla="*/ 53 w 85"/>
                <a:gd name="T105" fmla="*/ 103 h 105"/>
                <a:gd name="T106" fmla="*/ 61 w 85"/>
                <a:gd name="T107" fmla="*/ 99 h 105"/>
                <a:gd name="T108" fmla="*/ 61 w 85"/>
                <a:gd name="T109" fmla="*/ 99 h 105"/>
                <a:gd name="T110" fmla="*/ 64 w 85"/>
                <a:gd name="T111" fmla="*/ 100 h 105"/>
                <a:gd name="T112" fmla="*/ 64 w 85"/>
                <a:gd name="T113" fmla="*/ 9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105">
                  <a:moveTo>
                    <a:pt x="20" y="0"/>
                  </a:moveTo>
                  <a:cubicBezTo>
                    <a:pt x="24" y="3"/>
                    <a:pt x="24" y="3"/>
                    <a:pt x="24" y="3"/>
                  </a:cubicBezTo>
                  <a:cubicBezTo>
                    <a:pt x="26" y="2"/>
                    <a:pt x="28" y="1"/>
                    <a:pt x="30" y="1"/>
                  </a:cubicBezTo>
                  <a:cubicBezTo>
                    <a:pt x="32" y="1"/>
                    <a:pt x="32" y="1"/>
                    <a:pt x="32" y="1"/>
                  </a:cubicBezTo>
                  <a:cubicBezTo>
                    <a:pt x="35" y="2"/>
                    <a:pt x="36" y="2"/>
                    <a:pt x="36" y="3"/>
                  </a:cubicBezTo>
                  <a:cubicBezTo>
                    <a:pt x="36" y="3"/>
                    <a:pt x="35" y="4"/>
                    <a:pt x="31" y="5"/>
                  </a:cubicBezTo>
                  <a:cubicBezTo>
                    <a:pt x="30" y="7"/>
                    <a:pt x="30" y="8"/>
                    <a:pt x="30" y="9"/>
                  </a:cubicBezTo>
                  <a:cubicBezTo>
                    <a:pt x="30" y="48"/>
                    <a:pt x="30" y="48"/>
                    <a:pt x="30" y="48"/>
                  </a:cubicBezTo>
                  <a:cubicBezTo>
                    <a:pt x="30" y="48"/>
                    <a:pt x="30" y="48"/>
                    <a:pt x="30" y="48"/>
                  </a:cubicBezTo>
                  <a:cubicBezTo>
                    <a:pt x="33" y="42"/>
                    <a:pt x="38" y="37"/>
                    <a:pt x="46" y="34"/>
                  </a:cubicBezTo>
                  <a:cubicBezTo>
                    <a:pt x="51" y="34"/>
                    <a:pt x="51" y="34"/>
                    <a:pt x="51" y="34"/>
                  </a:cubicBezTo>
                  <a:cubicBezTo>
                    <a:pt x="54" y="34"/>
                    <a:pt x="54" y="34"/>
                    <a:pt x="54" y="34"/>
                  </a:cubicBezTo>
                  <a:cubicBezTo>
                    <a:pt x="64" y="34"/>
                    <a:pt x="71" y="39"/>
                    <a:pt x="75" y="51"/>
                  </a:cubicBezTo>
                  <a:cubicBezTo>
                    <a:pt x="75" y="56"/>
                    <a:pt x="75" y="56"/>
                    <a:pt x="75" y="56"/>
                  </a:cubicBezTo>
                  <a:cubicBezTo>
                    <a:pt x="75" y="63"/>
                    <a:pt x="75" y="63"/>
                    <a:pt x="75" y="63"/>
                  </a:cubicBezTo>
                  <a:cubicBezTo>
                    <a:pt x="75" y="62"/>
                    <a:pt x="75" y="62"/>
                    <a:pt x="75" y="62"/>
                  </a:cubicBezTo>
                  <a:cubicBezTo>
                    <a:pt x="76" y="62"/>
                    <a:pt x="76" y="62"/>
                    <a:pt x="76" y="62"/>
                  </a:cubicBezTo>
                  <a:cubicBezTo>
                    <a:pt x="79" y="62"/>
                    <a:pt x="81" y="63"/>
                    <a:pt x="83" y="65"/>
                  </a:cubicBezTo>
                  <a:cubicBezTo>
                    <a:pt x="83" y="66"/>
                    <a:pt x="81" y="67"/>
                    <a:pt x="79" y="67"/>
                  </a:cubicBezTo>
                  <a:cubicBezTo>
                    <a:pt x="77" y="69"/>
                    <a:pt x="75" y="71"/>
                    <a:pt x="75" y="73"/>
                  </a:cubicBezTo>
                  <a:cubicBezTo>
                    <a:pt x="75" y="90"/>
                    <a:pt x="75" y="90"/>
                    <a:pt x="75" y="90"/>
                  </a:cubicBezTo>
                  <a:cubicBezTo>
                    <a:pt x="75" y="93"/>
                    <a:pt x="76" y="95"/>
                    <a:pt x="77" y="97"/>
                  </a:cubicBezTo>
                  <a:cubicBezTo>
                    <a:pt x="77" y="97"/>
                    <a:pt x="77" y="97"/>
                    <a:pt x="77" y="97"/>
                  </a:cubicBezTo>
                  <a:cubicBezTo>
                    <a:pt x="77" y="97"/>
                    <a:pt x="77" y="97"/>
                    <a:pt x="77" y="97"/>
                  </a:cubicBezTo>
                  <a:cubicBezTo>
                    <a:pt x="79" y="97"/>
                    <a:pt x="79" y="97"/>
                    <a:pt x="79" y="97"/>
                  </a:cubicBezTo>
                  <a:cubicBezTo>
                    <a:pt x="82" y="97"/>
                    <a:pt x="82" y="97"/>
                    <a:pt x="82" y="97"/>
                  </a:cubicBezTo>
                  <a:cubicBezTo>
                    <a:pt x="84" y="97"/>
                    <a:pt x="85" y="98"/>
                    <a:pt x="85" y="99"/>
                  </a:cubicBezTo>
                  <a:cubicBezTo>
                    <a:pt x="85" y="103"/>
                    <a:pt x="85" y="103"/>
                    <a:pt x="85" y="103"/>
                  </a:cubicBezTo>
                  <a:cubicBezTo>
                    <a:pt x="84" y="103"/>
                    <a:pt x="84" y="103"/>
                    <a:pt x="84" y="103"/>
                  </a:cubicBezTo>
                  <a:cubicBezTo>
                    <a:pt x="84" y="103"/>
                    <a:pt x="84" y="103"/>
                    <a:pt x="84" y="103"/>
                  </a:cubicBezTo>
                  <a:cubicBezTo>
                    <a:pt x="84" y="103"/>
                    <a:pt x="84" y="103"/>
                    <a:pt x="84" y="103"/>
                  </a:cubicBezTo>
                  <a:cubicBezTo>
                    <a:pt x="82" y="105"/>
                    <a:pt x="82" y="105"/>
                    <a:pt x="82" y="105"/>
                  </a:cubicBezTo>
                  <a:cubicBezTo>
                    <a:pt x="74" y="105"/>
                    <a:pt x="74" y="105"/>
                    <a:pt x="74" y="105"/>
                  </a:cubicBezTo>
                  <a:cubicBezTo>
                    <a:pt x="73" y="104"/>
                    <a:pt x="73" y="104"/>
                    <a:pt x="73" y="104"/>
                  </a:cubicBezTo>
                  <a:cubicBezTo>
                    <a:pt x="71" y="105"/>
                    <a:pt x="71" y="105"/>
                    <a:pt x="71" y="105"/>
                  </a:cubicBezTo>
                  <a:cubicBezTo>
                    <a:pt x="47" y="105"/>
                    <a:pt x="47" y="105"/>
                    <a:pt x="47" y="105"/>
                  </a:cubicBezTo>
                  <a:cubicBezTo>
                    <a:pt x="46" y="104"/>
                    <a:pt x="45" y="103"/>
                    <a:pt x="45" y="102"/>
                  </a:cubicBezTo>
                  <a:cubicBezTo>
                    <a:pt x="45" y="99"/>
                    <a:pt x="46" y="98"/>
                    <a:pt x="46" y="98"/>
                  </a:cubicBezTo>
                  <a:cubicBezTo>
                    <a:pt x="50" y="98"/>
                    <a:pt x="50" y="98"/>
                    <a:pt x="50" y="98"/>
                  </a:cubicBezTo>
                  <a:cubicBezTo>
                    <a:pt x="53" y="98"/>
                    <a:pt x="55" y="96"/>
                    <a:pt x="55" y="93"/>
                  </a:cubicBezTo>
                  <a:cubicBezTo>
                    <a:pt x="55" y="73"/>
                    <a:pt x="55" y="73"/>
                    <a:pt x="55" y="73"/>
                  </a:cubicBezTo>
                  <a:cubicBezTo>
                    <a:pt x="54" y="69"/>
                    <a:pt x="52" y="66"/>
                    <a:pt x="48" y="66"/>
                  </a:cubicBezTo>
                  <a:cubicBezTo>
                    <a:pt x="48" y="66"/>
                    <a:pt x="48" y="66"/>
                    <a:pt x="48" y="66"/>
                  </a:cubicBezTo>
                  <a:cubicBezTo>
                    <a:pt x="48" y="65"/>
                    <a:pt x="48" y="65"/>
                    <a:pt x="48" y="65"/>
                  </a:cubicBezTo>
                  <a:cubicBezTo>
                    <a:pt x="49" y="63"/>
                    <a:pt x="52" y="62"/>
                    <a:pt x="55" y="62"/>
                  </a:cubicBezTo>
                  <a:cubicBezTo>
                    <a:pt x="55" y="62"/>
                    <a:pt x="55" y="62"/>
                    <a:pt x="55" y="62"/>
                  </a:cubicBezTo>
                  <a:cubicBezTo>
                    <a:pt x="55" y="63"/>
                    <a:pt x="55" y="63"/>
                    <a:pt x="55" y="63"/>
                  </a:cubicBezTo>
                  <a:cubicBezTo>
                    <a:pt x="55" y="63"/>
                    <a:pt x="55" y="63"/>
                    <a:pt x="55" y="63"/>
                  </a:cubicBezTo>
                  <a:cubicBezTo>
                    <a:pt x="55" y="62"/>
                    <a:pt x="55" y="62"/>
                    <a:pt x="55" y="62"/>
                  </a:cubicBezTo>
                  <a:cubicBezTo>
                    <a:pt x="55" y="55"/>
                    <a:pt x="53" y="50"/>
                    <a:pt x="49" y="47"/>
                  </a:cubicBezTo>
                  <a:cubicBezTo>
                    <a:pt x="48" y="47"/>
                    <a:pt x="47" y="46"/>
                    <a:pt x="45" y="46"/>
                  </a:cubicBezTo>
                  <a:cubicBezTo>
                    <a:pt x="44" y="46"/>
                    <a:pt x="44" y="46"/>
                    <a:pt x="44" y="46"/>
                  </a:cubicBezTo>
                  <a:cubicBezTo>
                    <a:pt x="36" y="46"/>
                    <a:pt x="32" y="52"/>
                    <a:pt x="30" y="62"/>
                  </a:cubicBezTo>
                  <a:cubicBezTo>
                    <a:pt x="31" y="62"/>
                    <a:pt x="31" y="62"/>
                    <a:pt x="31" y="62"/>
                  </a:cubicBezTo>
                  <a:cubicBezTo>
                    <a:pt x="33" y="62"/>
                    <a:pt x="36" y="63"/>
                    <a:pt x="37" y="65"/>
                  </a:cubicBezTo>
                  <a:cubicBezTo>
                    <a:pt x="37" y="66"/>
                    <a:pt x="36" y="67"/>
                    <a:pt x="33" y="67"/>
                  </a:cubicBezTo>
                  <a:cubicBezTo>
                    <a:pt x="31" y="70"/>
                    <a:pt x="30" y="72"/>
                    <a:pt x="30" y="74"/>
                  </a:cubicBezTo>
                  <a:cubicBezTo>
                    <a:pt x="30" y="90"/>
                    <a:pt x="30" y="90"/>
                    <a:pt x="30" y="90"/>
                  </a:cubicBezTo>
                  <a:cubicBezTo>
                    <a:pt x="30" y="95"/>
                    <a:pt x="31" y="97"/>
                    <a:pt x="33" y="97"/>
                  </a:cubicBezTo>
                  <a:cubicBezTo>
                    <a:pt x="37" y="97"/>
                    <a:pt x="39" y="98"/>
                    <a:pt x="39" y="99"/>
                  </a:cubicBezTo>
                  <a:cubicBezTo>
                    <a:pt x="39" y="103"/>
                    <a:pt x="39" y="103"/>
                    <a:pt x="39" y="103"/>
                  </a:cubicBezTo>
                  <a:cubicBezTo>
                    <a:pt x="38" y="105"/>
                    <a:pt x="38" y="105"/>
                    <a:pt x="38" y="105"/>
                  </a:cubicBezTo>
                  <a:cubicBezTo>
                    <a:pt x="1" y="105"/>
                    <a:pt x="1" y="105"/>
                    <a:pt x="1" y="105"/>
                  </a:cubicBezTo>
                  <a:cubicBezTo>
                    <a:pt x="0" y="105"/>
                    <a:pt x="0" y="104"/>
                    <a:pt x="0" y="101"/>
                  </a:cubicBezTo>
                  <a:cubicBezTo>
                    <a:pt x="0" y="99"/>
                    <a:pt x="0" y="98"/>
                    <a:pt x="1" y="98"/>
                  </a:cubicBezTo>
                  <a:cubicBezTo>
                    <a:pt x="4" y="98"/>
                    <a:pt x="4" y="98"/>
                    <a:pt x="4" y="98"/>
                  </a:cubicBezTo>
                  <a:cubicBezTo>
                    <a:pt x="8" y="98"/>
                    <a:pt x="10" y="96"/>
                    <a:pt x="10" y="92"/>
                  </a:cubicBezTo>
                  <a:cubicBezTo>
                    <a:pt x="10" y="74"/>
                    <a:pt x="10" y="74"/>
                    <a:pt x="10" y="74"/>
                  </a:cubicBezTo>
                  <a:cubicBezTo>
                    <a:pt x="10" y="70"/>
                    <a:pt x="7" y="68"/>
                    <a:pt x="3" y="66"/>
                  </a:cubicBezTo>
                  <a:cubicBezTo>
                    <a:pt x="3" y="66"/>
                    <a:pt x="2" y="66"/>
                    <a:pt x="2" y="66"/>
                  </a:cubicBezTo>
                  <a:cubicBezTo>
                    <a:pt x="2" y="65"/>
                    <a:pt x="2" y="65"/>
                    <a:pt x="2" y="65"/>
                  </a:cubicBezTo>
                  <a:cubicBezTo>
                    <a:pt x="4" y="63"/>
                    <a:pt x="7" y="62"/>
                    <a:pt x="9" y="62"/>
                  </a:cubicBezTo>
                  <a:cubicBezTo>
                    <a:pt x="10" y="63"/>
                    <a:pt x="10" y="63"/>
                    <a:pt x="10" y="63"/>
                  </a:cubicBezTo>
                  <a:cubicBezTo>
                    <a:pt x="10" y="25"/>
                    <a:pt x="10" y="25"/>
                    <a:pt x="10" y="25"/>
                  </a:cubicBezTo>
                  <a:cubicBezTo>
                    <a:pt x="9" y="6"/>
                    <a:pt x="9" y="6"/>
                    <a:pt x="9" y="6"/>
                  </a:cubicBezTo>
                  <a:cubicBezTo>
                    <a:pt x="8" y="5"/>
                    <a:pt x="6" y="4"/>
                    <a:pt x="3" y="4"/>
                  </a:cubicBezTo>
                  <a:cubicBezTo>
                    <a:pt x="3" y="3"/>
                    <a:pt x="3" y="3"/>
                    <a:pt x="3" y="3"/>
                  </a:cubicBezTo>
                  <a:cubicBezTo>
                    <a:pt x="4" y="2"/>
                    <a:pt x="6" y="1"/>
                    <a:pt x="8" y="1"/>
                  </a:cubicBezTo>
                  <a:cubicBezTo>
                    <a:pt x="9" y="1"/>
                    <a:pt x="9" y="1"/>
                    <a:pt x="9" y="1"/>
                  </a:cubicBezTo>
                  <a:cubicBezTo>
                    <a:pt x="11" y="1"/>
                    <a:pt x="13" y="2"/>
                    <a:pt x="15" y="3"/>
                  </a:cubicBezTo>
                  <a:cubicBezTo>
                    <a:pt x="17" y="1"/>
                    <a:pt x="19" y="0"/>
                    <a:pt x="20" y="0"/>
                  </a:cubicBezTo>
                  <a:moveTo>
                    <a:pt x="18" y="55"/>
                  </a:moveTo>
                  <a:cubicBezTo>
                    <a:pt x="18" y="55"/>
                    <a:pt x="18" y="55"/>
                    <a:pt x="18" y="55"/>
                  </a:cubicBezTo>
                  <a:cubicBezTo>
                    <a:pt x="18" y="55"/>
                    <a:pt x="18" y="55"/>
                    <a:pt x="18" y="55"/>
                  </a:cubicBezTo>
                  <a:cubicBezTo>
                    <a:pt x="20" y="55"/>
                    <a:pt x="20" y="55"/>
                    <a:pt x="20" y="55"/>
                  </a:cubicBezTo>
                  <a:cubicBezTo>
                    <a:pt x="20" y="55"/>
                    <a:pt x="20" y="55"/>
                    <a:pt x="20" y="55"/>
                  </a:cubicBezTo>
                  <a:cubicBezTo>
                    <a:pt x="19" y="55"/>
                    <a:pt x="19" y="55"/>
                    <a:pt x="19" y="55"/>
                  </a:cubicBezTo>
                  <a:lnTo>
                    <a:pt x="18" y="55"/>
                  </a:lnTo>
                  <a:close/>
                  <a:moveTo>
                    <a:pt x="19" y="13"/>
                  </a:moveTo>
                  <a:cubicBezTo>
                    <a:pt x="18" y="13"/>
                    <a:pt x="18" y="13"/>
                    <a:pt x="18" y="13"/>
                  </a:cubicBezTo>
                  <a:cubicBezTo>
                    <a:pt x="18" y="13"/>
                    <a:pt x="18" y="13"/>
                    <a:pt x="18" y="13"/>
                  </a:cubicBezTo>
                  <a:cubicBezTo>
                    <a:pt x="19" y="13"/>
                    <a:pt x="19" y="13"/>
                    <a:pt x="19" y="13"/>
                  </a:cubicBezTo>
                  <a:cubicBezTo>
                    <a:pt x="19" y="13"/>
                    <a:pt x="19" y="13"/>
                    <a:pt x="19" y="13"/>
                  </a:cubicBezTo>
                  <a:close/>
                  <a:moveTo>
                    <a:pt x="27" y="26"/>
                  </a:moveTo>
                  <a:cubicBezTo>
                    <a:pt x="28" y="26"/>
                    <a:pt x="28" y="26"/>
                    <a:pt x="28" y="26"/>
                  </a:cubicBezTo>
                  <a:cubicBezTo>
                    <a:pt x="28" y="26"/>
                    <a:pt x="28" y="26"/>
                    <a:pt x="28" y="26"/>
                  </a:cubicBezTo>
                  <a:cubicBezTo>
                    <a:pt x="27" y="26"/>
                    <a:pt x="27" y="26"/>
                    <a:pt x="27" y="26"/>
                  </a:cubicBezTo>
                  <a:close/>
                  <a:moveTo>
                    <a:pt x="52" y="102"/>
                  </a:moveTo>
                  <a:cubicBezTo>
                    <a:pt x="53" y="103"/>
                    <a:pt x="53" y="103"/>
                    <a:pt x="53" y="103"/>
                  </a:cubicBezTo>
                  <a:cubicBezTo>
                    <a:pt x="53" y="102"/>
                    <a:pt x="53" y="102"/>
                    <a:pt x="53" y="102"/>
                  </a:cubicBezTo>
                  <a:lnTo>
                    <a:pt x="52" y="102"/>
                  </a:lnTo>
                  <a:close/>
                  <a:moveTo>
                    <a:pt x="53" y="103"/>
                  </a:moveTo>
                  <a:cubicBezTo>
                    <a:pt x="53" y="104"/>
                    <a:pt x="53" y="104"/>
                    <a:pt x="53" y="104"/>
                  </a:cubicBezTo>
                  <a:cubicBezTo>
                    <a:pt x="53" y="104"/>
                    <a:pt x="53" y="104"/>
                    <a:pt x="53" y="104"/>
                  </a:cubicBezTo>
                  <a:cubicBezTo>
                    <a:pt x="54" y="103"/>
                    <a:pt x="54" y="103"/>
                    <a:pt x="54" y="103"/>
                  </a:cubicBezTo>
                  <a:cubicBezTo>
                    <a:pt x="53" y="103"/>
                    <a:pt x="53" y="103"/>
                    <a:pt x="53" y="103"/>
                  </a:cubicBezTo>
                  <a:close/>
                  <a:moveTo>
                    <a:pt x="61" y="99"/>
                  </a:moveTo>
                  <a:cubicBezTo>
                    <a:pt x="61" y="99"/>
                    <a:pt x="61" y="99"/>
                    <a:pt x="61" y="99"/>
                  </a:cubicBezTo>
                  <a:cubicBezTo>
                    <a:pt x="62" y="99"/>
                    <a:pt x="62" y="99"/>
                    <a:pt x="62" y="99"/>
                  </a:cubicBezTo>
                  <a:cubicBezTo>
                    <a:pt x="61" y="99"/>
                    <a:pt x="61" y="99"/>
                    <a:pt x="61" y="99"/>
                  </a:cubicBezTo>
                  <a:close/>
                  <a:moveTo>
                    <a:pt x="64" y="100"/>
                  </a:moveTo>
                  <a:cubicBezTo>
                    <a:pt x="64" y="100"/>
                    <a:pt x="64" y="100"/>
                    <a:pt x="64" y="100"/>
                  </a:cubicBezTo>
                  <a:cubicBezTo>
                    <a:pt x="64" y="99"/>
                    <a:pt x="64" y="99"/>
                    <a:pt x="64" y="99"/>
                  </a:cubicBezTo>
                  <a:cubicBezTo>
                    <a:pt x="64" y="99"/>
                    <a:pt x="64" y="99"/>
                    <a:pt x="64" y="99"/>
                  </a:cubicBezTo>
                  <a:lnTo>
                    <a:pt x="64"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886"/>
            <p:cNvSpPr>
              <a:spLocks noEditPoints="1"/>
            </p:cNvSpPr>
            <p:nvPr/>
          </p:nvSpPr>
          <p:spPr bwMode="auto">
            <a:xfrm>
              <a:off x="4320" y="1198"/>
              <a:ext cx="168" cy="172"/>
            </a:xfrm>
            <a:custGeom>
              <a:avLst/>
              <a:gdLst>
                <a:gd name="T0" fmla="*/ 56 w 71"/>
                <a:gd name="T1" fmla="*/ 5 h 72"/>
                <a:gd name="T2" fmla="*/ 52 w 71"/>
                <a:gd name="T3" fmla="*/ 13 h 72"/>
                <a:gd name="T4" fmla="*/ 58 w 71"/>
                <a:gd name="T5" fmla="*/ 14 h 72"/>
                <a:gd name="T6" fmla="*/ 62 w 71"/>
                <a:gd name="T7" fmla="*/ 18 h 72"/>
                <a:gd name="T8" fmla="*/ 66 w 71"/>
                <a:gd name="T9" fmla="*/ 13 h 72"/>
                <a:gd name="T10" fmla="*/ 62 w 71"/>
                <a:gd name="T11" fmla="*/ 12 h 72"/>
                <a:gd name="T12" fmla="*/ 57 w 71"/>
                <a:gd name="T13" fmla="*/ 5 h 72"/>
                <a:gd name="T14" fmla="*/ 69 w 71"/>
                <a:gd name="T15" fmla="*/ 10 h 72"/>
                <a:gd name="T16" fmla="*/ 71 w 71"/>
                <a:gd name="T17" fmla="*/ 16 h 72"/>
                <a:gd name="T18" fmla="*/ 66 w 71"/>
                <a:gd name="T19" fmla="*/ 22 h 72"/>
                <a:gd name="T20" fmla="*/ 52 w 71"/>
                <a:gd name="T21" fmla="*/ 21 h 72"/>
                <a:gd name="T22" fmla="*/ 49 w 71"/>
                <a:gd name="T23" fmla="*/ 18 h 72"/>
                <a:gd name="T24" fmla="*/ 54 w 71"/>
                <a:gd name="T25" fmla="*/ 8 h 72"/>
                <a:gd name="T26" fmla="*/ 42 w 71"/>
                <a:gd name="T27" fmla="*/ 11 h 72"/>
                <a:gd name="T28" fmla="*/ 38 w 71"/>
                <a:gd name="T29" fmla="*/ 34 h 72"/>
                <a:gd name="T30" fmla="*/ 34 w 71"/>
                <a:gd name="T31" fmla="*/ 49 h 72"/>
                <a:gd name="T32" fmla="*/ 48 w 71"/>
                <a:gd name="T33" fmla="*/ 72 h 72"/>
                <a:gd name="T34" fmla="*/ 12 w 71"/>
                <a:gd name="T35" fmla="*/ 39 h 72"/>
                <a:gd name="T36" fmla="*/ 5 w 71"/>
                <a:gd name="T37" fmla="*/ 33 h 72"/>
                <a:gd name="T38" fmla="*/ 12 w 71"/>
                <a:gd name="T39" fmla="*/ 16 h 72"/>
                <a:gd name="T40" fmla="*/ 20 w 71"/>
                <a:gd name="T41" fmla="*/ 1 h 72"/>
                <a:gd name="T42" fmla="*/ 8 w 71"/>
                <a:gd name="T43" fmla="*/ 6 h 72"/>
                <a:gd name="T44" fmla="*/ 27 w 71"/>
                <a:gd name="T45" fmla="*/ 7 h 72"/>
                <a:gd name="T46" fmla="*/ 40 w 71"/>
                <a:gd name="T47" fmla="*/ 4 h 72"/>
                <a:gd name="T48" fmla="*/ 1 w 71"/>
                <a:gd name="T49" fmla="*/ 3 h 72"/>
                <a:gd name="T50" fmla="*/ 18 w 71"/>
                <a:gd name="T51" fmla="*/ 15 h 72"/>
                <a:gd name="T52" fmla="*/ 15 w 71"/>
                <a:gd name="T53" fmla="*/ 52 h 72"/>
                <a:gd name="T54" fmla="*/ 18 w 71"/>
                <a:gd name="T55" fmla="*/ 36 h 72"/>
                <a:gd name="T56" fmla="*/ 19 w 71"/>
                <a:gd name="T57" fmla="*/ 25 h 72"/>
                <a:gd name="T58" fmla="*/ 17 w 71"/>
                <a:gd name="T59" fmla="*/ 17 h 72"/>
                <a:gd name="T60" fmla="*/ 19 w 71"/>
                <a:gd name="T61" fmla="*/ 5 h 72"/>
                <a:gd name="T62" fmla="*/ 19 w 71"/>
                <a:gd name="T63" fmla="*/ 5 h 72"/>
                <a:gd name="T64" fmla="*/ 20 w 71"/>
                <a:gd name="T65" fmla="*/ 9 h 72"/>
                <a:gd name="T66" fmla="*/ 23 w 71"/>
                <a:gd name="T67" fmla="*/ 61 h 72"/>
                <a:gd name="T68" fmla="*/ 27 w 71"/>
                <a:gd name="T69" fmla="*/ 31 h 72"/>
                <a:gd name="T70" fmla="*/ 27 w 71"/>
                <a:gd name="T71" fmla="*/ 16 h 72"/>
                <a:gd name="T72" fmla="*/ 27 w 71"/>
                <a:gd name="T73" fmla="*/ 22 h 72"/>
                <a:gd name="T74" fmla="*/ 31 w 71"/>
                <a:gd name="T75" fmla="*/ 16 h 72"/>
                <a:gd name="T76" fmla="*/ 28 w 71"/>
                <a:gd name="T77" fmla="*/ 50 h 72"/>
                <a:gd name="T78" fmla="*/ 30 w 71"/>
                <a:gd name="T79" fmla="*/ 12 h 72"/>
                <a:gd name="T80" fmla="*/ 39 w 71"/>
                <a:gd name="T81" fmla="*/ 12 h 72"/>
                <a:gd name="T82" fmla="*/ 47 w 71"/>
                <a:gd name="T83" fmla="*/ 68 h 72"/>
                <a:gd name="T84" fmla="*/ 49 w 71"/>
                <a:gd name="T85" fmla="*/ 3 h 72"/>
                <a:gd name="T86" fmla="*/ 49 w 71"/>
                <a:gd name="T87" fmla="*/ 23 h 72"/>
                <a:gd name="T88" fmla="*/ 53 w 71"/>
                <a:gd name="T89" fmla="*/ 3 h 72"/>
                <a:gd name="T90" fmla="*/ 53 w 71"/>
                <a:gd name="T91" fmla="*/ 20 h 72"/>
                <a:gd name="T92" fmla="*/ 54 w 71"/>
                <a:gd name="T93" fmla="*/ 16 h 72"/>
                <a:gd name="T94" fmla="*/ 55 w 71"/>
                <a:gd name="T95" fmla="*/ 9 h 72"/>
                <a:gd name="T96" fmla="*/ 54 w 71"/>
                <a:gd name="T97" fmla="*/ 24 h 72"/>
                <a:gd name="T98" fmla="*/ 54 w 71"/>
                <a:gd name="T99" fmla="*/ 24 h 72"/>
                <a:gd name="T100" fmla="*/ 63 w 71"/>
                <a:gd name="T101" fmla="*/ 23 h 72"/>
                <a:gd name="T102" fmla="*/ 64 w 71"/>
                <a:gd name="T103" fmla="*/ 23 h 72"/>
                <a:gd name="T104" fmla="*/ 65 w 71"/>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2">
                  <a:moveTo>
                    <a:pt x="52" y="0"/>
                  </a:moveTo>
                  <a:cubicBezTo>
                    <a:pt x="55" y="0"/>
                    <a:pt x="55" y="0"/>
                    <a:pt x="55" y="0"/>
                  </a:cubicBezTo>
                  <a:cubicBezTo>
                    <a:pt x="55" y="0"/>
                    <a:pt x="56" y="0"/>
                    <a:pt x="56" y="2"/>
                  </a:cubicBezTo>
                  <a:cubicBezTo>
                    <a:pt x="57" y="2"/>
                    <a:pt x="57" y="2"/>
                    <a:pt x="58" y="3"/>
                  </a:cubicBezTo>
                  <a:cubicBezTo>
                    <a:pt x="58" y="3"/>
                    <a:pt x="58" y="3"/>
                    <a:pt x="58" y="3"/>
                  </a:cubicBezTo>
                  <a:cubicBezTo>
                    <a:pt x="57" y="4"/>
                    <a:pt x="56" y="5"/>
                    <a:pt x="56" y="5"/>
                  </a:cubicBezTo>
                  <a:cubicBezTo>
                    <a:pt x="58" y="5"/>
                    <a:pt x="58" y="5"/>
                    <a:pt x="58" y="5"/>
                  </a:cubicBezTo>
                  <a:cubicBezTo>
                    <a:pt x="58" y="6"/>
                    <a:pt x="58" y="6"/>
                    <a:pt x="58" y="6"/>
                  </a:cubicBezTo>
                  <a:cubicBezTo>
                    <a:pt x="58" y="7"/>
                    <a:pt x="57" y="8"/>
                    <a:pt x="55" y="10"/>
                  </a:cubicBezTo>
                  <a:cubicBezTo>
                    <a:pt x="54" y="10"/>
                    <a:pt x="54" y="10"/>
                    <a:pt x="54" y="10"/>
                  </a:cubicBezTo>
                  <a:cubicBezTo>
                    <a:pt x="53" y="11"/>
                    <a:pt x="53" y="12"/>
                    <a:pt x="52" y="12"/>
                  </a:cubicBezTo>
                  <a:cubicBezTo>
                    <a:pt x="52" y="13"/>
                    <a:pt x="52" y="13"/>
                    <a:pt x="52" y="13"/>
                  </a:cubicBezTo>
                  <a:cubicBezTo>
                    <a:pt x="51" y="14"/>
                    <a:pt x="50" y="14"/>
                    <a:pt x="50" y="14"/>
                  </a:cubicBezTo>
                  <a:cubicBezTo>
                    <a:pt x="50" y="15"/>
                    <a:pt x="50" y="15"/>
                    <a:pt x="50" y="15"/>
                  </a:cubicBezTo>
                  <a:cubicBezTo>
                    <a:pt x="53" y="14"/>
                    <a:pt x="53" y="14"/>
                    <a:pt x="53" y="14"/>
                  </a:cubicBezTo>
                  <a:cubicBezTo>
                    <a:pt x="54" y="14"/>
                    <a:pt x="54" y="14"/>
                    <a:pt x="54" y="14"/>
                  </a:cubicBezTo>
                  <a:cubicBezTo>
                    <a:pt x="57" y="16"/>
                    <a:pt x="57" y="16"/>
                    <a:pt x="57" y="16"/>
                  </a:cubicBezTo>
                  <a:cubicBezTo>
                    <a:pt x="58" y="14"/>
                    <a:pt x="58" y="14"/>
                    <a:pt x="58" y="14"/>
                  </a:cubicBezTo>
                  <a:cubicBezTo>
                    <a:pt x="57" y="13"/>
                    <a:pt x="57" y="13"/>
                    <a:pt x="57" y="13"/>
                  </a:cubicBezTo>
                  <a:cubicBezTo>
                    <a:pt x="58" y="13"/>
                    <a:pt x="58" y="13"/>
                    <a:pt x="58" y="13"/>
                  </a:cubicBezTo>
                  <a:cubicBezTo>
                    <a:pt x="58" y="13"/>
                    <a:pt x="58" y="13"/>
                    <a:pt x="58" y="13"/>
                  </a:cubicBezTo>
                  <a:cubicBezTo>
                    <a:pt x="58" y="13"/>
                    <a:pt x="59" y="13"/>
                    <a:pt x="59" y="14"/>
                  </a:cubicBezTo>
                  <a:cubicBezTo>
                    <a:pt x="60" y="14"/>
                    <a:pt x="60" y="14"/>
                    <a:pt x="60" y="14"/>
                  </a:cubicBezTo>
                  <a:cubicBezTo>
                    <a:pt x="61" y="14"/>
                    <a:pt x="62" y="15"/>
                    <a:pt x="62" y="18"/>
                  </a:cubicBezTo>
                  <a:cubicBezTo>
                    <a:pt x="64" y="18"/>
                    <a:pt x="64" y="18"/>
                    <a:pt x="64" y="18"/>
                  </a:cubicBezTo>
                  <a:cubicBezTo>
                    <a:pt x="64" y="18"/>
                    <a:pt x="64" y="18"/>
                    <a:pt x="64" y="18"/>
                  </a:cubicBezTo>
                  <a:cubicBezTo>
                    <a:pt x="64" y="19"/>
                    <a:pt x="63" y="19"/>
                    <a:pt x="62" y="19"/>
                  </a:cubicBezTo>
                  <a:cubicBezTo>
                    <a:pt x="62" y="21"/>
                    <a:pt x="63" y="21"/>
                    <a:pt x="63" y="21"/>
                  </a:cubicBezTo>
                  <a:cubicBezTo>
                    <a:pt x="66" y="20"/>
                    <a:pt x="68" y="18"/>
                    <a:pt x="68" y="16"/>
                  </a:cubicBezTo>
                  <a:cubicBezTo>
                    <a:pt x="68" y="15"/>
                    <a:pt x="67" y="14"/>
                    <a:pt x="66" y="13"/>
                  </a:cubicBezTo>
                  <a:cubicBezTo>
                    <a:pt x="63" y="13"/>
                    <a:pt x="63" y="13"/>
                    <a:pt x="63" y="13"/>
                  </a:cubicBezTo>
                  <a:cubicBezTo>
                    <a:pt x="63" y="15"/>
                    <a:pt x="63" y="15"/>
                    <a:pt x="63" y="15"/>
                  </a:cubicBezTo>
                  <a:cubicBezTo>
                    <a:pt x="63" y="15"/>
                    <a:pt x="63" y="15"/>
                    <a:pt x="63" y="15"/>
                  </a:cubicBezTo>
                  <a:cubicBezTo>
                    <a:pt x="62" y="15"/>
                    <a:pt x="62" y="15"/>
                    <a:pt x="62" y="14"/>
                  </a:cubicBezTo>
                  <a:cubicBezTo>
                    <a:pt x="63" y="13"/>
                    <a:pt x="63" y="13"/>
                    <a:pt x="63" y="13"/>
                  </a:cubicBezTo>
                  <a:cubicBezTo>
                    <a:pt x="62" y="12"/>
                    <a:pt x="62" y="12"/>
                    <a:pt x="62" y="12"/>
                  </a:cubicBezTo>
                  <a:cubicBezTo>
                    <a:pt x="65" y="7"/>
                    <a:pt x="65" y="7"/>
                    <a:pt x="65" y="7"/>
                  </a:cubicBezTo>
                  <a:cubicBezTo>
                    <a:pt x="65" y="7"/>
                    <a:pt x="65" y="7"/>
                    <a:pt x="65" y="7"/>
                  </a:cubicBezTo>
                  <a:cubicBezTo>
                    <a:pt x="63" y="8"/>
                    <a:pt x="63" y="8"/>
                    <a:pt x="63" y="8"/>
                  </a:cubicBezTo>
                  <a:cubicBezTo>
                    <a:pt x="61" y="6"/>
                    <a:pt x="60" y="5"/>
                    <a:pt x="60" y="5"/>
                  </a:cubicBezTo>
                  <a:cubicBezTo>
                    <a:pt x="59" y="6"/>
                    <a:pt x="59" y="6"/>
                    <a:pt x="59" y="6"/>
                  </a:cubicBezTo>
                  <a:cubicBezTo>
                    <a:pt x="58" y="6"/>
                    <a:pt x="58" y="6"/>
                    <a:pt x="57" y="5"/>
                  </a:cubicBezTo>
                  <a:cubicBezTo>
                    <a:pt x="57" y="4"/>
                    <a:pt x="57" y="4"/>
                    <a:pt x="57" y="4"/>
                  </a:cubicBezTo>
                  <a:cubicBezTo>
                    <a:pt x="57" y="4"/>
                    <a:pt x="58" y="4"/>
                    <a:pt x="59" y="3"/>
                  </a:cubicBezTo>
                  <a:cubicBezTo>
                    <a:pt x="61" y="4"/>
                    <a:pt x="61" y="4"/>
                    <a:pt x="61" y="4"/>
                  </a:cubicBezTo>
                  <a:cubicBezTo>
                    <a:pt x="63" y="3"/>
                    <a:pt x="63" y="3"/>
                    <a:pt x="63" y="3"/>
                  </a:cubicBezTo>
                  <a:cubicBezTo>
                    <a:pt x="63" y="4"/>
                    <a:pt x="64" y="5"/>
                    <a:pt x="67" y="6"/>
                  </a:cubicBezTo>
                  <a:cubicBezTo>
                    <a:pt x="69" y="7"/>
                    <a:pt x="69" y="9"/>
                    <a:pt x="69" y="10"/>
                  </a:cubicBezTo>
                  <a:cubicBezTo>
                    <a:pt x="70" y="11"/>
                    <a:pt x="70" y="11"/>
                    <a:pt x="70" y="11"/>
                  </a:cubicBezTo>
                  <a:cubicBezTo>
                    <a:pt x="70" y="12"/>
                    <a:pt x="70" y="12"/>
                    <a:pt x="70" y="12"/>
                  </a:cubicBezTo>
                  <a:cubicBezTo>
                    <a:pt x="69" y="13"/>
                    <a:pt x="69" y="13"/>
                    <a:pt x="69" y="13"/>
                  </a:cubicBezTo>
                  <a:cubicBezTo>
                    <a:pt x="69" y="14"/>
                    <a:pt x="69" y="14"/>
                    <a:pt x="69" y="14"/>
                  </a:cubicBezTo>
                  <a:cubicBezTo>
                    <a:pt x="69" y="15"/>
                    <a:pt x="70" y="15"/>
                    <a:pt x="71" y="15"/>
                  </a:cubicBezTo>
                  <a:cubicBezTo>
                    <a:pt x="71" y="16"/>
                    <a:pt x="71" y="16"/>
                    <a:pt x="71" y="16"/>
                  </a:cubicBezTo>
                  <a:cubicBezTo>
                    <a:pt x="71" y="18"/>
                    <a:pt x="70" y="20"/>
                    <a:pt x="68" y="22"/>
                  </a:cubicBezTo>
                  <a:cubicBezTo>
                    <a:pt x="68" y="22"/>
                    <a:pt x="68" y="22"/>
                    <a:pt x="68" y="22"/>
                  </a:cubicBezTo>
                  <a:cubicBezTo>
                    <a:pt x="68" y="22"/>
                    <a:pt x="68" y="22"/>
                    <a:pt x="68" y="22"/>
                  </a:cubicBezTo>
                  <a:cubicBezTo>
                    <a:pt x="66" y="22"/>
                    <a:pt x="66" y="22"/>
                    <a:pt x="66" y="22"/>
                  </a:cubicBezTo>
                  <a:cubicBezTo>
                    <a:pt x="66" y="22"/>
                    <a:pt x="66" y="22"/>
                    <a:pt x="66" y="22"/>
                  </a:cubicBezTo>
                  <a:cubicBezTo>
                    <a:pt x="66" y="22"/>
                    <a:pt x="66" y="22"/>
                    <a:pt x="66" y="22"/>
                  </a:cubicBezTo>
                  <a:cubicBezTo>
                    <a:pt x="67" y="23"/>
                    <a:pt x="67" y="24"/>
                    <a:pt x="67" y="25"/>
                  </a:cubicBezTo>
                  <a:cubicBezTo>
                    <a:pt x="65" y="27"/>
                    <a:pt x="62" y="29"/>
                    <a:pt x="58" y="29"/>
                  </a:cubicBezTo>
                  <a:cubicBezTo>
                    <a:pt x="55" y="29"/>
                    <a:pt x="53" y="27"/>
                    <a:pt x="51" y="25"/>
                  </a:cubicBezTo>
                  <a:cubicBezTo>
                    <a:pt x="52" y="25"/>
                    <a:pt x="52" y="24"/>
                    <a:pt x="52" y="23"/>
                  </a:cubicBezTo>
                  <a:cubicBezTo>
                    <a:pt x="52" y="22"/>
                    <a:pt x="52" y="22"/>
                    <a:pt x="52" y="22"/>
                  </a:cubicBezTo>
                  <a:cubicBezTo>
                    <a:pt x="52" y="21"/>
                    <a:pt x="52" y="21"/>
                    <a:pt x="52" y="21"/>
                  </a:cubicBezTo>
                  <a:cubicBezTo>
                    <a:pt x="50" y="22"/>
                    <a:pt x="50" y="22"/>
                    <a:pt x="50" y="22"/>
                  </a:cubicBezTo>
                  <a:cubicBezTo>
                    <a:pt x="50" y="22"/>
                    <a:pt x="50" y="22"/>
                    <a:pt x="50" y="22"/>
                  </a:cubicBezTo>
                  <a:cubicBezTo>
                    <a:pt x="47" y="21"/>
                    <a:pt x="47" y="21"/>
                    <a:pt x="47" y="21"/>
                  </a:cubicBezTo>
                  <a:cubicBezTo>
                    <a:pt x="47" y="17"/>
                    <a:pt x="47" y="17"/>
                    <a:pt x="47" y="17"/>
                  </a:cubicBezTo>
                  <a:cubicBezTo>
                    <a:pt x="47" y="17"/>
                    <a:pt x="47" y="17"/>
                    <a:pt x="47" y="17"/>
                  </a:cubicBezTo>
                  <a:cubicBezTo>
                    <a:pt x="49" y="18"/>
                    <a:pt x="49" y="18"/>
                    <a:pt x="49" y="18"/>
                  </a:cubicBezTo>
                  <a:cubicBezTo>
                    <a:pt x="50" y="17"/>
                    <a:pt x="50" y="17"/>
                    <a:pt x="50" y="17"/>
                  </a:cubicBezTo>
                  <a:cubicBezTo>
                    <a:pt x="49" y="17"/>
                    <a:pt x="49" y="16"/>
                    <a:pt x="49" y="15"/>
                  </a:cubicBezTo>
                  <a:cubicBezTo>
                    <a:pt x="48" y="14"/>
                    <a:pt x="48" y="14"/>
                    <a:pt x="48" y="14"/>
                  </a:cubicBezTo>
                  <a:cubicBezTo>
                    <a:pt x="48" y="13"/>
                    <a:pt x="49" y="11"/>
                    <a:pt x="52" y="9"/>
                  </a:cubicBezTo>
                  <a:cubicBezTo>
                    <a:pt x="54" y="8"/>
                    <a:pt x="54" y="8"/>
                    <a:pt x="54" y="8"/>
                  </a:cubicBezTo>
                  <a:cubicBezTo>
                    <a:pt x="54" y="8"/>
                    <a:pt x="54" y="8"/>
                    <a:pt x="54" y="8"/>
                  </a:cubicBezTo>
                  <a:cubicBezTo>
                    <a:pt x="52" y="7"/>
                    <a:pt x="52" y="7"/>
                    <a:pt x="52" y="7"/>
                  </a:cubicBezTo>
                  <a:cubicBezTo>
                    <a:pt x="51" y="7"/>
                    <a:pt x="51" y="7"/>
                    <a:pt x="51" y="7"/>
                  </a:cubicBezTo>
                  <a:cubicBezTo>
                    <a:pt x="49" y="7"/>
                    <a:pt x="47" y="8"/>
                    <a:pt x="44" y="10"/>
                  </a:cubicBezTo>
                  <a:cubicBezTo>
                    <a:pt x="43" y="10"/>
                    <a:pt x="43" y="10"/>
                    <a:pt x="43" y="10"/>
                  </a:cubicBezTo>
                  <a:cubicBezTo>
                    <a:pt x="42" y="11"/>
                    <a:pt x="42" y="11"/>
                    <a:pt x="42" y="11"/>
                  </a:cubicBezTo>
                  <a:cubicBezTo>
                    <a:pt x="42" y="11"/>
                    <a:pt x="42" y="11"/>
                    <a:pt x="42" y="11"/>
                  </a:cubicBezTo>
                  <a:cubicBezTo>
                    <a:pt x="42" y="11"/>
                    <a:pt x="42" y="11"/>
                    <a:pt x="42" y="11"/>
                  </a:cubicBezTo>
                  <a:cubicBezTo>
                    <a:pt x="36" y="17"/>
                    <a:pt x="33" y="20"/>
                    <a:pt x="33" y="22"/>
                  </a:cubicBezTo>
                  <a:cubicBezTo>
                    <a:pt x="33" y="30"/>
                    <a:pt x="33" y="30"/>
                    <a:pt x="33" y="30"/>
                  </a:cubicBezTo>
                  <a:cubicBezTo>
                    <a:pt x="36" y="30"/>
                    <a:pt x="36" y="30"/>
                    <a:pt x="36" y="30"/>
                  </a:cubicBezTo>
                  <a:cubicBezTo>
                    <a:pt x="39" y="30"/>
                    <a:pt x="41" y="32"/>
                    <a:pt x="41" y="33"/>
                  </a:cubicBezTo>
                  <a:cubicBezTo>
                    <a:pt x="38" y="34"/>
                    <a:pt x="38" y="34"/>
                    <a:pt x="38" y="34"/>
                  </a:cubicBezTo>
                  <a:cubicBezTo>
                    <a:pt x="37" y="32"/>
                    <a:pt x="37" y="32"/>
                    <a:pt x="37" y="32"/>
                  </a:cubicBezTo>
                  <a:cubicBezTo>
                    <a:pt x="36" y="32"/>
                    <a:pt x="36" y="32"/>
                    <a:pt x="36" y="33"/>
                  </a:cubicBezTo>
                  <a:cubicBezTo>
                    <a:pt x="36" y="33"/>
                    <a:pt x="36" y="33"/>
                    <a:pt x="36" y="33"/>
                  </a:cubicBezTo>
                  <a:cubicBezTo>
                    <a:pt x="37" y="35"/>
                    <a:pt x="37" y="35"/>
                    <a:pt x="37" y="35"/>
                  </a:cubicBezTo>
                  <a:cubicBezTo>
                    <a:pt x="35" y="36"/>
                    <a:pt x="34" y="37"/>
                    <a:pt x="34" y="39"/>
                  </a:cubicBezTo>
                  <a:cubicBezTo>
                    <a:pt x="34" y="49"/>
                    <a:pt x="34" y="49"/>
                    <a:pt x="34" y="49"/>
                  </a:cubicBezTo>
                  <a:cubicBezTo>
                    <a:pt x="33" y="53"/>
                    <a:pt x="33" y="53"/>
                    <a:pt x="33" y="53"/>
                  </a:cubicBezTo>
                  <a:cubicBezTo>
                    <a:pt x="34" y="60"/>
                    <a:pt x="35" y="64"/>
                    <a:pt x="37" y="64"/>
                  </a:cubicBezTo>
                  <a:cubicBezTo>
                    <a:pt x="42" y="65"/>
                    <a:pt x="42" y="65"/>
                    <a:pt x="42" y="65"/>
                  </a:cubicBezTo>
                  <a:cubicBezTo>
                    <a:pt x="47" y="65"/>
                    <a:pt x="47" y="65"/>
                    <a:pt x="47" y="65"/>
                  </a:cubicBezTo>
                  <a:cubicBezTo>
                    <a:pt x="48" y="65"/>
                    <a:pt x="49" y="66"/>
                    <a:pt x="49" y="68"/>
                  </a:cubicBezTo>
                  <a:cubicBezTo>
                    <a:pt x="49" y="70"/>
                    <a:pt x="49" y="72"/>
                    <a:pt x="48" y="72"/>
                  </a:cubicBezTo>
                  <a:cubicBezTo>
                    <a:pt x="3" y="72"/>
                    <a:pt x="3" y="72"/>
                    <a:pt x="3" y="72"/>
                  </a:cubicBezTo>
                  <a:cubicBezTo>
                    <a:pt x="3" y="72"/>
                    <a:pt x="2" y="71"/>
                    <a:pt x="2" y="69"/>
                  </a:cubicBezTo>
                  <a:cubicBezTo>
                    <a:pt x="2" y="66"/>
                    <a:pt x="3" y="65"/>
                    <a:pt x="3" y="65"/>
                  </a:cubicBezTo>
                  <a:cubicBezTo>
                    <a:pt x="10" y="65"/>
                    <a:pt x="10" y="65"/>
                    <a:pt x="10" y="65"/>
                  </a:cubicBezTo>
                  <a:cubicBezTo>
                    <a:pt x="12" y="65"/>
                    <a:pt x="12" y="63"/>
                    <a:pt x="12" y="61"/>
                  </a:cubicBezTo>
                  <a:cubicBezTo>
                    <a:pt x="12" y="39"/>
                    <a:pt x="12" y="39"/>
                    <a:pt x="12" y="39"/>
                  </a:cubicBezTo>
                  <a:cubicBezTo>
                    <a:pt x="12" y="38"/>
                    <a:pt x="12" y="37"/>
                    <a:pt x="10" y="35"/>
                  </a:cubicBezTo>
                  <a:cubicBezTo>
                    <a:pt x="10" y="34"/>
                    <a:pt x="10" y="34"/>
                    <a:pt x="10" y="34"/>
                  </a:cubicBezTo>
                  <a:cubicBezTo>
                    <a:pt x="9" y="34"/>
                    <a:pt x="8" y="33"/>
                    <a:pt x="8" y="33"/>
                  </a:cubicBezTo>
                  <a:cubicBezTo>
                    <a:pt x="7" y="34"/>
                    <a:pt x="7" y="34"/>
                    <a:pt x="7" y="34"/>
                  </a:cubicBezTo>
                  <a:cubicBezTo>
                    <a:pt x="6" y="34"/>
                    <a:pt x="6" y="34"/>
                    <a:pt x="6" y="34"/>
                  </a:cubicBezTo>
                  <a:cubicBezTo>
                    <a:pt x="5" y="33"/>
                    <a:pt x="5" y="33"/>
                    <a:pt x="5" y="33"/>
                  </a:cubicBezTo>
                  <a:cubicBezTo>
                    <a:pt x="5" y="32"/>
                    <a:pt x="5" y="32"/>
                    <a:pt x="5" y="32"/>
                  </a:cubicBezTo>
                  <a:cubicBezTo>
                    <a:pt x="7" y="31"/>
                    <a:pt x="9" y="30"/>
                    <a:pt x="12" y="30"/>
                  </a:cubicBezTo>
                  <a:cubicBezTo>
                    <a:pt x="12" y="30"/>
                    <a:pt x="12" y="30"/>
                    <a:pt x="12" y="30"/>
                  </a:cubicBezTo>
                  <a:cubicBezTo>
                    <a:pt x="12" y="23"/>
                    <a:pt x="12" y="23"/>
                    <a:pt x="12" y="23"/>
                  </a:cubicBezTo>
                  <a:cubicBezTo>
                    <a:pt x="13" y="22"/>
                    <a:pt x="13" y="22"/>
                    <a:pt x="13" y="22"/>
                  </a:cubicBezTo>
                  <a:cubicBezTo>
                    <a:pt x="13" y="22"/>
                    <a:pt x="12" y="20"/>
                    <a:pt x="12" y="16"/>
                  </a:cubicBezTo>
                  <a:cubicBezTo>
                    <a:pt x="12" y="11"/>
                    <a:pt x="10" y="8"/>
                    <a:pt x="4" y="8"/>
                  </a:cubicBezTo>
                  <a:cubicBezTo>
                    <a:pt x="1" y="8"/>
                    <a:pt x="0" y="8"/>
                    <a:pt x="0" y="7"/>
                  </a:cubicBezTo>
                  <a:cubicBezTo>
                    <a:pt x="0" y="3"/>
                    <a:pt x="0" y="3"/>
                    <a:pt x="0" y="3"/>
                  </a:cubicBezTo>
                  <a:cubicBezTo>
                    <a:pt x="0" y="1"/>
                    <a:pt x="0" y="1"/>
                    <a:pt x="0" y="1"/>
                  </a:cubicBezTo>
                  <a:cubicBezTo>
                    <a:pt x="10" y="1"/>
                    <a:pt x="10" y="1"/>
                    <a:pt x="10" y="1"/>
                  </a:cubicBezTo>
                  <a:cubicBezTo>
                    <a:pt x="20" y="1"/>
                    <a:pt x="20" y="1"/>
                    <a:pt x="20" y="1"/>
                  </a:cubicBezTo>
                  <a:cubicBezTo>
                    <a:pt x="20" y="1"/>
                    <a:pt x="20" y="1"/>
                    <a:pt x="20" y="1"/>
                  </a:cubicBezTo>
                  <a:cubicBezTo>
                    <a:pt x="17" y="1"/>
                    <a:pt x="15" y="2"/>
                    <a:pt x="14" y="3"/>
                  </a:cubicBezTo>
                  <a:cubicBezTo>
                    <a:pt x="14" y="3"/>
                    <a:pt x="14" y="3"/>
                    <a:pt x="14" y="3"/>
                  </a:cubicBezTo>
                  <a:cubicBezTo>
                    <a:pt x="9" y="3"/>
                    <a:pt x="9" y="3"/>
                    <a:pt x="9" y="3"/>
                  </a:cubicBezTo>
                  <a:cubicBezTo>
                    <a:pt x="8" y="4"/>
                    <a:pt x="7" y="5"/>
                    <a:pt x="7" y="6"/>
                  </a:cubicBezTo>
                  <a:cubicBezTo>
                    <a:pt x="8" y="6"/>
                    <a:pt x="8" y="6"/>
                    <a:pt x="8" y="6"/>
                  </a:cubicBezTo>
                  <a:cubicBezTo>
                    <a:pt x="9" y="6"/>
                    <a:pt x="9" y="6"/>
                    <a:pt x="9" y="6"/>
                  </a:cubicBezTo>
                  <a:cubicBezTo>
                    <a:pt x="21" y="3"/>
                    <a:pt x="21" y="3"/>
                    <a:pt x="21" y="3"/>
                  </a:cubicBezTo>
                  <a:cubicBezTo>
                    <a:pt x="21" y="3"/>
                    <a:pt x="21" y="3"/>
                    <a:pt x="21" y="3"/>
                  </a:cubicBezTo>
                  <a:cubicBezTo>
                    <a:pt x="24" y="3"/>
                    <a:pt x="25" y="4"/>
                    <a:pt x="27" y="5"/>
                  </a:cubicBezTo>
                  <a:cubicBezTo>
                    <a:pt x="26" y="6"/>
                    <a:pt x="26" y="6"/>
                    <a:pt x="26" y="6"/>
                  </a:cubicBezTo>
                  <a:cubicBezTo>
                    <a:pt x="26" y="7"/>
                    <a:pt x="26" y="7"/>
                    <a:pt x="27" y="7"/>
                  </a:cubicBezTo>
                  <a:cubicBezTo>
                    <a:pt x="27" y="7"/>
                    <a:pt x="27" y="7"/>
                    <a:pt x="27" y="7"/>
                  </a:cubicBezTo>
                  <a:cubicBezTo>
                    <a:pt x="31" y="6"/>
                    <a:pt x="31" y="6"/>
                    <a:pt x="31" y="6"/>
                  </a:cubicBezTo>
                  <a:cubicBezTo>
                    <a:pt x="31" y="6"/>
                    <a:pt x="31" y="6"/>
                    <a:pt x="31" y="6"/>
                  </a:cubicBezTo>
                  <a:cubicBezTo>
                    <a:pt x="31" y="9"/>
                    <a:pt x="31" y="9"/>
                    <a:pt x="31" y="9"/>
                  </a:cubicBezTo>
                  <a:cubicBezTo>
                    <a:pt x="35" y="6"/>
                    <a:pt x="37" y="4"/>
                    <a:pt x="40" y="3"/>
                  </a:cubicBezTo>
                  <a:cubicBezTo>
                    <a:pt x="40" y="4"/>
                    <a:pt x="40" y="4"/>
                    <a:pt x="40" y="4"/>
                  </a:cubicBezTo>
                  <a:cubicBezTo>
                    <a:pt x="41" y="4"/>
                    <a:pt x="41" y="4"/>
                    <a:pt x="41" y="4"/>
                  </a:cubicBezTo>
                  <a:cubicBezTo>
                    <a:pt x="44" y="4"/>
                    <a:pt x="45" y="2"/>
                    <a:pt x="45" y="1"/>
                  </a:cubicBezTo>
                  <a:cubicBezTo>
                    <a:pt x="48" y="0"/>
                    <a:pt x="50" y="0"/>
                    <a:pt x="52" y="0"/>
                  </a:cubicBezTo>
                  <a:moveTo>
                    <a:pt x="1" y="2"/>
                  </a:moveTo>
                  <a:cubicBezTo>
                    <a:pt x="1" y="2"/>
                    <a:pt x="1" y="2"/>
                    <a:pt x="1" y="2"/>
                  </a:cubicBezTo>
                  <a:cubicBezTo>
                    <a:pt x="1" y="3"/>
                    <a:pt x="1" y="3"/>
                    <a:pt x="1" y="3"/>
                  </a:cubicBezTo>
                  <a:cubicBezTo>
                    <a:pt x="2" y="3"/>
                    <a:pt x="2" y="3"/>
                    <a:pt x="2" y="3"/>
                  </a:cubicBezTo>
                  <a:cubicBezTo>
                    <a:pt x="2" y="3"/>
                    <a:pt x="2" y="3"/>
                    <a:pt x="2" y="3"/>
                  </a:cubicBezTo>
                  <a:cubicBezTo>
                    <a:pt x="2" y="3"/>
                    <a:pt x="2" y="3"/>
                    <a:pt x="2" y="3"/>
                  </a:cubicBezTo>
                  <a:lnTo>
                    <a:pt x="1" y="2"/>
                  </a:lnTo>
                  <a:close/>
                  <a:moveTo>
                    <a:pt x="15" y="13"/>
                  </a:moveTo>
                  <a:cubicBezTo>
                    <a:pt x="18" y="15"/>
                    <a:pt x="18" y="15"/>
                    <a:pt x="18" y="15"/>
                  </a:cubicBezTo>
                  <a:cubicBezTo>
                    <a:pt x="19" y="15"/>
                    <a:pt x="19" y="15"/>
                    <a:pt x="19" y="15"/>
                  </a:cubicBezTo>
                  <a:cubicBezTo>
                    <a:pt x="19" y="15"/>
                    <a:pt x="19" y="14"/>
                    <a:pt x="20" y="13"/>
                  </a:cubicBezTo>
                  <a:cubicBezTo>
                    <a:pt x="20" y="12"/>
                    <a:pt x="19" y="11"/>
                    <a:pt x="17" y="10"/>
                  </a:cubicBezTo>
                  <a:cubicBezTo>
                    <a:pt x="17" y="10"/>
                    <a:pt x="16" y="11"/>
                    <a:pt x="15" y="13"/>
                  </a:cubicBezTo>
                  <a:moveTo>
                    <a:pt x="15" y="51"/>
                  </a:moveTo>
                  <a:cubicBezTo>
                    <a:pt x="15" y="52"/>
                    <a:pt x="15" y="52"/>
                    <a:pt x="15" y="52"/>
                  </a:cubicBezTo>
                  <a:cubicBezTo>
                    <a:pt x="15" y="53"/>
                    <a:pt x="15" y="53"/>
                    <a:pt x="16" y="53"/>
                  </a:cubicBezTo>
                  <a:cubicBezTo>
                    <a:pt x="16" y="53"/>
                    <a:pt x="16" y="53"/>
                    <a:pt x="16" y="52"/>
                  </a:cubicBezTo>
                  <a:cubicBezTo>
                    <a:pt x="16" y="51"/>
                    <a:pt x="16" y="51"/>
                    <a:pt x="16" y="51"/>
                  </a:cubicBezTo>
                  <a:lnTo>
                    <a:pt x="15" y="51"/>
                  </a:lnTo>
                  <a:close/>
                  <a:moveTo>
                    <a:pt x="16" y="34"/>
                  </a:moveTo>
                  <a:cubicBezTo>
                    <a:pt x="18" y="35"/>
                    <a:pt x="18" y="36"/>
                    <a:pt x="18" y="36"/>
                  </a:cubicBezTo>
                  <a:cubicBezTo>
                    <a:pt x="19" y="36"/>
                    <a:pt x="19" y="36"/>
                    <a:pt x="19" y="36"/>
                  </a:cubicBezTo>
                  <a:cubicBezTo>
                    <a:pt x="19" y="36"/>
                    <a:pt x="20" y="35"/>
                    <a:pt x="20" y="34"/>
                  </a:cubicBezTo>
                  <a:cubicBezTo>
                    <a:pt x="19" y="33"/>
                    <a:pt x="18" y="32"/>
                    <a:pt x="18" y="32"/>
                  </a:cubicBezTo>
                  <a:cubicBezTo>
                    <a:pt x="17" y="33"/>
                    <a:pt x="17" y="33"/>
                    <a:pt x="16" y="34"/>
                  </a:cubicBezTo>
                  <a:moveTo>
                    <a:pt x="17" y="22"/>
                  </a:moveTo>
                  <a:cubicBezTo>
                    <a:pt x="17" y="24"/>
                    <a:pt x="17" y="25"/>
                    <a:pt x="19" y="25"/>
                  </a:cubicBezTo>
                  <a:cubicBezTo>
                    <a:pt x="20" y="25"/>
                    <a:pt x="20" y="24"/>
                    <a:pt x="21" y="22"/>
                  </a:cubicBezTo>
                  <a:cubicBezTo>
                    <a:pt x="20" y="20"/>
                    <a:pt x="20" y="19"/>
                    <a:pt x="19" y="19"/>
                  </a:cubicBezTo>
                  <a:cubicBezTo>
                    <a:pt x="19" y="19"/>
                    <a:pt x="19" y="19"/>
                    <a:pt x="19" y="19"/>
                  </a:cubicBezTo>
                  <a:cubicBezTo>
                    <a:pt x="17" y="19"/>
                    <a:pt x="17" y="20"/>
                    <a:pt x="17" y="22"/>
                  </a:cubicBezTo>
                  <a:moveTo>
                    <a:pt x="17" y="16"/>
                  </a:moveTo>
                  <a:cubicBezTo>
                    <a:pt x="17" y="17"/>
                    <a:pt x="17" y="17"/>
                    <a:pt x="17" y="17"/>
                  </a:cubicBezTo>
                  <a:cubicBezTo>
                    <a:pt x="18" y="18"/>
                    <a:pt x="18" y="18"/>
                    <a:pt x="18" y="18"/>
                  </a:cubicBezTo>
                  <a:cubicBezTo>
                    <a:pt x="18" y="18"/>
                    <a:pt x="18" y="18"/>
                    <a:pt x="18" y="18"/>
                  </a:cubicBezTo>
                  <a:cubicBezTo>
                    <a:pt x="18" y="17"/>
                    <a:pt x="18" y="17"/>
                    <a:pt x="18" y="17"/>
                  </a:cubicBezTo>
                  <a:cubicBezTo>
                    <a:pt x="18" y="16"/>
                    <a:pt x="18" y="16"/>
                    <a:pt x="18" y="16"/>
                  </a:cubicBezTo>
                  <a:lnTo>
                    <a:pt x="17" y="16"/>
                  </a:lnTo>
                  <a:close/>
                  <a:moveTo>
                    <a:pt x="19" y="5"/>
                  </a:moveTo>
                  <a:cubicBezTo>
                    <a:pt x="19" y="6"/>
                    <a:pt x="19" y="6"/>
                    <a:pt x="19" y="6"/>
                  </a:cubicBezTo>
                  <a:cubicBezTo>
                    <a:pt x="19" y="6"/>
                    <a:pt x="19" y="6"/>
                    <a:pt x="19" y="6"/>
                  </a:cubicBezTo>
                  <a:cubicBezTo>
                    <a:pt x="20" y="5"/>
                    <a:pt x="20" y="5"/>
                    <a:pt x="20" y="5"/>
                  </a:cubicBezTo>
                  <a:cubicBezTo>
                    <a:pt x="20" y="5"/>
                    <a:pt x="20" y="5"/>
                    <a:pt x="20" y="5"/>
                  </a:cubicBezTo>
                  <a:cubicBezTo>
                    <a:pt x="20" y="5"/>
                    <a:pt x="20" y="5"/>
                    <a:pt x="20" y="5"/>
                  </a:cubicBezTo>
                  <a:lnTo>
                    <a:pt x="19" y="5"/>
                  </a:lnTo>
                  <a:close/>
                  <a:moveTo>
                    <a:pt x="20" y="9"/>
                  </a:moveTo>
                  <a:cubicBezTo>
                    <a:pt x="21" y="10"/>
                    <a:pt x="21" y="10"/>
                    <a:pt x="21" y="10"/>
                  </a:cubicBezTo>
                  <a:cubicBezTo>
                    <a:pt x="23" y="10"/>
                    <a:pt x="23" y="8"/>
                    <a:pt x="23" y="6"/>
                  </a:cubicBezTo>
                  <a:cubicBezTo>
                    <a:pt x="23" y="5"/>
                    <a:pt x="23" y="5"/>
                    <a:pt x="23" y="5"/>
                  </a:cubicBezTo>
                  <a:cubicBezTo>
                    <a:pt x="23" y="5"/>
                    <a:pt x="22" y="6"/>
                    <a:pt x="22" y="8"/>
                  </a:cubicBezTo>
                  <a:lnTo>
                    <a:pt x="20" y="9"/>
                  </a:lnTo>
                  <a:close/>
                  <a:moveTo>
                    <a:pt x="21" y="62"/>
                  </a:moveTo>
                  <a:cubicBezTo>
                    <a:pt x="21" y="62"/>
                    <a:pt x="21" y="62"/>
                    <a:pt x="21" y="62"/>
                  </a:cubicBezTo>
                  <a:cubicBezTo>
                    <a:pt x="21" y="63"/>
                    <a:pt x="21" y="63"/>
                    <a:pt x="21" y="63"/>
                  </a:cubicBezTo>
                  <a:cubicBezTo>
                    <a:pt x="21" y="63"/>
                    <a:pt x="21" y="63"/>
                    <a:pt x="21" y="63"/>
                  </a:cubicBezTo>
                  <a:cubicBezTo>
                    <a:pt x="23" y="63"/>
                    <a:pt x="23" y="62"/>
                    <a:pt x="23" y="61"/>
                  </a:cubicBezTo>
                  <a:cubicBezTo>
                    <a:pt x="23" y="61"/>
                    <a:pt x="23" y="61"/>
                    <a:pt x="23" y="61"/>
                  </a:cubicBezTo>
                  <a:cubicBezTo>
                    <a:pt x="23" y="61"/>
                    <a:pt x="23" y="61"/>
                    <a:pt x="23" y="61"/>
                  </a:cubicBezTo>
                  <a:cubicBezTo>
                    <a:pt x="23" y="60"/>
                    <a:pt x="23" y="60"/>
                    <a:pt x="23" y="60"/>
                  </a:cubicBezTo>
                  <a:cubicBezTo>
                    <a:pt x="21" y="61"/>
                    <a:pt x="21" y="61"/>
                    <a:pt x="21" y="62"/>
                  </a:cubicBezTo>
                  <a:moveTo>
                    <a:pt x="22" y="30"/>
                  </a:moveTo>
                  <a:cubicBezTo>
                    <a:pt x="23" y="32"/>
                    <a:pt x="23" y="34"/>
                    <a:pt x="25" y="34"/>
                  </a:cubicBezTo>
                  <a:cubicBezTo>
                    <a:pt x="26" y="33"/>
                    <a:pt x="27" y="32"/>
                    <a:pt x="27" y="31"/>
                  </a:cubicBezTo>
                  <a:cubicBezTo>
                    <a:pt x="26" y="29"/>
                    <a:pt x="25" y="29"/>
                    <a:pt x="24" y="29"/>
                  </a:cubicBezTo>
                  <a:cubicBezTo>
                    <a:pt x="23" y="29"/>
                    <a:pt x="23" y="29"/>
                    <a:pt x="23" y="29"/>
                  </a:cubicBezTo>
                  <a:lnTo>
                    <a:pt x="22" y="30"/>
                  </a:lnTo>
                  <a:close/>
                  <a:moveTo>
                    <a:pt x="24" y="16"/>
                  </a:moveTo>
                  <a:cubicBezTo>
                    <a:pt x="25" y="16"/>
                    <a:pt x="25" y="16"/>
                    <a:pt x="25" y="16"/>
                  </a:cubicBezTo>
                  <a:cubicBezTo>
                    <a:pt x="27" y="16"/>
                    <a:pt x="27" y="16"/>
                    <a:pt x="27" y="16"/>
                  </a:cubicBezTo>
                  <a:cubicBezTo>
                    <a:pt x="28" y="16"/>
                    <a:pt x="28" y="16"/>
                    <a:pt x="28" y="16"/>
                  </a:cubicBezTo>
                  <a:cubicBezTo>
                    <a:pt x="27" y="14"/>
                    <a:pt x="27" y="14"/>
                    <a:pt x="26" y="14"/>
                  </a:cubicBezTo>
                  <a:cubicBezTo>
                    <a:pt x="25" y="14"/>
                    <a:pt x="24" y="15"/>
                    <a:pt x="24" y="16"/>
                  </a:cubicBezTo>
                  <a:moveTo>
                    <a:pt x="25" y="23"/>
                  </a:moveTo>
                  <a:cubicBezTo>
                    <a:pt x="26" y="23"/>
                    <a:pt x="26" y="23"/>
                    <a:pt x="26" y="23"/>
                  </a:cubicBezTo>
                  <a:cubicBezTo>
                    <a:pt x="26" y="23"/>
                    <a:pt x="26" y="23"/>
                    <a:pt x="27" y="22"/>
                  </a:cubicBezTo>
                  <a:cubicBezTo>
                    <a:pt x="27" y="21"/>
                    <a:pt x="27" y="21"/>
                    <a:pt x="27" y="21"/>
                  </a:cubicBezTo>
                  <a:cubicBezTo>
                    <a:pt x="26" y="21"/>
                    <a:pt x="26" y="21"/>
                    <a:pt x="26" y="21"/>
                  </a:cubicBezTo>
                  <a:cubicBezTo>
                    <a:pt x="25" y="21"/>
                    <a:pt x="25" y="22"/>
                    <a:pt x="25" y="23"/>
                  </a:cubicBezTo>
                  <a:moveTo>
                    <a:pt x="28" y="17"/>
                  </a:moveTo>
                  <a:cubicBezTo>
                    <a:pt x="29" y="17"/>
                    <a:pt x="29" y="17"/>
                    <a:pt x="29" y="17"/>
                  </a:cubicBezTo>
                  <a:cubicBezTo>
                    <a:pt x="30" y="17"/>
                    <a:pt x="30" y="17"/>
                    <a:pt x="31" y="16"/>
                  </a:cubicBezTo>
                  <a:cubicBezTo>
                    <a:pt x="31" y="15"/>
                    <a:pt x="31" y="15"/>
                    <a:pt x="31" y="15"/>
                  </a:cubicBezTo>
                  <a:cubicBezTo>
                    <a:pt x="30" y="15"/>
                    <a:pt x="30" y="15"/>
                    <a:pt x="30" y="15"/>
                  </a:cubicBezTo>
                  <a:cubicBezTo>
                    <a:pt x="29" y="15"/>
                    <a:pt x="28" y="16"/>
                    <a:pt x="28" y="17"/>
                  </a:cubicBezTo>
                  <a:moveTo>
                    <a:pt x="28" y="51"/>
                  </a:moveTo>
                  <a:cubicBezTo>
                    <a:pt x="28" y="51"/>
                    <a:pt x="28" y="51"/>
                    <a:pt x="28" y="51"/>
                  </a:cubicBezTo>
                  <a:cubicBezTo>
                    <a:pt x="28" y="50"/>
                    <a:pt x="28" y="50"/>
                    <a:pt x="28" y="50"/>
                  </a:cubicBezTo>
                  <a:cubicBezTo>
                    <a:pt x="28" y="50"/>
                    <a:pt x="28" y="50"/>
                    <a:pt x="28" y="50"/>
                  </a:cubicBezTo>
                  <a:lnTo>
                    <a:pt x="28" y="51"/>
                  </a:lnTo>
                  <a:close/>
                  <a:moveTo>
                    <a:pt x="28" y="11"/>
                  </a:moveTo>
                  <a:cubicBezTo>
                    <a:pt x="28" y="11"/>
                    <a:pt x="28" y="11"/>
                    <a:pt x="28" y="11"/>
                  </a:cubicBezTo>
                  <a:cubicBezTo>
                    <a:pt x="29" y="13"/>
                    <a:pt x="29" y="13"/>
                    <a:pt x="29" y="13"/>
                  </a:cubicBezTo>
                  <a:cubicBezTo>
                    <a:pt x="30" y="12"/>
                    <a:pt x="30" y="12"/>
                    <a:pt x="30" y="12"/>
                  </a:cubicBezTo>
                  <a:cubicBezTo>
                    <a:pt x="29" y="11"/>
                    <a:pt x="29" y="11"/>
                    <a:pt x="29" y="11"/>
                  </a:cubicBezTo>
                  <a:lnTo>
                    <a:pt x="28" y="11"/>
                  </a:lnTo>
                  <a:close/>
                  <a:moveTo>
                    <a:pt x="36" y="10"/>
                  </a:moveTo>
                  <a:cubicBezTo>
                    <a:pt x="36" y="11"/>
                    <a:pt x="36" y="11"/>
                    <a:pt x="36" y="11"/>
                  </a:cubicBezTo>
                  <a:cubicBezTo>
                    <a:pt x="38" y="12"/>
                    <a:pt x="38" y="12"/>
                    <a:pt x="38" y="12"/>
                  </a:cubicBezTo>
                  <a:cubicBezTo>
                    <a:pt x="39" y="12"/>
                    <a:pt x="39" y="12"/>
                    <a:pt x="39" y="12"/>
                  </a:cubicBezTo>
                  <a:cubicBezTo>
                    <a:pt x="39" y="9"/>
                    <a:pt x="39" y="9"/>
                    <a:pt x="39" y="9"/>
                  </a:cubicBezTo>
                  <a:cubicBezTo>
                    <a:pt x="38" y="9"/>
                    <a:pt x="38" y="9"/>
                    <a:pt x="38" y="9"/>
                  </a:cubicBezTo>
                  <a:cubicBezTo>
                    <a:pt x="37" y="9"/>
                    <a:pt x="36" y="9"/>
                    <a:pt x="36" y="10"/>
                  </a:cubicBezTo>
                  <a:moveTo>
                    <a:pt x="46" y="68"/>
                  </a:moveTo>
                  <a:cubicBezTo>
                    <a:pt x="46" y="69"/>
                    <a:pt x="46" y="69"/>
                    <a:pt x="46" y="69"/>
                  </a:cubicBezTo>
                  <a:cubicBezTo>
                    <a:pt x="47" y="68"/>
                    <a:pt x="47" y="68"/>
                    <a:pt x="47" y="68"/>
                  </a:cubicBezTo>
                  <a:cubicBezTo>
                    <a:pt x="47" y="68"/>
                    <a:pt x="47" y="68"/>
                    <a:pt x="47" y="68"/>
                  </a:cubicBezTo>
                  <a:lnTo>
                    <a:pt x="46" y="68"/>
                  </a:lnTo>
                  <a:close/>
                  <a:moveTo>
                    <a:pt x="48" y="2"/>
                  </a:moveTo>
                  <a:cubicBezTo>
                    <a:pt x="48" y="3"/>
                    <a:pt x="48" y="3"/>
                    <a:pt x="48" y="3"/>
                  </a:cubicBezTo>
                  <a:cubicBezTo>
                    <a:pt x="49" y="3"/>
                    <a:pt x="49" y="3"/>
                    <a:pt x="49" y="3"/>
                  </a:cubicBezTo>
                  <a:cubicBezTo>
                    <a:pt x="49" y="3"/>
                    <a:pt x="49" y="3"/>
                    <a:pt x="49" y="3"/>
                  </a:cubicBezTo>
                  <a:cubicBezTo>
                    <a:pt x="48" y="2"/>
                    <a:pt x="48" y="2"/>
                    <a:pt x="48" y="2"/>
                  </a:cubicBezTo>
                  <a:close/>
                  <a:moveTo>
                    <a:pt x="50" y="23"/>
                  </a:moveTo>
                  <a:cubicBezTo>
                    <a:pt x="50" y="23"/>
                    <a:pt x="50" y="23"/>
                    <a:pt x="50" y="23"/>
                  </a:cubicBezTo>
                  <a:cubicBezTo>
                    <a:pt x="50" y="25"/>
                    <a:pt x="50" y="25"/>
                    <a:pt x="50" y="25"/>
                  </a:cubicBezTo>
                  <a:cubicBezTo>
                    <a:pt x="50" y="25"/>
                    <a:pt x="50" y="25"/>
                    <a:pt x="50" y="25"/>
                  </a:cubicBezTo>
                  <a:cubicBezTo>
                    <a:pt x="49" y="25"/>
                    <a:pt x="49" y="24"/>
                    <a:pt x="49" y="23"/>
                  </a:cubicBezTo>
                  <a:cubicBezTo>
                    <a:pt x="49" y="23"/>
                    <a:pt x="49" y="23"/>
                    <a:pt x="49" y="23"/>
                  </a:cubicBezTo>
                  <a:lnTo>
                    <a:pt x="50" y="23"/>
                  </a:lnTo>
                  <a:close/>
                  <a:moveTo>
                    <a:pt x="51" y="3"/>
                  </a:moveTo>
                  <a:cubicBezTo>
                    <a:pt x="51" y="4"/>
                    <a:pt x="51" y="4"/>
                    <a:pt x="51" y="4"/>
                  </a:cubicBezTo>
                  <a:cubicBezTo>
                    <a:pt x="52" y="4"/>
                    <a:pt x="52" y="4"/>
                    <a:pt x="52" y="4"/>
                  </a:cubicBezTo>
                  <a:cubicBezTo>
                    <a:pt x="52" y="4"/>
                    <a:pt x="52" y="4"/>
                    <a:pt x="53" y="3"/>
                  </a:cubicBezTo>
                  <a:cubicBezTo>
                    <a:pt x="52" y="2"/>
                    <a:pt x="52" y="2"/>
                    <a:pt x="52" y="2"/>
                  </a:cubicBezTo>
                  <a:cubicBezTo>
                    <a:pt x="52" y="2"/>
                    <a:pt x="52" y="2"/>
                    <a:pt x="52" y="2"/>
                  </a:cubicBezTo>
                  <a:cubicBezTo>
                    <a:pt x="51" y="2"/>
                    <a:pt x="51" y="3"/>
                    <a:pt x="51" y="3"/>
                  </a:cubicBezTo>
                  <a:moveTo>
                    <a:pt x="53" y="18"/>
                  </a:moveTo>
                  <a:cubicBezTo>
                    <a:pt x="52" y="19"/>
                    <a:pt x="52" y="19"/>
                    <a:pt x="52" y="19"/>
                  </a:cubicBezTo>
                  <a:cubicBezTo>
                    <a:pt x="52" y="20"/>
                    <a:pt x="53" y="20"/>
                    <a:pt x="53" y="20"/>
                  </a:cubicBezTo>
                  <a:cubicBezTo>
                    <a:pt x="53" y="20"/>
                    <a:pt x="53" y="20"/>
                    <a:pt x="53" y="20"/>
                  </a:cubicBezTo>
                  <a:cubicBezTo>
                    <a:pt x="54" y="19"/>
                    <a:pt x="54" y="19"/>
                    <a:pt x="54" y="19"/>
                  </a:cubicBezTo>
                  <a:cubicBezTo>
                    <a:pt x="54" y="19"/>
                    <a:pt x="54" y="19"/>
                    <a:pt x="54" y="19"/>
                  </a:cubicBezTo>
                  <a:cubicBezTo>
                    <a:pt x="54" y="18"/>
                    <a:pt x="54" y="18"/>
                    <a:pt x="53" y="18"/>
                  </a:cubicBezTo>
                  <a:moveTo>
                    <a:pt x="54" y="15"/>
                  </a:moveTo>
                  <a:cubicBezTo>
                    <a:pt x="54" y="16"/>
                    <a:pt x="54" y="16"/>
                    <a:pt x="54" y="16"/>
                  </a:cubicBezTo>
                  <a:cubicBezTo>
                    <a:pt x="54" y="17"/>
                    <a:pt x="54" y="17"/>
                    <a:pt x="54" y="17"/>
                  </a:cubicBezTo>
                  <a:cubicBezTo>
                    <a:pt x="55" y="17"/>
                    <a:pt x="55" y="17"/>
                    <a:pt x="55" y="17"/>
                  </a:cubicBezTo>
                  <a:cubicBezTo>
                    <a:pt x="55" y="16"/>
                    <a:pt x="55" y="16"/>
                    <a:pt x="55" y="16"/>
                  </a:cubicBezTo>
                  <a:cubicBezTo>
                    <a:pt x="54" y="15"/>
                    <a:pt x="54" y="15"/>
                    <a:pt x="54" y="15"/>
                  </a:cubicBezTo>
                  <a:close/>
                  <a:moveTo>
                    <a:pt x="54" y="7"/>
                  </a:moveTo>
                  <a:cubicBezTo>
                    <a:pt x="55" y="8"/>
                    <a:pt x="55" y="8"/>
                    <a:pt x="55" y="9"/>
                  </a:cubicBezTo>
                  <a:cubicBezTo>
                    <a:pt x="56" y="8"/>
                    <a:pt x="56" y="8"/>
                    <a:pt x="56" y="8"/>
                  </a:cubicBezTo>
                  <a:cubicBezTo>
                    <a:pt x="56" y="8"/>
                    <a:pt x="56" y="8"/>
                    <a:pt x="56" y="8"/>
                  </a:cubicBezTo>
                  <a:cubicBezTo>
                    <a:pt x="55" y="7"/>
                    <a:pt x="55" y="7"/>
                    <a:pt x="55" y="7"/>
                  </a:cubicBezTo>
                  <a:cubicBezTo>
                    <a:pt x="55" y="7"/>
                    <a:pt x="55" y="7"/>
                    <a:pt x="55" y="7"/>
                  </a:cubicBezTo>
                  <a:lnTo>
                    <a:pt x="54" y="7"/>
                  </a:lnTo>
                  <a:close/>
                  <a:moveTo>
                    <a:pt x="54" y="24"/>
                  </a:moveTo>
                  <a:cubicBezTo>
                    <a:pt x="55" y="26"/>
                    <a:pt x="56" y="27"/>
                    <a:pt x="57" y="27"/>
                  </a:cubicBezTo>
                  <a:cubicBezTo>
                    <a:pt x="59" y="27"/>
                    <a:pt x="59" y="27"/>
                    <a:pt x="59" y="27"/>
                  </a:cubicBezTo>
                  <a:cubicBezTo>
                    <a:pt x="59" y="25"/>
                    <a:pt x="59" y="25"/>
                    <a:pt x="59" y="25"/>
                  </a:cubicBezTo>
                  <a:cubicBezTo>
                    <a:pt x="59" y="23"/>
                    <a:pt x="58" y="22"/>
                    <a:pt x="56" y="22"/>
                  </a:cubicBezTo>
                  <a:cubicBezTo>
                    <a:pt x="55" y="22"/>
                    <a:pt x="55" y="23"/>
                    <a:pt x="55" y="24"/>
                  </a:cubicBezTo>
                  <a:lnTo>
                    <a:pt x="54" y="24"/>
                  </a:lnTo>
                  <a:close/>
                  <a:moveTo>
                    <a:pt x="57" y="16"/>
                  </a:moveTo>
                  <a:cubicBezTo>
                    <a:pt x="57" y="18"/>
                    <a:pt x="57" y="18"/>
                    <a:pt x="57" y="18"/>
                  </a:cubicBezTo>
                  <a:cubicBezTo>
                    <a:pt x="58" y="18"/>
                    <a:pt x="58" y="18"/>
                    <a:pt x="58" y="18"/>
                  </a:cubicBezTo>
                  <a:cubicBezTo>
                    <a:pt x="58" y="18"/>
                    <a:pt x="58" y="18"/>
                    <a:pt x="58" y="18"/>
                  </a:cubicBezTo>
                  <a:cubicBezTo>
                    <a:pt x="57" y="16"/>
                    <a:pt x="57" y="16"/>
                    <a:pt x="57" y="16"/>
                  </a:cubicBezTo>
                  <a:close/>
                  <a:moveTo>
                    <a:pt x="63" y="23"/>
                  </a:moveTo>
                  <a:cubicBezTo>
                    <a:pt x="63" y="24"/>
                    <a:pt x="63" y="24"/>
                    <a:pt x="63" y="24"/>
                  </a:cubicBezTo>
                  <a:cubicBezTo>
                    <a:pt x="63" y="25"/>
                    <a:pt x="64" y="26"/>
                    <a:pt x="64" y="26"/>
                  </a:cubicBezTo>
                  <a:cubicBezTo>
                    <a:pt x="64" y="26"/>
                    <a:pt x="64" y="26"/>
                    <a:pt x="64" y="26"/>
                  </a:cubicBezTo>
                  <a:cubicBezTo>
                    <a:pt x="65" y="25"/>
                    <a:pt x="65" y="25"/>
                    <a:pt x="65" y="25"/>
                  </a:cubicBezTo>
                  <a:cubicBezTo>
                    <a:pt x="65" y="25"/>
                    <a:pt x="65" y="25"/>
                    <a:pt x="65" y="25"/>
                  </a:cubicBezTo>
                  <a:cubicBezTo>
                    <a:pt x="65" y="24"/>
                    <a:pt x="64" y="23"/>
                    <a:pt x="64" y="23"/>
                  </a:cubicBezTo>
                  <a:lnTo>
                    <a:pt x="63" y="23"/>
                  </a:lnTo>
                  <a:close/>
                  <a:moveTo>
                    <a:pt x="65" y="10"/>
                  </a:moveTo>
                  <a:cubicBezTo>
                    <a:pt x="64" y="10"/>
                    <a:pt x="64" y="10"/>
                    <a:pt x="64" y="10"/>
                  </a:cubicBezTo>
                  <a:cubicBezTo>
                    <a:pt x="64" y="10"/>
                    <a:pt x="64" y="10"/>
                    <a:pt x="64" y="10"/>
                  </a:cubicBezTo>
                  <a:cubicBezTo>
                    <a:pt x="64" y="10"/>
                    <a:pt x="64" y="10"/>
                    <a:pt x="64" y="10"/>
                  </a:cubicBezTo>
                  <a:cubicBezTo>
                    <a:pt x="64" y="11"/>
                    <a:pt x="65" y="12"/>
                    <a:pt x="65" y="12"/>
                  </a:cubicBezTo>
                  <a:cubicBezTo>
                    <a:pt x="65" y="12"/>
                    <a:pt x="65" y="12"/>
                    <a:pt x="65" y="12"/>
                  </a:cubicBezTo>
                  <a:cubicBezTo>
                    <a:pt x="66" y="12"/>
                    <a:pt x="66" y="11"/>
                    <a:pt x="66" y="10"/>
                  </a:cubicBezTo>
                  <a:cubicBezTo>
                    <a:pt x="66" y="9"/>
                    <a:pt x="66" y="9"/>
                    <a:pt x="66" y="9"/>
                  </a:cubicBezTo>
                  <a:lnTo>
                    <a:pt x="6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887"/>
            <p:cNvSpPr>
              <a:spLocks noEditPoints="1"/>
            </p:cNvSpPr>
            <p:nvPr/>
          </p:nvSpPr>
          <p:spPr bwMode="auto">
            <a:xfrm>
              <a:off x="4460" y="1092"/>
              <a:ext cx="133" cy="457"/>
            </a:xfrm>
            <a:custGeom>
              <a:avLst/>
              <a:gdLst>
                <a:gd name="T0" fmla="*/ 39 w 56"/>
                <a:gd name="T1" fmla="*/ 44 h 191"/>
                <a:gd name="T2" fmla="*/ 43 w 56"/>
                <a:gd name="T3" fmla="*/ 95 h 191"/>
                <a:gd name="T4" fmla="*/ 47 w 56"/>
                <a:gd name="T5" fmla="*/ 106 h 191"/>
                <a:gd name="T6" fmla="*/ 47 w 56"/>
                <a:gd name="T7" fmla="*/ 108 h 191"/>
                <a:gd name="T8" fmla="*/ 42 w 56"/>
                <a:gd name="T9" fmla="*/ 117 h 191"/>
                <a:gd name="T10" fmla="*/ 41 w 56"/>
                <a:gd name="T11" fmla="*/ 125 h 191"/>
                <a:gd name="T12" fmla="*/ 36 w 56"/>
                <a:gd name="T13" fmla="*/ 123 h 191"/>
                <a:gd name="T14" fmla="*/ 38 w 56"/>
                <a:gd name="T15" fmla="*/ 136 h 191"/>
                <a:gd name="T16" fmla="*/ 35 w 56"/>
                <a:gd name="T17" fmla="*/ 151 h 191"/>
                <a:gd name="T18" fmla="*/ 34 w 56"/>
                <a:gd name="T19" fmla="*/ 153 h 191"/>
                <a:gd name="T20" fmla="*/ 31 w 56"/>
                <a:gd name="T21" fmla="*/ 158 h 191"/>
                <a:gd name="T22" fmla="*/ 27 w 56"/>
                <a:gd name="T23" fmla="*/ 159 h 191"/>
                <a:gd name="T24" fmla="*/ 25 w 56"/>
                <a:gd name="T25" fmla="*/ 157 h 191"/>
                <a:gd name="T26" fmla="*/ 22 w 56"/>
                <a:gd name="T27" fmla="*/ 153 h 191"/>
                <a:gd name="T28" fmla="*/ 21 w 56"/>
                <a:gd name="T29" fmla="*/ 134 h 191"/>
                <a:gd name="T30" fmla="*/ 19 w 56"/>
                <a:gd name="T31" fmla="*/ 123 h 191"/>
                <a:gd name="T32" fmla="*/ 14 w 56"/>
                <a:gd name="T33" fmla="*/ 120 h 191"/>
                <a:gd name="T34" fmla="*/ 16 w 56"/>
                <a:gd name="T35" fmla="*/ 100 h 191"/>
                <a:gd name="T36" fmla="*/ 12 w 56"/>
                <a:gd name="T37" fmla="*/ 75 h 191"/>
                <a:gd name="T38" fmla="*/ 25 w 56"/>
                <a:gd name="T39" fmla="*/ 3 h 191"/>
                <a:gd name="T40" fmla="*/ 42 w 56"/>
                <a:gd name="T41" fmla="*/ 5 h 191"/>
                <a:gd name="T42" fmla="*/ 40 w 56"/>
                <a:gd name="T43" fmla="*/ 30 h 191"/>
                <a:gd name="T44" fmla="*/ 31 w 56"/>
                <a:gd name="T45" fmla="*/ 40 h 191"/>
                <a:gd name="T46" fmla="*/ 16 w 56"/>
                <a:gd name="T47" fmla="*/ 29 h 191"/>
                <a:gd name="T48" fmla="*/ 14 w 56"/>
                <a:gd name="T49" fmla="*/ 13 h 191"/>
                <a:gd name="T50" fmla="*/ 13 w 56"/>
                <a:gd name="T51" fmla="*/ 5 h 191"/>
                <a:gd name="T52" fmla="*/ 20 w 56"/>
                <a:gd name="T53" fmla="*/ 6 h 191"/>
                <a:gd name="T54" fmla="*/ 11 w 56"/>
                <a:gd name="T55" fmla="*/ 40 h 191"/>
                <a:gd name="T56" fmla="*/ 13 w 56"/>
                <a:gd name="T57" fmla="*/ 118 h 191"/>
                <a:gd name="T58" fmla="*/ 13 w 56"/>
                <a:gd name="T59" fmla="*/ 104 h 191"/>
                <a:gd name="T60" fmla="*/ 14 w 56"/>
                <a:gd name="T61" fmla="*/ 35 h 191"/>
                <a:gd name="T62" fmla="*/ 14 w 56"/>
                <a:gd name="T63" fmla="*/ 120 h 191"/>
                <a:gd name="T64" fmla="*/ 14 w 56"/>
                <a:gd name="T65" fmla="*/ 128 h 191"/>
                <a:gd name="T66" fmla="*/ 15 w 56"/>
                <a:gd name="T67" fmla="*/ 117 h 191"/>
                <a:gd name="T68" fmla="*/ 16 w 56"/>
                <a:gd name="T69" fmla="*/ 8 h 191"/>
                <a:gd name="T70" fmla="*/ 18 w 56"/>
                <a:gd name="T71" fmla="*/ 1 h 191"/>
                <a:gd name="T72" fmla="*/ 17 w 56"/>
                <a:gd name="T73" fmla="*/ 121 h 191"/>
                <a:gd name="T74" fmla="*/ 19 w 56"/>
                <a:gd name="T75" fmla="*/ 96 h 191"/>
                <a:gd name="T76" fmla="*/ 20 w 56"/>
                <a:gd name="T77" fmla="*/ 118 h 191"/>
                <a:gd name="T78" fmla="*/ 21 w 56"/>
                <a:gd name="T79" fmla="*/ 124 h 191"/>
                <a:gd name="T80" fmla="*/ 22 w 56"/>
                <a:gd name="T81" fmla="*/ 132 h 191"/>
                <a:gd name="T82" fmla="*/ 25 w 56"/>
                <a:gd name="T83" fmla="*/ 191 h 191"/>
                <a:gd name="T84" fmla="*/ 26 w 56"/>
                <a:gd name="T85" fmla="*/ 6 h 191"/>
                <a:gd name="T86" fmla="*/ 26 w 56"/>
                <a:gd name="T87" fmla="*/ 176 h 191"/>
                <a:gd name="T88" fmla="*/ 26 w 56"/>
                <a:gd name="T89" fmla="*/ 173 h 191"/>
                <a:gd name="T90" fmla="*/ 32 w 56"/>
                <a:gd name="T91" fmla="*/ 3 h 191"/>
                <a:gd name="T92" fmla="*/ 27 w 56"/>
                <a:gd name="T93" fmla="*/ 172 h 191"/>
                <a:gd name="T94" fmla="*/ 27 w 56"/>
                <a:gd name="T95" fmla="*/ 131 h 191"/>
                <a:gd name="T96" fmla="*/ 28 w 56"/>
                <a:gd name="T97" fmla="*/ 124 h 191"/>
                <a:gd name="T98" fmla="*/ 29 w 56"/>
                <a:gd name="T99" fmla="*/ 176 h 191"/>
                <a:gd name="T100" fmla="*/ 32 w 56"/>
                <a:gd name="T101" fmla="*/ 160 h 191"/>
                <a:gd name="T102" fmla="*/ 33 w 56"/>
                <a:gd name="T103" fmla="*/ 37 h 191"/>
                <a:gd name="T104" fmla="*/ 38 w 56"/>
                <a:gd name="T105" fmla="*/ 42 h 191"/>
                <a:gd name="T106" fmla="*/ 37 w 56"/>
                <a:gd name="T107" fmla="*/ 35 h 191"/>
                <a:gd name="T108" fmla="*/ 37 w 56"/>
                <a:gd name="T109" fmla="*/ 130 h 191"/>
                <a:gd name="T110" fmla="*/ 38 w 56"/>
                <a:gd name="T111" fmla="*/ 126 h 191"/>
                <a:gd name="T112" fmla="*/ 39 w 56"/>
                <a:gd name="T113" fmla="*/ 31 h 191"/>
                <a:gd name="T114" fmla="*/ 40 w 56"/>
                <a:gd name="T115" fmla="*/ 44 h 191"/>
                <a:gd name="T116" fmla="*/ 41 w 56"/>
                <a:gd name="T117" fmla="*/ 20 h 191"/>
                <a:gd name="T118" fmla="*/ 42 w 56"/>
                <a:gd name="T119" fmla="*/ 42 h 191"/>
                <a:gd name="T120" fmla="*/ 43 w 56"/>
                <a:gd name="T121" fmla="*/ 116 h 191"/>
                <a:gd name="T122" fmla="*/ 45 w 56"/>
                <a:gd name="T123" fmla="*/ 37 h 191"/>
                <a:gd name="T124" fmla="*/ 50 w 56"/>
                <a:gd name="T125" fmla="*/ 2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 h="191">
                  <a:moveTo>
                    <a:pt x="0" y="13"/>
                  </a:moveTo>
                  <a:cubicBezTo>
                    <a:pt x="2" y="13"/>
                    <a:pt x="2" y="13"/>
                    <a:pt x="2" y="13"/>
                  </a:cubicBezTo>
                  <a:cubicBezTo>
                    <a:pt x="1" y="13"/>
                    <a:pt x="1" y="13"/>
                    <a:pt x="1" y="13"/>
                  </a:cubicBezTo>
                  <a:cubicBezTo>
                    <a:pt x="0" y="13"/>
                    <a:pt x="0" y="13"/>
                    <a:pt x="0" y="13"/>
                  </a:cubicBezTo>
                  <a:close/>
                  <a:moveTo>
                    <a:pt x="2" y="14"/>
                  </a:moveTo>
                  <a:cubicBezTo>
                    <a:pt x="3" y="14"/>
                    <a:pt x="3" y="14"/>
                    <a:pt x="3" y="14"/>
                  </a:cubicBezTo>
                  <a:cubicBezTo>
                    <a:pt x="3" y="14"/>
                    <a:pt x="3" y="14"/>
                    <a:pt x="3" y="14"/>
                  </a:cubicBezTo>
                  <a:cubicBezTo>
                    <a:pt x="2" y="14"/>
                    <a:pt x="2" y="14"/>
                    <a:pt x="2" y="14"/>
                  </a:cubicBezTo>
                  <a:close/>
                  <a:moveTo>
                    <a:pt x="7" y="12"/>
                  </a:moveTo>
                  <a:cubicBezTo>
                    <a:pt x="8" y="12"/>
                    <a:pt x="8" y="12"/>
                    <a:pt x="8" y="12"/>
                  </a:cubicBezTo>
                  <a:cubicBezTo>
                    <a:pt x="8" y="13"/>
                    <a:pt x="8" y="13"/>
                    <a:pt x="8" y="13"/>
                  </a:cubicBezTo>
                  <a:cubicBezTo>
                    <a:pt x="7" y="13"/>
                    <a:pt x="7" y="13"/>
                    <a:pt x="7" y="13"/>
                  </a:cubicBezTo>
                  <a:lnTo>
                    <a:pt x="7" y="12"/>
                  </a:lnTo>
                  <a:close/>
                  <a:moveTo>
                    <a:pt x="9" y="44"/>
                  </a:moveTo>
                  <a:cubicBezTo>
                    <a:pt x="39" y="44"/>
                    <a:pt x="39" y="44"/>
                    <a:pt x="39" y="44"/>
                  </a:cubicBezTo>
                  <a:cubicBezTo>
                    <a:pt x="39" y="45"/>
                    <a:pt x="39" y="45"/>
                    <a:pt x="39" y="45"/>
                  </a:cubicBezTo>
                  <a:cubicBezTo>
                    <a:pt x="39" y="47"/>
                    <a:pt x="39" y="47"/>
                    <a:pt x="39" y="47"/>
                  </a:cubicBezTo>
                  <a:cubicBezTo>
                    <a:pt x="39" y="73"/>
                    <a:pt x="39" y="73"/>
                    <a:pt x="39" y="73"/>
                  </a:cubicBezTo>
                  <a:cubicBezTo>
                    <a:pt x="40" y="73"/>
                    <a:pt x="40" y="73"/>
                    <a:pt x="40" y="73"/>
                  </a:cubicBezTo>
                  <a:cubicBezTo>
                    <a:pt x="43" y="73"/>
                    <a:pt x="45" y="74"/>
                    <a:pt x="47" y="76"/>
                  </a:cubicBezTo>
                  <a:cubicBezTo>
                    <a:pt x="47" y="76"/>
                    <a:pt x="47" y="76"/>
                    <a:pt x="47" y="76"/>
                  </a:cubicBezTo>
                  <a:cubicBezTo>
                    <a:pt x="46" y="76"/>
                    <a:pt x="46" y="76"/>
                    <a:pt x="46" y="76"/>
                  </a:cubicBezTo>
                  <a:cubicBezTo>
                    <a:pt x="46" y="76"/>
                    <a:pt x="46" y="76"/>
                    <a:pt x="46" y="76"/>
                  </a:cubicBezTo>
                  <a:cubicBezTo>
                    <a:pt x="42" y="75"/>
                    <a:pt x="42" y="75"/>
                    <a:pt x="42" y="75"/>
                  </a:cubicBezTo>
                  <a:cubicBezTo>
                    <a:pt x="43" y="76"/>
                    <a:pt x="44" y="76"/>
                    <a:pt x="45" y="76"/>
                  </a:cubicBezTo>
                  <a:cubicBezTo>
                    <a:pt x="45" y="77"/>
                    <a:pt x="45" y="77"/>
                    <a:pt x="45" y="77"/>
                  </a:cubicBezTo>
                  <a:cubicBezTo>
                    <a:pt x="41" y="78"/>
                    <a:pt x="39" y="81"/>
                    <a:pt x="39" y="84"/>
                  </a:cubicBezTo>
                  <a:cubicBezTo>
                    <a:pt x="39" y="92"/>
                    <a:pt x="39" y="92"/>
                    <a:pt x="39" y="92"/>
                  </a:cubicBezTo>
                  <a:cubicBezTo>
                    <a:pt x="40" y="92"/>
                    <a:pt x="40" y="92"/>
                    <a:pt x="40" y="93"/>
                  </a:cubicBezTo>
                  <a:cubicBezTo>
                    <a:pt x="41" y="93"/>
                    <a:pt x="42" y="94"/>
                    <a:pt x="43" y="95"/>
                  </a:cubicBezTo>
                  <a:cubicBezTo>
                    <a:pt x="42" y="96"/>
                    <a:pt x="42" y="96"/>
                    <a:pt x="42" y="96"/>
                  </a:cubicBezTo>
                  <a:cubicBezTo>
                    <a:pt x="42" y="96"/>
                    <a:pt x="42" y="96"/>
                    <a:pt x="42" y="96"/>
                  </a:cubicBezTo>
                  <a:cubicBezTo>
                    <a:pt x="43" y="96"/>
                    <a:pt x="44" y="97"/>
                    <a:pt x="44" y="99"/>
                  </a:cubicBezTo>
                  <a:cubicBezTo>
                    <a:pt x="43" y="99"/>
                    <a:pt x="43" y="99"/>
                    <a:pt x="43" y="99"/>
                  </a:cubicBezTo>
                  <a:cubicBezTo>
                    <a:pt x="44" y="99"/>
                    <a:pt x="44" y="99"/>
                    <a:pt x="44" y="100"/>
                  </a:cubicBezTo>
                  <a:cubicBezTo>
                    <a:pt x="44" y="100"/>
                    <a:pt x="44" y="100"/>
                    <a:pt x="44" y="100"/>
                  </a:cubicBezTo>
                  <a:cubicBezTo>
                    <a:pt x="44" y="100"/>
                    <a:pt x="44" y="100"/>
                    <a:pt x="44" y="100"/>
                  </a:cubicBezTo>
                  <a:cubicBezTo>
                    <a:pt x="45" y="103"/>
                    <a:pt x="45" y="103"/>
                    <a:pt x="45" y="103"/>
                  </a:cubicBezTo>
                  <a:cubicBezTo>
                    <a:pt x="45" y="103"/>
                    <a:pt x="45" y="103"/>
                    <a:pt x="45" y="103"/>
                  </a:cubicBezTo>
                  <a:cubicBezTo>
                    <a:pt x="45" y="103"/>
                    <a:pt x="45" y="103"/>
                    <a:pt x="45" y="103"/>
                  </a:cubicBezTo>
                  <a:cubicBezTo>
                    <a:pt x="45" y="104"/>
                    <a:pt x="45" y="104"/>
                    <a:pt x="45" y="104"/>
                  </a:cubicBezTo>
                  <a:cubicBezTo>
                    <a:pt x="45" y="105"/>
                    <a:pt x="45" y="105"/>
                    <a:pt x="45" y="105"/>
                  </a:cubicBezTo>
                  <a:cubicBezTo>
                    <a:pt x="45" y="107"/>
                    <a:pt x="45" y="107"/>
                    <a:pt x="45" y="107"/>
                  </a:cubicBezTo>
                  <a:cubicBezTo>
                    <a:pt x="46" y="107"/>
                    <a:pt x="46" y="107"/>
                    <a:pt x="46" y="107"/>
                  </a:cubicBezTo>
                  <a:cubicBezTo>
                    <a:pt x="47" y="106"/>
                    <a:pt x="47" y="106"/>
                    <a:pt x="47" y="106"/>
                  </a:cubicBezTo>
                  <a:cubicBezTo>
                    <a:pt x="48" y="107"/>
                    <a:pt x="48" y="107"/>
                    <a:pt x="48" y="107"/>
                  </a:cubicBezTo>
                  <a:cubicBezTo>
                    <a:pt x="47" y="107"/>
                    <a:pt x="47" y="107"/>
                    <a:pt x="47" y="107"/>
                  </a:cubicBezTo>
                  <a:cubicBezTo>
                    <a:pt x="47" y="107"/>
                    <a:pt x="47" y="107"/>
                    <a:pt x="47" y="107"/>
                  </a:cubicBezTo>
                  <a:cubicBezTo>
                    <a:pt x="47" y="107"/>
                    <a:pt x="47" y="107"/>
                    <a:pt x="47" y="107"/>
                  </a:cubicBezTo>
                  <a:cubicBezTo>
                    <a:pt x="46" y="108"/>
                    <a:pt x="46" y="108"/>
                    <a:pt x="46" y="108"/>
                  </a:cubicBezTo>
                  <a:cubicBezTo>
                    <a:pt x="46" y="108"/>
                    <a:pt x="46" y="108"/>
                    <a:pt x="46" y="108"/>
                  </a:cubicBezTo>
                  <a:cubicBezTo>
                    <a:pt x="46" y="108"/>
                    <a:pt x="46" y="108"/>
                    <a:pt x="46" y="108"/>
                  </a:cubicBezTo>
                  <a:cubicBezTo>
                    <a:pt x="45" y="110"/>
                    <a:pt x="45" y="110"/>
                    <a:pt x="45" y="110"/>
                  </a:cubicBezTo>
                  <a:cubicBezTo>
                    <a:pt x="46" y="110"/>
                    <a:pt x="46" y="110"/>
                    <a:pt x="46" y="110"/>
                  </a:cubicBezTo>
                  <a:cubicBezTo>
                    <a:pt x="46" y="110"/>
                    <a:pt x="46" y="110"/>
                    <a:pt x="46" y="110"/>
                  </a:cubicBezTo>
                  <a:cubicBezTo>
                    <a:pt x="45" y="110"/>
                    <a:pt x="45" y="110"/>
                    <a:pt x="45" y="110"/>
                  </a:cubicBezTo>
                  <a:cubicBezTo>
                    <a:pt x="45" y="111"/>
                    <a:pt x="45" y="111"/>
                    <a:pt x="45" y="111"/>
                  </a:cubicBezTo>
                  <a:cubicBezTo>
                    <a:pt x="46" y="111"/>
                    <a:pt x="46" y="111"/>
                    <a:pt x="46" y="111"/>
                  </a:cubicBezTo>
                  <a:cubicBezTo>
                    <a:pt x="47" y="109"/>
                    <a:pt x="47" y="109"/>
                    <a:pt x="47" y="109"/>
                  </a:cubicBezTo>
                  <a:cubicBezTo>
                    <a:pt x="47" y="108"/>
                    <a:pt x="47" y="108"/>
                    <a:pt x="47" y="108"/>
                  </a:cubicBezTo>
                  <a:cubicBezTo>
                    <a:pt x="48" y="108"/>
                    <a:pt x="48" y="108"/>
                    <a:pt x="48" y="108"/>
                  </a:cubicBezTo>
                  <a:cubicBezTo>
                    <a:pt x="49" y="109"/>
                    <a:pt x="49" y="109"/>
                    <a:pt x="49" y="109"/>
                  </a:cubicBezTo>
                  <a:cubicBezTo>
                    <a:pt x="49" y="112"/>
                    <a:pt x="49" y="112"/>
                    <a:pt x="49" y="112"/>
                  </a:cubicBezTo>
                  <a:cubicBezTo>
                    <a:pt x="49" y="114"/>
                    <a:pt x="48" y="115"/>
                    <a:pt x="47" y="115"/>
                  </a:cubicBezTo>
                  <a:cubicBezTo>
                    <a:pt x="44" y="115"/>
                    <a:pt x="44" y="115"/>
                    <a:pt x="44" y="115"/>
                  </a:cubicBezTo>
                  <a:cubicBezTo>
                    <a:pt x="44" y="115"/>
                    <a:pt x="44" y="115"/>
                    <a:pt x="44" y="115"/>
                  </a:cubicBezTo>
                  <a:cubicBezTo>
                    <a:pt x="43" y="115"/>
                    <a:pt x="43" y="115"/>
                    <a:pt x="43" y="115"/>
                  </a:cubicBezTo>
                  <a:cubicBezTo>
                    <a:pt x="43" y="115"/>
                    <a:pt x="43" y="115"/>
                    <a:pt x="43" y="115"/>
                  </a:cubicBezTo>
                  <a:cubicBezTo>
                    <a:pt x="43" y="115"/>
                    <a:pt x="43" y="115"/>
                    <a:pt x="43" y="115"/>
                  </a:cubicBezTo>
                  <a:cubicBezTo>
                    <a:pt x="43" y="115"/>
                    <a:pt x="43" y="115"/>
                    <a:pt x="43" y="115"/>
                  </a:cubicBezTo>
                  <a:cubicBezTo>
                    <a:pt x="42" y="115"/>
                    <a:pt x="42" y="115"/>
                    <a:pt x="42" y="115"/>
                  </a:cubicBezTo>
                  <a:cubicBezTo>
                    <a:pt x="42" y="117"/>
                    <a:pt x="42" y="117"/>
                    <a:pt x="42" y="117"/>
                  </a:cubicBezTo>
                  <a:cubicBezTo>
                    <a:pt x="42" y="117"/>
                    <a:pt x="42" y="117"/>
                    <a:pt x="42" y="117"/>
                  </a:cubicBezTo>
                  <a:cubicBezTo>
                    <a:pt x="43" y="117"/>
                    <a:pt x="43" y="117"/>
                    <a:pt x="43" y="117"/>
                  </a:cubicBezTo>
                  <a:cubicBezTo>
                    <a:pt x="42" y="117"/>
                    <a:pt x="42" y="117"/>
                    <a:pt x="42" y="117"/>
                  </a:cubicBezTo>
                  <a:cubicBezTo>
                    <a:pt x="42" y="116"/>
                    <a:pt x="42" y="116"/>
                    <a:pt x="42" y="116"/>
                  </a:cubicBezTo>
                  <a:cubicBezTo>
                    <a:pt x="43" y="116"/>
                    <a:pt x="43" y="116"/>
                    <a:pt x="43" y="116"/>
                  </a:cubicBezTo>
                  <a:cubicBezTo>
                    <a:pt x="43" y="117"/>
                    <a:pt x="44" y="118"/>
                    <a:pt x="45" y="118"/>
                  </a:cubicBezTo>
                  <a:cubicBezTo>
                    <a:pt x="44" y="120"/>
                    <a:pt x="44" y="121"/>
                    <a:pt x="43" y="121"/>
                  </a:cubicBezTo>
                  <a:cubicBezTo>
                    <a:pt x="43" y="122"/>
                    <a:pt x="43" y="123"/>
                    <a:pt x="43" y="123"/>
                  </a:cubicBezTo>
                  <a:cubicBezTo>
                    <a:pt x="43" y="123"/>
                    <a:pt x="43" y="123"/>
                    <a:pt x="43" y="123"/>
                  </a:cubicBezTo>
                  <a:cubicBezTo>
                    <a:pt x="43" y="123"/>
                    <a:pt x="43" y="123"/>
                    <a:pt x="43" y="123"/>
                  </a:cubicBezTo>
                  <a:cubicBezTo>
                    <a:pt x="41" y="124"/>
                    <a:pt x="41" y="124"/>
                    <a:pt x="41" y="124"/>
                  </a:cubicBezTo>
                  <a:cubicBezTo>
                    <a:pt x="41" y="124"/>
                    <a:pt x="41" y="124"/>
                    <a:pt x="41" y="124"/>
                  </a:cubicBezTo>
                  <a:cubicBezTo>
                    <a:pt x="41" y="124"/>
                    <a:pt x="41" y="124"/>
                    <a:pt x="41" y="124"/>
                  </a:cubicBezTo>
                  <a:cubicBezTo>
                    <a:pt x="41" y="124"/>
                    <a:pt x="41" y="124"/>
                    <a:pt x="41" y="124"/>
                  </a:cubicBezTo>
                  <a:cubicBezTo>
                    <a:pt x="41" y="125"/>
                    <a:pt x="41" y="125"/>
                    <a:pt x="41" y="125"/>
                  </a:cubicBezTo>
                  <a:cubicBezTo>
                    <a:pt x="41" y="125"/>
                    <a:pt x="41" y="125"/>
                    <a:pt x="41" y="125"/>
                  </a:cubicBezTo>
                  <a:cubicBezTo>
                    <a:pt x="41" y="125"/>
                    <a:pt x="41" y="125"/>
                    <a:pt x="41" y="125"/>
                  </a:cubicBezTo>
                  <a:cubicBezTo>
                    <a:pt x="41" y="125"/>
                    <a:pt x="41" y="125"/>
                    <a:pt x="41" y="125"/>
                  </a:cubicBezTo>
                  <a:cubicBezTo>
                    <a:pt x="40" y="125"/>
                    <a:pt x="40" y="125"/>
                    <a:pt x="40" y="125"/>
                  </a:cubicBezTo>
                  <a:cubicBezTo>
                    <a:pt x="40" y="122"/>
                    <a:pt x="40" y="122"/>
                    <a:pt x="40" y="122"/>
                  </a:cubicBezTo>
                  <a:cubicBezTo>
                    <a:pt x="40" y="122"/>
                    <a:pt x="40" y="122"/>
                    <a:pt x="40" y="122"/>
                  </a:cubicBezTo>
                  <a:cubicBezTo>
                    <a:pt x="40" y="122"/>
                    <a:pt x="40" y="122"/>
                    <a:pt x="40" y="122"/>
                  </a:cubicBezTo>
                  <a:cubicBezTo>
                    <a:pt x="40" y="118"/>
                    <a:pt x="40" y="118"/>
                    <a:pt x="40" y="118"/>
                  </a:cubicBezTo>
                  <a:cubicBezTo>
                    <a:pt x="40" y="115"/>
                    <a:pt x="40" y="115"/>
                    <a:pt x="40" y="115"/>
                  </a:cubicBezTo>
                  <a:cubicBezTo>
                    <a:pt x="38" y="115"/>
                    <a:pt x="38" y="115"/>
                    <a:pt x="38" y="115"/>
                  </a:cubicBezTo>
                  <a:cubicBezTo>
                    <a:pt x="38" y="118"/>
                    <a:pt x="38" y="118"/>
                    <a:pt x="38" y="118"/>
                  </a:cubicBezTo>
                  <a:cubicBezTo>
                    <a:pt x="38" y="118"/>
                    <a:pt x="38" y="118"/>
                    <a:pt x="38" y="118"/>
                  </a:cubicBezTo>
                  <a:cubicBezTo>
                    <a:pt x="37" y="118"/>
                    <a:pt x="37" y="118"/>
                    <a:pt x="37" y="118"/>
                  </a:cubicBezTo>
                  <a:cubicBezTo>
                    <a:pt x="37" y="117"/>
                    <a:pt x="37" y="117"/>
                    <a:pt x="37" y="117"/>
                  </a:cubicBezTo>
                  <a:cubicBezTo>
                    <a:pt x="38" y="117"/>
                    <a:pt x="38" y="117"/>
                    <a:pt x="38" y="117"/>
                  </a:cubicBezTo>
                  <a:cubicBezTo>
                    <a:pt x="37" y="116"/>
                    <a:pt x="37" y="116"/>
                    <a:pt x="37" y="116"/>
                  </a:cubicBezTo>
                  <a:cubicBezTo>
                    <a:pt x="37" y="116"/>
                    <a:pt x="37" y="116"/>
                    <a:pt x="37" y="116"/>
                  </a:cubicBezTo>
                  <a:cubicBezTo>
                    <a:pt x="36" y="123"/>
                    <a:pt x="36" y="123"/>
                    <a:pt x="36" y="123"/>
                  </a:cubicBezTo>
                  <a:cubicBezTo>
                    <a:pt x="36" y="123"/>
                    <a:pt x="36" y="123"/>
                    <a:pt x="36" y="123"/>
                  </a:cubicBezTo>
                  <a:cubicBezTo>
                    <a:pt x="37" y="123"/>
                    <a:pt x="37" y="123"/>
                    <a:pt x="37" y="123"/>
                  </a:cubicBezTo>
                  <a:cubicBezTo>
                    <a:pt x="37" y="123"/>
                    <a:pt x="37" y="123"/>
                    <a:pt x="37" y="123"/>
                  </a:cubicBezTo>
                  <a:cubicBezTo>
                    <a:pt x="36" y="123"/>
                    <a:pt x="36" y="124"/>
                    <a:pt x="36" y="126"/>
                  </a:cubicBezTo>
                  <a:cubicBezTo>
                    <a:pt x="36" y="128"/>
                    <a:pt x="36" y="128"/>
                    <a:pt x="36" y="128"/>
                  </a:cubicBezTo>
                  <a:cubicBezTo>
                    <a:pt x="35" y="132"/>
                    <a:pt x="35" y="132"/>
                    <a:pt x="35" y="132"/>
                  </a:cubicBezTo>
                  <a:cubicBezTo>
                    <a:pt x="35" y="132"/>
                    <a:pt x="35" y="132"/>
                    <a:pt x="35" y="132"/>
                  </a:cubicBezTo>
                  <a:cubicBezTo>
                    <a:pt x="35" y="132"/>
                    <a:pt x="36" y="132"/>
                    <a:pt x="36" y="133"/>
                  </a:cubicBezTo>
                  <a:cubicBezTo>
                    <a:pt x="36" y="133"/>
                    <a:pt x="36" y="133"/>
                    <a:pt x="36" y="133"/>
                  </a:cubicBezTo>
                  <a:cubicBezTo>
                    <a:pt x="36" y="132"/>
                    <a:pt x="36" y="132"/>
                    <a:pt x="36" y="132"/>
                  </a:cubicBezTo>
                  <a:cubicBezTo>
                    <a:pt x="37" y="132"/>
                    <a:pt x="37" y="132"/>
                    <a:pt x="37" y="132"/>
                  </a:cubicBezTo>
                  <a:cubicBezTo>
                    <a:pt x="37" y="132"/>
                    <a:pt x="37" y="132"/>
                    <a:pt x="37" y="132"/>
                  </a:cubicBezTo>
                  <a:cubicBezTo>
                    <a:pt x="37" y="133"/>
                    <a:pt x="37" y="133"/>
                    <a:pt x="37" y="133"/>
                  </a:cubicBezTo>
                  <a:cubicBezTo>
                    <a:pt x="37" y="136"/>
                    <a:pt x="37" y="136"/>
                    <a:pt x="37" y="136"/>
                  </a:cubicBezTo>
                  <a:cubicBezTo>
                    <a:pt x="38" y="136"/>
                    <a:pt x="38" y="136"/>
                    <a:pt x="38" y="136"/>
                  </a:cubicBezTo>
                  <a:cubicBezTo>
                    <a:pt x="38" y="136"/>
                    <a:pt x="38" y="136"/>
                    <a:pt x="38" y="136"/>
                  </a:cubicBezTo>
                  <a:cubicBezTo>
                    <a:pt x="38" y="136"/>
                    <a:pt x="38" y="137"/>
                    <a:pt x="38" y="137"/>
                  </a:cubicBezTo>
                  <a:cubicBezTo>
                    <a:pt x="38" y="137"/>
                    <a:pt x="38" y="137"/>
                    <a:pt x="38" y="137"/>
                  </a:cubicBezTo>
                  <a:cubicBezTo>
                    <a:pt x="37" y="141"/>
                    <a:pt x="37" y="141"/>
                    <a:pt x="37" y="141"/>
                  </a:cubicBezTo>
                  <a:cubicBezTo>
                    <a:pt x="37" y="141"/>
                    <a:pt x="37" y="141"/>
                    <a:pt x="37" y="141"/>
                  </a:cubicBezTo>
                  <a:cubicBezTo>
                    <a:pt x="36" y="141"/>
                    <a:pt x="36" y="141"/>
                    <a:pt x="36" y="141"/>
                  </a:cubicBezTo>
                  <a:cubicBezTo>
                    <a:pt x="36" y="143"/>
                    <a:pt x="35" y="145"/>
                    <a:pt x="35" y="148"/>
                  </a:cubicBezTo>
                  <a:cubicBezTo>
                    <a:pt x="35" y="148"/>
                    <a:pt x="35" y="148"/>
                    <a:pt x="35" y="148"/>
                  </a:cubicBezTo>
                  <a:cubicBezTo>
                    <a:pt x="35" y="149"/>
                    <a:pt x="35" y="149"/>
                    <a:pt x="35" y="149"/>
                  </a:cubicBezTo>
                  <a:cubicBezTo>
                    <a:pt x="35" y="150"/>
                    <a:pt x="35" y="150"/>
                    <a:pt x="35" y="150"/>
                  </a:cubicBezTo>
                  <a:cubicBezTo>
                    <a:pt x="35" y="150"/>
                    <a:pt x="35" y="150"/>
                    <a:pt x="35" y="150"/>
                  </a:cubicBezTo>
                  <a:cubicBezTo>
                    <a:pt x="36" y="150"/>
                    <a:pt x="36" y="150"/>
                    <a:pt x="36" y="150"/>
                  </a:cubicBezTo>
                  <a:cubicBezTo>
                    <a:pt x="36" y="151"/>
                    <a:pt x="36" y="151"/>
                    <a:pt x="36" y="151"/>
                  </a:cubicBezTo>
                  <a:cubicBezTo>
                    <a:pt x="35" y="151"/>
                    <a:pt x="35" y="151"/>
                    <a:pt x="35" y="151"/>
                  </a:cubicBezTo>
                  <a:cubicBezTo>
                    <a:pt x="35" y="151"/>
                    <a:pt x="35" y="151"/>
                    <a:pt x="35" y="151"/>
                  </a:cubicBezTo>
                  <a:cubicBezTo>
                    <a:pt x="36" y="151"/>
                    <a:pt x="36" y="151"/>
                    <a:pt x="36" y="151"/>
                  </a:cubicBezTo>
                  <a:cubicBezTo>
                    <a:pt x="36" y="151"/>
                    <a:pt x="36" y="151"/>
                    <a:pt x="36" y="151"/>
                  </a:cubicBezTo>
                  <a:cubicBezTo>
                    <a:pt x="36" y="151"/>
                    <a:pt x="36" y="151"/>
                    <a:pt x="36" y="151"/>
                  </a:cubicBezTo>
                  <a:cubicBezTo>
                    <a:pt x="35" y="151"/>
                    <a:pt x="35" y="151"/>
                    <a:pt x="35" y="151"/>
                  </a:cubicBezTo>
                  <a:cubicBezTo>
                    <a:pt x="35" y="151"/>
                    <a:pt x="35" y="151"/>
                    <a:pt x="35" y="151"/>
                  </a:cubicBezTo>
                  <a:cubicBezTo>
                    <a:pt x="35" y="151"/>
                    <a:pt x="35" y="151"/>
                    <a:pt x="35" y="151"/>
                  </a:cubicBezTo>
                  <a:cubicBezTo>
                    <a:pt x="35" y="156"/>
                    <a:pt x="35" y="156"/>
                    <a:pt x="35" y="156"/>
                  </a:cubicBezTo>
                  <a:cubicBezTo>
                    <a:pt x="34" y="157"/>
                    <a:pt x="34" y="157"/>
                    <a:pt x="34" y="157"/>
                  </a:cubicBezTo>
                  <a:cubicBezTo>
                    <a:pt x="35" y="157"/>
                    <a:pt x="35" y="157"/>
                    <a:pt x="35" y="157"/>
                  </a:cubicBezTo>
                  <a:cubicBezTo>
                    <a:pt x="35" y="158"/>
                    <a:pt x="35" y="158"/>
                    <a:pt x="35" y="158"/>
                  </a:cubicBezTo>
                  <a:cubicBezTo>
                    <a:pt x="34" y="158"/>
                    <a:pt x="34" y="158"/>
                    <a:pt x="34" y="158"/>
                  </a:cubicBezTo>
                  <a:cubicBezTo>
                    <a:pt x="34" y="155"/>
                    <a:pt x="34" y="155"/>
                    <a:pt x="34" y="155"/>
                  </a:cubicBezTo>
                  <a:cubicBezTo>
                    <a:pt x="34" y="154"/>
                    <a:pt x="34" y="154"/>
                    <a:pt x="34" y="154"/>
                  </a:cubicBezTo>
                  <a:cubicBezTo>
                    <a:pt x="34" y="153"/>
                    <a:pt x="34" y="153"/>
                    <a:pt x="34" y="153"/>
                  </a:cubicBezTo>
                  <a:cubicBezTo>
                    <a:pt x="34" y="153"/>
                    <a:pt x="34" y="153"/>
                    <a:pt x="34" y="153"/>
                  </a:cubicBezTo>
                  <a:cubicBezTo>
                    <a:pt x="34" y="151"/>
                    <a:pt x="34" y="151"/>
                    <a:pt x="34" y="151"/>
                  </a:cubicBezTo>
                  <a:cubicBezTo>
                    <a:pt x="34" y="151"/>
                    <a:pt x="34" y="151"/>
                    <a:pt x="34" y="151"/>
                  </a:cubicBezTo>
                  <a:cubicBezTo>
                    <a:pt x="34" y="149"/>
                    <a:pt x="34" y="149"/>
                    <a:pt x="34" y="149"/>
                  </a:cubicBezTo>
                  <a:cubicBezTo>
                    <a:pt x="34" y="149"/>
                    <a:pt x="34" y="149"/>
                    <a:pt x="34" y="149"/>
                  </a:cubicBezTo>
                  <a:cubicBezTo>
                    <a:pt x="34" y="150"/>
                    <a:pt x="34" y="150"/>
                    <a:pt x="33" y="151"/>
                  </a:cubicBezTo>
                  <a:cubicBezTo>
                    <a:pt x="33" y="151"/>
                    <a:pt x="33" y="151"/>
                    <a:pt x="33" y="151"/>
                  </a:cubicBezTo>
                  <a:cubicBezTo>
                    <a:pt x="33" y="151"/>
                    <a:pt x="33" y="151"/>
                    <a:pt x="33" y="151"/>
                  </a:cubicBezTo>
                  <a:cubicBezTo>
                    <a:pt x="33" y="151"/>
                    <a:pt x="33" y="151"/>
                    <a:pt x="33" y="151"/>
                  </a:cubicBezTo>
                  <a:cubicBezTo>
                    <a:pt x="33" y="152"/>
                    <a:pt x="33" y="152"/>
                    <a:pt x="33" y="152"/>
                  </a:cubicBezTo>
                  <a:cubicBezTo>
                    <a:pt x="32" y="155"/>
                    <a:pt x="32" y="155"/>
                    <a:pt x="32" y="155"/>
                  </a:cubicBezTo>
                  <a:cubicBezTo>
                    <a:pt x="33" y="155"/>
                    <a:pt x="33" y="155"/>
                    <a:pt x="33" y="155"/>
                  </a:cubicBezTo>
                  <a:cubicBezTo>
                    <a:pt x="32" y="157"/>
                    <a:pt x="32" y="157"/>
                    <a:pt x="32" y="157"/>
                  </a:cubicBezTo>
                  <a:cubicBezTo>
                    <a:pt x="32" y="157"/>
                    <a:pt x="32" y="157"/>
                    <a:pt x="32" y="157"/>
                  </a:cubicBezTo>
                  <a:cubicBezTo>
                    <a:pt x="31" y="157"/>
                    <a:pt x="31" y="157"/>
                    <a:pt x="31" y="157"/>
                  </a:cubicBezTo>
                  <a:cubicBezTo>
                    <a:pt x="31" y="158"/>
                    <a:pt x="31" y="158"/>
                    <a:pt x="31" y="158"/>
                  </a:cubicBezTo>
                  <a:cubicBezTo>
                    <a:pt x="31" y="158"/>
                    <a:pt x="31" y="158"/>
                    <a:pt x="31" y="158"/>
                  </a:cubicBezTo>
                  <a:cubicBezTo>
                    <a:pt x="31" y="157"/>
                    <a:pt x="31" y="157"/>
                    <a:pt x="31" y="157"/>
                  </a:cubicBezTo>
                  <a:cubicBezTo>
                    <a:pt x="32" y="155"/>
                    <a:pt x="32" y="155"/>
                    <a:pt x="32" y="155"/>
                  </a:cubicBezTo>
                  <a:cubicBezTo>
                    <a:pt x="31" y="155"/>
                    <a:pt x="31" y="155"/>
                    <a:pt x="31" y="155"/>
                  </a:cubicBezTo>
                  <a:cubicBezTo>
                    <a:pt x="31" y="155"/>
                    <a:pt x="31" y="155"/>
                    <a:pt x="31" y="155"/>
                  </a:cubicBezTo>
                  <a:cubicBezTo>
                    <a:pt x="32" y="155"/>
                    <a:pt x="32" y="155"/>
                    <a:pt x="32" y="155"/>
                  </a:cubicBezTo>
                  <a:cubicBezTo>
                    <a:pt x="31" y="153"/>
                    <a:pt x="31" y="153"/>
                    <a:pt x="31" y="153"/>
                  </a:cubicBezTo>
                  <a:cubicBezTo>
                    <a:pt x="31" y="153"/>
                    <a:pt x="30" y="155"/>
                    <a:pt x="30" y="157"/>
                  </a:cubicBezTo>
                  <a:cubicBezTo>
                    <a:pt x="30" y="158"/>
                    <a:pt x="30" y="158"/>
                    <a:pt x="30" y="158"/>
                  </a:cubicBezTo>
                  <a:cubicBezTo>
                    <a:pt x="30" y="160"/>
                    <a:pt x="30" y="160"/>
                    <a:pt x="30" y="160"/>
                  </a:cubicBezTo>
                  <a:cubicBezTo>
                    <a:pt x="29" y="160"/>
                    <a:pt x="29" y="160"/>
                    <a:pt x="29" y="160"/>
                  </a:cubicBezTo>
                  <a:cubicBezTo>
                    <a:pt x="29" y="159"/>
                    <a:pt x="29" y="159"/>
                    <a:pt x="29" y="159"/>
                  </a:cubicBezTo>
                  <a:cubicBezTo>
                    <a:pt x="29" y="159"/>
                    <a:pt x="29" y="159"/>
                    <a:pt x="29" y="159"/>
                  </a:cubicBezTo>
                  <a:cubicBezTo>
                    <a:pt x="28" y="159"/>
                    <a:pt x="28" y="159"/>
                    <a:pt x="28" y="159"/>
                  </a:cubicBezTo>
                  <a:cubicBezTo>
                    <a:pt x="27" y="159"/>
                    <a:pt x="27" y="159"/>
                    <a:pt x="27" y="159"/>
                  </a:cubicBezTo>
                  <a:cubicBezTo>
                    <a:pt x="27" y="156"/>
                    <a:pt x="27" y="156"/>
                    <a:pt x="27" y="156"/>
                  </a:cubicBezTo>
                  <a:cubicBezTo>
                    <a:pt x="27" y="156"/>
                    <a:pt x="27" y="156"/>
                    <a:pt x="27" y="156"/>
                  </a:cubicBezTo>
                  <a:cubicBezTo>
                    <a:pt x="27" y="158"/>
                    <a:pt x="27" y="158"/>
                    <a:pt x="27" y="158"/>
                  </a:cubicBezTo>
                  <a:cubicBezTo>
                    <a:pt x="27" y="159"/>
                    <a:pt x="27" y="159"/>
                    <a:pt x="27" y="159"/>
                  </a:cubicBezTo>
                  <a:cubicBezTo>
                    <a:pt x="27" y="160"/>
                    <a:pt x="27" y="160"/>
                    <a:pt x="27" y="160"/>
                  </a:cubicBezTo>
                  <a:cubicBezTo>
                    <a:pt x="27" y="160"/>
                    <a:pt x="27" y="160"/>
                    <a:pt x="27" y="160"/>
                  </a:cubicBezTo>
                  <a:cubicBezTo>
                    <a:pt x="27" y="160"/>
                    <a:pt x="27" y="160"/>
                    <a:pt x="27" y="160"/>
                  </a:cubicBezTo>
                  <a:cubicBezTo>
                    <a:pt x="27" y="161"/>
                    <a:pt x="27" y="161"/>
                    <a:pt x="27" y="161"/>
                  </a:cubicBezTo>
                  <a:cubicBezTo>
                    <a:pt x="27" y="161"/>
                    <a:pt x="27" y="161"/>
                    <a:pt x="27" y="161"/>
                  </a:cubicBezTo>
                  <a:cubicBezTo>
                    <a:pt x="27" y="163"/>
                    <a:pt x="27" y="163"/>
                    <a:pt x="27" y="163"/>
                  </a:cubicBezTo>
                  <a:cubicBezTo>
                    <a:pt x="27" y="164"/>
                    <a:pt x="27" y="164"/>
                    <a:pt x="27" y="164"/>
                  </a:cubicBezTo>
                  <a:cubicBezTo>
                    <a:pt x="27" y="164"/>
                    <a:pt x="27" y="164"/>
                    <a:pt x="27" y="164"/>
                  </a:cubicBezTo>
                  <a:cubicBezTo>
                    <a:pt x="27" y="165"/>
                    <a:pt x="27" y="165"/>
                    <a:pt x="27" y="165"/>
                  </a:cubicBezTo>
                  <a:cubicBezTo>
                    <a:pt x="26" y="166"/>
                    <a:pt x="26" y="166"/>
                    <a:pt x="26" y="166"/>
                  </a:cubicBezTo>
                  <a:cubicBezTo>
                    <a:pt x="26" y="162"/>
                    <a:pt x="26" y="159"/>
                    <a:pt x="25" y="157"/>
                  </a:cubicBezTo>
                  <a:cubicBezTo>
                    <a:pt x="25" y="156"/>
                    <a:pt x="25" y="156"/>
                    <a:pt x="25" y="156"/>
                  </a:cubicBezTo>
                  <a:cubicBezTo>
                    <a:pt x="25" y="155"/>
                    <a:pt x="25" y="155"/>
                    <a:pt x="25" y="155"/>
                  </a:cubicBezTo>
                  <a:cubicBezTo>
                    <a:pt x="25" y="154"/>
                    <a:pt x="25" y="154"/>
                    <a:pt x="25" y="154"/>
                  </a:cubicBezTo>
                  <a:cubicBezTo>
                    <a:pt x="25" y="154"/>
                    <a:pt x="24" y="154"/>
                    <a:pt x="24" y="153"/>
                  </a:cubicBezTo>
                  <a:cubicBezTo>
                    <a:pt x="23" y="153"/>
                    <a:pt x="23" y="153"/>
                    <a:pt x="23" y="153"/>
                  </a:cubicBezTo>
                  <a:cubicBezTo>
                    <a:pt x="23" y="154"/>
                    <a:pt x="23" y="155"/>
                    <a:pt x="22" y="155"/>
                  </a:cubicBezTo>
                  <a:cubicBezTo>
                    <a:pt x="22" y="155"/>
                    <a:pt x="22" y="155"/>
                    <a:pt x="22" y="155"/>
                  </a:cubicBezTo>
                  <a:cubicBezTo>
                    <a:pt x="23" y="155"/>
                    <a:pt x="23" y="155"/>
                    <a:pt x="23" y="155"/>
                  </a:cubicBezTo>
                  <a:cubicBezTo>
                    <a:pt x="24" y="155"/>
                    <a:pt x="24" y="155"/>
                    <a:pt x="24" y="155"/>
                  </a:cubicBezTo>
                  <a:cubicBezTo>
                    <a:pt x="23" y="156"/>
                    <a:pt x="23" y="156"/>
                    <a:pt x="23" y="156"/>
                  </a:cubicBezTo>
                  <a:cubicBezTo>
                    <a:pt x="22" y="156"/>
                    <a:pt x="22" y="156"/>
                    <a:pt x="22" y="156"/>
                  </a:cubicBezTo>
                  <a:cubicBezTo>
                    <a:pt x="22" y="155"/>
                    <a:pt x="22" y="155"/>
                    <a:pt x="22" y="155"/>
                  </a:cubicBezTo>
                  <a:cubicBezTo>
                    <a:pt x="22" y="155"/>
                    <a:pt x="22" y="155"/>
                    <a:pt x="22" y="155"/>
                  </a:cubicBezTo>
                  <a:cubicBezTo>
                    <a:pt x="21" y="153"/>
                    <a:pt x="21" y="153"/>
                    <a:pt x="21" y="153"/>
                  </a:cubicBezTo>
                  <a:cubicBezTo>
                    <a:pt x="22" y="153"/>
                    <a:pt x="22" y="153"/>
                    <a:pt x="22" y="153"/>
                  </a:cubicBezTo>
                  <a:cubicBezTo>
                    <a:pt x="22" y="151"/>
                    <a:pt x="22" y="151"/>
                    <a:pt x="22" y="151"/>
                  </a:cubicBezTo>
                  <a:cubicBezTo>
                    <a:pt x="22" y="150"/>
                    <a:pt x="22" y="150"/>
                    <a:pt x="22" y="150"/>
                  </a:cubicBezTo>
                  <a:cubicBezTo>
                    <a:pt x="22" y="150"/>
                    <a:pt x="22" y="150"/>
                    <a:pt x="22" y="150"/>
                  </a:cubicBezTo>
                  <a:cubicBezTo>
                    <a:pt x="22" y="150"/>
                    <a:pt x="22" y="150"/>
                    <a:pt x="22" y="150"/>
                  </a:cubicBezTo>
                  <a:cubicBezTo>
                    <a:pt x="22" y="149"/>
                    <a:pt x="22" y="149"/>
                    <a:pt x="22" y="149"/>
                  </a:cubicBezTo>
                  <a:cubicBezTo>
                    <a:pt x="21" y="141"/>
                    <a:pt x="21" y="141"/>
                    <a:pt x="21" y="141"/>
                  </a:cubicBezTo>
                  <a:cubicBezTo>
                    <a:pt x="22" y="141"/>
                    <a:pt x="22" y="141"/>
                    <a:pt x="22" y="141"/>
                  </a:cubicBezTo>
                  <a:cubicBezTo>
                    <a:pt x="21" y="140"/>
                    <a:pt x="21" y="140"/>
                    <a:pt x="21" y="140"/>
                  </a:cubicBezTo>
                  <a:cubicBezTo>
                    <a:pt x="21" y="139"/>
                    <a:pt x="21" y="139"/>
                    <a:pt x="21" y="139"/>
                  </a:cubicBezTo>
                  <a:cubicBezTo>
                    <a:pt x="21" y="138"/>
                    <a:pt x="21" y="138"/>
                    <a:pt x="21" y="138"/>
                  </a:cubicBezTo>
                  <a:cubicBezTo>
                    <a:pt x="21" y="138"/>
                    <a:pt x="20" y="137"/>
                    <a:pt x="20" y="134"/>
                  </a:cubicBezTo>
                  <a:cubicBezTo>
                    <a:pt x="20" y="134"/>
                    <a:pt x="20" y="134"/>
                    <a:pt x="20" y="134"/>
                  </a:cubicBezTo>
                  <a:cubicBezTo>
                    <a:pt x="21" y="134"/>
                    <a:pt x="21" y="134"/>
                    <a:pt x="21" y="134"/>
                  </a:cubicBezTo>
                  <a:cubicBezTo>
                    <a:pt x="21" y="134"/>
                    <a:pt x="21" y="134"/>
                    <a:pt x="21" y="134"/>
                  </a:cubicBezTo>
                  <a:cubicBezTo>
                    <a:pt x="21" y="134"/>
                    <a:pt x="21" y="134"/>
                    <a:pt x="21" y="134"/>
                  </a:cubicBezTo>
                  <a:cubicBezTo>
                    <a:pt x="21" y="133"/>
                    <a:pt x="21" y="133"/>
                    <a:pt x="21" y="133"/>
                  </a:cubicBezTo>
                  <a:cubicBezTo>
                    <a:pt x="21" y="130"/>
                    <a:pt x="21" y="130"/>
                    <a:pt x="21" y="130"/>
                  </a:cubicBezTo>
                  <a:cubicBezTo>
                    <a:pt x="21" y="130"/>
                    <a:pt x="21" y="130"/>
                    <a:pt x="21" y="130"/>
                  </a:cubicBezTo>
                  <a:cubicBezTo>
                    <a:pt x="22" y="130"/>
                    <a:pt x="22" y="130"/>
                    <a:pt x="22" y="130"/>
                  </a:cubicBezTo>
                  <a:cubicBezTo>
                    <a:pt x="22" y="131"/>
                    <a:pt x="22" y="131"/>
                    <a:pt x="22" y="131"/>
                  </a:cubicBezTo>
                  <a:cubicBezTo>
                    <a:pt x="23" y="130"/>
                    <a:pt x="23" y="130"/>
                    <a:pt x="23" y="130"/>
                  </a:cubicBezTo>
                  <a:cubicBezTo>
                    <a:pt x="23" y="128"/>
                    <a:pt x="23" y="128"/>
                    <a:pt x="23" y="128"/>
                  </a:cubicBezTo>
                  <a:cubicBezTo>
                    <a:pt x="22" y="126"/>
                    <a:pt x="22" y="124"/>
                    <a:pt x="21" y="124"/>
                  </a:cubicBezTo>
                  <a:cubicBezTo>
                    <a:pt x="21" y="124"/>
                    <a:pt x="21" y="124"/>
                    <a:pt x="21" y="124"/>
                  </a:cubicBezTo>
                  <a:cubicBezTo>
                    <a:pt x="21" y="125"/>
                    <a:pt x="21" y="125"/>
                    <a:pt x="21" y="125"/>
                  </a:cubicBezTo>
                  <a:cubicBezTo>
                    <a:pt x="20" y="123"/>
                    <a:pt x="19" y="121"/>
                    <a:pt x="19" y="117"/>
                  </a:cubicBezTo>
                  <a:cubicBezTo>
                    <a:pt x="18" y="117"/>
                    <a:pt x="18" y="117"/>
                    <a:pt x="18" y="117"/>
                  </a:cubicBezTo>
                  <a:cubicBezTo>
                    <a:pt x="18" y="119"/>
                    <a:pt x="18" y="119"/>
                    <a:pt x="18" y="119"/>
                  </a:cubicBezTo>
                  <a:cubicBezTo>
                    <a:pt x="19" y="123"/>
                    <a:pt x="19" y="123"/>
                    <a:pt x="19" y="123"/>
                  </a:cubicBezTo>
                  <a:cubicBezTo>
                    <a:pt x="19" y="123"/>
                    <a:pt x="19" y="123"/>
                    <a:pt x="19" y="123"/>
                  </a:cubicBezTo>
                  <a:cubicBezTo>
                    <a:pt x="19" y="123"/>
                    <a:pt x="19" y="123"/>
                    <a:pt x="19" y="123"/>
                  </a:cubicBezTo>
                  <a:cubicBezTo>
                    <a:pt x="18" y="122"/>
                    <a:pt x="18" y="122"/>
                    <a:pt x="18" y="122"/>
                  </a:cubicBezTo>
                  <a:cubicBezTo>
                    <a:pt x="18" y="121"/>
                    <a:pt x="18" y="121"/>
                    <a:pt x="18" y="121"/>
                  </a:cubicBezTo>
                  <a:cubicBezTo>
                    <a:pt x="18" y="119"/>
                    <a:pt x="18" y="119"/>
                    <a:pt x="18" y="119"/>
                  </a:cubicBezTo>
                  <a:cubicBezTo>
                    <a:pt x="18" y="119"/>
                    <a:pt x="18" y="119"/>
                    <a:pt x="18" y="119"/>
                  </a:cubicBezTo>
                  <a:cubicBezTo>
                    <a:pt x="18" y="120"/>
                    <a:pt x="17" y="121"/>
                    <a:pt x="17" y="121"/>
                  </a:cubicBezTo>
                  <a:cubicBezTo>
                    <a:pt x="17" y="121"/>
                    <a:pt x="17" y="121"/>
                    <a:pt x="17" y="121"/>
                  </a:cubicBezTo>
                  <a:cubicBezTo>
                    <a:pt x="17" y="120"/>
                    <a:pt x="17" y="120"/>
                    <a:pt x="17" y="120"/>
                  </a:cubicBezTo>
                  <a:cubicBezTo>
                    <a:pt x="17" y="119"/>
                    <a:pt x="17" y="119"/>
                    <a:pt x="17" y="119"/>
                  </a:cubicBezTo>
                  <a:cubicBezTo>
                    <a:pt x="17" y="118"/>
                    <a:pt x="17" y="118"/>
                    <a:pt x="17" y="118"/>
                  </a:cubicBezTo>
                  <a:cubicBezTo>
                    <a:pt x="16" y="118"/>
                    <a:pt x="16" y="119"/>
                    <a:pt x="16" y="120"/>
                  </a:cubicBezTo>
                  <a:cubicBezTo>
                    <a:pt x="15" y="120"/>
                    <a:pt x="15" y="120"/>
                    <a:pt x="15" y="120"/>
                  </a:cubicBezTo>
                  <a:cubicBezTo>
                    <a:pt x="15" y="118"/>
                    <a:pt x="15" y="118"/>
                    <a:pt x="15" y="118"/>
                  </a:cubicBezTo>
                  <a:cubicBezTo>
                    <a:pt x="15" y="118"/>
                    <a:pt x="14" y="119"/>
                    <a:pt x="14" y="120"/>
                  </a:cubicBezTo>
                  <a:cubicBezTo>
                    <a:pt x="14" y="120"/>
                    <a:pt x="14" y="120"/>
                    <a:pt x="14" y="120"/>
                  </a:cubicBezTo>
                  <a:cubicBezTo>
                    <a:pt x="14" y="118"/>
                    <a:pt x="14" y="118"/>
                    <a:pt x="14" y="118"/>
                  </a:cubicBezTo>
                  <a:cubicBezTo>
                    <a:pt x="14" y="117"/>
                    <a:pt x="14" y="117"/>
                    <a:pt x="14" y="117"/>
                  </a:cubicBezTo>
                  <a:cubicBezTo>
                    <a:pt x="14" y="115"/>
                    <a:pt x="14" y="115"/>
                    <a:pt x="14" y="115"/>
                  </a:cubicBezTo>
                  <a:cubicBezTo>
                    <a:pt x="12" y="115"/>
                    <a:pt x="12" y="115"/>
                    <a:pt x="12" y="115"/>
                  </a:cubicBezTo>
                  <a:cubicBezTo>
                    <a:pt x="10" y="115"/>
                    <a:pt x="9" y="114"/>
                    <a:pt x="9" y="113"/>
                  </a:cubicBezTo>
                  <a:cubicBezTo>
                    <a:pt x="9" y="110"/>
                    <a:pt x="9" y="110"/>
                    <a:pt x="9" y="110"/>
                  </a:cubicBezTo>
                  <a:cubicBezTo>
                    <a:pt x="9" y="109"/>
                    <a:pt x="10" y="108"/>
                    <a:pt x="12" y="108"/>
                  </a:cubicBezTo>
                  <a:cubicBezTo>
                    <a:pt x="13" y="108"/>
                    <a:pt x="13" y="108"/>
                    <a:pt x="13" y="108"/>
                  </a:cubicBezTo>
                  <a:cubicBezTo>
                    <a:pt x="13" y="107"/>
                    <a:pt x="13" y="107"/>
                    <a:pt x="13" y="107"/>
                  </a:cubicBezTo>
                  <a:cubicBezTo>
                    <a:pt x="14" y="108"/>
                    <a:pt x="14" y="108"/>
                    <a:pt x="14" y="108"/>
                  </a:cubicBezTo>
                  <a:cubicBezTo>
                    <a:pt x="14" y="108"/>
                    <a:pt x="14" y="108"/>
                    <a:pt x="14" y="108"/>
                  </a:cubicBezTo>
                  <a:cubicBezTo>
                    <a:pt x="14" y="107"/>
                    <a:pt x="15" y="107"/>
                    <a:pt x="16" y="107"/>
                  </a:cubicBezTo>
                  <a:cubicBezTo>
                    <a:pt x="16" y="106"/>
                    <a:pt x="16" y="106"/>
                    <a:pt x="16" y="106"/>
                  </a:cubicBezTo>
                  <a:cubicBezTo>
                    <a:pt x="15" y="106"/>
                    <a:pt x="15" y="106"/>
                    <a:pt x="15" y="106"/>
                  </a:cubicBezTo>
                  <a:cubicBezTo>
                    <a:pt x="16" y="100"/>
                    <a:pt x="16" y="100"/>
                    <a:pt x="16" y="100"/>
                  </a:cubicBezTo>
                  <a:cubicBezTo>
                    <a:pt x="16" y="100"/>
                    <a:pt x="16" y="100"/>
                    <a:pt x="15" y="100"/>
                  </a:cubicBezTo>
                  <a:cubicBezTo>
                    <a:pt x="15" y="98"/>
                    <a:pt x="15" y="98"/>
                    <a:pt x="15" y="98"/>
                  </a:cubicBezTo>
                  <a:cubicBezTo>
                    <a:pt x="16" y="96"/>
                    <a:pt x="16" y="96"/>
                    <a:pt x="16" y="96"/>
                  </a:cubicBezTo>
                  <a:cubicBezTo>
                    <a:pt x="16" y="96"/>
                    <a:pt x="16" y="96"/>
                    <a:pt x="16" y="96"/>
                  </a:cubicBezTo>
                  <a:cubicBezTo>
                    <a:pt x="17" y="96"/>
                    <a:pt x="17" y="96"/>
                    <a:pt x="17" y="96"/>
                  </a:cubicBezTo>
                  <a:cubicBezTo>
                    <a:pt x="17" y="96"/>
                    <a:pt x="17" y="96"/>
                    <a:pt x="17" y="96"/>
                  </a:cubicBezTo>
                  <a:cubicBezTo>
                    <a:pt x="18" y="96"/>
                    <a:pt x="18" y="95"/>
                    <a:pt x="18" y="95"/>
                  </a:cubicBezTo>
                  <a:cubicBezTo>
                    <a:pt x="19" y="95"/>
                    <a:pt x="19" y="95"/>
                    <a:pt x="19" y="95"/>
                  </a:cubicBezTo>
                  <a:cubicBezTo>
                    <a:pt x="19" y="95"/>
                    <a:pt x="19" y="95"/>
                    <a:pt x="19" y="95"/>
                  </a:cubicBezTo>
                  <a:cubicBezTo>
                    <a:pt x="19" y="93"/>
                    <a:pt x="19" y="93"/>
                    <a:pt x="19" y="93"/>
                  </a:cubicBezTo>
                  <a:cubicBezTo>
                    <a:pt x="19" y="92"/>
                    <a:pt x="19" y="92"/>
                    <a:pt x="19" y="92"/>
                  </a:cubicBezTo>
                  <a:cubicBezTo>
                    <a:pt x="19" y="92"/>
                    <a:pt x="19" y="92"/>
                    <a:pt x="19" y="92"/>
                  </a:cubicBezTo>
                  <a:cubicBezTo>
                    <a:pt x="19" y="85"/>
                    <a:pt x="19" y="85"/>
                    <a:pt x="19" y="85"/>
                  </a:cubicBezTo>
                  <a:cubicBezTo>
                    <a:pt x="19" y="80"/>
                    <a:pt x="17" y="78"/>
                    <a:pt x="12" y="76"/>
                  </a:cubicBezTo>
                  <a:cubicBezTo>
                    <a:pt x="12" y="75"/>
                    <a:pt x="12" y="75"/>
                    <a:pt x="12" y="75"/>
                  </a:cubicBezTo>
                  <a:cubicBezTo>
                    <a:pt x="14" y="74"/>
                    <a:pt x="16" y="73"/>
                    <a:pt x="18" y="73"/>
                  </a:cubicBezTo>
                  <a:cubicBezTo>
                    <a:pt x="19" y="73"/>
                    <a:pt x="19" y="73"/>
                    <a:pt x="19" y="73"/>
                  </a:cubicBezTo>
                  <a:cubicBezTo>
                    <a:pt x="19" y="58"/>
                    <a:pt x="19" y="58"/>
                    <a:pt x="19" y="58"/>
                  </a:cubicBezTo>
                  <a:cubicBezTo>
                    <a:pt x="19" y="54"/>
                    <a:pt x="18" y="52"/>
                    <a:pt x="14" y="52"/>
                  </a:cubicBezTo>
                  <a:cubicBezTo>
                    <a:pt x="10" y="52"/>
                    <a:pt x="7" y="51"/>
                    <a:pt x="7" y="49"/>
                  </a:cubicBezTo>
                  <a:cubicBezTo>
                    <a:pt x="7" y="47"/>
                    <a:pt x="7" y="47"/>
                    <a:pt x="7" y="47"/>
                  </a:cubicBezTo>
                  <a:cubicBezTo>
                    <a:pt x="8" y="45"/>
                    <a:pt x="8" y="44"/>
                    <a:pt x="9" y="44"/>
                  </a:cubicBezTo>
                  <a:moveTo>
                    <a:pt x="8" y="19"/>
                  </a:moveTo>
                  <a:cubicBezTo>
                    <a:pt x="9" y="19"/>
                    <a:pt x="9" y="19"/>
                    <a:pt x="9" y="19"/>
                  </a:cubicBezTo>
                  <a:cubicBezTo>
                    <a:pt x="8" y="19"/>
                    <a:pt x="8" y="19"/>
                    <a:pt x="8" y="19"/>
                  </a:cubicBezTo>
                  <a:close/>
                  <a:moveTo>
                    <a:pt x="22" y="0"/>
                  </a:moveTo>
                  <a:cubicBezTo>
                    <a:pt x="22" y="0"/>
                    <a:pt x="22" y="0"/>
                    <a:pt x="22" y="0"/>
                  </a:cubicBezTo>
                  <a:cubicBezTo>
                    <a:pt x="23" y="3"/>
                    <a:pt x="23" y="5"/>
                    <a:pt x="24" y="5"/>
                  </a:cubicBezTo>
                  <a:cubicBezTo>
                    <a:pt x="25" y="3"/>
                    <a:pt x="25" y="3"/>
                    <a:pt x="25" y="3"/>
                  </a:cubicBezTo>
                  <a:cubicBezTo>
                    <a:pt x="25" y="3"/>
                    <a:pt x="25" y="3"/>
                    <a:pt x="25" y="3"/>
                  </a:cubicBezTo>
                  <a:cubicBezTo>
                    <a:pt x="25" y="4"/>
                    <a:pt x="26" y="4"/>
                    <a:pt x="27" y="4"/>
                  </a:cubicBezTo>
                  <a:cubicBezTo>
                    <a:pt x="28" y="4"/>
                    <a:pt x="30" y="4"/>
                    <a:pt x="32" y="2"/>
                  </a:cubicBezTo>
                  <a:cubicBezTo>
                    <a:pt x="32" y="2"/>
                    <a:pt x="34" y="3"/>
                    <a:pt x="36" y="4"/>
                  </a:cubicBezTo>
                  <a:cubicBezTo>
                    <a:pt x="36" y="4"/>
                    <a:pt x="36" y="4"/>
                    <a:pt x="36" y="4"/>
                  </a:cubicBezTo>
                  <a:cubicBezTo>
                    <a:pt x="36" y="4"/>
                    <a:pt x="36" y="4"/>
                    <a:pt x="36" y="4"/>
                  </a:cubicBezTo>
                  <a:cubicBezTo>
                    <a:pt x="37" y="7"/>
                    <a:pt x="37" y="7"/>
                    <a:pt x="37" y="7"/>
                  </a:cubicBezTo>
                  <a:cubicBezTo>
                    <a:pt x="36" y="7"/>
                    <a:pt x="36" y="7"/>
                    <a:pt x="36" y="7"/>
                  </a:cubicBezTo>
                  <a:cubicBezTo>
                    <a:pt x="36" y="7"/>
                    <a:pt x="36" y="7"/>
                    <a:pt x="36" y="7"/>
                  </a:cubicBezTo>
                  <a:cubicBezTo>
                    <a:pt x="37" y="7"/>
                    <a:pt x="37" y="7"/>
                    <a:pt x="37" y="7"/>
                  </a:cubicBezTo>
                  <a:cubicBezTo>
                    <a:pt x="41" y="2"/>
                    <a:pt x="41" y="2"/>
                    <a:pt x="41" y="2"/>
                  </a:cubicBezTo>
                  <a:cubicBezTo>
                    <a:pt x="41" y="2"/>
                    <a:pt x="41" y="2"/>
                    <a:pt x="41" y="2"/>
                  </a:cubicBezTo>
                  <a:cubicBezTo>
                    <a:pt x="39" y="5"/>
                    <a:pt x="39" y="5"/>
                    <a:pt x="39" y="5"/>
                  </a:cubicBezTo>
                  <a:cubicBezTo>
                    <a:pt x="39" y="5"/>
                    <a:pt x="39" y="5"/>
                    <a:pt x="39" y="5"/>
                  </a:cubicBezTo>
                  <a:cubicBezTo>
                    <a:pt x="41" y="5"/>
                    <a:pt x="41" y="5"/>
                    <a:pt x="41" y="5"/>
                  </a:cubicBezTo>
                  <a:cubicBezTo>
                    <a:pt x="42" y="5"/>
                    <a:pt x="42" y="5"/>
                    <a:pt x="42" y="5"/>
                  </a:cubicBezTo>
                  <a:cubicBezTo>
                    <a:pt x="41" y="6"/>
                    <a:pt x="39" y="7"/>
                    <a:pt x="36" y="8"/>
                  </a:cubicBezTo>
                  <a:cubicBezTo>
                    <a:pt x="36" y="8"/>
                    <a:pt x="36" y="8"/>
                    <a:pt x="36" y="8"/>
                  </a:cubicBezTo>
                  <a:cubicBezTo>
                    <a:pt x="36" y="9"/>
                    <a:pt x="36" y="9"/>
                    <a:pt x="36" y="9"/>
                  </a:cubicBezTo>
                  <a:cubicBezTo>
                    <a:pt x="36" y="10"/>
                    <a:pt x="36" y="10"/>
                    <a:pt x="36" y="10"/>
                  </a:cubicBezTo>
                  <a:cubicBezTo>
                    <a:pt x="36" y="9"/>
                    <a:pt x="35" y="9"/>
                    <a:pt x="35" y="9"/>
                  </a:cubicBezTo>
                  <a:cubicBezTo>
                    <a:pt x="34" y="9"/>
                    <a:pt x="34" y="10"/>
                    <a:pt x="33" y="11"/>
                  </a:cubicBezTo>
                  <a:cubicBezTo>
                    <a:pt x="38" y="14"/>
                    <a:pt x="41" y="17"/>
                    <a:pt x="41" y="19"/>
                  </a:cubicBezTo>
                  <a:cubicBezTo>
                    <a:pt x="41" y="22"/>
                    <a:pt x="41" y="22"/>
                    <a:pt x="41" y="22"/>
                  </a:cubicBezTo>
                  <a:cubicBezTo>
                    <a:pt x="41" y="24"/>
                    <a:pt x="40" y="26"/>
                    <a:pt x="39" y="28"/>
                  </a:cubicBezTo>
                  <a:cubicBezTo>
                    <a:pt x="40" y="29"/>
                    <a:pt x="40" y="29"/>
                    <a:pt x="40" y="29"/>
                  </a:cubicBezTo>
                  <a:cubicBezTo>
                    <a:pt x="41" y="29"/>
                    <a:pt x="41" y="29"/>
                    <a:pt x="41" y="29"/>
                  </a:cubicBezTo>
                  <a:cubicBezTo>
                    <a:pt x="41" y="29"/>
                    <a:pt x="41" y="29"/>
                    <a:pt x="41" y="29"/>
                  </a:cubicBezTo>
                  <a:cubicBezTo>
                    <a:pt x="41" y="29"/>
                    <a:pt x="41" y="29"/>
                    <a:pt x="41" y="29"/>
                  </a:cubicBezTo>
                  <a:cubicBezTo>
                    <a:pt x="41" y="30"/>
                    <a:pt x="41" y="31"/>
                    <a:pt x="40" y="31"/>
                  </a:cubicBezTo>
                  <a:cubicBezTo>
                    <a:pt x="40" y="30"/>
                    <a:pt x="40" y="30"/>
                    <a:pt x="40" y="30"/>
                  </a:cubicBezTo>
                  <a:cubicBezTo>
                    <a:pt x="38" y="30"/>
                    <a:pt x="38" y="30"/>
                    <a:pt x="38" y="30"/>
                  </a:cubicBezTo>
                  <a:cubicBezTo>
                    <a:pt x="38" y="29"/>
                    <a:pt x="38" y="29"/>
                    <a:pt x="38" y="29"/>
                  </a:cubicBezTo>
                  <a:cubicBezTo>
                    <a:pt x="35" y="32"/>
                    <a:pt x="33" y="33"/>
                    <a:pt x="32" y="33"/>
                  </a:cubicBezTo>
                  <a:cubicBezTo>
                    <a:pt x="32" y="33"/>
                    <a:pt x="32" y="33"/>
                    <a:pt x="32" y="33"/>
                  </a:cubicBezTo>
                  <a:cubicBezTo>
                    <a:pt x="32" y="33"/>
                    <a:pt x="32" y="33"/>
                    <a:pt x="32" y="33"/>
                  </a:cubicBezTo>
                  <a:cubicBezTo>
                    <a:pt x="32" y="34"/>
                    <a:pt x="32" y="34"/>
                    <a:pt x="32" y="34"/>
                  </a:cubicBezTo>
                  <a:cubicBezTo>
                    <a:pt x="32" y="34"/>
                    <a:pt x="31" y="34"/>
                    <a:pt x="31" y="35"/>
                  </a:cubicBezTo>
                  <a:cubicBezTo>
                    <a:pt x="31" y="35"/>
                    <a:pt x="32" y="36"/>
                    <a:pt x="33" y="37"/>
                  </a:cubicBezTo>
                  <a:cubicBezTo>
                    <a:pt x="33" y="37"/>
                    <a:pt x="33" y="37"/>
                    <a:pt x="33" y="37"/>
                  </a:cubicBezTo>
                  <a:cubicBezTo>
                    <a:pt x="32" y="38"/>
                    <a:pt x="32" y="38"/>
                    <a:pt x="32" y="38"/>
                  </a:cubicBezTo>
                  <a:cubicBezTo>
                    <a:pt x="32" y="38"/>
                    <a:pt x="32" y="38"/>
                    <a:pt x="32" y="38"/>
                  </a:cubicBezTo>
                  <a:cubicBezTo>
                    <a:pt x="32" y="37"/>
                    <a:pt x="32" y="37"/>
                    <a:pt x="32" y="37"/>
                  </a:cubicBezTo>
                  <a:cubicBezTo>
                    <a:pt x="31" y="37"/>
                    <a:pt x="31" y="37"/>
                    <a:pt x="31" y="37"/>
                  </a:cubicBezTo>
                  <a:cubicBezTo>
                    <a:pt x="32" y="38"/>
                    <a:pt x="32" y="38"/>
                    <a:pt x="32" y="38"/>
                  </a:cubicBezTo>
                  <a:cubicBezTo>
                    <a:pt x="32" y="40"/>
                    <a:pt x="31" y="40"/>
                    <a:pt x="31" y="40"/>
                  </a:cubicBezTo>
                  <a:cubicBezTo>
                    <a:pt x="31" y="40"/>
                    <a:pt x="31" y="40"/>
                    <a:pt x="31" y="40"/>
                  </a:cubicBezTo>
                  <a:cubicBezTo>
                    <a:pt x="29" y="40"/>
                    <a:pt x="28" y="39"/>
                    <a:pt x="27" y="36"/>
                  </a:cubicBezTo>
                  <a:cubicBezTo>
                    <a:pt x="27" y="34"/>
                    <a:pt x="27" y="34"/>
                    <a:pt x="27" y="34"/>
                  </a:cubicBezTo>
                  <a:cubicBezTo>
                    <a:pt x="27" y="34"/>
                    <a:pt x="27" y="33"/>
                    <a:pt x="25" y="33"/>
                  </a:cubicBezTo>
                  <a:cubicBezTo>
                    <a:pt x="22" y="32"/>
                    <a:pt x="20" y="31"/>
                    <a:pt x="17" y="28"/>
                  </a:cubicBezTo>
                  <a:cubicBezTo>
                    <a:pt x="17" y="28"/>
                    <a:pt x="17" y="28"/>
                    <a:pt x="17" y="28"/>
                  </a:cubicBezTo>
                  <a:cubicBezTo>
                    <a:pt x="17" y="29"/>
                    <a:pt x="17" y="29"/>
                    <a:pt x="17" y="29"/>
                  </a:cubicBezTo>
                  <a:cubicBezTo>
                    <a:pt x="17" y="31"/>
                    <a:pt x="16" y="32"/>
                    <a:pt x="15" y="33"/>
                  </a:cubicBezTo>
                  <a:cubicBezTo>
                    <a:pt x="14" y="32"/>
                    <a:pt x="14" y="32"/>
                    <a:pt x="14" y="32"/>
                  </a:cubicBezTo>
                  <a:cubicBezTo>
                    <a:pt x="15" y="31"/>
                    <a:pt x="15" y="30"/>
                    <a:pt x="15" y="30"/>
                  </a:cubicBezTo>
                  <a:cubicBezTo>
                    <a:pt x="15" y="30"/>
                    <a:pt x="15" y="30"/>
                    <a:pt x="15" y="30"/>
                  </a:cubicBezTo>
                  <a:cubicBezTo>
                    <a:pt x="15" y="30"/>
                    <a:pt x="15" y="30"/>
                    <a:pt x="15" y="30"/>
                  </a:cubicBezTo>
                  <a:cubicBezTo>
                    <a:pt x="15" y="30"/>
                    <a:pt x="15" y="30"/>
                    <a:pt x="15" y="30"/>
                  </a:cubicBezTo>
                  <a:cubicBezTo>
                    <a:pt x="15" y="29"/>
                    <a:pt x="15" y="28"/>
                    <a:pt x="16" y="28"/>
                  </a:cubicBezTo>
                  <a:cubicBezTo>
                    <a:pt x="16" y="29"/>
                    <a:pt x="16" y="29"/>
                    <a:pt x="16" y="29"/>
                  </a:cubicBezTo>
                  <a:cubicBezTo>
                    <a:pt x="16" y="29"/>
                    <a:pt x="16" y="29"/>
                    <a:pt x="16" y="29"/>
                  </a:cubicBezTo>
                  <a:cubicBezTo>
                    <a:pt x="16" y="28"/>
                    <a:pt x="16" y="28"/>
                    <a:pt x="16" y="28"/>
                  </a:cubicBezTo>
                  <a:cubicBezTo>
                    <a:pt x="16" y="27"/>
                    <a:pt x="16" y="27"/>
                    <a:pt x="16" y="27"/>
                  </a:cubicBezTo>
                  <a:cubicBezTo>
                    <a:pt x="16" y="26"/>
                    <a:pt x="16" y="26"/>
                    <a:pt x="16" y="26"/>
                  </a:cubicBezTo>
                  <a:cubicBezTo>
                    <a:pt x="16" y="23"/>
                    <a:pt x="15" y="22"/>
                    <a:pt x="15" y="22"/>
                  </a:cubicBezTo>
                  <a:cubicBezTo>
                    <a:pt x="13" y="20"/>
                    <a:pt x="13" y="20"/>
                    <a:pt x="13" y="20"/>
                  </a:cubicBezTo>
                  <a:cubicBezTo>
                    <a:pt x="13" y="20"/>
                    <a:pt x="13" y="20"/>
                    <a:pt x="13" y="20"/>
                  </a:cubicBezTo>
                  <a:cubicBezTo>
                    <a:pt x="12" y="20"/>
                    <a:pt x="11" y="20"/>
                    <a:pt x="10" y="21"/>
                  </a:cubicBezTo>
                  <a:cubicBezTo>
                    <a:pt x="10" y="20"/>
                    <a:pt x="10" y="20"/>
                    <a:pt x="10" y="20"/>
                  </a:cubicBezTo>
                  <a:cubicBezTo>
                    <a:pt x="11" y="19"/>
                    <a:pt x="11" y="19"/>
                    <a:pt x="11" y="19"/>
                  </a:cubicBezTo>
                  <a:cubicBezTo>
                    <a:pt x="10" y="18"/>
                    <a:pt x="10" y="18"/>
                    <a:pt x="10" y="18"/>
                  </a:cubicBezTo>
                  <a:cubicBezTo>
                    <a:pt x="10" y="17"/>
                    <a:pt x="12" y="16"/>
                    <a:pt x="14" y="14"/>
                  </a:cubicBezTo>
                  <a:cubicBezTo>
                    <a:pt x="13" y="14"/>
                    <a:pt x="13" y="14"/>
                    <a:pt x="13" y="14"/>
                  </a:cubicBezTo>
                  <a:cubicBezTo>
                    <a:pt x="13" y="14"/>
                    <a:pt x="13" y="14"/>
                    <a:pt x="13" y="14"/>
                  </a:cubicBezTo>
                  <a:cubicBezTo>
                    <a:pt x="13" y="13"/>
                    <a:pt x="14" y="13"/>
                    <a:pt x="14" y="13"/>
                  </a:cubicBezTo>
                  <a:cubicBezTo>
                    <a:pt x="14" y="13"/>
                    <a:pt x="14" y="13"/>
                    <a:pt x="14" y="13"/>
                  </a:cubicBezTo>
                  <a:cubicBezTo>
                    <a:pt x="14" y="12"/>
                    <a:pt x="14" y="12"/>
                    <a:pt x="14" y="12"/>
                  </a:cubicBezTo>
                  <a:cubicBezTo>
                    <a:pt x="15" y="12"/>
                    <a:pt x="15" y="12"/>
                    <a:pt x="15" y="12"/>
                  </a:cubicBezTo>
                  <a:cubicBezTo>
                    <a:pt x="15" y="12"/>
                    <a:pt x="15" y="12"/>
                    <a:pt x="15" y="12"/>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1"/>
                    <a:pt x="15" y="11"/>
                  </a:cubicBezTo>
                  <a:cubicBezTo>
                    <a:pt x="14" y="10"/>
                    <a:pt x="14" y="10"/>
                    <a:pt x="14" y="10"/>
                  </a:cubicBezTo>
                  <a:cubicBezTo>
                    <a:pt x="15" y="9"/>
                    <a:pt x="15" y="9"/>
                    <a:pt x="15" y="9"/>
                  </a:cubicBezTo>
                  <a:cubicBezTo>
                    <a:pt x="15" y="9"/>
                    <a:pt x="15" y="9"/>
                    <a:pt x="15" y="9"/>
                  </a:cubicBezTo>
                  <a:cubicBezTo>
                    <a:pt x="15" y="8"/>
                    <a:pt x="14" y="6"/>
                    <a:pt x="10" y="2"/>
                  </a:cubicBezTo>
                  <a:cubicBezTo>
                    <a:pt x="10" y="2"/>
                    <a:pt x="10" y="2"/>
                    <a:pt x="10" y="2"/>
                  </a:cubicBezTo>
                  <a:cubicBezTo>
                    <a:pt x="12" y="4"/>
                    <a:pt x="13" y="5"/>
                    <a:pt x="13" y="5"/>
                  </a:cubicBezTo>
                  <a:cubicBezTo>
                    <a:pt x="14" y="5"/>
                    <a:pt x="14" y="5"/>
                    <a:pt x="14" y="5"/>
                  </a:cubicBezTo>
                  <a:cubicBezTo>
                    <a:pt x="14" y="5"/>
                    <a:pt x="14" y="5"/>
                    <a:pt x="14" y="5"/>
                  </a:cubicBezTo>
                  <a:cubicBezTo>
                    <a:pt x="15" y="5"/>
                    <a:pt x="15" y="5"/>
                    <a:pt x="15" y="5"/>
                  </a:cubicBezTo>
                  <a:cubicBezTo>
                    <a:pt x="16" y="6"/>
                    <a:pt x="16" y="6"/>
                    <a:pt x="16" y="6"/>
                  </a:cubicBezTo>
                  <a:cubicBezTo>
                    <a:pt x="16" y="6"/>
                    <a:pt x="16" y="6"/>
                    <a:pt x="16" y="6"/>
                  </a:cubicBezTo>
                  <a:cubicBezTo>
                    <a:pt x="16" y="5"/>
                    <a:pt x="16" y="5"/>
                    <a:pt x="16" y="5"/>
                  </a:cubicBezTo>
                  <a:cubicBezTo>
                    <a:pt x="16" y="5"/>
                    <a:pt x="16" y="5"/>
                    <a:pt x="16" y="5"/>
                  </a:cubicBezTo>
                  <a:cubicBezTo>
                    <a:pt x="17" y="6"/>
                    <a:pt x="17" y="6"/>
                    <a:pt x="17" y="6"/>
                  </a:cubicBezTo>
                  <a:cubicBezTo>
                    <a:pt x="17" y="6"/>
                    <a:pt x="17" y="6"/>
                    <a:pt x="18" y="6"/>
                  </a:cubicBezTo>
                  <a:cubicBezTo>
                    <a:pt x="19" y="6"/>
                    <a:pt x="19" y="6"/>
                    <a:pt x="19" y="6"/>
                  </a:cubicBezTo>
                  <a:cubicBezTo>
                    <a:pt x="19" y="6"/>
                    <a:pt x="19" y="6"/>
                    <a:pt x="19" y="6"/>
                  </a:cubicBezTo>
                  <a:cubicBezTo>
                    <a:pt x="19" y="6"/>
                    <a:pt x="19" y="6"/>
                    <a:pt x="19" y="6"/>
                  </a:cubicBezTo>
                  <a:cubicBezTo>
                    <a:pt x="19" y="6"/>
                    <a:pt x="19" y="6"/>
                    <a:pt x="19" y="6"/>
                  </a:cubicBezTo>
                  <a:cubicBezTo>
                    <a:pt x="20" y="6"/>
                    <a:pt x="20" y="6"/>
                    <a:pt x="20" y="6"/>
                  </a:cubicBezTo>
                  <a:cubicBezTo>
                    <a:pt x="20" y="6"/>
                    <a:pt x="20" y="6"/>
                    <a:pt x="20" y="6"/>
                  </a:cubicBezTo>
                  <a:cubicBezTo>
                    <a:pt x="20" y="5"/>
                    <a:pt x="20" y="5"/>
                    <a:pt x="20" y="5"/>
                  </a:cubicBezTo>
                  <a:cubicBezTo>
                    <a:pt x="20" y="4"/>
                    <a:pt x="20" y="4"/>
                    <a:pt x="20" y="4"/>
                  </a:cubicBezTo>
                  <a:cubicBezTo>
                    <a:pt x="21" y="4"/>
                    <a:pt x="21" y="4"/>
                    <a:pt x="21" y="4"/>
                  </a:cubicBezTo>
                  <a:cubicBezTo>
                    <a:pt x="22" y="5"/>
                    <a:pt x="22" y="5"/>
                    <a:pt x="22" y="5"/>
                  </a:cubicBezTo>
                  <a:cubicBezTo>
                    <a:pt x="22" y="4"/>
                    <a:pt x="22" y="4"/>
                    <a:pt x="22" y="4"/>
                  </a:cubicBezTo>
                  <a:cubicBezTo>
                    <a:pt x="22" y="1"/>
                    <a:pt x="22" y="1"/>
                    <a:pt x="22" y="1"/>
                  </a:cubicBezTo>
                  <a:lnTo>
                    <a:pt x="22" y="0"/>
                  </a:lnTo>
                  <a:close/>
                  <a:moveTo>
                    <a:pt x="10" y="14"/>
                  </a:moveTo>
                  <a:cubicBezTo>
                    <a:pt x="10" y="14"/>
                    <a:pt x="10" y="14"/>
                    <a:pt x="10" y="14"/>
                  </a:cubicBezTo>
                  <a:cubicBezTo>
                    <a:pt x="10" y="14"/>
                    <a:pt x="10" y="14"/>
                    <a:pt x="10" y="14"/>
                  </a:cubicBezTo>
                  <a:cubicBezTo>
                    <a:pt x="10" y="14"/>
                    <a:pt x="10" y="14"/>
                    <a:pt x="10" y="14"/>
                  </a:cubicBezTo>
                  <a:close/>
                  <a:moveTo>
                    <a:pt x="11" y="40"/>
                  </a:moveTo>
                  <a:cubicBezTo>
                    <a:pt x="11" y="40"/>
                    <a:pt x="11" y="40"/>
                    <a:pt x="11" y="40"/>
                  </a:cubicBezTo>
                  <a:cubicBezTo>
                    <a:pt x="11" y="40"/>
                    <a:pt x="11" y="40"/>
                    <a:pt x="11" y="40"/>
                  </a:cubicBezTo>
                  <a:cubicBezTo>
                    <a:pt x="11" y="40"/>
                    <a:pt x="11" y="40"/>
                    <a:pt x="11" y="40"/>
                  </a:cubicBezTo>
                  <a:close/>
                  <a:moveTo>
                    <a:pt x="11" y="41"/>
                  </a:moveTo>
                  <a:cubicBezTo>
                    <a:pt x="12" y="41"/>
                    <a:pt x="12" y="41"/>
                    <a:pt x="12" y="41"/>
                  </a:cubicBezTo>
                  <a:cubicBezTo>
                    <a:pt x="12" y="42"/>
                    <a:pt x="12" y="42"/>
                    <a:pt x="12" y="42"/>
                  </a:cubicBezTo>
                  <a:cubicBezTo>
                    <a:pt x="11" y="42"/>
                    <a:pt x="11" y="42"/>
                    <a:pt x="11" y="42"/>
                  </a:cubicBezTo>
                  <a:lnTo>
                    <a:pt x="11" y="41"/>
                  </a:lnTo>
                  <a:close/>
                  <a:moveTo>
                    <a:pt x="13" y="7"/>
                  </a:moveTo>
                  <a:cubicBezTo>
                    <a:pt x="13" y="8"/>
                    <a:pt x="13" y="8"/>
                    <a:pt x="13" y="8"/>
                  </a:cubicBezTo>
                  <a:cubicBezTo>
                    <a:pt x="13" y="8"/>
                    <a:pt x="13" y="8"/>
                    <a:pt x="13" y="8"/>
                  </a:cubicBezTo>
                  <a:cubicBezTo>
                    <a:pt x="13" y="8"/>
                    <a:pt x="13" y="8"/>
                    <a:pt x="13" y="8"/>
                  </a:cubicBezTo>
                  <a:cubicBezTo>
                    <a:pt x="12" y="8"/>
                    <a:pt x="12" y="8"/>
                    <a:pt x="12" y="8"/>
                  </a:cubicBezTo>
                  <a:cubicBezTo>
                    <a:pt x="12" y="7"/>
                    <a:pt x="12" y="7"/>
                    <a:pt x="12" y="7"/>
                  </a:cubicBezTo>
                  <a:lnTo>
                    <a:pt x="13" y="7"/>
                  </a:lnTo>
                  <a:close/>
                  <a:moveTo>
                    <a:pt x="12" y="118"/>
                  </a:moveTo>
                  <a:cubicBezTo>
                    <a:pt x="13" y="118"/>
                    <a:pt x="13" y="118"/>
                    <a:pt x="13" y="118"/>
                  </a:cubicBezTo>
                  <a:cubicBezTo>
                    <a:pt x="13" y="118"/>
                    <a:pt x="13" y="118"/>
                    <a:pt x="13" y="118"/>
                  </a:cubicBezTo>
                  <a:cubicBezTo>
                    <a:pt x="12" y="118"/>
                    <a:pt x="12" y="118"/>
                    <a:pt x="12" y="118"/>
                  </a:cubicBezTo>
                  <a:close/>
                  <a:moveTo>
                    <a:pt x="13" y="0"/>
                  </a:moveTo>
                  <a:cubicBezTo>
                    <a:pt x="13" y="0"/>
                    <a:pt x="13" y="0"/>
                    <a:pt x="13" y="0"/>
                  </a:cubicBezTo>
                  <a:cubicBezTo>
                    <a:pt x="13" y="0"/>
                    <a:pt x="13" y="0"/>
                    <a:pt x="13" y="0"/>
                  </a:cubicBezTo>
                  <a:cubicBezTo>
                    <a:pt x="13" y="0"/>
                    <a:pt x="13" y="0"/>
                    <a:pt x="13" y="0"/>
                  </a:cubicBezTo>
                  <a:cubicBezTo>
                    <a:pt x="14" y="0"/>
                    <a:pt x="14" y="0"/>
                    <a:pt x="14" y="0"/>
                  </a:cubicBezTo>
                  <a:cubicBezTo>
                    <a:pt x="14" y="0"/>
                    <a:pt x="14" y="0"/>
                    <a:pt x="14" y="0"/>
                  </a:cubicBezTo>
                  <a:cubicBezTo>
                    <a:pt x="14" y="1"/>
                    <a:pt x="14" y="1"/>
                    <a:pt x="14" y="1"/>
                  </a:cubicBezTo>
                  <a:cubicBezTo>
                    <a:pt x="14" y="1"/>
                    <a:pt x="13" y="2"/>
                    <a:pt x="13" y="2"/>
                  </a:cubicBezTo>
                  <a:cubicBezTo>
                    <a:pt x="13" y="2"/>
                    <a:pt x="13" y="2"/>
                    <a:pt x="13" y="2"/>
                  </a:cubicBezTo>
                  <a:cubicBezTo>
                    <a:pt x="12" y="2"/>
                    <a:pt x="12" y="1"/>
                    <a:pt x="12" y="1"/>
                  </a:cubicBezTo>
                  <a:lnTo>
                    <a:pt x="13" y="0"/>
                  </a:lnTo>
                  <a:close/>
                  <a:moveTo>
                    <a:pt x="14" y="103"/>
                  </a:moveTo>
                  <a:cubicBezTo>
                    <a:pt x="14" y="103"/>
                    <a:pt x="14" y="103"/>
                    <a:pt x="14" y="103"/>
                  </a:cubicBezTo>
                  <a:cubicBezTo>
                    <a:pt x="13" y="104"/>
                    <a:pt x="13" y="104"/>
                    <a:pt x="13" y="104"/>
                  </a:cubicBezTo>
                  <a:cubicBezTo>
                    <a:pt x="12" y="104"/>
                    <a:pt x="12" y="104"/>
                    <a:pt x="12" y="104"/>
                  </a:cubicBezTo>
                  <a:cubicBezTo>
                    <a:pt x="12" y="104"/>
                    <a:pt x="12" y="104"/>
                    <a:pt x="12" y="104"/>
                  </a:cubicBezTo>
                  <a:lnTo>
                    <a:pt x="14" y="103"/>
                  </a:lnTo>
                  <a:close/>
                  <a:moveTo>
                    <a:pt x="13" y="97"/>
                  </a:moveTo>
                  <a:cubicBezTo>
                    <a:pt x="14" y="97"/>
                    <a:pt x="14" y="97"/>
                    <a:pt x="14" y="97"/>
                  </a:cubicBezTo>
                  <a:cubicBezTo>
                    <a:pt x="14" y="98"/>
                    <a:pt x="14" y="98"/>
                    <a:pt x="14" y="98"/>
                  </a:cubicBezTo>
                  <a:cubicBezTo>
                    <a:pt x="13" y="98"/>
                    <a:pt x="13" y="98"/>
                    <a:pt x="13" y="98"/>
                  </a:cubicBezTo>
                  <a:lnTo>
                    <a:pt x="13" y="97"/>
                  </a:lnTo>
                  <a:close/>
                  <a:moveTo>
                    <a:pt x="13" y="124"/>
                  </a:moveTo>
                  <a:cubicBezTo>
                    <a:pt x="14" y="124"/>
                    <a:pt x="14" y="124"/>
                    <a:pt x="14" y="124"/>
                  </a:cubicBezTo>
                  <a:cubicBezTo>
                    <a:pt x="14" y="125"/>
                    <a:pt x="14" y="125"/>
                    <a:pt x="14" y="125"/>
                  </a:cubicBezTo>
                  <a:cubicBezTo>
                    <a:pt x="13" y="125"/>
                    <a:pt x="13" y="125"/>
                    <a:pt x="13" y="125"/>
                  </a:cubicBezTo>
                  <a:lnTo>
                    <a:pt x="13" y="124"/>
                  </a:lnTo>
                  <a:close/>
                  <a:moveTo>
                    <a:pt x="14" y="34"/>
                  </a:moveTo>
                  <a:cubicBezTo>
                    <a:pt x="14" y="35"/>
                    <a:pt x="14" y="35"/>
                    <a:pt x="14" y="35"/>
                  </a:cubicBezTo>
                  <a:cubicBezTo>
                    <a:pt x="14" y="35"/>
                    <a:pt x="14" y="35"/>
                    <a:pt x="14" y="35"/>
                  </a:cubicBezTo>
                  <a:cubicBezTo>
                    <a:pt x="13" y="35"/>
                    <a:pt x="13" y="35"/>
                    <a:pt x="13" y="35"/>
                  </a:cubicBezTo>
                  <a:lnTo>
                    <a:pt x="14" y="34"/>
                  </a:lnTo>
                  <a:close/>
                  <a:moveTo>
                    <a:pt x="13" y="100"/>
                  </a:moveTo>
                  <a:cubicBezTo>
                    <a:pt x="14" y="100"/>
                    <a:pt x="14" y="100"/>
                    <a:pt x="14" y="100"/>
                  </a:cubicBezTo>
                  <a:cubicBezTo>
                    <a:pt x="14" y="101"/>
                    <a:pt x="14" y="101"/>
                    <a:pt x="14" y="101"/>
                  </a:cubicBezTo>
                  <a:cubicBezTo>
                    <a:pt x="13" y="101"/>
                    <a:pt x="13" y="101"/>
                    <a:pt x="13" y="101"/>
                  </a:cubicBezTo>
                  <a:lnTo>
                    <a:pt x="13" y="100"/>
                  </a:lnTo>
                  <a:close/>
                  <a:moveTo>
                    <a:pt x="13" y="122"/>
                  </a:moveTo>
                  <a:cubicBezTo>
                    <a:pt x="14" y="122"/>
                    <a:pt x="14" y="122"/>
                    <a:pt x="14" y="122"/>
                  </a:cubicBezTo>
                  <a:cubicBezTo>
                    <a:pt x="14" y="123"/>
                    <a:pt x="14" y="123"/>
                    <a:pt x="14" y="123"/>
                  </a:cubicBezTo>
                  <a:cubicBezTo>
                    <a:pt x="13" y="123"/>
                    <a:pt x="13" y="123"/>
                    <a:pt x="13" y="123"/>
                  </a:cubicBezTo>
                  <a:lnTo>
                    <a:pt x="13" y="122"/>
                  </a:lnTo>
                  <a:close/>
                  <a:moveTo>
                    <a:pt x="14" y="120"/>
                  </a:moveTo>
                  <a:cubicBezTo>
                    <a:pt x="14" y="120"/>
                    <a:pt x="14" y="120"/>
                    <a:pt x="14" y="120"/>
                  </a:cubicBezTo>
                  <a:cubicBezTo>
                    <a:pt x="14" y="122"/>
                    <a:pt x="14" y="122"/>
                    <a:pt x="14" y="122"/>
                  </a:cubicBezTo>
                  <a:cubicBezTo>
                    <a:pt x="14" y="122"/>
                    <a:pt x="14" y="122"/>
                    <a:pt x="14" y="122"/>
                  </a:cubicBezTo>
                  <a:lnTo>
                    <a:pt x="14" y="120"/>
                  </a:lnTo>
                  <a:close/>
                  <a:moveTo>
                    <a:pt x="15" y="30"/>
                  </a:moveTo>
                  <a:cubicBezTo>
                    <a:pt x="15" y="31"/>
                    <a:pt x="15" y="31"/>
                    <a:pt x="15" y="31"/>
                  </a:cubicBezTo>
                  <a:cubicBezTo>
                    <a:pt x="14" y="31"/>
                    <a:pt x="14" y="32"/>
                    <a:pt x="14" y="32"/>
                  </a:cubicBezTo>
                  <a:cubicBezTo>
                    <a:pt x="14" y="31"/>
                    <a:pt x="14" y="31"/>
                    <a:pt x="14" y="31"/>
                  </a:cubicBezTo>
                  <a:cubicBezTo>
                    <a:pt x="14" y="30"/>
                    <a:pt x="14" y="30"/>
                    <a:pt x="15" y="30"/>
                  </a:cubicBezTo>
                  <a:moveTo>
                    <a:pt x="15" y="103"/>
                  </a:moveTo>
                  <a:cubicBezTo>
                    <a:pt x="15" y="105"/>
                    <a:pt x="15" y="105"/>
                    <a:pt x="15" y="105"/>
                  </a:cubicBezTo>
                  <a:cubicBezTo>
                    <a:pt x="14" y="105"/>
                    <a:pt x="14" y="105"/>
                    <a:pt x="14" y="105"/>
                  </a:cubicBezTo>
                  <a:cubicBezTo>
                    <a:pt x="14" y="103"/>
                    <a:pt x="14" y="103"/>
                    <a:pt x="14" y="103"/>
                  </a:cubicBezTo>
                  <a:cubicBezTo>
                    <a:pt x="14" y="103"/>
                    <a:pt x="14" y="103"/>
                    <a:pt x="14" y="103"/>
                  </a:cubicBezTo>
                  <a:lnTo>
                    <a:pt x="15" y="103"/>
                  </a:lnTo>
                  <a:close/>
                  <a:moveTo>
                    <a:pt x="14" y="128"/>
                  </a:moveTo>
                  <a:cubicBezTo>
                    <a:pt x="15" y="128"/>
                    <a:pt x="15" y="128"/>
                    <a:pt x="15" y="128"/>
                  </a:cubicBezTo>
                  <a:cubicBezTo>
                    <a:pt x="15" y="128"/>
                    <a:pt x="15" y="128"/>
                    <a:pt x="15" y="128"/>
                  </a:cubicBezTo>
                  <a:cubicBezTo>
                    <a:pt x="14" y="128"/>
                    <a:pt x="14" y="128"/>
                    <a:pt x="14" y="128"/>
                  </a:cubicBezTo>
                  <a:close/>
                  <a:moveTo>
                    <a:pt x="14" y="124"/>
                  </a:moveTo>
                  <a:cubicBezTo>
                    <a:pt x="15" y="124"/>
                    <a:pt x="15" y="124"/>
                    <a:pt x="15" y="124"/>
                  </a:cubicBezTo>
                  <a:cubicBezTo>
                    <a:pt x="15" y="124"/>
                    <a:pt x="15" y="124"/>
                    <a:pt x="15" y="124"/>
                  </a:cubicBezTo>
                  <a:cubicBezTo>
                    <a:pt x="14" y="124"/>
                    <a:pt x="14" y="124"/>
                    <a:pt x="14" y="124"/>
                  </a:cubicBezTo>
                  <a:close/>
                  <a:moveTo>
                    <a:pt x="15" y="100"/>
                  </a:moveTo>
                  <a:cubicBezTo>
                    <a:pt x="15" y="100"/>
                    <a:pt x="15" y="100"/>
                    <a:pt x="15" y="100"/>
                  </a:cubicBezTo>
                  <a:cubicBezTo>
                    <a:pt x="15" y="101"/>
                    <a:pt x="15" y="101"/>
                    <a:pt x="15" y="101"/>
                  </a:cubicBezTo>
                  <a:cubicBezTo>
                    <a:pt x="15" y="101"/>
                    <a:pt x="15" y="101"/>
                    <a:pt x="15" y="101"/>
                  </a:cubicBezTo>
                  <a:lnTo>
                    <a:pt x="15" y="100"/>
                  </a:lnTo>
                  <a:close/>
                  <a:moveTo>
                    <a:pt x="15" y="115"/>
                  </a:moveTo>
                  <a:cubicBezTo>
                    <a:pt x="15" y="117"/>
                    <a:pt x="15" y="117"/>
                    <a:pt x="15" y="117"/>
                  </a:cubicBezTo>
                  <a:cubicBezTo>
                    <a:pt x="15" y="117"/>
                    <a:pt x="15" y="117"/>
                    <a:pt x="15" y="117"/>
                  </a:cubicBezTo>
                  <a:cubicBezTo>
                    <a:pt x="15" y="116"/>
                    <a:pt x="15" y="116"/>
                    <a:pt x="15" y="116"/>
                  </a:cubicBezTo>
                  <a:cubicBezTo>
                    <a:pt x="15" y="115"/>
                    <a:pt x="15" y="115"/>
                    <a:pt x="15" y="115"/>
                  </a:cubicBezTo>
                  <a:close/>
                  <a:moveTo>
                    <a:pt x="15" y="122"/>
                  </a:moveTo>
                  <a:cubicBezTo>
                    <a:pt x="15" y="122"/>
                    <a:pt x="15" y="122"/>
                    <a:pt x="15" y="122"/>
                  </a:cubicBezTo>
                  <a:cubicBezTo>
                    <a:pt x="15" y="123"/>
                    <a:pt x="15" y="123"/>
                    <a:pt x="15" y="123"/>
                  </a:cubicBezTo>
                  <a:cubicBezTo>
                    <a:pt x="15" y="123"/>
                    <a:pt x="15" y="123"/>
                    <a:pt x="15" y="123"/>
                  </a:cubicBezTo>
                  <a:lnTo>
                    <a:pt x="15" y="122"/>
                  </a:lnTo>
                  <a:close/>
                  <a:moveTo>
                    <a:pt x="16" y="3"/>
                  </a:moveTo>
                  <a:cubicBezTo>
                    <a:pt x="16" y="3"/>
                    <a:pt x="16" y="3"/>
                    <a:pt x="16" y="3"/>
                  </a:cubicBezTo>
                  <a:cubicBezTo>
                    <a:pt x="16" y="4"/>
                    <a:pt x="16" y="4"/>
                    <a:pt x="16" y="4"/>
                  </a:cubicBezTo>
                  <a:cubicBezTo>
                    <a:pt x="16" y="5"/>
                    <a:pt x="16" y="5"/>
                    <a:pt x="16" y="5"/>
                  </a:cubicBezTo>
                  <a:cubicBezTo>
                    <a:pt x="15" y="3"/>
                    <a:pt x="15" y="3"/>
                    <a:pt x="15" y="3"/>
                  </a:cubicBezTo>
                  <a:cubicBezTo>
                    <a:pt x="15" y="3"/>
                    <a:pt x="15" y="3"/>
                    <a:pt x="15" y="3"/>
                  </a:cubicBezTo>
                  <a:lnTo>
                    <a:pt x="16" y="3"/>
                  </a:lnTo>
                  <a:close/>
                  <a:moveTo>
                    <a:pt x="16" y="8"/>
                  </a:moveTo>
                  <a:cubicBezTo>
                    <a:pt x="16" y="8"/>
                    <a:pt x="16" y="8"/>
                    <a:pt x="16" y="8"/>
                  </a:cubicBezTo>
                  <a:cubicBezTo>
                    <a:pt x="16" y="8"/>
                    <a:pt x="16" y="8"/>
                    <a:pt x="16" y="8"/>
                  </a:cubicBezTo>
                  <a:cubicBezTo>
                    <a:pt x="16" y="8"/>
                    <a:pt x="16" y="8"/>
                    <a:pt x="16" y="8"/>
                  </a:cubicBezTo>
                  <a:close/>
                  <a:moveTo>
                    <a:pt x="16" y="98"/>
                  </a:moveTo>
                  <a:cubicBezTo>
                    <a:pt x="16" y="99"/>
                    <a:pt x="16" y="99"/>
                    <a:pt x="16" y="99"/>
                  </a:cubicBezTo>
                  <a:cubicBezTo>
                    <a:pt x="16" y="98"/>
                    <a:pt x="16" y="98"/>
                    <a:pt x="16" y="98"/>
                  </a:cubicBezTo>
                  <a:cubicBezTo>
                    <a:pt x="16" y="98"/>
                    <a:pt x="16" y="98"/>
                    <a:pt x="16" y="98"/>
                  </a:cubicBezTo>
                  <a:close/>
                  <a:moveTo>
                    <a:pt x="16" y="115"/>
                  </a:moveTo>
                  <a:cubicBezTo>
                    <a:pt x="16" y="118"/>
                    <a:pt x="16" y="118"/>
                    <a:pt x="16" y="118"/>
                  </a:cubicBezTo>
                  <a:cubicBezTo>
                    <a:pt x="17" y="118"/>
                    <a:pt x="17" y="117"/>
                    <a:pt x="17" y="116"/>
                  </a:cubicBezTo>
                  <a:cubicBezTo>
                    <a:pt x="17" y="115"/>
                    <a:pt x="17" y="115"/>
                    <a:pt x="17" y="115"/>
                  </a:cubicBezTo>
                  <a:cubicBezTo>
                    <a:pt x="17" y="115"/>
                    <a:pt x="17" y="115"/>
                    <a:pt x="17" y="115"/>
                  </a:cubicBezTo>
                  <a:lnTo>
                    <a:pt x="16" y="115"/>
                  </a:lnTo>
                  <a:close/>
                  <a:moveTo>
                    <a:pt x="17" y="1"/>
                  </a:moveTo>
                  <a:cubicBezTo>
                    <a:pt x="18" y="1"/>
                    <a:pt x="18" y="1"/>
                    <a:pt x="18" y="1"/>
                  </a:cubicBezTo>
                  <a:cubicBezTo>
                    <a:pt x="18" y="2"/>
                    <a:pt x="18" y="2"/>
                    <a:pt x="18" y="2"/>
                  </a:cubicBezTo>
                  <a:cubicBezTo>
                    <a:pt x="17" y="2"/>
                    <a:pt x="17" y="2"/>
                    <a:pt x="17" y="2"/>
                  </a:cubicBezTo>
                  <a:cubicBezTo>
                    <a:pt x="17" y="2"/>
                    <a:pt x="17" y="2"/>
                    <a:pt x="17" y="2"/>
                  </a:cubicBezTo>
                  <a:cubicBezTo>
                    <a:pt x="17" y="2"/>
                    <a:pt x="17" y="2"/>
                    <a:pt x="17" y="2"/>
                  </a:cubicBezTo>
                  <a:cubicBezTo>
                    <a:pt x="17" y="1"/>
                    <a:pt x="17" y="1"/>
                    <a:pt x="17" y="1"/>
                  </a:cubicBezTo>
                  <a:cubicBezTo>
                    <a:pt x="17" y="1"/>
                    <a:pt x="17" y="1"/>
                    <a:pt x="17" y="1"/>
                  </a:cubicBezTo>
                  <a:close/>
                  <a:moveTo>
                    <a:pt x="17" y="6"/>
                  </a:moveTo>
                  <a:cubicBezTo>
                    <a:pt x="17" y="7"/>
                    <a:pt x="17" y="7"/>
                    <a:pt x="17" y="7"/>
                  </a:cubicBezTo>
                  <a:cubicBezTo>
                    <a:pt x="17" y="7"/>
                    <a:pt x="17" y="7"/>
                    <a:pt x="17" y="7"/>
                  </a:cubicBezTo>
                  <a:lnTo>
                    <a:pt x="17" y="6"/>
                  </a:lnTo>
                  <a:close/>
                  <a:moveTo>
                    <a:pt x="17" y="121"/>
                  </a:moveTo>
                  <a:cubicBezTo>
                    <a:pt x="17" y="121"/>
                    <a:pt x="17" y="121"/>
                    <a:pt x="17" y="121"/>
                  </a:cubicBezTo>
                  <a:cubicBezTo>
                    <a:pt x="17" y="122"/>
                    <a:pt x="17" y="122"/>
                    <a:pt x="17" y="122"/>
                  </a:cubicBezTo>
                  <a:cubicBezTo>
                    <a:pt x="17" y="122"/>
                    <a:pt x="17" y="122"/>
                    <a:pt x="17" y="122"/>
                  </a:cubicBezTo>
                  <a:lnTo>
                    <a:pt x="17" y="121"/>
                  </a:lnTo>
                  <a:close/>
                  <a:moveTo>
                    <a:pt x="17" y="123"/>
                  </a:moveTo>
                  <a:cubicBezTo>
                    <a:pt x="17" y="123"/>
                    <a:pt x="17" y="123"/>
                    <a:pt x="17" y="123"/>
                  </a:cubicBezTo>
                  <a:cubicBezTo>
                    <a:pt x="17" y="123"/>
                    <a:pt x="17" y="123"/>
                    <a:pt x="17" y="123"/>
                  </a:cubicBezTo>
                  <a:close/>
                  <a:moveTo>
                    <a:pt x="17" y="98"/>
                  </a:moveTo>
                  <a:cubicBezTo>
                    <a:pt x="17" y="98"/>
                    <a:pt x="17" y="98"/>
                    <a:pt x="17" y="98"/>
                  </a:cubicBezTo>
                  <a:cubicBezTo>
                    <a:pt x="18" y="98"/>
                    <a:pt x="18" y="98"/>
                    <a:pt x="18" y="98"/>
                  </a:cubicBezTo>
                  <a:cubicBezTo>
                    <a:pt x="18" y="97"/>
                    <a:pt x="18" y="97"/>
                    <a:pt x="18" y="97"/>
                  </a:cubicBezTo>
                  <a:lnTo>
                    <a:pt x="17" y="98"/>
                  </a:lnTo>
                  <a:close/>
                  <a:moveTo>
                    <a:pt x="18" y="117"/>
                  </a:moveTo>
                  <a:cubicBezTo>
                    <a:pt x="18" y="117"/>
                    <a:pt x="18" y="117"/>
                    <a:pt x="18" y="117"/>
                  </a:cubicBezTo>
                  <a:cubicBezTo>
                    <a:pt x="18" y="116"/>
                    <a:pt x="18" y="116"/>
                    <a:pt x="18" y="116"/>
                  </a:cubicBezTo>
                  <a:cubicBezTo>
                    <a:pt x="18" y="116"/>
                    <a:pt x="18" y="116"/>
                    <a:pt x="18" y="116"/>
                  </a:cubicBezTo>
                  <a:lnTo>
                    <a:pt x="18" y="117"/>
                  </a:lnTo>
                  <a:close/>
                  <a:moveTo>
                    <a:pt x="18" y="96"/>
                  </a:moveTo>
                  <a:cubicBezTo>
                    <a:pt x="19" y="96"/>
                    <a:pt x="19" y="96"/>
                    <a:pt x="19" y="96"/>
                  </a:cubicBezTo>
                  <a:cubicBezTo>
                    <a:pt x="19" y="96"/>
                    <a:pt x="19" y="96"/>
                    <a:pt x="19" y="96"/>
                  </a:cubicBezTo>
                  <a:cubicBezTo>
                    <a:pt x="18" y="96"/>
                    <a:pt x="18" y="96"/>
                    <a:pt x="18" y="96"/>
                  </a:cubicBezTo>
                  <a:close/>
                  <a:moveTo>
                    <a:pt x="19" y="97"/>
                  </a:moveTo>
                  <a:cubicBezTo>
                    <a:pt x="19" y="97"/>
                    <a:pt x="19" y="97"/>
                    <a:pt x="19" y="97"/>
                  </a:cubicBezTo>
                  <a:cubicBezTo>
                    <a:pt x="19" y="97"/>
                    <a:pt x="19" y="97"/>
                    <a:pt x="19" y="97"/>
                  </a:cubicBezTo>
                  <a:cubicBezTo>
                    <a:pt x="19" y="97"/>
                    <a:pt x="19" y="97"/>
                    <a:pt x="19" y="97"/>
                  </a:cubicBezTo>
                  <a:close/>
                  <a:moveTo>
                    <a:pt x="19" y="117"/>
                  </a:moveTo>
                  <a:cubicBezTo>
                    <a:pt x="19" y="118"/>
                    <a:pt x="19" y="118"/>
                    <a:pt x="19" y="118"/>
                  </a:cubicBezTo>
                  <a:cubicBezTo>
                    <a:pt x="20" y="118"/>
                    <a:pt x="20" y="118"/>
                    <a:pt x="20" y="118"/>
                  </a:cubicBezTo>
                  <a:lnTo>
                    <a:pt x="19" y="117"/>
                  </a:lnTo>
                  <a:close/>
                  <a:moveTo>
                    <a:pt x="20" y="118"/>
                  </a:moveTo>
                  <a:cubicBezTo>
                    <a:pt x="20" y="121"/>
                    <a:pt x="20" y="121"/>
                    <a:pt x="20" y="121"/>
                  </a:cubicBezTo>
                  <a:cubicBezTo>
                    <a:pt x="20" y="121"/>
                    <a:pt x="20" y="121"/>
                    <a:pt x="20" y="121"/>
                  </a:cubicBezTo>
                  <a:cubicBezTo>
                    <a:pt x="20" y="120"/>
                    <a:pt x="20" y="120"/>
                    <a:pt x="20" y="120"/>
                  </a:cubicBezTo>
                  <a:cubicBezTo>
                    <a:pt x="20" y="118"/>
                    <a:pt x="20" y="118"/>
                    <a:pt x="20" y="118"/>
                  </a:cubicBezTo>
                  <a:close/>
                  <a:moveTo>
                    <a:pt x="20" y="128"/>
                  </a:moveTo>
                  <a:cubicBezTo>
                    <a:pt x="20" y="129"/>
                    <a:pt x="20" y="129"/>
                    <a:pt x="21" y="129"/>
                  </a:cubicBezTo>
                  <a:cubicBezTo>
                    <a:pt x="21" y="130"/>
                    <a:pt x="21" y="130"/>
                    <a:pt x="21" y="130"/>
                  </a:cubicBezTo>
                  <a:cubicBezTo>
                    <a:pt x="21" y="130"/>
                    <a:pt x="21" y="130"/>
                    <a:pt x="21" y="130"/>
                  </a:cubicBezTo>
                  <a:cubicBezTo>
                    <a:pt x="20" y="130"/>
                    <a:pt x="20" y="129"/>
                    <a:pt x="20" y="129"/>
                  </a:cubicBezTo>
                  <a:lnTo>
                    <a:pt x="20" y="128"/>
                  </a:lnTo>
                  <a:close/>
                  <a:moveTo>
                    <a:pt x="20" y="123"/>
                  </a:moveTo>
                  <a:cubicBezTo>
                    <a:pt x="21" y="123"/>
                    <a:pt x="21" y="123"/>
                    <a:pt x="21" y="123"/>
                  </a:cubicBezTo>
                  <a:cubicBezTo>
                    <a:pt x="21" y="123"/>
                    <a:pt x="21" y="123"/>
                    <a:pt x="21" y="123"/>
                  </a:cubicBezTo>
                  <a:cubicBezTo>
                    <a:pt x="20" y="123"/>
                    <a:pt x="20" y="123"/>
                    <a:pt x="20" y="123"/>
                  </a:cubicBezTo>
                  <a:close/>
                  <a:moveTo>
                    <a:pt x="21" y="124"/>
                  </a:moveTo>
                  <a:cubicBezTo>
                    <a:pt x="21" y="124"/>
                    <a:pt x="21" y="124"/>
                    <a:pt x="21" y="124"/>
                  </a:cubicBezTo>
                  <a:cubicBezTo>
                    <a:pt x="21" y="123"/>
                    <a:pt x="21" y="123"/>
                    <a:pt x="21" y="123"/>
                  </a:cubicBezTo>
                  <a:cubicBezTo>
                    <a:pt x="21" y="123"/>
                    <a:pt x="21" y="123"/>
                    <a:pt x="21" y="123"/>
                  </a:cubicBezTo>
                  <a:lnTo>
                    <a:pt x="21" y="124"/>
                  </a:lnTo>
                  <a:close/>
                  <a:moveTo>
                    <a:pt x="21" y="128"/>
                  </a:moveTo>
                  <a:cubicBezTo>
                    <a:pt x="21" y="128"/>
                    <a:pt x="21" y="128"/>
                    <a:pt x="21" y="128"/>
                  </a:cubicBezTo>
                  <a:cubicBezTo>
                    <a:pt x="21" y="128"/>
                    <a:pt x="21" y="128"/>
                    <a:pt x="21" y="128"/>
                  </a:cubicBezTo>
                  <a:cubicBezTo>
                    <a:pt x="21" y="128"/>
                    <a:pt x="21" y="128"/>
                    <a:pt x="21" y="128"/>
                  </a:cubicBezTo>
                  <a:close/>
                  <a:moveTo>
                    <a:pt x="21" y="135"/>
                  </a:moveTo>
                  <a:cubicBezTo>
                    <a:pt x="21" y="135"/>
                    <a:pt x="21" y="135"/>
                    <a:pt x="21" y="135"/>
                  </a:cubicBezTo>
                  <a:cubicBezTo>
                    <a:pt x="21" y="134"/>
                    <a:pt x="21" y="134"/>
                    <a:pt x="21" y="134"/>
                  </a:cubicBezTo>
                  <a:cubicBezTo>
                    <a:pt x="21" y="134"/>
                    <a:pt x="21" y="134"/>
                    <a:pt x="21" y="134"/>
                  </a:cubicBezTo>
                  <a:lnTo>
                    <a:pt x="21" y="135"/>
                  </a:lnTo>
                  <a:close/>
                  <a:moveTo>
                    <a:pt x="21" y="125"/>
                  </a:moveTo>
                  <a:cubicBezTo>
                    <a:pt x="22" y="125"/>
                    <a:pt x="22" y="125"/>
                    <a:pt x="22" y="125"/>
                  </a:cubicBezTo>
                  <a:cubicBezTo>
                    <a:pt x="22" y="126"/>
                    <a:pt x="22" y="126"/>
                    <a:pt x="22" y="126"/>
                  </a:cubicBezTo>
                  <a:cubicBezTo>
                    <a:pt x="21" y="126"/>
                    <a:pt x="21" y="126"/>
                    <a:pt x="21" y="126"/>
                  </a:cubicBezTo>
                  <a:lnTo>
                    <a:pt x="21" y="125"/>
                  </a:lnTo>
                  <a:close/>
                  <a:moveTo>
                    <a:pt x="22" y="132"/>
                  </a:moveTo>
                  <a:cubicBezTo>
                    <a:pt x="22" y="132"/>
                    <a:pt x="22" y="132"/>
                    <a:pt x="22" y="132"/>
                  </a:cubicBezTo>
                  <a:cubicBezTo>
                    <a:pt x="22" y="131"/>
                    <a:pt x="22" y="131"/>
                    <a:pt x="22" y="131"/>
                  </a:cubicBezTo>
                  <a:cubicBezTo>
                    <a:pt x="22" y="131"/>
                    <a:pt x="22" y="131"/>
                    <a:pt x="22" y="131"/>
                  </a:cubicBezTo>
                  <a:lnTo>
                    <a:pt x="22" y="132"/>
                  </a:lnTo>
                  <a:close/>
                  <a:moveTo>
                    <a:pt x="23" y="157"/>
                  </a:moveTo>
                  <a:cubicBezTo>
                    <a:pt x="23" y="157"/>
                    <a:pt x="23" y="157"/>
                    <a:pt x="23" y="157"/>
                  </a:cubicBezTo>
                  <a:cubicBezTo>
                    <a:pt x="24" y="157"/>
                    <a:pt x="24" y="157"/>
                    <a:pt x="24" y="157"/>
                  </a:cubicBezTo>
                  <a:cubicBezTo>
                    <a:pt x="24" y="157"/>
                    <a:pt x="24" y="157"/>
                    <a:pt x="24" y="157"/>
                  </a:cubicBezTo>
                  <a:cubicBezTo>
                    <a:pt x="24" y="157"/>
                    <a:pt x="24" y="157"/>
                    <a:pt x="24" y="157"/>
                  </a:cubicBezTo>
                  <a:cubicBezTo>
                    <a:pt x="24" y="157"/>
                    <a:pt x="24" y="157"/>
                    <a:pt x="24" y="157"/>
                  </a:cubicBezTo>
                  <a:cubicBezTo>
                    <a:pt x="24" y="157"/>
                    <a:pt x="24" y="157"/>
                    <a:pt x="24" y="157"/>
                  </a:cubicBezTo>
                  <a:cubicBezTo>
                    <a:pt x="23" y="157"/>
                    <a:pt x="23" y="157"/>
                    <a:pt x="23" y="157"/>
                  </a:cubicBezTo>
                  <a:close/>
                  <a:moveTo>
                    <a:pt x="24" y="191"/>
                  </a:moveTo>
                  <a:cubicBezTo>
                    <a:pt x="25" y="191"/>
                    <a:pt x="25" y="191"/>
                    <a:pt x="25" y="191"/>
                  </a:cubicBezTo>
                  <a:cubicBezTo>
                    <a:pt x="25" y="191"/>
                    <a:pt x="25" y="191"/>
                    <a:pt x="25" y="191"/>
                  </a:cubicBezTo>
                  <a:cubicBezTo>
                    <a:pt x="24" y="191"/>
                    <a:pt x="24" y="191"/>
                    <a:pt x="24" y="191"/>
                  </a:cubicBezTo>
                  <a:close/>
                  <a:moveTo>
                    <a:pt x="24" y="137"/>
                  </a:moveTo>
                  <a:cubicBezTo>
                    <a:pt x="25" y="137"/>
                    <a:pt x="25" y="137"/>
                    <a:pt x="25" y="137"/>
                  </a:cubicBezTo>
                  <a:cubicBezTo>
                    <a:pt x="25" y="135"/>
                    <a:pt x="25" y="135"/>
                    <a:pt x="25" y="135"/>
                  </a:cubicBezTo>
                  <a:cubicBezTo>
                    <a:pt x="24" y="135"/>
                    <a:pt x="24" y="135"/>
                    <a:pt x="24" y="135"/>
                  </a:cubicBezTo>
                  <a:lnTo>
                    <a:pt x="24" y="137"/>
                  </a:lnTo>
                  <a:close/>
                  <a:moveTo>
                    <a:pt x="24" y="138"/>
                  </a:moveTo>
                  <a:cubicBezTo>
                    <a:pt x="25" y="138"/>
                    <a:pt x="25" y="138"/>
                    <a:pt x="25" y="138"/>
                  </a:cubicBezTo>
                  <a:cubicBezTo>
                    <a:pt x="25" y="137"/>
                    <a:pt x="25" y="137"/>
                    <a:pt x="25" y="137"/>
                  </a:cubicBezTo>
                  <a:cubicBezTo>
                    <a:pt x="24" y="137"/>
                    <a:pt x="24" y="137"/>
                    <a:pt x="24" y="137"/>
                  </a:cubicBezTo>
                  <a:lnTo>
                    <a:pt x="24" y="138"/>
                  </a:lnTo>
                  <a:close/>
                  <a:moveTo>
                    <a:pt x="25" y="5"/>
                  </a:moveTo>
                  <a:cubicBezTo>
                    <a:pt x="25" y="6"/>
                    <a:pt x="25" y="6"/>
                    <a:pt x="25" y="6"/>
                  </a:cubicBezTo>
                  <a:cubicBezTo>
                    <a:pt x="26" y="6"/>
                    <a:pt x="26" y="6"/>
                    <a:pt x="26" y="6"/>
                  </a:cubicBezTo>
                  <a:cubicBezTo>
                    <a:pt x="26" y="6"/>
                    <a:pt x="26" y="6"/>
                    <a:pt x="26" y="6"/>
                  </a:cubicBezTo>
                  <a:cubicBezTo>
                    <a:pt x="25" y="4"/>
                    <a:pt x="25" y="4"/>
                    <a:pt x="25" y="4"/>
                  </a:cubicBezTo>
                  <a:lnTo>
                    <a:pt x="25" y="5"/>
                  </a:lnTo>
                  <a:close/>
                  <a:moveTo>
                    <a:pt x="25" y="185"/>
                  </a:moveTo>
                  <a:cubicBezTo>
                    <a:pt x="25" y="185"/>
                    <a:pt x="25" y="185"/>
                    <a:pt x="25" y="185"/>
                  </a:cubicBezTo>
                  <a:cubicBezTo>
                    <a:pt x="25" y="185"/>
                    <a:pt x="25" y="185"/>
                    <a:pt x="25" y="185"/>
                  </a:cubicBezTo>
                  <a:cubicBezTo>
                    <a:pt x="25" y="185"/>
                    <a:pt x="25" y="185"/>
                    <a:pt x="25" y="185"/>
                  </a:cubicBezTo>
                  <a:close/>
                  <a:moveTo>
                    <a:pt x="25" y="179"/>
                  </a:moveTo>
                  <a:cubicBezTo>
                    <a:pt x="26" y="179"/>
                    <a:pt x="26" y="179"/>
                    <a:pt x="26" y="179"/>
                  </a:cubicBezTo>
                  <a:cubicBezTo>
                    <a:pt x="26" y="181"/>
                    <a:pt x="26" y="181"/>
                    <a:pt x="26" y="181"/>
                  </a:cubicBezTo>
                  <a:cubicBezTo>
                    <a:pt x="25" y="183"/>
                    <a:pt x="25" y="183"/>
                    <a:pt x="25" y="183"/>
                  </a:cubicBezTo>
                  <a:cubicBezTo>
                    <a:pt x="25" y="183"/>
                    <a:pt x="25" y="183"/>
                    <a:pt x="25" y="183"/>
                  </a:cubicBezTo>
                  <a:cubicBezTo>
                    <a:pt x="25" y="181"/>
                    <a:pt x="25" y="181"/>
                    <a:pt x="25" y="181"/>
                  </a:cubicBezTo>
                  <a:lnTo>
                    <a:pt x="25" y="179"/>
                  </a:lnTo>
                  <a:close/>
                  <a:moveTo>
                    <a:pt x="25" y="176"/>
                  </a:moveTo>
                  <a:cubicBezTo>
                    <a:pt x="26" y="176"/>
                    <a:pt x="26" y="176"/>
                    <a:pt x="26" y="176"/>
                  </a:cubicBezTo>
                  <a:cubicBezTo>
                    <a:pt x="26" y="176"/>
                    <a:pt x="26" y="176"/>
                    <a:pt x="26" y="176"/>
                  </a:cubicBezTo>
                  <a:cubicBezTo>
                    <a:pt x="26" y="177"/>
                    <a:pt x="26" y="177"/>
                    <a:pt x="26" y="177"/>
                  </a:cubicBezTo>
                  <a:cubicBezTo>
                    <a:pt x="26" y="178"/>
                    <a:pt x="26" y="178"/>
                    <a:pt x="26" y="178"/>
                  </a:cubicBezTo>
                  <a:cubicBezTo>
                    <a:pt x="25" y="178"/>
                    <a:pt x="25" y="178"/>
                    <a:pt x="25" y="178"/>
                  </a:cubicBezTo>
                  <a:cubicBezTo>
                    <a:pt x="25" y="177"/>
                    <a:pt x="25" y="177"/>
                    <a:pt x="25" y="177"/>
                  </a:cubicBezTo>
                  <a:cubicBezTo>
                    <a:pt x="26" y="177"/>
                    <a:pt x="26" y="177"/>
                    <a:pt x="26" y="177"/>
                  </a:cubicBezTo>
                  <a:cubicBezTo>
                    <a:pt x="25" y="176"/>
                    <a:pt x="25" y="176"/>
                    <a:pt x="25" y="176"/>
                  </a:cubicBezTo>
                  <a:close/>
                  <a:moveTo>
                    <a:pt x="26" y="173"/>
                  </a:moveTo>
                  <a:cubicBezTo>
                    <a:pt x="26" y="173"/>
                    <a:pt x="26" y="173"/>
                    <a:pt x="26" y="173"/>
                  </a:cubicBezTo>
                  <a:cubicBezTo>
                    <a:pt x="26" y="173"/>
                    <a:pt x="26" y="173"/>
                    <a:pt x="26" y="173"/>
                  </a:cubicBezTo>
                  <a:cubicBezTo>
                    <a:pt x="26" y="173"/>
                    <a:pt x="26" y="173"/>
                    <a:pt x="26" y="173"/>
                  </a:cubicBezTo>
                  <a:cubicBezTo>
                    <a:pt x="27" y="175"/>
                    <a:pt x="27" y="175"/>
                    <a:pt x="27" y="175"/>
                  </a:cubicBezTo>
                  <a:cubicBezTo>
                    <a:pt x="26" y="175"/>
                    <a:pt x="26" y="175"/>
                    <a:pt x="26" y="175"/>
                  </a:cubicBezTo>
                  <a:cubicBezTo>
                    <a:pt x="26" y="175"/>
                    <a:pt x="26" y="175"/>
                    <a:pt x="26" y="175"/>
                  </a:cubicBezTo>
                  <a:lnTo>
                    <a:pt x="26" y="173"/>
                  </a:lnTo>
                  <a:close/>
                  <a:moveTo>
                    <a:pt x="26" y="6"/>
                  </a:moveTo>
                  <a:cubicBezTo>
                    <a:pt x="26" y="7"/>
                    <a:pt x="26" y="7"/>
                    <a:pt x="26" y="7"/>
                  </a:cubicBezTo>
                  <a:cubicBezTo>
                    <a:pt x="27" y="7"/>
                    <a:pt x="27" y="7"/>
                    <a:pt x="27" y="7"/>
                  </a:cubicBezTo>
                  <a:cubicBezTo>
                    <a:pt x="27" y="7"/>
                    <a:pt x="27" y="7"/>
                    <a:pt x="27" y="7"/>
                  </a:cubicBezTo>
                  <a:cubicBezTo>
                    <a:pt x="28" y="7"/>
                    <a:pt x="29" y="6"/>
                    <a:pt x="30" y="6"/>
                  </a:cubicBezTo>
                  <a:cubicBezTo>
                    <a:pt x="30" y="6"/>
                    <a:pt x="30" y="6"/>
                    <a:pt x="30" y="6"/>
                  </a:cubicBezTo>
                  <a:cubicBezTo>
                    <a:pt x="31" y="7"/>
                    <a:pt x="32" y="7"/>
                    <a:pt x="33" y="7"/>
                  </a:cubicBezTo>
                  <a:cubicBezTo>
                    <a:pt x="36" y="6"/>
                    <a:pt x="36" y="6"/>
                    <a:pt x="36" y="6"/>
                  </a:cubicBezTo>
                  <a:cubicBezTo>
                    <a:pt x="36" y="5"/>
                    <a:pt x="35" y="4"/>
                    <a:pt x="34" y="4"/>
                  </a:cubicBezTo>
                  <a:cubicBezTo>
                    <a:pt x="34" y="4"/>
                    <a:pt x="34" y="4"/>
                    <a:pt x="34" y="4"/>
                  </a:cubicBezTo>
                  <a:cubicBezTo>
                    <a:pt x="34" y="4"/>
                    <a:pt x="34" y="3"/>
                    <a:pt x="33" y="3"/>
                  </a:cubicBezTo>
                  <a:cubicBezTo>
                    <a:pt x="33" y="3"/>
                    <a:pt x="33" y="3"/>
                    <a:pt x="33" y="3"/>
                  </a:cubicBezTo>
                  <a:cubicBezTo>
                    <a:pt x="33" y="3"/>
                    <a:pt x="33" y="3"/>
                    <a:pt x="33" y="3"/>
                  </a:cubicBezTo>
                  <a:cubicBezTo>
                    <a:pt x="32" y="3"/>
                    <a:pt x="32" y="3"/>
                    <a:pt x="32" y="3"/>
                  </a:cubicBezTo>
                  <a:cubicBezTo>
                    <a:pt x="32" y="3"/>
                    <a:pt x="32" y="3"/>
                    <a:pt x="32" y="3"/>
                  </a:cubicBezTo>
                  <a:cubicBezTo>
                    <a:pt x="28" y="5"/>
                    <a:pt x="26" y="6"/>
                    <a:pt x="26" y="6"/>
                  </a:cubicBezTo>
                  <a:moveTo>
                    <a:pt x="26" y="167"/>
                  </a:moveTo>
                  <a:cubicBezTo>
                    <a:pt x="27" y="167"/>
                    <a:pt x="27" y="167"/>
                    <a:pt x="27" y="167"/>
                  </a:cubicBezTo>
                  <a:cubicBezTo>
                    <a:pt x="27" y="168"/>
                    <a:pt x="27" y="168"/>
                    <a:pt x="27" y="168"/>
                  </a:cubicBezTo>
                  <a:cubicBezTo>
                    <a:pt x="26" y="168"/>
                    <a:pt x="26" y="168"/>
                    <a:pt x="26" y="168"/>
                  </a:cubicBezTo>
                  <a:lnTo>
                    <a:pt x="26" y="167"/>
                  </a:lnTo>
                  <a:close/>
                  <a:moveTo>
                    <a:pt x="26" y="168"/>
                  </a:moveTo>
                  <a:cubicBezTo>
                    <a:pt x="27" y="168"/>
                    <a:pt x="27" y="168"/>
                    <a:pt x="27" y="168"/>
                  </a:cubicBezTo>
                  <a:cubicBezTo>
                    <a:pt x="27" y="169"/>
                    <a:pt x="27" y="169"/>
                    <a:pt x="27" y="169"/>
                  </a:cubicBezTo>
                  <a:cubicBezTo>
                    <a:pt x="26" y="169"/>
                    <a:pt x="26" y="169"/>
                    <a:pt x="26" y="169"/>
                  </a:cubicBezTo>
                  <a:lnTo>
                    <a:pt x="26" y="168"/>
                  </a:lnTo>
                  <a:close/>
                  <a:moveTo>
                    <a:pt x="26" y="171"/>
                  </a:moveTo>
                  <a:cubicBezTo>
                    <a:pt x="26" y="171"/>
                    <a:pt x="26" y="171"/>
                    <a:pt x="26" y="171"/>
                  </a:cubicBezTo>
                  <a:cubicBezTo>
                    <a:pt x="27" y="171"/>
                    <a:pt x="27" y="171"/>
                    <a:pt x="27" y="171"/>
                  </a:cubicBezTo>
                  <a:cubicBezTo>
                    <a:pt x="27" y="172"/>
                    <a:pt x="27" y="172"/>
                    <a:pt x="27" y="172"/>
                  </a:cubicBezTo>
                  <a:cubicBezTo>
                    <a:pt x="26" y="172"/>
                    <a:pt x="26" y="172"/>
                    <a:pt x="26" y="172"/>
                  </a:cubicBezTo>
                  <a:lnTo>
                    <a:pt x="26" y="171"/>
                  </a:lnTo>
                  <a:close/>
                  <a:moveTo>
                    <a:pt x="26" y="136"/>
                  </a:moveTo>
                  <a:cubicBezTo>
                    <a:pt x="27" y="136"/>
                    <a:pt x="27" y="136"/>
                    <a:pt x="27" y="136"/>
                  </a:cubicBezTo>
                  <a:cubicBezTo>
                    <a:pt x="27" y="135"/>
                    <a:pt x="27" y="135"/>
                    <a:pt x="27" y="135"/>
                  </a:cubicBezTo>
                  <a:cubicBezTo>
                    <a:pt x="26" y="135"/>
                    <a:pt x="26" y="135"/>
                    <a:pt x="26" y="135"/>
                  </a:cubicBezTo>
                  <a:lnTo>
                    <a:pt x="26" y="136"/>
                  </a:lnTo>
                  <a:close/>
                  <a:moveTo>
                    <a:pt x="27" y="123"/>
                  </a:moveTo>
                  <a:cubicBezTo>
                    <a:pt x="27" y="124"/>
                    <a:pt x="27" y="124"/>
                    <a:pt x="27" y="124"/>
                  </a:cubicBezTo>
                  <a:cubicBezTo>
                    <a:pt x="27" y="126"/>
                    <a:pt x="27" y="126"/>
                    <a:pt x="27" y="126"/>
                  </a:cubicBezTo>
                  <a:cubicBezTo>
                    <a:pt x="27" y="126"/>
                    <a:pt x="27" y="126"/>
                    <a:pt x="27" y="126"/>
                  </a:cubicBezTo>
                  <a:cubicBezTo>
                    <a:pt x="27" y="129"/>
                    <a:pt x="27" y="129"/>
                    <a:pt x="27" y="129"/>
                  </a:cubicBezTo>
                  <a:cubicBezTo>
                    <a:pt x="27" y="132"/>
                    <a:pt x="27" y="132"/>
                    <a:pt x="27" y="132"/>
                  </a:cubicBezTo>
                  <a:cubicBezTo>
                    <a:pt x="27" y="132"/>
                    <a:pt x="27" y="132"/>
                    <a:pt x="27" y="132"/>
                  </a:cubicBezTo>
                  <a:cubicBezTo>
                    <a:pt x="27" y="131"/>
                    <a:pt x="27" y="131"/>
                    <a:pt x="27" y="131"/>
                  </a:cubicBezTo>
                  <a:cubicBezTo>
                    <a:pt x="27" y="131"/>
                    <a:pt x="27" y="131"/>
                    <a:pt x="27" y="131"/>
                  </a:cubicBezTo>
                  <a:cubicBezTo>
                    <a:pt x="27" y="132"/>
                    <a:pt x="27" y="132"/>
                    <a:pt x="27" y="132"/>
                  </a:cubicBezTo>
                  <a:cubicBezTo>
                    <a:pt x="27" y="137"/>
                    <a:pt x="27" y="137"/>
                    <a:pt x="27" y="137"/>
                  </a:cubicBezTo>
                  <a:cubicBezTo>
                    <a:pt x="27" y="137"/>
                    <a:pt x="27" y="137"/>
                    <a:pt x="27" y="137"/>
                  </a:cubicBezTo>
                  <a:cubicBezTo>
                    <a:pt x="27" y="136"/>
                    <a:pt x="27" y="136"/>
                    <a:pt x="27" y="136"/>
                  </a:cubicBezTo>
                  <a:cubicBezTo>
                    <a:pt x="28" y="136"/>
                    <a:pt x="28" y="136"/>
                    <a:pt x="28" y="136"/>
                  </a:cubicBezTo>
                  <a:cubicBezTo>
                    <a:pt x="27" y="136"/>
                    <a:pt x="27" y="136"/>
                    <a:pt x="27" y="136"/>
                  </a:cubicBezTo>
                  <a:cubicBezTo>
                    <a:pt x="27" y="136"/>
                    <a:pt x="27" y="136"/>
                    <a:pt x="27" y="136"/>
                  </a:cubicBezTo>
                  <a:cubicBezTo>
                    <a:pt x="28" y="132"/>
                    <a:pt x="28" y="129"/>
                    <a:pt x="28" y="127"/>
                  </a:cubicBezTo>
                  <a:cubicBezTo>
                    <a:pt x="28" y="126"/>
                    <a:pt x="28" y="126"/>
                    <a:pt x="28" y="126"/>
                  </a:cubicBezTo>
                  <a:cubicBezTo>
                    <a:pt x="28" y="126"/>
                    <a:pt x="28" y="125"/>
                    <a:pt x="27" y="124"/>
                  </a:cubicBezTo>
                  <a:cubicBezTo>
                    <a:pt x="28" y="124"/>
                    <a:pt x="28" y="124"/>
                    <a:pt x="28" y="124"/>
                  </a:cubicBezTo>
                  <a:cubicBezTo>
                    <a:pt x="28" y="125"/>
                    <a:pt x="28" y="125"/>
                    <a:pt x="28" y="125"/>
                  </a:cubicBezTo>
                  <a:cubicBezTo>
                    <a:pt x="28" y="125"/>
                    <a:pt x="28" y="125"/>
                    <a:pt x="28" y="125"/>
                  </a:cubicBezTo>
                  <a:cubicBezTo>
                    <a:pt x="28" y="124"/>
                    <a:pt x="28" y="124"/>
                    <a:pt x="28" y="124"/>
                  </a:cubicBezTo>
                  <a:cubicBezTo>
                    <a:pt x="28" y="123"/>
                    <a:pt x="28" y="123"/>
                    <a:pt x="28" y="123"/>
                  </a:cubicBezTo>
                  <a:lnTo>
                    <a:pt x="27" y="123"/>
                  </a:lnTo>
                  <a:close/>
                  <a:moveTo>
                    <a:pt x="28" y="164"/>
                  </a:moveTo>
                  <a:cubicBezTo>
                    <a:pt x="29" y="164"/>
                    <a:pt x="29" y="164"/>
                    <a:pt x="29" y="164"/>
                  </a:cubicBezTo>
                  <a:cubicBezTo>
                    <a:pt x="29" y="164"/>
                    <a:pt x="29" y="164"/>
                    <a:pt x="29" y="164"/>
                  </a:cubicBezTo>
                  <a:cubicBezTo>
                    <a:pt x="28" y="164"/>
                    <a:pt x="28" y="164"/>
                    <a:pt x="28" y="164"/>
                  </a:cubicBezTo>
                  <a:close/>
                  <a:moveTo>
                    <a:pt x="29" y="154"/>
                  </a:moveTo>
                  <a:cubicBezTo>
                    <a:pt x="29" y="157"/>
                    <a:pt x="29" y="157"/>
                    <a:pt x="29" y="157"/>
                  </a:cubicBezTo>
                  <a:cubicBezTo>
                    <a:pt x="29" y="158"/>
                    <a:pt x="29" y="158"/>
                    <a:pt x="29" y="158"/>
                  </a:cubicBezTo>
                  <a:cubicBezTo>
                    <a:pt x="29" y="158"/>
                    <a:pt x="29" y="158"/>
                    <a:pt x="29" y="158"/>
                  </a:cubicBezTo>
                  <a:cubicBezTo>
                    <a:pt x="29" y="154"/>
                    <a:pt x="29" y="154"/>
                    <a:pt x="29" y="154"/>
                  </a:cubicBezTo>
                  <a:close/>
                  <a:moveTo>
                    <a:pt x="29" y="176"/>
                  </a:moveTo>
                  <a:cubicBezTo>
                    <a:pt x="29" y="176"/>
                    <a:pt x="29" y="176"/>
                    <a:pt x="29" y="176"/>
                  </a:cubicBezTo>
                  <a:cubicBezTo>
                    <a:pt x="29" y="176"/>
                    <a:pt x="29" y="176"/>
                    <a:pt x="29" y="176"/>
                  </a:cubicBezTo>
                  <a:cubicBezTo>
                    <a:pt x="29" y="176"/>
                    <a:pt x="29" y="176"/>
                    <a:pt x="29" y="176"/>
                  </a:cubicBezTo>
                  <a:close/>
                  <a:moveTo>
                    <a:pt x="31" y="152"/>
                  </a:moveTo>
                  <a:cubicBezTo>
                    <a:pt x="31" y="152"/>
                    <a:pt x="31" y="152"/>
                    <a:pt x="31" y="152"/>
                  </a:cubicBezTo>
                  <a:cubicBezTo>
                    <a:pt x="31" y="153"/>
                    <a:pt x="31" y="153"/>
                    <a:pt x="31" y="153"/>
                  </a:cubicBezTo>
                  <a:cubicBezTo>
                    <a:pt x="31" y="153"/>
                    <a:pt x="31" y="153"/>
                    <a:pt x="31" y="153"/>
                  </a:cubicBezTo>
                  <a:cubicBezTo>
                    <a:pt x="31" y="153"/>
                    <a:pt x="31" y="153"/>
                    <a:pt x="31" y="153"/>
                  </a:cubicBezTo>
                  <a:cubicBezTo>
                    <a:pt x="31" y="152"/>
                    <a:pt x="31" y="152"/>
                    <a:pt x="31" y="152"/>
                  </a:cubicBezTo>
                  <a:close/>
                  <a:moveTo>
                    <a:pt x="31" y="150"/>
                  </a:moveTo>
                  <a:cubicBezTo>
                    <a:pt x="31" y="150"/>
                    <a:pt x="31" y="150"/>
                    <a:pt x="31" y="150"/>
                  </a:cubicBezTo>
                  <a:cubicBezTo>
                    <a:pt x="31" y="150"/>
                    <a:pt x="31" y="150"/>
                    <a:pt x="31" y="150"/>
                  </a:cubicBezTo>
                  <a:cubicBezTo>
                    <a:pt x="31" y="150"/>
                    <a:pt x="31" y="150"/>
                    <a:pt x="31" y="150"/>
                  </a:cubicBezTo>
                  <a:close/>
                  <a:moveTo>
                    <a:pt x="31" y="151"/>
                  </a:moveTo>
                  <a:cubicBezTo>
                    <a:pt x="31" y="151"/>
                    <a:pt x="31" y="151"/>
                    <a:pt x="31" y="151"/>
                  </a:cubicBezTo>
                  <a:cubicBezTo>
                    <a:pt x="31" y="151"/>
                    <a:pt x="31" y="151"/>
                    <a:pt x="31" y="151"/>
                  </a:cubicBezTo>
                  <a:cubicBezTo>
                    <a:pt x="31" y="151"/>
                    <a:pt x="31" y="151"/>
                    <a:pt x="31" y="151"/>
                  </a:cubicBezTo>
                  <a:close/>
                  <a:moveTo>
                    <a:pt x="32" y="160"/>
                  </a:moveTo>
                  <a:cubicBezTo>
                    <a:pt x="32" y="160"/>
                    <a:pt x="32" y="160"/>
                    <a:pt x="32" y="160"/>
                  </a:cubicBezTo>
                  <a:cubicBezTo>
                    <a:pt x="32" y="161"/>
                    <a:pt x="32" y="161"/>
                    <a:pt x="32" y="161"/>
                  </a:cubicBezTo>
                  <a:cubicBezTo>
                    <a:pt x="32" y="161"/>
                    <a:pt x="32" y="161"/>
                    <a:pt x="32" y="161"/>
                  </a:cubicBezTo>
                  <a:lnTo>
                    <a:pt x="32" y="160"/>
                  </a:lnTo>
                  <a:close/>
                  <a:moveTo>
                    <a:pt x="34" y="39"/>
                  </a:moveTo>
                  <a:cubicBezTo>
                    <a:pt x="34" y="39"/>
                    <a:pt x="34" y="39"/>
                    <a:pt x="34" y="39"/>
                  </a:cubicBezTo>
                  <a:cubicBezTo>
                    <a:pt x="33" y="40"/>
                    <a:pt x="33" y="40"/>
                    <a:pt x="33" y="40"/>
                  </a:cubicBezTo>
                  <a:cubicBezTo>
                    <a:pt x="33" y="39"/>
                    <a:pt x="33" y="39"/>
                    <a:pt x="33" y="39"/>
                  </a:cubicBezTo>
                  <a:cubicBezTo>
                    <a:pt x="33" y="39"/>
                    <a:pt x="33" y="39"/>
                    <a:pt x="33" y="39"/>
                  </a:cubicBezTo>
                  <a:cubicBezTo>
                    <a:pt x="33" y="39"/>
                    <a:pt x="33" y="39"/>
                    <a:pt x="33" y="39"/>
                  </a:cubicBezTo>
                  <a:lnTo>
                    <a:pt x="34" y="39"/>
                  </a:lnTo>
                  <a:close/>
                  <a:moveTo>
                    <a:pt x="33" y="37"/>
                  </a:moveTo>
                  <a:cubicBezTo>
                    <a:pt x="34" y="37"/>
                    <a:pt x="34" y="37"/>
                    <a:pt x="34" y="37"/>
                  </a:cubicBezTo>
                  <a:cubicBezTo>
                    <a:pt x="34" y="37"/>
                    <a:pt x="34" y="37"/>
                    <a:pt x="34" y="37"/>
                  </a:cubicBezTo>
                  <a:cubicBezTo>
                    <a:pt x="33" y="37"/>
                    <a:pt x="33" y="37"/>
                    <a:pt x="33" y="37"/>
                  </a:cubicBezTo>
                  <a:close/>
                  <a:moveTo>
                    <a:pt x="34" y="162"/>
                  </a:moveTo>
                  <a:cubicBezTo>
                    <a:pt x="34" y="162"/>
                    <a:pt x="34" y="162"/>
                    <a:pt x="34" y="162"/>
                  </a:cubicBezTo>
                  <a:cubicBezTo>
                    <a:pt x="34" y="162"/>
                    <a:pt x="34" y="162"/>
                    <a:pt x="34" y="162"/>
                  </a:cubicBezTo>
                  <a:cubicBezTo>
                    <a:pt x="34" y="162"/>
                    <a:pt x="34" y="162"/>
                    <a:pt x="34" y="162"/>
                  </a:cubicBezTo>
                  <a:close/>
                  <a:moveTo>
                    <a:pt x="34" y="8"/>
                  </a:moveTo>
                  <a:cubicBezTo>
                    <a:pt x="35" y="8"/>
                    <a:pt x="35" y="8"/>
                    <a:pt x="35" y="8"/>
                  </a:cubicBezTo>
                  <a:cubicBezTo>
                    <a:pt x="36" y="7"/>
                    <a:pt x="36" y="7"/>
                    <a:pt x="36" y="7"/>
                  </a:cubicBezTo>
                  <a:cubicBezTo>
                    <a:pt x="34" y="7"/>
                    <a:pt x="34" y="7"/>
                    <a:pt x="34" y="7"/>
                  </a:cubicBezTo>
                  <a:lnTo>
                    <a:pt x="34" y="8"/>
                  </a:lnTo>
                  <a:close/>
                  <a:moveTo>
                    <a:pt x="38" y="35"/>
                  </a:moveTo>
                  <a:cubicBezTo>
                    <a:pt x="38" y="35"/>
                    <a:pt x="38" y="35"/>
                    <a:pt x="38" y="35"/>
                  </a:cubicBezTo>
                  <a:cubicBezTo>
                    <a:pt x="38" y="36"/>
                    <a:pt x="38" y="36"/>
                    <a:pt x="38" y="36"/>
                  </a:cubicBezTo>
                  <a:cubicBezTo>
                    <a:pt x="37" y="36"/>
                    <a:pt x="37" y="37"/>
                    <a:pt x="37" y="38"/>
                  </a:cubicBezTo>
                  <a:cubicBezTo>
                    <a:pt x="38" y="38"/>
                    <a:pt x="39" y="39"/>
                    <a:pt x="39" y="41"/>
                  </a:cubicBezTo>
                  <a:cubicBezTo>
                    <a:pt x="38" y="42"/>
                    <a:pt x="38" y="42"/>
                    <a:pt x="38" y="42"/>
                  </a:cubicBezTo>
                  <a:cubicBezTo>
                    <a:pt x="38" y="42"/>
                    <a:pt x="38" y="42"/>
                    <a:pt x="38" y="42"/>
                  </a:cubicBezTo>
                  <a:cubicBezTo>
                    <a:pt x="37" y="40"/>
                    <a:pt x="37" y="40"/>
                    <a:pt x="37" y="40"/>
                  </a:cubicBezTo>
                  <a:cubicBezTo>
                    <a:pt x="37" y="40"/>
                    <a:pt x="37" y="40"/>
                    <a:pt x="37" y="40"/>
                  </a:cubicBezTo>
                  <a:cubicBezTo>
                    <a:pt x="38" y="40"/>
                    <a:pt x="38" y="40"/>
                    <a:pt x="38" y="40"/>
                  </a:cubicBezTo>
                  <a:cubicBezTo>
                    <a:pt x="38" y="39"/>
                    <a:pt x="38" y="39"/>
                    <a:pt x="38" y="39"/>
                  </a:cubicBezTo>
                  <a:cubicBezTo>
                    <a:pt x="36" y="39"/>
                    <a:pt x="35" y="38"/>
                    <a:pt x="35" y="38"/>
                  </a:cubicBezTo>
                  <a:cubicBezTo>
                    <a:pt x="35" y="38"/>
                    <a:pt x="35" y="38"/>
                    <a:pt x="35" y="38"/>
                  </a:cubicBezTo>
                  <a:cubicBezTo>
                    <a:pt x="35" y="37"/>
                    <a:pt x="35" y="37"/>
                    <a:pt x="35" y="37"/>
                  </a:cubicBezTo>
                  <a:cubicBezTo>
                    <a:pt x="34" y="36"/>
                    <a:pt x="34" y="36"/>
                    <a:pt x="34" y="36"/>
                  </a:cubicBezTo>
                  <a:cubicBezTo>
                    <a:pt x="34" y="35"/>
                    <a:pt x="34" y="35"/>
                    <a:pt x="34" y="35"/>
                  </a:cubicBezTo>
                  <a:cubicBezTo>
                    <a:pt x="34" y="35"/>
                    <a:pt x="34" y="35"/>
                    <a:pt x="34" y="35"/>
                  </a:cubicBezTo>
                  <a:cubicBezTo>
                    <a:pt x="35" y="36"/>
                    <a:pt x="35" y="36"/>
                    <a:pt x="35" y="36"/>
                  </a:cubicBezTo>
                  <a:cubicBezTo>
                    <a:pt x="36" y="35"/>
                    <a:pt x="36" y="35"/>
                    <a:pt x="36" y="35"/>
                  </a:cubicBezTo>
                  <a:cubicBezTo>
                    <a:pt x="36" y="35"/>
                    <a:pt x="36" y="35"/>
                    <a:pt x="36" y="35"/>
                  </a:cubicBezTo>
                  <a:cubicBezTo>
                    <a:pt x="37" y="35"/>
                    <a:pt x="37" y="35"/>
                    <a:pt x="37" y="35"/>
                  </a:cubicBezTo>
                  <a:lnTo>
                    <a:pt x="38" y="35"/>
                  </a:lnTo>
                  <a:close/>
                  <a:moveTo>
                    <a:pt x="34" y="147"/>
                  </a:moveTo>
                  <a:cubicBezTo>
                    <a:pt x="34" y="147"/>
                    <a:pt x="34" y="147"/>
                    <a:pt x="34" y="147"/>
                  </a:cubicBezTo>
                  <a:cubicBezTo>
                    <a:pt x="34" y="147"/>
                    <a:pt x="34" y="147"/>
                    <a:pt x="34" y="147"/>
                  </a:cubicBezTo>
                  <a:cubicBezTo>
                    <a:pt x="34" y="147"/>
                    <a:pt x="34" y="147"/>
                    <a:pt x="34" y="147"/>
                  </a:cubicBezTo>
                  <a:close/>
                  <a:moveTo>
                    <a:pt x="37" y="129"/>
                  </a:moveTo>
                  <a:cubicBezTo>
                    <a:pt x="37" y="131"/>
                    <a:pt x="37" y="131"/>
                    <a:pt x="37" y="131"/>
                  </a:cubicBezTo>
                  <a:cubicBezTo>
                    <a:pt x="37" y="131"/>
                    <a:pt x="37" y="131"/>
                    <a:pt x="37" y="131"/>
                  </a:cubicBezTo>
                  <a:cubicBezTo>
                    <a:pt x="36" y="131"/>
                    <a:pt x="36" y="131"/>
                    <a:pt x="36" y="131"/>
                  </a:cubicBezTo>
                  <a:cubicBezTo>
                    <a:pt x="36" y="131"/>
                    <a:pt x="36" y="131"/>
                    <a:pt x="36" y="131"/>
                  </a:cubicBezTo>
                  <a:cubicBezTo>
                    <a:pt x="36" y="130"/>
                    <a:pt x="36" y="130"/>
                    <a:pt x="36" y="130"/>
                  </a:cubicBezTo>
                  <a:cubicBezTo>
                    <a:pt x="36" y="130"/>
                    <a:pt x="36" y="130"/>
                    <a:pt x="36" y="130"/>
                  </a:cubicBezTo>
                  <a:cubicBezTo>
                    <a:pt x="36" y="131"/>
                    <a:pt x="36" y="131"/>
                    <a:pt x="36" y="131"/>
                  </a:cubicBezTo>
                  <a:cubicBezTo>
                    <a:pt x="37" y="131"/>
                    <a:pt x="37" y="131"/>
                    <a:pt x="37" y="131"/>
                  </a:cubicBezTo>
                  <a:cubicBezTo>
                    <a:pt x="37" y="130"/>
                    <a:pt x="37" y="130"/>
                    <a:pt x="37" y="130"/>
                  </a:cubicBezTo>
                  <a:cubicBezTo>
                    <a:pt x="36" y="129"/>
                    <a:pt x="36" y="129"/>
                    <a:pt x="36" y="129"/>
                  </a:cubicBezTo>
                  <a:cubicBezTo>
                    <a:pt x="37" y="129"/>
                    <a:pt x="37" y="129"/>
                    <a:pt x="37" y="129"/>
                  </a:cubicBezTo>
                  <a:close/>
                  <a:moveTo>
                    <a:pt x="36" y="134"/>
                  </a:moveTo>
                  <a:cubicBezTo>
                    <a:pt x="36" y="134"/>
                    <a:pt x="36" y="134"/>
                    <a:pt x="36" y="134"/>
                  </a:cubicBezTo>
                  <a:cubicBezTo>
                    <a:pt x="36" y="133"/>
                    <a:pt x="36" y="133"/>
                    <a:pt x="36" y="133"/>
                  </a:cubicBezTo>
                  <a:cubicBezTo>
                    <a:pt x="36" y="133"/>
                    <a:pt x="36" y="133"/>
                    <a:pt x="36" y="133"/>
                  </a:cubicBezTo>
                  <a:lnTo>
                    <a:pt x="36" y="134"/>
                  </a:lnTo>
                  <a:close/>
                  <a:moveTo>
                    <a:pt x="37" y="119"/>
                  </a:moveTo>
                  <a:cubicBezTo>
                    <a:pt x="38" y="119"/>
                    <a:pt x="38" y="119"/>
                    <a:pt x="38" y="119"/>
                  </a:cubicBezTo>
                  <a:cubicBezTo>
                    <a:pt x="38" y="120"/>
                    <a:pt x="38" y="120"/>
                    <a:pt x="38" y="120"/>
                  </a:cubicBezTo>
                  <a:cubicBezTo>
                    <a:pt x="37" y="120"/>
                    <a:pt x="37" y="120"/>
                    <a:pt x="37" y="120"/>
                  </a:cubicBezTo>
                  <a:lnTo>
                    <a:pt x="37" y="119"/>
                  </a:lnTo>
                  <a:close/>
                  <a:moveTo>
                    <a:pt x="37" y="126"/>
                  </a:moveTo>
                  <a:cubicBezTo>
                    <a:pt x="38" y="126"/>
                    <a:pt x="38" y="126"/>
                    <a:pt x="38" y="126"/>
                  </a:cubicBezTo>
                  <a:cubicBezTo>
                    <a:pt x="38" y="126"/>
                    <a:pt x="38" y="126"/>
                    <a:pt x="38" y="126"/>
                  </a:cubicBezTo>
                  <a:cubicBezTo>
                    <a:pt x="38" y="128"/>
                    <a:pt x="38" y="128"/>
                    <a:pt x="38" y="128"/>
                  </a:cubicBezTo>
                  <a:cubicBezTo>
                    <a:pt x="37" y="128"/>
                    <a:pt x="37" y="128"/>
                    <a:pt x="37" y="128"/>
                  </a:cubicBezTo>
                  <a:cubicBezTo>
                    <a:pt x="37" y="127"/>
                    <a:pt x="37" y="127"/>
                    <a:pt x="37" y="127"/>
                  </a:cubicBezTo>
                  <a:cubicBezTo>
                    <a:pt x="37" y="127"/>
                    <a:pt x="37" y="127"/>
                    <a:pt x="37" y="127"/>
                  </a:cubicBezTo>
                  <a:cubicBezTo>
                    <a:pt x="37" y="126"/>
                    <a:pt x="37" y="126"/>
                    <a:pt x="37" y="126"/>
                  </a:cubicBezTo>
                  <a:close/>
                  <a:moveTo>
                    <a:pt x="37" y="116"/>
                  </a:moveTo>
                  <a:cubicBezTo>
                    <a:pt x="38" y="116"/>
                    <a:pt x="38" y="116"/>
                    <a:pt x="38" y="116"/>
                  </a:cubicBezTo>
                  <a:cubicBezTo>
                    <a:pt x="38" y="115"/>
                    <a:pt x="38" y="115"/>
                    <a:pt x="38" y="115"/>
                  </a:cubicBezTo>
                  <a:cubicBezTo>
                    <a:pt x="37" y="115"/>
                    <a:pt x="37" y="115"/>
                    <a:pt x="37" y="115"/>
                  </a:cubicBezTo>
                  <a:lnTo>
                    <a:pt x="37" y="116"/>
                  </a:lnTo>
                  <a:close/>
                  <a:moveTo>
                    <a:pt x="39" y="31"/>
                  </a:moveTo>
                  <a:cubicBezTo>
                    <a:pt x="39" y="31"/>
                    <a:pt x="39" y="31"/>
                    <a:pt x="39" y="31"/>
                  </a:cubicBezTo>
                  <a:cubicBezTo>
                    <a:pt x="39" y="32"/>
                    <a:pt x="39" y="32"/>
                    <a:pt x="39" y="32"/>
                  </a:cubicBezTo>
                  <a:cubicBezTo>
                    <a:pt x="39" y="32"/>
                    <a:pt x="39" y="32"/>
                    <a:pt x="39" y="32"/>
                  </a:cubicBezTo>
                  <a:lnTo>
                    <a:pt x="39" y="31"/>
                  </a:lnTo>
                  <a:close/>
                  <a:moveTo>
                    <a:pt x="39" y="1"/>
                  </a:moveTo>
                  <a:cubicBezTo>
                    <a:pt x="39" y="1"/>
                    <a:pt x="39" y="1"/>
                    <a:pt x="39" y="1"/>
                  </a:cubicBezTo>
                  <a:cubicBezTo>
                    <a:pt x="39" y="2"/>
                    <a:pt x="39" y="2"/>
                    <a:pt x="39" y="2"/>
                  </a:cubicBezTo>
                  <a:cubicBezTo>
                    <a:pt x="39" y="2"/>
                    <a:pt x="39" y="2"/>
                    <a:pt x="39" y="2"/>
                  </a:cubicBezTo>
                  <a:lnTo>
                    <a:pt x="39" y="1"/>
                  </a:lnTo>
                  <a:close/>
                  <a:moveTo>
                    <a:pt x="41" y="41"/>
                  </a:moveTo>
                  <a:cubicBezTo>
                    <a:pt x="41" y="41"/>
                    <a:pt x="41" y="41"/>
                    <a:pt x="41" y="41"/>
                  </a:cubicBezTo>
                  <a:cubicBezTo>
                    <a:pt x="41" y="42"/>
                    <a:pt x="40" y="43"/>
                    <a:pt x="39" y="43"/>
                  </a:cubicBezTo>
                  <a:cubicBezTo>
                    <a:pt x="39" y="42"/>
                    <a:pt x="39" y="42"/>
                    <a:pt x="39" y="42"/>
                  </a:cubicBezTo>
                  <a:cubicBezTo>
                    <a:pt x="39" y="42"/>
                    <a:pt x="40" y="41"/>
                    <a:pt x="41" y="41"/>
                  </a:cubicBezTo>
                  <a:moveTo>
                    <a:pt x="40" y="43"/>
                  </a:moveTo>
                  <a:cubicBezTo>
                    <a:pt x="41" y="44"/>
                    <a:pt x="41" y="44"/>
                    <a:pt x="41" y="44"/>
                  </a:cubicBezTo>
                  <a:cubicBezTo>
                    <a:pt x="40" y="44"/>
                    <a:pt x="40" y="45"/>
                    <a:pt x="40" y="45"/>
                  </a:cubicBezTo>
                  <a:cubicBezTo>
                    <a:pt x="40" y="44"/>
                    <a:pt x="40" y="44"/>
                    <a:pt x="40" y="44"/>
                  </a:cubicBezTo>
                  <a:cubicBezTo>
                    <a:pt x="40" y="44"/>
                    <a:pt x="40" y="44"/>
                    <a:pt x="40" y="44"/>
                  </a:cubicBezTo>
                  <a:lnTo>
                    <a:pt x="40" y="43"/>
                  </a:lnTo>
                  <a:close/>
                  <a:moveTo>
                    <a:pt x="40" y="91"/>
                  </a:moveTo>
                  <a:cubicBezTo>
                    <a:pt x="40" y="92"/>
                    <a:pt x="40" y="92"/>
                    <a:pt x="40" y="92"/>
                  </a:cubicBezTo>
                  <a:cubicBezTo>
                    <a:pt x="40" y="92"/>
                    <a:pt x="40" y="92"/>
                    <a:pt x="40" y="92"/>
                  </a:cubicBezTo>
                  <a:cubicBezTo>
                    <a:pt x="40" y="92"/>
                    <a:pt x="40" y="92"/>
                    <a:pt x="40" y="92"/>
                  </a:cubicBezTo>
                  <a:lnTo>
                    <a:pt x="40" y="91"/>
                  </a:lnTo>
                  <a:close/>
                  <a:moveTo>
                    <a:pt x="40" y="125"/>
                  </a:moveTo>
                  <a:cubicBezTo>
                    <a:pt x="40" y="125"/>
                    <a:pt x="40" y="125"/>
                    <a:pt x="40" y="125"/>
                  </a:cubicBezTo>
                  <a:cubicBezTo>
                    <a:pt x="40" y="126"/>
                    <a:pt x="40" y="126"/>
                    <a:pt x="40" y="126"/>
                  </a:cubicBezTo>
                  <a:cubicBezTo>
                    <a:pt x="40" y="126"/>
                    <a:pt x="40" y="126"/>
                    <a:pt x="40" y="126"/>
                  </a:cubicBezTo>
                  <a:lnTo>
                    <a:pt x="40" y="125"/>
                  </a:lnTo>
                  <a:close/>
                  <a:moveTo>
                    <a:pt x="42" y="19"/>
                  </a:moveTo>
                  <a:cubicBezTo>
                    <a:pt x="42" y="19"/>
                    <a:pt x="42" y="19"/>
                    <a:pt x="42" y="19"/>
                  </a:cubicBezTo>
                  <a:cubicBezTo>
                    <a:pt x="42" y="19"/>
                    <a:pt x="42" y="19"/>
                    <a:pt x="42" y="19"/>
                  </a:cubicBezTo>
                  <a:cubicBezTo>
                    <a:pt x="41" y="20"/>
                    <a:pt x="41" y="20"/>
                    <a:pt x="41" y="20"/>
                  </a:cubicBezTo>
                  <a:cubicBezTo>
                    <a:pt x="41" y="20"/>
                    <a:pt x="41" y="20"/>
                    <a:pt x="41" y="20"/>
                  </a:cubicBezTo>
                  <a:cubicBezTo>
                    <a:pt x="41" y="20"/>
                    <a:pt x="41" y="20"/>
                    <a:pt x="41" y="20"/>
                  </a:cubicBezTo>
                  <a:lnTo>
                    <a:pt x="42" y="19"/>
                  </a:lnTo>
                  <a:close/>
                  <a:moveTo>
                    <a:pt x="43" y="1"/>
                  </a:moveTo>
                  <a:cubicBezTo>
                    <a:pt x="43" y="1"/>
                    <a:pt x="43" y="1"/>
                    <a:pt x="43" y="1"/>
                  </a:cubicBezTo>
                  <a:cubicBezTo>
                    <a:pt x="43" y="2"/>
                    <a:pt x="43" y="2"/>
                    <a:pt x="43" y="2"/>
                  </a:cubicBezTo>
                  <a:cubicBezTo>
                    <a:pt x="43" y="2"/>
                    <a:pt x="42" y="2"/>
                    <a:pt x="41" y="2"/>
                  </a:cubicBezTo>
                  <a:lnTo>
                    <a:pt x="43" y="1"/>
                  </a:lnTo>
                  <a:close/>
                  <a:moveTo>
                    <a:pt x="42" y="38"/>
                  </a:moveTo>
                  <a:cubicBezTo>
                    <a:pt x="42" y="39"/>
                    <a:pt x="42" y="39"/>
                    <a:pt x="42" y="39"/>
                  </a:cubicBezTo>
                  <a:cubicBezTo>
                    <a:pt x="41" y="39"/>
                    <a:pt x="41" y="39"/>
                    <a:pt x="41" y="39"/>
                  </a:cubicBezTo>
                  <a:lnTo>
                    <a:pt x="42" y="38"/>
                  </a:lnTo>
                  <a:close/>
                  <a:moveTo>
                    <a:pt x="41" y="42"/>
                  </a:moveTo>
                  <a:cubicBezTo>
                    <a:pt x="42" y="42"/>
                    <a:pt x="42" y="42"/>
                    <a:pt x="42" y="42"/>
                  </a:cubicBezTo>
                  <a:cubicBezTo>
                    <a:pt x="42" y="42"/>
                    <a:pt x="42" y="42"/>
                    <a:pt x="42" y="42"/>
                  </a:cubicBezTo>
                  <a:cubicBezTo>
                    <a:pt x="42" y="43"/>
                    <a:pt x="42" y="44"/>
                    <a:pt x="41" y="44"/>
                  </a:cubicBezTo>
                  <a:lnTo>
                    <a:pt x="41" y="42"/>
                  </a:lnTo>
                  <a:close/>
                  <a:moveTo>
                    <a:pt x="42" y="119"/>
                  </a:moveTo>
                  <a:cubicBezTo>
                    <a:pt x="42" y="119"/>
                    <a:pt x="42" y="119"/>
                    <a:pt x="42" y="119"/>
                  </a:cubicBezTo>
                  <a:cubicBezTo>
                    <a:pt x="42" y="119"/>
                    <a:pt x="42" y="119"/>
                    <a:pt x="42" y="119"/>
                  </a:cubicBezTo>
                  <a:cubicBezTo>
                    <a:pt x="42" y="119"/>
                    <a:pt x="42" y="119"/>
                    <a:pt x="42" y="119"/>
                  </a:cubicBezTo>
                  <a:close/>
                  <a:moveTo>
                    <a:pt x="42" y="125"/>
                  </a:moveTo>
                  <a:cubicBezTo>
                    <a:pt x="43" y="125"/>
                    <a:pt x="43" y="125"/>
                    <a:pt x="43" y="125"/>
                  </a:cubicBezTo>
                  <a:cubicBezTo>
                    <a:pt x="43" y="126"/>
                    <a:pt x="43" y="126"/>
                    <a:pt x="43" y="126"/>
                  </a:cubicBezTo>
                  <a:cubicBezTo>
                    <a:pt x="42" y="127"/>
                    <a:pt x="42" y="127"/>
                    <a:pt x="42" y="127"/>
                  </a:cubicBezTo>
                  <a:lnTo>
                    <a:pt x="42" y="125"/>
                  </a:lnTo>
                  <a:close/>
                  <a:moveTo>
                    <a:pt x="43" y="116"/>
                  </a:moveTo>
                  <a:cubicBezTo>
                    <a:pt x="44" y="116"/>
                    <a:pt x="44" y="116"/>
                    <a:pt x="44" y="116"/>
                  </a:cubicBezTo>
                  <a:cubicBezTo>
                    <a:pt x="44" y="116"/>
                    <a:pt x="44" y="116"/>
                    <a:pt x="44" y="116"/>
                  </a:cubicBezTo>
                  <a:cubicBezTo>
                    <a:pt x="43" y="116"/>
                    <a:pt x="43" y="116"/>
                    <a:pt x="43" y="116"/>
                  </a:cubicBezTo>
                  <a:close/>
                  <a:moveTo>
                    <a:pt x="44" y="126"/>
                  </a:moveTo>
                  <a:cubicBezTo>
                    <a:pt x="44" y="127"/>
                    <a:pt x="44" y="127"/>
                    <a:pt x="44" y="127"/>
                  </a:cubicBezTo>
                  <a:cubicBezTo>
                    <a:pt x="44" y="127"/>
                    <a:pt x="44" y="127"/>
                    <a:pt x="44" y="127"/>
                  </a:cubicBezTo>
                  <a:lnTo>
                    <a:pt x="44" y="126"/>
                  </a:lnTo>
                  <a:close/>
                  <a:moveTo>
                    <a:pt x="44" y="125"/>
                  </a:moveTo>
                  <a:cubicBezTo>
                    <a:pt x="45" y="125"/>
                    <a:pt x="45" y="125"/>
                    <a:pt x="45" y="125"/>
                  </a:cubicBezTo>
                  <a:cubicBezTo>
                    <a:pt x="45" y="126"/>
                    <a:pt x="45" y="126"/>
                    <a:pt x="45" y="126"/>
                  </a:cubicBezTo>
                  <a:cubicBezTo>
                    <a:pt x="44" y="126"/>
                    <a:pt x="44" y="126"/>
                    <a:pt x="44" y="126"/>
                  </a:cubicBezTo>
                  <a:lnTo>
                    <a:pt x="44" y="125"/>
                  </a:lnTo>
                  <a:close/>
                  <a:moveTo>
                    <a:pt x="45" y="35"/>
                  </a:moveTo>
                  <a:cubicBezTo>
                    <a:pt x="45" y="35"/>
                    <a:pt x="45" y="35"/>
                    <a:pt x="45" y="35"/>
                  </a:cubicBezTo>
                  <a:cubicBezTo>
                    <a:pt x="45" y="36"/>
                    <a:pt x="45" y="36"/>
                    <a:pt x="45" y="36"/>
                  </a:cubicBezTo>
                  <a:cubicBezTo>
                    <a:pt x="45" y="36"/>
                    <a:pt x="45" y="36"/>
                    <a:pt x="45" y="36"/>
                  </a:cubicBezTo>
                  <a:lnTo>
                    <a:pt x="45" y="35"/>
                  </a:lnTo>
                  <a:close/>
                  <a:moveTo>
                    <a:pt x="45" y="37"/>
                  </a:moveTo>
                  <a:cubicBezTo>
                    <a:pt x="45" y="37"/>
                    <a:pt x="45" y="37"/>
                    <a:pt x="45" y="37"/>
                  </a:cubicBezTo>
                  <a:cubicBezTo>
                    <a:pt x="46" y="38"/>
                    <a:pt x="46" y="38"/>
                    <a:pt x="46" y="38"/>
                  </a:cubicBezTo>
                  <a:cubicBezTo>
                    <a:pt x="46" y="38"/>
                    <a:pt x="46" y="38"/>
                    <a:pt x="46" y="38"/>
                  </a:cubicBezTo>
                  <a:lnTo>
                    <a:pt x="45" y="37"/>
                  </a:lnTo>
                  <a:close/>
                  <a:moveTo>
                    <a:pt x="45" y="125"/>
                  </a:moveTo>
                  <a:cubicBezTo>
                    <a:pt x="45" y="125"/>
                    <a:pt x="45" y="125"/>
                    <a:pt x="45" y="125"/>
                  </a:cubicBezTo>
                  <a:cubicBezTo>
                    <a:pt x="45" y="126"/>
                    <a:pt x="45" y="126"/>
                    <a:pt x="45" y="126"/>
                  </a:cubicBezTo>
                  <a:cubicBezTo>
                    <a:pt x="45" y="126"/>
                    <a:pt x="45" y="126"/>
                    <a:pt x="45" y="126"/>
                  </a:cubicBezTo>
                  <a:lnTo>
                    <a:pt x="45" y="125"/>
                  </a:lnTo>
                  <a:close/>
                  <a:moveTo>
                    <a:pt x="48" y="25"/>
                  </a:moveTo>
                  <a:cubicBezTo>
                    <a:pt x="49" y="25"/>
                    <a:pt x="49" y="25"/>
                    <a:pt x="49" y="25"/>
                  </a:cubicBezTo>
                  <a:cubicBezTo>
                    <a:pt x="49" y="26"/>
                    <a:pt x="49" y="26"/>
                    <a:pt x="49" y="26"/>
                  </a:cubicBezTo>
                  <a:cubicBezTo>
                    <a:pt x="49" y="26"/>
                    <a:pt x="49" y="26"/>
                    <a:pt x="49" y="26"/>
                  </a:cubicBezTo>
                  <a:cubicBezTo>
                    <a:pt x="49" y="26"/>
                    <a:pt x="49" y="26"/>
                    <a:pt x="48" y="25"/>
                  </a:cubicBezTo>
                  <a:moveTo>
                    <a:pt x="50" y="27"/>
                  </a:moveTo>
                  <a:cubicBezTo>
                    <a:pt x="51" y="27"/>
                    <a:pt x="51" y="28"/>
                    <a:pt x="52" y="30"/>
                  </a:cubicBezTo>
                  <a:cubicBezTo>
                    <a:pt x="52" y="30"/>
                    <a:pt x="52" y="30"/>
                    <a:pt x="52" y="30"/>
                  </a:cubicBezTo>
                  <a:cubicBezTo>
                    <a:pt x="51" y="29"/>
                    <a:pt x="50" y="28"/>
                    <a:pt x="50" y="27"/>
                  </a:cubicBezTo>
                  <a:moveTo>
                    <a:pt x="52" y="15"/>
                  </a:moveTo>
                  <a:cubicBezTo>
                    <a:pt x="53" y="15"/>
                    <a:pt x="53" y="15"/>
                    <a:pt x="53" y="15"/>
                  </a:cubicBezTo>
                  <a:cubicBezTo>
                    <a:pt x="52" y="15"/>
                    <a:pt x="52" y="15"/>
                    <a:pt x="52" y="15"/>
                  </a:cubicBezTo>
                  <a:close/>
                  <a:moveTo>
                    <a:pt x="56" y="12"/>
                  </a:moveTo>
                  <a:cubicBezTo>
                    <a:pt x="56" y="12"/>
                    <a:pt x="56" y="12"/>
                    <a:pt x="56" y="12"/>
                  </a:cubicBezTo>
                  <a:cubicBezTo>
                    <a:pt x="56" y="13"/>
                    <a:pt x="56" y="13"/>
                    <a:pt x="56" y="13"/>
                  </a:cubicBezTo>
                  <a:cubicBezTo>
                    <a:pt x="56" y="13"/>
                    <a:pt x="56" y="13"/>
                    <a:pt x="56" y="13"/>
                  </a:cubicBezTo>
                  <a:lnTo>
                    <a:pt x="5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888"/>
            <p:cNvSpPr>
              <a:spLocks noEditPoints="1"/>
            </p:cNvSpPr>
            <p:nvPr/>
          </p:nvSpPr>
          <p:spPr bwMode="auto">
            <a:xfrm>
              <a:off x="4571" y="1198"/>
              <a:ext cx="152" cy="172"/>
            </a:xfrm>
            <a:custGeom>
              <a:avLst/>
              <a:gdLst>
                <a:gd name="T0" fmla="*/ 1 w 64"/>
                <a:gd name="T1" fmla="*/ 32 h 72"/>
                <a:gd name="T2" fmla="*/ 7 w 64"/>
                <a:gd name="T3" fmla="*/ 18 h 72"/>
                <a:gd name="T4" fmla="*/ 5 w 64"/>
                <a:gd name="T5" fmla="*/ 22 h 72"/>
                <a:gd name="T6" fmla="*/ 10 w 64"/>
                <a:gd name="T7" fmla="*/ 16 h 72"/>
                <a:gd name="T8" fmla="*/ 17 w 64"/>
                <a:gd name="T9" fmla="*/ 18 h 72"/>
                <a:gd name="T10" fmla="*/ 57 w 64"/>
                <a:gd name="T11" fmla="*/ 29 h 72"/>
                <a:gd name="T12" fmla="*/ 40 w 64"/>
                <a:gd name="T13" fmla="*/ 71 h 72"/>
                <a:gd name="T14" fmla="*/ 19 w 64"/>
                <a:gd name="T15" fmla="*/ 68 h 72"/>
                <a:gd name="T16" fmla="*/ 1 w 64"/>
                <a:gd name="T17" fmla="*/ 69 h 72"/>
                <a:gd name="T18" fmla="*/ 2 w 64"/>
                <a:gd name="T19" fmla="*/ 65 h 72"/>
                <a:gd name="T20" fmla="*/ 1 w 64"/>
                <a:gd name="T21" fmla="*/ 46 h 72"/>
                <a:gd name="T22" fmla="*/ 28 w 64"/>
                <a:gd name="T23" fmla="*/ 65 h 72"/>
                <a:gd name="T24" fmla="*/ 29 w 64"/>
                <a:gd name="T25" fmla="*/ 64 h 72"/>
                <a:gd name="T26" fmla="*/ 20 w 64"/>
                <a:gd name="T27" fmla="*/ 41 h 72"/>
                <a:gd name="T28" fmla="*/ 18 w 64"/>
                <a:gd name="T29" fmla="*/ 41 h 72"/>
                <a:gd name="T30" fmla="*/ 6 w 64"/>
                <a:gd name="T31" fmla="*/ 32 h 72"/>
                <a:gd name="T32" fmla="*/ 4 w 64"/>
                <a:gd name="T33" fmla="*/ 15 h 72"/>
                <a:gd name="T34" fmla="*/ 3 w 64"/>
                <a:gd name="T35" fmla="*/ 24 h 72"/>
                <a:gd name="T36" fmla="*/ 5 w 64"/>
                <a:gd name="T37" fmla="*/ 48 h 72"/>
                <a:gd name="T38" fmla="*/ 55 w 64"/>
                <a:gd name="T39" fmla="*/ 0 h 72"/>
                <a:gd name="T40" fmla="*/ 39 w 64"/>
                <a:gd name="T41" fmla="*/ 10 h 72"/>
                <a:gd name="T42" fmla="*/ 27 w 64"/>
                <a:gd name="T43" fmla="*/ 7 h 72"/>
                <a:gd name="T44" fmla="*/ 24 w 64"/>
                <a:gd name="T45" fmla="*/ 7 h 72"/>
                <a:gd name="T46" fmla="*/ 17 w 64"/>
                <a:gd name="T47" fmla="*/ 12 h 72"/>
                <a:gd name="T48" fmla="*/ 10 w 64"/>
                <a:gd name="T49" fmla="*/ 9 h 72"/>
                <a:gd name="T50" fmla="*/ 10 w 64"/>
                <a:gd name="T51" fmla="*/ 14 h 72"/>
                <a:gd name="T52" fmla="*/ 5 w 64"/>
                <a:gd name="T53" fmla="*/ 14 h 72"/>
                <a:gd name="T54" fmla="*/ 6 w 64"/>
                <a:gd name="T55" fmla="*/ 13 h 72"/>
                <a:gd name="T56" fmla="*/ 14 w 64"/>
                <a:gd name="T57" fmla="*/ 6 h 72"/>
                <a:gd name="T58" fmla="*/ 21 w 64"/>
                <a:gd name="T59" fmla="*/ 3 h 72"/>
                <a:gd name="T60" fmla="*/ 8 w 64"/>
                <a:gd name="T61" fmla="*/ 58 h 72"/>
                <a:gd name="T62" fmla="*/ 6 w 64"/>
                <a:gd name="T63" fmla="*/ 23 h 72"/>
                <a:gd name="T64" fmla="*/ 9 w 64"/>
                <a:gd name="T65" fmla="*/ 24 h 72"/>
                <a:gd name="T66" fmla="*/ 12 w 64"/>
                <a:gd name="T67" fmla="*/ 34 h 72"/>
                <a:gd name="T68" fmla="*/ 12 w 64"/>
                <a:gd name="T69" fmla="*/ 28 h 72"/>
                <a:gd name="T70" fmla="*/ 11 w 64"/>
                <a:gd name="T71" fmla="*/ 66 h 72"/>
                <a:gd name="T72" fmla="*/ 14 w 64"/>
                <a:gd name="T73" fmla="*/ 26 h 72"/>
                <a:gd name="T74" fmla="*/ 16 w 64"/>
                <a:gd name="T75" fmla="*/ 3 h 72"/>
                <a:gd name="T76" fmla="*/ 22 w 64"/>
                <a:gd name="T77" fmla="*/ 32 h 72"/>
                <a:gd name="T78" fmla="*/ 22 w 64"/>
                <a:gd name="T79" fmla="*/ 31 h 72"/>
                <a:gd name="T80" fmla="*/ 24 w 64"/>
                <a:gd name="T81" fmla="*/ 25 h 72"/>
                <a:gd name="T82" fmla="*/ 32 w 64"/>
                <a:gd name="T83" fmla="*/ 41 h 72"/>
                <a:gd name="T84" fmla="*/ 33 w 64"/>
                <a:gd name="T85" fmla="*/ 31 h 72"/>
                <a:gd name="T86" fmla="*/ 33 w 64"/>
                <a:gd name="T87" fmla="*/ 43 h 72"/>
                <a:gd name="T88" fmla="*/ 35 w 64"/>
                <a:gd name="T89" fmla="*/ 43 h 72"/>
                <a:gd name="T90" fmla="*/ 42 w 64"/>
                <a:gd name="T91" fmla="*/ 9 h 72"/>
                <a:gd name="T92" fmla="*/ 46 w 64"/>
                <a:gd name="T93" fmla="*/ 5 h 72"/>
                <a:gd name="T94" fmla="*/ 46 w 64"/>
                <a:gd name="T95" fmla="*/ 7 h 72"/>
                <a:gd name="T96" fmla="*/ 50 w 64"/>
                <a:gd name="T97" fmla="*/ 20 h 72"/>
                <a:gd name="T98" fmla="*/ 49 w 64"/>
                <a:gd name="T99" fmla="*/ 12 h 72"/>
                <a:gd name="T100" fmla="*/ 51 w 64"/>
                <a:gd name="T101" fmla="*/ 43 h 72"/>
                <a:gd name="T102" fmla="*/ 52 w 64"/>
                <a:gd name="T103" fmla="*/ 55 h 72"/>
                <a:gd name="T104" fmla="*/ 52 w 64"/>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72">
                  <a:moveTo>
                    <a:pt x="1" y="30"/>
                  </a:moveTo>
                  <a:cubicBezTo>
                    <a:pt x="2" y="30"/>
                    <a:pt x="2" y="30"/>
                    <a:pt x="2" y="30"/>
                  </a:cubicBezTo>
                  <a:cubicBezTo>
                    <a:pt x="2" y="31"/>
                    <a:pt x="3" y="32"/>
                    <a:pt x="5" y="33"/>
                  </a:cubicBezTo>
                  <a:cubicBezTo>
                    <a:pt x="5" y="34"/>
                    <a:pt x="5" y="34"/>
                    <a:pt x="5" y="34"/>
                  </a:cubicBezTo>
                  <a:cubicBezTo>
                    <a:pt x="5" y="35"/>
                    <a:pt x="5" y="35"/>
                    <a:pt x="5" y="35"/>
                  </a:cubicBezTo>
                  <a:cubicBezTo>
                    <a:pt x="2" y="35"/>
                    <a:pt x="1" y="34"/>
                    <a:pt x="1" y="32"/>
                  </a:cubicBezTo>
                  <a:cubicBezTo>
                    <a:pt x="0" y="31"/>
                    <a:pt x="0" y="31"/>
                    <a:pt x="0" y="31"/>
                  </a:cubicBezTo>
                  <a:lnTo>
                    <a:pt x="1" y="30"/>
                  </a:lnTo>
                  <a:close/>
                  <a:moveTo>
                    <a:pt x="4" y="15"/>
                  </a:moveTo>
                  <a:cubicBezTo>
                    <a:pt x="5" y="15"/>
                    <a:pt x="6" y="16"/>
                    <a:pt x="6" y="17"/>
                  </a:cubicBezTo>
                  <a:cubicBezTo>
                    <a:pt x="7" y="17"/>
                    <a:pt x="7" y="17"/>
                    <a:pt x="7" y="18"/>
                  </a:cubicBezTo>
                  <a:cubicBezTo>
                    <a:pt x="7" y="18"/>
                    <a:pt x="7" y="18"/>
                    <a:pt x="7" y="18"/>
                  </a:cubicBezTo>
                  <a:cubicBezTo>
                    <a:pt x="7" y="18"/>
                    <a:pt x="7" y="18"/>
                    <a:pt x="7" y="18"/>
                  </a:cubicBezTo>
                  <a:cubicBezTo>
                    <a:pt x="4" y="18"/>
                    <a:pt x="4" y="18"/>
                    <a:pt x="4" y="18"/>
                  </a:cubicBezTo>
                  <a:cubicBezTo>
                    <a:pt x="4" y="18"/>
                    <a:pt x="4" y="18"/>
                    <a:pt x="4" y="18"/>
                  </a:cubicBezTo>
                  <a:cubicBezTo>
                    <a:pt x="4" y="18"/>
                    <a:pt x="4" y="18"/>
                    <a:pt x="4" y="18"/>
                  </a:cubicBezTo>
                  <a:cubicBezTo>
                    <a:pt x="5" y="22"/>
                    <a:pt x="5" y="22"/>
                    <a:pt x="5" y="22"/>
                  </a:cubicBezTo>
                  <a:cubicBezTo>
                    <a:pt x="5" y="22"/>
                    <a:pt x="5" y="22"/>
                    <a:pt x="5" y="22"/>
                  </a:cubicBezTo>
                  <a:cubicBezTo>
                    <a:pt x="7" y="19"/>
                    <a:pt x="8" y="18"/>
                    <a:pt x="8" y="18"/>
                  </a:cubicBezTo>
                  <a:cubicBezTo>
                    <a:pt x="11" y="19"/>
                    <a:pt x="11" y="19"/>
                    <a:pt x="11" y="19"/>
                  </a:cubicBezTo>
                  <a:cubicBezTo>
                    <a:pt x="11" y="18"/>
                    <a:pt x="11" y="18"/>
                    <a:pt x="11" y="18"/>
                  </a:cubicBezTo>
                  <a:cubicBezTo>
                    <a:pt x="9" y="16"/>
                    <a:pt x="9" y="16"/>
                    <a:pt x="9" y="16"/>
                  </a:cubicBezTo>
                  <a:cubicBezTo>
                    <a:pt x="10" y="16"/>
                    <a:pt x="10" y="16"/>
                    <a:pt x="10" y="16"/>
                  </a:cubicBezTo>
                  <a:cubicBezTo>
                    <a:pt x="10" y="16"/>
                    <a:pt x="10" y="16"/>
                    <a:pt x="10" y="16"/>
                  </a:cubicBezTo>
                  <a:cubicBezTo>
                    <a:pt x="11" y="16"/>
                    <a:pt x="11" y="16"/>
                    <a:pt x="11" y="17"/>
                  </a:cubicBezTo>
                  <a:cubicBezTo>
                    <a:pt x="11" y="19"/>
                    <a:pt x="11" y="19"/>
                    <a:pt x="11" y="19"/>
                  </a:cubicBezTo>
                  <a:cubicBezTo>
                    <a:pt x="14" y="20"/>
                    <a:pt x="14" y="20"/>
                    <a:pt x="14" y="20"/>
                  </a:cubicBezTo>
                  <a:cubicBezTo>
                    <a:pt x="14" y="20"/>
                    <a:pt x="14" y="20"/>
                    <a:pt x="14" y="20"/>
                  </a:cubicBezTo>
                  <a:cubicBezTo>
                    <a:pt x="15" y="18"/>
                    <a:pt x="15" y="18"/>
                    <a:pt x="15" y="18"/>
                  </a:cubicBezTo>
                  <a:cubicBezTo>
                    <a:pt x="17" y="18"/>
                    <a:pt x="17" y="18"/>
                    <a:pt x="17" y="18"/>
                  </a:cubicBezTo>
                  <a:cubicBezTo>
                    <a:pt x="18" y="20"/>
                    <a:pt x="21" y="22"/>
                    <a:pt x="25" y="24"/>
                  </a:cubicBezTo>
                  <a:cubicBezTo>
                    <a:pt x="25" y="23"/>
                    <a:pt x="25" y="23"/>
                    <a:pt x="25" y="23"/>
                  </a:cubicBezTo>
                  <a:cubicBezTo>
                    <a:pt x="25" y="23"/>
                    <a:pt x="25" y="23"/>
                    <a:pt x="25" y="23"/>
                  </a:cubicBezTo>
                  <a:cubicBezTo>
                    <a:pt x="38" y="26"/>
                    <a:pt x="46" y="29"/>
                    <a:pt x="51" y="31"/>
                  </a:cubicBezTo>
                  <a:cubicBezTo>
                    <a:pt x="51" y="32"/>
                    <a:pt x="51" y="32"/>
                    <a:pt x="51" y="32"/>
                  </a:cubicBezTo>
                  <a:cubicBezTo>
                    <a:pt x="53" y="30"/>
                    <a:pt x="55" y="29"/>
                    <a:pt x="57" y="29"/>
                  </a:cubicBezTo>
                  <a:cubicBezTo>
                    <a:pt x="58" y="29"/>
                    <a:pt x="58" y="29"/>
                    <a:pt x="58" y="29"/>
                  </a:cubicBezTo>
                  <a:cubicBezTo>
                    <a:pt x="60" y="29"/>
                    <a:pt x="62" y="30"/>
                    <a:pt x="64" y="32"/>
                  </a:cubicBezTo>
                  <a:cubicBezTo>
                    <a:pt x="64" y="33"/>
                    <a:pt x="64" y="33"/>
                    <a:pt x="64" y="33"/>
                  </a:cubicBezTo>
                  <a:cubicBezTo>
                    <a:pt x="60" y="33"/>
                    <a:pt x="58" y="35"/>
                    <a:pt x="57" y="38"/>
                  </a:cubicBezTo>
                  <a:cubicBezTo>
                    <a:pt x="58" y="41"/>
                    <a:pt x="59" y="44"/>
                    <a:pt x="59" y="48"/>
                  </a:cubicBezTo>
                  <a:cubicBezTo>
                    <a:pt x="59" y="59"/>
                    <a:pt x="53" y="67"/>
                    <a:pt x="40" y="71"/>
                  </a:cubicBezTo>
                  <a:cubicBezTo>
                    <a:pt x="32" y="72"/>
                    <a:pt x="32" y="72"/>
                    <a:pt x="32" y="72"/>
                  </a:cubicBezTo>
                  <a:cubicBezTo>
                    <a:pt x="24" y="71"/>
                    <a:pt x="19" y="70"/>
                    <a:pt x="19" y="69"/>
                  </a:cubicBezTo>
                  <a:cubicBezTo>
                    <a:pt x="19" y="69"/>
                    <a:pt x="19" y="69"/>
                    <a:pt x="19" y="69"/>
                  </a:cubicBezTo>
                  <a:cubicBezTo>
                    <a:pt x="19" y="68"/>
                    <a:pt x="19" y="68"/>
                    <a:pt x="19" y="68"/>
                  </a:cubicBezTo>
                  <a:cubicBezTo>
                    <a:pt x="19" y="68"/>
                    <a:pt x="19" y="68"/>
                    <a:pt x="19" y="68"/>
                  </a:cubicBezTo>
                  <a:cubicBezTo>
                    <a:pt x="19" y="68"/>
                    <a:pt x="19" y="68"/>
                    <a:pt x="19" y="68"/>
                  </a:cubicBezTo>
                  <a:cubicBezTo>
                    <a:pt x="18" y="68"/>
                    <a:pt x="18" y="68"/>
                    <a:pt x="18" y="68"/>
                  </a:cubicBezTo>
                  <a:cubicBezTo>
                    <a:pt x="16" y="69"/>
                    <a:pt x="16" y="69"/>
                    <a:pt x="16" y="69"/>
                  </a:cubicBezTo>
                  <a:cubicBezTo>
                    <a:pt x="11" y="67"/>
                    <a:pt x="11" y="67"/>
                    <a:pt x="11" y="67"/>
                  </a:cubicBezTo>
                  <a:cubicBezTo>
                    <a:pt x="8" y="70"/>
                    <a:pt x="6" y="72"/>
                    <a:pt x="5" y="72"/>
                  </a:cubicBezTo>
                  <a:cubicBezTo>
                    <a:pt x="2" y="72"/>
                    <a:pt x="2" y="72"/>
                    <a:pt x="2" y="72"/>
                  </a:cubicBezTo>
                  <a:cubicBezTo>
                    <a:pt x="1" y="71"/>
                    <a:pt x="1" y="70"/>
                    <a:pt x="1" y="69"/>
                  </a:cubicBezTo>
                  <a:cubicBezTo>
                    <a:pt x="1" y="67"/>
                    <a:pt x="1" y="67"/>
                    <a:pt x="1" y="67"/>
                  </a:cubicBezTo>
                  <a:cubicBezTo>
                    <a:pt x="1" y="67"/>
                    <a:pt x="1" y="67"/>
                    <a:pt x="1" y="67"/>
                  </a:cubicBezTo>
                  <a:cubicBezTo>
                    <a:pt x="2" y="68"/>
                    <a:pt x="3" y="68"/>
                    <a:pt x="3" y="68"/>
                  </a:cubicBezTo>
                  <a:cubicBezTo>
                    <a:pt x="4" y="68"/>
                    <a:pt x="5" y="67"/>
                    <a:pt x="5" y="66"/>
                  </a:cubicBezTo>
                  <a:cubicBezTo>
                    <a:pt x="4" y="66"/>
                    <a:pt x="4" y="66"/>
                    <a:pt x="4" y="66"/>
                  </a:cubicBezTo>
                  <a:cubicBezTo>
                    <a:pt x="2" y="65"/>
                    <a:pt x="2" y="65"/>
                    <a:pt x="2" y="65"/>
                  </a:cubicBezTo>
                  <a:cubicBezTo>
                    <a:pt x="2" y="65"/>
                    <a:pt x="2" y="65"/>
                    <a:pt x="2" y="65"/>
                  </a:cubicBezTo>
                  <a:cubicBezTo>
                    <a:pt x="1" y="65"/>
                    <a:pt x="1" y="65"/>
                    <a:pt x="1" y="65"/>
                  </a:cubicBezTo>
                  <a:cubicBezTo>
                    <a:pt x="1" y="52"/>
                    <a:pt x="1" y="52"/>
                    <a:pt x="1" y="52"/>
                  </a:cubicBezTo>
                  <a:cubicBezTo>
                    <a:pt x="2" y="49"/>
                    <a:pt x="2" y="49"/>
                    <a:pt x="2" y="49"/>
                  </a:cubicBezTo>
                  <a:cubicBezTo>
                    <a:pt x="1" y="49"/>
                    <a:pt x="1" y="49"/>
                    <a:pt x="1" y="48"/>
                  </a:cubicBezTo>
                  <a:cubicBezTo>
                    <a:pt x="1" y="46"/>
                    <a:pt x="1" y="46"/>
                    <a:pt x="1" y="46"/>
                  </a:cubicBezTo>
                  <a:cubicBezTo>
                    <a:pt x="2" y="45"/>
                    <a:pt x="2" y="45"/>
                    <a:pt x="2" y="45"/>
                  </a:cubicBezTo>
                  <a:cubicBezTo>
                    <a:pt x="6" y="45"/>
                    <a:pt x="6" y="45"/>
                    <a:pt x="6" y="45"/>
                  </a:cubicBezTo>
                  <a:cubicBezTo>
                    <a:pt x="9" y="48"/>
                    <a:pt x="11" y="52"/>
                    <a:pt x="12" y="55"/>
                  </a:cubicBezTo>
                  <a:cubicBezTo>
                    <a:pt x="13" y="55"/>
                    <a:pt x="15" y="56"/>
                    <a:pt x="18" y="59"/>
                  </a:cubicBezTo>
                  <a:cubicBezTo>
                    <a:pt x="22" y="62"/>
                    <a:pt x="25" y="64"/>
                    <a:pt x="28" y="64"/>
                  </a:cubicBezTo>
                  <a:cubicBezTo>
                    <a:pt x="28" y="65"/>
                    <a:pt x="28" y="65"/>
                    <a:pt x="28" y="65"/>
                  </a:cubicBezTo>
                  <a:cubicBezTo>
                    <a:pt x="27" y="65"/>
                    <a:pt x="27" y="65"/>
                    <a:pt x="27" y="65"/>
                  </a:cubicBezTo>
                  <a:cubicBezTo>
                    <a:pt x="28" y="66"/>
                    <a:pt x="28" y="67"/>
                    <a:pt x="29" y="67"/>
                  </a:cubicBezTo>
                  <a:cubicBezTo>
                    <a:pt x="30" y="67"/>
                    <a:pt x="30" y="67"/>
                    <a:pt x="30" y="67"/>
                  </a:cubicBezTo>
                  <a:cubicBezTo>
                    <a:pt x="30" y="66"/>
                    <a:pt x="30" y="66"/>
                    <a:pt x="30" y="66"/>
                  </a:cubicBezTo>
                  <a:cubicBezTo>
                    <a:pt x="30" y="65"/>
                    <a:pt x="29" y="65"/>
                    <a:pt x="29" y="65"/>
                  </a:cubicBezTo>
                  <a:cubicBezTo>
                    <a:pt x="29" y="64"/>
                    <a:pt x="29" y="64"/>
                    <a:pt x="29" y="64"/>
                  </a:cubicBezTo>
                  <a:cubicBezTo>
                    <a:pt x="31" y="65"/>
                    <a:pt x="31" y="65"/>
                    <a:pt x="31" y="65"/>
                  </a:cubicBezTo>
                  <a:cubicBezTo>
                    <a:pt x="40" y="65"/>
                    <a:pt x="44" y="62"/>
                    <a:pt x="44" y="56"/>
                  </a:cubicBezTo>
                  <a:cubicBezTo>
                    <a:pt x="44" y="51"/>
                    <a:pt x="38" y="47"/>
                    <a:pt x="26" y="45"/>
                  </a:cubicBezTo>
                  <a:cubicBezTo>
                    <a:pt x="23" y="44"/>
                    <a:pt x="22" y="44"/>
                    <a:pt x="22" y="43"/>
                  </a:cubicBezTo>
                  <a:cubicBezTo>
                    <a:pt x="22" y="43"/>
                    <a:pt x="22" y="43"/>
                    <a:pt x="22" y="43"/>
                  </a:cubicBezTo>
                  <a:cubicBezTo>
                    <a:pt x="22" y="43"/>
                    <a:pt x="21" y="42"/>
                    <a:pt x="20" y="41"/>
                  </a:cubicBezTo>
                  <a:cubicBezTo>
                    <a:pt x="20" y="41"/>
                    <a:pt x="20" y="41"/>
                    <a:pt x="20" y="41"/>
                  </a:cubicBezTo>
                  <a:cubicBezTo>
                    <a:pt x="20" y="41"/>
                    <a:pt x="20" y="41"/>
                    <a:pt x="20" y="41"/>
                  </a:cubicBezTo>
                  <a:cubicBezTo>
                    <a:pt x="20" y="42"/>
                    <a:pt x="20" y="43"/>
                    <a:pt x="21" y="43"/>
                  </a:cubicBezTo>
                  <a:cubicBezTo>
                    <a:pt x="21" y="44"/>
                    <a:pt x="21" y="44"/>
                    <a:pt x="21" y="44"/>
                  </a:cubicBezTo>
                  <a:cubicBezTo>
                    <a:pt x="21" y="44"/>
                    <a:pt x="21" y="44"/>
                    <a:pt x="21" y="44"/>
                  </a:cubicBezTo>
                  <a:cubicBezTo>
                    <a:pt x="18" y="41"/>
                    <a:pt x="18" y="41"/>
                    <a:pt x="18" y="41"/>
                  </a:cubicBezTo>
                  <a:cubicBezTo>
                    <a:pt x="16" y="41"/>
                    <a:pt x="16" y="41"/>
                    <a:pt x="16" y="41"/>
                  </a:cubicBezTo>
                  <a:cubicBezTo>
                    <a:pt x="16" y="42"/>
                    <a:pt x="16" y="42"/>
                    <a:pt x="16" y="42"/>
                  </a:cubicBezTo>
                  <a:cubicBezTo>
                    <a:pt x="12" y="41"/>
                    <a:pt x="10" y="39"/>
                    <a:pt x="8" y="38"/>
                  </a:cubicBezTo>
                  <a:cubicBezTo>
                    <a:pt x="9" y="37"/>
                    <a:pt x="9" y="36"/>
                    <a:pt x="9" y="35"/>
                  </a:cubicBezTo>
                  <a:cubicBezTo>
                    <a:pt x="9" y="34"/>
                    <a:pt x="8" y="34"/>
                    <a:pt x="6" y="33"/>
                  </a:cubicBezTo>
                  <a:cubicBezTo>
                    <a:pt x="6" y="32"/>
                    <a:pt x="6" y="32"/>
                    <a:pt x="6" y="32"/>
                  </a:cubicBezTo>
                  <a:cubicBezTo>
                    <a:pt x="7" y="29"/>
                    <a:pt x="7" y="29"/>
                    <a:pt x="7" y="29"/>
                  </a:cubicBezTo>
                  <a:cubicBezTo>
                    <a:pt x="5" y="28"/>
                    <a:pt x="5" y="28"/>
                    <a:pt x="5" y="28"/>
                  </a:cubicBezTo>
                  <a:cubicBezTo>
                    <a:pt x="3" y="28"/>
                    <a:pt x="3" y="28"/>
                    <a:pt x="3" y="28"/>
                  </a:cubicBezTo>
                  <a:cubicBezTo>
                    <a:pt x="2" y="27"/>
                    <a:pt x="2" y="26"/>
                    <a:pt x="2" y="25"/>
                  </a:cubicBezTo>
                  <a:cubicBezTo>
                    <a:pt x="2" y="22"/>
                    <a:pt x="2" y="22"/>
                    <a:pt x="2" y="22"/>
                  </a:cubicBezTo>
                  <a:cubicBezTo>
                    <a:pt x="2" y="20"/>
                    <a:pt x="3" y="17"/>
                    <a:pt x="4" y="15"/>
                  </a:cubicBezTo>
                  <a:moveTo>
                    <a:pt x="3" y="24"/>
                  </a:moveTo>
                  <a:cubicBezTo>
                    <a:pt x="3" y="24"/>
                    <a:pt x="3" y="24"/>
                    <a:pt x="3" y="24"/>
                  </a:cubicBezTo>
                  <a:cubicBezTo>
                    <a:pt x="3" y="24"/>
                    <a:pt x="3" y="24"/>
                    <a:pt x="3" y="24"/>
                  </a:cubicBezTo>
                  <a:cubicBezTo>
                    <a:pt x="4" y="23"/>
                    <a:pt x="4" y="23"/>
                    <a:pt x="4" y="23"/>
                  </a:cubicBezTo>
                  <a:cubicBezTo>
                    <a:pt x="3" y="23"/>
                    <a:pt x="3" y="23"/>
                    <a:pt x="3" y="23"/>
                  </a:cubicBezTo>
                  <a:lnTo>
                    <a:pt x="3" y="24"/>
                  </a:lnTo>
                  <a:close/>
                  <a:moveTo>
                    <a:pt x="3" y="48"/>
                  </a:moveTo>
                  <a:cubicBezTo>
                    <a:pt x="3" y="49"/>
                    <a:pt x="3" y="49"/>
                    <a:pt x="3" y="49"/>
                  </a:cubicBezTo>
                  <a:cubicBezTo>
                    <a:pt x="4" y="50"/>
                    <a:pt x="4" y="50"/>
                    <a:pt x="4" y="50"/>
                  </a:cubicBezTo>
                  <a:cubicBezTo>
                    <a:pt x="4" y="50"/>
                    <a:pt x="4" y="50"/>
                    <a:pt x="4" y="50"/>
                  </a:cubicBezTo>
                  <a:cubicBezTo>
                    <a:pt x="5" y="49"/>
                    <a:pt x="5" y="49"/>
                    <a:pt x="5" y="48"/>
                  </a:cubicBezTo>
                  <a:cubicBezTo>
                    <a:pt x="5" y="48"/>
                    <a:pt x="5" y="48"/>
                    <a:pt x="5" y="48"/>
                  </a:cubicBezTo>
                  <a:cubicBezTo>
                    <a:pt x="4" y="47"/>
                    <a:pt x="4" y="47"/>
                    <a:pt x="4" y="47"/>
                  </a:cubicBezTo>
                  <a:cubicBezTo>
                    <a:pt x="3" y="47"/>
                    <a:pt x="3" y="47"/>
                    <a:pt x="3" y="48"/>
                  </a:cubicBezTo>
                  <a:moveTo>
                    <a:pt x="28" y="0"/>
                  </a:moveTo>
                  <a:cubicBezTo>
                    <a:pt x="32" y="0"/>
                    <a:pt x="38" y="1"/>
                    <a:pt x="46" y="4"/>
                  </a:cubicBezTo>
                  <a:cubicBezTo>
                    <a:pt x="51" y="0"/>
                    <a:pt x="51" y="0"/>
                    <a:pt x="51" y="0"/>
                  </a:cubicBezTo>
                  <a:cubicBezTo>
                    <a:pt x="55" y="0"/>
                    <a:pt x="55" y="0"/>
                    <a:pt x="55" y="0"/>
                  </a:cubicBezTo>
                  <a:cubicBezTo>
                    <a:pt x="56" y="0"/>
                    <a:pt x="56" y="1"/>
                    <a:pt x="56" y="2"/>
                  </a:cubicBezTo>
                  <a:cubicBezTo>
                    <a:pt x="56" y="23"/>
                    <a:pt x="56" y="23"/>
                    <a:pt x="56" y="23"/>
                  </a:cubicBezTo>
                  <a:cubicBezTo>
                    <a:pt x="56" y="24"/>
                    <a:pt x="56" y="25"/>
                    <a:pt x="55" y="25"/>
                  </a:cubicBezTo>
                  <a:cubicBezTo>
                    <a:pt x="52" y="25"/>
                    <a:pt x="52" y="25"/>
                    <a:pt x="52" y="25"/>
                  </a:cubicBezTo>
                  <a:cubicBezTo>
                    <a:pt x="51" y="24"/>
                    <a:pt x="48" y="21"/>
                    <a:pt x="42" y="13"/>
                  </a:cubicBezTo>
                  <a:cubicBezTo>
                    <a:pt x="39" y="10"/>
                    <a:pt x="39" y="10"/>
                    <a:pt x="39" y="10"/>
                  </a:cubicBezTo>
                  <a:cubicBezTo>
                    <a:pt x="37" y="10"/>
                    <a:pt x="37" y="9"/>
                    <a:pt x="37" y="9"/>
                  </a:cubicBezTo>
                  <a:cubicBezTo>
                    <a:pt x="38" y="8"/>
                    <a:pt x="38" y="8"/>
                    <a:pt x="38" y="8"/>
                  </a:cubicBezTo>
                  <a:cubicBezTo>
                    <a:pt x="38" y="7"/>
                    <a:pt x="37" y="7"/>
                    <a:pt x="37" y="7"/>
                  </a:cubicBezTo>
                  <a:cubicBezTo>
                    <a:pt x="37" y="7"/>
                    <a:pt x="37" y="7"/>
                    <a:pt x="37" y="7"/>
                  </a:cubicBezTo>
                  <a:cubicBezTo>
                    <a:pt x="35" y="9"/>
                    <a:pt x="35" y="9"/>
                    <a:pt x="35" y="9"/>
                  </a:cubicBezTo>
                  <a:cubicBezTo>
                    <a:pt x="33" y="7"/>
                    <a:pt x="30" y="7"/>
                    <a:pt x="27" y="7"/>
                  </a:cubicBezTo>
                  <a:cubicBezTo>
                    <a:pt x="27" y="7"/>
                    <a:pt x="27" y="7"/>
                    <a:pt x="27" y="7"/>
                  </a:cubicBezTo>
                  <a:cubicBezTo>
                    <a:pt x="27" y="5"/>
                    <a:pt x="27" y="5"/>
                    <a:pt x="27" y="5"/>
                  </a:cubicBezTo>
                  <a:cubicBezTo>
                    <a:pt x="27" y="5"/>
                    <a:pt x="27" y="4"/>
                    <a:pt x="25" y="3"/>
                  </a:cubicBezTo>
                  <a:cubicBezTo>
                    <a:pt x="24" y="3"/>
                    <a:pt x="24" y="4"/>
                    <a:pt x="24" y="5"/>
                  </a:cubicBezTo>
                  <a:cubicBezTo>
                    <a:pt x="24" y="6"/>
                    <a:pt x="24" y="6"/>
                    <a:pt x="24" y="6"/>
                  </a:cubicBezTo>
                  <a:cubicBezTo>
                    <a:pt x="24" y="7"/>
                    <a:pt x="24" y="7"/>
                    <a:pt x="24" y="7"/>
                  </a:cubicBezTo>
                  <a:cubicBezTo>
                    <a:pt x="24" y="7"/>
                    <a:pt x="24" y="7"/>
                    <a:pt x="24" y="7"/>
                  </a:cubicBezTo>
                  <a:cubicBezTo>
                    <a:pt x="22" y="8"/>
                    <a:pt x="20" y="8"/>
                    <a:pt x="19" y="9"/>
                  </a:cubicBezTo>
                  <a:cubicBezTo>
                    <a:pt x="18" y="9"/>
                    <a:pt x="18" y="9"/>
                    <a:pt x="18" y="9"/>
                  </a:cubicBezTo>
                  <a:cubicBezTo>
                    <a:pt x="17" y="9"/>
                    <a:pt x="17" y="9"/>
                    <a:pt x="17" y="9"/>
                  </a:cubicBezTo>
                  <a:cubicBezTo>
                    <a:pt x="17" y="10"/>
                    <a:pt x="17" y="10"/>
                    <a:pt x="17" y="10"/>
                  </a:cubicBezTo>
                  <a:cubicBezTo>
                    <a:pt x="17" y="12"/>
                    <a:pt x="17" y="12"/>
                    <a:pt x="17" y="12"/>
                  </a:cubicBezTo>
                  <a:cubicBezTo>
                    <a:pt x="16" y="12"/>
                    <a:pt x="16" y="12"/>
                    <a:pt x="16" y="12"/>
                  </a:cubicBezTo>
                  <a:cubicBezTo>
                    <a:pt x="16" y="14"/>
                    <a:pt x="16" y="14"/>
                    <a:pt x="16" y="14"/>
                  </a:cubicBezTo>
                  <a:cubicBezTo>
                    <a:pt x="14" y="15"/>
                    <a:pt x="14" y="15"/>
                    <a:pt x="14" y="15"/>
                  </a:cubicBezTo>
                  <a:cubicBezTo>
                    <a:pt x="14" y="17"/>
                    <a:pt x="14" y="17"/>
                    <a:pt x="14" y="17"/>
                  </a:cubicBezTo>
                  <a:cubicBezTo>
                    <a:pt x="14" y="17"/>
                    <a:pt x="13" y="16"/>
                    <a:pt x="13" y="14"/>
                  </a:cubicBezTo>
                  <a:cubicBezTo>
                    <a:pt x="11" y="13"/>
                    <a:pt x="10" y="11"/>
                    <a:pt x="10" y="9"/>
                  </a:cubicBezTo>
                  <a:cubicBezTo>
                    <a:pt x="11" y="8"/>
                    <a:pt x="11" y="8"/>
                    <a:pt x="11" y="8"/>
                  </a:cubicBezTo>
                  <a:cubicBezTo>
                    <a:pt x="11" y="8"/>
                    <a:pt x="11" y="8"/>
                    <a:pt x="11" y="8"/>
                  </a:cubicBezTo>
                  <a:cubicBezTo>
                    <a:pt x="9" y="8"/>
                    <a:pt x="9" y="8"/>
                    <a:pt x="9" y="8"/>
                  </a:cubicBezTo>
                  <a:cubicBezTo>
                    <a:pt x="9" y="9"/>
                    <a:pt x="9" y="9"/>
                    <a:pt x="9" y="9"/>
                  </a:cubicBezTo>
                  <a:cubicBezTo>
                    <a:pt x="9" y="9"/>
                    <a:pt x="9" y="9"/>
                    <a:pt x="9" y="9"/>
                  </a:cubicBezTo>
                  <a:cubicBezTo>
                    <a:pt x="10" y="14"/>
                    <a:pt x="10" y="14"/>
                    <a:pt x="10" y="14"/>
                  </a:cubicBezTo>
                  <a:cubicBezTo>
                    <a:pt x="10" y="15"/>
                    <a:pt x="10" y="15"/>
                    <a:pt x="10" y="15"/>
                  </a:cubicBezTo>
                  <a:cubicBezTo>
                    <a:pt x="10" y="15"/>
                    <a:pt x="10" y="15"/>
                    <a:pt x="10" y="15"/>
                  </a:cubicBezTo>
                  <a:cubicBezTo>
                    <a:pt x="9" y="15"/>
                    <a:pt x="9" y="14"/>
                    <a:pt x="9" y="12"/>
                  </a:cubicBezTo>
                  <a:cubicBezTo>
                    <a:pt x="7" y="11"/>
                    <a:pt x="7" y="11"/>
                    <a:pt x="7" y="11"/>
                  </a:cubicBezTo>
                  <a:cubicBezTo>
                    <a:pt x="7" y="11"/>
                    <a:pt x="7" y="11"/>
                    <a:pt x="7" y="11"/>
                  </a:cubicBezTo>
                  <a:cubicBezTo>
                    <a:pt x="7" y="13"/>
                    <a:pt x="6" y="14"/>
                    <a:pt x="5" y="14"/>
                  </a:cubicBezTo>
                  <a:cubicBezTo>
                    <a:pt x="4" y="15"/>
                    <a:pt x="4" y="15"/>
                    <a:pt x="4" y="15"/>
                  </a:cubicBezTo>
                  <a:cubicBezTo>
                    <a:pt x="4" y="14"/>
                    <a:pt x="4" y="14"/>
                    <a:pt x="4" y="14"/>
                  </a:cubicBezTo>
                  <a:cubicBezTo>
                    <a:pt x="4" y="13"/>
                    <a:pt x="4" y="13"/>
                    <a:pt x="4" y="13"/>
                  </a:cubicBezTo>
                  <a:cubicBezTo>
                    <a:pt x="5" y="13"/>
                    <a:pt x="5" y="13"/>
                    <a:pt x="5" y="13"/>
                  </a:cubicBezTo>
                  <a:cubicBezTo>
                    <a:pt x="5" y="13"/>
                    <a:pt x="5" y="13"/>
                    <a:pt x="5" y="13"/>
                  </a:cubicBezTo>
                  <a:cubicBezTo>
                    <a:pt x="6" y="13"/>
                    <a:pt x="6" y="13"/>
                    <a:pt x="6" y="13"/>
                  </a:cubicBezTo>
                  <a:cubicBezTo>
                    <a:pt x="6" y="13"/>
                    <a:pt x="6" y="13"/>
                    <a:pt x="6" y="13"/>
                  </a:cubicBezTo>
                  <a:cubicBezTo>
                    <a:pt x="5" y="12"/>
                    <a:pt x="5" y="12"/>
                    <a:pt x="5" y="12"/>
                  </a:cubicBezTo>
                  <a:cubicBezTo>
                    <a:pt x="7" y="8"/>
                    <a:pt x="10" y="6"/>
                    <a:pt x="13" y="4"/>
                  </a:cubicBezTo>
                  <a:cubicBezTo>
                    <a:pt x="13" y="4"/>
                    <a:pt x="13" y="4"/>
                    <a:pt x="13" y="4"/>
                  </a:cubicBezTo>
                  <a:cubicBezTo>
                    <a:pt x="14" y="4"/>
                    <a:pt x="14" y="4"/>
                    <a:pt x="14" y="5"/>
                  </a:cubicBezTo>
                  <a:cubicBezTo>
                    <a:pt x="14" y="6"/>
                    <a:pt x="14" y="6"/>
                    <a:pt x="14" y="6"/>
                  </a:cubicBezTo>
                  <a:cubicBezTo>
                    <a:pt x="18" y="8"/>
                    <a:pt x="18" y="8"/>
                    <a:pt x="18" y="8"/>
                  </a:cubicBezTo>
                  <a:cubicBezTo>
                    <a:pt x="19" y="7"/>
                    <a:pt x="19" y="7"/>
                    <a:pt x="19" y="7"/>
                  </a:cubicBezTo>
                  <a:cubicBezTo>
                    <a:pt x="19" y="8"/>
                    <a:pt x="19" y="8"/>
                    <a:pt x="19" y="8"/>
                  </a:cubicBezTo>
                  <a:cubicBezTo>
                    <a:pt x="19" y="7"/>
                    <a:pt x="20" y="6"/>
                    <a:pt x="22" y="5"/>
                  </a:cubicBezTo>
                  <a:cubicBezTo>
                    <a:pt x="22" y="4"/>
                    <a:pt x="22" y="4"/>
                    <a:pt x="22" y="4"/>
                  </a:cubicBezTo>
                  <a:cubicBezTo>
                    <a:pt x="21" y="3"/>
                    <a:pt x="21" y="3"/>
                    <a:pt x="21" y="3"/>
                  </a:cubicBezTo>
                  <a:cubicBezTo>
                    <a:pt x="22" y="1"/>
                    <a:pt x="22" y="0"/>
                    <a:pt x="24" y="0"/>
                  </a:cubicBezTo>
                  <a:lnTo>
                    <a:pt x="28" y="0"/>
                  </a:lnTo>
                  <a:close/>
                  <a:moveTo>
                    <a:pt x="6" y="57"/>
                  </a:moveTo>
                  <a:cubicBezTo>
                    <a:pt x="6" y="57"/>
                    <a:pt x="6" y="57"/>
                    <a:pt x="6" y="57"/>
                  </a:cubicBezTo>
                  <a:cubicBezTo>
                    <a:pt x="6" y="58"/>
                    <a:pt x="7" y="58"/>
                    <a:pt x="7" y="58"/>
                  </a:cubicBezTo>
                  <a:cubicBezTo>
                    <a:pt x="8" y="58"/>
                    <a:pt x="8" y="58"/>
                    <a:pt x="8" y="58"/>
                  </a:cubicBezTo>
                  <a:cubicBezTo>
                    <a:pt x="8" y="57"/>
                    <a:pt x="8" y="57"/>
                    <a:pt x="8" y="57"/>
                  </a:cubicBezTo>
                  <a:cubicBezTo>
                    <a:pt x="8" y="56"/>
                    <a:pt x="8" y="55"/>
                    <a:pt x="7" y="55"/>
                  </a:cubicBezTo>
                  <a:cubicBezTo>
                    <a:pt x="7" y="55"/>
                    <a:pt x="7" y="55"/>
                    <a:pt x="7" y="55"/>
                  </a:cubicBezTo>
                  <a:cubicBezTo>
                    <a:pt x="6" y="55"/>
                    <a:pt x="6" y="56"/>
                    <a:pt x="6" y="57"/>
                  </a:cubicBezTo>
                  <a:moveTo>
                    <a:pt x="6" y="23"/>
                  </a:moveTo>
                  <a:cubicBezTo>
                    <a:pt x="6" y="23"/>
                    <a:pt x="6" y="23"/>
                    <a:pt x="6" y="23"/>
                  </a:cubicBezTo>
                  <a:cubicBezTo>
                    <a:pt x="6" y="22"/>
                    <a:pt x="6" y="22"/>
                    <a:pt x="6" y="22"/>
                  </a:cubicBezTo>
                  <a:cubicBezTo>
                    <a:pt x="6" y="22"/>
                    <a:pt x="6" y="22"/>
                    <a:pt x="6" y="22"/>
                  </a:cubicBezTo>
                  <a:lnTo>
                    <a:pt x="6" y="23"/>
                  </a:lnTo>
                  <a:close/>
                  <a:moveTo>
                    <a:pt x="8" y="22"/>
                  </a:moveTo>
                  <a:cubicBezTo>
                    <a:pt x="8" y="23"/>
                    <a:pt x="8" y="23"/>
                    <a:pt x="8" y="23"/>
                  </a:cubicBezTo>
                  <a:cubicBezTo>
                    <a:pt x="9" y="23"/>
                    <a:pt x="9" y="24"/>
                    <a:pt x="9" y="24"/>
                  </a:cubicBezTo>
                  <a:cubicBezTo>
                    <a:pt x="10" y="23"/>
                    <a:pt x="10" y="23"/>
                    <a:pt x="10" y="23"/>
                  </a:cubicBezTo>
                  <a:cubicBezTo>
                    <a:pt x="10" y="23"/>
                    <a:pt x="10" y="23"/>
                    <a:pt x="10" y="23"/>
                  </a:cubicBezTo>
                  <a:lnTo>
                    <a:pt x="8" y="22"/>
                  </a:lnTo>
                  <a:close/>
                  <a:moveTo>
                    <a:pt x="8" y="28"/>
                  </a:moveTo>
                  <a:cubicBezTo>
                    <a:pt x="10" y="29"/>
                    <a:pt x="11" y="31"/>
                    <a:pt x="11" y="32"/>
                  </a:cubicBezTo>
                  <a:cubicBezTo>
                    <a:pt x="12" y="32"/>
                    <a:pt x="12" y="33"/>
                    <a:pt x="12" y="34"/>
                  </a:cubicBezTo>
                  <a:cubicBezTo>
                    <a:pt x="13" y="34"/>
                    <a:pt x="13" y="34"/>
                    <a:pt x="13" y="34"/>
                  </a:cubicBezTo>
                  <a:cubicBezTo>
                    <a:pt x="15" y="33"/>
                    <a:pt x="16" y="32"/>
                    <a:pt x="16" y="31"/>
                  </a:cubicBezTo>
                  <a:cubicBezTo>
                    <a:pt x="15" y="31"/>
                    <a:pt x="15" y="31"/>
                    <a:pt x="15" y="31"/>
                  </a:cubicBezTo>
                  <a:cubicBezTo>
                    <a:pt x="16" y="29"/>
                    <a:pt x="16" y="29"/>
                    <a:pt x="16" y="29"/>
                  </a:cubicBezTo>
                  <a:cubicBezTo>
                    <a:pt x="15" y="28"/>
                    <a:pt x="14" y="28"/>
                    <a:pt x="14" y="28"/>
                  </a:cubicBezTo>
                  <a:cubicBezTo>
                    <a:pt x="12" y="28"/>
                    <a:pt x="12" y="28"/>
                    <a:pt x="12" y="28"/>
                  </a:cubicBezTo>
                  <a:cubicBezTo>
                    <a:pt x="11" y="28"/>
                    <a:pt x="11" y="27"/>
                    <a:pt x="10" y="27"/>
                  </a:cubicBezTo>
                  <a:lnTo>
                    <a:pt x="8" y="28"/>
                  </a:lnTo>
                  <a:close/>
                  <a:moveTo>
                    <a:pt x="10" y="64"/>
                  </a:moveTo>
                  <a:cubicBezTo>
                    <a:pt x="9" y="65"/>
                    <a:pt x="9" y="65"/>
                    <a:pt x="9" y="65"/>
                  </a:cubicBezTo>
                  <a:cubicBezTo>
                    <a:pt x="9" y="66"/>
                    <a:pt x="10" y="66"/>
                    <a:pt x="11" y="66"/>
                  </a:cubicBezTo>
                  <a:cubicBezTo>
                    <a:pt x="11" y="66"/>
                    <a:pt x="11" y="66"/>
                    <a:pt x="11" y="66"/>
                  </a:cubicBezTo>
                  <a:cubicBezTo>
                    <a:pt x="11" y="66"/>
                    <a:pt x="11" y="66"/>
                    <a:pt x="11" y="66"/>
                  </a:cubicBezTo>
                  <a:cubicBezTo>
                    <a:pt x="11" y="66"/>
                    <a:pt x="11" y="66"/>
                    <a:pt x="11" y="66"/>
                  </a:cubicBezTo>
                  <a:cubicBezTo>
                    <a:pt x="11" y="66"/>
                    <a:pt x="10" y="65"/>
                    <a:pt x="10" y="64"/>
                  </a:cubicBezTo>
                  <a:close/>
                  <a:moveTo>
                    <a:pt x="12" y="24"/>
                  </a:moveTo>
                  <a:cubicBezTo>
                    <a:pt x="14" y="26"/>
                    <a:pt x="14" y="26"/>
                    <a:pt x="14" y="26"/>
                  </a:cubicBezTo>
                  <a:cubicBezTo>
                    <a:pt x="14" y="26"/>
                    <a:pt x="14" y="26"/>
                    <a:pt x="14" y="26"/>
                  </a:cubicBezTo>
                  <a:cubicBezTo>
                    <a:pt x="14" y="25"/>
                    <a:pt x="14" y="25"/>
                    <a:pt x="14" y="25"/>
                  </a:cubicBezTo>
                  <a:cubicBezTo>
                    <a:pt x="14" y="25"/>
                    <a:pt x="13" y="24"/>
                    <a:pt x="13" y="24"/>
                  </a:cubicBezTo>
                  <a:lnTo>
                    <a:pt x="12" y="24"/>
                  </a:lnTo>
                  <a:close/>
                  <a:moveTo>
                    <a:pt x="16" y="2"/>
                  </a:move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lnTo>
                    <a:pt x="16" y="2"/>
                  </a:lnTo>
                  <a:close/>
                  <a:moveTo>
                    <a:pt x="22" y="31"/>
                  </a:moveTo>
                  <a:cubicBezTo>
                    <a:pt x="22" y="32"/>
                    <a:pt x="22" y="32"/>
                    <a:pt x="22" y="32"/>
                  </a:cubicBezTo>
                  <a:cubicBezTo>
                    <a:pt x="23" y="33"/>
                    <a:pt x="23" y="33"/>
                    <a:pt x="23" y="33"/>
                  </a:cubicBezTo>
                  <a:cubicBezTo>
                    <a:pt x="24" y="33"/>
                    <a:pt x="24" y="33"/>
                    <a:pt x="24" y="33"/>
                  </a:cubicBezTo>
                  <a:cubicBezTo>
                    <a:pt x="24" y="32"/>
                    <a:pt x="24" y="32"/>
                    <a:pt x="24" y="32"/>
                  </a:cubicBezTo>
                  <a:cubicBezTo>
                    <a:pt x="23" y="30"/>
                    <a:pt x="23" y="30"/>
                    <a:pt x="23" y="30"/>
                  </a:cubicBezTo>
                  <a:cubicBezTo>
                    <a:pt x="23" y="30"/>
                    <a:pt x="23" y="30"/>
                    <a:pt x="23" y="30"/>
                  </a:cubicBezTo>
                  <a:lnTo>
                    <a:pt x="22" y="31"/>
                  </a:lnTo>
                  <a:close/>
                  <a:moveTo>
                    <a:pt x="24" y="25"/>
                  </a:moveTo>
                  <a:cubicBezTo>
                    <a:pt x="24" y="26"/>
                    <a:pt x="24" y="26"/>
                    <a:pt x="25" y="26"/>
                  </a:cubicBezTo>
                  <a:cubicBezTo>
                    <a:pt x="25" y="26"/>
                    <a:pt x="25" y="26"/>
                    <a:pt x="25" y="26"/>
                  </a:cubicBezTo>
                  <a:cubicBezTo>
                    <a:pt x="25" y="26"/>
                    <a:pt x="25" y="26"/>
                    <a:pt x="25" y="26"/>
                  </a:cubicBezTo>
                  <a:cubicBezTo>
                    <a:pt x="24" y="25"/>
                    <a:pt x="24" y="25"/>
                    <a:pt x="24" y="25"/>
                  </a:cubicBezTo>
                  <a:cubicBezTo>
                    <a:pt x="24" y="25"/>
                    <a:pt x="24" y="25"/>
                    <a:pt x="24" y="25"/>
                  </a:cubicBezTo>
                  <a:close/>
                  <a:moveTo>
                    <a:pt x="29" y="39"/>
                  </a:moveTo>
                  <a:cubicBezTo>
                    <a:pt x="29" y="40"/>
                    <a:pt x="28" y="41"/>
                    <a:pt x="28" y="42"/>
                  </a:cubicBezTo>
                  <a:cubicBezTo>
                    <a:pt x="28" y="42"/>
                    <a:pt x="28" y="42"/>
                    <a:pt x="28" y="42"/>
                  </a:cubicBezTo>
                  <a:cubicBezTo>
                    <a:pt x="29" y="42"/>
                    <a:pt x="29" y="42"/>
                    <a:pt x="29" y="42"/>
                  </a:cubicBezTo>
                  <a:cubicBezTo>
                    <a:pt x="30" y="41"/>
                    <a:pt x="30" y="41"/>
                    <a:pt x="30" y="41"/>
                  </a:cubicBezTo>
                  <a:cubicBezTo>
                    <a:pt x="32" y="41"/>
                    <a:pt x="32" y="41"/>
                    <a:pt x="32" y="41"/>
                  </a:cubicBezTo>
                  <a:cubicBezTo>
                    <a:pt x="31" y="40"/>
                    <a:pt x="30" y="39"/>
                    <a:pt x="29" y="39"/>
                  </a:cubicBezTo>
                  <a:moveTo>
                    <a:pt x="34" y="30"/>
                  </a:moveTo>
                  <a:cubicBezTo>
                    <a:pt x="34" y="31"/>
                    <a:pt x="34" y="31"/>
                    <a:pt x="34" y="31"/>
                  </a:cubicBezTo>
                  <a:cubicBezTo>
                    <a:pt x="34" y="32"/>
                    <a:pt x="34" y="32"/>
                    <a:pt x="34" y="32"/>
                  </a:cubicBezTo>
                  <a:cubicBezTo>
                    <a:pt x="34" y="32"/>
                    <a:pt x="34" y="32"/>
                    <a:pt x="34" y="32"/>
                  </a:cubicBezTo>
                  <a:cubicBezTo>
                    <a:pt x="33" y="31"/>
                    <a:pt x="33" y="31"/>
                    <a:pt x="33" y="31"/>
                  </a:cubicBezTo>
                  <a:cubicBezTo>
                    <a:pt x="32" y="35"/>
                    <a:pt x="32" y="35"/>
                    <a:pt x="32" y="35"/>
                  </a:cubicBezTo>
                  <a:cubicBezTo>
                    <a:pt x="36" y="36"/>
                    <a:pt x="36" y="36"/>
                    <a:pt x="36" y="36"/>
                  </a:cubicBezTo>
                  <a:cubicBezTo>
                    <a:pt x="38" y="36"/>
                    <a:pt x="38" y="36"/>
                    <a:pt x="38" y="36"/>
                  </a:cubicBezTo>
                  <a:cubicBezTo>
                    <a:pt x="37" y="30"/>
                    <a:pt x="37" y="28"/>
                    <a:pt x="36" y="28"/>
                  </a:cubicBezTo>
                  <a:cubicBezTo>
                    <a:pt x="35" y="29"/>
                    <a:pt x="34" y="29"/>
                    <a:pt x="34" y="30"/>
                  </a:cubicBezTo>
                  <a:moveTo>
                    <a:pt x="33" y="43"/>
                  </a:moveTo>
                  <a:cubicBezTo>
                    <a:pt x="33" y="44"/>
                    <a:pt x="33" y="44"/>
                    <a:pt x="33" y="44"/>
                  </a:cubicBezTo>
                  <a:cubicBezTo>
                    <a:pt x="33" y="44"/>
                    <a:pt x="34" y="45"/>
                    <a:pt x="34" y="47"/>
                  </a:cubicBezTo>
                  <a:cubicBezTo>
                    <a:pt x="35" y="47"/>
                    <a:pt x="35" y="47"/>
                    <a:pt x="35" y="47"/>
                  </a:cubicBezTo>
                  <a:cubicBezTo>
                    <a:pt x="35" y="47"/>
                    <a:pt x="35" y="47"/>
                    <a:pt x="35" y="47"/>
                  </a:cubicBezTo>
                  <a:cubicBezTo>
                    <a:pt x="36" y="45"/>
                    <a:pt x="36" y="45"/>
                    <a:pt x="36" y="45"/>
                  </a:cubicBezTo>
                  <a:cubicBezTo>
                    <a:pt x="36" y="43"/>
                    <a:pt x="36" y="43"/>
                    <a:pt x="35" y="43"/>
                  </a:cubicBezTo>
                  <a:lnTo>
                    <a:pt x="33" y="43"/>
                  </a:lnTo>
                  <a:close/>
                  <a:moveTo>
                    <a:pt x="41" y="10"/>
                  </a:moveTo>
                  <a:cubicBezTo>
                    <a:pt x="41" y="10"/>
                    <a:pt x="41" y="10"/>
                    <a:pt x="41" y="10"/>
                  </a:cubicBezTo>
                  <a:cubicBezTo>
                    <a:pt x="42" y="11"/>
                    <a:pt x="42" y="11"/>
                    <a:pt x="42" y="11"/>
                  </a:cubicBezTo>
                  <a:cubicBezTo>
                    <a:pt x="43" y="10"/>
                    <a:pt x="43" y="10"/>
                    <a:pt x="43" y="10"/>
                  </a:cubicBezTo>
                  <a:cubicBezTo>
                    <a:pt x="42" y="9"/>
                    <a:pt x="42" y="9"/>
                    <a:pt x="42" y="9"/>
                  </a:cubicBezTo>
                  <a:cubicBezTo>
                    <a:pt x="42" y="9"/>
                    <a:pt x="42" y="9"/>
                    <a:pt x="42" y="9"/>
                  </a:cubicBezTo>
                  <a:lnTo>
                    <a:pt x="41" y="10"/>
                  </a:lnTo>
                  <a:close/>
                  <a:moveTo>
                    <a:pt x="44" y="5"/>
                  </a:moveTo>
                  <a:cubicBezTo>
                    <a:pt x="44" y="5"/>
                    <a:pt x="44" y="5"/>
                    <a:pt x="44" y="5"/>
                  </a:cubicBezTo>
                  <a:cubicBezTo>
                    <a:pt x="45" y="6"/>
                    <a:pt x="45" y="6"/>
                    <a:pt x="45" y="6"/>
                  </a:cubicBezTo>
                  <a:cubicBezTo>
                    <a:pt x="46" y="5"/>
                    <a:pt x="46" y="5"/>
                    <a:pt x="46" y="5"/>
                  </a:cubicBezTo>
                  <a:lnTo>
                    <a:pt x="44" y="5"/>
                  </a:lnTo>
                  <a:close/>
                  <a:moveTo>
                    <a:pt x="44" y="9"/>
                  </a:moveTo>
                  <a:cubicBezTo>
                    <a:pt x="44" y="9"/>
                    <a:pt x="45" y="10"/>
                    <a:pt x="46" y="10"/>
                  </a:cubicBezTo>
                  <a:cubicBezTo>
                    <a:pt x="46" y="10"/>
                    <a:pt x="46" y="10"/>
                    <a:pt x="46" y="10"/>
                  </a:cubicBezTo>
                  <a:cubicBezTo>
                    <a:pt x="46" y="10"/>
                    <a:pt x="47" y="9"/>
                    <a:pt x="47" y="9"/>
                  </a:cubicBezTo>
                  <a:cubicBezTo>
                    <a:pt x="47" y="8"/>
                    <a:pt x="46" y="7"/>
                    <a:pt x="46" y="7"/>
                  </a:cubicBezTo>
                  <a:cubicBezTo>
                    <a:pt x="45" y="7"/>
                    <a:pt x="45" y="7"/>
                    <a:pt x="45" y="7"/>
                  </a:cubicBezTo>
                  <a:cubicBezTo>
                    <a:pt x="45" y="7"/>
                    <a:pt x="45" y="7"/>
                    <a:pt x="44" y="9"/>
                  </a:cubicBezTo>
                  <a:moveTo>
                    <a:pt x="48" y="18"/>
                  </a:moveTo>
                  <a:cubicBezTo>
                    <a:pt x="48" y="18"/>
                    <a:pt x="48" y="18"/>
                    <a:pt x="48" y="18"/>
                  </a:cubicBezTo>
                  <a:cubicBezTo>
                    <a:pt x="50" y="20"/>
                    <a:pt x="50" y="20"/>
                    <a:pt x="50" y="20"/>
                  </a:cubicBezTo>
                  <a:cubicBezTo>
                    <a:pt x="50" y="20"/>
                    <a:pt x="50" y="20"/>
                    <a:pt x="50" y="20"/>
                  </a:cubicBezTo>
                  <a:cubicBezTo>
                    <a:pt x="51" y="20"/>
                    <a:pt x="51" y="19"/>
                    <a:pt x="51" y="18"/>
                  </a:cubicBezTo>
                  <a:cubicBezTo>
                    <a:pt x="51" y="17"/>
                    <a:pt x="51" y="17"/>
                    <a:pt x="51" y="17"/>
                  </a:cubicBezTo>
                  <a:cubicBezTo>
                    <a:pt x="51" y="17"/>
                    <a:pt x="50" y="16"/>
                    <a:pt x="49" y="16"/>
                  </a:cubicBezTo>
                  <a:cubicBezTo>
                    <a:pt x="49" y="16"/>
                    <a:pt x="48" y="17"/>
                    <a:pt x="48" y="18"/>
                  </a:cubicBezTo>
                  <a:moveTo>
                    <a:pt x="49" y="12"/>
                  </a:moveTo>
                  <a:cubicBezTo>
                    <a:pt x="49" y="12"/>
                    <a:pt x="49" y="12"/>
                    <a:pt x="49" y="12"/>
                  </a:cubicBezTo>
                  <a:cubicBezTo>
                    <a:pt x="49" y="14"/>
                    <a:pt x="49" y="14"/>
                    <a:pt x="50" y="14"/>
                  </a:cubicBezTo>
                  <a:cubicBezTo>
                    <a:pt x="51" y="14"/>
                    <a:pt x="51" y="14"/>
                    <a:pt x="51" y="14"/>
                  </a:cubicBezTo>
                  <a:cubicBezTo>
                    <a:pt x="51" y="14"/>
                    <a:pt x="51" y="14"/>
                    <a:pt x="51" y="14"/>
                  </a:cubicBezTo>
                  <a:cubicBezTo>
                    <a:pt x="50" y="12"/>
                    <a:pt x="50" y="12"/>
                    <a:pt x="49" y="12"/>
                  </a:cubicBezTo>
                  <a:close/>
                  <a:moveTo>
                    <a:pt x="51" y="42"/>
                  </a:moveTo>
                  <a:cubicBezTo>
                    <a:pt x="51" y="43"/>
                    <a:pt x="51" y="43"/>
                    <a:pt x="51" y="43"/>
                  </a:cubicBezTo>
                  <a:cubicBezTo>
                    <a:pt x="51" y="45"/>
                    <a:pt x="52" y="46"/>
                    <a:pt x="53" y="46"/>
                  </a:cubicBezTo>
                  <a:cubicBezTo>
                    <a:pt x="54" y="45"/>
                    <a:pt x="54" y="45"/>
                    <a:pt x="54" y="45"/>
                  </a:cubicBezTo>
                  <a:cubicBezTo>
                    <a:pt x="54" y="44"/>
                    <a:pt x="53" y="43"/>
                    <a:pt x="52" y="42"/>
                  </a:cubicBezTo>
                  <a:lnTo>
                    <a:pt x="51" y="42"/>
                  </a:lnTo>
                  <a:close/>
                  <a:moveTo>
                    <a:pt x="52" y="54"/>
                  </a:moveTo>
                  <a:cubicBezTo>
                    <a:pt x="52" y="55"/>
                    <a:pt x="52" y="55"/>
                    <a:pt x="52" y="55"/>
                  </a:cubicBezTo>
                  <a:cubicBezTo>
                    <a:pt x="53" y="56"/>
                    <a:pt x="53" y="56"/>
                    <a:pt x="54" y="56"/>
                  </a:cubicBezTo>
                  <a:cubicBezTo>
                    <a:pt x="54" y="56"/>
                    <a:pt x="54" y="56"/>
                    <a:pt x="54" y="56"/>
                  </a:cubicBezTo>
                  <a:cubicBezTo>
                    <a:pt x="53" y="55"/>
                    <a:pt x="53" y="54"/>
                    <a:pt x="52" y="54"/>
                  </a:cubicBezTo>
                  <a:moveTo>
                    <a:pt x="53" y="11"/>
                  </a:moveTo>
                  <a:cubicBezTo>
                    <a:pt x="52" y="11"/>
                    <a:pt x="52" y="11"/>
                    <a:pt x="52" y="11"/>
                  </a:cubicBezTo>
                  <a:cubicBezTo>
                    <a:pt x="52" y="12"/>
                    <a:pt x="52" y="12"/>
                    <a:pt x="52" y="12"/>
                  </a:cubicBezTo>
                  <a:cubicBezTo>
                    <a:pt x="53" y="12"/>
                    <a:pt x="53" y="12"/>
                    <a:pt x="53" y="12"/>
                  </a:cubicBezTo>
                  <a:cubicBezTo>
                    <a:pt x="54" y="12"/>
                    <a:pt x="54" y="12"/>
                    <a:pt x="54" y="12"/>
                  </a:cubicBezTo>
                  <a:cubicBezTo>
                    <a:pt x="54" y="12"/>
                    <a:pt x="54" y="12"/>
                    <a:pt x="54" y="12"/>
                  </a:cubicBezTo>
                  <a:cubicBezTo>
                    <a:pt x="54" y="11"/>
                    <a:pt x="53" y="11"/>
                    <a:pt x="53"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889"/>
            <p:cNvSpPr>
              <a:spLocks noEditPoints="1"/>
            </p:cNvSpPr>
            <p:nvPr/>
          </p:nvSpPr>
          <p:spPr bwMode="auto">
            <a:xfrm>
              <a:off x="4713" y="970"/>
              <a:ext cx="211" cy="400"/>
            </a:xfrm>
            <a:custGeom>
              <a:avLst/>
              <a:gdLst>
                <a:gd name="T0" fmla="*/ 52 w 89"/>
                <a:gd name="T1" fmla="*/ 102 h 167"/>
                <a:gd name="T2" fmla="*/ 32 w 89"/>
                <a:gd name="T3" fmla="*/ 109 h 167"/>
                <a:gd name="T4" fmla="*/ 31 w 89"/>
                <a:gd name="T5" fmla="*/ 111 h 167"/>
                <a:gd name="T6" fmla="*/ 31 w 89"/>
                <a:gd name="T7" fmla="*/ 122 h 167"/>
                <a:gd name="T8" fmla="*/ 38 w 89"/>
                <a:gd name="T9" fmla="*/ 127 h 167"/>
                <a:gd name="T10" fmla="*/ 36 w 89"/>
                <a:gd name="T11" fmla="*/ 154 h 167"/>
                <a:gd name="T12" fmla="*/ 10 w 89"/>
                <a:gd name="T13" fmla="*/ 147 h 167"/>
                <a:gd name="T14" fmla="*/ 9 w 89"/>
                <a:gd name="T15" fmla="*/ 124 h 167"/>
                <a:gd name="T16" fmla="*/ 10 w 89"/>
                <a:gd name="T17" fmla="*/ 121 h 167"/>
                <a:gd name="T18" fmla="*/ 9 w 89"/>
                <a:gd name="T19" fmla="*/ 119 h 167"/>
                <a:gd name="T20" fmla="*/ 8 w 89"/>
                <a:gd name="T21" fmla="*/ 121 h 167"/>
                <a:gd name="T22" fmla="*/ 10 w 89"/>
                <a:gd name="T23" fmla="*/ 115 h 167"/>
                <a:gd name="T24" fmla="*/ 10 w 89"/>
                <a:gd name="T25" fmla="*/ 112 h 167"/>
                <a:gd name="T26" fmla="*/ 10 w 89"/>
                <a:gd name="T27" fmla="*/ 109 h 167"/>
                <a:gd name="T28" fmla="*/ 0 w 89"/>
                <a:gd name="T29" fmla="*/ 99 h 167"/>
                <a:gd name="T30" fmla="*/ 21 w 89"/>
                <a:gd name="T31" fmla="*/ 64 h 167"/>
                <a:gd name="T32" fmla="*/ 22 w 89"/>
                <a:gd name="T33" fmla="*/ 77 h 167"/>
                <a:gd name="T34" fmla="*/ 25 w 89"/>
                <a:gd name="T35" fmla="*/ 72 h 167"/>
                <a:gd name="T36" fmla="*/ 27 w 89"/>
                <a:gd name="T37" fmla="*/ 58 h 167"/>
                <a:gd name="T38" fmla="*/ 27 w 89"/>
                <a:gd name="T39" fmla="*/ 61 h 167"/>
                <a:gd name="T40" fmla="*/ 27 w 89"/>
                <a:gd name="T41" fmla="*/ 65 h 167"/>
                <a:gd name="T42" fmla="*/ 28 w 89"/>
                <a:gd name="T43" fmla="*/ 71 h 167"/>
                <a:gd name="T44" fmla="*/ 30 w 89"/>
                <a:gd name="T45" fmla="*/ 77 h 167"/>
                <a:gd name="T46" fmla="*/ 31 w 89"/>
                <a:gd name="T47" fmla="*/ 97 h 167"/>
                <a:gd name="T48" fmla="*/ 47 w 89"/>
                <a:gd name="T49" fmla="*/ 96 h 167"/>
                <a:gd name="T50" fmla="*/ 66 w 89"/>
                <a:gd name="T51" fmla="*/ 85 h 167"/>
                <a:gd name="T52" fmla="*/ 66 w 89"/>
                <a:gd name="T53" fmla="*/ 84 h 167"/>
                <a:gd name="T54" fmla="*/ 79 w 89"/>
                <a:gd name="T55" fmla="*/ 66 h 167"/>
                <a:gd name="T56" fmla="*/ 11 w 89"/>
                <a:gd name="T57" fmla="*/ 34 h 167"/>
                <a:gd name="T58" fmla="*/ 20 w 89"/>
                <a:gd name="T59" fmla="*/ 20 h 167"/>
                <a:gd name="T60" fmla="*/ 3 w 89"/>
                <a:gd name="T61" fmla="*/ 81 h 167"/>
                <a:gd name="T62" fmla="*/ 5 w 89"/>
                <a:gd name="T63" fmla="*/ 58 h 167"/>
                <a:gd name="T64" fmla="*/ 6 w 89"/>
                <a:gd name="T65" fmla="*/ 118 h 167"/>
                <a:gd name="T66" fmla="*/ 8 w 89"/>
                <a:gd name="T67" fmla="*/ 122 h 167"/>
                <a:gd name="T68" fmla="*/ 10 w 89"/>
                <a:gd name="T69" fmla="*/ 110 h 167"/>
                <a:gd name="T70" fmla="*/ 13 w 89"/>
                <a:gd name="T71" fmla="*/ 61 h 167"/>
                <a:gd name="T72" fmla="*/ 14 w 89"/>
                <a:gd name="T73" fmla="*/ 33 h 167"/>
                <a:gd name="T74" fmla="*/ 17 w 89"/>
                <a:gd name="T75" fmla="*/ 61 h 167"/>
                <a:gd name="T76" fmla="*/ 19 w 89"/>
                <a:gd name="T77" fmla="*/ 44 h 167"/>
                <a:gd name="T78" fmla="*/ 21 w 89"/>
                <a:gd name="T79" fmla="*/ 53 h 167"/>
                <a:gd name="T80" fmla="*/ 25 w 89"/>
                <a:gd name="T81" fmla="*/ 48 h 167"/>
                <a:gd name="T82" fmla="*/ 25 w 89"/>
                <a:gd name="T83" fmla="*/ 59 h 167"/>
                <a:gd name="T84" fmla="*/ 27 w 89"/>
                <a:gd name="T85" fmla="*/ 51 h 167"/>
                <a:gd name="T86" fmla="*/ 27 w 89"/>
                <a:gd name="T87" fmla="*/ 56 h 167"/>
                <a:gd name="T88" fmla="*/ 27 w 89"/>
                <a:gd name="T89" fmla="*/ 73 h 167"/>
                <a:gd name="T90" fmla="*/ 33 w 89"/>
                <a:gd name="T91" fmla="*/ 106 h 167"/>
                <a:gd name="T92" fmla="*/ 34 w 89"/>
                <a:gd name="T93" fmla="*/ 31 h 167"/>
                <a:gd name="T94" fmla="*/ 35 w 89"/>
                <a:gd name="T95" fmla="*/ 1 h 167"/>
                <a:gd name="T96" fmla="*/ 33 w 89"/>
                <a:gd name="T97" fmla="*/ 3 h 167"/>
                <a:gd name="T98" fmla="*/ 37 w 89"/>
                <a:gd name="T99" fmla="*/ 0 h 167"/>
                <a:gd name="T100" fmla="*/ 37 w 89"/>
                <a:gd name="T101" fmla="*/ 1 h 167"/>
                <a:gd name="T102" fmla="*/ 44 w 89"/>
                <a:gd name="T103" fmla="*/ 11 h 167"/>
                <a:gd name="T104" fmla="*/ 51 w 89"/>
                <a:gd name="T105" fmla="*/ 98 h 167"/>
                <a:gd name="T106" fmla="*/ 56 w 89"/>
                <a:gd name="T107" fmla="*/ 93 h 167"/>
                <a:gd name="T108" fmla="*/ 55 w 89"/>
                <a:gd name="T109" fmla="*/ 98 h 167"/>
                <a:gd name="T110" fmla="*/ 66 w 89"/>
                <a:gd name="T111" fmla="*/ 93 h 167"/>
                <a:gd name="T112" fmla="*/ 58 w 89"/>
                <a:gd name="T113" fmla="*/ 96 h 167"/>
                <a:gd name="T114" fmla="*/ 69 w 89"/>
                <a:gd name="T115" fmla="*/ 84 h 167"/>
                <a:gd name="T116" fmla="*/ 72 w 89"/>
                <a:gd name="T117"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 h="167">
                  <a:moveTo>
                    <a:pt x="46" y="16"/>
                  </a:moveTo>
                  <a:cubicBezTo>
                    <a:pt x="63" y="16"/>
                    <a:pt x="76" y="22"/>
                    <a:pt x="85" y="34"/>
                  </a:cubicBezTo>
                  <a:cubicBezTo>
                    <a:pt x="88" y="39"/>
                    <a:pt x="89" y="45"/>
                    <a:pt x="89" y="52"/>
                  </a:cubicBezTo>
                  <a:cubicBezTo>
                    <a:pt x="89" y="65"/>
                    <a:pt x="85" y="76"/>
                    <a:pt x="76" y="86"/>
                  </a:cubicBezTo>
                  <a:cubicBezTo>
                    <a:pt x="75" y="86"/>
                    <a:pt x="75" y="86"/>
                    <a:pt x="73" y="88"/>
                  </a:cubicBezTo>
                  <a:cubicBezTo>
                    <a:pt x="66" y="94"/>
                    <a:pt x="59" y="99"/>
                    <a:pt x="52" y="102"/>
                  </a:cubicBezTo>
                  <a:cubicBezTo>
                    <a:pt x="49" y="103"/>
                    <a:pt x="47" y="104"/>
                    <a:pt x="47" y="105"/>
                  </a:cubicBezTo>
                  <a:cubicBezTo>
                    <a:pt x="47" y="105"/>
                    <a:pt x="45" y="105"/>
                    <a:pt x="41" y="106"/>
                  </a:cubicBezTo>
                  <a:cubicBezTo>
                    <a:pt x="40" y="105"/>
                    <a:pt x="40" y="105"/>
                    <a:pt x="40" y="105"/>
                  </a:cubicBezTo>
                  <a:cubicBezTo>
                    <a:pt x="40" y="107"/>
                    <a:pt x="39" y="107"/>
                    <a:pt x="37" y="107"/>
                  </a:cubicBezTo>
                  <a:cubicBezTo>
                    <a:pt x="36" y="107"/>
                    <a:pt x="36" y="107"/>
                    <a:pt x="36" y="107"/>
                  </a:cubicBezTo>
                  <a:cubicBezTo>
                    <a:pt x="36" y="108"/>
                    <a:pt x="34" y="108"/>
                    <a:pt x="32" y="109"/>
                  </a:cubicBezTo>
                  <a:cubicBezTo>
                    <a:pt x="32" y="109"/>
                    <a:pt x="32" y="109"/>
                    <a:pt x="32" y="109"/>
                  </a:cubicBezTo>
                  <a:cubicBezTo>
                    <a:pt x="32" y="109"/>
                    <a:pt x="32" y="109"/>
                    <a:pt x="32" y="109"/>
                  </a:cubicBezTo>
                  <a:cubicBezTo>
                    <a:pt x="32" y="110"/>
                    <a:pt x="32" y="110"/>
                    <a:pt x="32" y="110"/>
                  </a:cubicBezTo>
                  <a:cubicBezTo>
                    <a:pt x="32" y="110"/>
                    <a:pt x="32" y="111"/>
                    <a:pt x="31" y="111"/>
                  </a:cubicBezTo>
                  <a:cubicBezTo>
                    <a:pt x="31" y="110"/>
                    <a:pt x="31" y="110"/>
                    <a:pt x="31" y="110"/>
                  </a:cubicBezTo>
                  <a:cubicBezTo>
                    <a:pt x="31" y="111"/>
                    <a:pt x="31" y="111"/>
                    <a:pt x="31" y="111"/>
                  </a:cubicBezTo>
                  <a:cubicBezTo>
                    <a:pt x="30" y="115"/>
                    <a:pt x="30" y="115"/>
                    <a:pt x="30" y="115"/>
                  </a:cubicBezTo>
                  <a:cubicBezTo>
                    <a:pt x="30" y="122"/>
                    <a:pt x="30" y="122"/>
                    <a:pt x="30" y="122"/>
                  </a:cubicBezTo>
                  <a:cubicBezTo>
                    <a:pt x="31" y="122"/>
                    <a:pt x="31" y="122"/>
                    <a:pt x="31" y="122"/>
                  </a:cubicBezTo>
                  <a:cubicBezTo>
                    <a:pt x="31" y="123"/>
                    <a:pt x="31" y="123"/>
                    <a:pt x="31" y="123"/>
                  </a:cubicBezTo>
                  <a:cubicBezTo>
                    <a:pt x="31" y="122"/>
                    <a:pt x="31" y="122"/>
                    <a:pt x="31" y="122"/>
                  </a:cubicBezTo>
                  <a:cubicBezTo>
                    <a:pt x="31" y="122"/>
                    <a:pt x="31" y="122"/>
                    <a:pt x="31" y="122"/>
                  </a:cubicBezTo>
                  <a:cubicBezTo>
                    <a:pt x="32" y="122"/>
                    <a:pt x="32" y="123"/>
                    <a:pt x="32" y="124"/>
                  </a:cubicBezTo>
                  <a:cubicBezTo>
                    <a:pt x="32" y="124"/>
                    <a:pt x="32" y="124"/>
                    <a:pt x="32" y="124"/>
                  </a:cubicBezTo>
                  <a:cubicBezTo>
                    <a:pt x="32" y="123"/>
                    <a:pt x="32" y="123"/>
                    <a:pt x="32" y="123"/>
                  </a:cubicBezTo>
                  <a:cubicBezTo>
                    <a:pt x="33" y="123"/>
                    <a:pt x="33" y="123"/>
                    <a:pt x="33" y="123"/>
                  </a:cubicBezTo>
                  <a:cubicBezTo>
                    <a:pt x="33" y="124"/>
                    <a:pt x="34" y="124"/>
                    <a:pt x="36" y="125"/>
                  </a:cubicBezTo>
                  <a:cubicBezTo>
                    <a:pt x="38" y="127"/>
                    <a:pt x="38" y="127"/>
                    <a:pt x="38" y="127"/>
                  </a:cubicBezTo>
                  <a:cubicBezTo>
                    <a:pt x="38" y="127"/>
                    <a:pt x="38" y="127"/>
                    <a:pt x="38" y="127"/>
                  </a:cubicBezTo>
                  <a:cubicBezTo>
                    <a:pt x="38" y="127"/>
                    <a:pt x="37" y="128"/>
                    <a:pt x="34" y="129"/>
                  </a:cubicBezTo>
                  <a:cubicBezTo>
                    <a:pt x="32" y="130"/>
                    <a:pt x="31" y="132"/>
                    <a:pt x="30" y="134"/>
                  </a:cubicBezTo>
                  <a:cubicBezTo>
                    <a:pt x="30" y="146"/>
                    <a:pt x="30" y="146"/>
                    <a:pt x="30" y="146"/>
                  </a:cubicBezTo>
                  <a:cubicBezTo>
                    <a:pt x="30" y="151"/>
                    <a:pt x="32" y="154"/>
                    <a:pt x="35" y="154"/>
                  </a:cubicBezTo>
                  <a:cubicBezTo>
                    <a:pt x="36" y="154"/>
                    <a:pt x="36" y="154"/>
                    <a:pt x="36" y="154"/>
                  </a:cubicBezTo>
                  <a:cubicBezTo>
                    <a:pt x="40" y="154"/>
                    <a:pt x="43" y="150"/>
                    <a:pt x="44" y="143"/>
                  </a:cubicBezTo>
                  <a:cubicBezTo>
                    <a:pt x="44" y="139"/>
                    <a:pt x="45" y="138"/>
                    <a:pt x="47" y="138"/>
                  </a:cubicBezTo>
                  <a:cubicBezTo>
                    <a:pt x="47" y="138"/>
                    <a:pt x="47" y="138"/>
                    <a:pt x="47" y="138"/>
                  </a:cubicBezTo>
                  <a:cubicBezTo>
                    <a:pt x="50" y="138"/>
                    <a:pt x="51" y="138"/>
                    <a:pt x="51" y="139"/>
                  </a:cubicBezTo>
                  <a:cubicBezTo>
                    <a:pt x="51" y="157"/>
                    <a:pt x="43" y="167"/>
                    <a:pt x="29" y="167"/>
                  </a:cubicBezTo>
                  <a:cubicBezTo>
                    <a:pt x="16" y="167"/>
                    <a:pt x="10" y="160"/>
                    <a:pt x="10" y="147"/>
                  </a:cubicBezTo>
                  <a:cubicBezTo>
                    <a:pt x="10" y="139"/>
                    <a:pt x="10" y="139"/>
                    <a:pt x="10" y="139"/>
                  </a:cubicBezTo>
                  <a:cubicBezTo>
                    <a:pt x="10" y="133"/>
                    <a:pt x="10" y="133"/>
                    <a:pt x="10" y="133"/>
                  </a:cubicBezTo>
                  <a:cubicBezTo>
                    <a:pt x="10" y="131"/>
                    <a:pt x="8" y="129"/>
                    <a:pt x="3" y="127"/>
                  </a:cubicBezTo>
                  <a:cubicBezTo>
                    <a:pt x="3" y="127"/>
                    <a:pt x="3" y="127"/>
                    <a:pt x="3" y="127"/>
                  </a:cubicBezTo>
                  <a:cubicBezTo>
                    <a:pt x="3" y="126"/>
                    <a:pt x="5" y="125"/>
                    <a:pt x="8" y="124"/>
                  </a:cubicBezTo>
                  <a:cubicBezTo>
                    <a:pt x="9" y="124"/>
                    <a:pt x="9" y="124"/>
                    <a:pt x="9" y="124"/>
                  </a:cubicBezTo>
                  <a:cubicBezTo>
                    <a:pt x="9" y="124"/>
                    <a:pt x="9" y="124"/>
                    <a:pt x="9" y="124"/>
                  </a:cubicBezTo>
                  <a:cubicBezTo>
                    <a:pt x="10" y="123"/>
                    <a:pt x="10" y="123"/>
                    <a:pt x="10" y="123"/>
                  </a:cubicBezTo>
                  <a:cubicBezTo>
                    <a:pt x="10" y="123"/>
                    <a:pt x="10" y="123"/>
                    <a:pt x="10" y="123"/>
                  </a:cubicBezTo>
                  <a:cubicBezTo>
                    <a:pt x="10" y="123"/>
                    <a:pt x="10" y="122"/>
                    <a:pt x="10" y="122"/>
                  </a:cubicBezTo>
                  <a:cubicBezTo>
                    <a:pt x="10" y="122"/>
                    <a:pt x="10" y="122"/>
                    <a:pt x="10" y="122"/>
                  </a:cubicBezTo>
                  <a:cubicBezTo>
                    <a:pt x="10" y="121"/>
                    <a:pt x="10" y="121"/>
                    <a:pt x="10" y="121"/>
                  </a:cubicBezTo>
                  <a:cubicBezTo>
                    <a:pt x="10" y="118"/>
                    <a:pt x="10" y="118"/>
                    <a:pt x="10" y="118"/>
                  </a:cubicBezTo>
                  <a:cubicBezTo>
                    <a:pt x="10" y="116"/>
                    <a:pt x="10" y="116"/>
                    <a:pt x="10" y="116"/>
                  </a:cubicBezTo>
                  <a:cubicBezTo>
                    <a:pt x="9" y="115"/>
                    <a:pt x="9" y="115"/>
                    <a:pt x="9" y="115"/>
                  </a:cubicBezTo>
                  <a:cubicBezTo>
                    <a:pt x="9" y="115"/>
                    <a:pt x="9" y="115"/>
                    <a:pt x="9" y="115"/>
                  </a:cubicBezTo>
                  <a:cubicBezTo>
                    <a:pt x="9" y="116"/>
                    <a:pt x="9" y="116"/>
                    <a:pt x="9" y="116"/>
                  </a:cubicBezTo>
                  <a:cubicBezTo>
                    <a:pt x="9" y="119"/>
                    <a:pt x="9" y="119"/>
                    <a:pt x="9" y="119"/>
                  </a:cubicBezTo>
                  <a:cubicBezTo>
                    <a:pt x="9" y="119"/>
                    <a:pt x="9" y="119"/>
                    <a:pt x="9" y="119"/>
                  </a:cubicBezTo>
                  <a:cubicBezTo>
                    <a:pt x="9" y="120"/>
                    <a:pt x="9" y="120"/>
                    <a:pt x="9" y="120"/>
                  </a:cubicBezTo>
                  <a:cubicBezTo>
                    <a:pt x="9" y="120"/>
                    <a:pt x="9" y="120"/>
                    <a:pt x="9" y="120"/>
                  </a:cubicBezTo>
                  <a:cubicBezTo>
                    <a:pt x="9" y="120"/>
                    <a:pt x="9" y="120"/>
                    <a:pt x="9" y="120"/>
                  </a:cubicBezTo>
                  <a:cubicBezTo>
                    <a:pt x="8" y="120"/>
                    <a:pt x="8" y="120"/>
                    <a:pt x="8" y="120"/>
                  </a:cubicBezTo>
                  <a:cubicBezTo>
                    <a:pt x="8" y="121"/>
                    <a:pt x="8" y="121"/>
                    <a:pt x="8" y="121"/>
                  </a:cubicBezTo>
                  <a:cubicBezTo>
                    <a:pt x="8" y="121"/>
                    <a:pt x="8" y="121"/>
                    <a:pt x="8" y="121"/>
                  </a:cubicBezTo>
                  <a:cubicBezTo>
                    <a:pt x="9" y="115"/>
                    <a:pt x="9" y="115"/>
                    <a:pt x="9" y="115"/>
                  </a:cubicBezTo>
                  <a:cubicBezTo>
                    <a:pt x="8" y="115"/>
                    <a:pt x="8" y="115"/>
                    <a:pt x="8" y="115"/>
                  </a:cubicBezTo>
                  <a:cubicBezTo>
                    <a:pt x="8" y="114"/>
                    <a:pt x="8" y="114"/>
                    <a:pt x="8" y="114"/>
                  </a:cubicBezTo>
                  <a:cubicBezTo>
                    <a:pt x="8" y="114"/>
                    <a:pt x="8" y="114"/>
                    <a:pt x="8" y="114"/>
                  </a:cubicBezTo>
                  <a:cubicBezTo>
                    <a:pt x="10" y="115"/>
                    <a:pt x="10" y="115"/>
                    <a:pt x="10" y="115"/>
                  </a:cubicBezTo>
                  <a:cubicBezTo>
                    <a:pt x="10" y="115"/>
                    <a:pt x="10" y="115"/>
                    <a:pt x="10" y="115"/>
                  </a:cubicBezTo>
                  <a:cubicBezTo>
                    <a:pt x="10" y="115"/>
                    <a:pt x="10" y="115"/>
                    <a:pt x="10" y="115"/>
                  </a:cubicBezTo>
                  <a:cubicBezTo>
                    <a:pt x="10" y="114"/>
                    <a:pt x="10" y="114"/>
                    <a:pt x="10" y="114"/>
                  </a:cubicBezTo>
                  <a:cubicBezTo>
                    <a:pt x="10" y="114"/>
                    <a:pt x="10" y="114"/>
                    <a:pt x="10" y="114"/>
                  </a:cubicBezTo>
                  <a:cubicBezTo>
                    <a:pt x="10" y="113"/>
                    <a:pt x="10" y="113"/>
                    <a:pt x="10" y="113"/>
                  </a:cubicBezTo>
                  <a:cubicBezTo>
                    <a:pt x="10" y="112"/>
                    <a:pt x="10" y="112"/>
                    <a:pt x="10" y="112"/>
                  </a:cubicBezTo>
                  <a:cubicBezTo>
                    <a:pt x="10" y="113"/>
                    <a:pt x="10" y="113"/>
                    <a:pt x="10" y="113"/>
                  </a:cubicBezTo>
                  <a:cubicBezTo>
                    <a:pt x="9" y="113"/>
                    <a:pt x="9" y="113"/>
                    <a:pt x="9" y="113"/>
                  </a:cubicBezTo>
                  <a:cubicBezTo>
                    <a:pt x="9" y="112"/>
                    <a:pt x="9" y="112"/>
                    <a:pt x="9" y="112"/>
                  </a:cubicBezTo>
                  <a:cubicBezTo>
                    <a:pt x="10" y="112"/>
                    <a:pt x="10" y="112"/>
                    <a:pt x="10" y="112"/>
                  </a:cubicBezTo>
                  <a:cubicBezTo>
                    <a:pt x="10" y="109"/>
                    <a:pt x="10" y="109"/>
                    <a:pt x="10" y="109"/>
                  </a:cubicBezTo>
                  <a:cubicBezTo>
                    <a:pt x="10" y="109"/>
                    <a:pt x="10" y="109"/>
                    <a:pt x="10" y="109"/>
                  </a:cubicBezTo>
                  <a:cubicBezTo>
                    <a:pt x="10" y="109"/>
                    <a:pt x="10" y="109"/>
                    <a:pt x="10" y="109"/>
                  </a:cubicBezTo>
                  <a:cubicBezTo>
                    <a:pt x="10" y="109"/>
                    <a:pt x="10" y="109"/>
                    <a:pt x="10" y="109"/>
                  </a:cubicBezTo>
                  <a:cubicBezTo>
                    <a:pt x="10" y="105"/>
                    <a:pt x="10" y="105"/>
                    <a:pt x="10" y="105"/>
                  </a:cubicBezTo>
                  <a:cubicBezTo>
                    <a:pt x="4" y="105"/>
                    <a:pt x="4" y="105"/>
                    <a:pt x="4" y="105"/>
                  </a:cubicBezTo>
                  <a:cubicBezTo>
                    <a:pt x="1" y="105"/>
                    <a:pt x="0" y="105"/>
                    <a:pt x="0" y="104"/>
                  </a:cubicBezTo>
                  <a:cubicBezTo>
                    <a:pt x="0" y="99"/>
                    <a:pt x="0" y="99"/>
                    <a:pt x="0" y="99"/>
                  </a:cubicBezTo>
                  <a:cubicBezTo>
                    <a:pt x="0" y="98"/>
                    <a:pt x="2" y="98"/>
                    <a:pt x="6" y="97"/>
                  </a:cubicBezTo>
                  <a:cubicBezTo>
                    <a:pt x="10" y="95"/>
                    <a:pt x="15" y="91"/>
                    <a:pt x="18" y="85"/>
                  </a:cubicBezTo>
                  <a:cubicBezTo>
                    <a:pt x="19" y="85"/>
                    <a:pt x="20" y="82"/>
                    <a:pt x="20" y="76"/>
                  </a:cubicBezTo>
                  <a:cubicBezTo>
                    <a:pt x="20" y="74"/>
                    <a:pt x="20" y="74"/>
                    <a:pt x="20" y="74"/>
                  </a:cubicBezTo>
                  <a:cubicBezTo>
                    <a:pt x="21" y="64"/>
                    <a:pt x="21" y="64"/>
                    <a:pt x="21" y="64"/>
                  </a:cubicBezTo>
                  <a:cubicBezTo>
                    <a:pt x="21" y="64"/>
                    <a:pt x="21" y="64"/>
                    <a:pt x="21" y="64"/>
                  </a:cubicBezTo>
                  <a:cubicBezTo>
                    <a:pt x="21" y="61"/>
                    <a:pt x="21" y="61"/>
                    <a:pt x="21" y="61"/>
                  </a:cubicBezTo>
                  <a:cubicBezTo>
                    <a:pt x="22" y="61"/>
                    <a:pt x="22" y="61"/>
                    <a:pt x="22" y="61"/>
                  </a:cubicBezTo>
                  <a:cubicBezTo>
                    <a:pt x="22" y="65"/>
                    <a:pt x="22" y="65"/>
                    <a:pt x="22" y="65"/>
                  </a:cubicBezTo>
                  <a:cubicBezTo>
                    <a:pt x="22" y="70"/>
                    <a:pt x="22" y="70"/>
                    <a:pt x="22" y="70"/>
                  </a:cubicBezTo>
                  <a:cubicBezTo>
                    <a:pt x="22" y="70"/>
                    <a:pt x="22" y="70"/>
                    <a:pt x="22" y="70"/>
                  </a:cubicBezTo>
                  <a:cubicBezTo>
                    <a:pt x="22" y="77"/>
                    <a:pt x="22" y="77"/>
                    <a:pt x="22" y="77"/>
                  </a:cubicBezTo>
                  <a:cubicBezTo>
                    <a:pt x="22" y="77"/>
                    <a:pt x="22" y="77"/>
                    <a:pt x="22" y="77"/>
                  </a:cubicBezTo>
                  <a:cubicBezTo>
                    <a:pt x="23" y="70"/>
                    <a:pt x="23" y="62"/>
                    <a:pt x="24" y="51"/>
                  </a:cubicBezTo>
                  <a:cubicBezTo>
                    <a:pt x="25" y="51"/>
                    <a:pt x="25" y="51"/>
                    <a:pt x="25" y="51"/>
                  </a:cubicBezTo>
                  <a:cubicBezTo>
                    <a:pt x="24" y="68"/>
                    <a:pt x="24" y="68"/>
                    <a:pt x="24" y="68"/>
                  </a:cubicBezTo>
                  <a:cubicBezTo>
                    <a:pt x="24" y="72"/>
                    <a:pt x="24" y="72"/>
                    <a:pt x="24" y="72"/>
                  </a:cubicBezTo>
                  <a:cubicBezTo>
                    <a:pt x="25" y="72"/>
                    <a:pt x="25" y="72"/>
                    <a:pt x="25" y="72"/>
                  </a:cubicBezTo>
                  <a:cubicBezTo>
                    <a:pt x="25" y="77"/>
                    <a:pt x="25" y="77"/>
                    <a:pt x="25" y="77"/>
                  </a:cubicBezTo>
                  <a:cubicBezTo>
                    <a:pt x="26" y="77"/>
                    <a:pt x="26" y="77"/>
                    <a:pt x="26" y="77"/>
                  </a:cubicBezTo>
                  <a:cubicBezTo>
                    <a:pt x="26" y="68"/>
                    <a:pt x="26" y="68"/>
                    <a:pt x="26" y="68"/>
                  </a:cubicBezTo>
                  <a:cubicBezTo>
                    <a:pt x="26" y="64"/>
                    <a:pt x="26" y="64"/>
                    <a:pt x="26" y="64"/>
                  </a:cubicBezTo>
                  <a:cubicBezTo>
                    <a:pt x="26" y="58"/>
                    <a:pt x="26" y="58"/>
                    <a:pt x="26" y="58"/>
                  </a:cubicBezTo>
                  <a:cubicBezTo>
                    <a:pt x="27" y="58"/>
                    <a:pt x="27" y="58"/>
                    <a:pt x="27" y="58"/>
                  </a:cubicBezTo>
                  <a:cubicBezTo>
                    <a:pt x="27" y="58"/>
                    <a:pt x="27" y="58"/>
                    <a:pt x="27" y="58"/>
                  </a:cubicBezTo>
                  <a:cubicBezTo>
                    <a:pt x="26" y="58"/>
                    <a:pt x="26" y="58"/>
                    <a:pt x="26" y="58"/>
                  </a:cubicBezTo>
                  <a:cubicBezTo>
                    <a:pt x="26" y="59"/>
                    <a:pt x="26" y="59"/>
                    <a:pt x="26" y="59"/>
                  </a:cubicBezTo>
                  <a:cubicBezTo>
                    <a:pt x="28" y="59"/>
                    <a:pt x="28" y="59"/>
                    <a:pt x="28" y="59"/>
                  </a:cubicBezTo>
                  <a:cubicBezTo>
                    <a:pt x="28" y="60"/>
                    <a:pt x="28" y="60"/>
                    <a:pt x="28" y="60"/>
                  </a:cubicBezTo>
                  <a:cubicBezTo>
                    <a:pt x="27" y="60"/>
                    <a:pt x="27" y="60"/>
                    <a:pt x="27" y="61"/>
                  </a:cubicBezTo>
                  <a:cubicBezTo>
                    <a:pt x="27" y="62"/>
                    <a:pt x="27" y="62"/>
                    <a:pt x="27" y="62"/>
                  </a:cubicBezTo>
                  <a:cubicBezTo>
                    <a:pt x="27" y="62"/>
                    <a:pt x="27" y="62"/>
                    <a:pt x="27" y="62"/>
                  </a:cubicBezTo>
                  <a:cubicBezTo>
                    <a:pt x="27" y="65"/>
                    <a:pt x="27" y="65"/>
                    <a:pt x="27" y="65"/>
                  </a:cubicBezTo>
                  <a:cubicBezTo>
                    <a:pt x="28" y="65"/>
                    <a:pt x="28" y="65"/>
                    <a:pt x="28" y="65"/>
                  </a:cubicBezTo>
                  <a:cubicBezTo>
                    <a:pt x="28" y="65"/>
                    <a:pt x="28" y="65"/>
                    <a:pt x="28" y="65"/>
                  </a:cubicBezTo>
                  <a:cubicBezTo>
                    <a:pt x="27" y="65"/>
                    <a:pt x="27" y="65"/>
                    <a:pt x="27" y="65"/>
                  </a:cubicBezTo>
                  <a:cubicBezTo>
                    <a:pt x="27" y="66"/>
                    <a:pt x="27" y="66"/>
                    <a:pt x="27" y="66"/>
                  </a:cubicBezTo>
                  <a:cubicBezTo>
                    <a:pt x="28" y="66"/>
                    <a:pt x="28" y="67"/>
                    <a:pt x="28" y="67"/>
                  </a:cubicBezTo>
                  <a:cubicBezTo>
                    <a:pt x="28" y="68"/>
                    <a:pt x="28" y="68"/>
                    <a:pt x="28" y="68"/>
                  </a:cubicBezTo>
                  <a:cubicBezTo>
                    <a:pt x="28" y="68"/>
                    <a:pt x="28" y="68"/>
                    <a:pt x="28" y="68"/>
                  </a:cubicBezTo>
                  <a:cubicBezTo>
                    <a:pt x="28" y="70"/>
                    <a:pt x="28" y="70"/>
                    <a:pt x="28" y="70"/>
                  </a:cubicBezTo>
                  <a:cubicBezTo>
                    <a:pt x="28" y="71"/>
                    <a:pt x="28" y="71"/>
                    <a:pt x="28" y="71"/>
                  </a:cubicBezTo>
                  <a:cubicBezTo>
                    <a:pt x="28" y="71"/>
                    <a:pt x="28" y="71"/>
                    <a:pt x="28" y="71"/>
                  </a:cubicBezTo>
                  <a:cubicBezTo>
                    <a:pt x="28" y="73"/>
                    <a:pt x="28" y="73"/>
                    <a:pt x="28" y="73"/>
                  </a:cubicBezTo>
                  <a:cubicBezTo>
                    <a:pt x="28" y="74"/>
                    <a:pt x="28" y="74"/>
                    <a:pt x="28" y="74"/>
                  </a:cubicBezTo>
                  <a:cubicBezTo>
                    <a:pt x="28" y="75"/>
                    <a:pt x="28" y="75"/>
                    <a:pt x="28" y="75"/>
                  </a:cubicBezTo>
                  <a:cubicBezTo>
                    <a:pt x="28" y="77"/>
                    <a:pt x="28" y="77"/>
                    <a:pt x="28" y="77"/>
                  </a:cubicBezTo>
                  <a:cubicBezTo>
                    <a:pt x="30" y="77"/>
                    <a:pt x="30" y="77"/>
                    <a:pt x="30" y="77"/>
                  </a:cubicBezTo>
                  <a:cubicBezTo>
                    <a:pt x="30" y="77"/>
                    <a:pt x="30" y="77"/>
                    <a:pt x="30" y="77"/>
                  </a:cubicBezTo>
                  <a:cubicBezTo>
                    <a:pt x="30" y="95"/>
                    <a:pt x="30" y="95"/>
                    <a:pt x="30" y="95"/>
                  </a:cubicBezTo>
                  <a:cubicBezTo>
                    <a:pt x="31" y="95"/>
                    <a:pt x="31" y="95"/>
                    <a:pt x="31" y="95"/>
                  </a:cubicBezTo>
                  <a:cubicBezTo>
                    <a:pt x="31" y="92"/>
                    <a:pt x="31" y="92"/>
                    <a:pt x="31" y="92"/>
                  </a:cubicBezTo>
                  <a:cubicBezTo>
                    <a:pt x="31" y="92"/>
                    <a:pt x="31" y="92"/>
                    <a:pt x="31" y="92"/>
                  </a:cubicBezTo>
                  <a:cubicBezTo>
                    <a:pt x="31" y="97"/>
                    <a:pt x="31" y="97"/>
                    <a:pt x="31" y="97"/>
                  </a:cubicBezTo>
                  <a:cubicBezTo>
                    <a:pt x="32" y="97"/>
                    <a:pt x="32" y="97"/>
                    <a:pt x="32" y="97"/>
                  </a:cubicBezTo>
                  <a:cubicBezTo>
                    <a:pt x="35" y="97"/>
                    <a:pt x="39" y="96"/>
                    <a:pt x="43" y="95"/>
                  </a:cubicBezTo>
                  <a:cubicBezTo>
                    <a:pt x="44" y="95"/>
                    <a:pt x="44" y="95"/>
                    <a:pt x="44" y="95"/>
                  </a:cubicBezTo>
                  <a:cubicBezTo>
                    <a:pt x="44" y="94"/>
                    <a:pt x="44" y="94"/>
                    <a:pt x="46" y="94"/>
                  </a:cubicBezTo>
                  <a:cubicBezTo>
                    <a:pt x="46" y="95"/>
                    <a:pt x="46" y="96"/>
                    <a:pt x="47" y="96"/>
                  </a:cubicBezTo>
                  <a:cubicBezTo>
                    <a:pt x="47" y="96"/>
                    <a:pt x="47" y="96"/>
                    <a:pt x="47" y="96"/>
                  </a:cubicBezTo>
                  <a:cubicBezTo>
                    <a:pt x="48" y="95"/>
                    <a:pt x="48" y="95"/>
                    <a:pt x="48" y="95"/>
                  </a:cubicBezTo>
                  <a:cubicBezTo>
                    <a:pt x="47" y="93"/>
                    <a:pt x="47" y="93"/>
                    <a:pt x="47" y="93"/>
                  </a:cubicBezTo>
                  <a:cubicBezTo>
                    <a:pt x="53" y="91"/>
                    <a:pt x="58" y="88"/>
                    <a:pt x="63" y="85"/>
                  </a:cubicBezTo>
                  <a:cubicBezTo>
                    <a:pt x="65" y="86"/>
                    <a:pt x="65" y="86"/>
                    <a:pt x="65" y="86"/>
                  </a:cubicBezTo>
                  <a:cubicBezTo>
                    <a:pt x="65" y="85"/>
                    <a:pt x="65" y="85"/>
                    <a:pt x="65" y="85"/>
                  </a:cubicBezTo>
                  <a:cubicBezTo>
                    <a:pt x="66" y="85"/>
                    <a:pt x="66" y="85"/>
                    <a:pt x="66" y="85"/>
                  </a:cubicBezTo>
                  <a:cubicBezTo>
                    <a:pt x="68" y="86"/>
                    <a:pt x="68" y="86"/>
                    <a:pt x="68" y="86"/>
                  </a:cubicBezTo>
                  <a:cubicBezTo>
                    <a:pt x="68" y="86"/>
                    <a:pt x="68" y="86"/>
                    <a:pt x="68" y="86"/>
                  </a:cubicBezTo>
                  <a:cubicBezTo>
                    <a:pt x="68" y="86"/>
                    <a:pt x="68" y="86"/>
                    <a:pt x="68" y="86"/>
                  </a:cubicBezTo>
                  <a:cubicBezTo>
                    <a:pt x="68" y="85"/>
                    <a:pt x="68" y="85"/>
                    <a:pt x="67" y="85"/>
                  </a:cubicBezTo>
                  <a:cubicBezTo>
                    <a:pt x="67" y="84"/>
                    <a:pt x="67" y="84"/>
                    <a:pt x="67" y="84"/>
                  </a:cubicBezTo>
                  <a:cubicBezTo>
                    <a:pt x="66" y="84"/>
                    <a:pt x="66" y="84"/>
                    <a:pt x="66" y="84"/>
                  </a:cubicBezTo>
                  <a:cubicBezTo>
                    <a:pt x="66" y="84"/>
                    <a:pt x="66" y="84"/>
                    <a:pt x="66" y="84"/>
                  </a:cubicBezTo>
                  <a:cubicBezTo>
                    <a:pt x="66" y="84"/>
                    <a:pt x="66" y="84"/>
                    <a:pt x="66" y="84"/>
                  </a:cubicBezTo>
                  <a:cubicBezTo>
                    <a:pt x="65" y="84"/>
                    <a:pt x="65" y="84"/>
                    <a:pt x="65" y="84"/>
                  </a:cubicBezTo>
                  <a:cubicBezTo>
                    <a:pt x="65" y="83"/>
                    <a:pt x="65" y="83"/>
                    <a:pt x="65" y="83"/>
                  </a:cubicBezTo>
                  <a:cubicBezTo>
                    <a:pt x="67" y="82"/>
                    <a:pt x="70" y="79"/>
                    <a:pt x="74" y="75"/>
                  </a:cubicBezTo>
                  <a:cubicBezTo>
                    <a:pt x="74" y="75"/>
                    <a:pt x="76" y="72"/>
                    <a:pt x="79" y="66"/>
                  </a:cubicBezTo>
                  <a:cubicBezTo>
                    <a:pt x="81" y="62"/>
                    <a:pt x="82" y="57"/>
                    <a:pt x="82" y="51"/>
                  </a:cubicBezTo>
                  <a:cubicBezTo>
                    <a:pt x="82" y="48"/>
                    <a:pt x="82" y="48"/>
                    <a:pt x="82" y="48"/>
                  </a:cubicBezTo>
                  <a:cubicBezTo>
                    <a:pt x="82" y="37"/>
                    <a:pt x="76" y="29"/>
                    <a:pt x="63" y="23"/>
                  </a:cubicBezTo>
                  <a:cubicBezTo>
                    <a:pt x="57" y="21"/>
                    <a:pt x="51" y="20"/>
                    <a:pt x="45" y="20"/>
                  </a:cubicBezTo>
                  <a:cubicBezTo>
                    <a:pt x="36" y="20"/>
                    <a:pt x="27" y="23"/>
                    <a:pt x="17" y="28"/>
                  </a:cubicBezTo>
                  <a:cubicBezTo>
                    <a:pt x="11" y="34"/>
                    <a:pt x="11" y="34"/>
                    <a:pt x="11" y="34"/>
                  </a:cubicBezTo>
                  <a:cubicBezTo>
                    <a:pt x="11" y="34"/>
                    <a:pt x="11" y="34"/>
                    <a:pt x="11" y="34"/>
                  </a:cubicBezTo>
                  <a:cubicBezTo>
                    <a:pt x="11" y="33"/>
                    <a:pt x="11" y="33"/>
                    <a:pt x="11" y="33"/>
                  </a:cubicBezTo>
                  <a:cubicBezTo>
                    <a:pt x="11" y="33"/>
                    <a:pt x="11" y="33"/>
                    <a:pt x="11" y="33"/>
                  </a:cubicBezTo>
                  <a:cubicBezTo>
                    <a:pt x="11" y="31"/>
                    <a:pt x="14" y="27"/>
                    <a:pt x="19" y="23"/>
                  </a:cubicBezTo>
                  <a:cubicBezTo>
                    <a:pt x="19" y="20"/>
                    <a:pt x="19" y="20"/>
                    <a:pt x="19" y="20"/>
                  </a:cubicBezTo>
                  <a:cubicBezTo>
                    <a:pt x="20" y="20"/>
                    <a:pt x="20" y="20"/>
                    <a:pt x="20" y="20"/>
                  </a:cubicBezTo>
                  <a:cubicBezTo>
                    <a:pt x="20" y="23"/>
                    <a:pt x="20" y="23"/>
                    <a:pt x="20" y="23"/>
                  </a:cubicBezTo>
                  <a:cubicBezTo>
                    <a:pt x="20" y="23"/>
                    <a:pt x="20" y="23"/>
                    <a:pt x="20" y="23"/>
                  </a:cubicBezTo>
                  <a:cubicBezTo>
                    <a:pt x="29" y="18"/>
                    <a:pt x="37" y="16"/>
                    <a:pt x="46" y="16"/>
                  </a:cubicBezTo>
                  <a:moveTo>
                    <a:pt x="2" y="81"/>
                  </a:moveTo>
                  <a:cubicBezTo>
                    <a:pt x="3" y="81"/>
                    <a:pt x="3" y="81"/>
                    <a:pt x="3" y="81"/>
                  </a:cubicBezTo>
                  <a:cubicBezTo>
                    <a:pt x="3" y="81"/>
                    <a:pt x="3" y="81"/>
                    <a:pt x="3" y="81"/>
                  </a:cubicBezTo>
                  <a:cubicBezTo>
                    <a:pt x="2" y="81"/>
                    <a:pt x="2" y="81"/>
                    <a:pt x="2" y="81"/>
                  </a:cubicBezTo>
                  <a:close/>
                  <a:moveTo>
                    <a:pt x="6" y="55"/>
                  </a:moveTo>
                  <a:cubicBezTo>
                    <a:pt x="6" y="56"/>
                    <a:pt x="6" y="56"/>
                    <a:pt x="6" y="56"/>
                  </a:cubicBezTo>
                  <a:cubicBezTo>
                    <a:pt x="6" y="57"/>
                    <a:pt x="6" y="57"/>
                    <a:pt x="6" y="57"/>
                  </a:cubicBezTo>
                  <a:cubicBezTo>
                    <a:pt x="5" y="58"/>
                    <a:pt x="5" y="58"/>
                    <a:pt x="5" y="58"/>
                  </a:cubicBezTo>
                  <a:cubicBezTo>
                    <a:pt x="5" y="58"/>
                    <a:pt x="5" y="58"/>
                    <a:pt x="5" y="58"/>
                  </a:cubicBezTo>
                  <a:cubicBezTo>
                    <a:pt x="4" y="57"/>
                    <a:pt x="4" y="57"/>
                    <a:pt x="4" y="57"/>
                  </a:cubicBezTo>
                  <a:cubicBezTo>
                    <a:pt x="4" y="56"/>
                    <a:pt x="4" y="56"/>
                    <a:pt x="4" y="56"/>
                  </a:cubicBezTo>
                  <a:cubicBezTo>
                    <a:pt x="4" y="56"/>
                    <a:pt x="5" y="56"/>
                    <a:pt x="6" y="55"/>
                  </a:cubicBezTo>
                  <a:moveTo>
                    <a:pt x="5" y="118"/>
                  </a:moveTo>
                  <a:cubicBezTo>
                    <a:pt x="6" y="118"/>
                    <a:pt x="6" y="118"/>
                    <a:pt x="6" y="118"/>
                  </a:cubicBezTo>
                  <a:cubicBezTo>
                    <a:pt x="6" y="118"/>
                    <a:pt x="6" y="118"/>
                    <a:pt x="6" y="118"/>
                  </a:cubicBezTo>
                  <a:cubicBezTo>
                    <a:pt x="5" y="118"/>
                    <a:pt x="5" y="118"/>
                    <a:pt x="5" y="118"/>
                  </a:cubicBezTo>
                  <a:close/>
                  <a:moveTo>
                    <a:pt x="7" y="131"/>
                  </a:moveTo>
                  <a:cubicBezTo>
                    <a:pt x="8" y="131"/>
                    <a:pt x="8" y="131"/>
                    <a:pt x="8" y="131"/>
                  </a:cubicBezTo>
                  <a:cubicBezTo>
                    <a:pt x="8" y="131"/>
                    <a:pt x="8" y="131"/>
                    <a:pt x="8" y="131"/>
                  </a:cubicBezTo>
                  <a:cubicBezTo>
                    <a:pt x="7" y="131"/>
                    <a:pt x="7" y="131"/>
                    <a:pt x="7" y="131"/>
                  </a:cubicBezTo>
                  <a:close/>
                  <a:moveTo>
                    <a:pt x="8" y="122"/>
                  </a:moveTo>
                  <a:cubicBezTo>
                    <a:pt x="8" y="122"/>
                    <a:pt x="8" y="122"/>
                    <a:pt x="8" y="122"/>
                  </a:cubicBezTo>
                  <a:cubicBezTo>
                    <a:pt x="8" y="123"/>
                    <a:pt x="8" y="123"/>
                    <a:pt x="8" y="123"/>
                  </a:cubicBezTo>
                  <a:cubicBezTo>
                    <a:pt x="8" y="123"/>
                    <a:pt x="8" y="123"/>
                    <a:pt x="8" y="123"/>
                  </a:cubicBezTo>
                  <a:lnTo>
                    <a:pt x="8" y="122"/>
                  </a:lnTo>
                  <a:close/>
                  <a:moveTo>
                    <a:pt x="9" y="110"/>
                  </a:moveTo>
                  <a:cubicBezTo>
                    <a:pt x="10" y="110"/>
                    <a:pt x="10" y="110"/>
                    <a:pt x="10" y="110"/>
                  </a:cubicBezTo>
                  <a:cubicBezTo>
                    <a:pt x="10" y="111"/>
                    <a:pt x="10" y="111"/>
                    <a:pt x="10" y="111"/>
                  </a:cubicBezTo>
                  <a:cubicBezTo>
                    <a:pt x="10" y="111"/>
                    <a:pt x="10" y="111"/>
                    <a:pt x="10" y="111"/>
                  </a:cubicBezTo>
                  <a:cubicBezTo>
                    <a:pt x="9" y="111"/>
                    <a:pt x="9" y="111"/>
                    <a:pt x="9" y="111"/>
                  </a:cubicBezTo>
                  <a:lnTo>
                    <a:pt x="9" y="110"/>
                  </a:lnTo>
                  <a:close/>
                  <a:moveTo>
                    <a:pt x="13" y="61"/>
                  </a:moveTo>
                  <a:cubicBezTo>
                    <a:pt x="13" y="61"/>
                    <a:pt x="13" y="61"/>
                    <a:pt x="13" y="61"/>
                  </a:cubicBezTo>
                  <a:cubicBezTo>
                    <a:pt x="13" y="63"/>
                    <a:pt x="13" y="63"/>
                    <a:pt x="13" y="63"/>
                  </a:cubicBezTo>
                  <a:cubicBezTo>
                    <a:pt x="12" y="64"/>
                    <a:pt x="12" y="64"/>
                    <a:pt x="12" y="64"/>
                  </a:cubicBezTo>
                  <a:cubicBezTo>
                    <a:pt x="12" y="64"/>
                    <a:pt x="12" y="64"/>
                    <a:pt x="12" y="64"/>
                  </a:cubicBezTo>
                  <a:cubicBezTo>
                    <a:pt x="11" y="63"/>
                    <a:pt x="11" y="63"/>
                    <a:pt x="11" y="63"/>
                  </a:cubicBezTo>
                  <a:cubicBezTo>
                    <a:pt x="11" y="62"/>
                    <a:pt x="12" y="61"/>
                    <a:pt x="13" y="61"/>
                  </a:cubicBezTo>
                  <a:moveTo>
                    <a:pt x="14" y="33"/>
                  </a:moveTo>
                  <a:cubicBezTo>
                    <a:pt x="15" y="33"/>
                    <a:pt x="15" y="33"/>
                    <a:pt x="15" y="33"/>
                  </a:cubicBezTo>
                  <a:cubicBezTo>
                    <a:pt x="15" y="33"/>
                    <a:pt x="15" y="33"/>
                    <a:pt x="15" y="33"/>
                  </a:cubicBezTo>
                  <a:cubicBezTo>
                    <a:pt x="14" y="33"/>
                    <a:pt x="14" y="33"/>
                    <a:pt x="14" y="33"/>
                  </a:cubicBezTo>
                  <a:close/>
                  <a:moveTo>
                    <a:pt x="18" y="60"/>
                  </a:moveTo>
                  <a:cubicBezTo>
                    <a:pt x="18" y="61"/>
                    <a:pt x="18" y="61"/>
                    <a:pt x="18" y="61"/>
                  </a:cubicBezTo>
                  <a:cubicBezTo>
                    <a:pt x="17" y="61"/>
                    <a:pt x="17" y="61"/>
                    <a:pt x="17" y="61"/>
                  </a:cubicBezTo>
                  <a:cubicBezTo>
                    <a:pt x="17" y="61"/>
                    <a:pt x="17" y="61"/>
                    <a:pt x="17" y="61"/>
                  </a:cubicBezTo>
                  <a:lnTo>
                    <a:pt x="18" y="60"/>
                  </a:lnTo>
                  <a:close/>
                  <a:moveTo>
                    <a:pt x="19" y="43"/>
                  </a:moveTo>
                  <a:cubicBezTo>
                    <a:pt x="20" y="43"/>
                    <a:pt x="20" y="43"/>
                    <a:pt x="20" y="43"/>
                  </a:cubicBezTo>
                  <a:cubicBezTo>
                    <a:pt x="20" y="44"/>
                    <a:pt x="20" y="44"/>
                    <a:pt x="20" y="44"/>
                  </a:cubicBezTo>
                  <a:cubicBezTo>
                    <a:pt x="19" y="44"/>
                    <a:pt x="19" y="44"/>
                    <a:pt x="19" y="44"/>
                  </a:cubicBezTo>
                  <a:lnTo>
                    <a:pt x="19" y="43"/>
                  </a:lnTo>
                  <a:close/>
                  <a:moveTo>
                    <a:pt x="21" y="59"/>
                  </a:moveTo>
                  <a:cubicBezTo>
                    <a:pt x="21" y="59"/>
                    <a:pt x="21" y="59"/>
                    <a:pt x="21" y="59"/>
                  </a:cubicBezTo>
                  <a:cubicBezTo>
                    <a:pt x="21" y="59"/>
                    <a:pt x="21" y="59"/>
                    <a:pt x="21" y="59"/>
                  </a:cubicBezTo>
                  <a:cubicBezTo>
                    <a:pt x="21" y="59"/>
                    <a:pt x="21" y="59"/>
                    <a:pt x="21" y="59"/>
                  </a:cubicBezTo>
                  <a:close/>
                  <a:moveTo>
                    <a:pt x="21" y="53"/>
                  </a:moveTo>
                  <a:cubicBezTo>
                    <a:pt x="22" y="53"/>
                    <a:pt x="22" y="53"/>
                    <a:pt x="22" y="53"/>
                  </a:cubicBezTo>
                  <a:cubicBezTo>
                    <a:pt x="22" y="54"/>
                    <a:pt x="22" y="54"/>
                    <a:pt x="22" y="54"/>
                  </a:cubicBezTo>
                  <a:cubicBezTo>
                    <a:pt x="21" y="54"/>
                    <a:pt x="21" y="54"/>
                    <a:pt x="21" y="54"/>
                  </a:cubicBezTo>
                  <a:lnTo>
                    <a:pt x="21" y="53"/>
                  </a:lnTo>
                  <a:close/>
                  <a:moveTo>
                    <a:pt x="24" y="48"/>
                  </a:moveTo>
                  <a:cubicBezTo>
                    <a:pt x="25" y="48"/>
                    <a:pt x="25" y="48"/>
                    <a:pt x="25" y="48"/>
                  </a:cubicBezTo>
                  <a:cubicBezTo>
                    <a:pt x="25" y="50"/>
                    <a:pt x="25" y="50"/>
                    <a:pt x="25" y="50"/>
                  </a:cubicBezTo>
                  <a:cubicBezTo>
                    <a:pt x="24" y="50"/>
                    <a:pt x="24" y="50"/>
                    <a:pt x="24" y="50"/>
                  </a:cubicBezTo>
                  <a:lnTo>
                    <a:pt x="24" y="48"/>
                  </a:lnTo>
                  <a:close/>
                  <a:moveTo>
                    <a:pt x="25" y="59"/>
                  </a:moveTo>
                  <a:cubicBezTo>
                    <a:pt x="25" y="59"/>
                    <a:pt x="25" y="59"/>
                    <a:pt x="25" y="59"/>
                  </a:cubicBezTo>
                  <a:cubicBezTo>
                    <a:pt x="25" y="59"/>
                    <a:pt x="25" y="59"/>
                    <a:pt x="25" y="59"/>
                  </a:cubicBezTo>
                  <a:cubicBezTo>
                    <a:pt x="25" y="59"/>
                    <a:pt x="25" y="59"/>
                    <a:pt x="25" y="59"/>
                  </a:cubicBezTo>
                  <a:close/>
                  <a:moveTo>
                    <a:pt x="26" y="33"/>
                  </a:moveTo>
                  <a:cubicBezTo>
                    <a:pt x="26" y="33"/>
                    <a:pt x="26" y="33"/>
                    <a:pt x="26" y="33"/>
                  </a:cubicBezTo>
                  <a:cubicBezTo>
                    <a:pt x="26" y="33"/>
                    <a:pt x="26" y="33"/>
                    <a:pt x="26" y="33"/>
                  </a:cubicBezTo>
                  <a:close/>
                  <a:moveTo>
                    <a:pt x="26" y="51"/>
                  </a:moveTo>
                  <a:cubicBezTo>
                    <a:pt x="27" y="51"/>
                    <a:pt x="27" y="51"/>
                    <a:pt x="27" y="51"/>
                  </a:cubicBezTo>
                  <a:cubicBezTo>
                    <a:pt x="27" y="52"/>
                    <a:pt x="27" y="52"/>
                    <a:pt x="27" y="52"/>
                  </a:cubicBezTo>
                  <a:cubicBezTo>
                    <a:pt x="26" y="52"/>
                    <a:pt x="26" y="52"/>
                    <a:pt x="26" y="52"/>
                  </a:cubicBezTo>
                  <a:lnTo>
                    <a:pt x="26" y="51"/>
                  </a:lnTo>
                  <a:close/>
                  <a:moveTo>
                    <a:pt x="26" y="55"/>
                  </a:moveTo>
                  <a:cubicBezTo>
                    <a:pt x="27" y="55"/>
                    <a:pt x="27" y="55"/>
                    <a:pt x="27" y="55"/>
                  </a:cubicBezTo>
                  <a:cubicBezTo>
                    <a:pt x="27" y="56"/>
                    <a:pt x="27" y="56"/>
                    <a:pt x="27" y="56"/>
                  </a:cubicBezTo>
                  <a:cubicBezTo>
                    <a:pt x="26" y="56"/>
                    <a:pt x="26" y="56"/>
                    <a:pt x="26" y="56"/>
                  </a:cubicBezTo>
                  <a:lnTo>
                    <a:pt x="26" y="55"/>
                  </a:lnTo>
                  <a:close/>
                  <a:moveTo>
                    <a:pt x="27" y="73"/>
                  </a:moveTo>
                  <a:cubicBezTo>
                    <a:pt x="27" y="73"/>
                    <a:pt x="27" y="73"/>
                    <a:pt x="27" y="73"/>
                  </a:cubicBezTo>
                  <a:cubicBezTo>
                    <a:pt x="27" y="73"/>
                    <a:pt x="27" y="73"/>
                    <a:pt x="27" y="73"/>
                  </a:cubicBezTo>
                  <a:cubicBezTo>
                    <a:pt x="27" y="73"/>
                    <a:pt x="27" y="73"/>
                    <a:pt x="27" y="73"/>
                  </a:cubicBezTo>
                  <a:close/>
                  <a:moveTo>
                    <a:pt x="31" y="89"/>
                  </a:moveTo>
                  <a:cubicBezTo>
                    <a:pt x="32" y="89"/>
                    <a:pt x="32" y="89"/>
                    <a:pt x="32" y="89"/>
                  </a:cubicBezTo>
                  <a:cubicBezTo>
                    <a:pt x="32" y="90"/>
                    <a:pt x="32" y="90"/>
                    <a:pt x="32" y="90"/>
                  </a:cubicBezTo>
                  <a:cubicBezTo>
                    <a:pt x="31" y="90"/>
                    <a:pt x="31" y="90"/>
                    <a:pt x="31" y="90"/>
                  </a:cubicBezTo>
                  <a:lnTo>
                    <a:pt x="31" y="89"/>
                  </a:lnTo>
                  <a:close/>
                  <a:moveTo>
                    <a:pt x="33" y="106"/>
                  </a:moveTo>
                  <a:cubicBezTo>
                    <a:pt x="33" y="107"/>
                    <a:pt x="33" y="107"/>
                    <a:pt x="33" y="107"/>
                  </a:cubicBezTo>
                  <a:cubicBezTo>
                    <a:pt x="33" y="107"/>
                    <a:pt x="34" y="107"/>
                    <a:pt x="34" y="106"/>
                  </a:cubicBezTo>
                  <a:cubicBezTo>
                    <a:pt x="34" y="105"/>
                    <a:pt x="34" y="105"/>
                    <a:pt x="34" y="105"/>
                  </a:cubicBezTo>
                  <a:cubicBezTo>
                    <a:pt x="33" y="105"/>
                    <a:pt x="33" y="105"/>
                    <a:pt x="33" y="105"/>
                  </a:cubicBezTo>
                  <a:lnTo>
                    <a:pt x="33" y="106"/>
                  </a:lnTo>
                  <a:close/>
                  <a:moveTo>
                    <a:pt x="34" y="31"/>
                  </a:moveTo>
                  <a:cubicBezTo>
                    <a:pt x="34" y="32"/>
                    <a:pt x="34" y="32"/>
                    <a:pt x="34" y="32"/>
                  </a:cubicBezTo>
                  <a:cubicBezTo>
                    <a:pt x="33" y="31"/>
                    <a:pt x="33" y="31"/>
                    <a:pt x="33" y="31"/>
                  </a:cubicBezTo>
                  <a:cubicBezTo>
                    <a:pt x="33" y="31"/>
                    <a:pt x="33" y="31"/>
                    <a:pt x="33" y="31"/>
                  </a:cubicBezTo>
                  <a:lnTo>
                    <a:pt x="34" y="31"/>
                  </a:lnTo>
                  <a:close/>
                  <a:moveTo>
                    <a:pt x="35" y="1"/>
                  </a:moveTo>
                  <a:cubicBezTo>
                    <a:pt x="35" y="1"/>
                    <a:pt x="35" y="1"/>
                    <a:pt x="35" y="1"/>
                  </a:cubicBezTo>
                  <a:cubicBezTo>
                    <a:pt x="36" y="2"/>
                    <a:pt x="36" y="2"/>
                    <a:pt x="36" y="2"/>
                  </a:cubicBezTo>
                  <a:cubicBezTo>
                    <a:pt x="36" y="3"/>
                    <a:pt x="36" y="3"/>
                    <a:pt x="36" y="3"/>
                  </a:cubicBezTo>
                  <a:cubicBezTo>
                    <a:pt x="36" y="4"/>
                    <a:pt x="36" y="4"/>
                    <a:pt x="35" y="5"/>
                  </a:cubicBezTo>
                  <a:cubicBezTo>
                    <a:pt x="34" y="5"/>
                    <a:pt x="34" y="5"/>
                    <a:pt x="34" y="5"/>
                  </a:cubicBezTo>
                  <a:cubicBezTo>
                    <a:pt x="33" y="4"/>
                    <a:pt x="33" y="4"/>
                    <a:pt x="33" y="4"/>
                  </a:cubicBezTo>
                  <a:cubicBezTo>
                    <a:pt x="33" y="3"/>
                    <a:pt x="33" y="3"/>
                    <a:pt x="33" y="3"/>
                  </a:cubicBezTo>
                  <a:cubicBezTo>
                    <a:pt x="33" y="2"/>
                    <a:pt x="34" y="1"/>
                    <a:pt x="35" y="1"/>
                  </a:cubicBezTo>
                  <a:moveTo>
                    <a:pt x="35" y="28"/>
                  </a:moveTo>
                  <a:cubicBezTo>
                    <a:pt x="35" y="28"/>
                    <a:pt x="35" y="28"/>
                    <a:pt x="35" y="28"/>
                  </a:cubicBezTo>
                  <a:cubicBezTo>
                    <a:pt x="35" y="28"/>
                    <a:pt x="35" y="28"/>
                    <a:pt x="35" y="28"/>
                  </a:cubicBezTo>
                  <a:cubicBezTo>
                    <a:pt x="35" y="28"/>
                    <a:pt x="35" y="28"/>
                    <a:pt x="35" y="28"/>
                  </a:cubicBezTo>
                  <a:close/>
                  <a:moveTo>
                    <a:pt x="37" y="0"/>
                  </a:moveTo>
                  <a:cubicBezTo>
                    <a:pt x="37" y="1"/>
                    <a:pt x="37" y="1"/>
                    <a:pt x="37" y="1"/>
                  </a:cubicBezTo>
                  <a:cubicBezTo>
                    <a:pt x="37" y="1"/>
                    <a:pt x="37" y="1"/>
                    <a:pt x="37" y="1"/>
                  </a:cubicBezTo>
                  <a:cubicBezTo>
                    <a:pt x="37" y="1"/>
                    <a:pt x="37" y="1"/>
                    <a:pt x="37" y="1"/>
                  </a:cubicBezTo>
                  <a:cubicBezTo>
                    <a:pt x="37" y="1"/>
                    <a:pt x="37" y="1"/>
                    <a:pt x="37" y="1"/>
                  </a:cubicBezTo>
                  <a:cubicBezTo>
                    <a:pt x="37" y="1"/>
                    <a:pt x="37" y="1"/>
                    <a:pt x="37" y="1"/>
                  </a:cubicBezTo>
                  <a:cubicBezTo>
                    <a:pt x="37" y="1"/>
                    <a:pt x="37" y="1"/>
                    <a:pt x="37" y="1"/>
                  </a:cubicBezTo>
                  <a:cubicBezTo>
                    <a:pt x="37" y="0"/>
                    <a:pt x="37" y="0"/>
                    <a:pt x="37" y="0"/>
                  </a:cubicBezTo>
                  <a:close/>
                  <a:moveTo>
                    <a:pt x="45" y="8"/>
                  </a:moveTo>
                  <a:cubicBezTo>
                    <a:pt x="45" y="8"/>
                    <a:pt x="45" y="8"/>
                    <a:pt x="45" y="8"/>
                  </a:cubicBezTo>
                  <a:cubicBezTo>
                    <a:pt x="46" y="9"/>
                    <a:pt x="46" y="9"/>
                    <a:pt x="46" y="9"/>
                  </a:cubicBezTo>
                  <a:cubicBezTo>
                    <a:pt x="46" y="10"/>
                    <a:pt x="46" y="10"/>
                    <a:pt x="46" y="10"/>
                  </a:cubicBezTo>
                  <a:cubicBezTo>
                    <a:pt x="44" y="11"/>
                    <a:pt x="44" y="11"/>
                    <a:pt x="44" y="11"/>
                  </a:cubicBezTo>
                  <a:cubicBezTo>
                    <a:pt x="44" y="11"/>
                    <a:pt x="44" y="11"/>
                    <a:pt x="44" y="11"/>
                  </a:cubicBezTo>
                  <a:cubicBezTo>
                    <a:pt x="44" y="11"/>
                    <a:pt x="44" y="11"/>
                    <a:pt x="44" y="11"/>
                  </a:cubicBezTo>
                  <a:cubicBezTo>
                    <a:pt x="44" y="9"/>
                    <a:pt x="44" y="9"/>
                    <a:pt x="44" y="9"/>
                  </a:cubicBezTo>
                  <a:lnTo>
                    <a:pt x="45" y="8"/>
                  </a:lnTo>
                  <a:close/>
                  <a:moveTo>
                    <a:pt x="51" y="98"/>
                  </a:moveTo>
                  <a:cubicBezTo>
                    <a:pt x="51" y="98"/>
                    <a:pt x="51" y="98"/>
                    <a:pt x="51" y="98"/>
                  </a:cubicBezTo>
                  <a:cubicBezTo>
                    <a:pt x="52" y="99"/>
                    <a:pt x="52" y="99"/>
                    <a:pt x="52" y="99"/>
                  </a:cubicBezTo>
                  <a:cubicBezTo>
                    <a:pt x="52" y="98"/>
                    <a:pt x="52" y="98"/>
                    <a:pt x="52" y="98"/>
                  </a:cubicBezTo>
                  <a:lnTo>
                    <a:pt x="51" y="98"/>
                  </a:lnTo>
                  <a:close/>
                  <a:moveTo>
                    <a:pt x="55" y="93"/>
                  </a:moveTo>
                  <a:cubicBezTo>
                    <a:pt x="56" y="94"/>
                    <a:pt x="56" y="94"/>
                    <a:pt x="56" y="94"/>
                  </a:cubicBezTo>
                  <a:cubicBezTo>
                    <a:pt x="56" y="94"/>
                    <a:pt x="56" y="94"/>
                    <a:pt x="56" y="93"/>
                  </a:cubicBezTo>
                  <a:cubicBezTo>
                    <a:pt x="57" y="93"/>
                    <a:pt x="57" y="93"/>
                    <a:pt x="57" y="93"/>
                  </a:cubicBezTo>
                  <a:cubicBezTo>
                    <a:pt x="57" y="92"/>
                    <a:pt x="56" y="92"/>
                    <a:pt x="56" y="92"/>
                  </a:cubicBezTo>
                  <a:cubicBezTo>
                    <a:pt x="55" y="93"/>
                    <a:pt x="55" y="93"/>
                    <a:pt x="55" y="93"/>
                  </a:cubicBezTo>
                  <a:close/>
                  <a:moveTo>
                    <a:pt x="55" y="98"/>
                  </a:moveTo>
                  <a:cubicBezTo>
                    <a:pt x="55" y="98"/>
                    <a:pt x="55" y="98"/>
                    <a:pt x="55" y="98"/>
                  </a:cubicBezTo>
                  <a:cubicBezTo>
                    <a:pt x="55" y="98"/>
                    <a:pt x="55" y="98"/>
                    <a:pt x="55" y="98"/>
                  </a:cubicBezTo>
                  <a:cubicBezTo>
                    <a:pt x="55" y="98"/>
                    <a:pt x="55" y="98"/>
                    <a:pt x="55" y="98"/>
                  </a:cubicBezTo>
                  <a:cubicBezTo>
                    <a:pt x="55" y="98"/>
                    <a:pt x="55" y="98"/>
                    <a:pt x="55" y="98"/>
                  </a:cubicBezTo>
                  <a:close/>
                  <a:moveTo>
                    <a:pt x="58" y="93"/>
                  </a:moveTo>
                  <a:cubicBezTo>
                    <a:pt x="59" y="93"/>
                    <a:pt x="59" y="93"/>
                    <a:pt x="59" y="93"/>
                  </a:cubicBezTo>
                  <a:cubicBezTo>
                    <a:pt x="63" y="92"/>
                    <a:pt x="63" y="92"/>
                    <a:pt x="63" y="92"/>
                  </a:cubicBezTo>
                  <a:cubicBezTo>
                    <a:pt x="66" y="93"/>
                    <a:pt x="66" y="93"/>
                    <a:pt x="66" y="93"/>
                  </a:cubicBezTo>
                  <a:cubicBezTo>
                    <a:pt x="67" y="91"/>
                    <a:pt x="67" y="91"/>
                    <a:pt x="67" y="91"/>
                  </a:cubicBezTo>
                  <a:cubicBezTo>
                    <a:pt x="67" y="90"/>
                    <a:pt x="66" y="89"/>
                    <a:pt x="65" y="89"/>
                  </a:cubicBezTo>
                  <a:cubicBezTo>
                    <a:pt x="62" y="91"/>
                    <a:pt x="62" y="91"/>
                    <a:pt x="62" y="91"/>
                  </a:cubicBezTo>
                  <a:cubicBezTo>
                    <a:pt x="59" y="92"/>
                    <a:pt x="58" y="92"/>
                    <a:pt x="58" y="93"/>
                  </a:cubicBezTo>
                  <a:moveTo>
                    <a:pt x="58" y="95"/>
                  </a:moveTo>
                  <a:cubicBezTo>
                    <a:pt x="58" y="96"/>
                    <a:pt x="58" y="96"/>
                    <a:pt x="58" y="96"/>
                  </a:cubicBezTo>
                  <a:cubicBezTo>
                    <a:pt x="59" y="96"/>
                    <a:pt x="59" y="96"/>
                    <a:pt x="59" y="96"/>
                  </a:cubicBezTo>
                  <a:cubicBezTo>
                    <a:pt x="59" y="95"/>
                    <a:pt x="59" y="95"/>
                    <a:pt x="59" y="95"/>
                  </a:cubicBezTo>
                  <a:lnTo>
                    <a:pt x="58" y="95"/>
                  </a:lnTo>
                  <a:close/>
                  <a:moveTo>
                    <a:pt x="68" y="84"/>
                  </a:moveTo>
                  <a:cubicBezTo>
                    <a:pt x="69" y="84"/>
                    <a:pt x="69" y="84"/>
                    <a:pt x="69" y="84"/>
                  </a:cubicBezTo>
                  <a:cubicBezTo>
                    <a:pt x="69" y="84"/>
                    <a:pt x="69" y="84"/>
                    <a:pt x="69" y="84"/>
                  </a:cubicBezTo>
                  <a:cubicBezTo>
                    <a:pt x="68" y="84"/>
                    <a:pt x="68" y="84"/>
                    <a:pt x="68" y="84"/>
                  </a:cubicBezTo>
                  <a:close/>
                  <a:moveTo>
                    <a:pt x="71" y="81"/>
                  </a:moveTo>
                  <a:cubicBezTo>
                    <a:pt x="71" y="82"/>
                    <a:pt x="71" y="82"/>
                    <a:pt x="71" y="82"/>
                  </a:cubicBezTo>
                  <a:cubicBezTo>
                    <a:pt x="72" y="83"/>
                    <a:pt x="72" y="83"/>
                    <a:pt x="72" y="83"/>
                  </a:cubicBezTo>
                  <a:cubicBezTo>
                    <a:pt x="72" y="83"/>
                    <a:pt x="72" y="83"/>
                    <a:pt x="72" y="83"/>
                  </a:cubicBezTo>
                  <a:cubicBezTo>
                    <a:pt x="72" y="82"/>
                    <a:pt x="72" y="82"/>
                    <a:pt x="72" y="82"/>
                  </a:cubicBezTo>
                  <a:cubicBezTo>
                    <a:pt x="72" y="82"/>
                    <a:pt x="72" y="81"/>
                    <a:pt x="71" y="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890"/>
            <p:cNvSpPr>
              <a:spLocks noEditPoints="1"/>
            </p:cNvSpPr>
            <p:nvPr/>
          </p:nvSpPr>
          <p:spPr bwMode="auto">
            <a:xfrm>
              <a:off x="4827" y="1198"/>
              <a:ext cx="298" cy="172"/>
            </a:xfrm>
            <a:custGeom>
              <a:avLst/>
              <a:gdLst>
                <a:gd name="T0" fmla="*/ 72 w 126"/>
                <a:gd name="T1" fmla="*/ 13 h 72"/>
                <a:gd name="T2" fmla="*/ 97 w 126"/>
                <a:gd name="T3" fmla="*/ 0 h 72"/>
                <a:gd name="T4" fmla="*/ 124 w 126"/>
                <a:gd name="T5" fmla="*/ 32 h 72"/>
                <a:gd name="T6" fmla="*/ 122 w 126"/>
                <a:gd name="T7" fmla="*/ 64 h 72"/>
                <a:gd name="T8" fmla="*/ 90 w 126"/>
                <a:gd name="T9" fmla="*/ 65 h 72"/>
                <a:gd name="T10" fmla="*/ 97 w 126"/>
                <a:gd name="T11" fmla="*/ 30 h 72"/>
                <a:gd name="T12" fmla="*/ 74 w 126"/>
                <a:gd name="T13" fmla="*/ 29 h 72"/>
                <a:gd name="T14" fmla="*/ 74 w 126"/>
                <a:gd name="T15" fmla="*/ 59 h 72"/>
                <a:gd name="T16" fmla="*/ 46 w 126"/>
                <a:gd name="T17" fmla="*/ 71 h 72"/>
                <a:gd name="T18" fmla="*/ 54 w 126"/>
                <a:gd name="T19" fmla="*/ 55 h 72"/>
                <a:gd name="T20" fmla="*/ 54 w 126"/>
                <a:gd name="T21" fmla="*/ 30 h 72"/>
                <a:gd name="T22" fmla="*/ 45 w 126"/>
                <a:gd name="T23" fmla="*/ 13 h 72"/>
                <a:gd name="T24" fmla="*/ 32 w 126"/>
                <a:gd name="T25" fmla="*/ 26 h 72"/>
                <a:gd name="T26" fmla="*/ 39 w 126"/>
                <a:gd name="T27" fmla="*/ 33 h 72"/>
                <a:gd name="T28" fmla="*/ 40 w 126"/>
                <a:gd name="T29" fmla="*/ 72 h 72"/>
                <a:gd name="T30" fmla="*/ 12 w 126"/>
                <a:gd name="T31" fmla="*/ 58 h 72"/>
                <a:gd name="T32" fmla="*/ 12 w 126"/>
                <a:gd name="T33" fmla="*/ 29 h 72"/>
                <a:gd name="T34" fmla="*/ 10 w 126"/>
                <a:gd name="T35" fmla="*/ 7 h 72"/>
                <a:gd name="T36" fmla="*/ 29 w 126"/>
                <a:gd name="T37" fmla="*/ 9 h 72"/>
                <a:gd name="T38" fmla="*/ 8 w 126"/>
                <a:gd name="T39" fmla="*/ 5 h 72"/>
                <a:gd name="T40" fmla="*/ 4 w 126"/>
                <a:gd name="T41" fmla="*/ 1 h 72"/>
                <a:gd name="T42" fmla="*/ 11 w 126"/>
                <a:gd name="T43" fmla="*/ 2 h 72"/>
                <a:gd name="T44" fmla="*/ 27 w 126"/>
                <a:gd name="T45" fmla="*/ 1 h 72"/>
                <a:gd name="T46" fmla="*/ 31 w 126"/>
                <a:gd name="T47" fmla="*/ 1 h 72"/>
                <a:gd name="T48" fmla="*/ 49 w 126"/>
                <a:gd name="T49" fmla="*/ 3 h 72"/>
                <a:gd name="T50" fmla="*/ 51 w 126"/>
                <a:gd name="T51" fmla="*/ 3 h 72"/>
                <a:gd name="T52" fmla="*/ 2 w 126"/>
                <a:gd name="T53" fmla="*/ 4 h 72"/>
                <a:gd name="T54" fmla="*/ 26 w 126"/>
                <a:gd name="T55" fmla="*/ 16 h 72"/>
                <a:gd name="T56" fmla="*/ 26 w 126"/>
                <a:gd name="T57" fmla="*/ 16 h 72"/>
                <a:gd name="T58" fmla="*/ 29 w 126"/>
                <a:gd name="T59" fmla="*/ 19 h 72"/>
                <a:gd name="T60" fmla="*/ 47 w 126"/>
                <a:gd name="T61" fmla="*/ 5 h 72"/>
                <a:gd name="T62" fmla="*/ 47 w 126"/>
                <a:gd name="T63" fmla="*/ 9 h 72"/>
                <a:gd name="T64" fmla="*/ 49 w 126"/>
                <a:gd name="T65" fmla="*/ 8 h 72"/>
                <a:gd name="T66" fmla="*/ 47 w 126"/>
                <a:gd name="T67" fmla="*/ 3 h 72"/>
                <a:gd name="T68" fmla="*/ 51 w 126"/>
                <a:gd name="T69" fmla="*/ 7 h 72"/>
                <a:gd name="T70" fmla="*/ 53 w 126"/>
                <a:gd name="T71" fmla="*/ 16 h 72"/>
                <a:gd name="T72" fmla="*/ 54 w 126"/>
                <a:gd name="T73" fmla="*/ 12 h 72"/>
                <a:gd name="T74" fmla="*/ 54 w 126"/>
                <a:gd name="T75" fmla="*/ 8 h 72"/>
                <a:gd name="T76" fmla="*/ 54 w 126"/>
                <a:gd name="T77" fmla="*/ 7 h 72"/>
                <a:gd name="T78" fmla="*/ 55 w 126"/>
                <a:gd name="T79" fmla="*/ 9 h 72"/>
                <a:gd name="T80" fmla="*/ 57 w 126"/>
                <a:gd name="T81" fmla="*/ 27 h 72"/>
                <a:gd name="T82" fmla="*/ 58 w 126"/>
                <a:gd name="T83" fmla="*/ 19 h 72"/>
                <a:gd name="T84" fmla="*/ 61 w 126"/>
                <a:gd name="T85" fmla="*/ 18 h 72"/>
                <a:gd name="T86" fmla="*/ 66 w 126"/>
                <a:gd name="T87" fmla="*/ 28 h 72"/>
                <a:gd name="T88" fmla="*/ 69 w 126"/>
                <a:gd name="T89" fmla="*/ 29 h 72"/>
                <a:gd name="T90" fmla="*/ 66 w 126"/>
                <a:gd name="T91" fmla="*/ 19 h 72"/>
                <a:gd name="T92" fmla="*/ 67 w 126"/>
                <a:gd name="T93" fmla="*/ 21 h 72"/>
                <a:gd name="T94" fmla="*/ 69 w 126"/>
                <a:gd name="T95" fmla="*/ 13 h 72"/>
                <a:gd name="T96" fmla="*/ 72 w 126"/>
                <a:gd name="T97" fmla="*/ 23 h 72"/>
                <a:gd name="T98" fmla="*/ 75 w 126"/>
                <a:gd name="T99" fmla="*/ 31 h 72"/>
                <a:gd name="T100" fmla="*/ 90 w 126"/>
                <a:gd name="T101" fmla="*/ 7 h 72"/>
                <a:gd name="T102" fmla="*/ 99 w 126"/>
                <a:gd name="T103" fmla="*/ 21 h 72"/>
                <a:gd name="T104" fmla="*/ 100 w 126"/>
                <a:gd name="T105"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 h="72">
                  <a:moveTo>
                    <a:pt x="55" y="0"/>
                  </a:moveTo>
                  <a:cubicBezTo>
                    <a:pt x="59" y="0"/>
                    <a:pt x="62" y="1"/>
                    <a:pt x="63" y="2"/>
                  </a:cubicBezTo>
                  <a:cubicBezTo>
                    <a:pt x="63" y="3"/>
                    <a:pt x="63" y="3"/>
                    <a:pt x="63" y="3"/>
                  </a:cubicBezTo>
                  <a:cubicBezTo>
                    <a:pt x="63" y="3"/>
                    <a:pt x="63" y="3"/>
                    <a:pt x="63" y="3"/>
                  </a:cubicBezTo>
                  <a:cubicBezTo>
                    <a:pt x="64" y="2"/>
                    <a:pt x="64" y="2"/>
                    <a:pt x="64" y="2"/>
                  </a:cubicBezTo>
                  <a:cubicBezTo>
                    <a:pt x="67" y="4"/>
                    <a:pt x="70" y="7"/>
                    <a:pt x="72" y="13"/>
                  </a:cubicBezTo>
                  <a:cubicBezTo>
                    <a:pt x="72" y="13"/>
                    <a:pt x="72" y="13"/>
                    <a:pt x="72" y="13"/>
                  </a:cubicBezTo>
                  <a:cubicBezTo>
                    <a:pt x="72" y="14"/>
                    <a:pt x="72" y="14"/>
                    <a:pt x="72" y="14"/>
                  </a:cubicBezTo>
                  <a:cubicBezTo>
                    <a:pt x="72" y="15"/>
                    <a:pt x="73" y="15"/>
                    <a:pt x="74" y="15"/>
                  </a:cubicBezTo>
                  <a:cubicBezTo>
                    <a:pt x="76" y="11"/>
                    <a:pt x="76" y="11"/>
                    <a:pt x="76" y="11"/>
                  </a:cubicBezTo>
                  <a:cubicBezTo>
                    <a:pt x="81" y="4"/>
                    <a:pt x="88" y="0"/>
                    <a:pt x="95" y="0"/>
                  </a:cubicBezTo>
                  <a:cubicBezTo>
                    <a:pt x="97" y="0"/>
                    <a:pt x="97" y="0"/>
                    <a:pt x="97" y="0"/>
                  </a:cubicBezTo>
                  <a:cubicBezTo>
                    <a:pt x="106" y="0"/>
                    <a:pt x="113" y="5"/>
                    <a:pt x="116" y="16"/>
                  </a:cubicBezTo>
                  <a:cubicBezTo>
                    <a:pt x="116" y="18"/>
                    <a:pt x="117" y="20"/>
                    <a:pt x="117" y="23"/>
                  </a:cubicBezTo>
                  <a:cubicBezTo>
                    <a:pt x="117" y="30"/>
                    <a:pt x="117" y="30"/>
                    <a:pt x="117" y="30"/>
                  </a:cubicBezTo>
                  <a:cubicBezTo>
                    <a:pt x="117" y="29"/>
                    <a:pt x="117" y="29"/>
                    <a:pt x="117" y="29"/>
                  </a:cubicBezTo>
                  <a:cubicBezTo>
                    <a:pt x="117" y="29"/>
                    <a:pt x="117" y="29"/>
                    <a:pt x="117" y="29"/>
                  </a:cubicBezTo>
                  <a:cubicBezTo>
                    <a:pt x="120" y="29"/>
                    <a:pt x="123" y="30"/>
                    <a:pt x="124" y="32"/>
                  </a:cubicBezTo>
                  <a:cubicBezTo>
                    <a:pt x="124" y="33"/>
                    <a:pt x="124" y="33"/>
                    <a:pt x="124" y="33"/>
                  </a:cubicBezTo>
                  <a:cubicBezTo>
                    <a:pt x="124" y="33"/>
                    <a:pt x="123" y="33"/>
                    <a:pt x="121" y="34"/>
                  </a:cubicBezTo>
                  <a:cubicBezTo>
                    <a:pt x="118" y="36"/>
                    <a:pt x="117" y="38"/>
                    <a:pt x="117" y="40"/>
                  </a:cubicBezTo>
                  <a:cubicBezTo>
                    <a:pt x="117" y="52"/>
                    <a:pt x="117" y="52"/>
                    <a:pt x="117" y="52"/>
                  </a:cubicBezTo>
                  <a:cubicBezTo>
                    <a:pt x="116" y="59"/>
                    <a:pt x="116" y="59"/>
                    <a:pt x="116" y="59"/>
                  </a:cubicBezTo>
                  <a:cubicBezTo>
                    <a:pt x="116" y="63"/>
                    <a:pt x="118" y="64"/>
                    <a:pt x="122" y="64"/>
                  </a:cubicBezTo>
                  <a:cubicBezTo>
                    <a:pt x="125" y="64"/>
                    <a:pt x="126" y="65"/>
                    <a:pt x="126" y="65"/>
                  </a:cubicBezTo>
                  <a:cubicBezTo>
                    <a:pt x="126" y="70"/>
                    <a:pt x="126" y="70"/>
                    <a:pt x="126" y="70"/>
                  </a:cubicBezTo>
                  <a:cubicBezTo>
                    <a:pt x="125" y="72"/>
                    <a:pt x="125" y="72"/>
                    <a:pt x="125" y="72"/>
                  </a:cubicBezTo>
                  <a:cubicBezTo>
                    <a:pt x="90" y="72"/>
                    <a:pt x="90" y="72"/>
                    <a:pt x="90" y="72"/>
                  </a:cubicBezTo>
                  <a:cubicBezTo>
                    <a:pt x="88" y="71"/>
                    <a:pt x="88" y="71"/>
                    <a:pt x="88" y="69"/>
                  </a:cubicBezTo>
                  <a:cubicBezTo>
                    <a:pt x="88" y="66"/>
                    <a:pt x="88" y="65"/>
                    <a:pt x="90" y="65"/>
                  </a:cubicBezTo>
                  <a:cubicBezTo>
                    <a:pt x="94" y="65"/>
                    <a:pt x="97" y="63"/>
                    <a:pt x="97" y="61"/>
                  </a:cubicBezTo>
                  <a:cubicBezTo>
                    <a:pt x="97" y="40"/>
                    <a:pt x="97" y="40"/>
                    <a:pt x="97" y="40"/>
                  </a:cubicBezTo>
                  <a:cubicBezTo>
                    <a:pt x="97" y="37"/>
                    <a:pt x="94" y="34"/>
                    <a:pt x="89" y="33"/>
                  </a:cubicBezTo>
                  <a:cubicBezTo>
                    <a:pt x="89" y="32"/>
                    <a:pt x="89" y="32"/>
                    <a:pt x="89" y="32"/>
                  </a:cubicBezTo>
                  <a:cubicBezTo>
                    <a:pt x="91" y="30"/>
                    <a:pt x="93" y="29"/>
                    <a:pt x="96" y="29"/>
                  </a:cubicBezTo>
                  <a:cubicBezTo>
                    <a:pt x="97" y="30"/>
                    <a:pt x="97" y="30"/>
                    <a:pt x="97" y="30"/>
                  </a:cubicBezTo>
                  <a:cubicBezTo>
                    <a:pt x="97" y="28"/>
                    <a:pt x="97" y="28"/>
                    <a:pt x="97" y="28"/>
                  </a:cubicBezTo>
                  <a:cubicBezTo>
                    <a:pt x="97" y="18"/>
                    <a:pt x="93" y="13"/>
                    <a:pt x="87" y="13"/>
                  </a:cubicBezTo>
                  <a:cubicBezTo>
                    <a:pt x="86" y="13"/>
                    <a:pt x="86" y="13"/>
                    <a:pt x="86" y="13"/>
                  </a:cubicBezTo>
                  <a:cubicBezTo>
                    <a:pt x="81" y="13"/>
                    <a:pt x="77" y="16"/>
                    <a:pt x="75" y="22"/>
                  </a:cubicBezTo>
                  <a:cubicBezTo>
                    <a:pt x="74" y="29"/>
                    <a:pt x="74" y="29"/>
                    <a:pt x="74" y="29"/>
                  </a:cubicBezTo>
                  <a:cubicBezTo>
                    <a:pt x="74" y="29"/>
                    <a:pt x="74" y="29"/>
                    <a:pt x="74" y="29"/>
                  </a:cubicBezTo>
                  <a:cubicBezTo>
                    <a:pt x="75" y="29"/>
                    <a:pt x="75" y="29"/>
                    <a:pt x="75" y="29"/>
                  </a:cubicBezTo>
                  <a:cubicBezTo>
                    <a:pt x="78" y="29"/>
                    <a:pt x="80" y="30"/>
                    <a:pt x="82" y="32"/>
                  </a:cubicBezTo>
                  <a:cubicBezTo>
                    <a:pt x="82" y="33"/>
                    <a:pt x="82" y="33"/>
                    <a:pt x="82" y="33"/>
                  </a:cubicBezTo>
                  <a:cubicBezTo>
                    <a:pt x="82" y="33"/>
                    <a:pt x="81" y="33"/>
                    <a:pt x="80" y="33"/>
                  </a:cubicBezTo>
                  <a:cubicBezTo>
                    <a:pt x="76" y="35"/>
                    <a:pt x="74" y="37"/>
                    <a:pt x="74" y="40"/>
                  </a:cubicBezTo>
                  <a:cubicBezTo>
                    <a:pt x="74" y="59"/>
                    <a:pt x="74" y="59"/>
                    <a:pt x="74" y="59"/>
                  </a:cubicBezTo>
                  <a:cubicBezTo>
                    <a:pt x="74" y="63"/>
                    <a:pt x="75" y="64"/>
                    <a:pt x="78" y="64"/>
                  </a:cubicBezTo>
                  <a:cubicBezTo>
                    <a:pt x="81" y="64"/>
                    <a:pt x="83" y="65"/>
                    <a:pt x="83" y="65"/>
                  </a:cubicBezTo>
                  <a:cubicBezTo>
                    <a:pt x="83" y="71"/>
                    <a:pt x="83" y="71"/>
                    <a:pt x="83" y="71"/>
                  </a:cubicBezTo>
                  <a:cubicBezTo>
                    <a:pt x="83" y="71"/>
                    <a:pt x="82" y="71"/>
                    <a:pt x="81" y="72"/>
                  </a:cubicBezTo>
                  <a:cubicBezTo>
                    <a:pt x="46" y="71"/>
                    <a:pt x="46" y="71"/>
                    <a:pt x="46" y="71"/>
                  </a:cubicBezTo>
                  <a:cubicBezTo>
                    <a:pt x="46" y="71"/>
                    <a:pt x="46" y="71"/>
                    <a:pt x="46" y="71"/>
                  </a:cubicBezTo>
                  <a:cubicBezTo>
                    <a:pt x="46" y="65"/>
                    <a:pt x="46" y="65"/>
                    <a:pt x="46" y="65"/>
                  </a:cubicBezTo>
                  <a:cubicBezTo>
                    <a:pt x="46" y="65"/>
                    <a:pt x="47" y="64"/>
                    <a:pt x="47" y="64"/>
                  </a:cubicBezTo>
                  <a:cubicBezTo>
                    <a:pt x="52" y="64"/>
                    <a:pt x="54" y="63"/>
                    <a:pt x="54" y="62"/>
                  </a:cubicBezTo>
                  <a:cubicBezTo>
                    <a:pt x="54" y="60"/>
                    <a:pt x="54" y="60"/>
                    <a:pt x="54" y="60"/>
                  </a:cubicBezTo>
                  <a:cubicBezTo>
                    <a:pt x="54" y="55"/>
                    <a:pt x="54" y="55"/>
                    <a:pt x="54" y="55"/>
                  </a:cubicBezTo>
                  <a:cubicBezTo>
                    <a:pt x="54" y="55"/>
                    <a:pt x="54" y="55"/>
                    <a:pt x="54" y="55"/>
                  </a:cubicBezTo>
                  <a:cubicBezTo>
                    <a:pt x="54" y="55"/>
                    <a:pt x="54" y="55"/>
                    <a:pt x="54" y="55"/>
                  </a:cubicBezTo>
                  <a:cubicBezTo>
                    <a:pt x="54" y="39"/>
                    <a:pt x="54" y="39"/>
                    <a:pt x="54" y="39"/>
                  </a:cubicBezTo>
                  <a:cubicBezTo>
                    <a:pt x="54" y="36"/>
                    <a:pt x="52" y="35"/>
                    <a:pt x="47" y="33"/>
                  </a:cubicBezTo>
                  <a:cubicBezTo>
                    <a:pt x="47" y="32"/>
                    <a:pt x="47" y="32"/>
                    <a:pt x="47" y="32"/>
                  </a:cubicBezTo>
                  <a:cubicBezTo>
                    <a:pt x="47" y="31"/>
                    <a:pt x="49" y="31"/>
                    <a:pt x="52" y="30"/>
                  </a:cubicBezTo>
                  <a:cubicBezTo>
                    <a:pt x="54" y="30"/>
                    <a:pt x="54" y="30"/>
                    <a:pt x="54" y="30"/>
                  </a:cubicBezTo>
                  <a:cubicBezTo>
                    <a:pt x="54" y="24"/>
                    <a:pt x="54" y="24"/>
                    <a:pt x="54" y="24"/>
                  </a:cubicBezTo>
                  <a:cubicBezTo>
                    <a:pt x="54" y="24"/>
                    <a:pt x="55" y="24"/>
                    <a:pt x="55" y="24"/>
                  </a:cubicBezTo>
                  <a:cubicBezTo>
                    <a:pt x="55" y="23"/>
                    <a:pt x="55" y="23"/>
                    <a:pt x="55" y="23"/>
                  </a:cubicBezTo>
                  <a:cubicBezTo>
                    <a:pt x="54" y="23"/>
                    <a:pt x="53" y="21"/>
                    <a:pt x="53" y="17"/>
                  </a:cubicBezTo>
                  <a:cubicBezTo>
                    <a:pt x="51" y="14"/>
                    <a:pt x="49" y="13"/>
                    <a:pt x="45" y="13"/>
                  </a:cubicBezTo>
                  <a:cubicBezTo>
                    <a:pt x="45" y="13"/>
                    <a:pt x="45" y="13"/>
                    <a:pt x="45" y="13"/>
                  </a:cubicBezTo>
                  <a:cubicBezTo>
                    <a:pt x="39" y="13"/>
                    <a:pt x="35" y="16"/>
                    <a:pt x="33" y="24"/>
                  </a:cubicBezTo>
                  <a:cubicBezTo>
                    <a:pt x="33" y="24"/>
                    <a:pt x="33" y="24"/>
                    <a:pt x="33" y="24"/>
                  </a:cubicBezTo>
                  <a:cubicBezTo>
                    <a:pt x="31" y="22"/>
                    <a:pt x="29" y="21"/>
                    <a:pt x="26" y="21"/>
                  </a:cubicBezTo>
                  <a:cubicBezTo>
                    <a:pt x="25" y="22"/>
                    <a:pt x="25" y="22"/>
                    <a:pt x="25" y="22"/>
                  </a:cubicBezTo>
                  <a:cubicBezTo>
                    <a:pt x="25" y="25"/>
                    <a:pt x="26" y="26"/>
                    <a:pt x="29" y="26"/>
                  </a:cubicBezTo>
                  <a:cubicBezTo>
                    <a:pt x="32" y="26"/>
                    <a:pt x="32" y="26"/>
                    <a:pt x="32" y="26"/>
                  </a:cubicBezTo>
                  <a:cubicBezTo>
                    <a:pt x="32" y="27"/>
                    <a:pt x="32" y="27"/>
                    <a:pt x="32" y="27"/>
                  </a:cubicBezTo>
                  <a:cubicBezTo>
                    <a:pt x="33" y="27"/>
                    <a:pt x="33" y="27"/>
                    <a:pt x="33" y="27"/>
                  </a:cubicBezTo>
                  <a:cubicBezTo>
                    <a:pt x="32" y="30"/>
                    <a:pt x="32" y="30"/>
                    <a:pt x="32" y="30"/>
                  </a:cubicBezTo>
                  <a:cubicBezTo>
                    <a:pt x="33" y="29"/>
                    <a:pt x="33" y="29"/>
                    <a:pt x="33" y="29"/>
                  </a:cubicBezTo>
                  <a:cubicBezTo>
                    <a:pt x="36" y="29"/>
                    <a:pt x="38" y="30"/>
                    <a:pt x="39" y="32"/>
                  </a:cubicBezTo>
                  <a:cubicBezTo>
                    <a:pt x="39" y="33"/>
                    <a:pt x="39" y="33"/>
                    <a:pt x="39" y="33"/>
                  </a:cubicBezTo>
                  <a:cubicBezTo>
                    <a:pt x="39" y="33"/>
                    <a:pt x="38" y="33"/>
                    <a:pt x="36" y="34"/>
                  </a:cubicBezTo>
                  <a:cubicBezTo>
                    <a:pt x="33" y="36"/>
                    <a:pt x="32" y="38"/>
                    <a:pt x="32" y="40"/>
                  </a:cubicBezTo>
                  <a:cubicBezTo>
                    <a:pt x="32" y="59"/>
                    <a:pt x="32" y="59"/>
                    <a:pt x="32" y="59"/>
                  </a:cubicBezTo>
                  <a:cubicBezTo>
                    <a:pt x="32" y="63"/>
                    <a:pt x="34" y="64"/>
                    <a:pt x="38" y="64"/>
                  </a:cubicBezTo>
                  <a:cubicBezTo>
                    <a:pt x="39" y="64"/>
                    <a:pt x="40" y="66"/>
                    <a:pt x="41" y="68"/>
                  </a:cubicBezTo>
                  <a:cubicBezTo>
                    <a:pt x="40" y="71"/>
                    <a:pt x="40" y="72"/>
                    <a:pt x="40" y="72"/>
                  </a:cubicBezTo>
                  <a:cubicBezTo>
                    <a:pt x="1" y="72"/>
                    <a:pt x="1" y="72"/>
                    <a:pt x="1" y="72"/>
                  </a:cubicBezTo>
                  <a:cubicBezTo>
                    <a:pt x="0" y="71"/>
                    <a:pt x="0" y="71"/>
                    <a:pt x="0" y="71"/>
                  </a:cubicBezTo>
                  <a:cubicBezTo>
                    <a:pt x="0" y="66"/>
                    <a:pt x="0" y="66"/>
                    <a:pt x="0" y="66"/>
                  </a:cubicBezTo>
                  <a:cubicBezTo>
                    <a:pt x="0" y="65"/>
                    <a:pt x="1" y="65"/>
                    <a:pt x="1" y="65"/>
                  </a:cubicBezTo>
                  <a:cubicBezTo>
                    <a:pt x="6" y="65"/>
                    <a:pt x="6" y="65"/>
                    <a:pt x="6" y="65"/>
                  </a:cubicBezTo>
                  <a:cubicBezTo>
                    <a:pt x="10" y="65"/>
                    <a:pt x="12" y="62"/>
                    <a:pt x="12" y="58"/>
                  </a:cubicBezTo>
                  <a:cubicBezTo>
                    <a:pt x="12" y="42"/>
                    <a:pt x="12" y="42"/>
                    <a:pt x="12" y="42"/>
                  </a:cubicBezTo>
                  <a:cubicBezTo>
                    <a:pt x="12" y="38"/>
                    <a:pt x="10" y="35"/>
                    <a:pt x="7" y="34"/>
                  </a:cubicBezTo>
                  <a:cubicBezTo>
                    <a:pt x="5" y="33"/>
                    <a:pt x="4" y="33"/>
                    <a:pt x="4" y="32"/>
                  </a:cubicBezTo>
                  <a:cubicBezTo>
                    <a:pt x="6" y="30"/>
                    <a:pt x="8" y="29"/>
                    <a:pt x="11" y="29"/>
                  </a:cubicBezTo>
                  <a:cubicBezTo>
                    <a:pt x="12" y="30"/>
                    <a:pt x="12" y="30"/>
                    <a:pt x="12" y="30"/>
                  </a:cubicBezTo>
                  <a:cubicBezTo>
                    <a:pt x="12" y="29"/>
                    <a:pt x="12" y="29"/>
                    <a:pt x="12" y="29"/>
                  </a:cubicBezTo>
                  <a:cubicBezTo>
                    <a:pt x="12" y="27"/>
                    <a:pt x="12" y="27"/>
                    <a:pt x="12" y="27"/>
                  </a:cubicBezTo>
                  <a:cubicBezTo>
                    <a:pt x="12" y="15"/>
                    <a:pt x="11" y="9"/>
                    <a:pt x="10" y="9"/>
                  </a:cubicBezTo>
                  <a:cubicBezTo>
                    <a:pt x="9" y="9"/>
                    <a:pt x="9" y="8"/>
                    <a:pt x="7" y="8"/>
                  </a:cubicBezTo>
                  <a:cubicBezTo>
                    <a:pt x="7" y="8"/>
                    <a:pt x="7" y="8"/>
                    <a:pt x="7" y="8"/>
                  </a:cubicBezTo>
                  <a:cubicBezTo>
                    <a:pt x="10" y="7"/>
                    <a:pt x="10" y="7"/>
                    <a:pt x="10" y="7"/>
                  </a:cubicBezTo>
                  <a:cubicBezTo>
                    <a:pt x="10" y="7"/>
                    <a:pt x="10" y="7"/>
                    <a:pt x="10" y="7"/>
                  </a:cubicBezTo>
                  <a:cubicBezTo>
                    <a:pt x="18" y="11"/>
                    <a:pt x="22" y="13"/>
                    <a:pt x="24" y="13"/>
                  </a:cubicBezTo>
                  <a:cubicBezTo>
                    <a:pt x="25" y="12"/>
                    <a:pt x="25" y="12"/>
                    <a:pt x="25" y="12"/>
                  </a:cubicBezTo>
                  <a:cubicBezTo>
                    <a:pt x="27" y="13"/>
                    <a:pt x="27" y="13"/>
                    <a:pt x="27" y="13"/>
                  </a:cubicBezTo>
                  <a:cubicBezTo>
                    <a:pt x="27" y="13"/>
                    <a:pt x="27" y="13"/>
                    <a:pt x="27" y="13"/>
                  </a:cubicBezTo>
                  <a:cubicBezTo>
                    <a:pt x="27" y="13"/>
                    <a:pt x="28" y="12"/>
                    <a:pt x="29" y="11"/>
                  </a:cubicBezTo>
                  <a:cubicBezTo>
                    <a:pt x="29" y="9"/>
                    <a:pt x="29" y="9"/>
                    <a:pt x="29" y="9"/>
                  </a:cubicBezTo>
                  <a:cubicBezTo>
                    <a:pt x="29" y="9"/>
                    <a:pt x="29" y="8"/>
                    <a:pt x="29" y="7"/>
                  </a:cubicBezTo>
                  <a:cubicBezTo>
                    <a:pt x="29" y="6"/>
                    <a:pt x="28" y="5"/>
                    <a:pt x="24" y="4"/>
                  </a:cubicBezTo>
                  <a:cubicBezTo>
                    <a:pt x="23" y="5"/>
                    <a:pt x="23" y="5"/>
                    <a:pt x="23" y="5"/>
                  </a:cubicBezTo>
                  <a:cubicBezTo>
                    <a:pt x="15" y="3"/>
                    <a:pt x="15" y="3"/>
                    <a:pt x="15" y="3"/>
                  </a:cubicBezTo>
                  <a:cubicBezTo>
                    <a:pt x="10" y="5"/>
                    <a:pt x="10" y="5"/>
                    <a:pt x="10" y="5"/>
                  </a:cubicBezTo>
                  <a:cubicBezTo>
                    <a:pt x="8" y="5"/>
                    <a:pt x="8" y="5"/>
                    <a:pt x="8" y="5"/>
                  </a:cubicBezTo>
                  <a:cubicBezTo>
                    <a:pt x="0" y="6"/>
                    <a:pt x="0" y="6"/>
                    <a:pt x="0" y="6"/>
                  </a:cubicBezTo>
                  <a:cubicBezTo>
                    <a:pt x="0" y="6"/>
                    <a:pt x="0" y="6"/>
                    <a:pt x="0" y="6"/>
                  </a:cubicBezTo>
                  <a:cubicBezTo>
                    <a:pt x="0" y="3"/>
                    <a:pt x="0" y="3"/>
                    <a:pt x="0" y="3"/>
                  </a:cubicBezTo>
                  <a:cubicBezTo>
                    <a:pt x="0" y="3"/>
                    <a:pt x="0" y="2"/>
                    <a:pt x="1" y="2"/>
                  </a:cubicBezTo>
                  <a:cubicBezTo>
                    <a:pt x="1" y="1"/>
                    <a:pt x="2" y="1"/>
                    <a:pt x="4" y="1"/>
                  </a:cubicBezTo>
                  <a:cubicBezTo>
                    <a:pt x="4" y="1"/>
                    <a:pt x="4" y="1"/>
                    <a:pt x="4" y="1"/>
                  </a:cubicBezTo>
                  <a:cubicBezTo>
                    <a:pt x="4" y="2"/>
                    <a:pt x="5" y="2"/>
                    <a:pt x="5" y="2"/>
                  </a:cubicBezTo>
                  <a:cubicBezTo>
                    <a:pt x="5" y="2"/>
                    <a:pt x="5" y="2"/>
                    <a:pt x="5" y="2"/>
                  </a:cubicBezTo>
                  <a:cubicBezTo>
                    <a:pt x="5" y="2"/>
                    <a:pt x="5" y="2"/>
                    <a:pt x="5" y="2"/>
                  </a:cubicBezTo>
                  <a:cubicBezTo>
                    <a:pt x="5" y="1"/>
                    <a:pt x="5" y="1"/>
                    <a:pt x="5" y="1"/>
                  </a:cubicBezTo>
                  <a:cubicBezTo>
                    <a:pt x="9" y="0"/>
                    <a:pt x="9" y="0"/>
                    <a:pt x="9" y="0"/>
                  </a:cubicBezTo>
                  <a:cubicBezTo>
                    <a:pt x="9" y="1"/>
                    <a:pt x="10" y="2"/>
                    <a:pt x="11" y="2"/>
                  </a:cubicBezTo>
                  <a:cubicBezTo>
                    <a:pt x="12" y="2"/>
                    <a:pt x="12" y="2"/>
                    <a:pt x="12" y="2"/>
                  </a:cubicBezTo>
                  <a:cubicBezTo>
                    <a:pt x="12" y="1"/>
                    <a:pt x="12" y="1"/>
                    <a:pt x="12" y="1"/>
                  </a:cubicBezTo>
                  <a:cubicBezTo>
                    <a:pt x="11" y="1"/>
                    <a:pt x="11" y="1"/>
                    <a:pt x="11" y="1"/>
                  </a:cubicBezTo>
                  <a:cubicBezTo>
                    <a:pt x="11" y="0"/>
                    <a:pt x="11" y="0"/>
                    <a:pt x="11" y="0"/>
                  </a:cubicBezTo>
                  <a:cubicBezTo>
                    <a:pt x="14" y="0"/>
                    <a:pt x="14" y="0"/>
                    <a:pt x="14" y="0"/>
                  </a:cubicBezTo>
                  <a:cubicBezTo>
                    <a:pt x="27" y="1"/>
                    <a:pt x="27" y="1"/>
                    <a:pt x="27" y="1"/>
                  </a:cubicBezTo>
                  <a:cubicBezTo>
                    <a:pt x="27" y="1"/>
                    <a:pt x="27" y="1"/>
                    <a:pt x="27" y="1"/>
                  </a:cubicBezTo>
                  <a:cubicBezTo>
                    <a:pt x="27" y="1"/>
                    <a:pt x="27" y="1"/>
                    <a:pt x="27" y="1"/>
                  </a:cubicBezTo>
                  <a:cubicBezTo>
                    <a:pt x="27" y="3"/>
                    <a:pt x="27" y="3"/>
                    <a:pt x="27" y="3"/>
                  </a:cubicBezTo>
                  <a:cubicBezTo>
                    <a:pt x="27" y="3"/>
                    <a:pt x="27" y="3"/>
                    <a:pt x="27" y="3"/>
                  </a:cubicBezTo>
                  <a:cubicBezTo>
                    <a:pt x="29" y="1"/>
                    <a:pt x="29" y="1"/>
                    <a:pt x="29" y="1"/>
                  </a:cubicBezTo>
                  <a:cubicBezTo>
                    <a:pt x="31" y="1"/>
                    <a:pt x="31" y="1"/>
                    <a:pt x="31" y="1"/>
                  </a:cubicBezTo>
                  <a:cubicBezTo>
                    <a:pt x="32" y="1"/>
                    <a:pt x="32" y="1"/>
                    <a:pt x="32" y="1"/>
                  </a:cubicBezTo>
                  <a:cubicBezTo>
                    <a:pt x="32" y="15"/>
                    <a:pt x="32" y="15"/>
                    <a:pt x="32" y="15"/>
                  </a:cubicBezTo>
                  <a:cubicBezTo>
                    <a:pt x="32" y="15"/>
                    <a:pt x="32" y="15"/>
                    <a:pt x="32" y="15"/>
                  </a:cubicBezTo>
                  <a:cubicBezTo>
                    <a:pt x="37" y="5"/>
                    <a:pt x="43" y="1"/>
                    <a:pt x="49" y="1"/>
                  </a:cubicBezTo>
                  <a:cubicBezTo>
                    <a:pt x="49" y="3"/>
                    <a:pt x="49" y="3"/>
                    <a:pt x="49" y="3"/>
                  </a:cubicBezTo>
                  <a:cubicBezTo>
                    <a:pt x="49" y="3"/>
                    <a:pt x="49" y="3"/>
                    <a:pt x="49" y="3"/>
                  </a:cubicBezTo>
                  <a:cubicBezTo>
                    <a:pt x="50" y="3"/>
                    <a:pt x="50" y="3"/>
                    <a:pt x="50" y="3"/>
                  </a:cubicBezTo>
                  <a:cubicBezTo>
                    <a:pt x="51" y="3"/>
                    <a:pt x="51" y="3"/>
                    <a:pt x="51" y="3"/>
                  </a:cubicBezTo>
                  <a:cubicBezTo>
                    <a:pt x="51" y="3"/>
                    <a:pt x="51" y="3"/>
                    <a:pt x="51" y="3"/>
                  </a:cubicBezTo>
                  <a:cubicBezTo>
                    <a:pt x="52" y="3"/>
                    <a:pt x="53" y="3"/>
                    <a:pt x="53" y="3"/>
                  </a:cubicBezTo>
                  <a:cubicBezTo>
                    <a:pt x="52" y="2"/>
                    <a:pt x="52" y="2"/>
                    <a:pt x="52" y="2"/>
                  </a:cubicBezTo>
                  <a:cubicBezTo>
                    <a:pt x="51" y="3"/>
                    <a:pt x="51" y="3"/>
                    <a:pt x="51" y="3"/>
                  </a:cubicBezTo>
                  <a:cubicBezTo>
                    <a:pt x="51" y="2"/>
                    <a:pt x="51" y="2"/>
                    <a:pt x="51" y="2"/>
                  </a:cubicBezTo>
                  <a:cubicBezTo>
                    <a:pt x="52" y="1"/>
                    <a:pt x="52" y="1"/>
                    <a:pt x="52" y="1"/>
                  </a:cubicBezTo>
                  <a:cubicBezTo>
                    <a:pt x="51" y="0"/>
                    <a:pt x="51" y="0"/>
                    <a:pt x="51" y="0"/>
                  </a:cubicBezTo>
                  <a:cubicBezTo>
                    <a:pt x="52" y="0"/>
                    <a:pt x="52" y="0"/>
                    <a:pt x="52" y="0"/>
                  </a:cubicBezTo>
                  <a:lnTo>
                    <a:pt x="55" y="0"/>
                  </a:lnTo>
                  <a:close/>
                  <a:moveTo>
                    <a:pt x="2" y="4"/>
                  </a:moveTo>
                  <a:cubicBezTo>
                    <a:pt x="3" y="5"/>
                    <a:pt x="3" y="5"/>
                    <a:pt x="3" y="5"/>
                  </a:cubicBezTo>
                  <a:cubicBezTo>
                    <a:pt x="4" y="5"/>
                    <a:pt x="4" y="5"/>
                    <a:pt x="4" y="5"/>
                  </a:cubicBezTo>
                  <a:cubicBezTo>
                    <a:pt x="4" y="5"/>
                    <a:pt x="4" y="4"/>
                    <a:pt x="4" y="3"/>
                  </a:cubicBezTo>
                  <a:cubicBezTo>
                    <a:pt x="4" y="3"/>
                    <a:pt x="4" y="3"/>
                    <a:pt x="4" y="3"/>
                  </a:cubicBezTo>
                  <a:lnTo>
                    <a:pt x="2" y="4"/>
                  </a:lnTo>
                  <a:close/>
                  <a:moveTo>
                    <a:pt x="26" y="16"/>
                  </a:moveTo>
                  <a:cubicBezTo>
                    <a:pt x="27" y="16"/>
                    <a:pt x="27" y="16"/>
                    <a:pt x="27" y="16"/>
                  </a:cubicBezTo>
                  <a:cubicBezTo>
                    <a:pt x="27" y="16"/>
                    <a:pt x="27" y="16"/>
                    <a:pt x="27" y="16"/>
                  </a:cubicBezTo>
                  <a:cubicBezTo>
                    <a:pt x="28" y="15"/>
                    <a:pt x="28" y="15"/>
                    <a:pt x="28" y="15"/>
                  </a:cubicBezTo>
                  <a:cubicBezTo>
                    <a:pt x="28" y="15"/>
                    <a:pt x="28" y="15"/>
                    <a:pt x="28" y="15"/>
                  </a:cubicBezTo>
                  <a:cubicBezTo>
                    <a:pt x="27" y="15"/>
                    <a:pt x="27" y="15"/>
                    <a:pt x="27" y="15"/>
                  </a:cubicBezTo>
                  <a:cubicBezTo>
                    <a:pt x="27" y="15"/>
                    <a:pt x="27" y="15"/>
                    <a:pt x="26" y="16"/>
                  </a:cubicBezTo>
                  <a:moveTo>
                    <a:pt x="29" y="19"/>
                  </a:moveTo>
                  <a:cubicBezTo>
                    <a:pt x="29" y="20"/>
                    <a:pt x="29" y="20"/>
                    <a:pt x="29" y="20"/>
                  </a:cubicBezTo>
                  <a:cubicBezTo>
                    <a:pt x="30" y="20"/>
                    <a:pt x="30" y="20"/>
                    <a:pt x="30" y="20"/>
                  </a:cubicBezTo>
                  <a:cubicBezTo>
                    <a:pt x="30" y="20"/>
                    <a:pt x="30" y="20"/>
                    <a:pt x="30" y="20"/>
                  </a:cubicBezTo>
                  <a:cubicBezTo>
                    <a:pt x="30" y="20"/>
                    <a:pt x="30" y="20"/>
                    <a:pt x="30" y="20"/>
                  </a:cubicBezTo>
                  <a:cubicBezTo>
                    <a:pt x="29" y="19"/>
                    <a:pt x="29" y="19"/>
                    <a:pt x="29" y="19"/>
                  </a:cubicBezTo>
                  <a:close/>
                  <a:moveTo>
                    <a:pt x="43" y="11"/>
                  </a:moveTo>
                  <a:cubicBezTo>
                    <a:pt x="44" y="11"/>
                    <a:pt x="44" y="11"/>
                    <a:pt x="44" y="11"/>
                  </a:cubicBezTo>
                  <a:cubicBezTo>
                    <a:pt x="45" y="9"/>
                    <a:pt x="45" y="9"/>
                    <a:pt x="45" y="9"/>
                  </a:cubicBezTo>
                  <a:cubicBezTo>
                    <a:pt x="44" y="9"/>
                    <a:pt x="44" y="9"/>
                    <a:pt x="44" y="9"/>
                  </a:cubicBezTo>
                  <a:cubicBezTo>
                    <a:pt x="44" y="9"/>
                    <a:pt x="44" y="10"/>
                    <a:pt x="43" y="11"/>
                  </a:cubicBezTo>
                  <a:moveTo>
                    <a:pt x="47" y="5"/>
                  </a:moveTo>
                  <a:cubicBezTo>
                    <a:pt x="48" y="5"/>
                    <a:pt x="48" y="5"/>
                    <a:pt x="48" y="5"/>
                  </a:cubicBezTo>
                  <a:cubicBezTo>
                    <a:pt x="48" y="5"/>
                    <a:pt x="49" y="5"/>
                    <a:pt x="49" y="5"/>
                  </a:cubicBezTo>
                  <a:cubicBezTo>
                    <a:pt x="49" y="4"/>
                    <a:pt x="49" y="4"/>
                    <a:pt x="49" y="4"/>
                  </a:cubicBezTo>
                  <a:cubicBezTo>
                    <a:pt x="48" y="4"/>
                    <a:pt x="48" y="4"/>
                    <a:pt x="48" y="4"/>
                  </a:cubicBezTo>
                  <a:cubicBezTo>
                    <a:pt x="47" y="4"/>
                    <a:pt x="47" y="4"/>
                    <a:pt x="47" y="5"/>
                  </a:cubicBezTo>
                  <a:moveTo>
                    <a:pt x="47" y="9"/>
                  </a:moveTo>
                  <a:cubicBezTo>
                    <a:pt x="48" y="10"/>
                    <a:pt x="48" y="10"/>
                    <a:pt x="48" y="10"/>
                  </a:cubicBezTo>
                  <a:cubicBezTo>
                    <a:pt x="49" y="10"/>
                    <a:pt x="49" y="10"/>
                    <a:pt x="49" y="10"/>
                  </a:cubicBezTo>
                  <a:cubicBezTo>
                    <a:pt x="50" y="9"/>
                    <a:pt x="50" y="9"/>
                    <a:pt x="50" y="9"/>
                  </a:cubicBezTo>
                  <a:cubicBezTo>
                    <a:pt x="50" y="9"/>
                    <a:pt x="50" y="9"/>
                    <a:pt x="50" y="9"/>
                  </a:cubicBezTo>
                  <a:cubicBezTo>
                    <a:pt x="49" y="8"/>
                    <a:pt x="49" y="8"/>
                    <a:pt x="49" y="8"/>
                  </a:cubicBezTo>
                  <a:cubicBezTo>
                    <a:pt x="49" y="8"/>
                    <a:pt x="49" y="8"/>
                    <a:pt x="49" y="8"/>
                  </a:cubicBezTo>
                  <a:cubicBezTo>
                    <a:pt x="48" y="8"/>
                    <a:pt x="47" y="9"/>
                    <a:pt x="47" y="9"/>
                  </a:cubicBezTo>
                  <a:moveTo>
                    <a:pt x="47" y="3"/>
                  </a:moveTo>
                  <a:cubicBezTo>
                    <a:pt x="48" y="3"/>
                    <a:pt x="48" y="3"/>
                    <a:pt x="48" y="3"/>
                  </a:cubicBezTo>
                  <a:cubicBezTo>
                    <a:pt x="48" y="2"/>
                    <a:pt x="48" y="2"/>
                    <a:pt x="48" y="2"/>
                  </a:cubicBezTo>
                  <a:cubicBezTo>
                    <a:pt x="47" y="2"/>
                    <a:pt x="47" y="2"/>
                    <a:pt x="47" y="2"/>
                  </a:cubicBezTo>
                  <a:lnTo>
                    <a:pt x="47" y="3"/>
                  </a:lnTo>
                  <a:close/>
                  <a:moveTo>
                    <a:pt x="50" y="0"/>
                  </a:moveTo>
                  <a:cubicBezTo>
                    <a:pt x="50" y="0"/>
                    <a:pt x="50" y="0"/>
                    <a:pt x="50" y="0"/>
                  </a:cubicBezTo>
                  <a:cubicBezTo>
                    <a:pt x="50" y="1"/>
                    <a:pt x="50" y="1"/>
                    <a:pt x="50" y="1"/>
                  </a:cubicBezTo>
                  <a:cubicBezTo>
                    <a:pt x="50" y="1"/>
                    <a:pt x="50" y="1"/>
                    <a:pt x="50" y="1"/>
                  </a:cubicBezTo>
                  <a:lnTo>
                    <a:pt x="50" y="0"/>
                  </a:lnTo>
                  <a:close/>
                  <a:moveTo>
                    <a:pt x="51" y="7"/>
                  </a:moveTo>
                  <a:cubicBezTo>
                    <a:pt x="51" y="7"/>
                    <a:pt x="51" y="7"/>
                    <a:pt x="51" y="7"/>
                  </a:cubicBezTo>
                  <a:cubicBezTo>
                    <a:pt x="51" y="6"/>
                    <a:pt x="51" y="6"/>
                    <a:pt x="51" y="6"/>
                  </a:cubicBezTo>
                  <a:cubicBezTo>
                    <a:pt x="51" y="6"/>
                    <a:pt x="51" y="6"/>
                    <a:pt x="51" y="6"/>
                  </a:cubicBezTo>
                  <a:lnTo>
                    <a:pt x="51" y="7"/>
                  </a:lnTo>
                  <a:close/>
                  <a:moveTo>
                    <a:pt x="52" y="14"/>
                  </a:moveTo>
                  <a:cubicBezTo>
                    <a:pt x="52" y="15"/>
                    <a:pt x="52" y="15"/>
                    <a:pt x="53" y="16"/>
                  </a:cubicBezTo>
                  <a:cubicBezTo>
                    <a:pt x="53" y="15"/>
                    <a:pt x="53" y="15"/>
                    <a:pt x="53" y="15"/>
                  </a:cubicBezTo>
                  <a:cubicBezTo>
                    <a:pt x="54" y="15"/>
                    <a:pt x="54" y="15"/>
                    <a:pt x="54" y="15"/>
                  </a:cubicBezTo>
                  <a:cubicBezTo>
                    <a:pt x="54" y="16"/>
                    <a:pt x="54" y="17"/>
                    <a:pt x="55" y="17"/>
                  </a:cubicBezTo>
                  <a:cubicBezTo>
                    <a:pt x="56" y="17"/>
                    <a:pt x="56" y="16"/>
                    <a:pt x="56" y="15"/>
                  </a:cubicBezTo>
                  <a:cubicBezTo>
                    <a:pt x="56" y="14"/>
                    <a:pt x="56" y="14"/>
                    <a:pt x="56" y="14"/>
                  </a:cubicBezTo>
                  <a:cubicBezTo>
                    <a:pt x="56" y="14"/>
                    <a:pt x="55" y="14"/>
                    <a:pt x="54" y="12"/>
                  </a:cubicBezTo>
                  <a:lnTo>
                    <a:pt x="52" y="14"/>
                  </a:lnTo>
                  <a:close/>
                  <a:moveTo>
                    <a:pt x="53" y="8"/>
                  </a:moveTo>
                  <a:cubicBezTo>
                    <a:pt x="53" y="9"/>
                    <a:pt x="53" y="9"/>
                    <a:pt x="53" y="9"/>
                  </a:cubicBezTo>
                  <a:cubicBezTo>
                    <a:pt x="54" y="9"/>
                    <a:pt x="54" y="9"/>
                    <a:pt x="54" y="9"/>
                  </a:cubicBezTo>
                  <a:cubicBezTo>
                    <a:pt x="54" y="8"/>
                    <a:pt x="54" y="8"/>
                    <a:pt x="54" y="8"/>
                  </a:cubicBezTo>
                  <a:cubicBezTo>
                    <a:pt x="54" y="8"/>
                    <a:pt x="54" y="8"/>
                    <a:pt x="54" y="8"/>
                  </a:cubicBezTo>
                  <a:lnTo>
                    <a:pt x="53" y="8"/>
                  </a:lnTo>
                  <a:close/>
                  <a:moveTo>
                    <a:pt x="54" y="7"/>
                  </a:moveTo>
                  <a:cubicBezTo>
                    <a:pt x="55" y="7"/>
                    <a:pt x="55" y="7"/>
                    <a:pt x="55" y="7"/>
                  </a:cubicBezTo>
                  <a:cubicBezTo>
                    <a:pt x="55" y="6"/>
                    <a:pt x="55" y="6"/>
                    <a:pt x="55" y="6"/>
                  </a:cubicBezTo>
                  <a:cubicBezTo>
                    <a:pt x="54" y="6"/>
                    <a:pt x="54" y="6"/>
                    <a:pt x="54" y="6"/>
                  </a:cubicBezTo>
                  <a:lnTo>
                    <a:pt x="54" y="7"/>
                  </a:lnTo>
                  <a:close/>
                  <a:moveTo>
                    <a:pt x="54" y="9"/>
                  </a:moveTo>
                  <a:cubicBezTo>
                    <a:pt x="54" y="10"/>
                    <a:pt x="54" y="10"/>
                    <a:pt x="54" y="10"/>
                  </a:cubicBezTo>
                  <a:cubicBezTo>
                    <a:pt x="55" y="11"/>
                    <a:pt x="55" y="11"/>
                    <a:pt x="55" y="11"/>
                  </a:cubicBezTo>
                  <a:cubicBezTo>
                    <a:pt x="55" y="11"/>
                    <a:pt x="55" y="11"/>
                    <a:pt x="55" y="11"/>
                  </a:cubicBezTo>
                  <a:cubicBezTo>
                    <a:pt x="55" y="10"/>
                    <a:pt x="55" y="10"/>
                    <a:pt x="55" y="10"/>
                  </a:cubicBezTo>
                  <a:cubicBezTo>
                    <a:pt x="55" y="9"/>
                    <a:pt x="55" y="9"/>
                    <a:pt x="55" y="9"/>
                  </a:cubicBezTo>
                  <a:lnTo>
                    <a:pt x="54" y="9"/>
                  </a:lnTo>
                  <a:close/>
                  <a:moveTo>
                    <a:pt x="55" y="26"/>
                  </a:moveTo>
                  <a:cubicBezTo>
                    <a:pt x="55" y="27"/>
                    <a:pt x="55" y="27"/>
                    <a:pt x="55" y="27"/>
                  </a:cubicBezTo>
                  <a:cubicBezTo>
                    <a:pt x="55" y="27"/>
                    <a:pt x="55" y="27"/>
                    <a:pt x="56" y="28"/>
                  </a:cubicBezTo>
                  <a:cubicBezTo>
                    <a:pt x="57" y="27"/>
                    <a:pt x="57" y="27"/>
                    <a:pt x="57" y="27"/>
                  </a:cubicBezTo>
                  <a:cubicBezTo>
                    <a:pt x="57" y="27"/>
                    <a:pt x="57" y="27"/>
                    <a:pt x="57" y="27"/>
                  </a:cubicBezTo>
                  <a:cubicBezTo>
                    <a:pt x="57" y="27"/>
                    <a:pt x="57" y="26"/>
                    <a:pt x="56" y="26"/>
                  </a:cubicBezTo>
                  <a:lnTo>
                    <a:pt x="55" y="26"/>
                  </a:lnTo>
                  <a:close/>
                  <a:moveTo>
                    <a:pt x="56" y="8"/>
                  </a:moveTo>
                  <a:cubicBezTo>
                    <a:pt x="56" y="8"/>
                    <a:pt x="56" y="8"/>
                    <a:pt x="56" y="8"/>
                  </a:cubicBezTo>
                  <a:cubicBezTo>
                    <a:pt x="56" y="8"/>
                    <a:pt x="56" y="8"/>
                    <a:pt x="56" y="8"/>
                  </a:cubicBezTo>
                  <a:close/>
                  <a:moveTo>
                    <a:pt x="58" y="19"/>
                  </a:moveTo>
                  <a:cubicBezTo>
                    <a:pt x="59" y="19"/>
                    <a:pt x="59" y="19"/>
                    <a:pt x="59" y="19"/>
                  </a:cubicBezTo>
                  <a:cubicBezTo>
                    <a:pt x="59" y="19"/>
                    <a:pt x="59" y="19"/>
                    <a:pt x="59" y="19"/>
                  </a:cubicBezTo>
                  <a:cubicBezTo>
                    <a:pt x="58" y="19"/>
                    <a:pt x="58" y="19"/>
                    <a:pt x="58" y="19"/>
                  </a:cubicBezTo>
                  <a:close/>
                  <a:moveTo>
                    <a:pt x="60" y="18"/>
                  </a:moveTo>
                  <a:cubicBezTo>
                    <a:pt x="60" y="18"/>
                    <a:pt x="60" y="18"/>
                    <a:pt x="60" y="18"/>
                  </a:cubicBezTo>
                  <a:cubicBezTo>
                    <a:pt x="61" y="18"/>
                    <a:pt x="61" y="18"/>
                    <a:pt x="61" y="18"/>
                  </a:cubicBezTo>
                  <a:cubicBezTo>
                    <a:pt x="61" y="18"/>
                    <a:pt x="61" y="18"/>
                    <a:pt x="61" y="18"/>
                  </a:cubicBezTo>
                  <a:cubicBezTo>
                    <a:pt x="61" y="18"/>
                    <a:pt x="61" y="18"/>
                    <a:pt x="61" y="18"/>
                  </a:cubicBezTo>
                  <a:lnTo>
                    <a:pt x="60" y="18"/>
                  </a:lnTo>
                  <a:close/>
                  <a:moveTo>
                    <a:pt x="67" y="28"/>
                  </a:moveTo>
                  <a:cubicBezTo>
                    <a:pt x="67" y="28"/>
                    <a:pt x="67" y="28"/>
                    <a:pt x="67" y="28"/>
                  </a:cubicBezTo>
                  <a:cubicBezTo>
                    <a:pt x="66" y="28"/>
                    <a:pt x="66" y="28"/>
                    <a:pt x="66" y="28"/>
                  </a:cubicBezTo>
                  <a:cubicBezTo>
                    <a:pt x="66" y="28"/>
                    <a:pt x="65" y="29"/>
                    <a:pt x="65" y="30"/>
                  </a:cubicBezTo>
                  <a:cubicBezTo>
                    <a:pt x="65" y="30"/>
                    <a:pt x="65" y="30"/>
                    <a:pt x="65" y="30"/>
                  </a:cubicBezTo>
                  <a:cubicBezTo>
                    <a:pt x="66" y="30"/>
                    <a:pt x="66" y="30"/>
                    <a:pt x="66" y="30"/>
                  </a:cubicBezTo>
                  <a:cubicBezTo>
                    <a:pt x="67" y="30"/>
                    <a:pt x="67" y="30"/>
                    <a:pt x="67" y="29"/>
                  </a:cubicBezTo>
                  <a:cubicBezTo>
                    <a:pt x="67" y="29"/>
                    <a:pt x="67" y="29"/>
                    <a:pt x="67" y="29"/>
                  </a:cubicBezTo>
                  <a:cubicBezTo>
                    <a:pt x="69" y="29"/>
                    <a:pt x="69" y="29"/>
                    <a:pt x="69" y="29"/>
                  </a:cubicBezTo>
                  <a:cubicBezTo>
                    <a:pt x="70" y="28"/>
                    <a:pt x="70" y="28"/>
                    <a:pt x="70" y="28"/>
                  </a:cubicBezTo>
                  <a:cubicBezTo>
                    <a:pt x="70" y="27"/>
                    <a:pt x="70" y="27"/>
                    <a:pt x="70" y="27"/>
                  </a:cubicBezTo>
                  <a:cubicBezTo>
                    <a:pt x="70" y="27"/>
                    <a:pt x="69" y="27"/>
                    <a:pt x="69" y="27"/>
                  </a:cubicBezTo>
                  <a:cubicBezTo>
                    <a:pt x="68" y="27"/>
                    <a:pt x="68" y="27"/>
                    <a:pt x="67" y="28"/>
                  </a:cubicBezTo>
                  <a:moveTo>
                    <a:pt x="66" y="18"/>
                  </a:moveTo>
                  <a:cubicBezTo>
                    <a:pt x="66" y="19"/>
                    <a:pt x="66" y="19"/>
                    <a:pt x="66" y="19"/>
                  </a:cubicBezTo>
                  <a:cubicBezTo>
                    <a:pt x="66" y="20"/>
                    <a:pt x="66" y="20"/>
                    <a:pt x="66" y="20"/>
                  </a:cubicBezTo>
                  <a:cubicBezTo>
                    <a:pt x="67" y="19"/>
                    <a:pt x="67" y="19"/>
                    <a:pt x="67" y="19"/>
                  </a:cubicBezTo>
                  <a:cubicBezTo>
                    <a:pt x="67" y="19"/>
                    <a:pt x="67" y="19"/>
                    <a:pt x="67" y="19"/>
                  </a:cubicBezTo>
                  <a:cubicBezTo>
                    <a:pt x="67" y="20"/>
                    <a:pt x="67" y="20"/>
                    <a:pt x="67" y="20"/>
                  </a:cubicBezTo>
                  <a:cubicBezTo>
                    <a:pt x="67" y="20"/>
                    <a:pt x="67" y="20"/>
                    <a:pt x="67" y="20"/>
                  </a:cubicBezTo>
                  <a:cubicBezTo>
                    <a:pt x="67" y="21"/>
                    <a:pt x="67" y="21"/>
                    <a:pt x="67" y="21"/>
                  </a:cubicBezTo>
                  <a:cubicBezTo>
                    <a:pt x="68" y="21"/>
                    <a:pt x="68" y="21"/>
                    <a:pt x="68" y="21"/>
                  </a:cubicBezTo>
                  <a:cubicBezTo>
                    <a:pt x="69" y="21"/>
                    <a:pt x="69" y="21"/>
                    <a:pt x="70" y="20"/>
                  </a:cubicBezTo>
                  <a:cubicBezTo>
                    <a:pt x="68" y="19"/>
                    <a:pt x="67" y="19"/>
                    <a:pt x="66" y="18"/>
                  </a:cubicBezTo>
                  <a:moveTo>
                    <a:pt x="69" y="14"/>
                  </a:moveTo>
                  <a:cubicBezTo>
                    <a:pt x="69" y="14"/>
                    <a:pt x="69" y="14"/>
                    <a:pt x="69" y="14"/>
                  </a:cubicBezTo>
                  <a:cubicBezTo>
                    <a:pt x="69" y="13"/>
                    <a:pt x="69" y="13"/>
                    <a:pt x="69" y="13"/>
                  </a:cubicBezTo>
                  <a:cubicBezTo>
                    <a:pt x="69" y="13"/>
                    <a:pt x="69" y="13"/>
                    <a:pt x="69" y="13"/>
                  </a:cubicBezTo>
                  <a:lnTo>
                    <a:pt x="69" y="14"/>
                  </a:lnTo>
                  <a:close/>
                  <a:moveTo>
                    <a:pt x="69" y="23"/>
                  </a:moveTo>
                  <a:cubicBezTo>
                    <a:pt x="69" y="23"/>
                    <a:pt x="69" y="23"/>
                    <a:pt x="69" y="23"/>
                  </a:cubicBezTo>
                  <a:cubicBezTo>
                    <a:pt x="69" y="24"/>
                    <a:pt x="70" y="25"/>
                    <a:pt x="71" y="25"/>
                  </a:cubicBezTo>
                  <a:cubicBezTo>
                    <a:pt x="71" y="24"/>
                    <a:pt x="72" y="23"/>
                    <a:pt x="72" y="23"/>
                  </a:cubicBezTo>
                  <a:cubicBezTo>
                    <a:pt x="72" y="22"/>
                    <a:pt x="72" y="22"/>
                    <a:pt x="72" y="22"/>
                  </a:cubicBezTo>
                  <a:cubicBezTo>
                    <a:pt x="70" y="22"/>
                    <a:pt x="70" y="22"/>
                    <a:pt x="70" y="22"/>
                  </a:cubicBezTo>
                  <a:cubicBezTo>
                    <a:pt x="69" y="22"/>
                    <a:pt x="69" y="22"/>
                    <a:pt x="69" y="23"/>
                  </a:cubicBezTo>
                  <a:moveTo>
                    <a:pt x="73" y="30"/>
                  </a:moveTo>
                  <a:cubicBezTo>
                    <a:pt x="73" y="30"/>
                    <a:pt x="73" y="30"/>
                    <a:pt x="73" y="30"/>
                  </a:cubicBezTo>
                  <a:cubicBezTo>
                    <a:pt x="73" y="31"/>
                    <a:pt x="74" y="31"/>
                    <a:pt x="75" y="31"/>
                  </a:cubicBezTo>
                  <a:cubicBezTo>
                    <a:pt x="76" y="31"/>
                    <a:pt x="76" y="31"/>
                    <a:pt x="76" y="31"/>
                  </a:cubicBezTo>
                  <a:cubicBezTo>
                    <a:pt x="76" y="31"/>
                    <a:pt x="76" y="31"/>
                    <a:pt x="76" y="31"/>
                  </a:cubicBezTo>
                  <a:cubicBezTo>
                    <a:pt x="75" y="30"/>
                    <a:pt x="75" y="30"/>
                    <a:pt x="73" y="30"/>
                  </a:cubicBezTo>
                  <a:close/>
                  <a:moveTo>
                    <a:pt x="89" y="8"/>
                  </a:moveTo>
                  <a:cubicBezTo>
                    <a:pt x="90" y="8"/>
                    <a:pt x="90" y="8"/>
                    <a:pt x="90" y="8"/>
                  </a:cubicBezTo>
                  <a:cubicBezTo>
                    <a:pt x="90" y="7"/>
                    <a:pt x="90" y="7"/>
                    <a:pt x="90" y="7"/>
                  </a:cubicBezTo>
                  <a:cubicBezTo>
                    <a:pt x="89" y="7"/>
                    <a:pt x="89" y="7"/>
                    <a:pt x="89" y="7"/>
                  </a:cubicBezTo>
                  <a:lnTo>
                    <a:pt x="89" y="8"/>
                  </a:lnTo>
                  <a:close/>
                  <a:moveTo>
                    <a:pt x="97" y="21"/>
                  </a:moveTo>
                  <a:cubicBezTo>
                    <a:pt x="97" y="21"/>
                    <a:pt x="97" y="21"/>
                    <a:pt x="97" y="21"/>
                  </a:cubicBezTo>
                  <a:cubicBezTo>
                    <a:pt x="97" y="21"/>
                    <a:pt x="97" y="21"/>
                    <a:pt x="97" y="21"/>
                  </a:cubicBezTo>
                  <a:cubicBezTo>
                    <a:pt x="99" y="21"/>
                    <a:pt x="99" y="21"/>
                    <a:pt x="99" y="21"/>
                  </a:cubicBezTo>
                  <a:cubicBezTo>
                    <a:pt x="99" y="20"/>
                    <a:pt x="99" y="20"/>
                    <a:pt x="99" y="20"/>
                  </a:cubicBezTo>
                  <a:cubicBezTo>
                    <a:pt x="97" y="20"/>
                    <a:pt x="97" y="20"/>
                    <a:pt x="97" y="20"/>
                  </a:cubicBezTo>
                  <a:lnTo>
                    <a:pt x="97" y="21"/>
                  </a:lnTo>
                  <a:close/>
                  <a:moveTo>
                    <a:pt x="99" y="23"/>
                  </a:moveTo>
                  <a:cubicBezTo>
                    <a:pt x="100" y="23"/>
                    <a:pt x="100" y="23"/>
                    <a:pt x="100" y="23"/>
                  </a:cubicBezTo>
                  <a:cubicBezTo>
                    <a:pt x="100" y="22"/>
                    <a:pt x="100" y="22"/>
                    <a:pt x="100" y="22"/>
                  </a:cubicBezTo>
                  <a:cubicBezTo>
                    <a:pt x="99" y="22"/>
                    <a:pt x="99" y="22"/>
                    <a:pt x="99" y="22"/>
                  </a:cubicBezTo>
                  <a:lnTo>
                    <a:pt x="9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891"/>
            <p:cNvSpPr>
              <a:spLocks noEditPoints="1"/>
            </p:cNvSpPr>
            <p:nvPr/>
          </p:nvSpPr>
          <p:spPr bwMode="auto">
            <a:xfrm>
              <a:off x="5121" y="1195"/>
              <a:ext cx="199" cy="406"/>
            </a:xfrm>
            <a:custGeom>
              <a:avLst/>
              <a:gdLst>
                <a:gd name="T0" fmla="*/ 62 w 84"/>
                <a:gd name="T1" fmla="*/ 74 h 170"/>
                <a:gd name="T2" fmla="*/ 51 w 84"/>
                <a:gd name="T3" fmla="*/ 122 h 170"/>
                <a:gd name="T4" fmla="*/ 48 w 84"/>
                <a:gd name="T5" fmla="*/ 149 h 170"/>
                <a:gd name="T6" fmla="*/ 42 w 84"/>
                <a:gd name="T7" fmla="*/ 160 h 170"/>
                <a:gd name="T8" fmla="*/ 39 w 84"/>
                <a:gd name="T9" fmla="*/ 120 h 170"/>
                <a:gd name="T10" fmla="*/ 46 w 84"/>
                <a:gd name="T11" fmla="*/ 104 h 170"/>
                <a:gd name="T12" fmla="*/ 40 w 84"/>
                <a:gd name="T13" fmla="*/ 73 h 170"/>
                <a:gd name="T14" fmla="*/ 38 w 84"/>
                <a:gd name="T15" fmla="*/ 88 h 170"/>
                <a:gd name="T16" fmla="*/ 30 w 84"/>
                <a:gd name="T17" fmla="*/ 82 h 170"/>
                <a:gd name="T18" fmla="*/ 27 w 84"/>
                <a:gd name="T19" fmla="*/ 92 h 170"/>
                <a:gd name="T20" fmla="*/ 32 w 84"/>
                <a:gd name="T21" fmla="*/ 147 h 170"/>
                <a:gd name="T22" fmla="*/ 26 w 84"/>
                <a:gd name="T23" fmla="*/ 101 h 170"/>
                <a:gd name="T24" fmla="*/ 17 w 84"/>
                <a:gd name="T25" fmla="*/ 81 h 170"/>
                <a:gd name="T26" fmla="*/ 12 w 84"/>
                <a:gd name="T27" fmla="*/ 89 h 170"/>
                <a:gd name="T28" fmla="*/ 14 w 84"/>
                <a:gd name="T29" fmla="*/ 78 h 170"/>
                <a:gd name="T30" fmla="*/ 7 w 84"/>
                <a:gd name="T31" fmla="*/ 77 h 170"/>
                <a:gd name="T32" fmla="*/ 9 w 84"/>
                <a:gd name="T33" fmla="*/ 91 h 170"/>
                <a:gd name="T34" fmla="*/ 12 w 84"/>
                <a:gd name="T35" fmla="*/ 71 h 170"/>
                <a:gd name="T36" fmla="*/ 13 w 84"/>
                <a:gd name="T37" fmla="*/ 90 h 170"/>
                <a:gd name="T38" fmla="*/ 17 w 84"/>
                <a:gd name="T39" fmla="*/ 115 h 170"/>
                <a:gd name="T40" fmla="*/ 18 w 84"/>
                <a:gd name="T41" fmla="*/ 118 h 170"/>
                <a:gd name="T42" fmla="*/ 21 w 84"/>
                <a:gd name="T43" fmla="*/ 86 h 170"/>
                <a:gd name="T44" fmla="*/ 21 w 84"/>
                <a:gd name="T45" fmla="*/ 93 h 170"/>
                <a:gd name="T46" fmla="*/ 23 w 84"/>
                <a:gd name="T47" fmla="*/ 59 h 170"/>
                <a:gd name="T48" fmla="*/ 38 w 84"/>
                <a:gd name="T49" fmla="*/ 60 h 170"/>
                <a:gd name="T50" fmla="*/ 22 w 84"/>
                <a:gd name="T51" fmla="*/ 109 h 170"/>
                <a:gd name="T52" fmla="*/ 23 w 84"/>
                <a:gd name="T53" fmla="*/ 85 h 170"/>
                <a:gd name="T54" fmla="*/ 27 w 84"/>
                <a:gd name="T55" fmla="*/ 130 h 170"/>
                <a:gd name="T56" fmla="*/ 25 w 84"/>
                <a:gd name="T57" fmla="*/ 109 h 170"/>
                <a:gd name="T58" fmla="*/ 25 w 84"/>
                <a:gd name="T59" fmla="*/ 78 h 170"/>
                <a:gd name="T60" fmla="*/ 27 w 84"/>
                <a:gd name="T61" fmla="*/ 58 h 170"/>
                <a:gd name="T62" fmla="*/ 28 w 84"/>
                <a:gd name="T63" fmla="*/ 112 h 170"/>
                <a:gd name="T64" fmla="*/ 29 w 84"/>
                <a:gd name="T65" fmla="*/ 62 h 170"/>
                <a:gd name="T66" fmla="*/ 31 w 84"/>
                <a:gd name="T67" fmla="*/ 75 h 170"/>
                <a:gd name="T68" fmla="*/ 32 w 84"/>
                <a:gd name="T69" fmla="*/ 89 h 170"/>
                <a:gd name="T70" fmla="*/ 35 w 84"/>
                <a:gd name="T71" fmla="*/ 59 h 170"/>
                <a:gd name="T72" fmla="*/ 34 w 84"/>
                <a:gd name="T73" fmla="*/ 77 h 170"/>
                <a:gd name="T74" fmla="*/ 36 w 84"/>
                <a:gd name="T75" fmla="*/ 89 h 170"/>
                <a:gd name="T76" fmla="*/ 39 w 84"/>
                <a:gd name="T77" fmla="*/ 57 h 170"/>
                <a:gd name="T78" fmla="*/ 38 w 84"/>
                <a:gd name="T79" fmla="*/ 120 h 170"/>
                <a:gd name="T80" fmla="*/ 40 w 84"/>
                <a:gd name="T81" fmla="*/ 126 h 170"/>
                <a:gd name="T82" fmla="*/ 42 w 84"/>
                <a:gd name="T83" fmla="*/ 95 h 170"/>
                <a:gd name="T84" fmla="*/ 42 w 84"/>
                <a:gd name="T85" fmla="*/ 51 h 170"/>
                <a:gd name="T86" fmla="*/ 44 w 84"/>
                <a:gd name="T87" fmla="*/ 96 h 170"/>
                <a:gd name="T88" fmla="*/ 46 w 84"/>
                <a:gd name="T89" fmla="*/ 154 h 170"/>
                <a:gd name="T90" fmla="*/ 46 w 84"/>
                <a:gd name="T91" fmla="*/ 90 h 170"/>
                <a:gd name="T92" fmla="*/ 49 w 84"/>
                <a:gd name="T93" fmla="*/ 77 h 170"/>
                <a:gd name="T94" fmla="*/ 48 w 84"/>
                <a:gd name="T95" fmla="*/ 81 h 170"/>
                <a:gd name="T96" fmla="*/ 51 w 84"/>
                <a:gd name="T97" fmla="*/ 39 h 170"/>
                <a:gd name="T98" fmla="*/ 54 w 84"/>
                <a:gd name="T99" fmla="*/ 160 h 170"/>
                <a:gd name="T100" fmla="*/ 57 w 84"/>
                <a:gd name="T101" fmla="*/ 75 h 170"/>
                <a:gd name="T102" fmla="*/ 57 w 84"/>
                <a:gd name="T103" fmla="*/ 83 h 170"/>
                <a:gd name="T104" fmla="*/ 58 w 84"/>
                <a:gd name="T105" fmla="*/ 144 h 170"/>
                <a:gd name="T106" fmla="*/ 61 w 84"/>
                <a:gd name="T107" fmla="*/ 77 h 170"/>
                <a:gd name="T108" fmla="*/ 62 w 84"/>
                <a:gd name="T109" fmla="*/ 44 h 170"/>
                <a:gd name="T110" fmla="*/ 64 w 84"/>
                <a:gd name="T111" fmla="*/ 73 h 170"/>
                <a:gd name="T112" fmla="*/ 66 w 84"/>
                <a:gd name="T113" fmla="*/ 72 h 170"/>
                <a:gd name="T114" fmla="*/ 67 w 84"/>
                <a:gd name="T115" fmla="*/ 84 h 170"/>
                <a:gd name="T116" fmla="*/ 68 w 84"/>
                <a:gd name="T117" fmla="*/ 70 h 170"/>
                <a:gd name="T118" fmla="*/ 70 w 84"/>
                <a:gd name="T119" fmla="*/ 55 h 170"/>
                <a:gd name="T120" fmla="*/ 72 w 84"/>
                <a:gd name="T121" fmla="*/ 74 h 170"/>
                <a:gd name="T122" fmla="*/ 75 w 84"/>
                <a:gd name="T123" fmla="*/ 8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170">
                  <a:moveTo>
                    <a:pt x="6" y="0"/>
                  </a:moveTo>
                  <a:cubicBezTo>
                    <a:pt x="6" y="0"/>
                    <a:pt x="6" y="0"/>
                    <a:pt x="6" y="0"/>
                  </a:cubicBezTo>
                  <a:cubicBezTo>
                    <a:pt x="9" y="0"/>
                    <a:pt x="11" y="0"/>
                    <a:pt x="12" y="2"/>
                  </a:cubicBezTo>
                  <a:cubicBezTo>
                    <a:pt x="15" y="5"/>
                    <a:pt x="15" y="5"/>
                    <a:pt x="15" y="5"/>
                  </a:cubicBezTo>
                  <a:cubicBezTo>
                    <a:pt x="22" y="1"/>
                    <a:pt x="28" y="0"/>
                    <a:pt x="33" y="0"/>
                  </a:cubicBezTo>
                  <a:cubicBezTo>
                    <a:pt x="50" y="0"/>
                    <a:pt x="60" y="4"/>
                    <a:pt x="65" y="13"/>
                  </a:cubicBezTo>
                  <a:cubicBezTo>
                    <a:pt x="66" y="16"/>
                    <a:pt x="66" y="20"/>
                    <a:pt x="66" y="24"/>
                  </a:cubicBezTo>
                  <a:cubicBezTo>
                    <a:pt x="66" y="29"/>
                    <a:pt x="66" y="29"/>
                    <a:pt x="66" y="29"/>
                  </a:cubicBezTo>
                  <a:cubicBezTo>
                    <a:pt x="68" y="29"/>
                    <a:pt x="68" y="29"/>
                    <a:pt x="68" y="29"/>
                  </a:cubicBezTo>
                  <a:cubicBezTo>
                    <a:pt x="70" y="29"/>
                    <a:pt x="72" y="30"/>
                    <a:pt x="74" y="32"/>
                  </a:cubicBezTo>
                  <a:cubicBezTo>
                    <a:pt x="74" y="32"/>
                    <a:pt x="74" y="32"/>
                    <a:pt x="74" y="32"/>
                  </a:cubicBezTo>
                  <a:cubicBezTo>
                    <a:pt x="69" y="34"/>
                    <a:pt x="69" y="34"/>
                    <a:pt x="69" y="34"/>
                  </a:cubicBezTo>
                  <a:cubicBezTo>
                    <a:pt x="67" y="36"/>
                    <a:pt x="66" y="39"/>
                    <a:pt x="66" y="43"/>
                  </a:cubicBezTo>
                  <a:cubicBezTo>
                    <a:pt x="66" y="52"/>
                    <a:pt x="66" y="52"/>
                    <a:pt x="66" y="52"/>
                  </a:cubicBezTo>
                  <a:cubicBezTo>
                    <a:pt x="67" y="52"/>
                    <a:pt x="67" y="52"/>
                    <a:pt x="67" y="52"/>
                  </a:cubicBezTo>
                  <a:cubicBezTo>
                    <a:pt x="67" y="53"/>
                    <a:pt x="67" y="54"/>
                    <a:pt x="66" y="54"/>
                  </a:cubicBezTo>
                  <a:cubicBezTo>
                    <a:pt x="66" y="55"/>
                    <a:pt x="66" y="55"/>
                    <a:pt x="66" y="55"/>
                  </a:cubicBezTo>
                  <a:cubicBezTo>
                    <a:pt x="66" y="58"/>
                    <a:pt x="67" y="60"/>
                    <a:pt x="69" y="61"/>
                  </a:cubicBezTo>
                  <a:cubicBezTo>
                    <a:pt x="74" y="60"/>
                    <a:pt x="76" y="59"/>
                    <a:pt x="76" y="56"/>
                  </a:cubicBezTo>
                  <a:cubicBezTo>
                    <a:pt x="76" y="55"/>
                    <a:pt x="77" y="52"/>
                    <a:pt x="77" y="47"/>
                  </a:cubicBezTo>
                  <a:cubicBezTo>
                    <a:pt x="78" y="46"/>
                    <a:pt x="79" y="46"/>
                    <a:pt x="80" y="46"/>
                  </a:cubicBezTo>
                  <a:cubicBezTo>
                    <a:pt x="82" y="46"/>
                    <a:pt x="84" y="47"/>
                    <a:pt x="84" y="49"/>
                  </a:cubicBezTo>
                  <a:cubicBezTo>
                    <a:pt x="84" y="58"/>
                    <a:pt x="80" y="65"/>
                    <a:pt x="72" y="70"/>
                  </a:cubicBezTo>
                  <a:cubicBezTo>
                    <a:pt x="70" y="70"/>
                    <a:pt x="70" y="70"/>
                    <a:pt x="70" y="70"/>
                  </a:cubicBezTo>
                  <a:cubicBezTo>
                    <a:pt x="71" y="68"/>
                    <a:pt x="71" y="68"/>
                    <a:pt x="71" y="68"/>
                  </a:cubicBezTo>
                  <a:cubicBezTo>
                    <a:pt x="70" y="68"/>
                    <a:pt x="70" y="68"/>
                    <a:pt x="70" y="68"/>
                  </a:cubicBezTo>
                  <a:cubicBezTo>
                    <a:pt x="70" y="68"/>
                    <a:pt x="70" y="68"/>
                    <a:pt x="70" y="68"/>
                  </a:cubicBezTo>
                  <a:cubicBezTo>
                    <a:pt x="68" y="68"/>
                    <a:pt x="67" y="68"/>
                    <a:pt x="66" y="69"/>
                  </a:cubicBezTo>
                  <a:cubicBezTo>
                    <a:pt x="66" y="68"/>
                    <a:pt x="66" y="68"/>
                    <a:pt x="66" y="68"/>
                  </a:cubicBezTo>
                  <a:cubicBezTo>
                    <a:pt x="65" y="69"/>
                    <a:pt x="65" y="69"/>
                    <a:pt x="65" y="69"/>
                  </a:cubicBezTo>
                  <a:cubicBezTo>
                    <a:pt x="65" y="69"/>
                    <a:pt x="65" y="69"/>
                    <a:pt x="65" y="69"/>
                  </a:cubicBezTo>
                  <a:cubicBezTo>
                    <a:pt x="64" y="68"/>
                    <a:pt x="64" y="68"/>
                    <a:pt x="64" y="68"/>
                  </a:cubicBezTo>
                  <a:cubicBezTo>
                    <a:pt x="65" y="68"/>
                    <a:pt x="65" y="68"/>
                    <a:pt x="65" y="68"/>
                  </a:cubicBezTo>
                  <a:cubicBezTo>
                    <a:pt x="64" y="67"/>
                    <a:pt x="64" y="67"/>
                    <a:pt x="64" y="67"/>
                  </a:cubicBezTo>
                  <a:cubicBezTo>
                    <a:pt x="64" y="68"/>
                    <a:pt x="64" y="68"/>
                    <a:pt x="64" y="68"/>
                  </a:cubicBezTo>
                  <a:cubicBezTo>
                    <a:pt x="64" y="70"/>
                    <a:pt x="64" y="70"/>
                    <a:pt x="64" y="70"/>
                  </a:cubicBezTo>
                  <a:cubicBezTo>
                    <a:pt x="64" y="70"/>
                    <a:pt x="64" y="70"/>
                    <a:pt x="64" y="70"/>
                  </a:cubicBezTo>
                  <a:cubicBezTo>
                    <a:pt x="64" y="70"/>
                    <a:pt x="64" y="70"/>
                    <a:pt x="64"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2" y="71"/>
                    <a:pt x="62" y="71"/>
                    <a:pt x="62" y="71"/>
                  </a:cubicBezTo>
                  <a:cubicBezTo>
                    <a:pt x="62" y="72"/>
                    <a:pt x="62" y="72"/>
                    <a:pt x="62" y="72"/>
                  </a:cubicBezTo>
                  <a:cubicBezTo>
                    <a:pt x="62" y="72"/>
                    <a:pt x="62" y="72"/>
                    <a:pt x="62" y="72"/>
                  </a:cubicBezTo>
                  <a:cubicBezTo>
                    <a:pt x="62" y="72"/>
                    <a:pt x="62" y="72"/>
                    <a:pt x="62" y="73"/>
                  </a:cubicBezTo>
                  <a:cubicBezTo>
                    <a:pt x="62" y="73"/>
                    <a:pt x="62" y="73"/>
                    <a:pt x="62" y="73"/>
                  </a:cubicBezTo>
                  <a:cubicBezTo>
                    <a:pt x="62" y="73"/>
                    <a:pt x="62" y="73"/>
                    <a:pt x="62" y="73"/>
                  </a:cubicBezTo>
                  <a:cubicBezTo>
                    <a:pt x="62" y="74"/>
                    <a:pt x="62" y="74"/>
                    <a:pt x="62" y="74"/>
                  </a:cubicBezTo>
                  <a:cubicBezTo>
                    <a:pt x="62" y="74"/>
                    <a:pt x="62" y="74"/>
                    <a:pt x="62" y="74"/>
                  </a:cubicBezTo>
                  <a:cubicBezTo>
                    <a:pt x="62" y="74"/>
                    <a:pt x="62" y="74"/>
                    <a:pt x="62" y="74"/>
                  </a:cubicBezTo>
                  <a:cubicBezTo>
                    <a:pt x="62" y="75"/>
                    <a:pt x="62" y="75"/>
                    <a:pt x="62" y="75"/>
                  </a:cubicBezTo>
                  <a:cubicBezTo>
                    <a:pt x="61" y="73"/>
                    <a:pt x="59" y="72"/>
                    <a:pt x="58" y="72"/>
                  </a:cubicBezTo>
                  <a:cubicBezTo>
                    <a:pt x="58" y="72"/>
                    <a:pt x="58" y="72"/>
                    <a:pt x="57" y="72"/>
                  </a:cubicBezTo>
                  <a:cubicBezTo>
                    <a:pt x="57" y="73"/>
                    <a:pt x="57" y="73"/>
                    <a:pt x="57" y="73"/>
                  </a:cubicBezTo>
                  <a:cubicBezTo>
                    <a:pt x="57" y="73"/>
                    <a:pt x="57" y="73"/>
                    <a:pt x="57" y="73"/>
                  </a:cubicBezTo>
                  <a:cubicBezTo>
                    <a:pt x="57" y="73"/>
                    <a:pt x="57" y="73"/>
                    <a:pt x="57" y="73"/>
                  </a:cubicBezTo>
                  <a:cubicBezTo>
                    <a:pt x="57" y="74"/>
                    <a:pt x="57" y="74"/>
                    <a:pt x="57" y="74"/>
                  </a:cubicBezTo>
                  <a:cubicBezTo>
                    <a:pt x="57" y="74"/>
                    <a:pt x="57" y="74"/>
                    <a:pt x="55" y="75"/>
                  </a:cubicBezTo>
                  <a:cubicBezTo>
                    <a:pt x="55" y="75"/>
                    <a:pt x="55" y="75"/>
                    <a:pt x="55" y="75"/>
                  </a:cubicBezTo>
                  <a:cubicBezTo>
                    <a:pt x="55" y="77"/>
                    <a:pt x="55" y="77"/>
                    <a:pt x="55" y="77"/>
                  </a:cubicBezTo>
                  <a:cubicBezTo>
                    <a:pt x="55" y="77"/>
                    <a:pt x="55" y="77"/>
                    <a:pt x="55" y="77"/>
                  </a:cubicBezTo>
                  <a:cubicBezTo>
                    <a:pt x="55" y="77"/>
                    <a:pt x="55" y="77"/>
                    <a:pt x="55" y="77"/>
                  </a:cubicBezTo>
                  <a:cubicBezTo>
                    <a:pt x="55" y="77"/>
                    <a:pt x="55" y="77"/>
                    <a:pt x="55" y="77"/>
                  </a:cubicBezTo>
                  <a:cubicBezTo>
                    <a:pt x="55" y="78"/>
                    <a:pt x="55" y="78"/>
                    <a:pt x="55" y="78"/>
                  </a:cubicBezTo>
                  <a:cubicBezTo>
                    <a:pt x="55" y="79"/>
                    <a:pt x="55" y="79"/>
                    <a:pt x="55" y="79"/>
                  </a:cubicBezTo>
                  <a:cubicBezTo>
                    <a:pt x="54" y="80"/>
                    <a:pt x="54" y="80"/>
                    <a:pt x="54" y="80"/>
                  </a:cubicBezTo>
                  <a:cubicBezTo>
                    <a:pt x="54" y="80"/>
                    <a:pt x="54" y="80"/>
                    <a:pt x="54" y="80"/>
                  </a:cubicBezTo>
                  <a:cubicBezTo>
                    <a:pt x="55" y="81"/>
                    <a:pt x="55" y="82"/>
                    <a:pt x="55" y="83"/>
                  </a:cubicBezTo>
                  <a:cubicBezTo>
                    <a:pt x="55" y="83"/>
                    <a:pt x="55" y="83"/>
                    <a:pt x="55" y="83"/>
                  </a:cubicBezTo>
                  <a:cubicBezTo>
                    <a:pt x="55" y="84"/>
                    <a:pt x="55" y="84"/>
                    <a:pt x="55" y="84"/>
                  </a:cubicBezTo>
                  <a:cubicBezTo>
                    <a:pt x="55" y="84"/>
                    <a:pt x="56" y="84"/>
                    <a:pt x="56" y="84"/>
                  </a:cubicBezTo>
                  <a:cubicBezTo>
                    <a:pt x="56" y="84"/>
                    <a:pt x="56" y="84"/>
                    <a:pt x="56" y="84"/>
                  </a:cubicBezTo>
                  <a:cubicBezTo>
                    <a:pt x="55" y="86"/>
                    <a:pt x="55" y="86"/>
                    <a:pt x="55" y="86"/>
                  </a:cubicBezTo>
                  <a:cubicBezTo>
                    <a:pt x="55" y="87"/>
                    <a:pt x="55" y="87"/>
                    <a:pt x="55" y="87"/>
                  </a:cubicBezTo>
                  <a:cubicBezTo>
                    <a:pt x="55" y="90"/>
                    <a:pt x="54" y="92"/>
                    <a:pt x="52" y="94"/>
                  </a:cubicBezTo>
                  <a:cubicBezTo>
                    <a:pt x="52" y="94"/>
                    <a:pt x="52" y="94"/>
                    <a:pt x="52" y="94"/>
                  </a:cubicBezTo>
                  <a:cubicBezTo>
                    <a:pt x="51" y="93"/>
                    <a:pt x="51" y="93"/>
                    <a:pt x="51" y="93"/>
                  </a:cubicBezTo>
                  <a:cubicBezTo>
                    <a:pt x="50" y="95"/>
                    <a:pt x="49" y="97"/>
                    <a:pt x="49" y="98"/>
                  </a:cubicBezTo>
                  <a:cubicBezTo>
                    <a:pt x="50" y="98"/>
                    <a:pt x="50" y="98"/>
                    <a:pt x="50" y="99"/>
                  </a:cubicBezTo>
                  <a:cubicBezTo>
                    <a:pt x="49" y="99"/>
                    <a:pt x="49" y="102"/>
                    <a:pt x="49" y="108"/>
                  </a:cubicBezTo>
                  <a:cubicBezTo>
                    <a:pt x="49" y="108"/>
                    <a:pt x="50" y="109"/>
                    <a:pt x="50" y="111"/>
                  </a:cubicBezTo>
                  <a:cubicBezTo>
                    <a:pt x="49" y="111"/>
                    <a:pt x="49" y="111"/>
                    <a:pt x="49" y="111"/>
                  </a:cubicBezTo>
                  <a:cubicBezTo>
                    <a:pt x="50" y="112"/>
                    <a:pt x="51" y="113"/>
                    <a:pt x="51" y="114"/>
                  </a:cubicBezTo>
                  <a:cubicBezTo>
                    <a:pt x="51" y="116"/>
                    <a:pt x="51" y="116"/>
                    <a:pt x="51" y="116"/>
                  </a:cubicBezTo>
                  <a:cubicBezTo>
                    <a:pt x="51" y="116"/>
                    <a:pt x="51" y="116"/>
                    <a:pt x="51" y="116"/>
                  </a:cubicBezTo>
                  <a:cubicBezTo>
                    <a:pt x="52" y="116"/>
                    <a:pt x="52" y="116"/>
                    <a:pt x="52" y="116"/>
                  </a:cubicBezTo>
                  <a:cubicBezTo>
                    <a:pt x="52" y="116"/>
                    <a:pt x="52" y="116"/>
                    <a:pt x="52" y="116"/>
                  </a:cubicBezTo>
                  <a:cubicBezTo>
                    <a:pt x="52" y="117"/>
                    <a:pt x="52" y="118"/>
                    <a:pt x="51" y="118"/>
                  </a:cubicBezTo>
                  <a:cubicBezTo>
                    <a:pt x="51" y="118"/>
                    <a:pt x="51" y="118"/>
                    <a:pt x="51" y="118"/>
                  </a:cubicBezTo>
                  <a:cubicBezTo>
                    <a:pt x="53" y="119"/>
                    <a:pt x="53" y="119"/>
                    <a:pt x="53" y="119"/>
                  </a:cubicBezTo>
                  <a:cubicBezTo>
                    <a:pt x="55" y="119"/>
                    <a:pt x="55" y="119"/>
                    <a:pt x="55" y="119"/>
                  </a:cubicBezTo>
                  <a:cubicBezTo>
                    <a:pt x="55" y="119"/>
                    <a:pt x="55" y="119"/>
                    <a:pt x="56" y="119"/>
                  </a:cubicBezTo>
                  <a:cubicBezTo>
                    <a:pt x="56" y="120"/>
                    <a:pt x="56" y="120"/>
                    <a:pt x="56" y="120"/>
                  </a:cubicBezTo>
                  <a:cubicBezTo>
                    <a:pt x="55" y="120"/>
                    <a:pt x="55" y="120"/>
                    <a:pt x="55" y="120"/>
                  </a:cubicBezTo>
                  <a:cubicBezTo>
                    <a:pt x="53" y="119"/>
                    <a:pt x="53" y="119"/>
                    <a:pt x="53" y="119"/>
                  </a:cubicBezTo>
                  <a:cubicBezTo>
                    <a:pt x="51" y="120"/>
                    <a:pt x="50" y="120"/>
                    <a:pt x="50" y="120"/>
                  </a:cubicBezTo>
                  <a:cubicBezTo>
                    <a:pt x="50" y="122"/>
                    <a:pt x="50" y="122"/>
                    <a:pt x="50" y="122"/>
                  </a:cubicBezTo>
                  <a:cubicBezTo>
                    <a:pt x="51" y="122"/>
                    <a:pt x="51" y="122"/>
                    <a:pt x="51" y="122"/>
                  </a:cubicBezTo>
                  <a:cubicBezTo>
                    <a:pt x="51" y="123"/>
                    <a:pt x="51" y="123"/>
                    <a:pt x="51" y="123"/>
                  </a:cubicBezTo>
                  <a:cubicBezTo>
                    <a:pt x="51" y="123"/>
                    <a:pt x="50" y="123"/>
                    <a:pt x="50" y="124"/>
                  </a:cubicBezTo>
                  <a:cubicBezTo>
                    <a:pt x="50" y="125"/>
                    <a:pt x="50" y="125"/>
                    <a:pt x="50" y="125"/>
                  </a:cubicBezTo>
                  <a:cubicBezTo>
                    <a:pt x="50" y="125"/>
                    <a:pt x="50" y="125"/>
                    <a:pt x="50" y="125"/>
                  </a:cubicBezTo>
                  <a:cubicBezTo>
                    <a:pt x="50" y="126"/>
                    <a:pt x="50" y="126"/>
                    <a:pt x="50" y="126"/>
                  </a:cubicBezTo>
                  <a:cubicBezTo>
                    <a:pt x="50" y="127"/>
                    <a:pt x="50" y="127"/>
                    <a:pt x="50" y="127"/>
                  </a:cubicBezTo>
                  <a:cubicBezTo>
                    <a:pt x="50" y="134"/>
                    <a:pt x="50" y="134"/>
                    <a:pt x="50" y="134"/>
                  </a:cubicBezTo>
                  <a:cubicBezTo>
                    <a:pt x="51" y="134"/>
                    <a:pt x="51" y="136"/>
                    <a:pt x="51" y="139"/>
                  </a:cubicBezTo>
                  <a:cubicBezTo>
                    <a:pt x="51" y="140"/>
                    <a:pt x="51" y="140"/>
                    <a:pt x="51" y="140"/>
                  </a:cubicBezTo>
                  <a:cubicBezTo>
                    <a:pt x="51" y="141"/>
                    <a:pt x="51" y="141"/>
                    <a:pt x="51" y="141"/>
                  </a:cubicBezTo>
                  <a:cubicBezTo>
                    <a:pt x="51" y="142"/>
                    <a:pt x="51" y="142"/>
                    <a:pt x="51" y="142"/>
                  </a:cubicBezTo>
                  <a:cubicBezTo>
                    <a:pt x="51" y="142"/>
                    <a:pt x="51" y="142"/>
                    <a:pt x="51" y="142"/>
                  </a:cubicBezTo>
                  <a:cubicBezTo>
                    <a:pt x="52" y="142"/>
                    <a:pt x="52" y="142"/>
                    <a:pt x="52" y="142"/>
                  </a:cubicBezTo>
                  <a:cubicBezTo>
                    <a:pt x="52" y="143"/>
                    <a:pt x="52" y="143"/>
                    <a:pt x="52" y="143"/>
                  </a:cubicBezTo>
                  <a:cubicBezTo>
                    <a:pt x="52" y="143"/>
                    <a:pt x="52" y="143"/>
                    <a:pt x="52" y="143"/>
                  </a:cubicBezTo>
                  <a:cubicBezTo>
                    <a:pt x="52" y="143"/>
                    <a:pt x="52" y="143"/>
                    <a:pt x="52" y="143"/>
                  </a:cubicBezTo>
                  <a:cubicBezTo>
                    <a:pt x="51" y="142"/>
                    <a:pt x="51" y="142"/>
                    <a:pt x="51" y="142"/>
                  </a:cubicBezTo>
                  <a:cubicBezTo>
                    <a:pt x="51" y="142"/>
                    <a:pt x="51" y="142"/>
                    <a:pt x="51" y="142"/>
                  </a:cubicBezTo>
                  <a:cubicBezTo>
                    <a:pt x="50" y="144"/>
                    <a:pt x="50" y="144"/>
                    <a:pt x="50" y="144"/>
                  </a:cubicBezTo>
                  <a:cubicBezTo>
                    <a:pt x="51" y="144"/>
                    <a:pt x="51" y="144"/>
                    <a:pt x="51" y="144"/>
                  </a:cubicBezTo>
                  <a:cubicBezTo>
                    <a:pt x="51" y="144"/>
                    <a:pt x="51" y="144"/>
                    <a:pt x="51" y="144"/>
                  </a:cubicBezTo>
                  <a:cubicBezTo>
                    <a:pt x="53" y="146"/>
                    <a:pt x="53" y="146"/>
                    <a:pt x="53" y="146"/>
                  </a:cubicBezTo>
                  <a:cubicBezTo>
                    <a:pt x="54" y="146"/>
                    <a:pt x="54" y="147"/>
                    <a:pt x="54" y="148"/>
                  </a:cubicBezTo>
                  <a:cubicBezTo>
                    <a:pt x="56" y="150"/>
                    <a:pt x="57" y="152"/>
                    <a:pt x="57" y="153"/>
                  </a:cubicBezTo>
                  <a:cubicBezTo>
                    <a:pt x="57" y="154"/>
                    <a:pt x="57" y="154"/>
                    <a:pt x="57" y="154"/>
                  </a:cubicBezTo>
                  <a:cubicBezTo>
                    <a:pt x="56" y="154"/>
                    <a:pt x="56" y="154"/>
                    <a:pt x="56" y="154"/>
                  </a:cubicBezTo>
                  <a:cubicBezTo>
                    <a:pt x="56" y="153"/>
                    <a:pt x="55" y="151"/>
                    <a:pt x="53" y="148"/>
                  </a:cubicBezTo>
                  <a:cubicBezTo>
                    <a:pt x="51" y="146"/>
                    <a:pt x="51" y="146"/>
                    <a:pt x="51" y="146"/>
                  </a:cubicBezTo>
                  <a:cubicBezTo>
                    <a:pt x="50" y="147"/>
                    <a:pt x="50" y="147"/>
                    <a:pt x="50" y="147"/>
                  </a:cubicBezTo>
                  <a:cubicBezTo>
                    <a:pt x="51" y="147"/>
                    <a:pt x="51" y="147"/>
                    <a:pt x="51" y="147"/>
                  </a:cubicBezTo>
                  <a:cubicBezTo>
                    <a:pt x="52" y="147"/>
                    <a:pt x="52" y="148"/>
                    <a:pt x="52" y="149"/>
                  </a:cubicBezTo>
                  <a:cubicBezTo>
                    <a:pt x="51" y="152"/>
                    <a:pt x="51" y="152"/>
                    <a:pt x="51" y="152"/>
                  </a:cubicBezTo>
                  <a:cubicBezTo>
                    <a:pt x="51" y="152"/>
                    <a:pt x="51" y="152"/>
                    <a:pt x="51" y="152"/>
                  </a:cubicBezTo>
                  <a:cubicBezTo>
                    <a:pt x="51" y="153"/>
                    <a:pt x="51" y="153"/>
                    <a:pt x="51" y="153"/>
                  </a:cubicBezTo>
                  <a:cubicBezTo>
                    <a:pt x="51" y="154"/>
                    <a:pt x="51" y="154"/>
                    <a:pt x="51" y="154"/>
                  </a:cubicBezTo>
                  <a:cubicBezTo>
                    <a:pt x="51" y="155"/>
                    <a:pt x="51" y="155"/>
                    <a:pt x="51" y="155"/>
                  </a:cubicBezTo>
                  <a:cubicBezTo>
                    <a:pt x="51" y="155"/>
                    <a:pt x="51" y="155"/>
                    <a:pt x="51" y="155"/>
                  </a:cubicBezTo>
                  <a:cubicBezTo>
                    <a:pt x="51" y="156"/>
                    <a:pt x="51" y="156"/>
                    <a:pt x="51" y="156"/>
                  </a:cubicBezTo>
                  <a:cubicBezTo>
                    <a:pt x="51" y="158"/>
                    <a:pt x="51" y="158"/>
                    <a:pt x="51" y="158"/>
                  </a:cubicBezTo>
                  <a:cubicBezTo>
                    <a:pt x="51" y="164"/>
                    <a:pt x="51" y="164"/>
                    <a:pt x="51" y="164"/>
                  </a:cubicBezTo>
                  <a:cubicBezTo>
                    <a:pt x="51" y="169"/>
                    <a:pt x="51" y="169"/>
                    <a:pt x="51" y="169"/>
                  </a:cubicBezTo>
                  <a:cubicBezTo>
                    <a:pt x="51" y="169"/>
                    <a:pt x="51" y="169"/>
                    <a:pt x="51" y="169"/>
                  </a:cubicBezTo>
                  <a:cubicBezTo>
                    <a:pt x="51" y="169"/>
                    <a:pt x="51" y="169"/>
                    <a:pt x="51" y="169"/>
                  </a:cubicBezTo>
                  <a:cubicBezTo>
                    <a:pt x="49" y="169"/>
                    <a:pt x="49" y="168"/>
                    <a:pt x="48" y="167"/>
                  </a:cubicBezTo>
                  <a:cubicBezTo>
                    <a:pt x="49" y="155"/>
                    <a:pt x="49" y="155"/>
                    <a:pt x="49" y="155"/>
                  </a:cubicBezTo>
                  <a:cubicBezTo>
                    <a:pt x="48" y="154"/>
                    <a:pt x="48" y="154"/>
                    <a:pt x="48" y="154"/>
                  </a:cubicBezTo>
                  <a:cubicBezTo>
                    <a:pt x="49" y="153"/>
                    <a:pt x="49" y="153"/>
                    <a:pt x="49" y="153"/>
                  </a:cubicBezTo>
                  <a:cubicBezTo>
                    <a:pt x="49" y="151"/>
                    <a:pt x="49" y="151"/>
                    <a:pt x="49" y="151"/>
                  </a:cubicBezTo>
                  <a:cubicBezTo>
                    <a:pt x="48" y="149"/>
                    <a:pt x="48" y="149"/>
                    <a:pt x="48" y="149"/>
                  </a:cubicBezTo>
                  <a:cubicBezTo>
                    <a:pt x="48" y="149"/>
                    <a:pt x="48" y="149"/>
                    <a:pt x="48" y="149"/>
                  </a:cubicBezTo>
                  <a:cubicBezTo>
                    <a:pt x="48" y="149"/>
                    <a:pt x="48" y="149"/>
                    <a:pt x="48" y="149"/>
                  </a:cubicBezTo>
                  <a:cubicBezTo>
                    <a:pt x="48" y="150"/>
                    <a:pt x="48" y="150"/>
                    <a:pt x="48" y="150"/>
                  </a:cubicBezTo>
                  <a:cubicBezTo>
                    <a:pt x="48" y="150"/>
                    <a:pt x="48" y="150"/>
                    <a:pt x="48" y="150"/>
                  </a:cubicBezTo>
                  <a:cubicBezTo>
                    <a:pt x="47" y="150"/>
                    <a:pt x="47" y="150"/>
                    <a:pt x="47" y="150"/>
                  </a:cubicBezTo>
                  <a:cubicBezTo>
                    <a:pt x="47" y="150"/>
                    <a:pt x="47" y="150"/>
                    <a:pt x="47" y="150"/>
                  </a:cubicBezTo>
                  <a:cubicBezTo>
                    <a:pt x="47" y="149"/>
                    <a:pt x="47" y="149"/>
                    <a:pt x="47" y="149"/>
                  </a:cubicBezTo>
                  <a:cubicBezTo>
                    <a:pt x="47" y="149"/>
                    <a:pt x="47" y="149"/>
                    <a:pt x="47" y="149"/>
                  </a:cubicBezTo>
                  <a:cubicBezTo>
                    <a:pt x="47" y="149"/>
                    <a:pt x="47" y="149"/>
                    <a:pt x="47" y="149"/>
                  </a:cubicBezTo>
                  <a:cubicBezTo>
                    <a:pt x="47" y="148"/>
                    <a:pt x="46" y="148"/>
                    <a:pt x="46" y="147"/>
                  </a:cubicBezTo>
                  <a:cubicBezTo>
                    <a:pt x="46" y="146"/>
                    <a:pt x="47" y="146"/>
                    <a:pt x="48" y="146"/>
                  </a:cubicBezTo>
                  <a:cubicBezTo>
                    <a:pt x="49" y="145"/>
                    <a:pt x="49" y="145"/>
                    <a:pt x="49" y="145"/>
                  </a:cubicBezTo>
                  <a:cubicBezTo>
                    <a:pt x="48" y="143"/>
                    <a:pt x="48" y="143"/>
                    <a:pt x="48" y="143"/>
                  </a:cubicBezTo>
                  <a:cubicBezTo>
                    <a:pt x="47" y="143"/>
                    <a:pt x="47" y="143"/>
                    <a:pt x="47" y="144"/>
                  </a:cubicBezTo>
                  <a:cubicBezTo>
                    <a:pt x="47" y="144"/>
                    <a:pt x="47" y="144"/>
                    <a:pt x="47" y="144"/>
                  </a:cubicBezTo>
                  <a:cubicBezTo>
                    <a:pt x="46" y="143"/>
                    <a:pt x="46" y="143"/>
                    <a:pt x="46" y="143"/>
                  </a:cubicBezTo>
                  <a:cubicBezTo>
                    <a:pt x="46" y="142"/>
                    <a:pt x="46" y="142"/>
                    <a:pt x="46" y="142"/>
                  </a:cubicBezTo>
                  <a:cubicBezTo>
                    <a:pt x="46" y="142"/>
                    <a:pt x="46" y="142"/>
                    <a:pt x="47" y="142"/>
                  </a:cubicBezTo>
                  <a:cubicBezTo>
                    <a:pt x="46" y="140"/>
                    <a:pt x="46" y="140"/>
                    <a:pt x="46" y="140"/>
                  </a:cubicBezTo>
                  <a:cubicBezTo>
                    <a:pt x="47" y="140"/>
                    <a:pt x="47" y="140"/>
                    <a:pt x="47" y="140"/>
                  </a:cubicBezTo>
                  <a:cubicBezTo>
                    <a:pt x="47" y="139"/>
                    <a:pt x="47" y="139"/>
                    <a:pt x="47" y="139"/>
                  </a:cubicBezTo>
                  <a:cubicBezTo>
                    <a:pt x="47" y="137"/>
                    <a:pt x="47" y="137"/>
                    <a:pt x="47" y="137"/>
                  </a:cubicBezTo>
                  <a:cubicBezTo>
                    <a:pt x="48" y="135"/>
                    <a:pt x="48" y="135"/>
                    <a:pt x="48" y="135"/>
                  </a:cubicBezTo>
                  <a:cubicBezTo>
                    <a:pt x="48" y="134"/>
                    <a:pt x="47" y="133"/>
                    <a:pt x="47" y="132"/>
                  </a:cubicBezTo>
                  <a:cubicBezTo>
                    <a:pt x="46" y="132"/>
                    <a:pt x="46" y="132"/>
                    <a:pt x="46" y="132"/>
                  </a:cubicBezTo>
                  <a:cubicBezTo>
                    <a:pt x="47" y="132"/>
                    <a:pt x="47" y="132"/>
                    <a:pt x="47" y="132"/>
                  </a:cubicBezTo>
                  <a:cubicBezTo>
                    <a:pt x="47" y="132"/>
                    <a:pt x="47" y="132"/>
                    <a:pt x="47" y="132"/>
                  </a:cubicBezTo>
                  <a:cubicBezTo>
                    <a:pt x="47" y="131"/>
                    <a:pt x="47" y="131"/>
                    <a:pt x="47" y="131"/>
                  </a:cubicBezTo>
                  <a:cubicBezTo>
                    <a:pt x="47" y="130"/>
                    <a:pt x="47" y="130"/>
                    <a:pt x="47" y="130"/>
                  </a:cubicBezTo>
                  <a:cubicBezTo>
                    <a:pt x="46" y="130"/>
                    <a:pt x="45" y="131"/>
                    <a:pt x="44" y="132"/>
                  </a:cubicBezTo>
                  <a:cubicBezTo>
                    <a:pt x="42" y="133"/>
                    <a:pt x="42" y="133"/>
                    <a:pt x="42" y="133"/>
                  </a:cubicBezTo>
                  <a:cubicBezTo>
                    <a:pt x="42" y="133"/>
                    <a:pt x="42" y="133"/>
                    <a:pt x="42" y="133"/>
                  </a:cubicBezTo>
                  <a:cubicBezTo>
                    <a:pt x="43" y="133"/>
                    <a:pt x="43" y="134"/>
                    <a:pt x="43" y="134"/>
                  </a:cubicBezTo>
                  <a:cubicBezTo>
                    <a:pt x="43" y="135"/>
                    <a:pt x="43" y="135"/>
                    <a:pt x="43" y="135"/>
                  </a:cubicBezTo>
                  <a:cubicBezTo>
                    <a:pt x="43" y="135"/>
                    <a:pt x="43" y="136"/>
                    <a:pt x="42" y="136"/>
                  </a:cubicBezTo>
                  <a:cubicBezTo>
                    <a:pt x="44" y="140"/>
                    <a:pt x="44" y="140"/>
                    <a:pt x="44" y="140"/>
                  </a:cubicBezTo>
                  <a:cubicBezTo>
                    <a:pt x="44" y="140"/>
                    <a:pt x="44" y="140"/>
                    <a:pt x="44" y="140"/>
                  </a:cubicBezTo>
                  <a:cubicBezTo>
                    <a:pt x="43" y="142"/>
                    <a:pt x="43" y="142"/>
                    <a:pt x="43" y="142"/>
                  </a:cubicBezTo>
                  <a:cubicBezTo>
                    <a:pt x="43" y="143"/>
                    <a:pt x="43" y="143"/>
                    <a:pt x="43" y="143"/>
                  </a:cubicBezTo>
                  <a:cubicBezTo>
                    <a:pt x="43" y="143"/>
                    <a:pt x="43" y="143"/>
                    <a:pt x="43" y="143"/>
                  </a:cubicBezTo>
                  <a:cubicBezTo>
                    <a:pt x="43" y="143"/>
                    <a:pt x="43" y="143"/>
                    <a:pt x="43" y="143"/>
                  </a:cubicBezTo>
                  <a:cubicBezTo>
                    <a:pt x="43" y="144"/>
                    <a:pt x="43" y="144"/>
                    <a:pt x="43" y="144"/>
                  </a:cubicBezTo>
                  <a:cubicBezTo>
                    <a:pt x="43" y="144"/>
                    <a:pt x="43" y="144"/>
                    <a:pt x="43" y="144"/>
                  </a:cubicBezTo>
                  <a:cubicBezTo>
                    <a:pt x="43" y="146"/>
                    <a:pt x="43" y="146"/>
                    <a:pt x="43" y="146"/>
                  </a:cubicBezTo>
                  <a:cubicBezTo>
                    <a:pt x="43" y="147"/>
                    <a:pt x="43" y="147"/>
                    <a:pt x="43" y="147"/>
                  </a:cubicBezTo>
                  <a:cubicBezTo>
                    <a:pt x="43" y="147"/>
                    <a:pt x="43" y="147"/>
                    <a:pt x="43" y="147"/>
                  </a:cubicBezTo>
                  <a:cubicBezTo>
                    <a:pt x="42" y="156"/>
                    <a:pt x="42" y="156"/>
                    <a:pt x="42" y="156"/>
                  </a:cubicBezTo>
                  <a:cubicBezTo>
                    <a:pt x="42" y="156"/>
                    <a:pt x="42" y="156"/>
                    <a:pt x="42" y="156"/>
                  </a:cubicBezTo>
                  <a:cubicBezTo>
                    <a:pt x="42" y="156"/>
                    <a:pt x="42" y="156"/>
                    <a:pt x="42" y="156"/>
                  </a:cubicBezTo>
                  <a:cubicBezTo>
                    <a:pt x="42" y="157"/>
                    <a:pt x="42" y="158"/>
                    <a:pt x="41" y="158"/>
                  </a:cubicBezTo>
                  <a:cubicBezTo>
                    <a:pt x="42" y="160"/>
                    <a:pt x="42" y="160"/>
                    <a:pt x="42" y="160"/>
                  </a:cubicBezTo>
                  <a:cubicBezTo>
                    <a:pt x="42" y="163"/>
                    <a:pt x="42" y="163"/>
                    <a:pt x="42" y="163"/>
                  </a:cubicBezTo>
                  <a:cubicBezTo>
                    <a:pt x="42" y="165"/>
                    <a:pt x="42" y="165"/>
                    <a:pt x="42" y="165"/>
                  </a:cubicBezTo>
                  <a:cubicBezTo>
                    <a:pt x="41" y="167"/>
                    <a:pt x="41" y="167"/>
                    <a:pt x="41" y="167"/>
                  </a:cubicBezTo>
                  <a:cubicBezTo>
                    <a:pt x="40" y="167"/>
                    <a:pt x="40" y="167"/>
                    <a:pt x="40" y="167"/>
                  </a:cubicBezTo>
                  <a:cubicBezTo>
                    <a:pt x="39" y="166"/>
                    <a:pt x="39" y="166"/>
                    <a:pt x="39" y="166"/>
                  </a:cubicBezTo>
                  <a:cubicBezTo>
                    <a:pt x="39" y="165"/>
                    <a:pt x="39" y="165"/>
                    <a:pt x="39" y="165"/>
                  </a:cubicBezTo>
                  <a:cubicBezTo>
                    <a:pt x="39" y="164"/>
                    <a:pt x="39" y="164"/>
                    <a:pt x="39" y="164"/>
                  </a:cubicBezTo>
                  <a:cubicBezTo>
                    <a:pt x="39" y="164"/>
                    <a:pt x="39" y="164"/>
                    <a:pt x="39" y="164"/>
                  </a:cubicBezTo>
                  <a:cubicBezTo>
                    <a:pt x="39" y="158"/>
                    <a:pt x="40" y="156"/>
                    <a:pt x="40" y="156"/>
                  </a:cubicBezTo>
                  <a:cubicBezTo>
                    <a:pt x="39" y="156"/>
                    <a:pt x="39" y="155"/>
                    <a:pt x="39" y="153"/>
                  </a:cubicBezTo>
                  <a:cubicBezTo>
                    <a:pt x="39" y="153"/>
                    <a:pt x="39" y="153"/>
                    <a:pt x="39" y="153"/>
                  </a:cubicBezTo>
                  <a:cubicBezTo>
                    <a:pt x="39" y="153"/>
                    <a:pt x="39" y="153"/>
                    <a:pt x="39" y="153"/>
                  </a:cubicBezTo>
                  <a:cubicBezTo>
                    <a:pt x="40" y="153"/>
                    <a:pt x="40" y="153"/>
                    <a:pt x="40" y="153"/>
                  </a:cubicBezTo>
                  <a:cubicBezTo>
                    <a:pt x="40" y="153"/>
                    <a:pt x="40" y="153"/>
                    <a:pt x="40" y="153"/>
                  </a:cubicBezTo>
                  <a:cubicBezTo>
                    <a:pt x="41" y="145"/>
                    <a:pt x="41" y="145"/>
                    <a:pt x="41" y="145"/>
                  </a:cubicBezTo>
                  <a:cubicBezTo>
                    <a:pt x="40" y="144"/>
                    <a:pt x="40" y="144"/>
                    <a:pt x="40" y="144"/>
                  </a:cubicBezTo>
                  <a:cubicBezTo>
                    <a:pt x="40" y="144"/>
                    <a:pt x="40" y="144"/>
                    <a:pt x="40" y="144"/>
                  </a:cubicBezTo>
                  <a:cubicBezTo>
                    <a:pt x="39" y="147"/>
                    <a:pt x="39" y="147"/>
                    <a:pt x="39" y="147"/>
                  </a:cubicBezTo>
                  <a:cubicBezTo>
                    <a:pt x="40" y="148"/>
                    <a:pt x="40" y="148"/>
                    <a:pt x="40" y="148"/>
                  </a:cubicBezTo>
                  <a:cubicBezTo>
                    <a:pt x="39" y="148"/>
                    <a:pt x="39" y="148"/>
                    <a:pt x="39" y="148"/>
                  </a:cubicBezTo>
                  <a:cubicBezTo>
                    <a:pt x="39" y="148"/>
                    <a:pt x="39" y="147"/>
                    <a:pt x="38" y="143"/>
                  </a:cubicBezTo>
                  <a:cubicBezTo>
                    <a:pt x="39" y="142"/>
                    <a:pt x="39" y="142"/>
                    <a:pt x="39" y="142"/>
                  </a:cubicBezTo>
                  <a:cubicBezTo>
                    <a:pt x="40" y="142"/>
                    <a:pt x="40" y="143"/>
                    <a:pt x="40" y="144"/>
                  </a:cubicBezTo>
                  <a:cubicBezTo>
                    <a:pt x="41" y="144"/>
                    <a:pt x="41" y="144"/>
                    <a:pt x="41" y="144"/>
                  </a:cubicBezTo>
                  <a:cubicBezTo>
                    <a:pt x="41" y="140"/>
                    <a:pt x="41" y="140"/>
                    <a:pt x="41" y="140"/>
                  </a:cubicBezTo>
                  <a:cubicBezTo>
                    <a:pt x="39" y="136"/>
                    <a:pt x="39" y="136"/>
                    <a:pt x="39" y="136"/>
                  </a:cubicBezTo>
                  <a:cubicBezTo>
                    <a:pt x="40" y="135"/>
                    <a:pt x="40" y="135"/>
                    <a:pt x="40" y="135"/>
                  </a:cubicBezTo>
                  <a:cubicBezTo>
                    <a:pt x="39" y="135"/>
                    <a:pt x="39" y="134"/>
                    <a:pt x="39" y="133"/>
                  </a:cubicBezTo>
                  <a:cubicBezTo>
                    <a:pt x="39" y="131"/>
                    <a:pt x="39" y="131"/>
                    <a:pt x="39" y="131"/>
                  </a:cubicBezTo>
                  <a:cubicBezTo>
                    <a:pt x="39" y="131"/>
                    <a:pt x="39" y="131"/>
                    <a:pt x="39" y="131"/>
                  </a:cubicBezTo>
                  <a:cubicBezTo>
                    <a:pt x="38" y="132"/>
                    <a:pt x="38" y="132"/>
                    <a:pt x="38" y="132"/>
                  </a:cubicBezTo>
                  <a:cubicBezTo>
                    <a:pt x="37" y="132"/>
                    <a:pt x="37" y="132"/>
                    <a:pt x="37" y="132"/>
                  </a:cubicBezTo>
                  <a:cubicBezTo>
                    <a:pt x="37" y="132"/>
                    <a:pt x="37" y="132"/>
                    <a:pt x="37" y="132"/>
                  </a:cubicBezTo>
                  <a:cubicBezTo>
                    <a:pt x="37" y="132"/>
                    <a:pt x="37" y="132"/>
                    <a:pt x="37" y="132"/>
                  </a:cubicBezTo>
                  <a:cubicBezTo>
                    <a:pt x="37" y="135"/>
                    <a:pt x="37" y="135"/>
                    <a:pt x="37" y="135"/>
                  </a:cubicBezTo>
                  <a:cubicBezTo>
                    <a:pt x="37" y="135"/>
                    <a:pt x="37" y="135"/>
                    <a:pt x="37" y="135"/>
                  </a:cubicBezTo>
                  <a:cubicBezTo>
                    <a:pt x="37" y="135"/>
                    <a:pt x="37" y="135"/>
                    <a:pt x="37" y="135"/>
                  </a:cubicBezTo>
                  <a:cubicBezTo>
                    <a:pt x="37" y="135"/>
                    <a:pt x="36" y="134"/>
                    <a:pt x="36" y="133"/>
                  </a:cubicBezTo>
                  <a:cubicBezTo>
                    <a:pt x="35" y="132"/>
                    <a:pt x="35" y="132"/>
                    <a:pt x="35" y="132"/>
                  </a:cubicBezTo>
                  <a:cubicBezTo>
                    <a:pt x="36" y="132"/>
                    <a:pt x="36" y="132"/>
                    <a:pt x="36" y="132"/>
                  </a:cubicBezTo>
                  <a:cubicBezTo>
                    <a:pt x="36" y="132"/>
                    <a:pt x="36" y="132"/>
                    <a:pt x="36" y="132"/>
                  </a:cubicBezTo>
                  <a:cubicBezTo>
                    <a:pt x="34" y="126"/>
                    <a:pt x="34" y="126"/>
                    <a:pt x="34" y="126"/>
                  </a:cubicBezTo>
                  <a:cubicBezTo>
                    <a:pt x="34" y="125"/>
                    <a:pt x="34" y="125"/>
                    <a:pt x="34" y="125"/>
                  </a:cubicBezTo>
                  <a:cubicBezTo>
                    <a:pt x="34" y="124"/>
                    <a:pt x="34" y="123"/>
                    <a:pt x="35" y="122"/>
                  </a:cubicBezTo>
                  <a:cubicBezTo>
                    <a:pt x="36" y="122"/>
                    <a:pt x="36" y="123"/>
                    <a:pt x="36" y="124"/>
                  </a:cubicBezTo>
                  <a:cubicBezTo>
                    <a:pt x="37" y="124"/>
                    <a:pt x="37" y="124"/>
                    <a:pt x="37" y="124"/>
                  </a:cubicBezTo>
                  <a:cubicBezTo>
                    <a:pt x="37" y="124"/>
                    <a:pt x="38" y="123"/>
                    <a:pt x="39" y="122"/>
                  </a:cubicBezTo>
                  <a:cubicBezTo>
                    <a:pt x="38" y="121"/>
                    <a:pt x="38" y="121"/>
                    <a:pt x="38" y="121"/>
                  </a:cubicBezTo>
                  <a:cubicBezTo>
                    <a:pt x="38" y="121"/>
                    <a:pt x="38" y="121"/>
                    <a:pt x="38" y="121"/>
                  </a:cubicBezTo>
                  <a:cubicBezTo>
                    <a:pt x="39" y="120"/>
                    <a:pt x="39" y="120"/>
                    <a:pt x="39" y="120"/>
                  </a:cubicBezTo>
                  <a:cubicBezTo>
                    <a:pt x="39" y="120"/>
                    <a:pt x="39" y="120"/>
                    <a:pt x="39" y="120"/>
                  </a:cubicBezTo>
                  <a:cubicBezTo>
                    <a:pt x="39" y="121"/>
                    <a:pt x="39" y="121"/>
                    <a:pt x="39" y="121"/>
                  </a:cubicBezTo>
                  <a:cubicBezTo>
                    <a:pt x="39" y="122"/>
                    <a:pt x="39" y="122"/>
                    <a:pt x="39" y="122"/>
                  </a:cubicBezTo>
                  <a:cubicBezTo>
                    <a:pt x="39" y="122"/>
                    <a:pt x="39" y="122"/>
                    <a:pt x="39" y="122"/>
                  </a:cubicBezTo>
                  <a:cubicBezTo>
                    <a:pt x="39" y="122"/>
                    <a:pt x="39" y="122"/>
                    <a:pt x="39" y="122"/>
                  </a:cubicBezTo>
                  <a:cubicBezTo>
                    <a:pt x="40" y="122"/>
                    <a:pt x="40" y="122"/>
                    <a:pt x="40" y="122"/>
                  </a:cubicBezTo>
                  <a:cubicBezTo>
                    <a:pt x="40" y="122"/>
                    <a:pt x="40" y="121"/>
                    <a:pt x="41" y="121"/>
                  </a:cubicBezTo>
                  <a:cubicBezTo>
                    <a:pt x="42" y="122"/>
                    <a:pt x="42" y="122"/>
                    <a:pt x="42" y="122"/>
                  </a:cubicBezTo>
                  <a:cubicBezTo>
                    <a:pt x="42" y="122"/>
                    <a:pt x="42" y="122"/>
                    <a:pt x="42" y="122"/>
                  </a:cubicBezTo>
                  <a:cubicBezTo>
                    <a:pt x="43" y="122"/>
                    <a:pt x="43" y="122"/>
                    <a:pt x="43" y="122"/>
                  </a:cubicBezTo>
                  <a:cubicBezTo>
                    <a:pt x="44" y="122"/>
                    <a:pt x="44" y="122"/>
                    <a:pt x="44" y="123"/>
                  </a:cubicBezTo>
                  <a:cubicBezTo>
                    <a:pt x="45" y="123"/>
                    <a:pt x="45" y="123"/>
                    <a:pt x="45" y="123"/>
                  </a:cubicBezTo>
                  <a:cubicBezTo>
                    <a:pt x="45" y="122"/>
                    <a:pt x="45" y="122"/>
                    <a:pt x="45" y="122"/>
                  </a:cubicBezTo>
                  <a:cubicBezTo>
                    <a:pt x="46" y="122"/>
                    <a:pt x="46" y="122"/>
                    <a:pt x="46" y="122"/>
                  </a:cubicBezTo>
                  <a:cubicBezTo>
                    <a:pt x="46" y="122"/>
                    <a:pt x="46" y="122"/>
                    <a:pt x="46" y="122"/>
                  </a:cubicBezTo>
                  <a:cubicBezTo>
                    <a:pt x="45" y="123"/>
                    <a:pt x="45" y="123"/>
                    <a:pt x="45" y="123"/>
                  </a:cubicBezTo>
                  <a:cubicBezTo>
                    <a:pt x="45" y="123"/>
                    <a:pt x="45" y="123"/>
                    <a:pt x="45" y="123"/>
                  </a:cubicBezTo>
                  <a:cubicBezTo>
                    <a:pt x="46" y="124"/>
                    <a:pt x="46" y="124"/>
                    <a:pt x="46" y="124"/>
                  </a:cubicBezTo>
                  <a:cubicBezTo>
                    <a:pt x="46" y="126"/>
                    <a:pt x="46" y="126"/>
                    <a:pt x="46" y="126"/>
                  </a:cubicBezTo>
                  <a:cubicBezTo>
                    <a:pt x="46" y="126"/>
                    <a:pt x="46" y="126"/>
                    <a:pt x="46" y="126"/>
                  </a:cubicBezTo>
                  <a:cubicBezTo>
                    <a:pt x="46" y="126"/>
                    <a:pt x="46" y="126"/>
                    <a:pt x="46" y="126"/>
                  </a:cubicBezTo>
                  <a:cubicBezTo>
                    <a:pt x="47" y="126"/>
                    <a:pt x="47" y="126"/>
                    <a:pt x="47" y="126"/>
                  </a:cubicBezTo>
                  <a:cubicBezTo>
                    <a:pt x="47" y="126"/>
                    <a:pt x="47" y="126"/>
                    <a:pt x="47" y="126"/>
                  </a:cubicBezTo>
                  <a:cubicBezTo>
                    <a:pt x="48" y="124"/>
                    <a:pt x="48" y="124"/>
                    <a:pt x="48" y="124"/>
                  </a:cubicBezTo>
                  <a:cubicBezTo>
                    <a:pt x="47" y="124"/>
                    <a:pt x="47" y="124"/>
                    <a:pt x="47" y="124"/>
                  </a:cubicBezTo>
                  <a:cubicBezTo>
                    <a:pt x="47" y="123"/>
                    <a:pt x="47" y="123"/>
                    <a:pt x="47" y="123"/>
                  </a:cubicBezTo>
                  <a:cubicBezTo>
                    <a:pt x="47" y="123"/>
                    <a:pt x="48" y="123"/>
                    <a:pt x="48" y="123"/>
                  </a:cubicBezTo>
                  <a:cubicBezTo>
                    <a:pt x="48" y="122"/>
                    <a:pt x="48" y="122"/>
                    <a:pt x="48" y="122"/>
                  </a:cubicBezTo>
                  <a:cubicBezTo>
                    <a:pt x="46" y="122"/>
                    <a:pt x="46" y="122"/>
                    <a:pt x="46" y="122"/>
                  </a:cubicBezTo>
                  <a:cubicBezTo>
                    <a:pt x="47" y="122"/>
                    <a:pt x="47" y="122"/>
                    <a:pt x="47" y="122"/>
                  </a:cubicBezTo>
                  <a:cubicBezTo>
                    <a:pt x="47" y="122"/>
                    <a:pt x="47" y="122"/>
                    <a:pt x="47" y="122"/>
                  </a:cubicBezTo>
                  <a:cubicBezTo>
                    <a:pt x="48" y="122"/>
                    <a:pt x="48" y="122"/>
                    <a:pt x="48" y="122"/>
                  </a:cubicBezTo>
                  <a:cubicBezTo>
                    <a:pt x="48" y="121"/>
                    <a:pt x="48" y="121"/>
                    <a:pt x="48" y="121"/>
                  </a:cubicBezTo>
                  <a:cubicBezTo>
                    <a:pt x="47" y="120"/>
                    <a:pt x="47" y="120"/>
                    <a:pt x="47" y="120"/>
                  </a:cubicBezTo>
                  <a:cubicBezTo>
                    <a:pt x="48" y="119"/>
                    <a:pt x="48" y="119"/>
                    <a:pt x="48" y="119"/>
                  </a:cubicBezTo>
                  <a:cubicBezTo>
                    <a:pt x="46" y="119"/>
                    <a:pt x="45" y="119"/>
                    <a:pt x="44" y="117"/>
                  </a:cubicBezTo>
                  <a:cubicBezTo>
                    <a:pt x="44" y="117"/>
                    <a:pt x="44" y="117"/>
                    <a:pt x="44" y="117"/>
                  </a:cubicBezTo>
                  <a:cubicBezTo>
                    <a:pt x="45" y="117"/>
                    <a:pt x="45" y="117"/>
                    <a:pt x="45" y="117"/>
                  </a:cubicBezTo>
                  <a:cubicBezTo>
                    <a:pt x="47" y="117"/>
                    <a:pt x="47" y="117"/>
                    <a:pt x="47" y="117"/>
                  </a:cubicBezTo>
                  <a:cubicBezTo>
                    <a:pt x="48" y="117"/>
                    <a:pt x="48" y="117"/>
                    <a:pt x="48" y="117"/>
                  </a:cubicBezTo>
                  <a:cubicBezTo>
                    <a:pt x="48" y="116"/>
                    <a:pt x="48" y="116"/>
                    <a:pt x="48" y="116"/>
                  </a:cubicBezTo>
                  <a:cubicBezTo>
                    <a:pt x="48" y="116"/>
                    <a:pt x="48" y="116"/>
                    <a:pt x="48" y="116"/>
                  </a:cubicBezTo>
                  <a:cubicBezTo>
                    <a:pt x="48" y="115"/>
                    <a:pt x="48" y="115"/>
                    <a:pt x="48" y="115"/>
                  </a:cubicBezTo>
                  <a:cubicBezTo>
                    <a:pt x="48" y="113"/>
                    <a:pt x="48" y="113"/>
                    <a:pt x="48" y="113"/>
                  </a:cubicBezTo>
                  <a:cubicBezTo>
                    <a:pt x="47" y="113"/>
                    <a:pt x="47" y="112"/>
                    <a:pt x="47" y="110"/>
                  </a:cubicBezTo>
                  <a:cubicBezTo>
                    <a:pt x="47" y="110"/>
                    <a:pt x="46" y="108"/>
                    <a:pt x="46" y="106"/>
                  </a:cubicBezTo>
                  <a:cubicBezTo>
                    <a:pt x="44" y="104"/>
                    <a:pt x="44" y="104"/>
                    <a:pt x="44" y="104"/>
                  </a:cubicBezTo>
                  <a:cubicBezTo>
                    <a:pt x="43" y="104"/>
                    <a:pt x="42" y="104"/>
                    <a:pt x="42" y="103"/>
                  </a:cubicBezTo>
                  <a:cubicBezTo>
                    <a:pt x="43" y="102"/>
                    <a:pt x="43" y="101"/>
                    <a:pt x="44" y="101"/>
                  </a:cubicBezTo>
                  <a:cubicBezTo>
                    <a:pt x="46" y="104"/>
                    <a:pt x="46" y="104"/>
                    <a:pt x="46" y="104"/>
                  </a:cubicBezTo>
                  <a:cubicBezTo>
                    <a:pt x="46" y="104"/>
                    <a:pt x="46" y="104"/>
                    <a:pt x="46" y="104"/>
                  </a:cubicBezTo>
                  <a:cubicBezTo>
                    <a:pt x="46" y="101"/>
                    <a:pt x="46" y="101"/>
                    <a:pt x="46" y="101"/>
                  </a:cubicBezTo>
                  <a:cubicBezTo>
                    <a:pt x="46" y="99"/>
                    <a:pt x="46" y="99"/>
                    <a:pt x="46" y="99"/>
                  </a:cubicBezTo>
                  <a:cubicBezTo>
                    <a:pt x="46" y="99"/>
                    <a:pt x="46" y="98"/>
                    <a:pt x="47" y="96"/>
                  </a:cubicBezTo>
                  <a:cubicBezTo>
                    <a:pt x="47" y="96"/>
                    <a:pt x="47" y="96"/>
                    <a:pt x="47" y="96"/>
                  </a:cubicBezTo>
                  <a:cubicBezTo>
                    <a:pt x="46" y="93"/>
                    <a:pt x="46" y="93"/>
                    <a:pt x="46" y="93"/>
                  </a:cubicBezTo>
                  <a:cubicBezTo>
                    <a:pt x="45" y="94"/>
                    <a:pt x="45" y="94"/>
                    <a:pt x="45" y="94"/>
                  </a:cubicBezTo>
                  <a:cubicBezTo>
                    <a:pt x="43" y="89"/>
                    <a:pt x="43" y="89"/>
                    <a:pt x="43" y="89"/>
                  </a:cubicBezTo>
                  <a:cubicBezTo>
                    <a:pt x="43" y="88"/>
                    <a:pt x="43" y="88"/>
                    <a:pt x="43" y="88"/>
                  </a:cubicBezTo>
                  <a:cubicBezTo>
                    <a:pt x="43" y="88"/>
                    <a:pt x="44" y="88"/>
                    <a:pt x="45" y="88"/>
                  </a:cubicBezTo>
                  <a:cubicBezTo>
                    <a:pt x="44" y="87"/>
                    <a:pt x="44" y="87"/>
                    <a:pt x="44" y="87"/>
                  </a:cubicBezTo>
                  <a:cubicBezTo>
                    <a:pt x="44" y="87"/>
                    <a:pt x="44" y="87"/>
                    <a:pt x="44" y="87"/>
                  </a:cubicBezTo>
                  <a:cubicBezTo>
                    <a:pt x="44" y="87"/>
                    <a:pt x="45" y="86"/>
                    <a:pt x="45" y="86"/>
                  </a:cubicBezTo>
                  <a:cubicBezTo>
                    <a:pt x="45" y="86"/>
                    <a:pt x="45" y="86"/>
                    <a:pt x="45" y="86"/>
                  </a:cubicBezTo>
                  <a:cubicBezTo>
                    <a:pt x="45" y="85"/>
                    <a:pt x="45" y="84"/>
                    <a:pt x="44" y="84"/>
                  </a:cubicBezTo>
                  <a:cubicBezTo>
                    <a:pt x="43" y="82"/>
                    <a:pt x="43" y="82"/>
                    <a:pt x="43" y="82"/>
                  </a:cubicBezTo>
                  <a:cubicBezTo>
                    <a:pt x="44" y="81"/>
                    <a:pt x="44" y="81"/>
                    <a:pt x="44" y="81"/>
                  </a:cubicBezTo>
                  <a:cubicBezTo>
                    <a:pt x="44" y="81"/>
                    <a:pt x="44" y="81"/>
                    <a:pt x="44" y="81"/>
                  </a:cubicBezTo>
                  <a:cubicBezTo>
                    <a:pt x="44" y="81"/>
                    <a:pt x="44" y="81"/>
                    <a:pt x="44" y="81"/>
                  </a:cubicBezTo>
                  <a:cubicBezTo>
                    <a:pt x="44" y="80"/>
                    <a:pt x="44" y="80"/>
                    <a:pt x="44" y="80"/>
                  </a:cubicBezTo>
                  <a:cubicBezTo>
                    <a:pt x="44" y="78"/>
                    <a:pt x="44" y="78"/>
                    <a:pt x="44" y="78"/>
                  </a:cubicBezTo>
                  <a:cubicBezTo>
                    <a:pt x="45" y="78"/>
                    <a:pt x="45" y="78"/>
                    <a:pt x="45" y="79"/>
                  </a:cubicBezTo>
                  <a:cubicBezTo>
                    <a:pt x="46" y="78"/>
                    <a:pt x="46" y="78"/>
                    <a:pt x="46" y="78"/>
                  </a:cubicBezTo>
                  <a:cubicBezTo>
                    <a:pt x="46" y="77"/>
                    <a:pt x="45" y="76"/>
                    <a:pt x="43" y="76"/>
                  </a:cubicBezTo>
                  <a:cubicBezTo>
                    <a:pt x="43" y="76"/>
                    <a:pt x="43" y="76"/>
                    <a:pt x="43" y="76"/>
                  </a:cubicBezTo>
                  <a:cubicBezTo>
                    <a:pt x="42" y="76"/>
                    <a:pt x="42" y="76"/>
                    <a:pt x="42" y="76"/>
                  </a:cubicBezTo>
                  <a:cubicBezTo>
                    <a:pt x="43" y="75"/>
                    <a:pt x="43" y="74"/>
                    <a:pt x="44" y="74"/>
                  </a:cubicBezTo>
                  <a:cubicBezTo>
                    <a:pt x="43" y="73"/>
                    <a:pt x="43" y="73"/>
                    <a:pt x="43" y="72"/>
                  </a:cubicBezTo>
                  <a:cubicBezTo>
                    <a:pt x="42" y="73"/>
                    <a:pt x="42" y="73"/>
                    <a:pt x="42" y="73"/>
                  </a:cubicBezTo>
                  <a:cubicBezTo>
                    <a:pt x="42" y="73"/>
                    <a:pt x="42" y="73"/>
                    <a:pt x="42" y="73"/>
                  </a:cubicBezTo>
                  <a:cubicBezTo>
                    <a:pt x="42" y="72"/>
                    <a:pt x="42" y="72"/>
                    <a:pt x="42" y="72"/>
                  </a:cubicBezTo>
                  <a:cubicBezTo>
                    <a:pt x="42" y="72"/>
                    <a:pt x="42" y="72"/>
                    <a:pt x="42" y="72"/>
                  </a:cubicBezTo>
                  <a:cubicBezTo>
                    <a:pt x="43" y="72"/>
                    <a:pt x="43" y="72"/>
                    <a:pt x="43" y="72"/>
                  </a:cubicBezTo>
                  <a:cubicBezTo>
                    <a:pt x="43" y="72"/>
                    <a:pt x="43" y="72"/>
                    <a:pt x="43" y="72"/>
                  </a:cubicBezTo>
                  <a:cubicBezTo>
                    <a:pt x="43" y="72"/>
                    <a:pt x="43" y="72"/>
                    <a:pt x="43" y="72"/>
                  </a:cubicBezTo>
                  <a:cubicBezTo>
                    <a:pt x="43" y="72"/>
                    <a:pt x="43" y="72"/>
                    <a:pt x="43" y="72"/>
                  </a:cubicBezTo>
                  <a:cubicBezTo>
                    <a:pt x="43" y="72"/>
                    <a:pt x="42" y="71"/>
                    <a:pt x="42" y="71"/>
                  </a:cubicBezTo>
                  <a:cubicBezTo>
                    <a:pt x="42" y="71"/>
                    <a:pt x="42" y="71"/>
                    <a:pt x="42" y="71"/>
                  </a:cubicBezTo>
                  <a:cubicBezTo>
                    <a:pt x="43" y="71"/>
                    <a:pt x="43" y="70"/>
                    <a:pt x="43" y="70"/>
                  </a:cubicBezTo>
                  <a:cubicBezTo>
                    <a:pt x="42" y="70"/>
                    <a:pt x="42" y="70"/>
                    <a:pt x="42" y="70"/>
                  </a:cubicBezTo>
                  <a:cubicBezTo>
                    <a:pt x="42" y="71"/>
                    <a:pt x="42" y="71"/>
                    <a:pt x="42" y="71"/>
                  </a:cubicBezTo>
                  <a:cubicBezTo>
                    <a:pt x="41" y="71"/>
                    <a:pt x="41" y="71"/>
                    <a:pt x="41" y="71"/>
                  </a:cubicBezTo>
                  <a:cubicBezTo>
                    <a:pt x="41" y="70"/>
                    <a:pt x="41" y="70"/>
                    <a:pt x="41" y="70"/>
                  </a:cubicBezTo>
                  <a:cubicBezTo>
                    <a:pt x="41" y="70"/>
                    <a:pt x="41" y="70"/>
                    <a:pt x="41" y="70"/>
                  </a:cubicBezTo>
                  <a:cubicBezTo>
                    <a:pt x="40" y="70"/>
                    <a:pt x="40" y="70"/>
                    <a:pt x="40" y="70"/>
                  </a:cubicBezTo>
                  <a:cubicBezTo>
                    <a:pt x="39" y="70"/>
                    <a:pt x="39" y="69"/>
                    <a:pt x="39" y="68"/>
                  </a:cubicBezTo>
                  <a:cubicBezTo>
                    <a:pt x="39" y="68"/>
                    <a:pt x="39" y="68"/>
                    <a:pt x="39" y="68"/>
                  </a:cubicBezTo>
                  <a:cubicBezTo>
                    <a:pt x="39" y="69"/>
                    <a:pt x="39" y="69"/>
                    <a:pt x="39" y="69"/>
                  </a:cubicBezTo>
                  <a:cubicBezTo>
                    <a:pt x="39" y="70"/>
                    <a:pt x="40" y="71"/>
                    <a:pt x="40" y="72"/>
                  </a:cubicBezTo>
                  <a:cubicBezTo>
                    <a:pt x="40" y="73"/>
                    <a:pt x="40" y="73"/>
                    <a:pt x="40" y="73"/>
                  </a:cubicBezTo>
                  <a:cubicBezTo>
                    <a:pt x="39" y="74"/>
                    <a:pt x="39" y="74"/>
                    <a:pt x="39" y="74"/>
                  </a:cubicBezTo>
                  <a:cubicBezTo>
                    <a:pt x="39" y="74"/>
                    <a:pt x="39" y="74"/>
                    <a:pt x="39" y="74"/>
                  </a:cubicBezTo>
                  <a:cubicBezTo>
                    <a:pt x="39" y="74"/>
                    <a:pt x="39" y="74"/>
                    <a:pt x="39" y="74"/>
                  </a:cubicBezTo>
                  <a:cubicBezTo>
                    <a:pt x="39" y="74"/>
                    <a:pt x="39" y="74"/>
                    <a:pt x="39" y="74"/>
                  </a:cubicBezTo>
                  <a:cubicBezTo>
                    <a:pt x="39" y="74"/>
                    <a:pt x="39" y="74"/>
                    <a:pt x="39" y="75"/>
                  </a:cubicBezTo>
                  <a:cubicBezTo>
                    <a:pt x="39" y="75"/>
                    <a:pt x="39" y="75"/>
                    <a:pt x="39" y="75"/>
                  </a:cubicBezTo>
                  <a:cubicBezTo>
                    <a:pt x="39" y="75"/>
                    <a:pt x="39" y="75"/>
                    <a:pt x="39" y="75"/>
                  </a:cubicBezTo>
                  <a:cubicBezTo>
                    <a:pt x="38" y="75"/>
                    <a:pt x="38" y="74"/>
                    <a:pt x="38" y="73"/>
                  </a:cubicBezTo>
                  <a:cubicBezTo>
                    <a:pt x="38" y="72"/>
                    <a:pt x="38" y="72"/>
                    <a:pt x="38" y="72"/>
                  </a:cubicBezTo>
                  <a:cubicBezTo>
                    <a:pt x="39" y="73"/>
                    <a:pt x="39" y="73"/>
                    <a:pt x="39" y="73"/>
                  </a:cubicBezTo>
                  <a:cubicBezTo>
                    <a:pt x="39" y="73"/>
                    <a:pt x="39" y="73"/>
                    <a:pt x="39" y="73"/>
                  </a:cubicBezTo>
                  <a:cubicBezTo>
                    <a:pt x="39" y="72"/>
                    <a:pt x="39" y="72"/>
                    <a:pt x="39" y="72"/>
                  </a:cubicBezTo>
                  <a:cubicBezTo>
                    <a:pt x="39" y="72"/>
                    <a:pt x="39" y="72"/>
                    <a:pt x="39" y="72"/>
                  </a:cubicBezTo>
                  <a:cubicBezTo>
                    <a:pt x="38" y="72"/>
                    <a:pt x="38" y="72"/>
                    <a:pt x="38" y="72"/>
                  </a:cubicBezTo>
                  <a:cubicBezTo>
                    <a:pt x="38" y="72"/>
                    <a:pt x="38" y="72"/>
                    <a:pt x="38" y="72"/>
                  </a:cubicBezTo>
                  <a:cubicBezTo>
                    <a:pt x="38" y="71"/>
                    <a:pt x="38" y="71"/>
                    <a:pt x="38" y="71"/>
                  </a:cubicBezTo>
                  <a:cubicBezTo>
                    <a:pt x="38" y="71"/>
                    <a:pt x="38" y="71"/>
                    <a:pt x="38" y="71"/>
                  </a:cubicBezTo>
                  <a:cubicBezTo>
                    <a:pt x="39" y="71"/>
                    <a:pt x="39" y="71"/>
                    <a:pt x="39" y="71"/>
                  </a:cubicBezTo>
                  <a:cubicBezTo>
                    <a:pt x="39" y="70"/>
                    <a:pt x="39" y="70"/>
                    <a:pt x="39" y="70"/>
                  </a:cubicBezTo>
                  <a:cubicBezTo>
                    <a:pt x="38" y="69"/>
                    <a:pt x="38" y="68"/>
                    <a:pt x="38" y="68"/>
                  </a:cubicBezTo>
                  <a:cubicBezTo>
                    <a:pt x="37" y="69"/>
                    <a:pt x="37" y="69"/>
                    <a:pt x="37" y="69"/>
                  </a:cubicBezTo>
                  <a:cubicBezTo>
                    <a:pt x="37" y="69"/>
                    <a:pt x="37" y="69"/>
                    <a:pt x="37" y="69"/>
                  </a:cubicBezTo>
                  <a:cubicBezTo>
                    <a:pt x="37" y="69"/>
                    <a:pt x="37" y="69"/>
                    <a:pt x="37" y="69"/>
                  </a:cubicBezTo>
                  <a:cubicBezTo>
                    <a:pt x="37" y="69"/>
                    <a:pt x="37" y="69"/>
                    <a:pt x="37" y="69"/>
                  </a:cubicBezTo>
                  <a:cubicBezTo>
                    <a:pt x="37" y="70"/>
                    <a:pt x="37" y="70"/>
                    <a:pt x="37" y="70"/>
                  </a:cubicBezTo>
                  <a:cubicBezTo>
                    <a:pt x="36" y="70"/>
                    <a:pt x="36" y="70"/>
                    <a:pt x="36" y="70"/>
                  </a:cubicBezTo>
                  <a:cubicBezTo>
                    <a:pt x="36" y="70"/>
                    <a:pt x="36" y="70"/>
                    <a:pt x="36" y="70"/>
                  </a:cubicBezTo>
                  <a:cubicBezTo>
                    <a:pt x="35" y="70"/>
                    <a:pt x="35" y="70"/>
                    <a:pt x="35" y="71"/>
                  </a:cubicBezTo>
                  <a:cubicBezTo>
                    <a:pt x="35" y="71"/>
                    <a:pt x="36" y="71"/>
                    <a:pt x="36" y="72"/>
                  </a:cubicBezTo>
                  <a:cubicBezTo>
                    <a:pt x="35" y="73"/>
                    <a:pt x="35" y="74"/>
                    <a:pt x="35" y="75"/>
                  </a:cubicBezTo>
                  <a:cubicBezTo>
                    <a:pt x="35" y="75"/>
                    <a:pt x="34" y="75"/>
                    <a:pt x="34" y="75"/>
                  </a:cubicBezTo>
                  <a:cubicBezTo>
                    <a:pt x="34" y="75"/>
                    <a:pt x="34" y="75"/>
                    <a:pt x="34" y="75"/>
                  </a:cubicBezTo>
                  <a:cubicBezTo>
                    <a:pt x="35" y="75"/>
                    <a:pt x="35" y="75"/>
                    <a:pt x="35" y="75"/>
                  </a:cubicBezTo>
                  <a:cubicBezTo>
                    <a:pt x="35" y="75"/>
                    <a:pt x="35" y="75"/>
                    <a:pt x="35" y="75"/>
                  </a:cubicBezTo>
                  <a:cubicBezTo>
                    <a:pt x="36" y="75"/>
                    <a:pt x="36" y="75"/>
                    <a:pt x="36" y="75"/>
                  </a:cubicBezTo>
                  <a:cubicBezTo>
                    <a:pt x="36" y="76"/>
                    <a:pt x="36" y="76"/>
                    <a:pt x="36" y="76"/>
                  </a:cubicBezTo>
                  <a:cubicBezTo>
                    <a:pt x="36" y="76"/>
                    <a:pt x="36" y="76"/>
                    <a:pt x="36" y="76"/>
                  </a:cubicBezTo>
                  <a:cubicBezTo>
                    <a:pt x="35" y="76"/>
                    <a:pt x="35" y="76"/>
                    <a:pt x="35" y="76"/>
                  </a:cubicBezTo>
                  <a:cubicBezTo>
                    <a:pt x="35" y="76"/>
                    <a:pt x="35" y="76"/>
                    <a:pt x="35" y="76"/>
                  </a:cubicBezTo>
                  <a:cubicBezTo>
                    <a:pt x="35" y="76"/>
                    <a:pt x="35" y="76"/>
                    <a:pt x="35" y="76"/>
                  </a:cubicBezTo>
                  <a:cubicBezTo>
                    <a:pt x="35" y="76"/>
                    <a:pt x="35" y="76"/>
                    <a:pt x="35" y="76"/>
                  </a:cubicBezTo>
                  <a:cubicBezTo>
                    <a:pt x="35" y="79"/>
                    <a:pt x="35" y="79"/>
                    <a:pt x="35" y="79"/>
                  </a:cubicBezTo>
                  <a:cubicBezTo>
                    <a:pt x="38" y="78"/>
                    <a:pt x="38" y="78"/>
                    <a:pt x="38" y="78"/>
                  </a:cubicBezTo>
                  <a:cubicBezTo>
                    <a:pt x="39" y="81"/>
                    <a:pt x="39" y="81"/>
                    <a:pt x="39" y="81"/>
                  </a:cubicBezTo>
                  <a:cubicBezTo>
                    <a:pt x="38" y="84"/>
                    <a:pt x="38" y="84"/>
                    <a:pt x="38" y="84"/>
                  </a:cubicBezTo>
                  <a:cubicBezTo>
                    <a:pt x="38" y="87"/>
                    <a:pt x="38" y="87"/>
                    <a:pt x="38" y="87"/>
                  </a:cubicBezTo>
                  <a:cubicBezTo>
                    <a:pt x="38" y="87"/>
                    <a:pt x="38" y="87"/>
                    <a:pt x="38" y="87"/>
                  </a:cubicBezTo>
                  <a:cubicBezTo>
                    <a:pt x="38" y="87"/>
                    <a:pt x="38" y="87"/>
                    <a:pt x="38" y="87"/>
                  </a:cubicBezTo>
                  <a:cubicBezTo>
                    <a:pt x="39" y="87"/>
                    <a:pt x="39" y="87"/>
                    <a:pt x="39" y="87"/>
                  </a:cubicBezTo>
                  <a:cubicBezTo>
                    <a:pt x="38" y="88"/>
                    <a:pt x="38" y="88"/>
                    <a:pt x="38" y="88"/>
                  </a:cubicBezTo>
                  <a:cubicBezTo>
                    <a:pt x="38" y="88"/>
                    <a:pt x="38" y="88"/>
                    <a:pt x="38" y="88"/>
                  </a:cubicBezTo>
                  <a:cubicBezTo>
                    <a:pt x="39" y="89"/>
                    <a:pt x="39" y="90"/>
                    <a:pt x="39" y="93"/>
                  </a:cubicBezTo>
                  <a:cubicBezTo>
                    <a:pt x="40" y="94"/>
                    <a:pt x="40" y="94"/>
                    <a:pt x="40" y="94"/>
                  </a:cubicBezTo>
                  <a:cubicBezTo>
                    <a:pt x="40" y="95"/>
                    <a:pt x="40" y="95"/>
                    <a:pt x="40" y="95"/>
                  </a:cubicBezTo>
                  <a:cubicBezTo>
                    <a:pt x="40" y="95"/>
                    <a:pt x="40" y="95"/>
                    <a:pt x="40" y="95"/>
                  </a:cubicBezTo>
                  <a:cubicBezTo>
                    <a:pt x="40" y="95"/>
                    <a:pt x="40" y="95"/>
                    <a:pt x="40" y="95"/>
                  </a:cubicBezTo>
                  <a:cubicBezTo>
                    <a:pt x="40" y="96"/>
                    <a:pt x="40" y="96"/>
                    <a:pt x="40" y="96"/>
                  </a:cubicBezTo>
                  <a:cubicBezTo>
                    <a:pt x="40" y="96"/>
                    <a:pt x="40" y="96"/>
                    <a:pt x="40" y="96"/>
                  </a:cubicBezTo>
                  <a:cubicBezTo>
                    <a:pt x="40" y="96"/>
                    <a:pt x="40" y="97"/>
                    <a:pt x="39" y="97"/>
                  </a:cubicBezTo>
                  <a:cubicBezTo>
                    <a:pt x="39" y="97"/>
                    <a:pt x="39" y="97"/>
                    <a:pt x="39" y="97"/>
                  </a:cubicBezTo>
                  <a:cubicBezTo>
                    <a:pt x="39" y="96"/>
                    <a:pt x="39" y="96"/>
                    <a:pt x="39" y="96"/>
                  </a:cubicBezTo>
                  <a:cubicBezTo>
                    <a:pt x="39" y="96"/>
                    <a:pt x="39" y="96"/>
                    <a:pt x="39" y="96"/>
                  </a:cubicBezTo>
                  <a:cubicBezTo>
                    <a:pt x="39" y="96"/>
                    <a:pt x="39" y="96"/>
                    <a:pt x="39" y="96"/>
                  </a:cubicBezTo>
                  <a:cubicBezTo>
                    <a:pt x="38" y="95"/>
                    <a:pt x="38" y="95"/>
                    <a:pt x="38" y="95"/>
                  </a:cubicBezTo>
                  <a:cubicBezTo>
                    <a:pt x="39" y="93"/>
                    <a:pt x="39" y="93"/>
                    <a:pt x="39" y="93"/>
                  </a:cubicBezTo>
                  <a:cubicBezTo>
                    <a:pt x="38" y="92"/>
                    <a:pt x="38" y="92"/>
                    <a:pt x="38" y="92"/>
                  </a:cubicBezTo>
                  <a:cubicBezTo>
                    <a:pt x="38" y="91"/>
                    <a:pt x="38" y="91"/>
                    <a:pt x="38" y="91"/>
                  </a:cubicBezTo>
                  <a:cubicBezTo>
                    <a:pt x="38" y="91"/>
                    <a:pt x="38" y="91"/>
                    <a:pt x="38" y="91"/>
                  </a:cubicBezTo>
                  <a:cubicBezTo>
                    <a:pt x="38" y="90"/>
                    <a:pt x="38" y="90"/>
                    <a:pt x="38" y="90"/>
                  </a:cubicBezTo>
                  <a:cubicBezTo>
                    <a:pt x="37" y="83"/>
                    <a:pt x="37" y="83"/>
                    <a:pt x="37" y="83"/>
                  </a:cubicBezTo>
                  <a:cubicBezTo>
                    <a:pt x="36" y="83"/>
                    <a:pt x="36" y="83"/>
                    <a:pt x="36" y="83"/>
                  </a:cubicBezTo>
                  <a:cubicBezTo>
                    <a:pt x="35" y="84"/>
                    <a:pt x="35" y="84"/>
                    <a:pt x="35" y="84"/>
                  </a:cubicBezTo>
                  <a:cubicBezTo>
                    <a:pt x="35" y="83"/>
                    <a:pt x="35" y="83"/>
                    <a:pt x="35" y="83"/>
                  </a:cubicBezTo>
                  <a:cubicBezTo>
                    <a:pt x="35" y="83"/>
                    <a:pt x="35" y="83"/>
                    <a:pt x="35" y="83"/>
                  </a:cubicBezTo>
                  <a:cubicBezTo>
                    <a:pt x="35" y="83"/>
                    <a:pt x="35" y="83"/>
                    <a:pt x="35" y="83"/>
                  </a:cubicBezTo>
                  <a:cubicBezTo>
                    <a:pt x="35" y="82"/>
                    <a:pt x="35" y="82"/>
                    <a:pt x="35" y="82"/>
                  </a:cubicBezTo>
                  <a:cubicBezTo>
                    <a:pt x="34" y="82"/>
                    <a:pt x="34" y="82"/>
                    <a:pt x="34" y="82"/>
                  </a:cubicBezTo>
                  <a:cubicBezTo>
                    <a:pt x="34" y="81"/>
                    <a:pt x="34" y="81"/>
                    <a:pt x="34" y="81"/>
                  </a:cubicBezTo>
                  <a:cubicBezTo>
                    <a:pt x="35" y="81"/>
                    <a:pt x="35" y="81"/>
                    <a:pt x="35" y="81"/>
                  </a:cubicBezTo>
                  <a:cubicBezTo>
                    <a:pt x="35" y="80"/>
                    <a:pt x="35" y="80"/>
                    <a:pt x="35" y="80"/>
                  </a:cubicBezTo>
                  <a:cubicBezTo>
                    <a:pt x="34" y="78"/>
                    <a:pt x="34" y="78"/>
                    <a:pt x="34" y="78"/>
                  </a:cubicBezTo>
                  <a:cubicBezTo>
                    <a:pt x="34" y="79"/>
                    <a:pt x="34" y="79"/>
                    <a:pt x="34" y="79"/>
                  </a:cubicBezTo>
                  <a:cubicBezTo>
                    <a:pt x="33" y="79"/>
                    <a:pt x="33" y="79"/>
                    <a:pt x="33" y="79"/>
                  </a:cubicBezTo>
                  <a:cubicBezTo>
                    <a:pt x="33" y="79"/>
                    <a:pt x="33" y="79"/>
                    <a:pt x="33" y="79"/>
                  </a:cubicBezTo>
                  <a:cubicBezTo>
                    <a:pt x="33" y="79"/>
                    <a:pt x="33" y="79"/>
                    <a:pt x="33" y="79"/>
                  </a:cubicBezTo>
                  <a:cubicBezTo>
                    <a:pt x="33" y="80"/>
                    <a:pt x="33" y="80"/>
                    <a:pt x="33" y="80"/>
                  </a:cubicBezTo>
                  <a:cubicBezTo>
                    <a:pt x="33" y="81"/>
                    <a:pt x="33" y="81"/>
                    <a:pt x="33" y="81"/>
                  </a:cubicBezTo>
                  <a:cubicBezTo>
                    <a:pt x="33" y="81"/>
                    <a:pt x="34" y="81"/>
                    <a:pt x="34" y="81"/>
                  </a:cubicBezTo>
                  <a:cubicBezTo>
                    <a:pt x="33" y="82"/>
                    <a:pt x="33" y="82"/>
                    <a:pt x="33" y="82"/>
                  </a:cubicBezTo>
                  <a:cubicBezTo>
                    <a:pt x="32" y="81"/>
                    <a:pt x="32" y="81"/>
                    <a:pt x="32" y="81"/>
                  </a:cubicBezTo>
                  <a:cubicBezTo>
                    <a:pt x="31" y="81"/>
                    <a:pt x="31" y="81"/>
                    <a:pt x="31" y="81"/>
                  </a:cubicBezTo>
                  <a:cubicBezTo>
                    <a:pt x="31" y="82"/>
                    <a:pt x="31" y="82"/>
                    <a:pt x="31" y="82"/>
                  </a:cubicBezTo>
                  <a:cubicBezTo>
                    <a:pt x="31" y="82"/>
                    <a:pt x="31" y="83"/>
                    <a:pt x="32" y="83"/>
                  </a:cubicBezTo>
                  <a:cubicBezTo>
                    <a:pt x="32" y="83"/>
                    <a:pt x="32" y="83"/>
                    <a:pt x="32" y="83"/>
                  </a:cubicBezTo>
                  <a:cubicBezTo>
                    <a:pt x="32" y="83"/>
                    <a:pt x="32" y="83"/>
                    <a:pt x="32" y="83"/>
                  </a:cubicBezTo>
                  <a:cubicBezTo>
                    <a:pt x="31" y="84"/>
                    <a:pt x="31" y="84"/>
                    <a:pt x="31" y="84"/>
                  </a:cubicBezTo>
                  <a:cubicBezTo>
                    <a:pt x="31" y="84"/>
                    <a:pt x="31" y="84"/>
                    <a:pt x="31" y="84"/>
                  </a:cubicBezTo>
                  <a:cubicBezTo>
                    <a:pt x="31" y="84"/>
                    <a:pt x="31" y="84"/>
                    <a:pt x="31" y="84"/>
                  </a:cubicBezTo>
                  <a:cubicBezTo>
                    <a:pt x="30" y="83"/>
                    <a:pt x="30" y="83"/>
                    <a:pt x="30" y="83"/>
                  </a:cubicBezTo>
                  <a:cubicBezTo>
                    <a:pt x="30" y="82"/>
                    <a:pt x="30" y="82"/>
                    <a:pt x="30" y="82"/>
                  </a:cubicBezTo>
                  <a:cubicBezTo>
                    <a:pt x="30" y="81"/>
                    <a:pt x="30" y="81"/>
                    <a:pt x="30" y="81"/>
                  </a:cubicBezTo>
                  <a:cubicBezTo>
                    <a:pt x="29" y="81"/>
                    <a:pt x="29" y="81"/>
                    <a:pt x="29" y="81"/>
                  </a:cubicBezTo>
                  <a:cubicBezTo>
                    <a:pt x="29" y="81"/>
                    <a:pt x="29" y="81"/>
                    <a:pt x="29" y="81"/>
                  </a:cubicBezTo>
                  <a:cubicBezTo>
                    <a:pt x="30" y="80"/>
                    <a:pt x="30" y="80"/>
                    <a:pt x="30" y="80"/>
                  </a:cubicBezTo>
                  <a:cubicBezTo>
                    <a:pt x="30" y="77"/>
                    <a:pt x="29" y="76"/>
                    <a:pt x="29" y="76"/>
                  </a:cubicBezTo>
                  <a:cubicBezTo>
                    <a:pt x="28" y="77"/>
                    <a:pt x="28" y="77"/>
                    <a:pt x="28" y="77"/>
                  </a:cubicBezTo>
                  <a:cubicBezTo>
                    <a:pt x="28" y="79"/>
                    <a:pt x="28" y="79"/>
                    <a:pt x="28" y="79"/>
                  </a:cubicBezTo>
                  <a:cubicBezTo>
                    <a:pt x="28" y="78"/>
                    <a:pt x="28" y="78"/>
                    <a:pt x="28" y="78"/>
                  </a:cubicBezTo>
                  <a:cubicBezTo>
                    <a:pt x="27" y="78"/>
                    <a:pt x="27" y="78"/>
                    <a:pt x="27" y="78"/>
                  </a:cubicBezTo>
                  <a:cubicBezTo>
                    <a:pt x="27" y="79"/>
                    <a:pt x="27" y="79"/>
                    <a:pt x="27" y="79"/>
                  </a:cubicBezTo>
                  <a:cubicBezTo>
                    <a:pt x="28" y="80"/>
                    <a:pt x="28" y="80"/>
                    <a:pt x="28" y="80"/>
                  </a:cubicBezTo>
                  <a:cubicBezTo>
                    <a:pt x="27" y="82"/>
                    <a:pt x="27" y="82"/>
                    <a:pt x="27" y="82"/>
                  </a:cubicBezTo>
                  <a:cubicBezTo>
                    <a:pt x="27" y="82"/>
                    <a:pt x="27" y="82"/>
                    <a:pt x="27" y="82"/>
                  </a:cubicBezTo>
                  <a:cubicBezTo>
                    <a:pt x="28" y="81"/>
                    <a:pt x="28" y="81"/>
                    <a:pt x="28" y="81"/>
                  </a:cubicBezTo>
                  <a:cubicBezTo>
                    <a:pt x="28" y="81"/>
                    <a:pt x="28" y="81"/>
                    <a:pt x="28" y="81"/>
                  </a:cubicBezTo>
                  <a:cubicBezTo>
                    <a:pt x="29" y="82"/>
                    <a:pt x="29" y="82"/>
                    <a:pt x="29" y="83"/>
                  </a:cubicBezTo>
                  <a:cubicBezTo>
                    <a:pt x="29" y="84"/>
                    <a:pt x="29" y="84"/>
                    <a:pt x="29" y="84"/>
                  </a:cubicBezTo>
                  <a:cubicBezTo>
                    <a:pt x="30" y="84"/>
                    <a:pt x="30" y="84"/>
                    <a:pt x="30" y="84"/>
                  </a:cubicBezTo>
                  <a:cubicBezTo>
                    <a:pt x="30" y="84"/>
                    <a:pt x="30" y="84"/>
                    <a:pt x="30" y="84"/>
                  </a:cubicBezTo>
                  <a:cubicBezTo>
                    <a:pt x="29" y="85"/>
                    <a:pt x="29" y="85"/>
                    <a:pt x="29" y="85"/>
                  </a:cubicBezTo>
                  <a:cubicBezTo>
                    <a:pt x="29" y="85"/>
                    <a:pt x="29" y="85"/>
                    <a:pt x="29" y="85"/>
                  </a:cubicBezTo>
                  <a:cubicBezTo>
                    <a:pt x="29" y="86"/>
                    <a:pt x="29" y="86"/>
                    <a:pt x="29" y="86"/>
                  </a:cubicBezTo>
                  <a:cubicBezTo>
                    <a:pt x="30" y="86"/>
                    <a:pt x="30" y="86"/>
                    <a:pt x="30" y="86"/>
                  </a:cubicBezTo>
                  <a:cubicBezTo>
                    <a:pt x="30" y="86"/>
                    <a:pt x="30" y="86"/>
                    <a:pt x="30" y="86"/>
                  </a:cubicBezTo>
                  <a:cubicBezTo>
                    <a:pt x="30" y="86"/>
                    <a:pt x="30" y="86"/>
                    <a:pt x="30" y="86"/>
                  </a:cubicBezTo>
                  <a:cubicBezTo>
                    <a:pt x="30" y="85"/>
                    <a:pt x="30" y="85"/>
                    <a:pt x="30" y="85"/>
                  </a:cubicBezTo>
                  <a:cubicBezTo>
                    <a:pt x="30" y="85"/>
                    <a:pt x="30" y="85"/>
                    <a:pt x="30" y="85"/>
                  </a:cubicBezTo>
                  <a:cubicBezTo>
                    <a:pt x="31" y="85"/>
                    <a:pt x="31" y="85"/>
                    <a:pt x="31" y="86"/>
                  </a:cubicBezTo>
                  <a:cubicBezTo>
                    <a:pt x="31" y="86"/>
                    <a:pt x="31" y="86"/>
                    <a:pt x="31" y="86"/>
                  </a:cubicBezTo>
                  <a:cubicBezTo>
                    <a:pt x="31" y="85"/>
                    <a:pt x="32" y="85"/>
                    <a:pt x="34" y="85"/>
                  </a:cubicBezTo>
                  <a:cubicBezTo>
                    <a:pt x="35" y="86"/>
                    <a:pt x="35" y="86"/>
                    <a:pt x="35" y="86"/>
                  </a:cubicBezTo>
                  <a:cubicBezTo>
                    <a:pt x="35" y="86"/>
                    <a:pt x="35" y="86"/>
                    <a:pt x="35" y="86"/>
                  </a:cubicBezTo>
                  <a:cubicBezTo>
                    <a:pt x="34" y="87"/>
                    <a:pt x="34" y="87"/>
                    <a:pt x="34" y="87"/>
                  </a:cubicBezTo>
                  <a:cubicBezTo>
                    <a:pt x="35" y="87"/>
                    <a:pt x="35" y="87"/>
                    <a:pt x="35" y="87"/>
                  </a:cubicBezTo>
                  <a:cubicBezTo>
                    <a:pt x="35" y="87"/>
                    <a:pt x="35" y="87"/>
                    <a:pt x="35" y="87"/>
                  </a:cubicBezTo>
                  <a:cubicBezTo>
                    <a:pt x="34" y="88"/>
                    <a:pt x="34" y="88"/>
                    <a:pt x="34" y="88"/>
                  </a:cubicBezTo>
                  <a:cubicBezTo>
                    <a:pt x="34" y="87"/>
                    <a:pt x="33" y="86"/>
                    <a:pt x="33" y="86"/>
                  </a:cubicBezTo>
                  <a:cubicBezTo>
                    <a:pt x="30" y="87"/>
                    <a:pt x="30" y="87"/>
                    <a:pt x="30" y="87"/>
                  </a:cubicBezTo>
                  <a:cubicBezTo>
                    <a:pt x="30" y="88"/>
                    <a:pt x="30" y="88"/>
                    <a:pt x="30" y="88"/>
                  </a:cubicBezTo>
                  <a:cubicBezTo>
                    <a:pt x="30" y="88"/>
                    <a:pt x="30" y="88"/>
                    <a:pt x="30" y="88"/>
                  </a:cubicBezTo>
                  <a:cubicBezTo>
                    <a:pt x="30" y="88"/>
                    <a:pt x="30" y="88"/>
                    <a:pt x="30" y="88"/>
                  </a:cubicBezTo>
                  <a:cubicBezTo>
                    <a:pt x="30" y="88"/>
                    <a:pt x="30" y="88"/>
                    <a:pt x="30" y="88"/>
                  </a:cubicBezTo>
                  <a:cubicBezTo>
                    <a:pt x="30" y="89"/>
                    <a:pt x="30" y="89"/>
                    <a:pt x="30" y="89"/>
                  </a:cubicBezTo>
                  <a:cubicBezTo>
                    <a:pt x="29" y="89"/>
                    <a:pt x="29" y="89"/>
                    <a:pt x="29" y="89"/>
                  </a:cubicBezTo>
                  <a:cubicBezTo>
                    <a:pt x="29" y="88"/>
                    <a:pt x="29" y="87"/>
                    <a:pt x="28" y="87"/>
                  </a:cubicBezTo>
                  <a:cubicBezTo>
                    <a:pt x="28" y="88"/>
                    <a:pt x="28" y="88"/>
                    <a:pt x="28" y="88"/>
                  </a:cubicBezTo>
                  <a:cubicBezTo>
                    <a:pt x="29" y="92"/>
                    <a:pt x="29" y="92"/>
                    <a:pt x="29" y="92"/>
                  </a:cubicBezTo>
                  <a:cubicBezTo>
                    <a:pt x="28" y="93"/>
                    <a:pt x="28" y="93"/>
                    <a:pt x="28" y="93"/>
                  </a:cubicBezTo>
                  <a:cubicBezTo>
                    <a:pt x="28" y="93"/>
                    <a:pt x="28" y="93"/>
                    <a:pt x="28" y="93"/>
                  </a:cubicBezTo>
                  <a:cubicBezTo>
                    <a:pt x="27" y="92"/>
                    <a:pt x="27" y="92"/>
                    <a:pt x="27" y="92"/>
                  </a:cubicBezTo>
                  <a:cubicBezTo>
                    <a:pt x="27" y="93"/>
                    <a:pt x="27" y="93"/>
                    <a:pt x="26" y="94"/>
                  </a:cubicBezTo>
                  <a:cubicBezTo>
                    <a:pt x="26" y="95"/>
                    <a:pt x="26" y="95"/>
                    <a:pt x="26" y="95"/>
                  </a:cubicBezTo>
                  <a:cubicBezTo>
                    <a:pt x="27" y="95"/>
                    <a:pt x="27" y="96"/>
                    <a:pt x="27" y="97"/>
                  </a:cubicBezTo>
                  <a:cubicBezTo>
                    <a:pt x="28" y="97"/>
                    <a:pt x="28" y="97"/>
                    <a:pt x="28" y="97"/>
                  </a:cubicBezTo>
                  <a:cubicBezTo>
                    <a:pt x="29" y="96"/>
                    <a:pt x="29" y="96"/>
                    <a:pt x="29" y="96"/>
                  </a:cubicBezTo>
                  <a:cubicBezTo>
                    <a:pt x="30" y="96"/>
                    <a:pt x="31" y="97"/>
                    <a:pt x="31" y="98"/>
                  </a:cubicBezTo>
                  <a:cubicBezTo>
                    <a:pt x="31" y="100"/>
                    <a:pt x="31" y="100"/>
                    <a:pt x="31" y="100"/>
                  </a:cubicBezTo>
                  <a:cubicBezTo>
                    <a:pt x="31" y="100"/>
                    <a:pt x="31" y="101"/>
                    <a:pt x="33" y="101"/>
                  </a:cubicBezTo>
                  <a:cubicBezTo>
                    <a:pt x="33" y="102"/>
                    <a:pt x="32" y="103"/>
                    <a:pt x="32" y="103"/>
                  </a:cubicBezTo>
                  <a:cubicBezTo>
                    <a:pt x="32" y="103"/>
                    <a:pt x="32" y="102"/>
                    <a:pt x="31" y="102"/>
                  </a:cubicBezTo>
                  <a:cubicBezTo>
                    <a:pt x="31" y="101"/>
                    <a:pt x="31" y="101"/>
                    <a:pt x="31" y="101"/>
                  </a:cubicBezTo>
                  <a:cubicBezTo>
                    <a:pt x="30" y="101"/>
                    <a:pt x="30" y="101"/>
                    <a:pt x="30" y="101"/>
                  </a:cubicBezTo>
                  <a:cubicBezTo>
                    <a:pt x="30" y="102"/>
                    <a:pt x="30" y="102"/>
                    <a:pt x="30" y="102"/>
                  </a:cubicBezTo>
                  <a:cubicBezTo>
                    <a:pt x="31" y="106"/>
                    <a:pt x="31" y="106"/>
                    <a:pt x="31" y="106"/>
                  </a:cubicBezTo>
                  <a:cubicBezTo>
                    <a:pt x="31" y="106"/>
                    <a:pt x="31" y="106"/>
                    <a:pt x="31" y="106"/>
                  </a:cubicBezTo>
                  <a:cubicBezTo>
                    <a:pt x="31" y="106"/>
                    <a:pt x="31" y="106"/>
                    <a:pt x="31" y="106"/>
                  </a:cubicBezTo>
                  <a:cubicBezTo>
                    <a:pt x="32" y="106"/>
                    <a:pt x="32" y="106"/>
                    <a:pt x="32" y="106"/>
                  </a:cubicBezTo>
                  <a:cubicBezTo>
                    <a:pt x="32" y="107"/>
                    <a:pt x="32" y="107"/>
                    <a:pt x="32" y="107"/>
                  </a:cubicBezTo>
                  <a:cubicBezTo>
                    <a:pt x="31" y="107"/>
                    <a:pt x="31" y="107"/>
                    <a:pt x="31" y="107"/>
                  </a:cubicBezTo>
                  <a:cubicBezTo>
                    <a:pt x="31" y="108"/>
                    <a:pt x="31" y="108"/>
                    <a:pt x="31" y="108"/>
                  </a:cubicBezTo>
                  <a:cubicBezTo>
                    <a:pt x="33" y="108"/>
                    <a:pt x="33" y="109"/>
                    <a:pt x="33" y="111"/>
                  </a:cubicBezTo>
                  <a:cubicBezTo>
                    <a:pt x="32" y="114"/>
                    <a:pt x="32" y="114"/>
                    <a:pt x="32" y="114"/>
                  </a:cubicBezTo>
                  <a:cubicBezTo>
                    <a:pt x="33" y="115"/>
                    <a:pt x="33" y="115"/>
                    <a:pt x="33" y="115"/>
                  </a:cubicBezTo>
                  <a:cubicBezTo>
                    <a:pt x="33" y="118"/>
                    <a:pt x="33" y="118"/>
                    <a:pt x="33" y="118"/>
                  </a:cubicBezTo>
                  <a:cubicBezTo>
                    <a:pt x="33" y="119"/>
                    <a:pt x="33" y="119"/>
                    <a:pt x="33" y="119"/>
                  </a:cubicBezTo>
                  <a:cubicBezTo>
                    <a:pt x="32" y="119"/>
                    <a:pt x="32" y="121"/>
                    <a:pt x="32" y="125"/>
                  </a:cubicBezTo>
                  <a:cubicBezTo>
                    <a:pt x="32" y="125"/>
                    <a:pt x="32" y="124"/>
                    <a:pt x="32" y="124"/>
                  </a:cubicBezTo>
                  <a:cubicBezTo>
                    <a:pt x="33" y="124"/>
                    <a:pt x="33" y="124"/>
                    <a:pt x="33" y="124"/>
                  </a:cubicBezTo>
                  <a:cubicBezTo>
                    <a:pt x="33" y="124"/>
                    <a:pt x="33" y="124"/>
                    <a:pt x="33" y="124"/>
                  </a:cubicBezTo>
                  <a:cubicBezTo>
                    <a:pt x="32" y="125"/>
                    <a:pt x="32" y="125"/>
                    <a:pt x="32" y="125"/>
                  </a:cubicBezTo>
                  <a:cubicBezTo>
                    <a:pt x="31" y="125"/>
                    <a:pt x="31" y="125"/>
                    <a:pt x="31" y="125"/>
                  </a:cubicBezTo>
                  <a:cubicBezTo>
                    <a:pt x="31" y="126"/>
                    <a:pt x="31" y="126"/>
                    <a:pt x="31" y="126"/>
                  </a:cubicBezTo>
                  <a:cubicBezTo>
                    <a:pt x="32" y="131"/>
                    <a:pt x="32" y="131"/>
                    <a:pt x="32" y="131"/>
                  </a:cubicBezTo>
                  <a:cubicBezTo>
                    <a:pt x="32" y="132"/>
                    <a:pt x="32" y="132"/>
                    <a:pt x="32" y="132"/>
                  </a:cubicBezTo>
                  <a:cubicBezTo>
                    <a:pt x="33" y="133"/>
                    <a:pt x="34" y="133"/>
                    <a:pt x="34" y="134"/>
                  </a:cubicBezTo>
                  <a:cubicBezTo>
                    <a:pt x="34" y="134"/>
                    <a:pt x="34" y="134"/>
                    <a:pt x="34" y="134"/>
                  </a:cubicBezTo>
                  <a:cubicBezTo>
                    <a:pt x="34" y="134"/>
                    <a:pt x="34" y="134"/>
                    <a:pt x="34" y="134"/>
                  </a:cubicBezTo>
                  <a:cubicBezTo>
                    <a:pt x="35" y="134"/>
                    <a:pt x="35" y="134"/>
                    <a:pt x="35" y="134"/>
                  </a:cubicBezTo>
                  <a:cubicBezTo>
                    <a:pt x="36" y="137"/>
                    <a:pt x="36" y="137"/>
                    <a:pt x="36" y="137"/>
                  </a:cubicBezTo>
                  <a:cubicBezTo>
                    <a:pt x="35" y="138"/>
                    <a:pt x="35" y="139"/>
                    <a:pt x="35" y="140"/>
                  </a:cubicBezTo>
                  <a:cubicBezTo>
                    <a:pt x="35" y="141"/>
                    <a:pt x="35" y="141"/>
                    <a:pt x="35" y="141"/>
                  </a:cubicBezTo>
                  <a:cubicBezTo>
                    <a:pt x="35" y="142"/>
                    <a:pt x="35" y="142"/>
                    <a:pt x="35" y="142"/>
                  </a:cubicBezTo>
                  <a:cubicBezTo>
                    <a:pt x="35" y="144"/>
                    <a:pt x="35" y="144"/>
                    <a:pt x="35" y="144"/>
                  </a:cubicBezTo>
                  <a:cubicBezTo>
                    <a:pt x="35" y="145"/>
                    <a:pt x="35" y="145"/>
                    <a:pt x="35" y="145"/>
                  </a:cubicBezTo>
                  <a:cubicBezTo>
                    <a:pt x="35" y="148"/>
                    <a:pt x="35" y="148"/>
                    <a:pt x="35" y="148"/>
                  </a:cubicBezTo>
                  <a:cubicBezTo>
                    <a:pt x="34" y="150"/>
                    <a:pt x="34" y="151"/>
                    <a:pt x="33" y="151"/>
                  </a:cubicBezTo>
                  <a:cubicBezTo>
                    <a:pt x="33" y="151"/>
                    <a:pt x="33" y="151"/>
                    <a:pt x="33" y="151"/>
                  </a:cubicBezTo>
                  <a:cubicBezTo>
                    <a:pt x="33" y="151"/>
                    <a:pt x="32" y="150"/>
                    <a:pt x="31" y="149"/>
                  </a:cubicBezTo>
                  <a:cubicBezTo>
                    <a:pt x="31" y="148"/>
                    <a:pt x="31" y="148"/>
                    <a:pt x="31" y="148"/>
                  </a:cubicBezTo>
                  <a:cubicBezTo>
                    <a:pt x="32" y="147"/>
                    <a:pt x="32" y="147"/>
                    <a:pt x="32" y="147"/>
                  </a:cubicBezTo>
                  <a:cubicBezTo>
                    <a:pt x="33" y="148"/>
                    <a:pt x="33" y="148"/>
                    <a:pt x="33" y="148"/>
                  </a:cubicBezTo>
                  <a:cubicBezTo>
                    <a:pt x="34" y="146"/>
                    <a:pt x="34" y="146"/>
                    <a:pt x="34" y="146"/>
                  </a:cubicBezTo>
                  <a:cubicBezTo>
                    <a:pt x="33" y="145"/>
                    <a:pt x="33" y="142"/>
                    <a:pt x="33" y="138"/>
                  </a:cubicBezTo>
                  <a:cubicBezTo>
                    <a:pt x="33" y="138"/>
                    <a:pt x="33" y="138"/>
                    <a:pt x="33" y="138"/>
                  </a:cubicBezTo>
                  <a:cubicBezTo>
                    <a:pt x="33" y="137"/>
                    <a:pt x="33" y="137"/>
                    <a:pt x="33" y="137"/>
                  </a:cubicBezTo>
                  <a:cubicBezTo>
                    <a:pt x="32" y="136"/>
                    <a:pt x="32" y="136"/>
                    <a:pt x="32" y="136"/>
                  </a:cubicBezTo>
                  <a:cubicBezTo>
                    <a:pt x="32" y="136"/>
                    <a:pt x="32" y="136"/>
                    <a:pt x="32" y="136"/>
                  </a:cubicBezTo>
                  <a:cubicBezTo>
                    <a:pt x="32" y="137"/>
                    <a:pt x="32" y="137"/>
                    <a:pt x="32" y="137"/>
                  </a:cubicBezTo>
                  <a:cubicBezTo>
                    <a:pt x="31" y="137"/>
                    <a:pt x="31" y="137"/>
                    <a:pt x="31" y="137"/>
                  </a:cubicBezTo>
                  <a:cubicBezTo>
                    <a:pt x="31" y="133"/>
                    <a:pt x="31" y="133"/>
                    <a:pt x="31" y="133"/>
                  </a:cubicBezTo>
                  <a:cubicBezTo>
                    <a:pt x="31" y="132"/>
                    <a:pt x="31" y="132"/>
                    <a:pt x="31" y="132"/>
                  </a:cubicBezTo>
                  <a:cubicBezTo>
                    <a:pt x="31" y="130"/>
                    <a:pt x="31" y="130"/>
                    <a:pt x="31" y="130"/>
                  </a:cubicBezTo>
                  <a:cubicBezTo>
                    <a:pt x="30" y="127"/>
                    <a:pt x="29" y="125"/>
                    <a:pt x="28" y="124"/>
                  </a:cubicBezTo>
                  <a:cubicBezTo>
                    <a:pt x="28" y="123"/>
                    <a:pt x="28" y="123"/>
                    <a:pt x="28" y="123"/>
                  </a:cubicBezTo>
                  <a:cubicBezTo>
                    <a:pt x="29" y="123"/>
                    <a:pt x="29" y="123"/>
                    <a:pt x="29" y="123"/>
                  </a:cubicBezTo>
                  <a:cubicBezTo>
                    <a:pt x="29" y="123"/>
                    <a:pt x="29" y="123"/>
                    <a:pt x="29" y="123"/>
                  </a:cubicBezTo>
                  <a:cubicBezTo>
                    <a:pt x="30" y="123"/>
                    <a:pt x="30" y="123"/>
                    <a:pt x="30" y="124"/>
                  </a:cubicBezTo>
                  <a:cubicBezTo>
                    <a:pt x="30" y="124"/>
                    <a:pt x="30" y="124"/>
                    <a:pt x="30" y="124"/>
                  </a:cubicBezTo>
                  <a:cubicBezTo>
                    <a:pt x="30" y="122"/>
                    <a:pt x="30" y="122"/>
                    <a:pt x="30" y="122"/>
                  </a:cubicBezTo>
                  <a:cubicBezTo>
                    <a:pt x="30" y="119"/>
                    <a:pt x="30" y="119"/>
                    <a:pt x="30" y="119"/>
                  </a:cubicBezTo>
                  <a:cubicBezTo>
                    <a:pt x="30" y="117"/>
                    <a:pt x="30" y="117"/>
                    <a:pt x="30" y="117"/>
                  </a:cubicBezTo>
                  <a:cubicBezTo>
                    <a:pt x="30" y="116"/>
                    <a:pt x="30" y="116"/>
                    <a:pt x="30" y="116"/>
                  </a:cubicBezTo>
                  <a:cubicBezTo>
                    <a:pt x="30" y="116"/>
                    <a:pt x="30" y="116"/>
                    <a:pt x="30" y="116"/>
                  </a:cubicBezTo>
                  <a:cubicBezTo>
                    <a:pt x="30" y="115"/>
                    <a:pt x="30" y="115"/>
                    <a:pt x="30" y="115"/>
                  </a:cubicBezTo>
                  <a:cubicBezTo>
                    <a:pt x="30" y="114"/>
                    <a:pt x="30" y="114"/>
                    <a:pt x="30" y="114"/>
                  </a:cubicBezTo>
                  <a:cubicBezTo>
                    <a:pt x="30" y="113"/>
                    <a:pt x="30" y="113"/>
                    <a:pt x="30" y="113"/>
                  </a:cubicBezTo>
                  <a:cubicBezTo>
                    <a:pt x="30" y="112"/>
                    <a:pt x="30" y="112"/>
                    <a:pt x="30" y="112"/>
                  </a:cubicBezTo>
                  <a:cubicBezTo>
                    <a:pt x="30" y="112"/>
                    <a:pt x="30" y="112"/>
                    <a:pt x="30" y="112"/>
                  </a:cubicBezTo>
                  <a:cubicBezTo>
                    <a:pt x="30" y="111"/>
                    <a:pt x="30" y="111"/>
                    <a:pt x="30" y="111"/>
                  </a:cubicBezTo>
                  <a:cubicBezTo>
                    <a:pt x="30" y="111"/>
                    <a:pt x="30" y="111"/>
                    <a:pt x="30" y="111"/>
                  </a:cubicBezTo>
                  <a:cubicBezTo>
                    <a:pt x="30" y="108"/>
                    <a:pt x="30" y="108"/>
                    <a:pt x="30" y="108"/>
                  </a:cubicBezTo>
                  <a:cubicBezTo>
                    <a:pt x="29" y="109"/>
                    <a:pt x="29" y="109"/>
                    <a:pt x="29" y="109"/>
                  </a:cubicBezTo>
                  <a:cubicBezTo>
                    <a:pt x="28" y="108"/>
                    <a:pt x="28" y="108"/>
                    <a:pt x="28" y="108"/>
                  </a:cubicBezTo>
                  <a:cubicBezTo>
                    <a:pt x="28" y="108"/>
                    <a:pt x="28" y="108"/>
                    <a:pt x="28" y="108"/>
                  </a:cubicBezTo>
                  <a:cubicBezTo>
                    <a:pt x="29" y="107"/>
                    <a:pt x="29" y="107"/>
                    <a:pt x="29" y="107"/>
                  </a:cubicBezTo>
                  <a:cubicBezTo>
                    <a:pt x="28" y="107"/>
                    <a:pt x="28" y="107"/>
                    <a:pt x="28" y="106"/>
                  </a:cubicBezTo>
                  <a:cubicBezTo>
                    <a:pt x="29" y="106"/>
                    <a:pt x="29" y="106"/>
                    <a:pt x="29" y="106"/>
                  </a:cubicBezTo>
                  <a:cubicBezTo>
                    <a:pt x="30" y="106"/>
                    <a:pt x="30" y="106"/>
                    <a:pt x="30" y="106"/>
                  </a:cubicBezTo>
                  <a:cubicBezTo>
                    <a:pt x="30" y="105"/>
                    <a:pt x="30" y="105"/>
                    <a:pt x="30" y="105"/>
                  </a:cubicBezTo>
                  <a:cubicBezTo>
                    <a:pt x="30" y="103"/>
                    <a:pt x="29" y="101"/>
                    <a:pt x="28" y="99"/>
                  </a:cubicBezTo>
                  <a:cubicBezTo>
                    <a:pt x="27" y="99"/>
                    <a:pt x="27" y="99"/>
                    <a:pt x="27" y="99"/>
                  </a:cubicBezTo>
                  <a:cubicBezTo>
                    <a:pt x="27" y="100"/>
                    <a:pt x="27" y="101"/>
                    <a:pt x="28" y="102"/>
                  </a:cubicBezTo>
                  <a:cubicBezTo>
                    <a:pt x="28" y="103"/>
                    <a:pt x="28" y="103"/>
                    <a:pt x="28" y="103"/>
                  </a:cubicBezTo>
                  <a:cubicBezTo>
                    <a:pt x="29" y="103"/>
                    <a:pt x="29" y="103"/>
                    <a:pt x="29" y="104"/>
                  </a:cubicBezTo>
                  <a:cubicBezTo>
                    <a:pt x="29" y="105"/>
                    <a:pt x="29" y="105"/>
                    <a:pt x="29" y="105"/>
                  </a:cubicBezTo>
                  <a:cubicBezTo>
                    <a:pt x="28" y="106"/>
                    <a:pt x="28" y="106"/>
                    <a:pt x="28" y="106"/>
                  </a:cubicBezTo>
                  <a:cubicBezTo>
                    <a:pt x="28" y="106"/>
                    <a:pt x="28" y="106"/>
                    <a:pt x="28" y="106"/>
                  </a:cubicBezTo>
                  <a:cubicBezTo>
                    <a:pt x="27" y="106"/>
                    <a:pt x="27" y="105"/>
                    <a:pt x="27" y="104"/>
                  </a:cubicBezTo>
                  <a:cubicBezTo>
                    <a:pt x="27" y="103"/>
                    <a:pt x="27" y="103"/>
                    <a:pt x="27" y="103"/>
                  </a:cubicBezTo>
                  <a:cubicBezTo>
                    <a:pt x="27" y="102"/>
                    <a:pt x="26" y="101"/>
                    <a:pt x="26" y="101"/>
                  </a:cubicBezTo>
                  <a:cubicBezTo>
                    <a:pt x="26" y="100"/>
                    <a:pt x="26" y="100"/>
                    <a:pt x="26" y="100"/>
                  </a:cubicBezTo>
                  <a:cubicBezTo>
                    <a:pt x="26" y="100"/>
                    <a:pt x="26" y="100"/>
                    <a:pt x="26" y="100"/>
                  </a:cubicBezTo>
                  <a:cubicBezTo>
                    <a:pt x="26" y="100"/>
                    <a:pt x="26" y="100"/>
                    <a:pt x="26" y="100"/>
                  </a:cubicBezTo>
                  <a:cubicBezTo>
                    <a:pt x="26" y="99"/>
                    <a:pt x="26" y="99"/>
                    <a:pt x="26" y="99"/>
                  </a:cubicBezTo>
                  <a:cubicBezTo>
                    <a:pt x="26" y="99"/>
                    <a:pt x="26" y="99"/>
                    <a:pt x="26" y="99"/>
                  </a:cubicBezTo>
                  <a:cubicBezTo>
                    <a:pt x="25" y="96"/>
                    <a:pt x="25" y="96"/>
                    <a:pt x="25" y="96"/>
                  </a:cubicBezTo>
                  <a:cubicBezTo>
                    <a:pt x="25" y="95"/>
                    <a:pt x="25" y="95"/>
                    <a:pt x="25" y="95"/>
                  </a:cubicBezTo>
                  <a:cubicBezTo>
                    <a:pt x="25" y="93"/>
                    <a:pt x="25" y="92"/>
                    <a:pt x="24" y="92"/>
                  </a:cubicBezTo>
                  <a:cubicBezTo>
                    <a:pt x="25" y="92"/>
                    <a:pt x="25" y="92"/>
                    <a:pt x="25" y="92"/>
                  </a:cubicBezTo>
                  <a:cubicBezTo>
                    <a:pt x="25" y="91"/>
                    <a:pt x="25" y="91"/>
                    <a:pt x="25" y="91"/>
                  </a:cubicBezTo>
                  <a:cubicBezTo>
                    <a:pt x="24" y="92"/>
                    <a:pt x="24" y="92"/>
                    <a:pt x="24" y="92"/>
                  </a:cubicBezTo>
                  <a:cubicBezTo>
                    <a:pt x="24" y="92"/>
                    <a:pt x="24" y="92"/>
                    <a:pt x="24" y="92"/>
                  </a:cubicBezTo>
                  <a:cubicBezTo>
                    <a:pt x="24" y="91"/>
                    <a:pt x="24" y="91"/>
                    <a:pt x="24" y="91"/>
                  </a:cubicBezTo>
                  <a:cubicBezTo>
                    <a:pt x="24" y="90"/>
                    <a:pt x="24" y="90"/>
                    <a:pt x="24" y="90"/>
                  </a:cubicBezTo>
                  <a:cubicBezTo>
                    <a:pt x="23" y="90"/>
                    <a:pt x="23" y="90"/>
                    <a:pt x="23" y="90"/>
                  </a:cubicBezTo>
                  <a:cubicBezTo>
                    <a:pt x="22" y="90"/>
                    <a:pt x="22" y="90"/>
                    <a:pt x="22" y="90"/>
                  </a:cubicBezTo>
                  <a:cubicBezTo>
                    <a:pt x="22" y="90"/>
                    <a:pt x="22" y="90"/>
                    <a:pt x="22" y="90"/>
                  </a:cubicBezTo>
                  <a:cubicBezTo>
                    <a:pt x="22" y="87"/>
                    <a:pt x="22" y="87"/>
                    <a:pt x="22" y="87"/>
                  </a:cubicBezTo>
                  <a:cubicBezTo>
                    <a:pt x="21" y="88"/>
                    <a:pt x="21" y="88"/>
                    <a:pt x="21" y="88"/>
                  </a:cubicBezTo>
                  <a:cubicBezTo>
                    <a:pt x="21" y="88"/>
                    <a:pt x="21" y="88"/>
                    <a:pt x="21" y="88"/>
                  </a:cubicBezTo>
                  <a:cubicBezTo>
                    <a:pt x="21" y="87"/>
                    <a:pt x="20" y="86"/>
                    <a:pt x="20" y="86"/>
                  </a:cubicBezTo>
                  <a:cubicBezTo>
                    <a:pt x="21" y="88"/>
                    <a:pt x="21" y="88"/>
                    <a:pt x="21" y="88"/>
                  </a:cubicBezTo>
                  <a:cubicBezTo>
                    <a:pt x="20" y="90"/>
                    <a:pt x="20" y="90"/>
                    <a:pt x="20" y="90"/>
                  </a:cubicBezTo>
                  <a:cubicBezTo>
                    <a:pt x="21" y="90"/>
                    <a:pt x="21" y="90"/>
                    <a:pt x="21" y="90"/>
                  </a:cubicBezTo>
                  <a:cubicBezTo>
                    <a:pt x="21" y="90"/>
                    <a:pt x="21" y="90"/>
                    <a:pt x="21" y="90"/>
                  </a:cubicBezTo>
                  <a:cubicBezTo>
                    <a:pt x="20" y="91"/>
                    <a:pt x="20" y="91"/>
                    <a:pt x="20" y="91"/>
                  </a:cubicBezTo>
                  <a:cubicBezTo>
                    <a:pt x="20" y="91"/>
                    <a:pt x="20" y="90"/>
                    <a:pt x="19" y="89"/>
                  </a:cubicBezTo>
                  <a:cubicBezTo>
                    <a:pt x="19" y="89"/>
                    <a:pt x="19" y="89"/>
                    <a:pt x="19" y="89"/>
                  </a:cubicBezTo>
                  <a:cubicBezTo>
                    <a:pt x="19" y="89"/>
                    <a:pt x="19" y="89"/>
                    <a:pt x="19" y="89"/>
                  </a:cubicBezTo>
                  <a:cubicBezTo>
                    <a:pt x="17" y="88"/>
                    <a:pt x="17" y="88"/>
                    <a:pt x="17" y="88"/>
                  </a:cubicBezTo>
                  <a:cubicBezTo>
                    <a:pt x="18" y="88"/>
                    <a:pt x="18" y="88"/>
                    <a:pt x="18" y="88"/>
                  </a:cubicBezTo>
                  <a:cubicBezTo>
                    <a:pt x="18" y="88"/>
                    <a:pt x="18" y="88"/>
                    <a:pt x="18" y="88"/>
                  </a:cubicBezTo>
                  <a:cubicBezTo>
                    <a:pt x="18" y="88"/>
                    <a:pt x="18" y="88"/>
                    <a:pt x="18" y="88"/>
                  </a:cubicBezTo>
                  <a:cubicBezTo>
                    <a:pt x="19" y="88"/>
                    <a:pt x="19" y="88"/>
                    <a:pt x="19" y="88"/>
                  </a:cubicBezTo>
                  <a:cubicBezTo>
                    <a:pt x="19" y="88"/>
                    <a:pt x="19" y="88"/>
                    <a:pt x="19" y="88"/>
                  </a:cubicBezTo>
                  <a:cubicBezTo>
                    <a:pt x="18" y="87"/>
                    <a:pt x="18" y="87"/>
                    <a:pt x="18" y="87"/>
                  </a:cubicBezTo>
                  <a:cubicBezTo>
                    <a:pt x="19" y="86"/>
                    <a:pt x="19" y="86"/>
                    <a:pt x="19" y="86"/>
                  </a:cubicBezTo>
                  <a:cubicBezTo>
                    <a:pt x="19" y="84"/>
                    <a:pt x="19" y="84"/>
                    <a:pt x="19" y="84"/>
                  </a:cubicBezTo>
                  <a:cubicBezTo>
                    <a:pt x="19" y="83"/>
                    <a:pt x="19" y="83"/>
                    <a:pt x="19" y="83"/>
                  </a:cubicBezTo>
                  <a:cubicBezTo>
                    <a:pt x="18" y="83"/>
                    <a:pt x="17" y="83"/>
                    <a:pt x="17" y="83"/>
                  </a:cubicBezTo>
                  <a:cubicBezTo>
                    <a:pt x="19" y="83"/>
                    <a:pt x="19" y="83"/>
                    <a:pt x="19" y="83"/>
                  </a:cubicBezTo>
                  <a:cubicBezTo>
                    <a:pt x="18" y="81"/>
                    <a:pt x="17" y="79"/>
                    <a:pt x="16" y="79"/>
                  </a:cubicBezTo>
                  <a:cubicBezTo>
                    <a:pt x="16" y="78"/>
                    <a:pt x="16" y="78"/>
                    <a:pt x="16" y="78"/>
                  </a:cubicBezTo>
                  <a:cubicBezTo>
                    <a:pt x="16" y="78"/>
                    <a:pt x="16" y="78"/>
                    <a:pt x="16" y="78"/>
                  </a:cubicBezTo>
                  <a:cubicBezTo>
                    <a:pt x="16" y="80"/>
                    <a:pt x="16" y="80"/>
                    <a:pt x="16" y="80"/>
                  </a:cubicBezTo>
                  <a:cubicBezTo>
                    <a:pt x="16" y="80"/>
                    <a:pt x="16" y="80"/>
                    <a:pt x="16" y="80"/>
                  </a:cubicBezTo>
                  <a:cubicBezTo>
                    <a:pt x="17" y="80"/>
                    <a:pt x="17" y="80"/>
                    <a:pt x="17" y="80"/>
                  </a:cubicBezTo>
                  <a:cubicBezTo>
                    <a:pt x="17" y="80"/>
                    <a:pt x="17" y="80"/>
                    <a:pt x="17" y="80"/>
                  </a:cubicBezTo>
                  <a:cubicBezTo>
                    <a:pt x="17" y="80"/>
                    <a:pt x="17" y="80"/>
                    <a:pt x="17" y="80"/>
                  </a:cubicBezTo>
                  <a:cubicBezTo>
                    <a:pt x="17" y="81"/>
                    <a:pt x="17" y="81"/>
                    <a:pt x="17" y="81"/>
                  </a:cubicBezTo>
                  <a:cubicBezTo>
                    <a:pt x="17" y="81"/>
                    <a:pt x="17" y="81"/>
                    <a:pt x="17" y="81"/>
                  </a:cubicBezTo>
                  <a:cubicBezTo>
                    <a:pt x="17" y="81"/>
                    <a:pt x="17" y="81"/>
                    <a:pt x="17" y="81"/>
                  </a:cubicBezTo>
                  <a:cubicBezTo>
                    <a:pt x="16" y="81"/>
                    <a:pt x="16" y="81"/>
                    <a:pt x="16" y="81"/>
                  </a:cubicBezTo>
                  <a:cubicBezTo>
                    <a:pt x="16" y="82"/>
                    <a:pt x="16" y="82"/>
                    <a:pt x="16" y="82"/>
                  </a:cubicBezTo>
                  <a:cubicBezTo>
                    <a:pt x="16" y="83"/>
                    <a:pt x="16" y="83"/>
                    <a:pt x="16" y="83"/>
                  </a:cubicBezTo>
                  <a:cubicBezTo>
                    <a:pt x="16" y="84"/>
                    <a:pt x="16" y="84"/>
                    <a:pt x="16" y="84"/>
                  </a:cubicBezTo>
                  <a:cubicBezTo>
                    <a:pt x="16" y="83"/>
                    <a:pt x="16" y="83"/>
                    <a:pt x="16" y="83"/>
                  </a:cubicBezTo>
                  <a:cubicBezTo>
                    <a:pt x="17" y="83"/>
                    <a:pt x="17" y="83"/>
                    <a:pt x="17" y="83"/>
                  </a:cubicBezTo>
                  <a:cubicBezTo>
                    <a:pt x="17" y="84"/>
                    <a:pt x="17" y="84"/>
                    <a:pt x="17" y="84"/>
                  </a:cubicBezTo>
                  <a:cubicBezTo>
                    <a:pt x="16" y="85"/>
                    <a:pt x="16" y="85"/>
                    <a:pt x="16" y="85"/>
                  </a:cubicBezTo>
                  <a:cubicBezTo>
                    <a:pt x="16" y="86"/>
                    <a:pt x="16" y="86"/>
                    <a:pt x="16" y="86"/>
                  </a:cubicBezTo>
                  <a:cubicBezTo>
                    <a:pt x="17" y="86"/>
                    <a:pt x="17" y="86"/>
                    <a:pt x="17" y="86"/>
                  </a:cubicBezTo>
                  <a:cubicBezTo>
                    <a:pt x="17" y="86"/>
                    <a:pt x="17" y="86"/>
                    <a:pt x="17" y="86"/>
                  </a:cubicBezTo>
                  <a:cubicBezTo>
                    <a:pt x="16" y="86"/>
                    <a:pt x="16" y="86"/>
                    <a:pt x="16" y="86"/>
                  </a:cubicBezTo>
                  <a:cubicBezTo>
                    <a:pt x="16" y="87"/>
                    <a:pt x="16" y="87"/>
                    <a:pt x="16" y="87"/>
                  </a:cubicBezTo>
                  <a:cubicBezTo>
                    <a:pt x="17" y="89"/>
                    <a:pt x="17" y="89"/>
                    <a:pt x="17" y="89"/>
                  </a:cubicBezTo>
                  <a:cubicBezTo>
                    <a:pt x="17" y="90"/>
                    <a:pt x="17" y="90"/>
                    <a:pt x="17" y="90"/>
                  </a:cubicBezTo>
                  <a:cubicBezTo>
                    <a:pt x="17" y="92"/>
                    <a:pt x="17" y="92"/>
                    <a:pt x="17" y="92"/>
                  </a:cubicBezTo>
                  <a:cubicBezTo>
                    <a:pt x="17" y="92"/>
                    <a:pt x="17" y="93"/>
                    <a:pt x="17" y="93"/>
                  </a:cubicBezTo>
                  <a:cubicBezTo>
                    <a:pt x="17" y="93"/>
                    <a:pt x="17" y="94"/>
                    <a:pt x="17" y="94"/>
                  </a:cubicBezTo>
                  <a:cubicBezTo>
                    <a:pt x="17" y="96"/>
                    <a:pt x="17" y="97"/>
                    <a:pt x="18" y="97"/>
                  </a:cubicBezTo>
                  <a:cubicBezTo>
                    <a:pt x="18" y="97"/>
                    <a:pt x="18" y="97"/>
                    <a:pt x="18" y="97"/>
                  </a:cubicBezTo>
                  <a:cubicBezTo>
                    <a:pt x="17" y="97"/>
                    <a:pt x="17" y="97"/>
                    <a:pt x="17" y="97"/>
                  </a:cubicBezTo>
                  <a:cubicBezTo>
                    <a:pt x="17" y="98"/>
                    <a:pt x="18" y="99"/>
                    <a:pt x="19" y="100"/>
                  </a:cubicBezTo>
                  <a:cubicBezTo>
                    <a:pt x="19" y="102"/>
                    <a:pt x="19" y="102"/>
                    <a:pt x="19" y="102"/>
                  </a:cubicBezTo>
                  <a:cubicBezTo>
                    <a:pt x="19" y="103"/>
                    <a:pt x="19" y="103"/>
                    <a:pt x="19" y="103"/>
                  </a:cubicBezTo>
                  <a:cubicBezTo>
                    <a:pt x="19" y="103"/>
                    <a:pt x="19" y="103"/>
                    <a:pt x="19" y="103"/>
                  </a:cubicBezTo>
                  <a:cubicBezTo>
                    <a:pt x="19" y="104"/>
                    <a:pt x="18" y="105"/>
                    <a:pt x="18" y="105"/>
                  </a:cubicBezTo>
                  <a:cubicBezTo>
                    <a:pt x="17" y="105"/>
                    <a:pt x="17" y="105"/>
                    <a:pt x="17" y="105"/>
                  </a:cubicBezTo>
                  <a:cubicBezTo>
                    <a:pt x="16" y="104"/>
                    <a:pt x="16" y="104"/>
                    <a:pt x="16" y="104"/>
                  </a:cubicBezTo>
                  <a:cubicBezTo>
                    <a:pt x="16" y="104"/>
                    <a:pt x="16" y="104"/>
                    <a:pt x="16" y="104"/>
                  </a:cubicBezTo>
                  <a:cubicBezTo>
                    <a:pt x="16" y="103"/>
                    <a:pt x="16" y="103"/>
                    <a:pt x="16" y="103"/>
                  </a:cubicBezTo>
                  <a:cubicBezTo>
                    <a:pt x="17" y="99"/>
                    <a:pt x="17" y="99"/>
                    <a:pt x="17" y="99"/>
                  </a:cubicBezTo>
                  <a:cubicBezTo>
                    <a:pt x="16" y="98"/>
                    <a:pt x="16" y="97"/>
                    <a:pt x="16" y="96"/>
                  </a:cubicBezTo>
                  <a:cubicBezTo>
                    <a:pt x="15" y="95"/>
                    <a:pt x="15" y="95"/>
                    <a:pt x="15" y="95"/>
                  </a:cubicBezTo>
                  <a:cubicBezTo>
                    <a:pt x="15" y="95"/>
                    <a:pt x="15" y="95"/>
                    <a:pt x="15" y="95"/>
                  </a:cubicBezTo>
                  <a:cubicBezTo>
                    <a:pt x="15" y="93"/>
                    <a:pt x="15" y="93"/>
                    <a:pt x="15" y="93"/>
                  </a:cubicBezTo>
                  <a:cubicBezTo>
                    <a:pt x="15" y="92"/>
                    <a:pt x="15" y="92"/>
                    <a:pt x="15" y="92"/>
                  </a:cubicBezTo>
                  <a:cubicBezTo>
                    <a:pt x="15" y="92"/>
                    <a:pt x="15" y="92"/>
                    <a:pt x="15" y="92"/>
                  </a:cubicBezTo>
                  <a:cubicBezTo>
                    <a:pt x="14" y="92"/>
                    <a:pt x="14" y="92"/>
                    <a:pt x="14" y="92"/>
                  </a:cubicBezTo>
                  <a:cubicBezTo>
                    <a:pt x="15" y="91"/>
                    <a:pt x="15" y="91"/>
                    <a:pt x="15" y="91"/>
                  </a:cubicBezTo>
                  <a:cubicBezTo>
                    <a:pt x="15" y="88"/>
                    <a:pt x="15" y="88"/>
                    <a:pt x="15" y="88"/>
                  </a:cubicBezTo>
                  <a:cubicBezTo>
                    <a:pt x="14" y="89"/>
                    <a:pt x="14" y="89"/>
                    <a:pt x="14" y="89"/>
                  </a:cubicBezTo>
                  <a:cubicBezTo>
                    <a:pt x="14" y="89"/>
                    <a:pt x="14" y="89"/>
                    <a:pt x="14" y="89"/>
                  </a:cubicBezTo>
                  <a:cubicBezTo>
                    <a:pt x="13" y="88"/>
                    <a:pt x="13" y="88"/>
                    <a:pt x="13" y="88"/>
                  </a:cubicBezTo>
                  <a:cubicBezTo>
                    <a:pt x="12" y="88"/>
                    <a:pt x="12" y="88"/>
                    <a:pt x="12" y="88"/>
                  </a:cubicBezTo>
                  <a:cubicBezTo>
                    <a:pt x="13" y="89"/>
                    <a:pt x="13" y="89"/>
                    <a:pt x="13" y="89"/>
                  </a:cubicBezTo>
                  <a:cubicBezTo>
                    <a:pt x="13" y="90"/>
                    <a:pt x="13" y="90"/>
                    <a:pt x="13" y="90"/>
                  </a:cubicBezTo>
                  <a:cubicBezTo>
                    <a:pt x="12" y="90"/>
                    <a:pt x="12" y="90"/>
                    <a:pt x="12" y="90"/>
                  </a:cubicBezTo>
                  <a:cubicBezTo>
                    <a:pt x="12" y="89"/>
                    <a:pt x="12" y="89"/>
                    <a:pt x="12" y="89"/>
                  </a:cubicBezTo>
                  <a:cubicBezTo>
                    <a:pt x="12" y="89"/>
                    <a:pt x="12" y="89"/>
                    <a:pt x="12" y="89"/>
                  </a:cubicBezTo>
                  <a:cubicBezTo>
                    <a:pt x="12" y="89"/>
                    <a:pt x="12" y="89"/>
                    <a:pt x="12" y="89"/>
                  </a:cubicBezTo>
                  <a:cubicBezTo>
                    <a:pt x="12" y="88"/>
                    <a:pt x="11" y="87"/>
                    <a:pt x="10" y="87"/>
                  </a:cubicBezTo>
                  <a:cubicBezTo>
                    <a:pt x="10" y="86"/>
                    <a:pt x="10" y="86"/>
                    <a:pt x="10" y="86"/>
                  </a:cubicBezTo>
                  <a:cubicBezTo>
                    <a:pt x="12" y="86"/>
                    <a:pt x="12" y="86"/>
                    <a:pt x="12" y="86"/>
                  </a:cubicBezTo>
                  <a:cubicBezTo>
                    <a:pt x="12" y="86"/>
                    <a:pt x="12" y="86"/>
                    <a:pt x="12" y="86"/>
                  </a:cubicBezTo>
                  <a:cubicBezTo>
                    <a:pt x="13" y="87"/>
                    <a:pt x="13" y="87"/>
                    <a:pt x="13" y="87"/>
                  </a:cubicBezTo>
                  <a:cubicBezTo>
                    <a:pt x="13" y="87"/>
                    <a:pt x="13" y="87"/>
                    <a:pt x="13" y="87"/>
                  </a:cubicBezTo>
                  <a:cubicBezTo>
                    <a:pt x="15" y="87"/>
                    <a:pt x="15" y="87"/>
                    <a:pt x="15" y="87"/>
                  </a:cubicBezTo>
                  <a:cubicBezTo>
                    <a:pt x="15" y="87"/>
                    <a:pt x="15" y="87"/>
                    <a:pt x="15" y="87"/>
                  </a:cubicBezTo>
                  <a:cubicBezTo>
                    <a:pt x="15" y="87"/>
                    <a:pt x="15" y="87"/>
                    <a:pt x="15" y="87"/>
                  </a:cubicBezTo>
                  <a:cubicBezTo>
                    <a:pt x="15" y="87"/>
                    <a:pt x="15" y="87"/>
                    <a:pt x="15" y="87"/>
                  </a:cubicBezTo>
                  <a:cubicBezTo>
                    <a:pt x="15" y="87"/>
                    <a:pt x="15" y="87"/>
                    <a:pt x="15" y="87"/>
                  </a:cubicBezTo>
                  <a:cubicBezTo>
                    <a:pt x="15" y="86"/>
                    <a:pt x="15" y="86"/>
                    <a:pt x="15" y="86"/>
                  </a:cubicBezTo>
                  <a:cubicBezTo>
                    <a:pt x="15" y="86"/>
                    <a:pt x="15" y="86"/>
                    <a:pt x="15" y="86"/>
                  </a:cubicBezTo>
                  <a:cubicBezTo>
                    <a:pt x="15" y="86"/>
                    <a:pt x="15" y="86"/>
                    <a:pt x="15" y="86"/>
                  </a:cubicBezTo>
                  <a:cubicBezTo>
                    <a:pt x="15" y="85"/>
                    <a:pt x="15" y="85"/>
                    <a:pt x="15" y="85"/>
                  </a:cubicBezTo>
                  <a:cubicBezTo>
                    <a:pt x="14" y="86"/>
                    <a:pt x="14" y="86"/>
                    <a:pt x="14" y="86"/>
                  </a:cubicBezTo>
                  <a:cubicBezTo>
                    <a:pt x="13" y="86"/>
                    <a:pt x="13" y="86"/>
                    <a:pt x="13" y="86"/>
                  </a:cubicBezTo>
                  <a:cubicBezTo>
                    <a:pt x="13" y="85"/>
                    <a:pt x="13" y="85"/>
                    <a:pt x="13" y="85"/>
                  </a:cubicBezTo>
                  <a:cubicBezTo>
                    <a:pt x="14" y="85"/>
                    <a:pt x="14" y="84"/>
                    <a:pt x="14" y="84"/>
                  </a:cubicBezTo>
                  <a:cubicBezTo>
                    <a:pt x="14" y="82"/>
                    <a:pt x="13" y="81"/>
                    <a:pt x="12" y="81"/>
                  </a:cubicBezTo>
                  <a:cubicBezTo>
                    <a:pt x="12" y="81"/>
                    <a:pt x="12" y="81"/>
                    <a:pt x="12" y="81"/>
                  </a:cubicBezTo>
                  <a:cubicBezTo>
                    <a:pt x="11" y="81"/>
                    <a:pt x="11" y="82"/>
                    <a:pt x="11" y="83"/>
                  </a:cubicBezTo>
                  <a:cubicBezTo>
                    <a:pt x="11" y="84"/>
                    <a:pt x="11" y="84"/>
                    <a:pt x="11" y="84"/>
                  </a:cubicBezTo>
                  <a:cubicBezTo>
                    <a:pt x="11" y="86"/>
                    <a:pt x="11" y="86"/>
                    <a:pt x="11" y="86"/>
                  </a:cubicBezTo>
                  <a:cubicBezTo>
                    <a:pt x="11" y="86"/>
                    <a:pt x="11" y="86"/>
                    <a:pt x="11" y="86"/>
                  </a:cubicBezTo>
                  <a:cubicBezTo>
                    <a:pt x="11" y="86"/>
                    <a:pt x="10" y="85"/>
                    <a:pt x="10" y="85"/>
                  </a:cubicBezTo>
                  <a:cubicBezTo>
                    <a:pt x="9" y="86"/>
                    <a:pt x="9" y="86"/>
                    <a:pt x="9" y="86"/>
                  </a:cubicBezTo>
                  <a:cubicBezTo>
                    <a:pt x="9" y="84"/>
                    <a:pt x="9" y="84"/>
                    <a:pt x="9" y="84"/>
                  </a:cubicBezTo>
                  <a:cubicBezTo>
                    <a:pt x="10" y="84"/>
                    <a:pt x="10" y="84"/>
                    <a:pt x="10" y="84"/>
                  </a:cubicBezTo>
                  <a:cubicBezTo>
                    <a:pt x="10" y="83"/>
                    <a:pt x="10" y="83"/>
                    <a:pt x="10" y="83"/>
                  </a:cubicBezTo>
                  <a:cubicBezTo>
                    <a:pt x="10" y="82"/>
                    <a:pt x="10" y="82"/>
                    <a:pt x="10" y="82"/>
                  </a:cubicBezTo>
                  <a:cubicBezTo>
                    <a:pt x="10" y="82"/>
                    <a:pt x="10" y="82"/>
                    <a:pt x="10" y="82"/>
                  </a:cubicBezTo>
                  <a:cubicBezTo>
                    <a:pt x="9" y="82"/>
                    <a:pt x="9" y="81"/>
                    <a:pt x="9" y="80"/>
                  </a:cubicBezTo>
                  <a:cubicBezTo>
                    <a:pt x="9" y="80"/>
                    <a:pt x="9" y="80"/>
                    <a:pt x="9" y="79"/>
                  </a:cubicBezTo>
                  <a:cubicBezTo>
                    <a:pt x="10" y="79"/>
                    <a:pt x="10" y="79"/>
                    <a:pt x="10" y="79"/>
                  </a:cubicBezTo>
                  <a:cubicBezTo>
                    <a:pt x="11" y="80"/>
                    <a:pt x="11" y="80"/>
                    <a:pt x="11" y="80"/>
                  </a:cubicBezTo>
                  <a:cubicBezTo>
                    <a:pt x="11" y="79"/>
                    <a:pt x="11" y="79"/>
                    <a:pt x="11" y="79"/>
                  </a:cubicBezTo>
                  <a:cubicBezTo>
                    <a:pt x="11" y="79"/>
                    <a:pt x="11" y="79"/>
                    <a:pt x="11" y="79"/>
                  </a:cubicBezTo>
                  <a:cubicBezTo>
                    <a:pt x="10" y="79"/>
                    <a:pt x="10" y="79"/>
                    <a:pt x="10" y="79"/>
                  </a:cubicBezTo>
                  <a:cubicBezTo>
                    <a:pt x="10" y="77"/>
                    <a:pt x="10" y="77"/>
                    <a:pt x="10" y="77"/>
                  </a:cubicBezTo>
                  <a:cubicBezTo>
                    <a:pt x="10" y="77"/>
                    <a:pt x="10" y="77"/>
                    <a:pt x="10" y="77"/>
                  </a:cubicBezTo>
                  <a:cubicBezTo>
                    <a:pt x="10" y="77"/>
                    <a:pt x="10" y="76"/>
                    <a:pt x="10" y="76"/>
                  </a:cubicBezTo>
                  <a:cubicBezTo>
                    <a:pt x="10" y="76"/>
                    <a:pt x="10" y="76"/>
                    <a:pt x="10" y="76"/>
                  </a:cubicBezTo>
                  <a:cubicBezTo>
                    <a:pt x="10" y="75"/>
                    <a:pt x="10" y="75"/>
                    <a:pt x="11" y="75"/>
                  </a:cubicBezTo>
                  <a:cubicBezTo>
                    <a:pt x="12" y="75"/>
                    <a:pt x="12" y="75"/>
                    <a:pt x="12" y="75"/>
                  </a:cubicBezTo>
                  <a:cubicBezTo>
                    <a:pt x="12" y="75"/>
                    <a:pt x="12" y="75"/>
                    <a:pt x="12" y="75"/>
                  </a:cubicBezTo>
                  <a:cubicBezTo>
                    <a:pt x="11" y="77"/>
                    <a:pt x="11" y="77"/>
                    <a:pt x="11" y="77"/>
                  </a:cubicBezTo>
                  <a:cubicBezTo>
                    <a:pt x="14" y="78"/>
                    <a:pt x="14" y="78"/>
                    <a:pt x="14" y="78"/>
                  </a:cubicBezTo>
                  <a:cubicBezTo>
                    <a:pt x="14" y="78"/>
                    <a:pt x="14" y="78"/>
                    <a:pt x="14" y="78"/>
                  </a:cubicBezTo>
                  <a:cubicBezTo>
                    <a:pt x="14" y="78"/>
                    <a:pt x="14" y="78"/>
                    <a:pt x="14" y="78"/>
                  </a:cubicBezTo>
                  <a:cubicBezTo>
                    <a:pt x="14" y="78"/>
                    <a:pt x="13" y="77"/>
                    <a:pt x="13" y="76"/>
                  </a:cubicBezTo>
                  <a:cubicBezTo>
                    <a:pt x="13" y="77"/>
                    <a:pt x="13" y="77"/>
                    <a:pt x="13" y="77"/>
                  </a:cubicBezTo>
                  <a:cubicBezTo>
                    <a:pt x="12" y="77"/>
                    <a:pt x="12" y="77"/>
                    <a:pt x="12" y="77"/>
                  </a:cubicBezTo>
                  <a:cubicBezTo>
                    <a:pt x="12" y="76"/>
                    <a:pt x="12" y="76"/>
                    <a:pt x="12" y="76"/>
                  </a:cubicBezTo>
                  <a:cubicBezTo>
                    <a:pt x="12" y="76"/>
                    <a:pt x="13" y="76"/>
                    <a:pt x="14" y="75"/>
                  </a:cubicBezTo>
                  <a:cubicBezTo>
                    <a:pt x="14" y="74"/>
                    <a:pt x="14" y="74"/>
                    <a:pt x="14" y="74"/>
                  </a:cubicBezTo>
                  <a:cubicBezTo>
                    <a:pt x="13" y="73"/>
                    <a:pt x="13" y="73"/>
                    <a:pt x="13" y="73"/>
                  </a:cubicBezTo>
                  <a:cubicBezTo>
                    <a:pt x="12" y="74"/>
                    <a:pt x="12" y="74"/>
                    <a:pt x="12" y="74"/>
                  </a:cubicBezTo>
                  <a:cubicBezTo>
                    <a:pt x="12" y="74"/>
                    <a:pt x="12" y="74"/>
                    <a:pt x="12" y="74"/>
                  </a:cubicBezTo>
                  <a:cubicBezTo>
                    <a:pt x="12" y="74"/>
                    <a:pt x="12" y="74"/>
                    <a:pt x="12" y="74"/>
                  </a:cubicBezTo>
                  <a:cubicBezTo>
                    <a:pt x="11" y="74"/>
                    <a:pt x="11" y="74"/>
                    <a:pt x="11" y="74"/>
                  </a:cubicBezTo>
                  <a:cubicBezTo>
                    <a:pt x="11" y="74"/>
                    <a:pt x="11" y="74"/>
                    <a:pt x="11" y="74"/>
                  </a:cubicBezTo>
                  <a:cubicBezTo>
                    <a:pt x="11" y="74"/>
                    <a:pt x="11" y="74"/>
                    <a:pt x="11" y="74"/>
                  </a:cubicBezTo>
                  <a:cubicBezTo>
                    <a:pt x="10" y="74"/>
                    <a:pt x="10" y="74"/>
                    <a:pt x="10" y="74"/>
                  </a:cubicBezTo>
                  <a:cubicBezTo>
                    <a:pt x="10" y="74"/>
                    <a:pt x="10" y="74"/>
                    <a:pt x="10" y="74"/>
                  </a:cubicBezTo>
                  <a:cubicBezTo>
                    <a:pt x="10" y="73"/>
                    <a:pt x="10" y="73"/>
                    <a:pt x="10" y="73"/>
                  </a:cubicBezTo>
                  <a:cubicBezTo>
                    <a:pt x="11" y="71"/>
                    <a:pt x="11" y="71"/>
                    <a:pt x="11" y="71"/>
                  </a:cubicBezTo>
                  <a:cubicBezTo>
                    <a:pt x="11" y="71"/>
                    <a:pt x="11" y="71"/>
                    <a:pt x="11" y="71"/>
                  </a:cubicBezTo>
                  <a:cubicBezTo>
                    <a:pt x="7" y="69"/>
                    <a:pt x="7" y="69"/>
                    <a:pt x="7" y="69"/>
                  </a:cubicBezTo>
                  <a:cubicBezTo>
                    <a:pt x="2" y="66"/>
                    <a:pt x="0" y="62"/>
                    <a:pt x="0" y="57"/>
                  </a:cubicBezTo>
                  <a:cubicBezTo>
                    <a:pt x="0" y="54"/>
                    <a:pt x="0" y="54"/>
                    <a:pt x="0" y="54"/>
                  </a:cubicBezTo>
                  <a:cubicBezTo>
                    <a:pt x="0" y="43"/>
                    <a:pt x="11" y="35"/>
                    <a:pt x="33" y="30"/>
                  </a:cubicBezTo>
                  <a:cubicBezTo>
                    <a:pt x="34" y="30"/>
                    <a:pt x="38" y="30"/>
                    <a:pt x="43" y="30"/>
                  </a:cubicBezTo>
                  <a:cubicBezTo>
                    <a:pt x="46" y="30"/>
                    <a:pt x="46" y="30"/>
                    <a:pt x="46" y="30"/>
                  </a:cubicBezTo>
                  <a:cubicBezTo>
                    <a:pt x="46" y="30"/>
                    <a:pt x="46" y="30"/>
                    <a:pt x="46" y="30"/>
                  </a:cubicBezTo>
                  <a:cubicBezTo>
                    <a:pt x="47" y="25"/>
                    <a:pt x="47" y="25"/>
                    <a:pt x="47" y="25"/>
                  </a:cubicBezTo>
                  <a:cubicBezTo>
                    <a:pt x="47" y="16"/>
                    <a:pt x="44" y="10"/>
                    <a:pt x="39" y="8"/>
                  </a:cubicBezTo>
                  <a:cubicBezTo>
                    <a:pt x="37" y="8"/>
                    <a:pt x="34" y="7"/>
                    <a:pt x="33" y="7"/>
                  </a:cubicBezTo>
                  <a:cubicBezTo>
                    <a:pt x="25" y="7"/>
                    <a:pt x="17" y="14"/>
                    <a:pt x="10" y="28"/>
                  </a:cubicBezTo>
                  <a:cubicBezTo>
                    <a:pt x="8" y="29"/>
                    <a:pt x="8" y="29"/>
                    <a:pt x="8" y="29"/>
                  </a:cubicBezTo>
                  <a:cubicBezTo>
                    <a:pt x="6" y="29"/>
                    <a:pt x="6" y="29"/>
                    <a:pt x="6" y="29"/>
                  </a:cubicBezTo>
                  <a:cubicBezTo>
                    <a:pt x="5" y="29"/>
                    <a:pt x="5" y="29"/>
                    <a:pt x="5" y="28"/>
                  </a:cubicBezTo>
                  <a:cubicBezTo>
                    <a:pt x="5" y="0"/>
                    <a:pt x="5" y="0"/>
                    <a:pt x="5" y="0"/>
                  </a:cubicBezTo>
                  <a:lnTo>
                    <a:pt x="6" y="0"/>
                  </a:lnTo>
                  <a:close/>
                  <a:moveTo>
                    <a:pt x="6" y="81"/>
                  </a:moveTo>
                  <a:cubicBezTo>
                    <a:pt x="7" y="81"/>
                    <a:pt x="7" y="81"/>
                    <a:pt x="7" y="81"/>
                  </a:cubicBezTo>
                  <a:cubicBezTo>
                    <a:pt x="7" y="82"/>
                    <a:pt x="7" y="82"/>
                    <a:pt x="7" y="82"/>
                  </a:cubicBezTo>
                  <a:cubicBezTo>
                    <a:pt x="6" y="82"/>
                    <a:pt x="6" y="82"/>
                    <a:pt x="6" y="82"/>
                  </a:cubicBezTo>
                  <a:cubicBezTo>
                    <a:pt x="6" y="81"/>
                    <a:pt x="6" y="81"/>
                    <a:pt x="6" y="81"/>
                  </a:cubicBezTo>
                  <a:cubicBezTo>
                    <a:pt x="6" y="81"/>
                    <a:pt x="6" y="81"/>
                    <a:pt x="6" y="81"/>
                  </a:cubicBezTo>
                  <a:close/>
                  <a:moveTo>
                    <a:pt x="6" y="85"/>
                  </a:moveTo>
                  <a:cubicBezTo>
                    <a:pt x="7" y="85"/>
                    <a:pt x="7" y="85"/>
                    <a:pt x="7" y="85"/>
                  </a:cubicBezTo>
                  <a:cubicBezTo>
                    <a:pt x="7" y="86"/>
                    <a:pt x="7" y="86"/>
                    <a:pt x="7" y="86"/>
                  </a:cubicBezTo>
                  <a:cubicBezTo>
                    <a:pt x="6" y="86"/>
                    <a:pt x="6" y="86"/>
                    <a:pt x="6" y="86"/>
                  </a:cubicBezTo>
                  <a:lnTo>
                    <a:pt x="6" y="85"/>
                  </a:lnTo>
                  <a:close/>
                  <a:moveTo>
                    <a:pt x="7" y="77"/>
                  </a:moveTo>
                  <a:cubicBezTo>
                    <a:pt x="8" y="77"/>
                    <a:pt x="8" y="77"/>
                    <a:pt x="8" y="77"/>
                  </a:cubicBezTo>
                  <a:cubicBezTo>
                    <a:pt x="7" y="77"/>
                    <a:pt x="7" y="77"/>
                    <a:pt x="7" y="77"/>
                  </a:cubicBezTo>
                  <a:close/>
                  <a:moveTo>
                    <a:pt x="8" y="89"/>
                  </a:moveTo>
                  <a:cubicBezTo>
                    <a:pt x="8" y="90"/>
                    <a:pt x="8" y="90"/>
                    <a:pt x="8" y="90"/>
                  </a:cubicBezTo>
                  <a:cubicBezTo>
                    <a:pt x="7" y="90"/>
                    <a:pt x="7" y="90"/>
                    <a:pt x="7" y="90"/>
                  </a:cubicBezTo>
                  <a:cubicBezTo>
                    <a:pt x="7" y="90"/>
                    <a:pt x="7" y="90"/>
                    <a:pt x="7" y="90"/>
                  </a:cubicBezTo>
                  <a:cubicBezTo>
                    <a:pt x="7" y="90"/>
                    <a:pt x="7" y="90"/>
                    <a:pt x="7" y="90"/>
                  </a:cubicBezTo>
                  <a:lnTo>
                    <a:pt x="8" y="89"/>
                  </a:lnTo>
                  <a:close/>
                  <a:moveTo>
                    <a:pt x="7" y="14"/>
                  </a:moveTo>
                  <a:cubicBezTo>
                    <a:pt x="7" y="14"/>
                    <a:pt x="7" y="14"/>
                    <a:pt x="7" y="14"/>
                  </a:cubicBezTo>
                  <a:cubicBezTo>
                    <a:pt x="8" y="14"/>
                    <a:pt x="8" y="14"/>
                    <a:pt x="8" y="14"/>
                  </a:cubicBezTo>
                  <a:cubicBezTo>
                    <a:pt x="9" y="13"/>
                    <a:pt x="9" y="13"/>
                    <a:pt x="9" y="13"/>
                  </a:cubicBezTo>
                  <a:cubicBezTo>
                    <a:pt x="8" y="13"/>
                    <a:pt x="8" y="13"/>
                    <a:pt x="8" y="13"/>
                  </a:cubicBezTo>
                  <a:lnTo>
                    <a:pt x="7" y="14"/>
                  </a:lnTo>
                  <a:close/>
                  <a:moveTo>
                    <a:pt x="7" y="70"/>
                  </a:moveTo>
                  <a:cubicBezTo>
                    <a:pt x="8" y="70"/>
                    <a:pt x="8" y="70"/>
                    <a:pt x="8" y="70"/>
                  </a:cubicBezTo>
                  <a:cubicBezTo>
                    <a:pt x="8" y="71"/>
                    <a:pt x="8" y="71"/>
                    <a:pt x="8" y="71"/>
                  </a:cubicBezTo>
                  <a:cubicBezTo>
                    <a:pt x="7" y="71"/>
                    <a:pt x="7" y="71"/>
                    <a:pt x="7" y="71"/>
                  </a:cubicBezTo>
                  <a:lnTo>
                    <a:pt x="7" y="70"/>
                  </a:lnTo>
                  <a:close/>
                  <a:moveTo>
                    <a:pt x="8" y="162"/>
                  </a:moveTo>
                  <a:cubicBezTo>
                    <a:pt x="8" y="162"/>
                    <a:pt x="8" y="162"/>
                    <a:pt x="8" y="162"/>
                  </a:cubicBezTo>
                  <a:cubicBezTo>
                    <a:pt x="8" y="163"/>
                    <a:pt x="8" y="163"/>
                    <a:pt x="8" y="163"/>
                  </a:cubicBezTo>
                  <a:cubicBezTo>
                    <a:pt x="8" y="163"/>
                    <a:pt x="8" y="163"/>
                    <a:pt x="8" y="163"/>
                  </a:cubicBezTo>
                  <a:lnTo>
                    <a:pt x="8" y="162"/>
                  </a:lnTo>
                  <a:close/>
                  <a:moveTo>
                    <a:pt x="8" y="83"/>
                  </a:moveTo>
                  <a:cubicBezTo>
                    <a:pt x="8" y="83"/>
                    <a:pt x="8" y="83"/>
                    <a:pt x="8" y="83"/>
                  </a:cubicBezTo>
                  <a:cubicBezTo>
                    <a:pt x="9" y="83"/>
                    <a:pt x="9" y="83"/>
                    <a:pt x="9" y="83"/>
                  </a:cubicBezTo>
                  <a:cubicBezTo>
                    <a:pt x="9" y="83"/>
                    <a:pt x="9" y="83"/>
                    <a:pt x="9" y="83"/>
                  </a:cubicBezTo>
                  <a:cubicBezTo>
                    <a:pt x="9" y="84"/>
                    <a:pt x="9" y="84"/>
                    <a:pt x="9" y="84"/>
                  </a:cubicBezTo>
                  <a:cubicBezTo>
                    <a:pt x="8" y="84"/>
                    <a:pt x="8" y="84"/>
                    <a:pt x="8" y="84"/>
                  </a:cubicBezTo>
                  <a:lnTo>
                    <a:pt x="8" y="83"/>
                  </a:lnTo>
                  <a:close/>
                  <a:moveTo>
                    <a:pt x="10" y="76"/>
                  </a:moveTo>
                  <a:cubicBezTo>
                    <a:pt x="10" y="77"/>
                    <a:pt x="10" y="77"/>
                    <a:pt x="10" y="77"/>
                  </a:cubicBezTo>
                  <a:cubicBezTo>
                    <a:pt x="9" y="77"/>
                    <a:pt x="9" y="77"/>
                    <a:pt x="9" y="77"/>
                  </a:cubicBezTo>
                  <a:cubicBezTo>
                    <a:pt x="8" y="77"/>
                    <a:pt x="8" y="77"/>
                    <a:pt x="8" y="77"/>
                  </a:cubicBezTo>
                  <a:cubicBezTo>
                    <a:pt x="9" y="76"/>
                    <a:pt x="9" y="76"/>
                    <a:pt x="9" y="76"/>
                  </a:cubicBezTo>
                  <a:lnTo>
                    <a:pt x="10" y="76"/>
                  </a:lnTo>
                  <a:close/>
                  <a:moveTo>
                    <a:pt x="9" y="71"/>
                  </a:moveTo>
                  <a:cubicBezTo>
                    <a:pt x="10" y="71"/>
                    <a:pt x="10" y="71"/>
                    <a:pt x="10" y="71"/>
                  </a:cubicBezTo>
                  <a:cubicBezTo>
                    <a:pt x="10" y="72"/>
                    <a:pt x="10" y="72"/>
                    <a:pt x="10" y="72"/>
                  </a:cubicBezTo>
                  <a:cubicBezTo>
                    <a:pt x="9" y="72"/>
                    <a:pt x="9" y="72"/>
                    <a:pt x="9" y="72"/>
                  </a:cubicBezTo>
                  <a:cubicBezTo>
                    <a:pt x="9" y="72"/>
                    <a:pt x="9" y="72"/>
                    <a:pt x="9" y="72"/>
                  </a:cubicBezTo>
                  <a:cubicBezTo>
                    <a:pt x="9" y="72"/>
                    <a:pt x="9" y="72"/>
                    <a:pt x="9" y="72"/>
                  </a:cubicBezTo>
                  <a:lnTo>
                    <a:pt x="9" y="71"/>
                  </a:lnTo>
                  <a:close/>
                  <a:moveTo>
                    <a:pt x="9" y="79"/>
                  </a:moveTo>
                  <a:cubicBezTo>
                    <a:pt x="9" y="79"/>
                    <a:pt x="9" y="79"/>
                    <a:pt x="9" y="79"/>
                  </a:cubicBezTo>
                  <a:cubicBezTo>
                    <a:pt x="9" y="79"/>
                    <a:pt x="9" y="79"/>
                    <a:pt x="9" y="79"/>
                  </a:cubicBezTo>
                  <a:close/>
                  <a:moveTo>
                    <a:pt x="9" y="90"/>
                  </a:moveTo>
                  <a:cubicBezTo>
                    <a:pt x="10" y="91"/>
                    <a:pt x="10" y="91"/>
                    <a:pt x="10" y="91"/>
                  </a:cubicBezTo>
                  <a:cubicBezTo>
                    <a:pt x="10" y="91"/>
                    <a:pt x="10" y="91"/>
                    <a:pt x="10" y="91"/>
                  </a:cubicBezTo>
                  <a:cubicBezTo>
                    <a:pt x="9" y="91"/>
                    <a:pt x="9" y="91"/>
                    <a:pt x="9" y="91"/>
                  </a:cubicBezTo>
                  <a:cubicBezTo>
                    <a:pt x="9" y="91"/>
                    <a:pt x="9" y="91"/>
                    <a:pt x="9" y="91"/>
                  </a:cubicBezTo>
                  <a:cubicBezTo>
                    <a:pt x="9" y="91"/>
                    <a:pt x="9" y="91"/>
                    <a:pt x="9" y="91"/>
                  </a:cubicBezTo>
                  <a:lnTo>
                    <a:pt x="9" y="90"/>
                  </a:lnTo>
                  <a:close/>
                  <a:moveTo>
                    <a:pt x="9" y="96"/>
                  </a:moveTo>
                  <a:cubicBezTo>
                    <a:pt x="10" y="96"/>
                    <a:pt x="10" y="96"/>
                    <a:pt x="10" y="96"/>
                  </a:cubicBezTo>
                  <a:cubicBezTo>
                    <a:pt x="10" y="96"/>
                    <a:pt x="10" y="96"/>
                    <a:pt x="10" y="96"/>
                  </a:cubicBezTo>
                  <a:cubicBezTo>
                    <a:pt x="9" y="96"/>
                    <a:pt x="9" y="96"/>
                    <a:pt x="9" y="96"/>
                  </a:cubicBezTo>
                  <a:close/>
                  <a:moveTo>
                    <a:pt x="12" y="90"/>
                  </a:moveTo>
                  <a:cubicBezTo>
                    <a:pt x="13" y="90"/>
                    <a:pt x="13" y="90"/>
                    <a:pt x="13" y="91"/>
                  </a:cubicBezTo>
                  <a:cubicBezTo>
                    <a:pt x="13" y="92"/>
                    <a:pt x="13" y="92"/>
                    <a:pt x="12" y="92"/>
                  </a:cubicBezTo>
                  <a:cubicBezTo>
                    <a:pt x="13" y="93"/>
                    <a:pt x="13" y="93"/>
                    <a:pt x="13" y="93"/>
                  </a:cubicBezTo>
                  <a:cubicBezTo>
                    <a:pt x="12" y="94"/>
                    <a:pt x="12" y="94"/>
                    <a:pt x="12" y="94"/>
                  </a:cubicBezTo>
                  <a:cubicBezTo>
                    <a:pt x="12" y="95"/>
                    <a:pt x="12" y="95"/>
                    <a:pt x="12" y="95"/>
                  </a:cubicBezTo>
                  <a:cubicBezTo>
                    <a:pt x="13" y="97"/>
                    <a:pt x="13" y="97"/>
                    <a:pt x="13" y="97"/>
                  </a:cubicBezTo>
                  <a:cubicBezTo>
                    <a:pt x="13" y="97"/>
                    <a:pt x="13" y="97"/>
                    <a:pt x="13" y="97"/>
                  </a:cubicBezTo>
                  <a:cubicBezTo>
                    <a:pt x="12" y="97"/>
                    <a:pt x="12" y="97"/>
                    <a:pt x="12" y="97"/>
                  </a:cubicBezTo>
                  <a:cubicBezTo>
                    <a:pt x="12" y="97"/>
                    <a:pt x="12" y="97"/>
                    <a:pt x="12" y="97"/>
                  </a:cubicBezTo>
                  <a:cubicBezTo>
                    <a:pt x="12" y="96"/>
                    <a:pt x="12" y="96"/>
                    <a:pt x="12" y="96"/>
                  </a:cubicBezTo>
                  <a:cubicBezTo>
                    <a:pt x="12" y="96"/>
                    <a:pt x="12" y="96"/>
                    <a:pt x="12" y="96"/>
                  </a:cubicBezTo>
                  <a:cubicBezTo>
                    <a:pt x="12" y="93"/>
                    <a:pt x="12" y="93"/>
                    <a:pt x="12" y="93"/>
                  </a:cubicBezTo>
                  <a:cubicBezTo>
                    <a:pt x="11" y="93"/>
                    <a:pt x="11" y="93"/>
                    <a:pt x="11" y="93"/>
                  </a:cubicBezTo>
                  <a:cubicBezTo>
                    <a:pt x="10" y="94"/>
                    <a:pt x="10" y="94"/>
                    <a:pt x="10" y="94"/>
                  </a:cubicBezTo>
                  <a:cubicBezTo>
                    <a:pt x="10" y="93"/>
                    <a:pt x="10" y="93"/>
                    <a:pt x="10" y="93"/>
                  </a:cubicBezTo>
                  <a:cubicBezTo>
                    <a:pt x="11" y="93"/>
                    <a:pt x="12" y="92"/>
                    <a:pt x="12" y="90"/>
                  </a:cubicBezTo>
                  <a:cubicBezTo>
                    <a:pt x="12" y="90"/>
                    <a:pt x="12" y="90"/>
                    <a:pt x="12" y="90"/>
                  </a:cubicBezTo>
                  <a:close/>
                  <a:moveTo>
                    <a:pt x="10" y="91"/>
                  </a:moveTo>
                  <a:cubicBezTo>
                    <a:pt x="10" y="91"/>
                    <a:pt x="10" y="91"/>
                    <a:pt x="10" y="91"/>
                  </a:cubicBezTo>
                  <a:cubicBezTo>
                    <a:pt x="10" y="92"/>
                    <a:pt x="10" y="92"/>
                    <a:pt x="10" y="92"/>
                  </a:cubicBezTo>
                  <a:cubicBezTo>
                    <a:pt x="10" y="92"/>
                    <a:pt x="10" y="92"/>
                    <a:pt x="10" y="92"/>
                  </a:cubicBezTo>
                  <a:lnTo>
                    <a:pt x="10" y="91"/>
                  </a:lnTo>
                  <a:close/>
                  <a:moveTo>
                    <a:pt x="11" y="98"/>
                  </a:moveTo>
                  <a:cubicBezTo>
                    <a:pt x="12" y="98"/>
                    <a:pt x="12" y="98"/>
                    <a:pt x="12" y="98"/>
                  </a:cubicBezTo>
                  <a:cubicBezTo>
                    <a:pt x="12" y="98"/>
                    <a:pt x="12" y="98"/>
                    <a:pt x="12" y="98"/>
                  </a:cubicBezTo>
                  <a:cubicBezTo>
                    <a:pt x="11" y="99"/>
                    <a:pt x="11" y="99"/>
                    <a:pt x="11" y="99"/>
                  </a:cubicBezTo>
                  <a:cubicBezTo>
                    <a:pt x="11" y="99"/>
                    <a:pt x="11" y="99"/>
                    <a:pt x="11" y="99"/>
                  </a:cubicBezTo>
                  <a:cubicBezTo>
                    <a:pt x="11" y="98"/>
                    <a:pt x="11" y="98"/>
                    <a:pt x="11" y="98"/>
                  </a:cubicBezTo>
                  <a:close/>
                  <a:moveTo>
                    <a:pt x="12" y="82"/>
                  </a:moveTo>
                  <a:cubicBezTo>
                    <a:pt x="12" y="82"/>
                    <a:pt x="12" y="82"/>
                    <a:pt x="12" y="82"/>
                  </a:cubicBezTo>
                  <a:cubicBezTo>
                    <a:pt x="13" y="82"/>
                    <a:pt x="13" y="82"/>
                    <a:pt x="13" y="82"/>
                  </a:cubicBezTo>
                  <a:cubicBezTo>
                    <a:pt x="13" y="83"/>
                    <a:pt x="13" y="83"/>
                    <a:pt x="13" y="83"/>
                  </a:cubicBezTo>
                  <a:cubicBezTo>
                    <a:pt x="13" y="83"/>
                    <a:pt x="13" y="83"/>
                    <a:pt x="13" y="83"/>
                  </a:cubicBezTo>
                  <a:cubicBezTo>
                    <a:pt x="13" y="83"/>
                    <a:pt x="13" y="83"/>
                    <a:pt x="13" y="83"/>
                  </a:cubicBezTo>
                  <a:cubicBezTo>
                    <a:pt x="13" y="83"/>
                    <a:pt x="13" y="83"/>
                    <a:pt x="13" y="83"/>
                  </a:cubicBezTo>
                  <a:cubicBezTo>
                    <a:pt x="12" y="83"/>
                    <a:pt x="12" y="83"/>
                    <a:pt x="12" y="83"/>
                  </a:cubicBezTo>
                  <a:cubicBezTo>
                    <a:pt x="12" y="84"/>
                    <a:pt x="12" y="84"/>
                    <a:pt x="12" y="84"/>
                  </a:cubicBezTo>
                  <a:cubicBezTo>
                    <a:pt x="12" y="84"/>
                    <a:pt x="12" y="84"/>
                    <a:pt x="12" y="84"/>
                  </a:cubicBezTo>
                  <a:cubicBezTo>
                    <a:pt x="12" y="83"/>
                    <a:pt x="12" y="83"/>
                    <a:pt x="12" y="83"/>
                  </a:cubicBezTo>
                  <a:lnTo>
                    <a:pt x="12" y="82"/>
                  </a:lnTo>
                  <a:close/>
                  <a:moveTo>
                    <a:pt x="12" y="71"/>
                  </a:moveTo>
                  <a:cubicBezTo>
                    <a:pt x="12" y="71"/>
                    <a:pt x="12" y="71"/>
                    <a:pt x="12" y="71"/>
                  </a:cubicBezTo>
                  <a:cubicBezTo>
                    <a:pt x="12" y="71"/>
                    <a:pt x="12" y="71"/>
                    <a:pt x="12" y="71"/>
                  </a:cubicBezTo>
                  <a:cubicBezTo>
                    <a:pt x="12" y="71"/>
                    <a:pt x="12" y="71"/>
                    <a:pt x="12" y="71"/>
                  </a:cubicBezTo>
                  <a:close/>
                  <a:moveTo>
                    <a:pt x="12" y="78"/>
                  </a:moveTo>
                  <a:cubicBezTo>
                    <a:pt x="12" y="79"/>
                    <a:pt x="12" y="79"/>
                    <a:pt x="12" y="79"/>
                  </a:cubicBezTo>
                  <a:cubicBezTo>
                    <a:pt x="12" y="79"/>
                    <a:pt x="12" y="79"/>
                    <a:pt x="12" y="79"/>
                  </a:cubicBezTo>
                  <a:cubicBezTo>
                    <a:pt x="12" y="78"/>
                    <a:pt x="12" y="78"/>
                    <a:pt x="12" y="78"/>
                  </a:cubicBezTo>
                  <a:close/>
                  <a:moveTo>
                    <a:pt x="13" y="104"/>
                  </a:moveTo>
                  <a:cubicBezTo>
                    <a:pt x="14" y="104"/>
                    <a:pt x="14" y="104"/>
                    <a:pt x="14" y="104"/>
                  </a:cubicBezTo>
                  <a:cubicBezTo>
                    <a:pt x="14" y="105"/>
                    <a:pt x="14" y="105"/>
                    <a:pt x="14" y="105"/>
                  </a:cubicBezTo>
                  <a:cubicBezTo>
                    <a:pt x="13" y="108"/>
                    <a:pt x="13" y="108"/>
                    <a:pt x="13" y="108"/>
                  </a:cubicBezTo>
                  <a:cubicBezTo>
                    <a:pt x="14" y="110"/>
                    <a:pt x="14" y="110"/>
                    <a:pt x="14" y="110"/>
                  </a:cubicBezTo>
                  <a:cubicBezTo>
                    <a:pt x="14" y="110"/>
                    <a:pt x="14" y="110"/>
                    <a:pt x="14" y="110"/>
                  </a:cubicBezTo>
                  <a:cubicBezTo>
                    <a:pt x="15" y="110"/>
                    <a:pt x="15" y="110"/>
                    <a:pt x="15" y="110"/>
                  </a:cubicBezTo>
                  <a:cubicBezTo>
                    <a:pt x="15" y="110"/>
                    <a:pt x="15" y="110"/>
                    <a:pt x="15" y="110"/>
                  </a:cubicBezTo>
                  <a:cubicBezTo>
                    <a:pt x="14" y="111"/>
                    <a:pt x="14" y="111"/>
                    <a:pt x="14" y="111"/>
                  </a:cubicBezTo>
                  <a:cubicBezTo>
                    <a:pt x="13" y="111"/>
                    <a:pt x="12" y="109"/>
                    <a:pt x="12" y="105"/>
                  </a:cubicBezTo>
                  <a:lnTo>
                    <a:pt x="13" y="104"/>
                  </a:lnTo>
                  <a:close/>
                  <a:moveTo>
                    <a:pt x="13" y="93"/>
                  </a:moveTo>
                  <a:cubicBezTo>
                    <a:pt x="14" y="93"/>
                    <a:pt x="14" y="93"/>
                    <a:pt x="14" y="93"/>
                  </a:cubicBezTo>
                  <a:cubicBezTo>
                    <a:pt x="14" y="93"/>
                    <a:pt x="14" y="93"/>
                    <a:pt x="14" y="93"/>
                  </a:cubicBezTo>
                  <a:cubicBezTo>
                    <a:pt x="13" y="94"/>
                    <a:pt x="13" y="94"/>
                    <a:pt x="13" y="94"/>
                  </a:cubicBezTo>
                  <a:cubicBezTo>
                    <a:pt x="13" y="93"/>
                    <a:pt x="13" y="93"/>
                    <a:pt x="13" y="93"/>
                  </a:cubicBezTo>
                  <a:cubicBezTo>
                    <a:pt x="13" y="93"/>
                    <a:pt x="13" y="93"/>
                    <a:pt x="13" y="93"/>
                  </a:cubicBezTo>
                  <a:close/>
                  <a:moveTo>
                    <a:pt x="13" y="117"/>
                  </a:moveTo>
                  <a:cubicBezTo>
                    <a:pt x="13" y="117"/>
                    <a:pt x="13" y="117"/>
                    <a:pt x="13" y="117"/>
                  </a:cubicBezTo>
                  <a:cubicBezTo>
                    <a:pt x="14" y="117"/>
                    <a:pt x="14" y="117"/>
                    <a:pt x="14" y="117"/>
                  </a:cubicBezTo>
                  <a:cubicBezTo>
                    <a:pt x="14" y="118"/>
                    <a:pt x="14" y="118"/>
                    <a:pt x="14" y="118"/>
                  </a:cubicBezTo>
                  <a:cubicBezTo>
                    <a:pt x="14" y="118"/>
                    <a:pt x="14" y="118"/>
                    <a:pt x="14" y="118"/>
                  </a:cubicBezTo>
                  <a:cubicBezTo>
                    <a:pt x="13" y="117"/>
                    <a:pt x="13" y="117"/>
                    <a:pt x="13" y="117"/>
                  </a:cubicBezTo>
                  <a:close/>
                  <a:moveTo>
                    <a:pt x="13" y="119"/>
                  </a:moveTo>
                  <a:cubicBezTo>
                    <a:pt x="13" y="119"/>
                    <a:pt x="13" y="119"/>
                    <a:pt x="13" y="119"/>
                  </a:cubicBezTo>
                  <a:cubicBezTo>
                    <a:pt x="13" y="119"/>
                    <a:pt x="13" y="119"/>
                    <a:pt x="13" y="119"/>
                  </a:cubicBezTo>
                  <a:cubicBezTo>
                    <a:pt x="13" y="119"/>
                    <a:pt x="13" y="119"/>
                    <a:pt x="13" y="119"/>
                  </a:cubicBezTo>
                  <a:close/>
                  <a:moveTo>
                    <a:pt x="13" y="146"/>
                  </a:moveTo>
                  <a:cubicBezTo>
                    <a:pt x="14" y="146"/>
                    <a:pt x="14" y="146"/>
                    <a:pt x="14" y="146"/>
                  </a:cubicBezTo>
                  <a:cubicBezTo>
                    <a:pt x="14" y="147"/>
                    <a:pt x="14" y="147"/>
                    <a:pt x="14" y="147"/>
                  </a:cubicBezTo>
                  <a:cubicBezTo>
                    <a:pt x="13" y="147"/>
                    <a:pt x="13" y="147"/>
                    <a:pt x="13" y="147"/>
                  </a:cubicBezTo>
                  <a:cubicBezTo>
                    <a:pt x="13" y="147"/>
                    <a:pt x="13" y="147"/>
                    <a:pt x="13" y="147"/>
                  </a:cubicBezTo>
                  <a:cubicBezTo>
                    <a:pt x="13" y="147"/>
                    <a:pt x="13" y="147"/>
                    <a:pt x="13" y="147"/>
                  </a:cubicBezTo>
                  <a:lnTo>
                    <a:pt x="13" y="146"/>
                  </a:lnTo>
                  <a:close/>
                  <a:moveTo>
                    <a:pt x="13" y="113"/>
                  </a:moveTo>
                  <a:cubicBezTo>
                    <a:pt x="14" y="113"/>
                    <a:pt x="14" y="113"/>
                    <a:pt x="14" y="113"/>
                  </a:cubicBezTo>
                  <a:cubicBezTo>
                    <a:pt x="14" y="114"/>
                    <a:pt x="14" y="114"/>
                    <a:pt x="14" y="114"/>
                  </a:cubicBezTo>
                  <a:cubicBezTo>
                    <a:pt x="13" y="114"/>
                    <a:pt x="13" y="114"/>
                    <a:pt x="13" y="114"/>
                  </a:cubicBezTo>
                  <a:lnTo>
                    <a:pt x="13" y="113"/>
                  </a:lnTo>
                  <a:close/>
                  <a:moveTo>
                    <a:pt x="14" y="89"/>
                  </a:moveTo>
                  <a:cubicBezTo>
                    <a:pt x="14" y="89"/>
                    <a:pt x="14" y="89"/>
                    <a:pt x="14" y="89"/>
                  </a:cubicBezTo>
                  <a:cubicBezTo>
                    <a:pt x="14" y="90"/>
                    <a:pt x="14" y="90"/>
                    <a:pt x="14" y="90"/>
                  </a:cubicBezTo>
                  <a:cubicBezTo>
                    <a:pt x="14" y="90"/>
                    <a:pt x="14" y="90"/>
                    <a:pt x="14" y="90"/>
                  </a:cubicBezTo>
                  <a:cubicBezTo>
                    <a:pt x="13" y="90"/>
                    <a:pt x="13" y="90"/>
                    <a:pt x="13" y="90"/>
                  </a:cubicBezTo>
                  <a:cubicBezTo>
                    <a:pt x="13" y="90"/>
                    <a:pt x="13" y="90"/>
                    <a:pt x="13" y="90"/>
                  </a:cubicBezTo>
                  <a:lnTo>
                    <a:pt x="14" y="89"/>
                  </a:lnTo>
                  <a:close/>
                  <a:moveTo>
                    <a:pt x="14" y="112"/>
                  </a:moveTo>
                  <a:cubicBezTo>
                    <a:pt x="14" y="112"/>
                    <a:pt x="14" y="112"/>
                    <a:pt x="14" y="112"/>
                  </a:cubicBezTo>
                  <a:cubicBezTo>
                    <a:pt x="15" y="113"/>
                    <a:pt x="15" y="113"/>
                    <a:pt x="15" y="113"/>
                  </a:cubicBezTo>
                  <a:cubicBezTo>
                    <a:pt x="15" y="113"/>
                    <a:pt x="15" y="113"/>
                    <a:pt x="15" y="113"/>
                  </a:cubicBezTo>
                  <a:cubicBezTo>
                    <a:pt x="14" y="113"/>
                    <a:pt x="14" y="113"/>
                    <a:pt x="14" y="113"/>
                  </a:cubicBezTo>
                  <a:lnTo>
                    <a:pt x="14" y="112"/>
                  </a:lnTo>
                  <a:close/>
                  <a:moveTo>
                    <a:pt x="15" y="107"/>
                  </a:moveTo>
                  <a:cubicBezTo>
                    <a:pt x="15" y="108"/>
                    <a:pt x="15" y="108"/>
                    <a:pt x="15" y="108"/>
                  </a:cubicBezTo>
                  <a:cubicBezTo>
                    <a:pt x="15" y="108"/>
                    <a:pt x="15" y="108"/>
                    <a:pt x="15" y="108"/>
                  </a:cubicBezTo>
                  <a:cubicBezTo>
                    <a:pt x="15" y="108"/>
                    <a:pt x="15" y="108"/>
                    <a:pt x="15" y="108"/>
                  </a:cubicBezTo>
                  <a:cubicBezTo>
                    <a:pt x="14" y="108"/>
                    <a:pt x="14" y="108"/>
                    <a:pt x="14" y="108"/>
                  </a:cubicBezTo>
                  <a:lnTo>
                    <a:pt x="15" y="107"/>
                  </a:lnTo>
                  <a:close/>
                  <a:moveTo>
                    <a:pt x="15" y="109"/>
                  </a:moveTo>
                  <a:cubicBezTo>
                    <a:pt x="15" y="109"/>
                    <a:pt x="15" y="109"/>
                    <a:pt x="15" y="109"/>
                  </a:cubicBezTo>
                  <a:cubicBezTo>
                    <a:pt x="15" y="110"/>
                    <a:pt x="15" y="110"/>
                    <a:pt x="15" y="110"/>
                  </a:cubicBezTo>
                  <a:cubicBezTo>
                    <a:pt x="15" y="110"/>
                    <a:pt x="15" y="110"/>
                    <a:pt x="15" y="110"/>
                  </a:cubicBezTo>
                  <a:lnTo>
                    <a:pt x="15" y="109"/>
                  </a:lnTo>
                  <a:close/>
                  <a:moveTo>
                    <a:pt x="16" y="116"/>
                  </a:moveTo>
                  <a:cubicBezTo>
                    <a:pt x="17" y="117"/>
                    <a:pt x="17" y="117"/>
                    <a:pt x="17" y="117"/>
                  </a:cubicBezTo>
                  <a:cubicBezTo>
                    <a:pt x="17" y="117"/>
                    <a:pt x="17" y="117"/>
                    <a:pt x="17" y="117"/>
                  </a:cubicBezTo>
                  <a:cubicBezTo>
                    <a:pt x="15" y="118"/>
                    <a:pt x="15" y="118"/>
                    <a:pt x="15" y="118"/>
                  </a:cubicBezTo>
                  <a:cubicBezTo>
                    <a:pt x="15" y="118"/>
                    <a:pt x="15" y="118"/>
                    <a:pt x="15" y="118"/>
                  </a:cubicBezTo>
                  <a:cubicBezTo>
                    <a:pt x="15" y="118"/>
                    <a:pt x="15" y="118"/>
                    <a:pt x="15" y="118"/>
                  </a:cubicBezTo>
                  <a:lnTo>
                    <a:pt x="16" y="116"/>
                  </a:lnTo>
                  <a:close/>
                  <a:moveTo>
                    <a:pt x="16" y="75"/>
                  </a:moveTo>
                  <a:cubicBezTo>
                    <a:pt x="16" y="75"/>
                    <a:pt x="16" y="75"/>
                    <a:pt x="16" y="75"/>
                  </a:cubicBezTo>
                  <a:cubicBezTo>
                    <a:pt x="16" y="75"/>
                    <a:pt x="16" y="75"/>
                    <a:pt x="16" y="75"/>
                  </a:cubicBezTo>
                  <a:cubicBezTo>
                    <a:pt x="16" y="76"/>
                    <a:pt x="16" y="76"/>
                    <a:pt x="16" y="76"/>
                  </a:cubicBezTo>
                  <a:cubicBezTo>
                    <a:pt x="16" y="77"/>
                    <a:pt x="16" y="77"/>
                    <a:pt x="16" y="77"/>
                  </a:cubicBezTo>
                  <a:cubicBezTo>
                    <a:pt x="16" y="77"/>
                    <a:pt x="16" y="77"/>
                    <a:pt x="16" y="77"/>
                  </a:cubicBezTo>
                  <a:cubicBezTo>
                    <a:pt x="16" y="76"/>
                    <a:pt x="16" y="76"/>
                    <a:pt x="16" y="76"/>
                  </a:cubicBezTo>
                  <a:cubicBezTo>
                    <a:pt x="17" y="76"/>
                    <a:pt x="17" y="76"/>
                    <a:pt x="17" y="76"/>
                  </a:cubicBezTo>
                  <a:cubicBezTo>
                    <a:pt x="17" y="76"/>
                    <a:pt x="17" y="76"/>
                    <a:pt x="17" y="76"/>
                  </a:cubicBezTo>
                  <a:cubicBezTo>
                    <a:pt x="18" y="76"/>
                    <a:pt x="18" y="76"/>
                    <a:pt x="18" y="76"/>
                  </a:cubicBezTo>
                  <a:cubicBezTo>
                    <a:pt x="18" y="75"/>
                    <a:pt x="18" y="75"/>
                    <a:pt x="18" y="75"/>
                  </a:cubicBezTo>
                  <a:cubicBezTo>
                    <a:pt x="17" y="75"/>
                    <a:pt x="17" y="75"/>
                    <a:pt x="17" y="75"/>
                  </a:cubicBezTo>
                  <a:cubicBezTo>
                    <a:pt x="17" y="75"/>
                    <a:pt x="17" y="75"/>
                    <a:pt x="17" y="75"/>
                  </a:cubicBezTo>
                  <a:cubicBezTo>
                    <a:pt x="17" y="74"/>
                    <a:pt x="17" y="74"/>
                    <a:pt x="17" y="74"/>
                  </a:cubicBezTo>
                  <a:cubicBezTo>
                    <a:pt x="17" y="74"/>
                    <a:pt x="17" y="74"/>
                    <a:pt x="17" y="74"/>
                  </a:cubicBezTo>
                  <a:lnTo>
                    <a:pt x="16" y="75"/>
                  </a:lnTo>
                  <a:close/>
                  <a:moveTo>
                    <a:pt x="17" y="110"/>
                  </a:moveTo>
                  <a:cubicBezTo>
                    <a:pt x="17" y="111"/>
                    <a:pt x="17" y="111"/>
                    <a:pt x="17" y="111"/>
                  </a:cubicBezTo>
                  <a:cubicBezTo>
                    <a:pt x="16" y="112"/>
                    <a:pt x="16" y="112"/>
                    <a:pt x="16" y="112"/>
                  </a:cubicBezTo>
                  <a:cubicBezTo>
                    <a:pt x="16" y="112"/>
                    <a:pt x="16" y="112"/>
                    <a:pt x="16" y="112"/>
                  </a:cubicBezTo>
                  <a:cubicBezTo>
                    <a:pt x="16" y="111"/>
                    <a:pt x="16" y="111"/>
                    <a:pt x="16" y="111"/>
                  </a:cubicBezTo>
                  <a:lnTo>
                    <a:pt x="17" y="110"/>
                  </a:lnTo>
                  <a:close/>
                  <a:moveTo>
                    <a:pt x="16" y="114"/>
                  </a:moveTo>
                  <a:cubicBezTo>
                    <a:pt x="17" y="114"/>
                    <a:pt x="17" y="114"/>
                    <a:pt x="17" y="114"/>
                  </a:cubicBezTo>
                  <a:cubicBezTo>
                    <a:pt x="17" y="115"/>
                    <a:pt x="17" y="115"/>
                    <a:pt x="17" y="115"/>
                  </a:cubicBezTo>
                  <a:cubicBezTo>
                    <a:pt x="16" y="115"/>
                    <a:pt x="16" y="115"/>
                    <a:pt x="16" y="115"/>
                  </a:cubicBezTo>
                  <a:lnTo>
                    <a:pt x="16" y="114"/>
                  </a:lnTo>
                  <a:close/>
                  <a:moveTo>
                    <a:pt x="17" y="111"/>
                  </a:moveTo>
                  <a:cubicBezTo>
                    <a:pt x="18" y="112"/>
                    <a:pt x="18" y="112"/>
                    <a:pt x="18" y="112"/>
                  </a:cubicBezTo>
                  <a:cubicBezTo>
                    <a:pt x="17" y="113"/>
                    <a:pt x="17" y="113"/>
                    <a:pt x="17" y="113"/>
                  </a:cubicBezTo>
                  <a:cubicBezTo>
                    <a:pt x="16" y="113"/>
                    <a:pt x="16" y="113"/>
                    <a:pt x="16" y="113"/>
                  </a:cubicBezTo>
                  <a:lnTo>
                    <a:pt x="17" y="111"/>
                  </a:lnTo>
                  <a:close/>
                  <a:moveTo>
                    <a:pt x="17" y="154"/>
                  </a:moveTo>
                  <a:cubicBezTo>
                    <a:pt x="17" y="154"/>
                    <a:pt x="17" y="154"/>
                    <a:pt x="17" y="154"/>
                  </a:cubicBezTo>
                  <a:cubicBezTo>
                    <a:pt x="20" y="155"/>
                    <a:pt x="20" y="155"/>
                    <a:pt x="20" y="155"/>
                  </a:cubicBezTo>
                  <a:cubicBezTo>
                    <a:pt x="19" y="155"/>
                    <a:pt x="19" y="155"/>
                    <a:pt x="19" y="156"/>
                  </a:cubicBezTo>
                  <a:cubicBezTo>
                    <a:pt x="19" y="156"/>
                    <a:pt x="19" y="156"/>
                    <a:pt x="19" y="156"/>
                  </a:cubicBezTo>
                  <a:cubicBezTo>
                    <a:pt x="18" y="156"/>
                    <a:pt x="18" y="156"/>
                    <a:pt x="18" y="156"/>
                  </a:cubicBezTo>
                  <a:cubicBezTo>
                    <a:pt x="18" y="156"/>
                    <a:pt x="18" y="156"/>
                    <a:pt x="18" y="156"/>
                  </a:cubicBezTo>
                  <a:cubicBezTo>
                    <a:pt x="17" y="156"/>
                    <a:pt x="17" y="156"/>
                    <a:pt x="17" y="156"/>
                  </a:cubicBezTo>
                  <a:cubicBezTo>
                    <a:pt x="17" y="156"/>
                    <a:pt x="17" y="156"/>
                    <a:pt x="17" y="156"/>
                  </a:cubicBezTo>
                  <a:cubicBezTo>
                    <a:pt x="17" y="156"/>
                    <a:pt x="17" y="156"/>
                    <a:pt x="17" y="156"/>
                  </a:cubicBezTo>
                  <a:cubicBezTo>
                    <a:pt x="17" y="156"/>
                    <a:pt x="17" y="156"/>
                    <a:pt x="17" y="156"/>
                  </a:cubicBezTo>
                  <a:cubicBezTo>
                    <a:pt x="17" y="155"/>
                    <a:pt x="17" y="155"/>
                    <a:pt x="17" y="155"/>
                  </a:cubicBezTo>
                  <a:lnTo>
                    <a:pt x="17" y="154"/>
                  </a:lnTo>
                  <a:close/>
                  <a:moveTo>
                    <a:pt x="17" y="85"/>
                  </a:moveTo>
                  <a:cubicBezTo>
                    <a:pt x="17" y="85"/>
                    <a:pt x="17" y="85"/>
                    <a:pt x="17" y="85"/>
                  </a:cubicBezTo>
                  <a:cubicBezTo>
                    <a:pt x="17" y="86"/>
                    <a:pt x="17" y="86"/>
                    <a:pt x="17" y="86"/>
                  </a:cubicBezTo>
                  <a:lnTo>
                    <a:pt x="17" y="85"/>
                  </a:lnTo>
                  <a:close/>
                  <a:moveTo>
                    <a:pt x="17" y="91"/>
                  </a:moveTo>
                  <a:cubicBezTo>
                    <a:pt x="17" y="91"/>
                    <a:pt x="17" y="91"/>
                    <a:pt x="17" y="91"/>
                  </a:cubicBezTo>
                  <a:cubicBezTo>
                    <a:pt x="17" y="91"/>
                    <a:pt x="17" y="91"/>
                    <a:pt x="17" y="91"/>
                  </a:cubicBezTo>
                  <a:cubicBezTo>
                    <a:pt x="17" y="91"/>
                    <a:pt x="17" y="91"/>
                    <a:pt x="17" y="91"/>
                  </a:cubicBezTo>
                  <a:close/>
                  <a:moveTo>
                    <a:pt x="17" y="72"/>
                  </a:moveTo>
                  <a:cubicBezTo>
                    <a:pt x="17" y="72"/>
                    <a:pt x="17" y="72"/>
                    <a:pt x="17" y="72"/>
                  </a:cubicBezTo>
                  <a:cubicBezTo>
                    <a:pt x="19" y="73"/>
                    <a:pt x="19" y="73"/>
                    <a:pt x="19" y="73"/>
                  </a:cubicBezTo>
                  <a:cubicBezTo>
                    <a:pt x="19" y="72"/>
                    <a:pt x="19" y="72"/>
                    <a:pt x="19" y="72"/>
                  </a:cubicBezTo>
                  <a:lnTo>
                    <a:pt x="17" y="72"/>
                  </a:lnTo>
                  <a:close/>
                  <a:moveTo>
                    <a:pt x="17" y="92"/>
                  </a:moveTo>
                  <a:cubicBezTo>
                    <a:pt x="18" y="92"/>
                    <a:pt x="18" y="92"/>
                    <a:pt x="18" y="92"/>
                  </a:cubicBezTo>
                  <a:cubicBezTo>
                    <a:pt x="18" y="92"/>
                    <a:pt x="18" y="92"/>
                    <a:pt x="18" y="92"/>
                  </a:cubicBezTo>
                  <a:cubicBezTo>
                    <a:pt x="17" y="92"/>
                    <a:pt x="17" y="92"/>
                    <a:pt x="17" y="92"/>
                  </a:cubicBezTo>
                  <a:close/>
                  <a:moveTo>
                    <a:pt x="18" y="106"/>
                  </a:moveTo>
                  <a:cubicBezTo>
                    <a:pt x="18" y="106"/>
                    <a:pt x="18" y="106"/>
                    <a:pt x="18" y="106"/>
                  </a:cubicBezTo>
                  <a:cubicBezTo>
                    <a:pt x="18" y="106"/>
                    <a:pt x="18" y="106"/>
                    <a:pt x="18" y="106"/>
                  </a:cubicBezTo>
                  <a:cubicBezTo>
                    <a:pt x="17" y="106"/>
                    <a:pt x="17" y="106"/>
                    <a:pt x="17" y="106"/>
                  </a:cubicBezTo>
                  <a:lnTo>
                    <a:pt x="18" y="106"/>
                  </a:lnTo>
                  <a:close/>
                  <a:moveTo>
                    <a:pt x="18" y="118"/>
                  </a:moveTo>
                  <a:cubicBezTo>
                    <a:pt x="19" y="118"/>
                    <a:pt x="19" y="118"/>
                    <a:pt x="19" y="118"/>
                  </a:cubicBezTo>
                  <a:cubicBezTo>
                    <a:pt x="19" y="118"/>
                    <a:pt x="19" y="118"/>
                    <a:pt x="19" y="118"/>
                  </a:cubicBezTo>
                  <a:cubicBezTo>
                    <a:pt x="18" y="119"/>
                    <a:pt x="18" y="119"/>
                    <a:pt x="18" y="119"/>
                  </a:cubicBezTo>
                  <a:cubicBezTo>
                    <a:pt x="18" y="119"/>
                    <a:pt x="18" y="119"/>
                    <a:pt x="18" y="119"/>
                  </a:cubicBezTo>
                  <a:cubicBezTo>
                    <a:pt x="18" y="118"/>
                    <a:pt x="18" y="118"/>
                    <a:pt x="18" y="118"/>
                  </a:cubicBezTo>
                  <a:cubicBezTo>
                    <a:pt x="18" y="118"/>
                    <a:pt x="18" y="118"/>
                    <a:pt x="18" y="118"/>
                  </a:cubicBezTo>
                  <a:cubicBezTo>
                    <a:pt x="18" y="118"/>
                    <a:pt x="18" y="118"/>
                    <a:pt x="18" y="118"/>
                  </a:cubicBezTo>
                  <a:close/>
                  <a:moveTo>
                    <a:pt x="18" y="91"/>
                  </a:moveTo>
                  <a:cubicBezTo>
                    <a:pt x="19" y="91"/>
                    <a:pt x="19" y="91"/>
                    <a:pt x="19" y="91"/>
                  </a:cubicBezTo>
                  <a:cubicBezTo>
                    <a:pt x="19" y="92"/>
                    <a:pt x="19" y="92"/>
                    <a:pt x="19" y="92"/>
                  </a:cubicBezTo>
                  <a:cubicBezTo>
                    <a:pt x="18" y="92"/>
                    <a:pt x="18" y="92"/>
                    <a:pt x="18" y="92"/>
                  </a:cubicBezTo>
                  <a:lnTo>
                    <a:pt x="18" y="91"/>
                  </a:lnTo>
                  <a:close/>
                  <a:moveTo>
                    <a:pt x="18" y="94"/>
                  </a:moveTo>
                  <a:cubicBezTo>
                    <a:pt x="18" y="94"/>
                    <a:pt x="18" y="94"/>
                    <a:pt x="18" y="94"/>
                  </a:cubicBezTo>
                  <a:cubicBezTo>
                    <a:pt x="18" y="95"/>
                    <a:pt x="18" y="95"/>
                    <a:pt x="18" y="95"/>
                  </a:cubicBezTo>
                  <a:cubicBezTo>
                    <a:pt x="18" y="95"/>
                    <a:pt x="18" y="95"/>
                    <a:pt x="18" y="95"/>
                  </a:cubicBezTo>
                  <a:lnTo>
                    <a:pt x="18" y="94"/>
                  </a:lnTo>
                  <a:close/>
                  <a:moveTo>
                    <a:pt x="18" y="110"/>
                  </a:moveTo>
                  <a:cubicBezTo>
                    <a:pt x="18" y="110"/>
                    <a:pt x="18" y="110"/>
                    <a:pt x="18" y="110"/>
                  </a:cubicBezTo>
                  <a:cubicBezTo>
                    <a:pt x="19" y="111"/>
                    <a:pt x="19" y="111"/>
                    <a:pt x="19" y="111"/>
                  </a:cubicBezTo>
                  <a:cubicBezTo>
                    <a:pt x="19" y="111"/>
                    <a:pt x="19" y="111"/>
                    <a:pt x="19" y="111"/>
                  </a:cubicBezTo>
                  <a:cubicBezTo>
                    <a:pt x="18" y="111"/>
                    <a:pt x="18" y="111"/>
                    <a:pt x="18" y="111"/>
                  </a:cubicBezTo>
                  <a:cubicBezTo>
                    <a:pt x="18" y="111"/>
                    <a:pt x="18" y="111"/>
                    <a:pt x="18" y="111"/>
                  </a:cubicBezTo>
                  <a:lnTo>
                    <a:pt x="18" y="110"/>
                  </a:lnTo>
                  <a:close/>
                  <a:moveTo>
                    <a:pt x="20" y="73"/>
                  </a:moveTo>
                  <a:cubicBezTo>
                    <a:pt x="20" y="75"/>
                    <a:pt x="20" y="75"/>
                    <a:pt x="20" y="75"/>
                  </a:cubicBezTo>
                  <a:cubicBezTo>
                    <a:pt x="19" y="75"/>
                    <a:pt x="19" y="75"/>
                    <a:pt x="19" y="75"/>
                  </a:cubicBezTo>
                  <a:cubicBezTo>
                    <a:pt x="19" y="75"/>
                    <a:pt x="19" y="75"/>
                    <a:pt x="19" y="74"/>
                  </a:cubicBezTo>
                  <a:cubicBezTo>
                    <a:pt x="19" y="75"/>
                    <a:pt x="19" y="75"/>
                    <a:pt x="19" y="75"/>
                  </a:cubicBezTo>
                  <a:cubicBezTo>
                    <a:pt x="18" y="75"/>
                    <a:pt x="18" y="75"/>
                    <a:pt x="18" y="75"/>
                  </a:cubicBezTo>
                  <a:cubicBezTo>
                    <a:pt x="19" y="76"/>
                    <a:pt x="19" y="76"/>
                    <a:pt x="19" y="76"/>
                  </a:cubicBezTo>
                  <a:cubicBezTo>
                    <a:pt x="18" y="77"/>
                    <a:pt x="18" y="77"/>
                    <a:pt x="18" y="77"/>
                  </a:cubicBezTo>
                  <a:cubicBezTo>
                    <a:pt x="19" y="78"/>
                    <a:pt x="19" y="78"/>
                    <a:pt x="19" y="78"/>
                  </a:cubicBezTo>
                  <a:cubicBezTo>
                    <a:pt x="19" y="79"/>
                    <a:pt x="19" y="79"/>
                    <a:pt x="19" y="79"/>
                  </a:cubicBezTo>
                  <a:cubicBezTo>
                    <a:pt x="19" y="79"/>
                    <a:pt x="20" y="79"/>
                    <a:pt x="20" y="79"/>
                  </a:cubicBezTo>
                  <a:cubicBezTo>
                    <a:pt x="20" y="81"/>
                    <a:pt x="20" y="81"/>
                    <a:pt x="20" y="81"/>
                  </a:cubicBezTo>
                  <a:cubicBezTo>
                    <a:pt x="19" y="81"/>
                    <a:pt x="19" y="81"/>
                    <a:pt x="19" y="81"/>
                  </a:cubicBezTo>
                  <a:cubicBezTo>
                    <a:pt x="19" y="82"/>
                    <a:pt x="19" y="82"/>
                    <a:pt x="19" y="82"/>
                  </a:cubicBezTo>
                  <a:cubicBezTo>
                    <a:pt x="20" y="82"/>
                    <a:pt x="20" y="82"/>
                    <a:pt x="20" y="82"/>
                  </a:cubicBezTo>
                  <a:cubicBezTo>
                    <a:pt x="21" y="82"/>
                    <a:pt x="21" y="82"/>
                    <a:pt x="21" y="82"/>
                  </a:cubicBezTo>
                  <a:cubicBezTo>
                    <a:pt x="20" y="81"/>
                    <a:pt x="20" y="81"/>
                    <a:pt x="20" y="81"/>
                  </a:cubicBezTo>
                  <a:cubicBezTo>
                    <a:pt x="20" y="81"/>
                    <a:pt x="20" y="81"/>
                    <a:pt x="20" y="81"/>
                  </a:cubicBezTo>
                  <a:cubicBezTo>
                    <a:pt x="20" y="81"/>
                    <a:pt x="20" y="81"/>
                    <a:pt x="20" y="81"/>
                  </a:cubicBezTo>
                  <a:cubicBezTo>
                    <a:pt x="21" y="81"/>
                    <a:pt x="22" y="81"/>
                    <a:pt x="22" y="81"/>
                  </a:cubicBezTo>
                  <a:cubicBezTo>
                    <a:pt x="22" y="82"/>
                    <a:pt x="22" y="82"/>
                    <a:pt x="22" y="82"/>
                  </a:cubicBezTo>
                  <a:cubicBezTo>
                    <a:pt x="21" y="83"/>
                    <a:pt x="21" y="83"/>
                    <a:pt x="21" y="83"/>
                  </a:cubicBezTo>
                  <a:cubicBezTo>
                    <a:pt x="22" y="83"/>
                    <a:pt x="22" y="83"/>
                    <a:pt x="22" y="83"/>
                  </a:cubicBezTo>
                  <a:cubicBezTo>
                    <a:pt x="22" y="83"/>
                    <a:pt x="22" y="83"/>
                    <a:pt x="22" y="83"/>
                  </a:cubicBezTo>
                  <a:cubicBezTo>
                    <a:pt x="21" y="84"/>
                    <a:pt x="21" y="84"/>
                    <a:pt x="21" y="84"/>
                  </a:cubicBezTo>
                  <a:cubicBezTo>
                    <a:pt x="21" y="85"/>
                    <a:pt x="21" y="85"/>
                    <a:pt x="21" y="85"/>
                  </a:cubicBezTo>
                  <a:cubicBezTo>
                    <a:pt x="22" y="84"/>
                    <a:pt x="22" y="84"/>
                    <a:pt x="22" y="84"/>
                  </a:cubicBezTo>
                  <a:cubicBezTo>
                    <a:pt x="22" y="84"/>
                    <a:pt x="22" y="84"/>
                    <a:pt x="22" y="84"/>
                  </a:cubicBezTo>
                  <a:cubicBezTo>
                    <a:pt x="23" y="85"/>
                    <a:pt x="23" y="85"/>
                    <a:pt x="23" y="85"/>
                  </a:cubicBezTo>
                  <a:cubicBezTo>
                    <a:pt x="22" y="86"/>
                    <a:pt x="22" y="86"/>
                    <a:pt x="22" y="86"/>
                  </a:cubicBezTo>
                  <a:cubicBezTo>
                    <a:pt x="22" y="85"/>
                    <a:pt x="22" y="85"/>
                    <a:pt x="22" y="85"/>
                  </a:cubicBezTo>
                  <a:cubicBezTo>
                    <a:pt x="21" y="85"/>
                    <a:pt x="21" y="85"/>
                    <a:pt x="21" y="85"/>
                  </a:cubicBezTo>
                  <a:cubicBezTo>
                    <a:pt x="21" y="86"/>
                    <a:pt x="21" y="86"/>
                    <a:pt x="21" y="86"/>
                  </a:cubicBezTo>
                  <a:cubicBezTo>
                    <a:pt x="22" y="86"/>
                    <a:pt x="23" y="86"/>
                    <a:pt x="23" y="87"/>
                  </a:cubicBezTo>
                  <a:cubicBezTo>
                    <a:pt x="24" y="87"/>
                    <a:pt x="24" y="87"/>
                    <a:pt x="24" y="87"/>
                  </a:cubicBezTo>
                  <a:cubicBezTo>
                    <a:pt x="25" y="86"/>
                    <a:pt x="25" y="86"/>
                    <a:pt x="25" y="86"/>
                  </a:cubicBezTo>
                  <a:cubicBezTo>
                    <a:pt x="24" y="84"/>
                    <a:pt x="23" y="82"/>
                    <a:pt x="22" y="82"/>
                  </a:cubicBezTo>
                  <a:cubicBezTo>
                    <a:pt x="23" y="81"/>
                    <a:pt x="23" y="80"/>
                    <a:pt x="23" y="79"/>
                  </a:cubicBezTo>
                  <a:cubicBezTo>
                    <a:pt x="22" y="78"/>
                    <a:pt x="22" y="78"/>
                    <a:pt x="22" y="78"/>
                  </a:cubicBezTo>
                  <a:cubicBezTo>
                    <a:pt x="22" y="80"/>
                    <a:pt x="22" y="80"/>
                    <a:pt x="22" y="80"/>
                  </a:cubicBezTo>
                  <a:cubicBezTo>
                    <a:pt x="22" y="81"/>
                    <a:pt x="22" y="81"/>
                    <a:pt x="22" y="81"/>
                  </a:cubicBezTo>
                  <a:cubicBezTo>
                    <a:pt x="22" y="81"/>
                    <a:pt x="22" y="81"/>
                    <a:pt x="22" y="81"/>
                  </a:cubicBezTo>
                  <a:cubicBezTo>
                    <a:pt x="22" y="81"/>
                    <a:pt x="21" y="81"/>
                    <a:pt x="21" y="80"/>
                  </a:cubicBezTo>
                  <a:cubicBezTo>
                    <a:pt x="21" y="80"/>
                    <a:pt x="21" y="80"/>
                    <a:pt x="21" y="80"/>
                  </a:cubicBezTo>
                  <a:cubicBezTo>
                    <a:pt x="20" y="80"/>
                    <a:pt x="20" y="80"/>
                    <a:pt x="20" y="80"/>
                  </a:cubicBezTo>
                  <a:cubicBezTo>
                    <a:pt x="21" y="79"/>
                    <a:pt x="21" y="79"/>
                    <a:pt x="21" y="79"/>
                  </a:cubicBezTo>
                  <a:cubicBezTo>
                    <a:pt x="20" y="79"/>
                    <a:pt x="20" y="79"/>
                    <a:pt x="20" y="79"/>
                  </a:cubicBezTo>
                  <a:cubicBezTo>
                    <a:pt x="20" y="78"/>
                    <a:pt x="20" y="78"/>
                    <a:pt x="20" y="78"/>
                  </a:cubicBezTo>
                  <a:cubicBezTo>
                    <a:pt x="21" y="77"/>
                    <a:pt x="21" y="77"/>
                    <a:pt x="21" y="77"/>
                  </a:cubicBezTo>
                  <a:cubicBezTo>
                    <a:pt x="20" y="77"/>
                    <a:pt x="20" y="77"/>
                    <a:pt x="20" y="77"/>
                  </a:cubicBezTo>
                  <a:cubicBezTo>
                    <a:pt x="20" y="77"/>
                    <a:pt x="20" y="77"/>
                    <a:pt x="20" y="77"/>
                  </a:cubicBezTo>
                  <a:cubicBezTo>
                    <a:pt x="21" y="75"/>
                    <a:pt x="21" y="75"/>
                    <a:pt x="21" y="75"/>
                  </a:cubicBezTo>
                  <a:cubicBezTo>
                    <a:pt x="20" y="75"/>
                    <a:pt x="20" y="75"/>
                    <a:pt x="20" y="75"/>
                  </a:cubicBezTo>
                  <a:cubicBezTo>
                    <a:pt x="20" y="74"/>
                    <a:pt x="20" y="74"/>
                    <a:pt x="20" y="74"/>
                  </a:cubicBezTo>
                  <a:cubicBezTo>
                    <a:pt x="21" y="73"/>
                    <a:pt x="21" y="73"/>
                    <a:pt x="21" y="73"/>
                  </a:cubicBezTo>
                  <a:cubicBezTo>
                    <a:pt x="21" y="72"/>
                    <a:pt x="21" y="72"/>
                    <a:pt x="21" y="72"/>
                  </a:cubicBezTo>
                  <a:lnTo>
                    <a:pt x="20" y="73"/>
                  </a:lnTo>
                  <a:close/>
                  <a:moveTo>
                    <a:pt x="19" y="99"/>
                  </a:moveTo>
                  <a:cubicBezTo>
                    <a:pt x="19" y="99"/>
                    <a:pt x="19" y="99"/>
                    <a:pt x="19" y="99"/>
                  </a:cubicBezTo>
                  <a:cubicBezTo>
                    <a:pt x="19" y="99"/>
                    <a:pt x="19" y="99"/>
                    <a:pt x="19" y="99"/>
                  </a:cubicBezTo>
                  <a:cubicBezTo>
                    <a:pt x="19" y="99"/>
                    <a:pt x="19" y="99"/>
                    <a:pt x="19" y="99"/>
                  </a:cubicBezTo>
                  <a:close/>
                  <a:moveTo>
                    <a:pt x="19" y="105"/>
                  </a:moveTo>
                  <a:cubicBezTo>
                    <a:pt x="20" y="106"/>
                    <a:pt x="20" y="106"/>
                    <a:pt x="20" y="106"/>
                  </a:cubicBezTo>
                  <a:cubicBezTo>
                    <a:pt x="20" y="106"/>
                    <a:pt x="20" y="106"/>
                    <a:pt x="20" y="106"/>
                  </a:cubicBezTo>
                  <a:cubicBezTo>
                    <a:pt x="19" y="106"/>
                    <a:pt x="19" y="106"/>
                    <a:pt x="19" y="106"/>
                  </a:cubicBezTo>
                  <a:cubicBezTo>
                    <a:pt x="19" y="106"/>
                    <a:pt x="19" y="106"/>
                    <a:pt x="19" y="106"/>
                  </a:cubicBezTo>
                  <a:cubicBezTo>
                    <a:pt x="19" y="106"/>
                    <a:pt x="19" y="106"/>
                    <a:pt x="19" y="106"/>
                  </a:cubicBezTo>
                  <a:lnTo>
                    <a:pt x="19" y="105"/>
                  </a:lnTo>
                  <a:close/>
                  <a:moveTo>
                    <a:pt x="19" y="72"/>
                  </a:moveTo>
                  <a:cubicBezTo>
                    <a:pt x="20" y="72"/>
                    <a:pt x="20" y="72"/>
                    <a:pt x="20" y="72"/>
                  </a:cubicBezTo>
                  <a:cubicBezTo>
                    <a:pt x="20" y="72"/>
                    <a:pt x="20" y="72"/>
                    <a:pt x="20" y="72"/>
                  </a:cubicBezTo>
                  <a:cubicBezTo>
                    <a:pt x="19" y="72"/>
                    <a:pt x="19" y="72"/>
                    <a:pt x="19" y="72"/>
                  </a:cubicBezTo>
                  <a:close/>
                  <a:moveTo>
                    <a:pt x="19" y="83"/>
                  </a:moveTo>
                  <a:cubicBezTo>
                    <a:pt x="19" y="83"/>
                    <a:pt x="19" y="83"/>
                    <a:pt x="19" y="83"/>
                  </a:cubicBezTo>
                  <a:cubicBezTo>
                    <a:pt x="20" y="85"/>
                    <a:pt x="20" y="85"/>
                    <a:pt x="20" y="85"/>
                  </a:cubicBezTo>
                  <a:cubicBezTo>
                    <a:pt x="20" y="85"/>
                    <a:pt x="20" y="85"/>
                    <a:pt x="20" y="85"/>
                  </a:cubicBezTo>
                  <a:cubicBezTo>
                    <a:pt x="21" y="85"/>
                    <a:pt x="21" y="85"/>
                    <a:pt x="21" y="85"/>
                  </a:cubicBezTo>
                  <a:cubicBezTo>
                    <a:pt x="21" y="84"/>
                    <a:pt x="21" y="84"/>
                    <a:pt x="21" y="84"/>
                  </a:cubicBezTo>
                  <a:lnTo>
                    <a:pt x="19" y="83"/>
                  </a:lnTo>
                  <a:close/>
                  <a:moveTo>
                    <a:pt x="20" y="91"/>
                  </a:moveTo>
                  <a:cubicBezTo>
                    <a:pt x="20" y="92"/>
                    <a:pt x="20" y="92"/>
                    <a:pt x="21" y="92"/>
                  </a:cubicBezTo>
                  <a:cubicBezTo>
                    <a:pt x="21" y="93"/>
                    <a:pt x="21" y="93"/>
                    <a:pt x="21" y="93"/>
                  </a:cubicBezTo>
                  <a:cubicBezTo>
                    <a:pt x="21" y="93"/>
                    <a:pt x="21" y="93"/>
                    <a:pt x="21" y="93"/>
                  </a:cubicBezTo>
                  <a:cubicBezTo>
                    <a:pt x="19" y="92"/>
                    <a:pt x="19" y="92"/>
                    <a:pt x="19" y="92"/>
                  </a:cubicBezTo>
                  <a:cubicBezTo>
                    <a:pt x="20" y="91"/>
                    <a:pt x="20" y="91"/>
                    <a:pt x="20" y="91"/>
                  </a:cubicBezTo>
                  <a:close/>
                  <a:moveTo>
                    <a:pt x="19" y="104"/>
                  </a:moveTo>
                  <a:cubicBezTo>
                    <a:pt x="20" y="104"/>
                    <a:pt x="20" y="104"/>
                    <a:pt x="20" y="104"/>
                  </a:cubicBezTo>
                  <a:cubicBezTo>
                    <a:pt x="20" y="104"/>
                    <a:pt x="20" y="104"/>
                    <a:pt x="20" y="104"/>
                  </a:cubicBezTo>
                  <a:cubicBezTo>
                    <a:pt x="20" y="104"/>
                    <a:pt x="20" y="104"/>
                    <a:pt x="20" y="104"/>
                  </a:cubicBezTo>
                  <a:cubicBezTo>
                    <a:pt x="19" y="104"/>
                    <a:pt x="19" y="104"/>
                    <a:pt x="19" y="104"/>
                  </a:cubicBezTo>
                  <a:close/>
                  <a:moveTo>
                    <a:pt x="19" y="110"/>
                  </a:moveTo>
                  <a:cubicBezTo>
                    <a:pt x="21" y="110"/>
                    <a:pt x="21" y="110"/>
                    <a:pt x="21" y="111"/>
                  </a:cubicBezTo>
                  <a:cubicBezTo>
                    <a:pt x="21" y="111"/>
                    <a:pt x="21" y="111"/>
                    <a:pt x="21" y="111"/>
                  </a:cubicBezTo>
                  <a:cubicBezTo>
                    <a:pt x="21" y="111"/>
                    <a:pt x="20" y="111"/>
                    <a:pt x="20" y="111"/>
                  </a:cubicBezTo>
                  <a:cubicBezTo>
                    <a:pt x="19" y="110"/>
                    <a:pt x="19" y="110"/>
                    <a:pt x="19" y="110"/>
                  </a:cubicBezTo>
                  <a:close/>
                  <a:moveTo>
                    <a:pt x="20" y="95"/>
                  </a:moveTo>
                  <a:cubicBezTo>
                    <a:pt x="20" y="95"/>
                    <a:pt x="20" y="95"/>
                    <a:pt x="20" y="95"/>
                  </a:cubicBezTo>
                  <a:cubicBezTo>
                    <a:pt x="20" y="95"/>
                    <a:pt x="20" y="95"/>
                    <a:pt x="20" y="95"/>
                  </a:cubicBezTo>
                  <a:cubicBezTo>
                    <a:pt x="20" y="95"/>
                    <a:pt x="20" y="95"/>
                    <a:pt x="20" y="95"/>
                  </a:cubicBezTo>
                  <a:close/>
                  <a:moveTo>
                    <a:pt x="21" y="102"/>
                  </a:moveTo>
                  <a:cubicBezTo>
                    <a:pt x="21" y="102"/>
                    <a:pt x="21" y="102"/>
                    <a:pt x="21" y="102"/>
                  </a:cubicBezTo>
                  <a:cubicBezTo>
                    <a:pt x="21" y="103"/>
                    <a:pt x="21" y="103"/>
                    <a:pt x="21" y="103"/>
                  </a:cubicBezTo>
                  <a:cubicBezTo>
                    <a:pt x="20" y="103"/>
                    <a:pt x="20" y="103"/>
                    <a:pt x="20" y="103"/>
                  </a:cubicBezTo>
                  <a:cubicBezTo>
                    <a:pt x="20" y="103"/>
                    <a:pt x="20" y="103"/>
                    <a:pt x="20" y="103"/>
                  </a:cubicBezTo>
                  <a:lnTo>
                    <a:pt x="21" y="102"/>
                  </a:lnTo>
                  <a:close/>
                  <a:moveTo>
                    <a:pt x="21" y="76"/>
                  </a:moveTo>
                  <a:cubicBezTo>
                    <a:pt x="21" y="76"/>
                    <a:pt x="21" y="76"/>
                    <a:pt x="21" y="76"/>
                  </a:cubicBezTo>
                  <a:cubicBezTo>
                    <a:pt x="22" y="76"/>
                    <a:pt x="22" y="76"/>
                    <a:pt x="22" y="76"/>
                  </a:cubicBezTo>
                  <a:cubicBezTo>
                    <a:pt x="22" y="77"/>
                    <a:pt x="22" y="77"/>
                    <a:pt x="22" y="77"/>
                  </a:cubicBezTo>
                  <a:cubicBezTo>
                    <a:pt x="21" y="77"/>
                    <a:pt x="21" y="77"/>
                    <a:pt x="21" y="77"/>
                  </a:cubicBezTo>
                  <a:cubicBezTo>
                    <a:pt x="22" y="77"/>
                    <a:pt x="22" y="77"/>
                    <a:pt x="22" y="77"/>
                  </a:cubicBezTo>
                  <a:cubicBezTo>
                    <a:pt x="22" y="77"/>
                    <a:pt x="22" y="77"/>
                    <a:pt x="22" y="77"/>
                  </a:cubicBezTo>
                  <a:cubicBezTo>
                    <a:pt x="22" y="77"/>
                    <a:pt x="22" y="77"/>
                    <a:pt x="22" y="77"/>
                  </a:cubicBezTo>
                  <a:cubicBezTo>
                    <a:pt x="22" y="77"/>
                    <a:pt x="22" y="77"/>
                    <a:pt x="22" y="77"/>
                  </a:cubicBezTo>
                  <a:cubicBezTo>
                    <a:pt x="22" y="77"/>
                    <a:pt x="22" y="77"/>
                    <a:pt x="22" y="77"/>
                  </a:cubicBezTo>
                  <a:cubicBezTo>
                    <a:pt x="22" y="76"/>
                    <a:pt x="22" y="76"/>
                    <a:pt x="22" y="76"/>
                  </a:cubicBezTo>
                  <a:lnTo>
                    <a:pt x="21" y="76"/>
                  </a:lnTo>
                  <a:close/>
                  <a:moveTo>
                    <a:pt x="34" y="39"/>
                  </a:moveTo>
                  <a:cubicBezTo>
                    <a:pt x="33" y="38"/>
                    <a:pt x="33" y="38"/>
                    <a:pt x="33" y="38"/>
                  </a:cubicBezTo>
                  <a:cubicBezTo>
                    <a:pt x="33" y="38"/>
                    <a:pt x="33" y="38"/>
                    <a:pt x="33" y="38"/>
                  </a:cubicBezTo>
                  <a:cubicBezTo>
                    <a:pt x="32" y="39"/>
                    <a:pt x="29" y="40"/>
                    <a:pt x="26" y="43"/>
                  </a:cubicBezTo>
                  <a:cubicBezTo>
                    <a:pt x="26" y="43"/>
                    <a:pt x="26" y="43"/>
                    <a:pt x="26" y="43"/>
                  </a:cubicBezTo>
                  <a:cubicBezTo>
                    <a:pt x="26" y="44"/>
                    <a:pt x="26" y="44"/>
                    <a:pt x="26" y="44"/>
                  </a:cubicBezTo>
                  <a:cubicBezTo>
                    <a:pt x="25" y="44"/>
                    <a:pt x="23" y="46"/>
                    <a:pt x="22" y="49"/>
                  </a:cubicBezTo>
                  <a:cubicBezTo>
                    <a:pt x="21" y="54"/>
                    <a:pt x="21" y="54"/>
                    <a:pt x="21" y="54"/>
                  </a:cubicBezTo>
                  <a:cubicBezTo>
                    <a:pt x="22" y="54"/>
                    <a:pt x="22" y="54"/>
                    <a:pt x="22" y="55"/>
                  </a:cubicBezTo>
                  <a:cubicBezTo>
                    <a:pt x="22" y="55"/>
                    <a:pt x="22" y="55"/>
                    <a:pt x="22" y="55"/>
                  </a:cubicBezTo>
                  <a:cubicBezTo>
                    <a:pt x="22" y="55"/>
                    <a:pt x="22" y="55"/>
                    <a:pt x="22" y="55"/>
                  </a:cubicBezTo>
                  <a:cubicBezTo>
                    <a:pt x="22" y="56"/>
                    <a:pt x="22" y="57"/>
                    <a:pt x="23" y="58"/>
                  </a:cubicBezTo>
                  <a:cubicBezTo>
                    <a:pt x="23" y="59"/>
                    <a:pt x="23" y="59"/>
                    <a:pt x="23" y="59"/>
                  </a:cubicBezTo>
                  <a:cubicBezTo>
                    <a:pt x="24" y="59"/>
                    <a:pt x="24" y="59"/>
                    <a:pt x="24" y="59"/>
                  </a:cubicBezTo>
                  <a:cubicBezTo>
                    <a:pt x="23" y="59"/>
                    <a:pt x="23" y="59"/>
                    <a:pt x="23" y="59"/>
                  </a:cubicBezTo>
                  <a:cubicBezTo>
                    <a:pt x="23" y="59"/>
                    <a:pt x="23" y="59"/>
                    <a:pt x="23" y="59"/>
                  </a:cubicBezTo>
                  <a:cubicBezTo>
                    <a:pt x="25" y="61"/>
                    <a:pt x="25" y="61"/>
                    <a:pt x="25" y="61"/>
                  </a:cubicBezTo>
                  <a:cubicBezTo>
                    <a:pt x="27" y="59"/>
                    <a:pt x="27" y="59"/>
                    <a:pt x="27" y="59"/>
                  </a:cubicBezTo>
                  <a:cubicBezTo>
                    <a:pt x="28" y="61"/>
                    <a:pt x="28" y="61"/>
                    <a:pt x="28" y="61"/>
                  </a:cubicBezTo>
                  <a:cubicBezTo>
                    <a:pt x="28" y="61"/>
                    <a:pt x="28" y="61"/>
                    <a:pt x="27" y="61"/>
                  </a:cubicBezTo>
                  <a:cubicBezTo>
                    <a:pt x="28" y="63"/>
                    <a:pt x="28" y="63"/>
                    <a:pt x="28" y="63"/>
                  </a:cubicBezTo>
                  <a:cubicBezTo>
                    <a:pt x="29" y="63"/>
                    <a:pt x="29" y="63"/>
                    <a:pt x="29" y="63"/>
                  </a:cubicBezTo>
                  <a:cubicBezTo>
                    <a:pt x="29" y="61"/>
                    <a:pt x="29" y="61"/>
                    <a:pt x="29" y="61"/>
                  </a:cubicBezTo>
                  <a:cubicBezTo>
                    <a:pt x="28" y="59"/>
                    <a:pt x="28" y="58"/>
                    <a:pt x="27" y="57"/>
                  </a:cubicBezTo>
                  <a:cubicBezTo>
                    <a:pt x="27" y="56"/>
                    <a:pt x="27" y="56"/>
                    <a:pt x="27" y="56"/>
                  </a:cubicBezTo>
                  <a:cubicBezTo>
                    <a:pt x="29" y="56"/>
                    <a:pt x="29" y="56"/>
                    <a:pt x="29" y="56"/>
                  </a:cubicBezTo>
                  <a:cubicBezTo>
                    <a:pt x="29" y="58"/>
                    <a:pt x="29" y="58"/>
                    <a:pt x="29" y="58"/>
                  </a:cubicBezTo>
                  <a:cubicBezTo>
                    <a:pt x="29" y="59"/>
                    <a:pt x="29" y="59"/>
                    <a:pt x="29" y="59"/>
                  </a:cubicBezTo>
                  <a:cubicBezTo>
                    <a:pt x="29" y="59"/>
                    <a:pt x="29" y="59"/>
                    <a:pt x="29" y="59"/>
                  </a:cubicBezTo>
                  <a:cubicBezTo>
                    <a:pt x="29" y="59"/>
                    <a:pt x="29" y="59"/>
                    <a:pt x="29" y="59"/>
                  </a:cubicBezTo>
                  <a:cubicBezTo>
                    <a:pt x="29" y="59"/>
                    <a:pt x="29" y="59"/>
                    <a:pt x="29" y="59"/>
                  </a:cubicBezTo>
                  <a:cubicBezTo>
                    <a:pt x="30" y="58"/>
                    <a:pt x="30" y="58"/>
                    <a:pt x="30" y="58"/>
                  </a:cubicBezTo>
                  <a:cubicBezTo>
                    <a:pt x="31" y="59"/>
                    <a:pt x="31" y="59"/>
                    <a:pt x="31" y="59"/>
                  </a:cubicBezTo>
                  <a:cubicBezTo>
                    <a:pt x="31" y="58"/>
                    <a:pt x="31" y="58"/>
                    <a:pt x="31" y="58"/>
                  </a:cubicBezTo>
                  <a:cubicBezTo>
                    <a:pt x="31" y="58"/>
                    <a:pt x="31" y="58"/>
                    <a:pt x="31" y="58"/>
                  </a:cubicBezTo>
                  <a:cubicBezTo>
                    <a:pt x="31" y="59"/>
                    <a:pt x="31" y="59"/>
                    <a:pt x="31" y="59"/>
                  </a:cubicBezTo>
                  <a:cubicBezTo>
                    <a:pt x="32" y="59"/>
                    <a:pt x="32" y="59"/>
                    <a:pt x="32" y="59"/>
                  </a:cubicBezTo>
                  <a:cubicBezTo>
                    <a:pt x="32" y="58"/>
                    <a:pt x="32" y="58"/>
                    <a:pt x="32" y="58"/>
                  </a:cubicBezTo>
                  <a:cubicBezTo>
                    <a:pt x="32" y="58"/>
                    <a:pt x="32" y="58"/>
                    <a:pt x="32" y="58"/>
                  </a:cubicBezTo>
                  <a:cubicBezTo>
                    <a:pt x="33" y="59"/>
                    <a:pt x="33" y="59"/>
                    <a:pt x="33" y="59"/>
                  </a:cubicBezTo>
                  <a:cubicBezTo>
                    <a:pt x="33" y="58"/>
                    <a:pt x="33" y="58"/>
                    <a:pt x="33" y="58"/>
                  </a:cubicBezTo>
                  <a:cubicBezTo>
                    <a:pt x="33" y="58"/>
                    <a:pt x="33" y="58"/>
                    <a:pt x="33" y="58"/>
                  </a:cubicBezTo>
                  <a:cubicBezTo>
                    <a:pt x="33" y="59"/>
                    <a:pt x="33" y="59"/>
                    <a:pt x="33" y="59"/>
                  </a:cubicBezTo>
                  <a:cubicBezTo>
                    <a:pt x="33" y="59"/>
                    <a:pt x="33" y="59"/>
                    <a:pt x="33" y="59"/>
                  </a:cubicBezTo>
                  <a:cubicBezTo>
                    <a:pt x="34" y="59"/>
                    <a:pt x="34" y="59"/>
                    <a:pt x="34" y="59"/>
                  </a:cubicBezTo>
                  <a:cubicBezTo>
                    <a:pt x="34" y="60"/>
                    <a:pt x="33" y="61"/>
                    <a:pt x="32" y="61"/>
                  </a:cubicBezTo>
                  <a:cubicBezTo>
                    <a:pt x="32" y="62"/>
                    <a:pt x="32" y="62"/>
                    <a:pt x="32" y="62"/>
                  </a:cubicBezTo>
                  <a:cubicBezTo>
                    <a:pt x="32" y="63"/>
                    <a:pt x="32" y="63"/>
                    <a:pt x="32" y="63"/>
                  </a:cubicBezTo>
                  <a:cubicBezTo>
                    <a:pt x="32" y="63"/>
                    <a:pt x="32" y="63"/>
                    <a:pt x="32" y="63"/>
                  </a:cubicBezTo>
                  <a:cubicBezTo>
                    <a:pt x="32" y="62"/>
                    <a:pt x="33" y="62"/>
                    <a:pt x="34" y="62"/>
                  </a:cubicBezTo>
                  <a:cubicBezTo>
                    <a:pt x="34" y="62"/>
                    <a:pt x="34" y="62"/>
                    <a:pt x="34" y="62"/>
                  </a:cubicBezTo>
                  <a:cubicBezTo>
                    <a:pt x="34" y="63"/>
                    <a:pt x="34" y="63"/>
                    <a:pt x="35" y="63"/>
                  </a:cubicBezTo>
                  <a:cubicBezTo>
                    <a:pt x="36" y="63"/>
                    <a:pt x="36" y="63"/>
                    <a:pt x="36" y="63"/>
                  </a:cubicBezTo>
                  <a:cubicBezTo>
                    <a:pt x="36" y="62"/>
                    <a:pt x="36" y="62"/>
                    <a:pt x="36" y="62"/>
                  </a:cubicBezTo>
                  <a:cubicBezTo>
                    <a:pt x="36" y="62"/>
                    <a:pt x="36" y="62"/>
                    <a:pt x="36" y="62"/>
                  </a:cubicBezTo>
                  <a:cubicBezTo>
                    <a:pt x="36" y="62"/>
                    <a:pt x="36" y="62"/>
                    <a:pt x="36" y="62"/>
                  </a:cubicBezTo>
                  <a:cubicBezTo>
                    <a:pt x="37" y="62"/>
                    <a:pt x="37" y="62"/>
                    <a:pt x="37" y="62"/>
                  </a:cubicBezTo>
                  <a:cubicBezTo>
                    <a:pt x="37" y="62"/>
                    <a:pt x="37" y="62"/>
                    <a:pt x="37" y="62"/>
                  </a:cubicBezTo>
                  <a:cubicBezTo>
                    <a:pt x="37" y="62"/>
                    <a:pt x="37" y="62"/>
                    <a:pt x="37" y="62"/>
                  </a:cubicBezTo>
                  <a:cubicBezTo>
                    <a:pt x="37" y="61"/>
                    <a:pt x="37" y="61"/>
                    <a:pt x="36" y="61"/>
                  </a:cubicBezTo>
                  <a:cubicBezTo>
                    <a:pt x="36" y="61"/>
                    <a:pt x="36" y="61"/>
                    <a:pt x="36" y="61"/>
                  </a:cubicBezTo>
                  <a:cubicBezTo>
                    <a:pt x="37" y="61"/>
                    <a:pt x="37" y="61"/>
                    <a:pt x="37" y="61"/>
                  </a:cubicBezTo>
                  <a:cubicBezTo>
                    <a:pt x="37" y="60"/>
                    <a:pt x="37" y="60"/>
                    <a:pt x="37" y="60"/>
                  </a:cubicBezTo>
                  <a:cubicBezTo>
                    <a:pt x="37" y="60"/>
                    <a:pt x="37" y="60"/>
                    <a:pt x="37" y="60"/>
                  </a:cubicBezTo>
                  <a:cubicBezTo>
                    <a:pt x="37" y="60"/>
                    <a:pt x="37" y="60"/>
                    <a:pt x="37" y="60"/>
                  </a:cubicBezTo>
                  <a:cubicBezTo>
                    <a:pt x="38" y="60"/>
                    <a:pt x="38" y="60"/>
                    <a:pt x="38" y="60"/>
                  </a:cubicBezTo>
                  <a:cubicBezTo>
                    <a:pt x="38" y="60"/>
                    <a:pt x="38" y="60"/>
                    <a:pt x="38" y="60"/>
                  </a:cubicBezTo>
                  <a:cubicBezTo>
                    <a:pt x="38" y="59"/>
                    <a:pt x="38" y="59"/>
                    <a:pt x="38" y="59"/>
                  </a:cubicBezTo>
                  <a:cubicBezTo>
                    <a:pt x="38" y="59"/>
                    <a:pt x="38" y="59"/>
                    <a:pt x="38" y="59"/>
                  </a:cubicBezTo>
                  <a:cubicBezTo>
                    <a:pt x="40" y="60"/>
                    <a:pt x="40" y="60"/>
                    <a:pt x="40" y="60"/>
                  </a:cubicBezTo>
                  <a:cubicBezTo>
                    <a:pt x="41" y="59"/>
                    <a:pt x="41" y="59"/>
                    <a:pt x="41" y="59"/>
                  </a:cubicBezTo>
                  <a:cubicBezTo>
                    <a:pt x="41" y="59"/>
                    <a:pt x="41" y="59"/>
                    <a:pt x="41" y="59"/>
                  </a:cubicBezTo>
                  <a:cubicBezTo>
                    <a:pt x="41" y="59"/>
                    <a:pt x="41" y="59"/>
                    <a:pt x="41" y="59"/>
                  </a:cubicBezTo>
                  <a:cubicBezTo>
                    <a:pt x="41" y="59"/>
                    <a:pt x="41" y="59"/>
                    <a:pt x="41" y="59"/>
                  </a:cubicBezTo>
                  <a:cubicBezTo>
                    <a:pt x="40" y="59"/>
                    <a:pt x="40" y="59"/>
                    <a:pt x="40" y="59"/>
                  </a:cubicBezTo>
                  <a:cubicBezTo>
                    <a:pt x="40" y="59"/>
                    <a:pt x="40" y="59"/>
                    <a:pt x="40" y="59"/>
                  </a:cubicBezTo>
                  <a:cubicBezTo>
                    <a:pt x="42" y="57"/>
                    <a:pt x="42" y="57"/>
                    <a:pt x="42" y="57"/>
                  </a:cubicBezTo>
                  <a:cubicBezTo>
                    <a:pt x="42" y="57"/>
                    <a:pt x="42" y="57"/>
                    <a:pt x="42" y="57"/>
                  </a:cubicBezTo>
                  <a:cubicBezTo>
                    <a:pt x="42" y="57"/>
                    <a:pt x="42" y="57"/>
                    <a:pt x="42" y="57"/>
                  </a:cubicBezTo>
                  <a:cubicBezTo>
                    <a:pt x="43" y="57"/>
                    <a:pt x="43" y="57"/>
                    <a:pt x="43" y="57"/>
                  </a:cubicBezTo>
                  <a:cubicBezTo>
                    <a:pt x="43" y="57"/>
                    <a:pt x="43" y="57"/>
                    <a:pt x="43" y="57"/>
                  </a:cubicBezTo>
                  <a:cubicBezTo>
                    <a:pt x="43" y="57"/>
                    <a:pt x="43" y="57"/>
                    <a:pt x="43" y="57"/>
                  </a:cubicBezTo>
                  <a:cubicBezTo>
                    <a:pt x="42" y="57"/>
                    <a:pt x="42" y="56"/>
                    <a:pt x="42" y="56"/>
                  </a:cubicBezTo>
                  <a:cubicBezTo>
                    <a:pt x="42" y="56"/>
                    <a:pt x="42" y="56"/>
                    <a:pt x="42" y="56"/>
                  </a:cubicBezTo>
                  <a:cubicBezTo>
                    <a:pt x="44" y="56"/>
                    <a:pt x="45" y="53"/>
                    <a:pt x="45" y="48"/>
                  </a:cubicBezTo>
                  <a:cubicBezTo>
                    <a:pt x="46" y="46"/>
                    <a:pt x="46" y="46"/>
                    <a:pt x="46" y="46"/>
                  </a:cubicBezTo>
                  <a:cubicBezTo>
                    <a:pt x="46" y="46"/>
                    <a:pt x="46" y="46"/>
                    <a:pt x="46" y="46"/>
                  </a:cubicBezTo>
                  <a:cubicBezTo>
                    <a:pt x="46" y="45"/>
                    <a:pt x="46" y="42"/>
                    <a:pt x="46" y="37"/>
                  </a:cubicBezTo>
                  <a:cubicBezTo>
                    <a:pt x="40" y="37"/>
                    <a:pt x="40" y="37"/>
                    <a:pt x="40" y="37"/>
                  </a:cubicBezTo>
                  <a:cubicBezTo>
                    <a:pt x="36" y="37"/>
                    <a:pt x="34" y="38"/>
                    <a:pt x="34" y="39"/>
                  </a:cubicBezTo>
                  <a:moveTo>
                    <a:pt x="23" y="93"/>
                  </a:moveTo>
                  <a:cubicBezTo>
                    <a:pt x="23" y="94"/>
                    <a:pt x="23" y="94"/>
                    <a:pt x="23" y="94"/>
                  </a:cubicBezTo>
                  <a:cubicBezTo>
                    <a:pt x="23" y="96"/>
                    <a:pt x="23" y="97"/>
                    <a:pt x="22" y="97"/>
                  </a:cubicBezTo>
                  <a:cubicBezTo>
                    <a:pt x="22" y="97"/>
                    <a:pt x="22" y="97"/>
                    <a:pt x="22" y="97"/>
                  </a:cubicBezTo>
                  <a:cubicBezTo>
                    <a:pt x="21" y="96"/>
                    <a:pt x="21" y="96"/>
                    <a:pt x="21" y="96"/>
                  </a:cubicBezTo>
                  <a:cubicBezTo>
                    <a:pt x="22" y="95"/>
                    <a:pt x="22" y="95"/>
                    <a:pt x="22" y="95"/>
                  </a:cubicBezTo>
                  <a:cubicBezTo>
                    <a:pt x="22" y="95"/>
                    <a:pt x="22" y="95"/>
                    <a:pt x="22" y="95"/>
                  </a:cubicBezTo>
                  <a:cubicBezTo>
                    <a:pt x="22" y="94"/>
                    <a:pt x="22" y="94"/>
                    <a:pt x="22" y="94"/>
                  </a:cubicBezTo>
                  <a:lnTo>
                    <a:pt x="23" y="93"/>
                  </a:lnTo>
                  <a:close/>
                  <a:moveTo>
                    <a:pt x="22" y="78"/>
                  </a:moveTo>
                  <a:cubicBezTo>
                    <a:pt x="22" y="78"/>
                    <a:pt x="22" y="78"/>
                    <a:pt x="22" y="78"/>
                  </a:cubicBezTo>
                  <a:cubicBezTo>
                    <a:pt x="22" y="77"/>
                    <a:pt x="22" y="77"/>
                    <a:pt x="22" y="77"/>
                  </a:cubicBezTo>
                  <a:cubicBezTo>
                    <a:pt x="22" y="77"/>
                    <a:pt x="22" y="77"/>
                    <a:pt x="22" y="77"/>
                  </a:cubicBezTo>
                  <a:lnTo>
                    <a:pt x="22" y="78"/>
                  </a:lnTo>
                  <a:close/>
                  <a:moveTo>
                    <a:pt x="22" y="97"/>
                  </a:moveTo>
                  <a:cubicBezTo>
                    <a:pt x="24" y="98"/>
                    <a:pt x="24" y="98"/>
                    <a:pt x="24" y="98"/>
                  </a:cubicBezTo>
                  <a:cubicBezTo>
                    <a:pt x="23" y="101"/>
                    <a:pt x="23" y="101"/>
                    <a:pt x="23" y="101"/>
                  </a:cubicBezTo>
                  <a:cubicBezTo>
                    <a:pt x="24" y="102"/>
                    <a:pt x="24" y="102"/>
                    <a:pt x="24" y="102"/>
                  </a:cubicBezTo>
                  <a:cubicBezTo>
                    <a:pt x="23" y="102"/>
                    <a:pt x="23" y="102"/>
                    <a:pt x="23" y="102"/>
                  </a:cubicBezTo>
                  <a:cubicBezTo>
                    <a:pt x="24" y="104"/>
                    <a:pt x="24" y="104"/>
                    <a:pt x="24" y="104"/>
                  </a:cubicBezTo>
                  <a:cubicBezTo>
                    <a:pt x="24" y="104"/>
                    <a:pt x="24" y="104"/>
                    <a:pt x="24" y="104"/>
                  </a:cubicBezTo>
                  <a:cubicBezTo>
                    <a:pt x="24" y="104"/>
                    <a:pt x="24" y="104"/>
                    <a:pt x="24" y="104"/>
                  </a:cubicBezTo>
                  <a:cubicBezTo>
                    <a:pt x="23" y="101"/>
                    <a:pt x="22" y="100"/>
                    <a:pt x="22" y="99"/>
                  </a:cubicBezTo>
                  <a:cubicBezTo>
                    <a:pt x="22" y="98"/>
                    <a:pt x="22" y="98"/>
                    <a:pt x="22" y="98"/>
                  </a:cubicBezTo>
                  <a:lnTo>
                    <a:pt x="22" y="97"/>
                  </a:lnTo>
                  <a:close/>
                  <a:moveTo>
                    <a:pt x="22" y="109"/>
                  </a:moveTo>
                  <a:cubicBezTo>
                    <a:pt x="22" y="109"/>
                    <a:pt x="22" y="109"/>
                    <a:pt x="22" y="109"/>
                  </a:cubicBezTo>
                  <a:cubicBezTo>
                    <a:pt x="22" y="110"/>
                    <a:pt x="22" y="110"/>
                    <a:pt x="22" y="110"/>
                  </a:cubicBezTo>
                  <a:cubicBezTo>
                    <a:pt x="22" y="110"/>
                    <a:pt x="22" y="110"/>
                    <a:pt x="22" y="110"/>
                  </a:cubicBezTo>
                  <a:cubicBezTo>
                    <a:pt x="22" y="109"/>
                    <a:pt x="22" y="109"/>
                    <a:pt x="22" y="109"/>
                  </a:cubicBezTo>
                  <a:cubicBezTo>
                    <a:pt x="22" y="109"/>
                    <a:pt x="22" y="109"/>
                    <a:pt x="22" y="109"/>
                  </a:cubicBezTo>
                  <a:close/>
                  <a:moveTo>
                    <a:pt x="22" y="110"/>
                  </a:moveTo>
                  <a:cubicBezTo>
                    <a:pt x="22" y="110"/>
                    <a:pt x="22" y="110"/>
                    <a:pt x="22" y="110"/>
                  </a:cubicBezTo>
                  <a:cubicBezTo>
                    <a:pt x="22" y="111"/>
                    <a:pt x="22" y="111"/>
                    <a:pt x="22" y="111"/>
                  </a:cubicBezTo>
                  <a:cubicBezTo>
                    <a:pt x="22" y="111"/>
                    <a:pt x="22" y="111"/>
                    <a:pt x="22" y="111"/>
                  </a:cubicBezTo>
                  <a:lnTo>
                    <a:pt x="22" y="110"/>
                  </a:lnTo>
                  <a:close/>
                  <a:moveTo>
                    <a:pt x="22" y="106"/>
                  </a:moveTo>
                  <a:cubicBezTo>
                    <a:pt x="22" y="106"/>
                    <a:pt x="22" y="106"/>
                    <a:pt x="22" y="106"/>
                  </a:cubicBezTo>
                  <a:cubicBezTo>
                    <a:pt x="22" y="107"/>
                    <a:pt x="22" y="107"/>
                    <a:pt x="22" y="107"/>
                  </a:cubicBezTo>
                  <a:cubicBezTo>
                    <a:pt x="22" y="107"/>
                    <a:pt x="22" y="107"/>
                    <a:pt x="22" y="107"/>
                  </a:cubicBezTo>
                  <a:lnTo>
                    <a:pt x="22" y="106"/>
                  </a:lnTo>
                  <a:close/>
                  <a:moveTo>
                    <a:pt x="22" y="72"/>
                  </a:moveTo>
                  <a:cubicBezTo>
                    <a:pt x="22" y="72"/>
                    <a:pt x="22" y="72"/>
                    <a:pt x="22" y="72"/>
                  </a:cubicBezTo>
                  <a:cubicBezTo>
                    <a:pt x="22" y="72"/>
                    <a:pt x="22" y="72"/>
                    <a:pt x="22" y="72"/>
                  </a:cubicBezTo>
                  <a:cubicBezTo>
                    <a:pt x="22" y="73"/>
                    <a:pt x="22" y="73"/>
                    <a:pt x="22" y="73"/>
                  </a:cubicBezTo>
                  <a:cubicBezTo>
                    <a:pt x="23" y="73"/>
                    <a:pt x="23" y="73"/>
                    <a:pt x="23" y="73"/>
                  </a:cubicBezTo>
                  <a:cubicBezTo>
                    <a:pt x="23" y="72"/>
                    <a:pt x="23" y="72"/>
                    <a:pt x="23" y="72"/>
                  </a:cubicBezTo>
                  <a:lnTo>
                    <a:pt x="22" y="72"/>
                  </a:lnTo>
                  <a:close/>
                  <a:moveTo>
                    <a:pt x="23" y="139"/>
                  </a:moveTo>
                  <a:cubicBezTo>
                    <a:pt x="23" y="139"/>
                    <a:pt x="23" y="140"/>
                    <a:pt x="23" y="140"/>
                  </a:cubicBezTo>
                  <a:cubicBezTo>
                    <a:pt x="23" y="141"/>
                    <a:pt x="23" y="142"/>
                    <a:pt x="22" y="142"/>
                  </a:cubicBezTo>
                  <a:cubicBezTo>
                    <a:pt x="22" y="142"/>
                    <a:pt x="22" y="142"/>
                    <a:pt x="22" y="142"/>
                  </a:cubicBezTo>
                  <a:cubicBezTo>
                    <a:pt x="22" y="140"/>
                    <a:pt x="22" y="140"/>
                    <a:pt x="22" y="140"/>
                  </a:cubicBezTo>
                  <a:lnTo>
                    <a:pt x="23" y="139"/>
                  </a:lnTo>
                  <a:close/>
                  <a:moveTo>
                    <a:pt x="23" y="50"/>
                  </a:moveTo>
                  <a:cubicBezTo>
                    <a:pt x="23" y="50"/>
                    <a:pt x="23" y="50"/>
                    <a:pt x="23" y="50"/>
                  </a:cubicBezTo>
                  <a:cubicBezTo>
                    <a:pt x="24" y="51"/>
                    <a:pt x="24" y="51"/>
                    <a:pt x="24" y="51"/>
                  </a:cubicBezTo>
                  <a:cubicBezTo>
                    <a:pt x="24" y="51"/>
                    <a:pt x="24" y="51"/>
                    <a:pt x="24" y="51"/>
                  </a:cubicBezTo>
                  <a:cubicBezTo>
                    <a:pt x="24" y="52"/>
                    <a:pt x="24" y="52"/>
                    <a:pt x="24" y="52"/>
                  </a:cubicBezTo>
                  <a:cubicBezTo>
                    <a:pt x="24" y="52"/>
                    <a:pt x="24" y="52"/>
                    <a:pt x="24" y="52"/>
                  </a:cubicBezTo>
                  <a:cubicBezTo>
                    <a:pt x="24" y="53"/>
                    <a:pt x="24" y="53"/>
                    <a:pt x="24" y="53"/>
                  </a:cubicBezTo>
                  <a:cubicBezTo>
                    <a:pt x="22" y="51"/>
                    <a:pt x="22" y="51"/>
                    <a:pt x="22" y="51"/>
                  </a:cubicBezTo>
                  <a:lnTo>
                    <a:pt x="23" y="50"/>
                  </a:lnTo>
                  <a:close/>
                  <a:moveTo>
                    <a:pt x="23" y="92"/>
                  </a:moveTo>
                  <a:cubicBezTo>
                    <a:pt x="24" y="93"/>
                    <a:pt x="24" y="93"/>
                    <a:pt x="24" y="93"/>
                  </a:cubicBezTo>
                  <a:cubicBezTo>
                    <a:pt x="23" y="93"/>
                    <a:pt x="23" y="93"/>
                    <a:pt x="23" y="93"/>
                  </a:cubicBezTo>
                  <a:cubicBezTo>
                    <a:pt x="23" y="93"/>
                    <a:pt x="23" y="93"/>
                    <a:pt x="23" y="93"/>
                  </a:cubicBezTo>
                  <a:cubicBezTo>
                    <a:pt x="22" y="92"/>
                    <a:pt x="22" y="92"/>
                    <a:pt x="22" y="92"/>
                  </a:cubicBezTo>
                  <a:cubicBezTo>
                    <a:pt x="23" y="92"/>
                    <a:pt x="23" y="92"/>
                    <a:pt x="23" y="92"/>
                  </a:cubicBezTo>
                  <a:close/>
                  <a:moveTo>
                    <a:pt x="23" y="53"/>
                  </a:moveTo>
                  <a:cubicBezTo>
                    <a:pt x="24" y="54"/>
                    <a:pt x="24" y="54"/>
                    <a:pt x="24" y="54"/>
                  </a:cubicBezTo>
                  <a:cubicBezTo>
                    <a:pt x="24" y="54"/>
                    <a:pt x="24" y="54"/>
                    <a:pt x="24" y="54"/>
                  </a:cubicBezTo>
                  <a:cubicBezTo>
                    <a:pt x="23" y="54"/>
                    <a:pt x="23" y="54"/>
                    <a:pt x="23" y="54"/>
                  </a:cubicBezTo>
                  <a:cubicBezTo>
                    <a:pt x="23" y="54"/>
                    <a:pt x="23" y="54"/>
                    <a:pt x="23" y="54"/>
                  </a:cubicBezTo>
                  <a:cubicBezTo>
                    <a:pt x="23" y="53"/>
                    <a:pt x="23" y="53"/>
                    <a:pt x="23" y="53"/>
                  </a:cubicBezTo>
                  <a:close/>
                  <a:moveTo>
                    <a:pt x="23" y="85"/>
                  </a:moveTo>
                  <a:cubicBezTo>
                    <a:pt x="23" y="85"/>
                    <a:pt x="23" y="85"/>
                    <a:pt x="23" y="85"/>
                  </a:cubicBezTo>
                  <a:cubicBezTo>
                    <a:pt x="24" y="86"/>
                    <a:pt x="24" y="86"/>
                    <a:pt x="24" y="86"/>
                  </a:cubicBezTo>
                  <a:cubicBezTo>
                    <a:pt x="23" y="86"/>
                    <a:pt x="23" y="86"/>
                    <a:pt x="23" y="86"/>
                  </a:cubicBezTo>
                  <a:cubicBezTo>
                    <a:pt x="23" y="86"/>
                    <a:pt x="23" y="86"/>
                    <a:pt x="23" y="86"/>
                  </a:cubicBezTo>
                  <a:lnTo>
                    <a:pt x="23" y="85"/>
                  </a:lnTo>
                  <a:close/>
                  <a:moveTo>
                    <a:pt x="23" y="110"/>
                  </a:moveTo>
                  <a:cubicBezTo>
                    <a:pt x="23" y="110"/>
                    <a:pt x="23" y="110"/>
                    <a:pt x="23" y="110"/>
                  </a:cubicBezTo>
                  <a:cubicBezTo>
                    <a:pt x="23" y="110"/>
                    <a:pt x="23" y="110"/>
                    <a:pt x="23" y="110"/>
                  </a:cubicBezTo>
                  <a:close/>
                  <a:moveTo>
                    <a:pt x="24" y="95"/>
                  </a:moveTo>
                  <a:cubicBezTo>
                    <a:pt x="24" y="96"/>
                    <a:pt x="24" y="96"/>
                    <a:pt x="24" y="96"/>
                  </a:cubicBezTo>
                  <a:cubicBezTo>
                    <a:pt x="24" y="96"/>
                    <a:pt x="24" y="96"/>
                    <a:pt x="24" y="96"/>
                  </a:cubicBezTo>
                  <a:cubicBezTo>
                    <a:pt x="24" y="96"/>
                    <a:pt x="24" y="96"/>
                    <a:pt x="24" y="96"/>
                  </a:cubicBezTo>
                  <a:cubicBezTo>
                    <a:pt x="23" y="95"/>
                    <a:pt x="23" y="95"/>
                    <a:pt x="23" y="95"/>
                  </a:cubicBezTo>
                  <a:cubicBezTo>
                    <a:pt x="24" y="95"/>
                    <a:pt x="24" y="95"/>
                    <a:pt x="24" y="95"/>
                  </a:cubicBezTo>
                  <a:close/>
                  <a:moveTo>
                    <a:pt x="24" y="144"/>
                  </a:moveTo>
                  <a:cubicBezTo>
                    <a:pt x="24" y="144"/>
                    <a:pt x="24" y="144"/>
                    <a:pt x="24" y="144"/>
                  </a:cubicBezTo>
                  <a:cubicBezTo>
                    <a:pt x="24" y="146"/>
                    <a:pt x="24" y="146"/>
                    <a:pt x="24" y="146"/>
                  </a:cubicBezTo>
                  <a:cubicBezTo>
                    <a:pt x="24" y="146"/>
                    <a:pt x="24" y="146"/>
                    <a:pt x="24" y="146"/>
                  </a:cubicBezTo>
                  <a:cubicBezTo>
                    <a:pt x="24" y="145"/>
                    <a:pt x="24" y="145"/>
                    <a:pt x="24" y="145"/>
                  </a:cubicBezTo>
                  <a:lnTo>
                    <a:pt x="24" y="144"/>
                  </a:lnTo>
                  <a:close/>
                  <a:moveTo>
                    <a:pt x="25" y="55"/>
                  </a:moveTo>
                  <a:cubicBezTo>
                    <a:pt x="25" y="55"/>
                    <a:pt x="25" y="55"/>
                    <a:pt x="25" y="55"/>
                  </a:cubicBezTo>
                  <a:cubicBezTo>
                    <a:pt x="25" y="56"/>
                    <a:pt x="25" y="56"/>
                    <a:pt x="25" y="56"/>
                  </a:cubicBezTo>
                  <a:cubicBezTo>
                    <a:pt x="26" y="57"/>
                    <a:pt x="26" y="57"/>
                    <a:pt x="26" y="57"/>
                  </a:cubicBezTo>
                  <a:cubicBezTo>
                    <a:pt x="25" y="57"/>
                    <a:pt x="25" y="57"/>
                    <a:pt x="25" y="57"/>
                  </a:cubicBezTo>
                  <a:cubicBezTo>
                    <a:pt x="25" y="57"/>
                    <a:pt x="25" y="57"/>
                    <a:pt x="25" y="57"/>
                  </a:cubicBezTo>
                  <a:cubicBezTo>
                    <a:pt x="24" y="55"/>
                    <a:pt x="24" y="55"/>
                    <a:pt x="24" y="55"/>
                  </a:cubicBezTo>
                  <a:lnTo>
                    <a:pt x="25" y="55"/>
                  </a:lnTo>
                  <a:close/>
                  <a:moveTo>
                    <a:pt x="24" y="58"/>
                  </a:moveTo>
                  <a:cubicBezTo>
                    <a:pt x="24" y="58"/>
                    <a:pt x="24" y="58"/>
                    <a:pt x="24" y="58"/>
                  </a:cubicBezTo>
                  <a:cubicBezTo>
                    <a:pt x="24" y="59"/>
                    <a:pt x="24" y="59"/>
                    <a:pt x="24" y="59"/>
                  </a:cubicBezTo>
                  <a:cubicBezTo>
                    <a:pt x="24" y="59"/>
                    <a:pt x="24" y="59"/>
                    <a:pt x="24" y="59"/>
                  </a:cubicBezTo>
                  <a:lnTo>
                    <a:pt x="24" y="58"/>
                  </a:lnTo>
                  <a:close/>
                  <a:moveTo>
                    <a:pt x="24" y="79"/>
                  </a:moveTo>
                  <a:cubicBezTo>
                    <a:pt x="24" y="79"/>
                    <a:pt x="24" y="79"/>
                    <a:pt x="24" y="79"/>
                  </a:cubicBezTo>
                  <a:cubicBezTo>
                    <a:pt x="24" y="78"/>
                    <a:pt x="24" y="78"/>
                    <a:pt x="24" y="78"/>
                  </a:cubicBezTo>
                  <a:cubicBezTo>
                    <a:pt x="24" y="78"/>
                    <a:pt x="24" y="78"/>
                    <a:pt x="24" y="78"/>
                  </a:cubicBezTo>
                  <a:lnTo>
                    <a:pt x="24" y="79"/>
                  </a:lnTo>
                  <a:close/>
                  <a:moveTo>
                    <a:pt x="24" y="115"/>
                  </a:moveTo>
                  <a:cubicBezTo>
                    <a:pt x="24" y="115"/>
                    <a:pt x="24" y="115"/>
                    <a:pt x="24" y="115"/>
                  </a:cubicBezTo>
                  <a:cubicBezTo>
                    <a:pt x="24" y="115"/>
                    <a:pt x="24" y="115"/>
                    <a:pt x="24" y="115"/>
                  </a:cubicBezTo>
                  <a:cubicBezTo>
                    <a:pt x="24" y="115"/>
                    <a:pt x="24" y="115"/>
                    <a:pt x="24" y="115"/>
                  </a:cubicBezTo>
                  <a:close/>
                  <a:moveTo>
                    <a:pt x="27" y="118"/>
                  </a:moveTo>
                  <a:cubicBezTo>
                    <a:pt x="28" y="118"/>
                    <a:pt x="28" y="119"/>
                    <a:pt x="28" y="121"/>
                  </a:cubicBezTo>
                  <a:cubicBezTo>
                    <a:pt x="28" y="123"/>
                    <a:pt x="28" y="124"/>
                    <a:pt x="27" y="126"/>
                  </a:cubicBezTo>
                  <a:cubicBezTo>
                    <a:pt x="27" y="126"/>
                    <a:pt x="27" y="126"/>
                    <a:pt x="27" y="126"/>
                  </a:cubicBezTo>
                  <a:cubicBezTo>
                    <a:pt x="27" y="126"/>
                    <a:pt x="27" y="126"/>
                    <a:pt x="27" y="126"/>
                  </a:cubicBezTo>
                  <a:cubicBezTo>
                    <a:pt x="27" y="128"/>
                    <a:pt x="27" y="128"/>
                    <a:pt x="27" y="128"/>
                  </a:cubicBezTo>
                  <a:cubicBezTo>
                    <a:pt x="27" y="130"/>
                    <a:pt x="27" y="130"/>
                    <a:pt x="27" y="130"/>
                  </a:cubicBezTo>
                  <a:cubicBezTo>
                    <a:pt x="27" y="130"/>
                    <a:pt x="27" y="130"/>
                    <a:pt x="27" y="130"/>
                  </a:cubicBezTo>
                  <a:cubicBezTo>
                    <a:pt x="27" y="130"/>
                    <a:pt x="27" y="130"/>
                    <a:pt x="27" y="130"/>
                  </a:cubicBezTo>
                  <a:cubicBezTo>
                    <a:pt x="28" y="132"/>
                    <a:pt x="28" y="132"/>
                    <a:pt x="28" y="132"/>
                  </a:cubicBezTo>
                  <a:cubicBezTo>
                    <a:pt x="27" y="133"/>
                    <a:pt x="26" y="135"/>
                    <a:pt x="26" y="138"/>
                  </a:cubicBezTo>
                  <a:cubicBezTo>
                    <a:pt x="26" y="140"/>
                    <a:pt x="26" y="140"/>
                    <a:pt x="26" y="140"/>
                  </a:cubicBezTo>
                  <a:cubicBezTo>
                    <a:pt x="26" y="145"/>
                    <a:pt x="26" y="145"/>
                    <a:pt x="26" y="145"/>
                  </a:cubicBezTo>
                  <a:cubicBezTo>
                    <a:pt x="27" y="148"/>
                    <a:pt x="27" y="148"/>
                    <a:pt x="27" y="148"/>
                  </a:cubicBezTo>
                  <a:cubicBezTo>
                    <a:pt x="27" y="149"/>
                    <a:pt x="27" y="149"/>
                    <a:pt x="26" y="149"/>
                  </a:cubicBezTo>
                  <a:cubicBezTo>
                    <a:pt x="25" y="148"/>
                    <a:pt x="25" y="148"/>
                    <a:pt x="25" y="148"/>
                  </a:cubicBezTo>
                  <a:cubicBezTo>
                    <a:pt x="25" y="147"/>
                    <a:pt x="25" y="147"/>
                    <a:pt x="25" y="147"/>
                  </a:cubicBezTo>
                  <a:cubicBezTo>
                    <a:pt x="25" y="144"/>
                    <a:pt x="25" y="142"/>
                    <a:pt x="24" y="142"/>
                  </a:cubicBezTo>
                  <a:cubicBezTo>
                    <a:pt x="25" y="133"/>
                    <a:pt x="25" y="133"/>
                    <a:pt x="25" y="133"/>
                  </a:cubicBezTo>
                  <a:cubicBezTo>
                    <a:pt x="25" y="132"/>
                    <a:pt x="25" y="132"/>
                    <a:pt x="25" y="132"/>
                  </a:cubicBezTo>
                  <a:cubicBezTo>
                    <a:pt x="24" y="131"/>
                    <a:pt x="24" y="131"/>
                    <a:pt x="24" y="131"/>
                  </a:cubicBezTo>
                  <a:cubicBezTo>
                    <a:pt x="25" y="130"/>
                    <a:pt x="25" y="130"/>
                    <a:pt x="25" y="130"/>
                  </a:cubicBezTo>
                  <a:cubicBezTo>
                    <a:pt x="25" y="127"/>
                    <a:pt x="25" y="127"/>
                    <a:pt x="25" y="127"/>
                  </a:cubicBezTo>
                  <a:cubicBezTo>
                    <a:pt x="24" y="128"/>
                    <a:pt x="24" y="128"/>
                    <a:pt x="24" y="128"/>
                  </a:cubicBezTo>
                  <a:cubicBezTo>
                    <a:pt x="24" y="128"/>
                    <a:pt x="24" y="128"/>
                    <a:pt x="24" y="128"/>
                  </a:cubicBezTo>
                  <a:cubicBezTo>
                    <a:pt x="24" y="127"/>
                    <a:pt x="24" y="127"/>
                    <a:pt x="24" y="127"/>
                  </a:cubicBezTo>
                  <a:cubicBezTo>
                    <a:pt x="24" y="127"/>
                    <a:pt x="24" y="127"/>
                    <a:pt x="24" y="127"/>
                  </a:cubicBezTo>
                  <a:cubicBezTo>
                    <a:pt x="24" y="127"/>
                    <a:pt x="24" y="126"/>
                    <a:pt x="25" y="126"/>
                  </a:cubicBezTo>
                  <a:cubicBezTo>
                    <a:pt x="24" y="122"/>
                    <a:pt x="24" y="122"/>
                    <a:pt x="24" y="122"/>
                  </a:cubicBezTo>
                  <a:cubicBezTo>
                    <a:pt x="24" y="120"/>
                    <a:pt x="25" y="119"/>
                    <a:pt x="27" y="118"/>
                  </a:cubicBezTo>
                  <a:moveTo>
                    <a:pt x="25" y="59"/>
                  </a:moveTo>
                  <a:cubicBezTo>
                    <a:pt x="25" y="60"/>
                    <a:pt x="25" y="60"/>
                    <a:pt x="25" y="60"/>
                  </a:cubicBezTo>
                  <a:cubicBezTo>
                    <a:pt x="24" y="60"/>
                    <a:pt x="24" y="60"/>
                    <a:pt x="24" y="60"/>
                  </a:cubicBezTo>
                  <a:lnTo>
                    <a:pt x="25" y="59"/>
                  </a:lnTo>
                  <a:close/>
                  <a:moveTo>
                    <a:pt x="24" y="75"/>
                  </a:moveTo>
                  <a:cubicBezTo>
                    <a:pt x="24" y="75"/>
                    <a:pt x="24" y="75"/>
                    <a:pt x="24" y="75"/>
                  </a:cubicBezTo>
                  <a:cubicBezTo>
                    <a:pt x="24" y="74"/>
                    <a:pt x="24" y="74"/>
                    <a:pt x="24" y="74"/>
                  </a:cubicBezTo>
                  <a:cubicBezTo>
                    <a:pt x="24" y="74"/>
                    <a:pt x="24" y="74"/>
                    <a:pt x="24" y="74"/>
                  </a:cubicBezTo>
                  <a:lnTo>
                    <a:pt x="24" y="75"/>
                  </a:lnTo>
                  <a:close/>
                  <a:moveTo>
                    <a:pt x="24" y="80"/>
                  </a:moveTo>
                  <a:cubicBezTo>
                    <a:pt x="24" y="80"/>
                    <a:pt x="24" y="80"/>
                    <a:pt x="24" y="80"/>
                  </a:cubicBezTo>
                  <a:cubicBezTo>
                    <a:pt x="24" y="79"/>
                    <a:pt x="24" y="79"/>
                    <a:pt x="24" y="79"/>
                  </a:cubicBezTo>
                  <a:cubicBezTo>
                    <a:pt x="24" y="79"/>
                    <a:pt x="24" y="79"/>
                    <a:pt x="24" y="79"/>
                  </a:cubicBezTo>
                  <a:lnTo>
                    <a:pt x="24" y="80"/>
                  </a:lnTo>
                  <a:close/>
                  <a:moveTo>
                    <a:pt x="24" y="99"/>
                  </a:moveTo>
                  <a:cubicBezTo>
                    <a:pt x="24" y="99"/>
                    <a:pt x="24" y="99"/>
                    <a:pt x="24" y="99"/>
                  </a:cubicBezTo>
                  <a:cubicBezTo>
                    <a:pt x="24" y="100"/>
                    <a:pt x="24" y="100"/>
                    <a:pt x="24" y="100"/>
                  </a:cubicBezTo>
                  <a:cubicBezTo>
                    <a:pt x="24" y="100"/>
                    <a:pt x="24" y="100"/>
                    <a:pt x="24" y="100"/>
                  </a:cubicBezTo>
                  <a:lnTo>
                    <a:pt x="24" y="99"/>
                  </a:lnTo>
                  <a:close/>
                  <a:moveTo>
                    <a:pt x="25" y="109"/>
                  </a:moveTo>
                  <a:cubicBezTo>
                    <a:pt x="25" y="109"/>
                    <a:pt x="25" y="109"/>
                    <a:pt x="25" y="109"/>
                  </a:cubicBezTo>
                  <a:cubicBezTo>
                    <a:pt x="25" y="110"/>
                    <a:pt x="25" y="110"/>
                    <a:pt x="25" y="110"/>
                  </a:cubicBezTo>
                  <a:cubicBezTo>
                    <a:pt x="25" y="110"/>
                    <a:pt x="25" y="110"/>
                    <a:pt x="25" y="110"/>
                  </a:cubicBezTo>
                  <a:cubicBezTo>
                    <a:pt x="24" y="110"/>
                    <a:pt x="24" y="110"/>
                    <a:pt x="24" y="110"/>
                  </a:cubicBezTo>
                  <a:cubicBezTo>
                    <a:pt x="24" y="110"/>
                    <a:pt x="24" y="110"/>
                    <a:pt x="24" y="110"/>
                  </a:cubicBezTo>
                  <a:cubicBezTo>
                    <a:pt x="24" y="109"/>
                    <a:pt x="24" y="109"/>
                    <a:pt x="24" y="109"/>
                  </a:cubicBezTo>
                  <a:cubicBezTo>
                    <a:pt x="24" y="109"/>
                    <a:pt x="24" y="109"/>
                    <a:pt x="24" y="109"/>
                  </a:cubicBezTo>
                  <a:lnTo>
                    <a:pt x="25" y="109"/>
                  </a:lnTo>
                  <a:close/>
                  <a:moveTo>
                    <a:pt x="24" y="49"/>
                  </a:moveTo>
                  <a:cubicBezTo>
                    <a:pt x="25" y="49"/>
                    <a:pt x="25" y="49"/>
                    <a:pt x="25" y="49"/>
                  </a:cubicBezTo>
                  <a:cubicBezTo>
                    <a:pt x="25" y="50"/>
                    <a:pt x="25" y="50"/>
                    <a:pt x="25" y="50"/>
                  </a:cubicBezTo>
                  <a:cubicBezTo>
                    <a:pt x="24" y="50"/>
                    <a:pt x="24" y="50"/>
                    <a:pt x="24" y="50"/>
                  </a:cubicBezTo>
                  <a:lnTo>
                    <a:pt x="24" y="49"/>
                  </a:lnTo>
                  <a:close/>
                  <a:moveTo>
                    <a:pt x="25" y="53"/>
                  </a:moveTo>
                  <a:cubicBezTo>
                    <a:pt x="26" y="54"/>
                    <a:pt x="26" y="54"/>
                    <a:pt x="26" y="54"/>
                  </a:cubicBezTo>
                  <a:cubicBezTo>
                    <a:pt x="25" y="54"/>
                    <a:pt x="25" y="54"/>
                    <a:pt x="25" y="54"/>
                  </a:cubicBezTo>
                  <a:cubicBezTo>
                    <a:pt x="25" y="54"/>
                    <a:pt x="25" y="54"/>
                    <a:pt x="25" y="54"/>
                  </a:cubicBezTo>
                  <a:cubicBezTo>
                    <a:pt x="24" y="54"/>
                    <a:pt x="24" y="54"/>
                    <a:pt x="24" y="54"/>
                  </a:cubicBezTo>
                  <a:cubicBezTo>
                    <a:pt x="25" y="53"/>
                    <a:pt x="25" y="53"/>
                    <a:pt x="25" y="53"/>
                  </a:cubicBezTo>
                  <a:close/>
                  <a:moveTo>
                    <a:pt x="24" y="76"/>
                  </a:moveTo>
                  <a:cubicBezTo>
                    <a:pt x="25" y="76"/>
                    <a:pt x="25" y="76"/>
                    <a:pt x="25" y="76"/>
                  </a:cubicBezTo>
                  <a:cubicBezTo>
                    <a:pt x="25" y="75"/>
                    <a:pt x="25" y="75"/>
                    <a:pt x="25" y="75"/>
                  </a:cubicBezTo>
                  <a:cubicBezTo>
                    <a:pt x="24" y="75"/>
                    <a:pt x="24" y="75"/>
                    <a:pt x="24" y="75"/>
                  </a:cubicBezTo>
                  <a:lnTo>
                    <a:pt x="24" y="76"/>
                  </a:lnTo>
                  <a:close/>
                  <a:moveTo>
                    <a:pt x="25" y="81"/>
                  </a:moveTo>
                  <a:cubicBezTo>
                    <a:pt x="24" y="82"/>
                    <a:pt x="24" y="82"/>
                    <a:pt x="24" y="82"/>
                  </a:cubicBezTo>
                  <a:cubicBezTo>
                    <a:pt x="25" y="83"/>
                    <a:pt x="25" y="83"/>
                    <a:pt x="25" y="83"/>
                  </a:cubicBezTo>
                  <a:cubicBezTo>
                    <a:pt x="25" y="83"/>
                    <a:pt x="25" y="83"/>
                    <a:pt x="25" y="83"/>
                  </a:cubicBezTo>
                  <a:cubicBezTo>
                    <a:pt x="25" y="81"/>
                    <a:pt x="25" y="81"/>
                    <a:pt x="25" y="81"/>
                  </a:cubicBezTo>
                  <a:close/>
                  <a:moveTo>
                    <a:pt x="27" y="46"/>
                  </a:moveTo>
                  <a:cubicBezTo>
                    <a:pt x="27" y="46"/>
                    <a:pt x="27" y="46"/>
                    <a:pt x="27" y="46"/>
                  </a:cubicBezTo>
                  <a:cubicBezTo>
                    <a:pt x="27" y="47"/>
                    <a:pt x="27" y="47"/>
                    <a:pt x="27" y="47"/>
                  </a:cubicBezTo>
                  <a:cubicBezTo>
                    <a:pt x="27" y="48"/>
                    <a:pt x="27" y="48"/>
                    <a:pt x="27" y="48"/>
                  </a:cubicBezTo>
                  <a:cubicBezTo>
                    <a:pt x="26" y="48"/>
                    <a:pt x="26" y="48"/>
                    <a:pt x="26" y="48"/>
                  </a:cubicBezTo>
                  <a:cubicBezTo>
                    <a:pt x="26" y="49"/>
                    <a:pt x="26" y="49"/>
                    <a:pt x="26" y="49"/>
                  </a:cubicBezTo>
                  <a:cubicBezTo>
                    <a:pt x="27" y="50"/>
                    <a:pt x="27" y="50"/>
                    <a:pt x="27" y="50"/>
                  </a:cubicBezTo>
                  <a:cubicBezTo>
                    <a:pt x="26" y="50"/>
                    <a:pt x="26" y="50"/>
                    <a:pt x="26" y="50"/>
                  </a:cubicBezTo>
                  <a:cubicBezTo>
                    <a:pt x="26" y="50"/>
                    <a:pt x="26" y="50"/>
                    <a:pt x="26" y="50"/>
                  </a:cubicBezTo>
                  <a:cubicBezTo>
                    <a:pt x="25" y="48"/>
                    <a:pt x="25" y="48"/>
                    <a:pt x="25" y="48"/>
                  </a:cubicBezTo>
                  <a:cubicBezTo>
                    <a:pt x="25" y="48"/>
                    <a:pt x="25" y="48"/>
                    <a:pt x="25" y="48"/>
                  </a:cubicBezTo>
                  <a:cubicBezTo>
                    <a:pt x="25" y="47"/>
                    <a:pt x="25" y="47"/>
                    <a:pt x="26" y="47"/>
                  </a:cubicBezTo>
                  <a:cubicBezTo>
                    <a:pt x="26" y="47"/>
                    <a:pt x="26" y="46"/>
                    <a:pt x="27" y="46"/>
                  </a:cubicBezTo>
                  <a:moveTo>
                    <a:pt x="26" y="83"/>
                  </a:moveTo>
                  <a:cubicBezTo>
                    <a:pt x="26" y="85"/>
                    <a:pt x="26" y="85"/>
                    <a:pt x="26" y="85"/>
                  </a:cubicBezTo>
                  <a:cubicBezTo>
                    <a:pt x="26" y="85"/>
                    <a:pt x="26" y="85"/>
                    <a:pt x="26" y="85"/>
                  </a:cubicBezTo>
                  <a:cubicBezTo>
                    <a:pt x="26" y="85"/>
                    <a:pt x="26" y="85"/>
                    <a:pt x="26" y="85"/>
                  </a:cubicBezTo>
                  <a:cubicBezTo>
                    <a:pt x="26" y="84"/>
                    <a:pt x="26" y="84"/>
                    <a:pt x="26" y="84"/>
                  </a:cubicBezTo>
                  <a:cubicBezTo>
                    <a:pt x="25" y="84"/>
                    <a:pt x="25" y="84"/>
                    <a:pt x="25" y="84"/>
                  </a:cubicBezTo>
                  <a:cubicBezTo>
                    <a:pt x="25" y="86"/>
                    <a:pt x="25" y="86"/>
                    <a:pt x="25" y="86"/>
                  </a:cubicBezTo>
                  <a:cubicBezTo>
                    <a:pt x="25" y="86"/>
                    <a:pt x="25" y="86"/>
                    <a:pt x="25" y="86"/>
                  </a:cubicBezTo>
                  <a:cubicBezTo>
                    <a:pt x="25" y="86"/>
                    <a:pt x="26" y="87"/>
                    <a:pt x="26" y="89"/>
                  </a:cubicBezTo>
                  <a:cubicBezTo>
                    <a:pt x="26" y="89"/>
                    <a:pt x="26" y="89"/>
                    <a:pt x="26" y="89"/>
                  </a:cubicBezTo>
                  <a:cubicBezTo>
                    <a:pt x="26" y="89"/>
                    <a:pt x="26" y="89"/>
                    <a:pt x="26" y="89"/>
                  </a:cubicBezTo>
                  <a:cubicBezTo>
                    <a:pt x="26" y="87"/>
                    <a:pt x="26" y="87"/>
                    <a:pt x="26" y="87"/>
                  </a:cubicBezTo>
                  <a:cubicBezTo>
                    <a:pt x="27" y="87"/>
                    <a:pt x="27" y="87"/>
                    <a:pt x="27" y="87"/>
                  </a:cubicBezTo>
                  <a:cubicBezTo>
                    <a:pt x="26" y="82"/>
                    <a:pt x="26" y="82"/>
                    <a:pt x="26" y="82"/>
                  </a:cubicBezTo>
                  <a:cubicBezTo>
                    <a:pt x="26" y="82"/>
                    <a:pt x="26" y="83"/>
                    <a:pt x="26" y="83"/>
                  </a:cubicBezTo>
                  <a:moveTo>
                    <a:pt x="25" y="78"/>
                  </a:moveTo>
                  <a:cubicBezTo>
                    <a:pt x="25" y="78"/>
                    <a:pt x="25" y="78"/>
                    <a:pt x="25" y="78"/>
                  </a:cubicBezTo>
                  <a:cubicBezTo>
                    <a:pt x="25" y="78"/>
                    <a:pt x="25" y="78"/>
                    <a:pt x="25" y="78"/>
                  </a:cubicBezTo>
                  <a:cubicBezTo>
                    <a:pt x="25" y="78"/>
                    <a:pt x="25" y="78"/>
                    <a:pt x="25" y="78"/>
                  </a:cubicBezTo>
                  <a:close/>
                  <a:moveTo>
                    <a:pt x="25" y="74"/>
                  </a:moveTo>
                  <a:cubicBezTo>
                    <a:pt x="25" y="75"/>
                    <a:pt x="25" y="75"/>
                    <a:pt x="25" y="75"/>
                  </a:cubicBezTo>
                  <a:cubicBezTo>
                    <a:pt x="26" y="75"/>
                    <a:pt x="26" y="75"/>
                    <a:pt x="26" y="75"/>
                  </a:cubicBezTo>
                  <a:cubicBezTo>
                    <a:pt x="26" y="75"/>
                    <a:pt x="26" y="75"/>
                    <a:pt x="26" y="75"/>
                  </a:cubicBezTo>
                  <a:cubicBezTo>
                    <a:pt x="26" y="74"/>
                    <a:pt x="26" y="74"/>
                    <a:pt x="26" y="74"/>
                  </a:cubicBezTo>
                  <a:lnTo>
                    <a:pt x="25" y="74"/>
                  </a:lnTo>
                  <a:close/>
                  <a:moveTo>
                    <a:pt x="25" y="80"/>
                  </a:moveTo>
                  <a:cubicBezTo>
                    <a:pt x="25" y="81"/>
                    <a:pt x="25" y="81"/>
                    <a:pt x="25" y="81"/>
                  </a:cubicBezTo>
                  <a:cubicBezTo>
                    <a:pt x="26" y="81"/>
                    <a:pt x="26" y="81"/>
                    <a:pt x="26" y="82"/>
                  </a:cubicBezTo>
                  <a:cubicBezTo>
                    <a:pt x="26" y="82"/>
                    <a:pt x="26" y="82"/>
                    <a:pt x="26" y="82"/>
                  </a:cubicBezTo>
                  <a:cubicBezTo>
                    <a:pt x="26" y="82"/>
                    <a:pt x="26" y="82"/>
                    <a:pt x="26" y="82"/>
                  </a:cubicBezTo>
                  <a:cubicBezTo>
                    <a:pt x="26" y="82"/>
                    <a:pt x="26" y="82"/>
                    <a:pt x="26" y="82"/>
                  </a:cubicBezTo>
                  <a:cubicBezTo>
                    <a:pt x="26" y="80"/>
                    <a:pt x="26" y="80"/>
                    <a:pt x="26" y="80"/>
                  </a:cubicBezTo>
                  <a:lnTo>
                    <a:pt x="25" y="80"/>
                  </a:lnTo>
                  <a:close/>
                  <a:moveTo>
                    <a:pt x="26" y="102"/>
                  </a:moveTo>
                  <a:cubicBezTo>
                    <a:pt x="26" y="102"/>
                    <a:pt x="26" y="102"/>
                    <a:pt x="26" y="102"/>
                  </a:cubicBezTo>
                  <a:cubicBezTo>
                    <a:pt x="26" y="103"/>
                    <a:pt x="26" y="103"/>
                    <a:pt x="26" y="103"/>
                  </a:cubicBezTo>
                  <a:cubicBezTo>
                    <a:pt x="26" y="103"/>
                    <a:pt x="26" y="103"/>
                    <a:pt x="26" y="103"/>
                  </a:cubicBezTo>
                  <a:cubicBezTo>
                    <a:pt x="25" y="102"/>
                    <a:pt x="25" y="102"/>
                    <a:pt x="25" y="102"/>
                  </a:cubicBezTo>
                  <a:cubicBezTo>
                    <a:pt x="26" y="102"/>
                    <a:pt x="26" y="102"/>
                    <a:pt x="26" y="102"/>
                  </a:cubicBezTo>
                  <a:close/>
                  <a:moveTo>
                    <a:pt x="26" y="61"/>
                  </a:moveTo>
                  <a:cubicBezTo>
                    <a:pt x="26" y="61"/>
                    <a:pt x="26" y="61"/>
                    <a:pt x="26" y="61"/>
                  </a:cubicBezTo>
                  <a:cubicBezTo>
                    <a:pt x="26" y="61"/>
                    <a:pt x="26" y="61"/>
                    <a:pt x="26" y="61"/>
                  </a:cubicBezTo>
                  <a:cubicBezTo>
                    <a:pt x="27" y="62"/>
                    <a:pt x="27" y="62"/>
                    <a:pt x="27" y="62"/>
                  </a:cubicBezTo>
                  <a:cubicBezTo>
                    <a:pt x="27" y="62"/>
                    <a:pt x="27" y="62"/>
                    <a:pt x="27" y="62"/>
                  </a:cubicBezTo>
                  <a:lnTo>
                    <a:pt x="26" y="61"/>
                  </a:lnTo>
                  <a:close/>
                  <a:moveTo>
                    <a:pt x="26" y="72"/>
                  </a:moveTo>
                  <a:cubicBezTo>
                    <a:pt x="26" y="72"/>
                    <a:pt x="26" y="72"/>
                    <a:pt x="26" y="72"/>
                  </a:cubicBezTo>
                  <a:cubicBezTo>
                    <a:pt x="26" y="72"/>
                    <a:pt x="26" y="72"/>
                    <a:pt x="26" y="72"/>
                  </a:cubicBezTo>
                  <a:cubicBezTo>
                    <a:pt x="26" y="72"/>
                    <a:pt x="26" y="72"/>
                    <a:pt x="26" y="72"/>
                  </a:cubicBezTo>
                  <a:close/>
                  <a:moveTo>
                    <a:pt x="26" y="91"/>
                  </a:moveTo>
                  <a:cubicBezTo>
                    <a:pt x="26" y="91"/>
                    <a:pt x="26" y="91"/>
                    <a:pt x="26" y="91"/>
                  </a:cubicBezTo>
                  <a:cubicBezTo>
                    <a:pt x="26" y="93"/>
                    <a:pt x="26" y="93"/>
                    <a:pt x="26" y="93"/>
                  </a:cubicBezTo>
                  <a:cubicBezTo>
                    <a:pt x="26" y="93"/>
                    <a:pt x="26" y="93"/>
                    <a:pt x="26" y="93"/>
                  </a:cubicBezTo>
                  <a:cubicBezTo>
                    <a:pt x="26" y="92"/>
                    <a:pt x="27" y="92"/>
                    <a:pt x="27" y="91"/>
                  </a:cubicBezTo>
                  <a:cubicBezTo>
                    <a:pt x="26" y="91"/>
                    <a:pt x="26" y="91"/>
                    <a:pt x="26" y="91"/>
                  </a:cubicBezTo>
                  <a:close/>
                  <a:moveTo>
                    <a:pt x="26" y="104"/>
                  </a:moveTo>
                  <a:cubicBezTo>
                    <a:pt x="26" y="104"/>
                    <a:pt x="26" y="104"/>
                    <a:pt x="26" y="104"/>
                  </a:cubicBezTo>
                  <a:cubicBezTo>
                    <a:pt x="26" y="104"/>
                    <a:pt x="26" y="104"/>
                    <a:pt x="26" y="104"/>
                  </a:cubicBezTo>
                  <a:cubicBezTo>
                    <a:pt x="26" y="104"/>
                    <a:pt x="26" y="104"/>
                    <a:pt x="26" y="104"/>
                  </a:cubicBezTo>
                  <a:close/>
                  <a:moveTo>
                    <a:pt x="26" y="55"/>
                  </a:moveTo>
                  <a:cubicBezTo>
                    <a:pt x="27" y="55"/>
                    <a:pt x="27" y="55"/>
                    <a:pt x="27" y="55"/>
                  </a:cubicBezTo>
                  <a:cubicBezTo>
                    <a:pt x="27" y="55"/>
                    <a:pt x="27" y="55"/>
                    <a:pt x="27" y="55"/>
                  </a:cubicBezTo>
                  <a:cubicBezTo>
                    <a:pt x="26" y="55"/>
                    <a:pt x="26" y="55"/>
                    <a:pt x="26" y="55"/>
                  </a:cubicBezTo>
                  <a:close/>
                  <a:moveTo>
                    <a:pt x="26" y="58"/>
                  </a:moveTo>
                  <a:cubicBezTo>
                    <a:pt x="27" y="58"/>
                    <a:pt x="27" y="58"/>
                    <a:pt x="27" y="58"/>
                  </a:cubicBezTo>
                  <a:cubicBezTo>
                    <a:pt x="27" y="58"/>
                    <a:pt x="27" y="58"/>
                    <a:pt x="27" y="58"/>
                  </a:cubicBezTo>
                  <a:cubicBezTo>
                    <a:pt x="26" y="58"/>
                    <a:pt x="26" y="58"/>
                    <a:pt x="26" y="58"/>
                  </a:cubicBezTo>
                  <a:close/>
                  <a:moveTo>
                    <a:pt x="27" y="107"/>
                  </a:moveTo>
                  <a:cubicBezTo>
                    <a:pt x="27" y="107"/>
                    <a:pt x="27" y="107"/>
                    <a:pt x="27" y="107"/>
                  </a:cubicBezTo>
                  <a:cubicBezTo>
                    <a:pt x="27" y="108"/>
                    <a:pt x="27" y="108"/>
                    <a:pt x="27" y="108"/>
                  </a:cubicBezTo>
                  <a:cubicBezTo>
                    <a:pt x="26" y="108"/>
                    <a:pt x="26" y="108"/>
                    <a:pt x="26" y="108"/>
                  </a:cubicBezTo>
                  <a:cubicBezTo>
                    <a:pt x="26" y="108"/>
                    <a:pt x="26" y="108"/>
                    <a:pt x="26" y="108"/>
                  </a:cubicBezTo>
                  <a:lnTo>
                    <a:pt x="27" y="107"/>
                  </a:lnTo>
                  <a:close/>
                  <a:moveTo>
                    <a:pt x="27" y="111"/>
                  </a:moveTo>
                  <a:cubicBezTo>
                    <a:pt x="28" y="111"/>
                    <a:pt x="28" y="111"/>
                    <a:pt x="28" y="111"/>
                  </a:cubicBezTo>
                  <a:cubicBezTo>
                    <a:pt x="27" y="113"/>
                    <a:pt x="27" y="113"/>
                    <a:pt x="27" y="113"/>
                  </a:cubicBezTo>
                  <a:cubicBezTo>
                    <a:pt x="28" y="113"/>
                    <a:pt x="28" y="113"/>
                    <a:pt x="28" y="113"/>
                  </a:cubicBezTo>
                  <a:cubicBezTo>
                    <a:pt x="27" y="114"/>
                    <a:pt x="27" y="114"/>
                    <a:pt x="27" y="114"/>
                  </a:cubicBezTo>
                  <a:cubicBezTo>
                    <a:pt x="27" y="114"/>
                    <a:pt x="27" y="114"/>
                    <a:pt x="27" y="114"/>
                  </a:cubicBezTo>
                  <a:cubicBezTo>
                    <a:pt x="26" y="111"/>
                    <a:pt x="26" y="111"/>
                    <a:pt x="26" y="111"/>
                  </a:cubicBezTo>
                  <a:cubicBezTo>
                    <a:pt x="26" y="111"/>
                    <a:pt x="26" y="111"/>
                    <a:pt x="26" y="111"/>
                  </a:cubicBezTo>
                  <a:lnTo>
                    <a:pt x="27" y="111"/>
                  </a:lnTo>
                  <a:close/>
                  <a:moveTo>
                    <a:pt x="27" y="72"/>
                  </a:moveTo>
                  <a:cubicBezTo>
                    <a:pt x="27" y="72"/>
                    <a:pt x="27" y="72"/>
                    <a:pt x="27" y="72"/>
                  </a:cubicBezTo>
                  <a:cubicBezTo>
                    <a:pt x="28" y="72"/>
                    <a:pt x="28" y="72"/>
                    <a:pt x="28" y="72"/>
                  </a:cubicBezTo>
                  <a:cubicBezTo>
                    <a:pt x="27" y="73"/>
                    <a:pt x="27" y="73"/>
                    <a:pt x="27" y="73"/>
                  </a:cubicBezTo>
                  <a:cubicBezTo>
                    <a:pt x="27" y="74"/>
                    <a:pt x="27" y="74"/>
                    <a:pt x="27" y="74"/>
                  </a:cubicBezTo>
                  <a:cubicBezTo>
                    <a:pt x="28" y="73"/>
                    <a:pt x="28" y="73"/>
                    <a:pt x="28" y="73"/>
                  </a:cubicBezTo>
                  <a:cubicBezTo>
                    <a:pt x="29" y="74"/>
                    <a:pt x="29" y="74"/>
                    <a:pt x="29" y="74"/>
                  </a:cubicBezTo>
                  <a:cubicBezTo>
                    <a:pt x="29" y="73"/>
                    <a:pt x="29" y="73"/>
                    <a:pt x="29" y="73"/>
                  </a:cubicBezTo>
                  <a:cubicBezTo>
                    <a:pt x="28" y="73"/>
                    <a:pt x="28" y="73"/>
                    <a:pt x="28" y="72"/>
                  </a:cubicBezTo>
                  <a:lnTo>
                    <a:pt x="27" y="72"/>
                  </a:lnTo>
                  <a:close/>
                  <a:moveTo>
                    <a:pt x="27" y="88"/>
                  </a:moveTo>
                  <a:cubicBezTo>
                    <a:pt x="27" y="88"/>
                    <a:pt x="27" y="88"/>
                    <a:pt x="27" y="88"/>
                  </a:cubicBezTo>
                  <a:cubicBezTo>
                    <a:pt x="27" y="90"/>
                    <a:pt x="27" y="90"/>
                    <a:pt x="27" y="90"/>
                  </a:cubicBezTo>
                  <a:cubicBezTo>
                    <a:pt x="28" y="90"/>
                    <a:pt x="28" y="90"/>
                    <a:pt x="28" y="90"/>
                  </a:cubicBezTo>
                  <a:cubicBezTo>
                    <a:pt x="28" y="88"/>
                    <a:pt x="28" y="88"/>
                    <a:pt x="28" y="88"/>
                  </a:cubicBezTo>
                  <a:cubicBezTo>
                    <a:pt x="28" y="88"/>
                    <a:pt x="28" y="88"/>
                    <a:pt x="28" y="88"/>
                  </a:cubicBezTo>
                  <a:lnTo>
                    <a:pt x="27" y="88"/>
                  </a:lnTo>
                  <a:close/>
                  <a:moveTo>
                    <a:pt x="28" y="45"/>
                  </a:moveTo>
                  <a:cubicBezTo>
                    <a:pt x="28" y="45"/>
                    <a:pt x="28" y="45"/>
                    <a:pt x="28" y="45"/>
                  </a:cubicBezTo>
                  <a:cubicBezTo>
                    <a:pt x="28" y="45"/>
                    <a:pt x="28" y="45"/>
                    <a:pt x="28" y="45"/>
                  </a:cubicBezTo>
                  <a:cubicBezTo>
                    <a:pt x="27" y="45"/>
                    <a:pt x="27" y="45"/>
                    <a:pt x="27" y="45"/>
                  </a:cubicBezTo>
                  <a:cubicBezTo>
                    <a:pt x="27" y="45"/>
                    <a:pt x="27" y="45"/>
                    <a:pt x="27" y="45"/>
                  </a:cubicBezTo>
                  <a:lnTo>
                    <a:pt x="28" y="45"/>
                  </a:lnTo>
                  <a:close/>
                  <a:moveTo>
                    <a:pt x="28" y="54"/>
                  </a:moveTo>
                  <a:cubicBezTo>
                    <a:pt x="28" y="54"/>
                    <a:pt x="28" y="54"/>
                    <a:pt x="28" y="54"/>
                  </a:cubicBezTo>
                  <a:cubicBezTo>
                    <a:pt x="28" y="54"/>
                    <a:pt x="28" y="54"/>
                    <a:pt x="28" y="54"/>
                  </a:cubicBezTo>
                  <a:cubicBezTo>
                    <a:pt x="28" y="54"/>
                    <a:pt x="28" y="54"/>
                    <a:pt x="28" y="54"/>
                  </a:cubicBezTo>
                  <a:close/>
                  <a:moveTo>
                    <a:pt x="28" y="84"/>
                  </a:moveTo>
                  <a:cubicBezTo>
                    <a:pt x="28" y="84"/>
                    <a:pt x="28" y="84"/>
                    <a:pt x="28" y="84"/>
                  </a:cubicBezTo>
                  <a:cubicBezTo>
                    <a:pt x="28" y="83"/>
                    <a:pt x="28" y="83"/>
                    <a:pt x="28" y="83"/>
                  </a:cubicBezTo>
                  <a:cubicBezTo>
                    <a:pt x="28" y="83"/>
                    <a:pt x="28" y="83"/>
                    <a:pt x="28" y="83"/>
                  </a:cubicBezTo>
                  <a:lnTo>
                    <a:pt x="28" y="84"/>
                  </a:lnTo>
                  <a:close/>
                  <a:moveTo>
                    <a:pt x="28" y="112"/>
                  </a:moveTo>
                  <a:cubicBezTo>
                    <a:pt x="28" y="112"/>
                    <a:pt x="28" y="112"/>
                    <a:pt x="28" y="112"/>
                  </a:cubicBezTo>
                  <a:cubicBezTo>
                    <a:pt x="28" y="113"/>
                    <a:pt x="28" y="113"/>
                    <a:pt x="28" y="113"/>
                  </a:cubicBezTo>
                  <a:cubicBezTo>
                    <a:pt x="28" y="113"/>
                    <a:pt x="28" y="113"/>
                    <a:pt x="28" y="113"/>
                  </a:cubicBezTo>
                  <a:lnTo>
                    <a:pt x="28" y="112"/>
                  </a:lnTo>
                  <a:close/>
                  <a:moveTo>
                    <a:pt x="28" y="48"/>
                  </a:moveTo>
                  <a:cubicBezTo>
                    <a:pt x="28" y="48"/>
                    <a:pt x="28" y="48"/>
                    <a:pt x="28" y="48"/>
                  </a:cubicBezTo>
                  <a:cubicBezTo>
                    <a:pt x="28" y="48"/>
                    <a:pt x="28" y="48"/>
                    <a:pt x="28" y="48"/>
                  </a:cubicBezTo>
                  <a:cubicBezTo>
                    <a:pt x="28" y="48"/>
                    <a:pt x="28" y="48"/>
                    <a:pt x="28" y="48"/>
                  </a:cubicBezTo>
                  <a:close/>
                  <a:moveTo>
                    <a:pt x="28" y="86"/>
                  </a:moveTo>
                  <a:cubicBezTo>
                    <a:pt x="28" y="86"/>
                    <a:pt x="28" y="86"/>
                    <a:pt x="28" y="86"/>
                  </a:cubicBezTo>
                  <a:cubicBezTo>
                    <a:pt x="28" y="85"/>
                    <a:pt x="28" y="85"/>
                    <a:pt x="28" y="85"/>
                  </a:cubicBezTo>
                  <a:cubicBezTo>
                    <a:pt x="28" y="85"/>
                    <a:pt x="28" y="85"/>
                    <a:pt x="28" y="85"/>
                  </a:cubicBezTo>
                  <a:lnTo>
                    <a:pt x="28" y="86"/>
                  </a:lnTo>
                  <a:close/>
                  <a:moveTo>
                    <a:pt x="28" y="110"/>
                  </a:moveTo>
                  <a:cubicBezTo>
                    <a:pt x="28" y="110"/>
                    <a:pt x="28" y="110"/>
                    <a:pt x="28" y="110"/>
                  </a:cubicBezTo>
                  <a:cubicBezTo>
                    <a:pt x="28" y="110"/>
                    <a:pt x="28" y="110"/>
                    <a:pt x="28" y="110"/>
                  </a:cubicBezTo>
                  <a:cubicBezTo>
                    <a:pt x="28" y="110"/>
                    <a:pt x="28" y="110"/>
                    <a:pt x="28" y="110"/>
                  </a:cubicBezTo>
                  <a:close/>
                  <a:moveTo>
                    <a:pt x="28" y="87"/>
                  </a:moveTo>
                  <a:cubicBezTo>
                    <a:pt x="28" y="87"/>
                    <a:pt x="28" y="87"/>
                    <a:pt x="28" y="87"/>
                  </a:cubicBezTo>
                  <a:cubicBezTo>
                    <a:pt x="28" y="86"/>
                    <a:pt x="28" y="86"/>
                    <a:pt x="28" y="86"/>
                  </a:cubicBezTo>
                  <a:cubicBezTo>
                    <a:pt x="28" y="86"/>
                    <a:pt x="28" y="86"/>
                    <a:pt x="28" y="86"/>
                  </a:cubicBezTo>
                  <a:lnTo>
                    <a:pt x="28" y="87"/>
                  </a:lnTo>
                  <a:close/>
                  <a:moveTo>
                    <a:pt x="29" y="113"/>
                  </a:moveTo>
                  <a:cubicBezTo>
                    <a:pt x="29" y="114"/>
                    <a:pt x="29" y="114"/>
                    <a:pt x="29" y="114"/>
                  </a:cubicBezTo>
                  <a:cubicBezTo>
                    <a:pt x="29" y="114"/>
                    <a:pt x="29" y="114"/>
                    <a:pt x="29" y="114"/>
                  </a:cubicBezTo>
                  <a:cubicBezTo>
                    <a:pt x="29" y="115"/>
                    <a:pt x="29" y="115"/>
                    <a:pt x="29" y="115"/>
                  </a:cubicBezTo>
                  <a:cubicBezTo>
                    <a:pt x="29" y="115"/>
                    <a:pt x="29" y="115"/>
                    <a:pt x="29" y="115"/>
                  </a:cubicBezTo>
                  <a:cubicBezTo>
                    <a:pt x="29" y="115"/>
                    <a:pt x="29" y="115"/>
                    <a:pt x="29" y="115"/>
                  </a:cubicBezTo>
                  <a:cubicBezTo>
                    <a:pt x="29" y="116"/>
                    <a:pt x="29" y="116"/>
                    <a:pt x="29" y="116"/>
                  </a:cubicBezTo>
                  <a:cubicBezTo>
                    <a:pt x="28" y="115"/>
                    <a:pt x="28" y="115"/>
                    <a:pt x="28" y="115"/>
                  </a:cubicBezTo>
                  <a:cubicBezTo>
                    <a:pt x="28" y="114"/>
                    <a:pt x="28" y="114"/>
                    <a:pt x="28" y="114"/>
                  </a:cubicBezTo>
                  <a:lnTo>
                    <a:pt x="29" y="113"/>
                  </a:lnTo>
                  <a:close/>
                  <a:moveTo>
                    <a:pt x="28" y="43"/>
                  </a:moveTo>
                  <a:cubicBezTo>
                    <a:pt x="29" y="43"/>
                    <a:pt x="29" y="43"/>
                    <a:pt x="29" y="43"/>
                  </a:cubicBezTo>
                  <a:cubicBezTo>
                    <a:pt x="29" y="44"/>
                    <a:pt x="29" y="44"/>
                    <a:pt x="29" y="44"/>
                  </a:cubicBezTo>
                  <a:cubicBezTo>
                    <a:pt x="28" y="43"/>
                    <a:pt x="28" y="43"/>
                    <a:pt x="28" y="43"/>
                  </a:cubicBezTo>
                  <a:close/>
                  <a:moveTo>
                    <a:pt x="29" y="76"/>
                  </a:moveTo>
                  <a:cubicBezTo>
                    <a:pt x="29" y="76"/>
                    <a:pt x="29" y="76"/>
                    <a:pt x="29" y="76"/>
                  </a:cubicBezTo>
                  <a:cubicBezTo>
                    <a:pt x="29" y="74"/>
                    <a:pt x="29" y="74"/>
                    <a:pt x="29" y="74"/>
                  </a:cubicBezTo>
                  <a:cubicBezTo>
                    <a:pt x="29" y="74"/>
                    <a:pt x="29" y="74"/>
                    <a:pt x="29" y="74"/>
                  </a:cubicBezTo>
                  <a:lnTo>
                    <a:pt x="29" y="76"/>
                  </a:lnTo>
                  <a:close/>
                  <a:moveTo>
                    <a:pt x="29" y="62"/>
                  </a:moveTo>
                  <a:cubicBezTo>
                    <a:pt x="30" y="62"/>
                    <a:pt x="30" y="62"/>
                    <a:pt x="30" y="62"/>
                  </a:cubicBezTo>
                  <a:cubicBezTo>
                    <a:pt x="30" y="62"/>
                    <a:pt x="30" y="62"/>
                    <a:pt x="30" y="62"/>
                  </a:cubicBezTo>
                  <a:cubicBezTo>
                    <a:pt x="29" y="63"/>
                    <a:pt x="29" y="63"/>
                    <a:pt x="29" y="63"/>
                  </a:cubicBezTo>
                  <a:cubicBezTo>
                    <a:pt x="29" y="63"/>
                    <a:pt x="29" y="63"/>
                    <a:pt x="29" y="63"/>
                  </a:cubicBezTo>
                  <a:cubicBezTo>
                    <a:pt x="30" y="63"/>
                    <a:pt x="30" y="63"/>
                    <a:pt x="30" y="63"/>
                  </a:cubicBezTo>
                  <a:cubicBezTo>
                    <a:pt x="30" y="63"/>
                    <a:pt x="30" y="63"/>
                    <a:pt x="30" y="63"/>
                  </a:cubicBezTo>
                  <a:cubicBezTo>
                    <a:pt x="30" y="63"/>
                    <a:pt x="30" y="63"/>
                    <a:pt x="30" y="63"/>
                  </a:cubicBezTo>
                  <a:cubicBezTo>
                    <a:pt x="30" y="62"/>
                    <a:pt x="30" y="62"/>
                    <a:pt x="30" y="62"/>
                  </a:cubicBezTo>
                  <a:lnTo>
                    <a:pt x="29" y="62"/>
                  </a:lnTo>
                  <a:close/>
                  <a:moveTo>
                    <a:pt x="30" y="117"/>
                  </a:moveTo>
                  <a:cubicBezTo>
                    <a:pt x="30" y="117"/>
                    <a:pt x="30" y="117"/>
                    <a:pt x="30" y="117"/>
                  </a:cubicBezTo>
                  <a:cubicBezTo>
                    <a:pt x="30" y="117"/>
                    <a:pt x="30" y="117"/>
                    <a:pt x="30" y="117"/>
                  </a:cubicBezTo>
                  <a:cubicBezTo>
                    <a:pt x="30" y="117"/>
                    <a:pt x="30" y="117"/>
                    <a:pt x="30" y="117"/>
                  </a:cubicBezTo>
                  <a:cubicBezTo>
                    <a:pt x="30" y="117"/>
                    <a:pt x="30" y="117"/>
                    <a:pt x="30" y="117"/>
                  </a:cubicBezTo>
                  <a:cubicBezTo>
                    <a:pt x="29" y="117"/>
                    <a:pt x="29" y="117"/>
                    <a:pt x="29" y="117"/>
                  </a:cubicBezTo>
                  <a:cubicBezTo>
                    <a:pt x="29" y="117"/>
                    <a:pt x="29" y="117"/>
                    <a:pt x="29" y="117"/>
                  </a:cubicBezTo>
                  <a:cubicBezTo>
                    <a:pt x="30" y="117"/>
                    <a:pt x="30" y="117"/>
                    <a:pt x="30" y="117"/>
                  </a:cubicBezTo>
                  <a:close/>
                  <a:moveTo>
                    <a:pt x="29" y="120"/>
                  </a:moveTo>
                  <a:cubicBezTo>
                    <a:pt x="30" y="120"/>
                    <a:pt x="30" y="120"/>
                    <a:pt x="30" y="120"/>
                  </a:cubicBezTo>
                  <a:cubicBezTo>
                    <a:pt x="30" y="120"/>
                    <a:pt x="30" y="120"/>
                    <a:pt x="30" y="120"/>
                  </a:cubicBezTo>
                  <a:cubicBezTo>
                    <a:pt x="29" y="120"/>
                    <a:pt x="29" y="120"/>
                    <a:pt x="29" y="120"/>
                  </a:cubicBezTo>
                  <a:close/>
                  <a:moveTo>
                    <a:pt x="32" y="56"/>
                  </a:moveTo>
                  <a:cubicBezTo>
                    <a:pt x="32" y="57"/>
                    <a:pt x="32" y="57"/>
                    <a:pt x="32" y="57"/>
                  </a:cubicBezTo>
                  <a:cubicBezTo>
                    <a:pt x="30" y="58"/>
                    <a:pt x="30" y="58"/>
                    <a:pt x="30" y="58"/>
                  </a:cubicBezTo>
                  <a:cubicBezTo>
                    <a:pt x="30" y="58"/>
                    <a:pt x="30" y="58"/>
                    <a:pt x="30" y="58"/>
                  </a:cubicBezTo>
                  <a:cubicBezTo>
                    <a:pt x="30" y="57"/>
                    <a:pt x="30" y="57"/>
                    <a:pt x="30" y="57"/>
                  </a:cubicBezTo>
                  <a:cubicBezTo>
                    <a:pt x="30" y="57"/>
                    <a:pt x="31" y="57"/>
                    <a:pt x="32" y="56"/>
                  </a:cubicBezTo>
                  <a:moveTo>
                    <a:pt x="30" y="93"/>
                  </a:moveTo>
                  <a:cubicBezTo>
                    <a:pt x="31" y="93"/>
                    <a:pt x="31" y="93"/>
                    <a:pt x="31" y="93"/>
                  </a:cubicBezTo>
                  <a:cubicBezTo>
                    <a:pt x="31" y="95"/>
                    <a:pt x="31" y="95"/>
                    <a:pt x="31" y="95"/>
                  </a:cubicBezTo>
                  <a:cubicBezTo>
                    <a:pt x="30" y="96"/>
                    <a:pt x="30" y="96"/>
                    <a:pt x="30" y="96"/>
                  </a:cubicBezTo>
                  <a:cubicBezTo>
                    <a:pt x="30" y="96"/>
                    <a:pt x="30" y="95"/>
                    <a:pt x="30" y="94"/>
                  </a:cubicBezTo>
                  <a:lnTo>
                    <a:pt x="30" y="93"/>
                  </a:lnTo>
                  <a:close/>
                  <a:moveTo>
                    <a:pt x="30" y="128"/>
                  </a:moveTo>
                  <a:cubicBezTo>
                    <a:pt x="30" y="128"/>
                    <a:pt x="30" y="128"/>
                    <a:pt x="30" y="128"/>
                  </a:cubicBezTo>
                  <a:cubicBezTo>
                    <a:pt x="30" y="129"/>
                    <a:pt x="30" y="129"/>
                    <a:pt x="30" y="129"/>
                  </a:cubicBezTo>
                  <a:cubicBezTo>
                    <a:pt x="30" y="129"/>
                    <a:pt x="30" y="129"/>
                    <a:pt x="30" y="129"/>
                  </a:cubicBezTo>
                  <a:lnTo>
                    <a:pt x="30" y="128"/>
                  </a:lnTo>
                  <a:close/>
                  <a:moveTo>
                    <a:pt x="31" y="49"/>
                  </a:moveTo>
                  <a:cubicBezTo>
                    <a:pt x="32" y="49"/>
                    <a:pt x="32" y="49"/>
                    <a:pt x="32" y="49"/>
                  </a:cubicBezTo>
                  <a:cubicBezTo>
                    <a:pt x="32" y="50"/>
                    <a:pt x="32" y="50"/>
                    <a:pt x="32" y="50"/>
                  </a:cubicBezTo>
                  <a:cubicBezTo>
                    <a:pt x="31" y="51"/>
                    <a:pt x="31" y="51"/>
                    <a:pt x="31" y="51"/>
                  </a:cubicBezTo>
                  <a:cubicBezTo>
                    <a:pt x="32" y="53"/>
                    <a:pt x="32" y="53"/>
                    <a:pt x="32" y="53"/>
                  </a:cubicBezTo>
                  <a:cubicBezTo>
                    <a:pt x="31" y="53"/>
                    <a:pt x="31" y="53"/>
                    <a:pt x="31" y="53"/>
                  </a:cubicBezTo>
                  <a:cubicBezTo>
                    <a:pt x="31" y="53"/>
                    <a:pt x="31" y="53"/>
                    <a:pt x="31" y="53"/>
                  </a:cubicBezTo>
                  <a:cubicBezTo>
                    <a:pt x="31" y="52"/>
                    <a:pt x="31" y="51"/>
                    <a:pt x="30" y="50"/>
                  </a:cubicBezTo>
                  <a:cubicBezTo>
                    <a:pt x="31" y="50"/>
                    <a:pt x="31" y="50"/>
                    <a:pt x="31" y="49"/>
                  </a:cubicBezTo>
                  <a:moveTo>
                    <a:pt x="31" y="71"/>
                  </a:moveTo>
                  <a:cubicBezTo>
                    <a:pt x="31" y="72"/>
                    <a:pt x="31" y="72"/>
                    <a:pt x="31" y="72"/>
                  </a:cubicBezTo>
                  <a:cubicBezTo>
                    <a:pt x="31" y="72"/>
                    <a:pt x="31" y="72"/>
                    <a:pt x="31" y="72"/>
                  </a:cubicBezTo>
                  <a:cubicBezTo>
                    <a:pt x="30" y="72"/>
                    <a:pt x="30" y="72"/>
                    <a:pt x="30" y="72"/>
                  </a:cubicBezTo>
                  <a:cubicBezTo>
                    <a:pt x="30" y="72"/>
                    <a:pt x="30" y="72"/>
                    <a:pt x="30" y="72"/>
                  </a:cubicBezTo>
                  <a:cubicBezTo>
                    <a:pt x="30" y="72"/>
                    <a:pt x="30" y="72"/>
                    <a:pt x="30" y="72"/>
                  </a:cubicBezTo>
                  <a:cubicBezTo>
                    <a:pt x="30" y="72"/>
                    <a:pt x="30" y="72"/>
                    <a:pt x="30" y="72"/>
                  </a:cubicBezTo>
                  <a:cubicBezTo>
                    <a:pt x="31" y="73"/>
                    <a:pt x="31" y="73"/>
                    <a:pt x="31" y="73"/>
                  </a:cubicBezTo>
                  <a:cubicBezTo>
                    <a:pt x="30" y="74"/>
                    <a:pt x="30" y="74"/>
                    <a:pt x="30" y="74"/>
                  </a:cubicBezTo>
                  <a:cubicBezTo>
                    <a:pt x="31" y="74"/>
                    <a:pt x="31" y="74"/>
                    <a:pt x="31" y="74"/>
                  </a:cubicBezTo>
                  <a:cubicBezTo>
                    <a:pt x="31" y="75"/>
                    <a:pt x="31" y="75"/>
                    <a:pt x="31" y="75"/>
                  </a:cubicBezTo>
                  <a:cubicBezTo>
                    <a:pt x="31" y="75"/>
                    <a:pt x="31" y="75"/>
                    <a:pt x="31" y="75"/>
                  </a:cubicBezTo>
                  <a:cubicBezTo>
                    <a:pt x="31" y="76"/>
                    <a:pt x="31" y="76"/>
                    <a:pt x="31" y="76"/>
                  </a:cubicBezTo>
                  <a:cubicBezTo>
                    <a:pt x="31" y="76"/>
                    <a:pt x="31" y="76"/>
                    <a:pt x="31" y="76"/>
                  </a:cubicBezTo>
                  <a:cubicBezTo>
                    <a:pt x="31" y="76"/>
                    <a:pt x="31" y="76"/>
                    <a:pt x="31" y="76"/>
                  </a:cubicBezTo>
                  <a:cubicBezTo>
                    <a:pt x="30" y="76"/>
                    <a:pt x="30" y="76"/>
                    <a:pt x="30" y="76"/>
                  </a:cubicBezTo>
                  <a:cubicBezTo>
                    <a:pt x="30" y="77"/>
                    <a:pt x="30" y="77"/>
                    <a:pt x="30" y="77"/>
                  </a:cubicBezTo>
                  <a:cubicBezTo>
                    <a:pt x="30" y="77"/>
                    <a:pt x="30" y="77"/>
                    <a:pt x="30" y="77"/>
                  </a:cubicBezTo>
                  <a:cubicBezTo>
                    <a:pt x="32" y="76"/>
                    <a:pt x="32" y="76"/>
                    <a:pt x="32" y="76"/>
                  </a:cubicBezTo>
                  <a:cubicBezTo>
                    <a:pt x="31" y="76"/>
                    <a:pt x="31" y="76"/>
                    <a:pt x="31" y="76"/>
                  </a:cubicBezTo>
                  <a:cubicBezTo>
                    <a:pt x="31" y="76"/>
                    <a:pt x="31" y="76"/>
                    <a:pt x="31" y="76"/>
                  </a:cubicBezTo>
                  <a:cubicBezTo>
                    <a:pt x="32" y="75"/>
                    <a:pt x="33" y="75"/>
                    <a:pt x="33" y="75"/>
                  </a:cubicBezTo>
                  <a:cubicBezTo>
                    <a:pt x="33" y="74"/>
                    <a:pt x="33" y="74"/>
                    <a:pt x="33" y="74"/>
                  </a:cubicBezTo>
                  <a:cubicBezTo>
                    <a:pt x="32" y="74"/>
                    <a:pt x="32" y="74"/>
                    <a:pt x="31" y="73"/>
                  </a:cubicBezTo>
                  <a:cubicBezTo>
                    <a:pt x="31" y="72"/>
                    <a:pt x="31" y="72"/>
                    <a:pt x="31" y="72"/>
                  </a:cubicBezTo>
                  <a:cubicBezTo>
                    <a:pt x="33" y="72"/>
                    <a:pt x="33" y="72"/>
                    <a:pt x="33" y="72"/>
                  </a:cubicBezTo>
                  <a:cubicBezTo>
                    <a:pt x="33" y="71"/>
                    <a:pt x="33" y="71"/>
                    <a:pt x="33" y="71"/>
                  </a:cubicBezTo>
                  <a:cubicBezTo>
                    <a:pt x="32" y="72"/>
                    <a:pt x="32" y="72"/>
                    <a:pt x="32" y="72"/>
                  </a:cubicBezTo>
                  <a:cubicBezTo>
                    <a:pt x="32" y="72"/>
                    <a:pt x="32" y="72"/>
                    <a:pt x="32" y="72"/>
                  </a:cubicBezTo>
                  <a:cubicBezTo>
                    <a:pt x="32" y="71"/>
                    <a:pt x="32" y="71"/>
                    <a:pt x="32" y="71"/>
                  </a:cubicBezTo>
                  <a:lnTo>
                    <a:pt x="31" y="71"/>
                  </a:lnTo>
                  <a:close/>
                  <a:moveTo>
                    <a:pt x="32" y="77"/>
                  </a:moveTo>
                  <a:cubicBezTo>
                    <a:pt x="32" y="77"/>
                    <a:pt x="32" y="77"/>
                    <a:pt x="31" y="77"/>
                  </a:cubicBezTo>
                  <a:cubicBezTo>
                    <a:pt x="31" y="78"/>
                    <a:pt x="31" y="78"/>
                    <a:pt x="31" y="78"/>
                  </a:cubicBezTo>
                  <a:cubicBezTo>
                    <a:pt x="30" y="79"/>
                    <a:pt x="30" y="79"/>
                    <a:pt x="30" y="79"/>
                  </a:cubicBezTo>
                  <a:cubicBezTo>
                    <a:pt x="31" y="79"/>
                    <a:pt x="31" y="79"/>
                    <a:pt x="31" y="79"/>
                  </a:cubicBezTo>
                  <a:cubicBezTo>
                    <a:pt x="31" y="79"/>
                    <a:pt x="31" y="79"/>
                    <a:pt x="31" y="79"/>
                  </a:cubicBezTo>
                  <a:cubicBezTo>
                    <a:pt x="31" y="79"/>
                    <a:pt x="31" y="78"/>
                    <a:pt x="31" y="78"/>
                  </a:cubicBezTo>
                  <a:cubicBezTo>
                    <a:pt x="33" y="78"/>
                    <a:pt x="33" y="78"/>
                    <a:pt x="33" y="78"/>
                  </a:cubicBezTo>
                  <a:cubicBezTo>
                    <a:pt x="33" y="77"/>
                    <a:pt x="33" y="77"/>
                    <a:pt x="33" y="77"/>
                  </a:cubicBezTo>
                  <a:lnTo>
                    <a:pt x="32" y="77"/>
                  </a:lnTo>
                  <a:close/>
                  <a:moveTo>
                    <a:pt x="31" y="81"/>
                  </a:moveTo>
                  <a:cubicBezTo>
                    <a:pt x="31" y="81"/>
                    <a:pt x="31" y="81"/>
                    <a:pt x="31" y="81"/>
                  </a:cubicBezTo>
                  <a:cubicBezTo>
                    <a:pt x="32" y="81"/>
                    <a:pt x="32" y="81"/>
                    <a:pt x="32" y="81"/>
                  </a:cubicBezTo>
                  <a:cubicBezTo>
                    <a:pt x="32" y="79"/>
                    <a:pt x="32" y="79"/>
                    <a:pt x="32" y="79"/>
                  </a:cubicBezTo>
                  <a:cubicBezTo>
                    <a:pt x="31" y="79"/>
                    <a:pt x="31" y="80"/>
                    <a:pt x="31" y="81"/>
                  </a:cubicBezTo>
                  <a:moveTo>
                    <a:pt x="31" y="71"/>
                  </a:moveTo>
                  <a:cubicBezTo>
                    <a:pt x="31" y="71"/>
                    <a:pt x="31" y="71"/>
                    <a:pt x="31" y="71"/>
                  </a:cubicBezTo>
                  <a:cubicBezTo>
                    <a:pt x="31" y="71"/>
                    <a:pt x="31" y="71"/>
                    <a:pt x="31" y="71"/>
                  </a:cubicBezTo>
                  <a:cubicBezTo>
                    <a:pt x="31" y="71"/>
                    <a:pt x="31" y="71"/>
                    <a:pt x="31" y="71"/>
                  </a:cubicBezTo>
                  <a:close/>
                  <a:moveTo>
                    <a:pt x="31" y="74"/>
                  </a:moveTo>
                  <a:cubicBezTo>
                    <a:pt x="32" y="74"/>
                    <a:pt x="32" y="74"/>
                    <a:pt x="32" y="74"/>
                  </a:cubicBezTo>
                  <a:cubicBezTo>
                    <a:pt x="32" y="74"/>
                    <a:pt x="32" y="74"/>
                    <a:pt x="32" y="74"/>
                  </a:cubicBezTo>
                  <a:cubicBezTo>
                    <a:pt x="31" y="74"/>
                    <a:pt x="31" y="74"/>
                    <a:pt x="31" y="74"/>
                  </a:cubicBezTo>
                  <a:close/>
                  <a:moveTo>
                    <a:pt x="32" y="87"/>
                  </a:moveTo>
                  <a:cubicBezTo>
                    <a:pt x="32" y="88"/>
                    <a:pt x="32" y="88"/>
                    <a:pt x="33" y="88"/>
                  </a:cubicBezTo>
                  <a:cubicBezTo>
                    <a:pt x="33" y="88"/>
                    <a:pt x="33" y="88"/>
                    <a:pt x="33" y="88"/>
                  </a:cubicBezTo>
                  <a:cubicBezTo>
                    <a:pt x="33" y="88"/>
                    <a:pt x="33" y="88"/>
                    <a:pt x="33" y="88"/>
                  </a:cubicBezTo>
                  <a:cubicBezTo>
                    <a:pt x="33" y="89"/>
                    <a:pt x="33" y="89"/>
                    <a:pt x="33" y="89"/>
                  </a:cubicBezTo>
                  <a:cubicBezTo>
                    <a:pt x="32" y="89"/>
                    <a:pt x="32" y="89"/>
                    <a:pt x="32" y="89"/>
                  </a:cubicBezTo>
                  <a:cubicBezTo>
                    <a:pt x="32" y="88"/>
                    <a:pt x="32" y="88"/>
                    <a:pt x="32" y="88"/>
                  </a:cubicBezTo>
                  <a:cubicBezTo>
                    <a:pt x="32" y="89"/>
                    <a:pt x="32" y="89"/>
                    <a:pt x="32" y="89"/>
                  </a:cubicBezTo>
                  <a:cubicBezTo>
                    <a:pt x="32" y="89"/>
                    <a:pt x="32" y="89"/>
                    <a:pt x="32" y="89"/>
                  </a:cubicBezTo>
                  <a:cubicBezTo>
                    <a:pt x="31" y="88"/>
                    <a:pt x="31" y="88"/>
                    <a:pt x="31" y="88"/>
                  </a:cubicBezTo>
                  <a:cubicBezTo>
                    <a:pt x="31" y="88"/>
                    <a:pt x="31" y="88"/>
                    <a:pt x="31" y="88"/>
                  </a:cubicBezTo>
                  <a:lnTo>
                    <a:pt x="32" y="87"/>
                  </a:lnTo>
                  <a:close/>
                  <a:moveTo>
                    <a:pt x="31" y="97"/>
                  </a:moveTo>
                  <a:cubicBezTo>
                    <a:pt x="31" y="97"/>
                    <a:pt x="31" y="97"/>
                    <a:pt x="31" y="97"/>
                  </a:cubicBezTo>
                  <a:cubicBezTo>
                    <a:pt x="31" y="97"/>
                    <a:pt x="31" y="97"/>
                    <a:pt x="31" y="97"/>
                  </a:cubicBezTo>
                  <a:cubicBezTo>
                    <a:pt x="31" y="97"/>
                    <a:pt x="31" y="97"/>
                    <a:pt x="31" y="97"/>
                  </a:cubicBezTo>
                  <a:close/>
                  <a:moveTo>
                    <a:pt x="32" y="54"/>
                  </a:moveTo>
                  <a:cubicBezTo>
                    <a:pt x="33" y="55"/>
                    <a:pt x="33" y="55"/>
                    <a:pt x="33" y="55"/>
                  </a:cubicBezTo>
                  <a:cubicBezTo>
                    <a:pt x="32" y="55"/>
                    <a:pt x="32" y="55"/>
                    <a:pt x="32" y="55"/>
                  </a:cubicBezTo>
                  <a:cubicBezTo>
                    <a:pt x="32" y="55"/>
                    <a:pt x="32" y="55"/>
                    <a:pt x="32" y="55"/>
                  </a:cubicBezTo>
                  <a:cubicBezTo>
                    <a:pt x="32" y="54"/>
                    <a:pt x="32" y="54"/>
                    <a:pt x="32" y="54"/>
                  </a:cubicBezTo>
                  <a:cubicBezTo>
                    <a:pt x="31" y="54"/>
                    <a:pt x="31" y="54"/>
                    <a:pt x="31" y="54"/>
                  </a:cubicBezTo>
                  <a:cubicBezTo>
                    <a:pt x="32" y="54"/>
                    <a:pt x="32" y="54"/>
                    <a:pt x="32" y="54"/>
                  </a:cubicBezTo>
                  <a:close/>
                  <a:moveTo>
                    <a:pt x="32" y="100"/>
                  </a:moveTo>
                  <a:cubicBezTo>
                    <a:pt x="32" y="100"/>
                    <a:pt x="32" y="100"/>
                    <a:pt x="32" y="100"/>
                  </a:cubicBezTo>
                  <a:cubicBezTo>
                    <a:pt x="32" y="100"/>
                    <a:pt x="32" y="100"/>
                    <a:pt x="32" y="100"/>
                  </a:cubicBezTo>
                  <a:cubicBezTo>
                    <a:pt x="32" y="100"/>
                    <a:pt x="32" y="100"/>
                    <a:pt x="32" y="100"/>
                  </a:cubicBezTo>
                  <a:close/>
                  <a:moveTo>
                    <a:pt x="33" y="104"/>
                  </a:moveTo>
                  <a:cubicBezTo>
                    <a:pt x="33" y="104"/>
                    <a:pt x="33" y="104"/>
                    <a:pt x="33" y="104"/>
                  </a:cubicBezTo>
                  <a:cubicBezTo>
                    <a:pt x="34" y="104"/>
                    <a:pt x="34" y="104"/>
                    <a:pt x="34" y="104"/>
                  </a:cubicBezTo>
                  <a:cubicBezTo>
                    <a:pt x="34" y="104"/>
                    <a:pt x="34" y="104"/>
                    <a:pt x="34" y="104"/>
                  </a:cubicBezTo>
                  <a:cubicBezTo>
                    <a:pt x="33" y="105"/>
                    <a:pt x="33" y="105"/>
                    <a:pt x="33" y="105"/>
                  </a:cubicBezTo>
                  <a:cubicBezTo>
                    <a:pt x="32" y="104"/>
                    <a:pt x="32" y="104"/>
                    <a:pt x="32" y="104"/>
                  </a:cubicBezTo>
                  <a:lnTo>
                    <a:pt x="33" y="104"/>
                  </a:lnTo>
                  <a:close/>
                  <a:moveTo>
                    <a:pt x="33" y="43"/>
                  </a:moveTo>
                  <a:cubicBezTo>
                    <a:pt x="33" y="43"/>
                    <a:pt x="33" y="43"/>
                    <a:pt x="33" y="43"/>
                  </a:cubicBezTo>
                  <a:cubicBezTo>
                    <a:pt x="33" y="44"/>
                    <a:pt x="33" y="44"/>
                    <a:pt x="33" y="44"/>
                  </a:cubicBezTo>
                  <a:cubicBezTo>
                    <a:pt x="33" y="44"/>
                    <a:pt x="33" y="44"/>
                    <a:pt x="33" y="44"/>
                  </a:cubicBezTo>
                  <a:cubicBezTo>
                    <a:pt x="33" y="44"/>
                    <a:pt x="33" y="44"/>
                    <a:pt x="33" y="44"/>
                  </a:cubicBezTo>
                  <a:cubicBezTo>
                    <a:pt x="32" y="44"/>
                    <a:pt x="32" y="44"/>
                    <a:pt x="32" y="44"/>
                  </a:cubicBezTo>
                  <a:cubicBezTo>
                    <a:pt x="32" y="43"/>
                    <a:pt x="32" y="43"/>
                    <a:pt x="32" y="43"/>
                  </a:cubicBezTo>
                  <a:cubicBezTo>
                    <a:pt x="33" y="43"/>
                    <a:pt x="33" y="43"/>
                    <a:pt x="33" y="43"/>
                  </a:cubicBezTo>
                  <a:close/>
                  <a:moveTo>
                    <a:pt x="33" y="51"/>
                  </a:moveTo>
                  <a:cubicBezTo>
                    <a:pt x="34" y="51"/>
                    <a:pt x="34" y="51"/>
                    <a:pt x="34" y="52"/>
                  </a:cubicBezTo>
                  <a:cubicBezTo>
                    <a:pt x="34" y="51"/>
                    <a:pt x="34" y="51"/>
                    <a:pt x="34" y="51"/>
                  </a:cubicBezTo>
                  <a:cubicBezTo>
                    <a:pt x="35" y="51"/>
                    <a:pt x="35" y="51"/>
                    <a:pt x="35" y="51"/>
                  </a:cubicBezTo>
                  <a:cubicBezTo>
                    <a:pt x="35" y="52"/>
                    <a:pt x="35" y="52"/>
                    <a:pt x="35" y="52"/>
                  </a:cubicBezTo>
                  <a:cubicBezTo>
                    <a:pt x="35" y="52"/>
                    <a:pt x="35" y="52"/>
                    <a:pt x="35" y="52"/>
                  </a:cubicBezTo>
                  <a:cubicBezTo>
                    <a:pt x="35" y="53"/>
                    <a:pt x="35" y="53"/>
                    <a:pt x="35" y="53"/>
                  </a:cubicBezTo>
                  <a:cubicBezTo>
                    <a:pt x="34" y="53"/>
                    <a:pt x="34" y="53"/>
                    <a:pt x="34" y="53"/>
                  </a:cubicBezTo>
                  <a:cubicBezTo>
                    <a:pt x="34" y="53"/>
                    <a:pt x="34" y="53"/>
                    <a:pt x="34" y="53"/>
                  </a:cubicBezTo>
                  <a:cubicBezTo>
                    <a:pt x="34" y="53"/>
                    <a:pt x="34" y="53"/>
                    <a:pt x="34" y="53"/>
                  </a:cubicBezTo>
                  <a:cubicBezTo>
                    <a:pt x="35" y="53"/>
                    <a:pt x="35" y="54"/>
                    <a:pt x="36" y="56"/>
                  </a:cubicBezTo>
                  <a:cubicBezTo>
                    <a:pt x="36" y="57"/>
                    <a:pt x="36" y="57"/>
                    <a:pt x="36" y="57"/>
                  </a:cubicBezTo>
                  <a:cubicBezTo>
                    <a:pt x="36" y="57"/>
                    <a:pt x="36" y="57"/>
                    <a:pt x="36" y="57"/>
                  </a:cubicBezTo>
                  <a:cubicBezTo>
                    <a:pt x="36" y="58"/>
                    <a:pt x="36" y="58"/>
                    <a:pt x="36" y="58"/>
                  </a:cubicBezTo>
                  <a:cubicBezTo>
                    <a:pt x="36" y="58"/>
                    <a:pt x="36" y="58"/>
                    <a:pt x="36" y="58"/>
                  </a:cubicBezTo>
                  <a:cubicBezTo>
                    <a:pt x="35" y="59"/>
                    <a:pt x="35" y="59"/>
                    <a:pt x="35" y="59"/>
                  </a:cubicBezTo>
                  <a:cubicBezTo>
                    <a:pt x="35" y="59"/>
                    <a:pt x="35" y="59"/>
                    <a:pt x="35" y="59"/>
                  </a:cubicBezTo>
                  <a:cubicBezTo>
                    <a:pt x="35" y="58"/>
                    <a:pt x="34" y="58"/>
                    <a:pt x="34" y="57"/>
                  </a:cubicBezTo>
                  <a:cubicBezTo>
                    <a:pt x="34" y="57"/>
                    <a:pt x="34" y="57"/>
                    <a:pt x="34" y="57"/>
                  </a:cubicBezTo>
                  <a:cubicBezTo>
                    <a:pt x="34" y="56"/>
                    <a:pt x="34" y="56"/>
                    <a:pt x="34" y="56"/>
                  </a:cubicBezTo>
                  <a:cubicBezTo>
                    <a:pt x="35" y="55"/>
                    <a:pt x="35" y="55"/>
                    <a:pt x="35" y="55"/>
                  </a:cubicBezTo>
                  <a:cubicBezTo>
                    <a:pt x="35" y="54"/>
                    <a:pt x="34" y="54"/>
                    <a:pt x="33" y="54"/>
                  </a:cubicBezTo>
                  <a:cubicBezTo>
                    <a:pt x="33" y="53"/>
                    <a:pt x="33" y="53"/>
                    <a:pt x="33" y="53"/>
                  </a:cubicBezTo>
                  <a:cubicBezTo>
                    <a:pt x="33" y="52"/>
                    <a:pt x="33" y="52"/>
                    <a:pt x="33" y="52"/>
                  </a:cubicBezTo>
                  <a:cubicBezTo>
                    <a:pt x="33" y="52"/>
                    <a:pt x="32" y="52"/>
                    <a:pt x="32" y="52"/>
                  </a:cubicBezTo>
                  <a:lnTo>
                    <a:pt x="33" y="51"/>
                  </a:lnTo>
                  <a:close/>
                  <a:moveTo>
                    <a:pt x="33" y="56"/>
                  </a:moveTo>
                  <a:cubicBezTo>
                    <a:pt x="33" y="56"/>
                    <a:pt x="33" y="56"/>
                    <a:pt x="33" y="56"/>
                  </a:cubicBezTo>
                  <a:cubicBezTo>
                    <a:pt x="33" y="57"/>
                    <a:pt x="33" y="57"/>
                    <a:pt x="33" y="57"/>
                  </a:cubicBezTo>
                  <a:cubicBezTo>
                    <a:pt x="33" y="57"/>
                    <a:pt x="33" y="57"/>
                    <a:pt x="33" y="57"/>
                  </a:cubicBezTo>
                  <a:cubicBezTo>
                    <a:pt x="32" y="56"/>
                    <a:pt x="32" y="56"/>
                    <a:pt x="32" y="56"/>
                  </a:cubicBezTo>
                  <a:lnTo>
                    <a:pt x="33" y="56"/>
                  </a:lnTo>
                  <a:close/>
                  <a:moveTo>
                    <a:pt x="33" y="119"/>
                  </a:moveTo>
                  <a:cubicBezTo>
                    <a:pt x="34" y="119"/>
                    <a:pt x="34" y="119"/>
                    <a:pt x="34" y="119"/>
                  </a:cubicBezTo>
                  <a:cubicBezTo>
                    <a:pt x="34" y="120"/>
                    <a:pt x="34" y="120"/>
                    <a:pt x="34" y="120"/>
                  </a:cubicBezTo>
                  <a:cubicBezTo>
                    <a:pt x="33" y="120"/>
                    <a:pt x="33" y="120"/>
                    <a:pt x="33" y="120"/>
                  </a:cubicBezTo>
                  <a:cubicBezTo>
                    <a:pt x="33" y="120"/>
                    <a:pt x="33" y="120"/>
                    <a:pt x="33" y="120"/>
                  </a:cubicBezTo>
                  <a:cubicBezTo>
                    <a:pt x="33" y="120"/>
                    <a:pt x="33" y="120"/>
                    <a:pt x="33" y="120"/>
                  </a:cubicBezTo>
                  <a:lnTo>
                    <a:pt x="33" y="119"/>
                  </a:lnTo>
                  <a:close/>
                  <a:moveTo>
                    <a:pt x="33" y="49"/>
                  </a:moveTo>
                  <a:cubicBezTo>
                    <a:pt x="34" y="50"/>
                    <a:pt x="34" y="50"/>
                    <a:pt x="34" y="50"/>
                  </a:cubicBezTo>
                  <a:cubicBezTo>
                    <a:pt x="33" y="50"/>
                    <a:pt x="33" y="50"/>
                    <a:pt x="33" y="50"/>
                  </a:cubicBezTo>
                  <a:cubicBezTo>
                    <a:pt x="33" y="50"/>
                    <a:pt x="33" y="50"/>
                    <a:pt x="33" y="50"/>
                  </a:cubicBezTo>
                  <a:lnTo>
                    <a:pt x="33" y="49"/>
                  </a:lnTo>
                  <a:close/>
                  <a:moveTo>
                    <a:pt x="33" y="71"/>
                  </a:moveTo>
                  <a:cubicBezTo>
                    <a:pt x="33" y="72"/>
                    <a:pt x="34" y="72"/>
                    <a:pt x="34" y="72"/>
                  </a:cubicBezTo>
                  <a:cubicBezTo>
                    <a:pt x="34" y="72"/>
                    <a:pt x="34" y="72"/>
                    <a:pt x="34" y="72"/>
                  </a:cubicBezTo>
                  <a:cubicBezTo>
                    <a:pt x="35" y="72"/>
                    <a:pt x="35" y="72"/>
                    <a:pt x="35" y="72"/>
                  </a:cubicBezTo>
                  <a:cubicBezTo>
                    <a:pt x="35" y="72"/>
                    <a:pt x="35" y="72"/>
                    <a:pt x="35" y="72"/>
                  </a:cubicBezTo>
                  <a:cubicBezTo>
                    <a:pt x="35" y="72"/>
                    <a:pt x="35" y="72"/>
                    <a:pt x="35" y="72"/>
                  </a:cubicBezTo>
                  <a:cubicBezTo>
                    <a:pt x="34" y="72"/>
                    <a:pt x="34" y="72"/>
                    <a:pt x="34" y="72"/>
                  </a:cubicBezTo>
                  <a:cubicBezTo>
                    <a:pt x="34" y="71"/>
                    <a:pt x="34" y="71"/>
                    <a:pt x="34" y="71"/>
                  </a:cubicBezTo>
                  <a:cubicBezTo>
                    <a:pt x="35" y="71"/>
                    <a:pt x="35" y="71"/>
                    <a:pt x="35" y="71"/>
                  </a:cubicBezTo>
                  <a:cubicBezTo>
                    <a:pt x="35" y="71"/>
                    <a:pt x="35" y="71"/>
                    <a:pt x="35" y="71"/>
                  </a:cubicBezTo>
                  <a:cubicBezTo>
                    <a:pt x="34" y="71"/>
                    <a:pt x="34" y="71"/>
                    <a:pt x="34" y="70"/>
                  </a:cubicBezTo>
                  <a:cubicBezTo>
                    <a:pt x="34" y="70"/>
                    <a:pt x="34" y="70"/>
                    <a:pt x="34" y="70"/>
                  </a:cubicBezTo>
                  <a:cubicBezTo>
                    <a:pt x="34" y="70"/>
                    <a:pt x="34" y="70"/>
                    <a:pt x="34" y="70"/>
                  </a:cubicBezTo>
                  <a:cubicBezTo>
                    <a:pt x="33" y="70"/>
                    <a:pt x="33" y="70"/>
                    <a:pt x="33" y="71"/>
                  </a:cubicBezTo>
                  <a:moveTo>
                    <a:pt x="34" y="91"/>
                  </a:moveTo>
                  <a:cubicBezTo>
                    <a:pt x="34" y="92"/>
                    <a:pt x="34" y="92"/>
                    <a:pt x="34" y="92"/>
                  </a:cubicBezTo>
                  <a:cubicBezTo>
                    <a:pt x="34" y="92"/>
                    <a:pt x="34" y="92"/>
                    <a:pt x="34" y="92"/>
                  </a:cubicBezTo>
                  <a:cubicBezTo>
                    <a:pt x="33" y="92"/>
                    <a:pt x="33" y="92"/>
                    <a:pt x="33" y="92"/>
                  </a:cubicBezTo>
                  <a:lnTo>
                    <a:pt x="34" y="91"/>
                  </a:lnTo>
                  <a:close/>
                  <a:moveTo>
                    <a:pt x="33" y="77"/>
                  </a:moveTo>
                  <a:cubicBezTo>
                    <a:pt x="33" y="77"/>
                    <a:pt x="33" y="77"/>
                    <a:pt x="33" y="77"/>
                  </a:cubicBezTo>
                  <a:cubicBezTo>
                    <a:pt x="34" y="77"/>
                    <a:pt x="34" y="77"/>
                    <a:pt x="34" y="77"/>
                  </a:cubicBezTo>
                  <a:cubicBezTo>
                    <a:pt x="34" y="77"/>
                    <a:pt x="34" y="77"/>
                    <a:pt x="34" y="77"/>
                  </a:cubicBezTo>
                  <a:lnTo>
                    <a:pt x="33" y="77"/>
                  </a:lnTo>
                  <a:close/>
                  <a:moveTo>
                    <a:pt x="35" y="106"/>
                  </a:moveTo>
                  <a:cubicBezTo>
                    <a:pt x="35" y="106"/>
                    <a:pt x="35" y="106"/>
                    <a:pt x="35" y="106"/>
                  </a:cubicBezTo>
                  <a:cubicBezTo>
                    <a:pt x="35" y="108"/>
                    <a:pt x="35" y="108"/>
                    <a:pt x="35" y="108"/>
                  </a:cubicBezTo>
                  <a:cubicBezTo>
                    <a:pt x="35" y="108"/>
                    <a:pt x="35" y="108"/>
                    <a:pt x="35" y="108"/>
                  </a:cubicBezTo>
                  <a:cubicBezTo>
                    <a:pt x="34" y="106"/>
                    <a:pt x="34" y="106"/>
                    <a:pt x="34" y="106"/>
                  </a:cubicBezTo>
                  <a:lnTo>
                    <a:pt x="35" y="106"/>
                  </a:lnTo>
                  <a:close/>
                  <a:moveTo>
                    <a:pt x="34" y="70"/>
                  </a:moveTo>
                  <a:cubicBezTo>
                    <a:pt x="35" y="70"/>
                    <a:pt x="35" y="70"/>
                    <a:pt x="35" y="70"/>
                  </a:cubicBezTo>
                  <a:cubicBezTo>
                    <a:pt x="35" y="70"/>
                    <a:pt x="35" y="70"/>
                    <a:pt x="35" y="70"/>
                  </a:cubicBezTo>
                  <a:cubicBezTo>
                    <a:pt x="34" y="70"/>
                    <a:pt x="34" y="70"/>
                    <a:pt x="34" y="70"/>
                  </a:cubicBezTo>
                  <a:close/>
                  <a:moveTo>
                    <a:pt x="35" y="93"/>
                  </a:moveTo>
                  <a:cubicBezTo>
                    <a:pt x="35" y="93"/>
                    <a:pt x="35" y="93"/>
                    <a:pt x="35" y="93"/>
                  </a:cubicBezTo>
                  <a:cubicBezTo>
                    <a:pt x="35" y="93"/>
                    <a:pt x="35" y="93"/>
                    <a:pt x="35" y="93"/>
                  </a:cubicBezTo>
                  <a:cubicBezTo>
                    <a:pt x="35" y="94"/>
                    <a:pt x="35" y="94"/>
                    <a:pt x="35" y="94"/>
                  </a:cubicBezTo>
                  <a:cubicBezTo>
                    <a:pt x="35" y="94"/>
                    <a:pt x="35" y="94"/>
                    <a:pt x="35" y="94"/>
                  </a:cubicBezTo>
                  <a:cubicBezTo>
                    <a:pt x="34" y="93"/>
                    <a:pt x="34" y="93"/>
                    <a:pt x="34" y="93"/>
                  </a:cubicBezTo>
                  <a:cubicBezTo>
                    <a:pt x="34" y="93"/>
                    <a:pt x="34" y="93"/>
                    <a:pt x="34" y="93"/>
                  </a:cubicBezTo>
                  <a:cubicBezTo>
                    <a:pt x="35" y="93"/>
                    <a:pt x="35" y="93"/>
                    <a:pt x="35" y="93"/>
                  </a:cubicBezTo>
                  <a:close/>
                  <a:moveTo>
                    <a:pt x="35" y="96"/>
                  </a:moveTo>
                  <a:cubicBezTo>
                    <a:pt x="35" y="97"/>
                    <a:pt x="35" y="97"/>
                    <a:pt x="36" y="97"/>
                  </a:cubicBezTo>
                  <a:cubicBezTo>
                    <a:pt x="35" y="98"/>
                    <a:pt x="35" y="98"/>
                    <a:pt x="35" y="98"/>
                  </a:cubicBezTo>
                  <a:cubicBezTo>
                    <a:pt x="34" y="97"/>
                    <a:pt x="34" y="97"/>
                    <a:pt x="34" y="97"/>
                  </a:cubicBezTo>
                  <a:cubicBezTo>
                    <a:pt x="35" y="96"/>
                    <a:pt x="35" y="96"/>
                    <a:pt x="35" y="96"/>
                  </a:cubicBezTo>
                  <a:close/>
                  <a:moveTo>
                    <a:pt x="34" y="112"/>
                  </a:moveTo>
                  <a:cubicBezTo>
                    <a:pt x="35" y="112"/>
                    <a:pt x="35" y="112"/>
                    <a:pt x="35" y="112"/>
                  </a:cubicBezTo>
                  <a:cubicBezTo>
                    <a:pt x="35" y="113"/>
                    <a:pt x="35" y="113"/>
                    <a:pt x="35" y="113"/>
                  </a:cubicBezTo>
                  <a:cubicBezTo>
                    <a:pt x="34" y="113"/>
                    <a:pt x="34" y="113"/>
                    <a:pt x="34" y="113"/>
                  </a:cubicBezTo>
                  <a:lnTo>
                    <a:pt x="34" y="112"/>
                  </a:lnTo>
                  <a:close/>
                  <a:moveTo>
                    <a:pt x="35" y="119"/>
                  </a:moveTo>
                  <a:cubicBezTo>
                    <a:pt x="35" y="119"/>
                    <a:pt x="35" y="119"/>
                    <a:pt x="35" y="119"/>
                  </a:cubicBezTo>
                  <a:cubicBezTo>
                    <a:pt x="34" y="119"/>
                    <a:pt x="34" y="119"/>
                    <a:pt x="34" y="119"/>
                  </a:cubicBezTo>
                  <a:cubicBezTo>
                    <a:pt x="35" y="119"/>
                    <a:pt x="35" y="119"/>
                    <a:pt x="35" y="119"/>
                  </a:cubicBezTo>
                  <a:close/>
                  <a:moveTo>
                    <a:pt x="35" y="98"/>
                  </a:moveTo>
                  <a:cubicBezTo>
                    <a:pt x="35" y="98"/>
                    <a:pt x="35" y="98"/>
                    <a:pt x="35" y="98"/>
                  </a:cubicBezTo>
                  <a:cubicBezTo>
                    <a:pt x="35" y="98"/>
                    <a:pt x="35" y="98"/>
                    <a:pt x="35" y="98"/>
                  </a:cubicBezTo>
                  <a:close/>
                  <a:moveTo>
                    <a:pt x="35" y="121"/>
                  </a:moveTo>
                  <a:cubicBezTo>
                    <a:pt x="35" y="121"/>
                    <a:pt x="35" y="121"/>
                    <a:pt x="35" y="121"/>
                  </a:cubicBezTo>
                  <a:cubicBezTo>
                    <a:pt x="35" y="121"/>
                    <a:pt x="35" y="121"/>
                    <a:pt x="35" y="121"/>
                  </a:cubicBezTo>
                  <a:cubicBezTo>
                    <a:pt x="35" y="121"/>
                    <a:pt x="35" y="121"/>
                    <a:pt x="35" y="121"/>
                  </a:cubicBezTo>
                  <a:close/>
                  <a:moveTo>
                    <a:pt x="35" y="149"/>
                  </a:moveTo>
                  <a:cubicBezTo>
                    <a:pt x="35" y="149"/>
                    <a:pt x="35" y="149"/>
                    <a:pt x="35" y="149"/>
                  </a:cubicBezTo>
                  <a:cubicBezTo>
                    <a:pt x="35" y="150"/>
                    <a:pt x="35" y="150"/>
                    <a:pt x="35" y="150"/>
                  </a:cubicBezTo>
                  <a:cubicBezTo>
                    <a:pt x="35" y="150"/>
                    <a:pt x="35" y="150"/>
                    <a:pt x="35" y="150"/>
                  </a:cubicBezTo>
                  <a:cubicBezTo>
                    <a:pt x="35" y="150"/>
                    <a:pt x="35" y="150"/>
                    <a:pt x="35" y="150"/>
                  </a:cubicBezTo>
                  <a:cubicBezTo>
                    <a:pt x="35" y="150"/>
                    <a:pt x="35" y="150"/>
                    <a:pt x="35" y="150"/>
                  </a:cubicBezTo>
                  <a:lnTo>
                    <a:pt x="35" y="149"/>
                  </a:lnTo>
                  <a:close/>
                  <a:moveTo>
                    <a:pt x="36" y="88"/>
                  </a:moveTo>
                  <a:cubicBezTo>
                    <a:pt x="36" y="89"/>
                    <a:pt x="36" y="89"/>
                    <a:pt x="36" y="89"/>
                  </a:cubicBezTo>
                  <a:cubicBezTo>
                    <a:pt x="36" y="89"/>
                    <a:pt x="36" y="89"/>
                    <a:pt x="36" y="89"/>
                  </a:cubicBezTo>
                  <a:cubicBezTo>
                    <a:pt x="36" y="90"/>
                    <a:pt x="36" y="90"/>
                    <a:pt x="36" y="90"/>
                  </a:cubicBezTo>
                  <a:cubicBezTo>
                    <a:pt x="36" y="91"/>
                    <a:pt x="36" y="91"/>
                    <a:pt x="36" y="91"/>
                  </a:cubicBezTo>
                  <a:cubicBezTo>
                    <a:pt x="36" y="91"/>
                    <a:pt x="36" y="91"/>
                    <a:pt x="36" y="91"/>
                  </a:cubicBezTo>
                  <a:cubicBezTo>
                    <a:pt x="36" y="91"/>
                    <a:pt x="35" y="90"/>
                    <a:pt x="35" y="89"/>
                  </a:cubicBezTo>
                  <a:cubicBezTo>
                    <a:pt x="35" y="88"/>
                    <a:pt x="35" y="88"/>
                    <a:pt x="35" y="88"/>
                  </a:cubicBezTo>
                  <a:lnTo>
                    <a:pt x="36" y="88"/>
                  </a:lnTo>
                  <a:close/>
                  <a:moveTo>
                    <a:pt x="35" y="86"/>
                  </a:moveTo>
                  <a:cubicBezTo>
                    <a:pt x="36" y="86"/>
                    <a:pt x="36" y="86"/>
                    <a:pt x="36" y="86"/>
                  </a:cubicBezTo>
                  <a:cubicBezTo>
                    <a:pt x="36" y="87"/>
                    <a:pt x="36" y="87"/>
                    <a:pt x="36" y="87"/>
                  </a:cubicBezTo>
                  <a:lnTo>
                    <a:pt x="35" y="86"/>
                  </a:lnTo>
                  <a:close/>
                  <a:moveTo>
                    <a:pt x="37" y="53"/>
                  </a:moveTo>
                  <a:cubicBezTo>
                    <a:pt x="37" y="53"/>
                    <a:pt x="37" y="53"/>
                    <a:pt x="37" y="53"/>
                  </a:cubicBezTo>
                  <a:cubicBezTo>
                    <a:pt x="37" y="54"/>
                    <a:pt x="37" y="54"/>
                    <a:pt x="37" y="54"/>
                  </a:cubicBezTo>
                  <a:cubicBezTo>
                    <a:pt x="37" y="54"/>
                    <a:pt x="37" y="54"/>
                    <a:pt x="37" y="54"/>
                  </a:cubicBezTo>
                  <a:cubicBezTo>
                    <a:pt x="36" y="53"/>
                    <a:pt x="36" y="53"/>
                    <a:pt x="36" y="53"/>
                  </a:cubicBezTo>
                  <a:cubicBezTo>
                    <a:pt x="36" y="53"/>
                    <a:pt x="36" y="53"/>
                    <a:pt x="36" y="53"/>
                  </a:cubicBezTo>
                  <a:lnTo>
                    <a:pt x="37" y="53"/>
                  </a:lnTo>
                  <a:close/>
                  <a:moveTo>
                    <a:pt x="37" y="96"/>
                  </a:moveTo>
                  <a:cubicBezTo>
                    <a:pt x="37" y="96"/>
                    <a:pt x="37" y="96"/>
                    <a:pt x="37" y="96"/>
                  </a:cubicBezTo>
                  <a:cubicBezTo>
                    <a:pt x="37" y="97"/>
                    <a:pt x="37" y="97"/>
                    <a:pt x="37" y="97"/>
                  </a:cubicBezTo>
                  <a:cubicBezTo>
                    <a:pt x="36" y="97"/>
                    <a:pt x="36" y="97"/>
                    <a:pt x="36" y="97"/>
                  </a:cubicBezTo>
                  <a:cubicBezTo>
                    <a:pt x="36" y="97"/>
                    <a:pt x="36" y="97"/>
                    <a:pt x="36" y="97"/>
                  </a:cubicBezTo>
                  <a:lnTo>
                    <a:pt x="37" y="96"/>
                  </a:lnTo>
                  <a:close/>
                  <a:moveTo>
                    <a:pt x="38" y="48"/>
                  </a:moveTo>
                  <a:cubicBezTo>
                    <a:pt x="38" y="50"/>
                    <a:pt x="38" y="50"/>
                    <a:pt x="38" y="50"/>
                  </a:cubicBezTo>
                  <a:cubicBezTo>
                    <a:pt x="38" y="50"/>
                    <a:pt x="38" y="50"/>
                    <a:pt x="38" y="50"/>
                  </a:cubicBezTo>
                  <a:cubicBezTo>
                    <a:pt x="38" y="50"/>
                    <a:pt x="38" y="50"/>
                    <a:pt x="38" y="50"/>
                  </a:cubicBezTo>
                  <a:cubicBezTo>
                    <a:pt x="38" y="54"/>
                    <a:pt x="38" y="54"/>
                    <a:pt x="38" y="54"/>
                  </a:cubicBezTo>
                  <a:cubicBezTo>
                    <a:pt x="38" y="54"/>
                    <a:pt x="38" y="54"/>
                    <a:pt x="38" y="54"/>
                  </a:cubicBezTo>
                  <a:cubicBezTo>
                    <a:pt x="37" y="51"/>
                    <a:pt x="37" y="51"/>
                    <a:pt x="37" y="51"/>
                  </a:cubicBezTo>
                  <a:cubicBezTo>
                    <a:pt x="37" y="51"/>
                    <a:pt x="37" y="51"/>
                    <a:pt x="37" y="51"/>
                  </a:cubicBezTo>
                  <a:cubicBezTo>
                    <a:pt x="37" y="51"/>
                    <a:pt x="37" y="51"/>
                    <a:pt x="37" y="51"/>
                  </a:cubicBezTo>
                  <a:cubicBezTo>
                    <a:pt x="36" y="49"/>
                    <a:pt x="36" y="49"/>
                    <a:pt x="36" y="49"/>
                  </a:cubicBezTo>
                  <a:cubicBezTo>
                    <a:pt x="37" y="49"/>
                    <a:pt x="37" y="49"/>
                    <a:pt x="37" y="48"/>
                  </a:cubicBezTo>
                  <a:cubicBezTo>
                    <a:pt x="37" y="48"/>
                    <a:pt x="37" y="48"/>
                    <a:pt x="37" y="48"/>
                  </a:cubicBezTo>
                  <a:lnTo>
                    <a:pt x="38" y="48"/>
                  </a:lnTo>
                  <a:close/>
                  <a:moveTo>
                    <a:pt x="37" y="74"/>
                  </a:moveTo>
                  <a:cubicBezTo>
                    <a:pt x="37" y="74"/>
                    <a:pt x="37" y="74"/>
                    <a:pt x="37" y="74"/>
                  </a:cubicBezTo>
                  <a:cubicBezTo>
                    <a:pt x="37" y="75"/>
                    <a:pt x="37" y="75"/>
                    <a:pt x="37" y="75"/>
                  </a:cubicBezTo>
                  <a:cubicBezTo>
                    <a:pt x="36" y="75"/>
                    <a:pt x="36" y="75"/>
                    <a:pt x="36" y="75"/>
                  </a:cubicBezTo>
                  <a:lnTo>
                    <a:pt x="37" y="74"/>
                  </a:lnTo>
                  <a:close/>
                  <a:moveTo>
                    <a:pt x="37" y="56"/>
                  </a:moveTo>
                  <a:cubicBezTo>
                    <a:pt x="37" y="56"/>
                    <a:pt x="37" y="56"/>
                    <a:pt x="37" y="56"/>
                  </a:cubicBezTo>
                  <a:cubicBezTo>
                    <a:pt x="38" y="56"/>
                    <a:pt x="38" y="56"/>
                    <a:pt x="38" y="56"/>
                  </a:cubicBezTo>
                  <a:cubicBezTo>
                    <a:pt x="37" y="57"/>
                    <a:pt x="37" y="57"/>
                    <a:pt x="37" y="57"/>
                  </a:cubicBezTo>
                  <a:cubicBezTo>
                    <a:pt x="38" y="57"/>
                    <a:pt x="38" y="57"/>
                    <a:pt x="38" y="57"/>
                  </a:cubicBezTo>
                  <a:cubicBezTo>
                    <a:pt x="38" y="57"/>
                    <a:pt x="38" y="57"/>
                    <a:pt x="38" y="57"/>
                  </a:cubicBezTo>
                  <a:cubicBezTo>
                    <a:pt x="38" y="57"/>
                    <a:pt x="38" y="57"/>
                    <a:pt x="38" y="57"/>
                  </a:cubicBezTo>
                  <a:cubicBezTo>
                    <a:pt x="39" y="57"/>
                    <a:pt x="39" y="57"/>
                    <a:pt x="39" y="57"/>
                  </a:cubicBezTo>
                  <a:cubicBezTo>
                    <a:pt x="39" y="58"/>
                    <a:pt x="39" y="58"/>
                    <a:pt x="39" y="58"/>
                  </a:cubicBezTo>
                  <a:cubicBezTo>
                    <a:pt x="38" y="58"/>
                    <a:pt x="38" y="58"/>
                    <a:pt x="38" y="58"/>
                  </a:cubicBezTo>
                  <a:cubicBezTo>
                    <a:pt x="39" y="58"/>
                    <a:pt x="39" y="58"/>
                    <a:pt x="39" y="58"/>
                  </a:cubicBezTo>
                  <a:cubicBezTo>
                    <a:pt x="39" y="59"/>
                    <a:pt x="39" y="59"/>
                    <a:pt x="39" y="59"/>
                  </a:cubicBezTo>
                  <a:cubicBezTo>
                    <a:pt x="38" y="59"/>
                    <a:pt x="38" y="59"/>
                    <a:pt x="38" y="59"/>
                  </a:cubicBezTo>
                  <a:cubicBezTo>
                    <a:pt x="37" y="57"/>
                    <a:pt x="37" y="57"/>
                    <a:pt x="37" y="57"/>
                  </a:cubicBezTo>
                  <a:cubicBezTo>
                    <a:pt x="37" y="57"/>
                    <a:pt x="37" y="57"/>
                    <a:pt x="37" y="56"/>
                  </a:cubicBezTo>
                  <a:moveTo>
                    <a:pt x="37" y="73"/>
                  </a:moveTo>
                  <a:cubicBezTo>
                    <a:pt x="37" y="74"/>
                    <a:pt x="37" y="74"/>
                    <a:pt x="37" y="74"/>
                  </a:cubicBezTo>
                  <a:cubicBezTo>
                    <a:pt x="37" y="74"/>
                    <a:pt x="37" y="74"/>
                    <a:pt x="37" y="74"/>
                  </a:cubicBezTo>
                  <a:lnTo>
                    <a:pt x="37" y="73"/>
                  </a:lnTo>
                  <a:close/>
                  <a:moveTo>
                    <a:pt x="37" y="33"/>
                  </a:moveTo>
                  <a:cubicBezTo>
                    <a:pt x="37" y="33"/>
                    <a:pt x="37" y="33"/>
                    <a:pt x="37" y="33"/>
                  </a:cubicBezTo>
                  <a:cubicBezTo>
                    <a:pt x="38" y="34"/>
                    <a:pt x="38" y="34"/>
                    <a:pt x="38" y="34"/>
                  </a:cubicBezTo>
                  <a:cubicBezTo>
                    <a:pt x="38" y="34"/>
                    <a:pt x="38" y="34"/>
                    <a:pt x="38" y="34"/>
                  </a:cubicBezTo>
                  <a:cubicBezTo>
                    <a:pt x="40" y="34"/>
                    <a:pt x="41" y="34"/>
                    <a:pt x="41" y="32"/>
                  </a:cubicBezTo>
                  <a:cubicBezTo>
                    <a:pt x="41" y="32"/>
                    <a:pt x="41" y="32"/>
                    <a:pt x="41" y="32"/>
                  </a:cubicBezTo>
                  <a:lnTo>
                    <a:pt x="37" y="33"/>
                  </a:lnTo>
                  <a:close/>
                  <a:moveTo>
                    <a:pt x="37" y="72"/>
                  </a:moveTo>
                  <a:cubicBezTo>
                    <a:pt x="37" y="72"/>
                    <a:pt x="37" y="72"/>
                    <a:pt x="37" y="72"/>
                  </a:cubicBezTo>
                  <a:cubicBezTo>
                    <a:pt x="37" y="72"/>
                    <a:pt x="37" y="72"/>
                    <a:pt x="37" y="72"/>
                  </a:cubicBezTo>
                  <a:cubicBezTo>
                    <a:pt x="37" y="72"/>
                    <a:pt x="37" y="72"/>
                    <a:pt x="37" y="72"/>
                  </a:cubicBezTo>
                  <a:close/>
                  <a:moveTo>
                    <a:pt x="37" y="102"/>
                  </a:moveTo>
                  <a:cubicBezTo>
                    <a:pt x="37" y="102"/>
                    <a:pt x="37" y="102"/>
                    <a:pt x="37" y="102"/>
                  </a:cubicBezTo>
                  <a:cubicBezTo>
                    <a:pt x="37" y="103"/>
                    <a:pt x="37" y="103"/>
                    <a:pt x="37" y="103"/>
                  </a:cubicBezTo>
                  <a:cubicBezTo>
                    <a:pt x="37" y="103"/>
                    <a:pt x="37" y="103"/>
                    <a:pt x="37" y="103"/>
                  </a:cubicBezTo>
                  <a:lnTo>
                    <a:pt x="37" y="102"/>
                  </a:lnTo>
                  <a:close/>
                  <a:moveTo>
                    <a:pt x="37" y="116"/>
                  </a:moveTo>
                  <a:cubicBezTo>
                    <a:pt x="37" y="117"/>
                    <a:pt x="37" y="117"/>
                    <a:pt x="37" y="117"/>
                  </a:cubicBezTo>
                  <a:cubicBezTo>
                    <a:pt x="37" y="116"/>
                    <a:pt x="37" y="116"/>
                    <a:pt x="37" y="116"/>
                  </a:cubicBezTo>
                  <a:cubicBezTo>
                    <a:pt x="37" y="116"/>
                    <a:pt x="37" y="116"/>
                    <a:pt x="37" y="116"/>
                  </a:cubicBezTo>
                  <a:close/>
                  <a:moveTo>
                    <a:pt x="37" y="77"/>
                  </a:moveTo>
                  <a:cubicBezTo>
                    <a:pt x="37" y="77"/>
                    <a:pt x="37" y="77"/>
                    <a:pt x="37" y="77"/>
                  </a:cubicBezTo>
                  <a:cubicBezTo>
                    <a:pt x="37" y="77"/>
                    <a:pt x="37" y="77"/>
                    <a:pt x="37" y="77"/>
                  </a:cubicBezTo>
                  <a:cubicBezTo>
                    <a:pt x="37" y="77"/>
                    <a:pt x="37" y="77"/>
                    <a:pt x="37" y="77"/>
                  </a:cubicBezTo>
                  <a:close/>
                  <a:moveTo>
                    <a:pt x="37" y="92"/>
                  </a:moveTo>
                  <a:cubicBezTo>
                    <a:pt x="38" y="92"/>
                    <a:pt x="38" y="92"/>
                    <a:pt x="38" y="92"/>
                  </a:cubicBezTo>
                  <a:cubicBezTo>
                    <a:pt x="38" y="92"/>
                    <a:pt x="38" y="92"/>
                    <a:pt x="38" y="92"/>
                  </a:cubicBezTo>
                  <a:cubicBezTo>
                    <a:pt x="37" y="92"/>
                    <a:pt x="37" y="92"/>
                    <a:pt x="37" y="92"/>
                  </a:cubicBezTo>
                  <a:close/>
                  <a:moveTo>
                    <a:pt x="38" y="108"/>
                  </a:moveTo>
                  <a:cubicBezTo>
                    <a:pt x="38" y="109"/>
                    <a:pt x="38" y="109"/>
                    <a:pt x="38" y="109"/>
                  </a:cubicBezTo>
                  <a:cubicBezTo>
                    <a:pt x="37" y="110"/>
                    <a:pt x="37" y="110"/>
                    <a:pt x="37" y="110"/>
                  </a:cubicBezTo>
                  <a:cubicBezTo>
                    <a:pt x="37" y="109"/>
                    <a:pt x="37" y="109"/>
                    <a:pt x="37" y="109"/>
                  </a:cubicBezTo>
                  <a:cubicBezTo>
                    <a:pt x="37" y="109"/>
                    <a:pt x="37" y="109"/>
                    <a:pt x="37" y="109"/>
                  </a:cubicBezTo>
                  <a:lnTo>
                    <a:pt x="38" y="108"/>
                  </a:lnTo>
                  <a:close/>
                  <a:moveTo>
                    <a:pt x="38" y="119"/>
                  </a:moveTo>
                  <a:cubicBezTo>
                    <a:pt x="38" y="119"/>
                    <a:pt x="38" y="119"/>
                    <a:pt x="38" y="119"/>
                  </a:cubicBezTo>
                  <a:cubicBezTo>
                    <a:pt x="39" y="120"/>
                    <a:pt x="39" y="120"/>
                    <a:pt x="39" y="120"/>
                  </a:cubicBezTo>
                  <a:cubicBezTo>
                    <a:pt x="38" y="120"/>
                    <a:pt x="38" y="120"/>
                    <a:pt x="38" y="120"/>
                  </a:cubicBezTo>
                  <a:cubicBezTo>
                    <a:pt x="38" y="120"/>
                    <a:pt x="38" y="120"/>
                    <a:pt x="38" y="120"/>
                  </a:cubicBezTo>
                  <a:cubicBezTo>
                    <a:pt x="37" y="120"/>
                    <a:pt x="37" y="120"/>
                    <a:pt x="37" y="120"/>
                  </a:cubicBezTo>
                  <a:lnTo>
                    <a:pt x="38" y="119"/>
                  </a:lnTo>
                  <a:close/>
                  <a:moveTo>
                    <a:pt x="37" y="128"/>
                  </a:moveTo>
                  <a:cubicBezTo>
                    <a:pt x="37" y="129"/>
                    <a:pt x="37" y="129"/>
                    <a:pt x="37" y="129"/>
                  </a:cubicBezTo>
                  <a:cubicBezTo>
                    <a:pt x="38" y="129"/>
                    <a:pt x="38" y="129"/>
                    <a:pt x="38" y="129"/>
                  </a:cubicBezTo>
                  <a:cubicBezTo>
                    <a:pt x="39" y="129"/>
                    <a:pt x="39" y="129"/>
                    <a:pt x="39" y="129"/>
                  </a:cubicBezTo>
                  <a:cubicBezTo>
                    <a:pt x="39" y="129"/>
                    <a:pt x="39" y="129"/>
                    <a:pt x="39" y="129"/>
                  </a:cubicBezTo>
                  <a:cubicBezTo>
                    <a:pt x="38" y="128"/>
                    <a:pt x="38" y="128"/>
                    <a:pt x="38" y="128"/>
                  </a:cubicBezTo>
                  <a:lnTo>
                    <a:pt x="37" y="128"/>
                  </a:lnTo>
                  <a:close/>
                  <a:moveTo>
                    <a:pt x="38" y="62"/>
                  </a:moveTo>
                  <a:cubicBezTo>
                    <a:pt x="38" y="62"/>
                    <a:pt x="38" y="62"/>
                    <a:pt x="38" y="62"/>
                  </a:cubicBezTo>
                  <a:cubicBezTo>
                    <a:pt x="38" y="61"/>
                    <a:pt x="38" y="61"/>
                    <a:pt x="38" y="61"/>
                  </a:cubicBezTo>
                  <a:cubicBezTo>
                    <a:pt x="38" y="61"/>
                    <a:pt x="38" y="61"/>
                    <a:pt x="38" y="61"/>
                  </a:cubicBezTo>
                  <a:lnTo>
                    <a:pt x="38" y="62"/>
                  </a:lnTo>
                  <a:close/>
                  <a:moveTo>
                    <a:pt x="39" y="51"/>
                  </a:moveTo>
                  <a:cubicBezTo>
                    <a:pt x="39" y="51"/>
                    <a:pt x="39" y="51"/>
                    <a:pt x="39" y="51"/>
                  </a:cubicBezTo>
                  <a:cubicBezTo>
                    <a:pt x="39" y="52"/>
                    <a:pt x="39" y="52"/>
                    <a:pt x="39" y="52"/>
                  </a:cubicBezTo>
                  <a:cubicBezTo>
                    <a:pt x="39" y="52"/>
                    <a:pt x="39" y="52"/>
                    <a:pt x="39" y="52"/>
                  </a:cubicBezTo>
                  <a:cubicBezTo>
                    <a:pt x="38" y="51"/>
                    <a:pt x="38" y="51"/>
                    <a:pt x="38" y="51"/>
                  </a:cubicBezTo>
                  <a:cubicBezTo>
                    <a:pt x="39" y="51"/>
                    <a:pt x="39" y="51"/>
                    <a:pt x="39" y="51"/>
                  </a:cubicBezTo>
                  <a:close/>
                  <a:moveTo>
                    <a:pt x="40" y="102"/>
                  </a:moveTo>
                  <a:cubicBezTo>
                    <a:pt x="40" y="102"/>
                    <a:pt x="40" y="102"/>
                    <a:pt x="40" y="102"/>
                  </a:cubicBezTo>
                  <a:cubicBezTo>
                    <a:pt x="40" y="103"/>
                    <a:pt x="40" y="103"/>
                    <a:pt x="40" y="103"/>
                  </a:cubicBezTo>
                  <a:cubicBezTo>
                    <a:pt x="39" y="104"/>
                    <a:pt x="39" y="104"/>
                    <a:pt x="39" y="104"/>
                  </a:cubicBezTo>
                  <a:cubicBezTo>
                    <a:pt x="38" y="103"/>
                    <a:pt x="38" y="103"/>
                    <a:pt x="38" y="103"/>
                  </a:cubicBezTo>
                  <a:lnTo>
                    <a:pt x="40" y="102"/>
                  </a:lnTo>
                  <a:close/>
                  <a:moveTo>
                    <a:pt x="39" y="76"/>
                  </a:moveTo>
                  <a:cubicBezTo>
                    <a:pt x="40" y="76"/>
                    <a:pt x="40" y="76"/>
                    <a:pt x="40" y="76"/>
                  </a:cubicBezTo>
                  <a:cubicBezTo>
                    <a:pt x="40" y="76"/>
                    <a:pt x="40" y="76"/>
                    <a:pt x="40" y="76"/>
                  </a:cubicBezTo>
                  <a:cubicBezTo>
                    <a:pt x="40" y="76"/>
                    <a:pt x="40" y="76"/>
                    <a:pt x="40" y="76"/>
                  </a:cubicBezTo>
                  <a:cubicBezTo>
                    <a:pt x="40" y="76"/>
                    <a:pt x="40" y="76"/>
                    <a:pt x="40" y="76"/>
                  </a:cubicBezTo>
                  <a:cubicBezTo>
                    <a:pt x="40" y="77"/>
                    <a:pt x="40" y="77"/>
                    <a:pt x="40" y="77"/>
                  </a:cubicBezTo>
                  <a:cubicBezTo>
                    <a:pt x="39" y="77"/>
                    <a:pt x="39" y="77"/>
                    <a:pt x="39" y="77"/>
                  </a:cubicBezTo>
                  <a:cubicBezTo>
                    <a:pt x="39" y="77"/>
                    <a:pt x="39" y="77"/>
                    <a:pt x="39" y="77"/>
                  </a:cubicBezTo>
                  <a:cubicBezTo>
                    <a:pt x="39" y="76"/>
                    <a:pt x="39" y="76"/>
                    <a:pt x="39" y="76"/>
                  </a:cubicBezTo>
                  <a:close/>
                  <a:moveTo>
                    <a:pt x="39" y="53"/>
                  </a:moveTo>
                  <a:cubicBezTo>
                    <a:pt x="39" y="53"/>
                    <a:pt x="39" y="53"/>
                    <a:pt x="39" y="53"/>
                  </a:cubicBezTo>
                  <a:cubicBezTo>
                    <a:pt x="41" y="54"/>
                    <a:pt x="41" y="54"/>
                    <a:pt x="41" y="54"/>
                  </a:cubicBezTo>
                  <a:cubicBezTo>
                    <a:pt x="40" y="54"/>
                    <a:pt x="40" y="54"/>
                    <a:pt x="40" y="54"/>
                  </a:cubicBezTo>
                  <a:cubicBezTo>
                    <a:pt x="40" y="54"/>
                    <a:pt x="40" y="54"/>
                    <a:pt x="40" y="54"/>
                  </a:cubicBezTo>
                  <a:cubicBezTo>
                    <a:pt x="40" y="54"/>
                    <a:pt x="39" y="53"/>
                    <a:pt x="39" y="53"/>
                  </a:cubicBezTo>
                  <a:moveTo>
                    <a:pt x="40" y="117"/>
                  </a:moveTo>
                  <a:cubicBezTo>
                    <a:pt x="40" y="118"/>
                    <a:pt x="40" y="118"/>
                    <a:pt x="40" y="118"/>
                  </a:cubicBezTo>
                  <a:cubicBezTo>
                    <a:pt x="39" y="118"/>
                    <a:pt x="39" y="118"/>
                    <a:pt x="39" y="118"/>
                  </a:cubicBezTo>
                  <a:cubicBezTo>
                    <a:pt x="39" y="118"/>
                    <a:pt x="39" y="118"/>
                    <a:pt x="39" y="118"/>
                  </a:cubicBezTo>
                  <a:cubicBezTo>
                    <a:pt x="39" y="117"/>
                    <a:pt x="39" y="117"/>
                    <a:pt x="39" y="117"/>
                  </a:cubicBezTo>
                  <a:lnTo>
                    <a:pt x="40" y="117"/>
                  </a:lnTo>
                  <a:close/>
                  <a:moveTo>
                    <a:pt x="39" y="125"/>
                  </a:moveTo>
                  <a:cubicBezTo>
                    <a:pt x="39" y="126"/>
                    <a:pt x="39" y="126"/>
                    <a:pt x="39" y="126"/>
                  </a:cubicBezTo>
                  <a:cubicBezTo>
                    <a:pt x="40" y="126"/>
                    <a:pt x="40" y="126"/>
                    <a:pt x="40" y="126"/>
                  </a:cubicBezTo>
                  <a:cubicBezTo>
                    <a:pt x="40" y="125"/>
                    <a:pt x="40" y="125"/>
                    <a:pt x="40" y="125"/>
                  </a:cubicBezTo>
                  <a:lnTo>
                    <a:pt x="39" y="125"/>
                  </a:lnTo>
                  <a:close/>
                  <a:moveTo>
                    <a:pt x="40" y="81"/>
                  </a:moveTo>
                  <a:cubicBezTo>
                    <a:pt x="40" y="81"/>
                    <a:pt x="40" y="81"/>
                    <a:pt x="40" y="81"/>
                  </a:cubicBezTo>
                  <a:cubicBezTo>
                    <a:pt x="40" y="81"/>
                    <a:pt x="40" y="81"/>
                    <a:pt x="40" y="81"/>
                  </a:cubicBezTo>
                  <a:cubicBezTo>
                    <a:pt x="39" y="82"/>
                    <a:pt x="39" y="82"/>
                    <a:pt x="39" y="82"/>
                  </a:cubicBezTo>
                  <a:cubicBezTo>
                    <a:pt x="39" y="82"/>
                    <a:pt x="39" y="82"/>
                    <a:pt x="39" y="82"/>
                  </a:cubicBezTo>
                  <a:cubicBezTo>
                    <a:pt x="39" y="81"/>
                    <a:pt x="40" y="81"/>
                    <a:pt x="40" y="81"/>
                  </a:cubicBezTo>
                  <a:moveTo>
                    <a:pt x="39" y="104"/>
                  </a:moveTo>
                  <a:cubicBezTo>
                    <a:pt x="40" y="104"/>
                    <a:pt x="40" y="104"/>
                    <a:pt x="40" y="104"/>
                  </a:cubicBezTo>
                  <a:cubicBezTo>
                    <a:pt x="40" y="105"/>
                    <a:pt x="40" y="105"/>
                    <a:pt x="40" y="105"/>
                  </a:cubicBezTo>
                  <a:cubicBezTo>
                    <a:pt x="39" y="105"/>
                    <a:pt x="39" y="105"/>
                    <a:pt x="39" y="105"/>
                  </a:cubicBezTo>
                  <a:lnTo>
                    <a:pt x="39" y="104"/>
                  </a:lnTo>
                  <a:close/>
                  <a:moveTo>
                    <a:pt x="40" y="67"/>
                  </a:moveTo>
                  <a:cubicBezTo>
                    <a:pt x="40" y="68"/>
                    <a:pt x="40" y="68"/>
                    <a:pt x="40" y="68"/>
                  </a:cubicBezTo>
                  <a:cubicBezTo>
                    <a:pt x="40" y="68"/>
                    <a:pt x="40" y="68"/>
                    <a:pt x="40" y="68"/>
                  </a:cubicBezTo>
                  <a:cubicBezTo>
                    <a:pt x="40" y="69"/>
                    <a:pt x="40" y="69"/>
                    <a:pt x="40" y="69"/>
                  </a:cubicBezTo>
                  <a:cubicBezTo>
                    <a:pt x="40" y="69"/>
                    <a:pt x="40" y="69"/>
                    <a:pt x="40" y="69"/>
                  </a:cubicBezTo>
                  <a:cubicBezTo>
                    <a:pt x="41" y="69"/>
                    <a:pt x="41" y="69"/>
                    <a:pt x="41" y="69"/>
                  </a:cubicBezTo>
                  <a:cubicBezTo>
                    <a:pt x="41" y="69"/>
                    <a:pt x="41" y="69"/>
                    <a:pt x="41" y="69"/>
                  </a:cubicBezTo>
                  <a:cubicBezTo>
                    <a:pt x="40" y="67"/>
                    <a:pt x="40" y="67"/>
                    <a:pt x="40" y="67"/>
                  </a:cubicBezTo>
                  <a:close/>
                  <a:moveTo>
                    <a:pt x="40" y="106"/>
                  </a:moveTo>
                  <a:cubicBezTo>
                    <a:pt x="40" y="106"/>
                    <a:pt x="40" y="106"/>
                    <a:pt x="40" y="106"/>
                  </a:cubicBezTo>
                  <a:cubicBezTo>
                    <a:pt x="40" y="106"/>
                    <a:pt x="40" y="106"/>
                    <a:pt x="40" y="106"/>
                  </a:cubicBezTo>
                  <a:cubicBezTo>
                    <a:pt x="40" y="106"/>
                    <a:pt x="40" y="106"/>
                    <a:pt x="40" y="106"/>
                  </a:cubicBezTo>
                  <a:close/>
                  <a:moveTo>
                    <a:pt x="40" y="56"/>
                  </a:moveTo>
                  <a:cubicBezTo>
                    <a:pt x="41" y="56"/>
                    <a:pt x="41" y="56"/>
                    <a:pt x="41" y="56"/>
                  </a:cubicBezTo>
                  <a:cubicBezTo>
                    <a:pt x="41" y="57"/>
                    <a:pt x="41" y="57"/>
                    <a:pt x="41" y="57"/>
                  </a:cubicBezTo>
                  <a:cubicBezTo>
                    <a:pt x="40" y="57"/>
                    <a:pt x="40" y="57"/>
                    <a:pt x="40" y="57"/>
                  </a:cubicBezTo>
                  <a:cubicBezTo>
                    <a:pt x="40" y="57"/>
                    <a:pt x="40" y="57"/>
                    <a:pt x="40" y="57"/>
                  </a:cubicBezTo>
                  <a:cubicBezTo>
                    <a:pt x="40" y="57"/>
                    <a:pt x="40" y="57"/>
                    <a:pt x="40" y="57"/>
                  </a:cubicBezTo>
                  <a:cubicBezTo>
                    <a:pt x="40" y="56"/>
                    <a:pt x="40" y="56"/>
                    <a:pt x="40" y="56"/>
                  </a:cubicBezTo>
                  <a:cubicBezTo>
                    <a:pt x="40" y="56"/>
                    <a:pt x="40" y="56"/>
                    <a:pt x="40" y="56"/>
                  </a:cubicBezTo>
                  <a:close/>
                  <a:moveTo>
                    <a:pt x="40" y="77"/>
                  </a:moveTo>
                  <a:cubicBezTo>
                    <a:pt x="40" y="77"/>
                    <a:pt x="40" y="77"/>
                    <a:pt x="40" y="77"/>
                  </a:cubicBezTo>
                  <a:cubicBezTo>
                    <a:pt x="40" y="78"/>
                    <a:pt x="40" y="78"/>
                    <a:pt x="40" y="78"/>
                  </a:cubicBezTo>
                  <a:cubicBezTo>
                    <a:pt x="40" y="78"/>
                    <a:pt x="40" y="78"/>
                    <a:pt x="40" y="78"/>
                  </a:cubicBezTo>
                  <a:lnTo>
                    <a:pt x="40" y="77"/>
                  </a:lnTo>
                  <a:close/>
                  <a:moveTo>
                    <a:pt x="40" y="118"/>
                  </a:moveTo>
                  <a:cubicBezTo>
                    <a:pt x="41" y="118"/>
                    <a:pt x="41" y="118"/>
                    <a:pt x="41" y="118"/>
                  </a:cubicBezTo>
                  <a:cubicBezTo>
                    <a:pt x="41" y="119"/>
                    <a:pt x="41" y="119"/>
                    <a:pt x="41" y="119"/>
                  </a:cubicBezTo>
                  <a:cubicBezTo>
                    <a:pt x="40" y="119"/>
                    <a:pt x="40" y="119"/>
                    <a:pt x="40" y="119"/>
                  </a:cubicBezTo>
                  <a:lnTo>
                    <a:pt x="40" y="118"/>
                  </a:lnTo>
                  <a:close/>
                  <a:moveTo>
                    <a:pt x="40" y="127"/>
                  </a:moveTo>
                  <a:cubicBezTo>
                    <a:pt x="40" y="128"/>
                    <a:pt x="40" y="128"/>
                    <a:pt x="40" y="128"/>
                  </a:cubicBezTo>
                  <a:cubicBezTo>
                    <a:pt x="41" y="128"/>
                    <a:pt x="41" y="128"/>
                    <a:pt x="41" y="128"/>
                  </a:cubicBezTo>
                  <a:cubicBezTo>
                    <a:pt x="41" y="128"/>
                    <a:pt x="41" y="128"/>
                    <a:pt x="41" y="128"/>
                  </a:cubicBezTo>
                  <a:lnTo>
                    <a:pt x="40" y="127"/>
                  </a:lnTo>
                  <a:close/>
                  <a:moveTo>
                    <a:pt x="42" y="95"/>
                  </a:moveTo>
                  <a:cubicBezTo>
                    <a:pt x="42" y="95"/>
                    <a:pt x="42" y="95"/>
                    <a:pt x="42" y="95"/>
                  </a:cubicBezTo>
                  <a:cubicBezTo>
                    <a:pt x="43" y="96"/>
                    <a:pt x="43" y="96"/>
                    <a:pt x="43" y="96"/>
                  </a:cubicBezTo>
                  <a:cubicBezTo>
                    <a:pt x="42" y="97"/>
                    <a:pt x="42" y="97"/>
                    <a:pt x="42" y="97"/>
                  </a:cubicBezTo>
                  <a:cubicBezTo>
                    <a:pt x="43" y="98"/>
                    <a:pt x="43" y="98"/>
                    <a:pt x="43" y="98"/>
                  </a:cubicBezTo>
                  <a:cubicBezTo>
                    <a:pt x="43" y="99"/>
                    <a:pt x="43" y="99"/>
                    <a:pt x="43" y="99"/>
                  </a:cubicBezTo>
                  <a:cubicBezTo>
                    <a:pt x="42" y="99"/>
                    <a:pt x="42" y="99"/>
                    <a:pt x="42" y="99"/>
                  </a:cubicBezTo>
                  <a:cubicBezTo>
                    <a:pt x="42" y="98"/>
                    <a:pt x="42" y="98"/>
                    <a:pt x="42" y="98"/>
                  </a:cubicBezTo>
                  <a:cubicBezTo>
                    <a:pt x="42" y="98"/>
                    <a:pt x="42" y="98"/>
                    <a:pt x="42" y="98"/>
                  </a:cubicBezTo>
                  <a:cubicBezTo>
                    <a:pt x="41" y="98"/>
                    <a:pt x="41" y="98"/>
                    <a:pt x="41" y="98"/>
                  </a:cubicBezTo>
                  <a:cubicBezTo>
                    <a:pt x="40" y="98"/>
                    <a:pt x="40" y="98"/>
                    <a:pt x="40" y="98"/>
                  </a:cubicBezTo>
                  <a:cubicBezTo>
                    <a:pt x="40" y="97"/>
                    <a:pt x="41" y="97"/>
                    <a:pt x="41" y="97"/>
                  </a:cubicBezTo>
                  <a:cubicBezTo>
                    <a:pt x="41" y="96"/>
                    <a:pt x="41" y="96"/>
                    <a:pt x="41" y="96"/>
                  </a:cubicBezTo>
                  <a:lnTo>
                    <a:pt x="42" y="95"/>
                  </a:lnTo>
                  <a:close/>
                  <a:moveTo>
                    <a:pt x="42" y="49"/>
                  </a:moveTo>
                  <a:cubicBezTo>
                    <a:pt x="42" y="50"/>
                    <a:pt x="42" y="50"/>
                    <a:pt x="42" y="50"/>
                  </a:cubicBezTo>
                  <a:cubicBezTo>
                    <a:pt x="41" y="50"/>
                    <a:pt x="41" y="50"/>
                    <a:pt x="41" y="50"/>
                  </a:cubicBezTo>
                  <a:cubicBezTo>
                    <a:pt x="41" y="49"/>
                    <a:pt x="41" y="49"/>
                    <a:pt x="41" y="49"/>
                  </a:cubicBezTo>
                  <a:cubicBezTo>
                    <a:pt x="41" y="49"/>
                    <a:pt x="41" y="49"/>
                    <a:pt x="41" y="49"/>
                  </a:cubicBezTo>
                  <a:lnTo>
                    <a:pt x="42" y="49"/>
                  </a:lnTo>
                  <a:close/>
                  <a:moveTo>
                    <a:pt x="42" y="77"/>
                  </a:moveTo>
                  <a:cubicBezTo>
                    <a:pt x="42" y="78"/>
                    <a:pt x="42" y="78"/>
                    <a:pt x="42" y="78"/>
                  </a:cubicBezTo>
                  <a:cubicBezTo>
                    <a:pt x="42" y="80"/>
                    <a:pt x="42" y="81"/>
                    <a:pt x="42" y="81"/>
                  </a:cubicBezTo>
                  <a:cubicBezTo>
                    <a:pt x="42" y="80"/>
                    <a:pt x="41" y="79"/>
                    <a:pt x="41" y="79"/>
                  </a:cubicBezTo>
                  <a:cubicBezTo>
                    <a:pt x="41" y="79"/>
                    <a:pt x="41" y="79"/>
                    <a:pt x="41" y="79"/>
                  </a:cubicBezTo>
                  <a:cubicBezTo>
                    <a:pt x="41" y="79"/>
                    <a:pt x="41" y="79"/>
                    <a:pt x="41" y="79"/>
                  </a:cubicBezTo>
                  <a:cubicBezTo>
                    <a:pt x="41" y="78"/>
                    <a:pt x="41" y="78"/>
                    <a:pt x="41" y="78"/>
                  </a:cubicBezTo>
                  <a:cubicBezTo>
                    <a:pt x="41" y="77"/>
                    <a:pt x="41" y="77"/>
                    <a:pt x="41" y="77"/>
                  </a:cubicBezTo>
                  <a:lnTo>
                    <a:pt x="42" y="77"/>
                  </a:lnTo>
                  <a:close/>
                  <a:moveTo>
                    <a:pt x="41" y="107"/>
                  </a:moveTo>
                  <a:cubicBezTo>
                    <a:pt x="42" y="107"/>
                    <a:pt x="42" y="107"/>
                    <a:pt x="42" y="107"/>
                  </a:cubicBezTo>
                  <a:cubicBezTo>
                    <a:pt x="41" y="107"/>
                    <a:pt x="41" y="107"/>
                    <a:pt x="41" y="107"/>
                  </a:cubicBezTo>
                  <a:cubicBezTo>
                    <a:pt x="41" y="107"/>
                    <a:pt x="41" y="107"/>
                    <a:pt x="41" y="107"/>
                  </a:cubicBezTo>
                  <a:close/>
                  <a:moveTo>
                    <a:pt x="42" y="43"/>
                  </a:moveTo>
                  <a:cubicBezTo>
                    <a:pt x="42" y="44"/>
                    <a:pt x="42" y="44"/>
                    <a:pt x="42" y="44"/>
                  </a:cubicBezTo>
                  <a:cubicBezTo>
                    <a:pt x="42" y="44"/>
                    <a:pt x="42" y="44"/>
                    <a:pt x="42" y="44"/>
                  </a:cubicBezTo>
                  <a:cubicBezTo>
                    <a:pt x="42" y="44"/>
                    <a:pt x="42" y="44"/>
                    <a:pt x="42" y="44"/>
                  </a:cubicBezTo>
                  <a:cubicBezTo>
                    <a:pt x="41" y="44"/>
                    <a:pt x="41" y="44"/>
                    <a:pt x="41" y="44"/>
                  </a:cubicBezTo>
                  <a:cubicBezTo>
                    <a:pt x="41" y="44"/>
                    <a:pt x="41" y="44"/>
                    <a:pt x="41" y="44"/>
                  </a:cubicBezTo>
                  <a:cubicBezTo>
                    <a:pt x="41" y="44"/>
                    <a:pt x="41" y="44"/>
                    <a:pt x="41" y="44"/>
                  </a:cubicBezTo>
                  <a:cubicBezTo>
                    <a:pt x="41" y="43"/>
                    <a:pt x="41" y="43"/>
                    <a:pt x="41" y="43"/>
                  </a:cubicBezTo>
                  <a:lnTo>
                    <a:pt x="42" y="43"/>
                  </a:lnTo>
                  <a:close/>
                  <a:moveTo>
                    <a:pt x="44" y="50"/>
                  </a:moveTo>
                  <a:cubicBezTo>
                    <a:pt x="44" y="50"/>
                    <a:pt x="44" y="50"/>
                    <a:pt x="44" y="50"/>
                  </a:cubicBezTo>
                  <a:cubicBezTo>
                    <a:pt x="44" y="51"/>
                    <a:pt x="44" y="52"/>
                    <a:pt x="43" y="52"/>
                  </a:cubicBezTo>
                  <a:cubicBezTo>
                    <a:pt x="42" y="52"/>
                    <a:pt x="42" y="52"/>
                    <a:pt x="42" y="52"/>
                  </a:cubicBezTo>
                  <a:cubicBezTo>
                    <a:pt x="42" y="52"/>
                    <a:pt x="42" y="52"/>
                    <a:pt x="42" y="52"/>
                  </a:cubicBezTo>
                  <a:cubicBezTo>
                    <a:pt x="41" y="52"/>
                    <a:pt x="41" y="52"/>
                    <a:pt x="41" y="52"/>
                  </a:cubicBezTo>
                  <a:cubicBezTo>
                    <a:pt x="41" y="52"/>
                    <a:pt x="41" y="52"/>
                    <a:pt x="41" y="52"/>
                  </a:cubicBezTo>
                  <a:cubicBezTo>
                    <a:pt x="41" y="51"/>
                    <a:pt x="41" y="51"/>
                    <a:pt x="42" y="51"/>
                  </a:cubicBezTo>
                  <a:cubicBezTo>
                    <a:pt x="42" y="51"/>
                    <a:pt x="42" y="51"/>
                    <a:pt x="42" y="51"/>
                  </a:cubicBezTo>
                  <a:cubicBezTo>
                    <a:pt x="42" y="51"/>
                    <a:pt x="42" y="51"/>
                    <a:pt x="42" y="51"/>
                  </a:cubicBezTo>
                  <a:lnTo>
                    <a:pt x="44" y="50"/>
                  </a:lnTo>
                  <a:close/>
                  <a:moveTo>
                    <a:pt x="42" y="54"/>
                  </a:moveTo>
                  <a:cubicBezTo>
                    <a:pt x="42" y="54"/>
                    <a:pt x="42" y="54"/>
                    <a:pt x="42" y="54"/>
                  </a:cubicBezTo>
                  <a:cubicBezTo>
                    <a:pt x="42" y="54"/>
                    <a:pt x="42" y="54"/>
                    <a:pt x="42" y="54"/>
                  </a:cubicBezTo>
                  <a:cubicBezTo>
                    <a:pt x="42" y="54"/>
                    <a:pt x="42" y="54"/>
                    <a:pt x="42" y="54"/>
                  </a:cubicBezTo>
                  <a:cubicBezTo>
                    <a:pt x="42" y="55"/>
                    <a:pt x="42" y="55"/>
                    <a:pt x="42" y="55"/>
                  </a:cubicBezTo>
                  <a:cubicBezTo>
                    <a:pt x="42" y="55"/>
                    <a:pt x="42" y="55"/>
                    <a:pt x="42" y="55"/>
                  </a:cubicBezTo>
                  <a:cubicBezTo>
                    <a:pt x="42" y="55"/>
                    <a:pt x="42" y="55"/>
                    <a:pt x="42" y="55"/>
                  </a:cubicBezTo>
                  <a:cubicBezTo>
                    <a:pt x="42" y="55"/>
                    <a:pt x="42" y="55"/>
                    <a:pt x="42" y="55"/>
                  </a:cubicBezTo>
                  <a:cubicBezTo>
                    <a:pt x="41" y="55"/>
                    <a:pt x="41" y="55"/>
                    <a:pt x="41" y="54"/>
                  </a:cubicBezTo>
                  <a:cubicBezTo>
                    <a:pt x="41" y="54"/>
                    <a:pt x="41" y="54"/>
                    <a:pt x="41" y="54"/>
                  </a:cubicBezTo>
                  <a:lnTo>
                    <a:pt x="42" y="54"/>
                  </a:lnTo>
                  <a:close/>
                  <a:moveTo>
                    <a:pt x="41" y="68"/>
                  </a:moveTo>
                  <a:cubicBezTo>
                    <a:pt x="42" y="68"/>
                    <a:pt x="42" y="69"/>
                    <a:pt x="43" y="69"/>
                  </a:cubicBezTo>
                  <a:cubicBezTo>
                    <a:pt x="43" y="69"/>
                    <a:pt x="43" y="69"/>
                    <a:pt x="43" y="69"/>
                  </a:cubicBezTo>
                  <a:cubicBezTo>
                    <a:pt x="43" y="68"/>
                    <a:pt x="43" y="68"/>
                    <a:pt x="43" y="68"/>
                  </a:cubicBezTo>
                  <a:cubicBezTo>
                    <a:pt x="43" y="66"/>
                    <a:pt x="43" y="66"/>
                    <a:pt x="43" y="66"/>
                  </a:cubicBezTo>
                  <a:cubicBezTo>
                    <a:pt x="44" y="66"/>
                    <a:pt x="44" y="66"/>
                    <a:pt x="44" y="66"/>
                  </a:cubicBezTo>
                  <a:cubicBezTo>
                    <a:pt x="44" y="66"/>
                    <a:pt x="44" y="66"/>
                    <a:pt x="44" y="66"/>
                  </a:cubicBezTo>
                  <a:cubicBezTo>
                    <a:pt x="44" y="66"/>
                    <a:pt x="44" y="66"/>
                    <a:pt x="44" y="66"/>
                  </a:cubicBezTo>
                  <a:cubicBezTo>
                    <a:pt x="44" y="66"/>
                    <a:pt x="44" y="66"/>
                    <a:pt x="44" y="66"/>
                  </a:cubicBezTo>
                  <a:cubicBezTo>
                    <a:pt x="43" y="66"/>
                    <a:pt x="42" y="67"/>
                    <a:pt x="41" y="68"/>
                  </a:cubicBezTo>
                  <a:moveTo>
                    <a:pt x="41" y="129"/>
                  </a:moveTo>
                  <a:cubicBezTo>
                    <a:pt x="41" y="130"/>
                    <a:pt x="41" y="130"/>
                    <a:pt x="41" y="130"/>
                  </a:cubicBezTo>
                  <a:cubicBezTo>
                    <a:pt x="42" y="130"/>
                    <a:pt x="42" y="130"/>
                    <a:pt x="42" y="130"/>
                  </a:cubicBezTo>
                  <a:cubicBezTo>
                    <a:pt x="42" y="130"/>
                    <a:pt x="42" y="130"/>
                    <a:pt x="42" y="130"/>
                  </a:cubicBezTo>
                  <a:cubicBezTo>
                    <a:pt x="42" y="129"/>
                    <a:pt x="42" y="129"/>
                    <a:pt x="42" y="129"/>
                  </a:cubicBezTo>
                  <a:lnTo>
                    <a:pt x="41" y="129"/>
                  </a:lnTo>
                  <a:close/>
                  <a:moveTo>
                    <a:pt x="42" y="74"/>
                  </a:moveTo>
                  <a:cubicBezTo>
                    <a:pt x="42" y="74"/>
                    <a:pt x="42" y="74"/>
                    <a:pt x="42" y="74"/>
                  </a:cubicBezTo>
                  <a:cubicBezTo>
                    <a:pt x="42" y="75"/>
                    <a:pt x="42" y="75"/>
                    <a:pt x="42" y="75"/>
                  </a:cubicBezTo>
                  <a:cubicBezTo>
                    <a:pt x="42" y="75"/>
                    <a:pt x="42" y="75"/>
                    <a:pt x="42" y="75"/>
                  </a:cubicBezTo>
                  <a:cubicBezTo>
                    <a:pt x="42" y="75"/>
                    <a:pt x="42" y="75"/>
                    <a:pt x="42" y="75"/>
                  </a:cubicBezTo>
                  <a:cubicBezTo>
                    <a:pt x="42" y="75"/>
                    <a:pt x="42" y="75"/>
                    <a:pt x="42" y="75"/>
                  </a:cubicBezTo>
                  <a:cubicBezTo>
                    <a:pt x="42" y="74"/>
                    <a:pt x="42" y="74"/>
                    <a:pt x="42" y="74"/>
                  </a:cubicBezTo>
                  <a:cubicBezTo>
                    <a:pt x="42" y="74"/>
                    <a:pt x="42" y="74"/>
                    <a:pt x="42" y="74"/>
                  </a:cubicBezTo>
                  <a:close/>
                  <a:moveTo>
                    <a:pt x="42" y="119"/>
                  </a:moveTo>
                  <a:cubicBezTo>
                    <a:pt x="42" y="119"/>
                    <a:pt x="42" y="119"/>
                    <a:pt x="42" y="119"/>
                  </a:cubicBezTo>
                  <a:cubicBezTo>
                    <a:pt x="42" y="119"/>
                    <a:pt x="42" y="119"/>
                    <a:pt x="42" y="119"/>
                  </a:cubicBezTo>
                  <a:cubicBezTo>
                    <a:pt x="42" y="119"/>
                    <a:pt x="42" y="119"/>
                    <a:pt x="42" y="119"/>
                  </a:cubicBezTo>
                  <a:close/>
                  <a:moveTo>
                    <a:pt x="42" y="35"/>
                  </a:moveTo>
                  <a:cubicBezTo>
                    <a:pt x="42" y="36"/>
                    <a:pt x="42" y="36"/>
                    <a:pt x="42" y="36"/>
                  </a:cubicBezTo>
                  <a:cubicBezTo>
                    <a:pt x="42" y="36"/>
                    <a:pt x="42" y="36"/>
                    <a:pt x="42" y="36"/>
                  </a:cubicBezTo>
                  <a:cubicBezTo>
                    <a:pt x="43" y="35"/>
                    <a:pt x="43" y="35"/>
                    <a:pt x="43" y="35"/>
                  </a:cubicBezTo>
                  <a:cubicBezTo>
                    <a:pt x="43" y="35"/>
                    <a:pt x="43" y="35"/>
                    <a:pt x="43" y="35"/>
                  </a:cubicBezTo>
                  <a:lnTo>
                    <a:pt x="42" y="35"/>
                  </a:lnTo>
                  <a:close/>
                  <a:moveTo>
                    <a:pt x="43" y="94"/>
                  </a:moveTo>
                  <a:cubicBezTo>
                    <a:pt x="44" y="94"/>
                    <a:pt x="44" y="94"/>
                    <a:pt x="44" y="94"/>
                  </a:cubicBezTo>
                  <a:cubicBezTo>
                    <a:pt x="44" y="95"/>
                    <a:pt x="44" y="95"/>
                    <a:pt x="44" y="95"/>
                  </a:cubicBezTo>
                  <a:cubicBezTo>
                    <a:pt x="44" y="96"/>
                    <a:pt x="44" y="96"/>
                    <a:pt x="44" y="96"/>
                  </a:cubicBezTo>
                  <a:cubicBezTo>
                    <a:pt x="44" y="97"/>
                    <a:pt x="44" y="98"/>
                    <a:pt x="45" y="99"/>
                  </a:cubicBezTo>
                  <a:cubicBezTo>
                    <a:pt x="45" y="99"/>
                    <a:pt x="45" y="99"/>
                    <a:pt x="45" y="99"/>
                  </a:cubicBezTo>
                  <a:cubicBezTo>
                    <a:pt x="44" y="100"/>
                    <a:pt x="44" y="100"/>
                    <a:pt x="44" y="100"/>
                  </a:cubicBezTo>
                  <a:cubicBezTo>
                    <a:pt x="44" y="97"/>
                    <a:pt x="43" y="96"/>
                    <a:pt x="42" y="95"/>
                  </a:cubicBezTo>
                  <a:cubicBezTo>
                    <a:pt x="42" y="95"/>
                    <a:pt x="42" y="95"/>
                    <a:pt x="42" y="95"/>
                  </a:cubicBezTo>
                  <a:lnTo>
                    <a:pt x="43" y="94"/>
                  </a:lnTo>
                  <a:close/>
                  <a:moveTo>
                    <a:pt x="42" y="118"/>
                  </a:moveTo>
                  <a:cubicBezTo>
                    <a:pt x="43" y="118"/>
                    <a:pt x="43" y="118"/>
                    <a:pt x="43" y="118"/>
                  </a:cubicBezTo>
                  <a:cubicBezTo>
                    <a:pt x="43" y="118"/>
                    <a:pt x="43" y="118"/>
                    <a:pt x="43" y="118"/>
                  </a:cubicBezTo>
                  <a:cubicBezTo>
                    <a:pt x="42" y="118"/>
                    <a:pt x="42" y="118"/>
                    <a:pt x="42" y="118"/>
                  </a:cubicBezTo>
                  <a:close/>
                  <a:moveTo>
                    <a:pt x="43" y="39"/>
                  </a:moveTo>
                  <a:cubicBezTo>
                    <a:pt x="43" y="39"/>
                    <a:pt x="43" y="39"/>
                    <a:pt x="43" y="39"/>
                  </a:cubicBezTo>
                  <a:cubicBezTo>
                    <a:pt x="43" y="39"/>
                    <a:pt x="43" y="39"/>
                    <a:pt x="43" y="39"/>
                  </a:cubicBezTo>
                  <a:cubicBezTo>
                    <a:pt x="43" y="39"/>
                    <a:pt x="43" y="39"/>
                    <a:pt x="43" y="39"/>
                  </a:cubicBezTo>
                  <a:close/>
                  <a:moveTo>
                    <a:pt x="43" y="79"/>
                  </a:moveTo>
                  <a:cubicBezTo>
                    <a:pt x="44" y="79"/>
                    <a:pt x="44" y="79"/>
                    <a:pt x="44" y="79"/>
                  </a:cubicBezTo>
                  <a:cubicBezTo>
                    <a:pt x="44" y="80"/>
                    <a:pt x="44" y="80"/>
                    <a:pt x="44" y="80"/>
                  </a:cubicBezTo>
                  <a:cubicBezTo>
                    <a:pt x="43" y="80"/>
                    <a:pt x="43" y="80"/>
                    <a:pt x="43" y="80"/>
                  </a:cubicBezTo>
                  <a:lnTo>
                    <a:pt x="43" y="79"/>
                  </a:lnTo>
                  <a:close/>
                  <a:moveTo>
                    <a:pt x="44" y="108"/>
                  </a:moveTo>
                  <a:cubicBezTo>
                    <a:pt x="44" y="108"/>
                    <a:pt x="44" y="108"/>
                    <a:pt x="44" y="108"/>
                  </a:cubicBezTo>
                  <a:cubicBezTo>
                    <a:pt x="43" y="108"/>
                    <a:pt x="43" y="108"/>
                    <a:pt x="43" y="108"/>
                  </a:cubicBezTo>
                  <a:cubicBezTo>
                    <a:pt x="43" y="108"/>
                    <a:pt x="43" y="108"/>
                    <a:pt x="43" y="108"/>
                  </a:cubicBezTo>
                  <a:cubicBezTo>
                    <a:pt x="43" y="108"/>
                    <a:pt x="43" y="108"/>
                    <a:pt x="43" y="108"/>
                  </a:cubicBezTo>
                  <a:cubicBezTo>
                    <a:pt x="43" y="108"/>
                    <a:pt x="43" y="108"/>
                    <a:pt x="43" y="108"/>
                  </a:cubicBezTo>
                  <a:lnTo>
                    <a:pt x="44" y="108"/>
                  </a:lnTo>
                  <a:close/>
                  <a:moveTo>
                    <a:pt x="44" y="157"/>
                  </a:moveTo>
                  <a:cubicBezTo>
                    <a:pt x="44" y="158"/>
                    <a:pt x="44" y="158"/>
                    <a:pt x="44" y="158"/>
                  </a:cubicBezTo>
                  <a:cubicBezTo>
                    <a:pt x="44" y="158"/>
                    <a:pt x="44" y="158"/>
                    <a:pt x="44" y="158"/>
                  </a:cubicBezTo>
                  <a:cubicBezTo>
                    <a:pt x="44" y="158"/>
                    <a:pt x="44" y="158"/>
                    <a:pt x="44" y="158"/>
                  </a:cubicBezTo>
                  <a:cubicBezTo>
                    <a:pt x="43" y="158"/>
                    <a:pt x="43" y="158"/>
                    <a:pt x="43" y="158"/>
                  </a:cubicBezTo>
                  <a:lnTo>
                    <a:pt x="44" y="157"/>
                  </a:lnTo>
                  <a:close/>
                  <a:moveTo>
                    <a:pt x="44" y="164"/>
                  </a:moveTo>
                  <a:cubicBezTo>
                    <a:pt x="44" y="165"/>
                    <a:pt x="44" y="165"/>
                    <a:pt x="44" y="165"/>
                  </a:cubicBezTo>
                  <a:cubicBezTo>
                    <a:pt x="44" y="165"/>
                    <a:pt x="44" y="165"/>
                    <a:pt x="44" y="165"/>
                  </a:cubicBezTo>
                  <a:cubicBezTo>
                    <a:pt x="44" y="165"/>
                    <a:pt x="44" y="165"/>
                    <a:pt x="44" y="165"/>
                  </a:cubicBezTo>
                  <a:cubicBezTo>
                    <a:pt x="44" y="165"/>
                    <a:pt x="44" y="165"/>
                    <a:pt x="44" y="165"/>
                  </a:cubicBezTo>
                  <a:cubicBezTo>
                    <a:pt x="43" y="165"/>
                    <a:pt x="43" y="165"/>
                    <a:pt x="43" y="165"/>
                  </a:cubicBezTo>
                  <a:cubicBezTo>
                    <a:pt x="43" y="165"/>
                    <a:pt x="43" y="165"/>
                    <a:pt x="43" y="165"/>
                  </a:cubicBezTo>
                  <a:cubicBezTo>
                    <a:pt x="44" y="164"/>
                    <a:pt x="44" y="164"/>
                    <a:pt x="44" y="164"/>
                  </a:cubicBezTo>
                  <a:close/>
                  <a:moveTo>
                    <a:pt x="44" y="118"/>
                  </a:moveTo>
                  <a:cubicBezTo>
                    <a:pt x="45" y="119"/>
                    <a:pt x="45" y="119"/>
                    <a:pt x="45" y="119"/>
                  </a:cubicBezTo>
                  <a:cubicBezTo>
                    <a:pt x="44" y="119"/>
                    <a:pt x="44" y="119"/>
                    <a:pt x="44" y="119"/>
                  </a:cubicBezTo>
                  <a:cubicBezTo>
                    <a:pt x="44" y="119"/>
                    <a:pt x="44" y="119"/>
                    <a:pt x="44" y="119"/>
                  </a:cubicBezTo>
                  <a:cubicBezTo>
                    <a:pt x="44" y="118"/>
                    <a:pt x="44" y="118"/>
                    <a:pt x="44" y="118"/>
                  </a:cubicBezTo>
                  <a:close/>
                  <a:moveTo>
                    <a:pt x="45" y="149"/>
                  </a:moveTo>
                  <a:cubicBezTo>
                    <a:pt x="46" y="150"/>
                    <a:pt x="46" y="150"/>
                    <a:pt x="46" y="150"/>
                  </a:cubicBezTo>
                  <a:cubicBezTo>
                    <a:pt x="45" y="151"/>
                    <a:pt x="45" y="151"/>
                    <a:pt x="45" y="151"/>
                  </a:cubicBezTo>
                  <a:cubicBezTo>
                    <a:pt x="46" y="154"/>
                    <a:pt x="46" y="154"/>
                    <a:pt x="46" y="154"/>
                  </a:cubicBezTo>
                  <a:cubicBezTo>
                    <a:pt x="46" y="154"/>
                    <a:pt x="46" y="154"/>
                    <a:pt x="46" y="154"/>
                  </a:cubicBezTo>
                  <a:cubicBezTo>
                    <a:pt x="46" y="154"/>
                    <a:pt x="46" y="154"/>
                    <a:pt x="46" y="154"/>
                  </a:cubicBezTo>
                  <a:cubicBezTo>
                    <a:pt x="44" y="152"/>
                    <a:pt x="44" y="150"/>
                    <a:pt x="44" y="150"/>
                  </a:cubicBezTo>
                  <a:cubicBezTo>
                    <a:pt x="44" y="149"/>
                    <a:pt x="44" y="149"/>
                    <a:pt x="44" y="149"/>
                  </a:cubicBezTo>
                  <a:lnTo>
                    <a:pt x="45" y="149"/>
                  </a:lnTo>
                  <a:close/>
                  <a:moveTo>
                    <a:pt x="44" y="133"/>
                  </a:moveTo>
                  <a:cubicBezTo>
                    <a:pt x="44" y="133"/>
                    <a:pt x="44" y="133"/>
                    <a:pt x="44" y="133"/>
                  </a:cubicBezTo>
                  <a:cubicBezTo>
                    <a:pt x="44" y="133"/>
                    <a:pt x="44" y="133"/>
                    <a:pt x="44" y="133"/>
                  </a:cubicBezTo>
                  <a:cubicBezTo>
                    <a:pt x="44" y="133"/>
                    <a:pt x="44" y="133"/>
                    <a:pt x="44" y="133"/>
                  </a:cubicBezTo>
                  <a:close/>
                  <a:moveTo>
                    <a:pt x="45" y="74"/>
                  </a:moveTo>
                  <a:cubicBezTo>
                    <a:pt x="44" y="75"/>
                    <a:pt x="44" y="75"/>
                    <a:pt x="44" y="75"/>
                  </a:cubicBezTo>
                  <a:cubicBezTo>
                    <a:pt x="44" y="75"/>
                    <a:pt x="44" y="75"/>
                    <a:pt x="44" y="75"/>
                  </a:cubicBezTo>
                  <a:cubicBezTo>
                    <a:pt x="45" y="75"/>
                    <a:pt x="45" y="75"/>
                    <a:pt x="45" y="75"/>
                  </a:cubicBezTo>
                  <a:cubicBezTo>
                    <a:pt x="46" y="74"/>
                    <a:pt x="46" y="74"/>
                    <a:pt x="46" y="74"/>
                  </a:cubicBezTo>
                  <a:cubicBezTo>
                    <a:pt x="46" y="74"/>
                    <a:pt x="46" y="74"/>
                    <a:pt x="46" y="74"/>
                  </a:cubicBezTo>
                  <a:cubicBezTo>
                    <a:pt x="46" y="75"/>
                    <a:pt x="46" y="75"/>
                    <a:pt x="46" y="75"/>
                  </a:cubicBezTo>
                  <a:cubicBezTo>
                    <a:pt x="45" y="75"/>
                    <a:pt x="45" y="75"/>
                    <a:pt x="45" y="75"/>
                  </a:cubicBezTo>
                  <a:cubicBezTo>
                    <a:pt x="46" y="75"/>
                    <a:pt x="46" y="75"/>
                    <a:pt x="46" y="75"/>
                  </a:cubicBezTo>
                  <a:cubicBezTo>
                    <a:pt x="46" y="75"/>
                    <a:pt x="46" y="75"/>
                    <a:pt x="47" y="75"/>
                  </a:cubicBezTo>
                  <a:cubicBezTo>
                    <a:pt x="47" y="75"/>
                    <a:pt x="47" y="75"/>
                    <a:pt x="47" y="75"/>
                  </a:cubicBezTo>
                  <a:lnTo>
                    <a:pt x="45" y="74"/>
                  </a:lnTo>
                  <a:close/>
                  <a:moveTo>
                    <a:pt x="44" y="125"/>
                  </a:moveTo>
                  <a:cubicBezTo>
                    <a:pt x="44" y="125"/>
                    <a:pt x="44" y="125"/>
                    <a:pt x="44" y="125"/>
                  </a:cubicBezTo>
                  <a:cubicBezTo>
                    <a:pt x="45" y="126"/>
                    <a:pt x="45" y="126"/>
                    <a:pt x="45" y="126"/>
                  </a:cubicBezTo>
                  <a:cubicBezTo>
                    <a:pt x="44" y="127"/>
                    <a:pt x="44" y="127"/>
                    <a:pt x="44" y="127"/>
                  </a:cubicBezTo>
                  <a:cubicBezTo>
                    <a:pt x="45" y="127"/>
                    <a:pt x="46" y="128"/>
                    <a:pt x="46" y="129"/>
                  </a:cubicBezTo>
                  <a:cubicBezTo>
                    <a:pt x="46" y="129"/>
                    <a:pt x="46" y="129"/>
                    <a:pt x="46" y="129"/>
                  </a:cubicBezTo>
                  <a:cubicBezTo>
                    <a:pt x="46" y="129"/>
                    <a:pt x="46" y="129"/>
                    <a:pt x="46" y="129"/>
                  </a:cubicBezTo>
                  <a:cubicBezTo>
                    <a:pt x="45" y="126"/>
                    <a:pt x="45" y="125"/>
                    <a:pt x="44" y="125"/>
                  </a:cubicBezTo>
                  <a:moveTo>
                    <a:pt x="45" y="71"/>
                  </a:moveTo>
                  <a:cubicBezTo>
                    <a:pt x="45" y="72"/>
                    <a:pt x="45" y="72"/>
                    <a:pt x="45" y="72"/>
                  </a:cubicBezTo>
                  <a:cubicBezTo>
                    <a:pt x="46" y="71"/>
                    <a:pt x="46" y="71"/>
                    <a:pt x="46" y="71"/>
                  </a:cubicBezTo>
                  <a:cubicBezTo>
                    <a:pt x="46" y="72"/>
                    <a:pt x="46" y="72"/>
                    <a:pt x="46" y="72"/>
                  </a:cubicBezTo>
                  <a:cubicBezTo>
                    <a:pt x="47" y="71"/>
                    <a:pt x="47" y="71"/>
                    <a:pt x="47" y="71"/>
                  </a:cubicBezTo>
                  <a:cubicBezTo>
                    <a:pt x="47" y="71"/>
                    <a:pt x="47" y="71"/>
                    <a:pt x="47" y="71"/>
                  </a:cubicBezTo>
                  <a:cubicBezTo>
                    <a:pt x="46" y="71"/>
                    <a:pt x="46" y="71"/>
                    <a:pt x="46" y="71"/>
                  </a:cubicBezTo>
                  <a:lnTo>
                    <a:pt x="45" y="71"/>
                  </a:lnTo>
                  <a:close/>
                  <a:moveTo>
                    <a:pt x="45" y="82"/>
                  </a:moveTo>
                  <a:cubicBezTo>
                    <a:pt x="45" y="82"/>
                    <a:pt x="45" y="82"/>
                    <a:pt x="45" y="82"/>
                  </a:cubicBezTo>
                  <a:cubicBezTo>
                    <a:pt x="45" y="81"/>
                    <a:pt x="45" y="81"/>
                    <a:pt x="45" y="81"/>
                  </a:cubicBezTo>
                  <a:cubicBezTo>
                    <a:pt x="45" y="81"/>
                    <a:pt x="45" y="81"/>
                    <a:pt x="45" y="81"/>
                  </a:cubicBezTo>
                  <a:lnTo>
                    <a:pt x="45" y="82"/>
                  </a:lnTo>
                  <a:close/>
                  <a:moveTo>
                    <a:pt x="46" y="90"/>
                  </a:moveTo>
                  <a:cubicBezTo>
                    <a:pt x="46" y="90"/>
                    <a:pt x="46" y="90"/>
                    <a:pt x="46" y="90"/>
                  </a:cubicBezTo>
                  <a:cubicBezTo>
                    <a:pt x="45" y="90"/>
                    <a:pt x="45" y="90"/>
                    <a:pt x="45" y="90"/>
                  </a:cubicBezTo>
                  <a:cubicBezTo>
                    <a:pt x="45" y="92"/>
                    <a:pt x="45" y="92"/>
                    <a:pt x="45" y="92"/>
                  </a:cubicBezTo>
                  <a:cubicBezTo>
                    <a:pt x="46" y="92"/>
                    <a:pt x="47" y="92"/>
                    <a:pt x="47" y="92"/>
                  </a:cubicBezTo>
                  <a:cubicBezTo>
                    <a:pt x="47" y="92"/>
                    <a:pt x="47" y="92"/>
                    <a:pt x="47" y="92"/>
                  </a:cubicBezTo>
                  <a:cubicBezTo>
                    <a:pt x="48" y="92"/>
                    <a:pt x="48" y="92"/>
                    <a:pt x="48" y="92"/>
                  </a:cubicBezTo>
                  <a:cubicBezTo>
                    <a:pt x="47" y="89"/>
                    <a:pt x="47" y="89"/>
                    <a:pt x="47" y="89"/>
                  </a:cubicBezTo>
                  <a:lnTo>
                    <a:pt x="46" y="90"/>
                  </a:lnTo>
                  <a:close/>
                  <a:moveTo>
                    <a:pt x="46" y="108"/>
                  </a:moveTo>
                  <a:cubicBezTo>
                    <a:pt x="46" y="109"/>
                    <a:pt x="46" y="109"/>
                    <a:pt x="46" y="109"/>
                  </a:cubicBezTo>
                  <a:cubicBezTo>
                    <a:pt x="46" y="109"/>
                    <a:pt x="46" y="109"/>
                    <a:pt x="46" y="109"/>
                  </a:cubicBezTo>
                  <a:cubicBezTo>
                    <a:pt x="46" y="110"/>
                    <a:pt x="46" y="110"/>
                    <a:pt x="46" y="110"/>
                  </a:cubicBezTo>
                  <a:cubicBezTo>
                    <a:pt x="45" y="110"/>
                    <a:pt x="45" y="110"/>
                    <a:pt x="45" y="110"/>
                  </a:cubicBezTo>
                  <a:cubicBezTo>
                    <a:pt x="45" y="109"/>
                    <a:pt x="45" y="109"/>
                    <a:pt x="45" y="109"/>
                  </a:cubicBezTo>
                  <a:lnTo>
                    <a:pt x="46" y="108"/>
                  </a:lnTo>
                  <a:close/>
                  <a:moveTo>
                    <a:pt x="45" y="113"/>
                  </a:moveTo>
                  <a:cubicBezTo>
                    <a:pt x="46" y="113"/>
                    <a:pt x="46" y="113"/>
                    <a:pt x="46" y="113"/>
                  </a:cubicBezTo>
                  <a:cubicBezTo>
                    <a:pt x="46" y="113"/>
                    <a:pt x="46" y="113"/>
                    <a:pt x="46" y="113"/>
                  </a:cubicBezTo>
                  <a:cubicBezTo>
                    <a:pt x="45" y="113"/>
                    <a:pt x="45" y="113"/>
                    <a:pt x="45" y="113"/>
                  </a:cubicBezTo>
                  <a:close/>
                  <a:moveTo>
                    <a:pt x="46" y="65"/>
                  </a:moveTo>
                  <a:cubicBezTo>
                    <a:pt x="46" y="65"/>
                    <a:pt x="46" y="65"/>
                    <a:pt x="46" y="65"/>
                  </a:cubicBezTo>
                  <a:cubicBezTo>
                    <a:pt x="46" y="65"/>
                    <a:pt x="46" y="65"/>
                    <a:pt x="46" y="65"/>
                  </a:cubicBezTo>
                  <a:cubicBezTo>
                    <a:pt x="46" y="65"/>
                    <a:pt x="46" y="65"/>
                    <a:pt x="46" y="65"/>
                  </a:cubicBezTo>
                  <a:close/>
                  <a:moveTo>
                    <a:pt x="47" y="63"/>
                  </a:moveTo>
                  <a:cubicBezTo>
                    <a:pt x="47" y="63"/>
                    <a:pt x="47" y="63"/>
                    <a:pt x="47" y="63"/>
                  </a:cubicBezTo>
                  <a:cubicBezTo>
                    <a:pt x="47" y="64"/>
                    <a:pt x="47" y="64"/>
                    <a:pt x="47" y="64"/>
                  </a:cubicBezTo>
                  <a:cubicBezTo>
                    <a:pt x="47" y="64"/>
                    <a:pt x="47" y="64"/>
                    <a:pt x="47" y="64"/>
                  </a:cubicBezTo>
                  <a:cubicBezTo>
                    <a:pt x="46" y="63"/>
                    <a:pt x="46" y="63"/>
                    <a:pt x="46" y="63"/>
                  </a:cubicBezTo>
                  <a:cubicBezTo>
                    <a:pt x="46" y="64"/>
                    <a:pt x="46" y="64"/>
                    <a:pt x="46" y="64"/>
                  </a:cubicBezTo>
                  <a:cubicBezTo>
                    <a:pt x="47" y="64"/>
                    <a:pt x="47" y="65"/>
                    <a:pt x="47" y="65"/>
                  </a:cubicBezTo>
                  <a:cubicBezTo>
                    <a:pt x="48" y="65"/>
                    <a:pt x="48" y="65"/>
                    <a:pt x="48" y="65"/>
                  </a:cubicBezTo>
                  <a:cubicBezTo>
                    <a:pt x="48" y="64"/>
                    <a:pt x="48" y="64"/>
                    <a:pt x="48" y="64"/>
                  </a:cubicBezTo>
                  <a:cubicBezTo>
                    <a:pt x="47" y="63"/>
                    <a:pt x="47" y="63"/>
                    <a:pt x="47" y="63"/>
                  </a:cubicBezTo>
                  <a:close/>
                  <a:moveTo>
                    <a:pt x="46" y="81"/>
                  </a:moveTo>
                  <a:cubicBezTo>
                    <a:pt x="46" y="82"/>
                    <a:pt x="46" y="82"/>
                    <a:pt x="46" y="82"/>
                  </a:cubicBezTo>
                  <a:cubicBezTo>
                    <a:pt x="47" y="82"/>
                    <a:pt x="47" y="82"/>
                    <a:pt x="47" y="82"/>
                  </a:cubicBezTo>
                  <a:cubicBezTo>
                    <a:pt x="47" y="82"/>
                    <a:pt x="47" y="82"/>
                    <a:pt x="47" y="82"/>
                  </a:cubicBezTo>
                  <a:cubicBezTo>
                    <a:pt x="47" y="81"/>
                    <a:pt x="47" y="81"/>
                    <a:pt x="46" y="81"/>
                  </a:cubicBezTo>
                  <a:moveTo>
                    <a:pt x="47" y="155"/>
                  </a:moveTo>
                  <a:cubicBezTo>
                    <a:pt x="47" y="155"/>
                    <a:pt x="47" y="155"/>
                    <a:pt x="47" y="155"/>
                  </a:cubicBezTo>
                  <a:cubicBezTo>
                    <a:pt x="47" y="155"/>
                    <a:pt x="47" y="155"/>
                    <a:pt x="47" y="155"/>
                  </a:cubicBezTo>
                  <a:cubicBezTo>
                    <a:pt x="47" y="155"/>
                    <a:pt x="47" y="155"/>
                    <a:pt x="47" y="155"/>
                  </a:cubicBezTo>
                  <a:cubicBezTo>
                    <a:pt x="46" y="155"/>
                    <a:pt x="46" y="155"/>
                    <a:pt x="46" y="155"/>
                  </a:cubicBezTo>
                  <a:cubicBezTo>
                    <a:pt x="46" y="155"/>
                    <a:pt x="46" y="155"/>
                    <a:pt x="46" y="155"/>
                  </a:cubicBezTo>
                  <a:lnTo>
                    <a:pt x="47" y="155"/>
                  </a:lnTo>
                  <a:close/>
                  <a:moveTo>
                    <a:pt x="46" y="116"/>
                  </a:moveTo>
                  <a:cubicBezTo>
                    <a:pt x="47" y="116"/>
                    <a:pt x="47" y="116"/>
                    <a:pt x="47" y="116"/>
                  </a:cubicBezTo>
                  <a:cubicBezTo>
                    <a:pt x="47" y="117"/>
                    <a:pt x="47" y="117"/>
                    <a:pt x="47" y="117"/>
                  </a:cubicBezTo>
                  <a:cubicBezTo>
                    <a:pt x="46" y="117"/>
                    <a:pt x="46" y="117"/>
                    <a:pt x="46" y="117"/>
                  </a:cubicBezTo>
                  <a:lnTo>
                    <a:pt x="46" y="116"/>
                  </a:lnTo>
                  <a:close/>
                  <a:moveTo>
                    <a:pt x="47" y="129"/>
                  </a:moveTo>
                  <a:cubicBezTo>
                    <a:pt x="47" y="129"/>
                    <a:pt x="47" y="129"/>
                    <a:pt x="47" y="129"/>
                  </a:cubicBezTo>
                  <a:cubicBezTo>
                    <a:pt x="47" y="129"/>
                    <a:pt x="47" y="129"/>
                    <a:pt x="47" y="129"/>
                  </a:cubicBezTo>
                  <a:cubicBezTo>
                    <a:pt x="47" y="129"/>
                    <a:pt x="47" y="129"/>
                    <a:pt x="47" y="129"/>
                  </a:cubicBezTo>
                  <a:close/>
                  <a:moveTo>
                    <a:pt x="48" y="75"/>
                  </a:moveTo>
                  <a:cubicBezTo>
                    <a:pt x="48" y="76"/>
                    <a:pt x="48" y="76"/>
                    <a:pt x="48" y="76"/>
                  </a:cubicBezTo>
                  <a:cubicBezTo>
                    <a:pt x="49" y="76"/>
                    <a:pt x="49" y="76"/>
                    <a:pt x="49" y="76"/>
                  </a:cubicBezTo>
                  <a:cubicBezTo>
                    <a:pt x="49" y="77"/>
                    <a:pt x="49" y="77"/>
                    <a:pt x="49" y="77"/>
                  </a:cubicBezTo>
                  <a:cubicBezTo>
                    <a:pt x="48" y="77"/>
                    <a:pt x="48" y="77"/>
                    <a:pt x="48" y="77"/>
                  </a:cubicBezTo>
                  <a:cubicBezTo>
                    <a:pt x="48" y="77"/>
                    <a:pt x="48" y="77"/>
                    <a:pt x="48" y="76"/>
                  </a:cubicBezTo>
                  <a:cubicBezTo>
                    <a:pt x="48" y="76"/>
                    <a:pt x="48" y="76"/>
                    <a:pt x="48" y="76"/>
                  </a:cubicBezTo>
                  <a:cubicBezTo>
                    <a:pt x="48" y="77"/>
                    <a:pt x="48" y="77"/>
                    <a:pt x="48" y="77"/>
                  </a:cubicBezTo>
                  <a:cubicBezTo>
                    <a:pt x="48" y="77"/>
                    <a:pt x="48" y="77"/>
                    <a:pt x="48" y="77"/>
                  </a:cubicBezTo>
                  <a:cubicBezTo>
                    <a:pt x="48" y="77"/>
                    <a:pt x="48" y="77"/>
                    <a:pt x="48" y="77"/>
                  </a:cubicBezTo>
                  <a:cubicBezTo>
                    <a:pt x="48" y="77"/>
                    <a:pt x="49" y="77"/>
                    <a:pt x="49" y="78"/>
                  </a:cubicBezTo>
                  <a:cubicBezTo>
                    <a:pt x="49" y="78"/>
                    <a:pt x="49" y="78"/>
                    <a:pt x="49" y="78"/>
                  </a:cubicBezTo>
                  <a:cubicBezTo>
                    <a:pt x="49" y="78"/>
                    <a:pt x="49" y="78"/>
                    <a:pt x="49" y="78"/>
                  </a:cubicBezTo>
                  <a:cubicBezTo>
                    <a:pt x="49" y="78"/>
                    <a:pt x="49" y="77"/>
                    <a:pt x="50" y="77"/>
                  </a:cubicBezTo>
                  <a:cubicBezTo>
                    <a:pt x="50" y="77"/>
                    <a:pt x="50" y="78"/>
                    <a:pt x="51" y="80"/>
                  </a:cubicBezTo>
                  <a:cubicBezTo>
                    <a:pt x="49" y="82"/>
                    <a:pt x="49" y="82"/>
                    <a:pt x="49" y="82"/>
                  </a:cubicBezTo>
                  <a:cubicBezTo>
                    <a:pt x="50" y="84"/>
                    <a:pt x="50" y="85"/>
                    <a:pt x="50" y="86"/>
                  </a:cubicBezTo>
                  <a:cubicBezTo>
                    <a:pt x="50" y="87"/>
                    <a:pt x="50" y="87"/>
                    <a:pt x="50" y="87"/>
                  </a:cubicBezTo>
                  <a:cubicBezTo>
                    <a:pt x="50" y="87"/>
                    <a:pt x="50" y="87"/>
                    <a:pt x="50" y="87"/>
                  </a:cubicBezTo>
                  <a:cubicBezTo>
                    <a:pt x="50" y="88"/>
                    <a:pt x="50" y="88"/>
                    <a:pt x="50" y="88"/>
                  </a:cubicBezTo>
                  <a:cubicBezTo>
                    <a:pt x="49" y="88"/>
                    <a:pt x="49" y="88"/>
                    <a:pt x="49" y="88"/>
                  </a:cubicBezTo>
                  <a:cubicBezTo>
                    <a:pt x="49" y="87"/>
                    <a:pt x="48" y="86"/>
                    <a:pt x="48" y="85"/>
                  </a:cubicBezTo>
                  <a:cubicBezTo>
                    <a:pt x="47" y="86"/>
                    <a:pt x="47" y="86"/>
                    <a:pt x="47" y="86"/>
                  </a:cubicBezTo>
                  <a:cubicBezTo>
                    <a:pt x="48" y="88"/>
                    <a:pt x="48" y="88"/>
                    <a:pt x="48" y="88"/>
                  </a:cubicBezTo>
                  <a:cubicBezTo>
                    <a:pt x="48" y="87"/>
                    <a:pt x="48" y="87"/>
                    <a:pt x="48" y="87"/>
                  </a:cubicBezTo>
                  <a:cubicBezTo>
                    <a:pt x="47" y="87"/>
                    <a:pt x="47" y="87"/>
                    <a:pt x="47" y="87"/>
                  </a:cubicBezTo>
                  <a:cubicBezTo>
                    <a:pt x="47" y="88"/>
                    <a:pt x="47" y="88"/>
                    <a:pt x="47" y="88"/>
                  </a:cubicBezTo>
                  <a:cubicBezTo>
                    <a:pt x="47" y="88"/>
                    <a:pt x="47" y="88"/>
                    <a:pt x="47" y="88"/>
                  </a:cubicBezTo>
                  <a:cubicBezTo>
                    <a:pt x="48" y="90"/>
                    <a:pt x="48" y="90"/>
                    <a:pt x="48" y="90"/>
                  </a:cubicBezTo>
                  <a:cubicBezTo>
                    <a:pt x="48" y="90"/>
                    <a:pt x="48" y="90"/>
                    <a:pt x="48" y="90"/>
                  </a:cubicBezTo>
                  <a:cubicBezTo>
                    <a:pt x="48" y="90"/>
                    <a:pt x="48" y="90"/>
                    <a:pt x="48" y="90"/>
                  </a:cubicBezTo>
                  <a:cubicBezTo>
                    <a:pt x="51" y="91"/>
                    <a:pt x="51" y="91"/>
                    <a:pt x="51" y="91"/>
                  </a:cubicBezTo>
                  <a:cubicBezTo>
                    <a:pt x="52" y="88"/>
                    <a:pt x="52" y="88"/>
                    <a:pt x="52" y="88"/>
                  </a:cubicBezTo>
                  <a:cubicBezTo>
                    <a:pt x="52" y="87"/>
                    <a:pt x="52" y="87"/>
                    <a:pt x="52" y="87"/>
                  </a:cubicBezTo>
                  <a:cubicBezTo>
                    <a:pt x="52" y="87"/>
                    <a:pt x="52" y="87"/>
                    <a:pt x="52" y="87"/>
                  </a:cubicBezTo>
                  <a:cubicBezTo>
                    <a:pt x="52" y="86"/>
                    <a:pt x="52" y="86"/>
                    <a:pt x="52" y="86"/>
                  </a:cubicBezTo>
                  <a:cubicBezTo>
                    <a:pt x="52" y="85"/>
                    <a:pt x="52" y="85"/>
                    <a:pt x="52" y="85"/>
                  </a:cubicBezTo>
                  <a:cubicBezTo>
                    <a:pt x="52" y="85"/>
                    <a:pt x="52" y="85"/>
                    <a:pt x="52" y="85"/>
                  </a:cubicBezTo>
                  <a:cubicBezTo>
                    <a:pt x="51" y="83"/>
                    <a:pt x="51" y="82"/>
                    <a:pt x="51" y="81"/>
                  </a:cubicBezTo>
                  <a:cubicBezTo>
                    <a:pt x="51" y="81"/>
                    <a:pt x="52" y="81"/>
                    <a:pt x="52" y="80"/>
                  </a:cubicBezTo>
                  <a:cubicBezTo>
                    <a:pt x="51" y="76"/>
                    <a:pt x="51" y="76"/>
                    <a:pt x="51" y="76"/>
                  </a:cubicBezTo>
                  <a:cubicBezTo>
                    <a:pt x="50" y="77"/>
                    <a:pt x="50" y="77"/>
                    <a:pt x="50" y="77"/>
                  </a:cubicBezTo>
                  <a:cubicBezTo>
                    <a:pt x="50" y="76"/>
                    <a:pt x="49" y="75"/>
                    <a:pt x="49" y="75"/>
                  </a:cubicBezTo>
                  <a:lnTo>
                    <a:pt x="48" y="75"/>
                  </a:lnTo>
                  <a:close/>
                  <a:moveTo>
                    <a:pt x="47" y="128"/>
                  </a:moveTo>
                  <a:cubicBezTo>
                    <a:pt x="47" y="128"/>
                    <a:pt x="47" y="128"/>
                    <a:pt x="47" y="128"/>
                  </a:cubicBezTo>
                  <a:cubicBezTo>
                    <a:pt x="47" y="127"/>
                    <a:pt x="47" y="127"/>
                    <a:pt x="47" y="127"/>
                  </a:cubicBezTo>
                  <a:cubicBezTo>
                    <a:pt x="47" y="127"/>
                    <a:pt x="47" y="127"/>
                    <a:pt x="47" y="127"/>
                  </a:cubicBezTo>
                  <a:lnTo>
                    <a:pt x="47" y="128"/>
                  </a:lnTo>
                  <a:close/>
                  <a:moveTo>
                    <a:pt x="48" y="65"/>
                  </a:moveTo>
                  <a:cubicBezTo>
                    <a:pt x="48" y="65"/>
                    <a:pt x="48" y="65"/>
                    <a:pt x="48" y="65"/>
                  </a:cubicBezTo>
                  <a:cubicBezTo>
                    <a:pt x="48" y="66"/>
                    <a:pt x="48" y="66"/>
                    <a:pt x="48" y="66"/>
                  </a:cubicBezTo>
                  <a:cubicBezTo>
                    <a:pt x="48" y="65"/>
                    <a:pt x="48" y="65"/>
                    <a:pt x="48" y="65"/>
                  </a:cubicBezTo>
                  <a:close/>
                  <a:moveTo>
                    <a:pt x="48" y="81"/>
                  </a:moveTo>
                  <a:cubicBezTo>
                    <a:pt x="48" y="82"/>
                    <a:pt x="48" y="82"/>
                    <a:pt x="48" y="82"/>
                  </a:cubicBezTo>
                  <a:cubicBezTo>
                    <a:pt x="48" y="84"/>
                    <a:pt x="48" y="84"/>
                    <a:pt x="48" y="84"/>
                  </a:cubicBezTo>
                  <a:cubicBezTo>
                    <a:pt x="49" y="84"/>
                    <a:pt x="49" y="84"/>
                    <a:pt x="49" y="84"/>
                  </a:cubicBezTo>
                  <a:cubicBezTo>
                    <a:pt x="49" y="84"/>
                    <a:pt x="49" y="84"/>
                    <a:pt x="49" y="84"/>
                  </a:cubicBezTo>
                  <a:cubicBezTo>
                    <a:pt x="48" y="81"/>
                    <a:pt x="48" y="81"/>
                    <a:pt x="48" y="81"/>
                  </a:cubicBezTo>
                  <a:close/>
                  <a:moveTo>
                    <a:pt x="48" y="92"/>
                  </a:moveTo>
                  <a:cubicBezTo>
                    <a:pt x="48" y="92"/>
                    <a:pt x="48" y="92"/>
                    <a:pt x="48" y="92"/>
                  </a:cubicBezTo>
                  <a:cubicBezTo>
                    <a:pt x="48" y="91"/>
                    <a:pt x="48" y="91"/>
                    <a:pt x="48" y="91"/>
                  </a:cubicBezTo>
                  <a:cubicBezTo>
                    <a:pt x="48" y="91"/>
                    <a:pt x="48" y="91"/>
                    <a:pt x="48" y="91"/>
                  </a:cubicBezTo>
                  <a:lnTo>
                    <a:pt x="48" y="92"/>
                  </a:lnTo>
                  <a:close/>
                  <a:moveTo>
                    <a:pt x="48" y="47"/>
                  </a:moveTo>
                  <a:cubicBezTo>
                    <a:pt x="48" y="48"/>
                    <a:pt x="48" y="48"/>
                    <a:pt x="48" y="48"/>
                  </a:cubicBezTo>
                  <a:cubicBezTo>
                    <a:pt x="48" y="48"/>
                    <a:pt x="48" y="48"/>
                    <a:pt x="48" y="48"/>
                  </a:cubicBezTo>
                  <a:cubicBezTo>
                    <a:pt x="48" y="48"/>
                    <a:pt x="48" y="48"/>
                    <a:pt x="48" y="48"/>
                  </a:cubicBezTo>
                  <a:cubicBezTo>
                    <a:pt x="49" y="47"/>
                    <a:pt x="49" y="47"/>
                    <a:pt x="49" y="47"/>
                  </a:cubicBezTo>
                  <a:cubicBezTo>
                    <a:pt x="49" y="47"/>
                    <a:pt x="49" y="47"/>
                    <a:pt x="49" y="47"/>
                  </a:cubicBezTo>
                  <a:lnTo>
                    <a:pt x="48" y="47"/>
                  </a:lnTo>
                  <a:close/>
                  <a:moveTo>
                    <a:pt x="48" y="62"/>
                  </a:moveTo>
                  <a:cubicBezTo>
                    <a:pt x="49" y="63"/>
                    <a:pt x="49" y="63"/>
                    <a:pt x="49" y="63"/>
                  </a:cubicBezTo>
                  <a:cubicBezTo>
                    <a:pt x="49" y="62"/>
                    <a:pt x="49" y="62"/>
                    <a:pt x="49" y="62"/>
                  </a:cubicBezTo>
                  <a:cubicBezTo>
                    <a:pt x="49" y="62"/>
                    <a:pt x="49" y="62"/>
                    <a:pt x="49" y="62"/>
                  </a:cubicBezTo>
                  <a:cubicBezTo>
                    <a:pt x="49" y="62"/>
                    <a:pt x="49" y="62"/>
                    <a:pt x="49" y="62"/>
                  </a:cubicBezTo>
                  <a:lnTo>
                    <a:pt x="48" y="62"/>
                  </a:lnTo>
                  <a:close/>
                  <a:moveTo>
                    <a:pt x="50" y="75"/>
                  </a:moveTo>
                  <a:cubicBezTo>
                    <a:pt x="50" y="76"/>
                    <a:pt x="50" y="76"/>
                    <a:pt x="50" y="76"/>
                  </a:cubicBezTo>
                  <a:cubicBezTo>
                    <a:pt x="51" y="75"/>
                    <a:pt x="51" y="75"/>
                    <a:pt x="51" y="75"/>
                  </a:cubicBezTo>
                  <a:cubicBezTo>
                    <a:pt x="50" y="75"/>
                    <a:pt x="50" y="75"/>
                    <a:pt x="50" y="75"/>
                  </a:cubicBezTo>
                  <a:close/>
                  <a:moveTo>
                    <a:pt x="50" y="83"/>
                  </a:moveTo>
                  <a:cubicBezTo>
                    <a:pt x="51" y="83"/>
                    <a:pt x="51" y="83"/>
                    <a:pt x="51" y="83"/>
                  </a:cubicBezTo>
                  <a:cubicBezTo>
                    <a:pt x="51" y="83"/>
                    <a:pt x="51" y="83"/>
                    <a:pt x="51" y="83"/>
                  </a:cubicBezTo>
                  <a:cubicBezTo>
                    <a:pt x="50" y="83"/>
                    <a:pt x="50" y="83"/>
                    <a:pt x="50" y="83"/>
                  </a:cubicBezTo>
                  <a:close/>
                  <a:moveTo>
                    <a:pt x="51" y="104"/>
                  </a:moveTo>
                  <a:cubicBezTo>
                    <a:pt x="52" y="104"/>
                    <a:pt x="52" y="104"/>
                    <a:pt x="52" y="104"/>
                  </a:cubicBezTo>
                  <a:cubicBezTo>
                    <a:pt x="53" y="104"/>
                    <a:pt x="53" y="104"/>
                    <a:pt x="53" y="104"/>
                  </a:cubicBezTo>
                  <a:cubicBezTo>
                    <a:pt x="52" y="106"/>
                    <a:pt x="52" y="106"/>
                    <a:pt x="52" y="106"/>
                  </a:cubicBezTo>
                  <a:cubicBezTo>
                    <a:pt x="53" y="107"/>
                    <a:pt x="53" y="108"/>
                    <a:pt x="53" y="109"/>
                  </a:cubicBezTo>
                  <a:cubicBezTo>
                    <a:pt x="53" y="110"/>
                    <a:pt x="53" y="110"/>
                    <a:pt x="53" y="110"/>
                  </a:cubicBezTo>
                  <a:cubicBezTo>
                    <a:pt x="53" y="110"/>
                    <a:pt x="54" y="110"/>
                    <a:pt x="54" y="112"/>
                  </a:cubicBezTo>
                  <a:cubicBezTo>
                    <a:pt x="53" y="113"/>
                    <a:pt x="53" y="113"/>
                    <a:pt x="53" y="113"/>
                  </a:cubicBezTo>
                  <a:cubicBezTo>
                    <a:pt x="53" y="112"/>
                    <a:pt x="52" y="111"/>
                    <a:pt x="52" y="110"/>
                  </a:cubicBezTo>
                  <a:cubicBezTo>
                    <a:pt x="52" y="110"/>
                    <a:pt x="52" y="110"/>
                    <a:pt x="52" y="110"/>
                  </a:cubicBezTo>
                  <a:cubicBezTo>
                    <a:pt x="52" y="110"/>
                    <a:pt x="52" y="110"/>
                    <a:pt x="52" y="110"/>
                  </a:cubicBezTo>
                  <a:cubicBezTo>
                    <a:pt x="51" y="106"/>
                    <a:pt x="51" y="106"/>
                    <a:pt x="51" y="106"/>
                  </a:cubicBezTo>
                  <a:cubicBezTo>
                    <a:pt x="51" y="106"/>
                    <a:pt x="51" y="106"/>
                    <a:pt x="51" y="106"/>
                  </a:cubicBezTo>
                  <a:cubicBezTo>
                    <a:pt x="50" y="105"/>
                    <a:pt x="50" y="105"/>
                    <a:pt x="50" y="105"/>
                  </a:cubicBezTo>
                  <a:cubicBezTo>
                    <a:pt x="50" y="104"/>
                    <a:pt x="51" y="104"/>
                    <a:pt x="51" y="104"/>
                  </a:cubicBezTo>
                  <a:moveTo>
                    <a:pt x="50" y="39"/>
                  </a:moveTo>
                  <a:cubicBezTo>
                    <a:pt x="50" y="40"/>
                    <a:pt x="50" y="40"/>
                    <a:pt x="50" y="40"/>
                  </a:cubicBezTo>
                  <a:cubicBezTo>
                    <a:pt x="51" y="40"/>
                    <a:pt x="51" y="40"/>
                    <a:pt x="51" y="40"/>
                  </a:cubicBezTo>
                  <a:cubicBezTo>
                    <a:pt x="51" y="39"/>
                    <a:pt x="51" y="39"/>
                    <a:pt x="51" y="39"/>
                  </a:cubicBezTo>
                  <a:lnTo>
                    <a:pt x="50" y="39"/>
                  </a:lnTo>
                  <a:close/>
                  <a:moveTo>
                    <a:pt x="51" y="88"/>
                  </a:moveTo>
                  <a:cubicBezTo>
                    <a:pt x="51" y="88"/>
                    <a:pt x="51" y="88"/>
                    <a:pt x="51" y="88"/>
                  </a:cubicBezTo>
                  <a:cubicBezTo>
                    <a:pt x="51" y="89"/>
                    <a:pt x="51" y="89"/>
                    <a:pt x="51" y="89"/>
                  </a:cubicBezTo>
                  <a:cubicBezTo>
                    <a:pt x="51" y="89"/>
                    <a:pt x="51" y="89"/>
                    <a:pt x="51" y="89"/>
                  </a:cubicBezTo>
                  <a:lnTo>
                    <a:pt x="51" y="88"/>
                  </a:lnTo>
                  <a:close/>
                  <a:moveTo>
                    <a:pt x="52" y="97"/>
                  </a:moveTo>
                  <a:cubicBezTo>
                    <a:pt x="53" y="97"/>
                    <a:pt x="53" y="97"/>
                    <a:pt x="53" y="97"/>
                  </a:cubicBezTo>
                  <a:cubicBezTo>
                    <a:pt x="53" y="97"/>
                    <a:pt x="54" y="98"/>
                    <a:pt x="55" y="100"/>
                  </a:cubicBezTo>
                  <a:cubicBezTo>
                    <a:pt x="54" y="102"/>
                    <a:pt x="54" y="102"/>
                    <a:pt x="54" y="102"/>
                  </a:cubicBezTo>
                  <a:cubicBezTo>
                    <a:pt x="55" y="106"/>
                    <a:pt x="56" y="108"/>
                    <a:pt x="56" y="108"/>
                  </a:cubicBezTo>
                  <a:cubicBezTo>
                    <a:pt x="57" y="108"/>
                    <a:pt x="58" y="109"/>
                    <a:pt x="58" y="111"/>
                  </a:cubicBezTo>
                  <a:cubicBezTo>
                    <a:pt x="59" y="112"/>
                    <a:pt x="59" y="113"/>
                    <a:pt x="59" y="114"/>
                  </a:cubicBezTo>
                  <a:cubicBezTo>
                    <a:pt x="59" y="114"/>
                    <a:pt x="59" y="114"/>
                    <a:pt x="59" y="114"/>
                  </a:cubicBezTo>
                  <a:cubicBezTo>
                    <a:pt x="58" y="114"/>
                    <a:pt x="58" y="114"/>
                    <a:pt x="58" y="114"/>
                  </a:cubicBezTo>
                  <a:cubicBezTo>
                    <a:pt x="57" y="111"/>
                    <a:pt x="57" y="111"/>
                    <a:pt x="57" y="111"/>
                  </a:cubicBezTo>
                  <a:cubicBezTo>
                    <a:pt x="57" y="111"/>
                    <a:pt x="57" y="111"/>
                    <a:pt x="57" y="111"/>
                  </a:cubicBezTo>
                  <a:cubicBezTo>
                    <a:pt x="57" y="111"/>
                    <a:pt x="57" y="111"/>
                    <a:pt x="57" y="111"/>
                  </a:cubicBezTo>
                  <a:cubicBezTo>
                    <a:pt x="57" y="112"/>
                    <a:pt x="57" y="112"/>
                    <a:pt x="57" y="112"/>
                  </a:cubicBezTo>
                  <a:cubicBezTo>
                    <a:pt x="57" y="112"/>
                    <a:pt x="57" y="113"/>
                    <a:pt x="57" y="113"/>
                  </a:cubicBezTo>
                  <a:cubicBezTo>
                    <a:pt x="56" y="113"/>
                    <a:pt x="56" y="113"/>
                    <a:pt x="56" y="113"/>
                  </a:cubicBezTo>
                  <a:cubicBezTo>
                    <a:pt x="56" y="113"/>
                    <a:pt x="56" y="113"/>
                    <a:pt x="56" y="113"/>
                  </a:cubicBezTo>
                  <a:cubicBezTo>
                    <a:pt x="54" y="110"/>
                    <a:pt x="54" y="110"/>
                    <a:pt x="54" y="110"/>
                  </a:cubicBezTo>
                  <a:cubicBezTo>
                    <a:pt x="54" y="109"/>
                    <a:pt x="54" y="109"/>
                    <a:pt x="54" y="109"/>
                  </a:cubicBezTo>
                  <a:cubicBezTo>
                    <a:pt x="54" y="109"/>
                    <a:pt x="54" y="109"/>
                    <a:pt x="55" y="109"/>
                  </a:cubicBezTo>
                  <a:cubicBezTo>
                    <a:pt x="55" y="109"/>
                    <a:pt x="55" y="109"/>
                    <a:pt x="55" y="109"/>
                  </a:cubicBezTo>
                  <a:cubicBezTo>
                    <a:pt x="55" y="108"/>
                    <a:pt x="54" y="105"/>
                    <a:pt x="52" y="102"/>
                  </a:cubicBezTo>
                  <a:cubicBezTo>
                    <a:pt x="52" y="101"/>
                    <a:pt x="52" y="101"/>
                    <a:pt x="52" y="101"/>
                  </a:cubicBezTo>
                  <a:cubicBezTo>
                    <a:pt x="52" y="98"/>
                    <a:pt x="52" y="98"/>
                    <a:pt x="52" y="98"/>
                  </a:cubicBezTo>
                  <a:lnTo>
                    <a:pt x="52" y="97"/>
                  </a:lnTo>
                  <a:close/>
                  <a:moveTo>
                    <a:pt x="52" y="123"/>
                  </a:moveTo>
                  <a:cubicBezTo>
                    <a:pt x="52" y="123"/>
                    <a:pt x="52" y="123"/>
                    <a:pt x="52" y="123"/>
                  </a:cubicBezTo>
                  <a:cubicBezTo>
                    <a:pt x="53" y="124"/>
                    <a:pt x="53" y="124"/>
                    <a:pt x="53" y="124"/>
                  </a:cubicBezTo>
                  <a:cubicBezTo>
                    <a:pt x="53" y="124"/>
                    <a:pt x="53" y="124"/>
                    <a:pt x="53" y="124"/>
                  </a:cubicBezTo>
                  <a:cubicBezTo>
                    <a:pt x="52" y="125"/>
                    <a:pt x="52" y="125"/>
                    <a:pt x="52" y="125"/>
                  </a:cubicBezTo>
                  <a:cubicBezTo>
                    <a:pt x="52" y="124"/>
                    <a:pt x="52" y="124"/>
                    <a:pt x="52" y="124"/>
                  </a:cubicBezTo>
                  <a:lnTo>
                    <a:pt x="52" y="123"/>
                  </a:lnTo>
                  <a:close/>
                  <a:moveTo>
                    <a:pt x="56" y="157"/>
                  </a:moveTo>
                  <a:cubicBezTo>
                    <a:pt x="57" y="157"/>
                    <a:pt x="57" y="157"/>
                    <a:pt x="57" y="157"/>
                  </a:cubicBezTo>
                  <a:cubicBezTo>
                    <a:pt x="57" y="157"/>
                    <a:pt x="58" y="158"/>
                    <a:pt x="59" y="161"/>
                  </a:cubicBezTo>
                  <a:cubicBezTo>
                    <a:pt x="59" y="162"/>
                    <a:pt x="59" y="162"/>
                    <a:pt x="59" y="162"/>
                  </a:cubicBezTo>
                  <a:cubicBezTo>
                    <a:pt x="59" y="162"/>
                    <a:pt x="58" y="162"/>
                    <a:pt x="58" y="162"/>
                  </a:cubicBezTo>
                  <a:cubicBezTo>
                    <a:pt x="57" y="162"/>
                    <a:pt x="57" y="162"/>
                    <a:pt x="57" y="162"/>
                  </a:cubicBezTo>
                  <a:cubicBezTo>
                    <a:pt x="57" y="162"/>
                    <a:pt x="56" y="163"/>
                    <a:pt x="56" y="163"/>
                  </a:cubicBezTo>
                  <a:cubicBezTo>
                    <a:pt x="56" y="163"/>
                    <a:pt x="56" y="163"/>
                    <a:pt x="56" y="163"/>
                  </a:cubicBezTo>
                  <a:cubicBezTo>
                    <a:pt x="55" y="163"/>
                    <a:pt x="55" y="163"/>
                    <a:pt x="55" y="163"/>
                  </a:cubicBezTo>
                  <a:cubicBezTo>
                    <a:pt x="55" y="164"/>
                    <a:pt x="55" y="164"/>
                    <a:pt x="55" y="164"/>
                  </a:cubicBezTo>
                  <a:cubicBezTo>
                    <a:pt x="54" y="164"/>
                    <a:pt x="54" y="163"/>
                    <a:pt x="53" y="162"/>
                  </a:cubicBezTo>
                  <a:cubicBezTo>
                    <a:pt x="53" y="161"/>
                    <a:pt x="53" y="161"/>
                    <a:pt x="53" y="161"/>
                  </a:cubicBezTo>
                  <a:cubicBezTo>
                    <a:pt x="54" y="160"/>
                    <a:pt x="54" y="160"/>
                    <a:pt x="54" y="160"/>
                  </a:cubicBezTo>
                  <a:cubicBezTo>
                    <a:pt x="54" y="160"/>
                    <a:pt x="54" y="160"/>
                    <a:pt x="54" y="160"/>
                  </a:cubicBezTo>
                  <a:cubicBezTo>
                    <a:pt x="54" y="161"/>
                    <a:pt x="54" y="161"/>
                    <a:pt x="54" y="161"/>
                  </a:cubicBezTo>
                  <a:cubicBezTo>
                    <a:pt x="55" y="161"/>
                    <a:pt x="55" y="161"/>
                    <a:pt x="55" y="161"/>
                  </a:cubicBezTo>
                  <a:cubicBezTo>
                    <a:pt x="55" y="160"/>
                    <a:pt x="55" y="159"/>
                    <a:pt x="56" y="159"/>
                  </a:cubicBezTo>
                  <a:cubicBezTo>
                    <a:pt x="55" y="159"/>
                    <a:pt x="55" y="159"/>
                    <a:pt x="55" y="159"/>
                  </a:cubicBezTo>
                  <a:cubicBezTo>
                    <a:pt x="55" y="157"/>
                    <a:pt x="55" y="157"/>
                    <a:pt x="55" y="157"/>
                  </a:cubicBezTo>
                  <a:lnTo>
                    <a:pt x="56" y="157"/>
                  </a:lnTo>
                  <a:close/>
                  <a:moveTo>
                    <a:pt x="55" y="139"/>
                  </a:moveTo>
                  <a:cubicBezTo>
                    <a:pt x="55" y="139"/>
                    <a:pt x="55" y="139"/>
                    <a:pt x="55" y="139"/>
                  </a:cubicBezTo>
                  <a:cubicBezTo>
                    <a:pt x="55" y="140"/>
                    <a:pt x="55" y="140"/>
                    <a:pt x="55" y="140"/>
                  </a:cubicBezTo>
                  <a:cubicBezTo>
                    <a:pt x="55" y="140"/>
                    <a:pt x="55" y="140"/>
                    <a:pt x="55" y="140"/>
                  </a:cubicBezTo>
                  <a:lnTo>
                    <a:pt x="55" y="139"/>
                  </a:lnTo>
                  <a:close/>
                  <a:moveTo>
                    <a:pt x="55" y="33"/>
                  </a:moveTo>
                  <a:cubicBezTo>
                    <a:pt x="55" y="35"/>
                    <a:pt x="55" y="35"/>
                    <a:pt x="55" y="35"/>
                  </a:cubicBezTo>
                  <a:cubicBezTo>
                    <a:pt x="56" y="34"/>
                    <a:pt x="56" y="34"/>
                    <a:pt x="56" y="34"/>
                  </a:cubicBezTo>
                  <a:cubicBezTo>
                    <a:pt x="56" y="33"/>
                    <a:pt x="56" y="33"/>
                    <a:pt x="56" y="33"/>
                  </a:cubicBezTo>
                  <a:lnTo>
                    <a:pt x="55" y="33"/>
                  </a:lnTo>
                  <a:close/>
                  <a:moveTo>
                    <a:pt x="55" y="90"/>
                  </a:moveTo>
                  <a:cubicBezTo>
                    <a:pt x="55" y="90"/>
                    <a:pt x="55" y="90"/>
                    <a:pt x="55" y="90"/>
                  </a:cubicBezTo>
                  <a:cubicBezTo>
                    <a:pt x="55" y="91"/>
                    <a:pt x="55" y="91"/>
                    <a:pt x="55" y="91"/>
                  </a:cubicBezTo>
                  <a:cubicBezTo>
                    <a:pt x="55" y="91"/>
                    <a:pt x="55" y="91"/>
                    <a:pt x="55" y="91"/>
                  </a:cubicBezTo>
                  <a:lnTo>
                    <a:pt x="55" y="90"/>
                  </a:lnTo>
                  <a:close/>
                  <a:moveTo>
                    <a:pt x="55" y="110"/>
                  </a:moveTo>
                  <a:cubicBezTo>
                    <a:pt x="55" y="110"/>
                    <a:pt x="55" y="110"/>
                    <a:pt x="55" y="110"/>
                  </a:cubicBezTo>
                  <a:cubicBezTo>
                    <a:pt x="56" y="111"/>
                    <a:pt x="56" y="112"/>
                    <a:pt x="56" y="112"/>
                  </a:cubicBezTo>
                  <a:cubicBezTo>
                    <a:pt x="56" y="111"/>
                    <a:pt x="56" y="111"/>
                    <a:pt x="56" y="111"/>
                  </a:cubicBezTo>
                  <a:cubicBezTo>
                    <a:pt x="56" y="110"/>
                    <a:pt x="56" y="110"/>
                    <a:pt x="56" y="110"/>
                  </a:cubicBezTo>
                  <a:lnTo>
                    <a:pt x="55" y="110"/>
                  </a:lnTo>
                  <a:close/>
                  <a:moveTo>
                    <a:pt x="56" y="144"/>
                  </a:moveTo>
                  <a:cubicBezTo>
                    <a:pt x="56" y="144"/>
                    <a:pt x="57" y="145"/>
                    <a:pt x="57" y="147"/>
                  </a:cubicBezTo>
                  <a:cubicBezTo>
                    <a:pt x="58" y="147"/>
                    <a:pt x="59" y="148"/>
                    <a:pt x="60" y="152"/>
                  </a:cubicBezTo>
                  <a:cubicBezTo>
                    <a:pt x="61" y="152"/>
                    <a:pt x="61" y="152"/>
                    <a:pt x="61" y="152"/>
                  </a:cubicBezTo>
                  <a:cubicBezTo>
                    <a:pt x="61" y="152"/>
                    <a:pt x="61" y="152"/>
                    <a:pt x="61" y="152"/>
                  </a:cubicBezTo>
                  <a:cubicBezTo>
                    <a:pt x="60" y="153"/>
                    <a:pt x="60" y="153"/>
                    <a:pt x="60" y="153"/>
                  </a:cubicBezTo>
                  <a:cubicBezTo>
                    <a:pt x="59" y="153"/>
                    <a:pt x="59" y="153"/>
                    <a:pt x="59" y="153"/>
                  </a:cubicBezTo>
                  <a:cubicBezTo>
                    <a:pt x="59" y="153"/>
                    <a:pt x="59" y="153"/>
                    <a:pt x="59" y="153"/>
                  </a:cubicBezTo>
                  <a:cubicBezTo>
                    <a:pt x="60" y="153"/>
                    <a:pt x="60" y="153"/>
                    <a:pt x="60" y="153"/>
                  </a:cubicBezTo>
                  <a:cubicBezTo>
                    <a:pt x="60" y="152"/>
                    <a:pt x="60" y="152"/>
                    <a:pt x="60" y="152"/>
                  </a:cubicBezTo>
                  <a:cubicBezTo>
                    <a:pt x="57" y="149"/>
                    <a:pt x="57" y="149"/>
                    <a:pt x="57" y="149"/>
                  </a:cubicBezTo>
                  <a:cubicBezTo>
                    <a:pt x="57" y="148"/>
                    <a:pt x="57" y="148"/>
                    <a:pt x="57" y="148"/>
                  </a:cubicBezTo>
                  <a:cubicBezTo>
                    <a:pt x="57" y="147"/>
                    <a:pt x="57" y="147"/>
                    <a:pt x="57" y="147"/>
                  </a:cubicBezTo>
                  <a:cubicBezTo>
                    <a:pt x="56" y="147"/>
                    <a:pt x="55" y="145"/>
                    <a:pt x="55" y="144"/>
                  </a:cubicBezTo>
                  <a:cubicBezTo>
                    <a:pt x="55" y="144"/>
                    <a:pt x="55" y="144"/>
                    <a:pt x="55" y="144"/>
                  </a:cubicBezTo>
                  <a:lnTo>
                    <a:pt x="56" y="144"/>
                  </a:lnTo>
                  <a:close/>
                  <a:moveTo>
                    <a:pt x="56" y="43"/>
                  </a:moveTo>
                  <a:cubicBezTo>
                    <a:pt x="55" y="44"/>
                    <a:pt x="55" y="44"/>
                    <a:pt x="55" y="44"/>
                  </a:cubicBezTo>
                  <a:cubicBezTo>
                    <a:pt x="56" y="44"/>
                    <a:pt x="56" y="44"/>
                    <a:pt x="56" y="44"/>
                  </a:cubicBezTo>
                  <a:cubicBezTo>
                    <a:pt x="56" y="43"/>
                    <a:pt x="56" y="43"/>
                    <a:pt x="56" y="43"/>
                  </a:cubicBezTo>
                  <a:cubicBezTo>
                    <a:pt x="56" y="43"/>
                    <a:pt x="56" y="43"/>
                    <a:pt x="56" y="43"/>
                  </a:cubicBezTo>
                  <a:close/>
                  <a:moveTo>
                    <a:pt x="57" y="75"/>
                  </a:moveTo>
                  <a:cubicBezTo>
                    <a:pt x="57" y="75"/>
                    <a:pt x="57" y="75"/>
                    <a:pt x="57" y="76"/>
                  </a:cubicBezTo>
                  <a:cubicBezTo>
                    <a:pt x="58" y="75"/>
                    <a:pt x="58" y="75"/>
                    <a:pt x="58" y="75"/>
                  </a:cubicBezTo>
                  <a:cubicBezTo>
                    <a:pt x="58" y="75"/>
                    <a:pt x="58" y="75"/>
                    <a:pt x="58" y="75"/>
                  </a:cubicBezTo>
                  <a:cubicBezTo>
                    <a:pt x="59" y="76"/>
                    <a:pt x="59" y="76"/>
                    <a:pt x="59" y="76"/>
                  </a:cubicBezTo>
                  <a:cubicBezTo>
                    <a:pt x="59" y="76"/>
                    <a:pt x="59" y="76"/>
                    <a:pt x="59" y="76"/>
                  </a:cubicBezTo>
                  <a:cubicBezTo>
                    <a:pt x="59" y="76"/>
                    <a:pt x="58" y="77"/>
                    <a:pt x="58" y="77"/>
                  </a:cubicBezTo>
                  <a:cubicBezTo>
                    <a:pt x="58" y="77"/>
                    <a:pt x="58" y="77"/>
                    <a:pt x="58" y="77"/>
                  </a:cubicBezTo>
                  <a:cubicBezTo>
                    <a:pt x="59" y="77"/>
                    <a:pt x="60" y="78"/>
                    <a:pt x="60" y="80"/>
                  </a:cubicBezTo>
                  <a:cubicBezTo>
                    <a:pt x="59" y="80"/>
                    <a:pt x="59" y="81"/>
                    <a:pt x="58" y="82"/>
                  </a:cubicBezTo>
                  <a:cubicBezTo>
                    <a:pt x="59" y="82"/>
                    <a:pt x="59" y="82"/>
                    <a:pt x="59" y="82"/>
                  </a:cubicBezTo>
                  <a:cubicBezTo>
                    <a:pt x="59" y="83"/>
                    <a:pt x="59" y="83"/>
                    <a:pt x="59" y="83"/>
                  </a:cubicBezTo>
                  <a:cubicBezTo>
                    <a:pt x="59" y="85"/>
                    <a:pt x="59" y="85"/>
                    <a:pt x="59" y="85"/>
                  </a:cubicBezTo>
                  <a:cubicBezTo>
                    <a:pt x="59" y="85"/>
                    <a:pt x="59" y="85"/>
                    <a:pt x="59" y="85"/>
                  </a:cubicBezTo>
                  <a:cubicBezTo>
                    <a:pt x="59" y="85"/>
                    <a:pt x="59" y="85"/>
                    <a:pt x="59" y="85"/>
                  </a:cubicBezTo>
                  <a:cubicBezTo>
                    <a:pt x="58" y="85"/>
                    <a:pt x="58" y="85"/>
                    <a:pt x="58" y="85"/>
                  </a:cubicBezTo>
                  <a:cubicBezTo>
                    <a:pt x="58" y="83"/>
                    <a:pt x="58" y="83"/>
                    <a:pt x="58" y="83"/>
                  </a:cubicBezTo>
                  <a:cubicBezTo>
                    <a:pt x="58" y="83"/>
                    <a:pt x="58" y="82"/>
                    <a:pt x="58" y="81"/>
                  </a:cubicBezTo>
                  <a:cubicBezTo>
                    <a:pt x="57" y="81"/>
                    <a:pt x="57" y="81"/>
                    <a:pt x="57" y="81"/>
                  </a:cubicBezTo>
                  <a:cubicBezTo>
                    <a:pt x="57" y="82"/>
                    <a:pt x="57" y="82"/>
                    <a:pt x="57" y="82"/>
                  </a:cubicBezTo>
                  <a:cubicBezTo>
                    <a:pt x="56" y="82"/>
                    <a:pt x="56" y="82"/>
                    <a:pt x="56" y="82"/>
                  </a:cubicBezTo>
                  <a:cubicBezTo>
                    <a:pt x="55" y="81"/>
                    <a:pt x="55" y="81"/>
                    <a:pt x="55" y="81"/>
                  </a:cubicBezTo>
                  <a:cubicBezTo>
                    <a:pt x="55" y="81"/>
                    <a:pt x="56" y="81"/>
                    <a:pt x="56" y="81"/>
                  </a:cubicBezTo>
                  <a:cubicBezTo>
                    <a:pt x="56" y="80"/>
                    <a:pt x="56" y="80"/>
                    <a:pt x="56" y="80"/>
                  </a:cubicBezTo>
                  <a:cubicBezTo>
                    <a:pt x="55" y="79"/>
                    <a:pt x="55" y="79"/>
                    <a:pt x="55" y="79"/>
                  </a:cubicBezTo>
                  <a:cubicBezTo>
                    <a:pt x="55" y="78"/>
                    <a:pt x="55" y="78"/>
                    <a:pt x="55" y="78"/>
                  </a:cubicBezTo>
                  <a:cubicBezTo>
                    <a:pt x="56" y="78"/>
                    <a:pt x="56" y="78"/>
                    <a:pt x="56" y="78"/>
                  </a:cubicBezTo>
                  <a:cubicBezTo>
                    <a:pt x="56" y="78"/>
                    <a:pt x="56" y="78"/>
                    <a:pt x="56" y="78"/>
                  </a:cubicBezTo>
                  <a:cubicBezTo>
                    <a:pt x="56" y="78"/>
                    <a:pt x="56" y="78"/>
                    <a:pt x="56" y="78"/>
                  </a:cubicBezTo>
                  <a:cubicBezTo>
                    <a:pt x="56" y="78"/>
                    <a:pt x="57" y="77"/>
                    <a:pt x="58" y="77"/>
                  </a:cubicBezTo>
                  <a:cubicBezTo>
                    <a:pt x="57" y="76"/>
                    <a:pt x="57" y="76"/>
                    <a:pt x="57" y="76"/>
                  </a:cubicBezTo>
                  <a:cubicBezTo>
                    <a:pt x="57" y="76"/>
                    <a:pt x="57" y="76"/>
                    <a:pt x="57" y="76"/>
                  </a:cubicBezTo>
                  <a:cubicBezTo>
                    <a:pt x="57" y="77"/>
                    <a:pt x="57" y="77"/>
                    <a:pt x="57" y="77"/>
                  </a:cubicBezTo>
                  <a:cubicBezTo>
                    <a:pt x="56" y="77"/>
                    <a:pt x="56" y="77"/>
                    <a:pt x="56" y="77"/>
                  </a:cubicBezTo>
                  <a:cubicBezTo>
                    <a:pt x="56" y="75"/>
                    <a:pt x="56" y="75"/>
                    <a:pt x="56" y="75"/>
                  </a:cubicBezTo>
                  <a:lnTo>
                    <a:pt x="57" y="75"/>
                  </a:lnTo>
                  <a:close/>
                  <a:moveTo>
                    <a:pt x="56" y="86"/>
                  </a:moveTo>
                  <a:cubicBezTo>
                    <a:pt x="57" y="86"/>
                    <a:pt x="57" y="86"/>
                    <a:pt x="57" y="86"/>
                  </a:cubicBezTo>
                  <a:cubicBezTo>
                    <a:pt x="56" y="87"/>
                    <a:pt x="56" y="87"/>
                    <a:pt x="56" y="87"/>
                  </a:cubicBezTo>
                  <a:cubicBezTo>
                    <a:pt x="55" y="87"/>
                    <a:pt x="55" y="87"/>
                    <a:pt x="55" y="87"/>
                  </a:cubicBezTo>
                  <a:cubicBezTo>
                    <a:pt x="55" y="86"/>
                    <a:pt x="55" y="86"/>
                    <a:pt x="55" y="86"/>
                  </a:cubicBezTo>
                  <a:lnTo>
                    <a:pt x="56" y="86"/>
                  </a:lnTo>
                  <a:close/>
                  <a:moveTo>
                    <a:pt x="57" y="99"/>
                  </a:moveTo>
                  <a:cubicBezTo>
                    <a:pt x="57" y="100"/>
                    <a:pt x="57" y="100"/>
                    <a:pt x="57" y="100"/>
                  </a:cubicBezTo>
                  <a:cubicBezTo>
                    <a:pt x="57" y="101"/>
                    <a:pt x="57" y="101"/>
                    <a:pt x="57" y="101"/>
                  </a:cubicBezTo>
                  <a:cubicBezTo>
                    <a:pt x="57" y="101"/>
                    <a:pt x="57" y="101"/>
                    <a:pt x="57" y="101"/>
                  </a:cubicBezTo>
                  <a:cubicBezTo>
                    <a:pt x="56" y="100"/>
                    <a:pt x="56" y="100"/>
                    <a:pt x="56" y="100"/>
                  </a:cubicBezTo>
                  <a:cubicBezTo>
                    <a:pt x="56" y="100"/>
                    <a:pt x="56" y="100"/>
                    <a:pt x="56" y="100"/>
                  </a:cubicBezTo>
                  <a:lnTo>
                    <a:pt x="57" y="99"/>
                  </a:lnTo>
                  <a:close/>
                  <a:moveTo>
                    <a:pt x="57" y="82"/>
                  </a:moveTo>
                  <a:cubicBezTo>
                    <a:pt x="57" y="83"/>
                    <a:pt x="57" y="83"/>
                    <a:pt x="57" y="83"/>
                  </a:cubicBezTo>
                  <a:cubicBezTo>
                    <a:pt x="57" y="83"/>
                    <a:pt x="57" y="83"/>
                    <a:pt x="57" y="83"/>
                  </a:cubicBezTo>
                  <a:cubicBezTo>
                    <a:pt x="56" y="83"/>
                    <a:pt x="56" y="83"/>
                    <a:pt x="56" y="83"/>
                  </a:cubicBezTo>
                  <a:lnTo>
                    <a:pt x="57" y="82"/>
                  </a:lnTo>
                  <a:close/>
                  <a:moveTo>
                    <a:pt x="57" y="124"/>
                  </a:moveTo>
                  <a:cubicBezTo>
                    <a:pt x="58" y="125"/>
                    <a:pt x="58" y="125"/>
                    <a:pt x="58" y="125"/>
                  </a:cubicBezTo>
                  <a:cubicBezTo>
                    <a:pt x="58" y="125"/>
                    <a:pt x="58" y="125"/>
                    <a:pt x="58" y="125"/>
                  </a:cubicBezTo>
                  <a:cubicBezTo>
                    <a:pt x="57" y="125"/>
                    <a:pt x="57" y="125"/>
                    <a:pt x="57" y="125"/>
                  </a:cubicBezTo>
                  <a:lnTo>
                    <a:pt x="57" y="124"/>
                  </a:lnTo>
                  <a:close/>
                  <a:moveTo>
                    <a:pt x="57" y="93"/>
                  </a:moveTo>
                  <a:cubicBezTo>
                    <a:pt x="58" y="93"/>
                    <a:pt x="58" y="93"/>
                    <a:pt x="58" y="93"/>
                  </a:cubicBezTo>
                  <a:cubicBezTo>
                    <a:pt x="58" y="93"/>
                    <a:pt x="58" y="93"/>
                    <a:pt x="58" y="93"/>
                  </a:cubicBezTo>
                  <a:cubicBezTo>
                    <a:pt x="57" y="94"/>
                    <a:pt x="57" y="94"/>
                    <a:pt x="57" y="94"/>
                  </a:cubicBezTo>
                  <a:cubicBezTo>
                    <a:pt x="57" y="94"/>
                    <a:pt x="57" y="94"/>
                    <a:pt x="57" y="94"/>
                  </a:cubicBezTo>
                  <a:cubicBezTo>
                    <a:pt x="58" y="94"/>
                    <a:pt x="58" y="94"/>
                    <a:pt x="58" y="94"/>
                  </a:cubicBezTo>
                  <a:cubicBezTo>
                    <a:pt x="57" y="94"/>
                    <a:pt x="57" y="94"/>
                    <a:pt x="57" y="94"/>
                  </a:cubicBezTo>
                  <a:lnTo>
                    <a:pt x="57" y="93"/>
                  </a:lnTo>
                  <a:close/>
                  <a:moveTo>
                    <a:pt x="57" y="127"/>
                  </a:moveTo>
                  <a:cubicBezTo>
                    <a:pt x="58" y="127"/>
                    <a:pt x="58" y="127"/>
                    <a:pt x="58" y="127"/>
                  </a:cubicBezTo>
                  <a:cubicBezTo>
                    <a:pt x="58" y="128"/>
                    <a:pt x="58" y="128"/>
                    <a:pt x="58" y="128"/>
                  </a:cubicBezTo>
                  <a:cubicBezTo>
                    <a:pt x="58" y="128"/>
                    <a:pt x="58" y="128"/>
                    <a:pt x="58" y="128"/>
                  </a:cubicBezTo>
                  <a:cubicBezTo>
                    <a:pt x="58" y="129"/>
                    <a:pt x="58" y="129"/>
                    <a:pt x="58" y="129"/>
                  </a:cubicBezTo>
                  <a:cubicBezTo>
                    <a:pt x="57" y="128"/>
                    <a:pt x="57" y="128"/>
                    <a:pt x="57" y="128"/>
                  </a:cubicBezTo>
                  <a:lnTo>
                    <a:pt x="57" y="127"/>
                  </a:lnTo>
                  <a:close/>
                  <a:moveTo>
                    <a:pt x="58" y="123"/>
                  </a:moveTo>
                  <a:cubicBezTo>
                    <a:pt x="58" y="123"/>
                    <a:pt x="58" y="123"/>
                    <a:pt x="58" y="123"/>
                  </a:cubicBezTo>
                  <a:cubicBezTo>
                    <a:pt x="58" y="124"/>
                    <a:pt x="58" y="124"/>
                    <a:pt x="58" y="124"/>
                  </a:cubicBezTo>
                  <a:cubicBezTo>
                    <a:pt x="58" y="124"/>
                    <a:pt x="58" y="124"/>
                    <a:pt x="58" y="124"/>
                  </a:cubicBezTo>
                  <a:lnTo>
                    <a:pt x="58" y="123"/>
                  </a:lnTo>
                  <a:close/>
                  <a:moveTo>
                    <a:pt x="58" y="73"/>
                  </a:moveTo>
                  <a:cubicBezTo>
                    <a:pt x="58" y="73"/>
                    <a:pt x="58" y="73"/>
                    <a:pt x="58" y="73"/>
                  </a:cubicBezTo>
                  <a:cubicBezTo>
                    <a:pt x="58" y="74"/>
                    <a:pt x="58" y="74"/>
                    <a:pt x="58" y="74"/>
                  </a:cubicBezTo>
                  <a:cubicBezTo>
                    <a:pt x="58" y="74"/>
                    <a:pt x="58" y="74"/>
                    <a:pt x="58" y="74"/>
                  </a:cubicBezTo>
                  <a:lnTo>
                    <a:pt x="58" y="73"/>
                  </a:lnTo>
                  <a:close/>
                  <a:moveTo>
                    <a:pt x="59" y="116"/>
                  </a:moveTo>
                  <a:cubicBezTo>
                    <a:pt x="59" y="117"/>
                    <a:pt x="59" y="117"/>
                    <a:pt x="59" y="117"/>
                  </a:cubicBezTo>
                  <a:cubicBezTo>
                    <a:pt x="59" y="117"/>
                    <a:pt x="59" y="117"/>
                    <a:pt x="59" y="117"/>
                  </a:cubicBezTo>
                  <a:cubicBezTo>
                    <a:pt x="59" y="117"/>
                    <a:pt x="59" y="117"/>
                    <a:pt x="59" y="117"/>
                  </a:cubicBezTo>
                  <a:cubicBezTo>
                    <a:pt x="58" y="117"/>
                    <a:pt x="58" y="117"/>
                    <a:pt x="58" y="117"/>
                  </a:cubicBezTo>
                  <a:cubicBezTo>
                    <a:pt x="58" y="116"/>
                    <a:pt x="58" y="116"/>
                    <a:pt x="58" y="116"/>
                  </a:cubicBezTo>
                  <a:lnTo>
                    <a:pt x="59" y="116"/>
                  </a:lnTo>
                  <a:close/>
                  <a:moveTo>
                    <a:pt x="59" y="139"/>
                  </a:moveTo>
                  <a:cubicBezTo>
                    <a:pt x="60" y="140"/>
                    <a:pt x="60" y="140"/>
                    <a:pt x="60" y="140"/>
                  </a:cubicBezTo>
                  <a:cubicBezTo>
                    <a:pt x="59" y="140"/>
                    <a:pt x="59" y="140"/>
                    <a:pt x="59" y="140"/>
                  </a:cubicBezTo>
                  <a:cubicBezTo>
                    <a:pt x="58" y="140"/>
                    <a:pt x="58" y="140"/>
                    <a:pt x="58" y="140"/>
                  </a:cubicBezTo>
                  <a:cubicBezTo>
                    <a:pt x="58" y="139"/>
                    <a:pt x="58" y="139"/>
                    <a:pt x="58" y="139"/>
                  </a:cubicBezTo>
                  <a:lnTo>
                    <a:pt x="59" y="139"/>
                  </a:lnTo>
                  <a:close/>
                  <a:moveTo>
                    <a:pt x="58" y="143"/>
                  </a:moveTo>
                  <a:cubicBezTo>
                    <a:pt x="59" y="143"/>
                    <a:pt x="59" y="143"/>
                    <a:pt x="59" y="143"/>
                  </a:cubicBezTo>
                  <a:cubicBezTo>
                    <a:pt x="59" y="144"/>
                    <a:pt x="59" y="144"/>
                    <a:pt x="59" y="144"/>
                  </a:cubicBezTo>
                  <a:cubicBezTo>
                    <a:pt x="58" y="144"/>
                    <a:pt x="58" y="144"/>
                    <a:pt x="58" y="144"/>
                  </a:cubicBezTo>
                  <a:lnTo>
                    <a:pt x="58" y="143"/>
                  </a:lnTo>
                  <a:close/>
                  <a:moveTo>
                    <a:pt x="59" y="167"/>
                  </a:moveTo>
                  <a:cubicBezTo>
                    <a:pt x="59" y="167"/>
                    <a:pt x="59" y="167"/>
                    <a:pt x="59" y="167"/>
                  </a:cubicBezTo>
                  <a:cubicBezTo>
                    <a:pt x="59" y="168"/>
                    <a:pt x="59" y="168"/>
                    <a:pt x="59" y="168"/>
                  </a:cubicBezTo>
                  <a:cubicBezTo>
                    <a:pt x="59" y="168"/>
                    <a:pt x="59" y="168"/>
                    <a:pt x="59" y="168"/>
                  </a:cubicBezTo>
                  <a:cubicBezTo>
                    <a:pt x="58" y="168"/>
                    <a:pt x="58" y="168"/>
                    <a:pt x="58" y="168"/>
                  </a:cubicBezTo>
                  <a:lnTo>
                    <a:pt x="59" y="167"/>
                  </a:lnTo>
                  <a:close/>
                  <a:moveTo>
                    <a:pt x="59" y="72"/>
                  </a:moveTo>
                  <a:cubicBezTo>
                    <a:pt x="59" y="72"/>
                    <a:pt x="59" y="72"/>
                    <a:pt x="59" y="72"/>
                  </a:cubicBezTo>
                  <a:cubicBezTo>
                    <a:pt x="59" y="71"/>
                    <a:pt x="59" y="71"/>
                    <a:pt x="59" y="71"/>
                  </a:cubicBezTo>
                  <a:cubicBezTo>
                    <a:pt x="59" y="71"/>
                    <a:pt x="59" y="71"/>
                    <a:pt x="59" y="71"/>
                  </a:cubicBezTo>
                  <a:lnTo>
                    <a:pt x="59" y="72"/>
                  </a:lnTo>
                  <a:close/>
                  <a:moveTo>
                    <a:pt x="59" y="89"/>
                  </a:moveTo>
                  <a:cubicBezTo>
                    <a:pt x="59" y="89"/>
                    <a:pt x="59" y="89"/>
                    <a:pt x="59" y="89"/>
                  </a:cubicBezTo>
                  <a:cubicBezTo>
                    <a:pt x="59" y="89"/>
                    <a:pt x="59" y="89"/>
                    <a:pt x="59" y="89"/>
                  </a:cubicBezTo>
                  <a:cubicBezTo>
                    <a:pt x="59" y="89"/>
                    <a:pt x="59" y="89"/>
                    <a:pt x="59" y="89"/>
                  </a:cubicBezTo>
                  <a:close/>
                  <a:moveTo>
                    <a:pt x="59" y="110"/>
                  </a:moveTo>
                  <a:cubicBezTo>
                    <a:pt x="59" y="110"/>
                    <a:pt x="59" y="110"/>
                    <a:pt x="59" y="110"/>
                  </a:cubicBezTo>
                  <a:cubicBezTo>
                    <a:pt x="59" y="111"/>
                    <a:pt x="59" y="111"/>
                    <a:pt x="59" y="111"/>
                  </a:cubicBezTo>
                  <a:cubicBezTo>
                    <a:pt x="59" y="111"/>
                    <a:pt x="59" y="111"/>
                    <a:pt x="59" y="111"/>
                  </a:cubicBezTo>
                  <a:lnTo>
                    <a:pt x="59" y="110"/>
                  </a:lnTo>
                  <a:close/>
                  <a:moveTo>
                    <a:pt x="59" y="129"/>
                  </a:moveTo>
                  <a:cubicBezTo>
                    <a:pt x="60" y="129"/>
                    <a:pt x="60" y="129"/>
                    <a:pt x="60" y="129"/>
                  </a:cubicBezTo>
                  <a:cubicBezTo>
                    <a:pt x="60" y="129"/>
                    <a:pt x="60" y="129"/>
                    <a:pt x="60" y="129"/>
                  </a:cubicBezTo>
                  <a:cubicBezTo>
                    <a:pt x="59" y="129"/>
                    <a:pt x="59" y="129"/>
                    <a:pt x="59" y="129"/>
                  </a:cubicBezTo>
                  <a:close/>
                  <a:moveTo>
                    <a:pt x="59" y="81"/>
                  </a:moveTo>
                  <a:cubicBezTo>
                    <a:pt x="60" y="81"/>
                    <a:pt x="60" y="81"/>
                    <a:pt x="60" y="81"/>
                  </a:cubicBezTo>
                  <a:cubicBezTo>
                    <a:pt x="60" y="81"/>
                    <a:pt x="60" y="81"/>
                    <a:pt x="60" y="81"/>
                  </a:cubicBezTo>
                  <a:cubicBezTo>
                    <a:pt x="60" y="82"/>
                    <a:pt x="60" y="82"/>
                    <a:pt x="60" y="82"/>
                  </a:cubicBezTo>
                  <a:cubicBezTo>
                    <a:pt x="60" y="82"/>
                    <a:pt x="60" y="82"/>
                    <a:pt x="60" y="82"/>
                  </a:cubicBezTo>
                  <a:cubicBezTo>
                    <a:pt x="59" y="81"/>
                    <a:pt x="59" y="81"/>
                    <a:pt x="59" y="81"/>
                  </a:cubicBezTo>
                  <a:close/>
                  <a:moveTo>
                    <a:pt x="60" y="91"/>
                  </a:moveTo>
                  <a:cubicBezTo>
                    <a:pt x="60" y="91"/>
                    <a:pt x="60" y="91"/>
                    <a:pt x="60" y="91"/>
                  </a:cubicBezTo>
                  <a:cubicBezTo>
                    <a:pt x="61" y="92"/>
                    <a:pt x="61" y="92"/>
                    <a:pt x="61" y="92"/>
                  </a:cubicBezTo>
                  <a:cubicBezTo>
                    <a:pt x="60" y="92"/>
                    <a:pt x="60" y="92"/>
                    <a:pt x="60" y="92"/>
                  </a:cubicBezTo>
                  <a:cubicBezTo>
                    <a:pt x="60" y="92"/>
                    <a:pt x="60" y="92"/>
                    <a:pt x="60" y="92"/>
                  </a:cubicBezTo>
                  <a:cubicBezTo>
                    <a:pt x="60" y="92"/>
                    <a:pt x="60" y="92"/>
                    <a:pt x="60" y="92"/>
                  </a:cubicBezTo>
                  <a:lnTo>
                    <a:pt x="60" y="91"/>
                  </a:lnTo>
                  <a:close/>
                  <a:moveTo>
                    <a:pt x="60" y="107"/>
                  </a:moveTo>
                  <a:cubicBezTo>
                    <a:pt x="60" y="107"/>
                    <a:pt x="60" y="107"/>
                    <a:pt x="60" y="107"/>
                  </a:cubicBezTo>
                  <a:cubicBezTo>
                    <a:pt x="60" y="107"/>
                    <a:pt x="60" y="107"/>
                    <a:pt x="60" y="107"/>
                  </a:cubicBezTo>
                  <a:cubicBezTo>
                    <a:pt x="60" y="107"/>
                    <a:pt x="60" y="107"/>
                    <a:pt x="60" y="107"/>
                  </a:cubicBezTo>
                  <a:close/>
                  <a:moveTo>
                    <a:pt x="60" y="120"/>
                  </a:moveTo>
                  <a:cubicBezTo>
                    <a:pt x="60" y="120"/>
                    <a:pt x="60" y="120"/>
                    <a:pt x="60" y="120"/>
                  </a:cubicBezTo>
                  <a:cubicBezTo>
                    <a:pt x="60" y="121"/>
                    <a:pt x="60" y="121"/>
                    <a:pt x="60" y="121"/>
                  </a:cubicBezTo>
                  <a:cubicBezTo>
                    <a:pt x="60" y="121"/>
                    <a:pt x="60" y="121"/>
                    <a:pt x="60" y="121"/>
                  </a:cubicBezTo>
                  <a:cubicBezTo>
                    <a:pt x="60" y="121"/>
                    <a:pt x="60" y="121"/>
                    <a:pt x="60" y="121"/>
                  </a:cubicBezTo>
                  <a:lnTo>
                    <a:pt x="60" y="120"/>
                  </a:lnTo>
                  <a:close/>
                  <a:moveTo>
                    <a:pt x="60" y="77"/>
                  </a:moveTo>
                  <a:cubicBezTo>
                    <a:pt x="61" y="77"/>
                    <a:pt x="61" y="77"/>
                    <a:pt x="61" y="77"/>
                  </a:cubicBezTo>
                  <a:cubicBezTo>
                    <a:pt x="61" y="77"/>
                    <a:pt x="61" y="77"/>
                    <a:pt x="61" y="77"/>
                  </a:cubicBezTo>
                  <a:cubicBezTo>
                    <a:pt x="60" y="77"/>
                    <a:pt x="60" y="77"/>
                    <a:pt x="60" y="77"/>
                  </a:cubicBezTo>
                  <a:cubicBezTo>
                    <a:pt x="60" y="77"/>
                    <a:pt x="60" y="77"/>
                    <a:pt x="60" y="77"/>
                  </a:cubicBezTo>
                  <a:close/>
                  <a:moveTo>
                    <a:pt x="61" y="75"/>
                  </a:moveTo>
                  <a:cubicBezTo>
                    <a:pt x="61" y="76"/>
                    <a:pt x="61" y="76"/>
                    <a:pt x="61" y="76"/>
                  </a:cubicBezTo>
                  <a:cubicBezTo>
                    <a:pt x="60" y="75"/>
                    <a:pt x="60" y="75"/>
                    <a:pt x="60" y="75"/>
                  </a:cubicBezTo>
                  <a:cubicBezTo>
                    <a:pt x="60" y="75"/>
                    <a:pt x="60" y="75"/>
                    <a:pt x="60" y="75"/>
                  </a:cubicBezTo>
                  <a:lnTo>
                    <a:pt x="61" y="75"/>
                  </a:lnTo>
                  <a:close/>
                  <a:moveTo>
                    <a:pt x="61" y="82"/>
                  </a:moveTo>
                  <a:cubicBezTo>
                    <a:pt x="62" y="82"/>
                    <a:pt x="62" y="82"/>
                    <a:pt x="62" y="82"/>
                  </a:cubicBezTo>
                  <a:cubicBezTo>
                    <a:pt x="62" y="83"/>
                    <a:pt x="62" y="83"/>
                    <a:pt x="62" y="83"/>
                  </a:cubicBezTo>
                  <a:cubicBezTo>
                    <a:pt x="61" y="83"/>
                    <a:pt x="61" y="83"/>
                    <a:pt x="61" y="83"/>
                  </a:cubicBezTo>
                  <a:cubicBezTo>
                    <a:pt x="60" y="83"/>
                    <a:pt x="60" y="83"/>
                    <a:pt x="60" y="83"/>
                  </a:cubicBezTo>
                  <a:lnTo>
                    <a:pt x="61" y="82"/>
                  </a:lnTo>
                  <a:close/>
                  <a:moveTo>
                    <a:pt x="61" y="102"/>
                  </a:moveTo>
                  <a:cubicBezTo>
                    <a:pt x="61" y="102"/>
                    <a:pt x="61" y="102"/>
                    <a:pt x="61" y="102"/>
                  </a:cubicBezTo>
                  <a:cubicBezTo>
                    <a:pt x="61" y="102"/>
                    <a:pt x="62" y="103"/>
                    <a:pt x="62" y="105"/>
                  </a:cubicBezTo>
                  <a:cubicBezTo>
                    <a:pt x="62" y="105"/>
                    <a:pt x="62" y="105"/>
                    <a:pt x="62" y="105"/>
                  </a:cubicBezTo>
                  <a:cubicBezTo>
                    <a:pt x="60" y="103"/>
                    <a:pt x="60" y="103"/>
                    <a:pt x="60" y="103"/>
                  </a:cubicBezTo>
                  <a:lnTo>
                    <a:pt x="61" y="102"/>
                  </a:lnTo>
                  <a:close/>
                  <a:moveTo>
                    <a:pt x="61" y="145"/>
                  </a:moveTo>
                  <a:cubicBezTo>
                    <a:pt x="61" y="145"/>
                    <a:pt x="61" y="145"/>
                    <a:pt x="61" y="145"/>
                  </a:cubicBezTo>
                  <a:cubicBezTo>
                    <a:pt x="62" y="145"/>
                    <a:pt x="62" y="146"/>
                    <a:pt x="62" y="147"/>
                  </a:cubicBezTo>
                  <a:cubicBezTo>
                    <a:pt x="63" y="147"/>
                    <a:pt x="63" y="147"/>
                    <a:pt x="63" y="147"/>
                  </a:cubicBezTo>
                  <a:cubicBezTo>
                    <a:pt x="63" y="148"/>
                    <a:pt x="63" y="148"/>
                    <a:pt x="63" y="148"/>
                  </a:cubicBezTo>
                  <a:cubicBezTo>
                    <a:pt x="63" y="148"/>
                    <a:pt x="63" y="148"/>
                    <a:pt x="63" y="148"/>
                  </a:cubicBezTo>
                  <a:cubicBezTo>
                    <a:pt x="60" y="146"/>
                    <a:pt x="60" y="146"/>
                    <a:pt x="60" y="146"/>
                  </a:cubicBezTo>
                  <a:lnTo>
                    <a:pt x="61" y="145"/>
                  </a:lnTo>
                  <a:close/>
                  <a:moveTo>
                    <a:pt x="62" y="79"/>
                  </a:moveTo>
                  <a:cubicBezTo>
                    <a:pt x="62" y="79"/>
                    <a:pt x="62" y="79"/>
                    <a:pt x="62" y="79"/>
                  </a:cubicBezTo>
                  <a:cubicBezTo>
                    <a:pt x="62" y="79"/>
                    <a:pt x="62" y="79"/>
                    <a:pt x="62" y="79"/>
                  </a:cubicBezTo>
                  <a:cubicBezTo>
                    <a:pt x="62" y="80"/>
                    <a:pt x="62" y="80"/>
                    <a:pt x="62" y="80"/>
                  </a:cubicBezTo>
                  <a:cubicBezTo>
                    <a:pt x="62" y="80"/>
                    <a:pt x="62" y="80"/>
                    <a:pt x="62" y="80"/>
                  </a:cubicBezTo>
                  <a:cubicBezTo>
                    <a:pt x="62" y="80"/>
                    <a:pt x="62" y="80"/>
                    <a:pt x="62" y="80"/>
                  </a:cubicBezTo>
                  <a:cubicBezTo>
                    <a:pt x="62" y="81"/>
                    <a:pt x="62" y="81"/>
                    <a:pt x="62" y="81"/>
                  </a:cubicBezTo>
                  <a:cubicBezTo>
                    <a:pt x="61" y="80"/>
                    <a:pt x="61" y="80"/>
                    <a:pt x="61" y="80"/>
                  </a:cubicBezTo>
                  <a:lnTo>
                    <a:pt x="62" y="79"/>
                  </a:lnTo>
                  <a:close/>
                  <a:moveTo>
                    <a:pt x="62" y="119"/>
                  </a:moveTo>
                  <a:cubicBezTo>
                    <a:pt x="62" y="119"/>
                    <a:pt x="62" y="119"/>
                    <a:pt x="62" y="119"/>
                  </a:cubicBezTo>
                  <a:cubicBezTo>
                    <a:pt x="62" y="119"/>
                    <a:pt x="62" y="119"/>
                    <a:pt x="62" y="119"/>
                  </a:cubicBezTo>
                  <a:cubicBezTo>
                    <a:pt x="62" y="120"/>
                    <a:pt x="62" y="120"/>
                    <a:pt x="62" y="120"/>
                  </a:cubicBezTo>
                  <a:cubicBezTo>
                    <a:pt x="62" y="120"/>
                    <a:pt x="62" y="120"/>
                    <a:pt x="62" y="120"/>
                  </a:cubicBezTo>
                  <a:lnTo>
                    <a:pt x="62" y="119"/>
                  </a:lnTo>
                  <a:close/>
                  <a:moveTo>
                    <a:pt x="62" y="131"/>
                  </a:moveTo>
                  <a:cubicBezTo>
                    <a:pt x="62" y="131"/>
                    <a:pt x="62" y="131"/>
                    <a:pt x="62" y="131"/>
                  </a:cubicBezTo>
                  <a:cubicBezTo>
                    <a:pt x="62" y="132"/>
                    <a:pt x="62" y="132"/>
                    <a:pt x="62" y="132"/>
                  </a:cubicBezTo>
                  <a:cubicBezTo>
                    <a:pt x="62" y="132"/>
                    <a:pt x="62" y="132"/>
                    <a:pt x="62" y="132"/>
                  </a:cubicBezTo>
                  <a:cubicBezTo>
                    <a:pt x="62" y="132"/>
                    <a:pt x="62" y="132"/>
                    <a:pt x="62" y="132"/>
                  </a:cubicBezTo>
                  <a:lnTo>
                    <a:pt x="62" y="131"/>
                  </a:lnTo>
                  <a:close/>
                  <a:moveTo>
                    <a:pt x="62" y="44"/>
                  </a:moveTo>
                  <a:cubicBezTo>
                    <a:pt x="62" y="45"/>
                    <a:pt x="62" y="45"/>
                    <a:pt x="62" y="45"/>
                  </a:cubicBezTo>
                  <a:cubicBezTo>
                    <a:pt x="62" y="45"/>
                    <a:pt x="62" y="45"/>
                    <a:pt x="62" y="45"/>
                  </a:cubicBezTo>
                  <a:cubicBezTo>
                    <a:pt x="62" y="44"/>
                    <a:pt x="62" y="44"/>
                    <a:pt x="62" y="44"/>
                  </a:cubicBezTo>
                  <a:close/>
                  <a:moveTo>
                    <a:pt x="62" y="76"/>
                  </a:moveTo>
                  <a:cubicBezTo>
                    <a:pt x="63" y="76"/>
                    <a:pt x="63" y="76"/>
                    <a:pt x="63" y="76"/>
                  </a:cubicBezTo>
                  <a:cubicBezTo>
                    <a:pt x="63" y="77"/>
                    <a:pt x="63" y="77"/>
                    <a:pt x="63" y="77"/>
                  </a:cubicBezTo>
                  <a:cubicBezTo>
                    <a:pt x="63" y="77"/>
                    <a:pt x="63" y="77"/>
                    <a:pt x="63" y="77"/>
                  </a:cubicBezTo>
                  <a:cubicBezTo>
                    <a:pt x="62" y="77"/>
                    <a:pt x="62" y="77"/>
                    <a:pt x="62" y="77"/>
                  </a:cubicBezTo>
                  <a:cubicBezTo>
                    <a:pt x="62" y="77"/>
                    <a:pt x="62" y="77"/>
                    <a:pt x="62" y="77"/>
                  </a:cubicBezTo>
                  <a:lnTo>
                    <a:pt x="62" y="76"/>
                  </a:lnTo>
                  <a:close/>
                  <a:moveTo>
                    <a:pt x="62" y="87"/>
                  </a:moveTo>
                  <a:cubicBezTo>
                    <a:pt x="63" y="87"/>
                    <a:pt x="63" y="87"/>
                    <a:pt x="63" y="87"/>
                  </a:cubicBezTo>
                  <a:cubicBezTo>
                    <a:pt x="63" y="87"/>
                    <a:pt x="63" y="87"/>
                    <a:pt x="63" y="87"/>
                  </a:cubicBezTo>
                  <a:cubicBezTo>
                    <a:pt x="62" y="87"/>
                    <a:pt x="62" y="87"/>
                    <a:pt x="62" y="87"/>
                  </a:cubicBezTo>
                  <a:close/>
                  <a:moveTo>
                    <a:pt x="62" y="73"/>
                  </a:moveTo>
                  <a:cubicBezTo>
                    <a:pt x="63" y="73"/>
                    <a:pt x="63" y="73"/>
                    <a:pt x="63" y="73"/>
                  </a:cubicBezTo>
                  <a:cubicBezTo>
                    <a:pt x="62" y="73"/>
                    <a:pt x="62" y="73"/>
                    <a:pt x="62" y="73"/>
                  </a:cubicBezTo>
                  <a:close/>
                  <a:moveTo>
                    <a:pt x="63" y="163"/>
                  </a:moveTo>
                  <a:cubicBezTo>
                    <a:pt x="64" y="163"/>
                    <a:pt x="64" y="164"/>
                    <a:pt x="65" y="166"/>
                  </a:cubicBezTo>
                  <a:cubicBezTo>
                    <a:pt x="65" y="167"/>
                    <a:pt x="65" y="167"/>
                    <a:pt x="65" y="167"/>
                  </a:cubicBezTo>
                  <a:cubicBezTo>
                    <a:pt x="65" y="167"/>
                    <a:pt x="65" y="167"/>
                    <a:pt x="65" y="167"/>
                  </a:cubicBezTo>
                  <a:cubicBezTo>
                    <a:pt x="64" y="167"/>
                    <a:pt x="63" y="166"/>
                    <a:pt x="63" y="165"/>
                  </a:cubicBezTo>
                  <a:cubicBezTo>
                    <a:pt x="62" y="164"/>
                    <a:pt x="62" y="164"/>
                    <a:pt x="62" y="164"/>
                  </a:cubicBezTo>
                  <a:cubicBezTo>
                    <a:pt x="62" y="163"/>
                    <a:pt x="62" y="163"/>
                    <a:pt x="62" y="163"/>
                  </a:cubicBezTo>
                  <a:lnTo>
                    <a:pt x="63" y="163"/>
                  </a:lnTo>
                  <a:close/>
                  <a:moveTo>
                    <a:pt x="63" y="20"/>
                  </a:moveTo>
                  <a:cubicBezTo>
                    <a:pt x="63" y="21"/>
                    <a:pt x="63" y="21"/>
                    <a:pt x="63" y="21"/>
                  </a:cubicBezTo>
                  <a:cubicBezTo>
                    <a:pt x="63" y="21"/>
                    <a:pt x="63" y="21"/>
                    <a:pt x="63" y="21"/>
                  </a:cubicBezTo>
                  <a:cubicBezTo>
                    <a:pt x="63" y="20"/>
                    <a:pt x="63" y="20"/>
                    <a:pt x="63" y="20"/>
                  </a:cubicBezTo>
                  <a:close/>
                  <a:moveTo>
                    <a:pt x="64" y="81"/>
                  </a:moveTo>
                  <a:cubicBezTo>
                    <a:pt x="64" y="82"/>
                    <a:pt x="64" y="82"/>
                    <a:pt x="64" y="82"/>
                  </a:cubicBezTo>
                  <a:cubicBezTo>
                    <a:pt x="64" y="83"/>
                    <a:pt x="64" y="83"/>
                    <a:pt x="64" y="83"/>
                  </a:cubicBezTo>
                  <a:cubicBezTo>
                    <a:pt x="63" y="83"/>
                    <a:pt x="63" y="83"/>
                    <a:pt x="63" y="83"/>
                  </a:cubicBezTo>
                  <a:cubicBezTo>
                    <a:pt x="63" y="82"/>
                    <a:pt x="63" y="82"/>
                    <a:pt x="63" y="82"/>
                  </a:cubicBezTo>
                  <a:lnTo>
                    <a:pt x="64" y="81"/>
                  </a:lnTo>
                  <a:close/>
                  <a:moveTo>
                    <a:pt x="63" y="84"/>
                  </a:moveTo>
                  <a:cubicBezTo>
                    <a:pt x="64" y="84"/>
                    <a:pt x="64" y="84"/>
                    <a:pt x="64" y="84"/>
                  </a:cubicBezTo>
                  <a:cubicBezTo>
                    <a:pt x="64" y="84"/>
                    <a:pt x="64" y="84"/>
                    <a:pt x="64" y="84"/>
                  </a:cubicBezTo>
                  <a:cubicBezTo>
                    <a:pt x="63" y="85"/>
                    <a:pt x="63" y="85"/>
                    <a:pt x="63" y="85"/>
                  </a:cubicBezTo>
                  <a:cubicBezTo>
                    <a:pt x="63" y="84"/>
                    <a:pt x="63" y="84"/>
                    <a:pt x="63" y="84"/>
                  </a:cubicBezTo>
                  <a:close/>
                  <a:moveTo>
                    <a:pt x="63" y="67"/>
                  </a:moveTo>
                  <a:cubicBezTo>
                    <a:pt x="64" y="67"/>
                    <a:pt x="64" y="67"/>
                    <a:pt x="64" y="67"/>
                  </a:cubicBezTo>
                  <a:cubicBezTo>
                    <a:pt x="64" y="66"/>
                    <a:pt x="64" y="66"/>
                    <a:pt x="64" y="66"/>
                  </a:cubicBezTo>
                  <a:cubicBezTo>
                    <a:pt x="63" y="66"/>
                    <a:pt x="63" y="66"/>
                    <a:pt x="63" y="66"/>
                  </a:cubicBezTo>
                  <a:lnTo>
                    <a:pt x="63" y="67"/>
                  </a:lnTo>
                  <a:close/>
                  <a:moveTo>
                    <a:pt x="64" y="72"/>
                  </a:moveTo>
                  <a:cubicBezTo>
                    <a:pt x="64" y="72"/>
                    <a:pt x="64" y="72"/>
                    <a:pt x="64" y="72"/>
                  </a:cubicBezTo>
                  <a:cubicBezTo>
                    <a:pt x="65" y="72"/>
                    <a:pt x="65" y="72"/>
                    <a:pt x="65" y="72"/>
                  </a:cubicBezTo>
                  <a:cubicBezTo>
                    <a:pt x="64" y="73"/>
                    <a:pt x="64" y="73"/>
                    <a:pt x="64" y="73"/>
                  </a:cubicBezTo>
                  <a:cubicBezTo>
                    <a:pt x="64" y="73"/>
                    <a:pt x="64" y="73"/>
                    <a:pt x="64" y="73"/>
                  </a:cubicBezTo>
                  <a:cubicBezTo>
                    <a:pt x="63" y="72"/>
                    <a:pt x="63" y="72"/>
                    <a:pt x="63" y="72"/>
                  </a:cubicBezTo>
                  <a:lnTo>
                    <a:pt x="64" y="72"/>
                  </a:lnTo>
                  <a:close/>
                  <a:moveTo>
                    <a:pt x="64" y="73"/>
                  </a:moveTo>
                  <a:cubicBezTo>
                    <a:pt x="64" y="73"/>
                    <a:pt x="64" y="73"/>
                    <a:pt x="64" y="73"/>
                  </a:cubicBezTo>
                  <a:cubicBezTo>
                    <a:pt x="64" y="74"/>
                    <a:pt x="64" y="74"/>
                    <a:pt x="64" y="74"/>
                  </a:cubicBezTo>
                  <a:cubicBezTo>
                    <a:pt x="64" y="74"/>
                    <a:pt x="64" y="74"/>
                    <a:pt x="64" y="74"/>
                  </a:cubicBezTo>
                  <a:cubicBezTo>
                    <a:pt x="63" y="74"/>
                    <a:pt x="63" y="74"/>
                    <a:pt x="63" y="74"/>
                  </a:cubicBezTo>
                  <a:cubicBezTo>
                    <a:pt x="63" y="74"/>
                    <a:pt x="63" y="74"/>
                    <a:pt x="63" y="74"/>
                  </a:cubicBezTo>
                  <a:lnTo>
                    <a:pt x="64" y="73"/>
                  </a:lnTo>
                  <a:close/>
                  <a:moveTo>
                    <a:pt x="63" y="80"/>
                  </a:moveTo>
                  <a:cubicBezTo>
                    <a:pt x="64" y="80"/>
                    <a:pt x="64" y="80"/>
                    <a:pt x="64" y="80"/>
                  </a:cubicBezTo>
                  <a:cubicBezTo>
                    <a:pt x="64" y="81"/>
                    <a:pt x="64" y="81"/>
                    <a:pt x="64" y="81"/>
                  </a:cubicBezTo>
                  <a:cubicBezTo>
                    <a:pt x="63" y="81"/>
                    <a:pt x="63" y="81"/>
                    <a:pt x="63" y="81"/>
                  </a:cubicBezTo>
                  <a:lnTo>
                    <a:pt x="63" y="80"/>
                  </a:lnTo>
                  <a:close/>
                  <a:moveTo>
                    <a:pt x="64" y="70"/>
                  </a:moveTo>
                  <a:cubicBezTo>
                    <a:pt x="64" y="70"/>
                    <a:pt x="64" y="70"/>
                    <a:pt x="64" y="70"/>
                  </a:cubicBezTo>
                  <a:cubicBezTo>
                    <a:pt x="64" y="70"/>
                    <a:pt x="64" y="70"/>
                    <a:pt x="64" y="70"/>
                  </a:cubicBezTo>
                  <a:close/>
                  <a:moveTo>
                    <a:pt x="64" y="146"/>
                  </a:moveTo>
                  <a:cubicBezTo>
                    <a:pt x="65" y="146"/>
                    <a:pt x="65" y="146"/>
                    <a:pt x="65" y="147"/>
                  </a:cubicBezTo>
                  <a:cubicBezTo>
                    <a:pt x="65" y="147"/>
                    <a:pt x="65" y="147"/>
                    <a:pt x="65" y="147"/>
                  </a:cubicBezTo>
                  <a:cubicBezTo>
                    <a:pt x="64" y="146"/>
                    <a:pt x="64" y="146"/>
                    <a:pt x="64" y="146"/>
                  </a:cubicBezTo>
                  <a:cubicBezTo>
                    <a:pt x="64" y="146"/>
                    <a:pt x="64" y="146"/>
                    <a:pt x="64" y="146"/>
                  </a:cubicBezTo>
                  <a:close/>
                  <a:moveTo>
                    <a:pt x="65" y="77"/>
                  </a:moveTo>
                  <a:cubicBezTo>
                    <a:pt x="65" y="77"/>
                    <a:pt x="65" y="77"/>
                    <a:pt x="65" y="77"/>
                  </a:cubicBezTo>
                  <a:cubicBezTo>
                    <a:pt x="65" y="78"/>
                    <a:pt x="65" y="78"/>
                    <a:pt x="65" y="78"/>
                  </a:cubicBezTo>
                  <a:cubicBezTo>
                    <a:pt x="64" y="78"/>
                    <a:pt x="64" y="78"/>
                    <a:pt x="64" y="78"/>
                  </a:cubicBezTo>
                  <a:cubicBezTo>
                    <a:pt x="64" y="78"/>
                    <a:pt x="64" y="78"/>
                    <a:pt x="64" y="78"/>
                  </a:cubicBezTo>
                  <a:cubicBezTo>
                    <a:pt x="64" y="78"/>
                    <a:pt x="64" y="78"/>
                    <a:pt x="64" y="78"/>
                  </a:cubicBezTo>
                  <a:lnTo>
                    <a:pt x="65" y="77"/>
                  </a:lnTo>
                  <a:close/>
                  <a:moveTo>
                    <a:pt x="65" y="87"/>
                  </a:moveTo>
                  <a:cubicBezTo>
                    <a:pt x="66" y="88"/>
                    <a:pt x="66" y="88"/>
                    <a:pt x="66" y="88"/>
                  </a:cubicBezTo>
                  <a:cubicBezTo>
                    <a:pt x="65" y="88"/>
                    <a:pt x="65" y="88"/>
                    <a:pt x="65" y="88"/>
                  </a:cubicBezTo>
                  <a:cubicBezTo>
                    <a:pt x="64" y="88"/>
                    <a:pt x="64" y="88"/>
                    <a:pt x="64" y="88"/>
                  </a:cubicBezTo>
                  <a:cubicBezTo>
                    <a:pt x="64" y="88"/>
                    <a:pt x="64" y="88"/>
                    <a:pt x="64" y="88"/>
                  </a:cubicBezTo>
                  <a:lnTo>
                    <a:pt x="65" y="87"/>
                  </a:lnTo>
                  <a:close/>
                  <a:moveTo>
                    <a:pt x="65" y="140"/>
                  </a:moveTo>
                  <a:cubicBezTo>
                    <a:pt x="66" y="141"/>
                    <a:pt x="66" y="141"/>
                    <a:pt x="66" y="141"/>
                  </a:cubicBezTo>
                  <a:cubicBezTo>
                    <a:pt x="66" y="142"/>
                    <a:pt x="66" y="142"/>
                    <a:pt x="66" y="142"/>
                  </a:cubicBezTo>
                  <a:cubicBezTo>
                    <a:pt x="65" y="141"/>
                    <a:pt x="64" y="141"/>
                    <a:pt x="64" y="140"/>
                  </a:cubicBezTo>
                  <a:cubicBezTo>
                    <a:pt x="65" y="140"/>
                    <a:pt x="65" y="140"/>
                    <a:pt x="65" y="140"/>
                  </a:cubicBezTo>
                  <a:close/>
                  <a:moveTo>
                    <a:pt x="66" y="80"/>
                  </a:moveTo>
                  <a:cubicBezTo>
                    <a:pt x="66" y="80"/>
                    <a:pt x="66" y="80"/>
                    <a:pt x="66" y="80"/>
                  </a:cubicBezTo>
                  <a:cubicBezTo>
                    <a:pt x="67" y="81"/>
                    <a:pt x="67" y="81"/>
                    <a:pt x="67" y="81"/>
                  </a:cubicBezTo>
                  <a:cubicBezTo>
                    <a:pt x="67" y="81"/>
                    <a:pt x="66" y="81"/>
                    <a:pt x="65" y="81"/>
                  </a:cubicBezTo>
                  <a:cubicBezTo>
                    <a:pt x="65" y="81"/>
                    <a:pt x="65" y="81"/>
                    <a:pt x="65" y="81"/>
                  </a:cubicBezTo>
                  <a:cubicBezTo>
                    <a:pt x="65" y="81"/>
                    <a:pt x="65" y="81"/>
                    <a:pt x="65" y="81"/>
                  </a:cubicBezTo>
                  <a:lnTo>
                    <a:pt x="66" y="80"/>
                  </a:lnTo>
                  <a:close/>
                  <a:moveTo>
                    <a:pt x="66" y="71"/>
                  </a:moveTo>
                  <a:cubicBezTo>
                    <a:pt x="66" y="71"/>
                    <a:pt x="66" y="71"/>
                    <a:pt x="66" y="71"/>
                  </a:cubicBezTo>
                  <a:cubicBezTo>
                    <a:pt x="66" y="72"/>
                    <a:pt x="66" y="72"/>
                    <a:pt x="66" y="72"/>
                  </a:cubicBezTo>
                  <a:cubicBezTo>
                    <a:pt x="66" y="72"/>
                    <a:pt x="66" y="72"/>
                    <a:pt x="66" y="72"/>
                  </a:cubicBezTo>
                  <a:cubicBezTo>
                    <a:pt x="66" y="72"/>
                    <a:pt x="66" y="72"/>
                    <a:pt x="66" y="72"/>
                  </a:cubicBezTo>
                  <a:cubicBezTo>
                    <a:pt x="65" y="72"/>
                    <a:pt x="65" y="72"/>
                    <a:pt x="65" y="72"/>
                  </a:cubicBezTo>
                  <a:cubicBezTo>
                    <a:pt x="65" y="71"/>
                    <a:pt x="65" y="71"/>
                    <a:pt x="65" y="71"/>
                  </a:cubicBezTo>
                  <a:cubicBezTo>
                    <a:pt x="66" y="71"/>
                    <a:pt x="66" y="71"/>
                    <a:pt x="66" y="71"/>
                  </a:cubicBezTo>
                  <a:close/>
                  <a:moveTo>
                    <a:pt x="66" y="90"/>
                  </a:moveTo>
                  <a:cubicBezTo>
                    <a:pt x="67" y="90"/>
                    <a:pt x="67" y="90"/>
                    <a:pt x="67" y="90"/>
                  </a:cubicBezTo>
                  <a:cubicBezTo>
                    <a:pt x="66" y="91"/>
                    <a:pt x="66" y="91"/>
                    <a:pt x="66" y="91"/>
                  </a:cubicBezTo>
                  <a:cubicBezTo>
                    <a:pt x="66" y="90"/>
                    <a:pt x="66" y="90"/>
                    <a:pt x="66" y="90"/>
                  </a:cubicBezTo>
                  <a:close/>
                  <a:moveTo>
                    <a:pt x="66" y="30"/>
                  </a:moveTo>
                  <a:cubicBezTo>
                    <a:pt x="66" y="33"/>
                    <a:pt x="66" y="33"/>
                    <a:pt x="66" y="33"/>
                  </a:cubicBezTo>
                  <a:cubicBezTo>
                    <a:pt x="67" y="33"/>
                    <a:pt x="67" y="33"/>
                    <a:pt x="67" y="33"/>
                  </a:cubicBezTo>
                  <a:cubicBezTo>
                    <a:pt x="67" y="30"/>
                    <a:pt x="67" y="30"/>
                    <a:pt x="67" y="30"/>
                  </a:cubicBezTo>
                  <a:lnTo>
                    <a:pt x="66" y="30"/>
                  </a:lnTo>
                  <a:close/>
                  <a:moveTo>
                    <a:pt x="67" y="77"/>
                  </a:moveTo>
                  <a:cubicBezTo>
                    <a:pt x="67" y="77"/>
                    <a:pt x="67" y="77"/>
                    <a:pt x="67" y="77"/>
                  </a:cubicBezTo>
                  <a:cubicBezTo>
                    <a:pt x="67" y="77"/>
                    <a:pt x="67" y="77"/>
                    <a:pt x="67" y="77"/>
                  </a:cubicBezTo>
                  <a:cubicBezTo>
                    <a:pt x="67" y="78"/>
                    <a:pt x="67" y="78"/>
                    <a:pt x="67" y="78"/>
                  </a:cubicBezTo>
                  <a:cubicBezTo>
                    <a:pt x="66" y="78"/>
                    <a:pt x="66" y="78"/>
                    <a:pt x="66" y="78"/>
                  </a:cubicBezTo>
                  <a:cubicBezTo>
                    <a:pt x="66" y="77"/>
                    <a:pt x="66" y="77"/>
                    <a:pt x="66" y="77"/>
                  </a:cubicBezTo>
                  <a:cubicBezTo>
                    <a:pt x="66" y="77"/>
                    <a:pt x="66" y="77"/>
                    <a:pt x="66" y="77"/>
                  </a:cubicBezTo>
                  <a:cubicBezTo>
                    <a:pt x="66" y="77"/>
                    <a:pt x="66" y="77"/>
                    <a:pt x="66" y="77"/>
                  </a:cubicBezTo>
                  <a:lnTo>
                    <a:pt x="67" y="77"/>
                  </a:lnTo>
                  <a:close/>
                  <a:moveTo>
                    <a:pt x="67" y="82"/>
                  </a:moveTo>
                  <a:cubicBezTo>
                    <a:pt x="67" y="82"/>
                    <a:pt x="67" y="82"/>
                    <a:pt x="67" y="82"/>
                  </a:cubicBezTo>
                  <a:cubicBezTo>
                    <a:pt x="67" y="82"/>
                    <a:pt x="67" y="82"/>
                    <a:pt x="67" y="82"/>
                  </a:cubicBezTo>
                  <a:cubicBezTo>
                    <a:pt x="67" y="83"/>
                    <a:pt x="67" y="83"/>
                    <a:pt x="67" y="83"/>
                  </a:cubicBezTo>
                  <a:cubicBezTo>
                    <a:pt x="66" y="82"/>
                    <a:pt x="66" y="82"/>
                    <a:pt x="66" y="82"/>
                  </a:cubicBezTo>
                  <a:lnTo>
                    <a:pt x="67" y="82"/>
                  </a:lnTo>
                  <a:close/>
                  <a:moveTo>
                    <a:pt x="66" y="94"/>
                  </a:moveTo>
                  <a:cubicBezTo>
                    <a:pt x="67" y="94"/>
                    <a:pt x="67" y="94"/>
                    <a:pt x="67" y="94"/>
                  </a:cubicBezTo>
                  <a:cubicBezTo>
                    <a:pt x="67" y="94"/>
                    <a:pt x="67" y="94"/>
                    <a:pt x="67" y="94"/>
                  </a:cubicBezTo>
                  <a:cubicBezTo>
                    <a:pt x="66" y="94"/>
                    <a:pt x="66" y="94"/>
                    <a:pt x="66" y="94"/>
                  </a:cubicBezTo>
                  <a:close/>
                  <a:moveTo>
                    <a:pt x="67" y="98"/>
                  </a:moveTo>
                  <a:cubicBezTo>
                    <a:pt x="68" y="99"/>
                    <a:pt x="68" y="99"/>
                    <a:pt x="68" y="99"/>
                  </a:cubicBezTo>
                  <a:cubicBezTo>
                    <a:pt x="68" y="99"/>
                    <a:pt x="68" y="99"/>
                    <a:pt x="68" y="99"/>
                  </a:cubicBezTo>
                  <a:cubicBezTo>
                    <a:pt x="67" y="100"/>
                    <a:pt x="67" y="100"/>
                    <a:pt x="67" y="100"/>
                  </a:cubicBezTo>
                  <a:cubicBezTo>
                    <a:pt x="66" y="99"/>
                    <a:pt x="66" y="99"/>
                    <a:pt x="66" y="99"/>
                  </a:cubicBezTo>
                  <a:lnTo>
                    <a:pt x="67" y="98"/>
                  </a:lnTo>
                  <a:close/>
                  <a:moveTo>
                    <a:pt x="67" y="136"/>
                  </a:moveTo>
                  <a:cubicBezTo>
                    <a:pt x="67" y="136"/>
                    <a:pt x="67" y="136"/>
                    <a:pt x="67" y="136"/>
                  </a:cubicBezTo>
                  <a:cubicBezTo>
                    <a:pt x="67" y="136"/>
                    <a:pt x="67" y="136"/>
                    <a:pt x="67" y="136"/>
                  </a:cubicBezTo>
                  <a:cubicBezTo>
                    <a:pt x="67" y="137"/>
                    <a:pt x="67" y="137"/>
                    <a:pt x="67" y="137"/>
                  </a:cubicBezTo>
                  <a:cubicBezTo>
                    <a:pt x="66" y="137"/>
                    <a:pt x="66" y="137"/>
                    <a:pt x="66" y="137"/>
                  </a:cubicBezTo>
                  <a:cubicBezTo>
                    <a:pt x="66" y="136"/>
                    <a:pt x="66" y="136"/>
                    <a:pt x="66" y="136"/>
                  </a:cubicBezTo>
                  <a:cubicBezTo>
                    <a:pt x="66" y="136"/>
                    <a:pt x="66" y="136"/>
                    <a:pt x="66" y="136"/>
                  </a:cubicBezTo>
                  <a:cubicBezTo>
                    <a:pt x="66" y="136"/>
                    <a:pt x="66" y="136"/>
                    <a:pt x="66" y="136"/>
                  </a:cubicBezTo>
                  <a:lnTo>
                    <a:pt x="67" y="136"/>
                  </a:lnTo>
                  <a:close/>
                  <a:moveTo>
                    <a:pt x="66" y="84"/>
                  </a:moveTo>
                  <a:cubicBezTo>
                    <a:pt x="67" y="84"/>
                    <a:pt x="67" y="84"/>
                    <a:pt x="67" y="84"/>
                  </a:cubicBezTo>
                  <a:cubicBezTo>
                    <a:pt x="67" y="86"/>
                    <a:pt x="67" y="86"/>
                    <a:pt x="67" y="86"/>
                  </a:cubicBezTo>
                  <a:cubicBezTo>
                    <a:pt x="67" y="86"/>
                    <a:pt x="67" y="86"/>
                    <a:pt x="67" y="86"/>
                  </a:cubicBezTo>
                  <a:cubicBezTo>
                    <a:pt x="67" y="86"/>
                    <a:pt x="67" y="86"/>
                    <a:pt x="67" y="86"/>
                  </a:cubicBezTo>
                  <a:cubicBezTo>
                    <a:pt x="66" y="86"/>
                    <a:pt x="66" y="86"/>
                    <a:pt x="66" y="86"/>
                  </a:cubicBezTo>
                  <a:lnTo>
                    <a:pt x="66" y="84"/>
                  </a:lnTo>
                  <a:close/>
                  <a:moveTo>
                    <a:pt x="67" y="92"/>
                  </a:moveTo>
                  <a:cubicBezTo>
                    <a:pt x="67" y="92"/>
                    <a:pt x="67" y="92"/>
                    <a:pt x="67" y="92"/>
                  </a:cubicBezTo>
                  <a:cubicBezTo>
                    <a:pt x="67" y="93"/>
                    <a:pt x="67" y="93"/>
                    <a:pt x="67" y="93"/>
                  </a:cubicBezTo>
                  <a:cubicBezTo>
                    <a:pt x="66" y="92"/>
                    <a:pt x="66" y="92"/>
                    <a:pt x="66" y="92"/>
                  </a:cubicBezTo>
                  <a:lnTo>
                    <a:pt x="67" y="92"/>
                  </a:lnTo>
                  <a:close/>
                  <a:moveTo>
                    <a:pt x="66" y="142"/>
                  </a:moveTo>
                  <a:cubicBezTo>
                    <a:pt x="67" y="142"/>
                    <a:pt x="67" y="142"/>
                    <a:pt x="67" y="142"/>
                  </a:cubicBezTo>
                  <a:cubicBezTo>
                    <a:pt x="67" y="142"/>
                    <a:pt x="67" y="142"/>
                    <a:pt x="67" y="142"/>
                  </a:cubicBezTo>
                  <a:cubicBezTo>
                    <a:pt x="66" y="142"/>
                    <a:pt x="66" y="142"/>
                    <a:pt x="66" y="142"/>
                  </a:cubicBezTo>
                  <a:close/>
                  <a:moveTo>
                    <a:pt x="67" y="168"/>
                  </a:moveTo>
                  <a:cubicBezTo>
                    <a:pt x="67" y="169"/>
                    <a:pt x="67" y="169"/>
                    <a:pt x="67" y="169"/>
                  </a:cubicBezTo>
                  <a:cubicBezTo>
                    <a:pt x="67" y="170"/>
                    <a:pt x="67" y="170"/>
                    <a:pt x="67" y="170"/>
                  </a:cubicBezTo>
                  <a:cubicBezTo>
                    <a:pt x="66" y="169"/>
                    <a:pt x="66" y="169"/>
                    <a:pt x="66" y="169"/>
                  </a:cubicBezTo>
                  <a:cubicBezTo>
                    <a:pt x="67" y="168"/>
                    <a:pt x="67" y="168"/>
                    <a:pt x="67" y="168"/>
                  </a:cubicBezTo>
                  <a:close/>
                  <a:moveTo>
                    <a:pt x="67" y="71"/>
                  </a:moveTo>
                  <a:cubicBezTo>
                    <a:pt x="67" y="72"/>
                    <a:pt x="67" y="72"/>
                    <a:pt x="67" y="72"/>
                  </a:cubicBezTo>
                  <a:cubicBezTo>
                    <a:pt x="67" y="72"/>
                    <a:pt x="67" y="72"/>
                    <a:pt x="67" y="72"/>
                  </a:cubicBezTo>
                  <a:cubicBezTo>
                    <a:pt x="67" y="72"/>
                    <a:pt x="67" y="72"/>
                    <a:pt x="67" y="72"/>
                  </a:cubicBezTo>
                  <a:cubicBezTo>
                    <a:pt x="67" y="72"/>
                    <a:pt x="67" y="72"/>
                    <a:pt x="67" y="72"/>
                  </a:cubicBezTo>
                  <a:cubicBezTo>
                    <a:pt x="67" y="72"/>
                    <a:pt x="67" y="72"/>
                    <a:pt x="67" y="72"/>
                  </a:cubicBezTo>
                  <a:lnTo>
                    <a:pt x="67" y="71"/>
                  </a:lnTo>
                  <a:close/>
                  <a:moveTo>
                    <a:pt x="68" y="152"/>
                  </a:moveTo>
                  <a:cubicBezTo>
                    <a:pt x="69" y="153"/>
                    <a:pt x="69" y="153"/>
                    <a:pt x="69" y="153"/>
                  </a:cubicBezTo>
                  <a:cubicBezTo>
                    <a:pt x="68" y="153"/>
                    <a:pt x="68" y="153"/>
                    <a:pt x="68" y="153"/>
                  </a:cubicBezTo>
                  <a:cubicBezTo>
                    <a:pt x="68" y="153"/>
                    <a:pt x="68" y="153"/>
                    <a:pt x="68" y="153"/>
                  </a:cubicBezTo>
                  <a:cubicBezTo>
                    <a:pt x="67" y="152"/>
                    <a:pt x="67" y="152"/>
                    <a:pt x="67" y="152"/>
                  </a:cubicBezTo>
                  <a:cubicBezTo>
                    <a:pt x="67" y="152"/>
                    <a:pt x="67" y="152"/>
                    <a:pt x="67" y="152"/>
                  </a:cubicBezTo>
                  <a:lnTo>
                    <a:pt x="68" y="152"/>
                  </a:lnTo>
                  <a:close/>
                  <a:moveTo>
                    <a:pt x="68" y="46"/>
                  </a:moveTo>
                  <a:cubicBezTo>
                    <a:pt x="68" y="46"/>
                    <a:pt x="68" y="46"/>
                    <a:pt x="68" y="46"/>
                  </a:cubicBezTo>
                  <a:cubicBezTo>
                    <a:pt x="68" y="47"/>
                    <a:pt x="68" y="47"/>
                    <a:pt x="68" y="47"/>
                  </a:cubicBezTo>
                  <a:cubicBezTo>
                    <a:pt x="68" y="47"/>
                    <a:pt x="68" y="47"/>
                    <a:pt x="68" y="47"/>
                  </a:cubicBezTo>
                  <a:cubicBezTo>
                    <a:pt x="67" y="47"/>
                    <a:pt x="67" y="47"/>
                    <a:pt x="67" y="47"/>
                  </a:cubicBezTo>
                  <a:cubicBezTo>
                    <a:pt x="67" y="47"/>
                    <a:pt x="67" y="47"/>
                    <a:pt x="67" y="47"/>
                  </a:cubicBezTo>
                  <a:lnTo>
                    <a:pt x="68" y="46"/>
                  </a:lnTo>
                  <a:close/>
                  <a:moveTo>
                    <a:pt x="69" y="68"/>
                  </a:moveTo>
                  <a:cubicBezTo>
                    <a:pt x="69" y="69"/>
                    <a:pt x="69" y="69"/>
                    <a:pt x="69" y="69"/>
                  </a:cubicBezTo>
                  <a:cubicBezTo>
                    <a:pt x="69" y="70"/>
                    <a:pt x="69" y="70"/>
                    <a:pt x="69" y="70"/>
                  </a:cubicBezTo>
                  <a:cubicBezTo>
                    <a:pt x="69" y="70"/>
                    <a:pt x="69" y="70"/>
                    <a:pt x="69" y="70"/>
                  </a:cubicBezTo>
                  <a:cubicBezTo>
                    <a:pt x="68" y="70"/>
                    <a:pt x="68" y="70"/>
                    <a:pt x="68" y="70"/>
                  </a:cubicBezTo>
                  <a:cubicBezTo>
                    <a:pt x="68" y="69"/>
                    <a:pt x="68" y="69"/>
                    <a:pt x="68" y="69"/>
                  </a:cubicBezTo>
                  <a:cubicBezTo>
                    <a:pt x="68" y="69"/>
                    <a:pt x="68" y="69"/>
                    <a:pt x="68" y="69"/>
                  </a:cubicBezTo>
                  <a:lnTo>
                    <a:pt x="69" y="68"/>
                  </a:lnTo>
                  <a:close/>
                  <a:moveTo>
                    <a:pt x="68" y="70"/>
                  </a:moveTo>
                  <a:cubicBezTo>
                    <a:pt x="68" y="70"/>
                    <a:pt x="68" y="70"/>
                    <a:pt x="68" y="70"/>
                  </a:cubicBezTo>
                  <a:cubicBezTo>
                    <a:pt x="68" y="71"/>
                    <a:pt x="68" y="71"/>
                    <a:pt x="68" y="71"/>
                  </a:cubicBezTo>
                  <a:lnTo>
                    <a:pt x="68" y="70"/>
                  </a:lnTo>
                  <a:close/>
                  <a:moveTo>
                    <a:pt x="69" y="54"/>
                  </a:moveTo>
                  <a:cubicBezTo>
                    <a:pt x="69" y="54"/>
                    <a:pt x="69" y="54"/>
                    <a:pt x="69" y="54"/>
                  </a:cubicBezTo>
                  <a:cubicBezTo>
                    <a:pt x="69" y="54"/>
                    <a:pt x="69" y="54"/>
                    <a:pt x="69" y="54"/>
                  </a:cubicBezTo>
                  <a:cubicBezTo>
                    <a:pt x="68" y="54"/>
                    <a:pt x="68" y="54"/>
                    <a:pt x="68" y="54"/>
                  </a:cubicBezTo>
                  <a:cubicBezTo>
                    <a:pt x="68" y="54"/>
                    <a:pt x="68" y="54"/>
                    <a:pt x="68" y="54"/>
                  </a:cubicBezTo>
                  <a:lnTo>
                    <a:pt x="69" y="54"/>
                  </a:lnTo>
                  <a:close/>
                  <a:moveTo>
                    <a:pt x="69" y="137"/>
                  </a:moveTo>
                  <a:cubicBezTo>
                    <a:pt x="69" y="138"/>
                    <a:pt x="69" y="138"/>
                    <a:pt x="69" y="138"/>
                  </a:cubicBezTo>
                  <a:cubicBezTo>
                    <a:pt x="69" y="138"/>
                    <a:pt x="69" y="138"/>
                    <a:pt x="69" y="138"/>
                  </a:cubicBezTo>
                  <a:cubicBezTo>
                    <a:pt x="68" y="138"/>
                    <a:pt x="68" y="138"/>
                    <a:pt x="68" y="138"/>
                  </a:cubicBezTo>
                  <a:cubicBezTo>
                    <a:pt x="68" y="137"/>
                    <a:pt x="68" y="137"/>
                    <a:pt x="68" y="137"/>
                  </a:cubicBezTo>
                  <a:lnTo>
                    <a:pt x="69" y="137"/>
                  </a:lnTo>
                  <a:close/>
                  <a:moveTo>
                    <a:pt x="69" y="56"/>
                  </a:moveTo>
                  <a:cubicBezTo>
                    <a:pt x="69" y="56"/>
                    <a:pt x="69" y="56"/>
                    <a:pt x="69" y="56"/>
                  </a:cubicBezTo>
                  <a:cubicBezTo>
                    <a:pt x="70" y="57"/>
                    <a:pt x="70" y="57"/>
                    <a:pt x="70" y="57"/>
                  </a:cubicBezTo>
                  <a:cubicBezTo>
                    <a:pt x="69" y="58"/>
                    <a:pt x="69" y="58"/>
                    <a:pt x="69" y="58"/>
                  </a:cubicBezTo>
                  <a:cubicBezTo>
                    <a:pt x="68" y="57"/>
                    <a:pt x="68" y="57"/>
                    <a:pt x="68" y="57"/>
                  </a:cubicBezTo>
                  <a:lnTo>
                    <a:pt x="69" y="56"/>
                  </a:lnTo>
                  <a:close/>
                  <a:moveTo>
                    <a:pt x="68" y="118"/>
                  </a:moveTo>
                  <a:cubicBezTo>
                    <a:pt x="69" y="118"/>
                    <a:pt x="69" y="118"/>
                    <a:pt x="69" y="118"/>
                  </a:cubicBezTo>
                  <a:cubicBezTo>
                    <a:pt x="69" y="119"/>
                    <a:pt x="69" y="119"/>
                    <a:pt x="69" y="119"/>
                  </a:cubicBezTo>
                  <a:cubicBezTo>
                    <a:pt x="68" y="119"/>
                    <a:pt x="68" y="119"/>
                    <a:pt x="68" y="119"/>
                  </a:cubicBezTo>
                  <a:lnTo>
                    <a:pt x="68" y="118"/>
                  </a:lnTo>
                  <a:close/>
                  <a:moveTo>
                    <a:pt x="69" y="48"/>
                  </a:moveTo>
                  <a:cubicBezTo>
                    <a:pt x="70" y="48"/>
                    <a:pt x="70" y="48"/>
                    <a:pt x="70" y="48"/>
                  </a:cubicBezTo>
                  <a:cubicBezTo>
                    <a:pt x="70" y="48"/>
                    <a:pt x="70" y="48"/>
                    <a:pt x="70" y="48"/>
                  </a:cubicBezTo>
                  <a:cubicBezTo>
                    <a:pt x="69" y="48"/>
                    <a:pt x="69" y="48"/>
                    <a:pt x="69" y="48"/>
                  </a:cubicBezTo>
                  <a:cubicBezTo>
                    <a:pt x="69" y="48"/>
                    <a:pt x="69" y="48"/>
                    <a:pt x="69" y="48"/>
                  </a:cubicBezTo>
                  <a:cubicBezTo>
                    <a:pt x="69" y="48"/>
                    <a:pt x="69" y="48"/>
                    <a:pt x="69" y="48"/>
                  </a:cubicBezTo>
                  <a:close/>
                  <a:moveTo>
                    <a:pt x="69" y="75"/>
                  </a:moveTo>
                  <a:cubicBezTo>
                    <a:pt x="69" y="75"/>
                    <a:pt x="69" y="75"/>
                    <a:pt x="69" y="75"/>
                  </a:cubicBezTo>
                  <a:cubicBezTo>
                    <a:pt x="69" y="75"/>
                    <a:pt x="69" y="75"/>
                    <a:pt x="69" y="75"/>
                  </a:cubicBezTo>
                  <a:cubicBezTo>
                    <a:pt x="69" y="75"/>
                    <a:pt x="69" y="75"/>
                    <a:pt x="69" y="75"/>
                  </a:cubicBezTo>
                  <a:close/>
                  <a:moveTo>
                    <a:pt x="69" y="93"/>
                  </a:moveTo>
                  <a:cubicBezTo>
                    <a:pt x="69" y="93"/>
                    <a:pt x="69" y="93"/>
                    <a:pt x="69" y="93"/>
                  </a:cubicBezTo>
                  <a:cubicBezTo>
                    <a:pt x="69" y="93"/>
                    <a:pt x="69" y="93"/>
                    <a:pt x="69" y="93"/>
                  </a:cubicBezTo>
                  <a:cubicBezTo>
                    <a:pt x="69" y="93"/>
                    <a:pt x="69" y="93"/>
                    <a:pt x="69" y="93"/>
                  </a:cubicBezTo>
                  <a:close/>
                  <a:moveTo>
                    <a:pt x="69" y="52"/>
                  </a:moveTo>
                  <a:cubicBezTo>
                    <a:pt x="70" y="53"/>
                    <a:pt x="70" y="53"/>
                    <a:pt x="70" y="53"/>
                  </a:cubicBezTo>
                  <a:cubicBezTo>
                    <a:pt x="69" y="53"/>
                    <a:pt x="69" y="53"/>
                    <a:pt x="69" y="53"/>
                  </a:cubicBezTo>
                  <a:cubicBezTo>
                    <a:pt x="69" y="53"/>
                    <a:pt x="69" y="53"/>
                    <a:pt x="69" y="53"/>
                  </a:cubicBezTo>
                  <a:cubicBezTo>
                    <a:pt x="69" y="53"/>
                    <a:pt x="69" y="53"/>
                    <a:pt x="69" y="53"/>
                  </a:cubicBezTo>
                  <a:lnTo>
                    <a:pt x="69" y="52"/>
                  </a:lnTo>
                  <a:close/>
                  <a:moveTo>
                    <a:pt x="69" y="77"/>
                  </a:moveTo>
                  <a:cubicBezTo>
                    <a:pt x="69" y="77"/>
                    <a:pt x="69" y="77"/>
                    <a:pt x="69" y="77"/>
                  </a:cubicBezTo>
                  <a:cubicBezTo>
                    <a:pt x="69" y="77"/>
                    <a:pt x="69" y="77"/>
                    <a:pt x="69" y="77"/>
                  </a:cubicBezTo>
                  <a:cubicBezTo>
                    <a:pt x="69" y="77"/>
                    <a:pt x="69" y="77"/>
                    <a:pt x="69" y="77"/>
                  </a:cubicBezTo>
                  <a:close/>
                  <a:moveTo>
                    <a:pt x="70" y="55"/>
                  </a:moveTo>
                  <a:cubicBezTo>
                    <a:pt x="70" y="55"/>
                    <a:pt x="70" y="55"/>
                    <a:pt x="70" y="55"/>
                  </a:cubicBezTo>
                  <a:cubicBezTo>
                    <a:pt x="70" y="56"/>
                    <a:pt x="70" y="56"/>
                    <a:pt x="70" y="56"/>
                  </a:cubicBezTo>
                  <a:cubicBezTo>
                    <a:pt x="70" y="56"/>
                    <a:pt x="70" y="56"/>
                    <a:pt x="70" y="56"/>
                  </a:cubicBezTo>
                  <a:cubicBezTo>
                    <a:pt x="70" y="56"/>
                    <a:pt x="70" y="56"/>
                    <a:pt x="70" y="56"/>
                  </a:cubicBezTo>
                  <a:cubicBezTo>
                    <a:pt x="69" y="56"/>
                    <a:pt x="69" y="56"/>
                    <a:pt x="69" y="56"/>
                  </a:cubicBezTo>
                  <a:cubicBezTo>
                    <a:pt x="69" y="55"/>
                    <a:pt x="69" y="55"/>
                    <a:pt x="69" y="55"/>
                  </a:cubicBezTo>
                  <a:cubicBezTo>
                    <a:pt x="70" y="55"/>
                    <a:pt x="70" y="55"/>
                    <a:pt x="70" y="55"/>
                  </a:cubicBezTo>
                  <a:close/>
                  <a:moveTo>
                    <a:pt x="70" y="107"/>
                  </a:moveTo>
                  <a:cubicBezTo>
                    <a:pt x="70" y="107"/>
                    <a:pt x="70" y="107"/>
                    <a:pt x="70" y="107"/>
                  </a:cubicBezTo>
                  <a:cubicBezTo>
                    <a:pt x="70" y="108"/>
                    <a:pt x="70" y="108"/>
                    <a:pt x="70" y="108"/>
                  </a:cubicBezTo>
                  <a:cubicBezTo>
                    <a:pt x="69" y="108"/>
                    <a:pt x="69" y="108"/>
                    <a:pt x="69" y="108"/>
                  </a:cubicBezTo>
                  <a:cubicBezTo>
                    <a:pt x="69" y="107"/>
                    <a:pt x="69" y="107"/>
                    <a:pt x="69" y="107"/>
                  </a:cubicBezTo>
                  <a:lnTo>
                    <a:pt x="70" y="107"/>
                  </a:lnTo>
                  <a:close/>
                  <a:moveTo>
                    <a:pt x="72" y="127"/>
                  </a:moveTo>
                  <a:cubicBezTo>
                    <a:pt x="72" y="127"/>
                    <a:pt x="72" y="127"/>
                    <a:pt x="73" y="129"/>
                  </a:cubicBezTo>
                  <a:cubicBezTo>
                    <a:pt x="73" y="129"/>
                    <a:pt x="74" y="129"/>
                    <a:pt x="74" y="129"/>
                  </a:cubicBezTo>
                  <a:cubicBezTo>
                    <a:pt x="74" y="130"/>
                    <a:pt x="74" y="130"/>
                    <a:pt x="74" y="130"/>
                  </a:cubicBezTo>
                  <a:cubicBezTo>
                    <a:pt x="73" y="131"/>
                    <a:pt x="73" y="131"/>
                    <a:pt x="73" y="131"/>
                  </a:cubicBezTo>
                  <a:cubicBezTo>
                    <a:pt x="73" y="132"/>
                    <a:pt x="73" y="132"/>
                    <a:pt x="73" y="132"/>
                  </a:cubicBezTo>
                  <a:cubicBezTo>
                    <a:pt x="73" y="133"/>
                    <a:pt x="73" y="133"/>
                    <a:pt x="73" y="133"/>
                  </a:cubicBezTo>
                  <a:cubicBezTo>
                    <a:pt x="73" y="134"/>
                    <a:pt x="73" y="134"/>
                    <a:pt x="73" y="134"/>
                  </a:cubicBezTo>
                  <a:cubicBezTo>
                    <a:pt x="72" y="134"/>
                    <a:pt x="71" y="133"/>
                    <a:pt x="71" y="130"/>
                  </a:cubicBezTo>
                  <a:cubicBezTo>
                    <a:pt x="70" y="130"/>
                    <a:pt x="70" y="130"/>
                    <a:pt x="69" y="128"/>
                  </a:cubicBezTo>
                  <a:cubicBezTo>
                    <a:pt x="70" y="127"/>
                    <a:pt x="71" y="127"/>
                    <a:pt x="72" y="127"/>
                  </a:cubicBezTo>
                  <a:moveTo>
                    <a:pt x="70" y="72"/>
                  </a:moveTo>
                  <a:cubicBezTo>
                    <a:pt x="70" y="72"/>
                    <a:pt x="70" y="72"/>
                    <a:pt x="70" y="72"/>
                  </a:cubicBezTo>
                  <a:cubicBezTo>
                    <a:pt x="70" y="72"/>
                    <a:pt x="70" y="72"/>
                    <a:pt x="70" y="72"/>
                  </a:cubicBezTo>
                  <a:cubicBezTo>
                    <a:pt x="70" y="72"/>
                    <a:pt x="70" y="72"/>
                    <a:pt x="70" y="72"/>
                  </a:cubicBezTo>
                  <a:close/>
                  <a:moveTo>
                    <a:pt x="71" y="115"/>
                  </a:moveTo>
                  <a:cubicBezTo>
                    <a:pt x="71" y="115"/>
                    <a:pt x="71" y="115"/>
                    <a:pt x="71" y="115"/>
                  </a:cubicBezTo>
                  <a:cubicBezTo>
                    <a:pt x="71" y="115"/>
                    <a:pt x="71" y="115"/>
                    <a:pt x="71" y="115"/>
                  </a:cubicBezTo>
                  <a:cubicBezTo>
                    <a:pt x="71" y="116"/>
                    <a:pt x="71" y="116"/>
                    <a:pt x="71" y="116"/>
                  </a:cubicBezTo>
                  <a:cubicBezTo>
                    <a:pt x="71" y="116"/>
                    <a:pt x="71" y="116"/>
                    <a:pt x="71" y="116"/>
                  </a:cubicBezTo>
                  <a:cubicBezTo>
                    <a:pt x="71" y="115"/>
                    <a:pt x="71" y="115"/>
                    <a:pt x="71" y="115"/>
                  </a:cubicBezTo>
                  <a:cubicBezTo>
                    <a:pt x="71" y="115"/>
                    <a:pt x="71" y="115"/>
                    <a:pt x="71" y="115"/>
                  </a:cubicBezTo>
                  <a:cubicBezTo>
                    <a:pt x="71" y="115"/>
                    <a:pt x="71" y="115"/>
                    <a:pt x="71" y="115"/>
                  </a:cubicBezTo>
                  <a:close/>
                  <a:moveTo>
                    <a:pt x="72" y="58"/>
                  </a:moveTo>
                  <a:cubicBezTo>
                    <a:pt x="72" y="58"/>
                    <a:pt x="72" y="58"/>
                    <a:pt x="72" y="58"/>
                  </a:cubicBezTo>
                  <a:cubicBezTo>
                    <a:pt x="72" y="59"/>
                    <a:pt x="72" y="59"/>
                    <a:pt x="72" y="59"/>
                  </a:cubicBezTo>
                  <a:cubicBezTo>
                    <a:pt x="71" y="59"/>
                    <a:pt x="71" y="59"/>
                    <a:pt x="71" y="59"/>
                  </a:cubicBezTo>
                  <a:cubicBezTo>
                    <a:pt x="71" y="59"/>
                    <a:pt x="71" y="59"/>
                    <a:pt x="71" y="59"/>
                  </a:cubicBezTo>
                  <a:cubicBezTo>
                    <a:pt x="71" y="59"/>
                    <a:pt x="71" y="59"/>
                    <a:pt x="71" y="59"/>
                  </a:cubicBezTo>
                  <a:lnTo>
                    <a:pt x="72" y="58"/>
                  </a:lnTo>
                  <a:close/>
                  <a:moveTo>
                    <a:pt x="71" y="75"/>
                  </a:moveTo>
                  <a:cubicBezTo>
                    <a:pt x="71" y="75"/>
                    <a:pt x="71" y="75"/>
                    <a:pt x="71" y="75"/>
                  </a:cubicBezTo>
                  <a:cubicBezTo>
                    <a:pt x="71" y="75"/>
                    <a:pt x="71" y="75"/>
                    <a:pt x="71" y="75"/>
                  </a:cubicBezTo>
                  <a:cubicBezTo>
                    <a:pt x="71" y="75"/>
                    <a:pt x="71" y="75"/>
                    <a:pt x="71" y="75"/>
                  </a:cubicBezTo>
                  <a:close/>
                  <a:moveTo>
                    <a:pt x="71" y="74"/>
                  </a:moveTo>
                  <a:cubicBezTo>
                    <a:pt x="72" y="74"/>
                    <a:pt x="72" y="74"/>
                    <a:pt x="72" y="74"/>
                  </a:cubicBezTo>
                  <a:cubicBezTo>
                    <a:pt x="72" y="74"/>
                    <a:pt x="72" y="74"/>
                    <a:pt x="72" y="74"/>
                  </a:cubicBezTo>
                  <a:cubicBezTo>
                    <a:pt x="71" y="74"/>
                    <a:pt x="71" y="74"/>
                    <a:pt x="71" y="74"/>
                  </a:cubicBezTo>
                  <a:close/>
                  <a:moveTo>
                    <a:pt x="73" y="76"/>
                  </a:moveTo>
                  <a:cubicBezTo>
                    <a:pt x="73" y="77"/>
                    <a:pt x="73" y="77"/>
                    <a:pt x="73" y="77"/>
                  </a:cubicBezTo>
                  <a:cubicBezTo>
                    <a:pt x="73" y="77"/>
                    <a:pt x="73" y="77"/>
                    <a:pt x="73" y="77"/>
                  </a:cubicBezTo>
                  <a:cubicBezTo>
                    <a:pt x="72" y="77"/>
                    <a:pt x="72" y="77"/>
                    <a:pt x="72" y="77"/>
                  </a:cubicBezTo>
                  <a:cubicBezTo>
                    <a:pt x="72" y="76"/>
                    <a:pt x="72" y="76"/>
                    <a:pt x="72" y="76"/>
                  </a:cubicBezTo>
                  <a:cubicBezTo>
                    <a:pt x="72" y="76"/>
                    <a:pt x="72" y="76"/>
                    <a:pt x="72" y="76"/>
                  </a:cubicBezTo>
                  <a:lnTo>
                    <a:pt x="73" y="76"/>
                  </a:lnTo>
                  <a:close/>
                  <a:moveTo>
                    <a:pt x="72" y="101"/>
                  </a:moveTo>
                  <a:cubicBezTo>
                    <a:pt x="72" y="101"/>
                    <a:pt x="72" y="101"/>
                    <a:pt x="72" y="101"/>
                  </a:cubicBezTo>
                  <a:cubicBezTo>
                    <a:pt x="72" y="102"/>
                    <a:pt x="72" y="102"/>
                    <a:pt x="72" y="102"/>
                  </a:cubicBezTo>
                  <a:cubicBezTo>
                    <a:pt x="72" y="102"/>
                    <a:pt x="72" y="102"/>
                    <a:pt x="72" y="102"/>
                  </a:cubicBezTo>
                  <a:lnTo>
                    <a:pt x="72" y="101"/>
                  </a:lnTo>
                  <a:close/>
                  <a:moveTo>
                    <a:pt x="73" y="70"/>
                  </a:moveTo>
                  <a:cubicBezTo>
                    <a:pt x="73" y="70"/>
                    <a:pt x="73" y="70"/>
                    <a:pt x="73" y="70"/>
                  </a:cubicBezTo>
                  <a:cubicBezTo>
                    <a:pt x="73" y="70"/>
                    <a:pt x="73" y="70"/>
                    <a:pt x="73" y="70"/>
                  </a:cubicBezTo>
                  <a:cubicBezTo>
                    <a:pt x="73" y="70"/>
                    <a:pt x="73" y="70"/>
                    <a:pt x="73" y="70"/>
                  </a:cubicBezTo>
                  <a:cubicBezTo>
                    <a:pt x="73" y="70"/>
                    <a:pt x="73" y="70"/>
                    <a:pt x="73" y="70"/>
                  </a:cubicBezTo>
                  <a:close/>
                  <a:moveTo>
                    <a:pt x="73" y="72"/>
                  </a:moveTo>
                  <a:cubicBezTo>
                    <a:pt x="73" y="72"/>
                    <a:pt x="73" y="72"/>
                    <a:pt x="73" y="72"/>
                  </a:cubicBezTo>
                  <a:cubicBezTo>
                    <a:pt x="73" y="72"/>
                    <a:pt x="73" y="72"/>
                    <a:pt x="73" y="72"/>
                  </a:cubicBezTo>
                  <a:cubicBezTo>
                    <a:pt x="73" y="72"/>
                    <a:pt x="73" y="72"/>
                    <a:pt x="73" y="72"/>
                  </a:cubicBezTo>
                  <a:close/>
                  <a:moveTo>
                    <a:pt x="73" y="113"/>
                  </a:moveTo>
                  <a:cubicBezTo>
                    <a:pt x="73" y="113"/>
                    <a:pt x="73" y="113"/>
                    <a:pt x="73" y="113"/>
                  </a:cubicBezTo>
                  <a:cubicBezTo>
                    <a:pt x="74" y="113"/>
                    <a:pt x="74" y="113"/>
                    <a:pt x="74" y="113"/>
                  </a:cubicBezTo>
                  <a:cubicBezTo>
                    <a:pt x="74" y="113"/>
                    <a:pt x="74" y="113"/>
                    <a:pt x="74" y="113"/>
                  </a:cubicBezTo>
                  <a:cubicBezTo>
                    <a:pt x="73" y="113"/>
                    <a:pt x="73" y="113"/>
                    <a:pt x="73" y="113"/>
                  </a:cubicBezTo>
                  <a:close/>
                  <a:moveTo>
                    <a:pt x="74" y="81"/>
                  </a:moveTo>
                  <a:cubicBezTo>
                    <a:pt x="74" y="81"/>
                    <a:pt x="74" y="81"/>
                    <a:pt x="74" y="81"/>
                  </a:cubicBezTo>
                  <a:cubicBezTo>
                    <a:pt x="74" y="81"/>
                    <a:pt x="74" y="81"/>
                    <a:pt x="74" y="81"/>
                  </a:cubicBezTo>
                  <a:cubicBezTo>
                    <a:pt x="74" y="82"/>
                    <a:pt x="74" y="82"/>
                    <a:pt x="74" y="82"/>
                  </a:cubicBezTo>
                  <a:cubicBezTo>
                    <a:pt x="74" y="82"/>
                    <a:pt x="74" y="82"/>
                    <a:pt x="74" y="82"/>
                  </a:cubicBezTo>
                  <a:cubicBezTo>
                    <a:pt x="73" y="81"/>
                    <a:pt x="73" y="81"/>
                    <a:pt x="73" y="81"/>
                  </a:cubicBezTo>
                  <a:cubicBezTo>
                    <a:pt x="73" y="81"/>
                    <a:pt x="73" y="81"/>
                    <a:pt x="73" y="81"/>
                  </a:cubicBezTo>
                  <a:cubicBezTo>
                    <a:pt x="74" y="81"/>
                    <a:pt x="74" y="81"/>
                    <a:pt x="74" y="81"/>
                  </a:cubicBezTo>
                  <a:close/>
                  <a:moveTo>
                    <a:pt x="73" y="102"/>
                  </a:moveTo>
                  <a:cubicBezTo>
                    <a:pt x="74" y="102"/>
                    <a:pt x="74" y="102"/>
                    <a:pt x="74" y="102"/>
                  </a:cubicBezTo>
                  <a:cubicBezTo>
                    <a:pt x="74" y="103"/>
                    <a:pt x="74" y="103"/>
                    <a:pt x="74" y="103"/>
                  </a:cubicBezTo>
                  <a:cubicBezTo>
                    <a:pt x="73" y="103"/>
                    <a:pt x="73" y="103"/>
                    <a:pt x="73" y="103"/>
                  </a:cubicBezTo>
                  <a:lnTo>
                    <a:pt x="73" y="102"/>
                  </a:lnTo>
                  <a:close/>
                  <a:moveTo>
                    <a:pt x="73" y="151"/>
                  </a:moveTo>
                  <a:cubicBezTo>
                    <a:pt x="74" y="151"/>
                    <a:pt x="74" y="151"/>
                    <a:pt x="74" y="151"/>
                  </a:cubicBezTo>
                  <a:cubicBezTo>
                    <a:pt x="74" y="151"/>
                    <a:pt x="74" y="152"/>
                    <a:pt x="75" y="153"/>
                  </a:cubicBezTo>
                  <a:cubicBezTo>
                    <a:pt x="75" y="153"/>
                    <a:pt x="75" y="153"/>
                    <a:pt x="75" y="153"/>
                  </a:cubicBezTo>
                  <a:cubicBezTo>
                    <a:pt x="74" y="153"/>
                    <a:pt x="74" y="153"/>
                    <a:pt x="74" y="153"/>
                  </a:cubicBezTo>
                  <a:cubicBezTo>
                    <a:pt x="73" y="152"/>
                    <a:pt x="73" y="152"/>
                    <a:pt x="73" y="152"/>
                  </a:cubicBezTo>
                  <a:lnTo>
                    <a:pt x="73" y="151"/>
                  </a:lnTo>
                  <a:close/>
                  <a:moveTo>
                    <a:pt x="75" y="87"/>
                  </a:moveTo>
                  <a:cubicBezTo>
                    <a:pt x="75" y="88"/>
                    <a:pt x="75" y="88"/>
                    <a:pt x="75" y="88"/>
                  </a:cubicBezTo>
                  <a:cubicBezTo>
                    <a:pt x="75" y="88"/>
                    <a:pt x="75" y="88"/>
                    <a:pt x="75" y="88"/>
                  </a:cubicBezTo>
                  <a:cubicBezTo>
                    <a:pt x="74" y="87"/>
                    <a:pt x="74" y="87"/>
                    <a:pt x="74" y="87"/>
                  </a:cubicBezTo>
                  <a:cubicBezTo>
                    <a:pt x="74" y="87"/>
                    <a:pt x="74" y="87"/>
                    <a:pt x="74" y="87"/>
                  </a:cubicBezTo>
                  <a:lnTo>
                    <a:pt x="75" y="87"/>
                  </a:lnTo>
                  <a:close/>
                  <a:moveTo>
                    <a:pt x="75" y="73"/>
                  </a:moveTo>
                  <a:cubicBezTo>
                    <a:pt x="75" y="73"/>
                    <a:pt x="75" y="73"/>
                    <a:pt x="75" y="73"/>
                  </a:cubicBezTo>
                  <a:cubicBezTo>
                    <a:pt x="75" y="74"/>
                    <a:pt x="75" y="74"/>
                    <a:pt x="75" y="74"/>
                  </a:cubicBezTo>
                  <a:cubicBezTo>
                    <a:pt x="75" y="74"/>
                    <a:pt x="75" y="74"/>
                    <a:pt x="75" y="74"/>
                  </a:cubicBezTo>
                  <a:lnTo>
                    <a:pt x="75" y="73"/>
                  </a:lnTo>
                  <a:close/>
                  <a:moveTo>
                    <a:pt x="75" y="54"/>
                  </a:moveTo>
                  <a:cubicBezTo>
                    <a:pt x="76" y="54"/>
                    <a:pt x="76" y="54"/>
                    <a:pt x="76" y="54"/>
                  </a:cubicBezTo>
                  <a:cubicBezTo>
                    <a:pt x="76" y="54"/>
                    <a:pt x="76" y="54"/>
                    <a:pt x="76" y="54"/>
                  </a:cubicBezTo>
                  <a:cubicBezTo>
                    <a:pt x="75" y="55"/>
                    <a:pt x="75" y="55"/>
                    <a:pt x="75" y="55"/>
                  </a:cubicBezTo>
                  <a:cubicBezTo>
                    <a:pt x="75" y="55"/>
                    <a:pt x="75" y="55"/>
                    <a:pt x="75" y="55"/>
                  </a:cubicBezTo>
                  <a:cubicBezTo>
                    <a:pt x="75" y="54"/>
                    <a:pt x="75" y="54"/>
                    <a:pt x="75" y="54"/>
                  </a:cubicBezTo>
                  <a:close/>
                  <a:moveTo>
                    <a:pt x="75" y="129"/>
                  </a:moveTo>
                  <a:cubicBezTo>
                    <a:pt x="75" y="129"/>
                    <a:pt x="75" y="129"/>
                    <a:pt x="75" y="129"/>
                  </a:cubicBezTo>
                  <a:cubicBezTo>
                    <a:pt x="75" y="130"/>
                    <a:pt x="75" y="130"/>
                    <a:pt x="75" y="130"/>
                  </a:cubicBezTo>
                  <a:cubicBezTo>
                    <a:pt x="75" y="130"/>
                    <a:pt x="75" y="130"/>
                    <a:pt x="75" y="130"/>
                  </a:cubicBezTo>
                  <a:lnTo>
                    <a:pt x="75" y="129"/>
                  </a:lnTo>
                  <a:close/>
                  <a:moveTo>
                    <a:pt x="77" y="95"/>
                  </a:moveTo>
                  <a:cubicBezTo>
                    <a:pt x="77" y="95"/>
                    <a:pt x="77" y="95"/>
                    <a:pt x="77" y="95"/>
                  </a:cubicBezTo>
                  <a:cubicBezTo>
                    <a:pt x="77" y="95"/>
                    <a:pt x="77" y="95"/>
                    <a:pt x="77" y="95"/>
                  </a:cubicBezTo>
                  <a:cubicBezTo>
                    <a:pt x="76" y="95"/>
                    <a:pt x="76" y="95"/>
                    <a:pt x="76" y="95"/>
                  </a:cubicBezTo>
                  <a:cubicBezTo>
                    <a:pt x="76" y="95"/>
                    <a:pt x="76" y="95"/>
                    <a:pt x="76" y="95"/>
                  </a:cubicBezTo>
                  <a:lnTo>
                    <a:pt x="77" y="95"/>
                  </a:lnTo>
                  <a:close/>
                  <a:moveTo>
                    <a:pt x="77" y="68"/>
                  </a:moveTo>
                  <a:cubicBezTo>
                    <a:pt x="77" y="69"/>
                    <a:pt x="77" y="69"/>
                    <a:pt x="77" y="69"/>
                  </a:cubicBezTo>
                  <a:cubicBezTo>
                    <a:pt x="77" y="69"/>
                    <a:pt x="77" y="69"/>
                    <a:pt x="77" y="69"/>
                  </a:cubicBezTo>
                  <a:cubicBezTo>
                    <a:pt x="76" y="69"/>
                    <a:pt x="76" y="69"/>
                    <a:pt x="76" y="69"/>
                  </a:cubicBezTo>
                  <a:cubicBezTo>
                    <a:pt x="76" y="69"/>
                    <a:pt x="76" y="69"/>
                    <a:pt x="76" y="69"/>
                  </a:cubicBezTo>
                  <a:lnTo>
                    <a:pt x="77" y="68"/>
                  </a:lnTo>
                  <a:close/>
                  <a:moveTo>
                    <a:pt x="77" y="71"/>
                  </a:moveTo>
                  <a:cubicBezTo>
                    <a:pt x="78" y="71"/>
                    <a:pt x="78" y="71"/>
                    <a:pt x="78" y="71"/>
                  </a:cubicBezTo>
                  <a:cubicBezTo>
                    <a:pt x="78" y="72"/>
                    <a:pt x="78" y="72"/>
                    <a:pt x="78" y="72"/>
                  </a:cubicBezTo>
                  <a:cubicBezTo>
                    <a:pt x="77" y="72"/>
                    <a:pt x="77" y="72"/>
                    <a:pt x="77" y="72"/>
                  </a:cubicBezTo>
                  <a:lnTo>
                    <a:pt x="77" y="71"/>
                  </a:lnTo>
                  <a:close/>
                  <a:moveTo>
                    <a:pt x="80" y="50"/>
                  </a:moveTo>
                  <a:cubicBezTo>
                    <a:pt x="80" y="50"/>
                    <a:pt x="80" y="50"/>
                    <a:pt x="80" y="50"/>
                  </a:cubicBezTo>
                  <a:cubicBezTo>
                    <a:pt x="80" y="49"/>
                    <a:pt x="80" y="49"/>
                    <a:pt x="80" y="49"/>
                  </a:cubicBezTo>
                  <a:cubicBezTo>
                    <a:pt x="80" y="49"/>
                    <a:pt x="80" y="49"/>
                    <a:pt x="80" y="49"/>
                  </a:cubicBezTo>
                  <a:lnTo>
                    <a:pt x="8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92"/>
            <p:cNvSpPr>
              <a:spLocks noEditPoints="1"/>
            </p:cNvSpPr>
            <p:nvPr/>
          </p:nvSpPr>
          <p:spPr bwMode="auto">
            <a:xfrm>
              <a:off x="5305" y="1198"/>
              <a:ext cx="152" cy="172"/>
            </a:xfrm>
            <a:custGeom>
              <a:avLst/>
              <a:gdLst>
                <a:gd name="T0" fmla="*/ 1 w 64"/>
                <a:gd name="T1" fmla="*/ 32 h 72"/>
                <a:gd name="T2" fmla="*/ 7 w 64"/>
                <a:gd name="T3" fmla="*/ 18 h 72"/>
                <a:gd name="T4" fmla="*/ 5 w 64"/>
                <a:gd name="T5" fmla="*/ 22 h 72"/>
                <a:gd name="T6" fmla="*/ 10 w 64"/>
                <a:gd name="T7" fmla="*/ 16 h 72"/>
                <a:gd name="T8" fmla="*/ 17 w 64"/>
                <a:gd name="T9" fmla="*/ 18 h 72"/>
                <a:gd name="T10" fmla="*/ 57 w 64"/>
                <a:gd name="T11" fmla="*/ 29 h 72"/>
                <a:gd name="T12" fmla="*/ 40 w 64"/>
                <a:gd name="T13" fmla="*/ 71 h 72"/>
                <a:gd name="T14" fmla="*/ 19 w 64"/>
                <a:gd name="T15" fmla="*/ 68 h 72"/>
                <a:gd name="T16" fmla="*/ 1 w 64"/>
                <a:gd name="T17" fmla="*/ 69 h 72"/>
                <a:gd name="T18" fmla="*/ 2 w 64"/>
                <a:gd name="T19" fmla="*/ 65 h 72"/>
                <a:gd name="T20" fmla="*/ 1 w 64"/>
                <a:gd name="T21" fmla="*/ 46 h 72"/>
                <a:gd name="T22" fmla="*/ 28 w 64"/>
                <a:gd name="T23" fmla="*/ 65 h 72"/>
                <a:gd name="T24" fmla="*/ 29 w 64"/>
                <a:gd name="T25" fmla="*/ 64 h 72"/>
                <a:gd name="T26" fmla="*/ 20 w 64"/>
                <a:gd name="T27" fmla="*/ 41 h 72"/>
                <a:gd name="T28" fmla="*/ 18 w 64"/>
                <a:gd name="T29" fmla="*/ 41 h 72"/>
                <a:gd name="T30" fmla="*/ 6 w 64"/>
                <a:gd name="T31" fmla="*/ 32 h 72"/>
                <a:gd name="T32" fmla="*/ 4 w 64"/>
                <a:gd name="T33" fmla="*/ 15 h 72"/>
                <a:gd name="T34" fmla="*/ 3 w 64"/>
                <a:gd name="T35" fmla="*/ 24 h 72"/>
                <a:gd name="T36" fmla="*/ 5 w 64"/>
                <a:gd name="T37" fmla="*/ 48 h 72"/>
                <a:gd name="T38" fmla="*/ 55 w 64"/>
                <a:gd name="T39" fmla="*/ 0 h 72"/>
                <a:gd name="T40" fmla="*/ 39 w 64"/>
                <a:gd name="T41" fmla="*/ 10 h 72"/>
                <a:gd name="T42" fmla="*/ 27 w 64"/>
                <a:gd name="T43" fmla="*/ 7 h 72"/>
                <a:gd name="T44" fmla="*/ 24 w 64"/>
                <a:gd name="T45" fmla="*/ 7 h 72"/>
                <a:gd name="T46" fmla="*/ 17 w 64"/>
                <a:gd name="T47" fmla="*/ 12 h 72"/>
                <a:gd name="T48" fmla="*/ 10 w 64"/>
                <a:gd name="T49" fmla="*/ 9 h 72"/>
                <a:gd name="T50" fmla="*/ 10 w 64"/>
                <a:gd name="T51" fmla="*/ 14 h 72"/>
                <a:gd name="T52" fmla="*/ 5 w 64"/>
                <a:gd name="T53" fmla="*/ 14 h 72"/>
                <a:gd name="T54" fmla="*/ 6 w 64"/>
                <a:gd name="T55" fmla="*/ 13 h 72"/>
                <a:gd name="T56" fmla="*/ 14 w 64"/>
                <a:gd name="T57" fmla="*/ 6 h 72"/>
                <a:gd name="T58" fmla="*/ 21 w 64"/>
                <a:gd name="T59" fmla="*/ 3 h 72"/>
                <a:gd name="T60" fmla="*/ 8 w 64"/>
                <a:gd name="T61" fmla="*/ 58 h 72"/>
                <a:gd name="T62" fmla="*/ 6 w 64"/>
                <a:gd name="T63" fmla="*/ 23 h 72"/>
                <a:gd name="T64" fmla="*/ 9 w 64"/>
                <a:gd name="T65" fmla="*/ 24 h 72"/>
                <a:gd name="T66" fmla="*/ 12 w 64"/>
                <a:gd name="T67" fmla="*/ 34 h 72"/>
                <a:gd name="T68" fmla="*/ 12 w 64"/>
                <a:gd name="T69" fmla="*/ 28 h 72"/>
                <a:gd name="T70" fmla="*/ 11 w 64"/>
                <a:gd name="T71" fmla="*/ 66 h 72"/>
                <a:gd name="T72" fmla="*/ 14 w 64"/>
                <a:gd name="T73" fmla="*/ 26 h 72"/>
                <a:gd name="T74" fmla="*/ 16 w 64"/>
                <a:gd name="T75" fmla="*/ 3 h 72"/>
                <a:gd name="T76" fmla="*/ 22 w 64"/>
                <a:gd name="T77" fmla="*/ 32 h 72"/>
                <a:gd name="T78" fmla="*/ 22 w 64"/>
                <a:gd name="T79" fmla="*/ 31 h 72"/>
                <a:gd name="T80" fmla="*/ 24 w 64"/>
                <a:gd name="T81" fmla="*/ 25 h 72"/>
                <a:gd name="T82" fmla="*/ 32 w 64"/>
                <a:gd name="T83" fmla="*/ 41 h 72"/>
                <a:gd name="T84" fmla="*/ 33 w 64"/>
                <a:gd name="T85" fmla="*/ 31 h 72"/>
                <a:gd name="T86" fmla="*/ 33 w 64"/>
                <a:gd name="T87" fmla="*/ 43 h 72"/>
                <a:gd name="T88" fmla="*/ 35 w 64"/>
                <a:gd name="T89" fmla="*/ 43 h 72"/>
                <a:gd name="T90" fmla="*/ 42 w 64"/>
                <a:gd name="T91" fmla="*/ 9 h 72"/>
                <a:gd name="T92" fmla="*/ 46 w 64"/>
                <a:gd name="T93" fmla="*/ 5 h 72"/>
                <a:gd name="T94" fmla="*/ 46 w 64"/>
                <a:gd name="T95" fmla="*/ 7 h 72"/>
                <a:gd name="T96" fmla="*/ 50 w 64"/>
                <a:gd name="T97" fmla="*/ 20 h 72"/>
                <a:gd name="T98" fmla="*/ 49 w 64"/>
                <a:gd name="T99" fmla="*/ 12 h 72"/>
                <a:gd name="T100" fmla="*/ 51 w 64"/>
                <a:gd name="T101" fmla="*/ 43 h 72"/>
                <a:gd name="T102" fmla="*/ 52 w 64"/>
                <a:gd name="T103" fmla="*/ 55 h 72"/>
                <a:gd name="T104" fmla="*/ 52 w 64"/>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72">
                  <a:moveTo>
                    <a:pt x="1" y="30"/>
                  </a:moveTo>
                  <a:cubicBezTo>
                    <a:pt x="2" y="30"/>
                    <a:pt x="2" y="30"/>
                    <a:pt x="2" y="30"/>
                  </a:cubicBezTo>
                  <a:cubicBezTo>
                    <a:pt x="2" y="31"/>
                    <a:pt x="3" y="32"/>
                    <a:pt x="5" y="33"/>
                  </a:cubicBezTo>
                  <a:cubicBezTo>
                    <a:pt x="5" y="34"/>
                    <a:pt x="5" y="34"/>
                    <a:pt x="5" y="34"/>
                  </a:cubicBezTo>
                  <a:cubicBezTo>
                    <a:pt x="5" y="35"/>
                    <a:pt x="5" y="35"/>
                    <a:pt x="5" y="35"/>
                  </a:cubicBezTo>
                  <a:cubicBezTo>
                    <a:pt x="2" y="35"/>
                    <a:pt x="1" y="34"/>
                    <a:pt x="1" y="32"/>
                  </a:cubicBezTo>
                  <a:cubicBezTo>
                    <a:pt x="0" y="31"/>
                    <a:pt x="0" y="31"/>
                    <a:pt x="0" y="31"/>
                  </a:cubicBezTo>
                  <a:lnTo>
                    <a:pt x="1" y="30"/>
                  </a:lnTo>
                  <a:close/>
                  <a:moveTo>
                    <a:pt x="4" y="15"/>
                  </a:moveTo>
                  <a:cubicBezTo>
                    <a:pt x="5" y="15"/>
                    <a:pt x="6" y="16"/>
                    <a:pt x="6" y="17"/>
                  </a:cubicBezTo>
                  <a:cubicBezTo>
                    <a:pt x="7" y="17"/>
                    <a:pt x="7" y="17"/>
                    <a:pt x="7" y="18"/>
                  </a:cubicBezTo>
                  <a:cubicBezTo>
                    <a:pt x="7" y="18"/>
                    <a:pt x="7" y="18"/>
                    <a:pt x="7" y="18"/>
                  </a:cubicBezTo>
                  <a:cubicBezTo>
                    <a:pt x="7" y="18"/>
                    <a:pt x="7" y="18"/>
                    <a:pt x="7" y="18"/>
                  </a:cubicBezTo>
                  <a:cubicBezTo>
                    <a:pt x="4" y="18"/>
                    <a:pt x="4" y="18"/>
                    <a:pt x="4" y="18"/>
                  </a:cubicBezTo>
                  <a:cubicBezTo>
                    <a:pt x="4" y="18"/>
                    <a:pt x="4" y="18"/>
                    <a:pt x="4" y="18"/>
                  </a:cubicBezTo>
                  <a:cubicBezTo>
                    <a:pt x="4" y="18"/>
                    <a:pt x="4" y="18"/>
                    <a:pt x="4" y="18"/>
                  </a:cubicBezTo>
                  <a:cubicBezTo>
                    <a:pt x="5" y="22"/>
                    <a:pt x="5" y="22"/>
                    <a:pt x="5" y="22"/>
                  </a:cubicBezTo>
                  <a:cubicBezTo>
                    <a:pt x="5" y="22"/>
                    <a:pt x="5" y="22"/>
                    <a:pt x="5" y="22"/>
                  </a:cubicBezTo>
                  <a:cubicBezTo>
                    <a:pt x="7" y="19"/>
                    <a:pt x="8" y="18"/>
                    <a:pt x="8" y="18"/>
                  </a:cubicBezTo>
                  <a:cubicBezTo>
                    <a:pt x="11" y="19"/>
                    <a:pt x="11" y="19"/>
                    <a:pt x="11" y="19"/>
                  </a:cubicBezTo>
                  <a:cubicBezTo>
                    <a:pt x="11" y="18"/>
                    <a:pt x="11" y="18"/>
                    <a:pt x="11" y="18"/>
                  </a:cubicBezTo>
                  <a:cubicBezTo>
                    <a:pt x="9" y="16"/>
                    <a:pt x="9" y="16"/>
                    <a:pt x="9" y="16"/>
                  </a:cubicBezTo>
                  <a:cubicBezTo>
                    <a:pt x="10" y="16"/>
                    <a:pt x="10" y="16"/>
                    <a:pt x="10" y="16"/>
                  </a:cubicBezTo>
                  <a:cubicBezTo>
                    <a:pt x="10" y="16"/>
                    <a:pt x="10" y="16"/>
                    <a:pt x="10" y="16"/>
                  </a:cubicBezTo>
                  <a:cubicBezTo>
                    <a:pt x="11" y="16"/>
                    <a:pt x="11" y="16"/>
                    <a:pt x="11" y="17"/>
                  </a:cubicBezTo>
                  <a:cubicBezTo>
                    <a:pt x="11" y="19"/>
                    <a:pt x="11" y="19"/>
                    <a:pt x="11" y="19"/>
                  </a:cubicBezTo>
                  <a:cubicBezTo>
                    <a:pt x="14" y="20"/>
                    <a:pt x="14" y="20"/>
                    <a:pt x="14" y="20"/>
                  </a:cubicBezTo>
                  <a:cubicBezTo>
                    <a:pt x="14" y="20"/>
                    <a:pt x="14" y="20"/>
                    <a:pt x="14" y="20"/>
                  </a:cubicBezTo>
                  <a:cubicBezTo>
                    <a:pt x="15" y="18"/>
                    <a:pt x="15" y="18"/>
                    <a:pt x="15" y="18"/>
                  </a:cubicBezTo>
                  <a:cubicBezTo>
                    <a:pt x="17" y="18"/>
                    <a:pt x="17" y="18"/>
                    <a:pt x="17" y="18"/>
                  </a:cubicBezTo>
                  <a:cubicBezTo>
                    <a:pt x="18" y="20"/>
                    <a:pt x="21" y="22"/>
                    <a:pt x="25" y="24"/>
                  </a:cubicBezTo>
                  <a:cubicBezTo>
                    <a:pt x="25" y="23"/>
                    <a:pt x="25" y="23"/>
                    <a:pt x="25" y="23"/>
                  </a:cubicBezTo>
                  <a:cubicBezTo>
                    <a:pt x="25" y="23"/>
                    <a:pt x="25" y="23"/>
                    <a:pt x="25" y="23"/>
                  </a:cubicBezTo>
                  <a:cubicBezTo>
                    <a:pt x="38" y="26"/>
                    <a:pt x="46" y="29"/>
                    <a:pt x="51" y="31"/>
                  </a:cubicBezTo>
                  <a:cubicBezTo>
                    <a:pt x="51" y="32"/>
                    <a:pt x="51" y="32"/>
                    <a:pt x="51" y="32"/>
                  </a:cubicBezTo>
                  <a:cubicBezTo>
                    <a:pt x="53" y="30"/>
                    <a:pt x="55" y="29"/>
                    <a:pt x="57" y="29"/>
                  </a:cubicBezTo>
                  <a:cubicBezTo>
                    <a:pt x="58" y="29"/>
                    <a:pt x="58" y="29"/>
                    <a:pt x="58" y="29"/>
                  </a:cubicBezTo>
                  <a:cubicBezTo>
                    <a:pt x="60" y="29"/>
                    <a:pt x="62" y="30"/>
                    <a:pt x="64" y="32"/>
                  </a:cubicBezTo>
                  <a:cubicBezTo>
                    <a:pt x="64" y="33"/>
                    <a:pt x="64" y="33"/>
                    <a:pt x="64" y="33"/>
                  </a:cubicBezTo>
                  <a:cubicBezTo>
                    <a:pt x="60" y="33"/>
                    <a:pt x="58" y="35"/>
                    <a:pt x="57" y="38"/>
                  </a:cubicBezTo>
                  <a:cubicBezTo>
                    <a:pt x="58" y="41"/>
                    <a:pt x="59" y="44"/>
                    <a:pt x="59" y="48"/>
                  </a:cubicBezTo>
                  <a:cubicBezTo>
                    <a:pt x="59" y="59"/>
                    <a:pt x="53" y="67"/>
                    <a:pt x="40" y="71"/>
                  </a:cubicBezTo>
                  <a:cubicBezTo>
                    <a:pt x="32" y="72"/>
                    <a:pt x="32" y="72"/>
                    <a:pt x="32" y="72"/>
                  </a:cubicBezTo>
                  <a:cubicBezTo>
                    <a:pt x="24" y="71"/>
                    <a:pt x="19" y="70"/>
                    <a:pt x="19" y="69"/>
                  </a:cubicBezTo>
                  <a:cubicBezTo>
                    <a:pt x="19" y="69"/>
                    <a:pt x="19" y="69"/>
                    <a:pt x="19" y="69"/>
                  </a:cubicBezTo>
                  <a:cubicBezTo>
                    <a:pt x="19" y="68"/>
                    <a:pt x="19" y="68"/>
                    <a:pt x="19" y="68"/>
                  </a:cubicBezTo>
                  <a:cubicBezTo>
                    <a:pt x="19" y="68"/>
                    <a:pt x="19" y="68"/>
                    <a:pt x="19" y="68"/>
                  </a:cubicBezTo>
                  <a:cubicBezTo>
                    <a:pt x="19" y="68"/>
                    <a:pt x="19" y="68"/>
                    <a:pt x="19" y="68"/>
                  </a:cubicBezTo>
                  <a:cubicBezTo>
                    <a:pt x="18" y="68"/>
                    <a:pt x="18" y="68"/>
                    <a:pt x="18" y="68"/>
                  </a:cubicBezTo>
                  <a:cubicBezTo>
                    <a:pt x="16" y="69"/>
                    <a:pt x="16" y="69"/>
                    <a:pt x="16" y="69"/>
                  </a:cubicBezTo>
                  <a:cubicBezTo>
                    <a:pt x="11" y="67"/>
                    <a:pt x="11" y="67"/>
                    <a:pt x="11" y="67"/>
                  </a:cubicBezTo>
                  <a:cubicBezTo>
                    <a:pt x="8" y="70"/>
                    <a:pt x="6" y="72"/>
                    <a:pt x="5" y="72"/>
                  </a:cubicBezTo>
                  <a:cubicBezTo>
                    <a:pt x="2" y="72"/>
                    <a:pt x="2" y="72"/>
                    <a:pt x="2" y="72"/>
                  </a:cubicBezTo>
                  <a:cubicBezTo>
                    <a:pt x="1" y="71"/>
                    <a:pt x="1" y="70"/>
                    <a:pt x="1" y="69"/>
                  </a:cubicBezTo>
                  <a:cubicBezTo>
                    <a:pt x="1" y="67"/>
                    <a:pt x="1" y="67"/>
                    <a:pt x="1" y="67"/>
                  </a:cubicBezTo>
                  <a:cubicBezTo>
                    <a:pt x="1" y="67"/>
                    <a:pt x="1" y="67"/>
                    <a:pt x="1" y="67"/>
                  </a:cubicBezTo>
                  <a:cubicBezTo>
                    <a:pt x="2" y="68"/>
                    <a:pt x="3" y="68"/>
                    <a:pt x="3" y="68"/>
                  </a:cubicBezTo>
                  <a:cubicBezTo>
                    <a:pt x="4" y="68"/>
                    <a:pt x="5" y="67"/>
                    <a:pt x="5" y="66"/>
                  </a:cubicBezTo>
                  <a:cubicBezTo>
                    <a:pt x="4" y="66"/>
                    <a:pt x="4" y="66"/>
                    <a:pt x="4" y="66"/>
                  </a:cubicBezTo>
                  <a:cubicBezTo>
                    <a:pt x="2" y="65"/>
                    <a:pt x="2" y="65"/>
                    <a:pt x="2" y="65"/>
                  </a:cubicBezTo>
                  <a:cubicBezTo>
                    <a:pt x="2" y="65"/>
                    <a:pt x="2" y="65"/>
                    <a:pt x="2" y="65"/>
                  </a:cubicBezTo>
                  <a:cubicBezTo>
                    <a:pt x="1" y="65"/>
                    <a:pt x="1" y="65"/>
                    <a:pt x="1" y="65"/>
                  </a:cubicBezTo>
                  <a:cubicBezTo>
                    <a:pt x="1" y="52"/>
                    <a:pt x="1" y="52"/>
                    <a:pt x="1" y="52"/>
                  </a:cubicBezTo>
                  <a:cubicBezTo>
                    <a:pt x="2" y="49"/>
                    <a:pt x="2" y="49"/>
                    <a:pt x="2" y="49"/>
                  </a:cubicBezTo>
                  <a:cubicBezTo>
                    <a:pt x="1" y="49"/>
                    <a:pt x="1" y="49"/>
                    <a:pt x="1" y="48"/>
                  </a:cubicBezTo>
                  <a:cubicBezTo>
                    <a:pt x="1" y="46"/>
                    <a:pt x="1" y="46"/>
                    <a:pt x="1" y="46"/>
                  </a:cubicBezTo>
                  <a:cubicBezTo>
                    <a:pt x="2" y="45"/>
                    <a:pt x="2" y="45"/>
                    <a:pt x="2" y="45"/>
                  </a:cubicBezTo>
                  <a:cubicBezTo>
                    <a:pt x="6" y="45"/>
                    <a:pt x="6" y="45"/>
                    <a:pt x="6" y="45"/>
                  </a:cubicBezTo>
                  <a:cubicBezTo>
                    <a:pt x="9" y="48"/>
                    <a:pt x="11" y="52"/>
                    <a:pt x="12" y="55"/>
                  </a:cubicBezTo>
                  <a:cubicBezTo>
                    <a:pt x="13" y="55"/>
                    <a:pt x="15" y="56"/>
                    <a:pt x="18" y="59"/>
                  </a:cubicBezTo>
                  <a:cubicBezTo>
                    <a:pt x="22" y="62"/>
                    <a:pt x="25" y="64"/>
                    <a:pt x="28" y="64"/>
                  </a:cubicBezTo>
                  <a:cubicBezTo>
                    <a:pt x="28" y="65"/>
                    <a:pt x="28" y="65"/>
                    <a:pt x="28" y="65"/>
                  </a:cubicBezTo>
                  <a:cubicBezTo>
                    <a:pt x="27" y="65"/>
                    <a:pt x="27" y="65"/>
                    <a:pt x="27" y="65"/>
                  </a:cubicBezTo>
                  <a:cubicBezTo>
                    <a:pt x="28" y="66"/>
                    <a:pt x="28" y="67"/>
                    <a:pt x="29" y="67"/>
                  </a:cubicBezTo>
                  <a:cubicBezTo>
                    <a:pt x="30" y="67"/>
                    <a:pt x="30" y="67"/>
                    <a:pt x="30" y="67"/>
                  </a:cubicBezTo>
                  <a:cubicBezTo>
                    <a:pt x="30" y="66"/>
                    <a:pt x="30" y="66"/>
                    <a:pt x="30" y="66"/>
                  </a:cubicBezTo>
                  <a:cubicBezTo>
                    <a:pt x="30" y="65"/>
                    <a:pt x="29" y="65"/>
                    <a:pt x="29" y="65"/>
                  </a:cubicBezTo>
                  <a:cubicBezTo>
                    <a:pt x="29" y="64"/>
                    <a:pt x="29" y="64"/>
                    <a:pt x="29" y="64"/>
                  </a:cubicBezTo>
                  <a:cubicBezTo>
                    <a:pt x="31" y="65"/>
                    <a:pt x="31" y="65"/>
                    <a:pt x="31" y="65"/>
                  </a:cubicBezTo>
                  <a:cubicBezTo>
                    <a:pt x="40" y="65"/>
                    <a:pt x="44" y="62"/>
                    <a:pt x="44" y="56"/>
                  </a:cubicBezTo>
                  <a:cubicBezTo>
                    <a:pt x="44" y="51"/>
                    <a:pt x="38" y="47"/>
                    <a:pt x="26" y="45"/>
                  </a:cubicBezTo>
                  <a:cubicBezTo>
                    <a:pt x="23" y="44"/>
                    <a:pt x="22" y="44"/>
                    <a:pt x="22" y="43"/>
                  </a:cubicBezTo>
                  <a:cubicBezTo>
                    <a:pt x="22" y="43"/>
                    <a:pt x="22" y="43"/>
                    <a:pt x="22" y="43"/>
                  </a:cubicBezTo>
                  <a:cubicBezTo>
                    <a:pt x="22" y="43"/>
                    <a:pt x="21" y="42"/>
                    <a:pt x="20" y="41"/>
                  </a:cubicBezTo>
                  <a:cubicBezTo>
                    <a:pt x="20" y="41"/>
                    <a:pt x="20" y="41"/>
                    <a:pt x="20" y="41"/>
                  </a:cubicBezTo>
                  <a:cubicBezTo>
                    <a:pt x="20" y="41"/>
                    <a:pt x="20" y="41"/>
                    <a:pt x="20" y="41"/>
                  </a:cubicBezTo>
                  <a:cubicBezTo>
                    <a:pt x="20" y="42"/>
                    <a:pt x="20" y="43"/>
                    <a:pt x="21" y="43"/>
                  </a:cubicBezTo>
                  <a:cubicBezTo>
                    <a:pt x="21" y="44"/>
                    <a:pt x="21" y="44"/>
                    <a:pt x="21" y="44"/>
                  </a:cubicBezTo>
                  <a:cubicBezTo>
                    <a:pt x="21" y="44"/>
                    <a:pt x="21" y="44"/>
                    <a:pt x="21" y="44"/>
                  </a:cubicBezTo>
                  <a:cubicBezTo>
                    <a:pt x="18" y="41"/>
                    <a:pt x="18" y="41"/>
                    <a:pt x="18" y="41"/>
                  </a:cubicBezTo>
                  <a:cubicBezTo>
                    <a:pt x="16" y="41"/>
                    <a:pt x="16" y="41"/>
                    <a:pt x="16" y="41"/>
                  </a:cubicBezTo>
                  <a:cubicBezTo>
                    <a:pt x="16" y="42"/>
                    <a:pt x="16" y="42"/>
                    <a:pt x="16" y="42"/>
                  </a:cubicBezTo>
                  <a:cubicBezTo>
                    <a:pt x="12" y="41"/>
                    <a:pt x="10" y="39"/>
                    <a:pt x="8" y="38"/>
                  </a:cubicBezTo>
                  <a:cubicBezTo>
                    <a:pt x="9" y="37"/>
                    <a:pt x="9" y="36"/>
                    <a:pt x="9" y="35"/>
                  </a:cubicBezTo>
                  <a:cubicBezTo>
                    <a:pt x="9" y="34"/>
                    <a:pt x="8" y="34"/>
                    <a:pt x="6" y="33"/>
                  </a:cubicBezTo>
                  <a:cubicBezTo>
                    <a:pt x="6" y="32"/>
                    <a:pt x="6" y="32"/>
                    <a:pt x="6" y="32"/>
                  </a:cubicBezTo>
                  <a:cubicBezTo>
                    <a:pt x="7" y="29"/>
                    <a:pt x="7" y="29"/>
                    <a:pt x="7" y="29"/>
                  </a:cubicBezTo>
                  <a:cubicBezTo>
                    <a:pt x="5" y="28"/>
                    <a:pt x="5" y="28"/>
                    <a:pt x="5" y="28"/>
                  </a:cubicBezTo>
                  <a:cubicBezTo>
                    <a:pt x="3" y="28"/>
                    <a:pt x="3" y="28"/>
                    <a:pt x="3" y="28"/>
                  </a:cubicBezTo>
                  <a:cubicBezTo>
                    <a:pt x="2" y="27"/>
                    <a:pt x="2" y="26"/>
                    <a:pt x="2" y="25"/>
                  </a:cubicBezTo>
                  <a:cubicBezTo>
                    <a:pt x="2" y="22"/>
                    <a:pt x="2" y="22"/>
                    <a:pt x="2" y="22"/>
                  </a:cubicBezTo>
                  <a:cubicBezTo>
                    <a:pt x="2" y="20"/>
                    <a:pt x="3" y="17"/>
                    <a:pt x="4" y="15"/>
                  </a:cubicBezTo>
                  <a:moveTo>
                    <a:pt x="3" y="24"/>
                  </a:moveTo>
                  <a:cubicBezTo>
                    <a:pt x="3" y="24"/>
                    <a:pt x="3" y="24"/>
                    <a:pt x="3" y="24"/>
                  </a:cubicBezTo>
                  <a:cubicBezTo>
                    <a:pt x="3" y="24"/>
                    <a:pt x="3" y="24"/>
                    <a:pt x="3" y="24"/>
                  </a:cubicBezTo>
                  <a:cubicBezTo>
                    <a:pt x="4" y="23"/>
                    <a:pt x="4" y="23"/>
                    <a:pt x="4" y="23"/>
                  </a:cubicBezTo>
                  <a:cubicBezTo>
                    <a:pt x="3" y="23"/>
                    <a:pt x="3" y="23"/>
                    <a:pt x="3" y="23"/>
                  </a:cubicBezTo>
                  <a:lnTo>
                    <a:pt x="3" y="24"/>
                  </a:lnTo>
                  <a:close/>
                  <a:moveTo>
                    <a:pt x="3" y="48"/>
                  </a:moveTo>
                  <a:cubicBezTo>
                    <a:pt x="3" y="49"/>
                    <a:pt x="3" y="49"/>
                    <a:pt x="3" y="49"/>
                  </a:cubicBezTo>
                  <a:cubicBezTo>
                    <a:pt x="4" y="50"/>
                    <a:pt x="4" y="50"/>
                    <a:pt x="4" y="50"/>
                  </a:cubicBezTo>
                  <a:cubicBezTo>
                    <a:pt x="4" y="50"/>
                    <a:pt x="4" y="50"/>
                    <a:pt x="4" y="50"/>
                  </a:cubicBezTo>
                  <a:cubicBezTo>
                    <a:pt x="5" y="49"/>
                    <a:pt x="5" y="49"/>
                    <a:pt x="5" y="48"/>
                  </a:cubicBezTo>
                  <a:cubicBezTo>
                    <a:pt x="5" y="48"/>
                    <a:pt x="5" y="48"/>
                    <a:pt x="5" y="48"/>
                  </a:cubicBezTo>
                  <a:cubicBezTo>
                    <a:pt x="4" y="47"/>
                    <a:pt x="4" y="47"/>
                    <a:pt x="4" y="47"/>
                  </a:cubicBezTo>
                  <a:cubicBezTo>
                    <a:pt x="3" y="47"/>
                    <a:pt x="3" y="47"/>
                    <a:pt x="3" y="48"/>
                  </a:cubicBezTo>
                  <a:moveTo>
                    <a:pt x="28" y="0"/>
                  </a:moveTo>
                  <a:cubicBezTo>
                    <a:pt x="32" y="0"/>
                    <a:pt x="38" y="1"/>
                    <a:pt x="46" y="4"/>
                  </a:cubicBezTo>
                  <a:cubicBezTo>
                    <a:pt x="51" y="0"/>
                    <a:pt x="51" y="0"/>
                    <a:pt x="51" y="0"/>
                  </a:cubicBezTo>
                  <a:cubicBezTo>
                    <a:pt x="55" y="0"/>
                    <a:pt x="55" y="0"/>
                    <a:pt x="55" y="0"/>
                  </a:cubicBezTo>
                  <a:cubicBezTo>
                    <a:pt x="56" y="0"/>
                    <a:pt x="56" y="1"/>
                    <a:pt x="56" y="2"/>
                  </a:cubicBezTo>
                  <a:cubicBezTo>
                    <a:pt x="56" y="23"/>
                    <a:pt x="56" y="23"/>
                    <a:pt x="56" y="23"/>
                  </a:cubicBezTo>
                  <a:cubicBezTo>
                    <a:pt x="56" y="24"/>
                    <a:pt x="56" y="25"/>
                    <a:pt x="55" y="25"/>
                  </a:cubicBezTo>
                  <a:cubicBezTo>
                    <a:pt x="52" y="25"/>
                    <a:pt x="52" y="25"/>
                    <a:pt x="52" y="25"/>
                  </a:cubicBezTo>
                  <a:cubicBezTo>
                    <a:pt x="51" y="24"/>
                    <a:pt x="48" y="21"/>
                    <a:pt x="42" y="13"/>
                  </a:cubicBezTo>
                  <a:cubicBezTo>
                    <a:pt x="39" y="10"/>
                    <a:pt x="39" y="10"/>
                    <a:pt x="39" y="10"/>
                  </a:cubicBezTo>
                  <a:cubicBezTo>
                    <a:pt x="37" y="10"/>
                    <a:pt x="37" y="9"/>
                    <a:pt x="37" y="9"/>
                  </a:cubicBezTo>
                  <a:cubicBezTo>
                    <a:pt x="38" y="8"/>
                    <a:pt x="38" y="8"/>
                    <a:pt x="38" y="8"/>
                  </a:cubicBezTo>
                  <a:cubicBezTo>
                    <a:pt x="38" y="7"/>
                    <a:pt x="37" y="7"/>
                    <a:pt x="37" y="7"/>
                  </a:cubicBezTo>
                  <a:cubicBezTo>
                    <a:pt x="37" y="7"/>
                    <a:pt x="37" y="7"/>
                    <a:pt x="37" y="7"/>
                  </a:cubicBezTo>
                  <a:cubicBezTo>
                    <a:pt x="35" y="9"/>
                    <a:pt x="35" y="9"/>
                    <a:pt x="35" y="9"/>
                  </a:cubicBezTo>
                  <a:cubicBezTo>
                    <a:pt x="33" y="7"/>
                    <a:pt x="30" y="7"/>
                    <a:pt x="27" y="7"/>
                  </a:cubicBezTo>
                  <a:cubicBezTo>
                    <a:pt x="27" y="7"/>
                    <a:pt x="27" y="7"/>
                    <a:pt x="27" y="7"/>
                  </a:cubicBezTo>
                  <a:cubicBezTo>
                    <a:pt x="27" y="5"/>
                    <a:pt x="27" y="5"/>
                    <a:pt x="27" y="5"/>
                  </a:cubicBezTo>
                  <a:cubicBezTo>
                    <a:pt x="27" y="5"/>
                    <a:pt x="27" y="4"/>
                    <a:pt x="25" y="3"/>
                  </a:cubicBezTo>
                  <a:cubicBezTo>
                    <a:pt x="24" y="3"/>
                    <a:pt x="24" y="4"/>
                    <a:pt x="24" y="5"/>
                  </a:cubicBezTo>
                  <a:cubicBezTo>
                    <a:pt x="24" y="6"/>
                    <a:pt x="24" y="6"/>
                    <a:pt x="24" y="6"/>
                  </a:cubicBezTo>
                  <a:cubicBezTo>
                    <a:pt x="24" y="7"/>
                    <a:pt x="24" y="7"/>
                    <a:pt x="24" y="7"/>
                  </a:cubicBezTo>
                  <a:cubicBezTo>
                    <a:pt x="24" y="7"/>
                    <a:pt x="24" y="7"/>
                    <a:pt x="24" y="7"/>
                  </a:cubicBezTo>
                  <a:cubicBezTo>
                    <a:pt x="22" y="8"/>
                    <a:pt x="20" y="8"/>
                    <a:pt x="19" y="9"/>
                  </a:cubicBezTo>
                  <a:cubicBezTo>
                    <a:pt x="18" y="9"/>
                    <a:pt x="18" y="9"/>
                    <a:pt x="18" y="9"/>
                  </a:cubicBezTo>
                  <a:cubicBezTo>
                    <a:pt x="17" y="9"/>
                    <a:pt x="17" y="9"/>
                    <a:pt x="17" y="9"/>
                  </a:cubicBezTo>
                  <a:cubicBezTo>
                    <a:pt x="17" y="10"/>
                    <a:pt x="17" y="10"/>
                    <a:pt x="17" y="10"/>
                  </a:cubicBezTo>
                  <a:cubicBezTo>
                    <a:pt x="17" y="12"/>
                    <a:pt x="17" y="12"/>
                    <a:pt x="17" y="12"/>
                  </a:cubicBezTo>
                  <a:cubicBezTo>
                    <a:pt x="16" y="12"/>
                    <a:pt x="16" y="12"/>
                    <a:pt x="16" y="12"/>
                  </a:cubicBezTo>
                  <a:cubicBezTo>
                    <a:pt x="16" y="14"/>
                    <a:pt x="16" y="14"/>
                    <a:pt x="16" y="14"/>
                  </a:cubicBezTo>
                  <a:cubicBezTo>
                    <a:pt x="14" y="15"/>
                    <a:pt x="14" y="15"/>
                    <a:pt x="14" y="15"/>
                  </a:cubicBezTo>
                  <a:cubicBezTo>
                    <a:pt x="14" y="17"/>
                    <a:pt x="14" y="17"/>
                    <a:pt x="14" y="17"/>
                  </a:cubicBezTo>
                  <a:cubicBezTo>
                    <a:pt x="14" y="17"/>
                    <a:pt x="13" y="16"/>
                    <a:pt x="13" y="14"/>
                  </a:cubicBezTo>
                  <a:cubicBezTo>
                    <a:pt x="11" y="13"/>
                    <a:pt x="10" y="11"/>
                    <a:pt x="10" y="9"/>
                  </a:cubicBezTo>
                  <a:cubicBezTo>
                    <a:pt x="11" y="8"/>
                    <a:pt x="11" y="8"/>
                    <a:pt x="11" y="8"/>
                  </a:cubicBezTo>
                  <a:cubicBezTo>
                    <a:pt x="11" y="8"/>
                    <a:pt x="11" y="8"/>
                    <a:pt x="11" y="8"/>
                  </a:cubicBezTo>
                  <a:cubicBezTo>
                    <a:pt x="9" y="8"/>
                    <a:pt x="9" y="8"/>
                    <a:pt x="9" y="8"/>
                  </a:cubicBezTo>
                  <a:cubicBezTo>
                    <a:pt x="9" y="9"/>
                    <a:pt x="9" y="9"/>
                    <a:pt x="9" y="9"/>
                  </a:cubicBezTo>
                  <a:cubicBezTo>
                    <a:pt x="9" y="9"/>
                    <a:pt x="9" y="9"/>
                    <a:pt x="9" y="9"/>
                  </a:cubicBezTo>
                  <a:cubicBezTo>
                    <a:pt x="10" y="14"/>
                    <a:pt x="10" y="14"/>
                    <a:pt x="10" y="14"/>
                  </a:cubicBezTo>
                  <a:cubicBezTo>
                    <a:pt x="10" y="15"/>
                    <a:pt x="10" y="15"/>
                    <a:pt x="10" y="15"/>
                  </a:cubicBezTo>
                  <a:cubicBezTo>
                    <a:pt x="10" y="15"/>
                    <a:pt x="10" y="15"/>
                    <a:pt x="10" y="15"/>
                  </a:cubicBezTo>
                  <a:cubicBezTo>
                    <a:pt x="9" y="15"/>
                    <a:pt x="9" y="14"/>
                    <a:pt x="9" y="12"/>
                  </a:cubicBezTo>
                  <a:cubicBezTo>
                    <a:pt x="7" y="11"/>
                    <a:pt x="7" y="11"/>
                    <a:pt x="7" y="11"/>
                  </a:cubicBezTo>
                  <a:cubicBezTo>
                    <a:pt x="7" y="11"/>
                    <a:pt x="7" y="11"/>
                    <a:pt x="7" y="11"/>
                  </a:cubicBezTo>
                  <a:cubicBezTo>
                    <a:pt x="7" y="13"/>
                    <a:pt x="6" y="14"/>
                    <a:pt x="5" y="14"/>
                  </a:cubicBezTo>
                  <a:cubicBezTo>
                    <a:pt x="4" y="15"/>
                    <a:pt x="4" y="15"/>
                    <a:pt x="4" y="15"/>
                  </a:cubicBezTo>
                  <a:cubicBezTo>
                    <a:pt x="4" y="14"/>
                    <a:pt x="4" y="14"/>
                    <a:pt x="4" y="14"/>
                  </a:cubicBezTo>
                  <a:cubicBezTo>
                    <a:pt x="4" y="13"/>
                    <a:pt x="4" y="13"/>
                    <a:pt x="4" y="13"/>
                  </a:cubicBezTo>
                  <a:cubicBezTo>
                    <a:pt x="5" y="13"/>
                    <a:pt x="5" y="13"/>
                    <a:pt x="5" y="13"/>
                  </a:cubicBezTo>
                  <a:cubicBezTo>
                    <a:pt x="5" y="13"/>
                    <a:pt x="5" y="13"/>
                    <a:pt x="5" y="13"/>
                  </a:cubicBezTo>
                  <a:cubicBezTo>
                    <a:pt x="6" y="13"/>
                    <a:pt x="6" y="13"/>
                    <a:pt x="6" y="13"/>
                  </a:cubicBezTo>
                  <a:cubicBezTo>
                    <a:pt x="6" y="13"/>
                    <a:pt x="6" y="13"/>
                    <a:pt x="6" y="13"/>
                  </a:cubicBezTo>
                  <a:cubicBezTo>
                    <a:pt x="5" y="12"/>
                    <a:pt x="5" y="12"/>
                    <a:pt x="5" y="12"/>
                  </a:cubicBezTo>
                  <a:cubicBezTo>
                    <a:pt x="7" y="8"/>
                    <a:pt x="10" y="6"/>
                    <a:pt x="13" y="4"/>
                  </a:cubicBezTo>
                  <a:cubicBezTo>
                    <a:pt x="13" y="4"/>
                    <a:pt x="13" y="4"/>
                    <a:pt x="13" y="4"/>
                  </a:cubicBezTo>
                  <a:cubicBezTo>
                    <a:pt x="14" y="4"/>
                    <a:pt x="14" y="4"/>
                    <a:pt x="14" y="5"/>
                  </a:cubicBezTo>
                  <a:cubicBezTo>
                    <a:pt x="14" y="6"/>
                    <a:pt x="14" y="6"/>
                    <a:pt x="14" y="6"/>
                  </a:cubicBezTo>
                  <a:cubicBezTo>
                    <a:pt x="18" y="8"/>
                    <a:pt x="18" y="8"/>
                    <a:pt x="18" y="8"/>
                  </a:cubicBezTo>
                  <a:cubicBezTo>
                    <a:pt x="19" y="7"/>
                    <a:pt x="19" y="7"/>
                    <a:pt x="19" y="7"/>
                  </a:cubicBezTo>
                  <a:cubicBezTo>
                    <a:pt x="19" y="8"/>
                    <a:pt x="19" y="8"/>
                    <a:pt x="19" y="8"/>
                  </a:cubicBezTo>
                  <a:cubicBezTo>
                    <a:pt x="19" y="7"/>
                    <a:pt x="20" y="6"/>
                    <a:pt x="22" y="5"/>
                  </a:cubicBezTo>
                  <a:cubicBezTo>
                    <a:pt x="22" y="4"/>
                    <a:pt x="22" y="4"/>
                    <a:pt x="22" y="4"/>
                  </a:cubicBezTo>
                  <a:cubicBezTo>
                    <a:pt x="21" y="3"/>
                    <a:pt x="21" y="3"/>
                    <a:pt x="21" y="3"/>
                  </a:cubicBezTo>
                  <a:cubicBezTo>
                    <a:pt x="22" y="1"/>
                    <a:pt x="22" y="0"/>
                    <a:pt x="24" y="0"/>
                  </a:cubicBezTo>
                  <a:lnTo>
                    <a:pt x="28" y="0"/>
                  </a:lnTo>
                  <a:close/>
                  <a:moveTo>
                    <a:pt x="6" y="57"/>
                  </a:moveTo>
                  <a:cubicBezTo>
                    <a:pt x="6" y="57"/>
                    <a:pt x="6" y="57"/>
                    <a:pt x="6" y="57"/>
                  </a:cubicBezTo>
                  <a:cubicBezTo>
                    <a:pt x="6" y="58"/>
                    <a:pt x="7" y="58"/>
                    <a:pt x="7" y="58"/>
                  </a:cubicBezTo>
                  <a:cubicBezTo>
                    <a:pt x="8" y="58"/>
                    <a:pt x="8" y="58"/>
                    <a:pt x="8" y="58"/>
                  </a:cubicBezTo>
                  <a:cubicBezTo>
                    <a:pt x="8" y="57"/>
                    <a:pt x="8" y="57"/>
                    <a:pt x="8" y="57"/>
                  </a:cubicBezTo>
                  <a:cubicBezTo>
                    <a:pt x="8" y="56"/>
                    <a:pt x="8" y="55"/>
                    <a:pt x="7" y="55"/>
                  </a:cubicBezTo>
                  <a:cubicBezTo>
                    <a:pt x="7" y="55"/>
                    <a:pt x="7" y="55"/>
                    <a:pt x="7" y="55"/>
                  </a:cubicBezTo>
                  <a:cubicBezTo>
                    <a:pt x="6" y="55"/>
                    <a:pt x="6" y="56"/>
                    <a:pt x="6" y="57"/>
                  </a:cubicBezTo>
                  <a:moveTo>
                    <a:pt x="6" y="23"/>
                  </a:moveTo>
                  <a:cubicBezTo>
                    <a:pt x="6" y="23"/>
                    <a:pt x="6" y="23"/>
                    <a:pt x="6" y="23"/>
                  </a:cubicBezTo>
                  <a:cubicBezTo>
                    <a:pt x="6" y="22"/>
                    <a:pt x="6" y="22"/>
                    <a:pt x="6" y="22"/>
                  </a:cubicBezTo>
                  <a:cubicBezTo>
                    <a:pt x="6" y="22"/>
                    <a:pt x="6" y="22"/>
                    <a:pt x="6" y="22"/>
                  </a:cubicBezTo>
                  <a:lnTo>
                    <a:pt x="6" y="23"/>
                  </a:lnTo>
                  <a:close/>
                  <a:moveTo>
                    <a:pt x="8" y="22"/>
                  </a:moveTo>
                  <a:cubicBezTo>
                    <a:pt x="8" y="23"/>
                    <a:pt x="8" y="23"/>
                    <a:pt x="8" y="23"/>
                  </a:cubicBezTo>
                  <a:cubicBezTo>
                    <a:pt x="9" y="23"/>
                    <a:pt x="9" y="24"/>
                    <a:pt x="9" y="24"/>
                  </a:cubicBezTo>
                  <a:cubicBezTo>
                    <a:pt x="10" y="23"/>
                    <a:pt x="10" y="23"/>
                    <a:pt x="10" y="23"/>
                  </a:cubicBezTo>
                  <a:cubicBezTo>
                    <a:pt x="10" y="23"/>
                    <a:pt x="10" y="23"/>
                    <a:pt x="10" y="23"/>
                  </a:cubicBezTo>
                  <a:lnTo>
                    <a:pt x="8" y="22"/>
                  </a:lnTo>
                  <a:close/>
                  <a:moveTo>
                    <a:pt x="8" y="28"/>
                  </a:moveTo>
                  <a:cubicBezTo>
                    <a:pt x="10" y="29"/>
                    <a:pt x="11" y="31"/>
                    <a:pt x="11" y="32"/>
                  </a:cubicBezTo>
                  <a:cubicBezTo>
                    <a:pt x="12" y="32"/>
                    <a:pt x="12" y="33"/>
                    <a:pt x="12" y="34"/>
                  </a:cubicBezTo>
                  <a:cubicBezTo>
                    <a:pt x="13" y="34"/>
                    <a:pt x="13" y="34"/>
                    <a:pt x="13" y="34"/>
                  </a:cubicBezTo>
                  <a:cubicBezTo>
                    <a:pt x="15" y="33"/>
                    <a:pt x="16" y="32"/>
                    <a:pt x="16" y="31"/>
                  </a:cubicBezTo>
                  <a:cubicBezTo>
                    <a:pt x="15" y="31"/>
                    <a:pt x="15" y="31"/>
                    <a:pt x="15" y="31"/>
                  </a:cubicBezTo>
                  <a:cubicBezTo>
                    <a:pt x="16" y="29"/>
                    <a:pt x="16" y="29"/>
                    <a:pt x="16" y="29"/>
                  </a:cubicBezTo>
                  <a:cubicBezTo>
                    <a:pt x="15" y="28"/>
                    <a:pt x="14" y="28"/>
                    <a:pt x="14" y="28"/>
                  </a:cubicBezTo>
                  <a:cubicBezTo>
                    <a:pt x="12" y="28"/>
                    <a:pt x="12" y="28"/>
                    <a:pt x="12" y="28"/>
                  </a:cubicBezTo>
                  <a:cubicBezTo>
                    <a:pt x="11" y="28"/>
                    <a:pt x="11" y="27"/>
                    <a:pt x="10" y="27"/>
                  </a:cubicBezTo>
                  <a:lnTo>
                    <a:pt x="8" y="28"/>
                  </a:lnTo>
                  <a:close/>
                  <a:moveTo>
                    <a:pt x="10" y="64"/>
                  </a:moveTo>
                  <a:cubicBezTo>
                    <a:pt x="9" y="65"/>
                    <a:pt x="9" y="65"/>
                    <a:pt x="9" y="65"/>
                  </a:cubicBezTo>
                  <a:cubicBezTo>
                    <a:pt x="9" y="66"/>
                    <a:pt x="10" y="66"/>
                    <a:pt x="11" y="66"/>
                  </a:cubicBezTo>
                  <a:cubicBezTo>
                    <a:pt x="11" y="66"/>
                    <a:pt x="11" y="66"/>
                    <a:pt x="11" y="66"/>
                  </a:cubicBezTo>
                  <a:cubicBezTo>
                    <a:pt x="11" y="66"/>
                    <a:pt x="11" y="66"/>
                    <a:pt x="11" y="66"/>
                  </a:cubicBezTo>
                  <a:cubicBezTo>
                    <a:pt x="11" y="66"/>
                    <a:pt x="11" y="66"/>
                    <a:pt x="11" y="66"/>
                  </a:cubicBezTo>
                  <a:cubicBezTo>
                    <a:pt x="11" y="66"/>
                    <a:pt x="10" y="65"/>
                    <a:pt x="10" y="64"/>
                  </a:cubicBezTo>
                  <a:close/>
                  <a:moveTo>
                    <a:pt x="12" y="24"/>
                  </a:moveTo>
                  <a:cubicBezTo>
                    <a:pt x="14" y="26"/>
                    <a:pt x="14" y="26"/>
                    <a:pt x="14" y="26"/>
                  </a:cubicBezTo>
                  <a:cubicBezTo>
                    <a:pt x="14" y="26"/>
                    <a:pt x="14" y="26"/>
                    <a:pt x="14" y="26"/>
                  </a:cubicBezTo>
                  <a:cubicBezTo>
                    <a:pt x="14" y="25"/>
                    <a:pt x="14" y="25"/>
                    <a:pt x="14" y="25"/>
                  </a:cubicBezTo>
                  <a:cubicBezTo>
                    <a:pt x="14" y="25"/>
                    <a:pt x="13" y="24"/>
                    <a:pt x="13" y="24"/>
                  </a:cubicBezTo>
                  <a:lnTo>
                    <a:pt x="12" y="24"/>
                  </a:lnTo>
                  <a:close/>
                  <a:moveTo>
                    <a:pt x="16" y="2"/>
                  </a:move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lnTo>
                    <a:pt x="16" y="2"/>
                  </a:lnTo>
                  <a:close/>
                  <a:moveTo>
                    <a:pt x="22" y="31"/>
                  </a:moveTo>
                  <a:cubicBezTo>
                    <a:pt x="22" y="32"/>
                    <a:pt x="22" y="32"/>
                    <a:pt x="22" y="32"/>
                  </a:cubicBezTo>
                  <a:cubicBezTo>
                    <a:pt x="23" y="33"/>
                    <a:pt x="23" y="33"/>
                    <a:pt x="23" y="33"/>
                  </a:cubicBezTo>
                  <a:cubicBezTo>
                    <a:pt x="24" y="33"/>
                    <a:pt x="24" y="33"/>
                    <a:pt x="24" y="33"/>
                  </a:cubicBezTo>
                  <a:cubicBezTo>
                    <a:pt x="24" y="32"/>
                    <a:pt x="24" y="32"/>
                    <a:pt x="24" y="32"/>
                  </a:cubicBezTo>
                  <a:cubicBezTo>
                    <a:pt x="23" y="30"/>
                    <a:pt x="23" y="30"/>
                    <a:pt x="23" y="30"/>
                  </a:cubicBezTo>
                  <a:cubicBezTo>
                    <a:pt x="23" y="30"/>
                    <a:pt x="23" y="30"/>
                    <a:pt x="23" y="30"/>
                  </a:cubicBezTo>
                  <a:lnTo>
                    <a:pt x="22" y="31"/>
                  </a:lnTo>
                  <a:close/>
                  <a:moveTo>
                    <a:pt x="24" y="25"/>
                  </a:moveTo>
                  <a:cubicBezTo>
                    <a:pt x="24" y="26"/>
                    <a:pt x="24" y="26"/>
                    <a:pt x="25" y="26"/>
                  </a:cubicBezTo>
                  <a:cubicBezTo>
                    <a:pt x="25" y="26"/>
                    <a:pt x="25" y="26"/>
                    <a:pt x="25" y="26"/>
                  </a:cubicBezTo>
                  <a:cubicBezTo>
                    <a:pt x="25" y="26"/>
                    <a:pt x="25" y="26"/>
                    <a:pt x="25" y="26"/>
                  </a:cubicBezTo>
                  <a:cubicBezTo>
                    <a:pt x="24" y="25"/>
                    <a:pt x="24" y="25"/>
                    <a:pt x="24" y="25"/>
                  </a:cubicBezTo>
                  <a:cubicBezTo>
                    <a:pt x="24" y="25"/>
                    <a:pt x="24" y="25"/>
                    <a:pt x="24" y="25"/>
                  </a:cubicBezTo>
                  <a:close/>
                  <a:moveTo>
                    <a:pt x="29" y="39"/>
                  </a:moveTo>
                  <a:cubicBezTo>
                    <a:pt x="29" y="40"/>
                    <a:pt x="28" y="41"/>
                    <a:pt x="28" y="42"/>
                  </a:cubicBezTo>
                  <a:cubicBezTo>
                    <a:pt x="28" y="42"/>
                    <a:pt x="28" y="42"/>
                    <a:pt x="28" y="42"/>
                  </a:cubicBezTo>
                  <a:cubicBezTo>
                    <a:pt x="29" y="42"/>
                    <a:pt x="29" y="42"/>
                    <a:pt x="29" y="42"/>
                  </a:cubicBezTo>
                  <a:cubicBezTo>
                    <a:pt x="30" y="41"/>
                    <a:pt x="30" y="41"/>
                    <a:pt x="30" y="41"/>
                  </a:cubicBezTo>
                  <a:cubicBezTo>
                    <a:pt x="32" y="41"/>
                    <a:pt x="32" y="41"/>
                    <a:pt x="32" y="41"/>
                  </a:cubicBezTo>
                  <a:cubicBezTo>
                    <a:pt x="31" y="40"/>
                    <a:pt x="30" y="39"/>
                    <a:pt x="29" y="39"/>
                  </a:cubicBezTo>
                  <a:moveTo>
                    <a:pt x="34" y="30"/>
                  </a:moveTo>
                  <a:cubicBezTo>
                    <a:pt x="34" y="31"/>
                    <a:pt x="34" y="31"/>
                    <a:pt x="34" y="31"/>
                  </a:cubicBezTo>
                  <a:cubicBezTo>
                    <a:pt x="34" y="32"/>
                    <a:pt x="34" y="32"/>
                    <a:pt x="34" y="32"/>
                  </a:cubicBezTo>
                  <a:cubicBezTo>
                    <a:pt x="34" y="32"/>
                    <a:pt x="34" y="32"/>
                    <a:pt x="34" y="32"/>
                  </a:cubicBezTo>
                  <a:cubicBezTo>
                    <a:pt x="33" y="31"/>
                    <a:pt x="33" y="31"/>
                    <a:pt x="33" y="31"/>
                  </a:cubicBezTo>
                  <a:cubicBezTo>
                    <a:pt x="32" y="35"/>
                    <a:pt x="32" y="35"/>
                    <a:pt x="32" y="35"/>
                  </a:cubicBezTo>
                  <a:cubicBezTo>
                    <a:pt x="36" y="36"/>
                    <a:pt x="36" y="36"/>
                    <a:pt x="36" y="36"/>
                  </a:cubicBezTo>
                  <a:cubicBezTo>
                    <a:pt x="38" y="36"/>
                    <a:pt x="38" y="36"/>
                    <a:pt x="38" y="36"/>
                  </a:cubicBezTo>
                  <a:cubicBezTo>
                    <a:pt x="37" y="30"/>
                    <a:pt x="37" y="28"/>
                    <a:pt x="36" y="28"/>
                  </a:cubicBezTo>
                  <a:cubicBezTo>
                    <a:pt x="35" y="29"/>
                    <a:pt x="34" y="29"/>
                    <a:pt x="34" y="30"/>
                  </a:cubicBezTo>
                  <a:moveTo>
                    <a:pt x="33" y="43"/>
                  </a:moveTo>
                  <a:cubicBezTo>
                    <a:pt x="33" y="44"/>
                    <a:pt x="33" y="44"/>
                    <a:pt x="33" y="44"/>
                  </a:cubicBezTo>
                  <a:cubicBezTo>
                    <a:pt x="33" y="44"/>
                    <a:pt x="34" y="45"/>
                    <a:pt x="34" y="47"/>
                  </a:cubicBezTo>
                  <a:cubicBezTo>
                    <a:pt x="35" y="47"/>
                    <a:pt x="35" y="47"/>
                    <a:pt x="35" y="47"/>
                  </a:cubicBezTo>
                  <a:cubicBezTo>
                    <a:pt x="35" y="47"/>
                    <a:pt x="35" y="47"/>
                    <a:pt x="35" y="47"/>
                  </a:cubicBezTo>
                  <a:cubicBezTo>
                    <a:pt x="36" y="45"/>
                    <a:pt x="36" y="45"/>
                    <a:pt x="36" y="45"/>
                  </a:cubicBezTo>
                  <a:cubicBezTo>
                    <a:pt x="36" y="43"/>
                    <a:pt x="36" y="43"/>
                    <a:pt x="35" y="43"/>
                  </a:cubicBezTo>
                  <a:lnTo>
                    <a:pt x="33" y="43"/>
                  </a:lnTo>
                  <a:close/>
                  <a:moveTo>
                    <a:pt x="41" y="10"/>
                  </a:moveTo>
                  <a:cubicBezTo>
                    <a:pt x="41" y="10"/>
                    <a:pt x="41" y="10"/>
                    <a:pt x="41" y="10"/>
                  </a:cubicBezTo>
                  <a:cubicBezTo>
                    <a:pt x="42" y="11"/>
                    <a:pt x="42" y="11"/>
                    <a:pt x="42" y="11"/>
                  </a:cubicBezTo>
                  <a:cubicBezTo>
                    <a:pt x="43" y="10"/>
                    <a:pt x="43" y="10"/>
                    <a:pt x="43" y="10"/>
                  </a:cubicBezTo>
                  <a:cubicBezTo>
                    <a:pt x="42" y="9"/>
                    <a:pt x="42" y="9"/>
                    <a:pt x="42" y="9"/>
                  </a:cubicBezTo>
                  <a:cubicBezTo>
                    <a:pt x="42" y="9"/>
                    <a:pt x="42" y="9"/>
                    <a:pt x="42" y="9"/>
                  </a:cubicBezTo>
                  <a:lnTo>
                    <a:pt x="41" y="10"/>
                  </a:lnTo>
                  <a:close/>
                  <a:moveTo>
                    <a:pt x="44" y="5"/>
                  </a:moveTo>
                  <a:cubicBezTo>
                    <a:pt x="44" y="5"/>
                    <a:pt x="44" y="5"/>
                    <a:pt x="44" y="5"/>
                  </a:cubicBezTo>
                  <a:cubicBezTo>
                    <a:pt x="45" y="6"/>
                    <a:pt x="45" y="6"/>
                    <a:pt x="45" y="6"/>
                  </a:cubicBezTo>
                  <a:cubicBezTo>
                    <a:pt x="46" y="5"/>
                    <a:pt x="46" y="5"/>
                    <a:pt x="46" y="5"/>
                  </a:cubicBezTo>
                  <a:lnTo>
                    <a:pt x="44" y="5"/>
                  </a:lnTo>
                  <a:close/>
                  <a:moveTo>
                    <a:pt x="44" y="9"/>
                  </a:moveTo>
                  <a:cubicBezTo>
                    <a:pt x="44" y="9"/>
                    <a:pt x="45" y="10"/>
                    <a:pt x="46" y="10"/>
                  </a:cubicBezTo>
                  <a:cubicBezTo>
                    <a:pt x="46" y="10"/>
                    <a:pt x="46" y="10"/>
                    <a:pt x="46" y="10"/>
                  </a:cubicBezTo>
                  <a:cubicBezTo>
                    <a:pt x="46" y="10"/>
                    <a:pt x="47" y="9"/>
                    <a:pt x="47" y="9"/>
                  </a:cubicBezTo>
                  <a:cubicBezTo>
                    <a:pt x="47" y="8"/>
                    <a:pt x="46" y="7"/>
                    <a:pt x="46" y="7"/>
                  </a:cubicBezTo>
                  <a:cubicBezTo>
                    <a:pt x="45" y="7"/>
                    <a:pt x="45" y="7"/>
                    <a:pt x="45" y="7"/>
                  </a:cubicBezTo>
                  <a:cubicBezTo>
                    <a:pt x="45" y="7"/>
                    <a:pt x="45" y="7"/>
                    <a:pt x="44" y="9"/>
                  </a:cubicBezTo>
                  <a:moveTo>
                    <a:pt x="48" y="18"/>
                  </a:moveTo>
                  <a:cubicBezTo>
                    <a:pt x="48" y="18"/>
                    <a:pt x="48" y="18"/>
                    <a:pt x="48" y="18"/>
                  </a:cubicBezTo>
                  <a:cubicBezTo>
                    <a:pt x="50" y="20"/>
                    <a:pt x="50" y="20"/>
                    <a:pt x="50" y="20"/>
                  </a:cubicBezTo>
                  <a:cubicBezTo>
                    <a:pt x="50" y="20"/>
                    <a:pt x="50" y="20"/>
                    <a:pt x="50" y="20"/>
                  </a:cubicBezTo>
                  <a:cubicBezTo>
                    <a:pt x="51" y="20"/>
                    <a:pt x="51" y="19"/>
                    <a:pt x="51" y="18"/>
                  </a:cubicBezTo>
                  <a:cubicBezTo>
                    <a:pt x="51" y="17"/>
                    <a:pt x="51" y="17"/>
                    <a:pt x="51" y="17"/>
                  </a:cubicBezTo>
                  <a:cubicBezTo>
                    <a:pt x="51" y="17"/>
                    <a:pt x="50" y="16"/>
                    <a:pt x="49" y="16"/>
                  </a:cubicBezTo>
                  <a:cubicBezTo>
                    <a:pt x="49" y="16"/>
                    <a:pt x="48" y="17"/>
                    <a:pt x="48" y="18"/>
                  </a:cubicBezTo>
                  <a:moveTo>
                    <a:pt x="49" y="12"/>
                  </a:moveTo>
                  <a:cubicBezTo>
                    <a:pt x="49" y="12"/>
                    <a:pt x="49" y="12"/>
                    <a:pt x="49" y="12"/>
                  </a:cubicBezTo>
                  <a:cubicBezTo>
                    <a:pt x="49" y="14"/>
                    <a:pt x="49" y="14"/>
                    <a:pt x="50" y="14"/>
                  </a:cubicBezTo>
                  <a:cubicBezTo>
                    <a:pt x="51" y="14"/>
                    <a:pt x="51" y="14"/>
                    <a:pt x="51" y="14"/>
                  </a:cubicBezTo>
                  <a:cubicBezTo>
                    <a:pt x="51" y="14"/>
                    <a:pt x="51" y="14"/>
                    <a:pt x="51" y="14"/>
                  </a:cubicBezTo>
                  <a:cubicBezTo>
                    <a:pt x="50" y="12"/>
                    <a:pt x="50" y="12"/>
                    <a:pt x="49" y="12"/>
                  </a:cubicBezTo>
                  <a:close/>
                  <a:moveTo>
                    <a:pt x="51" y="42"/>
                  </a:moveTo>
                  <a:cubicBezTo>
                    <a:pt x="51" y="43"/>
                    <a:pt x="51" y="43"/>
                    <a:pt x="51" y="43"/>
                  </a:cubicBezTo>
                  <a:cubicBezTo>
                    <a:pt x="51" y="45"/>
                    <a:pt x="52" y="46"/>
                    <a:pt x="53" y="46"/>
                  </a:cubicBezTo>
                  <a:cubicBezTo>
                    <a:pt x="54" y="45"/>
                    <a:pt x="54" y="45"/>
                    <a:pt x="54" y="45"/>
                  </a:cubicBezTo>
                  <a:cubicBezTo>
                    <a:pt x="54" y="44"/>
                    <a:pt x="53" y="43"/>
                    <a:pt x="52" y="42"/>
                  </a:cubicBezTo>
                  <a:lnTo>
                    <a:pt x="51" y="42"/>
                  </a:lnTo>
                  <a:close/>
                  <a:moveTo>
                    <a:pt x="52" y="54"/>
                  </a:moveTo>
                  <a:cubicBezTo>
                    <a:pt x="52" y="55"/>
                    <a:pt x="52" y="55"/>
                    <a:pt x="52" y="55"/>
                  </a:cubicBezTo>
                  <a:cubicBezTo>
                    <a:pt x="53" y="56"/>
                    <a:pt x="53" y="56"/>
                    <a:pt x="54" y="56"/>
                  </a:cubicBezTo>
                  <a:cubicBezTo>
                    <a:pt x="54" y="56"/>
                    <a:pt x="54" y="56"/>
                    <a:pt x="54" y="56"/>
                  </a:cubicBezTo>
                  <a:cubicBezTo>
                    <a:pt x="53" y="55"/>
                    <a:pt x="53" y="54"/>
                    <a:pt x="52" y="54"/>
                  </a:cubicBezTo>
                  <a:moveTo>
                    <a:pt x="53" y="11"/>
                  </a:moveTo>
                  <a:cubicBezTo>
                    <a:pt x="52" y="11"/>
                    <a:pt x="52" y="11"/>
                    <a:pt x="52" y="11"/>
                  </a:cubicBezTo>
                  <a:cubicBezTo>
                    <a:pt x="52" y="12"/>
                    <a:pt x="52" y="12"/>
                    <a:pt x="52" y="12"/>
                  </a:cubicBezTo>
                  <a:cubicBezTo>
                    <a:pt x="53" y="12"/>
                    <a:pt x="53" y="12"/>
                    <a:pt x="53" y="12"/>
                  </a:cubicBezTo>
                  <a:cubicBezTo>
                    <a:pt x="54" y="12"/>
                    <a:pt x="54" y="12"/>
                    <a:pt x="54" y="12"/>
                  </a:cubicBezTo>
                  <a:cubicBezTo>
                    <a:pt x="54" y="12"/>
                    <a:pt x="54" y="12"/>
                    <a:pt x="54" y="12"/>
                  </a:cubicBezTo>
                  <a:cubicBezTo>
                    <a:pt x="54" y="11"/>
                    <a:pt x="53" y="11"/>
                    <a:pt x="53"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4986338" y="2341117"/>
            <a:ext cx="758587" cy="473282"/>
            <a:chOff x="3578023" y="1831373"/>
            <a:chExt cx="1288859" cy="804117"/>
          </a:xfrm>
        </p:grpSpPr>
        <p:sp>
          <p:nvSpPr>
            <p:cNvPr id="84" name="流程图: 手动操作 83"/>
            <p:cNvSpPr/>
            <p:nvPr/>
          </p:nvSpPr>
          <p:spPr>
            <a:xfrm rot="368018">
              <a:off x="3959873" y="2220473"/>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5" name="流程图: 手动操作 84"/>
            <p:cNvSpPr/>
            <p:nvPr/>
          </p:nvSpPr>
          <p:spPr>
            <a:xfrm>
              <a:off x="4543253" y="2226426"/>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6" name="泪滴形 85"/>
            <p:cNvSpPr/>
            <p:nvPr/>
          </p:nvSpPr>
          <p:spPr>
            <a:xfrm>
              <a:off x="3578023" y="1867270"/>
              <a:ext cx="389480" cy="349656"/>
            </a:xfrm>
            <a:prstGeom prst="teardrop">
              <a:avLst>
                <a:gd name="adj" fmla="val 111654"/>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7" name="流程图: 手动操作 86"/>
            <p:cNvSpPr/>
            <p:nvPr/>
          </p:nvSpPr>
          <p:spPr>
            <a:xfrm rot="20265420">
              <a:off x="4593533" y="2207657"/>
              <a:ext cx="105287" cy="409063"/>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8" name="流程图: 手动操作 87"/>
            <p:cNvSpPr/>
            <p:nvPr/>
          </p:nvSpPr>
          <p:spPr>
            <a:xfrm rot="1021387">
              <a:off x="3896199" y="2194871"/>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9" name="任意多边形 88"/>
            <p:cNvSpPr/>
            <p:nvPr/>
          </p:nvSpPr>
          <p:spPr>
            <a:xfrm rot="481915">
              <a:off x="3764460" y="1831373"/>
              <a:ext cx="1102422" cy="699986"/>
            </a:xfrm>
            <a:custGeom>
              <a:avLst/>
              <a:gdLst>
                <a:gd name="connsiteX0" fmla="*/ 176203 w 1419469"/>
                <a:gd name="connsiteY0" fmla="*/ 15939 h 901296"/>
                <a:gd name="connsiteX1" fmla="*/ 254861 w 1419469"/>
                <a:gd name="connsiteY1" fmla="*/ 40500 h 901296"/>
                <a:gd name="connsiteX2" fmla="*/ 256947 w 1419469"/>
                <a:gd name="connsiteY2" fmla="*/ 39860 h 901296"/>
                <a:gd name="connsiteX3" fmla="*/ 367307 w 1419469"/>
                <a:gd name="connsiteY3" fmla="*/ 462 h 901296"/>
                <a:gd name="connsiteX4" fmla="*/ 482790 w 1419469"/>
                <a:gd name="connsiteY4" fmla="*/ 115492 h 901296"/>
                <a:gd name="connsiteX5" fmla="*/ 482846 w 1419469"/>
                <a:gd name="connsiteY5" fmla="*/ 115495 h 901296"/>
                <a:gd name="connsiteX6" fmla="*/ 532913 w 1419469"/>
                <a:gd name="connsiteY6" fmla="*/ 118647 h 901296"/>
                <a:gd name="connsiteX7" fmla="*/ 564100 w 1419469"/>
                <a:gd name="connsiteY7" fmla="*/ 134954 h 901296"/>
                <a:gd name="connsiteX8" fmla="*/ 583802 w 1419469"/>
                <a:gd name="connsiteY8" fmla="*/ 156868 h 901296"/>
                <a:gd name="connsiteX9" fmla="*/ 601183 w 1419469"/>
                <a:gd name="connsiteY9" fmla="*/ 160948 h 901296"/>
                <a:gd name="connsiteX10" fmla="*/ 607595 w 1419469"/>
                <a:gd name="connsiteY10" fmla="*/ 165082 h 901296"/>
                <a:gd name="connsiteX11" fmla="*/ 609416 w 1419469"/>
                <a:gd name="connsiteY11" fmla="*/ 165114 h 901296"/>
                <a:gd name="connsiteX12" fmla="*/ 649255 w 1419469"/>
                <a:gd name="connsiteY12" fmla="*/ 179181 h 901296"/>
                <a:gd name="connsiteX13" fmla="*/ 676938 w 1419469"/>
                <a:gd name="connsiteY13" fmla="*/ 148460 h 901296"/>
                <a:gd name="connsiteX14" fmla="*/ 726994 w 1419469"/>
                <a:gd name="connsiteY14" fmla="*/ 129452 h 901296"/>
                <a:gd name="connsiteX15" fmla="*/ 730051 w 1419469"/>
                <a:gd name="connsiteY15" fmla="*/ 129431 h 901296"/>
                <a:gd name="connsiteX16" fmla="*/ 750743 w 1419469"/>
                <a:gd name="connsiteY16" fmla="*/ 120380 h 901296"/>
                <a:gd name="connsiteX17" fmla="*/ 842633 w 1419469"/>
                <a:gd name="connsiteY17" fmla="*/ 126879 h 901296"/>
                <a:gd name="connsiteX18" fmla="*/ 870068 w 1419469"/>
                <a:gd name="connsiteY18" fmla="*/ 144565 h 901296"/>
                <a:gd name="connsiteX19" fmla="*/ 880735 w 1419469"/>
                <a:gd name="connsiteY19" fmla="*/ 137288 h 901296"/>
                <a:gd name="connsiteX20" fmla="*/ 900280 w 1419469"/>
                <a:gd name="connsiteY20" fmla="*/ 134485 h 901296"/>
                <a:gd name="connsiteX21" fmla="*/ 918388 w 1419469"/>
                <a:gd name="connsiteY21" fmla="*/ 114390 h 901296"/>
                <a:gd name="connsiteX22" fmla="*/ 968444 w 1419469"/>
                <a:gd name="connsiteY22" fmla="*/ 95383 h 901296"/>
                <a:gd name="connsiteX23" fmla="*/ 1027026 w 1419469"/>
                <a:gd name="connsiteY23" fmla="*/ 102279 h 901296"/>
                <a:gd name="connsiteX24" fmla="*/ 1072517 w 1419469"/>
                <a:gd name="connsiteY24" fmla="*/ 135192 h 901296"/>
                <a:gd name="connsiteX25" fmla="*/ 1073875 w 1419469"/>
                <a:gd name="connsiteY25" fmla="*/ 136174 h 901296"/>
                <a:gd name="connsiteX26" fmla="*/ 1180156 w 1419469"/>
                <a:gd name="connsiteY26" fmla="*/ 94906 h 901296"/>
                <a:gd name="connsiteX27" fmla="*/ 1219217 w 1419469"/>
                <a:gd name="connsiteY27" fmla="*/ 104145 h 901296"/>
                <a:gd name="connsiteX28" fmla="*/ 1292920 w 1419469"/>
                <a:gd name="connsiteY28" fmla="*/ 191523 h 901296"/>
                <a:gd name="connsiteX29" fmla="*/ 1293321 w 1419469"/>
                <a:gd name="connsiteY29" fmla="*/ 191678 h 901296"/>
                <a:gd name="connsiteX30" fmla="*/ 1324486 w 1419469"/>
                <a:gd name="connsiteY30" fmla="*/ 203782 h 901296"/>
                <a:gd name="connsiteX31" fmla="*/ 1387509 w 1419469"/>
                <a:gd name="connsiteY31" fmla="*/ 276325 h 901296"/>
                <a:gd name="connsiteX32" fmla="*/ 1383275 w 1419469"/>
                <a:gd name="connsiteY32" fmla="*/ 368280 h 901296"/>
                <a:gd name="connsiteX33" fmla="*/ 1414202 w 1419469"/>
                <a:gd name="connsiteY33" fmla="*/ 508877 h 901296"/>
                <a:gd name="connsiteX34" fmla="*/ 1269325 w 1419469"/>
                <a:gd name="connsiteY34" fmla="*/ 631949 h 901296"/>
                <a:gd name="connsiteX35" fmla="*/ 1217461 w 1419469"/>
                <a:gd name="connsiteY35" fmla="*/ 737406 h 901296"/>
                <a:gd name="connsiteX36" fmla="*/ 1040883 w 1419469"/>
                <a:gd name="connsiteY36" fmla="*/ 750175 h 901296"/>
                <a:gd name="connsiteX37" fmla="*/ 914696 w 1419469"/>
                <a:gd name="connsiteY37" fmla="*/ 862678 h 901296"/>
                <a:gd name="connsiteX38" fmla="*/ 810534 w 1419469"/>
                <a:gd name="connsiteY38" fmla="*/ 855878 h 901296"/>
                <a:gd name="connsiteX39" fmla="*/ 771199 w 1419469"/>
                <a:gd name="connsiteY39" fmla="*/ 834420 h 901296"/>
                <a:gd name="connsiteX40" fmla="*/ 752187 w 1419469"/>
                <a:gd name="connsiteY40" fmla="*/ 856390 h 901296"/>
                <a:gd name="connsiteX41" fmla="*/ 673246 w 1419469"/>
                <a:gd name="connsiteY41" fmla="*/ 896748 h 901296"/>
                <a:gd name="connsiteX42" fmla="*/ 487710 w 1419469"/>
                <a:gd name="connsiteY42" fmla="*/ 828076 h 901296"/>
                <a:gd name="connsiteX43" fmla="*/ 212102 w 1419469"/>
                <a:gd name="connsiteY43" fmla="*/ 760228 h 901296"/>
                <a:gd name="connsiteX44" fmla="*/ 90924 w 1419469"/>
                <a:gd name="connsiteY44" fmla="*/ 684725 h 901296"/>
                <a:gd name="connsiteX45" fmla="*/ 89504 w 1419469"/>
                <a:gd name="connsiteY45" fmla="*/ 630541 h 901296"/>
                <a:gd name="connsiteX46" fmla="*/ 115734 w 1419469"/>
                <a:gd name="connsiteY46" fmla="*/ 584701 h 901296"/>
                <a:gd name="connsiteX47" fmla="*/ 104249 w 1419469"/>
                <a:gd name="connsiteY47" fmla="*/ 571514 h 901296"/>
                <a:gd name="connsiteX48" fmla="*/ 103200 w 1419469"/>
                <a:gd name="connsiteY48" fmla="*/ 568969 h 901296"/>
                <a:gd name="connsiteX49" fmla="*/ 73002 w 1419469"/>
                <a:gd name="connsiteY49" fmla="*/ 538280 h 901296"/>
                <a:gd name="connsiteX50" fmla="*/ 62140 w 1419469"/>
                <a:gd name="connsiteY50" fmla="*/ 478246 h 901296"/>
                <a:gd name="connsiteX51" fmla="*/ 73074 w 1419469"/>
                <a:gd name="connsiteY51" fmla="*/ 443653 h 901296"/>
                <a:gd name="connsiteX52" fmla="*/ 74482 w 1419469"/>
                <a:gd name="connsiteY52" fmla="*/ 441817 h 901296"/>
                <a:gd name="connsiteX53" fmla="*/ 45592 w 1419469"/>
                <a:gd name="connsiteY53" fmla="*/ 422883 h 901296"/>
                <a:gd name="connsiteX54" fmla="*/ 21466 w 1419469"/>
                <a:gd name="connsiteY54" fmla="*/ 256465 h 901296"/>
                <a:gd name="connsiteX55" fmla="*/ 19842 w 1419469"/>
                <a:gd name="connsiteY55" fmla="*/ 146161 h 901296"/>
                <a:gd name="connsiteX56" fmla="*/ 100583 w 1419469"/>
                <a:gd name="connsiteY56" fmla="*/ 111220 h 901296"/>
                <a:gd name="connsiteX57" fmla="*/ 147859 w 1419469"/>
                <a:gd name="connsiteY57" fmla="*/ 26509 h 901296"/>
                <a:gd name="connsiteX58" fmla="*/ 176203 w 1419469"/>
                <a:gd name="connsiteY58" fmla="*/ 15939 h 9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19469" h="901296">
                  <a:moveTo>
                    <a:pt x="176203" y="15939"/>
                  </a:moveTo>
                  <a:cubicBezTo>
                    <a:pt x="205247" y="10219"/>
                    <a:pt x="235164" y="18889"/>
                    <a:pt x="254861" y="40500"/>
                  </a:cubicBezTo>
                  <a:cubicBezTo>
                    <a:pt x="255557" y="40279"/>
                    <a:pt x="256251" y="40082"/>
                    <a:pt x="256947" y="39860"/>
                  </a:cubicBezTo>
                  <a:cubicBezTo>
                    <a:pt x="286926" y="11605"/>
                    <a:pt x="327389" y="-2833"/>
                    <a:pt x="367307" y="462"/>
                  </a:cubicBezTo>
                  <a:cubicBezTo>
                    <a:pt x="430366" y="5679"/>
                    <a:pt x="478427" y="53567"/>
                    <a:pt x="482790" y="115492"/>
                  </a:cubicBezTo>
                  <a:lnTo>
                    <a:pt x="482846" y="115495"/>
                  </a:lnTo>
                  <a:lnTo>
                    <a:pt x="532913" y="118647"/>
                  </a:lnTo>
                  <a:cubicBezTo>
                    <a:pt x="544397" y="122262"/>
                    <a:pt x="554922" y="127825"/>
                    <a:pt x="564100" y="134954"/>
                  </a:cubicBezTo>
                  <a:lnTo>
                    <a:pt x="583802" y="156868"/>
                  </a:lnTo>
                  <a:lnTo>
                    <a:pt x="601183" y="160948"/>
                  </a:lnTo>
                  <a:lnTo>
                    <a:pt x="607595" y="165082"/>
                  </a:lnTo>
                  <a:lnTo>
                    <a:pt x="609416" y="165114"/>
                  </a:lnTo>
                  <a:lnTo>
                    <a:pt x="649255" y="179181"/>
                  </a:lnTo>
                  <a:lnTo>
                    <a:pt x="676938" y="148460"/>
                  </a:lnTo>
                  <a:cubicBezTo>
                    <a:pt x="691536" y="138533"/>
                    <a:pt x="708652" y="131902"/>
                    <a:pt x="726994" y="129452"/>
                  </a:cubicBezTo>
                  <a:lnTo>
                    <a:pt x="730051" y="129431"/>
                  </a:lnTo>
                  <a:lnTo>
                    <a:pt x="750743" y="120380"/>
                  </a:lnTo>
                  <a:cubicBezTo>
                    <a:pt x="780762" y="112721"/>
                    <a:pt x="813323" y="114607"/>
                    <a:pt x="842633" y="126879"/>
                  </a:cubicBezTo>
                  <a:lnTo>
                    <a:pt x="870068" y="144565"/>
                  </a:lnTo>
                  <a:lnTo>
                    <a:pt x="880735" y="137288"/>
                  </a:lnTo>
                  <a:lnTo>
                    <a:pt x="900280" y="134485"/>
                  </a:lnTo>
                  <a:lnTo>
                    <a:pt x="918388" y="114390"/>
                  </a:lnTo>
                  <a:cubicBezTo>
                    <a:pt x="932987" y="104463"/>
                    <a:pt x="950103" y="97833"/>
                    <a:pt x="968444" y="95383"/>
                  </a:cubicBezTo>
                  <a:cubicBezTo>
                    <a:pt x="988632" y="92682"/>
                    <a:pt x="1008807" y="95231"/>
                    <a:pt x="1027026" y="102279"/>
                  </a:cubicBezTo>
                  <a:lnTo>
                    <a:pt x="1072517" y="135192"/>
                  </a:lnTo>
                  <a:lnTo>
                    <a:pt x="1073875" y="136174"/>
                  </a:lnTo>
                  <a:cubicBezTo>
                    <a:pt x="1100633" y="106479"/>
                    <a:pt x="1140518" y="91742"/>
                    <a:pt x="1180156" y="94906"/>
                  </a:cubicBezTo>
                  <a:cubicBezTo>
                    <a:pt x="1193369" y="95960"/>
                    <a:pt x="1206554" y="99004"/>
                    <a:pt x="1219217" y="104145"/>
                  </a:cubicBezTo>
                  <a:cubicBezTo>
                    <a:pt x="1257811" y="119811"/>
                    <a:pt x="1285486" y="152609"/>
                    <a:pt x="1292920" y="191523"/>
                  </a:cubicBezTo>
                  <a:lnTo>
                    <a:pt x="1293321" y="191678"/>
                  </a:lnTo>
                  <a:lnTo>
                    <a:pt x="1324486" y="203782"/>
                  </a:lnTo>
                  <a:cubicBezTo>
                    <a:pt x="1353975" y="219523"/>
                    <a:pt x="1376666" y="245208"/>
                    <a:pt x="1387509" y="276325"/>
                  </a:cubicBezTo>
                  <a:cubicBezTo>
                    <a:pt x="1398015" y="306440"/>
                    <a:pt x="1396518" y="339148"/>
                    <a:pt x="1383275" y="368280"/>
                  </a:cubicBezTo>
                  <a:cubicBezTo>
                    <a:pt x="1415828" y="408231"/>
                    <a:pt x="1427213" y="460021"/>
                    <a:pt x="1414202" y="508877"/>
                  </a:cubicBezTo>
                  <a:cubicBezTo>
                    <a:pt x="1396905" y="573829"/>
                    <a:pt x="1339647" y="622471"/>
                    <a:pt x="1269325" y="631949"/>
                  </a:cubicBezTo>
                  <a:cubicBezTo>
                    <a:pt x="1268990" y="672490"/>
                    <a:pt x="1250067" y="710939"/>
                    <a:pt x="1217461" y="737406"/>
                  </a:cubicBezTo>
                  <a:cubicBezTo>
                    <a:pt x="1167921" y="777626"/>
                    <a:pt x="1096361" y="782794"/>
                    <a:pt x="1040883" y="750175"/>
                  </a:cubicBezTo>
                  <a:cubicBezTo>
                    <a:pt x="1022941" y="806203"/>
                    <a:pt x="974899" y="849033"/>
                    <a:pt x="914696" y="862678"/>
                  </a:cubicBezTo>
                  <a:cubicBezTo>
                    <a:pt x="879226" y="870717"/>
                    <a:pt x="842981" y="867886"/>
                    <a:pt x="810534" y="855878"/>
                  </a:cubicBezTo>
                  <a:lnTo>
                    <a:pt x="771199" y="834420"/>
                  </a:lnTo>
                  <a:lnTo>
                    <a:pt x="752187" y="856390"/>
                  </a:lnTo>
                  <a:cubicBezTo>
                    <a:pt x="730409" y="875807"/>
                    <a:pt x="703347" y="889925"/>
                    <a:pt x="673246" y="896748"/>
                  </a:cubicBezTo>
                  <a:cubicBezTo>
                    <a:pt x="602305" y="912825"/>
                    <a:pt x="528266" y="885428"/>
                    <a:pt x="487710" y="828076"/>
                  </a:cubicBezTo>
                  <a:cubicBezTo>
                    <a:pt x="391985" y="882513"/>
                    <a:pt x="267658" y="851915"/>
                    <a:pt x="212102" y="760228"/>
                  </a:cubicBezTo>
                  <a:cubicBezTo>
                    <a:pt x="157528" y="766254"/>
                    <a:pt x="106284" y="734333"/>
                    <a:pt x="90924" y="684725"/>
                  </a:cubicBezTo>
                  <a:cubicBezTo>
                    <a:pt x="85361" y="666779"/>
                    <a:pt x="85038" y="648122"/>
                    <a:pt x="89504" y="630541"/>
                  </a:cubicBezTo>
                  <a:lnTo>
                    <a:pt x="115734" y="584701"/>
                  </a:lnTo>
                  <a:lnTo>
                    <a:pt x="104249" y="571514"/>
                  </a:lnTo>
                  <a:lnTo>
                    <a:pt x="103200" y="568969"/>
                  </a:lnTo>
                  <a:lnTo>
                    <a:pt x="73002" y="538280"/>
                  </a:lnTo>
                  <a:cubicBezTo>
                    <a:pt x="63482" y="520075"/>
                    <a:pt x="59455" y="499285"/>
                    <a:pt x="62140" y="478246"/>
                  </a:cubicBezTo>
                  <a:cubicBezTo>
                    <a:pt x="63715" y="465929"/>
                    <a:pt x="67487" y="454279"/>
                    <a:pt x="73074" y="443653"/>
                  </a:cubicBezTo>
                  <a:lnTo>
                    <a:pt x="74482" y="441817"/>
                  </a:lnTo>
                  <a:lnTo>
                    <a:pt x="45592" y="422883"/>
                  </a:lnTo>
                  <a:cubicBezTo>
                    <a:pt x="4616" y="380985"/>
                    <a:pt x="-7127" y="315608"/>
                    <a:pt x="21466" y="256465"/>
                  </a:cubicBezTo>
                  <a:cubicBezTo>
                    <a:pt x="-6527" y="226629"/>
                    <a:pt x="-7219" y="179987"/>
                    <a:pt x="19842" y="146161"/>
                  </a:cubicBezTo>
                  <a:cubicBezTo>
                    <a:pt x="39414" y="121680"/>
                    <a:pt x="70099" y="108397"/>
                    <a:pt x="100583" y="111220"/>
                  </a:cubicBezTo>
                  <a:cubicBezTo>
                    <a:pt x="98278" y="77413"/>
                    <a:pt x="116851" y="44136"/>
                    <a:pt x="147859" y="26509"/>
                  </a:cubicBezTo>
                  <a:cubicBezTo>
                    <a:pt x="156936" y="21351"/>
                    <a:pt x="166521" y="17846"/>
                    <a:pt x="176203" y="15939"/>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90" name="任意多边形 89"/>
            <p:cNvSpPr/>
            <p:nvPr/>
          </p:nvSpPr>
          <p:spPr>
            <a:xfrm>
              <a:off x="3929871" y="1925556"/>
              <a:ext cx="197735" cy="212964"/>
            </a:xfrm>
            <a:custGeom>
              <a:avLst/>
              <a:gdLst>
                <a:gd name="connsiteX0" fmla="*/ 114300 w 990600"/>
                <a:gd name="connsiteY0" fmla="*/ 552450 h 1168400"/>
                <a:gd name="connsiteX1" fmla="*/ 31750 w 990600"/>
                <a:gd name="connsiteY1" fmla="*/ 165100 h 1168400"/>
                <a:gd name="connsiteX2" fmla="*/ 190500 w 990600"/>
                <a:gd name="connsiteY2" fmla="*/ 12700 h 1168400"/>
                <a:gd name="connsiteX3" fmla="*/ 571500 w 990600"/>
                <a:gd name="connsiteY3" fmla="*/ 0 h 1168400"/>
                <a:gd name="connsiteX4" fmla="*/ 781050 w 990600"/>
                <a:gd name="connsiteY4" fmla="*/ 279400 h 1168400"/>
                <a:gd name="connsiteX5" fmla="*/ 990600 w 990600"/>
                <a:gd name="connsiteY5" fmla="*/ 787400 h 1168400"/>
                <a:gd name="connsiteX6" fmla="*/ 660400 w 990600"/>
                <a:gd name="connsiteY6" fmla="*/ 1136650 h 1168400"/>
                <a:gd name="connsiteX7" fmla="*/ 260350 w 990600"/>
                <a:gd name="connsiteY7" fmla="*/ 1168400 h 1168400"/>
                <a:gd name="connsiteX8" fmla="*/ 0 w 990600"/>
                <a:gd name="connsiteY8" fmla="*/ 1060450 h 1168400"/>
                <a:gd name="connsiteX9" fmla="*/ 241300 w 990600"/>
                <a:gd name="connsiteY9" fmla="*/ 965200 h 1168400"/>
                <a:gd name="connsiteX10" fmla="*/ 495300 w 990600"/>
                <a:gd name="connsiteY10" fmla="*/ 984250 h 1168400"/>
                <a:gd name="connsiteX11" fmla="*/ 495300 w 990600"/>
                <a:gd name="connsiteY11" fmla="*/ 768350 h 1168400"/>
                <a:gd name="connsiteX12" fmla="*/ 69850 w 990600"/>
                <a:gd name="connsiteY12" fmla="*/ 755650 h 1168400"/>
                <a:gd name="connsiteX13" fmla="*/ 114300 w 990600"/>
                <a:gd name="connsiteY13" fmla="*/ 552450 h 1168400"/>
                <a:gd name="connsiteX0" fmla="*/ 0 w 1054100"/>
                <a:gd name="connsiteY0" fmla="*/ 514350 h 1168400"/>
                <a:gd name="connsiteX1" fmla="*/ 95250 w 1054100"/>
                <a:gd name="connsiteY1" fmla="*/ 165100 h 1168400"/>
                <a:gd name="connsiteX2" fmla="*/ 254000 w 1054100"/>
                <a:gd name="connsiteY2" fmla="*/ 12700 h 1168400"/>
                <a:gd name="connsiteX3" fmla="*/ 635000 w 1054100"/>
                <a:gd name="connsiteY3" fmla="*/ 0 h 1168400"/>
                <a:gd name="connsiteX4" fmla="*/ 844550 w 1054100"/>
                <a:gd name="connsiteY4" fmla="*/ 279400 h 1168400"/>
                <a:gd name="connsiteX5" fmla="*/ 1054100 w 1054100"/>
                <a:gd name="connsiteY5" fmla="*/ 787400 h 1168400"/>
                <a:gd name="connsiteX6" fmla="*/ 723900 w 1054100"/>
                <a:gd name="connsiteY6" fmla="*/ 1136650 h 1168400"/>
                <a:gd name="connsiteX7" fmla="*/ 323850 w 1054100"/>
                <a:gd name="connsiteY7" fmla="*/ 1168400 h 1168400"/>
                <a:gd name="connsiteX8" fmla="*/ 63500 w 1054100"/>
                <a:gd name="connsiteY8" fmla="*/ 1060450 h 1168400"/>
                <a:gd name="connsiteX9" fmla="*/ 304800 w 1054100"/>
                <a:gd name="connsiteY9" fmla="*/ 965200 h 1168400"/>
                <a:gd name="connsiteX10" fmla="*/ 558800 w 1054100"/>
                <a:gd name="connsiteY10" fmla="*/ 984250 h 1168400"/>
                <a:gd name="connsiteX11" fmla="*/ 558800 w 1054100"/>
                <a:gd name="connsiteY11" fmla="*/ 768350 h 1168400"/>
                <a:gd name="connsiteX12" fmla="*/ 133350 w 1054100"/>
                <a:gd name="connsiteY12" fmla="*/ 755650 h 1168400"/>
                <a:gd name="connsiteX13" fmla="*/ 0 w 1054100"/>
                <a:gd name="connsiteY13" fmla="*/ 514350 h 1168400"/>
                <a:gd name="connsiteX0" fmla="*/ 1413 w 1055513"/>
                <a:gd name="connsiteY0" fmla="*/ 514350 h 1168400"/>
                <a:gd name="connsiteX1" fmla="*/ 96663 w 1055513"/>
                <a:gd name="connsiteY1" fmla="*/ 165100 h 1168400"/>
                <a:gd name="connsiteX2" fmla="*/ 255413 w 1055513"/>
                <a:gd name="connsiteY2" fmla="*/ 12700 h 1168400"/>
                <a:gd name="connsiteX3" fmla="*/ 636413 w 1055513"/>
                <a:gd name="connsiteY3" fmla="*/ 0 h 1168400"/>
                <a:gd name="connsiteX4" fmla="*/ 845963 w 1055513"/>
                <a:gd name="connsiteY4" fmla="*/ 279400 h 1168400"/>
                <a:gd name="connsiteX5" fmla="*/ 1055513 w 1055513"/>
                <a:gd name="connsiteY5" fmla="*/ 787400 h 1168400"/>
                <a:gd name="connsiteX6" fmla="*/ 725313 w 1055513"/>
                <a:gd name="connsiteY6" fmla="*/ 1136650 h 1168400"/>
                <a:gd name="connsiteX7" fmla="*/ 325263 w 1055513"/>
                <a:gd name="connsiteY7" fmla="*/ 1168400 h 1168400"/>
                <a:gd name="connsiteX8" fmla="*/ 64913 w 1055513"/>
                <a:gd name="connsiteY8" fmla="*/ 1060450 h 1168400"/>
                <a:gd name="connsiteX9" fmla="*/ 306213 w 1055513"/>
                <a:gd name="connsiteY9" fmla="*/ 965200 h 1168400"/>
                <a:gd name="connsiteX10" fmla="*/ 560213 w 1055513"/>
                <a:gd name="connsiteY10" fmla="*/ 984250 h 1168400"/>
                <a:gd name="connsiteX11" fmla="*/ 560213 w 1055513"/>
                <a:gd name="connsiteY11" fmla="*/ 768350 h 1168400"/>
                <a:gd name="connsiteX12" fmla="*/ 134763 w 1055513"/>
                <a:gd name="connsiteY12" fmla="*/ 755650 h 1168400"/>
                <a:gd name="connsiteX13" fmla="*/ 1413 w 1055513"/>
                <a:gd name="connsiteY13" fmla="*/ 514350 h 1168400"/>
                <a:gd name="connsiteX0" fmla="*/ 82550 w 1136650"/>
                <a:gd name="connsiteY0" fmla="*/ 514350 h 1168400"/>
                <a:gd name="connsiteX1" fmla="*/ 177800 w 1136650"/>
                <a:gd name="connsiteY1" fmla="*/ 165100 h 1168400"/>
                <a:gd name="connsiteX2" fmla="*/ 336550 w 1136650"/>
                <a:gd name="connsiteY2" fmla="*/ 12700 h 1168400"/>
                <a:gd name="connsiteX3" fmla="*/ 717550 w 1136650"/>
                <a:gd name="connsiteY3" fmla="*/ 0 h 1168400"/>
                <a:gd name="connsiteX4" fmla="*/ 927100 w 1136650"/>
                <a:gd name="connsiteY4" fmla="*/ 279400 h 1168400"/>
                <a:gd name="connsiteX5" fmla="*/ 1136650 w 1136650"/>
                <a:gd name="connsiteY5" fmla="*/ 787400 h 1168400"/>
                <a:gd name="connsiteX6" fmla="*/ 806450 w 1136650"/>
                <a:gd name="connsiteY6" fmla="*/ 1136650 h 1168400"/>
                <a:gd name="connsiteX7" fmla="*/ 406400 w 1136650"/>
                <a:gd name="connsiteY7" fmla="*/ 1168400 h 1168400"/>
                <a:gd name="connsiteX8" fmla="*/ 0 w 1136650"/>
                <a:gd name="connsiteY8" fmla="*/ 1073150 h 1168400"/>
                <a:gd name="connsiteX9" fmla="*/ 387350 w 1136650"/>
                <a:gd name="connsiteY9" fmla="*/ 965200 h 1168400"/>
                <a:gd name="connsiteX10" fmla="*/ 641350 w 1136650"/>
                <a:gd name="connsiteY10" fmla="*/ 984250 h 1168400"/>
                <a:gd name="connsiteX11" fmla="*/ 641350 w 1136650"/>
                <a:gd name="connsiteY11" fmla="*/ 768350 h 1168400"/>
                <a:gd name="connsiteX12" fmla="*/ 215900 w 1136650"/>
                <a:gd name="connsiteY12" fmla="*/ 755650 h 1168400"/>
                <a:gd name="connsiteX13" fmla="*/ 82550 w 1136650"/>
                <a:gd name="connsiteY13" fmla="*/ 514350 h 1168400"/>
                <a:gd name="connsiteX0" fmla="*/ 82576 w 1136676"/>
                <a:gd name="connsiteY0" fmla="*/ 514350 h 1168400"/>
                <a:gd name="connsiteX1" fmla="*/ 177826 w 1136676"/>
                <a:gd name="connsiteY1" fmla="*/ 165100 h 1168400"/>
                <a:gd name="connsiteX2" fmla="*/ 336576 w 1136676"/>
                <a:gd name="connsiteY2" fmla="*/ 12700 h 1168400"/>
                <a:gd name="connsiteX3" fmla="*/ 717576 w 1136676"/>
                <a:gd name="connsiteY3" fmla="*/ 0 h 1168400"/>
                <a:gd name="connsiteX4" fmla="*/ 927126 w 1136676"/>
                <a:gd name="connsiteY4" fmla="*/ 279400 h 1168400"/>
                <a:gd name="connsiteX5" fmla="*/ 1136676 w 1136676"/>
                <a:gd name="connsiteY5" fmla="*/ 787400 h 1168400"/>
                <a:gd name="connsiteX6" fmla="*/ 806476 w 1136676"/>
                <a:gd name="connsiteY6" fmla="*/ 1136650 h 1168400"/>
                <a:gd name="connsiteX7" fmla="*/ 406426 w 1136676"/>
                <a:gd name="connsiteY7" fmla="*/ 1168400 h 1168400"/>
                <a:gd name="connsiteX8" fmla="*/ 26 w 1136676"/>
                <a:gd name="connsiteY8" fmla="*/ 1073150 h 1168400"/>
                <a:gd name="connsiteX9" fmla="*/ 387376 w 1136676"/>
                <a:gd name="connsiteY9" fmla="*/ 965200 h 1168400"/>
                <a:gd name="connsiteX10" fmla="*/ 641376 w 1136676"/>
                <a:gd name="connsiteY10" fmla="*/ 984250 h 1168400"/>
                <a:gd name="connsiteX11" fmla="*/ 641376 w 1136676"/>
                <a:gd name="connsiteY11" fmla="*/ 768350 h 1168400"/>
                <a:gd name="connsiteX12" fmla="*/ 215926 w 1136676"/>
                <a:gd name="connsiteY12" fmla="*/ 755650 h 1168400"/>
                <a:gd name="connsiteX13" fmla="*/ 82576 w 1136676"/>
                <a:gd name="connsiteY13" fmla="*/ 514350 h 1168400"/>
                <a:gd name="connsiteX0" fmla="*/ 82576 w 1136676"/>
                <a:gd name="connsiteY0" fmla="*/ 544075 h 1198125"/>
                <a:gd name="connsiteX1" fmla="*/ 177826 w 1136676"/>
                <a:gd name="connsiteY1" fmla="*/ 194825 h 1198125"/>
                <a:gd name="connsiteX2" fmla="*/ 336576 w 1136676"/>
                <a:gd name="connsiteY2" fmla="*/ 42425 h 1198125"/>
                <a:gd name="connsiteX3" fmla="*/ 717576 w 1136676"/>
                <a:gd name="connsiteY3" fmla="*/ 29725 h 1198125"/>
                <a:gd name="connsiteX4" fmla="*/ 927126 w 1136676"/>
                <a:gd name="connsiteY4" fmla="*/ 309125 h 1198125"/>
                <a:gd name="connsiteX5" fmla="*/ 1136676 w 1136676"/>
                <a:gd name="connsiteY5" fmla="*/ 817125 h 1198125"/>
                <a:gd name="connsiteX6" fmla="*/ 806476 w 1136676"/>
                <a:gd name="connsiteY6" fmla="*/ 1166375 h 1198125"/>
                <a:gd name="connsiteX7" fmla="*/ 406426 w 1136676"/>
                <a:gd name="connsiteY7" fmla="*/ 1198125 h 1198125"/>
                <a:gd name="connsiteX8" fmla="*/ 26 w 1136676"/>
                <a:gd name="connsiteY8" fmla="*/ 1102875 h 1198125"/>
                <a:gd name="connsiteX9" fmla="*/ 387376 w 1136676"/>
                <a:gd name="connsiteY9" fmla="*/ 994925 h 1198125"/>
                <a:gd name="connsiteX10" fmla="*/ 641376 w 1136676"/>
                <a:gd name="connsiteY10" fmla="*/ 1013975 h 1198125"/>
                <a:gd name="connsiteX11" fmla="*/ 641376 w 1136676"/>
                <a:gd name="connsiteY11" fmla="*/ 798075 h 1198125"/>
                <a:gd name="connsiteX12" fmla="*/ 215926 w 1136676"/>
                <a:gd name="connsiteY12" fmla="*/ 785375 h 1198125"/>
                <a:gd name="connsiteX13" fmla="*/ 82576 w 1136676"/>
                <a:gd name="connsiteY13" fmla="*/ 544075 h 1198125"/>
                <a:gd name="connsiteX0" fmla="*/ 82576 w 1136676"/>
                <a:gd name="connsiteY0" fmla="*/ 558661 h 1212711"/>
                <a:gd name="connsiteX1" fmla="*/ 177826 w 1136676"/>
                <a:gd name="connsiteY1" fmla="*/ 209411 h 1212711"/>
                <a:gd name="connsiteX2" fmla="*/ 336576 w 1136676"/>
                <a:gd name="connsiteY2" fmla="*/ 57011 h 1212711"/>
                <a:gd name="connsiteX3" fmla="*/ 717576 w 1136676"/>
                <a:gd name="connsiteY3" fmla="*/ 44311 h 1212711"/>
                <a:gd name="connsiteX4" fmla="*/ 927126 w 1136676"/>
                <a:gd name="connsiteY4" fmla="*/ 323711 h 1212711"/>
                <a:gd name="connsiteX5" fmla="*/ 1136676 w 1136676"/>
                <a:gd name="connsiteY5" fmla="*/ 831711 h 1212711"/>
                <a:gd name="connsiteX6" fmla="*/ 806476 w 1136676"/>
                <a:gd name="connsiteY6" fmla="*/ 1180961 h 1212711"/>
                <a:gd name="connsiteX7" fmla="*/ 406426 w 1136676"/>
                <a:gd name="connsiteY7" fmla="*/ 1212711 h 1212711"/>
                <a:gd name="connsiteX8" fmla="*/ 26 w 1136676"/>
                <a:gd name="connsiteY8" fmla="*/ 1117461 h 1212711"/>
                <a:gd name="connsiteX9" fmla="*/ 387376 w 1136676"/>
                <a:gd name="connsiteY9" fmla="*/ 1009511 h 1212711"/>
                <a:gd name="connsiteX10" fmla="*/ 641376 w 1136676"/>
                <a:gd name="connsiteY10" fmla="*/ 1028561 h 1212711"/>
                <a:gd name="connsiteX11" fmla="*/ 641376 w 1136676"/>
                <a:gd name="connsiteY11" fmla="*/ 812661 h 1212711"/>
                <a:gd name="connsiteX12" fmla="*/ 215926 w 1136676"/>
                <a:gd name="connsiteY12" fmla="*/ 799961 h 1212711"/>
                <a:gd name="connsiteX13" fmla="*/ 82576 w 1136676"/>
                <a:gd name="connsiteY13" fmla="*/ 558661 h 1212711"/>
                <a:gd name="connsiteX0" fmla="*/ 82576 w 1138411"/>
                <a:gd name="connsiteY0" fmla="*/ 558661 h 1212711"/>
                <a:gd name="connsiteX1" fmla="*/ 177826 w 1138411"/>
                <a:gd name="connsiteY1" fmla="*/ 209411 h 1212711"/>
                <a:gd name="connsiteX2" fmla="*/ 336576 w 1138411"/>
                <a:gd name="connsiteY2" fmla="*/ 57011 h 1212711"/>
                <a:gd name="connsiteX3" fmla="*/ 717576 w 1138411"/>
                <a:gd name="connsiteY3" fmla="*/ 44311 h 1212711"/>
                <a:gd name="connsiteX4" fmla="*/ 927126 w 1138411"/>
                <a:gd name="connsiteY4" fmla="*/ 323711 h 1212711"/>
                <a:gd name="connsiteX5" fmla="*/ 1136676 w 1138411"/>
                <a:gd name="connsiteY5" fmla="*/ 831711 h 1212711"/>
                <a:gd name="connsiteX6" fmla="*/ 806476 w 1138411"/>
                <a:gd name="connsiteY6" fmla="*/ 1180961 h 1212711"/>
                <a:gd name="connsiteX7" fmla="*/ 406426 w 1138411"/>
                <a:gd name="connsiteY7" fmla="*/ 1212711 h 1212711"/>
                <a:gd name="connsiteX8" fmla="*/ 26 w 1138411"/>
                <a:gd name="connsiteY8" fmla="*/ 1117461 h 1212711"/>
                <a:gd name="connsiteX9" fmla="*/ 387376 w 1138411"/>
                <a:gd name="connsiteY9" fmla="*/ 1009511 h 1212711"/>
                <a:gd name="connsiteX10" fmla="*/ 641376 w 1138411"/>
                <a:gd name="connsiteY10" fmla="*/ 1028561 h 1212711"/>
                <a:gd name="connsiteX11" fmla="*/ 641376 w 1138411"/>
                <a:gd name="connsiteY11" fmla="*/ 812661 h 1212711"/>
                <a:gd name="connsiteX12" fmla="*/ 215926 w 1138411"/>
                <a:gd name="connsiteY12" fmla="*/ 799961 h 1212711"/>
                <a:gd name="connsiteX13" fmla="*/ 82576 w 1138411"/>
                <a:gd name="connsiteY13" fmla="*/ 558661 h 1212711"/>
                <a:gd name="connsiteX0" fmla="*/ 82576 w 1164295"/>
                <a:gd name="connsiteY0" fmla="*/ 558661 h 1212711"/>
                <a:gd name="connsiteX1" fmla="*/ 177826 w 1164295"/>
                <a:gd name="connsiteY1" fmla="*/ 209411 h 1212711"/>
                <a:gd name="connsiteX2" fmla="*/ 336576 w 1164295"/>
                <a:gd name="connsiteY2" fmla="*/ 57011 h 1212711"/>
                <a:gd name="connsiteX3" fmla="*/ 717576 w 1164295"/>
                <a:gd name="connsiteY3" fmla="*/ 44311 h 1212711"/>
                <a:gd name="connsiteX4" fmla="*/ 927126 w 1164295"/>
                <a:gd name="connsiteY4" fmla="*/ 323711 h 1212711"/>
                <a:gd name="connsiteX5" fmla="*/ 1136676 w 1164295"/>
                <a:gd name="connsiteY5" fmla="*/ 831711 h 1212711"/>
                <a:gd name="connsiteX6" fmla="*/ 806476 w 1164295"/>
                <a:gd name="connsiteY6" fmla="*/ 1180961 h 1212711"/>
                <a:gd name="connsiteX7" fmla="*/ 406426 w 1164295"/>
                <a:gd name="connsiteY7" fmla="*/ 1212711 h 1212711"/>
                <a:gd name="connsiteX8" fmla="*/ 26 w 1164295"/>
                <a:gd name="connsiteY8" fmla="*/ 1117461 h 1212711"/>
                <a:gd name="connsiteX9" fmla="*/ 387376 w 1164295"/>
                <a:gd name="connsiteY9" fmla="*/ 1009511 h 1212711"/>
                <a:gd name="connsiteX10" fmla="*/ 641376 w 1164295"/>
                <a:gd name="connsiteY10" fmla="*/ 1028561 h 1212711"/>
                <a:gd name="connsiteX11" fmla="*/ 641376 w 1164295"/>
                <a:gd name="connsiteY11" fmla="*/ 812661 h 1212711"/>
                <a:gd name="connsiteX12" fmla="*/ 215926 w 1164295"/>
                <a:gd name="connsiteY12" fmla="*/ 799961 h 1212711"/>
                <a:gd name="connsiteX13" fmla="*/ 82576 w 1164295"/>
                <a:gd name="connsiteY13" fmla="*/ 558661 h 1212711"/>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5 w 1164294"/>
                <a:gd name="connsiteY0" fmla="*/ 558661 h 1245664"/>
                <a:gd name="connsiteX1" fmla="*/ 177825 w 1164294"/>
                <a:gd name="connsiteY1" fmla="*/ 209411 h 1245664"/>
                <a:gd name="connsiteX2" fmla="*/ 336575 w 1164294"/>
                <a:gd name="connsiteY2" fmla="*/ 57011 h 1245664"/>
                <a:gd name="connsiteX3" fmla="*/ 717575 w 1164294"/>
                <a:gd name="connsiteY3" fmla="*/ 44311 h 1245664"/>
                <a:gd name="connsiteX4" fmla="*/ 927125 w 1164294"/>
                <a:gd name="connsiteY4" fmla="*/ 323711 h 1245664"/>
                <a:gd name="connsiteX5" fmla="*/ 1136675 w 1164294"/>
                <a:gd name="connsiteY5" fmla="*/ 831711 h 1245664"/>
                <a:gd name="connsiteX6" fmla="*/ 806475 w 1164294"/>
                <a:gd name="connsiteY6" fmla="*/ 1180961 h 1245664"/>
                <a:gd name="connsiteX7" fmla="*/ 406425 w 1164294"/>
                <a:gd name="connsiteY7" fmla="*/ 1212711 h 1245664"/>
                <a:gd name="connsiteX8" fmla="*/ 25 w 1164294"/>
                <a:gd name="connsiteY8" fmla="*/ 1117461 h 1245664"/>
                <a:gd name="connsiteX9" fmla="*/ 387375 w 1164294"/>
                <a:gd name="connsiteY9" fmla="*/ 1009511 h 1245664"/>
                <a:gd name="connsiteX10" fmla="*/ 641375 w 1164294"/>
                <a:gd name="connsiteY10" fmla="*/ 1028561 h 1245664"/>
                <a:gd name="connsiteX11" fmla="*/ 641375 w 1164294"/>
                <a:gd name="connsiteY11" fmla="*/ 812661 h 1245664"/>
                <a:gd name="connsiteX12" fmla="*/ 215925 w 1164294"/>
                <a:gd name="connsiteY12" fmla="*/ 799961 h 1245664"/>
                <a:gd name="connsiteX13" fmla="*/ 82575 w 1164294"/>
                <a:gd name="connsiteY13" fmla="*/ 558661 h 1245664"/>
                <a:gd name="connsiteX0" fmla="*/ 82575 w 1164294"/>
                <a:gd name="connsiteY0" fmla="*/ 558661 h 1224763"/>
                <a:gd name="connsiteX1" fmla="*/ 177825 w 1164294"/>
                <a:gd name="connsiteY1" fmla="*/ 209411 h 1224763"/>
                <a:gd name="connsiteX2" fmla="*/ 336575 w 1164294"/>
                <a:gd name="connsiteY2" fmla="*/ 57011 h 1224763"/>
                <a:gd name="connsiteX3" fmla="*/ 717575 w 1164294"/>
                <a:gd name="connsiteY3" fmla="*/ 44311 h 1224763"/>
                <a:gd name="connsiteX4" fmla="*/ 927125 w 1164294"/>
                <a:gd name="connsiteY4" fmla="*/ 323711 h 1224763"/>
                <a:gd name="connsiteX5" fmla="*/ 1136675 w 1164294"/>
                <a:gd name="connsiteY5" fmla="*/ 831711 h 1224763"/>
                <a:gd name="connsiteX6" fmla="*/ 806475 w 1164294"/>
                <a:gd name="connsiteY6" fmla="*/ 1180961 h 1224763"/>
                <a:gd name="connsiteX7" fmla="*/ 406425 w 1164294"/>
                <a:gd name="connsiteY7" fmla="*/ 1212711 h 1224763"/>
                <a:gd name="connsiteX8" fmla="*/ 25 w 1164294"/>
                <a:gd name="connsiteY8" fmla="*/ 1117461 h 1224763"/>
                <a:gd name="connsiteX9" fmla="*/ 387375 w 1164294"/>
                <a:gd name="connsiteY9" fmla="*/ 1009511 h 1224763"/>
                <a:gd name="connsiteX10" fmla="*/ 641375 w 1164294"/>
                <a:gd name="connsiteY10" fmla="*/ 1028561 h 1224763"/>
                <a:gd name="connsiteX11" fmla="*/ 641375 w 1164294"/>
                <a:gd name="connsiteY11" fmla="*/ 812661 h 1224763"/>
                <a:gd name="connsiteX12" fmla="*/ 215925 w 1164294"/>
                <a:gd name="connsiteY12" fmla="*/ 799961 h 1224763"/>
                <a:gd name="connsiteX13" fmla="*/ 82575 w 1164294"/>
                <a:gd name="connsiteY13" fmla="*/ 558661 h 1224763"/>
                <a:gd name="connsiteX0" fmla="*/ 82575 w 1164213"/>
                <a:gd name="connsiteY0" fmla="*/ 524673 h 1190775"/>
                <a:gd name="connsiteX1" fmla="*/ 177825 w 1164213"/>
                <a:gd name="connsiteY1" fmla="*/ 175423 h 1190775"/>
                <a:gd name="connsiteX2" fmla="*/ 336575 w 1164213"/>
                <a:gd name="connsiteY2" fmla="*/ 23023 h 1190775"/>
                <a:gd name="connsiteX3" fmla="*/ 723925 w 1164213"/>
                <a:gd name="connsiteY3" fmla="*/ 61123 h 1190775"/>
                <a:gd name="connsiteX4" fmla="*/ 927125 w 1164213"/>
                <a:gd name="connsiteY4" fmla="*/ 289723 h 1190775"/>
                <a:gd name="connsiteX5" fmla="*/ 1136675 w 1164213"/>
                <a:gd name="connsiteY5" fmla="*/ 797723 h 1190775"/>
                <a:gd name="connsiteX6" fmla="*/ 806475 w 1164213"/>
                <a:gd name="connsiteY6" fmla="*/ 1146973 h 1190775"/>
                <a:gd name="connsiteX7" fmla="*/ 406425 w 1164213"/>
                <a:gd name="connsiteY7" fmla="*/ 1178723 h 1190775"/>
                <a:gd name="connsiteX8" fmla="*/ 25 w 1164213"/>
                <a:gd name="connsiteY8" fmla="*/ 1083473 h 1190775"/>
                <a:gd name="connsiteX9" fmla="*/ 387375 w 1164213"/>
                <a:gd name="connsiteY9" fmla="*/ 975523 h 1190775"/>
                <a:gd name="connsiteX10" fmla="*/ 641375 w 1164213"/>
                <a:gd name="connsiteY10" fmla="*/ 994573 h 1190775"/>
                <a:gd name="connsiteX11" fmla="*/ 641375 w 1164213"/>
                <a:gd name="connsiteY11" fmla="*/ 778673 h 1190775"/>
                <a:gd name="connsiteX12" fmla="*/ 215925 w 1164213"/>
                <a:gd name="connsiteY12" fmla="*/ 765973 h 1190775"/>
                <a:gd name="connsiteX13" fmla="*/ 82575 w 1164213"/>
                <a:gd name="connsiteY13" fmla="*/ 524673 h 1190775"/>
                <a:gd name="connsiteX0" fmla="*/ 82575 w 1164213"/>
                <a:gd name="connsiteY0" fmla="*/ 531286 h 1197388"/>
                <a:gd name="connsiteX1" fmla="*/ 82575 w 1164213"/>
                <a:gd name="connsiteY1" fmla="*/ 283636 h 1197388"/>
                <a:gd name="connsiteX2" fmla="*/ 336575 w 1164213"/>
                <a:gd name="connsiteY2" fmla="*/ 29636 h 1197388"/>
                <a:gd name="connsiteX3" fmla="*/ 723925 w 1164213"/>
                <a:gd name="connsiteY3" fmla="*/ 67736 h 1197388"/>
                <a:gd name="connsiteX4" fmla="*/ 927125 w 1164213"/>
                <a:gd name="connsiteY4" fmla="*/ 296336 h 1197388"/>
                <a:gd name="connsiteX5" fmla="*/ 1136675 w 1164213"/>
                <a:gd name="connsiteY5" fmla="*/ 804336 h 1197388"/>
                <a:gd name="connsiteX6" fmla="*/ 806475 w 1164213"/>
                <a:gd name="connsiteY6" fmla="*/ 1153586 h 1197388"/>
                <a:gd name="connsiteX7" fmla="*/ 406425 w 1164213"/>
                <a:gd name="connsiteY7" fmla="*/ 1185336 h 1197388"/>
                <a:gd name="connsiteX8" fmla="*/ 25 w 1164213"/>
                <a:gd name="connsiteY8" fmla="*/ 1090086 h 1197388"/>
                <a:gd name="connsiteX9" fmla="*/ 387375 w 1164213"/>
                <a:gd name="connsiteY9" fmla="*/ 982136 h 1197388"/>
                <a:gd name="connsiteX10" fmla="*/ 641375 w 1164213"/>
                <a:gd name="connsiteY10" fmla="*/ 1001186 h 1197388"/>
                <a:gd name="connsiteX11" fmla="*/ 641375 w 1164213"/>
                <a:gd name="connsiteY11" fmla="*/ 785286 h 1197388"/>
                <a:gd name="connsiteX12" fmla="*/ 215925 w 1164213"/>
                <a:gd name="connsiteY12" fmla="*/ 772586 h 1197388"/>
                <a:gd name="connsiteX13" fmla="*/ 82575 w 1164213"/>
                <a:gd name="connsiteY13" fmla="*/ 531286 h 1197388"/>
                <a:gd name="connsiteX0" fmla="*/ 82575 w 1164213"/>
                <a:gd name="connsiteY0" fmla="*/ 532138 h 1198240"/>
                <a:gd name="connsiteX1" fmla="*/ 101625 w 1164213"/>
                <a:gd name="connsiteY1" fmla="*/ 297188 h 1198240"/>
                <a:gd name="connsiteX2" fmla="*/ 336575 w 1164213"/>
                <a:gd name="connsiteY2" fmla="*/ 30488 h 1198240"/>
                <a:gd name="connsiteX3" fmla="*/ 723925 w 1164213"/>
                <a:gd name="connsiteY3" fmla="*/ 68588 h 1198240"/>
                <a:gd name="connsiteX4" fmla="*/ 927125 w 1164213"/>
                <a:gd name="connsiteY4" fmla="*/ 297188 h 1198240"/>
                <a:gd name="connsiteX5" fmla="*/ 1136675 w 1164213"/>
                <a:gd name="connsiteY5" fmla="*/ 805188 h 1198240"/>
                <a:gd name="connsiteX6" fmla="*/ 806475 w 1164213"/>
                <a:gd name="connsiteY6" fmla="*/ 1154438 h 1198240"/>
                <a:gd name="connsiteX7" fmla="*/ 406425 w 1164213"/>
                <a:gd name="connsiteY7" fmla="*/ 1186188 h 1198240"/>
                <a:gd name="connsiteX8" fmla="*/ 25 w 1164213"/>
                <a:gd name="connsiteY8" fmla="*/ 1090938 h 1198240"/>
                <a:gd name="connsiteX9" fmla="*/ 387375 w 1164213"/>
                <a:gd name="connsiteY9" fmla="*/ 982988 h 1198240"/>
                <a:gd name="connsiteX10" fmla="*/ 641375 w 1164213"/>
                <a:gd name="connsiteY10" fmla="*/ 1002038 h 1198240"/>
                <a:gd name="connsiteX11" fmla="*/ 641375 w 1164213"/>
                <a:gd name="connsiteY11" fmla="*/ 786138 h 1198240"/>
                <a:gd name="connsiteX12" fmla="*/ 215925 w 1164213"/>
                <a:gd name="connsiteY12" fmla="*/ 773438 h 1198240"/>
                <a:gd name="connsiteX13" fmla="*/ 82575 w 1164213"/>
                <a:gd name="connsiteY13" fmla="*/ 532138 h 1198240"/>
                <a:gd name="connsiteX0" fmla="*/ 82575 w 1164213"/>
                <a:gd name="connsiteY0" fmla="*/ 532138 h 1198240"/>
                <a:gd name="connsiteX1" fmla="*/ 336575 w 1164213"/>
                <a:gd name="connsiteY1" fmla="*/ 30488 h 1198240"/>
                <a:gd name="connsiteX2" fmla="*/ 723925 w 1164213"/>
                <a:gd name="connsiteY2" fmla="*/ 68588 h 1198240"/>
                <a:gd name="connsiteX3" fmla="*/ 927125 w 1164213"/>
                <a:gd name="connsiteY3" fmla="*/ 297188 h 1198240"/>
                <a:gd name="connsiteX4" fmla="*/ 1136675 w 1164213"/>
                <a:gd name="connsiteY4" fmla="*/ 805188 h 1198240"/>
                <a:gd name="connsiteX5" fmla="*/ 806475 w 1164213"/>
                <a:gd name="connsiteY5" fmla="*/ 1154438 h 1198240"/>
                <a:gd name="connsiteX6" fmla="*/ 406425 w 1164213"/>
                <a:gd name="connsiteY6" fmla="*/ 1186188 h 1198240"/>
                <a:gd name="connsiteX7" fmla="*/ 25 w 1164213"/>
                <a:gd name="connsiteY7" fmla="*/ 1090938 h 1198240"/>
                <a:gd name="connsiteX8" fmla="*/ 387375 w 1164213"/>
                <a:gd name="connsiteY8" fmla="*/ 982988 h 1198240"/>
                <a:gd name="connsiteX9" fmla="*/ 641375 w 1164213"/>
                <a:gd name="connsiteY9" fmla="*/ 1002038 h 1198240"/>
                <a:gd name="connsiteX10" fmla="*/ 641375 w 1164213"/>
                <a:gd name="connsiteY10" fmla="*/ 786138 h 1198240"/>
                <a:gd name="connsiteX11" fmla="*/ 215925 w 1164213"/>
                <a:gd name="connsiteY11" fmla="*/ 773438 h 1198240"/>
                <a:gd name="connsiteX12" fmla="*/ 82575 w 1164213"/>
                <a:gd name="connsiteY12" fmla="*/ 532138 h 1198240"/>
                <a:gd name="connsiteX0" fmla="*/ 82575 w 1164213"/>
                <a:gd name="connsiteY0" fmla="*/ 476547 h 1142649"/>
                <a:gd name="connsiteX1" fmla="*/ 234975 w 1164213"/>
                <a:gd name="connsiteY1" fmla="*/ 51097 h 1142649"/>
                <a:gd name="connsiteX2" fmla="*/ 723925 w 1164213"/>
                <a:gd name="connsiteY2" fmla="*/ 12997 h 1142649"/>
                <a:gd name="connsiteX3" fmla="*/ 927125 w 1164213"/>
                <a:gd name="connsiteY3" fmla="*/ 241597 h 1142649"/>
                <a:gd name="connsiteX4" fmla="*/ 1136675 w 1164213"/>
                <a:gd name="connsiteY4" fmla="*/ 749597 h 1142649"/>
                <a:gd name="connsiteX5" fmla="*/ 806475 w 1164213"/>
                <a:gd name="connsiteY5" fmla="*/ 1098847 h 1142649"/>
                <a:gd name="connsiteX6" fmla="*/ 406425 w 1164213"/>
                <a:gd name="connsiteY6" fmla="*/ 1130597 h 1142649"/>
                <a:gd name="connsiteX7" fmla="*/ 25 w 1164213"/>
                <a:gd name="connsiteY7" fmla="*/ 1035347 h 1142649"/>
                <a:gd name="connsiteX8" fmla="*/ 387375 w 1164213"/>
                <a:gd name="connsiteY8" fmla="*/ 927397 h 1142649"/>
                <a:gd name="connsiteX9" fmla="*/ 641375 w 1164213"/>
                <a:gd name="connsiteY9" fmla="*/ 946447 h 1142649"/>
                <a:gd name="connsiteX10" fmla="*/ 641375 w 1164213"/>
                <a:gd name="connsiteY10" fmla="*/ 730547 h 1142649"/>
                <a:gd name="connsiteX11" fmla="*/ 215925 w 1164213"/>
                <a:gd name="connsiteY11" fmla="*/ 717847 h 1142649"/>
                <a:gd name="connsiteX12" fmla="*/ 82575 w 1164213"/>
                <a:gd name="connsiteY12" fmla="*/ 476547 h 1142649"/>
                <a:gd name="connsiteX0" fmla="*/ 82575 w 1141038"/>
                <a:gd name="connsiteY0" fmla="*/ 476547 h 1142649"/>
                <a:gd name="connsiteX1" fmla="*/ 234975 w 1141038"/>
                <a:gd name="connsiteY1" fmla="*/ 51097 h 1142649"/>
                <a:gd name="connsiteX2" fmla="*/ 723925 w 1141038"/>
                <a:gd name="connsiteY2" fmla="*/ 12997 h 1142649"/>
                <a:gd name="connsiteX3" fmla="*/ 977925 w 1141038"/>
                <a:gd name="connsiteY3" fmla="*/ 241597 h 1142649"/>
                <a:gd name="connsiteX4" fmla="*/ 1136675 w 1141038"/>
                <a:gd name="connsiteY4" fmla="*/ 749597 h 1142649"/>
                <a:gd name="connsiteX5" fmla="*/ 806475 w 1141038"/>
                <a:gd name="connsiteY5" fmla="*/ 1098847 h 1142649"/>
                <a:gd name="connsiteX6" fmla="*/ 406425 w 1141038"/>
                <a:gd name="connsiteY6" fmla="*/ 1130597 h 1142649"/>
                <a:gd name="connsiteX7" fmla="*/ 25 w 1141038"/>
                <a:gd name="connsiteY7" fmla="*/ 1035347 h 1142649"/>
                <a:gd name="connsiteX8" fmla="*/ 387375 w 1141038"/>
                <a:gd name="connsiteY8" fmla="*/ 927397 h 1142649"/>
                <a:gd name="connsiteX9" fmla="*/ 641375 w 1141038"/>
                <a:gd name="connsiteY9" fmla="*/ 946447 h 1142649"/>
                <a:gd name="connsiteX10" fmla="*/ 641375 w 1141038"/>
                <a:gd name="connsiteY10" fmla="*/ 730547 h 1142649"/>
                <a:gd name="connsiteX11" fmla="*/ 215925 w 1141038"/>
                <a:gd name="connsiteY11" fmla="*/ 717847 h 1142649"/>
                <a:gd name="connsiteX12" fmla="*/ 82575 w 1141038"/>
                <a:gd name="connsiteY12" fmla="*/ 476547 h 1142649"/>
                <a:gd name="connsiteX0" fmla="*/ 82575 w 1142194"/>
                <a:gd name="connsiteY0" fmla="*/ 476547 h 1142649"/>
                <a:gd name="connsiteX1" fmla="*/ 234975 w 1142194"/>
                <a:gd name="connsiteY1" fmla="*/ 51097 h 1142649"/>
                <a:gd name="connsiteX2" fmla="*/ 723925 w 1142194"/>
                <a:gd name="connsiteY2" fmla="*/ 12997 h 1142649"/>
                <a:gd name="connsiteX3" fmla="*/ 977925 w 1142194"/>
                <a:gd name="connsiteY3" fmla="*/ 241597 h 1142649"/>
                <a:gd name="connsiteX4" fmla="*/ 1136675 w 1142194"/>
                <a:gd name="connsiteY4" fmla="*/ 749597 h 1142649"/>
                <a:gd name="connsiteX5" fmla="*/ 806475 w 1142194"/>
                <a:gd name="connsiteY5" fmla="*/ 1098847 h 1142649"/>
                <a:gd name="connsiteX6" fmla="*/ 406425 w 1142194"/>
                <a:gd name="connsiteY6" fmla="*/ 1130597 h 1142649"/>
                <a:gd name="connsiteX7" fmla="*/ 25 w 1142194"/>
                <a:gd name="connsiteY7" fmla="*/ 1035347 h 1142649"/>
                <a:gd name="connsiteX8" fmla="*/ 387375 w 1142194"/>
                <a:gd name="connsiteY8" fmla="*/ 927397 h 1142649"/>
                <a:gd name="connsiteX9" fmla="*/ 641375 w 1142194"/>
                <a:gd name="connsiteY9" fmla="*/ 946447 h 1142649"/>
                <a:gd name="connsiteX10" fmla="*/ 641375 w 1142194"/>
                <a:gd name="connsiteY10" fmla="*/ 730547 h 1142649"/>
                <a:gd name="connsiteX11" fmla="*/ 215925 w 1142194"/>
                <a:gd name="connsiteY11" fmla="*/ 717847 h 1142649"/>
                <a:gd name="connsiteX12" fmla="*/ 82575 w 1142194"/>
                <a:gd name="connsiteY12" fmla="*/ 476547 h 1142649"/>
                <a:gd name="connsiteX0" fmla="*/ 82575 w 1145190"/>
                <a:gd name="connsiteY0" fmla="*/ 476547 h 1142649"/>
                <a:gd name="connsiteX1" fmla="*/ 234975 w 1145190"/>
                <a:gd name="connsiteY1" fmla="*/ 51097 h 1142649"/>
                <a:gd name="connsiteX2" fmla="*/ 723925 w 1145190"/>
                <a:gd name="connsiteY2" fmla="*/ 12997 h 1142649"/>
                <a:gd name="connsiteX3" fmla="*/ 977925 w 1145190"/>
                <a:gd name="connsiteY3" fmla="*/ 241597 h 1142649"/>
                <a:gd name="connsiteX4" fmla="*/ 1136675 w 1145190"/>
                <a:gd name="connsiteY4" fmla="*/ 749597 h 1142649"/>
                <a:gd name="connsiteX5" fmla="*/ 806475 w 1145190"/>
                <a:gd name="connsiteY5" fmla="*/ 1098847 h 1142649"/>
                <a:gd name="connsiteX6" fmla="*/ 406425 w 1145190"/>
                <a:gd name="connsiteY6" fmla="*/ 1130597 h 1142649"/>
                <a:gd name="connsiteX7" fmla="*/ 25 w 1145190"/>
                <a:gd name="connsiteY7" fmla="*/ 1035347 h 1142649"/>
                <a:gd name="connsiteX8" fmla="*/ 387375 w 1145190"/>
                <a:gd name="connsiteY8" fmla="*/ 927397 h 1142649"/>
                <a:gd name="connsiteX9" fmla="*/ 641375 w 1145190"/>
                <a:gd name="connsiteY9" fmla="*/ 946447 h 1142649"/>
                <a:gd name="connsiteX10" fmla="*/ 641375 w 1145190"/>
                <a:gd name="connsiteY10" fmla="*/ 730547 h 1142649"/>
                <a:gd name="connsiteX11" fmla="*/ 215925 w 1145190"/>
                <a:gd name="connsiteY11" fmla="*/ 717847 h 1142649"/>
                <a:gd name="connsiteX12" fmla="*/ 82575 w 1145190"/>
                <a:gd name="connsiteY12" fmla="*/ 476547 h 1142649"/>
                <a:gd name="connsiteX0" fmla="*/ 82575 w 1166640"/>
                <a:gd name="connsiteY0" fmla="*/ 476547 h 1142451"/>
                <a:gd name="connsiteX1" fmla="*/ 234975 w 1166640"/>
                <a:gd name="connsiteY1" fmla="*/ 51097 h 1142451"/>
                <a:gd name="connsiteX2" fmla="*/ 723925 w 1166640"/>
                <a:gd name="connsiteY2" fmla="*/ 12997 h 1142451"/>
                <a:gd name="connsiteX3" fmla="*/ 977925 w 1166640"/>
                <a:gd name="connsiteY3" fmla="*/ 241597 h 1142451"/>
                <a:gd name="connsiteX4" fmla="*/ 1136675 w 1166640"/>
                <a:gd name="connsiteY4" fmla="*/ 749597 h 1142451"/>
                <a:gd name="connsiteX5" fmla="*/ 406425 w 1166640"/>
                <a:gd name="connsiteY5" fmla="*/ 1130597 h 1142451"/>
                <a:gd name="connsiteX6" fmla="*/ 25 w 1166640"/>
                <a:gd name="connsiteY6" fmla="*/ 1035347 h 1142451"/>
                <a:gd name="connsiteX7" fmla="*/ 387375 w 1166640"/>
                <a:gd name="connsiteY7" fmla="*/ 927397 h 1142451"/>
                <a:gd name="connsiteX8" fmla="*/ 641375 w 1166640"/>
                <a:gd name="connsiteY8" fmla="*/ 946447 h 1142451"/>
                <a:gd name="connsiteX9" fmla="*/ 641375 w 1166640"/>
                <a:gd name="connsiteY9" fmla="*/ 730547 h 1142451"/>
                <a:gd name="connsiteX10" fmla="*/ 215925 w 1166640"/>
                <a:gd name="connsiteY10" fmla="*/ 717847 h 1142451"/>
                <a:gd name="connsiteX11" fmla="*/ 82575 w 1166640"/>
                <a:gd name="connsiteY11" fmla="*/ 476547 h 1142451"/>
                <a:gd name="connsiteX0" fmla="*/ 82575 w 1149564"/>
                <a:gd name="connsiteY0" fmla="*/ 476547 h 1142451"/>
                <a:gd name="connsiteX1" fmla="*/ 234975 w 1149564"/>
                <a:gd name="connsiteY1" fmla="*/ 51097 h 1142451"/>
                <a:gd name="connsiteX2" fmla="*/ 723925 w 1149564"/>
                <a:gd name="connsiteY2" fmla="*/ 12997 h 1142451"/>
                <a:gd name="connsiteX3" fmla="*/ 977925 w 1149564"/>
                <a:gd name="connsiteY3" fmla="*/ 241597 h 1142451"/>
                <a:gd name="connsiteX4" fmla="*/ 1136675 w 1149564"/>
                <a:gd name="connsiteY4" fmla="*/ 749597 h 1142451"/>
                <a:gd name="connsiteX5" fmla="*/ 406425 w 1149564"/>
                <a:gd name="connsiteY5" fmla="*/ 1130597 h 1142451"/>
                <a:gd name="connsiteX6" fmla="*/ 25 w 1149564"/>
                <a:gd name="connsiteY6" fmla="*/ 1035347 h 1142451"/>
                <a:gd name="connsiteX7" fmla="*/ 387375 w 1149564"/>
                <a:gd name="connsiteY7" fmla="*/ 927397 h 1142451"/>
                <a:gd name="connsiteX8" fmla="*/ 641375 w 1149564"/>
                <a:gd name="connsiteY8" fmla="*/ 946447 h 1142451"/>
                <a:gd name="connsiteX9" fmla="*/ 641375 w 1149564"/>
                <a:gd name="connsiteY9" fmla="*/ 730547 h 1142451"/>
                <a:gd name="connsiteX10" fmla="*/ 215925 w 1149564"/>
                <a:gd name="connsiteY10" fmla="*/ 717847 h 1142451"/>
                <a:gd name="connsiteX11" fmla="*/ 82575 w 1149564"/>
                <a:gd name="connsiteY11" fmla="*/ 476547 h 1142451"/>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558800 w 1066989"/>
                <a:gd name="connsiteY9" fmla="*/ 7305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133350 w 1066989"/>
                <a:gd name="connsiteY9" fmla="*/ 717847 h 1146964"/>
                <a:gd name="connsiteX10" fmla="*/ 0 w 1066989"/>
                <a:gd name="connsiteY10" fmla="*/ 476547 h 1146964"/>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82550 w 1066989"/>
                <a:gd name="connsiteY9" fmla="*/ 692447 h 1146964"/>
                <a:gd name="connsiteX10" fmla="*/ 0 w 1066989"/>
                <a:gd name="connsiteY10" fmla="*/ 476547 h 1146964"/>
                <a:gd name="connsiteX0" fmla="*/ 0 w 1079689"/>
                <a:gd name="connsiteY0" fmla="*/ 379758 h 1151775"/>
                <a:gd name="connsiteX1" fmla="*/ 165100 w 1079689"/>
                <a:gd name="connsiteY1" fmla="*/ 55908 h 1151775"/>
                <a:gd name="connsiteX2" fmla="*/ 654050 w 1079689"/>
                <a:gd name="connsiteY2" fmla="*/ 17808 h 1151775"/>
                <a:gd name="connsiteX3" fmla="*/ 908050 w 1079689"/>
                <a:gd name="connsiteY3" fmla="*/ 246408 h 1151775"/>
                <a:gd name="connsiteX4" fmla="*/ 1066800 w 1079689"/>
                <a:gd name="connsiteY4" fmla="*/ 754408 h 1151775"/>
                <a:gd name="connsiteX5" fmla="*/ 336550 w 1079689"/>
                <a:gd name="connsiteY5" fmla="*/ 1135408 h 1151775"/>
                <a:gd name="connsiteX6" fmla="*/ 28575 w 1079689"/>
                <a:gd name="connsiteY6" fmla="*/ 1065558 h 1151775"/>
                <a:gd name="connsiteX7" fmla="*/ 638175 w 1079689"/>
                <a:gd name="connsiteY7" fmla="*/ 913158 h 1151775"/>
                <a:gd name="connsiteX8" fmla="*/ 492125 w 1079689"/>
                <a:gd name="connsiteY8" fmla="*/ 709958 h 1151775"/>
                <a:gd name="connsiteX9" fmla="*/ 95250 w 1079689"/>
                <a:gd name="connsiteY9" fmla="*/ 697258 h 1151775"/>
                <a:gd name="connsiteX10" fmla="*/ 0 w 1079689"/>
                <a:gd name="connsiteY10" fmla="*/ 379758 h 1151775"/>
                <a:gd name="connsiteX0" fmla="*/ 0 w 1106676"/>
                <a:gd name="connsiteY0" fmla="*/ 379758 h 1151775"/>
                <a:gd name="connsiteX1" fmla="*/ 165100 w 1106676"/>
                <a:gd name="connsiteY1" fmla="*/ 55908 h 1151775"/>
                <a:gd name="connsiteX2" fmla="*/ 654050 w 1106676"/>
                <a:gd name="connsiteY2" fmla="*/ 17808 h 1151775"/>
                <a:gd name="connsiteX3" fmla="*/ 952500 w 1106676"/>
                <a:gd name="connsiteY3" fmla="*/ 246408 h 1151775"/>
                <a:gd name="connsiteX4" fmla="*/ 1066800 w 1106676"/>
                <a:gd name="connsiteY4" fmla="*/ 754408 h 1151775"/>
                <a:gd name="connsiteX5" fmla="*/ 336550 w 1106676"/>
                <a:gd name="connsiteY5" fmla="*/ 1135408 h 1151775"/>
                <a:gd name="connsiteX6" fmla="*/ 28575 w 1106676"/>
                <a:gd name="connsiteY6" fmla="*/ 1065558 h 1151775"/>
                <a:gd name="connsiteX7" fmla="*/ 638175 w 1106676"/>
                <a:gd name="connsiteY7" fmla="*/ 913158 h 1151775"/>
                <a:gd name="connsiteX8" fmla="*/ 492125 w 1106676"/>
                <a:gd name="connsiteY8" fmla="*/ 709958 h 1151775"/>
                <a:gd name="connsiteX9" fmla="*/ 95250 w 1106676"/>
                <a:gd name="connsiteY9" fmla="*/ 697258 h 1151775"/>
                <a:gd name="connsiteX10" fmla="*/ 0 w 1106676"/>
                <a:gd name="connsiteY10" fmla="*/ 379758 h 1151775"/>
                <a:gd name="connsiteX0" fmla="*/ 0 w 1072717"/>
                <a:gd name="connsiteY0" fmla="*/ 417277 h 1189294"/>
                <a:gd name="connsiteX1" fmla="*/ 165100 w 1072717"/>
                <a:gd name="connsiteY1" fmla="*/ 93427 h 1189294"/>
                <a:gd name="connsiteX2" fmla="*/ 654050 w 1072717"/>
                <a:gd name="connsiteY2" fmla="*/ 55327 h 1189294"/>
                <a:gd name="connsiteX3" fmla="*/ 1066800 w 1072717"/>
                <a:gd name="connsiteY3" fmla="*/ 791927 h 1189294"/>
                <a:gd name="connsiteX4" fmla="*/ 336550 w 1072717"/>
                <a:gd name="connsiteY4" fmla="*/ 1172927 h 1189294"/>
                <a:gd name="connsiteX5" fmla="*/ 28575 w 1072717"/>
                <a:gd name="connsiteY5" fmla="*/ 1103077 h 1189294"/>
                <a:gd name="connsiteX6" fmla="*/ 638175 w 1072717"/>
                <a:gd name="connsiteY6" fmla="*/ 950677 h 1189294"/>
                <a:gd name="connsiteX7" fmla="*/ 492125 w 1072717"/>
                <a:gd name="connsiteY7" fmla="*/ 747477 h 1189294"/>
                <a:gd name="connsiteX8" fmla="*/ 95250 w 1072717"/>
                <a:gd name="connsiteY8" fmla="*/ 734777 h 1189294"/>
                <a:gd name="connsiteX9" fmla="*/ 0 w 1072717"/>
                <a:gd name="connsiteY9" fmla="*/ 417277 h 1189294"/>
                <a:gd name="connsiteX0" fmla="*/ 0 w 1075826"/>
                <a:gd name="connsiteY0" fmla="*/ 415869 h 1187886"/>
                <a:gd name="connsiteX1" fmla="*/ 165100 w 1075826"/>
                <a:gd name="connsiteY1" fmla="*/ 92019 h 1187886"/>
                <a:gd name="connsiteX2" fmla="*/ 654050 w 1075826"/>
                <a:gd name="connsiteY2" fmla="*/ 53919 h 1187886"/>
                <a:gd name="connsiteX3" fmla="*/ 1066800 w 1075826"/>
                <a:gd name="connsiteY3" fmla="*/ 790519 h 1187886"/>
                <a:gd name="connsiteX4" fmla="*/ 336550 w 1075826"/>
                <a:gd name="connsiteY4" fmla="*/ 1171519 h 1187886"/>
                <a:gd name="connsiteX5" fmla="*/ 28575 w 1075826"/>
                <a:gd name="connsiteY5" fmla="*/ 1101669 h 1187886"/>
                <a:gd name="connsiteX6" fmla="*/ 638175 w 1075826"/>
                <a:gd name="connsiteY6" fmla="*/ 949269 h 1187886"/>
                <a:gd name="connsiteX7" fmla="*/ 492125 w 1075826"/>
                <a:gd name="connsiteY7" fmla="*/ 746069 h 1187886"/>
                <a:gd name="connsiteX8" fmla="*/ 95250 w 1075826"/>
                <a:gd name="connsiteY8" fmla="*/ 733369 h 1187886"/>
                <a:gd name="connsiteX9" fmla="*/ 0 w 1075826"/>
                <a:gd name="connsiteY9" fmla="*/ 415869 h 1187886"/>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92125 w 1075826"/>
                <a:gd name="connsiteY7" fmla="*/ 7460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650819 h 1188655"/>
                <a:gd name="connsiteX9" fmla="*/ 0 w 1075826"/>
                <a:gd name="connsiteY9" fmla="*/ 415869 h 1188655"/>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95250 w 1075826"/>
                <a:gd name="connsiteY7" fmla="*/ 650819 h 1188392"/>
                <a:gd name="connsiteX8" fmla="*/ 0 w 1075826"/>
                <a:gd name="connsiteY8" fmla="*/ 415869 h 1188392"/>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514"/>
                <a:gd name="connsiteX1" fmla="*/ 165100 w 1075826"/>
                <a:gd name="connsiteY1" fmla="*/ 92019 h 1191514"/>
                <a:gd name="connsiteX2" fmla="*/ 654050 w 1075826"/>
                <a:gd name="connsiteY2" fmla="*/ 53919 h 1191514"/>
                <a:gd name="connsiteX3" fmla="*/ 1066800 w 1075826"/>
                <a:gd name="connsiteY3" fmla="*/ 790519 h 1191514"/>
                <a:gd name="connsiteX4" fmla="*/ 336550 w 1075826"/>
                <a:gd name="connsiteY4" fmla="*/ 1171519 h 1191514"/>
                <a:gd name="connsiteX5" fmla="*/ 28575 w 1075826"/>
                <a:gd name="connsiteY5" fmla="*/ 1101669 h 1191514"/>
                <a:gd name="connsiteX6" fmla="*/ 577850 w 1075826"/>
                <a:gd name="connsiteY6" fmla="*/ 790519 h 1191514"/>
                <a:gd name="connsiteX7" fmla="*/ 95250 w 1075826"/>
                <a:gd name="connsiteY7" fmla="*/ 650819 h 1191514"/>
                <a:gd name="connsiteX8" fmla="*/ 0 w 1075826"/>
                <a:gd name="connsiteY8" fmla="*/ 415869 h 1191514"/>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48"/>
                <a:gd name="connsiteY0" fmla="*/ 417512 h 1193533"/>
                <a:gd name="connsiteX1" fmla="*/ 165100 w 1075848"/>
                <a:gd name="connsiteY1" fmla="*/ 93662 h 1193533"/>
                <a:gd name="connsiteX2" fmla="*/ 654050 w 1075848"/>
                <a:gd name="connsiteY2" fmla="*/ 55562 h 1193533"/>
                <a:gd name="connsiteX3" fmla="*/ 1069975 w 1075848"/>
                <a:gd name="connsiteY3" fmla="*/ 795337 h 1193533"/>
                <a:gd name="connsiteX4" fmla="*/ 336550 w 1075848"/>
                <a:gd name="connsiteY4" fmla="*/ 1173162 h 1193533"/>
                <a:gd name="connsiteX5" fmla="*/ 28575 w 1075848"/>
                <a:gd name="connsiteY5" fmla="*/ 1103312 h 1193533"/>
                <a:gd name="connsiteX6" fmla="*/ 644525 w 1075848"/>
                <a:gd name="connsiteY6" fmla="*/ 769937 h 1193533"/>
                <a:gd name="connsiteX7" fmla="*/ 95250 w 1075848"/>
                <a:gd name="connsiteY7" fmla="*/ 652462 h 1193533"/>
                <a:gd name="connsiteX8" fmla="*/ 0 w 1075848"/>
                <a:gd name="connsiteY8" fmla="*/ 417512 h 1193533"/>
                <a:gd name="connsiteX0" fmla="*/ 0 w 1074668"/>
                <a:gd name="connsiteY0" fmla="*/ 417512 h 1193533"/>
                <a:gd name="connsiteX1" fmla="*/ 165100 w 1074668"/>
                <a:gd name="connsiteY1" fmla="*/ 93662 h 1193533"/>
                <a:gd name="connsiteX2" fmla="*/ 654050 w 1074668"/>
                <a:gd name="connsiteY2" fmla="*/ 55562 h 1193533"/>
                <a:gd name="connsiteX3" fmla="*/ 1069975 w 1074668"/>
                <a:gd name="connsiteY3" fmla="*/ 795337 h 1193533"/>
                <a:gd name="connsiteX4" fmla="*/ 336550 w 1074668"/>
                <a:gd name="connsiteY4" fmla="*/ 1173162 h 1193533"/>
                <a:gd name="connsiteX5" fmla="*/ 28575 w 1074668"/>
                <a:gd name="connsiteY5" fmla="*/ 1103312 h 1193533"/>
                <a:gd name="connsiteX6" fmla="*/ 644525 w 1074668"/>
                <a:gd name="connsiteY6" fmla="*/ 769937 h 1193533"/>
                <a:gd name="connsiteX7" fmla="*/ 95250 w 1074668"/>
                <a:gd name="connsiteY7" fmla="*/ 652462 h 1193533"/>
                <a:gd name="connsiteX8" fmla="*/ 0 w 1074668"/>
                <a:gd name="connsiteY8" fmla="*/ 417512 h 1193533"/>
                <a:gd name="connsiteX0" fmla="*/ 0 w 1088092"/>
                <a:gd name="connsiteY0" fmla="*/ 417512 h 1193533"/>
                <a:gd name="connsiteX1" fmla="*/ 165100 w 1088092"/>
                <a:gd name="connsiteY1" fmla="*/ 93662 h 1193533"/>
                <a:gd name="connsiteX2" fmla="*/ 654050 w 1088092"/>
                <a:gd name="connsiteY2" fmla="*/ 55562 h 1193533"/>
                <a:gd name="connsiteX3" fmla="*/ 1069975 w 1088092"/>
                <a:gd name="connsiteY3" fmla="*/ 795337 h 1193533"/>
                <a:gd name="connsiteX4" fmla="*/ 336550 w 1088092"/>
                <a:gd name="connsiteY4" fmla="*/ 1173162 h 1193533"/>
                <a:gd name="connsiteX5" fmla="*/ 28575 w 1088092"/>
                <a:gd name="connsiteY5" fmla="*/ 1103312 h 1193533"/>
                <a:gd name="connsiteX6" fmla="*/ 644525 w 1088092"/>
                <a:gd name="connsiteY6" fmla="*/ 769937 h 1193533"/>
                <a:gd name="connsiteX7" fmla="*/ 95250 w 1088092"/>
                <a:gd name="connsiteY7" fmla="*/ 652462 h 1193533"/>
                <a:gd name="connsiteX8" fmla="*/ 0 w 1088092"/>
                <a:gd name="connsiteY8" fmla="*/ 417512 h 1193533"/>
                <a:gd name="connsiteX0" fmla="*/ 0 w 1094577"/>
                <a:gd name="connsiteY0" fmla="*/ 417512 h 1193533"/>
                <a:gd name="connsiteX1" fmla="*/ 165100 w 1094577"/>
                <a:gd name="connsiteY1" fmla="*/ 93662 h 1193533"/>
                <a:gd name="connsiteX2" fmla="*/ 654050 w 1094577"/>
                <a:gd name="connsiteY2" fmla="*/ 55562 h 1193533"/>
                <a:gd name="connsiteX3" fmla="*/ 1069975 w 1094577"/>
                <a:gd name="connsiteY3" fmla="*/ 795337 h 1193533"/>
                <a:gd name="connsiteX4" fmla="*/ 336550 w 1094577"/>
                <a:gd name="connsiteY4" fmla="*/ 1173162 h 1193533"/>
                <a:gd name="connsiteX5" fmla="*/ 28575 w 1094577"/>
                <a:gd name="connsiteY5" fmla="*/ 1103312 h 1193533"/>
                <a:gd name="connsiteX6" fmla="*/ 644525 w 1094577"/>
                <a:gd name="connsiteY6" fmla="*/ 769937 h 1193533"/>
                <a:gd name="connsiteX7" fmla="*/ 95250 w 1094577"/>
                <a:gd name="connsiteY7" fmla="*/ 652462 h 1193533"/>
                <a:gd name="connsiteX8" fmla="*/ 0 w 1094577"/>
                <a:gd name="connsiteY8" fmla="*/ 417512 h 1193533"/>
                <a:gd name="connsiteX0" fmla="*/ 0 w 1098156"/>
                <a:gd name="connsiteY0" fmla="*/ 411875 h 1187896"/>
                <a:gd name="connsiteX1" fmla="*/ 165100 w 1098156"/>
                <a:gd name="connsiteY1" fmla="*/ 88025 h 1187896"/>
                <a:gd name="connsiteX2" fmla="*/ 654050 w 1098156"/>
                <a:gd name="connsiteY2" fmla="*/ 49925 h 1187896"/>
                <a:gd name="connsiteX3" fmla="*/ 1069975 w 1098156"/>
                <a:gd name="connsiteY3" fmla="*/ 789700 h 1187896"/>
                <a:gd name="connsiteX4" fmla="*/ 336550 w 1098156"/>
                <a:gd name="connsiteY4" fmla="*/ 1167525 h 1187896"/>
                <a:gd name="connsiteX5" fmla="*/ 28575 w 1098156"/>
                <a:gd name="connsiteY5" fmla="*/ 1097675 h 1187896"/>
                <a:gd name="connsiteX6" fmla="*/ 644525 w 1098156"/>
                <a:gd name="connsiteY6" fmla="*/ 764300 h 1187896"/>
                <a:gd name="connsiteX7" fmla="*/ 95250 w 1098156"/>
                <a:gd name="connsiteY7" fmla="*/ 646825 h 1187896"/>
                <a:gd name="connsiteX8" fmla="*/ 0 w 1098156"/>
                <a:gd name="connsiteY8" fmla="*/ 411875 h 1187896"/>
                <a:gd name="connsiteX0" fmla="*/ 0 w 1098156"/>
                <a:gd name="connsiteY0" fmla="*/ 411875 h 1182737"/>
                <a:gd name="connsiteX1" fmla="*/ 165100 w 1098156"/>
                <a:gd name="connsiteY1" fmla="*/ 88025 h 1182737"/>
                <a:gd name="connsiteX2" fmla="*/ 654050 w 1098156"/>
                <a:gd name="connsiteY2" fmla="*/ 49925 h 1182737"/>
                <a:gd name="connsiteX3" fmla="*/ 1069975 w 1098156"/>
                <a:gd name="connsiteY3" fmla="*/ 789700 h 1182737"/>
                <a:gd name="connsiteX4" fmla="*/ 336550 w 1098156"/>
                <a:gd name="connsiteY4" fmla="*/ 1167525 h 1182737"/>
                <a:gd name="connsiteX5" fmla="*/ 28575 w 1098156"/>
                <a:gd name="connsiteY5" fmla="*/ 1097675 h 1182737"/>
                <a:gd name="connsiteX6" fmla="*/ 644525 w 1098156"/>
                <a:gd name="connsiteY6" fmla="*/ 764300 h 1182737"/>
                <a:gd name="connsiteX7" fmla="*/ 95250 w 1098156"/>
                <a:gd name="connsiteY7" fmla="*/ 646825 h 1182737"/>
                <a:gd name="connsiteX8" fmla="*/ 0 w 1098156"/>
                <a:gd name="connsiteY8" fmla="*/ 411875 h 118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156" h="1182737">
                  <a:moveTo>
                    <a:pt x="0" y="411875"/>
                  </a:moveTo>
                  <a:cubicBezTo>
                    <a:pt x="20108" y="288050"/>
                    <a:pt x="56092" y="148350"/>
                    <a:pt x="165100" y="88025"/>
                  </a:cubicBezTo>
                  <a:cubicBezTo>
                    <a:pt x="274108" y="27700"/>
                    <a:pt x="436563" y="-54321"/>
                    <a:pt x="654050" y="49925"/>
                  </a:cubicBezTo>
                  <a:cubicBezTo>
                    <a:pt x="871537" y="154171"/>
                    <a:pt x="1195917" y="320858"/>
                    <a:pt x="1069975" y="789700"/>
                  </a:cubicBezTo>
                  <a:cubicBezTo>
                    <a:pt x="944033" y="1258542"/>
                    <a:pt x="608542" y="1186046"/>
                    <a:pt x="336550" y="1167525"/>
                  </a:cubicBezTo>
                  <a:cubicBezTo>
                    <a:pt x="64558" y="1149004"/>
                    <a:pt x="-22754" y="1164879"/>
                    <a:pt x="28575" y="1097675"/>
                  </a:cubicBezTo>
                  <a:cubicBezTo>
                    <a:pt x="79904" y="1030471"/>
                    <a:pt x="719137" y="1045817"/>
                    <a:pt x="644525" y="764300"/>
                  </a:cubicBezTo>
                  <a:cubicBezTo>
                    <a:pt x="569913" y="482783"/>
                    <a:pt x="202671" y="705563"/>
                    <a:pt x="95250" y="646825"/>
                  </a:cubicBezTo>
                  <a:cubicBezTo>
                    <a:pt x="-12171" y="588087"/>
                    <a:pt x="6350" y="510300"/>
                    <a:pt x="0" y="411875"/>
                  </a:cubicBezTo>
                  <a:close/>
                </a:path>
              </a:pathLst>
            </a:custGeom>
            <a:solidFill>
              <a:srgbClr val="000000"/>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250" name="Group 27"/>
          <p:cNvGrpSpPr>
            <a:grpSpLocks noChangeAspect="1"/>
          </p:cNvGrpSpPr>
          <p:nvPr/>
        </p:nvGrpSpPr>
        <p:grpSpPr bwMode="auto">
          <a:xfrm rot="19501370" flipH="1">
            <a:off x="5732382" y="2490071"/>
            <a:ext cx="92046" cy="114085"/>
            <a:chOff x="4075" y="2330"/>
            <a:chExt cx="497" cy="616"/>
          </a:xfrm>
          <a:effectLst>
            <a:outerShdw blurRad="63500" sx="102000" sy="102000" algn="ctr" rotWithShape="0">
              <a:prstClr val="black">
                <a:alpha val="10000"/>
              </a:prstClr>
            </a:outerShdw>
          </a:effectLst>
        </p:grpSpPr>
        <p:sp>
          <p:nvSpPr>
            <p:cNvPr id="251" name="Freeform 28"/>
            <p:cNvSpPr>
              <a:spLocks/>
            </p:cNvSpPr>
            <p:nvPr/>
          </p:nvSpPr>
          <p:spPr bwMode="auto">
            <a:xfrm>
              <a:off x="4279" y="2872"/>
              <a:ext cx="108" cy="74"/>
            </a:xfrm>
            <a:custGeom>
              <a:avLst/>
              <a:gdLst>
                <a:gd name="T0" fmla="*/ 45 w 45"/>
                <a:gd name="T1" fmla="*/ 13 h 31"/>
                <a:gd name="T2" fmla="*/ 45 w 45"/>
                <a:gd name="T3" fmla="*/ 13 h 31"/>
                <a:gd name="T4" fmla="*/ 17 w 45"/>
                <a:gd name="T5" fmla="*/ 26 h 31"/>
                <a:gd name="T6" fmla="*/ 3 w 45"/>
                <a:gd name="T7" fmla="*/ 0 h 31"/>
                <a:gd name="T8" fmla="*/ 45 w 45"/>
                <a:gd name="T9" fmla="*/ 13 h 31"/>
              </a:gdLst>
              <a:ahLst/>
              <a:cxnLst>
                <a:cxn ang="0">
                  <a:pos x="T0" y="T1"/>
                </a:cxn>
                <a:cxn ang="0">
                  <a:pos x="T2" y="T3"/>
                </a:cxn>
                <a:cxn ang="0">
                  <a:pos x="T4" y="T5"/>
                </a:cxn>
                <a:cxn ang="0">
                  <a:pos x="T6" y="T7"/>
                </a:cxn>
                <a:cxn ang="0">
                  <a:pos x="T8" y="T9"/>
                </a:cxn>
              </a:cxnLst>
              <a:rect l="0" t="0" r="r" b="b"/>
              <a:pathLst>
                <a:path w="45" h="31">
                  <a:moveTo>
                    <a:pt x="45" y="13"/>
                  </a:moveTo>
                  <a:cubicBezTo>
                    <a:pt x="45" y="13"/>
                    <a:pt x="45" y="13"/>
                    <a:pt x="45" y="13"/>
                  </a:cubicBezTo>
                  <a:cubicBezTo>
                    <a:pt x="41" y="25"/>
                    <a:pt x="28" y="31"/>
                    <a:pt x="17" y="26"/>
                  </a:cubicBezTo>
                  <a:cubicBezTo>
                    <a:pt x="6" y="22"/>
                    <a:pt x="0" y="11"/>
                    <a:pt x="3" y="0"/>
                  </a:cubicBezTo>
                  <a:cubicBezTo>
                    <a:pt x="19" y="6"/>
                    <a:pt x="33" y="10"/>
                    <a:pt x="45" y="13"/>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29"/>
            <p:cNvSpPr>
              <a:spLocks/>
            </p:cNvSpPr>
            <p:nvPr/>
          </p:nvSpPr>
          <p:spPr bwMode="auto">
            <a:xfrm>
              <a:off x="4075" y="2330"/>
              <a:ext cx="497" cy="566"/>
            </a:xfrm>
            <a:custGeom>
              <a:avLst/>
              <a:gdLst>
                <a:gd name="T0" fmla="*/ 99 w 207"/>
                <a:gd name="T1" fmla="*/ 214 h 237"/>
                <a:gd name="T2" fmla="*/ 92 w 207"/>
                <a:gd name="T3" fmla="*/ 211 h 237"/>
                <a:gd name="T4" fmla="*/ 35 w 207"/>
                <a:gd name="T5" fmla="*/ 147 h 237"/>
                <a:gd name="T6" fmla="*/ 84 w 207"/>
                <a:gd name="T7" fmla="*/ 60 h 237"/>
                <a:gd name="T8" fmla="*/ 134 w 207"/>
                <a:gd name="T9" fmla="*/ 26 h 237"/>
                <a:gd name="T10" fmla="*/ 136 w 207"/>
                <a:gd name="T11" fmla="*/ 19 h 237"/>
                <a:gd name="T12" fmla="*/ 166 w 207"/>
                <a:gd name="T13" fmla="*/ 5 h 237"/>
                <a:gd name="T14" fmla="*/ 181 w 207"/>
                <a:gd name="T15" fmla="*/ 35 h 237"/>
                <a:gd name="T16" fmla="*/ 178 w 207"/>
                <a:gd name="T17" fmla="*/ 40 h 237"/>
                <a:gd name="T18" fmla="*/ 197 w 207"/>
                <a:gd name="T19" fmla="*/ 101 h 237"/>
                <a:gd name="T20" fmla="*/ 178 w 207"/>
                <a:gd name="T21" fmla="*/ 199 h 237"/>
                <a:gd name="T22" fmla="*/ 129 w 207"/>
                <a:gd name="T23" fmla="*/ 223 h 237"/>
                <a:gd name="T24" fmla="*/ 129 w 207"/>
                <a:gd name="T25" fmla="*/ 223 h 237"/>
                <a:gd name="T26" fmla="*/ 122 w 207"/>
                <a:gd name="T27" fmla="*/ 221 h 237"/>
                <a:gd name="T28" fmla="*/ 122 w 207"/>
                <a:gd name="T29" fmla="*/ 221 h 237"/>
                <a:gd name="T30" fmla="*/ 99 w 207"/>
                <a:gd name="T31" fmla="*/ 214 h 237"/>
                <a:gd name="T32" fmla="*/ 99 w 207"/>
                <a:gd name="T33" fmla="*/ 21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237">
                  <a:moveTo>
                    <a:pt x="99" y="214"/>
                  </a:moveTo>
                  <a:cubicBezTo>
                    <a:pt x="97" y="213"/>
                    <a:pt x="95" y="212"/>
                    <a:pt x="92" y="211"/>
                  </a:cubicBezTo>
                  <a:cubicBezTo>
                    <a:pt x="0" y="178"/>
                    <a:pt x="17" y="155"/>
                    <a:pt x="35" y="147"/>
                  </a:cubicBezTo>
                  <a:cubicBezTo>
                    <a:pt x="53" y="138"/>
                    <a:pt x="65" y="110"/>
                    <a:pt x="84" y="60"/>
                  </a:cubicBezTo>
                  <a:cubicBezTo>
                    <a:pt x="94" y="31"/>
                    <a:pt x="117" y="25"/>
                    <a:pt x="134" y="26"/>
                  </a:cubicBezTo>
                  <a:cubicBezTo>
                    <a:pt x="134" y="23"/>
                    <a:pt x="135" y="21"/>
                    <a:pt x="136" y="19"/>
                  </a:cubicBezTo>
                  <a:cubicBezTo>
                    <a:pt x="140" y="6"/>
                    <a:pt x="154" y="0"/>
                    <a:pt x="166" y="5"/>
                  </a:cubicBezTo>
                  <a:cubicBezTo>
                    <a:pt x="179" y="9"/>
                    <a:pt x="185" y="23"/>
                    <a:pt x="181" y="35"/>
                  </a:cubicBezTo>
                  <a:cubicBezTo>
                    <a:pt x="180" y="37"/>
                    <a:pt x="179" y="39"/>
                    <a:pt x="178" y="40"/>
                  </a:cubicBezTo>
                  <a:cubicBezTo>
                    <a:pt x="192" y="51"/>
                    <a:pt x="207" y="71"/>
                    <a:pt x="197" y="101"/>
                  </a:cubicBezTo>
                  <a:cubicBezTo>
                    <a:pt x="178" y="151"/>
                    <a:pt x="169" y="181"/>
                    <a:pt x="178" y="199"/>
                  </a:cubicBezTo>
                  <a:cubicBezTo>
                    <a:pt x="185" y="214"/>
                    <a:pt x="185" y="237"/>
                    <a:pt x="129" y="223"/>
                  </a:cubicBezTo>
                  <a:cubicBezTo>
                    <a:pt x="129" y="223"/>
                    <a:pt x="129" y="223"/>
                    <a:pt x="129" y="223"/>
                  </a:cubicBezTo>
                  <a:cubicBezTo>
                    <a:pt x="127" y="222"/>
                    <a:pt x="125" y="222"/>
                    <a:pt x="122" y="221"/>
                  </a:cubicBezTo>
                  <a:cubicBezTo>
                    <a:pt x="122" y="221"/>
                    <a:pt x="122" y="221"/>
                    <a:pt x="122" y="221"/>
                  </a:cubicBezTo>
                  <a:cubicBezTo>
                    <a:pt x="115" y="219"/>
                    <a:pt x="107" y="217"/>
                    <a:pt x="99" y="214"/>
                  </a:cubicBezTo>
                  <a:cubicBezTo>
                    <a:pt x="99" y="214"/>
                    <a:pt x="99" y="214"/>
                    <a:pt x="99" y="214"/>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30"/>
            <p:cNvSpPr>
              <a:spLocks/>
            </p:cNvSpPr>
            <p:nvPr/>
          </p:nvSpPr>
          <p:spPr bwMode="auto">
            <a:xfrm>
              <a:off x="4430" y="2366"/>
              <a:ext cx="53" cy="43"/>
            </a:xfrm>
            <a:custGeom>
              <a:avLst/>
              <a:gdLst>
                <a:gd name="T0" fmla="*/ 0 w 22"/>
                <a:gd name="T1" fmla="*/ 12 h 18"/>
                <a:gd name="T2" fmla="*/ 11 w 22"/>
                <a:gd name="T3" fmla="*/ 14 h 18"/>
                <a:gd name="T4" fmla="*/ 19 w 22"/>
                <a:gd name="T5" fmla="*/ 18 h 18"/>
                <a:gd name="T6" fmla="*/ 20 w 22"/>
                <a:gd name="T7" fmla="*/ 16 h 18"/>
                <a:gd name="T8" fmla="*/ 14 w 22"/>
                <a:gd name="T9" fmla="*/ 2 h 18"/>
                <a:gd name="T10" fmla="*/ 0 w 22"/>
                <a:gd name="T11" fmla="*/ 8 h 18"/>
                <a:gd name="T12" fmla="*/ 0 w 22"/>
                <a:gd name="T13" fmla="*/ 12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0" y="12"/>
                  </a:moveTo>
                  <a:cubicBezTo>
                    <a:pt x="6" y="13"/>
                    <a:pt x="11" y="14"/>
                    <a:pt x="11" y="14"/>
                  </a:cubicBezTo>
                  <a:cubicBezTo>
                    <a:pt x="11" y="14"/>
                    <a:pt x="14" y="16"/>
                    <a:pt x="19" y="18"/>
                  </a:cubicBezTo>
                  <a:cubicBezTo>
                    <a:pt x="19" y="17"/>
                    <a:pt x="20" y="17"/>
                    <a:pt x="20" y="16"/>
                  </a:cubicBezTo>
                  <a:cubicBezTo>
                    <a:pt x="22" y="10"/>
                    <a:pt x="19" y="4"/>
                    <a:pt x="14" y="2"/>
                  </a:cubicBezTo>
                  <a:cubicBezTo>
                    <a:pt x="8" y="0"/>
                    <a:pt x="2" y="3"/>
                    <a:pt x="0" y="8"/>
                  </a:cubicBezTo>
                  <a:cubicBezTo>
                    <a:pt x="0" y="9"/>
                    <a:pt x="0" y="11"/>
                    <a:pt x="0" y="12"/>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31"/>
            <p:cNvSpPr>
              <a:spLocks/>
            </p:cNvSpPr>
            <p:nvPr/>
          </p:nvSpPr>
          <p:spPr bwMode="auto">
            <a:xfrm>
              <a:off x="4164" y="2428"/>
              <a:ext cx="252" cy="315"/>
            </a:xfrm>
            <a:custGeom>
              <a:avLst/>
              <a:gdLst>
                <a:gd name="T0" fmla="*/ 105 w 105"/>
                <a:gd name="T1" fmla="*/ 3 h 132"/>
                <a:gd name="T2" fmla="*/ 102 w 105"/>
                <a:gd name="T3" fmla="*/ 1 h 132"/>
                <a:gd name="T4" fmla="*/ 91 w 105"/>
                <a:gd name="T5" fmla="*/ 1 h 132"/>
                <a:gd name="T6" fmla="*/ 62 w 105"/>
                <a:gd name="T7" fmla="*/ 24 h 132"/>
                <a:gd name="T8" fmla="*/ 5 w 105"/>
                <a:gd name="T9" fmla="*/ 120 h 132"/>
                <a:gd name="T10" fmla="*/ 0 w 105"/>
                <a:gd name="T11" fmla="*/ 123 h 132"/>
                <a:gd name="T12" fmla="*/ 10 w 105"/>
                <a:gd name="T13" fmla="*/ 132 h 132"/>
                <a:gd name="T14" fmla="*/ 21 w 105"/>
                <a:gd name="T15" fmla="*/ 123 h 132"/>
                <a:gd name="T16" fmla="*/ 70 w 105"/>
                <a:gd name="T17" fmla="*/ 36 h 132"/>
                <a:gd name="T18" fmla="*/ 105 w 105"/>
                <a:gd name="T19"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105" y="3"/>
                  </a:moveTo>
                  <a:cubicBezTo>
                    <a:pt x="104" y="2"/>
                    <a:pt x="103" y="2"/>
                    <a:pt x="102" y="1"/>
                  </a:cubicBezTo>
                  <a:cubicBezTo>
                    <a:pt x="99" y="0"/>
                    <a:pt x="95" y="0"/>
                    <a:pt x="91" y="1"/>
                  </a:cubicBezTo>
                  <a:cubicBezTo>
                    <a:pt x="76" y="2"/>
                    <a:pt x="67" y="9"/>
                    <a:pt x="62" y="24"/>
                  </a:cubicBezTo>
                  <a:cubicBezTo>
                    <a:pt x="43" y="75"/>
                    <a:pt x="29" y="109"/>
                    <a:pt x="5" y="120"/>
                  </a:cubicBezTo>
                  <a:cubicBezTo>
                    <a:pt x="3" y="121"/>
                    <a:pt x="1" y="122"/>
                    <a:pt x="0" y="123"/>
                  </a:cubicBezTo>
                  <a:cubicBezTo>
                    <a:pt x="1" y="125"/>
                    <a:pt x="4" y="127"/>
                    <a:pt x="10" y="132"/>
                  </a:cubicBezTo>
                  <a:cubicBezTo>
                    <a:pt x="13" y="128"/>
                    <a:pt x="17" y="125"/>
                    <a:pt x="21" y="123"/>
                  </a:cubicBezTo>
                  <a:cubicBezTo>
                    <a:pt x="40" y="114"/>
                    <a:pt x="52" y="86"/>
                    <a:pt x="70" y="36"/>
                  </a:cubicBezTo>
                  <a:cubicBezTo>
                    <a:pt x="78" y="15"/>
                    <a:pt x="91" y="7"/>
                    <a:pt x="105"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28" name="Freeform 5"/>
          <p:cNvSpPr>
            <a:spLocks noEditPoints="1"/>
          </p:cNvSpPr>
          <p:nvPr/>
        </p:nvSpPr>
        <p:spPr bwMode="auto">
          <a:xfrm>
            <a:off x="8372907" y="568986"/>
            <a:ext cx="590019" cy="670885"/>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9" name="Freeform 5"/>
          <p:cNvSpPr>
            <a:spLocks noEditPoints="1"/>
          </p:cNvSpPr>
          <p:nvPr/>
        </p:nvSpPr>
        <p:spPr bwMode="auto">
          <a:xfrm rot="20052480">
            <a:off x="599423" y="2453327"/>
            <a:ext cx="384049" cy="436686"/>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0" name="Freeform 5"/>
          <p:cNvSpPr>
            <a:spLocks noEditPoints="1"/>
          </p:cNvSpPr>
          <p:nvPr/>
        </p:nvSpPr>
        <p:spPr bwMode="auto">
          <a:xfrm rot="20052480">
            <a:off x="3362390" y="1362835"/>
            <a:ext cx="550541" cy="625997"/>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1" name="Freeform 5"/>
          <p:cNvSpPr>
            <a:spLocks noEditPoints="1"/>
          </p:cNvSpPr>
          <p:nvPr/>
        </p:nvSpPr>
        <p:spPr bwMode="auto">
          <a:xfrm rot="20052480">
            <a:off x="9463902" y="2447220"/>
            <a:ext cx="550541" cy="625997"/>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2" name="Freeform 5"/>
          <p:cNvSpPr>
            <a:spLocks noEditPoints="1"/>
          </p:cNvSpPr>
          <p:nvPr/>
        </p:nvSpPr>
        <p:spPr bwMode="auto">
          <a:xfrm rot="20052480">
            <a:off x="10859022" y="1771708"/>
            <a:ext cx="301225" cy="34251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3" name="Freeform 5"/>
          <p:cNvSpPr>
            <a:spLocks noEditPoints="1"/>
          </p:cNvSpPr>
          <p:nvPr/>
        </p:nvSpPr>
        <p:spPr bwMode="auto">
          <a:xfrm rot="20052480">
            <a:off x="10270883" y="653233"/>
            <a:ext cx="491618" cy="558998"/>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alpha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4" name="Freeform 5"/>
          <p:cNvSpPr>
            <a:spLocks noEditPoints="1"/>
          </p:cNvSpPr>
          <p:nvPr/>
        </p:nvSpPr>
        <p:spPr bwMode="auto">
          <a:xfrm rot="20052480">
            <a:off x="5163095" y="97385"/>
            <a:ext cx="491618" cy="558998"/>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5" name="文本框 834"/>
          <p:cNvSpPr txBox="1"/>
          <p:nvPr/>
        </p:nvSpPr>
        <p:spPr>
          <a:xfrm>
            <a:off x="4490562" y="3502029"/>
            <a:ext cx="1560042" cy="461665"/>
          </a:xfrm>
          <a:prstGeom prst="rect">
            <a:avLst/>
          </a:prstGeom>
          <a:noFill/>
        </p:spPr>
        <p:txBody>
          <a:bodyPr wrap="none" rtlCol="0">
            <a:spAutoFit/>
          </a:bodyPr>
          <a:lstStyle/>
          <a:p>
            <a:r>
              <a:rPr lang="en-US" altLang="zh-CN" sz="2400" dirty="0" smtClean="0">
                <a:solidFill>
                  <a:schemeClr val="bg1"/>
                </a:solidFill>
                <a:effectLst>
                  <a:outerShdw blurRad="38100" dist="38100" dir="2700000" algn="tl">
                    <a:srgbClr val="000000">
                      <a:alpha val="10000"/>
                    </a:srgbClr>
                  </a:outerShdw>
                </a:effectLst>
                <a:latin typeface="Showcard Gothic" panose="04020904020102020604" pitchFamily="82" charset="0"/>
              </a:rPr>
              <a:t>2014.12.25</a:t>
            </a:r>
            <a:endParaRPr lang="zh-CN" altLang="en-US" sz="2400" dirty="0">
              <a:solidFill>
                <a:schemeClr val="bg1"/>
              </a:solidFill>
              <a:effectLst>
                <a:outerShdw blurRad="38100" dist="38100" dir="2700000" algn="tl">
                  <a:srgbClr val="000000">
                    <a:alpha val="10000"/>
                  </a:srgbClr>
                </a:outerShdw>
              </a:effectLst>
              <a:latin typeface="Showcard Gothic" panose="04020904020102020604" pitchFamily="82" charset="0"/>
            </a:endParaRPr>
          </a:p>
        </p:txBody>
      </p:sp>
      <p:pic>
        <p:nvPicPr>
          <p:cNvPr id="840" name="图片 8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303097" y="4621846"/>
            <a:ext cx="2435201" cy="2768568"/>
          </a:xfrm>
          <a:prstGeom prst="rect">
            <a:avLst/>
          </a:prstGeom>
        </p:spPr>
      </p:pic>
      <p:grpSp>
        <p:nvGrpSpPr>
          <p:cNvPr id="842" name="组合 841"/>
          <p:cNvGrpSpPr/>
          <p:nvPr/>
        </p:nvGrpSpPr>
        <p:grpSpPr>
          <a:xfrm>
            <a:off x="1059501" y="1289192"/>
            <a:ext cx="3435225" cy="3774744"/>
            <a:chOff x="1059501" y="1289192"/>
            <a:chExt cx="3435225" cy="3774744"/>
          </a:xfrm>
        </p:grpSpPr>
        <p:grpSp>
          <p:nvGrpSpPr>
            <p:cNvPr id="2" name="组合 1"/>
            <p:cNvGrpSpPr/>
            <p:nvPr/>
          </p:nvGrpSpPr>
          <p:grpSpPr>
            <a:xfrm>
              <a:off x="1059501" y="1291340"/>
              <a:ext cx="3435225" cy="3772596"/>
              <a:chOff x="943592" y="1243079"/>
              <a:chExt cx="4440798" cy="4876925"/>
            </a:xfrm>
          </p:grpSpPr>
          <p:sp>
            <p:nvSpPr>
              <p:cNvPr id="3" name="任意多边形 2"/>
              <p:cNvSpPr/>
              <p:nvPr/>
            </p:nvSpPr>
            <p:spPr>
              <a:xfrm>
                <a:off x="990564" y="1714394"/>
                <a:ext cx="4281188" cy="4291311"/>
              </a:xfrm>
              <a:custGeom>
                <a:avLst/>
                <a:gdLst>
                  <a:gd name="connsiteX0" fmla="*/ 2546863 w 2670866"/>
                  <a:gd name="connsiteY0" fmla="*/ 2463815 h 2686812"/>
                  <a:gd name="connsiteX1" fmla="*/ 1175263 w 2670866"/>
                  <a:gd name="connsiteY1" fmla="*/ 2495565 h 2686812"/>
                  <a:gd name="connsiteX2" fmla="*/ 513 w 2670866"/>
                  <a:gd name="connsiteY2" fmla="*/ 2597165 h 2686812"/>
                  <a:gd name="connsiteX3" fmla="*/ 1314963 w 2670866"/>
                  <a:gd name="connsiteY3" fmla="*/ 2686065 h 2686812"/>
                  <a:gd name="connsiteX4" fmla="*/ 2667513 w 2670866"/>
                  <a:gd name="connsiteY4" fmla="*/ 2546365 h 2686812"/>
                  <a:gd name="connsiteX5" fmla="*/ 908563 w 2670866"/>
                  <a:gd name="connsiteY5" fmla="*/ 2463815 h 2686812"/>
                  <a:gd name="connsiteX6" fmla="*/ 95763 w 2670866"/>
                  <a:gd name="connsiteY6" fmla="*/ 2387615 h 2686812"/>
                  <a:gd name="connsiteX7" fmla="*/ 914913 w 2670866"/>
                  <a:gd name="connsiteY7" fmla="*/ 2362215 h 2686812"/>
                  <a:gd name="connsiteX8" fmla="*/ 2229363 w 2670866"/>
                  <a:gd name="connsiteY8" fmla="*/ 2406665 h 2686812"/>
                  <a:gd name="connsiteX9" fmla="*/ 2527813 w 2670866"/>
                  <a:gd name="connsiteY9" fmla="*/ 2330465 h 2686812"/>
                  <a:gd name="connsiteX10" fmla="*/ 1740413 w 2670866"/>
                  <a:gd name="connsiteY10" fmla="*/ 2184415 h 2686812"/>
                  <a:gd name="connsiteX11" fmla="*/ 413263 w 2670866"/>
                  <a:gd name="connsiteY11" fmla="*/ 2159015 h 2686812"/>
                  <a:gd name="connsiteX12" fmla="*/ 368813 w 2670866"/>
                  <a:gd name="connsiteY12" fmla="*/ 2209815 h 2686812"/>
                  <a:gd name="connsiteX13" fmla="*/ 1448313 w 2670866"/>
                  <a:gd name="connsiteY13" fmla="*/ 2279665 h 2686812"/>
                  <a:gd name="connsiteX14" fmla="*/ 2362713 w 2670866"/>
                  <a:gd name="connsiteY14" fmla="*/ 2133615 h 2686812"/>
                  <a:gd name="connsiteX15" fmla="*/ 1283213 w 2670866"/>
                  <a:gd name="connsiteY15" fmla="*/ 1981215 h 2686812"/>
                  <a:gd name="connsiteX16" fmla="*/ 343413 w 2670866"/>
                  <a:gd name="connsiteY16" fmla="*/ 2051065 h 2686812"/>
                  <a:gd name="connsiteX17" fmla="*/ 1321313 w 2670866"/>
                  <a:gd name="connsiteY17" fmla="*/ 2101865 h 2686812"/>
                  <a:gd name="connsiteX18" fmla="*/ 2299213 w 2670866"/>
                  <a:gd name="connsiteY18" fmla="*/ 1936765 h 2686812"/>
                  <a:gd name="connsiteX19" fmla="*/ 1143513 w 2670866"/>
                  <a:gd name="connsiteY19" fmla="*/ 1727215 h 2686812"/>
                  <a:gd name="connsiteX20" fmla="*/ 483113 w 2670866"/>
                  <a:gd name="connsiteY20" fmla="*/ 1752615 h 2686812"/>
                  <a:gd name="connsiteX21" fmla="*/ 1308613 w 2670866"/>
                  <a:gd name="connsiteY21" fmla="*/ 1771665 h 2686812"/>
                  <a:gd name="connsiteX22" fmla="*/ 2146813 w 2670866"/>
                  <a:gd name="connsiteY22" fmla="*/ 1619265 h 2686812"/>
                  <a:gd name="connsiteX23" fmla="*/ 1416563 w 2670866"/>
                  <a:gd name="connsiteY23" fmla="*/ 1441465 h 2686812"/>
                  <a:gd name="connsiteX24" fmla="*/ 502163 w 2670866"/>
                  <a:gd name="connsiteY24" fmla="*/ 1498615 h 2686812"/>
                  <a:gd name="connsiteX25" fmla="*/ 1200663 w 2670866"/>
                  <a:gd name="connsiteY25" fmla="*/ 1600215 h 2686812"/>
                  <a:gd name="connsiteX26" fmla="*/ 2045213 w 2670866"/>
                  <a:gd name="connsiteY26" fmla="*/ 1447815 h 2686812"/>
                  <a:gd name="connsiteX27" fmla="*/ 1314963 w 2670866"/>
                  <a:gd name="connsiteY27" fmla="*/ 1225565 h 2686812"/>
                  <a:gd name="connsiteX28" fmla="*/ 635513 w 2670866"/>
                  <a:gd name="connsiteY28" fmla="*/ 1276365 h 2686812"/>
                  <a:gd name="connsiteX29" fmla="*/ 1232413 w 2670866"/>
                  <a:gd name="connsiteY29" fmla="*/ 1358915 h 2686812"/>
                  <a:gd name="connsiteX30" fmla="*/ 2051563 w 2670866"/>
                  <a:gd name="connsiteY30" fmla="*/ 1187465 h 2686812"/>
                  <a:gd name="connsiteX31" fmla="*/ 1162563 w 2670866"/>
                  <a:gd name="connsiteY31" fmla="*/ 1035065 h 2686812"/>
                  <a:gd name="connsiteX32" fmla="*/ 718063 w 2670866"/>
                  <a:gd name="connsiteY32" fmla="*/ 1104915 h 2686812"/>
                  <a:gd name="connsiteX33" fmla="*/ 1251463 w 2670866"/>
                  <a:gd name="connsiteY33" fmla="*/ 1111265 h 2686812"/>
                  <a:gd name="connsiteX34" fmla="*/ 1842013 w 2670866"/>
                  <a:gd name="connsiteY34" fmla="*/ 933465 h 2686812"/>
                  <a:gd name="connsiteX35" fmla="*/ 1359413 w 2670866"/>
                  <a:gd name="connsiteY35" fmla="*/ 749315 h 2686812"/>
                  <a:gd name="connsiteX36" fmla="*/ 730763 w 2670866"/>
                  <a:gd name="connsiteY36" fmla="*/ 812815 h 2686812"/>
                  <a:gd name="connsiteX37" fmla="*/ 1327663 w 2670866"/>
                  <a:gd name="connsiteY37" fmla="*/ 920765 h 2686812"/>
                  <a:gd name="connsiteX38" fmla="*/ 1930913 w 2670866"/>
                  <a:gd name="connsiteY38" fmla="*/ 768365 h 2686812"/>
                  <a:gd name="connsiteX39" fmla="*/ 1181613 w 2670866"/>
                  <a:gd name="connsiteY39" fmla="*/ 571515 h 2686812"/>
                  <a:gd name="connsiteX40" fmla="*/ 838713 w 2670866"/>
                  <a:gd name="connsiteY40" fmla="*/ 641365 h 2686812"/>
                  <a:gd name="connsiteX41" fmla="*/ 1334013 w 2670866"/>
                  <a:gd name="connsiteY41" fmla="*/ 641365 h 2686812"/>
                  <a:gd name="connsiteX42" fmla="*/ 1676913 w 2670866"/>
                  <a:gd name="connsiteY42" fmla="*/ 450865 h 2686812"/>
                  <a:gd name="connsiteX43" fmla="*/ 1327663 w 2670866"/>
                  <a:gd name="connsiteY43" fmla="*/ 381015 h 2686812"/>
                  <a:gd name="connsiteX44" fmla="*/ 1080013 w 2670866"/>
                  <a:gd name="connsiteY44" fmla="*/ 438165 h 2686812"/>
                  <a:gd name="connsiteX45" fmla="*/ 1467363 w 2670866"/>
                  <a:gd name="connsiteY45" fmla="*/ 419115 h 2686812"/>
                  <a:gd name="connsiteX46" fmla="*/ 1581663 w 2670866"/>
                  <a:gd name="connsiteY46" fmla="*/ 285765 h 2686812"/>
                  <a:gd name="connsiteX47" fmla="*/ 1118113 w 2670866"/>
                  <a:gd name="connsiteY47" fmla="*/ 260365 h 2686812"/>
                  <a:gd name="connsiteX48" fmla="*/ 1283213 w 2670866"/>
                  <a:gd name="connsiteY48" fmla="*/ 279415 h 2686812"/>
                  <a:gd name="connsiteX49" fmla="*/ 1429263 w 2670866"/>
                  <a:gd name="connsiteY49" fmla="*/ 158765 h 2686812"/>
                  <a:gd name="connsiteX50" fmla="*/ 1105413 w 2670866"/>
                  <a:gd name="connsiteY50" fmla="*/ 139715 h 2686812"/>
                  <a:gd name="connsiteX51" fmla="*/ 1238763 w 2670866"/>
                  <a:gd name="connsiteY51" fmla="*/ 190515 h 2686812"/>
                  <a:gd name="connsiteX52" fmla="*/ 1353063 w 2670866"/>
                  <a:gd name="connsiteY52" fmla="*/ 57165 h 2686812"/>
                  <a:gd name="connsiteX53" fmla="*/ 1257813 w 2670866"/>
                  <a:gd name="connsiteY53" fmla="*/ 15 h 2686812"/>
                  <a:gd name="connsiteX54" fmla="*/ 1175263 w 2670866"/>
                  <a:gd name="connsiteY54" fmla="*/ 50815 h 2686812"/>
                  <a:gd name="connsiteX0" fmla="*/ 2553210 w 2677216"/>
                  <a:gd name="connsiteY0" fmla="*/ 2463815 h 2686438"/>
                  <a:gd name="connsiteX1" fmla="*/ 1181610 w 2677216"/>
                  <a:gd name="connsiteY1" fmla="*/ 2495565 h 2686438"/>
                  <a:gd name="connsiteX2" fmla="*/ 510 w 2677216"/>
                  <a:gd name="connsiteY2" fmla="*/ 2584465 h 2686438"/>
                  <a:gd name="connsiteX3" fmla="*/ 1321310 w 2677216"/>
                  <a:gd name="connsiteY3" fmla="*/ 2686065 h 2686438"/>
                  <a:gd name="connsiteX4" fmla="*/ 2673860 w 2677216"/>
                  <a:gd name="connsiteY4" fmla="*/ 2546365 h 2686438"/>
                  <a:gd name="connsiteX5" fmla="*/ 914910 w 2677216"/>
                  <a:gd name="connsiteY5" fmla="*/ 2463815 h 2686438"/>
                  <a:gd name="connsiteX6" fmla="*/ 102110 w 2677216"/>
                  <a:gd name="connsiteY6" fmla="*/ 2387615 h 2686438"/>
                  <a:gd name="connsiteX7" fmla="*/ 921260 w 2677216"/>
                  <a:gd name="connsiteY7" fmla="*/ 2362215 h 2686438"/>
                  <a:gd name="connsiteX8" fmla="*/ 2235710 w 2677216"/>
                  <a:gd name="connsiteY8" fmla="*/ 2406665 h 2686438"/>
                  <a:gd name="connsiteX9" fmla="*/ 2534160 w 2677216"/>
                  <a:gd name="connsiteY9" fmla="*/ 2330465 h 2686438"/>
                  <a:gd name="connsiteX10" fmla="*/ 1746760 w 2677216"/>
                  <a:gd name="connsiteY10" fmla="*/ 2184415 h 2686438"/>
                  <a:gd name="connsiteX11" fmla="*/ 419610 w 2677216"/>
                  <a:gd name="connsiteY11" fmla="*/ 2159015 h 2686438"/>
                  <a:gd name="connsiteX12" fmla="*/ 375160 w 2677216"/>
                  <a:gd name="connsiteY12" fmla="*/ 2209815 h 2686438"/>
                  <a:gd name="connsiteX13" fmla="*/ 1454660 w 2677216"/>
                  <a:gd name="connsiteY13" fmla="*/ 2279665 h 2686438"/>
                  <a:gd name="connsiteX14" fmla="*/ 2369060 w 2677216"/>
                  <a:gd name="connsiteY14" fmla="*/ 2133615 h 2686438"/>
                  <a:gd name="connsiteX15" fmla="*/ 1289560 w 2677216"/>
                  <a:gd name="connsiteY15" fmla="*/ 1981215 h 2686438"/>
                  <a:gd name="connsiteX16" fmla="*/ 349760 w 2677216"/>
                  <a:gd name="connsiteY16" fmla="*/ 2051065 h 2686438"/>
                  <a:gd name="connsiteX17" fmla="*/ 1327660 w 2677216"/>
                  <a:gd name="connsiteY17" fmla="*/ 2101865 h 2686438"/>
                  <a:gd name="connsiteX18" fmla="*/ 2305560 w 2677216"/>
                  <a:gd name="connsiteY18" fmla="*/ 1936765 h 2686438"/>
                  <a:gd name="connsiteX19" fmla="*/ 1149860 w 2677216"/>
                  <a:gd name="connsiteY19" fmla="*/ 1727215 h 2686438"/>
                  <a:gd name="connsiteX20" fmla="*/ 489460 w 2677216"/>
                  <a:gd name="connsiteY20" fmla="*/ 1752615 h 2686438"/>
                  <a:gd name="connsiteX21" fmla="*/ 1314960 w 2677216"/>
                  <a:gd name="connsiteY21" fmla="*/ 1771665 h 2686438"/>
                  <a:gd name="connsiteX22" fmla="*/ 2153160 w 2677216"/>
                  <a:gd name="connsiteY22" fmla="*/ 1619265 h 2686438"/>
                  <a:gd name="connsiteX23" fmla="*/ 1422910 w 2677216"/>
                  <a:gd name="connsiteY23" fmla="*/ 1441465 h 2686438"/>
                  <a:gd name="connsiteX24" fmla="*/ 508510 w 2677216"/>
                  <a:gd name="connsiteY24" fmla="*/ 1498615 h 2686438"/>
                  <a:gd name="connsiteX25" fmla="*/ 1207010 w 2677216"/>
                  <a:gd name="connsiteY25" fmla="*/ 1600215 h 2686438"/>
                  <a:gd name="connsiteX26" fmla="*/ 2051560 w 2677216"/>
                  <a:gd name="connsiteY26" fmla="*/ 1447815 h 2686438"/>
                  <a:gd name="connsiteX27" fmla="*/ 1321310 w 2677216"/>
                  <a:gd name="connsiteY27" fmla="*/ 1225565 h 2686438"/>
                  <a:gd name="connsiteX28" fmla="*/ 641860 w 2677216"/>
                  <a:gd name="connsiteY28" fmla="*/ 1276365 h 2686438"/>
                  <a:gd name="connsiteX29" fmla="*/ 1238760 w 2677216"/>
                  <a:gd name="connsiteY29" fmla="*/ 1358915 h 2686438"/>
                  <a:gd name="connsiteX30" fmla="*/ 2057910 w 2677216"/>
                  <a:gd name="connsiteY30" fmla="*/ 1187465 h 2686438"/>
                  <a:gd name="connsiteX31" fmla="*/ 1168910 w 2677216"/>
                  <a:gd name="connsiteY31" fmla="*/ 1035065 h 2686438"/>
                  <a:gd name="connsiteX32" fmla="*/ 724410 w 2677216"/>
                  <a:gd name="connsiteY32" fmla="*/ 1104915 h 2686438"/>
                  <a:gd name="connsiteX33" fmla="*/ 1257810 w 2677216"/>
                  <a:gd name="connsiteY33" fmla="*/ 1111265 h 2686438"/>
                  <a:gd name="connsiteX34" fmla="*/ 1848360 w 2677216"/>
                  <a:gd name="connsiteY34" fmla="*/ 933465 h 2686438"/>
                  <a:gd name="connsiteX35" fmla="*/ 1365760 w 2677216"/>
                  <a:gd name="connsiteY35" fmla="*/ 749315 h 2686438"/>
                  <a:gd name="connsiteX36" fmla="*/ 737110 w 2677216"/>
                  <a:gd name="connsiteY36" fmla="*/ 812815 h 2686438"/>
                  <a:gd name="connsiteX37" fmla="*/ 1334010 w 2677216"/>
                  <a:gd name="connsiteY37" fmla="*/ 920765 h 2686438"/>
                  <a:gd name="connsiteX38" fmla="*/ 1937260 w 2677216"/>
                  <a:gd name="connsiteY38" fmla="*/ 768365 h 2686438"/>
                  <a:gd name="connsiteX39" fmla="*/ 1187960 w 2677216"/>
                  <a:gd name="connsiteY39" fmla="*/ 571515 h 2686438"/>
                  <a:gd name="connsiteX40" fmla="*/ 845060 w 2677216"/>
                  <a:gd name="connsiteY40" fmla="*/ 641365 h 2686438"/>
                  <a:gd name="connsiteX41" fmla="*/ 1340360 w 2677216"/>
                  <a:gd name="connsiteY41" fmla="*/ 641365 h 2686438"/>
                  <a:gd name="connsiteX42" fmla="*/ 1683260 w 2677216"/>
                  <a:gd name="connsiteY42" fmla="*/ 450865 h 2686438"/>
                  <a:gd name="connsiteX43" fmla="*/ 1334010 w 2677216"/>
                  <a:gd name="connsiteY43" fmla="*/ 381015 h 2686438"/>
                  <a:gd name="connsiteX44" fmla="*/ 1086360 w 2677216"/>
                  <a:gd name="connsiteY44" fmla="*/ 438165 h 2686438"/>
                  <a:gd name="connsiteX45" fmla="*/ 1473710 w 2677216"/>
                  <a:gd name="connsiteY45" fmla="*/ 419115 h 2686438"/>
                  <a:gd name="connsiteX46" fmla="*/ 1588010 w 2677216"/>
                  <a:gd name="connsiteY46" fmla="*/ 285765 h 2686438"/>
                  <a:gd name="connsiteX47" fmla="*/ 1124460 w 2677216"/>
                  <a:gd name="connsiteY47" fmla="*/ 260365 h 2686438"/>
                  <a:gd name="connsiteX48" fmla="*/ 1289560 w 2677216"/>
                  <a:gd name="connsiteY48" fmla="*/ 279415 h 2686438"/>
                  <a:gd name="connsiteX49" fmla="*/ 1435610 w 2677216"/>
                  <a:gd name="connsiteY49" fmla="*/ 158765 h 2686438"/>
                  <a:gd name="connsiteX50" fmla="*/ 1111760 w 2677216"/>
                  <a:gd name="connsiteY50" fmla="*/ 139715 h 2686438"/>
                  <a:gd name="connsiteX51" fmla="*/ 1245110 w 2677216"/>
                  <a:gd name="connsiteY51" fmla="*/ 190515 h 2686438"/>
                  <a:gd name="connsiteX52" fmla="*/ 1359410 w 2677216"/>
                  <a:gd name="connsiteY52" fmla="*/ 57165 h 2686438"/>
                  <a:gd name="connsiteX53" fmla="*/ 1264160 w 2677216"/>
                  <a:gd name="connsiteY53" fmla="*/ 15 h 2686438"/>
                  <a:gd name="connsiteX54" fmla="*/ 1181610 w 2677216"/>
                  <a:gd name="connsiteY54" fmla="*/ 50815 h 2686438"/>
                  <a:gd name="connsiteX0" fmla="*/ 2553210 w 2677216"/>
                  <a:gd name="connsiteY0" fmla="*/ 2463815 h 2686438"/>
                  <a:gd name="connsiteX1" fmla="*/ 1181610 w 2677216"/>
                  <a:gd name="connsiteY1" fmla="*/ 2495565 h 2686438"/>
                  <a:gd name="connsiteX2" fmla="*/ 510 w 2677216"/>
                  <a:gd name="connsiteY2" fmla="*/ 2584465 h 2686438"/>
                  <a:gd name="connsiteX3" fmla="*/ 1321310 w 2677216"/>
                  <a:gd name="connsiteY3" fmla="*/ 2686065 h 2686438"/>
                  <a:gd name="connsiteX4" fmla="*/ 2673860 w 2677216"/>
                  <a:gd name="connsiteY4" fmla="*/ 2546365 h 2686438"/>
                  <a:gd name="connsiteX5" fmla="*/ 914910 w 2677216"/>
                  <a:gd name="connsiteY5" fmla="*/ 2463815 h 2686438"/>
                  <a:gd name="connsiteX6" fmla="*/ 102110 w 2677216"/>
                  <a:gd name="connsiteY6" fmla="*/ 2387615 h 2686438"/>
                  <a:gd name="connsiteX7" fmla="*/ 921260 w 2677216"/>
                  <a:gd name="connsiteY7" fmla="*/ 2362215 h 2686438"/>
                  <a:gd name="connsiteX8" fmla="*/ 2235710 w 2677216"/>
                  <a:gd name="connsiteY8" fmla="*/ 2406665 h 2686438"/>
                  <a:gd name="connsiteX9" fmla="*/ 2534160 w 2677216"/>
                  <a:gd name="connsiteY9" fmla="*/ 2330465 h 2686438"/>
                  <a:gd name="connsiteX10" fmla="*/ 1746760 w 2677216"/>
                  <a:gd name="connsiteY10" fmla="*/ 2184415 h 2686438"/>
                  <a:gd name="connsiteX11" fmla="*/ 419610 w 2677216"/>
                  <a:gd name="connsiteY11" fmla="*/ 2159015 h 2686438"/>
                  <a:gd name="connsiteX12" fmla="*/ 375160 w 2677216"/>
                  <a:gd name="connsiteY12" fmla="*/ 2209815 h 2686438"/>
                  <a:gd name="connsiteX13" fmla="*/ 1454660 w 2677216"/>
                  <a:gd name="connsiteY13" fmla="*/ 2279665 h 2686438"/>
                  <a:gd name="connsiteX14" fmla="*/ 2369060 w 2677216"/>
                  <a:gd name="connsiteY14" fmla="*/ 2133615 h 2686438"/>
                  <a:gd name="connsiteX15" fmla="*/ 1289560 w 2677216"/>
                  <a:gd name="connsiteY15" fmla="*/ 1981215 h 2686438"/>
                  <a:gd name="connsiteX16" fmla="*/ 349760 w 2677216"/>
                  <a:gd name="connsiteY16" fmla="*/ 2051065 h 2686438"/>
                  <a:gd name="connsiteX17" fmla="*/ 1327660 w 2677216"/>
                  <a:gd name="connsiteY17" fmla="*/ 2101865 h 2686438"/>
                  <a:gd name="connsiteX18" fmla="*/ 2305560 w 2677216"/>
                  <a:gd name="connsiteY18" fmla="*/ 1936765 h 2686438"/>
                  <a:gd name="connsiteX19" fmla="*/ 1149860 w 2677216"/>
                  <a:gd name="connsiteY19" fmla="*/ 1727215 h 2686438"/>
                  <a:gd name="connsiteX20" fmla="*/ 489460 w 2677216"/>
                  <a:gd name="connsiteY20" fmla="*/ 1752615 h 2686438"/>
                  <a:gd name="connsiteX21" fmla="*/ 1314960 w 2677216"/>
                  <a:gd name="connsiteY21" fmla="*/ 1771665 h 2686438"/>
                  <a:gd name="connsiteX22" fmla="*/ 2153160 w 2677216"/>
                  <a:gd name="connsiteY22" fmla="*/ 1619265 h 2686438"/>
                  <a:gd name="connsiteX23" fmla="*/ 1422910 w 2677216"/>
                  <a:gd name="connsiteY23" fmla="*/ 1441465 h 2686438"/>
                  <a:gd name="connsiteX24" fmla="*/ 508510 w 2677216"/>
                  <a:gd name="connsiteY24" fmla="*/ 1498615 h 2686438"/>
                  <a:gd name="connsiteX25" fmla="*/ 1207010 w 2677216"/>
                  <a:gd name="connsiteY25" fmla="*/ 1600215 h 2686438"/>
                  <a:gd name="connsiteX26" fmla="*/ 2051560 w 2677216"/>
                  <a:gd name="connsiteY26" fmla="*/ 1447815 h 2686438"/>
                  <a:gd name="connsiteX27" fmla="*/ 1321310 w 2677216"/>
                  <a:gd name="connsiteY27" fmla="*/ 1225565 h 2686438"/>
                  <a:gd name="connsiteX28" fmla="*/ 641860 w 2677216"/>
                  <a:gd name="connsiteY28" fmla="*/ 1276365 h 2686438"/>
                  <a:gd name="connsiteX29" fmla="*/ 1238760 w 2677216"/>
                  <a:gd name="connsiteY29" fmla="*/ 1358915 h 2686438"/>
                  <a:gd name="connsiteX30" fmla="*/ 2057910 w 2677216"/>
                  <a:gd name="connsiteY30" fmla="*/ 1187465 h 2686438"/>
                  <a:gd name="connsiteX31" fmla="*/ 1168910 w 2677216"/>
                  <a:gd name="connsiteY31" fmla="*/ 1035065 h 2686438"/>
                  <a:gd name="connsiteX32" fmla="*/ 724410 w 2677216"/>
                  <a:gd name="connsiteY32" fmla="*/ 1104915 h 2686438"/>
                  <a:gd name="connsiteX33" fmla="*/ 1257810 w 2677216"/>
                  <a:gd name="connsiteY33" fmla="*/ 1111265 h 2686438"/>
                  <a:gd name="connsiteX34" fmla="*/ 1848360 w 2677216"/>
                  <a:gd name="connsiteY34" fmla="*/ 933465 h 2686438"/>
                  <a:gd name="connsiteX35" fmla="*/ 1365760 w 2677216"/>
                  <a:gd name="connsiteY35" fmla="*/ 749315 h 2686438"/>
                  <a:gd name="connsiteX36" fmla="*/ 737110 w 2677216"/>
                  <a:gd name="connsiteY36" fmla="*/ 812815 h 2686438"/>
                  <a:gd name="connsiteX37" fmla="*/ 1334010 w 2677216"/>
                  <a:gd name="connsiteY37" fmla="*/ 920765 h 2686438"/>
                  <a:gd name="connsiteX38" fmla="*/ 1937260 w 2677216"/>
                  <a:gd name="connsiteY38" fmla="*/ 768365 h 2686438"/>
                  <a:gd name="connsiteX39" fmla="*/ 1187960 w 2677216"/>
                  <a:gd name="connsiteY39" fmla="*/ 571515 h 2686438"/>
                  <a:gd name="connsiteX40" fmla="*/ 845060 w 2677216"/>
                  <a:gd name="connsiteY40" fmla="*/ 641365 h 2686438"/>
                  <a:gd name="connsiteX41" fmla="*/ 1340360 w 2677216"/>
                  <a:gd name="connsiteY41" fmla="*/ 641365 h 2686438"/>
                  <a:gd name="connsiteX42" fmla="*/ 1683260 w 2677216"/>
                  <a:gd name="connsiteY42" fmla="*/ 450865 h 2686438"/>
                  <a:gd name="connsiteX43" fmla="*/ 1334010 w 2677216"/>
                  <a:gd name="connsiteY43" fmla="*/ 381015 h 2686438"/>
                  <a:gd name="connsiteX44" fmla="*/ 1086360 w 2677216"/>
                  <a:gd name="connsiteY44" fmla="*/ 438165 h 2686438"/>
                  <a:gd name="connsiteX45" fmla="*/ 1473710 w 2677216"/>
                  <a:gd name="connsiteY45" fmla="*/ 419115 h 2686438"/>
                  <a:gd name="connsiteX46" fmla="*/ 1588010 w 2677216"/>
                  <a:gd name="connsiteY46" fmla="*/ 285765 h 2686438"/>
                  <a:gd name="connsiteX47" fmla="*/ 1124460 w 2677216"/>
                  <a:gd name="connsiteY47" fmla="*/ 260365 h 2686438"/>
                  <a:gd name="connsiteX48" fmla="*/ 1289560 w 2677216"/>
                  <a:gd name="connsiteY48" fmla="*/ 279415 h 2686438"/>
                  <a:gd name="connsiteX49" fmla="*/ 1435610 w 2677216"/>
                  <a:gd name="connsiteY49" fmla="*/ 158765 h 2686438"/>
                  <a:gd name="connsiteX50" fmla="*/ 1111760 w 2677216"/>
                  <a:gd name="connsiteY50" fmla="*/ 139715 h 2686438"/>
                  <a:gd name="connsiteX51" fmla="*/ 1245110 w 2677216"/>
                  <a:gd name="connsiteY51" fmla="*/ 190515 h 2686438"/>
                  <a:gd name="connsiteX52" fmla="*/ 1359410 w 2677216"/>
                  <a:gd name="connsiteY52" fmla="*/ 57165 h 2686438"/>
                  <a:gd name="connsiteX53" fmla="*/ 1264160 w 2677216"/>
                  <a:gd name="connsiteY53" fmla="*/ 15 h 2686438"/>
                  <a:gd name="connsiteX54" fmla="*/ 1181610 w 2677216"/>
                  <a:gd name="connsiteY54" fmla="*/ 50815 h 2686438"/>
                  <a:gd name="connsiteX0" fmla="*/ 2553988 w 2677994"/>
                  <a:gd name="connsiteY0" fmla="*/ 2463815 h 2687748"/>
                  <a:gd name="connsiteX1" fmla="*/ 1182388 w 2677994"/>
                  <a:gd name="connsiteY1" fmla="*/ 2495565 h 2687748"/>
                  <a:gd name="connsiteX2" fmla="*/ 1288 w 2677994"/>
                  <a:gd name="connsiteY2" fmla="*/ 2584465 h 2687748"/>
                  <a:gd name="connsiteX3" fmla="*/ 1322088 w 2677994"/>
                  <a:gd name="connsiteY3" fmla="*/ 2686065 h 2687748"/>
                  <a:gd name="connsiteX4" fmla="*/ 2674638 w 2677994"/>
                  <a:gd name="connsiteY4" fmla="*/ 2546365 h 2687748"/>
                  <a:gd name="connsiteX5" fmla="*/ 915688 w 2677994"/>
                  <a:gd name="connsiteY5" fmla="*/ 2463815 h 2687748"/>
                  <a:gd name="connsiteX6" fmla="*/ 102888 w 2677994"/>
                  <a:gd name="connsiteY6" fmla="*/ 2387615 h 2687748"/>
                  <a:gd name="connsiteX7" fmla="*/ 922038 w 2677994"/>
                  <a:gd name="connsiteY7" fmla="*/ 2362215 h 2687748"/>
                  <a:gd name="connsiteX8" fmla="*/ 2236488 w 2677994"/>
                  <a:gd name="connsiteY8" fmla="*/ 2406665 h 2687748"/>
                  <a:gd name="connsiteX9" fmla="*/ 2534938 w 2677994"/>
                  <a:gd name="connsiteY9" fmla="*/ 2330465 h 2687748"/>
                  <a:gd name="connsiteX10" fmla="*/ 1747538 w 2677994"/>
                  <a:gd name="connsiteY10" fmla="*/ 2184415 h 2687748"/>
                  <a:gd name="connsiteX11" fmla="*/ 420388 w 2677994"/>
                  <a:gd name="connsiteY11" fmla="*/ 2159015 h 2687748"/>
                  <a:gd name="connsiteX12" fmla="*/ 375938 w 2677994"/>
                  <a:gd name="connsiteY12" fmla="*/ 2209815 h 2687748"/>
                  <a:gd name="connsiteX13" fmla="*/ 1455438 w 2677994"/>
                  <a:gd name="connsiteY13" fmla="*/ 2279665 h 2687748"/>
                  <a:gd name="connsiteX14" fmla="*/ 2369838 w 2677994"/>
                  <a:gd name="connsiteY14" fmla="*/ 2133615 h 2687748"/>
                  <a:gd name="connsiteX15" fmla="*/ 1290338 w 2677994"/>
                  <a:gd name="connsiteY15" fmla="*/ 1981215 h 2687748"/>
                  <a:gd name="connsiteX16" fmla="*/ 350538 w 2677994"/>
                  <a:gd name="connsiteY16" fmla="*/ 2051065 h 2687748"/>
                  <a:gd name="connsiteX17" fmla="*/ 1328438 w 2677994"/>
                  <a:gd name="connsiteY17" fmla="*/ 2101865 h 2687748"/>
                  <a:gd name="connsiteX18" fmla="*/ 2306338 w 2677994"/>
                  <a:gd name="connsiteY18" fmla="*/ 1936765 h 2687748"/>
                  <a:gd name="connsiteX19" fmla="*/ 1150638 w 2677994"/>
                  <a:gd name="connsiteY19" fmla="*/ 1727215 h 2687748"/>
                  <a:gd name="connsiteX20" fmla="*/ 490238 w 2677994"/>
                  <a:gd name="connsiteY20" fmla="*/ 1752615 h 2687748"/>
                  <a:gd name="connsiteX21" fmla="*/ 1315738 w 2677994"/>
                  <a:gd name="connsiteY21" fmla="*/ 1771665 h 2687748"/>
                  <a:gd name="connsiteX22" fmla="*/ 2153938 w 2677994"/>
                  <a:gd name="connsiteY22" fmla="*/ 1619265 h 2687748"/>
                  <a:gd name="connsiteX23" fmla="*/ 1423688 w 2677994"/>
                  <a:gd name="connsiteY23" fmla="*/ 1441465 h 2687748"/>
                  <a:gd name="connsiteX24" fmla="*/ 509288 w 2677994"/>
                  <a:gd name="connsiteY24" fmla="*/ 1498615 h 2687748"/>
                  <a:gd name="connsiteX25" fmla="*/ 1207788 w 2677994"/>
                  <a:gd name="connsiteY25" fmla="*/ 1600215 h 2687748"/>
                  <a:gd name="connsiteX26" fmla="*/ 2052338 w 2677994"/>
                  <a:gd name="connsiteY26" fmla="*/ 1447815 h 2687748"/>
                  <a:gd name="connsiteX27" fmla="*/ 1322088 w 2677994"/>
                  <a:gd name="connsiteY27" fmla="*/ 1225565 h 2687748"/>
                  <a:gd name="connsiteX28" fmla="*/ 642638 w 2677994"/>
                  <a:gd name="connsiteY28" fmla="*/ 1276365 h 2687748"/>
                  <a:gd name="connsiteX29" fmla="*/ 1239538 w 2677994"/>
                  <a:gd name="connsiteY29" fmla="*/ 1358915 h 2687748"/>
                  <a:gd name="connsiteX30" fmla="*/ 2058688 w 2677994"/>
                  <a:gd name="connsiteY30" fmla="*/ 1187465 h 2687748"/>
                  <a:gd name="connsiteX31" fmla="*/ 1169688 w 2677994"/>
                  <a:gd name="connsiteY31" fmla="*/ 1035065 h 2687748"/>
                  <a:gd name="connsiteX32" fmla="*/ 725188 w 2677994"/>
                  <a:gd name="connsiteY32" fmla="*/ 1104915 h 2687748"/>
                  <a:gd name="connsiteX33" fmla="*/ 1258588 w 2677994"/>
                  <a:gd name="connsiteY33" fmla="*/ 1111265 h 2687748"/>
                  <a:gd name="connsiteX34" fmla="*/ 1849138 w 2677994"/>
                  <a:gd name="connsiteY34" fmla="*/ 933465 h 2687748"/>
                  <a:gd name="connsiteX35" fmla="*/ 1366538 w 2677994"/>
                  <a:gd name="connsiteY35" fmla="*/ 749315 h 2687748"/>
                  <a:gd name="connsiteX36" fmla="*/ 737888 w 2677994"/>
                  <a:gd name="connsiteY36" fmla="*/ 812815 h 2687748"/>
                  <a:gd name="connsiteX37" fmla="*/ 1334788 w 2677994"/>
                  <a:gd name="connsiteY37" fmla="*/ 920765 h 2687748"/>
                  <a:gd name="connsiteX38" fmla="*/ 1938038 w 2677994"/>
                  <a:gd name="connsiteY38" fmla="*/ 768365 h 2687748"/>
                  <a:gd name="connsiteX39" fmla="*/ 1188738 w 2677994"/>
                  <a:gd name="connsiteY39" fmla="*/ 571515 h 2687748"/>
                  <a:gd name="connsiteX40" fmla="*/ 845838 w 2677994"/>
                  <a:gd name="connsiteY40" fmla="*/ 641365 h 2687748"/>
                  <a:gd name="connsiteX41" fmla="*/ 1341138 w 2677994"/>
                  <a:gd name="connsiteY41" fmla="*/ 641365 h 2687748"/>
                  <a:gd name="connsiteX42" fmla="*/ 1684038 w 2677994"/>
                  <a:gd name="connsiteY42" fmla="*/ 450865 h 2687748"/>
                  <a:gd name="connsiteX43" fmla="*/ 1334788 w 2677994"/>
                  <a:gd name="connsiteY43" fmla="*/ 381015 h 2687748"/>
                  <a:gd name="connsiteX44" fmla="*/ 1087138 w 2677994"/>
                  <a:gd name="connsiteY44" fmla="*/ 438165 h 2687748"/>
                  <a:gd name="connsiteX45" fmla="*/ 1474488 w 2677994"/>
                  <a:gd name="connsiteY45" fmla="*/ 419115 h 2687748"/>
                  <a:gd name="connsiteX46" fmla="*/ 1588788 w 2677994"/>
                  <a:gd name="connsiteY46" fmla="*/ 285765 h 2687748"/>
                  <a:gd name="connsiteX47" fmla="*/ 1125238 w 2677994"/>
                  <a:gd name="connsiteY47" fmla="*/ 260365 h 2687748"/>
                  <a:gd name="connsiteX48" fmla="*/ 1290338 w 2677994"/>
                  <a:gd name="connsiteY48" fmla="*/ 279415 h 2687748"/>
                  <a:gd name="connsiteX49" fmla="*/ 1436388 w 2677994"/>
                  <a:gd name="connsiteY49" fmla="*/ 158765 h 2687748"/>
                  <a:gd name="connsiteX50" fmla="*/ 1112538 w 2677994"/>
                  <a:gd name="connsiteY50" fmla="*/ 139715 h 2687748"/>
                  <a:gd name="connsiteX51" fmla="*/ 1245888 w 2677994"/>
                  <a:gd name="connsiteY51" fmla="*/ 190515 h 2687748"/>
                  <a:gd name="connsiteX52" fmla="*/ 1360188 w 2677994"/>
                  <a:gd name="connsiteY52" fmla="*/ 57165 h 2687748"/>
                  <a:gd name="connsiteX53" fmla="*/ 1264938 w 2677994"/>
                  <a:gd name="connsiteY53" fmla="*/ 15 h 2687748"/>
                  <a:gd name="connsiteX54" fmla="*/ 1182388 w 2677994"/>
                  <a:gd name="connsiteY54" fmla="*/ 50815 h 2687748"/>
                  <a:gd name="connsiteX0" fmla="*/ 2553988 w 2677994"/>
                  <a:gd name="connsiteY0" fmla="*/ 2463815 h 2687748"/>
                  <a:gd name="connsiteX1" fmla="*/ 1182388 w 2677994"/>
                  <a:gd name="connsiteY1" fmla="*/ 2495565 h 2687748"/>
                  <a:gd name="connsiteX2" fmla="*/ 1288 w 2677994"/>
                  <a:gd name="connsiteY2" fmla="*/ 2584465 h 2687748"/>
                  <a:gd name="connsiteX3" fmla="*/ 1322088 w 2677994"/>
                  <a:gd name="connsiteY3" fmla="*/ 2686065 h 2687748"/>
                  <a:gd name="connsiteX4" fmla="*/ 2674638 w 2677994"/>
                  <a:gd name="connsiteY4" fmla="*/ 2546365 h 2687748"/>
                  <a:gd name="connsiteX5" fmla="*/ 915688 w 2677994"/>
                  <a:gd name="connsiteY5" fmla="*/ 2463815 h 2687748"/>
                  <a:gd name="connsiteX6" fmla="*/ 102888 w 2677994"/>
                  <a:gd name="connsiteY6" fmla="*/ 2387615 h 2687748"/>
                  <a:gd name="connsiteX7" fmla="*/ 922038 w 2677994"/>
                  <a:gd name="connsiteY7" fmla="*/ 2362215 h 2687748"/>
                  <a:gd name="connsiteX8" fmla="*/ 2236488 w 2677994"/>
                  <a:gd name="connsiteY8" fmla="*/ 2406665 h 2687748"/>
                  <a:gd name="connsiteX9" fmla="*/ 2534938 w 2677994"/>
                  <a:gd name="connsiteY9" fmla="*/ 2330465 h 2687748"/>
                  <a:gd name="connsiteX10" fmla="*/ 1747538 w 2677994"/>
                  <a:gd name="connsiteY10" fmla="*/ 2184415 h 2687748"/>
                  <a:gd name="connsiteX11" fmla="*/ 420388 w 2677994"/>
                  <a:gd name="connsiteY11" fmla="*/ 2159015 h 2687748"/>
                  <a:gd name="connsiteX12" fmla="*/ 375938 w 2677994"/>
                  <a:gd name="connsiteY12" fmla="*/ 2209815 h 2687748"/>
                  <a:gd name="connsiteX13" fmla="*/ 1455438 w 2677994"/>
                  <a:gd name="connsiteY13" fmla="*/ 2279665 h 2687748"/>
                  <a:gd name="connsiteX14" fmla="*/ 2369838 w 2677994"/>
                  <a:gd name="connsiteY14" fmla="*/ 2133615 h 2687748"/>
                  <a:gd name="connsiteX15" fmla="*/ 1290338 w 2677994"/>
                  <a:gd name="connsiteY15" fmla="*/ 1981215 h 2687748"/>
                  <a:gd name="connsiteX16" fmla="*/ 350538 w 2677994"/>
                  <a:gd name="connsiteY16" fmla="*/ 2051065 h 2687748"/>
                  <a:gd name="connsiteX17" fmla="*/ 1328438 w 2677994"/>
                  <a:gd name="connsiteY17" fmla="*/ 2101865 h 2687748"/>
                  <a:gd name="connsiteX18" fmla="*/ 2306338 w 2677994"/>
                  <a:gd name="connsiteY18" fmla="*/ 1936765 h 2687748"/>
                  <a:gd name="connsiteX19" fmla="*/ 1150638 w 2677994"/>
                  <a:gd name="connsiteY19" fmla="*/ 1727215 h 2687748"/>
                  <a:gd name="connsiteX20" fmla="*/ 490238 w 2677994"/>
                  <a:gd name="connsiteY20" fmla="*/ 1752615 h 2687748"/>
                  <a:gd name="connsiteX21" fmla="*/ 1315738 w 2677994"/>
                  <a:gd name="connsiteY21" fmla="*/ 1771665 h 2687748"/>
                  <a:gd name="connsiteX22" fmla="*/ 2153938 w 2677994"/>
                  <a:gd name="connsiteY22" fmla="*/ 1619265 h 2687748"/>
                  <a:gd name="connsiteX23" fmla="*/ 1423688 w 2677994"/>
                  <a:gd name="connsiteY23" fmla="*/ 1441465 h 2687748"/>
                  <a:gd name="connsiteX24" fmla="*/ 509288 w 2677994"/>
                  <a:gd name="connsiteY24" fmla="*/ 1498615 h 2687748"/>
                  <a:gd name="connsiteX25" fmla="*/ 1207788 w 2677994"/>
                  <a:gd name="connsiteY25" fmla="*/ 1600215 h 2687748"/>
                  <a:gd name="connsiteX26" fmla="*/ 2052338 w 2677994"/>
                  <a:gd name="connsiteY26" fmla="*/ 1447815 h 2687748"/>
                  <a:gd name="connsiteX27" fmla="*/ 1322088 w 2677994"/>
                  <a:gd name="connsiteY27" fmla="*/ 1225565 h 2687748"/>
                  <a:gd name="connsiteX28" fmla="*/ 642638 w 2677994"/>
                  <a:gd name="connsiteY28" fmla="*/ 1276365 h 2687748"/>
                  <a:gd name="connsiteX29" fmla="*/ 1239538 w 2677994"/>
                  <a:gd name="connsiteY29" fmla="*/ 1358915 h 2687748"/>
                  <a:gd name="connsiteX30" fmla="*/ 2058688 w 2677994"/>
                  <a:gd name="connsiteY30" fmla="*/ 1187465 h 2687748"/>
                  <a:gd name="connsiteX31" fmla="*/ 1169688 w 2677994"/>
                  <a:gd name="connsiteY31" fmla="*/ 1035065 h 2687748"/>
                  <a:gd name="connsiteX32" fmla="*/ 725188 w 2677994"/>
                  <a:gd name="connsiteY32" fmla="*/ 1104915 h 2687748"/>
                  <a:gd name="connsiteX33" fmla="*/ 1258588 w 2677994"/>
                  <a:gd name="connsiteY33" fmla="*/ 1111265 h 2687748"/>
                  <a:gd name="connsiteX34" fmla="*/ 1849138 w 2677994"/>
                  <a:gd name="connsiteY34" fmla="*/ 933465 h 2687748"/>
                  <a:gd name="connsiteX35" fmla="*/ 1366538 w 2677994"/>
                  <a:gd name="connsiteY35" fmla="*/ 749315 h 2687748"/>
                  <a:gd name="connsiteX36" fmla="*/ 737888 w 2677994"/>
                  <a:gd name="connsiteY36" fmla="*/ 812815 h 2687748"/>
                  <a:gd name="connsiteX37" fmla="*/ 1334788 w 2677994"/>
                  <a:gd name="connsiteY37" fmla="*/ 920765 h 2687748"/>
                  <a:gd name="connsiteX38" fmla="*/ 1938038 w 2677994"/>
                  <a:gd name="connsiteY38" fmla="*/ 768365 h 2687748"/>
                  <a:gd name="connsiteX39" fmla="*/ 1188738 w 2677994"/>
                  <a:gd name="connsiteY39" fmla="*/ 571515 h 2687748"/>
                  <a:gd name="connsiteX40" fmla="*/ 845838 w 2677994"/>
                  <a:gd name="connsiteY40" fmla="*/ 641365 h 2687748"/>
                  <a:gd name="connsiteX41" fmla="*/ 1341138 w 2677994"/>
                  <a:gd name="connsiteY41" fmla="*/ 641365 h 2687748"/>
                  <a:gd name="connsiteX42" fmla="*/ 1684038 w 2677994"/>
                  <a:gd name="connsiteY42" fmla="*/ 450865 h 2687748"/>
                  <a:gd name="connsiteX43" fmla="*/ 1334788 w 2677994"/>
                  <a:gd name="connsiteY43" fmla="*/ 381015 h 2687748"/>
                  <a:gd name="connsiteX44" fmla="*/ 1087138 w 2677994"/>
                  <a:gd name="connsiteY44" fmla="*/ 438165 h 2687748"/>
                  <a:gd name="connsiteX45" fmla="*/ 1474488 w 2677994"/>
                  <a:gd name="connsiteY45" fmla="*/ 419115 h 2687748"/>
                  <a:gd name="connsiteX46" fmla="*/ 1588788 w 2677994"/>
                  <a:gd name="connsiteY46" fmla="*/ 285765 h 2687748"/>
                  <a:gd name="connsiteX47" fmla="*/ 1125238 w 2677994"/>
                  <a:gd name="connsiteY47" fmla="*/ 260365 h 2687748"/>
                  <a:gd name="connsiteX48" fmla="*/ 1290338 w 2677994"/>
                  <a:gd name="connsiteY48" fmla="*/ 279415 h 2687748"/>
                  <a:gd name="connsiteX49" fmla="*/ 1436388 w 2677994"/>
                  <a:gd name="connsiteY49" fmla="*/ 158765 h 2687748"/>
                  <a:gd name="connsiteX50" fmla="*/ 1112538 w 2677994"/>
                  <a:gd name="connsiteY50" fmla="*/ 139715 h 2687748"/>
                  <a:gd name="connsiteX51" fmla="*/ 1245888 w 2677994"/>
                  <a:gd name="connsiteY51" fmla="*/ 190515 h 2687748"/>
                  <a:gd name="connsiteX52" fmla="*/ 1360188 w 2677994"/>
                  <a:gd name="connsiteY52" fmla="*/ 57165 h 2687748"/>
                  <a:gd name="connsiteX53" fmla="*/ 1264938 w 2677994"/>
                  <a:gd name="connsiteY53" fmla="*/ 15 h 2687748"/>
                  <a:gd name="connsiteX54" fmla="*/ 1182388 w 2677994"/>
                  <a:gd name="connsiteY54" fmla="*/ 50815 h 2687748"/>
                  <a:gd name="connsiteX0" fmla="*/ 2553988 w 2677994"/>
                  <a:gd name="connsiteY0" fmla="*/ 2463815 h 2687748"/>
                  <a:gd name="connsiteX1" fmla="*/ 1182388 w 2677994"/>
                  <a:gd name="connsiteY1" fmla="*/ 2495565 h 2687748"/>
                  <a:gd name="connsiteX2" fmla="*/ 1288 w 2677994"/>
                  <a:gd name="connsiteY2" fmla="*/ 2584465 h 2687748"/>
                  <a:gd name="connsiteX3" fmla="*/ 1322088 w 2677994"/>
                  <a:gd name="connsiteY3" fmla="*/ 2686065 h 2687748"/>
                  <a:gd name="connsiteX4" fmla="*/ 2674638 w 2677994"/>
                  <a:gd name="connsiteY4" fmla="*/ 2546365 h 2687748"/>
                  <a:gd name="connsiteX5" fmla="*/ 915688 w 2677994"/>
                  <a:gd name="connsiteY5" fmla="*/ 2463815 h 2687748"/>
                  <a:gd name="connsiteX6" fmla="*/ 102888 w 2677994"/>
                  <a:gd name="connsiteY6" fmla="*/ 2387615 h 2687748"/>
                  <a:gd name="connsiteX7" fmla="*/ 922038 w 2677994"/>
                  <a:gd name="connsiteY7" fmla="*/ 2362215 h 2687748"/>
                  <a:gd name="connsiteX8" fmla="*/ 2236488 w 2677994"/>
                  <a:gd name="connsiteY8" fmla="*/ 2406665 h 2687748"/>
                  <a:gd name="connsiteX9" fmla="*/ 2534938 w 2677994"/>
                  <a:gd name="connsiteY9" fmla="*/ 2330465 h 2687748"/>
                  <a:gd name="connsiteX10" fmla="*/ 1747538 w 2677994"/>
                  <a:gd name="connsiteY10" fmla="*/ 2184415 h 2687748"/>
                  <a:gd name="connsiteX11" fmla="*/ 420388 w 2677994"/>
                  <a:gd name="connsiteY11" fmla="*/ 2159015 h 2687748"/>
                  <a:gd name="connsiteX12" fmla="*/ 375938 w 2677994"/>
                  <a:gd name="connsiteY12" fmla="*/ 2209815 h 2687748"/>
                  <a:gd name="connsiteX13" fmla="*/ 1455438 w 2677994"/>
                  <a:gd name="connsiteY13" fmla="*/ 2279665 h 2687748"/>
                  <a:gd name="connsiteX14" fmla="*/ 2369838 w 2677994"/>
                  <a:gd name="connsiteY14" fmla="*/ 2133615 h 2687748"/>
                  <a:gd name="connsiteX15" fmla="*/ 1290338 w 2677994"/>
                  <a:gd name="connsiteY15" fmla="*/ 1981215 h 2687748"/>
                  <a:gd name="connsiteX16" fmla="*/ 350538 w 2677994"/>
                  <a:gd name="connsiteY16" fmla="*/ 2051065 h 2687748"/>
                  <a:gd name="connsiteX17" fmla="*/ 1328438 w 2677994"/>
                  <a:gd name="connsiteY17" fmla="*/ 2101865 h 2687748"/>
                  <a:gd name="connsiteX18" fmla="*/ 2306338 w 2677994"/>
                  <a:gd name="connsiteY18" fmla="*/ 1936765 h 2687748"/>
                  <a:gd name="connsiteX19" fmla="*/ 1150638 w 2677994"/>
                  <a:gd name="connsiteY19" fmla="*/ 1727215 h 2687748"/>
                  <a:gd name="connsiteX20" fmla="*/ 490238 w 2677994"/>
                  <a:gd name="connsiteY20" fmla="*/ 1752615 h 2687748"/>
                  <a:gd name="connsiteX21" fmla="*/ 1315738 w 2677994"/>
                  <a:gd name="connsiteY21" fmla="*/ 1771665 h 2687748"/>
                  <a:gd name="connsiteX22" fmla="*/ 2153938 w 2677994"/>
                  <a:gd name="connsiteY22" fmla="*/ 1619265 h 2687748"/>
                  <a:gd name="connsiteX23" fmla="*/ 1423688 w 2677994"/>
                  <a:gd name="connsiteY23" fmla="*/ 1441465 h 2687748"/>
                  <a:gd name="connsiteX24" fmla="*/ 509288 w 2677994"/>
                  <a:gd name="connsiteY24" fmla="*/ 1498615 h 2687748"/>
                  <a:gd name="connsiteX25" fmla="*/ 1207788 w 2677994"/>
                  <a:gd name="connsiteY25" fmla="*/ 1600215 h 2687748"/>
                  <a:gd name="connsiteX26" fmla="*/ 2052338 w 2677994"/>
                  <a:gd name="connsiteY26" fmla="*/ 1447815 h 2687748"/>
                  <a:gd name="connsiteX27" fmla="*/ 1322088 w 2677994"/>
                  <a:gd name="connsiteY27" fmla="*/ 1225565 h 2687748"/>
                  <a:gd name="connsiteX28" fmla="*/ 642638 w 2677994"/>
                  <a:gd name="connsiteY28" fmla="*/ 1276365 h 2687748"/>
                  <a:gd name="connsiteX29" fmla="*/ 1239538 w 2677994"/>
                  <a:gd name="connsiteY29" fmla="*/ 1358915 h 2687748"/>
                  <a:gd name="connsiteX30" fmla="*/ 2058688 w 2677994"/>
                  <a:gd name="connsiteY30" fmla="*/ 1187465 h 2687748"/>
                  <a:gd name="connsiteX31" fmla="*/ 1169688 w 2677994"/>
                  <a:gd name="connsiteY31" fmla="*/ 1035065 h 2687748"/>
                  <a:gd name="connsiteX32" fmla="*/ 725188 w 2677994"/>
                  <a:gd name="connsiteY32" fmla="*/ 1104915 h 2687748"/>
                  <a:gd name="connsiteX33" fmla="*/ 1258588 w 2677994"/>
                  <a:gd name="connsiteY33" fmla="*/ 1111265 h 2687748"/>
                  <a:gd name="connsiteX34" fmla="*/ 1849138 w 2677994"/>
                  <a:gd name="connsiteY34" fmla="*/ 933465 h 2687748"/>
                  <a:gd name="connsiteX35" fmla="*/ 1366538 w 2677994"/>
                  <a:gd name="connsiteY35" fmla="*/ 749315 h 2687748"/>
                  <a:gd name="connsiteX36" fmla="*/ 737888 w 2677994"/>
                  <a:gd name="connsiteY36" fmla="*/ 812815 h 2687748"/>
                  <a:gd name="connsiteX37" fmla="*/ 1334788 w 2677994"/>
                  <a:gd name="connsiteY37" fmla="*/ 920765 h 2687748"/>
                  <a:gd name="connsiteX38" fmla="*/ 1938038 w 2677994"/>
                  <a:gd name="connsiteY38" fmla="*/ 768365 h 2687748"/>
                  <a:gd name="connsiteX39" fmla="*/ 1188738 w 2677994"/>
                  <a:gd name="connsiteY39" fmla="*/ 571515 h 2687748"/>
                  <a:gd name="connsiteX40" fmla="*/ 845838 w 2677994"/>
                  <a:gd name="connsiteY40" fmla="*/ 641365 h 2687748"/>
                  <a:gd name="connsiteX41" fmla="*/ 1341138 w 2677994"/>
                  <a:gd name="connsiteY41" fmla="*/ 641365 h 2687748"/>
                  <a:gd name="connsiteX42" fmla="*/ 1684038 w 2677994"/>
                  <a:gd name="connsiteY42" fmla="*/ 450865 h 2687748"/>
                  <a:gd name="connsiteX43" fmla="*/ 1334788 w 2677994"/>
                  <a:gd name="connsiteY43" fmla="*/ 381015 h 2687748"/>
                  <a:gd name="connsiteX44" fmla="*/ 1087138 w 2677994"/>
                  <a:gd name="connsiteY44" fmla="*/ 438165 h 2687748"/>
                  <a:gd name="connsiteX45" fmla="*/ 1474488 w 2677994"/>
                  <a:gd name="connsiteY45" fmla="*/ 419115 h 2687748"/>
                  <a:gd name="connsiteX46" fmla="*/ 1588788 w 2677994"/>
                  <a:gd name="connsiteY46" fmla="*/ 285765 h 2687748"/>
                  <a:gd name="connsiteX47" fmla="*/ 1125238 w 2677994"/>
                  <a:gd name="connsiteY47" fmla="*/ 260365 h 2687748"/>
                  <a:gd name="connsiteX48" fmla="*/ 1290338 w 2677994"/>
                  <a:gd name="connsiteY48" fmla="*/ 279415 h 2687748"/>
                  <a:gd name="connsiteX49" fmla="*/ 1436388 w 2677994"/>
                  <a:gd name="connsiteY49" fmla="*/ 158765 h 2687748"/>
                  <a:gd name="connsiteX50" fmla="*/ 1112538 w 2677994"/>
                  <a:gd name="connsiteY50" fmla="*/ 139715 h 2687748"/>
                  <a:gd name="connsiteX51" fmla="*/ 1245888 w 2677994"/>
                  <a:gd name="connsiteY51" fmla="*/ 190515 h 2687748"/>
                  <a:gd name="connsiteX52" fmla="*/ 1360188 w 2677994"/>
                  <a:gd name="connsiteY52" fmla="*/ 57165 h 2687748"/>
                  <a:gd name="connsiteX53" fmla="*/ 1264938 w 2677994"/>
                  <a:gd name="connsiteY53" fmla="*/ 15 h 2687748"/>
                  <a:gd name="connsiteX54" fmla="*/ 1182388 w 2677994"/>
                  <a:gd name="connsiteY54" fmla="*/ 50815 h 2687748"/>
                  <a:gd name="connsiteX0" fmla="*/ 2553988 w 2677994"/>
                  <a:gd name="connsiteY0" fmla="*/ 2463815 h 2687748"/>
                  <a:gd name="connsiteX1" fmla="*/ 1182388 w 2677994"/>
                  <a:gd name="connsiteY1" fmla="*/ 2495565 h 2687748"/>
                  <a:gd name="connsiteX2" fmla="*/ 1288 w 2677994"/>
                  <a:gd name="connsiteY2" fmla="*/ 2584465 h 2687748"/>
                  <a:gd name="connsiteX3" fmla="*/ 1322088 w 2677994"/>
                  <a:gd name="connsiteY3" fmla="*/ 2686065 h 2687748"/>
                  <a:gd name="connsiteX4" fmla="*/ 2674638 w 2677994"/>
                  <a:gd name="connsiteY4" fmla="*/ 2546365 h 2687748"/>
                  <a:gd name="connsiteX5" fmla="*/ 915688 w 2677994"/>
                  <a:gd name="connsiteY5" fmla="*/ 2463815 h 2687748"/>
                  <a:gd name="connsiteX6" fmla="*/ 102888 w 2677994"/>
                  <a:gd name="connsiteY6" fmla="*/ 2387615 h 2687748"/>
                  <a:gd name="connsiteX7" fmla="*/ 922038 w 2677994"/>
                  <a:gd name="connsiteY7" fmla="*/ 2362215 h 2687748"/>
                  <a:gd name="connsiteX8" fmla="*/ 2236488 w 2677994"/>
                  <a:gd name="connsiteY8" fmla="*/ 2406665 h 2687748"/>
                  <a:gd name="connsiteX9" fmla="*/ 2534938 w 2677994"/>
                  <a:gd name="connsiteY9" fmla="*/ 2330465 h 2687748"/>
                  <a:gd name="connsiteX10" fmla="*/ 1747538 w 2677994"/>
                  <a:gd name="connsiteY10" fmla="*/ 2184415 h 2687748"/>
                  <a:gd name="connsiteX11" fmla="*/ 420388 w 2677994"/>
                  <a:gd name="connsiteY11" fmla="*/ 2159015 h 2687748"/>
                  <a:gd name="connsiteX12" fmla="*/ 375938 w 2677994"/>
                  <a:gd name="connsiteY12" fmla="*/ 2209815 h 2687748"/>
                  <a:gd name="connsiteX13" fmla="*/ 1455438 w 2677994"/>
                  <a:gd name="connsiteY13" fmla="*/ 2279665 h 2687748"/>
                  <a:gd name="connsiteX14" fmla="*/ 2369838 w 2677994"/>
                  <a:gd name="connsiteY14" fmla="*/ 2133615 h 2687748"/>
                  <a:gd name="connsiteX15" fmla="*/ 1290338 w 2677994"/>
                  <a:gd name="connsiteY15" fmla="*/ 1981215 h 2687748"/>
                  <a:gd name="connsiteX16" fmla="*/ 350538 w 2677994"/>
                  <a:gd name="connsiteY16" fmla="*/ 2051065 h 2687748"/>
                  <a:gd name="connsiteX17" fmla="*/ 1328438 w 2677994"/>
                  <a:gd name="connsiteY17" fmla="*/ 2101865 h 2687748"/>
                  <a:gd name="connsiteX18" fmla="*/ 2306338 w 2677994"/>
                  <a:gd name="connsiteY18" fmla="*/ 1936765 h 2687748"/>
                  <a:gd name="connsiteX19" fmla="*/ 1150638 w 2677994"/>
                  <a:gd name="connsiteY19" fmla="*/ 1727215 h 2687748"/>
                  <a:gd name="connsiteX20" fmla="*/ 490238 w 2677994"/>
                  <a:gd name="connsiteY20" fmla="*/ 1752615 h 2687748"/>
                  <a:gd name="connsiteX21" fmla="*/ 1315738 w 2677994"/>
                  <a:gd name="connsiteY21" fmla="*/ 1771665 h 2687748"/>
                  <a:gd name="connsiteX22" fmla="*/ 2153938 w 2677994"/>
                  <a:gd name="connsiteY22" fmla="*/ 1619265 h 2687748"/>
                  <a:gd name="connsiteX23" fmla="*/ 1423688 w 2677994"/>
                  <a:gd name="connsiteY23" fmla="*/ 1441465 h 2687748"/>
                  <a:gd name="connsiteX24" fmla="*/ 509288 w 2677994"/>
                  <a:gd name="connsiteY24" fmla="*/ 1498615 h 2687748"/>
                  <a:gd name="connsiteX25" fmla="*/ 1207788 w 2677994"/>
                  <a:gd name="connsiteY25" fmla="*/ 1600215 h 2687748"/>
                  <a:gd name="connsiteX26" fmla="*/ 2052338 w 2677994"/>
                  <a:gd name="connsiteY26" fmla="*/ 1447815 h 2687748"/>
                  <a:gd name="connsiteX27" fmla="*/ 1322088 w 2677994"/>
                  <a:gd name="connsiteY27" fmla="*/ 1225565 h 2687748"/>
                  <a:gd name="connsiteX28" fmla="*/ 642638 w 2677994"/>
                  <a:gd name="connsiteY28" fmla="*/ 1276365 h 2687748"/>
                  <a:gd name="connsiteX29" fmla="*/ 1239538 w 2677994"/>
                  <a:gd name="connsiteY29" fmla="*/ 1358915 h 2687748"/>
                  <a:gd name="connsiteX30" fmla="*/ 2058688 w 2677994"/>
                  <a:gd name="connsiteY30" fmla="*/ 1187465 h 2687748"/>
                  <a:gd name="connsiteX31" fmla="*/ 1169688 w 2677994"/>
                  <a:gd name="connsiteY31" fmla="*/ 1035065 h 2687748"/>
                  <a:gd name="connsiteX32" fmla="*/ 725188 w 2677994"/>
                  <a:gd name="connsiteY32" fmla="*/ 1104915 h 2687748"/>
                  <a:gd name="connsiteX33" fmla="*/ 1258588 w 2677994"/>
                  <a:gd name="connsiteY33" fmla="*/ 1111265 h 2687748"/>
                  <a:gd name="connsiteX34" fmla="*/ 1849138 w 2677994"/>
                  <a:gd name="connsiteY34" fmla="*/ 933465 h 2687748"/>
                  <a:gd name="connsiteX35" fmla="*/ 1366538 w 2677994"/>
                  <a:gd name="connsiteY35" fmla="*/ 749315 h 2687748"/>
                  <a:gd name="connsiteX36" fmla="*/ 737888 w 2677994"/>
                  <a:gd name="connsiteY36" fmla="*/ 812815 h 2687748"/>
                  <a:gd name="connsiteX37" fmla="*/ 1334788 w 2677994"/>
                  <a:gd name="connsiteY37" fmla="*/ 920765 h 2687748"/>
                  <a:gd name="connsiteX38" fmla="*/ 1938038 w 2677994"/>
                  <a:gd name="connsiteY38" fmla="*/ 768365 h 2687748"/>
                  <a:gd name="connsiteX39" fmla="*/ 1188738 w 2677994"/>
                  <a:gd name="connsiteY39" fmla="*/ 571515 h 2687748"/>
                  <a:gd name="connsiteX40" fmla="*/ 845838 w 2677994"/>
                  <a:gd name="connsiteY40" fmla="*/ 641365 h 2687748"/>
                  <a:gd name="connsiteX41" fmla="*/ 1341138 w 2677994"/>
                  <a:gd name="connsiteY41" fmla="*/ 641365 h 2687748"/>
                  <a:gd name="connsiteX42" fmla="*/ 1684038 w 2677994"/>
                  <a:gd name="connsiteY42" fmla="*/ 450865 h 2687748"/>
                  <a:gd name="connsiteX43" fmla="*/ 1334788 w 2677994"/>
                  <a:gd name="connsiteY43" fmla="*/ 381015 h 2687748"/>
                  <a:gd name="connsiteX44" fmla="*/ 1087138 w 2677994"/>
                  <a:gd name="connsiteY44" fmla="*/ 438165 h 2687748"/>
                  <a:gd name="connsiteX45" fmla="*/ 1474488 w 2677994"/>
                  <a:gd name="connsiteY45" fmla="*/ 419115 h 2687748"/>
                  <a:gd name="connsiteX46" fmla="*/ 1588788 w 2677994"/>
                  <a:gd name="connsiteY46" fmla="*/ 285765 h 2687748"/>
                  <a:gd name="connsiteX47" fmla="*/ 1125238 w 2677994"/>
                  <a:gd name="connsiteY47" fmla="*/ 260365 h 2687748"/>
                  <a:gd name="connsiteX48" fmla="*/ 1290338 w 2677994"/>
                  <a:gd name="connsiteY48" fmla="*/ 279415 h 2687748"/>
                  <a:gd name="connsiteX49" fmla="*/ 1436388 w 2677994"/>
                  <a:gd name="connsiteY49" fmla="*/ 158765 h 2687748"/>
                  <a:gd name="connsiteX50" fmla="*/ 1112538 w 2677994"/>
                  <a:gd name="connsiteY50" fmla="*/ 139715 h 2687748"/>
                  <a:gd name="connsiteX51" fmla="*/ 1245888 w 2677994"/>
                  <a:gd name="connsiteY51" fmla="*/ 190515 h 2687748"/>
                  <a:gd name="connsiteX52" fmla="*/ 1360188 w 2677994"/>
                  <a:gd name="connsiteY52" fmla="*/ 57165 h 2687748"/>
                  <a:gd name="connsiteX53" fmla="*/ 1264938 w 2677994"/>
                  <a:gd name="connsiteY53" fmla="*/ 15 h 2687748"/>
                  <a:gd name="connsiteX54" fmla="*/ 1182388 w 2677994"/>
                  <a:gd name="connsiteY54" fmla="*/ 50815 h 2687748"/>
                  <a:gd name="connsiteX0" fmla="*/ 2553988 w 2677994"/>
                  <a:gd name="connsiteY0" fmla="*/ 2463815 h 2687748"/>
                  <a:gd name="connsiteX1" fmla="*/ 1182388 w 2677994"/>
                  <a:gd name="connsiteY1" fmla="*/ 2495565 h 2687748"/>
                  <a:gd name="connsiteX2" fmla="*/ 1288 w 2677994"/>
                  <a:gd name="connsiteY2" fmla="*/ 2584465 h 2687748"/>
                  <a:gd name="connsiteX3" fmla="*/ 1322088 w 2677994"/>
                  <a:gd name="connsiteY3" fmla="*/ 2686065 h 2687748"/>
                  <a:gd name="connsiteX4" fmla="*/ 2674638 w 2677994"/>
                  <a:gd name="connsiteY4" fmla="*/ 2546365 h 2687748"/>
                  <a:gd name="connsiteX5" fmla="*/ 915688 w 2677994"/>
                  <a:gd name="connsiteY5" fmla="*/ 2463815 h 2687748"/>
                  <a:gd name="connsiteX6" fmla="*/ 102888 w 2677994"/>
                  <a:gd name="connsiteY6" fmla="*/ 2387615 h 2687748"/>
                  <a:gd name="connsiteX7" fmla="*/ 922038 w 2677994"/>
                  <a:gd name="connsiteY7" fmla="*/ 2362215 h 2687748"/>
                  <a:gd name="connsiteX8" fmla="*/ 2236488 w 2677994"/>
                  <a:gd name="connsiteY8" fmla="*/ 2406665 h 2687748"/>
                  <a:gd name="connsiteX9" fmla="*/ 2534938 w 2677994"/>
                  <a:gd name="connsiteY9" fmla="*/ 2330465 h 2687748"/>
                  <a:gd name="connsiteX10" fmla="*/ 1747538 w 2677994"/>
                  <a:gd name="connsiteY10" fmla="*/ 2184415 h 2687748"/>
                  <a:gd name="connsiteX11" fmla="*/ 420388 w 2677994"/>
                  <a:gd name="connsiteY11" fmla="*/ 2159015 h 2687748"/>
                  <a:gd name="connsiteX12" fmla="*/ 375938 w 2677994"/>
                  <a:gd name="connsiteY12" fmla="*/ 2209815 h 2687748"/>
                  <a:gd name="connsiteX13" fmla="*/ 1455438 w 2677994"/>
                  <a:gd name="connsiteY13" fmla="*/ 2279665 h 2687748"/>
                  <a:gd name="connsiteX14" fmla="*/ 2369838 w 2677994"/>
                  <a:gd name="connsiteY14" fmla="*/ 2133615 h 2687748"/>
                  <a:gd name="connsiteX15" fmla="*/ 1290338 w 2677994"/>
                  <a:gd name="connsiteY15" fmla="*/ 1981215 h 2687748"/>
                  <a:gd name="connsiteX16" fmla="*/ 350538 w 2677994"/>
                  <a:gd name="connsiteY16" fmla="*/ 2051065 h 2687748"/>
                  <a:gd name="connsiteX17" fmla="*/ 1328438 w 2677994"/>
                  <a:gd name="connsiteY17" fmla="*/ 2101865 h 2687748"/>
                  <a:gd name="connsiteX18" fmla="*/ 2306338 w 2677994"/>
                  <a:gd name="connsiteY18" fmla="*/ 1936765 h 2687748"/>
                  <a:gd name="connsiteX19" fmla="*/ 1150638 w 2677994"/>
                  <a:gd name="connsiteY19" fmla="*/ 1727215 h 2687748"/>
                  <a:gd name="connsiteX20" fmla="*/ 490238 w 2677994"/>
                  <a:gd name="connsiteY20" fmla="*/ 1752615 h 2687748"/>
                  <a:gd name="connsiteX21" fmla="*/ 1315738 w 2677994"/>
                  <a:gd name="connsiteY21" fmla="*/ 1771665 h 2687748"/>
                  <a:gd name="connsiteX22" fmla="*/ 2153938 w 2677994"/>
                  <a:gd name="connsiteY22" fmla="*/ 1619265 h 2687748"/>
                  <a:gd name="connsiteX23" fmla="*/ 1423688 w 2677994"/>
                  <a:gd name="connsiteY23" fmla="*/ 1441465 h 2687748"/>
                  <a:gd name="connsiteX24" fmla="*/ 509288 w 2677994"/>
                  <a:gd name="connsiteY24" fmla="*/ 1498615 h 2687748"/>
                  <a:gd name="connsiteX25" fmla="*/ 1207788 w 2677994"/>
                  <a:gd name="connsiteY25" fmla="*/ 1600215 h 2687748"/>
                  <a:gd name="connsiteX26" fmla="*/ 2052338 w 2677994"/>
                  <a:gd name="connsiteY26" fmla="*/ 1447815 h 2687748"/>
                  <a:gd name="connsiteX27" fmla="*/ 1322088 w 2677994"/>
                  <a:gd name="connsiteY27" fmla="*/ 1225565 h 2687748"/>
                  <a:gd name="connsiteX28" fmla="*/ 642638 w 2677994"/>
                  <a:gd name="connsiteY28" fmla="*/ 1276365 h 2687748"/>
                  <a:gd name="connsiteX29" fmla="*/ 1239538 w 2677994"/>
                  <a:gd name="connsiteY29" fmla="*/ 1358915 h 2687748"/>
                  <a:gd name="connsiteX30" fmla="*/ 2058688 w 2677994"/>
                  <a:gd name="connsiteY30" fmla="*/ 1187465 h 2687748"/>
                  <a:gd name="connsiteX31" fmla="*/ 1169688 w 2677994"/>
                  <a:gd name="connsiteY31" fmla="*/ 1035065 h 2687748"/>
                  <a:gd name="connsiteX32" fmla="*/ 725188 w 2677994"/>
                  <a:gd name="connsiteY32" fmla="*/ 1104915 h 2687748"/>
                  <a:gd name="connsiteX33" fmla="*/ 1258588 w 2677994"/>
                  <a:gd name="connsiteY33" fmla="*/ 1111265 h 2687748"/>
                  <a:gd name="connsiteX34" fmla="*/ 1849138 w 2677994"/>
                  <a:gd name="connsiteY34" fmla="*/ 933465 h 2687748"/>
                  <a:gd name="connsiteX35" fmla="*/ 1366538 w 2677994"/>
                  <a:gd name="connsiteY35" fmla="*/ 749315 h 2687748"/>
                  <a:gd name="connsiteX36" fmla="*/ 737888 w 2677994"/>
                  <a:gd name="connsiteY36" fmla="*/ 812815 h 2687748"/>
                  <a:gd name="connsiteX37" fmla="*/ 1334788 w 2677994"/>
                  <a:gd name="connsiteY37" fmla="*/ 920765 h 2687748"/>
                  <a:gd name="connsiteX38" fmla="*/ 1938038 w 2677994"/>
                  <a:gd name="connsiteY38" fmla="*/ 768365 h 2687748"/>
                  <a:gd name="connsiteX39" fmla="*/ 1188738 w 2677994"/>
                  <a:gd name="connsiteY39" fmla="*/ 571515 h 2687748"/>
                  <a:gd name="connsiteX40" fmla="*/ 845838 w 2677994"/>
                  <a:gd name="connsiteY40" fmla="*/ 641365 h 2687748"/>
                  <a:gd name="connsiteX41" fmla="*/ 1341138 w 2677994"/>
                  <a:gd name="connsiteY41" fmla="*/ 641365 h 2687748"/>
                  <a:gd name="connsiteX42" fmla="*/ 1684038 w 2677994"/>
                  <a:gd name="connsiteY42" fmla="*/ 450865 h 2687748"/>
                  <a:gd name="connsiteX43" fmla="*/ 1334788 w 2677994"/>
                  <a:gd name="connsiteY43" fmla="*/ 381015 h 2687748"/>
                  <a:gd name="connsiteX44" fmla="*/ 1087138 w 2677994"/>
                  <a:gd name="connsiteY44" fmla="*/ 438165 h 2687748"/>
                  <a:gd name="connsiteX45" fmla="*/ 1474488 w 2677994"/>
                  <a:gd name="connsiteY45" fmla="*/ 419115 h 2687748"/>
                  <a:gd name="connsiteX46" fmla="*/ 1588788 w 2677994"/>
                  <a:gd name="connsiteY46" fmla="*/ 285765 h 2687748"/>
                  <a:gd name="connsiteX47" fmla="*/ 1125238 w 2677994"/>
                  <a:gd name="connsiteY47" fmla="*/ 260365 h 2687748"/>
                  <a:gd name="connsiteX48" fmla="*/ 1290338 w 2677994"/>
                  <a:gd name="connsiteY48" fmla="*/ 279415 h 2687748"/>
                  <a:gd name="connsiteX49" fmla="*/ 1436388 w 2677994"/>
                  <a:gd name="connsiteY49" fmla="*/ 158765 h 2687748"/>
                  <a:gd name="connsiteX50" fmla="*/ 1112538 w 2677994"/>
                  <a:gd name="connsiteY50" fmla="*/ 139715 h 2687748"/>
                  <a:gd name="connsiteX51" fmla="*/ 1245888 w 2677994"/>
                  <a:gd name="connsiteY51" fmla="*/ 190515 h 2687748"/>
                  <a:gd name="connsiteX52" fmla="*/ 1360188 w 2677994"/>
                  <a:gd name="connsiteY52" fmla="*/ 57165 h 2687748"/>
                  <a:gd name="connsiteX53" fmla="*/ 1264938 w 2677994"/>
                  <a:gd name="connsiteY53" fmla="*/ 15 h 2687748"/>
                  <a:gd name="connsiteX54" fmla="*/ 1182388 w 2677994"/>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 name="connsiteX0" fmla="*/ 2553988 w 2681408"/>
                  <a:gd name="connsiteY0" fmla="*/ 2463815 h 2687748"/>
                  <a:gd name="connsiteX1" fmla="*/ 1182388 w 2681408"/>
                  <a:gd name="connsiteY1" fmla="*/ 2495565 h 2687748"/>
                  <a:gd name="connsiteX2" fmla="*/ 1288 w 2681408"/>
                  <a:gd name="connsiteY2" fmla="*/ 2584465 h 2687748"/>
                  <a:gd name="connsiteX3" fmla="*/ 1322088 w 2681408"/>
                  <a:gd name="connsiteY3" fmla="*/ 2686065 h 2687748"/>
                  <a:gd name="connsiteX4" fmla="*/ 2674638 w 2681408"/>
                  <a:gd name="connsiteY4" fmla="*/ 2546365 h 2687748"/>
                  <a:gd name="connsiteX5" fmla="*/ 915688 w 2681408"/>
                  <a:gd name="connsiteY5" fmla="*/ 2463815 h 2687748"/>
                  <a:gd name="connsiteX6" fmla="*/ 102888 w 2681408"/>
                  <a:gd name="connsiteY6" fmla="*/ 2387615 h 2687748"/>
                  <a:gd name="connsiteX7" fmla="*/ 922038 w 2681408"/>
                  <a:gd name="connsiteY7" fmla="*/ 2362215 h 2687748"/>
                  <a:gd name="connsiteX8" fmla="*/ 2236488 w 2681408"/>
                  <a:gd name="connsiteY8" fmla="*/ 2406665 h 2687748"/>
                  <a:gd name="connsiteX9" fmla="*/ 2534938 w 2681408"/>
                  <a:gd name="connsiteY9" fmla="*/ 2330465 h 2687748"/>
                  <a:gd name="connsiteX10" fmla="*/ 1747538 w 2681408"/>
                  <a:gd name="connsiteY10" fmla="*/ 2184415 h 2687748"/>
                  <a:gd name="connsiteX11" fmla="*/ 420388 w 2681408"/>
                  <a:gd name="connsiteY11" fmla="*/ 2159015 h 2687748"/>
                  <a:gd name="connsiteX12" fmla="*/ 375938 w 2681408"/>
                  <a:gd name="connsiteY12" fmla="*/ 2209815 h 2687748"/>
                  <a:gd name="connsiteX13" fmla="*/ 1455438 w 2681408"/>
                  <a:gd name="connsiteY13" fmla="*/ 2279665 h 2687748"/>
                  <a:gd name="connsiteX14" fmla="*/ 2369838 w 2681408"/>
                  <a:gd name="connsiteY14" fmla="*/ 2133615 h 2687748"/>
                  <a:gd name="connsiteX15" fmla="*/ 1290338 w 2681408"/>
                  <a:gd name="connsiteY15" fmla="*/ 1981215 h 2687748"/>
                  <a:gd name="connsiteX16" fmla="*/ 350538 w 2681408"/>
                  <a:gd name="connsiteY16" fmla="*/ 2051065 h 2687748"/>
                  <a:gd name="connsiteX17" fmla="*/ 1328438 w 2681408"/>
                  <a:gd name="connsiteY17" fmla="*/ 2101865 h 2687748"/>
                  <a:gd name="connsiteX18" fmla="*/ 2306338 w 2681408"/>
                  <a:gd name="connsiteY18" fmla="*/ 1936765 h 2687748"/>
                  <a:gd name="connsiteX19" fmla="*/ 1150638 w 2681408"/>
                  <a:gd name="connsiteY19" fmla="*/ 1727215 h 2687748"/>
                  <a:gd name="connsiteX20" fmla="*/ 490238 w 2681408"/>
                  <a:gd name="connsiteY20" fmla="*/ 1752615 h 2687748"/>
                  <a:gd name="connsiteX21" fmla="*/ 1315738 w 2681408"/>
                  <a:gd name="connsiteY21" fmla="*/ 1771665 h 2687748"/>
                  <a:gd name="connsiteX22" fmla="*/ 2153938 w 2681408"/>
                  <a:gd name="connsiteY22" fmla="*/ 1619265 h 2687748"/>
                  <a:gd name="connsiteX23" fmla="*/ 1423688 w 2681408"/>
                  <a:gd name="connsiteY23" fmla="*/ 1441465 h 2687748"/>
                  <a:gd name="connsiteX24" fmla="*/ 509288 w 2681408"/>
                  <a:gd name="connsiteY24" fmla="*/ 1498615 h 2687748"/>
                  <a:gd name="connsiteX25" fmla="*/ 1207788 w 2681408"/>
                  <a:gd name="connsiteY25" fmla="*/ 1600215 h 2687748"/>
                  <a:gd name="connsiteX26" fmla="*/ 2052338 w 2681408"/>
                  <a:gd name="connsiteY26" fmla="*/ 1447815 h 2687748"/>
                  <a:gd name="connsiteX27" fmla="*/ 1322088 w 2681408"/>
                  <a:gd name="connsiteY27" fmla="*/ 1225565 h 2687748"/>
                  <a:gd name="connsiteX28" fmla="*/ 642638 w 2681408"/>
                  <a:gd name="connsiteY28" fmla="*/ 1276365 h 2687748"/>
                  <a:gd name="connsiteX29" fmla="*/ 1239538 w 2681408"/>
                  <a:gd name="connsiteY29" fmla="*/ 1358915 h 2687748"/>
                  <a:gd name="connsiteX30" fmla="*/ 2058688 w 2681408"/>
                  <a:gd name="connsiteY30" fmla="*/ 1187465 h 2687748"/>
                  <a:gd name="connsiteX31" fmla="*/ 1169688 w 2681408"/>
                  <a:gd name="connsiteY31" fmla="*/ 1035065 h 2687748"/>
                  <a:gd name="connsiteX32" fmla="*/ 725188 w 2681408"/>
                  <a:gd name="connsiteY32" fmla="*/ 1104915 h 2687748"/>
                  <a:gd name="connsiteX33" fmla="*/ 1258588 w 2681408"/>
                  <a:gd name="connsiteY33" fmla="*/ 1111265 h 2687748"/>
                  <a:gd name="connsiteX34" fmla="*/ 1849138 w 2681408"/>
                  <a:gd name="connsiteY34" fmla="*/ 933465 h 2687748"/>
                  <a:gd name="connsiteX35" fmla="*/ 1366538 w 2681408"/>
                  <a:gd name="connsiteY35" fmla="*/ 749315 h 2687748"/>
                  <a:gd name="connsiteX36" fmla="*/ 737888 w 2681408"/>
                  <a:gd name="connsiteY36" fmla="*/ 812815 h 2687748"/>
                  <a:gd name="connsiteX37" fmla="*/ 1334788 w 2681408"/>
                  <a:gd name="connsiteY37" fmla="*/ 920765 h 2687748"/>
                  <a:gd name="connsiteX38" fmla="*/ 1938038 w 2681408"/>
                  <a:gd name="connsiteY38" fmla="*/ 768365 h 2687748"/>
                  <a:gd name="connsiteX39" fmla="*/ 1188738 w 2681408"/>
                  <a:gd name="connsiteY39" fmla="*/ 571515 h 2687748"/>
                  <a:gd name="connsiteX40" fmla="*/ 845838 w 2681408"/>
                  <a:gd name="connsiteY40" fmla="*/ 641365 h 2687748"/>
                  <a:gd name="connsiteX41" fmla="*/ 1341138 w 2681408"/>
                  <a:gd name="connsiteY41" fmla="*/ 641365 h 2687748"/>
                  <a:gd name="connsiteX42" fmla="*/ 1684038 w 2681408"/>
                  <a:gd name="connsiteY42" fmla="*/ 450865 h 2687748"/>
                  <a:gd name="connsiteX43" fmla="*/ 1334788 w 2681408"/>
                  <a:gd name="connsiteY43" fmla="*/ 381015 h 2687748"/>
                  <a:gd name="connsiteX44" fmla="*/ 1087138 w 2681408"/>
                  <a:gd name="connsiteY44" fmla="*/ 438165 h 2687748"/>
                  <a:gd name="connsiteX45" fmla="*/ 1474488 w 2681408"/>
                  <a:gd name="connsiteY45" fmla="*/ 419115 h 2687748"/>
                  <a:gd name="connsiteX46" fmla="*/ 1588788 w 2681408"/>
                  <a:gd name="connsiteY46" fmla="*/ 285765 h 2687748"/>
                  <a:gd name="connsiteX47" fmla="*/ 1125238 w 2681408"/>
                  <a:gd name="connsiteY47" fmla="*/ 260365 h 2687748"/>
                  <a:gd name="connsiteX48" fmla="*/ 1290338 w 2681408"/>
                  <a:gd name="connsiteY48" fmla="*/ 279415 h 2687748"/>
                  <a:gd name="connsiteX49" fmla="*/ 1436388 w 2681408"/>
                  <a:gd name="connsiteY49" fmla="*/ 158765 h 2687748"/>
                  <a:gd name="connsiteX50" fmla="*/ 1112538 w 2681408"/>
                  <a:gd name="connsiteY50" fmla="*/ 139715 h 2687748"/>
                  <a:gd name="connsiteX51" fmla="*/ 1245888 w 2681408"/>
                  <a:gd name="connsiteY51" fmla="*/ 190515 h 2687748"/>
                  <a:gd name="connsiteX52" fmla="*/ 1360188 w 2681408"/>
                  <a:gd name="connsiteY52" fmla="*/ 57165 h 2687748"/>
                  <a:gd name="connsiteX53" fmla="*/ 1264938 w 2681408"/>
                  <a:gd name="connsiteY53" fmla="*/ 15 h 2687748"/>
                  <a:gd name="connsiteX54" fmla="*/ 1182388 w 2681408"/>
                  <a:gd name="connsiteY54" fmla="*/ 50815 h 268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2681408" h="2687748">
                    <a:moveTo>
                      <a:pt x="2553988" y="2463815"/>
                    </a:moveTo>
                    <a:cubicBezTo>
                      <a:pt x="2080384" y="2468577"/>
                      <a:pt x="1607838" y="2475457"/>
                      <a:pt x="1182388" y="2495565"/>
                    </a:cubicBezTo>
                    <a:cubicBezTo>
                      <a:pt x="756938" y="2515673"/>
                      <a:pt x="-36283" y="2483658"/>
                      <a:pt x="1288" y="2584465"/>
                    </a:cubicBezTo>
                    <a:cubicBezTo>
                      <a:pt x="38859" y="2685272"/>
                      <a:pt x="876530" y="2692415"/>
                      <a:pt x="1322088" y="2686065"/>
                    </a:cubicBezTo>
                    <a:cubicBezTo>
                      <a:pt x="1767646" y="2679715"/>
                      <a:pt x="2773328" y="2623888"/>
                      <a:pt x="2674638" y="2546365"/>
                    </a:cubicBezTo>
                    <a:cubicBezTo>
                      <a:pt x="2575948" y="2468842"/>
                      <a:pt x="1344313" y="2490273"/>
                      <a:pt x="915688" y="2463815"/>
                    </a:cubicBezTo>
                    <a:cubicBezTo>
                      <a:pt x="487063" y="2437357"/>
                      <a:pt x="111355" y="2449792"/>
                      <a:pt x="102888" y="2387615"/>
                    </a:cubicBezTo>
                    <a:cubicBezTo>
                      <a:pt x="94421" y="2325438"/>
                      <a:pt x="566438" y="2359040"/>
                      <a:pt x="922038" y="2362215"/>
                    </a:cubicBezTo>
                    <a:cubicBezTo>
                      <a:pt x="1277638" y="2365390"/>
                      <a:pt x="1967671" y="2411957"/>
                      <a:pt x="2236488" y="2406665"/>
                    </a:cubicBezTo>
                    <a:cubicBezTo>
                      <a:pt x="2505305" y="2401373"/>
                      <a:pt x="2616430" y="2367507"/>
                      <a:pt x="2534938" y="2330465"/>
                    </a:cubicBezTo>
                    <a:cubicBezTo>
                      <a:pt x="2453446" y="2293423"/>
                      <a:pt x="2099963" y="2212990"/>
                      <a:pt x="1747538" y="2184415"/>
                    </a:cubicBezTo>
                    <a:cubicBezTo>
                      <a:pt x="1395113" y="2155840"/>
                      <a:pt x="648988" y="2154782"/>
                      <a:pt x="420388" y="2159015"/>
                    </a:cubicBezTo>
                    <a:cubicBezTo>
                      <a:pt x="191788" y="2163248"/>
                      <a:pt x="203430" y="2189707"/>
                      <a:pt x="375938" y="2209815"/>
                    </a:cubicBezTo>
                    <a:cubicBezTo>
                      <a:pt x="548446" y="2229923"/>
                      <a:pt x="1123121" y="2292365"/>
                      <a:pt x="1455438" y="2279665"/>
                    </a:cubicBezTo>
                    <a:cubicBezTo>
                      <a:pt x="1787755" y="2266965"/>
                      <a:pt x="2442598" y="2233363"/>
                      <a:pt x="2369838" y="2133615"/>
                    </a:cubicBezTo>
                    <a:cubicBezTo>
                      <a:pt x="2297078" y="2033867"/>
                      <a:pt x="1626888" y="1994973"/>
                      <a:pt x="1290338" y="1981215"/>
                    </a:cubicBezTo>
                    <a:cubicBezTo>
                      <a:pt x="953788" y="1967457"/>
                      <a:pt x="317994" y="1978569"/>
                      <a:pt x="350538" y="2051065"/>
                    </a:cubicBezTo>
                    <a:cubicBezTo>
                      <a:pt x="383082" y="2123561"/>
                      <a:pt x="1002471" y="2120915"/>
                      <a:pt x="1328438" y="2101865"/>
                    </a:cubicBezTo>
                    <a:cubicBezTo>
                      <a:pt x="1654405" y="2082815"/>
                      <a:pt x="2297871" y="2020639"/>
                      <a:pt x="2306338" y="1936765"/>
                    </a:cubicBezTo>
                    <a:cubicBezTo>
                      <a:pt x="2314805" y="1852891"/>
                      <a:pt x="1453321" y="1757907"/>
                      <a:pt x="1150638" y="1727215"/>
                    </a:cubicBezTo>
                    <a:cubicBezTo>
                      <a:pt x="847955" y="1696523"/>
                      <a:pt x="417477" y="1678532"/>
                      <a:pt x="490238" y="1752615"/>
                    </a:cubicBezTo>
                    <a:cubicBezTo>
                      <a:pt x="562999" y="1826698"/>
                      <a:pt x="1038455" y="1793890"/>
                      <a:pt x="1315738" y="1771665"/>
                    </a:cubicBezTo>
                    <a:cubicBezTo>
                      <a:pt x="1593021" y="1749440"/>
                      <a:pt x="2135946" y="1674298"/>
                      <a:pt x="2153938" y="1619265"/>
                    </a:cubicBezTo>
                    <a:cubicBezTo>
                      <a:pt x="2171930" y="1564232"/>
                      <a:pt x="1697796" y="1461573"/>
                      <a:pt x="1423688" y="1441465"/>
                    </a:cubicBezTo>
                    <a:cubicBezTo>
                      <a:pt x="1149580" y="1421357"/>
                      <a:pt x="554796" y="1438820"/>
                      <a:pt x="509288" y="1498615"/>
                    </a:cubicBezTo>
                    <a:cubicBezTo>
                      <a:pt x="463780" y="1558410"/>
                      <a:pt x="950613" y="1608682"/>
                      <a:pt x="1207788" y="1600215"/>
                    </a:cubicBezTo>
                    <a:cubicBezTo>
                      <a:pt x="1464963" y="1591748"/>
                      <a:pt x="2033288" y="1510257"/>
                      <a:pt x="2052338" y="1447815"/>
                    </a:cubicBezTo>
                    <a:cubicBezTo>
                      <a:pt x="2071388" y="1385373"/>
                      <a:pt x="1557038" y="1254140"/>
                      <a:pt x="1322088" y="1225565"/>
                    </a:cubicBezTo>
                    <a:cubicBezTo>
                      <a:pt x="1087138" y="1196990"/>
                      <a:pt x="669096" y="1209690"/>
                      <a:pt x="642638" y="1276365"/>
                    </a:cubicBezTo>
                    <a:cubicBezTo>
                      <a:pt x="616180" y="1343040"/>
                      <a:pt x="1003530" y="1373732"/>
                      <a:pt x="1239538" y="1358915"/>
                    </a:cubicBezTo>
                    <a:cubicBezTo>
                      <a:pt x="1475546" y="1344098"/>
                      <a:pt x="2108430" y="1276365"/>
                      <a:pt x="2058688" y="1187465"/>
                    </a:cubicBezTo>
                    <a:cubicBezTo>
                      <a:pt x="2008946" y="1098565"/>
                      <a:pt x="1391938" y="1048823"/>
                      <a:pt x="1169688" y="1035065"/>
                    </a:cubicBezTo>
                    <a:cubicBezTo>
                      <a:pt x="947438" y="1021307"/>
                      <a:pt x="694496" y="1063640"/>
                      <a:pt x="725188" y="1104915"/>
                    </a:cubicBezTo>
                    <a:cubicBezTo>
                      <a:pt x="755880" y="1146190"/>
                      <a:pt x="1071263" y="1139840"/>
                      <a:pt x="1258588" y="1111265"/>
                    </a:cubicBezTo>
                    <a:cubicBezTo>
                      <a:pt x="1445913" y="1082690"/>
                      <a:pt x="1831146" y="993790"/>
                      <a:pt x="1849138" y="933465"/>
                    </a:cubicBezTo>
                    <a:cubicBezTo>
                      <a:pt x="1867130" y="873140"/>
                      <a:pt x="1551746" y="769423"/>
                      <a:pt x="1366538" y="749315"/>
                    </a:cubicBezTo>
                    <a:cubicBezTo>
                      <a:pt x="1181330" y="729207"/>
                      <a:pt x="743180" y="758840"/>
                      <a:pt x="737888" y="812815"/>
                    </a:cubicBezTo>
                    <a:cubicBezTo>
                      <a:pt x="732596" y="866790"/>
                      <a:pt x="1134763" y="928173"/>
                      <a:pt x="1334788" y="920765"/>
                    </a:cubicBezTo>
                    <a:cubicBezTo>
                      <a:pt x="1534813" y="913357"/>
                      <a:pt x="1984605" y="909123"/>
                      <a:pt x="1938038" y="768365"/>
                    </a:cubicBezTo>
                    <a:cubicBezTo>
                      <a:pt x="1891471" y="627607"/>
                      <a:pt x="1370771" y="592682"/>
                      <a:pt x="1188738" y="571515"/>
                    </a:cubicBezTo>
                    <a:cubicBezTo>
                      <a:pt x="1006705" y="550348"/>
                      <a:pt x="801388" y="607498"/>
                      <a:pt x="845838" y="641365"/>
                    </a:cubicBezTo>
                    <a:cubicBezTo>
                      <a:pt x="890288" y="675232"/>
                      <a:pt x="1201438" y="673115"/>
                      <a:pt x="1341138" y="641365"/>
                    </a:cubicBezTo>
                    <a:cubicBezTo>
                      <a:pt x="1480838" y="609615"/>
                      <a:pt x="1685096" y="494257"/>
                      <a:pt x="1684038" y="450865"/>
                    </a:cubicBezTo>
                    <a:cubicBezTo>
                      <a:pt x="1682980" y="407473"/>
                      <a:pt x="1434271" y="383132"/>
                      <a:pt x="1334788" y="381015"/>
                    </a:cubicBezTo>
                    <a:cubicBezTo>
                      <a:pt x="1235305" y="378898"/>
                      <a:pt x="1028930" y="390540"/>
                      <a:pt x="1087138" y="438165"/>
                    </a:cubicBezTo>
                    <a:cubicBezTo>
                      <a:pt x="1145346" y="485790"/>
                      <a:pt x="1390880" y="444515"/>
                      <a:pt x="1474488" y="419115"/>
                    </a:cubicBezTo>
                    <a:cubicBezTo>
                      <a:pt x="1558096" y="393715"/>
                      <a:pt x="1646996" y="312223"/>
                      <a:pt x="1588788" y="285765"/>
                    </a:cubicBezTo>
                    <a:cubicBezTo>
                      <a:pt x="1530580" y="259307"/>
                      <a:pt x="1187680" y="232848"/>
                      <a:pt x="1125238" y="260365"/>
                    </a:cubicBezTo>
                    <a:cubicBezTo>
                      <a:pt x="1062796" y="287882"/>
                      <a:pt x="1194030" y="293173"/>
                      <a:pt x="1290338" y="279415"/>
                    </a:cubicBezTo>
                    <a:cubicBezTo>
                      <a:pt x="1386646" y="265657"/>
                      <a:pt x="1494596" y="207448"/>
                      <a:pt x="1436388" y="158765"/>
                    </a:cubicBezTo>
                    <a:cubicBezTo>
                      <a:pt x="1378180" y="110082"/>
                      <a:pt x="1160163" y="112198"/>
                      <a:pt x="1112538" y="139715"/>
                    </a:cubicBezTo>
                    <a:cubicBezTo>
                      <a:pt x="1064913" y="167232"/>
                      <a:pt x="1172863" y="210623"/>
                      <a:pt x="1245888" y="190515"/>
                    </a:cubicBezTo>
                    <a:cubicBezTo>
                      <a:pt x="1318913" y="170407"/>
                      <a:pt x="1357013" y="88915"/>
                      <a:pt x="1360188" y="57165"/>
                    </a:cubicBezTo>
                    <a:cubicBezTo>
                      <a:pt x="1363363" y="25415"/>
                      <a:pt x="1294571" y="1073"/>
                      <a:pt x="1264938" y="15"/>
                    </a:cubicBezTo>
                    <a:cubicBezTo>
                      <a:pt x="1235305" y="-1043"/>
                      <a:pt x="1182388" y="50815"/>
                      <a:pt x="1182388" y="50815"/>
                    </a:cubicBezTo>
                  </a:path>
                </a:pathLst>
              </a:custGeom>
              <a:noFill/>
              <a:ln>
                <a:gradFill flip="none" rotWithShape="1">
                  <a:gsLst>
                    <a:gs pos="100000">
                      <a:schemeClr val="bg1">
                        <a:alpha val="54000"/>
                        <a:lumMod val="97000"/>
                        <a:lumOff val="3000"/>
                      </a:schemeClr>
                    </a:gs>
                    <a:gs pos="0">
                      <a:schemeClr val="bg1">
                        <a:lumMod val="0"/>
                        <a:lumOff val="10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五角星 3"/>
              <p:cNvSpPr/>
              <p:nvPr/>
            </p:nvSpPr>
            <p:spPr>
              <a:xfrm>
                <a:off x="1476992" y="47941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五角星 4"/>
              <p:cNvSpPr/>
              <p:nvPr/>
            </p:nvSpPr>
            <p:spPr>
              <a:xfrm>
                <a:off x="1766552" y="435220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角星 5"/>
              <p:cNvSpPr/>
              <p:nvPr/>
            </p:nvSpPr>
            <p:spPr>
              <a:xfrm>
                <a:off x="1979912" y="446650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角星 6"/>
              <p:cNvSpPr/>
              <p:nvPr/>
            </p:nvSpPr>
            <p:spPr>
              <a:xfrm>
                <a:off x="2208512" y="4108360"/>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角星 7"/>
              <p:cNvSpPr/>
              <p:nvPr/>
            </p:nvSpPr>
            <p:spPr>
              <a:xfrm>
                <a:off x="2437112" y="3631449"/>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角星 8"/>
              <p:cNvSpPr/>
              <p:nvPr/>
            </p:nvSpPr>
            <p:spPr>
              <a:xfrm>
                <a:off x="2132312" y="315589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角星 9"/>
              <p:cNvSpPr/>
              <p:nvPr/>
            </p:nvSpPr>
            <p:spPr>
              <a:xfrm>
                <a:off x="2551412" y="292729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角星 10"/>
              <p:cNvSpPr/>
              <p:nvPr/>
            </p:nvSpPr>
            <p:spPr>
              <a:xfrm>
                <a:off x="2902558" y="2630115"/>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角星 11"/>
              <p:cNvSpPr/>
              <p:nvPr/>
            </p:nvSpPr>
            <p:spPr>
              <a:xfrm>
                <a:off x="3230218" y="28510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角星 12"/>
              <p:cNvSpPr/>
              <p:nvPr/>
            </p:nvSpPr>
            <p:spPr>
              <a:xfrm>
                <a:off x="3016858" y="3239715"/>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角星 13"/>
              <p:cNvSpPr/>
              <p:nvPr/>
            </p:nvSpPr>
            <p:spPr>
              <a:xfrm>
                <a:off x="3458818" y="351718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角星 14"/>
              <p:cNvSpPr/>
              <p:nvPr/>
            </p:nvSpPr>
            <p:spPr>
              <a:xfrm>
                <a:off x="2833665" y="3860049"/>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角星 15"/>
              <p:cNvSpPr/>
              <p:nvPr/>
            </p:nvSpPr>
            <p:spPr>
              <a:xfrm>
                <a:off x="3154644" y="41083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a:off x="2771140" y="428739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a:off x="3192744" y="4490681"/>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角星 18"/>
              <p:cNvSpPr/>
              <p:nvPr/>
            </p:nvSpPr>
            <p:spPr>
              <a:xfrm>
                <a:off x="2656840" y="4861383"/>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19"/>
              <p:cNvSpPr/>
              <p:nvPr/>
            </p:nvSpPr>
            <p:spPr>
              <a:xfrm>
                <a:off x="2077720" y="49084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a:off x="1902460" y="506465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角星 21"/>
              <p:cNvSpPr/>
              <p:nvPr/>
            </p:nvSpPr>
            <p:spPr>
              <a:xfrm>
                <a:off x="2246612" y="528942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a:off x="1606532" y="539993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a:off x="1172192" y="539993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a:off x="943592" y="566851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1950684" y="577710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26"/>
              <p:cNvSpPr/>
              <p:nvPr/>
            </p:nvSpPr>
            <p:spPr>
              <a:xfrm>
                <a:off x="1400792" y="584189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五角星 27"/>
              <p:cNvSpPr/>
              <p:nvPr/>
            </p:nvSpPr>
            <p:spPr>
              <a:xfrm>
                <a:off x="2552664" y="5563709"/>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五角星 28"/>
              <p:cNvSpPr/>
              <p:nvPr/>
            </p:nvSpPr>
            <p:spPr>
              <a:xfrm>
                <a:off x="3251826" y="5248193"/>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五角星 29"/>
              <p:cNvSpPr/>
              <p:nvPr/>
            </p:nvSpPr>
            <p:spPr>
              <a:xfrm>
                <a:off x="3502660" y="49084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五角星 30"/>
              <p:cNvSpPr/>
              <p:nvPr/>
            </p:nvSpPr>
            <p:spPr>
              <a:xfrm>
                <a:off x="3620716" y="4483061"/>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角星 31"/>
              <p:cNvSpPr/>
              <p:nvPr/>
            </p:nvSpPr>
            <p:spPr>
              <a:xfrm>
                <a:off x="3502660" y="403981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a:off x="2348856" y="4565560"/>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a:off x="2940345" y="523986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五角星 34"/>
              <p:cNvSpPr/>
              <p:nvPr/>
            </p:nvSpPr>
            <p:spPr>
              <a:xfrm>
                <a:off x="2969940" y="5563709"/>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五角星 35"/>
              <p:cNvSpPr/>
              <p:nvPr/>
            </p:nvSpPr>
            <p:spPr>
              <a:xfrm>
                <a:off x="2741340" y="589140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角星 36"/>
              <p:cNvSpPr/>
              <p:nvPr/>
            </p:nvSpPr>
            <p:spPr>
              <a:xfrm>
                <a:off x="4421542" y="5840630"/>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角星 37"/>
              <p:cNvSpPr/>
              <p:nvPr/>
            </p:nvSpPr>
            <p:spPr>
              <a:xfrm>
                <a:off x="3777946" y="5827973"/>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角星 38"/>
              <p:cNvSpPr/>
              <p:nvPr/>
            </p:nvSpPr>
            <p:spPr>
              <a:xfrm>
                <a:off x="3933584" y="540372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角星 39"/>
              <p:cNvSpPr/>
              <p:nvPr/>
            </p:nvSpPr>
            <p:spPr>
              <a:xfrm>
                <a:off x="4229064" y="554850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a:off x="4665784" y="555038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a:off x="4947670" y="5514161"/>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a:off x="5155790" y="569892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a:off x="4384586" y="4866496"/>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a:off x="4081780" y="4808073"/>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3848064" y="400171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3245458" y="3262927"/>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3193370" y="2559974"/>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角星 48"/>
              <p:cNvSpPr/>
              <p:nvPr/>
            </p:nvSpPr>
            <p:spPr>
              <a:xfrm>
                <a:off x="3771578" y="3034327"/>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2120256" y="338449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1751312" y="3747698"/>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1573548" y="4222082"/>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4275402" y="4490681"/>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五角星 53"/>
              <p:cNvSpPr/>
              <p:nvPr/>
            </p:nvSpPr>
            <p:spPr>
              <a:xfrm>
                <a:off x="4086154" y="388741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五角星 54"/>
              <p:cNvSpPr/>
              <p:nvPr/>
            </p:nvSpPr>
            <p:spPr>
              <a:xfrm>
                <a:off x="3574370" y="260000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五角星 55"/>
              <p:cNvSpPr/>
              <p:nvPr/>
            </p:nvSpPr>
            <p:spPr>
              <a:xfrm>
                <a:off x="2374900" y="2665319"/>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五角星 56"/>
              <p:cNvSpPr/>
              <p:nvPr/>
            </p:nvSpPr>
            <p:spPr>
              <a:xfrm>
                <a:off x="2584450" y="234594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五角星 57"/>
              <p:cNvSpPr/>
              <p:nvPr/>
            </p:nvSpPr>
            <p:spPr>
              <a:xfrm>
                <a:off x="3029594" y="2208103"/>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五角星 58"/>
              <p:cNvSpPr/>
              <p:nvPr/>
            </p:nvSpPr>
            <p:spPr>
              <a:xfrm>
                <a:off x="3321032" y="2125441"/>
                <a:ext cx="144000" cy="1440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五角星 59"/>
              <p:cNvSpPr/>
              <p:nvPr/>
            </p:nvSpPr>
            <p:spPr>
              <a:xfrm>
                <a:off x="2910417" y="2028806"/>
                <a:ext cx="159848" cy="159848"/>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五角星 60"/>
              <p:cNvSpPr/>
              <p:nvPr/>
            </p:nvSpPr>
            <p:spPr>
              <a:xfrm>
                <a:off x="2719365" y="1890746"/>
                <a:ext cx="159848" cy="159848"/>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角星 61"/>
              <p:cNvSpPr/>
              <p:nvPr/>
            </p:nvSpPr>
            <p:spPr>
              <a:xfrm>
                <a:off x="3046871" y="1801401"/>
                <a:ext cx="159848" cy="159848"/>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角星 62"/>
              <p:cNvSpPr/>
              <p:nvPr/>
            </p:nvSpPr>
            <p:spPr>
              <a:xfrm>
                <a:off x="2551412" y="3171761"/>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角星 63"/>
              <p:cNvSpPr/>
              <p:nvPr/>
            </p:nvSpPr>
            <p:spPr>
              <a:xfrm>
                <a:off x="2328786" y="5844430"/>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角星 64"/>
              <p:cNvSpPr/>
              <p:nvPr/>
            </p:nvSpPr>
            <p:spPr>
              <a:xfrm>
                <a:off x="3192458" y="5834255"/>
                <a:ext cx="228600" cy="228600"/>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1638"/>
              <p:cNvSpPr>
                <a:spLocks/>
              </p:cNvSpPr>
              <p:nvPr/>
            </p:nvSpPr>
            <p:spPr bwMode="auto">
              <a:xfrm>
                <a:off x="2734258" y="1243079"/>
                <a:ext cx="511200" cy="419014"/>
              </a:xfrm>
              <a:custGeom>
                <a:avLst/>
                <a:gdLst>
                  <a:gd name="T0" fmla="*/ 30 w 100"/>
                  <a:gd name="T1" fmla="*/ 51 h 82"/>
                  <a:gd name="T2" fmla="*/ 33 w 100"/>
                  <a:gd name="T3" fmla="*/ 47 h 82"/>
                  <a:gd name="T4" fmla="*/ 20 w 100"/>
                  <a:gd name="T5" fmla="*/ 34 h 82"/>
                  <a:gd name="T6" fmla="*/ 19 w 100"/>
                  <a:gd name="T7" fmla="*/ 33 h 82"/>
                  <a:gd name="T8" fmla="*/ 6 w 100"/>
                  <a:gd name="T9" fmla="*/ 25 h 82"/>
                  <a:gd name="T10" fmla="*/ 18 w 100"/>
                  <a:gd name="T11" fmla="*/ 22 h 82"/>
                  <a:gd name="T12" fmla="*/ 36 w 100"/>
                  <a:gd name="T13" fmla="*/ 23 h 82"/>
                  <a:gd name="T14" fmla="*/ 29 w 100"/>
                  <a:gd name="T15" fmla="*/ 22 h 82"/>
                  <a:gd name="T16" fmla="*/ 18 w 100"/>
                  <a:gd name="T17" fmla="*/ 21 h 82"/>
                  <a:gd name="T18" fmla="*/ 3 w 100"/>
                  <a:gd name="T19" fmla="*/ 23 h 82"/>
                  <a:gd name="T20" fmla="*/ 21 w 100"/>
                  <a:gd name="T21" fmla="*/ 36 h 82"/>
                  <a:gd name="T22" fmla="*/ 31 w 100"/>
                  <a:gd name="T23" fmla="*/ 47 h 82"/>
                  <a:gd name="T24" fmla="*/ 19 w 100"/>
                  <a:gd name="T25" fmla="*/ 60 h 82"/>
                  <a:gd name="T26" fmla="*/ 3 w 100"/>
                  <a:gd name="T27" fmla="*/ 76 h 82"/>
                  <a:gd name="T28" fmla="*/ 33 w 100"/>
                  <a:gd name="T29" fmla="*/ 67 h 82"/>
                  <a:gd name="T30" fmla="*/ 44 w 100"/>
                  <a:gd name="T31" fmla="*/ 65 h 82"/>
                  <a:gd name="T32" fmla="*/ 56 w 100"/>
                  <a:gd name="T33" fmla="*/ 67 h 82"/>
                  <a:gd name="T34" fmla="*/ 92 w 100"/>
                  <a:gd name="T35" fmla="*/ 79 h 82"/>
                  <a:gd name="T36" fmla="*/ 85 w 100"/>
                  <a:gd name="T37" fmla="*/ 70 h 82"/>
                  <a:gd name="T38" fmla="*/ 69 w 100"/>
                  <a:gd name="T39" fmla="*/ 52 h 82"/>
                  <a:gd name="T40" fmla="*/ 100 w 100"/>
                  <a:gd name="T41" fmla="*/ 31 h 82"/>
                  <a:gd name="T42" fmla="*/ 66 w 100"/>
                  <a:gd name="T43" fmla="*/ 30 h 82"/>
                  <a:gd name="T44" fmla="*/ 57 w 100"/>
                  <a:gd name="T45" fmla="*/ 0 h 82"/>
                  <a:gd name="T46" fmla="*/ 46 w 100"/>
                  <a:gd name="T47" fmla="*/ 14 h 82"/>
                  <a:gd name="T48" fmla="*/ 43 w 100"/>
                  <a:gd name="T49" fmla="*/ 21 h 82"/>
                  <a:gd name="T50" fmla="*/ 42 w 100"/>
                  <a:gd name="T51" fmla="*/ 23 h 82"/>
                  <a:gd name="T52" fmla="*/ 38 w 100"/>
                  <a:gd name="T53" fmla="*/ 26 h 82"/>
                  <a:gd name="T54" fmla="*/ 40 w 100"/>
                  <a:gd name="T55" fmla="*/ 26 h 82"/>
                  <a:gd name="T56" fmla="*/ 44 w 100"/>
                  <a:gd name="T57" fmla="*/ 22 h 82"/>
                  <a:gd name="T58" fmla="*/ 50 w 100"/>
                  <a:gd name="T59" fmla="*/ 12 h 82"/>
                  <a:gd name="T60" fmla="*/ 54 w 100"/>
                  <a:gd name="T61" fmla="*/ 7 h 82"/>
                  <a:gd name="T62" fmla="*/ 55 w 100"/>
                  <a:gd name="T63" fmla="*/ 0 h 82"/>
                  <a:gd name="T64" fmla="*/ 54 w 100"/>
                  <a:gd name="T65" fmla="*/ 10 h 82"/>
                  <a:gd name="T66" fmla="*/ 56 w 100"/>
                  <a:gd name="T67" fmla="*/ 25 h 82"/>
                  <a:gd name="T68" fmla="*/ 58 w 100"/>
                  <a:gd name="T69" fmla="*/ 29 h 82"/>
                  <a:gd name="T70" fmla="*/ 59 w 100"/>
                  <a:gd name="T71" fmla="*/ 30 h 82"/>
                  <a:gd name="T72" fmla="*/ 59 w 100"/>
                  <a:gd name="T73" fmla="*/ 30 h 82"/>
                  <a:gd name="T74" fmla="*/ 74 w 100"/>
                  <a:gd name="T75" fmla="*/ 33 h 82"/>
                  <a:gd name="T76" fmla="*/ 98 w 100"/>
                  <a:gd name="T77" fmla="*/ 29 h 82"/>
                  <a:gd name="T78" fmla="*/ 95 w 100"/>
                  <a:gd name="T79" fmla="*/ 33 h 82"/>
                  <a:gd name="T80" fmla="*/ 91 w 100"/>
                  <a:gd name="T81" fmla="*/ 35 h 82"/>
                  <a:gd name="T82" fmla="*/ 87 w 100"/>
                  <a:gd name="T83" fmla="*/ 38 h 82"/>
                  <a:gd name="T84" fmla="*/ 65 w 100"/>
                  <a:gd name="T85" fmla="*/ 51 h 82"/>
                  <a:gd name="T86" fmla="*/ 76 w 100"/>
                  <a:gd name="T87" fmla="*/ 63 h 82"/>
                  <a:gd name="T88" fmla="*/ 84 w 100"/>
                  <a:gd name="T89" fmla="*/ 71 h 82"/>
                  <a:gd name="T90" fmla="*/ 87 w 100"/>
                  <a:gd name="T91" fmla="*/ 75 h 82"/>
                  <a:gd name="T92" fmla="*/ 78 w 100"/>
                  <a:gd name="T93" fmla="*/ 73 h 82"/>
                  <a:gd name="T94" fmla="*/ 51 w 100"/>
                  <a:gd name="T95" fmla="*/ 64 h 82"/>
                  <a:gd name="T96" fmla="*/ 32 w 100"/>
                  <a:gd name="T97" fmla="*/ 65 h 82"/>
                  <a:gd name="T98" fmla="*/ 14 w 100"/>
                  <a:gd name="T99" fmla="*/ 73 h 82"/>
                  <a:gd name="T100" fmla="*/ 4 w 100"/>
                  <a:gd name="T101" fmla="*/ 79 h 82"/>
                  <a:gd name="T102" fmla="*/ 2 w 100"/>
                  <a:gd name="T103" fmla="*/ 79 h 82"/>
                  <a:gd name="T104" fmla="*/ 10 w 100"/>
                  <a:gd name="T105" fmla="*/ 71 h 82"/>
                  <a:gd name="T106" fmla="*/ 16 w 100"/>
                  <a:gd name="T107" fmla="*/ 64 h 82"/>
                  <a:gd name="T108" fmla="*/ 20 w 100"/>
                  <a:gd name="T109" fmla="*/ 6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82">
                    <a:moveTo>
                      <a:pt x="23" y="58"/>
                    </a:moveTo>
                    <a:cubicBezTo>
                      <a:pt x="23" y="58"/>
                      <a:pt x="23" y="58"/>
                      <a:pt x="23" y="58"/>
                    </a:cubicBezTo>
                    <a:cubicBezTo>
                      <a:pt x="25" y="55"/>
                      <a:pt x="28" y="54"/>
                      <a:pt x="30" y="51"/>
                    </a:cubicBezTo>
                    <a:cubicBezTo>
                      <a:pt x="30" y="51"/>
                      <a:pt x="30" y="51"/>
                      <a:pt x="30" y="51"/>
                    </a:cubicBezTo>
                    <a:cubicBezTo>
                      <a:pt x="31" y="51"/>
                      <a:pt x="31" y="50"/>
                      <a:pt x="32" y="49"/>
                    </a:cubicBezTo>
                    <a:cubicBezTo>
                      <a:pt x="33" y="47"/>
                      <a:pt x="33" y="47"/>
                      <a:pt x="33" y="47"/>
                    </a:cubicBezTo>
                    <a:cubicBezTo>
                      <a:pt x="33" y="47"/>
                      <a:pt x="33" y="46"/>
                      <a:pt x="33" y="46"/>
                    </a:cubicBezTo>
                    <a:cubicBezTo>
                      <a:pt x="32" y="43"/>
                      <a:pt x="31" y="42"/>
                      <a:pt x="30" y="40"/>
                    </a:cubicBezTo>
                    <a:cubicBezTo>
                      <a:pt x="27" y="38"/>
                      <a:pt x="23" y="36"/>
                      <a:pt x="20" y="34"/>
                    </a:cubicBezTo>
                    <a:cubicBezTo>
                      <a:pt x="20" y="34"/>
                      <a:pt x="20" y="34"/>
                      <a:pt x="20" y="34"/>
                    </a:cubicBezTo>
                    <a:cubicBezTo>
                      <a:pt x="20" y="33"/>
                      <a:pt x="19" y="34"/>
                      <a:pt x="19" y="33"/>
                    </a:cubicBezTo>
                    <a:cubicBezTo>
                      <a:pt x="19" y="33"/>
                      <a:pt x="19" y="33"/>
                      <a:pt x="19" y="33"/>
                    </a:cubicBezTo>
                    <a:cubicBezTo>
                      <a:pt x="18" y="32"/>
                      <a:pt x="15" y="31"/>
                      <a:pt x="14" y="30"/>
                    </a:cubicBezTo>
                    <a:cubicBezTo>
                      <a:pt x="14" y="30"/>
                      <a:pt x="13" y="30"/>
                      <a:pt x="14" y="30"/>
                    </a:cubicBezTo>
                    <a:cubicBezTo>
                      <a:pt x="11" y="29"/>
                      <a:pt x="9" y="27"/>
                      <a:pt x="6" y="25"/>
                    </a:cubicBezTo>
                    <a:cubicBezTo>
                      <a:pt x="5" y="24"/>
                      <a:pt x="5" y="24"/>
                      <a:pt x="5" y="24"/>
                    </a:cubicBezTo>
                    <a:cubicBezTo>
                      <a:pt x="7" y="24"/>
                      <a:pt x="7" y="24"/>
                      <a:pt x="7" y="24"/>
                    </a:cubicBezTo>
                    <a:cubicBezTo>
                      <a:pt x="11" y="23"/>
                      <a:pt x="15" y="22"/>
                      <a:pt x="18" y="22"/>
                    </a:cubicBezTo>
                    <a:cubicBezTo>
                      <a:pt x="18" y="22"/>
                      <a:pt x="19" y="22"/>
                      <a:pt x="18" y="23"/>
                    </a:cubicBezTo>
                    <a:cubicBezTo>
                      <a:pt x="24" y="21"/>
                      <a:pt x="30" y="22"/>
                      <a:pt x="36" y="24"/>
                    </a:cubicBezTo>
                    <a:cubicBezTo>
                      <a:pt x="36" y="23"/>
                      <a:pt x="35" y="23"/>
                      <a:pt x="36" y="23"/>
                    </a:cubicBezTo>
                    <a:cubicBezTo>
                      <a:pt x="34" y="22"/>
                      <a:pt x="32" y="23"/>
                      <a:pt x="31" y="22"/>
                    </a:cubicBezTo>
                    <a:cubicBezTo>
                      <a:pt x="31" y="22"/>
                      <a:pt x="31" y="22"/>
                      <a:pt x="31" y="22"/>
                    </a:cubicBezTo>
                    <a:cubicBezTo>
                      <a:pt x="30" y="22"/>
                      <a:pt x="30" y="23"/>
                      <a:pt x="29" y="22"/>
                    </a:cubicBezTo>
                    <a:cubicBezTo>
                      <a:pt x="29" y="22"/>
                      <a:pt x="29" y="22"/>
                      <a:pt x="29" y="22"/>
                    </a:cubicBezTo>
                    <a:cubicBezTo>
                      <a:pt x="27" y="22"/>
                      <a:pt x="24" y="21"/>
                      <a:pt x="21" y="22"/>
                    </a:cubicBezTo>
                    <a:cubicBezTo>
                      <a:pt x="21" y="21"/>
                      <a:pt x="19" y="22"/>
                      <a:pt x="18" y="21"/>
                    </a:cubicBezTo>
                    <a:cubicBezTo>
                      <a:pt x="17" y="22"/>
                      <a:pt x="16" y="21"/>
                      <a:pt x="16" y="22"/>
                    </a:cubicBezTo>
                    <a:cubicBezTo>
                      <a:pt x="13" y="22"/>
                      <a:pt x="10" y="22"/>
                      <a:pt x="7" y="23"/>
                    </a:cubicBezTo>
                    <a:cubicBezTo>
                      <a:pt x="3" y="23"/>
                      <a:pt x="3" y="23"/>
                      <a:pt x="3" y="23"/>
                    </a:cubicBezTo>
                    <a:cubicBezTo>
                      <a:pt x="6" y="26"/>
                      <a:pt x="6" y="26"/>
                      <a:pt x="6" y="26"/>
                    </a:cubicBezTo>
                    <a:cubicBezTo>
                      <a:pt x="8" y="28"/>
                      <a:pt x="11" y="30"/>
                      <a:pt x="13" y="31"/>
                    </a:cubicBezTo>
                    <a:cubicBezTo>
                      <a:pt x="16" y="33"/>
                      <a:pt x="19" y="34"/>
                      <a:pt x="21" y="36"/>
                    </a:cubicBezTo>
                    <a:cubicBezTo>
                      <a:pt x="25" y="37"/>
                      <a:pt x="29" y="42"/>
                      <a:pt x="30" y="45"/>
                    </a:cubicBezTo>
                    <a:cubicBezTo>
                      <a:pt x="30" y="45"/>
                      <a:pt x="30" y="45"/>
                      <a:pt x="30" y="45"/>
                    </a:cubicBezTo>
                    <a:cubicBezTo>
                      <a:pt x="31" y="45"/>
                      <a:pt x="31" y="47"/>
                      <a:pt x="31" y="47"/>
                    </a:cubicBezTo>
                    <a:cubicBezTo>
                      <a:pt x="30" y="48"/>
                      <a:pt x="30" y="49"/>
                      <a:pt x="29" y="49"/>
                    </a:cubicBezTo>
                    <a:cubicBezTo>
                      <a:pt x="29" y="49"/>
                      <a:pt x="29" y="51"/>
                      <a:pt x="29" y="51"/>
                    </a:cubicBezTo>
                    <a:cubicBezTo>
                      <a:pt x="25" y="54"/>
                      <a:pt x="22" y="56"/>
                      <a:pt x="19" y="60"/>
                    </a:cubicBezTo>
                    <a:cubicBezTo>
                      <a:pt x="19" y="60"/>
                      <a:pt x="19" y="60"/>
                      <a:pt x="19" y="60"/>
                    </a:cubicBezTo>
                    <a:cubicBezTo>
                      <a:pt x="16" y="62"/>
                      <a:pt x="13" y="65"/>
                      <a:pt x="11" y="68"/>
                    </a:cubicBezTo>
                    <a:cubicBezTo>
                      <a:pt x="8" y="70"/>
                      <a:pt x="6" y="73"/>
                      <a:pt x="3" y="76"/>
                    </a:cubicBezTo>
                    <a:cubicBezTo>
                      <a:pt x="2" y="77"/>
                      <a:pt x="1" y="78"/>
                      <a:pt x="0" y="79"/>
                    </a:cubicBezTo>
                    <a:cubicBezTo>
                      <a:pt x="2" y="82"/>
                      <a:pt x="2" y="82"/>
                      <a:pt x="2" y="82"/>
                    </a:cubicBezTo>
                    <a:cubicBezTo>
                      <a:pt x="13" y="76"/>
                      <a:pt x="23" y="72"/>
                      <a:pt x="33" y="67"/>
                    </a:cubicBezTo>
                    <a:cubicBezTo>
                      <a:pt x="33" y="67"/>
                      <a:pt x="33" y="67"/>
                      <a:pt x="33" y="67"/>
                    </a:cubicBezTo>
                    <a:cubicBezTo>
                      <a:pt x="37" y="66"/>
                      <a:pt x="40" y="65"/>
                      <a:pt x="44" y="65"/>
                    </a:cubicBezTo>
                    <a:cubicBezTo>
                      <a:pt x="44" y="65"/>
                      <a:pt x="44" y="65"/>
                      <a:pt x="44" y="65"/>
                    </a:cubicBezTo>
                    <a:cubicBezTo>
                      <a:pt x="45" y="65"/>
                      <a:pt x="46" y="65"/>
                      <a:pt x="47" y="65"/>
                    </a:cubicBezTo>
                    <a:cubicBezTo>
                      <a:pt x="48" y="64"/>
                      <a:pt x="49" y="65"/>
                      <a:pt x="50" y="65"/>
                    </a:cubicBezTo>
                    <a:cubicBezTo>
                      <a:pt x="52" y="66"/>
                      <a:pt x="54" y="66"/>
                      <a:pt x="56" y="67"/>
                    </a:cubicBezTo>
                    <a:cubicBezTo>
                      <a:pt x="61" y="69"/>
                      <a:pt x="65" y="71"/>
                      <a:pt x="69" y="72"/>
                    </a:cubicBezTo>
                    <a:cubicBezTo>
                      <a:pt x="76" y="75"/>
                      <a:pt x="83" y="78"/>
                      <a:pt x="91" y="79"/>
                    </a:cubicBezTo>
                    <a:cubicBezTo>
                      <a:pt x="92" y="79"/>
                      <a:pt x="92" y="79"/>
                      <a:pt x="92" y="79"/>
                    </a:cubicBezTo>
                    <a:cubicBezTo>
                      <a:pt x="91" y="78"/>
                      <a:pt x="91" y="78"/>
                      <a:pt x="91" y="78"/>
                    </a:cubicBezTo>
                    <a:cubicBezTo>
                      <a:pt x="89" y="76"/>
                      <a:pt x="87" y="73"/>
                      <a:pt x="85" y="70"/>
                    </a:cubicBezTo>
                    <a:cubicBezTo>
                      <a:pt x="85" y="70"/>
                      <a:pt x="85" y="70"/>
                      <a:pt x="85" y="70"/>
                    </a:cubicBezTo>
                    <a:cubicBezTo>
                      <a:pt x="79" y="64"/>
                      <a:pt x="74" y="57"/>
                      <a:pt x="68" y="51"/>
                    </a:cubicBezTo>
                    <a:cubicBezTo>
                      <a:pt x="68" y="51"/>
                      <a:pt x="68" y="52"/>
                      <a:pt x="68" y="52"/>
                    </a:cubicBezTo>
                    <a:cubicBezTo>
                      <a:pt x="69" y="52"/>
                      <a:pt x="69" y="52"/>
                      <a:pt x="69" y="52"/>
                    </a:cubicBezTo>
                    <a:cubicBezTo>
                      <a:pt x="77" y="47"/>
                      <a:pt x="84" y="41"/>
                      <a:pt x="92" y="36"/>
                    </a:cubicBezTo>
                    <a:cubicBezTo>
                      <a:pt x="95" y="35"/>
                      <a:pt x="97" y="33"/>
                      <a:pt x="100" y="31"/>
                    </a:cubicBezTo>
                    <a:cubicBezTo>
                      <a:pt x="100" y="31"/>
                      <a:pt x="100" y="31"/>
                      <a:pt x="100" y="31"/>
                    </a:cubicBezTo>
                    <a:cubicBezTo>
                      <a:pt x="96" y="31"/>
                      <a:pt x="93" y="31"/>
                      <a:pt x="90" y="31"/>
                    </a:cubicBezTo>
                    <a:cubicBezTo>
                      <a:pt x="85" y="30"/>
                      <a:pt x="80" y="30"/>
                      <a:pt x="74" y="31"/>
                    </a:cubicBezTo>
                    <a:cubicBezTo>
                      <a:pt x="72" y="31"/>
                      <a:pt x="69" y="31"/>
                      <a:pt x="66" y="30"/>
                    </a:cubicBezTo>
                    <a:cubicBezTo>
                      <a:pt x="64" y="30"/>
                      <a:pt x="61" y="30"/>
                      <a:pt x="59" y="27"/>
                    </a:cubicBezTo>
                    <a:cubicBezTo>
                      <a:pt x="55" y="18"/>
                      <a:pt x="57" y="8"/>
                      <a:pt x="56" y="0"/>
                    </a:cubicBezTo>
                    <a:cubicBezTo>
                      <a:pt x="57" y="0"/>
                      <a:pt x="57" y="0"/>
                      <a:pt x="57" y="0"/>
                    </a:cubicBezTo>
                    <a:cubicBezTo>
                      <a:pt x="56" y="1"/>
                      <a:pt x="56" y="1"/>
                      <a:pt x="55" y="2"/>
                    </a:cubicBezTo>
                    <a:cubicBezTo>
                      <a:pt x="53" y="6"/>
                      <a:pt x="48" y="9"/>
                      <a:pt x="46" y="14"/>
                    </a:cubicBezTo>
                    <a:cubicBezTo>
                      <a:pt x="46" y="14"/>
                      <a:pt x="46" y="14"/>
                      <a:pt x="46" y="14"/>
                    </a:cubicBezTo>
                    <a:cubicBezTo>
                      <a:pt x="44" y="15"/>
                      <a:pt x="45" y="18"/>
                      <a:pt x="43" y="18"/>
                    </a:cubicBezTo>
                    <a:cubicBezTo>
                      <a:pt x="43" y="18"/>
                      <a:pt x="43" y="18"/>
                      <a:pt x="43" y="18"/>
                    </a:cubicBezTo>
                    <a:cubicBezTo>
                      <a:pt x="42" y="19"/>
                      <a:pt x="44" y="21"/>
                      <a:pt x="43" y="21"/>
                    </a:cubicBezTo>
                    <a:cubicBezTo>
                      <a:pt x="43" y="21"/>
                      <a:pt x="43" y="21"/>
                      <a:pt x="43" y="21"/>
                    </a:cubicBezTo>
                    <a:cubicBezTo>
                      <a:pt x="42" y="23"/>
                      <a:pt x="42" y="21"/>
                      <a:pt x="42" y="22"/>
                    </a:cubicBezTo>
                    <a:cubicBezTo>
                      <a:pt x="42" y="22"/>
                      <a:pt x="42" y="23"/>
                      <a:pt x="42" y="23"/>
                    </a:cubicBezTo>
                    <a:cubicBezTo>
                      <a:pt x="40" y="22"/>
                      <a:pt x="41" y="26"/>
                      <a:pt x="39" y="25"/>
                    </a:cubicBezTo>
                    <a:cubicBezTo>
                      <a:pt x="39" y="24"/>
                      <a:pt x="38" y="25"/>
                      <a:pt x="39" y="24"/>
                    </a:cubicBezTo>
                    <a:cubicBezTo>
                      <a:pt x="38" y="24"/>
                      <a:pt x="37" y="26"/>
                      <a:pt x="38" y="26"/>
                    </a:cubicBezTo>
                    <a:cubicBezTo>
                      <a:pt x="38" y="27"/>
                      <a:pt x="38" y="28"/>
                      <a:pt x="40" y="27"/>
                    </a:cubicBezTo>
                    <a:cubicBezTo>
                      <a:pt x="39" y="27"/>
                      <a:pt x="39" y="27"/>
                      <a:pt x="39" y="27"/>
                    </a:cubicBezTo>
                    <a:cubicBezTo>
                      <a:pt x="40" y="26"/>
                      <a:pt x="40" y="26"/>
                      <a:pt x="40" y="26"/>
                    </a:cubicBezTo>
                    <a:cubicBezTo>
                      <a:pt x="41" y="25"/>
                      <a:pt x="42" y="25"/>
                      <a:pt x="43" y="25"/>
                    </a:cubicBezTo>
                    <a:cubicBezTo>
                      <a:pt x="43" y="25"/>
                      <a:pt x="43" y="25"/>
                      <a:pt x="43" y="25"/>
                    </a:cubicBezTo>
                    <a:cubicBezTo>
                      <a:pt x="42" y="24"/>
                      <a:pt x="43" y="23"/>
                      <a:pt x="44" y="22"/>
                    </a:cubicBezTo>
                    <a:cubicBezTo>
                      <a:pt x="44" y="22"/>
                      <a:pt x="44" y="22"/>
                      <a:pt x="44" y="22"/>
                    </a:cubicBezTo>
                    <a:cubicBezTo>
                      <a:pt x="45" y="22"/>
                      <a:pt x="44" y="20"/>
                      <a:pt x="45" y="21"/>
                    </a:cubicBezTo>
                    <a:cubicBezTo>
                      <a:pt x="46" y="18"/>
                      <a:pt x="48" y="15"/>
                      <a:pt x="50" y="12"/>
                    </a:cubicBezTo>
                    <a:cubicBezTo>
                      <a:pt x="50" y="11"/>
                      <a:pt x="51" y="10"/>
                      <a:pt x="50" y="10"/>
                    </a:cubicBezTo>
                    <a:cubicBezTo>
                      <a:pt x="52" y="10"/>
                      <a:pt x="53" y="8"/>
                      <a:pt x="54" y="7"/>
                    </a:cubicBezTo>
                    <a:cubicBezTo>
                      <a:pt x="54" y="7"/>
                      <a:pt x="54" y="7"/>
                      <a:pt x="54" y="7"/>
                    </a:cubicBezTo>
                    <a:cubicBezTo>
                      <a:pt x="56" y="6"/>
                      <a:pt x="54" y="5"/>
                      <a:pt x="57" y="4"/>
                    </a:cubicBezTo>
                    <a:cubicBezTo>
                      <a:pt x="56" y="4"/>
                      <a:pt x="58" y="2"/>
                      <a:pt x="58" y="1"/>
                    </a:cubicBezTo>
                    <a:cubicBezTo>
                      <a:pt x="57" y="1"/>
                      <a:pt x="56" y="1"/>
                      <a:pt x="55" y="0"/>
                    </a:cubicBezTo>
                    <a:cubicBezTo>
                      <a:pt x="55" y="0"/>
                      <a:pt x="55" y="1"/>
                      <a:pt x="55" y="1"/>
                    </a:cubicBezTo>
                    <a:cubicBezTo>
                      <a:pt x="55" y="1"/>
                      <a:pt x="55" y="1"/>
                      <a:pt x="55" y="1"/>
                    </a:cubicBezTo>
                    <a:cubicBezTo>
                      <a:pt x="55" y="4"/>
                      <a:pt x="55" y="7"/>
                      <a:pt x="54" y="10"/>
                    </a:cubicBezTo>
                    <a:cubicBezTo>
                      <a:pt x="55" y="12"/>
                      <a:pt x="54" y="16"/>
                      <a:pt x="55" y="18"/>
                    </a:cubicBezTo>
                    <a:cubicBezTo>
                      <a:pt x="55" y="20"/>
                      <a:pt x="55" y="23"/>
                      <a:pt x="56" y="25"/>
                    </a:cubicBezTo>
                    <a:cubicBezTo>
                      <a:pt x="56" y="25"/>
                      <a:pt x="56" y="25"/>
                      <a:pt x="56" y="25"/>
                    </a:cubicBezTo>
                    <a:cubicBezTo>
                      <a:pt x="56" y="26"/>
                      <a:pt x="57" y="27"/>
                      <a:pt x="57" y="27"/>
                    </a:cubicBezTo>
                    <a:cubicBezTo>
                      <a:pt x="57" y="28"/>
                      <a:pt x="57" y="28"/>
                      <a:pt x="58" y="28"/>
                    </a:cubicBezTo>
                    <a:cubicBezTo>
                      <a:pt x="58" y="29"/>
                      <a:pt x="58" y="29"/>
                      <a:pt x="58" y="29"/>
                    </a:cubicBezTo>
                    <a:cubicBezTo>
                      <a:pt x="58" y="29"/>
                      <a:pt x="58" y="29"/>
                      <a:pt x="58" y="29"/>
                    </a:cubicBezTo>
                    <a:cubicBezTo>
                      <a:pt x="58" y="29"/>
                      <a:pt x="58" y="29"/>
                      <a:pt x="58" y="29"/>
                    </a:cubicBezTo>
                    <a:cubicBezTo>
                      <a:pt x="59" y="30"/>
                      <a:pt x="59" y="30"/>
                      <a:pt x="59" y="30"/>
                    </a:cubicBezTo>
                    <a:cubicBezTo>
                      <a:pt x="59" y="30"/>
                      <a:pt x="59" y="30"/>
                      <a:pt x="59" y="30"/>
                    </a:cubicBezTo>
                    <a:cubicBezTo>
                      <a:pt x="59" y="30"/>
                      <a:pt x="59" y="30"/>
                      <a:pt x="59" y="30"/>
                    </a:cubicBezTo>
                    <a:cubicBezTo>
                      <a:pt x="59" y="30"/>
                      <a:pt x="59" y="30"/>
                      <a:pt x="59" y="30"/>
                    </a:cubicBezTo>
                    <a:cubicBezTo>
                      <a:pt x="60" y="30"/>
                      <a:pt x="62" y="31"/>
                      <a:pt x="63" y="31"/>
                    </a:cubicBezTo>
                    <a:cubicBezTo>
                      <a:pt x="63" y="33"/>
                      <a:pt x="65" y="33"/>
                      <a:pt x="66" y="33"/>
                    </a:cubicBezTo>
                    <a:cubicBezTo>
                      <a:pt x="68" y="33"/>
                      <a:pt x="71" y="34"/>
                      <a:pt x="74" y="33"/>
                    </a:cubicBezTo>
                    <a:cubicBezTo>
                      <a:pt x="75" y="34"/>
                      <a:pt x="76" y="33"/>
                      <a:pt x="77" y="34"/>
                    </a:cubicBezTo>
                    <a:cubicBezTo>
                      <a:pt x="84" y="33"/>
                      <a:pt x="92" y="32"/>
                      <a:pt x="99" y="33"/>
                    </a:cubicBezTo>
                    <a:cubicBezTo>
                      <a:pt x="99" y="32"/>
                      <a:pt x="98" y="30"/>
                      <a:pt x="98" y="29"/>
                    </a:cubicBezTo>
                    <a:cubicBezTo>
                      <a:pt x="97" y="29"/>
                      <a:pt x="97" y="29"/>
                      <a:pt x="96" y="30"/>
                    </a:cubicBezTo>
                    <a:cubicBezTo>
                      <a:pt x="96" y="30"/>
                      <a:pt x="96" y="30"/>
                      <a:pt x="96" y="30"/>
                    </a:cubicBezTo>
                    <a:cubicBezTo>
                      <a:pt x="96" y="31"/>
                      <a:pt x="95" y="32"/>
                      <a:pt x="95" y="33"/>
                    </a:cubicBezTo>
                    <a:cubicBezTo>
                      <a:pt x="95" y="33"/>
                      <a:pt x="95" y="33"/>
                      <a:pt x="95" y="33"/>
                    </a:cubicBezTo>
                    <a:cubicBezTo>
                      <a:pt x="94" y="34"/>
                      <a:pt x="92" y="34"/>
                      <a:pt x="91" y="35"/>
                    </a:cubicBezTo>
                    <a:cubicBezTo>
                      <a:pt x="91" y="35"/>
                      <a:pt x="91" y="35"/>
                      <a:pt x="91" y="35"/>
                    </a:cubicBezTo>
                    <a:cubicBezTo>
                      <a:pt x="90" y="36"/>
                      <a:pt x="89" y="36"/>
                      <a:pt x="88" y="37"/>
                    </a:cubicBezTo>
                    <a:cubicBezTo>
                      <a:pt x="87" y="37"/>
                      <a:pt x="87" y="37"/>
                      <a:pt x="87" y="37"/>
                    </a:cubicBezTo>
                    <a:cubicBezTo>
                      <a:pt x="87" y="38"/>
                      <a:pt x="87" y="38"/>
                      <a:pt x="87" y="38"/>
                    </a:cubicBezTo>
                    <a:cubicBezTo>
                      <a:pt x="87" y="38"/>
                      <a:pt x="86" y="37"/>
                      <a:pt x="87" y="37"/>
                    </a:cubicBezTo>
                    <a:cubicBezTo>
                      <a:pt x="80" y="41"/>
                      <a:pt x="73" y="46"/>
                      <a:pt x="67" y="50"/>
                    </a:cubicBezTo>
                    <a:cubicBezTo>
                      <a:pt x="65" y="51"/>
                      <a:pt x="65" y="51"/>
                      <a:pt x="65" y="51"/>
                    </a:cubicBezTo>
                    <a:cubicBezTo>
                      <a:pt x="66" y="53"/>
                      <a:pt x="66" y="53"/>
                      <a:pt x="66" y="53"/>
                    </a:cubicBezTo>
                    <a:cubicBezTo>
                      <a:pt x="70" y="56"/>
                      <a:pt x="73" y="59"/>
                      <a:pt x="77" y="63"/>
                    </a:cubicBezTo>
                    <a:cubicBezTo>
                      <a:pt x="76" y="63"/>
                      <a:pt x="76" y="63"/>
                      <a:pt x="76" y="63"/>
                    </a:cubicBezTo>
                    <a:cubicBezTo>
                      <a:pt x="78" y="64"/>
                      <a:pt x="78" y="64"/>
                      <a:pt x="78" y="64"/>
                    </a:cubicBezTo>
                    <a:cubicBezTo>
                      <a:pt x="78" y="64"/>
                      <a:pt x="78" y="64"/>
                      <a:pt x="78" y="64"/>
                    </a:cubicBezTo>
                    <a:cubicBezTo>
                      <a:pt x="80" y="67"/>
                      <a:pt x="82" y="69"/>
                      <a:pt x="84" y="71"/>
                    </a:cubicBezTo>
                    <a:cubicBezTo>
                      <a:pt x="84" y="71"/>
                      <a:pt x="84" y="71"/>
                      <a:pt x="84" y="72"/>
                    </a:cubicBezTo>
                    <a:cubicBezTo>
                      <a:pt x="86" y="73"/>
                      <a:pt x="85" y="75"/>
                      <a:pt x="87" y="75"/>
                    </a:cubicBezTo>
                    <a:cubicBezTo>
                      <a:pt x="87" y="75"/>
                      <a:pt x="87" y="75"/>
                      <a:pt x="87" y="75"/>
                    </a:cubicBezTo>
                    <a:cubicBezTo>
                      <a:pt x="88" y="77"/>
                      <a:pt x="89" y="78"/>
                      <a:pt x="90" y="79"/>
                    </a:cubicBezTo>
                    <a:cubicBezTo>
                      <a:pt x="90" y="79"/>
                      <a:pt x="91" y="78"/>
                      <a:pt x="91" y="77"/>
                    </a:cubicBezTo>
                    <a:cubicBezTo>
                      <a:pt x="87" y="76"/>
                      <a:pt x="82" y="75"/>
                      <a:pt x="78" y="73"/>
                    </a:cubicBezTo>
                    <a:cubicBezTo>
                      <a:pt x="73" y="73"/>
                      <a:pt x="67" y="69"/>
                      <a:pt x="62" y="68"/>
                    </a:cubicBezTo>
                    <a:cubicBezTo>
                      <a:pt x="62" y="68"/>
                      <a:pt x="62" y="68"/>
                      <a:pt x="62" y="68"/>
                    </a:cubicBezTo>
                    <a:cubicBezTo>
                      <a:pt x="58" y="67"/>
                      <a:pt x="55" y="65"/>
                      <a:pt x="51" y="64"/>
                    </a:cubicBezTo>
                    <a:cubicBezTo>
                      <a:pt x="48" y="63"/>
                      <a:pt x="44" y="63"/>
                      <a:pt x="40" y="63"/>
                    </a:cubicBezTo>
                    <a:cubicBezTo>
                      <a:pt x="37" y="64"/>
                      <a:pt x="35" y="65"/>
                      <a:pt x="32" y="66"/>
                    </a:cubicBezTo>
                    <a:cubicBezTo>
                      <a:pt x="32" y="65"/>
                      <a:pt x="32" y="65"/>
                      <a:pt x="32" y="65"/>
                    </a:cubicBezTo>
                    <a:cubicBezTo>
                      <a:pt x="27" y="68"/>
                      <a:pt x="21" y="68"/>
                      <a:pt x="16" y="72"/>
                    </a:cubicBezTo>
                    <a:cubicBezTo>
                      <a:pt x="17" y="71"/>
                      <a:pt x="17" y="71"/>
                      <a:pt x="17" y="71"/>
                    </a:cubicBezTo>
                    <a:cubicBezTo>
                      <a:pt x="16" y="72"/>
                      <a:pt x="14" y="73"/>
                      <a:pt x="14" y="73"/>
                    </a:cubicBezTo>
                    <a:cubicBezTo>
                      <a:pt x="13" y="74"/>
                      <a:pt x="13" y="74"/>
                      <a:pt x="13" y="74"/>
                    </a:cubicBezTo>
                    <a:cubicBezTo>
                      <a:pt x="11" y="77"/>
                      <a:pt x="7" y="76"/>
                      <a:pt x="3" y="79"/>
                    </a:cubicBezTo>
                    <a:cubicBezTo>
                      <a:pt x="4" y="79"/>
                      <a:pt x="4" y="79"/>
                      <a:pt x="4" y="79"/>
                    </a:cubicBezTo>
                    <a:cubicBezTo>
                      <a:pt x="3" y="79"/>
                      <a:pt x="2" y="80"/>
                      <a:pt x="2" y="80"/>
                    </a:cubicBezTo>
                    <a:cubicBezTo>
                      <a:pt x="2" y="80"/>
                      <a:pt x="2" y="80"/>
                      <a:pt x="2" y="80"/>
                    </a:cubicBezTo>
                    <a:cubicBezTo>
                      <a:pt x="2" y="80"/>
                      <a:pt x="2" y="80"/>
                      <a:pt x="2" y="79"/>
                    </a:cubicBezTo>
                    <a:cubicBezTo>
                      <a:pt x="2" y="80"/>
                      <a:pt x="2" y="80"/>
                      <a:pt x="2" y="80"/>
                    </a:cubicBezTo>
                    <a:cubicBezTo>
                      <a:pt x="6" y="78"/>
                      <a:pt x="7" y="74"/>
                      <a:pt x="10" y="71"/>
                    </a:cubicBezTo>
                    <a:cubicBezTo>
                      <a:pt x="10" y="71"/>
                      <a:pt x="10" y="71"/>
                      <a:pt x="10" y="71"/>
                    </a:cubicBezTo>
                    <a:cubicBezTo>
                      <a:pt x="11" y="69"/>
                      <a:pt x="14" y="67"/>
                      <a:pt x="16" y="65"/>
                    </a:cubicBezTo>
                    <a:cubicBezTo>
                      <a:pt x="16" y="66"/>
                      <a:pt x="16" y="66"/>
                      <a:pt x="16" y="66"/>
                    </a:cubicBezTo>
                    <a:cubicBezTo>
                      <a:pt x="16" y="64"/>
                      <a:pt x="16" y="64"/>
                      <a:pt x="16" y="64"/>
                    </a:cubicBezTo>
                    <a:cubicBezTo>
                      <a:pt x="17" y="65"/>
                      <a:pt x="17" y="65"/>
                      <a:pt x="17" y="65"/>
                    </a:cubicBezTo>
                    <a:cubicBezTo>
                      <a:pt x="18" y="63"/>
                      <a:pt x="19" y="62"/>
                      <a:pt x="20" y="61"/>
                    </a:cubicBezTo>
                    <a:cubicBezTo>
                      <a:pt x="20" y="61"/>
                      <a:pt x="20" y="61"/>
                      <a:pt x="20" y="61"/>
                    </a:cubicBezTo>
                    <a:cubicBezTo>
                      <a:pt x="21" y="60"/>
                      <a:pt x="22" y="59"/>
                      <a:pt x="23" y="58"/>
                    </a:cubicBezTo>
                  </a:path>
                </a:pathLst>
              </a:custGeom>
              <a:solidFill>
                <a:srgbClr val="FFFFFF"/>
              </a:solidFill>
              <a:ln>
                <a:noFill/>
              </a:ln>
              <a:effectLst>
                <a:glow rad="177800">
                  <a:srgbClr val="FFC000">
                    <a:alpha val="60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五角星 66"/>
              <p:cNvSpPr/>
              <p:nvPr/>
            </p:nvSpPr>
            <p:spPr>
              <a:xfrm>
                <a:off x="2839892" y="1714394"/>
                <a:ext cx="100453" cy="100453"/>
              </a:xfrm>
              <a:prstGeom prst="star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1" name="Freeform 1638"/>
            <p:cNvSpPr>
              <a:spLocks/>
            </p:cNvSpPr>
            <p:nvPr/>
          </p:nvSpPr>
          <p:spPr bwMode="auto">
            <a:xfrm>
              <a:off x="2442541" y="1289192"/>
              <a:ext cx="395444" cy="324133"/>
            </a:xfrm>
            <a:custGeom>
              <a:avLst/>
              <a:gdLst>
                <a:gd name="T0" fmla="*/ 30 w 100"/>
                <a:gd name="T1" fmla="*/ 51 h 82"/>
                <a:gd name="T2" fmla="*/ 33 w 100"/>
                <a:gd name="T3" fmla="*/ 47 h 82"/>
                <a:gd name="T4" fmla="*/ 20 w 100"/>
                <a:gd name="T5" fmla="*/ 34 h 82"/>
                <a:gd name="T6" fmla="*/ 19 w 100"/>
                <a:gd name="T7" fmla="*/ 33 h 82"/>
                <a:gd name="T8" fmla="*/ 6 w 100"/>
                <a:gd name="T9" fmla="*/ 25 h 82"/>
                <a:gd name="T10" fmla="*/ 18 w 100"/>
                <a:gd name="T11" fmla="*/ 22 h 82"/>
                <a:gd name="T12" fmla="*/ 36 w 100"/>
                <a:gd name="T13" fmla="*/ 23 h 82"/>
                <a:gd name="T14" fmla="*/ 29 w 100"/>
                <a:gd name="T15" fmla="*/ 22 h 82"/>
                <a:gd name="T16" fmla="*/ 18 w 100"/>
                <a:gd name="T17" fmla="*/ 21 h 82"/>
                <a:gd name="T18" fmla="*/ 3 w 100"/>
                <a:gd name="T19" fmla="*/ 23 h 82"/>
                <a:gd name="T20" fmla="*/ 21 w 100"/>
                <a:gd name="T21" fmla="*/ 36 h 82"/>
                <a:gd name="T22" fmla="*/ 31 w 100"/>
                <a:gd name="T23" fmla="*/ 47 h 82"/>
                <a:gd name="T24" fmla="*/ 19 w 100"/>
                <a:gd name="T25" fmla="*/ 60 h 82"/>
                <a:gd name="T26" fmla="*/ 3 w 100"/>
                <a:gd name="T27" fmla="*/ 76 h 82"/>
                <a:gd name="T28" fmla="*/ 33 w 100"/>
                <a:gd name="T29" fmla="*/ 67 h 82"/>
                <a:gd name="T30" fmla="*/ 44 w 100"/>
                <a:gd name="T31" fmla="*/ 65 h 82"/>
                <a:gd name="T32" fmla="*/ 56 w 100"/>
                <a:gd name="T33" fmla="*/ 67 h 82"/>
                <a:gd name="T34" fmla="*/ 92 w 100"/>
                <a:gd name="T35" fmla="*/ 79 h 82"/>
                <a:gd name="T36" fmla="*/ 85 w 100"/>
                <a:gd name="T37" fmla="*/ 70 h 82"/>
                <a:gd name="T38" fmla="*/ 69 w 100"/>
                <a:gd name="T39" fmla="*/ 52 h 82"/>
                <a:gd name="T40" fmla="*/ 100 w 100"/>
                <a:gd name="T41" fmla="*/ 31 h 82"/>
                <a:gd name="T42" fmla="*/ 66 w 100"/>
                <a:gd name="T43" fmla="*/ 30 h 82"/>
                <a:gd name="T44" fmla="*/ 57 w 100"/>
                <a:gd name="T45" fmla="*/ 0 h 82"/>
                <a:gd name="T46" fmla="*/ 46 w 100"/>
                <a:gd name="T47" fmla="*/ 14 h 82"/>
                <a:gd name="T48" fmla="*/ 43 w 100"/>
                <a:gd name="T49" fmla="*/ 21 h 82"/>
                <a:gd name="T50" fmla="*/ 42 w 100"/>
                <a:gd name="T51" fmla="*/ 23 h 82"/>
                <a:gd name="T52" fmla="*/ 38 w 100"/>
                <a:gd name="T53" fmla="*/ 26 h 82"/>
                <a:gd name="T54" fmla="*/ 40 w 100"/>
                <a:gd name="T55" fmla="*/ 26 h 82"/>
                <a:gd name="T56" fmla="*/ 44 w 100"/>
                <a:gd name="T57" fmla="*/ 22 h 82"/>
                <a:gd name="T58" fmla="*/ 50 w 100"/>
                <a:gd name="T59" fmla="*/ 12 h 82"/>
                <a:gd name="T60" fmla="*/ 54 w 100"/>
                <a:gd name="T61" fmla="*/ 7 h 82"/>
                <a:gd name="T62" fmla="*/ 55 w 100"/>
                <a:gd name="T63" fmla="*/ 0 h 82"/>
                <a:gd name="T64" fmla="*/ 54 w 100"/>
                <a:gd name="T65" fmla="*/ 10 h 82"/>
                <a:gd name="T66" fmla="*/ 56 w 100"/>
                <a:gd name="T67" fmla="*/ 25 h 82"/>
                <a:gd name="T68" fmla="*/ 58 w 100"/>
                <a:gd name="T69" fmla="*/ 29 h 82"/>
                <a:gd name="T70" fmla="*/ 59 w 100"/>
                <a:gd name="T71" fmla="*/ 30 h 82"/>
                <a:gd name="T72" fmla="*/ 59 w 100"/>
                <a:gd name="T73" fmla="*/ 30 h 82"/>
                <a:gd name="T74" fmla="*/ 74 w 100"/>
                <a:gd name="T75" fmla="*/ 33 h 82"/>
                <a:gd name="T76" fmla="*/ 98 w 100"/>
                <a:gd name="T77" fmla="*/ 29 h 82"/>
                <a:gd name="T78" fmla="*/ 95 w 100"/>
                <a:gd name="T79" fmla="*/ 33 h 82"/>
                <a:gd name="T80" fmla="*/ 91 w 100"/>
                <a:gd name="T81" fmla="*/ 35 h 82"/>
                <a:gd name="T82" fmla="*/ 87 w 100"/>
                <a:gd name="T83" fmla="*/ 38 h 82"/>
                <a:gd name="T84" fmla="*/ 65 w 100"/>
                <a:gd name="T85" fmla="*/ 51 h 82"/>
                <a:gd name="T86" fmla="*/ 76 w 100"/>
                <a:gd name="T87" fmla="*/ 63 h 82"/>
                <a:gd name="T88" fmla="*/ 84 w 100"/>
                <a:gd name="T89" fmla="*/ 71 h 82"/>
                <a:gd name="T90" fmla="*/ 87 w 100"/>
                <a:gd name="T91" fmla="*/ 75 h 82"/>
                <a:gd name="T92" fmla="*/ 78 w 100"/>
                <a:gd name="T93" fmla="*/ 73 h 82"/>
                <a:gd name="T94" fmla="*/ 51 w 100"/>
                <a:gd name="T95" fmla="*/ 64 h 82"/>
                <a:gd name="T96" fmla="*/ 32 w 100"/>
                <a:gd name="T97" fmla="*/ 65 h 82"/>
                <a:gd name="T98" fmla="*/ 14 w 100"/>
                <a:gd name="T99" fmla="*/ 73 h 82"/>
                <a:gd name="T100" fmla="*/ 4 w 100"/>
                <a:gd name="T101" fmla="*/ 79 h 82"/>
                <a:gd name="T102" fmla="*/ 2 w 100"/>
                <a:gd name="T103" fmla="*/ 79 h 82"/>
                <a:gd name="T104" fmla="*/ 10 w 100"/>
                <a:gd name="T105" fmla="*/ 71 h 82"/>
                <a:gd name="T106" fmla="*/ 16 w 100"/>
                <a:gd name="T107" fmla="*/ 64 h 82"/>
                <a:gd name="T108" fmla="*/ 20 w 100"/>
                <a:gd name="T109" fmla="*/ 6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0" h="82">
                  <a:moveTo>
                    <a:pt x="23" y="58"/>
                  </a:moveTo>
                  <a:cubicBezTo>
                    <a:pt x="23" y="58"/>
                    <a:pt x="23" y="58"/>
                    <a:pt x="23" y="58"/>
                  </a:cubicBezTo>
                  <a:cubicBezTo>
                    <a:pt x="25" y="55"/>
                    <a:pt x="28" y="54"/>
                    <a:pt x="30" y="51"/>
                  </a:cubicBezTo>
                  <a:cubicBezTo>
                    <a:pt x="30" y="51"/>
                    <a:pt x="30" y="51"/>
                    <a:pt x="30" y="51"/>
                  </a:cubicBezTo>
                  <a:cubicBezTo>
                    <a:pt x="31" y="51"/>
                    <a:pt x="31" y="50"/>
                    <a:pt x="32" y="49"/>
                  </a:cubicBezTo>
                  <a:cubicBezTo>
                    <a:pt x="33" y="47"/>
                    <a:pt x="33" y="47"/>
                    <a:pt x="33" y="47"/>
                  </a:cubicBezTo>
                  <a:cubicBezTo>
                    <a:pt x="33" y="47"/>
                    <a:pt x="33" y="46"/>
                    <a:pt x="33" y="46"/>
                  </a:cubicBezTo>
                  <a:cubicBezTo>
                    <a:pt x="32" y="43"/>
                    <a:pt x="31" y="42"/>
                    <a:pt x="30" y="40"/>
                  </a:cubicBezTo>
                  <a:cubicBezTo>
                    <a:pt x="27" y="38"/>
                    <a:pt x="23" y="36"/>
                    <a:pt x="20" y="34"/>
                  </a:cubicBezTo>
                  <a:cubicBezTo>
                    <a:pt x="20" y="34"/>
                    <a:pt x="20" y="34"/>
                    <a:pt x="20" y="34"/>
                  </a:cubicBezTo>
                  <a:cubicBezTo>
                    <a:pt x="20" y="33"/>
                    <a:pt x="19" y="34"/>
                    <a:pt x="19" y="33"/>
                  </a:cubicBezTo>
                  <a:cubicBezTo>
                    <a:pt x="19" y="33"/>
                    <a:pt x="19" y="33"/>
                    <a:pt x="19" y="33"/>
                  </a:cubicBezTo>
                  <a:cubicBezTo>
                    <a:pt x="18" y="32"/>
                    <a:pt x="15" y="31"/>
                    <a:pt x="14" y="30"/>
                  </a:cubicBezTo>
                  <a:cubicBezTo>
                    <a:pt x="14" y="30"/>
                    <a:pt x="13" y="30"/>
                    <a:pt x="14" y="30"/>
                  </a:cubicBezTo>
                  <a:cubicBezTo>
                    <a:pt x="11" y="29"/>
                    <a:pt x="9" y="27"/>
                    <a:pt x="6" y="25"/>
                  </a:cubicBezTo>
                  <a:cubicBezTo>
                    <a:pt x="5" y="24"/>
                    <a:pt x="5" y="24"/>
                    <a:pt x="5" y="24"/>
                  </a:cubicBezTo>
                  <a:cubicBezTo>
                    <a:pt x="7" y="24"/>
                    <a:pt x="7" y="24"/>
                    <a:pt x="7" y="24"/>
                  </a:cubicBezTo>
                  <a:cubicBezTo>
                    <a:pt x="11" y="23"/>
                    <a:pt x="15" y="22"/>
                    <a:pt x="18" y="22"/>
                  </a:cubicBezTo>
                  <a:cubicBezTo>
                    <a:pt x="18" y="22"/>
                    <a:pt x="19" y="22"/>
                    <a:pt x="18" y="23"/>
                  </a:cubicBezTo>
                  <a:cubicBezTo>
                    <a:pt x="24" y="21"/>
                    <a:pt x="30" y="22"/>
                    <a:pt x="36" y="24"/>
                  </a:cubicBezTo>
                  <a:cubicBezTo>
                    <a:pt x="36" y="23"/>
                    <a:pt x="35" y="23"/>
                    <a:pt x="36" y="23"/>
                  </a:cubicBezTo>
                  <a:cubicBezTo>
                    <a:pt x="34" y="22"/>
                    <a:pt x="32" y="23"/>
                    <a:pt x="31" y="22"/>
                  </a:cubicBezTo>
                  <a:cubicBezTo>
                    <a:pt x="31" y="22"/>
                    <a:pt x="31" y="22"/>
                    <a:pt x="31" y="22"/>
                  </a:cubicBezTo>
                  <a:cubicBezTo>
                    <a:pt x="30" y="22"/>
                    <a:pt x="30" y="23"/>
                    <a:pt x="29" y="22"/>
                  </a:cubicBezTo>
                  <a:cubicBezTo>
                    <a:pt x="29" y="22"/>
                    <a:pt x="29" y="22"/>
                    <a:pt x="29" y="22"/>
                  </a:cubicBezTo>
                  <a:cubicBezTo>
                    <a:pt x="27" y="22"/>
                    <a:pt x="24" y="21"/>
                    <a:pt x="21" y="22"/>
                  </a:cubicBezTo>
                  <a:cubicBezTo>
                    <a:pt x="21" y="21"/>
                    <a:pt x="19" y="22"/>
                    <a:pt x="18" y="21"/>
                  </a:cubicBezTo>
                  <a:cubicBezTo>
                    <a:pt x="17" y="22"/>
                    <a:pt x="16" y="21"/>
                    <a:pt x="16" y="22"/>
                  </a:cubicBezTo>
                  <a:cubicBezTo>
                    <a:pt x="13" y="22"/>
                    <a:pt x="10" y="22"/>
                    <a:pt x="7" y="23"/>
                  </a:cubicBezTo>
                  <a:cubicBezTo>
                    <a:pt x="3" y="23"/>
                    <a:pt x="3" y="23"/>
                    <a:pt x="3" y="23"/>
                  </a:cubicBezTo>
                  <a:cubicBezTo>
                    <a:pt x="6" y="26"/>
                    <a:pt x="6" y="26"/>
                    <a:pt x="6" y="26"/>
                  </a:cubicBezTo>
                  <a:cubicBezTo>
                    <a:pt x="8" y="28"/>
                    <a:pt x="11" y="30"/>
                    <a:pt x="13" y="31"/>
                  </a:cubicBezTo>
                  <a:cubicBezTo>
                    <a:pt x="16" y="33"/>
                    <a:pt x="19" y="34"/>
                    <a:pt x="21" y="36"/>
                  </a:cubicBezTo>
                  <a:cubicBezTo>
                    <a:pt x="25" y="37"/>
                    <a:pt x="29" y="42"/>
                    <a:pt x="30" y="45"/>
                  </a:cubicBezTo>
                  <a:cubicBezTo>
                    <a:pt x="30" y="45"/>
                    <a:pt x="30" y="45"/>
                    <a:pt x="30" y="45"/>
                  </a:cubicBezTo>
                  <a:cubicBezTo>
                    <a:pt x="31" y="45"/>
                    <a:pt x="31" y="47"/>
                    <a:pt x="31" y="47"/>
                  </a:cubicBezTo>
                  <a:cubicBezTo>
                    <a:pt x="30" y="48"/>
                    <a:pt x="30" y="49"/>
                    <a:pt x="29" y="49"/>
                  </a:cubicBezTo>
                  <a:cubicBezTo>
                    <a:pt x="29" y="49"/>
                    <a:pt x="29" y="51"/>
                    <a:pt x="29" y="51"/>
                  </a:cubicBezTo>
                  <a:cubicBezTo>
                    <a:pt x="25" y="54"/>
                    <a:pt x="22" y="56"/>
                    <a:pt x="19" y="60"/>
                  </a:cubicBezTo>
                  <a:cubicBezTo>
                    <a:pt x="19" y="60"/>
                    <a:pt x="19" y="60"/>
                    <a:pt x="19" y="60"/>
                  </a:cubicBezTo>
                  <a:cubicBezTo>
                    <a:pt x="16" y="62"/>
                    <a:pt x="13" y="65"/>
                    <a:pt x="11" y="68"/>
                  </a:cubicBezTo>
                  <a:cubicBezTo>
                    <a:pt x="8" y="70"/>
                    <a:pt x="6" y="73"/>
                    <a:pt x="3" y="76"/>
                  </a:cubicBezTo>
                  <a:cubicBezTo>
                    <a:pt x="2" y="77"/>
                    <a:pt x="1" y="78"/>
                    <a:pt x="0" y="79"/>
                  </a:cubicBezTo>
                  <a:cubicBezTo>
                    <a:pt x="2" y="82"/>
                    <a:pt x="2" y="82"/>
                    <a:pt x="2" y="82"/>
                  </a:cubicBezTo>
                  <a:cubicBezTo>
                    <a:pt x="13" y="76"/>
                    <a:pt x="23" y="72"/>
                    <a:pt x="33" y="67"/>
                  </a:cubicBezTo>
                  <a:cubicBezTo>
                    <a:pt x="33" y="67"/>
                    <a:pt x="33" y="67"/>
                    <a:pt x="33" y="67"/>
                  </a:cubicBezTo>
                  <a:cubicBezTo>
                    <a:pt x="37" y="66"/>
                    <a:pt x="40" y="65"/>
                    <a:pt x="44" y="65"/>
                  </a:cubicBezTo>
                  <a:cubicBezTo>
                    <a:pt x="44" y="65"/>
                    <a:pt x="44" y="65"/>
                    <a:pt x="44" y="65"/>
                  </a:cubicBezTo>
                  <a:cubicBezTo>
                    <a:pt x="45" y="65"/>
                    <a:pt x="46" y="65"/>
                    <a:pt x="47" y="65"/>
                  </a:cubicBezTo>
                  <a:cubicBezTo>
                    <a:pt x="48" y="64"/>
                    <a:pt x="49" y="65"/>
                    <a:pt x="50" y="65"/>
                  </a:cubicBezTo>
                  <a:cubicBezTo>
                    <a:pt x="52" y="66"/>
                    <a:pt x="54" y="66"/>
                    <a:pt x="56" y="67"/>
                  </a:cubicBezTo>
                  <a:cubicBezTo>
                    <a:pt x="61" y="69"/>
                    <a:pt x="65" y="71"/>
                    <a:pt x="69" y="72"/>
                  </a:cubicBezTo>
                  <a:cubicBezTo>
                    <a:pt x="76" y="75"/>
                    <a:pt x="83" y="78"/>
                    <a:pt x="91" y="79"/>
                  </a:cubicBezTo>
                  <a:cubicBezTo>
                    <a:pt x="92" y="79"/>
                    <a:pt x="92" y="79"/>
                    <a:pt x="92" y="79"/>
                  </a:cubicBezTo>
                  <a:cubicBezTo>
                    <a:pt x="91" y="78"/>
                    <a:pt x="91" y="78"/>
                    <a:pt x="91" y="78"/>
                  </a:cubicBezTo>
                  <a:cubicBezTo>
                    <a:pt x="89" y="76"/>
                    <a:pt x="87" y="73"/>
                    <a:pt x="85" y="70"/>
                  </a:cubicBezTo>
                  <a:cubicBezTo>
                    <a:pt x="85" y="70"/>
                    <a:pt x="85" y="70"/>
                    <a:pt x="85" y="70"/>
                  </a:cubicBezTo>
                  <a:cubicBezTo>
                    <a:pt x="79" y="64"/>
                    <a:pt x="74" y="57"/>
                    <a:pt x="68" y="51"/>
                  </a:cubicBezTo>
                  <a:cubicBezTo>
                    <a:pt x="68" y="51"/>
                    <a:pt x="68" y="52"/>
                    <a:pt x="68" y="52"/>
                  </a:cubicBezTo>
                  <a:cubicBezTo>
                    <a:pt x="69" y="52"/>
                    <a:pt x="69" y="52"/>
                    <a:pt x="69" y="52"/>
                  </a:cubicBezTo>
                  <a:cubicBezTo>
                    <a:pt x="77" y="47"/>
                    <a:pt x="84" y="41"/>
                    <a:pt x="92" y="36"/>
                  </a:cubicBezTo>
                  <a:cubicBezTo>
                    <a:pt x="95" y="35"/>
                    <a:pt x="97" y="33"/>
                    <a:pt x="100" y="31"/>
                  </a:cubicBezTo>
                  <a:cubicBezTo>
                    <a:pt x="100" y="31"/>
                    <a:pt x="100" y="31"/>
                    <a:pt x="100" y="31"/>
                  </a:cubicBezTo>
                  <a:cubicBezTo>
                    <a:pt x="96" y="31"/>
                    <a:pt x="93" y="31"/>
                    <a:pt x="90" y="31"/>
                  </a:cubicBezTo>
                  <a:cubicBezTo>
                    <a:pt x="85" y="30"/>
                    <a:pt x="80" y="30"/>
                    <a:pt x="74" y="31"/>
                  </a:cubicBezTo>
                  <a:cubicBezTo>
                    <a:pt x="72" y="31"/>
                    <a:pt x="69" y="31"/>
                    <a:pt x="66" y="30"/>
                  </a:cubicBezTo>
                  <a:cubicBezTo>
                    <a:pt x="64" y="30"/>
                    <a:pt x="61" y="30"/>
                    <a:pt x="59" y="27"/>
                  </a:cubicBezTo>
                  <a:cubicBezTo>
                    <a:pt x="55" y="18"/>
                    <a:pt x="57" y="8"/>
                    <a:pt x="56" y="0"/>
                  </a:cubicBezTo>
                  <a:cubicBezTo>
                    <a:pt x="57" y="0"/>
                    <a:pt x="57" y="0"/>
                    <a:pt x="57" y="0"/>
                  </a:cubicBezTo>
                  <a:cubicBezTo>
                    <a:pt x="56" y="1"/>
                    <a:pt x="56" y="1"/>
                    <a:pt x="55" y="2"/>
                  </a:cubicBezTo>
                  <a:cubicBezTo>
                    <a:pt x="53" y="6"/>
                    <a:pt x="48" y="9"/>
                    <a:pt x="46" y="14"/>
                  </a:cubicBezTo>
                  <a:cubicBezTo>
                    <a:pt x="46" y="14"/>
                    <a:pt x="46" y="14"/>
                    <a:pt x="46" y="14"/>
                  </a:cubicBezTo>
                  <a:cubicBezTo>
                    <a:pt x="44" y="15"/>
                    <a:pt x="45" y="18"/>
                    <a:pt x="43" y="18"/>
                  </a:cubicBezTo>
                  <a:cubicBezTo>
                    <a:pt x="43" y="18"/>
                    <a:pt x="43" y="18"/>
                    <a:pt x="43" y="18"/>
                  </a:cubicBezTo>
                  <a:cubicBezTo>
                    <a:pt x="42" y="19"/>
                    <a:pt x="44" y="21"/>
                    <a:pt x="43" y="21"/>
                  </a:cubicBezTo>
                  <a:cubicBezTo>
                    <a:pt x="43" y="21"/>
                    <a:pt x="43" y="21"/>
                    <a:pt x="43" y="21"/>
                  </a:cubicBezTo>
                  <a:cubicBezTo>
                    <a:pt x="42" y="23"/>
                    <a:pt x="42" y="21"/>
                    <a:pt x="42" y="22"/>
                  </a:cubicBezTo>
                  <a:cubicBezTo>
                    <a:pt x="42" y="22"/>
                    <a:pt x="42" y="23"/>
                    <a:pt x="42" y="23"/>
                  </a:cubicBezTo>
                  <a:cubicBezTo>
                    <a:pt x="40" y="22"/>
                    <a:pt x="41" y="26"/>
                    <a:pt x="39" y="25"/>
                  </a:cubicBezTo>
                  <a:cubicBezTo>
                    <a:pt x="39" y="24"/>
                    <a:pt x="38" y="25"/>
                    <a:pt x="39" y="24"/>
                  </a:cubicBezTo>
                  <a:cubicBezTo>
                    <a:pt x="38" y="24"/>
                    <a:pt x="37" y="26"/>
                    <a:pt x="38" y="26"/>
                  </a:cubicBezTo>
                  <a:cubicBezTo>
                    <a:pt x="38" y="27"/>
                    <a:pt x="38" y="28"/>
                    <a:pt x="40" y="27"/>
                  </a:cubicBezTo>
                  <a:cubicBezTo>
                    <a:pt x="39" y="27"/>
                    <a:pt x="39" y="27"/>
                    <a:pt x="39" y="27"/>
                  </a:cubicBezTo>
                  <a:cubicBezTo>
                    <a:pt x="40" y="26"/>
                    <a:pt x="40" y="26"/>
                    <a:pt x="40" y="26"/>
                  </a:cubicBezTo>
                  <a:cubicBezTo>
                    <a:pt x="41" y="25"/>
                    <a:pt x="42" y="25"/>
                    <a:pt x="43" y="25"/>
                  </a:cubicBezTo>
                  <a:cubicBezTo>
                    <a:pt x="43" y="25"/>
                    <a:pt x="43" y="25"/>
                    <a:pt x="43" y="25"/>
                  </a:cubicBezTo>
                  <a:cubicBezTo>
                    <a:pt x="42" y="24"/>
                    <a:pt x="43" y="23"/>
                    <a:pt x="44" y="22"/>
                  </a:cubicBezTo>
                  <a:cubicBezTo>
                    <a:pt x="44" y="22"/>
                    <a:pt x="44" y="22"/>
                    <a:pt x="44" y="22"/>
                  </a:cubicBezTo>
                  <a:cubicBezTo>
                    <a:pt x="45" y="22"/>
                    <a:pt x="44" y="20"/>
                    <a:pt x="45" y="21"/>
                  </a:cubicBezTo>
                  <a:cubicBezTo>
                    <a:pt x="46" y="18"/>
                    <a:pt x="48" y="15"/>
                    <a:pt x="50" y="12"/>
                  </a:cubicBezTo>
                  <a:cubicBezTo>
                    <a:pt x="50" y="11"/>
                    <a:pt x="51" y="10"/>
                    <a:pt x="50" y="10"/>
                  </a:cubicBezTo>
                  <a:cubicBezTo>
                    <a:pt x="52" y="10"/>
                    <a:pt x="53" y="8"/>
                    <a:pt x="54" y="7"/>
                  </a:cubicBezTo>
                  <a:cubicBezTo>
                    <a:pt x="54" y="7"/>
                    <a:pt x="54" y="7"/>
                    <a:pt x="54" y="7"/>
                  </a:cubicBezTo>
                  <a:cubicBezTo>
                    <a:pt x="56" y="6"/>
                    <a:pt x="54" y="5"/>
                    <a:pt x="57" y="4"/>
                  </a:cubicBezTo>
                  <a:cubicBezTo>
                    <a:pt x="56" y="4"/>
                    <a:pt x="58" y="2"/>
                    <a:pt x="58" y="1"/>
                  </a:cubicBezTo>
                  <a:cubicBezTo>
                    <a:pt x="57" y="1"/>
                    <a:pt x="56" y="1"/>
                    <a:pt x="55" y="0"/>
                  </a:cubicBezTo>
                  <a:cubicBezTo>
                    <a:pt x="55" y="0"/>
                    <a:pt x="55" y="1"/>
                    <a:pt x="55" y="1"/>
                  </a:cubicBezTo>
                  <a:cubicBezTo>
                    <a:pt x="55" y="1"/>
                    <a:pt x="55" y="1"/>
                    <a:pt x="55" y="1"/>
                  </a:cubicBezTo>
                  <a:cubicBezTo>
                    <a:pt x="55" y="4"/>
                    <a:pt x="55" y="7"/>
                    <a:pt x="54" y="10"/>
                  </a:cubicBezTo>
                  <a:cubicBezTo>
                    <a:pt x="55" y="12"/>
                    <a:pt x="54" y="16"/>
                    <a:pt x="55" y="18"/>
                  </a:cubicBezTo>
                  <a:cubicBezTo>
                    <a:pt x="55" y="20"/>
                    <a:pt x="55" y="23"/>
                    <a:pt x="56" y="25"/>
                  </a:cubicBezTo>
                  <a:cubicBezTo>
                    <a:pt x="56" y="25"/>
                    <a:pt x="56" y="25"/>
                    <a:pt x="56" y="25"/>
                  </a:cubicBezTo>
                  <a:cubicBezTo>
                    <a:pt x="56" y="26"/>
                    <a:pt x="57" y="27"/>
                    <a:pt x="57" y="27"/>
                  </a:cubicBezTo>
                  <a:cubicBezTo>
                    <a:pt x="57" y="28"/>
                    <a:pt x="57" y="28"/>
                    <a:pt x="58" y="28"/>
                  </a:cubicBezTo>
                  <a:cubicBezTo>
                    <a:pt x="58" y="29"/>
                    <a:pt x="58" y="29"/>
                    <a:pt x="58" y="29"/>
                  </a:cubicBezTo>
                  <a:cubicBezTo>
                    <a:pt x="58" y="29"/>
                    <a:pt x="58" y="29"/>
                    <a:pt x="58" y="29"/>
                  </a:cubicBezTo>
                  <a:cubicBezTo>
                    <a:pt x="58" y="29"/>
                    <a:pt x="58" y="29"/>
                    <a:pt x="58" y="29"/>
                  </a:cubicBezTo>
                  <a:cubicBezTo>
                    <a:pt x="59" y="30"/>
                    <a:pt x="59" y="30"/>
                    <a:pt x="59" y="30"/>
                  </a:cubicBezTo>
                  <a:cubicBezTo>
                    <a:pt x="59" y="30"/>
                    <a:pt x="59" y="30"/>
                    <a:pt x="59" y="30"/>
                  </a:cubicBezTo>
                  <a:cubicBezTo>
                    <a:pt x="59" y="30"/>
                    <a:pt x="59" y="30"/>
                    <a:pt x="59" y="30"/>
                  </a:cubicBezTo>
                  <a:cubicBezTo>
                    <a:pt x="59" y="30"/>
                    <a:pt x="59" y="30"/>
                    <a:pt x="59" y="30"/>
                  </a:cubicBezTo>
                  <a:cubicBezTo>
                    <a:pt x="60" y="30"/>
                    <a:pt x="62" y="31"/>
                    <a:pt x="63" y="31"/>
                  </a:cubicBezTo>
                  <a:cubicBezTo>
                    <a:pt x="63" y="33"/>
                    <a:pt x="65" y="33"/>
                    <a:pt x="66" y="33"/>
                  </a:cubicBezTo>
                  <a:cubicBezTo>
                    <a:pt x="68" y="33"/>
                    <a:pt x="71" y="34"/>
                    <a:pt x="74" y="33"/>
                  </a:cubicBezTo>
                  <a:cubicBezTo>
                    <a:pt x="75" y="34"/>
                    <a:pt x="76" y="33"/>
                    <a:pt x="77" y="34"/>
                  </a:cubicBezTo>
                  <a:cubicBezTo>
                    <a:pt x="84" y="33"/>
                    <a:pt x="92" y="32"/>
                    <a:pt x="99" y="33"/>
                  </a:cubicBezTo>
                  <a:cubicBezTo>
                    <a:pt x="99" y="32"/>
                    <a:pt x="98" y="30"/>
                    <a:pt x="98" y="29"/>
                  </a:cubicBezTo>
                  <a:cubicBezTo>
                    <a:pt x="97" y="29"/>
                    <a:pt x="97" y="29"/>
                    <a:pt x="96" y="30"/>
                  </a:cubicBezTo>
                  <a:cubicBezTo>
                    <a:pt x="96" y="30"/>
                    <a:pt x="96" y="30"/>
                    <a:pt x="96" y="30"/>
                  </a:cubicBezTo>
                  <a:cubicBezTo>
                    <a:pt x="96" y="31"/>
                    <a:pt x="95" y="32"/>
                    <a:pt x="95" y="33"/>
                  </a:cubicBezTo>
                  <a:cubicBezTo>
                    <a:pt x="95" y="33"/>
                    <a:pt x="95" y="33"/>
                    <a:pt x="95" y="33"/>
                  </a:cubicBezTo>
                  <a:cubicBezTo>
                    <a:pt x="94" y="34"/>
                    <a:pt x="92" y="34"/>
                    <a:pt x="91" y="35"/>
                  </a:cubicBezTo>
                  <a:cubicBezTo>
                    <a:pt x="91" y="35"/>
                    <a:pt x="91" y="35"/>
                    <a:pt x="91" y="35"/>
                  </a:cubicBezTo>
                  <a:cubicBezTo>
                    <a:pt x="90" y="36"/>
                    <a:pt x="89" y="36"/>
                    <a:pt x="88" y="37"/>
                  </a:cubicBezTo>
                  <a:cubicBezTo>
                    <a:pt x="87" y="37"/>
                    <a:pt x="87" y="37"/>
                    <a:pt x="87" y="37"/>
                  </a:cubicBezTo>
                  <a:cubicBezTo>
                    <a:pt x="87" y="38"/>
                    <a:pt x="87" y="38"/>
                    <a:pt x="87" y="38"/>
                  </a:cubicBezTo>
                  <a:cubicBezTo>
                    <a:pt x="87" y="38"/>
                    <a:pt x="86" y="37"/>
                    <a:pt x="87" y="37"/>
                  </a:cubicBezTo>
                  <a:cubicBezTo>
                    <a:pt x="80" y="41"/>
                    <a:pt x="73" y="46"/>
                    <a:pt x="67" y="50"/>
                  </a:cubicBezTo>
                  <a:cubicBezTo>
                    <a:pt x="65" y="51"/>
                    <a:pt x="65" y="51"/>
                    <a:pt x="65" y="51"/>
                  </a:cubicBezTo>
                  <a:cubicBezTo>
                    <a:pt x="66" y="53"/>
                    <a:pt x="66" y="53"/>
                    <a:pt x="66" y="53"/>
                  </a:cubicBezTo>
                  <a:cubicBezTo>
                    <a:pt x="70" y="56"/>
                    <a:pt x="73" y="59"/>
                    <a:pt x="77" y="63"/>
                  </a:cubicBezTo>
                  <a:cubicBezTo>
                    <a:pt x="76" y="63"/>
                    <a:pt x="76" y="63"/>
                    <a:pt x="76" y="63"/>
                  </a:cubicBezTo>
                  <a:cubicBezTo>
                    <a:pt x="78" y="64"/>
                    <a:pt x="78" y="64"/>
                    <a:pt x="78" y="64"/>
                  </a:cubicBezTo>
                  <a:cubicBezTo>
                    <a:pt x="78" y="64"/>
                    <a:pt x="78" y="64"/>
                    <a:pt x="78" y="64"/>
                  </a:cubicBezTo>
                  <a:cubicBezTo>
                    <a:pt x="80" y="67"/>
                    <a:pt x="82" y="69"/>
                    <a:pt x="84" y="71"/>
                  </a:cubicBezTo>
                  <a:cubicBezTo>
                    <a:pt x="84" y="71"/>
                    <a:pt x="84" y="71"/>
                    <a:pt x="84" y="72"/>
                  </a:cubicBezTo>
                  <a:cubicBezTo>
                    <a:pt x="86" y="73"/>
                    <a:pt x="85" y="75"/>
                    <a:pt x="87" y="75"/>
                  </a:cubicBezTo>
                  <a:cubicBezTo>
                    <a:pt x="87" y="75"/>
                    <a:pt x="87" y="75"/>
                    <a:pt x="87" y="75"/>
                  </a:cubicBezTo>
                  <a:cubicBezTo>
                    <a:pt x="88" y="77"/>
                    <a:pt x="89" y="78"/>
                    <a:pt x="90" y="79"/>
                  </a:cubicBezTo>
                  <a:cubicBezTo>
                    <a:pt x="90" y="79"/>
                    <a:pt x="91" y="78"/>
                    <a:pt x="91" y="77"/>
                  </a:cubicBezTo>
                  <a:cubicBezTo>
                    <a:pt x="87" y="76"/>
                    <a:pt x="82" y="75"/>
                    <a:pt x="78" y="73"/>
                  </a:cubicBezTo>
                  <a:cubicBezTo>
                    <a:pt x="73" y="73"/>
                    <a:pt x="67" y="69"/>
                    <a:pt x="62" y="68"/>
                  </a:cubicBezTo>
                  <a:cubicBezTo>
                    <a:pt x="62" y="68"/>
                    <a:pt x="62" y="68"/>
                    <a:pt x="62" y="68"/>
                  </a:cubicBezTo>
                  <a:cubicBezTo>
                    <a:pt x="58" y="67"/>
                    <a:pt x="55" y="65"/>
                    <a:pt x="51" y="64"/>
                  </a:cubicBezTo>
                  <a:cubicBezTo>
                    <a:pt x="48" y="63"/>
                    <a:pt x="44" y="63"/>
                    <a:pt x="40" y="63"/>
                  </a:cubicBezTo>
                  <a:cubicBezTo>
                    <a:pt x="37" y="64"/>
                    <a:pt x="35" y="65"/>
                    <a:pt x="32" y="66"/>
                  </a:cubicBezTo>
                  <a:cubicBezTo>
                    <a:pt x="32" y="65"/>
                    <a:pt x="32" y="65"/>
                    <a:pt x="32" y="65"/>
                  </a:cubicBezTo>
                  <a:cubicBezTo>
                    <a:pt x="27" y="68"/>
                    <a:pt x="21" y="68"/>
                    <a:pt x="16" y="72"/>
                  </a:cubicBezTo>
                  <a:cubicBezTo>
                    <a:pt x="17" y="71"/>
                    <a:pt x="17" y="71"/>
                    <a:pt x="17" y="71"/>
                  </a:cubicBezTo>
                  <a:cubicBezTo>
                    <a:pt x="16" y="72"/>
                    <a:pt x="14" y="73"/>
                    <a:pt x="14" y="73"/>
                  </a:cubicBezTo>
                  <a:cubicBezTo>
                    <a:pt x="13" y="74"/>
                    <a:pt x="13" y="74"/>
                    <a:pt x="13" y="74"/>
                  </a:cubicBezTo>
                  <a:cubicBezTo>
                    <a:pt x="11" y="77"/>
                    <a:pt x="7" y="76"/>
                    <a:pt x="3" y="79"/>
                  </a:cubicBezTo>
                  <a:cubicBezTo>
                    <a:pt x="4" y="79"/>
                    <a:pt x="4" y="79"/>
                    <a:pt x="4" y="79"/>
                  </a:cubicBezTo>
                  <a:cubicBezTo>
                    <a:pt x="3" y="79"/>
                    <a:pt x="2" y="80"/>
                    <a:pt x="2" y="80"/>
                  </a:cubicBezTo>
                  <a:cubicBezTo>
                    <a:pt x="2" y="80"/>
                    <a:pt x="2" y="80"/>
                    <a:pt x="2" y="80"/>
                  </a:cubicBezTo>
                  <a:cubicBezTo>
                    <a:pt x="2" y="80"/>
                    <a:pt x="2" y="80"/>
                    <a:pt x="2" y="79"/>
                  </a:cubicBezTo>
                  <a:cubicBezTo>
                    <a:pt x="2" y="80"/>
                    <a:pt x="2" y="80"/>
                    <a:pt x="2" y="80"/>
                  </a:cubicBezTo>
                  <a:cubicBezTo>
                    <a:pt x="6" y="78"/>
                    <a:pt x="7" y="74"/>
                    <a:pt x="10" y="71"/>
                  </a:cubicBezTo>
                  <a:cubicBezTo>
                    <a:pt x="10" y="71"/>
                    <a:pt x="10" y="71"/>
                    <a:pt x="10" y="71"/>
                  </a:cubicBezTo>
                  <a:cubicBezTo>
                    <a:pt x="11" y="69"/>
                    <a:pt x="14" y="67"/>
                    <a:pt x="16" y="65"/>
                  </a:cubicBezTo>
                  <a:cubicBezTo>
                    <a:pt x="16" y="66"/>
                    <a:pt x="16" y="66"/>
                    <a:pt x="16" y="66"/>
                  </a:cubicBezTo>
                  <a:cubicBezTo>
                    <a:pt x="16" y="64"/>
                    <a:pt x="16" y="64"/>
                    <a:pt x="16" y="64"/>
                  </a:cubicBezTo>
                  <a:cubicBezTo>
                    <a:pt x="17" y="65"/>
                    <a:pt x="17" y="65"/>
                    <a:pt x="17" y="65"/>
                  </a:cubicBezTo>
                  <a:cubicBezTo>
                    <a:pt x="18" y="63"/>
                    <a:pt x="19" y="62"/>
                    <a:pt x="20" y="61"/>
                  </a:cubicBezTo>
                  <a:cubicBezTo>
                    <a:pt x="20" y="61"/>
                    <a:pt x="20" y="61"/>
                    <a:pt x="20" y="61"/>
                  </a:cubicBezTo>
                  <a:cubicBezTo>
                    <a:pt x="21" y="60"/>
                    <a:pt x="22" y="59"/>
                    <a:pt x="23" y="58"/>
                  </a:cubicBezTo>
                </a:path>
              </a:pathLst>
            </a:custGeom>
            <a:solidFill>
              <a:srgbClr val="FFFFFF"/>
            </a:solidFill>
            <a:ln>
              <a:noFill/>
            </a:ln>
            <a:effectLst>
              <a:glow rad="177800">
                <a:srgbClr val="FFC000">
                  <a:alpha val="60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677314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58"/>
          <p:cNvSpPr/>
          <p:nvPr/>
        </p:nvSpPr>
        <p:spPr>
          <a:xfrm rot="5400000">
            <a:off x="5976685" y="1525682"/>
            <a:ext cx="965199" cy="726569"/>
          </a:xfrm>
          <a:prstGeom prst="triangle">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 name="矩形 58"/>
          <p:cNvSpPr/>
          <p:nvPr/>
        </p:nvSpPr>
        <p:spPr>
          <a:xfrm rot="16200000">
            <a:off x="5288183" y="4900514"/>
            <a:ext cx="965199" cy="726569"/>
          </a:xfrm>
          <a:prstGeom prst="triangle">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 name="矩形 3"/>
          <p:cNvSpPr/>
          <p:nvPr/>
        </p:nvSpPr>
        <p:spPr>
          <a:xfrm>
            <a:off x="6096000" y="3388168"/>
            <a:ext cx="6096000" cy="3469832"/>
          </a:xfrm>
          <a:prstGeom prst="rect">
            <a:avLst/>
          </a:prstGeom>
          <a:blipFill dpi="0" rotWithShape="1">
            <a:blip r:embed="rId3"/>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 name="矩形 4"/>
          <p:cNvSpPr/>
          <p:nvPr/>
        </p:nvSpPr>
        <p:spPr>
          <a:xfrm>
            <a:off x="0" y="0"/>
            <a:ext cx="6096000" cy="3388168"/>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8" name="矩形 47"/>
          <p:cNvSpPr/>
          <p:nvPr/>
        </p:nvSpPr>
        <p:spPr>
          <a:xfrm>
            <a:off x="69319" y="5134867"/>
            <a:ext cx="5319654" cy="415498"/>
          </a:xfrm>
          <a:prstGeom prst="rect">
            <a:avLst/>
          </a:prstGeom>
        </p:spPr>
        <p:txBody>
          <a:bodyPr wrap="square">
            <a:spAutoFit/>
          </a:bodyPr>
          <a:lstStyle/>
          <a:p>
            <a:pPr algn="ctr"/>
            <a:r>
              <a:rPr lang="en-US" altLang="zh-CN" sz="1050" dirty="0">
                <a:solidFill>
                  <a:schemeClr val="accent2"/>
                </a:solidFill>
              </a:rPr>
              <a:t>Supporters say </a:t>
            </a:r>
            <a:r>
              <a:rPr lang="en-US" altLang="zh-CN" sz="1050" dirty="0" smtClean="0">
                <a:solidFill>
                  <a:schemeClr val="accent2"/>
                </a:solidFill>
              </a:rPr>
              <a:t>that </a:t>
            </a:r>
            <a:r>
              <a:rPr lang="en-US" altLang="zh-CN" sz="1050" dirty="0">
                <a:solidFill>
                  <a:schemeClr val="accent2"/>
                </a:solidFill>
              </a:rPr>
              <a:t>the ease of use of presentation software can save a lot of time for people who otherwise would </a:t>
            </a:r>
            <a:r>
              <a:rPr lang="en-US" altLang="zh-CN" sz="1050" dirty="0" smtClean="0">
                <a:solidFill>
                  <a:schemeClr val="accent2"/>
                </a:solidFill>
              </a:rPr>
              <a:t>have.</a:t>
            </a:r>
            <a:endParaRPr lang="en-US" altLang="zh-CN" sz="1050" dirty="0">
              <a:solidFill>
                <a:schemeClr val="accent2"/>
              </a:solidFill>
            </a:endParaRPr>
          </a:p>
        </p:txBody>
      </p:sp>
      <p:sp>
        <p:nvSpPr>
          <p:cNvPr id="49" name="文本框 48"/>
          <p:cNvSpPr txBox="1"/>
          <p:nvPr/>
        </p:nvSpPr>
        <p:spPr>
          <a:xfrm>
            <a:off x="8950091" y="1426414"/>
            <a:ext cx="963725" cy="461665"/>
          </a:xfrm>
          <a:prstGeom prst="rect">
            <a:avLst/>
          </a:prstGeom>
          <a:noFill/>
        </p:spPr>
        <p:txBody>
          <a:bodyPr wrap="none" rtlCol="0">
            <a:spAutoFit/>
          </a:bodyPr>
          <a:lstStyle/>
          <a:p>
            <a:r>
              <a:rPr lang="en-US" altLang="zh-CN" sz="2400" dirty="0" smtClean="0">
                <a:solidFill>
                  <a:schemeClr val="accent2"/>
                </a:solidFill>
                <a:latin typeface="+mj-lt"/>
              </a:rPr>
              <a:t>MALE</a:t>
            </a:r>
            <a:endParaRPr lang="zh-CN" altLang="en-US" sz="2400" dirty="0">
              <a:solidFill>
                <a:schemeClr val="accent2"/>
              </a:solidFill>
              <a:latin typeface="+mj-lt"/>
            </a:endParaRPr>
          </a:p>
        </p:txBody>
      </p:sp>
      <p:sp>
        <p:nvSpPr>
          <p:cNvPr id="50" name="文本框 49"/>
          <p:cNvSpPr txBox="1"/>
          <p:nvPr/>
        </p:nvSpPr>
        <p:spPr>
          <a:xfrm>
            <a:off x="2077365" y="4723367"/>
            <a:ext cx="1303562" cy="461665"/>
          </a:xfrm>
          <a:prstGeom prst="rect">
            <a:avLst/>
          </a:prstGeom>
          <a:noFill/>
        </p:spPr>
        <p:txBody>
          <a:bodyPr wrap="none" rtlCol="0">
            <a:spAutoFit/>
          </a:bodyPr>
          <a:lstStyle/>
          <a:p>
            <a:r>
              <a:rPr lang="en-US" altLang="zh-CN" sz="2400" dirty="0" smtClean="0">
                <a:solidFill>
                  <a:schemeClr val="accent2"/>
                </a:solidFill>
                <a:latin typeface="+mj-lt"/>
              </a:rPr>
              <a:t>FEMALE</a:t>
            </a:r>
            <a:endParaRPr lang="zh-CN" altLang="en-US" sz="2400" dirty="0">
              <a:solidFill>
                <a:schemeClr val="accent2"/>
              </a:solidFill>
              <a:latin typeface="+mj-lt"/>
            </a:endParaRPr>
          </a:p>
        </p:txBody>
      </p:sp>
      <p:sp>
        <p:nvSpPr>
          <p:cNvPr id="51" name="矩形 50"/>
          <p:cNvSpPr/>
          <p:nvPr/>
        </p:nvSpPr>
        <p:spPr>
          <a:xfrm>
            <a:off x="6772126" y="1774974"/>
            <a:ext cx="5319654" cy="415498"/>
          </a:xfrm>
          <a:prstGeom prst="rect">
            <a:avLst/>
          </a:prstGeom>
        </p:spPr>
        <p:txBody>
          <a:bodyPr wrap="square">
            <a:spAutoFit/>
          </a:bodyPr>
          <a:lstStyle/>
          <a:p>
            <a:pPr algn="ctr"/>
            <a:r>
              <a:rPr lang="en-US" altLang="zh-CN" sz="1050" dirty="0">
                <a:solidFill>
                  <a:schemeClr val="accent2"/>
                </a:solidFill>
              </a:rPr>
              <a:t>Supporters say </a:t>
            </a:r>
            <a:r>
              <a:rPr lang="en-US" altLang="zh-CN" sz="1050" dirty="0" smtClean="0">
                <a:solidFill>
                  <a:schemeClr val="accent2"/>
                </a:solidFill>
              </a:rPr>
              <a:t>that </a:t>
            </a:r>
            <a:r>
              <a:rPr lang="en-US" altLang="zh-CN" sz="1050" dirty="0">
                <a:solidFill>
                  <a:schemeClr val="accent2"/>
                </a:solidFill>
              </a:rPr>
              <a:t>the ease of use of presentation software can save a lot of time for people who otherwise would </a:t>
            </a:r>
            <a:r>
              <a:rPr lang="en-US" altLang="zh-CN" sz="1050" dirty="0" smtClean="0">
                <a:solidFill>
                  <a:schemeClr val="accent2"/>
                </a:solidFill>
              </a:rPr>
              <a:t>have.</a:t>
            </a:r>
            <a:endParaRPr lang="en-US" altLang="zh-CN" sz="1050" dirty="0">
              <a:solidFill>
                <a:schemeClr val="accent2"/>
              </a:solidFill>
            </a:endParaRPr>
          </a:p>
        </p:txBody>
      </p:sp>
      <p:grpSp>
        <p:nvGrpSpPr>
          <p:cNvPr id="63" name="组合 62"/>
          <p:cNvGrpSpPr/>
          <p:nvPr/>
        </p:nvGrpSpPr>
        <p:grpSpPr>
          <a:xfrm>
            <a:off x="6374486" y="4815664"/>
            <a:ext cx="5539029" cy="859635"/>
            <a:chOff x="3320813" y="3894274"/>
            <a:chExt cx="5539029" cy="859635"/>
          </a:xfrm>
        </p:grpSpPr>
        <p:sp>
          <p:nvSpPr>
            <p:cNvPr id="28" name="Oval 5"/>
            <p:cNvSpPr>
              <a:spLocks noChangeArrowheads="1"/>
            </p:cNvSpPr>
            <p:nvPr/>
          </p:nvSpPr>
          <p:spPr bwMode="auto">
            <a:xfrm>
              <a:off x="3439092" y="3894274"/>
              <a:ext cx="149135"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6"/>
            <p:cNvSpPr>
              <a:spLocks/>
            </p:cNvSpPr>
            <p:nvPr/>
          </p:nvSpPr>
          <p:spPr bwMode="auto">
            <a:xfrm>
              <a:off x="3320813" y="4061425"/>
              <a:ext cx="383978" cy="692484"/>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5 w 95"/>
                <a:gd name="T21" fmla="*/ 73 h 166"/>
                <a:gd name="T22" fmla="*/ 15 w 95"/>
                <a:gd name="T23" fmla="*/ 68 h 166"/>
                <a:gd name="T24" fmla="*/ 28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7 w 95"/>
                <a:gd name="T55" fmla="*/ 25 h 166"/>
                <a:gd name="T56" fmla="*/ 80 w 95"/>
                <a:gd name="T57" fmla="*/ 68 h 166"/>
                <a:gd name="T58" fmla="*/ 90 w 95"/>
                <a:gd name="T59" fmla="*/ 73 h 166"/>
                <a:gd name="T60" fmla="*/ 94 w 95"/>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6">
                  <a:moveTo>
                    <a:pt x="94" y="63"/>
                  </a:moveTo>
                  <a:cubicBezTo>
                    <a:pt x="80" y="18"/>
                    <a:pt x="80" y="18"/>
                    <a:pt x="80" y="18"/>
                  </a:cubicBezTo>
                  <a:cubicBezTo>
                    <a:pt x="80" y="18"/>
                    <a:pt x="79" y="18"/>
                    <a:pt x="79" y="18"/>
                  </a:cubicBezTo>
                  <a:cubicBezTo>
                    <a:pt x="74" y="3"/>
                    <a:pt x="61" y="0"/>
                    <a:pt x="56" y="0"/>
                  </a:cubicBezTo>
                  <a:cubicBezTo>
                    <a:pt x="52" y="0"/>
                    <a:pt x="53" y="0"/>
                    <a:pt x="49" y="0"/>
                  </a:cubicBezTo>
                  <a:cubicBezTo>
                    <a:pt x="48" y="0"/>
                    <a:pt x="47" y="0"/>
                    <a:pt x="46" y="0"/>
                  </a:cubicBezTo>
                  <a:cubicBezTo>
                    <a:pt x="42" y="0"/>
                    <a:pt x="43" y="0"/>
                    <a:pt x="39" y="0"/>
                  </a:cubicBezTo>
                  <a:cubicBezTo>
                    <a:pt x="34" y="0"/>
                    <a:pt x="21" y="3"/>
                    <a:pt x="16" y="18"/>
                  </a:cubicBezTo>
                  <a:cubicBezTo>
                    <a:pt x="16" y="18"/>
                    <a:pt x="15" y="18"/>
                    <a:pt x="15" y="18"/>
                  </a:cubicBezTo>
                  <a:cubicBezTo>
                    <a:pt x="1" y="63"/>
                    <a:pt x="1" y="63"/>
                    <a:pt x="1" y="63"/>
                  </a:cubicBezTo>
                  <a:cubicBezTo>
                    <a:pt x="0" y="67"/>
                    <a:pt x="2" y="71"/>
                    <a:pt x="5" y="73"/>
                  </a:cubicBezTo>
                  <a:cubicBezTo>
                    <a:pt x="9" y="74"/>
                    <a:pt x="13" y="72"/>
                    <a:pt x="15" y="68"/>
                  </a:cubicBezTo>
                  <a:cubicBezTo>
                    <a:pt x="28" y="25"/>
                    <a:pt x="28" y="25"/>
                    <a:pt x="28"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1" y="166"/>
                    <a:pt x="44" y="163"/>
                    <a:pt x="44" y="158"/>
                  </a:cubicBezTo>
                  <a:cubicBezTo>
                    <a:pt x="44" y="99"/>
                    <a:pt x="44" y="99"/>
                    <a:pt x="44" y="99"/>
                  </a:cubicBezTo>
                  <a:cubicBezTo>
                    <a:pt x="51" y="99"/>
                    <a:pt x="51" y="99"/>
                    <a:pt x="51" y="99"/>
                  </a:cubicBezTo>
                  <a:cubicBezTo>
                    <a:pt x="51" y="158"/>
                    <a:pt x="51" y="158"/>
                    <a:pt x="51" y="158"/>
                  </a:cubicBezTo>
                  <a:cubicBezTo>
                    <a:pt x="51" y="163"/>
                    <a:pt x="54"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7" y="25"/>
                    <a:pt x="67" y="25"/>
                    <a:pt x="67" y="25"/>
                  </a:cubicBezTo>
                  <a:cubicBezTo>
                    <a:pt x="80" y="68"/>
                    <a:pt x="80" y="68"/>
                    <a:pt x="80" y="68"/>
                  </a:cubicBezTo>
                  <a:cubicBezTo>
                    <a:pt x="82" y="72"/>
                    <a:pt x="86" y="74"/>
                    <a:pt x="90" y="73"/>
                  </a:cubicBezTo>
                  <a:cubicBezTo>
                    <a:pt x="93" y="71"/>
                    <a:pt x="95" y="67"/>
                    <a:pt x="9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Oval 7"/>
            <p:cNvSpPr>
              <a:spLocks noChangeArrowheads="1"/>
            </p:cNvSpPr>
            <p:nvPr/>
          </p:nvSpPr>
          <p:spPr bwMode="auto">
            <a:xfrm>
              <a:off x="3958490" y="3894274"/>
              <a:ext cx="143991"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8"/>
            <p:cNvSpPr>
              <a:spLocks/>
            </p:cNvSpPr>
            <p:nvPr/>
          </p:nvSpPr>
          <p:spPr bwMode="auto">
            <a:xfrm>
              <a:off x="3836783" y="4061425"/>
              <a:ext cx="387406" cy="692484"/>
            </a:xfrm>
            <a:custGeom>
              <a:avLst/>
              <a:gdLst>
                <a:gd name="T0" fmla="*/ 94 w 96"/>
                <a:gd name="T1" fmla="*/ 63 h 166"/>
                <a:gd name="T2" fmla="*/ 80 w 96"/>
                <a:gd name="T3" fmla="*/ 18 h 166"/>
                <a:gd name="T4" fmla="*/ 80 w 96"/>
                <a:gd name="T5" fmla="*/ 18 h 166"/>
                <a:gd name="T6" fmla="*/ 56 w 96"/>
                <a:gd name="T7" fmla="*/ 0 h 166"/>
                <a:gd name="T8" fmla="*/ 49 w 96"/>
                <a:gd name="T9" fmla="*/ 0 h 166"/>
                <a:gd name="T10" fmla="*/ 47 w 96"/>
                <a:gd name="T11" fmla="*/ 0 h 166"/>
                <a:gd name="T12" fmla="*/ 39 w 96"/>
                <a:gd name="T13" fmla="*/ 0 h 166"/>
                <a:gd name="T14" fmla="*/ 16 w 96"/>
                <a:gd name="T15" fmla="*/ 18 h 166"/>
                <a:gd name="T16" fmla="*/ 16 w 96"/>
                <a:gd name="T17" fmla="*/ 18 h 166"/>
                <a:gd name="T18" fmla="*/ 1 w 96"/>
                <a:gd name="T19" fmla="*/ 63 h 166"/>
                <a:gd name="T20" fmla="*/ 6 w 96"/>
                <a:gd name="T21" fmla="*/ 73 h 166"/>
                <a:gd name="T22" fmla="*/ 15 w 96"/>
                <a:gd name="T23" fmla="*/ 68 h 166"/>
                <a:gd name="T24" fmla="*/ 29 w 96"/>
                <a:gd name="T25" fmla="*/ 25 h 166"/>
                <a:gd name="T26" fmla="*/ 32 w 96"/>
                <a:gd name="T27" fmla="*/ 25 h 166"/>
                <a:gd name="T28" fmla="*/ 8 w 96"/>
                <a:gd name="T29" fmla="*/ 99 h 166"/>
                <a:gd name="T30" fmla="*/ 28 w 96"/>
                <a:gd name="T31" fmla="*/ 99 h 166"/>
                <a:gd name="T32" fmla="*/ 28 w 96"/>
                <a:gd name="T33" fmla="*/ 158 h 166"/>
                <a:gd name="T34" fmla="*/ 36 w 96"/>
                <a:gd name="T35" fmla="*/ 166 h 166"/>
                <a:gd name="T36" fmla="*/ 45 w 96"/>
                <a:gd name="T37" fmla="*/ 158 h 166"/>
                <a:gd name="T38" fmla="*/ 45 w 96"/>
                <a:gd name="T39" fmla="*/ 99 h 166"/>
                <a:gd name="T40" fmla="*/ 51 w 96"/>
                <a:gd name="T41" fmla="*/ 99 h 166"/>
                <a:gd name="T42" fmla="*/ 51 w 96"/>
                <a:gd name="T43" fmla="*/ 158 h 166"/>
                <a:gd name="T44" fmla="*/ 59 w 96"/>
                <a:gd name="T45" fmla="*/ 166 h 166"/>
                <a:gd name="T46" fmla="*/ 68 w 96"/>
                <a:gd name="T47" fmla="*/ 158 h 166"/>
                <a:gd name="T48" fmla="*/ 68 w 96"/>
                <a:gd name="T49" fmla="*/ 99 h 166"/>
                <a:gd name="T50" fmla="*/ 87 w 96"/>
                <a:gd name="T51" fmla="*/ 99 h 166"/>
                <a:gd name="T52" fmla="*/ 64 w 96"/>
                <a:gd name="T53" fmla="*/ 25 h 166"/>
                <a:gd name="T54" fmla="*/ 67 w 96"/>
                <a:gd name="T55" fmla="*/ 25 h 166"/>
                <a:gd name="T56" fmla="*/ 81 w 96"/>
                <a:gd name="T57" fmla="*/ 68 h 166"/>
                <a:gd name="T58" fmla="*/ 90 w 96"/>
                <a:gd name="T59" fmla="*/ 73 h 166"/>
                <a:gd name="T60" fmla="*/ 94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4" y="63"/>
                  </a:moveTo>
                  <a:cubicBezTo>
                    <a:pt x="80" y="18"/>
                    <a:pt x="80" y="18"/>
                    <a:pt x="80" y="18"/>
                  </a:cubicBezTo>
                  <a:cubicBezTo>
                    <a:pt x="80" y="18"/>
                    <a:pt x="80" y="18"/>
                    <a:pt x="80" y="18"/>
                  </a:cubicBezTo>
                  <a:cubicBezTo>
                    <a:pt x="74" y="3"/>
                    <a:pt x="61" y="0"/>
                    <a:pt x="56" y="0"/>
                  </a:cubicBezTo>
                  <a:cubicBezTo>
                    <a:pt x="52" y="0"/>
                    <a:pt x="53" y="0"/>
                    <a:pt x="49" y="0"/>
                  </a:cubicBezTo>
                  <a:cubicBezTo>
                    <a:pt x="48" y="0"/>
                    <a:pt x="47" y="0"/>
                    <a:pt x="47" y="0"/>
                  </a:cubicBezTo>
                  <a:cubicBezTo>
                    <a:pt x="42" y="0"/>
                    <a:pt x="43" y="0"/>
                    <a:pt x="39" y="0"/>
                  </a:cubicBezTo>
                  <a:cubicBezTo>
                    <a:pt x="35" y="0"/>
                    <a:pt x="22" y="3"/>
                    <a:pt x="16" y="18"/>
                  </a:cubicBezTo>
                  <a:cubicBezTo>
                    <a:pt x="16" y="18"/>
                    <a:pt x="16" y="18"/>
                    <a:pt x="16" y="18"/>
                  </a:cubicBezTo>
                  <a:cubicBezTo>
                    <a:pt x="1" y="63"/>
                    <a:pt x="1" y="63"/>
                    <a:pt x="1" y="63"/>
                  </a:cubicBezTo>
                  <a:cubicBezTo>
                    <a:pt x="0" y="67"/>
                    <a:pt x="2" y="71"/>
                    <a:pt x="6" y="73"/>
                  </a:cubicBezTo>
                  <a:cubicBezTo>
                    <a:pt x="9" y="74"/>
                    <a:pt x="14" y="72"/>
                    <a:pt x="15" y="68"/>
                  </a:cubicBezTo>
                  <a:cubicBezTo>
                    <a:pt x="29" y="25"/>
                    <a:pt x="29" y="25"/>
                    <a:pt x="29" y="25"/>
                  </a:cubicBezTo>
                  <a:cubicBezTo>
                    <a:pt x="32" y="25"/>
                    <a:pt x="32" y="25"/>
                    <a:pt x="32" y="25"/>
                  </a:cubicBezTo>
                  <a:cubicBezTo>
                    <a:pt x="8" y="99"/>
                    <a:pt x="8" y="99"/>
                    <a:pt x="8" y="99"/>
                  </a:cubicBezTo>
                  <a:cubicBezTo>
                    <a:pt x="28" y="99"/>
                    <a:pt x="28" y="99"/>
                    <a:pt x="28" y="99"/>
                  </a:cubicBezTo>
                  <a:cubicBezTo>
                    <a:pt x="28" y="158"/>
                    <a:pt x="28" y="158"/>
                    <a:pt x="28" y="158"/>
                  </a:cubicBezTo>
                  <a:cubicBezTo>
                    <a:pt x="28" y="163"/>
                    <a:pt x="31" y="166"/>
                    <a:pt x="36"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59" y="166"/>
                  </a:cubicBezTo>
                  <a:cubicBezTo>
                    <a:pt x="64" y="166"/>
                    <a:pt x="68" y="163"/>
                    <a:pt x="68" y="158"/>
                  </a:cubicBezTo>
                  <a:cubicBezTo>
                    <a:pt x="68" y="99"/>
                    <a:pt x="68" y="99"/>
                    <a:pt x="68" y="99"/>
                  </a:cubicBezTo>
                  <a:cubicBezTo>
                    <a:pt x="87" y="99"/>
                    <a:pt x="87" y="99"/>
                    <a:pt x="87" y="99"/>
                  </a:cubicBezTo>
                  <a:cubicBezTo>
                    <a:pt x="64" y="25"/>
                    <a:pt x="64" y="25"/>
                    <a:pt x="64" y="25"/>
                  </a:cubicBezTo>
                  <a:cubicBezTo>
                    <a:pt x="67" y="25"/>
                    <a:pt x="67" y="25"/>
                    <a:pt x="67" y="25"/>
                  </a:cubicBezTo>
                  <a:cubicBezTo>
                    <a:pt x="81" y="68"/>
                    <a:pt x="81" y="68"/>
                    <a:pt x="81" y="68"/>
                  </a:cubicBezTo>
                  <a:cubicBezTo>
                    <a:pt x="82" y="72"/>
                    <a:pt x="86" y="74"/>
                    <a:pt x="90" y="73"/>
                  </a:cubicBezTo>
                  <a:cubicBezTo>
                    <a:pt x="94" y="71"/>
                    <a:pt x="96" y="67"/>
                    <a:pt x="9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Oval 9"/>
            <p:cNvSpPr>
              <a:spLocks noChangeArrowheads="1"/>
            </p:cNvSpPr>
            <p:nvPr/>
          </p:nvSpPr>
          <p:spPr bwMode="auto">
            <a:xfrm>
              <a:off x="4474461" y="3894274"/>
              <a:ext cx="143991"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0"/>
            <p:cNvSpPr>
              <a:spLocks/>
            </p:cNvSpPr>
            <p:nvPr/>
          </p:nvSpPr>
          <p:spPr bwMode="auto">
            <a:xfrm>
              <a:off x="4352753" y="4061425"/>
              <a:ext cx="387406" cy="692484"/>
            </a:xfrm>
            <a:custGeom>
              <a:avLst/>
              <a:gdLst>
                <a:gd name="T0" fmla="*/ 95 w 96"/>
                <a:gd name="T1" fmla="*/ 63 h 166"/>
                <a:gd name="T2" fmla="*/ 80 w 96"/>
                <a:gd name="T3" fmla="*/ 18 h 166"/>
                <a:gd name="T4" fmla="*/ 80 w 96"/>
                <a:gd name="T5" fmla="*/ 18 h 166"/>
                <a:gd name="T6" fmla="*/ 57 w 96"/>
                <a:gd name="T7" fmla="*/ 0 h 166"/>
                <a:gd name="T8" fmla="*/ 49 w 96"/>
                <a:gd name="T9" fmla="*/ 0 h 166"/>
                <a:gd name="T10" fmla="*/ 47 w 96"/>
                <a:gd name="T11" fmla="*/ 0 h 166"/>
                <a:gd name="T12" fmla="*/ 39 w 96"/>
                <a:gd name="T13" fmla="*/ 0 h 166"/>
                <a:gd name="T14" fmla="*/ 16 w 96"/>
                <a:gd name="T15" fmla="*/ 18 h 166"/>
                <a:gd name="T16" fmla="*/ 16 w 96"/>
                <a:gd name="T17" fmla="*/ 18 h 166"/>
                <a:gd name="T18" fmla="*/ 1 w 96"/>
                <a:gd name="T19" fmla="*/ 63 h 166"/>
                <a:gd name="T20" fmla="*/ 6 w 96"/>
                <a:gd name="T21" fmla="*/ 73 h 166"/>
                <a:gd name="T22" fmla="*/ 15 w 96"/>
                <a:gd name="T23" fmla="*/ 68 h 166"/>
                <a:gd name="T24" fmla="*/ 29 w 96"/>
                <a:gd name="T25" fmla="*/ 25 h 166"/>
                <a:gd name="T26" fmla="*/ 32 w 96"/>
                <a:gd name="T27" fmla="*/ 25 h 166"/>
                <a:gd name="T28" fmla="*/ 8 w 96"/>
                <a:gd name="T29" fmla="*/ 99 h 166"/>
                <a:gd name="T30" fmla="*/ 28 w 96"/>
                <a:gd name="T31" fmla="*/ 99 h 166"/>
                <a:gd name="T32" fmla="*/ 28 w 96"/>
                <a:gd name="T33" fmla="*/ 158 h 166"/>
                <a:gd name="T34" fmla="*/ 36 w 96"/>
                <a:gd name="T35" fmla="*/ 166 h 166"/>
                <a:gd name="T36" fmla="*/ 45 w 96"/>
                <a:gd name="T37" fmla="*/ 158 h 166"/>
                <a:gd name="T38" fmla="*/ 45 w 96"/>
                <a:gd name="T39" fmla="*/ 99 h 166"/>
                <a:gd name="T40" fmla="*/ 51 w 96"/>
                <a:gd name="T41" fmla="*/ 99 h 166"/>
                <a:gd name="T42" fmla="*/ 51 w 96"/>
                <a:gd name="T43" fmla="*/ 158 h 166"/>
                <a:gd name="T44" fmla="*/ 60 w 96"/>
                <a:gd name="T45" fmla="*/ 166 h 166"/>
                <a:gd name="T46" fmla="*/ 68 w 96"/>
                <a:gd name="T47" fmla="*/ 158 h 166"/>
                <a:gd name="T48" fmla="*/ 68 w 96"/>
                <a:gd name="T49" fmla="*/ 99 h 166"/>
                <a:gd name="T50" fmla="*/ 88 w 96"/>
                <a:gd name="T51" fmla="*/ 99 h 166"/>
                <a:gd name="T52" fmla="*/ 64 w 96"/>
                <a:gd name="T53" fmla="*/ 25 h 166"/>
                <a:gd name="T54" fmla="*/ 67 w 96"/>
                <a:gd name="T55" fmla="*/ 25 h 166"/>
                <a:gd name="T56" fmla="*/ 81 w 96"/>
                <a:gd name="T57" fmla="*/ 68 h 166"/>
                <a:gd name="T58" fmla="*/ 90 w 96"/>
                <a:gd name="T59" fmla="*/ 73 h 166"/>
                <a:gd name="T60" fmla="*/ 95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5" y="63"/>
                  </a:moveTo>
                  <a:cubicBezTo>
                    <a:pt x="80" y="18"/>
                    <a:pt x="80" y="18"/>
                    <a:pt x="80" y="18"/>
                  </a:cubicBezTo>
                  <a:cubicBezTo>
                    <a:pt x="80" y="18"/>
                    <a:pt x="80" y="18"/>
                    <a:pt x="80" y="18"/>
                  </a:cubicBezTo>
                  <a:cubicBezTo>
                    <a:pt x="74" y="3"/>
                    <a:pt x="61" y="0"/>
                    <a:pt x="57" y="0"/>
                  </a:cubicBezTo>
                  <a:cubicBezTo>
                    <a:pt x="53" y="0"/>
                    <a:pt x="54" y="0"/>
                    <a:pt x="49" y="0"/>
                  </a:cubicBezTo>
                  <a:cubicBezTo>
                    <a:pt x="48" y="0"/>
                    <a:pt x="47" y="0"/>
                    <a:pt x="47" y="0"/>
                  </a:cubicBezTo>
                  <a:cubicBezTo>
                    <a:pt x="43" y="0"/>
                    <a:pt x="43" y="0"/>
                    <a:pt x="39" y="0"/>
                  </a:cubicBezTo>
                  <a:cubicBezTo>
                    <a:pt x="35" y="0"/>
                    <a:pt x="22" y="3"/>
                    <a:pt x="16" y="18"/>
                  </a:cubicBezTo>
                  <a:cubicBezTo>
                    <a:pt x="16" y="18"/>
                    <a:pt x="16" y="18"/>
                    <a:pt x="16" y="18"/>
                  </a:cubicBezTo>
                  <a:cubicBezTo>
                    <a:pt x="1" y="63"/>
                    <a:pt x="1" y="63"/>
                    <a:pt x="1" y="63"/>
                  </a:cubicBezTo>
                  <a:cubicBezTo>
                    <a:pt x="0" y="67"/>
                    <a:pt x="2" y="71"/>
                    <a:pt x="6" y="73"/>
                  </a:cubicBezTo>
                  <a:cubicBezTo>
                    <a:pt x="10" y="74"/>
                    <a:pt x="14" y="72"/>
                    <a:pt x="15" y="68"/>
                  </a:cubicBezTo>
                  <a:cubicBezTo>
                    <a:pt x="29" y="25"/>
                    <a:pt x="29" y="25"/>
                    <a:pt x="29" y="25"/>
                  </a:cubicBezTo>
                  <a:cubicBezTo>
                    <a:pt x="32" y="25"/>
                    <a:pt x="32" y="25"/>
                    <a:pt x="32" y="25"/>
                  </a:cubicBezTo>
                  <a:cubicBezTo>
                    <a:pt x="8" y="99"/>
                    <a:pt x="8" y="99"/>
                    <a:pt x="8" y="99"/>
                  </a:cubicBezTo>
                  <a:cubicBezTo>
                    <a:pt x="28" y="99"/>
                    <a:pt x="28" y="99"/>
                    <a:pt x="28" y="99"/>
                  </a:cubicBezTo>
                  <a:cubicBezTo>
                    <a:pt x="28" y="158"/>
                    <a:pt x="28" y="158"/>
                    <a:pt x="28" y="158"/>
                  </a:cubicBezTo>
                  <a:cubicBezTo>
                    <a:pt x="28" y="163"/>
                    <a:pt x="32" y="166"/>
                    <a:pt x="36"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60" y="166"/>
                  </a:cubicBezTo>
                  <a:cubicBezTo>
                    <a:pt x="64" y="166"/>
                    <a:pt x="68" y="163"/>
                    <a:pt x="68" y="158"/>
                  </a:cubicBezTo>
                  <a:cubicBezTo>
                    <a:pt x="68" y="99"/>
                    <a:pt x="68" y="99"/>
                    <a:pt x="68" y="99"/>
                  </a:cubicBezTo>
                  <a:cubicBezTo>
                    <a:pt x="88" y="99"/>
                    <a:pt x="88" y="99"/>
                    <a:pt x="88" y="99"/>
                  </a:cubicBezTo>
                  <a:cubicBezTo>
                    <a:pt x="64" y="25"/>
                    <a:pt x="64" y="25"/>
                    <a:pt x="64" y="25"/>
                  </a:cubicBezTo>
                  <a:cubicBezTo>
                    <a:pt x="67" y="25"/>
                    <a:pt x="67" y="25"/>
                    <a:pt x="67" y="25"/>
                  </a:cubicBezTo>
                  <a:cubicBezTo>
                    <a:pt x="81" y="68"/>
                    <a:pt x="81" y="68"/>
                    <a:pt x="81" y="68"/>
                  </a:cubicBezTo>
                  <a:cubicBezTo>
                    <a:pt x="82" y="72"/>
                    <a:pt x="86" y="74"/>
                    <a:pt x="90" y="73"/>
                  </a:cubicBezTo>
                  <a:cubicBezTo>
                    <a:pt x="94" y="71"/>
                    <a:pt x="96" y="67"/>
                    <a:pt x="95"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Oval 11"/>
            <p:cNvSpPr>
              <a:spLocks noChangeArrowheads="1"/>
            </p:cNvSpPr>
            <p:nvPr/>
          </p:nvSpPr>
          <p:spPr bwMode="auto">
            <a:xfrm>
              <a:off x="4988716" y="3894274"/>
              <a:ext cx="149135"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2"/>
            <p:cNvSpPr>
              <a:spLocks/>
            </p:cNvSpPr>
            <p:nvPr/>
          </p:nvSpPr>
          <p:spPr bwMode="auto">
            <a:xfrm>
              <a:off x="4868723" y="4061425"/>
              <a:ext cx="387406" cy="692484"/>
            </a:xfrm>
            <a:custGeom>
              <a:avLst/>
              <a:gdLst>
                <a:gd name="T0" fmla="*/ 95 w 96"/>
                <a:gd name="T1" fmla="*/ 63 h 166"/>
                <a:gd name="T2" fmla="*/ 80 w 96"/>
                <a:gd name="T3" fmla="*/ 18 h 166"/>
                <a:gd name="T4" fmla="*/ 80 w 96"/>
                <a:gd name="T5" fmla="*/ 18 h 166"/>
                <a:gd name="T6" fmla="*/ 57 w 96"/>
                <a:gd name="T7" fmla="*/ 0 h 166"/>
                <a:gd name="T8" fmla="*/ 50 w 96"/>
                <a:gd name="T9" fmla="*/ 0 h 166"/>
                <a:gd name="T10" fmla="*/ 47 w 96"/>
                <a:gd name="T11" fmla="*/ 0 h 166"/>
                <a:gd name="T12" fmla="*/ 40 w 96"/>
                <a:gd name="T13" fmla="*/ 0 h 166"/>
                <a:gd name="T14" fmla="*/ 17 w 96"/>
                <a:gd name="T15" fmla="*/ 18 h 166"/>
                <a:gd name="T16" fmla="*/ 16 w 96"/>
                <a:gd name="T17" fmla="*/ 18 h 166"/>
                <a:gd name="T18" fmla="*/ 2 w 96"/>
                <a:gd name="T19" fmla="*/ 63 h 166"/>
                <a:gd name="T20" fmla="*/ 6 w 96"/>
                <a:gd name="T21" fmla="*/ 73 h 166"/>
                <a:gd name="T22" fmla="*/ 15 w 96"/>
                <a:gd name="T23" fmla="*/ 68 h 166"/>
                <a:gd name="T24" fmla="*/ 29 w 96"/>
                <a:gd name="T25" fmla="*/ 25 h 166"/>
                <a:gd name="T26" fmla="*/ 33 w 96"/>
                <a:gd name="T27" fmla="*/ 25 h 166"/>
                <a:gd name="T28" fmla="*/ 9 w 96"/>
                <a:gd name="T29" fmla="*/ 99 h 166"/>
                <a:gd name="T30" fmla="*/ 28 w 96"/>
                <a:gd name="T31" fmla="*/ 99 h 166"/>
                <a:gd name="T32" fmla="*/ 28 w 96"/>
                <a:gd name="T33" fmla="*/ 158 h 166"/>
                <a:gd name="T34" fmla="*/ 37 w 96"/>
                <a:gd name="T35" fmla="*/ 166 h 166"/>
                <a:gd name="T36" fmla="*/ 45 w 96"/>
                <a:gd name="T37" fmla="*/ 158 h 166"/>
                <a:gd name="T38" fmla="*/ 45 w 96"/>
                <a:gd name="T39" fmla="*/ 99 h 166"/>
                <a:gd name="T40" fmla="*/ 51 w 96"/>
                <a:gd name="T41" fmla="*/ 99 h 166"/>
                <a:gd name="T42" fmla="*/ 51 w 96"/>
                <a:gd name="T43" fmla="*/ 158 h 166"/>
                <a:gd name="T44" fmla="*/ 60 w 96"/>
                <a:gd name="T45" fmla="*/ 166 h 166"/>
                <a:gd name="T46" fmla="*/ 68 w 96"/>
                <a:gd name="T47" fmla="*/ 158 h 166"/>
                <a:gd name="T48" fmla="*/ 68 w 96"/>
                <a:gd name="T49" fmla="*/ 99 h 166"/>
                <a:gd name="T50" fmla="*/ 88 w 96"/>
                <a:gd name="T51" fmla="*/ 99 h 166"/>
                <a:gd name="T52" fmla="*/ 64 w 96"/>
                <a:gd name="T53" fmla="*/ 25 h 166"/>
                <a:gd name="T54" fmla="*/ 67 w 96"/>
                <a:gd name="T55" fmla="*/ 25 h 166"/>
                <a:gd name="T56" fmla="*/ 81 w 96"/>
                <a:gd name="T57" fmla="*/ 68 h 166"/>
                <a:gd name="T58" fmla="*/ 90 w 96"/>
                <a:gd name="T59" fmla="*/ 73 h 166"/>
                <a:gd name="T60" fmla="*/ 95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5" y="63"/>
                  </a:moveTo>
                  <a:cubicBezTo>
                    <a:pt x="80" y="18"/>
                    <a:pt x="80" y="18"/>
                    <a:pt x="80" y="18"/>
                  </a:cubicBezTo>
                  <a:cubicBezTo>
                    <a:pt x="80" y="18"/>
                    <a:pt x="80" y="18"/>
                    <a:pt x="80" y="18"/>
                  </a:cubicBezTo>
                  <a:cubicBezTo>
                    <a:pt x="74" y="3"/>
                    <a:pt x="61" y="0"/>
                    <a:pt x="57" y="0"/>
                  </a:cubicBezTo>
                  <a:cubicBezTo>
                    <a:pt x="53" y="0"/>
                    <a:pt x="54" y="0"/>
                    <a:pt x="50" y="0"/>
                  </a:cubicBezTo>
                  <a:cubicBezTo>
                    <a:pt x="49" y="0"/>
                    <a:pt x="48" y="0"/>
                    <a:pt x="47" y="0"/>
                  </a:cubicBezTo>
                  <a:cubicBezTo>
                    <a:pt x="43" y="0"/>
                    <a:pt x="44" y="0"/>
                    <a:pt x="40" y="0"/>
                  </a:cubicBezTo>
                  <a:cubicBezTo>
                    <a:pt x="35" y="0"/>
                    <a:pt x="22" y="3"/>
                    <a:pt x="17" y="18"/>
                  </a:cubicBezTo>
                  <a:cubicBezTo>
                    <a:pt x="16" y="18"/>
                    <a:pt x="16" y="18"/>
                    <a:pt x="16" y="18"/>
                  </a:cubicBezTo>
                  <a:cubicBezTo>
                    <a:pt x="2" y="63"/>
                    <a:pt x="2" y="63"/>
                    <a:pt x="2" y="63"/>
                  </a:cubicBezTo>
                  <a:cubicBezTo>
                    <a:pt x="0" y="67"/>
                    <a:pt x="2" y="71"/>
                    <a:pt x="6" y="73"/>
                  </a:cubicBezTo>
                  <a:cubicBezTo>
                    <a:pt x="10" y="74"/>
                    <a:pt x="14" y="72"/>
                    <a:pt x="15" y="68"/>
                  </a:cubicBezTo>
                  <a:cubicBezTo>
                    <a:pt x="29" y="25"/>
                    <a:pt x="29" y="25"/>
                    <a:pt x="29" y="25"/>
                  </a:cubicBezTo>
                  <a:cubicBezTo>
                    <a:pt x="33" y="25"/>
                    <a:pt x="33" y="25"/>
                    <a:pt x="33" y="25"/>
                  </a:cubicBezTo>
                  <a:cubicBezTo>
                    <a:pt x="9" y="99"/>
                    <a:pt x="9" y="99"/>
                    <a:pt x="9" y="99"/>
                  </a:cubicBezTo>
                  <a:cubicBezTo>
                    <a:pt x="28" y="99"/>
                    <a:pt x="28" y="99"/>
                    <a:pt x="28" y="99"/>
                  </a:cubicBezTo>
                  <a:cubicBezTo>
                    <a:pt x="28" y="158"/>
                    <a:pt x="28" y="158"/>
                    <a:pt x="28" y="158"/>
                  </a:cubicBezTo>
                  <a:cubicBezTo>
                    <a:pt x="28" y="163"/>
                    <a:pt x="32" y="166"/>
                    <a:pt x="37"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60" y="166"/>
                  </a:cubicBezTo>
                  <a:cubicBezTo>
                    <a:pt x="65" y="166"/>
                    <a:pt x="68" y="163"/>
                    <a:pt x="68" y="158"/>
                  </a:cubicBezTo>
                  <a:cubicBezTo>
                    <a:pt x="68" y="99"/>
                    <a:pt x="68" y="99"/>
                    <a:pt x="68" y="99"/>
                  </a:cubicBezTo>
                  <a:cubicBezTo>
                    <a:pt x="88" y="99"/>
                    <a:pt x="88" y="99"/>
                    <a:pt x="88" y="99"/>
                  </a:cubicBezTo>
                  <a:cubicBezTo>
                    <a:pt x="64" y="25"/>
                    <a:pt x="64" y="25"/>
                    <a:pt x="64" y="25"/>
                  </a:cubicBezTo>
                  <a:cubicBezTo>
                    <a:pt x="67" y="25"/>
                    <a:pt x="67" y="25"/>
                    <a:pt x="67" y="25"/>
                  </a:cubicBezTo>
                  <a:cubicBezTo>
                    <a:pt x="81" y="68"/>
                    <a:pt x="81" y="68"/>
                    <a:pt x="81" y="68"/>
                  </a:cubicBezTo>
                  <a:cubicBezTo>
                    <a:pt x="83" y="72"/>
                    <a:pt x="87" y="74"/>
                    <a:pt x="90" y="73"/>
                  </a:cubicBezTo>
                  <a:cubicBezTo>
                    <a:pt x="94" y="71"/>
                    <a:pt x="96" y="67"/>
                    <a:pt x="95"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Oval 13"/>
            <p:cNvSpPr>
              <a:spLocks noChangeArrowheads="1"/>
            </p:cNvSpPr>
            <p:nvPr/>
          </p:nvSpPr>
          <p:spPr bwMode="auto">
            <a:xfrm>
              <a:off x="5504685" y="3894274"/>
              <a:ext cx="149135"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4"/>
            <p:cNvSpPr>
              <a:spLocks/>
            </p:cNvSpPr>
            <p:nvPr/>
          </p:nvSpPr>
          <p:spPr bwMode="auto">
            <a:xfrm>
              <a:off x="5388121" y="4061425"/>
              <a:ext cx="382264" cy="692484"/>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6 w 95"/>
                <a:gd name="T21" fmla="*/ 73 h 166"/>
                <a:gd name="T22" fmla="*/ 15 w 95"/>
                <a:gd name="T23" fmla="*/ 68 h 166"/>
                <a:gd name="T24" fmla="*/ 29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7 w 95"/>
                <a:gd name="T55" fmla="*/ 25 h 166"/>
                <a:gd name="T56" fmla="*/ 81 w 95"/>
                <a:gd name="T57" fmla="*/ 68 h 166"/>
                <a:gd name="T58" fmla="*/ 90 w 95"/>
                <a:gd name="T59" fmla="*/ 73 h 166"/>
                <a:gd name="T60" fmla="*/ 94 w 95"/>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6">
                  <a:moveTo>
                    <a:pt x="94" y="63"/>
                  </a:moveTo>
                  <a:cubicBezTo>
                    <a:pt x="80" y="18"/>
                    <a:pt x="80" y="18"/>
                    <a:pt x="80" y="18"/>
                  </a:cubicBezTo>
                  <a:cubicBezTo>
                    <a:pt x="80" y="18"/>
                    <a:pt x="79" y="18"/>
                    <a:pt x="79" y="18"/>
                  </a:cubicBezTo>
                  <a:cubicBezTo>
                    <a:pt x="74" y="3"/>
                    <a:pt x="61" y="0"/>
                    <a:pt x="56" y="0"/>
                  </a:cubicBezTo>
                  <a:cubicBezTo>
                    <a:pt x="52" y="0"/>
                    <a:pt x="53" y="0"/>
                    <a:pt x="49" y="0"/>
                  </a:cubicBezTo>
                  <a:cubicBezTo>
                    <a:pt x="48" y="0"/>
                    <a:pt x="47" y="0"/>
                    <a:pt x="46" y="0"/>
                  </a:cubicBezTo>
                  <a:cubicBezTo>
                    <a:pt x="42" y="0"/>
                    <a:pt x="43" y="0"/>
                    <a:pt x="39" y="0"/>
                  </a:cubicBezTo>
                  <a:cubicBezTo>
                    <a:pt x="34" y="0"/>
                    <a:pt x="22" y="3"/>
                    <a:pt x="16" y="18"/>
                  </a:cubicBezTo>
                  <a:cubicBezTo>
                    <a:pt x="16" y="18"/>
                    <a:pt x="16" y="18"/>
                    <a:pt x="15" y="18"/>
                  </a:cubicBezTo>
                  <a:cubicBezTo>
                    <a:pt x="1" y="63"/>
                    <a:pt x="1" y="63"/>
                    <a:pt x="1" y="63"/>
                  </a:cubicBezTo>
                  <a:cubicBezTo>
                    <a:pt x="0" y="67"/>
                    <a:pt x="2" y="71"/>
                    <a:pt x="6" y="73"/>
                  </a:cubicBezTo>
                  <a:cubicBezTo>
                    <a:pt x="9" y="74"/>
                    <a:pt x="13" y="72"/>
                    <a:pt x="15" y="68"/>
                  </a:cubicBezTo>
                  <a:cubicBezTo>
                    <a:pt x="29" y="25"/>
                    <a:pt x="29" y="25"/>
                    <a:pt x="29"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1" y="166"/>
                    <a:pt x="44" y="163"/>
                    <a:pt x="44" y="158"/>
                  </a:cubicBezTo>
                  <a:cubicBezTo>
                    <a:pt x="44" y="99"/>
                    <a:pt x="44" y="99"/>
                    <a:pt x="44" y="99"/>
                  </a:cubicBezTo>
                  <a:cubicBezTo>
                    <a:pt x="51" y="99"/>
                    <a:pt x="51" y="99"/>
                    <a:pt x="51" y="99"/>
                  </a:cubicBezTo>
                  <a:cubicBezTo>
                    <a:pt x="51" y="158"/>
                    <a:pt x="51" y="158"/>
                    <a:pt x="51" y="158"/>
                  </a:cubicBezTo>
                  <a:cubicBezTo>
                    <a:pt x="51" y="163"/>
                    <a:pt x="55"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7" y="25"/>
                    <a:pt x="67" y="25"/>
                    <a:pt x="67" y="25"/>
                  </a:cubicBezTo>
                  <a:cubicBezTo>
                    <a:pt x="81" y="68"/>
                    <a:pt x="81" y="68"/>
                    <a:pt x="81" y="68"/>
                  </a:cubicBezTo>
                  <a:cubicBezTo>
                    <a:pt x="82" y="72"/>
                    <a:pt x="86" y="74"/>
                    <a:pt x="90" y="73"/>
                  </a:cubicBezTo>
                  <a:cubicBezTo>
                    <a:pt x="93" y="71"/>
                    <a:pt x="95" y="67"/>
                    <a:pt x="9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Oval 15"/>
            <p:cNvSpPr>
              <a:spLocks noChangeArrowheads="1"/>
            </p:cNvSpPr>
            <p:nvPr/>
          </p:nvSpPr>
          <p:spPr bwMode="auto">
            <a:xfrm>
              <a:off x="6025798" y="3894274"/>
              <a:ext cx="143991"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9" name="Freeform 16"/>
            <p:cNvSpPr>
              <a:spLocks/>
            </p:cNvSpPr>
            <p:nvPr/>
          </p:nvSpPr>
          <p:spPr bwMode="auto">
            <a:xfrm>
              <a:off x="5904091" y="4061425"/>
              <a:ext cx="387406" cy="692484"/>
            </a:xfrm>
            <a:custGeom>
              <a:avLst/>
              <a:gdLst>
                <a:gd name="T0" fmla="*/ 94 w 96"/>
                <a:gd name="T1" fmla="*/ 63 h 166"/>
                <a:gd name="T2" fmla="*/ 80 w 96"/>
                <a:gd name="T3" fmla="*/ 18 h 166"/>
                <a:gd name="T4" fmla="*/ 80 w 96"/>
                <a:gd name="T5" fmla="*/ 18 h 166"/>
                <a:gd name="T6" fmla="*/ 57 w 96"/>
                <a:gd name="T7" fmla="*/ 0 h 166"/>
                <a:gd name="T8" fmla="*/ 49 w 96"/>
                <a:gd name="T9" fmla="*/ 0 h 166"/>
                <a:gd name="T10" fmla="*/ 47 w 96"/>
                <a:gd name="T11" fmla="*/ 0 h 166"/>
                <a:gd name="T12" fmla="*/ 39 w 96"/>
                <a:gd name="T13" fmla="*/ 0 h 166"/>
                <a:gd name="T14" fmla="*/ 16 w 96"/>
                <a:gd name="T15" fmla="*/ 18 h 166"/>
                <a:gd name="T16" fmla="*/ 16 w 96"/>
                <a:gd name="T17" fmla="*/ 18 h 166"/>
                <a:gd name="T18" fmla="*/ 1 w 96"/>
                <a:gd name="T19" fmla="*/ 63 h 166"/>
                <a:gd name="T20" fmla="*/ 6 w 96"/>
                <a:gd name="T21" fmla="*/ 73 h 166"/>
                <a:gd name="T22" fmla="*/ 15 w 96"/>
                <a:gd name="T23" fmla="*/ 68 h 166"/>
                <a:gd name="T24" fmla="*/ 29 w 96"/>
                <a:gd name="T25" fmla="*/ 25 h 166"/>
                <a:gd name="T26" fmla="*/ 32 w 96"/>
                <a:gd name="T27" fmla="*/ 25 h 166"/>
                <a:gd name="T28" fmla="*/ 8 w 96"/>
                <a:gd name="T29" fmla="*/ 99 h 166"/>
                <a:gd name="T30" fmla="*/ 28 w 96"/>
                <a:gd name="T31" fmla="*/ 99 h 166"/>
                <a:gd name="T32" fmla="*/ 28 w 96"/>
                <a:gd name="T33" fmla="*/ 158 h 166"/>
                <a:gd name="T34" fmla="*/ 36 w 96"/>
                <a:gd name="T35" fmla="*/ 166 h 166"/>
                <a:gd name="T36" fmla="*/ 45 w 96"/>
                <a:gd name="T37" fmla="*/ 158 h 166"/>
                <a:gd name="T38" fmla="*/ 45 w 96"/>
                <a:gd name="T39" fmla="*/ 99 h 166"/>
                <a:gd name="T40" fmla="*/ 51 w 96"/>
                <a:gd name="T41" fmla="*/ 99 h 166"/>
                <a:gd name="T42" fmla="*/ 51 w 96"/>
                <a:gd name="T43" fmla="*/ 158 h 166"/>
                <a:gd name="T44" fmla="*/ 60 w 96"/>
                <a:gd name="T45" fmla="*/ 166 h 166"/>
                <a:gd name="T46" fmla="*/ 68 w 96"/>
                <a:gd name="T47" fmla="*/ 158 h 166"/>
                <a:gd name="T48" fmla="*/ 68 w 96"/>
                <a:gd name="T49" fmla="*/ 99 h 166"/>
                <a:gd name="T50" fmla="*/ 87 w 96"/>
                <a:gd name="T51" fmla="*/ 99 h 166"/>
                <a:gd name="T52" fmla="*/ 64 w 96"/>
                <a:gd name="T53" fmla="*/ 25 h 166"/>
                <a:gd name="T54" fmla="*/ 67 w 96"/>
                <a:gd name="T55" fmla="*/ 25 h 166"/>
                <a:gd name="T56" fmla="*/ 81 w 96"/>
                <a:gd name="T57" fmla="*/ 68 h 166"/>
                <a:gd name="T58" fmla="*/ 90 w 96"/>
                <a:gd name="T59" fmla="*/ 73 h 166"/>
                <a:gd name="T60" fmla="*/ 94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4" y="63"/>
                  </a:moveTo>
                  <a:cubicBezTo>
                    <a:pt x="80" y="18"/>
                    <a:pt x="80" y="18"/>
                    <a:pt x="80" y="18"/>
                  </a:cubicBezTo>
                  <a:cubicBezTo>
                    <a:pt x="80" y="18"/>
                    <a:pt x="80" y="18"/>
                    <a:pt x="80" y="18"/>
                  </a:cubicBezTo>
                  <a:cubicBezTo>
                    <a:pt x="74" y="3"/>
                    <a:pt x="61" y="0"/>
                    <a:pt x="57" y="0"/>
                  </a:cubicBezTo>
                  <a:cubicBezTo>
                    <a:pt x="52" y="0"/>
                    <a:pt x="53" y="0"/>
                    <a:pt x="49" y="0"/>
                  </a:cubicBezTo>
                  <a:cubicBezTo>
                    <a:pt x="48" y="0"/>
                    <a:pt x="47" y="0"/>
                    <a:pt x="47" y="0"/>
                  </a:cubicBezTo>
                  <a:cubicBezTo>
                    <a:pt x="42" y="0"/>
                    <a:pt x="43" y="0"/>
                    <a:pt x="39" y="0"/>
                  </a:cubicBezTo>
                  <a:cubicBezTo>
                    <a:pt x="35" y="0"/>
                    <a:pt x="22" y="3"/>
                    <a:pt x="16" y="18"/>
                  </a:cubicBezTo>
                  <a:cubicBezTo>
                    <a:pt x="16" y="18"/>
                    <a:pt x="16" y="18"/>
                    <a:pt x="16" y="18"/>
                  </a:cubicBezTo>
                  <a:cubicBezTo>
                    <a:pt x="1" y="63"/>
                    <a:pt x="1" y="63"/>
                    <a:pt x="1" y="63"/>
                  </a:cubicBezTo>
                  <a:cubicBezTo>
                    <a:pt x="0" y="67"/>
                    <a:pt x="2" y="71"/>
                    <a:pt x="6" y="73"/>
                  </a:cubicBezTo>
                  <a:cubicBezTo>
                    <a:pt x="10" y="74"/>
                    <a:pt x="14" y="72"/>
                    <a:pt x="15" y="68"/>
                  </a:cubicBezTo>
                  <a:cubicBezTo>
                    <a:pt x="29" y="25"/>
                    <a:pt x="29" y="25"/>
                    <a:pt x="29" y="25"/>
                  </a:cubicBezTo>
                  <a:cubicBezTo>
                    <a:pt x="32" y="25"/>
                    <a:pt x="32" y="25"/>
                    <a:pt x="32" y="25"/>
                  </a:cubicBezTo>
                  <a:cubicBezTo>
                    <a:pt x="8" y="99"/>
                    <a:pt x="8" y="99"/>
                    <a:pt x="8" y="99"/>
                  </a:cubicBezTo>
                  <a:cubicBezTo>
                    <a:pt x="28" y="99"/>
                    <a:pt x="28" y="99"/>
                    <a:pt x="28" y="99"/>
                  </a:cubicBezTo>
                  <a:cubicBezTo>
                    <a:pt x="28" y="158"/>
                    <a:pt x="28" y="158"/>
                    <a:pt x="28" y="158"/>
                  </a:cubicBezTo>
                  <a:cubicBezTo>
                    <a:pt x="28" y="163"/>
                    <a:pt x="32" y="166"/>
                    <a:pt x="36"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60" y="166"/>
                  </a:cubicBezTo>
                  <a:cubicBezTo>
                    <a:pt x="64" y="166"/>
                    <a:pt x="68" y="163"/>
                    <a:pt x="68" y="158"/>
                  </a:cubicBezTo>
                  <a:cubicBezTo>
                    <a:pt x="68" y="99"/>
                    <a:pt x="68" y="99"/>
                    <a:pt x="68" y="99"/>
                  </a:cubicBezTo>
                  <a:cubicBezTo>
                    <a:pt x="87" y="99"/>
                    <a:pt x="87" y="99"/>
                    <a:pt x="87" y="99"/>
                  </a:cubicBezTo>
                  <a:cubicBezTo>
                    <a:pt x="64" y="25"/>
                    <a:pt x="64" y="25"/>
                    <a:pt x="64" y="25"/>
                  </a:cubicBezTo>
                  <a:cubicBezTo>
                    <a:pt x="67" y="25"/>
                    <a:pt x="67" y="25"/>
                    <a:pt x="67" y="25"/>
                  </a:cubicBezTo>
                  <a:cubicBezTo>
                    <a:pt x="81" y="68"/>
                    <a:pt x="81" y="68"/>
                    <a:pt x="81" y="68"/>
                  </a:cubicBezTo>
                  <a:cubicBezTo>
                    <a:pt x="82" y="72"/>
                    <a:pt x="86" y="74"/>
                    <a:pt x="90" y="73"/>
                  </a:cubicBezTo>
                  <a:cubicBezTo>
                    <a:pt x="94" y="71"/>
                    <a:pt x="96" y="67"/>
                    <a:pt x="9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Oval 17"/>
            <p:cNvSpPr>
              <a:spLocks noChangeArrowheads="1"/>
            </p:cNvSpPr>
            <p:nvPr/>
          </p:nvSpPr>
          <p:spPr bwMode="auto">
            <a:xfrm>
              <a:off x="6540053" y="3894274"/>
              <a:ext cx="149135"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8"/>
            <p:cNvSpPr>
              <a:spLocks/>
            </p:cNvSpPr>
            <p:nvPr/>
          </p:nvSpPr>
          <p:spPr bwMode="auto">
            <a:xfrm>
              <a:off x="6420060" y="4061425"/>
              <a:ext cx="387406" cy="692484"/>
            </a:xfrm>
            <a:custGeom>
              <a:avLst/>
              <a:gdLst>
                <a:gd name="T0" fmla="*/ 95 w 96"/>
                <a:gd name="T1" fmla="*/ 63 h 166"/>
                <a:gd name="T2" fmla="*/ 80 w 96"/>
                <a:gd name="T3" fmla="*/ 18 h 166"/>
                <a:gd name="T4" fmla="*/ 80 w 96"/>
                <a:gd name="T5" fmla="*/ 18 h 166"/>
                <a:gd name="T6" fmla="*/ 57 w 96"/>
                <a:gd name="T7" fmla="*/ 0 h 166"/>
                <a:gd name="T8" fmla="*/ 49 w 96"/>
                <a:gd name="T9" fmla="*/ 0 h 166"/>
                <a:gd name="T10" fmla="*/ 47 w 96"/>
                <a:gd name="T11" fmla="*/ 0 h 166"/>
                <a:gd name="T12" fmla="*/ 39 w 96"/>
                <a:gd name="T13" fmla="*/ 0 h 166"/>
                <a:gd name="T14" fmla="*/ 16 w 96"/>
                <a:gd name="T15" fmla="*/ 18 h 166"/>
                <a:gd name="T16" fmla="*/ 16 w 96"/>
                <a:gd name="T17" fmla="*/ 18 h 166"/>
                <a:gd name="T18" fmla="*/ 2 w 96"/>
                <a:gd name="T19" fmla="*/ 63 h 166"/>
                <a:gd name="T20" fmla="*/ 6 w 96"/>
                <a:gd name="T21" fmla="*/ 73 h 166"/>
                <a:gd name="T22" fmla="*/ 15 w 96"/>
                <a:gd name="T23" fmla="*/ 68 h 166"/>
                <a:gd name="T24" fmla="*/ 29 w 96"/>
                <a:gd name="T25" fmla="*/ 25 h 166"/>
                <a:gd name="T26" fmla="*/ 32 w 96"/>
                <a:gd name="T27" fmla="*/ 25 h 166"/>
                <a:gd name="T28" fmla="*/ 9 w 96"/>
                <a:gd name="T29" fmla="*/ 99 h 166"/>
                <a:gd name="T30" fmla="*/ 28 w 96"/>
                <a:gd name="T31" fmla="*/ 99 h 166"/>
                <a:gd name="T32" fmla="*/ 28 w 96"/>
                <a:gd name="T33" fmla="*/ 158 h 166"/>
                <a:gd name="T34" fmla="*/ 36 w 96"/>
                <a:gd name="T35" fmla="*/ 166 h 166"/>
                <a:gd name="T36" fmla="*/ 45 w 96"/>
                <a:gd name="T37" fmla="*/ 158 h 166"/>
                <a:gd name="T38" fmla="*/ 45 w 96"/>
                <a:gd name="T39" fmla="*/ 99 h 166"/>
                <a:gd name="T40" fmla="*/ 51 w 96"/>
                <a:gd name="T41" fmla="*/ 99 h 166"/>
                <a:gd name="T42" fmla="*/ 51 w 96"/>
                <a:gd name="T43" fmla="*/ 158 h 166"/>
                <a:gd name="T44" fmla="*/ 60 w 96"/>
                <a:gd name="T45" fmla="*/ 166 h 166"/>
                <a:gd name="T46" fmla="*/ 68 w 96"/>
                <a:gd name="T47" fmla="*/ 158 h 166"/>
                <a:gd name="T48" fmla="*/ 68 w 96"/>
                <a:gd name="T49" fmla="*/ 99 h 166"/>
                <a:gd name="T50" fmla="*/ 88 w 96"/>
                <a:gd name="T51" fmla="*/ 99 h 166"/>
                <a:gd name="T52" fmla="*/ 64 w 96"/>
                <a:gd name="T53" fmla="*/ 25 h 166"/>
                <a:gd name="T54" fmla="*/ 67 w 96"/>
                <a:gd name="T55" fmla="*/ 25 h 166"/>
                <a:gd name="T56" fmla="*/ 81 w 96"/>
                <a:gd name="T57" fmla="*/ 68 h 166"/>
                <a:gd name="T58" fmla="*/ 90 w 96"/>
                <a:gd name="T59" fmla="*/ 73 h 166"/>
                <a:gd name="T60" fmla="*/ 95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5" y="63"/>
                  </a:moveTo>
                  <a:cubicBezTo>
                    <a:pt x="80" y="18"/>
                    <a:pt x="80" y="18"/>
                    <a:pt x="80" y="18"/>
                  </a:cubicBezTo>
                  <a:cubicBezTo>
                    <a:pt x="80" y="18"/>
                    <a:pt x="80" y="18"/>
                    <a:pt x="80" y="18"/>
                  </a:cubicBezTo>
                  <a:cubicBezTo>
                    <a:pt x="74" y="3"/>
                    <a:pt x="61" y="0"/>
                    <a:pt x="57" y="0"/>
                  </a:cubicBezTo>
                  <a:cubicBezTo>
                    <a:pt x="53" y="0"/>
                    <a:pt x="54" y="0"/>
                    <a:pt x="49" y="0"/>
                  </a:cubicBezTo>
                  <a:cubicBezTo>
                    <a:pt x="48" y="0"/>
                    <a:pt x="48" y="0"/>
                    <a:pt x="47" y="0"/>
                  </a:cubicBezTo>
                  <a:cubicBezTo>
                    <a:pt x="43" y="0"/>
                    <a:pt x="44" y="0"/>
                    <a:pt x="39" y="0"/>
                  </a:cubicBezTo>
                  <a:cubicBezTo>
                    <a:pt x="35" y="0"/>
                    <a:pt x="22" y="3"/>
                    <a:pt x="16" y="18"/>
                  </a:cubicBezTo>
                  <a:cubicBezTo>
                    <a:pt x="16" y="18"/>
                    <a:pt x="16" y="18"/>
                    <a:pt x="16" y="18"/>
                  </a:cubicBezTo>
                  <a:cubicBezTo>
                    <a:pt x="2" y="63"/>
                    <a:pt x="2" y="63"/>
                    <a:pt x="2" y="63"/>
                  </a:cubicBezTo>
                  <a:cubicBezTo>
                    <a:pt x="0" y="67"/>
                    <a:pt x="2" y="71"/>
                    <a:pt x="6" y="73"/>
                  </a:cubicBezTo>
                  <a:cubicBezTo>
                    <a:pt x="10" y="74"/>
                    <a:pt x="14" y="72"/>
                    <a:pt x="15" y="68"/>
                  </a:cubicBezTo>
                  <a:cubicBezTo>
                    <a:pt x="29" y="25"/>
                    <a:pt x="29" y="25"/>
                    <a:pt x="29" y="25"/>
                  </a:cubicBezTo>
                  <a:cubicBezTo>
                    <a:pt x="32" y="25"/>
                    <a:pt x="32" y="25"/>
                    <a:pt x="32" y="25"/>
                  </a:cubicBezTo>
                  <a:cubicBezTo>
                    <a:pt x="9" y="99"/>
                    <a:pt x="9" y="99"/>
                    <a:pt x="9" y="99"/>
                  </a:cubicBezTo>
                  <a:cubicBezTo>
                    <a:pt x="28" y="99"/>
                    <a:pt x="28" y="99"/>
                    <a:pt x="28" y="99"/>
                  </a:cubicBezTo>
                  <a:cubicBezTo>
                    <a:pt x="28" y="158"/>
                    <a:pt x="28" y="158"/>
                    <a:pt x="28" y="158"/>
                  </a:cubicBezTo>
                  <a:cubicBezTo>
                    <a:pt x="28" y="163"/>
                    <a:pt x="32" y="166"/>
                    <a:pt x="36"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60" y="166"/>
                  </a:cubicBezTo>
                  <a:cubicBezTo>
                    <a:pt x="64" y="166"/>
                    <a:pt x="68" y="163"/>
                    <a:pt x="68" y="158"/>
                  </a:cubicBezTo>
                  <a:cubicBezTo>
                    <a:pt x="68" y="99"/>
                    <a:pt x="68" y="99"/>
                    <a:pt x="68" y="99"/>
                  </a:cubicBezTo>
                  <a:cubicBezTo>
                    <a:pt x="88" y="99"/>
                    <a:pt x="88" y="99"/>
                    <a:pt x="88" y="99"/>
                  </a:cubicBezTo>
                  <a:cubicBezTo>
                    <a:pt x="64" y="25"/>
                    <a:pt x="64" y="25"/>
                    <a:pt x="64" y="25"/>
                  </a:cubicBezTo>
                  <a:cubicBezTo>
                    <a:pt x="67" y="25"/>
                    <a:pt x="67" y="25"/>
                    <a:pt x="67" y="25"/>
                  </a:cubicBezTo>
                  <a:cubicBezTo>
                    <a:pt x="81" y="68"/>
                    <a:pt x="81" y="68"/>
                    <a:pt x="81" y="68"/>
                  </a:cubicBezTo>
                  <a:cubicBezTo>
                    <a:pt x="82" y="72"/>
                    <a:pt x="86" y="74"/>
                    <a:pt x="90" y="73"/>
                  </a:cubicBezTo>
                  <a:cubicBezTo>
                    <a:pt x="94" y="71"/>
                    <a:pt x="96" y="67"/>
                    <a:pt x="95"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Oval 19"/>
            <p:cNvSpPr>
              <a:spLocks noChangeArrowheads="1"/>
            </p:cNvSpPr>
            <p:nvPr/>
          </p:nvSpPr>
          <p:spPr bwMode="auto">
            <a:xfrm>
              <a:off x="7056024" y="3894274"/>
              <a:ext cx="149135" cy="15009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0"/>
            <p:cNvSpPr>
              <a:spLocks/>
            </p:cNvSpPr>
            <p:nvPr/>
          </p:nvSpPr>
          <p:spPr bwMode="auto">
            <a:xfrm>
              <a:off x="6939459" y="4061425"/>
              <a:ext cx="382264" cy="692484"/>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5 w 95"/>
                <a:gd name="T21" fmla="*/ 73 h 166"/>
                <a:gd name="T22" fmla="*/ 14 w 95"/>
                <a:gd name="T23" fmla="*/ 68 h 166"/>
                <a:gd name="T24" fmla="*/ 28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6 w 95"/>
                <a:gd name="T55" fmla="*/ 25 h 166"/>
                <a:gd name="T56" fmla="*/ 80 w 95"/>
                <a:gd name="T57" fmla="*/ 68 h 166"/>
                <a:gd name="T58" fmla="*/ 89 w 95"/>
                <a:gd name="T59" fmla="*/ 73 h 166"/>
                <a:gd name="T60" fmla="*/ 94 w 95"/>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6">
                  <a:moveTo>
                    <a:pt x="94" y="63"/>
                  </a:moveTo>
                  <a:cubicBezTo>
                    <a:pt x="80" y="18"/>
                    <a:pt x="80" y="18"/>
                    <a:pt x="80" y="18"/>
                  </a:cubicBezTo>
                  <a:cubicBezTo>
                    <a:pt x="79" y="18"/>
                    <a:pt x="79" y="18"/>
                    <a:pt x="79" y="18"/>
                  </a:cubicBezTo>
                  <a:cubicBezTo>
                    <a:pt x="73" y="3"/>
                    <a:pt x="61" y="0"/>
                    <a:pt x="56" y="0"/>
                  </a:cubicBezTo>
                  <a:cubicBezTo>
                    <a:pt x="52" y="0"/>
                    <a:pt x="53" y="0"/>
                    <a:pt x="49" y="0"/>
                  </a:cubicBezTo>
                  <a:cubicBezTo>
                    <a:pt x="48" y="0"/>
                    <a:pt x="47" y="0"/>
                    <a:pt x="46" y="0"/>
                  </a:cubicBezTo>
                  <a:cubicBezTo>
                    <a:pt x="42" y="0"/>
                    <a:pt x="43" y="0"/>
                    <a:pt x="39" y="0"/>
                  </a:cubicBezTo>
                  <a:cubicBezTo>
                    <a:pt x="34" y="0"/>
                    <a:pt x="21" y="3"/>
                    <a:pt x="16" y="18"/>
                  </a:cubicBezTo>
                  <a:cubicBezTo>
                    <a:pt x="15" y="18"/>
                    <a:pt x="15" y="18"/>
                    <a:pt x="15" y="18"/>
                  </a:cubicBezTo>
                  <a:cubicBezTo>
                    <a:pt x="1" y="63"/>
                    <a:pt x="1" y="63"/>
                    <a:pt x="1" y="63"/>
                  </a:cubicBezTo>
                  <a:cubicBezTo>
                    <a:pt x="0" y="67"/>
                    <a:pt x="2" y="71"/>
                    <a:pt x="5" y="73"/>
                  </a:cubicBezTo>
                  <a:cubicBezTo>
                    <a:pt x="9" y="74"/>
                    <a:pt x="13" y="72"/>
                    <a:pt x="14" y="68"/>
                  </a:cubicBezTo>
                  <a:cubicBezTo>
                    <a:pt x="28" y="25"/>
                    <a:pt x="28" y="25"/>
                    <a:pt x="28"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0" y="166"/>
                    <a:pt x="44" y="163"/>
                    <a:pt x="44" y="158"/>
                  </a:cubicBezTo>
                  <a:cubicBezTo>
                    <a:pt x="44" y="99"/>
                    <a:pt x="44" y="99"/>
                    <a:pt x="44" y="99"/>
                  </a:cubicBezTo>
                  <a:cubicBezTo>
                    <a:pt x="51" y="99"/>
                    <a:pt x="51" y="99"/>
                    <a:pt x="51" y="99"/>
                  </a:cubicBezTo>
                  <a:cubicBezTo>
                    <a:pt x="51" y="158"/>
                    <a:pt x="51" y="158"/>
                    <a:pt x="51" y="158"/>
                  </a:cubicBezTo>
                  <a:cubicBezTo>
                    <a:pt x="51" y="163"/>
                    <a:pt x="54"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6" y="25"/>
                    <a:pt x="66" y="25"/>
                    <a:pt x="66" y="25"/>
                  </a:cubicBezTo>
                  <a:cubicBezTo>
                    <a:pt x="80" y="68"/>
                    <a:pt x="80" y="68"/>
                    <a:pt x="80" y="68"/>
                  </a:cubicBezTo>
                  <a:cubicBezTo>
                    <a:pt x="82" y="72"/>
                    <a:pt x="86" y="74"/>
                    <a:pt x="89" y="73"/>
                  </a:cubicBezTo>
                  <a:cubicBezTo>
                    <a:pt x="93" y="71"/>
                    <a:pt x="95" y="67"/>
                    <a:pt x="94" y="6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 name="Oval 17"/>
            <p:cNvSpPr>
              <a:spLocks noChangeArrowheads="1"/>
            </p:cNvSpPr>
            <p:nvPr/>
          </p:nvSpPr>
          <p:spPr bwMode="auto">
            <a:xfrm>
              <a:off x="7563917" y="3894274"/>
              <a:ext cx="149135" cy="15009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18"/>
            <p:cNvSpPr>
              <a:spLocks/>
            </p:cNvSpPr>
            <p:nvPr/>
          </p:nvSpPr>
          <p:spPr bwMode="auto">
            <a:xfrm>
              <a:off x="7443924" y="4061425"/>
              <a:ext cx="387406" cy="692484"/>
            </a:xfrm>
            <a:custGeom>
              <a:avLst/>
              <a:gdLst>
                <a:gd name="T0" fmla="*/ 95 w 96"/>
                <a:gd name="T1" fmla="*/ 63 h 166"/>
                <a:gd name="T2" fmla="*/ 80 w 96"/>
                <a:gd name="T3" fmla="*/ 18 h 166"/>
                <a:gd name="T4" fmla="*/ 80 w 96"/>
                <a:gd name="T5" fmla="*/ 18 h 166"/>
                <a:gd name="T6" fmla="*/ 57 w 96"/>
                <a:gd name="T7" fmla="*/ 0 h 166"/>
                <a:gd name="T8" fmla="*/ 49 w 96"/>
                <a:gd name="T9" fmla="*/ 0 h 166"/>
                <a:gd name="T10" fmla="*/ 47 w 96"/>
                <a:gd name="T11" fmla="*/ 0 h 166"/>
                <a:gd name="T12" fmla="*/ 39 w 96"/>
                <a:gd name="T13" fmla="*/ 0 h 166"/>
                <a:gd name="T14" fmla="*/ 16 w 96"/>
                <a:gd name="T15" fmla="*/ 18 h 166"/>
                <a:gd name="T16" fmla="*/ 16 w 96"/>
                <a:gd name="T17" fmla="*/ 18 h 166"/>
                <a:gd name="T18" fmla="*/ 2 w 96"/>
                <a:gd name="T19" fmla="*/ 63 h 166"/>
                <a:gd name="T20" fmla="*/ 6 w 96"/>
                <a:gd name="T21" fmla="*/ 73 h 166"/>
                <a:gd name="T22" fmla="*/ 15 w 96"/>
                <a:gd name="T23" fmla="*/ 68 h 166"/>
                <a:gd name="T24" fmla="*/ 29 w 96"/>
                <a:gd name="T25" fmla="*/ 25 h 166"/>
                <a:gd name="T26" fmla="*/ 32 w 96"/>
                <a:gd name="T27" fmla="*/ 25 h 166"/>
                <a:gd name="T28" fmla="*/ 9 w 96"/>
                <a:gd name="T29" fmla="*/ 99 h 166"/>
                <a:gd name="T30" fmla="*/ 28 w 96"/>
                <a:gd name="T31" fmla="*/ 99 h 166"/>
                <a:gd name="T32" fmla="*/ 28 w 96"/>
                <a:gd name="T33" fmla="*/ 158 h 166"/>
                <a:gd name="T34" fmla="*/ 36 w 96"/>
                <a:gd name="T35" fmla="*/ 166 h 166"/>
                <a:gd name="T36" fmla="*/ 45 w 96"/>
                <a:gd name="T37" fmla="*/ 158 h 166"/>
                <a:gd name="T38" fmla="*/ 45 w 96"/>
                <a:gd name="T39" fmla="*/ 99 h 166"/>
                <a:gd name="T40" fmla="*/ 51 w 96"/>
                <a:gd name="T41" fmla="*/ 99 h 166"/>
                <a:gd name="T42" fmla="*/ 51 w 96"/>
                <a:gd name="T43" fmla="*/ 158 h 166"/>
                <a:gd name="T44" fmla="*/ 60 w 96"/>
                <a:gd name="T45" fmla="*/ 166 h 166"/>
                <a:gd name="T46" fmla="*/ 68 w 96"/>
                <a:gd name="T47" fmla="*/ 158 h 166"/>
                <a:gd name="T48" fmla="*/ 68 w 96"/>
                <a:gd name="T49" fmla="*/ 99 h 166"/>
                <a:gd name="T50" fmla="*/ 88 w 96"/>
                <a:gd name="T51" fmla="*/ 99 h 166"/>
                <a:gd name="T52" fmla="*/ 64 w 96"/>
                <a:gd name="T53" fmla="*/ 25 h 166"/>
                <a:gd name="T54" fmla="*/ 67 w 96"/>
                <a:gd name="T55" fmla="*/ 25 h 166"/>
                <a:gd name="T56" fmla="*/ 81 w 96"/>
                <a:gd name="T57" fmla="*/ 68 h 166"/>
                <a:gd name="T58" fmla="*/ 90 w 96"/>
                <a:gd name="T59" fmla="*/ 73 h 166"/>
                <a:gd name="T60" fmla="*/ 95 w 96"/>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6" h="166">
                  <a:moveTo>
                    <a:pt x="95" y="63"/>
                  </a:moveTo>
                  <a:cubicBezTo>
                    <a:pt x="80" y="18"/>
                    <a:pt x="80" y="18"/>
                    <a:pt x="80" y="18"/>
                  </a:cubicBezTo>
                  <a:cubicBezTo>
                    <a:pt x="80" y="18"/>
                    <a:pt x="80" y="18"/>
                    <a:pt x="80" y="18"/>
                  </a:cubicBezTo>
                  <a:cubicBezTo>
                    <a:pt x="74" y="3"/>
                    <a:pt x="61" y="0"/>
                    <a:pt x="57" y="0"/>
                  </a:cubicBezTo>
                  <a:cubicBezTo>
                    <a:pt x="53" y="0"/>
                    <a:pt x="54" y="0"/>
                    <a:pt x="49" y="0"/>
                  </a:cubicBezTo>
                  <a:cubicBezTo>
                    <a:pt x="48" y="0"/>
                    <a:pt x="48" y="0"/>
                    <a:pt x="47" y="0"/>
                  </a:cubicBezTo>
                  <a:cubicBezTo>
                    <a:pt x="43" y="0"/>
                    <a:pt x="44" y="0"/>
                    <a:pt x="39" y="0"/>
                  </a:cubicBezTo>
                  <a:cubicBezTo>
                    <a:pt x="35" y="0"/>
                    <a:pt x="22" y="3"/>
                    <a:pt x="16" y="18"/>
                  </a:cubicBezTo>
                  <a:cubicBezTo>
                    <a:pt x="16" y="18"/>
                    <a:pt x="16" y="18"/>
                    <a:pt x="16" y="18"/>
                  </a:cubicBezTo>
                  <a:cubicBezTo>
                    <a:pt x="2" y="63"/>
                    <a:pt x="2" y="63"/>
                    <a:pt x="2" y="63"/>
                  </a:cubicBezTo>
                  <a:cubicBezTo>
                    <a:pt x="0" y="67"/>
                    <a:pt x="2" y="71"/>
                    <a:pt x="6" y="73"/>
                  </a:cubicBezTo>
                  <a:cubicBezTo>
                    <a:pt x="10" y="74"/>
                    <a:pt x="14" y="72"/>
                    <a:pt x="15" y="68"/>
                  </a:cubicBezTo>
                  <a:cubicBezTo>
                    <a:pt x="29" y="25"/>
                    <a:pt x="29" y="25"/>
                    <a:pt x="29" y="25"/>
                  </a:cubicBezTo>
                  <a:cubicBezTo>
                    <a:pt x="32" y="25"/>
                    <a:pt x="32" y="25"/>
                    <a:pt x="32" y="25"/>
                  </a:cubicBezTo>
                  <a:cubicBezTo>
                    <a:pt x="9" y="99"/>
                    <a:pt x="9" y="99"/>
                    <a:pt x="9" y="99"/>
                  </a:cubicBezTo>
                  <a:cubicBezTo>
                    <a:pt x="28" y="99"/>
                    <a:pt x="28" y="99"/>
                    <a:pt x="28" y="99"/>
                  </a:cubicBezTo>
                  <a:cubicBezTo>
                    <a:pt x="28" y="158"/>
                    <a:pt x="28" y="158"/>
                    <a:pt x="28" y="158"/>
                  </a:cubicBezTo>
                  <a:cubicBezTo>
                    <a:pt x="28" y="163"/>
                    <a:pt x="32" y="166"/>
                    <a:pt x="36" y="166"/>
                  </a:cubicBezTo>
                  <a:cubicBezTo>
                    <a:pt x="41" y="166"/>
                    <a:pt x="45" y="163"/>
                    <a:pt x="45" y="158"/>
                  </a:cubicBezTo>
                  <a:cubicBezTo>
                    <a:pt x="45" y="99"/>
                    <a:pt x="45" y="99"/>
                    <a:pt x="45" y="99"/>
                  </a:cubicBezTo>
                  <a:cubicBezTo>
                    <a:pt x="51" y="99"/>
                    <a:pt x="51" y="99"/>
                    <a:pt x="51" y="99"/>
                  </a:cubicBezTo>
                  <a:cubicBezTo>
                    <a:pt x="51" y="158"/>
                    <a:pt x="51" y="158"/>
                    <a:pt x="51" y="158"/>
                  </a:cubicBezTo>
                  <a:cubicBezTo>
                    <a:pt x="51" y="163"/>
                    <a:pt x="55" y="166"/>
                    <a:pt x="60" y="166"/>
                  </a:cubicBezTo>
                  <a:cubicBezTo>
                    <a:pt x="64" y="166"/>
                    <a:pt x="68" y="163"/>
                    <a:pt x="68" y="158"/>
                  </a:cubicBezTo>
                  <a:cubicBezTo>
                    <a:pt x="68" y="99"/>
                    <a:pt x="68" y="99"/>
                    <a:pt x="68" y="99"/>
                  </a:cubicBezTo>
                  <a:cubicBezTo>
                    <a:pt x="88" y="99"/>
                    <a:pt x="88" y="99"/>
                    <a:pt x="88" y="99"/>
                  </a:cubicBezTo>
                  <a:cubicBezTo>
                    <a:pt x="64" y="25"/>
                    <a:pt x="64" y="25"/>
                    <a:pt x="64" y="25"/>
                  </a:cubicBezTo>
                  <a:cubicBezTo>
                    <a:pt x="67" y="25"/>
                    <a:pt x="67" y="25"/>
                    <a:pt x="67" y="25"/>
                  </a:cubicBezTo>
                  <a:cubicBezTo>
                    <a:pt x="81" y="68"/>
                    <a:pt x="81" y="68"/>
                    <a:pt x="81" y="68"/>
                  </a:cubicBezTo>
                  <a:cubicBezTo>
                    <a:pt x="82" y="72"/>
                    <a:pt x="86" y="74"/>
                    <a:pt x="90" y="73"/>
                  </a:cubicBezTo>
                  <a:cubicBezTo>
                    <a:pt x="94" y="71"/>
                    <a:pt x="96" y="67"/>
                    <a:pt x="95" y="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Oval 19"/>
            <p:cNvSpPr>
              <a:spLocks noChangeArrowheads="1"/>
            </p:cNvSpPr>
            <p:nvPr/>
          </p:nvSpPr>
          <p:spPr bwMode="auto">
            <a:xfrm>
              <a:off x="8079887" y="3894274"/>
              <a:ext cx="149135" cy="15009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20"/>
            <p:cNvSpPr>
              <a:spLocks/>
            </p:cNvSpPr>
            <p:nvPr/>
          </p:nvSpPr>
          <p:spPr bwMode="auto">
            <a:xfrm>
              <a:off x="7963322" y="4061425"/>
              <a:ext cx="382264" cy="692484"/>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5 w 95"/>
                <a:gd name="T21" fmla="*/ 73 h 166"/>
                <a:gd name="T22" fmla="*/ 14 w 95"/>
                <a:gd name="T23" fmla="*/ 68 h 166"/>
                <a:gd name="T24" fmla="*/ 28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6 w 95"/>
                <a:gd name="T55" fmla="*/ 25 h 166"/>
                <a:gd name="T56" fmla="*/ 80 w 95"/>
                <a:gd name="T57" fmla="*/ 68 h 166"/>
                <a:gd name="T58" fmla="*/ 89 w 95"/>
                <a:gd name="T59" fmla="*/ 73 h 166"/>
                <a:gd name="T60" fmla="*/ 94 w 95"/>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6">
                  <a:moveTo>
                    <a:pt x="94" y="63"/>
                  </a:moveTo>
                  <a:cubicBezTo>
                    <a:pt x="80" y="18"/>
                    <a:pt x="80" y="18"/>
                    <a:pt x="80" y="18"/>
                  </a:cubicBezTo>
                  <a:cubicBezTo>
                    <a:pt x="79" y="18"/>
                    <a:pt x="79" y="18"/>
                    <a:pt x="79" y="18"/>
                  </a:cubicBezTo>
                  <a:cubicBezTo>
                    <a:pt x="73" y="3"/>
                    <a:pt x="61" y="0"/>
                    <a:pt x="56" y="0"/>
                  </a:cubicBezTo>
                  <a:cubicBezTo>
                    <a:pt x="52" y="0"/>
                    <a:pt x="53" y="0"/>
                    <a:pt x="49" y="0"/>
                  </a:cubicBezTo>
                  <a:cubicBezTo>
                    <a:pt x="48" y="0"/>
                    <a:pt x="47" y="0"/>
                    <a:pt x="46" y="0"/>
                  </a:cubicBezTo>
                  <a:cubicBezTo>
                    <a:pt x="42" y="0"/>
                    <a:pt x="43" y="0"/>
                    <a:pt x="39" y="0"/>
                  </a:cubicBezTo>
                  <a:cubicBezTo>
                    <a:pt x="34" y="0"/>
                    <a:pt x="21" y="3"/>
                    <a:pt x="16" y="18"/>
                  </a:cubicBezTo>
                  <a:cubicBezTo>
                    <a:pt x="15" y="18"/>
                    <a:pt x="15" y="18"/>
                    <a:pt x="15" y="18"/>
                  </a:cubicBezTo>
                  <a:cubicBezTo>
                    <a:pt x="1" y="63"/>
                    <a:pt x="1" y="63"/>
                    <a:pt x="1" y="63"/>
                  </a:cubicBezTo>
                  <a:cubicBezTo>
                    <a:pt x="0" y="67"/>
                    <a:pt x="2" y="71"/>
                    <a:pt x="5" y="73"/>
                  </a:cubicBezTo>
                  <a:cubicBezTo>
                    <a:pt x="9" y="74"/>
                    <a:pt x="13" y="72"/>
                    <a:pt x="14" y="68"/>
                  </a:cubicBezTo>
                  <a:cubicBezTo>
                    <a:pt x="28" y="25"/>
                    <a:pt x="28" y="25"/>
                    <a:pt x="28"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0" y="166"/>
                    <a:pt x="44" y="163"/>
                    <a:pt x="44" y="158"/>
                  </a:cubicBezTo>
                  <a:cubicBezTo>
                    <a:pt x="44" y="99"/>
                    <a:pt x="44" y="99"/>
                    <a:pt x="44" y="99"/>
                  </a:cubicBezTo>
                  <a:cubicBezTo>
                    <a:pt x="51" y="99"/>
                    <a:pt x="51" y="99"/>
                    <a:pt x="51" y="99"/>
                  </a:cubicBezTo>
                  <a:cubicBezTo>
                    <a:pt x="51" y="158"/>
                    <a:pt x="51" y="158"/>
                    <a:pt x="51" y="158"/>
                  </a:cubicBezTo>
                  <a:cubicBezTo>
                    <a:pt x="51" y="163"/>
                    <a:pt x="54"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6" y="25"/>
                    <a:pt x="66" y="25"/>
                    <a:pt x="66" y="25"/>
                  </a:cubicBezTo>
                  <a:cubicBezTo>
                    <a:pt x="80" y="68"/>
                    <a:pt x="80" y="68"/>
                    <a:pt x="80" y="68"/>
                  </a:cubicBezTo>
                  <a:cubicBezTo>
                    <a:pt x="82" y="72"/>
                    <a:pt x="86" y="74"/>
                    <a:pt x="89" y="73"/>
                  </a:cubicBezTo>
                  <a:cubicBezTo>
                    <a:pt x="93" y="71"/>
                    <a:pt x="95" y="67"/>
                    <a:pt x="94" y="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Oval 19"/>
            <p:cNvSpPr>
              <a:spLocks noChangeArrowheads="1"/>
            </p:cNvSpPr>
            <p:nvPr/>
          </p:nvSpPr>
          <p:spPr bwMode="auto">
            <a:xfrm>
              <a:off x="8594143" y="3894274"/>
              <a:ext cx="149135" cy="150095"/>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20"/>
            <p:cNvSpPr>
              <a:spLocks/>
            </p:cNvSpPr>
            <p:nvPr/>
          </p:nvSpPr>
          <p:spPr bwMode="auto">
            <a:xfrm>
              <a:off x="8477578" y="4061425"/>
              <a:ext cx="382264" cy="692484"/>
            </a:xfrm>
            <a:custGeom>
              <a:avLst/>
              <a:gdLst>
                <a:gd name="T0" fmla="*/ 94 w 95"/>
                <a:gd name="T1" fmla="*/ 63 h 166"/>
                <a:gd name="T2" fmla="*/ 80 w 95"/>
                <a:gd name="T3" fmla="*/ 18 h 166"/>
                <a:gd name="T4" fmla="*/ 79 w 95"/>
                <a:gd name="T5" fmla="*/ 18 h 166"/>
                <a:gd name="T6" fmla="*/ 56 w 95"/>
                <a:gd name="T7" fmla="*/ 0 h 166"/>
                <a:gd name="T8" fmla="*/ 49 w 95"/>
                <a:gd name="T9" fmla="*/ 0 h 166"/>
                <a:gd name="T10" fmla="*/ 46 w 95"/>
                <a:gd name="T11" fmla="*/ 0 h 166"/>
                <a:gd name="T12" fmla="*/ 39 w 95"/>
                <a:gd name="T13" fmla="*/ 0 h 166"/>
                <a:gd name="T14" fmla="*/ 16 w 95"/>
                <a:gd name="T15" fmla="*/ 18 h 166"/>
                <a:gd name="T16" fmla="*/ 15 w 95"/>
                <a:gd name="T17" fmla="*/ 18 h 166"/>
                <a:gd name="T18" fmla="*/ 1 w 95"/>
                <a:gd name="T19" fmla="*/ 63 h 166"/>
                <a:gd name="T20" fmla="*/ 5 w 95"/>
                <a:gd name="T21" fmla="*/ 73 h 166"/>
                <a:gd name="T22" fmla="*/ 14 w 95"/>
                <a:gd name="T23" fmla="*/ 68 h 166"/>
                <a:gd name="T24" fmla="*/ 28 w 95"/>
                <a:gd name="T25" fmla="*/ 25 h 166"/>
                <a:gd name="T26" fmla="*/ 32 w 95"/>
                <a:gd name="T27" fmla="*/ 25 h 166"/>
                <a:gd name="T28" fmla="*/ 8 w 95"/>
                <a:gd name="T29" fmla="*/ 99 h 166"/>
                <a:gd name="T30" fmla="*/ 27 w 95"/>
                <a:gd name="T31" fmla="*/ 99 h 166"/>
                <a:gd name="T32" fmla="*/ 27 w 95"/>
                <a:gd name="T33" fmla="*/ 158 h 166"/>
                <a:gd name="T34" fmla="*/ 36 w 95"/>
                <a:gd name="T35" fmla="*/ 166 h 166"/>
                <a:gd name="T36" fmla="*/ 44 w 95"/>
                <a:gd name="T37" fmla="*/ 158 h 166"/>
                <a:gd name="T38" fmla="*/ 44 w 95"/>
                <a:gd name="T39" fmla="*/ 99 h 166"/>
                <a:gd name="T40" fmla="*/ 51 w 95"/>
                <a:gd name="T41" fmla="*/ 99 h 166"/>
                <a:gd name="T42" fmla="*/ 51 w 95"/>
                <a:gd name="T43" fmla="*/ 158 h 166"/>
                <a:gd name="T44" fmla="*/ 59 w 95"/>
                <a:gd name="T45" fmla="*/ 166 h 166"/>
                <a:gd name="T46" fmla="*/ 68 w 95"/>
                <a:gd name="T47" fmla="*/ 158 h 166"/>
                <a:gd name="T48" fmla="*/ 68 w 95"/>
                <a:gd name="T49" fmla="*/ 99 h 166"/>
                <a:gd name="T50" fmla="*/ 87 w 95"/>
                <a:gd name="T51" fmla="*/ 99 h 166"/>
                <a:gd name="T52" fmla="*/ 63 w 95"/>
                <a:gd name="T53" fmla="*/ 25 h 166"/>
                <a:gd name="T54" fmla="*/ 66 w 95"/>
                <a:gd name="T55" fmla="*/ 25 h 166"/>
                <a:gd name="T56" fmla="*/ 80 w 95"/>
                <a:gd name="T57" fmla="*/ 68 h 166"/>
                <a:gd name="T58" fmla="*/ 89 w 95"/>
                <a:gd name="T59" fmla="*/ 73 h 166"/>
                <a:gd name="T60" fmla="*/ 94 w 95"/>
                <a:gd name="T61" fmla="*/ 6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5" h="166">
                  <a:moveTo>
                    <a:pt x="94" y="63"/>
                  </a:moveTo>
                  <a:cubicBezTo>
                    <a:pt x="80" y="18"/>
                    <a:pt x="80" y="18"/>
                    <a:pt x="80" y="18"/>
                  </a:cubicBezTo>
                  <a:cubicBezTo>
                    <a:pt x="79" y="18"/>
                    <a:pt x="79" y="18"/>
                    <a:pt x="79" y="18"/>
                  </a:cubicBezTo>
                  <a:cubicBezTo>
                    <a:pt x="73" y="3"/>
                    <a:pt x="61" y="0"/>
                    <a:pt x="56" y="0"/>
                  </a:cubicBezTo>
                  <a:cubicBezTo>
                    <a:pt x="52" y="0"/>
                    <a:pt x="53" y="0"/>
                    <a:pt x="49" y="0"/>
                  </a:cubicBezTo>
                  <a:cubicBezTo>
                    <a:pt x="48" y="0"/>
                    <a:pt x="47" y="0"/>
                    <a:pt x="46" y="0"/>
                  </a:cubicBezTo>
                  <a:cubicBezTo>
                    <a:pt x="42" y="0"/>
                    <a:pt x="43" y="0"/>
                    <a:pt x="39" y="0"/>
                  </a:cubicBezTo>
                  <a:cubicBezTo>
                    <a:pt x="34" y="0"/>
                    <a:pt x="21" y="3"/>
                    <a:pt x="16" y="18"/>
                  </a:cubicBezTo>
                  <a:cubicBezTo>
                    <a:pt x="15" y="18"/>
                    <a:pt x="15" y="18"/>
                    <a:pt x="15" y="18"/>
                  </a:cubicBezTo>
                  <a:cubicBezTo>
                    <a:pt x="1" y="63"/>
                    <a:pt x="1" y="63"/>
                    <a:pt x="1" y="63"/>
                  </a:cubicBezTo>
                  <a:cubicBezTo>
                    <a:pt x="0" y="67"/>
                    <a:pt x="2" y="71"/>
                    <a:pt x="5" y="73"/>
                  </a:cubicBezTo>
                  <a:cubicBezTo>
                    <a:pt x="9" y="74"/>
                    <a:pt x="13" y="72"/>
                    <a:pt x="14" y="68"/>
                  </a:cubicBezTo>
                  <a:cubicBezTo>
                    <a:pt x="28" y="25"/>
                    <a:pt x="28" y="25"/>
                    <a:pt x="28" y="25"/>
                  </a:cubicBezTo>
                  <a:cubicBezTo>
                    <a:pt x="32" y="25"/>
                    <a:pt x="32" y="25"/>
                    <a:pt x="32" y="25"/>
                  </a:cubicBezTo>
                  <a:cubicBezTo>
                    <a:pt x="8" y="99"/>
                    <a:pt x="8" y="99"/>
                    <a:pt x="8" y="99"/>
                  </a:cubicBezTo>
                  <a:cubicBezTo>
                    <a:pt x="27" y="99"/>
                    <a:pt x="27" y="99"/>
                    <a:pt x="27" y="99"/>
                  </a:cubicBezTo>
                  <a:cubicBezTo>
                    <a:pt x="27" y="158"/>
                    <a:pt x="27" y="158"/>
                    <a:pt x="27" y="158"/>
                  </a:cubicBezTo>
                  <a:cubicBezTo>
                    <a:pt x="27" y="163"/>
                    <a:pt x="31" y="166"/>
                    <a:pt x="36" y="166"/>
                  </a:cubicBezTo>
                  <a:cubicBezTo>
                    <a:pt x="40" y="166"/>
                    <a:pt x="44" y="163"/>
                    <a:pt x="44" y="158"/>
                  </a:cubicBezTo>
                  <a:cubicBezTo>
                    <a:pt x="44" y="99"/>
                    <a:pt x="44" y="99"/>
                    <a:pt x="44" y="99"/>
                  </a:cubicBezTo>
                  <a:cubicBezTo>
                    <a:pt x="51" y="99"/>
                    <a:pt x="51" y="99"/>
                    <a:pt x="51" y="99"/>
                  </a:cubicBezTo>
                  <a:cubicBezTo>
                    <a:pt x="51" y="158"/>
                    <a:pt x="51" y="158"/>
                    <a:pt x="51" y="158"/>
                  </a:cubicBezTo>
                  <a:cubicBezTo>
                    <a:pt x="51" y="163"/>
                    <a:pt x="54" y="166"/>
                    <a:pt x="59" y="166"/>
                  </a:cubicBezTo>
                  <a:cubicBezTo>
                    <a:pt x="64" y="166"/>
                    <a:pt x="68" y="163"/>
                    <a:pt x="68" y="158"/>
                  </a:cubicBezTo>
                  <a:cubicBezTo>
                    <a:pt x="68" y="99"/>
                    <a:pt x="68" y="99"/>
                    <a:pt x="68" y="99"/>
                  </a:cubicBezTo>
                  <a:cubicBezTo>
                    <a:pt x="87" y="99"/>
                    <a:pt x="87" y="99"/>
                    <a:pt x="87" y="99"/>
                  </a:cubicBezTo>
                  <a:cubicBezTo>
                    <a:pt x="63" y="25"/>
                    <a:pt x="63" y="25"/>
                    <a:pt x="63" y="25"/>
                  </a:cubicBezTo>
                  <a:cubicBezTo>
                    <a:pt x="66" y="25"/>
                    <a:pt x="66" y="25"/>
                    <a:pt x="66" y="25"/>
                  </a:cubicBezTo>
                  <a:cubicBezTo>
                    <a:pt x="80" y="68"/>
                    <a:pt x="80" y="68"/>
                    <a:pt x="80" y="68"/>
                  </a:cubicBezTo>
                  <a:cubicBezTo>
                    <a:pt x="82" y="72"/>
                    <a:pt x="86" y="74"/>
                    <a:pt x="89" y="73"/>
                  </a:cubicBezTo>
                  <a:cubicBezTo>
                    <a:pt x="93" y="71"/>
                    <a:pt x="95" y="67"/>
                    <a:pt x="94" y="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2" name="组合 61"/>
          <p:cNvGrpSpPr/>
          <p:nvPr/>
        </p:nvGrpSpPr>
        <p:grpSpPr>
          <a:xfrm>
            <a:off x="274940" y="1199053"/>
            <a:ext cx="5546120" cy="1076770"/>
            <a:chOff x="3340793" y="1829985"/>
            <a:chExt cx="5546120" cy="1076770"/>
          </a:xfrm>
        </p:grpSpPr>
        <p:sp>
          <p:nvSpPr>
            <p:cNvPr id="6" name="Oval 109"/>
            <p:cNvSpPr>
              <a:spLocks noChangeArrowheads="1"/>
            </p:cNvSpPr>
            <p:nvPr/>
          </p:nvSpPr>
          <p:spPr bwMode="auto">
            <a:xfrm>
              <a:off x="3443131" y="2053942"/>
              <a:ext cx="148390" cy="1518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110"/>
            <p:cNvSpPr>
              <a:spLocks/>
            </p:cNvSpPr>
            <p:nvPr/>
          </p:nvSpPr>
          <p:spPr bwMode="auto">
            <a:xfrm>
              <a:off x="3340793"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 name="Oval 111"/>
            <p:cNvSpPr>
              <a:spLocks noChangeArrowheads="1"/>
            </p:cNvSpPr>
            <p:nvPr/>
          </p:nvSpPr>
          <p:spPr bwMode="auto">
            <a:xfrm>
              <a:off x="3443131" y="2053942"/>
              <a:ext cx="148390" cy="1518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112"/>
            <p:cNvSpPr>
              <a:spLocks/>
            </p:cNvSpPr>
            <p:nvPr/>
          </p:nvSpPr>
          <p:spPr bwMode="auto">
            <a:xfrm>
              <a:off x="3340793"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7"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Oval 115"/>
            <p:cNvSpPr>
              <a:spLocks noChangeArrowheads="1"/>
            </p:cNvSpPr>
            <p:nvPr/>
          </p:nvSpPr>
          <p:spPr bwMode="auto">
            <a:xfrm>
              <a:off x="3959936" y="2053942"/>
              <a:ext cx="148390" cy="1518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116"/>
            <p:cNvSpPr>
              <a:spLocks/>
            </p:cNvSpPr>
            <p:nvPr/>
          </p:nvSpPr>
          <p:spPr bwMode="auto">
            <a:xfrm>
              <a:off x="3862714" y="2221093"/>
              <a:ext cx="347948" cy="685662"/>
            </a:xfrm>
            <a:custGeom>
              <a:avLst/>
              <a:gdLst>
                <a:gd name="T0" fmla="*/ 86 w 86"/>
                <a:gd name="T1" fmla="*/ 25 h 168"/>
                <a:gd name="T2" fmla="*/ 61 w 86"/>
                <a:gd name="T3" fmla="*/ 0 h 168"/>
                <a:gd name="T4" fmla="*/ 36 w 86"/>
                <a:gd name="T5" fmla="*/ 0 h 168"/>
                <a:gd name="T6" fmla="*/ 35 w 86"/>
                <a:gd name="T7" fmla="*/ 0 h 168"/>
                <a:gd name="T8" fmla="*/ 25 w 86"/>
                <a:gd name="T9" fmla="*/ 0 h 168"/>
                <a:gd name="T10" fmla="*/ 0 w 86"/>
                <a:gd name="T11" fmla="*/ 25 h 168"/>
                <a:gd name="T12" fmla="*/ 0 w 86"/>
                <a:gd name="T13" fmla="*/ 25 h 168"/>
                <a:gd name="T14" fmla="*/ 0 w 86"/>
                <a:gd name="T15" fmla="*/ 73 h 168"/>
                <a:gd name="T16" fmla="*/ 8 w 86"/>
                <a:gd name="T17" fmla="*/ 81 h 168"/>
                <a:gd name="T18" fmla="*/ 16 w 86"/>
                <a:gd name="T19" fmla="*/ 73 h 168"/>
                <a:gd name="T20" fmla="*/ 16 w 86"/>
                <a:gd name="T21" fmla="*/ 45 h 168"/>
                <a:gd name="T22" fmla="*/ 16 w 86"/>
                <a:gd name="T23" fmla="*/ 28 h 168"/>
                <a:gd name="T24" fmla="*/ 19 w 86"/>
                <a:gd name="T25" fmla="*/ 28 h 168"/>
                <a:gd name="T26" fmla="*/ 19 w 86"/>
                <a:gd name="T27" fmla="*/ 46 h 168"/>
                <a:gd name="T28" fmla="*/ 19 w 86"/>
                <a:gd name="T29" fmla="*/ 77 h 168"/>
                <a:gd name="T30" fmla="*/ 19 w 86"/>
                <a:gd name="T31" fmla="*/ 81 h 168"/>
                <a:gd name="T32" fmla="*/ 19 w 86"/>
                <a:gd name="T33" fmla="*/ 157 h 168"/>
                <a:gd name="T34" fmla="*/ 30 w 86"/>
                <a:gd name="T35" fmla="*/ 168 h 168"/>
                <a:gd name="T36" fmla="*/ 41 w 86"/>
                <a:gd name="T37" fmla="*/ 157 h 168"/>
                <a:gd name="T38" fmla="*/ 41 w 86"/>
                <a:gd name="T39" fmla="*/ 81 h 168"/>
                <a:gd name="T40" fmla="*/ 45 w 86"/>
                <a:gd name="T41" fmla="*/ 81 h 168"/>
                <a:gd name="T42" fmla="*/ 45 w 86"/>
                <a:gd name="T43" fmla="*/ 157 h 168"/>
                <a:gd name="T44" fmla="*/ 55 w 86"/>
                <a:gd name="T45" fmla="*/ 168 h 168"/>
                <a:gd name="T46" fmla="*/ 66 w 86"/>
                <a:gd name="T47" fmla="*/ 157 h 168"/>
                <a:gd name="T48" fmla="*/ 66 w 86"/>
                <a:gd name="T49" fmla="*/ 81 h 168"/>
                <a:gd name="T50" fmla="*/ 66 w 86"/>
                <a:gd name="T51" fmla="*/ 77 h 168"/>
                <a:gd name="T52" fmla="*/ 66 w 86"/>
                <a:gd name="T53" fmla="*/ 46 h 168"/>
                <a:gd name="T54" fmla="*/ 66 w 86"/>
                <a:gd name="T55" fmla="*/ 28 h 168"/>
                <a:gd name="T56" fmla="*/ 70 w 86"/>
                <a:gd name="T57" fmla="*/ 28 h 168"/>
                <a:gd name="T58" fmla="*/ 70 w 86"/>
                <a:gd name="T59" fmla="*/ 45 h 168"/>
                <a:gd name="T60" fmla="*/ 70 w 86"/>
                <a:gd name="T61" fmla="*/ 73 h 168"/>
                <a:gd name="T62" fmla="*/ 78 w 86"/>
                <a:gd name="T63" fmla="*/ 81 h 168"/>
                <a:gd name="T64" fmla="*/ 86 w 86"/>
                <a:gd name="T65" fmla="*/ 73 h 168"/>
                <a:gd name="T66" fmla="*/ 86 w 86"/>
                <a:gd name="T67" fmla="*/ 25 h 168"/>
                <a:gd name="T68" fmla="*/ 86 w 86"/>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8">
                  <a:moveTo>
                    <a:pt x="86" y="25"/>
                  </a:moveTo>
                  <a:cubicBezTo>
                    <a:pt x="86" y="11"/>
                    <a:pt x="75" y="0"/>
                    <a:pt x="61" y="0"/>
                  </a:cubicBezTo>
                  <a:cubicBezTo>
                    <a:pt x="36" y="0"/>
                    <a:pt x="36" y="0"/>
                    <a:pt x="36" y="0"/>
                  </a:cubicBezTo>
                  <a:cubicBezTo>
                    <a:pt x="35" y="0"/>
                    <a:pt x="35" y="0"/>
                    <a:pt x="35" y="0"/>
                  </a:cubicBezTo>
                  <a:cubicBezTo>
                    <a:pt x="25" y="0"/>
                    <a:pt x="25" y="0"/>
                    <a:pt x="25" y="0"/>
                  </a:cubicBezTo>
                  <a:cubicBezTo>
                    <a:pt x="11" y="0"/>
                    <a:pt x="0" y="11"/>
                    <a:pt x="0" y="25"/>
                  </a:cubicBezTo>
                  <a:cubicBezTo>
                    <a:pt x="0" y="25"/>
                    <a:pt x="0" y="25"/>
                    <a:pt x="0" y="25"/>
                  </a:cubicBezTo>
                  <a:cubicBezTo>
                    <a:pt x="0" y="73"/>
                    <a:pt x="0" y="73"/>
                    <a:pt x="0" y="73"/>
                  </a:cubicBezTo>
                  <a:cubicBezTo>
                    <a:pt x="0" y="78"/>
                    <a:pt x="3" y="81"/>
                    <a:pt x="8" y="81"/>
                  </a:cubicBezTo>
                  <a:cubicBezTo>
                    <a:pt x="12" y="81"/>
                    <a:pt x="16" y="78"/>
                    <a:pt x="16" y="73"/>
                  </a:cubicBezTo>
                  <a:cubicBezTo>
                    <a:pt x="16" y="45"/>
                    <a:pt x="16" y="45"/>
                    <a:pt x="16" y="45"/>
                  </a:cubicBezTo>
                  <a:cubicBezTo>
                    <a:pt x="16" y="28"/>
                    <a:pt x="16" y="28"/>
                    <a:pt x="16" y="28"/>
                  </a:cubicBezTo>
                  <a:cubicBezTo>
                    <a:pt x="19" y="28"/>
                    <a:pt x="19" y="28"/>
                    <a:pt x="19" y="28"/>
                  </a:cubicBezTo>
                  <a:cubicBezTo>
                    <a:pt x="19" y="46"/>
                    <a:pt x="19" y="46"/>
                    <a:pt x="19" y="46"/>
                  </a:cubicBezTo>
                  <a:cubicBezTo>
                    <a:pt x="19" y="77"/>
                    <a:pt x="19" y="77"/>
                    <a:pt x="19" y="77"/>
                  </a:cubicBezTo>
                  <a:cubicBezTo>
                    <a:pt x="19" y="81"/>
                    <a:pt x="19" y="81"/>
                    <a:pt x="19" y="81"/>
                  </a:cubicBezTo>
                  <a:cubicBezTo>
                    <a:pt x="19" y="157"/>
                    <a:pt x="19" y="157"/>
                    <a:pt x="19" y="157"/>
                  </a:cubicBezTo>
                  <a:cubicBezTo>
                    <a:pt x="19" y="163"/>
                    <a:pt x="24" y="168"/>
                    <a:pt x="30" y="168"/>
                  </a:cubicBezTo>
                  <a:cubicBezTo>
                    <a:pt x="36" y="168"/>
                    <a:pt x="41" y="163"/>
                    <a:pt x="41" y="157"/>
                  </a:cubicBezTo>
                  <a:cubicBezTo>
                    <a:pt x="41" y="81"/>
                    <a:pt x="41" y="81"/>
                    <a:pt x="41" y="81"/>
                  </a:cubicBezTo>
                  <a:cubicBezTo>
                    <a:pt x="45" y="81"/>
                    <a:pt x="45" y="81"/>
                    <a:pt x="45" y="81"/>
                  </a:cubicBezTo>
                  <a:cubicBezTo>
                    <a:pt x="45" y="157"/>
                    <a:pt x="45" y="157"/>
                    <a:pt x="45" y="157"/>
                  </a:cubicBezTo>
                  <a:cubicBezTo>
                    <a:pt x="45" y="163"/>
                    <a:pt x="50" y="168"/>
                    <a:pt x="55" y="168"/>
                  </a:cubicBezTo>
                  <a:cubicBezTo>
                    <a:pt x="61" y="168"/>
                    <a:pt x="66" y="163"/>
                    <a:pt x="66" y="157"/>
                  </a:cubicBezTo>
                  <a:cubicBezTo>
                    <a:pt x="66" y="81"/>
                    <a:pt x="66" y="81"/>
                    <a:pt x="66" y="81"/>
                  </a:cubicBezTo>
                  <a:cubicBezTo>
                    <a:pt x="66" y="77"/>
                    <a:pt x="66" y="77"/>
                    <a:pt x="66" y="77"/>
                  </a:cubicBezTo>
                  <a:cubicBezTo>
                    <a:pt x="66" y="46"/>
                    <a:pt x="66" y="46"/>
                    <a:pt x="66" y="46"/>
                  </a:cubicBezTo>
                  <a:cubicBezTo>
                    <a:pt x="66" y="28"/>
                    <a:pt x="66" y="28"/>
                    <a:pt x="66" y="28"/>
                  </a:cubicBezTo>
                  <a:cubicBezTo>
                    <a:pt x="70" y="28"/>
                    <a:pt x="70" y="28"/>
                    <a:pt x="70" y="28"/>
                  </a:cubicBezTo>
                  <a:cubicBezTo>
                    <a:pt x="70" y="45"/>
                    <a:pt x="70" y="45"/>
                    <a:pt x="70" y="45"/>
                  </a:cubicBezTo>
                  <a:cubicBezTo>
                    <a:pt x="70" y="73"/>
                    <a:pt x="70" y="73"/>
                    <a:pt x="70" y="73"/>
                  </a:cubicBezTo>
                  <a:cubicBezTo>
                    <a:pt x="70" y="78"/>
                    <a:pt x="74" y="81"/>
                    <a:pt x="78" y="81"/>
                  </a:cubicBezTo>
                  <a:cubicBezTo>
                    <a:pt x="82" y="81"/>
                    <a:pt x="86" y="78"/>
                    <a:pt x="86" y="73"/>
                  </a:cubicBezTo>
                  <a:cubicBezTo>
                    <a:pt x="86" y="25"/>
                    <a:pt x="86" y="25"/>
                    <a:pt x="86" y="25"/>
                  </a:cubicBezTo>
                  <a:cubicBezTo>
                    <a:pt x="86" y="25"/>
                    <a:pt x="86" y="25"/>
                    <a:pt x="86"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 name="Oval 119"/>
            <p:cNvSpPr>
              <a:spLocks noChangeArrowheads="1"/>
            </p:cNvSpPr>
            <p:nvPr/>
          </p:nvSpPr>
          <p:spPr bwMode="auto">
            <a:xfrm>
              <a:off x="4480151" y="2053942"/>
              <a:ext cx="150095" cy="1518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20"/>
            <p:cNvSpPr>
              <a:spLocks/>
            </p:cNvSpPr>
            <p:nvPr/>
          </p:nvSpPr>
          <p:spPr bwMode="auto">
            <a:xfrm>
              <a:off x="4379519" y="2221093"/>
              <a:ext cx="347948" cy="685662"/>
            </a:xfrm>
            <a:custGeom>
              <a:avLst/>
              <a:gdLst>
                <a:gd name="T0" fmla="*/ 86 w 86"/>
                <a:gd name="T1" fmla="*/ 25 h 168"/>
                <a:gd name="T2" fmla="*/ 61 w 86"/>
                <a:gd name="T3" fmla="*/ 0 h 168"/>
                <a:gd name="T4" fmla="*/ 37 w 86"/>
                <a:gd name="T5" fmla="*/ 0 h 168"/>
                <a:gd name="T6" fmla="*/ 35 w 86"/>
                <a:gd name="T7" fmla="*/ 0 h 168"/>
                <a:gd name="T8" fmla="*/ 25 w 86"/>
                <a:gd name="T9" fmla="*/ 0 h 168"/>
                <a:gd name="T10" fmla="*/ 0 w 86"/>
                <a:gd name="T11" fmla="*/ 25 h 168"/>
                <a:gd name="T12" fmla="*/ 0 w 86"/>
                <a:gd name="T13" fmla="*/ 25 h 168"/>
                <a:gd name="T14" fmla="*/ 0 w 86"/>
                <a:gd name="T15" fmla="*/ 73 h 168"/>
                <a:gd name="T16" fmla="*/ 8 w 86"/>
                <a:gd name="T17" fmla="*/ 81 h 168"/>
                <a:gd name="T18" fmla="*/ 16 w 86"/>
                <a:gd name="T19" fmla="*/ 73 h 168"/>
                <a:gd name="T20" fmla="*/ 16 w 86"/>
                <a:gd name="T21" fmla="*/ 45 h 168"/>
                <a:gd name="T22" fmla="*/ 16 w 86"/>
                <a:gd name="T23" fmla="*/ 28 h 168"/>
                <a:gd name="T24" fmla="*/ 20 w 86"/>
                <a:gd name="T25" fmla="*/ 28 h 168"/>
                <a:gd name="T26" fmla="*/ 20 w 86"/>
                <a:gd name="T27" fmla="*/ 46 h 168"/>
                <a:gd name="T28" fmla="*/ 20 w 86"/>
                <a:gd name="T29" fmla="*/ 77 h 168"/>
                <a:gd name="T30" fmla="*/ 20 w 86"/>
                <a:gd name="T31" fmla="*/ 81 h 168"/>
                <a:gd name="T32" fmla="*/ 20 w 86"/>
                <a:gd name="T33" fmla="*/ 157 h 168"/>
                <a:gd name="T34" fmla="*/ 30 w 86"/>
                <a:gd name="T35" fmla="*/ 168 h 168"/>
                <a:gd name="T36" fmla="*/ 41 w 86"/>
                <a:gd name="T37" fmla="*/ 157 h 168"/>
                <a:gd name="T38" fmla="*/ 41 w 86"/>
                <a:gd name="T39" fmla="*/ 81 h 168"/>
                <a:gd name="T40" fmla="*/ 45 w 86"/>
                <a:gd name="T41" fmla="*/ 81 h 168"/>
                <a:gd name="T42" fmla="*/ 45 w 86"/>
                <a:gd name="T43" fmla="*/ 157 h 168"/>
                <a:gd name="T44" fmla="*/ 56 w 86"/>
                <a:gd name="T45" fmla="*/ 168 h 168"/>
                <a:gd name="T46" fmla="*/ 66 w 86"/>
                <a:gd name="T47" fmla="*/ 157 h 168"/>
                <a:gd name="T48" fmla="*/ 66 w 86"/>
                <a:gd name="T49" fmla="*/ 81 h 168"/>
                <a:gd name="T50" fmla="*/ 66 w 86"/>
                <a:gd name="T51" fmla="*/ 77 h 168"/>
                <a:gd name="T52" fmla="*/ 66 w 86"/>
                <a:gd name="T53" fmla="*/ 46 h 168"/>
                <a:gd name="T54" fmla="*/ 66 w 86"/>
                <a:gd name="T55" fmla="*/ 28 h 168"/>
                <a:gd name="T56" fmla="*/ 70 w 86"/>
                <a:gd name="T57" fmla="*/ 28 h 168"/>
                <a:gd name="T58" fmla="*/ 70 w 86"/>
                <a:gd name="T59" fmla="*/ 45 h 168"/>
                <a:gd name="T60" fmla="*/ 70 w 86"/>
                <a:gd name="T61" fmla="*/ 73 h 168"/>
                <a:gd name="T62" fmla="*/ 78 w 86"/>
                <a:gd name="T63" fmla="*/ 81 h 168"/>
                <a:gd name="T64" fmla="*/ 86 w 86"/>
                <a:gd name="T65" fmla="*/ 73 h 168"/>
                <a:gd name="T66" fmla="*/ 86 w 86"/>
                <a:gd name="T67" fmla="*/ 25 h 168"/>
                <a:gd name="T68" fmla="*/ 86 w 86"/>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8">
                  <a:moveTo>
                    <a:pt x="86" y="25"/>
                  </a:moveTo>
                  <a:cubicBezTo>
                    <a:pt x="86" y="11"/>
                    <a:pt x="75" y="0"/>
                    <a:pt x="61" y="0"/>
                  </a:cubicBezTo>
                  <a:cubicBezTo>
                    <a:pt x="37" y="0"/>
                    <a:pt x="37" y="0"/>
                    <a:pt x="37" y="0"/>
                  </a:cubicBezTo>
                  <a:cubicBezTo>
                    <a:pt x="35" y="0"/>
                    <a:pt x="35" y="0"/>
                    <a:pt x="35" y="0"/>
                  </a:cubicBezTo>
                  <a:cubicBezTo>
                    <a:pt x="25" y="0"/>
                    <a:pt x="25" y="0"/>
                    <a:pt x="25" y="0"/>
                  </a:cubicBezTo>
                  <a:cubicBezTo>
                    <a:pt x="11" y="0"/>
                    <a:pt x="0" y="11"/>
                    <a:pt x="0" y="25"/>
                  </a:cubicBezTo>
                  <a:cubicBezTo>
                    <a:pt x="0" y="25"/>
                    <a:pt x="0" y="25"/>
                    <a:pt x="0" y="25"/>
                  </a:cubicBezTo>
                  <a:cubicBezTo>
                    <a:pt x="0" y="73"/>
                    <a:pt x="0" y="73"/>
                    <a:pt x="0" y="73"/>
                  </a:cubicBezTo>
                  <a:cubicBezTo>
                    <a:pt x="0" y="78"/>
                    <a:pt x="3" y="81"/>
                    <a:pt x="8" y="81"/>
                  </a:cubicBezTo>
                  <a:cubicBezTo>
                    <a:pt x="12"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4" y="168"/>
                    <a:pt x="30" y="168"/>
                  </a:cubicBezTo>
                  <a:cubicBezTo>
                    <a:pt x="36"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6" y="163"/>
                    <a:pt x="66" y="157"/>
                  </a:cubicBezTo>
                  <a:cubicBezTo>
                    <a:pt x="66" y="81"/>
                    <a:pt x="66" y="81"/>
                    <a:pt x="66" y="81"/>
                  </a:cubicBezTo>
                  <a:cubicBezTo>
                    <a:pt x="66" y="77"/>
                    <a:pt x="66" y="77"/>
                    <a:pt x="66" y="77"/>
                  </a:cubicBezTo>
                  <a:cubicBezTo>
                    <a:pt x="66" y="46"/>
                    <a:pt x="66" y="46"/>
                    <a:pt x="66" y="46"/>
                  </a:cubicBezTo>
                  <a:cubicBezTo>
                    <a:pt x="66" y="28"/>
                    <a:pt x="66" y="28"/>
                    <a:pt x="66" y="28"/>
                  </a:cubicBezTo>
                  <a:cubicBezTo>
                    <a:pt x="70" y="28"/>
                    <a:pt x="70" y="28"/>
                    <a:pt x="70" y="28"/>
                  </a:cubicBezTo>
                  <a:cubicBezTo>
                    <a:pt x="70" y="45"/>
                    <a:pt x="70" y="45"/>
                    <a:pt x="70" y="45"/>
                  </a:cubicBezTo>
                  <a:cubicBezTo>
                    <a:pt x="70" y="73"/>
                    <a:pt x="70" y="73"/>
                    <a:pt x="70" y="73"/>
                  </a:cubicBezTo>
                  <a:cubicBezTo>
                    <a:pt x="70" y="78"/>
                    <a:pt x="74" y="81"/>
                    <a:pt x="78" y="81"/>
                  </a:cubicBezTo>
                  <a:cubicBezTo>
                    <a:pt x="83" y="81"/>
                    <a:pt x="86" y="78"/>
                    <a:pt x="86" y="73"/>
                  </a:cubicBezTo>
                  <a:cubicBezTo>
                    <a:pt x="86" y="25"/>
                    <a:pt x="86" y="25"/>
                    <a:pt x="86" y="25"/>
                  </a:cubicBezTo>
                  <a:cubicBezTo>
                    <a:pt x="86" y="25"/>
                    <a:pt x="86" y="25"/>
                    <a:pt x="86"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 name="Oval 123"/>
            <p:cNvSpPr>
              <a:spLocks noChangeArrowheads="1"/>
            </p:cNvSpPr>
            <p:nvPr/>
          </p:nvSpPr>
          <p:spPr bwMode="auto">
            <a:xfrm>
              <a:off x="4998661" y="2053942"/>
              <a:ext cx="148390" cy="1518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24"/>
            <p:cNvSpPr>
              <a:spLocks/>
            </p:cNvSpPr>
            <p:nvPr/>
          </p:nvSpPr>
          <p:spPr bwMode="auto">
            <a:xfrm>
              <a:off x="4896324" y="2221093"/>
              <a:ext cx="347948" cy="685662"/>
            </a:xfrm>
            <a:custGeom>
              <a:avLst/>
              <a:gdLst>
                <a:gd name="T0" fmla="*/ 86 w 86"/>
                <a:gd name="T1" fmla="*/ 25 h 168"/>
                <a:gd name="T2" fmla="*/ 62 w 86"/>
                <a:gd name="T3" fmla="*/ 0 h 168"/>
                <a:gd name="T4" fmla="*/ 37 w 86"/>
                <a:gd name="T5" fmla="*/ 0 h 168"/>
                <a:gd name="T6" fmla="*/ 35 w 86"/>
                <a:gd name="T7" fmla="*/ 0 h 168"/>
                <a:gd name="T8" fmla="*/ 25 w 86"/>
                <a:gd name="T9" fmla="*/ 0 h 168"/>
                <a:gd name="T10" fmla="*/ 0 w 86"/>
                <a:gd name="T11" fmla="*/ 25 h 168"/>
                <a:gd name="T12" fmla="*/ 0 w 86"/>
                <a:gd name="T13" fmla="*/ 25 h 168"/>
                <a:gd name="T14" fmla="*/ 0 w 86"/>
                <a:gd name="T15" fmla="*/ 73 h 168"/>
                <a:gd name="T16" fmla="*/ 8 w 86"/>
                <a:gd name="T17" fmla="*/ 81 h 168"/>
                <a:gd name="T18" fmla="*/ 16 w 86"/>
                <a:gd name="T19" fmla="*/ 73 h 168"/>
                <a:gd name="T20" fmla="*/ 16 w 86"/>
                <a:gd name="T21" fmla="*/ 45 h 168"/>
                <a:gd name="T22" fmla="*/ 16 w 86"/>
                <a:gd name="T23" fmla="*/ 28 h 168"/>
                <a:gd name="T24" fmla="*/ 20 w 86"/>
                <a:gd name="T25" fmla="*/ 28 h 168"/>
                <a:gd name="T26" fmla="*/ 20 w 86"/>
                <a:gd name="T27" fmla="*/ 46 h 168"/>
                <a:gd name="T28" fmla="*/ 20 w 86"/>
                <a:gd name="T29" fmla="*/ 77 h 168"/>
                <a:gd name="T30" fmla="*/ 20 w 86"/>
                <a:gd name="T31" fmla="*/ 81 h 168"/>
                <a:gd name="T32" fmla="*/ 20 w 86"/>
                <a:gd name="T33" fmla="*/ 157 h 168"/>
                <a:gd name="T34" fmla="*/ 31 w 86"/>
                <a:gd name="T35" fmla="*/ 168 h 168"/>
                <a:gd name="T36" fmla="*/ 41 w 86"/>
                <a:gd name="T37" fmla="*/ 157 h 168"/>
                <a:gd name="T38" fmla="*/ 41 w 86"/>
                <a:gd name="T39" fmla="*/ 81 h 168"/>
                <a:gd name="T40" fmla="*/ 45 w 86"/>
                <a:gd name="T41" fmla="*/ 81 h 168"/>
                <a:gd name="T42" fmla="*/ 45 w 86"/>
                <a:gd name="T43" fmla="*/ 157 h 168"/>
                <a:gd name="T44" fmla="*/ 56 w 86"/>
                <a:gd name="T45" fmla="*/ 168 h 168"/>
                <a:gd name="T46" fmla="*/ 67 w 86"/>
                <a:gd name="T47" fmla="*/ 157 h 168"/>
                <a:gd name="T48" fmla="*/ 67 w 86"/>
                <a:gd name="T49" fmla="*/ 81 h 168"/>
                <a:gd name="T50" fmla="*/ 67 w 86"/>
                <a:gd name="T51" fmla="*/ 77 h 168"/>
                <a:gd name="T52" fmla="*/ 67 w 86"/>
                <a:gd name="T53" fmla="*/ 46 h 168"/>
                <a:gd name="T54" fmla="*/ 67 w 86"/>
                <a:gd name="T55" fmla="*/ 28 h 168"/>
                <a:gd name="T56" fmla="*/ 71 w 86"/>
                <a:gd name="T57" fmla="*/ 28 h 168"/>
                <a:gd name="T58" fmla="*/ 71 w 86"/>
                <a:gd name="T59" fmla="*/ 45 h 168"/>
                <a:gd name="T60" fmla="*/ 71 w 86"/>
                <a:gd name="T61" fmla="*/ 73 h 168"/>
                <a:gd name="T62" fmla="*/ 78 w 86"/>
                <a:gd name="T63" fmla="*/ 81 h 168"/>
                <a:gd name="T64" fmla="*/ 86 w 86"/>
                <a:gd name="T65" fmla="*/ 73 h 168"/>
                <a:gd name="T66" fmla="*/ 86 w 86"/>
                <a:gd name="T67" fmla="*/ 25 h 168"/>
                <a:gd name="T68" fmla="*/ 86 w 86"/>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8">
                  <a:moveTo>
                    <a:pt x="86" y="25"/>
                  </a:moveTo>
                  <a:cubicBezTo>
                    <a:pt x="86" y="11"/>
                    <a:pt x="75" y="0"/>
                    <a:pt x="62" y="0"/>
                  </a:cubicBezTo>
                  <a:cubicBezTo>
                    <a:pt x="37" y="0"/>
                    <a:pt x="37" y="0"/>
                    <a:pt x="37" y="0"/>
                  </a:cubicBezTo>
                  <a:cubicBezTo>
                    <a:pt x="35" y="0"/>
                    <a:pt x="35" y="0"/>
                    <a:pt x="35" y="0"/>
                  </a:cubicBezTo>
                  <a:cubicBezTo>
                    <a:pt x="25" y="0"/>
                    <a:pt x="25" y="0"/>
                    <a:pt x="25" y="0"/>
                  </a:cubicBezTo>
                  <a:cubicBezTo>
                    <a:pt x="11"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8" y="81"/>
                  </a:cubicBezTo>
                  <a:cubicBezTo>
                    <a:pt x="83" y="81"/>
                    <a:pt x="86" y="78"/>
                    <a:pt x="86" y="73"/>
                  </a:cubicBezTo>
                  <a:cubicBezTo>
                    <a:pt x="86" y="25"/>
                    <a:pt x="86" y="25"/>
                    <a:pt x="86" y="25"/>
                  </a:cubicBezTo>
                  <a:cubicBezTo>
                    <a:pt x="86" y="25"/>
                    <a:pt x="86" y="25"/>
                    <a:pt x="86"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 name="Oval 127"/>
            <p:cNvSpPr>
              <a:spLocks noChangeArrowheads="1"/>
            </p:cNvSpPr>
            <p:nvPr/>
          </p:nvSpPr>
          <p:spPr bwMode="auto">
            <a:xfrm>
              <a:off x="5515466" y="2053942"/>
              <a:ext cx="148390" cy="1518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28"/>
            <p:cNvSpPr>
              <a:spLocks/>
            </p:cNvSpPr>
            <p:nvPr/>
          </p:nvSpPr>
          <p:spPr bwMode="auto">
            <a:xfrm>
              <a:off x="5414833" y="2221093"/>
              <a:ext cx="351359"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2 w 87"/>
                <a:gd name="T37" fmla="*/ 157 h 168"/>
                <a:gd name="T38" fmla="*/ 42 w 87"/>
                <a:gd name="T39" fmla="*/ 81 h 168"/>
                <a:gd name="T40" fmla="*/ 46 w 87"/>
                <a:gd name="T41" fmla="*/ 81 h 168"/>
                <a:gd name="T42" fmla="*/ 46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7" y="11"/>
                    <a:pt x="76" y="0"/>
                    <a:pt x="62" y="0"/>
                  </a:cubicBezTo>
                  <a:cubicBezTo>
                    <a:pt x="37" y="0"/>
                    <a:pt x="37" y="0"/>
                    <a:pt x="37" y="0"/>
                  </a:cubicBezTo>
                  <a:cubicBezTo>
                    <a:pt x="35" y="0"/>
                    <a:pt x="35" y="0"/>
                    <a:pt x="35" y="0"/>
                  </a:cubicBezTo>
                  <a:cubicBezTo>
                    <a:pt x="25" y="0"/>
                    <a:pt x="25" y="0"/>
                    <a:pt x="25" y="0"/>
                  </a:cubicBezTo>
                  <a:cubicBezTo>
                    <a:pt x="12" y="0"/>
                    <a:pt x="1"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2" y="163"/>
                    <a:pt x="42" y="157"/>
                  </a:cubicBezTo>
                  <a:cubicBezTo>
                    <a:pt x="42" y="81"/>
                    <a:pt x="42" y="81"/>
                    <a:pt x="42" y="81"/>
                  </a:cubicBezTo>
                  <a:cubicBezTo>
                    <a:pt x="46" y="81"/>
                    <a:pt x="46" y="81"/>
                    <a:pt x="46" y="81"/>
                  </a:cubicBezTo>
                  <a:cubicBezTo>
                    <a:pt x="46" y="157"/>
                    <a:pt x="46" y="157"/>
                    <a:pt x="46" y="157"/>
                  </a:cubicBezTo>
                  <a:cubicBezTo>
                    <a:pt x="46"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Oval 131"/>
            <p:cNvSpPr>
              <a:spLocks noChangeArrowheads="1"/>
            </p:cNvSpPr>
            <p:nvPr/>
          </p:nvSpPr>
          <p:spPr bwMode="auto">
            <a:xfrm>
              <a:off x="6032270" y="2053942"/>
              <a:ext cx="150095" cy="1518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9" name="Freeform 132"/>
            <p:cNvSpPr>
              <a:spLocks/>
            </p:cNvSpPr>
            <p:nvPr/>
          </p:nvSpPr>
          <p:spPr bwMode="auto">
            <a:xfrm>
              <a:off x="5935050" y="2221093"/>
              <a:ext cx="347948" cy="685662"/>
            </a:xfrm>
            <a:custGeom>
              <a:avLst/>
              <a:gdLst>
                <a:gd name="T0" fmla="*/ 86 w 86"/>
                <a:gd name="T1" fmla="*/ 25 h 168"/>
                <a:gd name="T2" fmla="*/ 61 w 86"/>
                <a:gd name="T3" fmla="*/ 0 h 168"/>
                <a:gd name="T4" fmla="*/ 36 w 86"/>
                <a:gd name="T5" fmla="*/ 0 h 168"/>
                <a:gd name="T6" fmla="*/ 35 w 86"/>
                <a:gd name="T7" fmla="*/ 0 h 168"/>
                <a:gd name="T8" fmla="*/ 25 w 86"/>
                <a:gd name="T9" fmla="*/ 0 h 168"/>
                <a:gd name="T10" fmla="*/ 0 w 86"/>
                <a:gd name="T11" fmla="*/ 25 h 168"/>
                <a:gd name="T12" fmla="*/ 0 w 86"/>
                <a:gd name="T13" fmla="*/ 25 h 168"/>
                <a:gd name="T14" fmla="*/ 0 w 86"/>
                <a:gd name="T15" fmla="*/ 73 h 168"/>
                <a:gd name="T16" fmla="*/ 8 w 86"/>
                <a:gd name="T17" fmla="*/ 81 h 168"/>
                <a:gd name="T18" fmla="*/ 16 w 86"/>
                <a:gd name="T19" fmla="*/ 73 h 168"/>
                <a:gd name="T20" fmla="*/ 16 w 86"/>
                <a:gd name="T21" fmla="*/ 45 h 168"/>
                <a:gd name="T22" fmla="*/ 16 w 86"/>
                <a:gd name="T23" fmla="*/ 28 h 168"/>
                <a:gd name="T24" fmla="*/ 19 w 86"/>
                <a:gd name="T25" fmla="*/ 28 h 168"/>
                <a:gd name="T26" fmla="*/ 19 w 86"/>
                <a:gd name="T27" fmla="*/ 46 h 168"/>
                <a:gd name="T28" fmla="*/ 19 w 86"/>
                <a:gd name="T29" fmla="*/ 77 h 168"/>
                <a:gd name="T30" fmla="*/ 19 w 86"/>
                <a:gd name="T31" fmla="*/ 81 h 168"/>
                <a:gd name="T32" fmla="*/ 19 w 86"/>
                <a:gd name="T33" fmla="*/ 157 h 168"/>
                <a:gd name="T34" fmla="*/ 30 w 86"/>
                <a:gd name="T35" fmla="*/ 168 h 168"/>
                <a:gd name="T36" fmla="*/ 41 w 86"/>
                <a:gd name="T37" fmla="*/ 157 h 168"/>
                <a:gd name="T38" fmla="*/ 41 w 86"/>
                <a:gd name="T39" fmla="*/ 81 h 168"/>
                <a:gd name="T40" fmla="*/ 45 w 86"/>
                <a:gd name="T41" fmla="*/ 81 h 168"/>
                <a:gd name="T42" fmla="*/ 45 w 86"/>
                <a:gd name="T43" fmla="*/ 157 h 168"/>
                <a:gd name="T44" fmla="*/ 56 w 86"/>
                <a:gd name="T45" fmla="*/ 168 h 168"/>
                <a:gd name="T46" fmla="*/ 66 w 86"/>
                <a:gd name="T47" fmla="*/ 157 h 168"/>
                <a:gd name="T48" fmla="*/ 66 w 86"/>
                <a:gd name="T49" fmla="*/ 81 h 168"/>
                <a:gd name="T50" fmla="*/ 66 w 86"/>
                <a:gd name="T51" fmla="*/ 77 h 168"/>
                <a:gd name="T52" fmla="*/ 66 w 86"/>
                <a:gd name="T53" fmla="*/ 46 h 168"/>
                <a:gd name="T54" fmla="*/ 66 w 86"/>
                <a:gd name="T55" fmla="*/ 28 h 168"/>
                <a:gd name="T56" fmla="*/ 70 w 86"/>
                <a:gd name="T57" fmla="*/ 28 h 168"/>
                <a:gd name="T58" fmla="*/ 70 w 86"/>
                <a:gd name="T59" fmla="*/ 45 h 168"/>
                <a:gd name="T60" fmla="*/ 70 w 86"/>
                <a:gd name="T61" fmla="*/ 73 h 168"/>
                <a:gd name="T62" fmla="*/ 78 w 86"/>
                <a:gd name="T63" fmla="*/ 81 h 168"/>
                <a:gd name="T64" fmla="*/ 86 w 86"/>
                <a:gd name="T65" fmla="*/ 73 h 168"/>
                <a:gd name="T66" fmla="*/ 86 w 86"/>
                <a:gd name="T67" fmla="*/ 25 h 168"/>
                <a:gd name="T68" fmla="*/ 86 w 86"/>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8">
                  <a:moveTo>
                    <a:pt x="86" y="25"/>
                  </a:moveTo>
                  <a:cubicBezTo>
                    <a:pt x="86" y="11"/>
                    <a:pt x="75" y="0"/>
                    <a:pt x="61" y="0"/>
                  </a:cubicBezTo>
                  <a:cubicBezTo>
                    <a:pt x="36" y="0"/>
                    <a:pt x="36" y="0"/>
                    <a:pt x="36" y="0"/>
                  </a:cubicBezTo>
                  <a:cubicBezTo>
                    <a:pt x="35" y="0"/>
                    <a:pt x="35" y="0"/>
                    <a:pt x="35" y="0"/>
                  </a:cubicBezTo>
                  <a:cubicBezTo>
                    <a:pt x="25" y="0"/>
                    <a:pt x="25" y="0"/>
                    <a:pt x="25" y="0"/>
                  </a:cubicBezTo>
                  <a:cubicBezTo>
                    <a:pt x="11" y="0"/>
                    <a:pt x="0" y="11"/>
                    <a:pt x="0" y="25"/>
                  </a:cubicBezTo>
                  <a:cubicBezTo>
                    <a:pt x="0" y="25"/>
                    <a:pt x="0" y="25"/>
                    <a:pt x="0" y="25"/>
                  </a:cubicBezTo>
                  <a:cubicBezTo>
                    <a:pt x="0" y="73"/>
                    <a:pt x="0" y="73"/>
                    <a:pt x="0" y="73"/>
                  </a:cubicBezTo>
                  <a:cubicBezTo>
                    <a:pt x="0" y="78"/>
                    <a:pt x="3" y="81"/>
                    <a:pt x="8" y="81"/>
                  </a:cubicBezTo>
                  <a:cubicBezTo>
                    <a:pt x="12" y="81"/>
                    <a:pt x="16" y="78"/>
                    <a:pt x="16" y="73"/>
                  </a:cubicBezTo>
                  <a:cubicBezTo>
                    <a:pt x="16" y="45"/>
                    <a:pt x="16" y="45"/>
                    <a:pt x="16" y="45"/>
                  </a:cubicBezTo>
                  <a:cubicBezTo>
                    <a:pt x="16" y="28"/>
                    <a:pt x="16" y="28"/>
                    <a:pt x="16" y="28"/>
                  </a:cubicBezTo>
                  <a:cubicBezTo>
                    <a:pt x="19" y="28"/>
                    <a:pt x="19" y="28"/>
                    <a:pt x="19" y="28"/>
                  </a:cubicBezTo>
                  <a:cubicBezTo>
                    <a:pt x="19" y="46"/>
                    <a:pt x="19" y="46"/>
                    <a:pt x="19" y="46"/>
                  </a:cubicBezTo>
                  <a:cubicBezTo>
                    <a:pt x="19" y="77"/>
                    <a:pt x="19" y="77"/>
                    <a:pt x="19" y="77"/>
                  </a:cubicBezTo>
                  <a:cubicBezTo>
                    <a:pt x="19" y="81"/>
                    <a:pt x="19" y="81"/>
                    <a:pt x="19" y="81"/>
                  </a:cubicBezTo>
                  <a:cubicBezTo>
                    <a:pt x="19" y="157"/>
                    <a:pt x="19" y="157"/>
                    <a:pt x="19" y="157"/>
                  </a:cubicBezTo>
                  <a:cubicBezTo>
                    <a:pt x="19" y="163"/>
                    <a:pt x="24" y="168"/>
                    <a:pt x="30" y="168"/>
                  </a:cubicBezTo>
                  <a:cubicBezTo>
                    <a:pt x="36"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1" y="168"/>
                    <a:pt x="66" y="163"/>
                    <a:pt x="66" y="157"/>
                  </a:cubicBezTo>
                  <a:cubicBezTo>
                    <a:pt x="66" y="81"/>
                    <a:pt x="66" y="81"/>
                    <a:pt x="66" y="81"/>
                  </a:cubicBezTo>
                  <a:cubicBezTo>
                    <a:pt x="66" y="77"/>
                    <a:pt x="66" y="77"/>
                    <a:pt x="66" y="77"/>
                  </a:cubicBezTo>
                  <a:cubicBezTo>
                    <a:pt x="66" y="46"/>
                    <a:pt x="66" y="46"/>
                    <a:pt x="66" y="46"/>
                  </a:cubicBezTo>
                  <a:cubicBezTo>
                    <a:pt x="66" y="28"/>
                    <a:pt x="66" y="28"/>
                    <a:pt x="66" y="28"/>
                  </a:cubicBezTo>
                  <a:cubicBezTo>
                    <a:pt x="70" y="28"/>
                    <a:pt x="70" y="28"/>
                    <a:pt x="70" y="28"/>
                  </a:cubicBezTo>
                  <a:cubicBezTo>
                    <a:pt x="70" y="45"/>
                    <a:pt x="70" y="45"/>
                    <a:pt x="70" y="45"/>
                  </a:cubicBezTo>
                  <a:cubicBezTo>
                    <a:pt x="70" y="73"/>
                    <a:pt x="70" y="73"/>
                    <a:pt x="70" y="73"/>
                  </a:cubicBezTo>
                  <a:cubicBezTo>
                    <a:pt x="70" y="78"/>
                    <a:pt x="74" y="81"/>
                    <a:pt x="78" y="81"/>
                  </a:cubicBezTo>
                  <a:cubicBezTo>
                    <a:pt x="82" y="81"/>
                    <a:pt x="86" y="78"/>
                    <a:pt x="86" y="73"/>
                  </a:cubicBezTo>
                  <a:cubicBezTo>
                    <a:pt x="86" y="25"/>
                    <a:pt x="86" y="25"/>
                    <a:pt x="86" y="25"/>
                  </a:cubicBezTo>
                  <a:cubicBezTo>
                    <a:pt x="86" y="25"/>
                    <a:pt x="86" y="25"/>
                    <a:pt x="86" y="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Oval 135"/>
            <p:cNvSpPr>
              <a:spLocks noChangeArrowheads="1"/>
            </p:cNvSpPr>
            <p:nvPr/>
          </p:nvSpPr>
          <p:spPr bwMode="auto">
            <a:xfrm>
              <a:off x="6554191" y="2053942"/>
              <a:ext cx="148390" cy="1518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136"/>
            <p:cNvSpPr>
              <a:spLocks/>
            </p:cNvSpPr>
            <p:nvPr/>
          </p:nvSpPr>
          <p:spPr bwMode="auto">
            <a:xfrm>
              <a:off x="6451853" y="2221093"/>
              <a:ext cx="347948" cy="685662"/>
            </a:xfrm>
            <a:custGeom>
              <a:avLst/>
              <a:gdLst>
                <a:gd name="T0" fmla="*/ 86 w 86"/>
                <a:gd name="T1" fmla="*/ 25 h 168"/>
                <a:gd name="T2" fmla="*/ 61 w 86"/>
                <a:gd name="T3" fmla="*/ 0 h 168"/>
                <a:gd name="T4" fmla="*/ 37 w 86"/>
                <a:gd name="T5" fmla="*/ 0 h 168"/>
                <a:gd name="T6" fmla="*/ 35 w 86"/>
                <a:gd name="T7" fmla="*/ 0 h 168"/>
                <a:gd name="T8" fmla="*/ 25 w 86"/>
                <a:gd name="T9" fmla="*/ 0 h 168"/>
                <a:gd name="T10" fmla="*/ 0 w 86"/>
                <a:gd name="T11" fmla="*/ 25 h 168"/>
                <a:gd name="T12" fmla="*/ 0 w 86"/>
                <a:gd name="T13" fmla="*/ 25 h 168"/>
                <a:gd name="T14" fmla="*/ 0 w 86"/>
                <a:gd name="T15" fmla="*/ 73 h 168"/>
                <a:gd name="T16" fmla="*/ 8 w 86"/>
                <a:gd name="T17" fmla="*/ 81 h 168"/>
                <a:gd name="T18" fmla="*/ 16 w 86"/>
                <a:gd name="T19" fmla="*/ 73 h 168"/>
                <a:gd name="T20" fmla="*/ 16 w 86"/>
                <a:gd name="T21" fmla="*/ 45 h 168"/>
                <a:gd name="T22" fmla="*/ 16 w 86"/>
                <a:gd name="T23" fmla="*/ 28 h 168"/>
                <a:gd name="T24" fmla="*/ 20 w 86"/>
                <a:gd name="T25" fmla="*/ 28 h 168"/>
                <a:gd name="T26" fmla="*/ 20 w 86"/>
                <a:gd name="T27" fmla="*/ 46 h 168"/>
                <a:gd name="T28" fmla="*/ 20 w 86"/>
                <a:gd name="T29" fmla="*/ 77 h 168"/>
                <a:gd name="T30" fmla="*/ 20 w 86"/>
                <a:gd name="T31" fmla="*/ 81 h 168"/>
                <a:gd name="T32" fmla="*/ 20 w 86"/>
                <a:gd name="T33" fmla="*/ 157 h 168"/>
                <a:gd name="T34" fmla="*/ 30 w 86"/>
                <a:gd name="T35" fmla="*/ 168 h 168"/>
                <a:gd name="T36" fmla="*/ 41 w 86"/>
                <a:gd name="T37" fmla="*/ 157 h 168"/>
                <a:gd name="T38" fmla="*/ 41 w 86"/>
                <a:gd name="T39" fmla="*/ 81 h 168"/>
                <a:gd name="T40" fmla="*/ 45 w 86"/>
                <a:gd name="T41" fmla="*/ 81 h 168"/>
                <a:gd name="T42" fmla="*/ 45 w 86"/>
                <a:gd name="T43" fmla="*/ 157 h 168"/>
                <a:gd name="T44" fmla="*/ 56 w 86"/>
                <a:gd name="T45" fmla="*/ 168 h 168"/>
                <a:gd name="T46" fmla="*/ 67 w 86"/>
                <a:gd name="T47" fmla="*/ 157 h 168"/>
                <a:gd name="T48" fmla="*/ 67 w 86"/>
                <a:gd name="T49" fmla="*/ 81 h 168"/>
                <a:gd name="T50" fmla="*/ 67 w 86"/>
                <a:gd name="T51" fmla="*/ 77 h 168"/>
                <a:gd name="T52" fmla="*/ 67 w 86"/>
                <a:gd name="T53" fmla="*/ 46 h 168"/>
                <a:gd name="T54" fmla="*/ 67 w 86"/>
                <a:gd name="T55" fmla="*/ 28 h 168"/>
                <a:gd name="T56" fmla="*/ 70 w 86"/>
                <a:gd name="T57" fmla="*/ 28 h 168"/>
                <a:gd name="T58" fmla="*/ 70 w 86"/>
                <a:gd name="T59" fmla="*/ 45 h 168"/>
                <a:gd name="T60" fmla="*/ 70 w 86"/>
                <a:gd name="T61" fmla="*/ 73 h 168"/>
                <a:gd name="T62" fmla="*/ 78 w 86"/>
                <a:gd name="T63" fmla="*/ 81 h 168"/>
                <a:gd name="T64" fmla="*/ 86 w 86"/>
                <a:gd name="T65" fmla="*/ 73 h 168"/>
                <a:gd name="T66" fmla="*/ 86 w 86"/>
                <a:gd name="T67" fmla="*/ 25 h 168"/>
                <a:gd name="T68" fmla="*/ 86 w 86"/>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 h="168">
                  <a:moveTo>
                    <a:pt x="86" y="25"/>
                  </a:moveTo>
                  <a:cubicBezTo>
                    <a:pt x="86" y="11"/>
                    <a:pt x="75" y="0"/>
                    <a:pt x="61" y="0"/>
                  </a:cubicBezTo>
                  <a:cubicBezTo>
                    <a:pt x="37" y="0"/>
                    <a:pt x="37" y="0"/>
                    <a:pt x="37" y="0"/>
                  </a:cubicBezTo>
                  <a:cubicBezTo>
                    <a:pt x="35" y="0"/>
                    <a:pt x="35" y="0"/>
                    <a:pt x="35" y="0"/>
                  </a:cubicBezTo>
                  <a:cubicBezTo>
                    <a:pt x="25" y="0"/>
                    <a:pt x="25" y="0"/>
                    <a:pt x="25" y="0"/>
                  </a:cubicBezTo>
                  <a:cubicBezTo>
                    <a:pt x="11" y="0"/>
                    <a:pt x="0" y="11"/>
                    <a:pt x="0" y="25"/>
                  </a:cubicBezTo>
                  <a:cubicBezTo>
                    <a:pt x="0" y="25"/>
                    <a:pt x="0" y="25"/>
                    <a:pt x="0" y="25"/>
                  </a:cubicBezTo>
                  <a:cubicBezTo>
                    <a:pt x="0" y="73"/>
                    <a:pt x="0" y="73"/>
                    <a:pt x="0" y="73"/>
                  </a:cubicBezTo>
                  <a:cubicBezTo>
                    <a:pt x="0" y="78"/>
                    <a:pt x="4" y="81"/>
                    <a:pt x="8" y="81"/>
                  </a:cubicBezTo>
                  <a:cubicBezTo>
                    <a:pt x="12"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0" y="168"/>
                  </a:cubicBezTo>
                  <a:cubicBezTo>
                    <a:pt x="36"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0" y="28"/>
                    <a:pt x="70" y="28"/>
                    <a:pt x="70" y="28"/>
                  </a:cubicBezTo>
                  <a:cubicBezTo>
                    <a:pt x="70" y="45"/>
                    <a:pt x="70" y="45"/>
                    <a:pt x="70" y="45"/>
                  </a:cubicBezTo>
                  <a:cubicBezTo>
                    <a:pt x="70" y="73"/>
                    <a:pt x="70" y="73"/>
                    <a:pt x="70" y="73"/>
                  </a:cubicBezTo>
                  <a:cubicBezTo>
                    <a:pt x="70" y="78"/>
                    <a:pt x="74" y="81"/>
                    <a:pt x="78" y="81"/>
                  </a:cubicBezTo>
                  <a:cubicBezTo>
                    <a:pt x="83" y="81"/>
                    <a:pt x="86" y="78"/>
                    <a:pt x="86" y="73"/>
                  </a:cubicBezTo>
                  <a:cubicBezTo>
                    <a:pt x="86" y="25"/>
                    <a:pt x="86" y="25"/>
                    <a:pt x="86" y="25"/>
                  </a:cubicBezTo>
                  <a:cubicBezTo>
                    <a:pt x="86" y="25"/>
                    <a:pt x="86" y="25"/>
                    <a:pt x="86" y="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Oval 139"/>
            <p:cNvSpPr>
              <a:spLocks noChangeArrowheads="1"/>
            </p:cNvSpPr>
            <p:nvPr/>
          </p:nvSpPr>
          <p:spPr bwMode="auto">
            <a:xfrm>
              <a:off x="7070996" y="2053942"/>
              <a:ext cx="148390" cy="151800"/>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40"/>
            <p:cNvSpPr>
              <a:spLocks/>
            </p:cNvSpPr>
            <p:nvPr/>
          </p:nvSpPr>
          <p:spPr bwMode="auto">
            <a:xfrm>
              <a:off x="6968658"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5 w 87"/>
                <a:gd name="T41" fmla="*/ 81 h 168"/>
                <a:gd name="T42" fmla="*/ 45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6"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139"/>
            <p:cNvSpPr>
              <a:spLocks noChangeArrowheads="1"/>
            </p:cNvSpPr>
            <p:nvPr/>
          </p:nvSpPr>
          <p:spPr bwMode="auto">
            <a:xfrm>
              <a:off x="7592918" y="2053942"/>
              <a:ext cx="148390" cy="15180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40"/>
            <p:cNvSpPr>
              <a:spLocks/>
            </p:cNvSpPr>
            <p:nvPr/>
          </p:nvSpPr>
          <p:spPr bwMode="auto">
            <a:xfrm>
              <a:off x="7490580"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5 w 87"/>
                <a:gd name="T41" fmla="*/ 81 h 168"/>
                <a:gd name="T42" fmla="*/ 45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6"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Oval 139"/>
            <p:cNvSpPr>
              <a:spLocks noChangeArrowheads="1"/>
            </p:cNvSpPr>
            <p:nvPr/>
          </p:nvSpPr>
          <p:spPr bwMode="auto">
            <a:xfrm>
              <a:off x="8114841" y="2053942"/>
              <a:ext cx="148390" cy="15180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140"/>
            <p:cNvSpPr>
              <a:spLocks/>
            </p:cNvSpPr>
            <p:nvPr/>
          </p:nvSpPr>
          <p:spPr bwMode="auto">
            <a:xfrm>
              <a:off x="8012503"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5 w 87"/>
                <a:gd name="T41" fmla="*/ 81 h 168"/>
                <a:gd name="T42" fmla="*/ 45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6"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7" name="组合 56"/>
            <p:cNvGrpSpPr/>
            <p:nvPr/>
          </p:nvGrpSpPr>
          <p:grpSpPr>
            <a:xfrm>
              <a:off x="4832896" y="1829985"/>
              <a:ext cx="465950" cy="289823"/>
              <a:chOff x="2681283" y="1530853"/>
              <a:chExt cx="1679756" cy="1044816"/>
            </a:xfrm>
          </p:grpSpPr>
          <p:sp>
            <p:nvSpPr>
              <p:cNvPr id="53" name="流程图: 手动操作 52"/>
              <p:cNvSpPr/>
              <p:nvPr/>
            </p:nvSpPr>
            <p:spPr>
              <a:xfrm rot="19276047">
                <a:off x="2912537" y="1530853"/>
                <a:ext cx="280236" cy="640424"/>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4" name="流程图: 手动操作 53"/>
              <p:cNvSpPr/>
              <p:nvPr/>
            </p:nvSpPr>
            <p:spPr>
              <a:xfrm rot="256272">
                <a:off x="3601778" y="1657440"/>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5" name="流程图: 手动操作 54"/>
              <p:cNvSpPr/>
              <p:nvPr/>
            </p:nvSpPr>
            <p:spPr>
              <a:xfrm rot="16646362">
                <a:off x="2804764" y="2311903"/>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6" name="流程图: 手动操作 55"/>
              <p:cNvSpPr/>
              <p:nvPr/>
            </p:nvSpPr>
            <p:spPr>
              <a:xfrm rot="2903821">
                <a:off x="4097272" y="1909990"/>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60" name="Oval 139"/>
            <p:cNvSpPr>
              <a:spLocks noChangeArrowheads="1"/>
            </p:cNvSpPr>
            <p:nvPr/>
          </p:nvSpPr>
          <p:spPr bwMode="auto">
            <a:xfrm>
              <a:off x="8636186" y="2053942"/>
              <a:ext cx="148390" cy="15180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Freeform 140"/>
            <p:cNvSpPr>
              <a:spLocks/>
            </p:cNvSpPr>
            <p:nvPr/>
          </p:nvSpPr>
          <p:spPr bwMode="auto">
            <a:xfrm>
              <a:off x="8533848" y="2221093"/>
              <a:ext cx="353065" cy="685662"/>
            </a:xfrm>
            <a:custGeom>
              <a:avLst/>
              <a:gdLst>
                <a:gd name="T0" fmla="*/ 87 w 87"/>
                <a:gd name="T1" fmla="*/ 25 h 168"/>
                <a:gd name="T2" fmla="*/ 62 w 87"/>
                <a:gd name="T3" fmla="*/ 0 h 168"/>
                <a:gd name="T4" fmla="*/ 37 w 87"/>
                <a:gd name="T5" fmla="*/ 0 h 168"/>
                <a:gd name="T6" fmla="*/ 35 w 87"/>
                <a:gd name="T7" fmla="*/ 0 h 168"/>
                <a:gd name="T8" fmla="*/ 25 w 87"/>
                <a:gd name="T9" fmla="*/ 0 h 168"/>
                <a:gd name="T10" fmla="*/ 0 w 87"/>
                <a:gd name="T11" fmla="*/ 25 h 168"/>
                <a:gd name="T12" fmla="*/ 0 w 87"/>
                <a:gd name="T13" fmla="*/ 25 h 168"/>
                <a:gd name="T14" fmla="*/ 0 w 87"/>
                <a:gd name="T15" fmla="*/ 73 h 168"/>
                <a:gd name="T16" fmla="*/ 8 w 87"/>
                <a:gd name="T17" fmla="*/ 81 h 168"/>
                <a:gd name="T18" fmla="*/ 16 w 87"/>
                <a:gd name="T19" fmla="*/ 73 h 168"/>
                <a:gd name="T20" fmla="*/ 16 w 87"/>
                <a:gd name="T21" fmla="*/ 45 h 168"/>
                <a:gd name="T22" fmla="*/ 16 w 87"/>
                <a:gd name="T23" fmla="*/ 28 h 168"/>
                <a:gd name="T24" fmla="*/ 20 w 87"/>
                <a:gd name="T25" fmla="*/ 28 h 168"/>
                <a:gd name="T26" fmla="*/ 20 w 87"/>
                <a:gd name="T27" fmla="*/ 46 h 168"/>
                <a:gd name="T28" fmla="*/ 20 w 87"/>
                <a:gd name="T29" fmla="*/ 77 h 168"/>
                <a:gd name="T30" fmla="*/ 20 w 87"/>
                <a:gd name="T31" fmla="*/ 81 h 168"/>
                <a:gd name="T32" fmla="*/ 20 w 87"/>
                <a:gd name="T33" fmla="*/ 157 h 168"/>
                <a:gd name="T34" fmla="*/ 31 w 87"/>
                <a:gd name="T35" fmla="*/ 168 h 168"/>
                <a:gd name="T36" fmla="*/ 41 w 87"/>
                <a:gd name="T37" fmla="*/ 157 h 168"/>
                <a:gd name="T38" fmla="*/ 41 w 87"/>
                <a:gd name="T39" fmla="*/ 81 h 168"/>
                <a:gd name="T40" fmla="*/ 45 w 87"/>
                <a:gd name="T41" fmla="*/ 81 h 168"/>
                <a:gd name="T42" fmla="*/ 45 w 87"/>
                <a:gd name="T43" fmla="*/ 157 h 168"/>
                <a:gd name="T44" fmla="*/ 56 w 87"/>
                <a:gd name="T45" fmla="*/ 168 h 168"/>
                <a:gd name="T46" fmla="*/ 67 w 87"/>
                <a:gd name="T47" fmla="*/ 157 h 168"/>
                <a:gd name="T48" fmla="*/ 67 w 87"/>
                <a:gd name="T49" fmla="*/ 81 h 168"/>
                <a:gd name="T50" fmla="*/ 67 w 87"/>
                <a:gd name="T51" fmla="*/ 77 h 168"/>
                <a:gd name="T52" fmla="*/ 67 w 87"/>
                <a:gd name="T53" fmla="*/ 46 h 168"/>
                <a:gd name="T54" fmla="*/ 67 w 87"/>
                <a:gd name="T55" fmla="*/ 28 h 168"/>
                <a:gd name="T56" fmla="*/ 71 w 87"/>
                <a:gd name="T57" fmla="*/ 28 h 168"/>
                <a:gd name="T58" fmla="*/ 71 w 87"/>
                <a:gd name="T59" fmla="*/ 45 h 168"/>
                <a:gd name="T60" fmla="*/ 71 w 87"/>
                <a:gd name="T61" fmla="*/ 73 h 168"/>
                <a:gd name="T62" fmla="*/ 79 w 87"/>
                <a:gd name="T63" fmla="*/ 81 h 168"/>
                <a:gd name="T64" fmla="*/ 87 w 87"/>
                <a:gd name="T65" fmla="*/ 73 h 168"/>
                <a:gd name="T66" fmla="*/ 87 w 87"/>
                <a:gd name="T67" fmla="*/ 25 h 168"/>
                <a:gd name="T68" fmla="*/ 87 w 87"/>
                <a:gd name="T69" fmla="*/ 25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7" h="168">
                  <a:moveTo>
                    <a:pt x="87" y="25"/>
                  </a:moveTo>
                  <a:cubicBezTo>
                    <a:pt x="86" y="11"/>
                    <a:pt x="75" y="0"/>
                    <a:pt x="62" y="0"/>
                  </a:cubicBezTo>
                  <a:cubicBezTo>
                    <a:pt x="37" y="0"/>
                    <a:pt x="37" y="0"/>
                    <a:pt x="37" y="0"/>
                  </a:cubicBezTo>
                  <a:cubicBezTo>
                    <a:pt x="35" y="0"/>
                    <a:pt x="35" y="0"/>
                    <a:pt x="35" y="0"/>
                  </a:cubicBezTo>
                  <a:cubicBezTo>
                    <a:pt x="25" y="0"/>
                    <a:pt x="25" y="0"/>
                    <a:pt x="25" y="0"/>
                  </a:cubicBezTo>
                  <a:cubicBezTo>
                    <a:pt x="12" y="0"/>
                    <a:pt x="0" y="11"/>
                    <a:pt x="0" y="25"/>
                  </a:cubicBezTo>
                  <a:cubicBezTo>
                    <a:pt x="0" y="25"/>
                    <a:pt x="0" y="25"/>
                    <a:pt x="0" y="25"/>
                  </a:cubicBezTo>
                  <a:cubicBezTo>
                    <a:pt x="0" y="73"/>
                    <a:pt x="0" y="73"/>
                    <a:pt x="0" y="73"/>
                  </a:cubicBezTo>
                  <a:cubicBezTo>
                    <a:pt x="0" y="78"/>
                    <a:pt x="4" y="81"/>
                    <a:pt x="8" y="81"/>
                  </a:cubicBezTo>
                  <a:cubicBezTo>
                    <a:pt x="13" y="81"/>
                    <a:pt x="16" y="78"/>
                    <a:pt x="16" y="73"/>
                  </a:cubicBezTo>
                  <a:cubicBezTo>
                    <a:pt x="16" y="45"/>
                    <a:pt x="16" y="45"/>
                    <a:pt x="16" y="45"/>
                  </a:cubicBezTo>
                  <a:cubicBezTo>
                    <a:pt x="16" y="28"/>
                    <a:pt x="16" y="28"/>
                    <a:pt x="16" y="28"/>
                  </a:cubicBezTo>
                  <a:cubicBezTo>
                    <a:pt x="20" y="28"/>
                    <a:pt x="20" y="28"/>
                    <a:pt x="20" y="28"/>
                  </a:cubicBezTo>
                  <a:cubicBezTo>
                    <a:pt x="20" y="46"/>
                    <a:pt x="20" y="46"/>
                    <a:pt x="20" y="46"/>
                  </a:cubicBezTo>
                  <a:cubicBezTo>
                    <a:pt x="20" y="77"/>
                    <a:pt x="20" y="77"/>
                    <a:pt x="20" y="77"/>
                  </a:cubicBezTo>
                  <a:cubicBezTo>
                    <a:pt x="20" y="81"/>
                    <a:pt x="20" y="81"/>
                    <a:pt x="20" y="81"/>
                  </a:cubicBezTo>
                  <a:cubicBezTo>
                    <a:pt x="20" y="157"/>
                    <a:pt x="20" y="157"/>
                    <a:pt x="20" y="157"/>
                  </a:cubicBezTo>
                  <a:cubicBezTo>
                    <a:pt x="20" y="163"/>
                    <a:pt x="25" y="168"/>
                    <a:pt x="31" y="168"/>
                  </a:cubicBezTo>
                  <a:cubicBezTo>
                    <a:pt x="37" y="168"/>
                    <a:pt x="41" y="163"/>
                    <a:pt x="41" y="157"/>
                  </a:cubicBezTo>
                  <a:cubicBezTo>
                    <a:pt x="41" y="81"/>
                    <a:pt x="41" y="81"/>
                    <a:pt x="41" y="81"/>
                  </a:cubicBezTo>
                  <a:cubicBezTo>
                    <a:pt x="45" y="81"/>
                    <a:pt x="45" y="81"/>
                    <a:pt x="45" y="81"/>
                  </a:cubicBezTo>
                  <a:cubicBezTo>
                    <a:pt x="45" y="157"/>
                    <a:pt x="45" y="157"/>
                    <a:pt x="45" y="157"/>
                  </a:cubicBezTo>
                  <a:cubicBezTo>
                    <a:pt x="45" y="163"/>
                    <a:pt x="50" y="168"/>
                    <a:pt x="56" y="168"/>
                  </a:cubicBezTo>
                  <a:cubicBezTo>
                    <a:pt x="62" y="168"/>
                    <a:pt x="67" y="163"/>
                    <a:pt x="67" y="157"/>
                  </a:cubicBezTo>
                  <a:cubicBezTo>
                    <a:pt x="67" y="81"/>
                    <a:pt x="67" y="81"/>
                    <a:pt x="67" y="81"/>
                  </a:cubicBezTo>
                  <a:cubicBezTo>
                    <a:pt x="67" y="77"/>
                    <a:pt x="67" y="77"/>
                    <a:pt x="67" y="77"/>
                  </a:cubicBezTo>
                  <a:cubicBezTo>
                    <a:pt x="67" y="46"/>
                    <a:pt x="67" y="46"/>
                    <a:pt x="67" y="46"/>
                  </a:cubicBezTo>
                  <a:cubicBezTo>
                    <a:pt x="67" y="28"/>
                    <a:pt x="67" y="28"/>
                    <a:pt x="67" y="28"/>
                  </a:cubicBezTo>
                  <a:cubicBezTo>
                    <a:pt x="71" y="28"/>
                    <a:pt x="71" y="28"/>
                    <a:pt x="71" y="28"/>
                  </a:cubicBezTo>
                  <a:cubicBezTo>
                    <a:pt x="71" y="45"/>
                    <a:pt x="71" y="45"/>
                    <a:pt x="71" y="45"/>
                  </a:cubicBezTo>
                  <a:cubicBezTo>
                    <a:pt x="71" y="73"/>
                    <a:pt x="71" y="73"/>
                    <a:pt x="71" y="73"/>
                  </a:cubicBezTo>
                  <a:cubicBezTo>
                    <a:pt x="71" y="78"/>
                    <a:pt x="74" y="81"/>
                    <a:pt x="79" y="81"/>
                  </a:cubicBezTo>
                  <a:cubicBezTo>
                    <a:pt x="83" y="81"/>
                    <a:pt x="87" y="78"/>
                    <a:pt x="87" y="73"/>
                  </a:cubicBezTo>
                  <a:cubicBezTo>
                    <a:pt x="87" y="25"/>
                    <a:pt x="87" y="25"/>
                    <a:pt x="87" y="25"/>
                  </a:cubicBezTo>
                  <a:cubicBezTo>
                    <a:pt x="87" y="25"/>
                    <a:pt x="87" y="25"/>
                    <a:pt x="87"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4" name="椭圆 63"/>
          <p:cNvSpPr/>
          <p:nvPr/>
        </p:nvSpPr>
        <p:spPr>
          <a:xfrm>
            <a:off x="5126464" y="2414020"/>
            <a:ext cx="1951038" cy="1951038"/>
          </a:xfrm>
          <a:prstGeom prst="ellipse">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65" name="椭圆 64"/>
          <p:cNvSpPr/>
          <p:nvPr/>
        </p:nvSpPr>
        <p:spPr>
          <a:xfrm>
            <a:off x="5005103" y="2292659"/>
            <a:ext cx="2193761" cy="2193761"/>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66" name="弧形 65"/>
          <p:cNvSpPr/>
          <p:nvPr/>
        </p:nvSpPr>
        <p:spPr>
          <a:xfrm>
            <a:off x="5005103" y="2292659"/>
            <a:ext cx="2193761" cy="2193761"/>
          </a:xfrm>
          <a:prstGeom prst="arc">
            <a:avLst>
              <a:gd name="adj1" fmla="val 16200000"/>
              <a:gd name="adj2" fmla="val 21584441"/>
            </a:avLst>
          </a:prstGeom>
          <a:noFill/>
          <a:ln>
            <a:solidFill>
              <a:srgbClr val="D1323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67" name="文本框 66"/>
          <p:cNvSpPr txBox="1"/>
          <p:nvPr/>
        </p:nvSpPr>
        <p:spPr>
          <a:xfrm>
            <a:off x="5369248" y="3504425"/>
            <a:ext cx="1465466" cy="400110"/>
          </a:xfrm>
          <a:prstGeom prst="rect">
            <a:avLst/>
          </a:prstGeom>
          <a:noFill/>
        </p:spPr>
        <p:txBody>
          <a:bodyPr wrap="none" rtlCol="0">
            <a:spAutoFit/>
          </a:bodyPr>
          <a:lstStyle/>
          <a:p>
            <a:pPr algn="ctr"/>
            <a:r>
              <a:rPr lang="en-US" altLang="zh-CN" sz="2000" dirty="0" smtClean="0">
                <a:solidFill>
                  <a:srgbClr val="D1323D"/>
                </a:solidFill>
                <a:effectLst>
                  <a:outerShdw blurRad="38100" dist="38100" dir="2700000" algn="tl">
                    <a:srgbClr val="000000">
                      <a:alpha val="10000"/>
                    </a:srgbClr>
                  </a:outerShdw>
                </a:effectLst>
                <a:latin typeface="Showcard Gothic" panose="04020904020102020604" pitchFamily="82" charset="0"/>
              </a:rPr>
              <a:t>Shopping</a:t>
            </a:r>
          </a:p>
        </p:txBody>
      </p:sp>
      <p:sp>
        <p:nvSpPr>
          <p:cNvPr id="69" name="弧形 68"/>
          <p:cNvSpPr/>
          <p:nvPr/>
        </p:nvSpPr>
        <p:spPr>
          <a:xfrm flipH="1" flipV="1">
            <a:off x="5005103" y="2292659"/>
            <a:ext cx="2193761" cy="2193761"/>
          </a:xfrm>
          <a:prstGeom prst="arc">
            <a:avLst>
              <a:gd name="adj1" fmla="val 16200000"/>
              <a:gd name="adj2" fmla="val 264875"/>
            </a:avLst>
          </a:prstGeom>
          <a:noFill/>
          <a:ln>
            <a:solidFill>
              <a:srgbClr val="D1323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72" name="Group 9"/>
          <p:cNvGrpSpPr>
            <a:grpSpLocks noChangeAspect="1"/>
          </p:cNvGrpSpPr>
          <p:nvPr/>
        </p:nvGrpSpPr>
        <p:grpSpPr bwMode="auto">
          <a:xfrm>
            <a:off x="5783475" y="2604455"/>
            <a:ext cx="675809" cy="872935"/>
            <a:chOff x="2908" y="976"/>
            <a:chExt cx="1841" cy="2378"/>
          </a:xfrm>
          <a:solidFill>
            <a:srgbClr val="D1323D"/>
          </a:solidFill>
        </p:grpSpPr>
        <p:sp>
          <p:nvSpPr>
            <p:cNvPr id="73" name="Freeform 11"/>
            <p:cNvSpPr>
              <a:spLocks/>
            </p:cNvSpPr>
            <p:nvPr userDrawn="1"/>
          </p:nvSpPr>
          <p:spPr bwMode="auto">
            <a:xfrm>
              <a:off x="2908" y="1627"/>
              <a:ext cx="1841" cy="1727"/>
            </a:xfrm>
            <a:custGeom>
              <a:avLst/>
              <a:gdLst>
                <a:gd name="T0" fmla="*/ 771 w 777"/>
                <a:gd name="T1" fmla="*/ 628 h 729"/>
                <a:gd name="T2" fmla="*/ 750 w 777"/>
                <a:gd name="T3" fmla="*/ 647 h 729"/>
                <a:gd name="T4" fmla="*/ 393 w 777"/>
                <a:gd name="T5" fmla="*/ 698 h 729"/>
                <a:gd name="T6" fmla="*/ 185 w 777"/>
                <a:gd name="T7" fmla="*/ 728 h 729"/>
                <a:gd name="T8" fmla="*/ 160 w 777"/>
                <a:gd name="T9" fmla="*/ 724 h 729"/>
                <a:gd name="T10" fmla="*/ 12 w 777"/>
                <a:gd name="T11" fmla="*/ 650 h 729"/>
                <a:gd name="T12" fmla="*/ 1 w 777"/>
                <a:gd name="T13" fmla="*/ 634 h 729"/>
                <a:gd name="T14" fmla="*/ 27 w 777"/>
                <a:gd name="T15" fmla="*/ 416 h 729"/>
                <a:gd name="T16" fmla="*/ 56 w 777"/>
                <a:gd name="T17" fmla="*/ 155 h 729"/>
                <a:gd name="T18" fmla="*/ 70 w 777"/>
                <a:gd name="T19" fmla="*/ 30 h 729"/>
                <a:gd name="T20" fmla="*/ 81 w 777"/>
                <a:gd name="T21" fmla="*/ 14 h 729"/>
                <a:gd name="T22" fmla="*/ 103 w 777"/>
                <a:gd name="T23" fmla="*/ 24 h 729"/>
                <a:gd name="T24" fmla="*/ 135 w 777"/>
                <a:gd name="T25" fmla="*/ 88 h 729"/>
                <a:gd name="T26" fmla="*/ 150 w 777"/>
                <a:gd name="T27" fmla="*/ 101 h 729"/>
                <a:gd name="T28" fmla="*/ 164 w 777"/>
                <a:gd name="T29" fmla="*/ 87 h 729"/>
                <a:gd name="T30" fmla="*/ 193 w 777"/>
                <a:gd name="T31" fmla="*/ 19 h 729"/>
                <a:gd name="T32" fmla="*/ 219 w 777"/>
                <a:gd name="T33" fmla="*/ 1 h 729"/>
                <a:gd name="T34" fmla="*/ 525 w 777"/>
                <a:gd name="T35" fmla="*/ 1 h 729"/>
                <a:gd name="T36" fmla="*/ 681 w 777"/>
                <a:gd name="T37" fmla="*/ 1 h 729"/>
                <a:gd name="T38" fmla="*/ 704 w 777"/>
                <a:gd name="T39" fmla="*/ 23 h 729"/>
                <a:gd name="T40" fmla="*/ 750 w 777"/>
                <a:gd name="T41" fmla="*/ 438 h 729"/>
                <a:gd name="T42" fmla="*/ 771 w 777"/>
                <a:gd name="T43" fmla="*/ 628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7" h="729">
                  <a:moveTo>
                    <a:pt x="771" y="628"/>
                  </a:moveTo>
                  <a:cubicBezTo>
                    <a:pt x="777" y="641"/>
                    <a:pt x="768" y="645"/>
                    <a:pt x="750" y="647"/>
                  </a:cubicBezTo>
                  <a:cubicBezTo>
                    <a:pt x="631" y="664"/>
                    <a:pt x="512" y="681"/>
                    <a:pt x="393" y="698"/>
                  </a:cubicBezTo>
                  <a:cubicBezTo>
                    <a:pt x="323" y="708"/>
                    <a:pt x="254" y="717"/>
                    <a:pt x="185" y="728"/>
                  </a:cubicBezTo>
                  <a:cubicBezTo>
                    <a:pt x="176" y="729"/>
                    <a:pt x="168" y="728"/>
                    <a:pt x="160" y="724"/>
                  </a:cubicBezTo>
                  <a:cubicBezTo>
                    <a:pt x="111" y="699"/>
                    <a:pt x="62" y="674"/>
                    <a:pt x="12" y="650"/>
                  </a:cubicBezTo>
                  <a:cubicBezTo>
                    <a:pt x="6" y="646"/>
                    <a:pt x="0" y="643"/>
                    <a:pt x="1" y="634"/>
                  </a:cubicBezTo>
                  <a:cubicBezTo>
                    <a:pt x="10" y="561"/>
                    <a:pt x="18" y="488"/>
                    <a:pt x="27" y="416"/>
                  </a:cubicBezTo>
                  <a:cubicBezTo>
                    <a:pt x="37" y="329"/>
                    <a:pt x="46" y="242"/>
                    <a:pt x="56" y="155"/>
                  </a:cubicBezTo>
                  <a:cubicBezTo>
                    <a:pt x="61" y="113"/>
                    <a:pt x="65" y="71"/>
                    <a:pt x="70" y="30"/>
                  </a:cubicBezTo>
                  <a:cubicBezTo>
                    <a:pt x="71" y="23"/>
                    <a:pt x="70" y="14"/>
                    <a:pt x="81" y="14"/>
                  </a:cubicBezTo>
                  <a:cubicBezTo>
                    <a:pt x="90" y="14"/>
                    <a:pt x="98" y="13"/>
                    <a:pt x="103" y="24"/>
                  </a:cubicBezTo>
                  <a:cubicBezTo>
                    <a:pt x="113" y="46"/>
                    <a:pt x="124" y="67"/>
                    <a:pt x="135" y="88"/>
                  </a:cubicBezTo>
                  <a:cubicBezTo>
                    <a:pt x="138" y="95"/>
                    <a:pt x="141" y="101"/>
                    <a:pt x="150" y="101"/>
                  </a:cubicBezTo>
                  <a:cubicBezTo>
                    <a:pt x="161" y="101"/>
                    <a:pt x="162" y="93"/>
                    <a:pt x="164" y="87"/>
                  </a:cubicBezTo>
                  <a:cubicBezTo>
                    <a:pt x="174" y="64"/>
                    <a:pt x="185" y="42"/>
                    <a:pt x="193" y="19"/>
                  </a:cubicBezTo>
                  <a:cubicBezTo>
                    <a:pt x="198" y="5"/>
                    <a:pt x="205" y="1"/>
                    <a:pt x="219" y="1"/>
                  </a:cubicBezTo>
                  <a:cubicBezTo>
                    <a:pt x="321" y="1"/>
                    <a:pt x="423" y="1"/>
                    <a:pt x="525" y="1"/>
                  </a:cubicBezTo>
                  <a:cubicBezTo>
                    <a:pt x="577" y="1"/>
                    <a:pt x="629" y="2"/>
                    <a:pt x="681" y="1"/>
                  </a:cubicBezTo>
                  <a:cubicBezTo>
                    <a:pt x="698" y="0"/>
                    <a:pt x="703" y="7"/>
                    <a:pt x="704" y="23"/>
                  </a:cubicBezTo>
                  <a:cubicBezTo>
                    <a:pt x="719" y="161"/>
                    <a:pt x="734" y="299"/>
                    <a:pt x="750" y="438"/>
                  </a:cubicBezTo>
                  <a:cubicBezTo>
                    <a:pt x="756" y="499"/>
                    <a:pt x="764" y="560"/>
                    <a:pt x="771" y="6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
            <p:cNvSpPr>
              <a:spLocks/>
            </p:cNvSpPr>
            <p:nvPr userDrawn="1"/>
          </p:nvSpPr>
          <p:spPr bwMode="auto">
            <a:xfrm>
              <a:off x="3720" y="976"/>
              <a:ext cx="545" cy="573"/>
            </a:xfrm>
            <a:custGeom>
              <a:avLst/>
              <a:gdLst>
                <a:gd name="T0" fmla="*/ 204 w 230"/>
                <a:gd name="T1" fmla="*/ 173 h 242"/>
                <a:gd name="T2" fmla="*/ 201 w 230"/>
                <a:gd name="T3" fmla="*/ 95 h 242"/>
                <a:gd name="T4" fmla="*/ 111 w 230"/>
                <a:gd name="T5" fmla="*/ 27 h 242"/>
                <a:gd name="T6" fmla="*/ 27 w 230"/>
                <a:gd name="T7" fmla="*/ 115 h 242"/>
                <a:gd name="T8" fmla="*/ 27 w 230"/>
                <a:gd name="T9" fmla="*/ 223 h 242"/>
                <a:gd name="T10" fmla="*/ 15 w 230"/>
                <a:gd name="T11" fmla="*/ 242 h 242"/>
                <a:gd name="T12" fmla="*/ 3 w 230"/>
                <a:gd name="T13" fmla="*/ 224 h 242"/>
                <a:gd name="T14" fmla="*/ 3 w 230"/>
                <a:gd name="T15" fmla="*/ 116 h 242"/>
                <a:gd name="T16" fmla="*/ 114 w 230"/>
                <a:gd name="T17" fmla="*/ 2 h 242"/>
                <a:gd name="T18" fmla="*/ 229 w 230"/>
                <a:gd name="T19" fmla="*/ 112 h 242"/>
                <a:gd name="T20" fmla="*/ 229 w 230"/>
                <a:gd name="T21" fmla="*/ 228 h 242"/>
                <a:gd name="T22" fmla="*/ 217 w 230"/>
                <a:gd name="T23" fmla="*/ 242 h 242"/>
                <a:gd name="T24" fmla="*/ 204 w 230"/>
                <a:gd name="T25" fmla="*/ 229 h 242"/>
                <a:gd name="T26" fmla="*/ 204 w 230"/>
                <a:gd name="T27" fmla="*/ 17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0" h="242">
                  <a:moveTo>
                    <a:pt x="204" y="173"/>
                  </a:moveTo>
                  <a:cubicBezTo>
                    <a:pt x="203" y="142"/>
                    <a:pt x="207" y="118"/>
                    <a:pt x="201" y="95"/>
                  </a:cubicBezTo>
                  <a:cubicBezTo>
                    <a:pt x="191" y="53"/>
                    <a:pt x="149" y="22"/>
                    <a:pt x="111" y="27"/>
                  </a:cubicBezTo>
                  <a:cubicBezTo>
                    <a:pt x="61" y="33"/>
                    <a:pt x="28" y="67"/>
                    <a:pt x="27" y="115"/>
                  </a:cubicBezTo>
                  <a:cubicBezTo>
                    <a:pt x="27" y="151"/>
                    <a:pt x="27" y="187"/>
                    <a:pt x="27" y="223"/>
                  </a:cubicBezTo>
                  <a:cubicBezTo>
                    <a:pt x="27" y="231"/>
                    <a:pt x="31" y="242"/>
                    <a:pt x="15" y="242"/>
                  </a:cubicBezTo>
                  <a:cubicBezTo>
                    <a:pt x="0" y="241"/>
                    <a:pt x="3" y="232"/>
                    <a:pt x="3" y="224"/>
                  </a:cubicBezTo>
                  <a:cubicBezTo>
                    <a:pt x="3" y="188"/>
                    <a:pt x="3" y="152"/>
                    <a:pt x="3" y="116"/>
                  </a:cubicBezTo>
                  <a:cubicBezTo>
                    <a:pt x="4" y="54"/>
                    <a:pt x="52" y="4"/>
                    <a:pt x="114" y="2"/>
                  </a:cubicBezTo>
                  <a:cubicBezTo>
                    <a:pt x="173" y="0"/>
                    <a:pt x="227" y="51"/>
                    <a:pt x="229" y="112"/>
                  </a:cubicBezTo>
                  <a:cubicBezTo>
                    <a:pt x="230" y="151"/>
                    <a:pt x="229" y="190"/>
                    <a:pt x="229" y="228"/>
                  </a:cubicBezTo>
                  <a:cubicBezTo>
                    <a:pt x="229" y="237"/>
                    <a:pt x="227" y="242"/>
                    <a:pt x="217" y="242"/>
                  </a:cubicBezTo>
                  <a:cubicBezTo>
                    <a:pt x="207" y="242"/>
                    <a:pt x="204" y="238"/>
                    <a:pt x="204" y="229"/>
                  </a:cubicBezTo>
                  <a:cubicBezTo>
                    <a:pt x="204" y="207"/>
                    <a:pt x="204" y="186"/>
                    <a:pt x="204" y="17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3"/>
            <p:cNvSpPr>
              <a:spLocks/>
            </p:cNvSpPr>
            <p:nvPr userDrawn="1"/>
          </p:nvSpPr>
          <p:spPr bwMode="auto">
            <a:xfrm>
              <a:off x="3450" y="1054"/>
              <a:ext cx="254" cy="495"/>
            </a:xfrm>
            <a:custGeom>
              <a:avLst/>
              <a:gdLst>
                <a:gd name="T0" fmla="*/ 107 w 107"/>
                <a:gd name="T1" fmla="*/ 0 h 209"/>
                <a:gd name="T2" fmla="*/ 86 w 107"/>
                <a:gd name="T3" fmla="*/ 27 h 209"/>
                <a:gd name="T4" fmla="*/ 26 w 107"/>
                <a:gd name="T5" fmla="*/ 120 h 209"/>
                <a:gd name="T6" fmla="*/ 26 w 107"/>
                <a:gd name="T7" fmla="*/ 192 h 209"/>
                <a:gd name="T8" fmla="*/ 13 w 107"/>
                <a:gd name="T9" fmla="*/ 209 h 209"/>
                <a:gd name="T10" fmla="*/ 3 w 107"/>
                <a:gd name="T11" fmla="*/ 193 h 209"/>
                <a:gd name="T12" fmla="*/ 3 w 107"/>
                <a:gd name="T13" fmla="*/ 99 h 209"/>
                <a:gd name="T14" fmla="*/ 107 w 107"/>
                <a:gd name="T15" fmla="*/ 0 h 2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209">
                  <a:moveTo>
                    <a:pt x="107" y="0"/>
                  </a:moveTo>
                  <a:cubicBezTo>
                    <a:pt x="102" y="12"/>
                    <a:pt x="99" y="22"/>
                    <a:pt x="86" y="27"/>
                  </a:cubicBezTo>
                  <a:cubicBezTo>
                    <a:pt x="44" y="43"/>
                    <a:pt x="26" y="76"/>
                    <a:pt x="26" y="120"/>
                  </a:cubicBezTo>
                  <a:cubicBezTo>
                    <a:pt x="26" y="144"/>
                    <a:pt x="26" y="168"/>
                    <a:pt x="26" y="192"/>
                  </a:cubicBezTo>
                  <a:cubicBezTo>
                    <a:pt x="26" y="201"/>
                    <a:pt x="27" y="209"/>
                    <a:pt x="13" y="209"/>
                  </a:cubicBezTo>
                  <a:cubicBezTo>
                    <a:pt x="0" y="209"/>
                    <a:pt x="3" y="201"/>
                    <a:pt x="3" y="193"/>
                  </a:cubicBezTo>
                  <a:cubicBezTo>
                    <a:pt x="3" y="162"/>
                    <a:pt x="2" y="130"/>
                    <a:pt x="3" y="99"/>
                  </a:cubicBezTo>
                  <a:cubicBezTo>
                    <a:pt x="6" y="47"/>
                    <a:pt x="52" y="3"/>
                    <a:pt x="1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4"/>
            <p:cNvSpPr>
              <a:spLocks/>
            </p:cNvSpPr>
            <p:nvPr userDrawn="1"/>
          </p:nvSpPr>
          <p:spPr bwMode="auto">
            <a:xfrm>
              <a:off x="3877" y="1132"/>
              <a:ext cx="113" cy="417"/>
            </a:xfrm>
            <a:custGeom>
              <a:avLst/>
              <a:gdLst>
                <a:gd name="T0" fmla="*/ 23 w 48"/>
                <a:gd name="T1" fmla="*/ 115 h 176"/>
                <a:gd name="T2" fmla="*/ 6 w 48"/>
                <a:gd name="T3" fmla="*/ 25 h 176"/>
                <a:gd name="T4" fmla="*/ 14 w 48"/>
                <a:gd name="T5" fmla="*/ 7 h 176"/>
                <a:gd name="T6" fmla="*/ 27 w 48"/>
                <a:gd name="T7" fmla="*/ 13 h 176"/>
                <a:gd name="T8" fmla="*/ 47 w 48"/>
                <a:gd name="T9" fmla="*/ 68 h 176"/>
                <a:gd name="T10" fmla="*/ 48 w 48"/>
                <a:gd name="T11" fmla="*/ 162 h 176"/>
                <a:gd name="T12" fmla="*/ 34 w 48"/>
                <a:gd name="T13" fmla="*/ 176 h 176"/>
                <a:gd name="T14" fmla="*/ 23 w 48"/>
                <a:gd name="T15" fmla="*/ 161 h 176"/>
                <a:gd name="T16" fmla="*/ 23 w 48"/>
                <a:gd name="T17"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6">
                  <a:moveTo>
                    <a:pt x="23" y="115"/>
                  </a:moveTo>
                  <a:cubicBezTo>
                    <a:pt x="23" y="84"/>
                    <a:pt x="26" y="53"/>
                    <a:pt x="6" y="25"/>
                  </a:cubicBezTo>
                  <a:cubicBezTo>
                    <a:pt x="0" y="17"/>
                    <a:pt x="9" y="12"/>
                    <a:pt x="14" y="7"/>
                  </a:cubicBezTo>
                  <a:cubicBezTo>
                    <a:pt x="21" y="0"/>
                    <a:pt x="24" y="9"/>
                    <a:pt x="27" y="13"/>
                  </a:cubicBezTo>
                  <a:cubicBezTo>
                    <a:pt x="39" y="29"/>
                    <a:pt x="46" y="48"/>
                    <a:pt x="47" y="68"/>
                  </a:cubicBezTo>
                  <a:cubicBezTo>
                    <a:pt x="48" y="99"/>
                    <a:pt x="47" y="130"/>
                    <a:pt x="48" y="162"/>
                  </a:cubicBezTo>
                  <a:cubicBezTo>
                    <a:pt x="48" y="172"/>
                    <a:pt x="44" y="176"/>
                    <a:pt x="34" y="176"/>
                  </a:cubicBezTo>
                  <a:cubicBezTo>
                    <a:pt x="23" y="176"/>
                    <a:pt x="23" y="169"/>
                    <a:pt x="23" y="161"/>
                  </a:cubicBezTo>
                  <a:cubicBezTo>
                    <a:pt x="23" y="146"/>
                    <a:pt x="23" y="131"/>
                    <a:pt x="23" y="1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174326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任意多边形 52"/>
          <p:cNvSpPr/>
          <p:nvPr/>
        </p:nvSpPr>
        <p:spPr>
          <a:xfrm>
            <a:off x="2318197" y="1596980"/>
            <a:ext cx="7624293" cy="2665926"/>
          </a:xfrm>
          <a:custGeom>
            <a:avLst/>
            <a:gdLst>
              <a:gd name="connsiteX0" fmla="*/ 2318197 w 7624293"/>
              <a:gd name="connsiteY0" fmla="*/ 0 h 2665926"/>
              <a:gd name="connsiteX1" fmla="*/ 360609 w 7624293"/>
              <a:gd name="connsiteY1" fmla="*/ 309093 h 2665926"/>
              <a:gd name="connsiteX2" fmla="*/ 1249251 w 7624293"/>
              <a:gd name="connsiteY2" fmla="*/ 1764405 h 2665926"/>
              <a:gd name="connsiteX3" fmla="*/ 0 w 7624293"/>
              <a:gd name="connsiteY3" fmla="*/ 2665926 h 2665926"/>
              <a:gd name="connsiteX4" fmla="*/ 2820473 w 7624293"/>
              <a:gd name="connsiteY4" fmla="*/ 1777284 h 2665926"/>
              <a:gd name="connsiteX5" fmla="*/ 4365938 w 7624293"/>
              <a:gd name="connsiteY5" fmla="*/ 115909 h 2665926"/>
              <a:gd name="connsiteX6" fmla="*/ 7250806 w 7624293"/>
              <a:gd name="connsiteY6" fmla="*/ 425002 h 2665926"/>
              <a:gd name="connsiteX7" fmla="*/ 6104586 w 7624293"/>
              <a:gd name="connsiteY7" fmla="*/ 1700011 h 2665926"/>
              <a:gd name="connsiteX8" fmla="*/ 7624293 w 7624293"/>
              <a:gd name="connsiteY8" fmla="*/ 2627290 h 2665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4293" h="2665926">
                <a:moveTo>
                  <a:pt x="2318197" y="0"/>
                </a:moveTo>
                <a:lnTo>
                  <a:pt x="360609" y="309093"/>
                </a:lnTo>
                <a:lnTo>
                  <a:pt x="1249251" y="1764405"/>
                </a:lnTo>
                <a:lnTo>
                  <a:pt x="0" y="2665926"/>
                </a:lnTo>
                <a:lnTo>
                  <a:pt x="2820473" y="1777284"/>
                </a:lnTo>
                <a:lnTo>
                  <a:pt x="4365938" y="115909"/>
                </a:lnTo>
                <a:lnTo>
                  <a:pt x="7250806" y="425002"/>
                </a:lnTo>
                <a:lnTo>
                  <a:pt x="6104586" y="1700011"/>
                </a:lnTo>
                <a:lnTo>
                  <a:pt x="7624293" y="2627290"/>
                </a:lnTo>
              </a:path>
            </a:pathLst>
          </a:custGeom>
          <a:noFill/>
          <a:ln>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5198300"/>
            <a:ext cx="12192000" cy="1733550"/>
          </a:xfrm>
          <a:prstGeom prst="rect">
            <a:avLst/>
          </a:pr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cxnSp>
        <p:nvCxnSpPr>
          <p:cNvPr id="6" name="直接连接符 5"/>
          <p:cNvCxnSpPr/>
          <p:nvPr/>
        </p:nvCxnSpPr>
        <p:spPr>
          <a:xfrm>
            <a:off x="0" y="5293550"/>
            <a:ext cx="12192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2045467" y="1043528"/>
            <a:ext cx="8101065" cy="3822690"/>
            <a:chOff x="1824430" y="1114995"/>
            <a:chExt cx="8101065" cy="3822690"/>
          </a:xfrm>
        </p:grpSpPr>
        <p:grpSp>
          <p:nvGrpSpPr>
            <p:cNvPr id="8" name="组合 7"/>
            <p:cNvGrpSpPr/>
            <p:nvPr/>
          </p:nvGrpSpPr>
          <p:grpSpPr>
            <a:xfrm>
              <a:off x="2237206" y="1394824"/>
              <a:ext cx="498807" cy="637405"/>
              <a:chOff x="1848051" y="1231496"/>
              <a:chExt cx="828310" cy="1058463"/>
            </a:xfrm>
          </p:grpSpPr>
          <p:sp>
            <p:nvSpPr>
              <p:cNvPr id="9" name="椭圆 8"/>
              <p:cNvSpPr/>
              <p:nvPr/>
            </p:nvSpPr>
            <p:spPr>
              <a:xfrm>
                <a:off x="1992697" y="2172749"/>
                <a:ext cx="539015" cy="117210"/>
              </a:xfrm>
              <a:prstGeom prst="ellipse">
                <a:avLst/>
              </a:prstGeom>
              <a:solidFill>
                <a:schemeClr val="tx1">
                  <a:lumMod val="75000"/>
                  <a:lumOff val="2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 name="泪滴形 9"/>
              <p:cNvSpPr/>
              <p:nvPr/>
            </p:nvSpPr>
            <p:spPr>
              <a:xfrm rot="8100000">
                <a:off x="1848051" y="1231496"/>
                <a:ext cx="828310" cy="828310"/>
              </a:xfrm>
              <a:prstGeom prst="teardrop">
                <a:avLst/>
              </a:prstGeom>
              <a:solidFill>
                <a:srgbClr val="D132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11" name="Freeform 28"/>
            <p:cNvSpPr>
              <a:spLocks noEditPoints="1"/>
            </p:cNvSpPr>
            <p:nvPr/>
          </p:nvSpPr>
          <p:spPr bwMode="auto">
            <a:xfrm>
              <a:off x="4155174" y="1920315"/>
              <a:ext cx="3550778" cy="3017370"/>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chemeClr val="tx1">
                <a:lumMod val="90000"/>
                <a:lumOff val="10000"/>
              </a:schemeClr>
            </a:solidFill>
            <a:ln>
              <a:noFill/>
            </a:ln>
            <a:effectLst>
              <a:outerShdw blurRad="50800" dist="114300" dir="5400000" algn="t"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椭圆 11"/>
            <p:cNvSpPr/>
            <p:nvPr/>
          </p:nvSpPr>
          <p:spPr>
            <a:xfrm>
              <a:off x="4726398" y="3353703"/>
              <a:ext cx="343630" cy="109402"/>
            </a:xfrm>
            <a:prstGeom prst="ellipse">
              <a:avLst/>
            </a:prstGeom>
            <a:solidFill>
              <a:schemeClr val="tx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13" name="组合 12"/>
            <p:cNvGrpSpPr/>
            <p:nvPr/>
          </p:nvGrpSpPr>
          <p:grpSpPr>
            <a:xfrm>
              <a:off x="8909297" y="1114995"/>
              <a:ext cx="828310" cy="1058463"/>
              <a:chOff x="6968691" y="1265341"/>
              <a:chExt cx="828310" cy="1058463"/>
            </a:xfrm>
          </p:grpSpPr>
          <p:sp>
            <p:nvSpPr>
              <p:cNvPr id="14" name="椭圆 13"/>
              <p:cNvSpPr/>
              <p:nvPr/>
            </p:nvSpPr>
            <p:spPr>
              <a:xfrm>
                <a:off x="7113337" y="2206594"/>
                <a:ext cx="539015" cy="117210"/>
              </a:xfrm>
              <a:prstGeom prst="ellipse">
                <a:avLst/>
              </a:prstGeom>
              <a:solidFill>
                <a:schemeClr val="tx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5" name="泪滴形 14"/>
              <p:cNvSpPr/>
              <p:nvPr/>
            </p:nvSpPr>
            <p:spPr>
              <a:xfrm rot="8100000">
                <a:off x="6968691" y="1265341"/>
                <a:ext cx="828310" cy="828310"/>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16" name="组合 15"/>
            <p:cNvGrpSpPr/>
            <p:nvPr/>
          </p:nvGrpSpPr>
          <p:grpSpPr>
            <a:xfrm>
              <a:off x="2935222" y="2470504"/>
              <a:ext cx="806002" cy="1029957"/>
              <a:chOff x="1848051" y="1231496"/>
              <a:chExt cx="828310" cy="1058463"/>
            </a:xfrm>
          </p:grpSpPr>
          <p:sp>
            <p:nvSpPr>
              <p:cNvPr id="17" name="椭圆 16"/>
              <p:cNvSpPr/>
              <p:nvPr/>
            </p:nvSpPr>
            <p:spPr>
              <a:xfrm>
                <a:off x="1992697" y="2172749"/>
                <a:ext cx="539015" cy="117210"/>
              </a:xfrm>
              <a:prstGeom prst="ellipse">
                <a:avLst/>
              </a:prstGeom>
              <a:solidFill>
                <a:schemeClr val="tx1">
                  <a:lumMod val="75000"/>
                  <a:lumOff val="2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8" name="泪滴形 17"/>
              <p:cNvSpPr/>
              <p:nvPr/>
            </p:nvSpPr>
            <p:spPr>
              <a:xfrm rot="8100000">
                <a:off x="1848051" y="1231496"/>
                <a:ext cx="828310" cy="828310"/>
              </a:xfrm>
              <a:prstGeom prst="teardrop">
                <a:avLst/>
              </a:prstGeom>
              <a:solidFill>
                <a:srgbClr val="D132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19" name="组合 18"/>
            <p:cNvGrpSpPr/>
            <p:nvPr/>
          </p:nvGrpSpPr>
          <p:grpSpPr>
            <a:xfrm>
              <a:off x="6192925" y="1188943"/>
              <a:ext cx="502850" cy="642571"/>
              <a:chOff x="6968691" y="1265341"/>
              <a:chExt cx="828310" cy="1058463"/>
            </a:xfrm>
          </p:grpSpPr>
          <p:sp>
            <p:nvSpPr>
              <p:cNvPr id="20" name="椭圆 19"/>
              <p:cNvSpPr/>
              <p:nvPr/>
            </p:nvSpPr>
            <p:spPr>
              <a:xfrm>
                <a:off x="7113337" y="2206594"/>
                <a:ext cx="539015" cy="117210"/>
              </a:xfrm>
              <a:prstGeom prst="ellipse">
                <a:avLst/>
              </a:prstGeom>
              <a:solidFill>
                <a:schemeClr val="tx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1" name="泪滴形 20"/>
              <p:cNvSpPr/>
              <p:nvPr/>
            </p:nvSpPr>
            <p:spPr>
              <a:xfrm rot="8100000">
                <a:off x="6968691" y="1265341"/>
                <a:ext cx="828310" cy="828310"/>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24" name="组合 23"/>
            <p:cNvGrpSpPr/>
            <p:nvPr/>
          </p:nvGrpSpPr>
          <p:grpSpPr>
            <a:xfrm>
              <a:off x="7807695" y="2369191"/>
              <a:ext cx="828310" cy="1058463"/>
              <a:chOff x="6968691" y="1265341"/>
              <a:chExt cx="828310" cy="1058463"/>
            </a:xfrm>
          </p:grpSpPr>
          <p:sp>
            <p:nvSpPr>
              <p:cNvPr id="25" name="椭圆 24"/>
              <p:cNvSpPr/>
              <p:nvPr/>
            </p:nvSpPr>
            <p:spPr>
              <a:xfrm>
                <a:off x="7113337" y="2206594"/>
                <a:ext cx="539015" cy="117210"/>
              </a:xfrm>
              <a:prstGeom prst="ellipse">
                <a:avLst/>
              </a:prstGeom>
              <a:solidFill>
                <a:schemeClr val="tx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6" name="泪滴形 25"/>
              <p:cNvSpPr/>
              <p:nvPr/>
            </p:nvSpPr>
            <p:spPr>
              <a:xfrm rot="8100000">
                <a:off x="6968691" y="1265341"/>
                <a:ext cx="828310" cy="828310"/>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27" name="组合 26"/>
            <p:cNvGrpSpPr/>
            <p:nvPr/>
          </p:nvGrpSpPr>
          <p:grpSpPr>
            <a:xfrm>
              <a:off x="1824430" y="3590375"/>
              <a:ext cx="615478" cy="786494"/>
              <a:chOff x="1848051" y="1231496"/>
              <a:chExt cx="828310" cy="1058463"/>
            </a:xfrm>
          </p:grpSpPr>
          <p:sp>
            <p:nvSpPr>
              <p:cNvPr id="28" name="椭圆 27"/>
              <p:cNvSpPr/>
              <p:nvPr/>
            </p:nvSpPr>
            <p:spPr>
              <a:xfrm>
                <a:off x="1992697" y="2172749"/>
                <a:ext cx="539015" cy="117210"/>
              </a:xfrm>
              <a:prstGeom prst="ellipse">
                <a:avLst/>
              </a:prstGeom>
              <a:solidFill>
                <a:schemeClr val="tx1">
                  <a:lumMod val="75000"/>
                  <a:lumOff val="2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9" name="泪滴形 28"/>
              <p:cNvSpPr/>
              <p:nvPr/>
            </p:nvSpPr>
            <p:spPr>
              <a:xfrm rot="8100000">
                <a:off x="1848051" y="1231496"/>
                <a:ext cx="828310" cy="828310"/>
              </a:xfrm>
              <a:prstGeom prst="teardrop">
                <a:avLst/>
              </a:prstGeom>
              <a:solidFill>
                <a:srgbClr val="D132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30" name="组合 29"/>
            <p:cNvGrpSpPr/>
            <p:nvPr/>
          </p:nvGrpSpPr>
          <p:grpSpPr>
            <a:xfrm>
              <a:off x="4230635" y="1271374"/>
              <a:ext cx="332760" cy="425220"/>
              <a:chOff x="1848051" y="1231496"/>
              <a:chExt cx="828310" cy="1058463"/>
            </a:xfrm>
          </p:grpSpPr>
          <p:sp>
            <p:nvSpPr>
              <p:cNvPr id="31" name="椭圆 30"/>
              <p:cNvSpPr/>
              <p:nvPr/>
            </p:nvSpPr>
            <p:spPr>
              <a:xfrm>
                <a:off x="1992697" y="2172749"/>
                <a:ext cx="539015" cy="117210"/>
              </a:xfrm>
              <a:prstGeom prst="ellipse">
                <a:avLst/>
              </a:prstGeom>
              <a:solidFill>
                <a:schemeClr val="bg1">
                  <a:lumMod val="65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2" name="泪滴形 31"/>
              <p:cNvSpPr/>
              <p:nvPr/>
            </p:nvSpPr>
            <p:spPr>
              <a:xfrm rot="8100000">
                <a:off x="1848051" y="1231496"/>
                <a:ext cx="828310" cy="828310"/>
              </a:xfrm>
              <a:prstGeom prst="teardrop">
                <a:avLst/>
              </a:prstGeom>
              <a:solidFill>
                <a:srgbClr val="D1323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33" name="组合 32"/>
            <p:cNvGrpSpPr/>
            <p:nvPr/>
          </p:nvGrpSpPr>
          <p:grpSpPr>
            <a:xfrm>
              <a:off x="4256470" y="1878345"/>
              <a:ext cx="1283489" cy="1283489"/>
              <a:chOff x="1386038" y="1866763"/>
              <a:chExt cx="1203158" cy="1203158"/>
            </a:xfrm>
          </p:grpSpPr>
          <p:sp>
            <p:nvSpPr>
              <p:cNvPr id="34" name="泪滴形 33"/>
              <p:cNvSpPr/>
              <p:nvPr/>
            </p:nvSpPr>
            <p:spPr>
              <a:xfrm rot="8100000">
                <a:off x="1386038" y="1866763"/>
                <a:ext cx="1203158" cy="1203158"/>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 name="泪滴形 34"/>
              <p:cNvSpPr/>
              <p:nvPr/>
            </p:nvSpPr>
            <p:spPr>
              <a:xfrm rot="8100000">
                <a:off x="1525467" y="2006192"/>
                <a:ext cx="924300" cy="924300"/>
              </a:xfrm>
              <a:prstGeom prst="teardrop">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36" name="组合 35"/>
            <p:cNvGrpSpPr/>
            <p:nvPr/>
          </p:nvGrpSpPr>
          <p:grpSpPr>
            <a:xfrm>
              <a:off x="9422645" y="3670579"/>
              <a:ext cx="502850" cy="642571"/>
              <a:chOff x="6968691" y="1265341"/>
              <a:chExt cx="828310" cy="1058463"/>
            </a:xfrm>
          </p:grpSpPr>
          <p:sp>
            <p:nvSpPr>
              <p:cNvPr id="37" name="椭圆 36"/>
              <p:cNvSpPr/>
              <p:nvPr/>
            </p:nvSpPr>
            <p:spPr>
              <a:xfrm>
                <a:off x="7113337" y="2206594"/>
                <a:ext cx="539015" cy="117210"/>
              </a:xfrm>
              <a:prstGeom prst="ellipse">
                <a:avLst/>
              </a:prstGeom>
              <a:solidFill>
                <a:schemeClr val="tx1">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8" name="泪滴形 37"/>
              <p:cNvSpPr/>
              <p:nvPr/>
            </p:nvSpPr>
            <p:spPr>
              <a:xfrm rot="8100000">
                <a:off x="6968691" y="1265341"/>
                <a:ext cx="828310" cy="828310"/>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39" name="文本框 38"/>
            <p:cNvSpPr txBox="1"/>
            <p:nvPr/>
          </p:nvSpPr>
          <p:spPr>
            <a:xfrm>
              <a:off x="4533827" y="2204118"/>
              <a:ext cx="840295" cy="646331"/>
            </a:xfrm>
            <a:prstGeom prst="rect">
              <a:avLst/>
            </a:prstGeom>
            <a:noFill/>
          </p:spPr>
          <p:txBody>
            <a:bodyPr wrap="none" rtlCol="0">
              <a:spAutoFit/>
            </a:bodyPr>
            <a:lstStyle/>
            <a:p>
              <a:pPr algn="ctr"/>
              <a:r>
                <a:rPr lang="en-US" altLang="zh-CN" sz="3600" b="1" dirty="0"/>
                <a:t>5</a:t>
              </a:r>
              <a:r>
                <a:rPr lang="en-US" altLang="zh-CN" sz="3600" b="1" dirty="0" smtClean="0"/>
                <a:t>8</a:t>
              </a:r>
              <a:r>
                <a:rPr lang="en-US" altLang="zh-CN" sz="2000" b="1" dirty="0" smtClean="0"/>
                <a:t>%</a:t>
              </a:r>
            </a:p>
          </p:txBody>
        </p:sp>
        <p:sp>
          <p:nvSpPr>
            <p:cNvPr id="40" name="文本框 39"/>
            <p:cNvSpPr txBox="1"/>
            <p:nvPr/>
          </p:nvSpPr>
          <p:spPr>
            <a:xfrm>
              <a:off x="4639679" y="2703036"/>
              <a:ext cx="523027" cy="338554"/>
            </a:xfrm>
            <a:prstGeom prst="rect">
              <a:avLst/>
            </a:prstGeom>
            <a:noFill/>
          </p:spPr>
          <p:txBody>
            <a:bodyPr wrap="none" rtlCol="0">
              <a:spAutoFit/>
            </a:bodyPr>
            <a:lstStyle/>
            <a:p>
              <a:pPr algn="ctr"/>
              <a:r>
                <a:rPr lang="en-US" altLang="zh-CN" sz="1600" dirty="0" smtClean="0"/>
                <a:t>Text</a:t>
              </a:r>
            </a:p>
          </p:txBody>
        </p:sp>
        <p:sp>
          <p:nvSpPr>
            <p:cNvPr id="41" name="文本框 40"/>
            <p:cNvSpPr txBox="1"/>
            <p:nvPr/>
          </p:nvSpPr>
          <p:spPr>
            <a:xfrm>
              <a:off x="7931449" y="2617783"/>
              <a:ext cx="548099" cy="369332"/>
            </a:xfrm>
            <a:prstGeom prst="rect">
              <a:avLst/>
            </a:prstGeom>
            <a:noFill/>
          </p:spPr>
          <p:txBody>
            <a:bodyPr wrap="none" rtlCol="0">
              <a:spAutoFit/>
            </a:bodyPr>
            <a:lstStyle/>
            <a:p>
              <a:pPr algn="ctr"/>
              <a:r>
                <a:rPr lang="en-US" altLang="zh-CN" dirty="0" smtClean="0">
                  <a:solidFill>
                    <a:schemeClr val="bg1"/>
                  </a:solidFill>
                </a:rPr>
                <a:t>text</a:t>
              </a:r>
            </a:p>
          </p:txBody>
        </p:sp>
        <p:sp>
          <p:nvSpPr>
            <p:cNvPr id="42" name="文本框 41"/>
            <p:cNvSpPr txBox="1"/>
            <p:nvPr/>
          </p:nvSpPr>
          <p:spPr>
            <a:xfrm>
              <a:off x="9412873" y="3770239"/>
              <a:ext cx="508601" cy="338554"/>
            </a:xfrm>
            <a:prstGeom prst="rect">
              <a:avLst/>
            </a:prstGeom>
            <a:noFill/>
          </p:spPr>
          <p:txBody>
            <a:bodyPr wrap="none" rtlCol="0">
              <a:spAutoFit/>
            </a:bodyPr>
            <a:lstStyle/>
            <a:p>
              <a:pPr algn="ctr"/>
              <a:r>
                <a:rPr lang="en-US" altLang="zh-CN" sz="1600" dirty="0" smtClean="0">
                  <a:solidFill>
                    <a:schemeClr val="bg1"/>
                  </a:solidFill>
                </a:rPr>
                <a:t>text</a:t>
              </a:r>
            </a:p>
          </p:txBody>
        </p:sp>
        <p:sp>
          <p:nvSpPr>
            <p:cNvPr id="43" name="文本框 42"/>
            <p:cNvSpPr txBox="1"/>
            <p:nvPr/>
          </p:nvSpPr>
          <p:spPr>
            <a:xfrm>
              <a:off x="9049403" y="1378227"/>
              <a:ext cx="548099" cy="369332"/>
            </a:xfrm>
            <a:prstGeom prst="rect">
              <a:avLst/>
            </a:prstGeom>
            <a:noFill/>
          </p:spPr>
          <p:txBody>
            <a:bodyPr wrap="none" rtlCol="0">
              <a:spAutoFit/>
            </a:bodyPr>
            <a:lstStyle/>
            <a:p>
              <a:pPr algn="ctr"/>
              <a:r>
                <a:rPr lang="en-US" altLang="zh-CN" dirty="0" smtClean="0">
                  <a:solidFill>
                    <a:schemeClr val="bg1"/>
                  </a:solidFill>
                </a:rPr>
                <a:t>text</a:t>
              </a:r>
            </a:p>
          </p:txBody>
        </p:sp>
        <p:sp>
          <p:nvSpPr>
            <p:cNvPr id="44" name="文本框 43"/>
            <p:cNvSpPr txBox="1"/>
            <p:nvPr/>
          </p:nvSpPr>
          <p:spPr>
            <a:xfrm>
              <a:off x="6205340" y="1291588"/>
              <a:ext cx="470706" cy="307777"/>
            </a:xfrm>
            <a:prstGeom prst="rect">
              <a:avLst/>
            </a:prstGeom>
            <a:noFill/>
          </p:spPr>
          <p:txBody>
            <a:bodyPr wrap="none" rtlCol="0">
              <a:spAutoFit/>
            </a:bodyPr>
            <a:lstStyle/>
            <a:p>
              <a:pPr algn="ctr"/>
              <a:r>
                <a:rPr lang="en-US" altLang="zh-CN" sz="1400" dirty="0" smtClean="0">
                  <a:solidFill>
                    <a:schemeClr val="bg1"/>
                  </a:solidFill>
                </a:rPr>
                <a:t>text</a:t>
              </a:r>
            </a:p>
          </p:txBody>
        </p:sp>
        <p:sp>
          <p:nvSpPr>
            <p:cNvPr id="45" name="文本框 44"/>
            <p:cNvSpPr txBox="1"/>
            <p:nvPr/>
          </p:nvSpPr>
          <p:spPr>
            <a:xfrm>
              <a:off x="4182902" y="1300455"/>
              <a:ext cx="409086" cy="261610"/>
            </a:xfrm>
            <a:prstGeom prst="rect">
              <a:avLst/>
            </a:prstGeom>
            <a:noFill/>
          </p:spPr>
          <p:txBody>
            <a:bodyPr wrap="none" rtlCol="0">
              <a:spAutoFit/>
            </a:bodyPr>
            <a:lstStyle/>
            <a:p>
              <a:pPr algn="ctr"/>
              <a:r>
                <a:rPr lang="en-US" altLang="zh-CN" sz="1100" dirty="0" smtClean="0">
                  <a:solidFill>
                    <a:schemeClr val="bg1"/>
                  </a:solidFill>
                </a:rPr>
                <a:t>text</a:t>
              </a:r>
            </a:p>
          </p:txBody>
        </p:sp>
        <p:sp>
          <p:nvSpPr>
            <p:cNvPr id="46" name="文本框 45"/>
            <p:cNvSpPr txBox="1"/>
            <p:nvPr/>
          </p:nvSpPr>
          <p:spPr>
            <a:xfrm>
              <a:off x="2229278" y="1488159"/>
              <a:ext cx="470706" cy="307777"/>
            </a:xfrm>
            <a:prstGeom prst="rect">
              <a:avLst/>
            </a:prstGeom>
            <a:noFill/>
          </p:spPr>
          <p:txBody>
            <a:bodyPr wrap="none" rtlCol="0">
              <a:spAutoFit/>
            </a:bodyPr>
            <a:lstStyle/>
            <a:p>
              <a:pPr algn="ctr"/>
              <a:r>
                <a:rPr lang="en-US" altLang="zh-CN" sz="1400" dirty="0" smtClean="0">
                  <a:solidFill>
                    <a:schemeClr val="bg1"/>
                  </a:solidFill>
                </a:rPr>
                <a:t>text</a:t>
              </a:r>
            </a:p>
          </p:txBody>
        </p:sp>
        <p:sp>
          <p:nvSpPr>
            <p:cNvPr id="47" name="文本框 46"/>
            <p:cNvSpPr txBox="1"/>
            <p:nvPr/>
          </p:nvSpPr>
          <p:spPr>
            <a:xfrm>
              <a:off x="3064131" y="2727782"/>
              <a:ext cx="548099" cy="369332"/>
            </a:xfrm>
            <a:prstGeom prst="rect">
              <a:avLst/>
            </a:prstGeom>
            <a:noFill/>
          </p:spPr>
          <p:txBody>
            <a:bodyPr wrap="none" rtlCol="0">
              <a:spAutoFit/>
            </a:bodyPr>
            <a:lstStyle/>
            <a:p>
              <a:pPr algn="ctr"/>
              <a:r>
                <a:rPr lang="en-US" altLang="zh-CN" dirty="0" smtClean="0">
                  <a:solidFill>
                    <a:schemeClr val="bg1"/>
                  </a:solidFill>
                </a:rPr>
                <a:t>text</a:t>
              </a:r>
            </a:p>
          </p:txBody>
        </p:sp>
        <p:sp>
          <p:nvSpPr>
            <p:cNvPr id="48" name="文本框 47"/>
            <p:cNvSpPr txBox="1"/>
            <p:nvPr/>
          </p:nvSpPr>
          <p:spPr>
            <a:xfrm>
              <a:off x="1873395" y="3728837"/>
              <a:ext cx="508601" cy="338554"/>
            </a:xfrm>
            <a:prstGeom prst="rect">
              <a:avLst/>
            </a:prstGeom>
            <a:noFill/>
          </p:spPr>
          <p:txBody>
            <a:bodyPr wrap="none" rtlCol="0">
              <a:spAutoFit/>
            </a:bodyPr>
            <a:lstStyle/>
            <a:p>
              <a:pPr algn="ctr"/>
              <a:r>
                <a:rPr lang="en-US" altLang="zh-CN" sz="1600" dirty="0" smtClean="0">
                  <a:solidFill>
                    <a:schemeClr val="bg1"/>
                  </a:solidFill>
                </a:rPr>
                <a:t>text</a:t>
              </a:r>
            </a:p>
          </p:txBody>
        </p:sp>
      </p:grpSp>
      <p:grpSp>
        <p:nvGrpSpPr>
          <p:cNvPr id="55" name="组合 54"/>
          <p:cNvGrpSpPr/>
          <p:nvPr/>
        </p:nvGrpSpPr>
        <p:grpSpPr>
          <a:xfrm>
            <a:off x="4327044" y="234452"/>
            <a:ext cx="3537912" cy="461665"/>
            <a:chOff x="492930" y="349845"/>
            <a:chExt cx="3537912" cy="461665"/>
          </a:xfrm>
        </p:grpSpPr>
        <p:sp>
          <p:nvSpPr>
            <p:cNvPr id="56" name="文本框 55"/>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57"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9" name="文本框 58"/>
          <p:cNvSpPr txBox="1"/>
          <p:nvPr/>
        </p:nvSpPr>
        <p:spPr>
          <a:xfrm>
            <a:off x="4430325" y="5454535"/>
            <a:ext cx="3331361" cy="461665"/>
          </a:xfrm>
          <a:prstGeom prst="rect">
            <a:avLst/>
          </a:prstGeom>
          <a:noFill/>
        </p:spPr>
        <p:txBody>
          <a:bodyPr wrap="none" rtlCol="0">
            <a:spAutoFit/>
          </a:bodyPr>
          <a:lstStyle/>
          <a:p>
            <a:pPr algn="ctr"/>
            <a:r>
              <a:rPr lang="en-US" altLang="zh-CN" sz="2400" dirty="0" smtClean="0">
                <a:solidFill>
                  <a:schemeClr val="bg1"/>
                </a:solidFill>
                <a:effectLst>
                  <a:outerShdw blurRad="38100" dist="38100" dir="2700000" algn="tl">
                    <a:srgbClr val="000000">
                      <a:alpha val="10000"/>
                    </a:srgbClr>
                  </a:outerShdw>
                </a:effectLst>
                <a:latin typeface="Showcard Gothic" panose="04020904020102020604" pitchFamily="82" charset="0"/>
              </a:rPr>
              <a:t>Please call me map!</a:t>
            </a:r>
            <a:endParaRPr lang="zh-CN" altLang="en-US" sz="2400" dirty="0">
              <a:solidFill>
                <a:schemeClr val="bg1"/>
              </a:solidFill>
              <a:effectLst>
                <a:outerShdw blurRad="38100" dist="38100" dir="2700000" algn="tl">
                  <a:srgbClr val="000000">
                    <a:alpha val="10000"/>
                  </a:srgbClr>
                </a:outerShdw>
              </a:effectLst>
              <a:latin typeface="Showcard Gothic" panose="04020904020102020604" pitchFamily="82" charset="0"/>
            </a:endParaRPr>
          </a:p>
        </p:txBody>
      </p:sp>
      <p:sp>
        <p:nvSpPr>
          <p:cNvPr id="60" name="矩形 59"/>
          <p:cNvSpPr/>
          <p:nvPr/>
        </p:nvSpPr>
        <p:spPr>
          <a:xfrm>
            <a:off x="3898007" y="5997204"/>
            <a:ext cx="4395988" cy="577081"/>
          </a:xfrm>
          <a:prstGeom prst="rect">
            <a:avLst/>
          </a:prstGeom>
        </p:spPr>
        <p:txBody>
          <a:bodyPr wrap="square">
            <a:spAutoFit/>
          </a:bodyPr>
          <a:lstStyle/>
          <a:p>
            <a:pPr algn="ctr"/>
            <a:r>
              <a:rPr lang="en-US" altLang="zh-CN" sz="1050" dirty="0" smtClean="0">
                <a:solidFill>
                  <a:prstClr val="white"/>
                </a:solidFill>
              </a:rPr>
              <a:t>The difference in desires of presenters and audiences has become more noticeable. The difference in desires of presenters and audiences has become more noticeable. </a:t>
            </a:r>
            <a:endParaRPr lang="en-US" altLang="zh-CN" sz="1050" dirty="0">
              <a:solidFill>
                <a:prstClr val="white"/>
              </a:solidFill>
            </a:endParaRPr>
          </a:p>
        </p:txBody>
      </p:sp>
    </p:spTree>
    <p:extLst>
      <p:ext uri="{BB962C8B-B14F-4D97-AF65-F5344CB8AC3E}">
        <p14:creationId xmlns:p14="http://schemas.microsoft.com/office/powerpoint/2010/main" val="29599735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等腰三角形 356"/>
          <p:cNvSpPr/>
          <p:nvPr/>
        </p:nvSpPr>
        <p:spPr>
          <a:xfrm>
            <a:off x="-2551040" y="5184634"/>
            <a:ext cx="9779154" cy="1673366"/>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8" name="等腰三角形 356"/>
          <p:cNvSpPr/>
          <p:nvPr/>
        </p:nvSpPr>
        <p:spPr>
          <a:xfrm>
            <a:off x="4677074" y="4763992"/>
            <a:ext cx="9779154" cy="2094008"/>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7" name="等腰三角形 356"/>
          <p:cNvSpPr/>
          <p:nvPr/>
        </p:nvSpPr>
        <p:spPr>
          <a:xfrm>
            <a:off x="0" y="4247328"/>
            <a:ext cx="12192000" cy="2610671"/>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132860 w 12324860"/>
              <a:gd name="connsiteY0" fmla="*/ 2766199 h 2766199"/>
              <a:gd name="connsiteX1" fmla="*/ 6228860 w 12324860"/>
              <a:gd name="connsiteY1" fmla="*/ 155529 h 2766199"/>
              <a:gd name="connsiteX2" fmla="*/ 12324860 w 12324860"/>
              <a:gd name="connsiteY2" fmla="*/ 2766199 h 2766199"/>
              <a:gd name="connsiteX3" fmla="*/ 132860 w 12324860"/>
              <a:gd name="connsiteY3" fmla="*/ 2766199 h 2766199"/>
              <a:gd name="connsiteX0" fmla="*/ 107960 w 12299960"/>
              <a:gd name="connsiteY0" fmla="*/ 2610759 h 2610759"/>
              <a:gd name="connsiteX1" fmla="*/ 6203960 w 12299960"/>
              <a:gd name="connsiteY1" fmla="*/ 89 h 2610759"/>
              <a:gd name="connsiteX2" fmla="*/ 12299960 w 12299960"/>
              <a:gd name="connsiteY2" fmla="*/ 2610759 h 2610759"/>
              <a:gd name="connsiteX3" fmla="*/ 107960 w 1229996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671 h 2610671"/>
              <a:gd name="connsiteX1" fmla="*/ 6096000 w 12192000"/>
              <a:gd name="connsiteY1" fmla="*/ 1 h 2610671"/>
              <a:gd name="connsiteX2" fmla="*/ 12192000 w 12192000"/>
              <a:gd name="connsiteY2" fmla="*/ 2610671 h 2610671"/>
              <a:gd name="connsiteX3" fmla="*/ 0 w 12192000"/>
              <a:gd name="connsiteY3" fmla="*/ 2610671 h 2610671"/>
            </a:gdLst>
            <a:ahLst/>
            <a:cxnLst>
              <a:cxn ang="0">
                <a:pos x="connsiteX0" y="connsiteY0"/>
              </a:cxn>
              <a:cxn ang="0">
                <a:pos x="connsiteX1" y="connsiteY1"/>
              </a:cxn>
              <a:cxn ang="0">
                <a:pos x="connsiteX2" y="connsiteY2"/>
              </a:cxn>
              <a:cxn ang="0">
                <a:pos x="connsiteX3" y="connsiteY3"/>
              </a:cxn>
            </a:cxnLst>
            <a:rect l="l" t="t" r="r" b="b"/>
            <a:pathLst>
              <a:path w="12192000" h="2610671">
                <a:moveTo>
                  <a:pt x="0" y="2610671"/>
                </a:moveTo>
                <a:cubicBezTo>
                  <a:pt x="2336800" y="2204587"/>
                  <a:pt x="5341257" y="634"/>
                  <a:pt x="6096000" y="1"/>
                </a:cubicBezTo>
                <a:cubicBezTo>
                  <a:pt x="6850743" y="-632"/>
                  <a:pt x="9013780" y="1920752"/>
                  <a:pt x="12192000" y="2610671"/>
                </a:cubicBezTo>
                <a:lnTo>
                  <a:pt x="0" y="2610671"/>
                </a:lnTo>
                <a:close/>
              </a:path>
            </a:pathLst>
          </a:custGeom>
          <a:blipFill dpi="0" rotWithShape="1">
            <a:blip r:embed="rId2"/>
            <a:srcRect/>
            <a:tile tx="0" ty="0" sx="100000" sy="100000" flip="none" algn="tl"/>
          </a:blipFill>
          <a:ln>
            <a:noFill/>
          </a:ln>
          <a:effectLst>
            <a:outerShdw blurRad="152400" sx="102000" sy="102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356" name="组合 355"/>
          <p:cNvGrpSpPr/>
          <p:nvPr/>
        </p:nvGrpSpPr>
        <p:grpSpPr>
          <a:xfrm>
            <a:off x="3898007" y="4927672"/>
            <a:ext cx="4395988" cy="1189523"/>
            <a:chOff x="3817697" y="4682967"/>
            <a:chExt cx="4395988" cy="1189523"/>
          </a:xfrm>
        </p:grpSpPr>
        <p:sp>
          <p:nvSpPr>
            <p:cNvPr id="354" name="文本框 353"/>
            <p:cNvSpPr txBox="1"/>
            <p:nvPr/>
          </p:nvSpPr>
          <p:spPr>
            <a:xfrm>
              <a:off x="4849345" y="4682967"/>
              <a:ext cx="2332691" cy="523220"/>
            </a:xfrm>
            <a:prstGeom prst="rect">
              <a:avLst/>
            </a:prstGeom>
            <a:noFill/>
          </p:spPr>
          <p:txBody>
            <a:bodyPr wrap="none" rtlCol="0">
              <a:spAutoFit/>
            </a:bodyPr>
            <a:lstStyle/>
            <a:p>
              <a:pPr algn="ctr"/>
              <a:r>
                <a:rPr lang="en-US" altLang="zh-CN" sz="2800" dirty="0" smtClean="0">
                  <a:solidFill>
                    <a:prstClr val="white"/>
                  </a:solidFill>
                  <a:effectLst>
                    <a:outerShdw blurRad="38100" dist="38100" dir="2700000" algn="tl">
                      <a:srgbClr val="000000">
                        <a:alpha val="10000"/>
                      </a:srgbClr>
                    </a:outerShdw>
                  </a:effectLst>
                  <a:latin typeface="Showcard Gothic" panose="04020904020102020604" pitchFamily="82" charset="0"/>
                </a:rPr>
                <a:t>PART three</a:t>
              </a:r>
              <a:endParaRPr lang="zh-CN" altLang="en-US" sz="2800" dirty="0">
                <a:solidFill>
                  <a:prstClr val="white"/>
                </a:solidFill>
                <a:effectLst>
                  <a:outerShdw blurRad="38100" dist="38100" dir="2700000" algn="tl">
                    <a:srgbClr val="000000">
                      <a:alpha val="10000"/>
                    </a:srgbClr>
                  </a:outerShdw>
                </a:effectLst>
                <a:latin typeface="Showcard Gothic" panose="04020904020102020604" pitchFamily="82" charset="0"/>
              </a:endParaRPr>
            </a:p>
          </p:txBody>
        </p:sp>
        <p:sp>
          <p:nvSpPr>
            <p:cNvPr id="355" name="矩形 354"/>
            <p:cNvSpPr/>
            <p:nvPr/>
          </p:nvSpPr>
          <p:spPr>
            <a:xfrm>
              <a:off x="3817697" y="5295409"/>
              <a:ext cx="4395988" cy="577081"/>
            </a:xfrm>
            <a:prstGeom prst="rect">
              <a:avLst/>
            </a:prstGeom>
          </p:spPr>
          <p:txBody>
            <a:bodyPr wrap="square">
              <a:spAutoFit/>
            </a:bodyPr>
            <a:lstStyle/>
            <a:p>
              <a:pPr algn="ctr"/>
              <a:r>
                <a:rPr lang="en-US" altLang="zh-CN" sz="1050" dirty="0" smtClean="0">
                  <a:solidFill>
                    <a:prstClr val="white"/>
                  </a:solidFill>
                </a:rPr>
                <a:t>The difference in desires of presenters and audiences has become more noticeable. The difference in desires of presenters and audiences has become more noticeable. </a:t>
              </a:r>
              <a:endParaRPr lang="en-US" altLang="zh-CN" sz="1050" dirty="0">
                <a:solidFill>
                  <a:prstClr val="white"/>
                </a:solidFill>
              </a:endParaRPr>
            </a:p>
          </p:txBody>
        </p:sp>
      </p:grpSp>
      <p:grpSp>
        <p:nvGrpSpPr>
          <p:cNvPr id="3" name="Group 4"/>
          <p:cNvGrpSpPr>
            <a:grpSpLocks noChangeAspect="1"/>
          </p:cNvGrpSpPr>
          <p:nvPr/>
        </p:nvGrpSpPr>
        <p:grpSpPr bwMode="auto">
          <a:xfrm>
            <a:off x="4658519" y="1104900"/>
            <a:ext cx="2874962" cy="2868613"/>
            <a:chOff x="1133" y="696"/>
            <a:chExt cx="1811" cy="1807"/>
          </a:xfrm>
          <a:solidFill>
            <a:schemeClr val="tx1">
              <a:lumMod val="90000"/>
              <a:lumOff val="10000"/>
            </a:schemeClr>
          </a:solidFill>
        </p:grpSpPr>
        <p:sp>
          <p:nvSpPr>
            <p:cNvPr id="6" name="Freeform 5"/>
            <p:cNvSpPr>
              <a:spLocks noEditPoints="1"/>
            </p:cNvSpPr>
            <p:nvPr/>
          </p:nvSpPr>
          <p:spPr bwMode="auto">
            <a:xfrm>
              <a:off x="1279" y="839"/>
              <a:ext cx="1317" cy="758"/>
            </a:xfrm>
            <a:custGeom>
              <a:avLst/>
              <a:gdLst>
                <a:gd name="T0" fmla="*/ 90 w 1174"/>
                <a:gd name="T1" fmla="*/ 502 h 676"/>
                <a:gd name="T2" fmla="*/ 35 w 1174"/>
                <a:gd name="T3" fmla="*/ 491 h 676"/>
                <a:gd name="T4" fmla="*/ 60 w 1174"/>
                <a:gd name="T5" fmla="*/ 454 h 676"/>
                <a:gd name="T6" fmla="*/ 202 w 1174"/>
                <a:gd name="T7" fmla="*/ 521 h 676"/>
                <a:gd name="T8" fmla="*/ 274 w 1174"/>
                <a:gd name="T9" fmla="*/ 245 h 676"/>
                <a:gd name="T10" fmla="*/ 256 w 1174"/>
                <a:gd name="T11" fmla="*/ 180 h 676"/>
                <a:gd name="T12" fmla="*/ 201 w 1174"/>
                <a:gd name="T13" fmla="*/ 226 h 676"/>
                <a:gd name="T14" fmla="*/ 240 w 1174"/>
                <a:gd name="T15" fmla="*/ 327 h 676"/>
                <a:gd name="T16" fmla="*/ 257 w 1174"/>
                <a:gd name="T17" fmla="*/ 408 h 676"/>
                <a:gd name="T18" fmla="*/ 309 w 1174"/>
                <a:gd name="T19" fmla="*/ 347 h 676"/>
                <a:gd name="T20" fmla="*/ 167 w 1174"/>
                <a:gd name="T21" fmla="*/ 337 h 676"/>
                <a:gd name="T22" fmla="*/ 185 w 1174"/>
                <a:gd name="T23" fmla="*/ 396 h 676"/>
                <a:gd name="T24" fmla="*/ 238 w 1174"/>
                <a:gd name="T25" fmla="*/ 411 h 676"/>
                <a:gd name="T26" fmla="*/ 155 w 1174"/>
                <a:gd name="T27" fmla="*/ 441 h 676"/>
                <a:gd name="T28" fmla="*/ 125 w 1174"/>
                <a:gd name="T29" fmla="*/ 426 h 676"/>
                <a:gd name="T30" fmla="*/ 124 w 1174"/>
                <a:gd name="T31" fmla="*/ 407 h 676"/>
                <a:gd name="T32" fmla="*/ 79 w 1174"/>
                <a:gd name="T33" fmla="*/ 568 h 676"/>
                <a:gd name="T34" fmla="*/ 113 w 1174"/>
                <a:gd name="T35" fmla="*/ 612 h 676"/>
                <a:gd name="T36" fmla="*/ 128 w 1174"/>
                <a:gd name="T37" fmla="*/ 651 h 676"/>
                <a:gd name="T38" fmla="*/ 42 w 1174"/>
                <a:gd name="T39" fmla="*/ 628 h 676"/>
                <a:gd name="T40" fmla="*/ 19 w 1174"/>
                <a:gd name="T41" fmla="*/ 648 h 676"/>
                <a:gd name="T42" fmla="*/ 195 w 1174"/>
                <a:gd name="T43" fmla="*/ 600 h 676"/>
                <a:gd name="T44" fmla="*/ 654 w 1174"/>
                <a:gd name="T45" fmla="*/ 37 h 676"/>
                <a:gd name="T46" fmla="*/ 648 w 1174"/>
                <a:gd name="T47" fmla="*/ 31 h 676"/>
                <a:gd name="T48" fmla="*/ 980 w 1174"/>
                <a:gd name="T49" fmla="*/ 77 h 676"/>
                <a:gd name="T50" fmla="*/ 958 w 1174"/>
                <a:gd name="T51" fmla="*/ 102 h 676"/>
                <a:gd name="T52" fmla="*/ 916 w 1174"/>
                <a:gd name="T53" fmla="*/ 133 h 676"/>
                <a:gd name="T54" fmla="*/ 960 w 1174"/>
                <a:gd name="T55" fmla="*/ 158 h 676"/>
                <a:gd name="T56" fmla="*/ 940 w 1174"/>
                <a:gd name="T57" fmla="*/ 131 h 676"/>
                <a:gd name="T58" fmla="*/ 911 w 1174"/>
                <a:gd name="T59" fmla="*/ 87 h 676"/>
                <a:gd name="T60" fmla="*/ 879 w 1174"/>
                <a:gd name="T61" fmla="*/ 114 h 676"/>
                <a:gd name="T62" fmla="*/ 951 w 1174"/>
                <a:gd name="T63" fmla="*/ 89 h 676"/>
                <a:gd name="T64" fmla="*/ 927 w 1174"/>
                <a:gd name="T65" fmla="*/ 237 h 676"/>
                <a:gd name="T66" fmla="*/ 429 w 1174"/>
                <a:gd name="T67" fmla="*/ 81 h 676"/>
                <a:gd name="T68" fmla="*/ 498 w 1174"/>
                <a:gd name="T69" fmla="*/ 195 h 676"/>
                <a:gd name="T70" fmla="*/ 484 w 1174"/>
                <a:gd name="T71" fmla="*/ 61 h 676"/>
                <a:gd name="T72" fmla="*/ 538 w 1174"/>
                <a:gd name="T73" fmla="*/ 205 h 676"/>
                <a:gd name="T74" fmla="*/ 816 w 1174"/>
                <a:gd name="T75" fmla="*/ 98 h 676"/>
                <a:gd name="T76" fmla="*/ 853 w 1174"/>
                <a:gd name="T77" fmla="*/ 87 h 676"/>
                <a:gd name="T78" fmla="*/ 786 w 1174"/>
                <a:gd name="T79" fmla="*/ 184 h 676"/>
                <a:gd name="T80" fmla="*/ 805 w 1174"/>
                <a:gd name="T81" fmla="*/ 59 h 676"/>
                <a:gd name="T82" fmla="*/ 867 w 1174"/>
                <a:gd name="T83" fmla="*/ 70 h 676"/>
                <a:gd name="T84" fmla="*/ 733 w 1174"/>
                <a:gd name="T85" fmla="*/ 39 h 676"/>
                <a:gd name="T86" fmla="*/ 762 w 1174"/>
                <a:gd name="T87" fmla="*/ 35 h 676"/>
                <a:gd name="T88" fmla="*/ 755 w 1174"/>
                <a:gd name="T89" fmla="*/ 148 h 676"/>
                <a:gd name="T90" fmla="*/ 716 w 1174"/>
                <a:gd name="T91" fmla="*/ 51 h 676"/>
                <a:gd name="T92" fmla="*/ 544 w 1174"/>
                <a:gd name="T93" fmla="*/ 25 h 676"/>
                <a:gd name="T94" fmla="*/ 563 w 1174"/>
                <a:gd name="T95" fmla="*/ 139 h 676"/>
                <a:gd name="T96" fmla="*/ 569 w 1174"/>
                <a:gd name="T97" fmla="*/ 90 h 676"/>
                <a:gd name="T98" fmla="*/ 633 w 1174"/>
                <a:gd name="T99" fmla="*/ 180 h 676"/>
                <a:gd name="T100" fmla="*/ 1026 w 1174"/>
                <a:gd name="T101" fmla="*/ 178 h 676"/>
                <a:gd name="T102" fmla="*/ 1003 w 1174"/>
                <a:gd name="T103" fmla="*/ 240 h 676"/>
                <a:gd name="T104" fmla="*/ 1001 w 1174"/>
                <a:gd name="T105" fmla="*/ 181 h 676"/>
                <a:gd name="T106" fmla="*/ 1047 w 1174"/>
                <a:gd name="T107" fmla="*/ 206 h 676"/>
                <a:gd name="T108" fmla="*/ 1045 w 1174"/>
                <a:gd name="T109" fmla="*/ 140 h 676"/>
                <a:gd name="T110" fmla="*/ 1022 w 1174"/>
                <a:gd name="T111" fmla="*/ 297 h 676"/>
                <a:gd name="T112" fmla="*/ 1135 w 1174"/>
                <a:gd name="T113" fmla="*/ 204 h 676"/>
                <a:gd name="T114" fmla="*/ 1049 w 1174"/>
                <a:gd name="T115" fmla="*/ 289 h 676"/>
                <a:gd name="T116" fmla="*/ 427 w 1174"/>
                <a:gd name="T117" fmla="*/ 180 h 676"/>
                <a:gd name="T118" fmla="*/ 438 w 1174"/>
                <a:gd name="T119" fmla="*/ 238 h 676"/>
                <a:gd name="T120" fmla="*/ 246 w 1174"/>
                <a:gd name="T121" fmla="*/ 398 h 676"/>
                <a:gd name="T122" fmla="*/ 718 w 1174"/>
                <a:gd name="T123" fmla="*/ 144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676">
                  <a:moveTo>
                    <a:pt x="196" y="534"/>
                  </a:moveTo>
                  <a:cubicBezTo>
                    <a:pt x="196" y="532"/>
                    <a:pt x="194" y="530"/>
                    <a:pt x="194" y="528"/>
                  </a:cubicBezTo>
                  <a:cubicBezTo>
                    <a:pt x="191" y="530"/>
                    <a:pt x="194" y="532"/>
                    <a:pt x="196" y="534"/>
                  </a:cubicBezTo>
                  <a:moveTo>
                    <a:pt x="178" y="531"/>
                  </a:moveTo>
                  <a:cubicBezTo>
                    <a:pt x="179" y="534"/>
                    <a:pt x="181" y="533"/>
                    <a:pt x="181" y="532"/>
                  </a:cubicBezTo>
                  <a:cubicBezTo>
                    <a:pt x="181" y="531"/>
                    <a:pt x="180" y="531"/>
                    <a:pt x="178" y="531"/>
                  </a:cubicBezTo>
                  <a:moveTo>
                    <a:pt x="90" y="461"/>
                  </a:moveTo>
                  <a:cubicBezTo>
                    <a:pt x="88" y="460"/>
                    <a:pt x="88" y="460"/>
                    <a:pt x="88" y="460"/>
                  </a:cubicBezTo>
                  <a:cubicBezTo>
                    <a:pt x="88" y="462"/>
                    <a:pt x="88" y="462"/>
                    <a:pt x="88" y="462"/>
                  </a:cubicBezTo>
                  <a:cubicBezTo>
                    <a:pt x="90" y="463"/>
                    <a:pt x="90" y="463"/>
                    <a:pt x="90" y="463"/>
                  </a:cubicBezTo>
                  <a:lnTo>
                    <a:pt x="90" y="461"/>
                  </a:lnTo>
                  <a:close/>
                  <a:moveTo>
                    <a:pt x="79" y="460"/>
                  </a:moveTo>
                  <a:cubicBezTo>
                    <a:pt x="77" y="459"/>
                    <a:pt x="78" y="458"/>
                    <a:pt x="77" y="457"/>
                  </a:cubicBezTo>
                  <a:cubicBezTo>
                    <a:pt x="76" y="459"/>
                    <a:pt x="75" y="459"/>
                    <a:pt x="74" y="458"/>
                  </a:cubicBezTo>
                  <a:cubicBezTo>
                    <a:pt x="73" y="461"/>
                    <a:pt x="73" y="461"/>
                    <a:pt x="73" y="461"/>
                  </a:cubicBezTo>
                  <a:cubicBezTo>
                    <a:pt x="76" y="461"/>
                    <a:pt x="78" y="462"/>
                    <a:pt x="79" y="460"/>
                  </a:cubicBezTo>
                  <a:moveTo>
                    <a:pt x="59" y="455"/>
                  </a:moveTo>
                  <a:cubicBezTo>
                    <a:pt x="56" y="453"/>
                    <a:pt x="50" y="457"/>
                    <a:pt x="55" y="459"/>
                  </a:cubicBezTo>
                  <a:cubicBezTo>
                    <a:pt x="55" y="455"/>
                    <a:pt x="58" y="457"/>
                    <a:pt x="59" y="455"/>
                  </a:cubicBezTo>
                  <a:moveTo>
                    <a:pt x="71" y="458"/>
                  </a:moveTo>
                  <a:cubicBezTo>
                    <a:pt x="70" y="460"/>
                    <a:pt x="68" y="459"/>
                    <a:pt x="68" y="461"/>
                  </a:cubicBezTo>
                  <a:cubicBezTo>
                    <a:pt x="70" y="462"/>
                    <a:pt x="73" y="459"/>
                    <a:pt x="71" y="458"/>
                  </a:cubicBezTo>
                  <a:moveTo>
                    <a:pt x="62" y="458"/>
                  </a:moveTo>
                  <a:cubicBezTo>
                    <a:pt x="59" y="459"/>
                    <a:pt x="58" y="457"/>
                    <a:pt x="56" y="460"/>
                  </a:cubicBezTo>
                  <a:cubicBezTo>
                    <a:pt x="59" y="459"/>
                    <a:pt x="64" y="462"/>
                    <a:pt x="62" y="458"/>
                  </a:cubicBezTo>
                  <a:moveTo>
                    <a:pt x="51" y="461"/>
                  </a:moveTo>
                  <a:cubicBezTo>
                    <a:pt x="51" y="461"/>
                    <a:pt x="53" y="461"/>
                    <a:pt x="53" y="460"/>
                  </a:cubicBezTo>
                  <a:cubicBezTo>
                    <a:pt x="52" y="460"/>
                    <a:pt x="51" y="460"/>
                    <a:pt x="51" y="461"/>
                  </a:cubicBezTo>
                  <a:moveTo>
                    <a:pt x="163" y="490"/>
                  </a:moveTo>
                  <a:cubicBezTo>
                    <a:pt x="161" y="490"/>
                    <a:pt x="161" y="490"/>
                    <a:pt x="161" y="490"/>
                  </a:cubicBezTo>
                  <a:cubicBezTo>
                    <a:pt x="161" y="492"/>
                    <a:pt x="161" y="492"/>
                    <a:pt x="161" y="492"/>
                  </a:cubicBezTo>
                  <a:cubicBezTo>
                    <a:pt x="163" y="492"/>
                    <a:pt x="163" y="492"/>
                    <a:pt x="163" y="492"/>
                  </a:cubicBezTo>
                  <a:lnTo>
                    <a:pt x="163" y="490"/>
                  </a:lnTo>
                  <a:close/>
                  <a:moveTo>
                    <a:pt x="188" y="496"/>
                  </a:moveTo>
                  <a:cubicBezTo>
                    <a:pt x="190" y="497"/>
                    <a:pt x="191" y="497"/>
                    <a:pt x="192" y="497"/>
                  </a:cubicBezTo>
                  <a:cubicBezTo>
                    <a:pt x="192" y="496"/>
                    <a:pt x="190" y="495"/>
                    <a:pt x="188" y="496"/>
                  </a:cubicBezTo>
                  <a:moveTo>
                    <a:pt x="198" y="496"/>
                  </a:moveTo>
                  <a:cubicBezTo>
                    <a:pt x="197" y="496"/>
                    <a:pt x="195" y="495"/>
                    <a:pt x="195" y="498"/>
                  </a:cubicBezTo>
                  <a:cubicBezTo>
                    <a:pt x="197" y="498"/>
                    <a:pt x="197" y="498"/>
                    <a:pt x="197" y="498"/>
                  </a:cubicBezTo>
                  <a:cubicBezTo>
                    <a:pt x="197" y="497"/>
                    <a:pt x="198" y="497"/>
                    <a:pt x="198" y="496"/>
                  </a:cubicBezTo>
                  <a:moveTo>
                    <a:pt x="184" y="495"/>
                  </a:moveTo>
                  <a:cubicBezTo>
                    <a:pt x="182" y="494"/>
                    <a:pt x="180" y="494"/>
                    <a:pt x="180" y="496"/>
                  </a:cubicBezTo>
                  <a:cubicBezTo>
                    <a:pt x="182" y="496"/>
                    <a:pt x="185" y="498"/>
                    <a:pt x="184" y="495"/>
                  </a:cubicBezTo>
                  <a:moveTo>
                    <a:pt x="128" y="502"/>
                  </a:moveTo>
                  <a:cubicBezTo>
                    <a:pt x="127" y="502"/>
                    <a:pt x="127" y="501"/>
                    <a:pt x="126" y="500"/>
                  </a:cubicBezTo>
                  <a:cubicBezTo>
                    <a:pt x="123" y="499"/>
                    <a:pt x="121" y="500"/>
                    <a:pt x="120" y="502"/>
                  </a:cubicBezTo>
                  <a:cubicBezTo>
                    <a:pt x="124" y="502"/>
                    <a:pt x="126" y="506"/>
                    <a:pt x="128" y="502"/>
                  </a:cubicBezTo>
                  <a:moveTo>
                    <a:pt x="77" y="499"/>
                  </a:moveTo>
                  <a:cubicBezTo>
                    <a:pt x="78" y="498"/>
                    <a:pt x="79" y="499"/>
                    <a:pt x="79" y="498"/>
                  </a:cubicBezTo>
                  <a:cubicBezTo>
                    <a:pt x="78" y="498"/>
                    <a:pt x="77" y="498"/>
                    <a:pt x="77" y="499"/>
                  </a:cubicBezTo>
                  <a:moveTo>
                    <a:pt x="90" y="502"/>
                  </a:moveTo>
                  <a:cubicBezTo>
                    <a:pt x="91" y="502"/>
                    <a:pt x="92" y="502"/>
                    <a:pt x="92" y="501"/>
                  </a:cubicBezTo>
                  <a:cubicBezTo>
                    <a:pt x="91" y="501"/>
                    <a:pt x="90" y="501"/>
                    <a:pt x="90" y="502"/>
                  </a:cubicBezTo>
                  <a:moveTo>
                    <a:pt x="130" y="511"/>
                  </a:moveTo>
                  <a:cubicBezTo>
                    <a:pt x="128" y="513"/>
                    <a:pt x="123" y="509"/>
                    <a:pt x="122" y="513"/>
                  </a:cubicBezTo>
                  <a:cubicBezTo>
                    <a:pt x="124" y="517"/>
                    <a:pt x="131" y="512"/>
                    <a:pt x="130" y="511"/>
                  </a:cubicBezTo>
                  <a:moveTo>
                    <a:pt x="94" y="510"/>
                  </a:moveTo>
                  <a:cubicBezTo>
                    <a:pt x="95" y="510"/>
                    <a:pt x="96" y="510"/>
                    <a:pt x="96" y="509"/>
                  </a:cubicBezTo>
                  <a:cubicBezTo>
                    <a:pt x="95" y="509"/>
                    <a:pt x="94" y="509"/>
                    <a:pt x="94" y="510"/>
                  </a:cubicBezTo>
                  <a:moveTo>
                    <a:pt x="169" y="523"/>
                  </a:moveTo>
                  <a:cubicBezTo>
                    <a:pt x="170" y="521"/>
                    <a:pt x="169" y="520"/>
                    <a:pt x="169" y="520"/>
                  </a:cubicBezTo>
                  <a:cubicBezTo>
                    <a:pt x="168" y="520"/>
                    <a:pt x="166" y="522"/>
                    <a:pt x="169" y="523"/>
                  </a:cubicBezTo>
                  <a:moveTo>
                    <a:pt x="151" y="524"/>
                  </a:moveTo>
                  <a:cubicBezTo>
                    <a:pt x="152" y="524"/>
                    <a:pt x="154" y="525"/>
                    <a:pt x="154" y="524"/>
                  </a:cubicBezTo>
                  <a:cubicBezTo>
                    <a:pt x="153" y="524"/>
                    <a:pt x="152" y="523"/>
                    <a:pt x="151" y="524"/>
                  </a:cubicBezTo>
                  <a:moveTo>
                    <a:pt x="203" y="533"/>
                  </a:moveTo>
                  <a:cubicBezTo>
                    <a:pt x="204" y="533"/>
                    <a:pt x="205" y="534"/>
                    <a:pt x="205" y="533"/>
                  </a:cubicBezTo>
                  <a:cubicBezTo>
                    <a:pt x="205" y="533"/>
                    <a:pt x="203" y="532"/>
                    <a:pt x="203" y="533"/>
                  </a:cubicBezTo>
                  <a:moveTo>
                    <a:pt x="84" y="512"/>
                  </a:moveTo>
                  <a:cubicBezTo>
                    <a:pt x="82" y="511"/>
                    <a:pt x="81" y="509"/>
                    <a:pt x="80" y="507"/>
                  </a:cubicBezTo>
                  <a:cubicBezTo>
                    <a:pt x="79" y="510"/>
                    <a:pt x="79" y="512"/>
                    <a:pt x="81" y="514"/>
                  </a:cubicBezTo>
                  <a:cubicBezTo>
                    <a:pt x="81" y="512"/>
                    <a:pt x="83" y="514"/>
                    <a:pt x="84" y="512"/>
                  </a:cubicBezTo>
                  <a:moveTo>
                    <a:pt x="64" y="510"/>
                  </a:moveTo>
                  <a:cubicBezTo>
                    <a:pt x="65" y="510"/>
                    <a:pt x="64" y="512"/>
                    <a:pt x="65" y="512"/>
                  </a:cubicBezTo>
                  <a:cubicBezTo>
                    <a:pt x="67" y="510"/>
                    <a:pt x="65" y="507"/>
                    <a:pt x="64" y="510"/>
                  </a:cubicBezTo>
                  <a:moveTo>
                    <a:pt x="84" y="514"/>
                  </a:moveTo>
                  <a:cubicBezTo>
                    <a:pt x="83" y="517"/>
                    <a:pt x="81" y="517"/>
                    <a:pt x="84" y="518"/>
                  </a:cubicBezTo>
                  <a:cubicBezTo>
                    <a:pt x="85" y="517"/>
                    <a:pt x="85" y="515"/>
                    <a:pt x="84" y="514"/>
                  </a:cubicBezTo>
                  <a:moveTo>
                    <a:pt x="87" y="518"/>
                  </a:moveTo>
                  <a:cubicBezTo>
                    <a:pt x="87" y="519"/>
                    <a:pt x="89" y="519"/>
                    <a:pt x="89" y="518"/>
                  </a:cubicBezTo>
                  <a:cubicBezTo>
                    <a:pt x="88" y="518"/>
                    <a:pt x="88" y="517"/>
                    <a:pt x="87" y="518"/>
                  </a:cubicBezTo>
                  <a:moveTo>
                    <a:pt x="98" y="513"/>
                  </a:moveTo>
                  <a:cubicBezTo>
                    <a:pt x="96" y="511"/>
                    <a:pt x="96" y="512"/>
                    <a:pt x="94" y="511"/>
                  </a:cubicBezTo>
                  <a:cubicBezTo>
                    <a:pt x="95" y="516"/>
                    <a:pt x="92" y="513"/>
                    <a:pt x="90" y="516"/>
                  </a:cubicBezTo>
                  <a:cubicBezTo>
                    <a:pt x="93" y="520"/>
                    <a:pt x="93" y="520"/>
                    <a:pt x="93" y="520"/>
                  </a:cubicBezTo>
                  <a:cubicBezTo>
                    <a:pt x="95" y="519"/>
                    <a:pt x="99" y="518"/>
                    <a:pt x="98" y="513"/>
                  </a:cubicBezTo>
                  <a:moveTo>
                    <a:pt x="143" y="529"/>
                  </a:moveTo>
                  <a:cubicBezTo>
                    <a:pt x="145" y="529"/>
                    <a:pt x="146" y="529"/>
                    <a:pt x="146" y="528"/>
                  </a:cubicBezTo>
                  <a:cubicBezTo>
                    <a:pt x="146" y="528"/>
                    <a:pt x="144" y="527"/>
                    <a:pt x="143" y="529"/>
                  </a:cubicBezTo>
                  <a:moveTo>
                    <a:pt x="114" y="526"/>
                  </a:moveTo>
                  <a:cubicBezTo>
                    <a:pt x="114" y="523"/>
                    <a:pt x="114" y="523"/>
                    <a:pt x="114" y="523"/>
                  </a:cubicBezTo>
                  <a:cubicBezTo>
                    <a:pt x="112" y="522"/>
                    <a:pt x="109" y="522"/>
                    <a:pt x="108" y="524"/>
                  </a:cubicBezTo>
                  <a:cubicBezTo>
                    <a:pt x="110" y="526"/>
                    <a:pt x="110" y="525"/>
                    <a:pt x="114" y="526"/>
                  </a:cubicBezTo>
                  <a:moveTo>
                    <a:pt x="166" y="539"/>
                  </a:moveTo>
                  <a:cubicBezTo>
                    <a:pt x="168" y="537"/>
                    <a:pt x="167" y="536"/>
                    <a:pt x="167" y="536"/>
                  </a:cubicBezTo>
                  <a:cubicBezTo>
                    <a:pt x="166" y="535"/>
                    <a:pt x="164" y="537"/>
                    <a:pt x="166" y="539"/>
                  </a:cubicBezTo>
                  <a:moveTo>
                    <a:pt x="129" y="517"/>
                  </a:moveTo>
                  <a:cubicBezTo>
                    <a:pt x="127" y="518"/>
                    <a:pt x="127" y="521"/>
                    <a:pt x="124" y="519"/>
                  </a:cubicBezTo>
                  <a:cubicBezTo>
                    <a:pt x="124" y="520"/>
                    <a:pt x="123" y="522"/>
                    <a:pt x="125" y="522"/>
                  </a:cubicBezTo>
                  <a:cubicBezTo>
                    <a:pt x="126" y="521"/>
                    <a:pt x="131" y="519"/>
                    <a:pt x="129" y="517"/>
                  </a:cubicBezTo>
                  <a:moveTo>
                    <a:pt x="37" y="492"/>
                  </a:moveTo>
                  <a:cubicBezTo>
                    <a:pt x="37" y="490"/>
                    <a:pt x="35" y="490"/>
                    <a:pt x="35" y="491"/>
                  </a:cubicBezTo>
                  <a:cubicBezTo>
                    <a:pt x="36" y="491"/>
                    <a:pt x="36" y="493"/>
                    <a:pt x="37" y="492"/>
                  </a:cubicBezTo>
                  <a:moveTo>
                    <a:pt x="28" y="505"/>
                  </a:moveTo>
                  <a:cubicBezTo>
                    <a:pt x="27" y="506"/>
                    <a:pt x="26" y="505"/>
                    <a:pt x="26" y="506"/>
                  </a:cubicBezTo>
                  <a:cubicBezTo>
                    <a:pt x="27" y="506"/>
                    <a:pt x="28" y="506"/>
                    <a:pt x="28" y="505"/>
                  </a:cubicBezTo>
                  <a:moveTo>
                    <a:pt x="189" y="536"/>
                  </a:moveTo>
                  <a:cubicBezTo>
                    <a:pt x="190" y="535"/>
                    <a:pt x="190" y="534"/>
                    <a:pt x="191" y="533"/>
                  </a:cubicBezTo>
                  <a:cubicBezTo>
                    <a:pt x="188" y="533"/>
                    <a:pt x="186" y="533"/>
                    <a:pt x="185" y="534"/>
                  </a:cubicBezTo>
                  <a:cubicBezTo>
                    <a:pt x="186" y="535"/>
                    <a:pt x="187" y="536"/>
                    <a:pt x="189" y="536"/>
                  </a:cubicBezTo>
                  <a:moveTo>
                    <a:pt x="182" y="540"/>
                  </a:moveTo>
                  <a:cubicBezTo>
                    <a:pt x="182" y="537"/>
                    <a:pt x="181" y="541"/>
                    <a:pt x="182" y="541"/>
                  </a:cubicBezTo>
                  <a:lnTo>
                    <a:pt x="182" y="540"/>
                  </a:lnTo>
                  <a:close/>
                  <a:moveTo>
                    <a:pt x="199" y="560"/>
                  </a:moveTo>
                  <a:cubicBezTo>
                    <a:pt x="200" y="557"/>
                    <a:pt x="199" y="557"/>
                    <a:pt x="200" y="554"/>
                  </a:cubicBezTo>
                  <a:cubicBezTo>
                    <a:pt x="200" y="552"/>
                    <a:pt x="203" y="552"/>
                    <a:pt x="200" y="548"/>
                  </a:cubicBezTo>
                  <a:cubicBezTo>
                    <a:pt x="197" y="550"/>
                    <a:pt x="194" y="549"/>
                    <a:pt x="192" y="552"/>
                  </a:cubicBezTo>
                  <a:cubicBezTo>
                    <a:pt x="193" y="553"/>
                    <a:pt x="197" y="552"/>
                    <a:pt x="197" y="554"/>
                  </a:cubicBezTo>
                  <a:cubicBezTo>
                    <a:pt x="195" y="557"/>
                    <a:pt x="192" y="554"/>
                    <a:pt x="189" y="553"/>
                  </a:cubicBezTo>
                  <a:cubicBezTo>
                    <a:pt x="189" y="552"/>
                    <a:pt x="188" y="552"/>
                    <a:pt x="186" y="551"/>
                  </a:cubicBezTo>
                  <a:cubicBezTo>
                    <a:pt x="141" y="537"/>
                    <a:pt x="141" y="537"/>
                    <a:pt x="141" y="537"/>
                  </a:cubicBezTo>
                  <a:cubicBezTo>
                    <a:pt x="136" y="536"/>
                    <a:pt x="136" y="536"/>
                    <a:pt x="136" y="536"/>
                  </a:cubicBezTo>
                  <a:cubicBezTo>
                    <a:pt x="136" y="535"/>
                    <a:pt x="134" y="534"/>
                    <a:pt x="134" y="535"/>
                  </a:cubicBezTo>
                  <a:cubicBezTo>
                    <a:pt x="123" y="533"/>
                    <a:pt x="118" y="534"/>
                    <a:pt x="116" y="535"/>
                  </a:cubicBezTo>
                  <a:cubicBezTo>
                    <a:pt x="116" y="533"/>
                    <a:pt x="114" y="531"/>
                    <a:pt x="112" y="530"/>
                  </a:cubicBezTo>
                  <a:cubicBezTo>
                    <a:pt x="111" y="530"/>
                    <a:pt x="108" y="531"/>
                    <a:pt x="106" y="532"/>
                  </a:cubicBezTo>
                  <a:cubicBezTo>
                    <a:pt x="105" y="529"/>
                    <a:pt x="100" y="525"/>
                    <a:pt x="89" y="521"/>
                  </a:cubicBezTo>
                  <a:cubicBezTo>
                    <a:pt x="73" y="516"/>
                    <a:pt x="73" y="516"/>
                    <a:pt x="73" y="516"/>
                  </a:cubicBezTo>
                  <a:cubicBezTo>
                    <a:pt x="74" y="516"/>
                    <a:pt x="75" y="517"/>
                    <a:pt x="76" y="517"/>
                  </a:cubicBezTo>
                  <a:cubicBezTo>
                    <a:pt x="77" y="513"/>
                    <a:pt x="75" y="511"/>
                    <a:pt x="72" y="510"/>
                  </a:cubicBezTo>
                  <a:cubicBezTo>
                    <a:pt x="73" y="512"/>
                    <a:pt x="72" y="514"/>
                    <a:pt x="70" y="516"/>
                  </a:cubicBezTo>
                  <a:cubicBezTo>
                    <a:pt x="63" y="514"/>
                    <a:pt x="63" y="514"/>
                    <a:pt x="63" y="514"/>
                  </a:cubicBezTo>
                  <a:cubicBezTo>
                    <a:pt x="62" y="512"/>
                    <a:pt x="60" y="511"/>
                    <a:pt x="62" y="507"/>
                  </a:cubicBezTo>
                  <a:cubicBezTo>
                    <a:pt x="60" y="506"/>
                    <a:pt x="58" y="504"/>
                    <a:pt x="56" y="505"/>
                  </a:cubicBezTo>
                  <a:cubicBezTo>
                    <a:pt x="54" y="509"/>
                    <a:pt x="59" y="509"/>
                    <a:pt x="56" y="511"/>
                  </a:cubicBezTo>
                  <a:cubicBezTo>
                    <a:pt x="41" y="507"/>
                    <a:pt x="41" y="507"/>
                    <a:pt x="41" y="507"/>
                  </a:cubicBezTo>
                  <a:cubicBezTo>
                    <a:pt x="39" y="506"/>
                    <a:pt x="38" y="506"/>
                    <a:pt x="38" y="507"/>
                  </a:cubicBezTo>
                  <a:cubicBezTo>
                    <a:pt x="37" y="509"/>
                    <a:pt x="38" y="509"/>
                    <a:pt x="40" y="510"/>
                  </a:cubicBezTo>
                  <a:cubicBezTo>
                    <a:pt x="47" y="513"/>
                    <a:pt x="47" y="513"/>
                    <a:pt x="47" y="513"/>
                  </a:cubicBezTo>
                  <a:cubicBezTo>
                    <a:pt x="47" y="515"/>
                    <a:pt x="47" y="515"/>
                    <a:pt x="47" y="515"/>
                  </a:cubicBezTo>
                  <a:cubicBezTo>
                    <a:pt x="26" y="511"/>
                    <a:pt x="26" y="511"/>
                    <a:pt x="26" y="511"/>
                  </a:cubicBezTo>
                  <a:cubicBezTo>
                    <a:pt x="27" y="508"/>
                    <a:pt x="26" y="504"/>
                    <a:pt x="24" y="501"/>
                  </a:cubicBezTo>
                  <a:cubicBezTo>
                    <a:pt x="25" y="500"/>
                    <a:pt x="26" y="499"/>
                    <a:pt x="27" y="497"/>
                  </a:cubicBezTo>
                  <a:cubicBezTo>
                    <a:pt x="28" y="495"/>
                    <a:pt x="29" y="493"/>
                    <a:pt x="30" y="491"/>
                  </a:cubicBezTo>
                  <a:cubicBezTo>
                    <a:pt x="31" y="486"/>
                    <a:pt x="32" y="483"/>
                    <a:pt x="32" y="480"/>
                  </a:cubicBezTo>
                  <a:cubicBezTo>
                    <a:pt x="32" y="477"/>
                    <a:pt x="32" y="475"/>
                    <a:pt x="33" y="473"/>
                  </a:cubicBezTo>
                  <a:cubicBezTo>
                    <a:pt x="34" y="470"/>
                    <a:pt x="35" y="468"/>
                    <a:pt x="36" y="466"/>
                  </a:cubicBezTo>
                  <a:cubicBezTo>
                    <a:pt x="37" y="464"/>
                    <a:pt x="39" y="462"/>
                    <a:pt x="40" y="458"/>
                  </a:cubicBezTo>
                  <a:cubicBezTo>
                    <a:pt x="40" y="457"/>
                    <a:pt x="40" y="456"/>
                    <a:pt x="40" y="454"/>
                  </a:cubicBezTo>
                  <a:cubicBezTo>
                    <a:pt x="45" y="454"/>
                    <a:pt x="49" y="454"/>
                    <a:pt x="52" y="449"/>
                  </a:cubicBezTo>
                  <a:cubicBezTo>
                    <a:pt x="53" y="450"/>
                    <a:pt x="55" y="450"/>
                    <a:pt x="56" y="451"/>
                  </a:cubicBezTo>
                  <a:cubicBezTo>
                    <a:pt x="63" y="453"/>
                    <a:pt x="63" y="453"/>
                    <a:pt x="63" y="453"/>
                  </a:cubicBezTo>
                  <a:cubicBezTo>
                    <a:pt x="61" y="453"/>
                    <a:pt x="61" y="453"/>
                    <a:pt x="60" y="454"/>
                  </a:cubicBezTo>
                  <a:cubicBezTo>
                    <a:pt x="62" y="455"/>
                    <a:pt x="63" y="454"/>
                    <a:pt x="63" y="453"/>
                  </a:cubicBezTo>
                  <a:cubicBezTo>
                    <a:pt x="79" y="458"/>
                    <a:pt x="79" y="458"/>
                    <a:pt x="79" y="458"/>
                  </a:cubicBezTo>
                  <a:cubicBezTo>
                    <a:pt x="85" y="460"/>
                    <a:pt x="89" y="460"/>
                    <a:pt x="92" y="460"/>
                  </a:cubicBezTo>
                  <a:cubicBezTo>
                    <a:pt x="93" y="468"/>
                    <a:pt x="91" y="474"/>
                    <a:pt x="86" y="481"/>
                  </a:cubicBezTo>
                  <a:cubicBezTo>
                    <a:pt x="85" y="479"/>
                    <a:pt x="83" y="478"/>
                    <a:pt x="80" y="477"/>
                  </a:cubicBezTo>
                  <a:cubicBezTo>
                    <a:pt x="81" y="475"/>
                    <a:pt x="83" y="473"/>
                    <a:pt x="85" y="473"/>
                  </a:cubicBezTo>
                  <a:cubicBezTo>
                    <a:pt x="83" y="473"/>
                    <a:pt x="84" y="472"/>
                    <a:pt x="85" y="471"/>
                  </a:cubicBezTo>
                  <a:cubicBezTo>
                    <a:pt x="84" y="468"/>
                    <a:pt x="81" y="472"/>
                    <a:pt x="80" y="469"/>
                  </a:cubicBezTo>
                  <a:cubicBezTo>
                    <a:pt x="80" y="464"/>
                    <a:pt x="88" y="465"/>
                    <a:pt x="86" y="462"/>
                  </a:cubicBezTo>
                  <a:cubicBezTo>
                    <a:pt x="84" y="465"/>
                    <a:pt x="86" y="459"/>
                    <a:pt x="84" y="459"/>
                  </a:cubicBezTo>
                  <a:cubicBezTo>
                    <a:pt x="82" y="463"/>
                    <a:pt x="78" y="470"/>
                    <a:pt x="78" y="473"/>
                  </a:cubicBezTo>
                  <a:cubicBezTo>
                    <a:pt x="79" y="472"/>
                    <a:pt x="81" y="472"/>
                    <a:pt x="81" y="474"/>
                  </a:cubicBezTo>
                  <a:cubicBezTo>
                    <a:pt x="80" y="473"/>
                    <a:pt x="80" y="476"/>
                    <a:pt x="79" y="476"/>
                  </a:cubicBezTo>
                  <a:cubicBezTo>
                    <a:pt x="79" y="475"/>
                    <a:pt x="78" y="474"/>
                    <a:pt x="77" y="475"/>
                  </a:cubicBezTo>
                  <a:cubicBezTo>
                    <a:pt x="77" y="475"/>
                    <a:pt x="75" y="475"/>
                    <a:pt x="74" y="474"/>
                  </a:cubicBezTo>
                  <a:cubicBezTo>
                    <a:pt x="59" y="470"/>
                    <a:pt x="59" y="470"/>
                    <a:pt x="59" y="470"/>
                  </a:cubicBezTo>
                  <a:cubicBezTo>
                    <a:pt x="51" y="467"/>
                    <a:pt x="47" y="468"/>
                    <a:pt x="45" y="474"/>
                  </a:cubicBezTo>
                  <a:cubicBezTo>
                    <a:pt x="44" y="478"/>
                    <a:pt x="45" y="481"/>
                    <a:pt x="51" y="484"/>
                  </a:cubicBezTo>
                  <a:cubicBezTo>
                    <a:pt x="50" y="484"/>
                    <a:pt x="49" y="484"/>
                    <a:pt x="49" y="484"/>
                  </a:cubicBezTo>
                  <a:cubicBezTo>
                    <a:pt x="51" y="487"/>
                    <a:pt x="48" y="486"/>
                    <a:pt x="46" y="485"/>
                  </a:cubicBezTo>
                  <a:cubicBezTo>
                    <a:pt x="46" y="491"/>
                    <a:pt x="46" y="493"/>
                    <a:pt x="41" y="489"/>
                  </a:cubicBezTo>
                  <a:cubicBezTo>
                    <a:pt x="42" y="492"/>
                    <a:pt x="40" y="492"/>
                    <a:pt x="40" y="494"/>
                  </a:cubicBezTo>
                  <a:cubicBezTo>
                    <a:pt x="42" y="494"/>
                    <a:pt x="45" y="494"/>
                    <a:pt x="49" y="495"/>
                  </a:cubicBezTo>
                  <a:cubicBezTo>
                    <a:pt x="51" y="492"/>
                    <a:pt x="55" y="489"/>
                    <a:pt x="51" y="486"/>
                  </a:cubicBezTo>
                  <a:cubicBezTo>
                    <a:pt x="52" y="485"/>
                    <a:pt x="54" y="486"/>
                    <a:pt x="55" y="485"/>
                  </a:cubicBezTo>
                  <a:cubicBezTo>
                    <a:pt x="75" y="491"/>
                    <a:pt x="75" y="491"/>
                    <a:pt x="75" y="491"/>
                  </a:cubicBezTo>
                  <a:cubicBezTo>
                    <a:pt x="102" y="499"/>
                    <a:pt x="102" y="499"/>
                    <a:pt x="102" y="499"/>
                  </a:cubicBezTo>
                  <a:cubicBezTo>
                    <a:pt x="112" y="503"/>
                    <a:pt x="114" y="501"/>
                    <a:pt x="114" y="498"/>
                  </a:cubicBezTo>
                  <a:cubicBezTo>
                    <a:pt x="115" y="497"/>
                    <a:pt x="114" y="495"/>
                    <a:pt x="114" y="494"/>
                  </a:cubicBezTo>
                  <a:cubicBezTo>
                    <a:pt x="117" y="489"/>
                    <a:pt x="113" y="486"/>
                    <a:pt x="108" y="483"/>
                  </a:cubicBezTo>
                  <a:cubicBezTo>
                    <a:pt x="110" y="482"/>
                    <a:pt x="113" y="481"/>
                    <a:pt x="115" y="482"/>
                  </a:cubicBezTo>
                  <a:cubicBezTo>
                    <a:pt x="118" y="483"/>
                    <a:pt x="127" y="484"/>
                    <a:pt x="127" y="484"/>
                  </a:cubicBezTo>
                  <a:cubicBezTo>
                    <a:pt x="129" y="491"/>
                    <a:pt x="129" y="491"/>
                    <a:pt x="129" y="491"/>
                  </a:cubicBezTo>
                  <a:cubicBezTo>
                    <a:pt x="132" y="489"/>
                    <a:pt x="135" y="488"/>
                    <a:pt x="138" y="489"/>
                  </a:cubicBezTo>
                  <a:cubicBezTo>
                    <a:pt x="141" y="490"/>
                    <a:pt x="142" y="492"/>
                    <a:pt x="143" y="494"/>
                  </a:cubicBezTo>
                  <a:cubicBezTo>
                    <a:pt x="145" y="497"/>
                    <a:pt x="145" y="497"/>
                    <a:pt x="145" y="497"/>
                  </a:cubicBezTo>
                  <a:cubicBezTo>
                    <a:pt x="143" y="497"/>
                    <a:pt x="141" y="497"/>
                    <a:pt x="139" y="497"/>
                  </a:cubicBezTo>
                  <a:cubicBezTo>
                    <a:pt x="138" y="502"/>
                    <a:pt x="138" y="502"/>
                    <a:pt x="138" y="502"/>
                  </a:cubicBezTo>
                  <a:cubicBezTo>
                    <a:pt x="138" y="501"/>
                    <a:pt x="137" y="501"/>
                    <a:pt x="136" y="501"/>
                  </a:cubicBezTo>
                  <a:cubicBezTo>
                    <a:pt x="136" y="501"/>
                    <a:pt x="135" y="500"/>
                    <a:pt x="134" y="500"/>
                  </a:cubicBezTo>
                  <a:cubicBezTo>
                    <a:pt x="132" y="499"/>
                    <a:pt x="130" y="501"/>
                    <a:pt x="130" y="503"/>
                  </a:cubicBezTo>
                  <a:cubicBezTo>
                    <a:pt x="128" y="507"/>
                    <a:pt x="130" y="508"/>
                    <a:pt x="138" y="510"/>
                  </a:cubicBezTo>
                  <a:cubicBezTo>
                    <a:pt x="136" y="511"/>
                    <a:pt x="135" y="511"/>
                    <a:pt x="134" y="510"/>
                  </a:cubicBezTo>
                  <a:cubicBezTo>
                    <a:pt x="134" y="512"/>
                    <a:pt x="134" y="515"/>
                    <a:pt x="135" y="517"/>
                  </a:cubicBezTo>
                  <a:cubicBezTo>
                    <a:pt x="140" y="518"/>
                    <a:pt x="141" y="518"/>
                    <a:pt x="143" y="521"/>
                  </a:cubicBezTo>
                  <a:cubicBezTo>
                    <a:pt x="143" y="517"/>
                    <a:pt x="146" y="519"/>
                    <a:pt x="147" y="520"/>
                  </a:cubicBezTo>
                  <a:cubicBezTo>
                    <a:pt x="148" y="516"/>
                    <a:pt x="144" y="518"/>
                    <a:pt x="144" y="517"/>
                  </a:cubicBezTo>
                  <a:cubicBezTo>
                    <a:pt x="145" y="515"/>
                    <a:pt x="145" y="514"/>
                    <a:pt x="146" y="514"/>
                  </a:cubicBezTo>
                  <a:cubicBezTo>
                    <a:pt x="152" y="516"/>
                    <a:pt x="157" y="520"/>
                    <a:pt x="161" y="518"/>
                  </a:cubicBezTo>
                  <a:cubicBezTo>
                    <a:pt x="192" y="527"/>
                    <a:pt x="192" y="527"/>
                    <a:pt x="192" y="527"/>
                  </a:cubicBezTo>
                  <a:cubicBezTo>
                    <a:pt x="198" y="529"/>
                    <a:pt x="200" y="527"/>
                    <a:pt x="202" y="521"/>
                  </a:cubicBezTo>
                  <a:cubicBezTo>
                    <a:pt x="204" y="516"/>
                    <a:pt x="203" y="514"/>
                    <a:pt x="192" y="511"/>
                  </a:cubicBezTo>
                  <a:cubicBezTo>
                    <a:pt x="176" y="505"/>
                    <a:pt x="176" y="505"/>
                    <a:pt x="176" y="505"/>
                  </a:cubicBezTo>
                  <a:cubicBezTo>
                    <a:pt x="171" y="504"/>
                    <a:pt x="167" y="503"/>
                    <a:pt x="164" y="503"/>
                  </a:cubicBezTo>
                  <a:cubicBezTo>
                    <a:pt x="163" y="502"/>
                    <a:pt x="163" y="501"/>
                    <a:pt x="163" y="500"/>
                  </a:cubicBezTo>
                  <a:cubicBezTo>
                    <a:pt x="163" y="501"/>
                    <a:pt x="162" y="502"/>
                    <a:pt x="162" y="502"/>
                  </a:cubicBezTo>
                  <a:cubicBezTo>
                    <a:pt x="160" y="500"/>
                    <a:pt x="157" y="500"/>
                    <a:pt x="153" y="498"/>
                  </a:cubicBezTo>
                  <a:cubicBezTo>
                    <a:pt x="159" y="485"/>
                    <a:pt x="159" y="485"/>
                    <a:pt x="159" y="485"/>
                  </a:cubicBezTo>
                  <a:cubicBezTo>
                    <a:pt x="174" y="489"/>
                    <a:pt x="164" y="489"/>
                    <a:pt x="169" y="482"/>
                  </a:cubicBezTo>
                  <a:cubicBezTo>
                    <a:pt x="171" y="484"/>
                    <a:pt x="175" y="487"/>
                    <a:pt x="181" y="489"/>
                  </a:cubicBezTo>
                  <a:cubicBezTo>
                    <a:pt x="201" y="495"/>
                    <a:pt x="201" y="495"/>
                    <a:pt x="201" y="495"/>
                  </a:cubicBezTo>
                  <a:cubicBezTo>
                    <a:pt x="213" y="499"/>
                    <a:pt x="215" y="499"/>
                    <a:pt x="217" y="497"/>
                  </a:cubicBezTo>
                  <a:cubicBezTo>
                    <a:pt x="217" y="500"/>
                    <a:pt x="218" y="505"/>
                    <a:pt x="219" y="506"/>
                  </a:cubicBezTo>
                  <a:cubicBezTo>
                    <a:pt x="218" y="507"/>
                    <a:pt x="217" y="508"/>
                    <a:pt x="216" y="510"/>
                  </a:cubicBezTo>
                  <a:cubicBezTo>
                    <a:pt x="216" y="511"/>
                    <a:pt x="215" y="512"/>
                    <a:pt x="214" y="514"/>
                  </a:cubicBezTo>
                  <a:cubicBezTo>
                    <a:pt x="214" y="515"/>
                    <a:pt x="214" y="517"/>
                    <a:pt x="214" y="518"/>
                  </a:cubicBezTo>
                  <a:cubicBezTo>
                    <a:pt x="212" y="518"/>
                    <a:pt x="210" y="518"/>
                    <a:pt x="208" y="518"/>
                  </a:cubicBezTo>
                  <a:cubicBezTo>
                    <a:pt x="212" y="516"/>
                    <a:pt x="203" y="511"/>
                    <a:pt x="203" y="517"/>
                  </a:cubicBezTo>
                  <a:cubicBezTo>
                    <a:pt x="208" y="517"/>
                    <a:pt x="208" y="520"/>
                    <a:pt x="210" y="522"/>
                  </a:cubicBezTo>
                  <a:cubicBezTo>
                    <a:pt x="210" y="524"/>
                    <a:pt x="207" y="524"/>
                    <a:pt x="206" y="525"/>
                  </a:cubicBezTo>
                  <a:cubicBezTo>
                    <a:pt x="208" y="527"/>
                    <a:pt x="210" y="527"/>
                    <a:pt x="213" y="527"/>
                  </a:cubicBezTo>
                  <a:cubicBezTo>
                    <a:pt x="213" y="528"/>
                    <a:pt x="212" y="529"/>
                    <a:pt x="212" y="530"/>
                  </a:cubicBezTo>
                  <a:cubicBezTo>
                    <a:pt x="211" y="530"/>
                    <a:pt x="210" y="531"/>
                    <a:pt x="210" y="531"/>
                  </a:cubicBezTo>
                  <a:cubicBezTo>
                    <a:pt x="210" y="532"/>
                    <a:pt x="211" y="532"/>
                    <a:pt x="211" y="532"/>
                  </a:cubicBezTo>
                  <a:cubicBezTo>
                    <a:pt x="210" y="535"/>
                    <a:pt x="209" y="537"/>
                    <a:pt x="208" y="540"/>
                  </a:cubicBezTo>
                  <a:cubicBezTo>
                    <a:pt x="206" y="542"/>
                    <a:pt x="205" y="546"/>
                    <a:pt x="204" y="549"/>
                  </a:cubicBezTo>
                  <a:cubicBezTo>
                    <a:pt x="203" y="552"/>
                    <a:pt x="202" y="556"/>
                    <a:pt x="203" y="558"/>
                  </a:cubicBezTo>
                  <a:cubicBezTo>
                    <a:pt x="202" y="558"/>
                    <a:pt x="200" y="558"/>
                    <a:pt x="199" y="560"/>
                  </a:cubicBezTo>
                  <a:moveTo>
                    <a:pt x="167" y="549"/>
                  </a:moveTo>
                  <a:cubicBezTo>
                    <a:pt x="165" y="550"/>
                    <a:pt x="164" y="552"/>
                    <a:pt x="164" y="553"/>
                  </a:cubicBezTo>
                  <a:cubicBezTo>
                    <a:pt x="145" y="545"/>
                    <a:pt x="145" y="545"/>
                    <a:pt x="145" y="545"/>
                  </a:cubicBezTo>
                  <a:cubicBezTo>
                    <a:pt x="146" y="544"/>
                    <a:pt x="147" y="544"/>
                    <a:pt x="147" y="543"/>
                  </a:cubicBezTo>
                  <a:cubicBezTo>
                    <a:pt x="152" y="544"/>
                    <a:pt x="152" y="544"/>
                    <a:pt x="152" y="544"/>
                  </a:cubicBezTo>
                  <a:cubicBezTo>
                    <a:pt x="155" y="548"/>
                    <a:pt x="163" y="550"/>
                    <a:pt x="167" y="549"/>
                  </a:cubicBezTo>
                  <a:moveTo>
                    <a:pt x="231" y="188"/>
                  </a:moveTo>
                  <a:cubicBezTo>
                    <a:pt x="231" y="184"/>
                    <a:pt x="230" y="189"/>
                    <a:pt x="230" y="189"/>
                  </a:cubicBezTo>
                  <a:lnTo>
                    <a:pt x="231" y="188"/>
                  </a:lnTo>
                  <a:close/>
                  <a:moveTo>
                    <a:pt x="294" y="275"/>
                  </a:moveTo>
                  <a:cubicBezTo>
                    <a:pt x="294" y="277"/>
                    <a:pt x="292" y="276"/>
                    <a:pt x="292" y="278"/>
                  </a:cubicBezTo>
                  <a:cubicBezTo>
                    <a:pt x="294" y="279"/>
                    <a:pt x="297" y="276"/>
                    <a:pt x="294" y="275"/>
                  </a:cubicBezTo>
                  <a:moveTo>
                    <a:pt x="341" y="308"/>
                  </a:moveTo>
                  <a:cubicBezTo>
                    <a:pt x="339" y="306"/>
                    <a:pt x="335" y="307"/>
                    <a:pt x="333" y="308"/>
                  </a:cubicBezTo>
                  <a:cubicBezTo>
                    <a:pt x="336" y="308"/>
                    <a:pt x="339" y="312"/>
                    <a:pt x="341" y="308"/>
                  </a:cubicBezTo>
                  <a:moveTo>
                    <a:pt x="334" y="324"/>
                  </a:moveTo>
                  <a:cubicBezTo>
                    <a:pt x="331" y="322"/>
                    <a:pt x="331" y="326"/>
                    <a:pt x="328" y="325"/>
                  </a:cubicBezTo>
                  <a:cubicBezTo>
                    <a:pt x="328" y="327"/>
                    <a:pt x="328" y="327"/>
                    <a:pt x="328" y="327"/>
                  </a:cubicBezTo>
                  <a:cubicBezTo>
                    <a:pt x="329" y="327"/>
                    <a:pt x="329" y="328"/>
                    <a:pt x="329" y="328"/>
                  </a:cubicBezTo>
                  <a:cubicBezTo>
                    <a:pt x="331" y="325"/>
                    <a:pt x="334" y="330"/>
                    <a:pt x="334" y="324"/>
                  </a:cubicBezTo>
                  <a:moveTo>
                    <a:pt x="264" y="244"/>
                  </a:moveTo>
                  <a:cubicBezTo>
                    <a:pt x="268" y="250"/>
                    <a:pt x="278" y="247"/>
                    <a:pt x="285" y="246"/>
                  </a:cubicBezTo>
                  <a:cubicBezTo>
                    <a:pt x="285" y="242"/>
                    <a:pt x="280" y="242"/>
                    <a:pt x="276" y="241"/>
                  </a:cubicBezTo>
                  <a:cubicBezTo>
                    <a:pt x="276" y="243"/>
                    <a:pt x="277" y="245"/>
                    <a:pt x="274" y="245"/>
                  </a:cubicBezTo>
                  <a:cubicBezTo>
                    <a:pt x="273" y="245"/>
                    <a:pt x="272" y="244"/>
                    <a:pt x="272" y="243"/>
                  </a:cubicBezTo>
                  <a:cubicBezTo>
                    <a:pt x="274" y="243"/>
                    <a:pt x="274" y="241"/>
                    <a:pt x="272" y="240"/>
                  </a:cubicBezTo>
                  <a:cubicBezTo>
                    <a:pt x="272" y="243"/>
                    <a:pt x="267" y="238"/>
                    <a:pt x="268" y="241"/>
                  </a:cubicBezTo>
                  <a:cubicBezTo>
                    <a:pt x="269" y="244"/>
                    <a:pt x="270" y="240"/>
                    <a:pt x="271" y="243"/>
                  </a:cubicBezTo>
                  <a:cubicBezTo>
                    <a:pt x="268" y="243"/>
                    <a:pt x="267" y="246"/>
                    <a:pt x="264" y="244"/>
                  </a:cubicBezTo>
                  <a:moveTo>
                    <a:pt x="264" y="243"/>
                  </a:moveTo>
                  <a:cubicBezTo>
                    <a:pt x="265" y="239"/>
                    <a:pt x="265" y="239"/>
                    <a:pt x="265" y="239"/>
                  </a:cubicBezTo>
                  <a:cubicBezTo>
                    <a:pt x="262" y="238"/>
                    <a:pt x="258" y="237"/>
                    <a:pt x="257" y="239"/>
                  </a:cubicBezTo>
                  <a:cubicBezTo>
                    <a:pt x="259" y="240"/>
                    <a:pt x="260" y="241"/>
                    <a:pt x="264" y="243"/>
                  </a:cubicBezTo>
                  <a:moveTo>
                    <a:pt x="263" y="253"/>
                  </a:moveTo>
                  <a:cubicBezTo>
                    <a:pt x="262" y="253"/>
                    <a:pt x="261" y="252"/>
                    <a:pt x="260" y="253"/>
                  </a:cubicBezTo>
                  <a:cubicBezTo>
                    <a:pt x="261" y="253"/>
                    <a:pt x="262" y="254"/>
                    <a:pt x="263" y="253"/>
                  </a:cubicBezTo>
                  <a:moveTo>
                    <a:pt x="283" y="258"/>
                  </a:moveTo>
                  <a:cubicBezTo>
                    <a:pt x="282" y="258"/>
                    <a:pt x="282" y="257"/>
                    <a:pt x="281" y="258"/>
                  </a:cubicBezTo>
                  <a:cubicBezTo>
                    <a:pt x="281" y="259"/>
                    <a:pt x="283" y="260"/>
                    <a:pt x="283" y="258"/>
                  </a:cubicBezTo>
                  <a:moveTo>
                    <a:pt x="270" y="258"/>
                  </a:moveTo>
                  <a:cubicBezTo>
                    <a:pt x="270" y="255"/>
                    <a:pt x="270" y="255"/>
                    <a:pt x="270" y="255"/>
                  </a:cubicBezTo>
                  <a:cubicBezTo>
                    <a:pt x="268" y="254"/>
                    <a:pt x="267" y="255"/>
                    <a:pt x="266" y="256"/>
                  </a:cubicBezTo>
                  <a:cubicBezTo>
                    <a:pt x="268" y="256"/>
                    <a:pt x="268" y="258"/>
                    <a:pt x="270" y="258"/>
                  </a:cubicBezTo>
                  <a:moveTo>
                    <a:pt x="282" y="270"/>
                  </a:moveTo>
                  <a:cubicBezTo>
                    <a:pt x="283" y="268"/>
                    <a:pt x="283" y="268"/>
                    <a:pt x="283" y="268"/>
                  </a:cubicBezTo>
                  <a:cubicBezTo>
                    <a:pt x="280" y="267"/>
                    <a:pt x="280" y="267"/>
                    <a:pt x="280" y="267"/>
                  </a:cubicBezTo>
                  <a:cubicBezTo>
                    <a:pt x="279" y="269"/>
                    <a:pt x="280" y="270"/>
                    <a:pt x="282" y="270"/>
                  </a:cubicBezTo>
                  <a:moveTo>
                    <a:pt x="299" y="275"/>
                  </a:moveTo>
                  <a:cubicBezTo>
                    <a:pt x="302" y="275"/>
                    <a:pt x="305" y="274"/>
                    <a:pt x="306" y="272"/>
                  </a:cubicBezTo>
                  <a:cubicBezTo>
                    <a:pt x="303" y="272"/>
                    <a:pt x="300" y="271"/>
                    <a:pt x="298" y="272"/>
                  </a:cubicBezTo>
                  <a:cubicBezTo>
                    <a:pt x="299" y="273"/>
                    <a:pt x="299" y="273"/>
                    <a:pt x="299" y="275"/>
                  </a:cubicBezTo>
                  <a:moveTo>
                    <a:pt x="301" y="280"/>
                  </a:moveTo>
                  <a:cubicBezTo>
                    <a:pt x="300" y="280"/>
                    <a:pt x="299" y="278"/>
                    <a:pt x="297" y="278"/>
                  </a:cubicBezTo>
                  <a:cubicBezTo>
                    <a:pt x="295" y="281"/>
                    <a:pt x="301" y="282"/>
                    <a:pt x="301" y="280"/>
                  </a:cubicBezTo>
                  <a:moveTo>
                    <a:pt x="319" y="306"/>
                  </a:moveTo>
                  <a:cubicBezTo>
                    <a:pt x="318" y="306"/>
                    <a:pt x="317" y="306"/>
                    <a:pt x="317" y="307"/>
                  </a:cubicBezTo>
                  <a:cubicBezTo>
                    <a:pt x="318" y="307"/>
                    <a:pt x="319" y="307"/>
                    <a:pt x="319" y="306"/>
                  </a:cubicBezTo>
                  <a:moveTo>
                    <a:pt x="324" y="320"/>
                  </a:moveTo>
                  <a:cubicBezTo>
                    <a:pt x="324" y="319"/>
                    <a:pt x="325" y="319"/>
                    <a:pt x="325" y="318"/>
                  </a:cubicBezTo>
                  <a:cubicBezTo>
                    <a:pt x="324" y="318"/>
                    <a:pt x="322" y="318"/>
                    <a:pt x="322" y="320"/>
                  </a:cubicBezTo>
                  <a:lnTo>
                    <a:pt x="324" y="320"/>
                  </a:lnTo>
                  <a:close/>
                  <a:moveTo>
                    <a:pt x="247" y="207"/>
                  </a:moveTo>
                  <a:cubicBezTo>
                    <a:pt x="238" y="194"/>
                    <a:pt x="238" y="194"/>
                    <a:pt x="238" y="194"/>
                  </a:cubicBezTo>
                  <a:cubicBezTo>
                    <a:pt x="235" y="189"/>
                    <a:pt x="235" y="189"/>
                    <a:pt x="235" y="189"/>
                  </a:cubicBezTo>
                  <a:cubicBezTo>
                    <a:pt x="234" y="187"/>
                    <a:pt x="232" y="187"/>
                    <a:pt x="231" y="188"/>
                  </a:cubicBezTo>
                  <a:cubicBezTo>
                    <a:pt x="231" y="188"/>
                    <a:pt x="230" y="190"/>
                    <a:pt x="231" y="191"/>
                  </a:cubicBezTo>
                  <a:cubicBezTo>
                    <a:pt x="237" y="199"/>
                    <a:pt x="237" y="199"/>
                    <a:pt x="237" y="199"/>
                  </a:cubicBezTo>
                  <a:cubicBezTo>
                    <a:pt x="235" y="200"/>
                    <a:pt x="235" y="200"/>
                    <a:pt x="235" y="200"/>
                  </a:cubicBezTo>
                  <a:cubicBezTo>
                    <a:pt x="220" y="183"/>
                    <a:pt x="220" y="183"/>
                    <a:pt x="220" y="183"/>
                  </a:cubicBezTo>
                  <a:cubicBezTo>
                    <a:pt x="223" y="181"/>
                    <a:pt x="226" y="177"/>
                    <a:pt x="225" y="174"/>
                  </a:cubicBezTo>
                  <a:cubicBezTo>
                    <a:pt x="226" y="174"/>
                    <a:pt x="228" y="174"/>
                    <a:pt x="229" y="173"/>
                  </a:cubicBezTo>
                  <a:cubicBezTo>
                    <a:pt x="230" y="172"/>
                    <a:pt x="232" y="171"/>
                    <a:pt x="233" y="170"/>
                  </a:cubicBezTo>
                  <a:cubicBezTo>
                    <a:pt x="235" y="168"/>
                    <a:pt x="237" y="165"/>
                    <a:pt x="237" y="163"/>
                  </a:cubicBezTo>
                  <a:cubicBezTo>
                    <a:pt x="239" y="163"/>
                    <a:pt x="242" y="163"/>
                    <a:pt x="244" y="162"/>
                  </a:cubicBezTo>
                  <a:cubicBezTo>
                    <a:pt x="256" y="180"/>
                    <a:pt x="256" y="180"/>
                    <a:pt x="256" y="180"/>
                  </a:cubicBezTo>
                  <a:cubicBezTo>
                    <a:pt x="255" y="181"/>
                    <a:pt x="255" y="181"/>
                    <a:pt x="255" y="181"/>
                  </a:cubicBezTo>
                  <a:cubicBezTo>
                    <a:pt x="249" y="175"/>
                    <a:pt x="249" y="175"/>
                    <a:pt x="249" y="175"/>
                  </a:cubicBezTo>
                  <a:cubicBezTo>
                    <a:pt x="248" y="174"/>
                    <a:pt x="248" y="174"/>
                    <a:pt x="247" y="174"/>
                  </a:cubicBezTo>
                  <a:cubicBezTo>
                    <a:pt x="246" y="175"/>
                    <a:pt x="246" y="176"/>
                    <a:pt x="248" y="178"/>
                  </a:cubicBezTo>
                  <a:cubicBezTo>
                    <a:pt x="277" y="226"/>
                    <a:pt x="277" y="226"/>
                    <a:pt x="277" y="226"/>
                  </a:cubicBezTo>
                  <a:cubicBezTo>
                    <a:pt x="284" y="235"/>
                    <a:pt x="287" y="236"/>
                    <a:pt x="290" y="237"/>
                  </a:cubicBezTo>
                  <a:cubicBezTo>
                    <a:pt x="288" y="239"/>
                    <a:pt x="287" y="242"/>
                    <a:pt x="289" y="244"/>
                  </a:cubicBezTo>
                  <a:cubicBezTo>
                    <a:pt x="291" y="245"/>
                    <a:pt x="292" y="246"/>
                    <a:pt x="295" y="245"/>
                  </a:cubicBezTo>
                  <a:cubicBezTo>
                    <a:pt x="294" y="246"/>
                    <a:pt x="294" y="247"/>
                    <a:pt x="295" y="249"/>
                  </a:cubicBezTo>
                  <a:cubicBezTo>
                    <a:pt x="290" y="248"/>
                    <a:pt x="286" y="246"/>
                    <a:pt x="286" y="250"/>
                  </a:cubicBezTo>
                  <a:cubicBezTo>
                    <a:pt x="289" y="249"/>
                    <a:pt x="292" y="254"/>
                    <a:pt x="293" y="249"/>
                  </a:cubicBezTo>
                  <a:cubicBezTo>
                    <a:pt x="294" y="249"/>
                    <a:pt x="294" y="250"/>
                    <a:pt x="295" y="250"/>
                  </a:cubicBezTo>
                  <a:cubicBezTo>
                    <a:pt x="296" y="254"/>
                    <a:pt x="298" y="260"/>
                    <a:pt x="305" y="268"/>
                  </a:cubicBezTo>
                  <a:cubicBezTo>
                    <a:pt x="305" y="269"/>
                    <a:pt x="306" y="269"/>
                    <a:pt x="307" y="270"/>
                  </a:cubicBezTo>
                  <a:cubicBezTo>
                    <a:pt x="324" y="287"/>
                    <a:pt x="324" y="287"/>
                    <a:pt x="324" y="287"/>
                  </a:cubicBezTo>
                  <a:cubicBezTo>
                    <a:pt x="323" y="288"/>
                    <a:pt x="323" y="289"/>
                    <a:pt x="323" y="290"/>
                  </a:cubicBezTo>
                  <a:cubicBezTo>
                    <a:pt x="324" y="290"/>
                    <a:pt x="325" y="290"/>
                    <a:pt x="326" y="289"/>
                  </a:cubicBezTo>
                  <a:cubicBezTo>
                    <a:pt x="327" y="291"/>
                    <a:pt x="327" y="291"/>
                    <a:pt x="327" y="291"/>
                  </a:cubicBezTo>
                  <a:cubicBezTo>
                    <a:pt x="326" y="291"/>
                    <a:pt x="324" y="291"/>
                    <a:pt x="324" y="293"/>
                  </a:cubicBezTo>
                  <a:cubicBezTo>
                    <a:pt x="326" y="293"/>
                    <a:pt x="328" y="293"/>
                    <a:pt x="329" y="292"/>
                  </a:cubicBezTo>
                  <a:cubicBezTo>
                    <a:pt x="339" y="302"/>
                    <a:pt x="339" y="302"/>
                    <a:pt x="339" y="302"/>
                  </a:cubicBezTo>
                  <a:cubicBezTo>
                    <a:pt x="341" y="305"/>
                    <a:pt x="342" y="305"/>
                    <a:pt x="343" y="304"/>
                  </a:cubicBezTo>
                  <a:cubicBezTo>
                    <a:pt x="344" y="303"/>
                    <a:pt x="344" y="301"/>
                    <a:pt x="342" y="299"/>
                  </a:cubicBezTo>
                  <a:cubicBezTo>
                    <a:pt x="337" y="294"/>
                    <a:pt x="337" y="294"/>
                    <a:pt x="337" y="294"/>
                  </a:cubicBezTo>
                  <a:cubicBezTo>
                    <a:pt x="339" y="293"/>
                    <a:pt x="339" y="293"/>
                    <a:pt x="339" y="293"/>
                  </a:cubicBezTo>
                  <a:cubicBezTo>
                    <a:pt x="355" y="305"/>
                    <a:pt x="355" y="305"/>
                    <a:pt x="355" y="305"/>
                  </a:cubicBezTo>
                  <a:cubicBezTo>
                    <a:pt x="352" y="308"/>
                    <a:pt x="350" y="312"/>
                    <a:pt x="350" y="315"/>
                  </a:cubicBezTo>
                  <a:cubicBezTo>
                    <a:pt x="349" y="315"/>
                    <a:pt x="347" y="316"/>
                    <a:pt x="345" y="318"/>
                  </a:cubicBezTo>
                  <a:cubicBezTo>
                    <a:pt x="343" y="319"/>
                    <a:pt x="341" y="320"/>
                    <a:pt x="340" y="322"/>
                  </a:cubicBezTo>
                  <a:cubicBezTo>
                    <a:pt x="337" y="324"/>
                    <a:pt x="334" y="328"/>
                    <a:pt x="333" y="332"/>
                  </a:cubicBezTo>
                  <a:cubicBezTo>
                    <a:pt x="330" y="331"/>
                    <a:pt x="327" y="332"/>
                    <a:pt x="324" y="335"/>
                  </a:cubicBezTo>
                  <a:cubicBezTo>
                    <a:pt x="311" y="318"/>
                    <a:pt x="311" y="318"/>
                    <a:pt x="311" y="318"/>
                  </a:cubicBezTo>
                  <a:cubicBezTo>
                    <a:pt x="313" y="316"/>
                    <a:pt x="313" y="316"/>
                    <a:pt x="313" y="316"/>
                  </a:cubicBezTo>
                  <a:cubicBezTo>
                    <a:pt x="317" y="321"/>
                    <a:pt x="317" y="321"/>
                    <a:pt x="317" y="321"/>
                  </a:cubicBezTo>
                  <a:cubicBezTo>
                    <a:pt x="319" y="323"/>
                    <a:pt x="321" y="324"/>
                    <a:pt x="322" y="323"/>
                  </a:cubicBezTo>
                  <a:cubicBezTo>
                    <a:pt x="323" y="322"/>
                    <a:pt x="322" y="320"/>
                    <a:pt x="320" y="318"/>
                  </a:cubicBezTo>
                  <a:cubicBezTo>
                    <a:pt x="289" y="286"/>
                    <a:pt x="289" y="286"/>
                    <a:pt x="289" y="286"/>
                  </a:cubicBezTo>
                  <a:cubicBezTo>
                    <a:pt x="275" y="271"/>
                    <a:pt x="270" y="272"/>
                    <a:pt x="265" y="273"/>
                  </a:cubicBezTo>
                  <a:cubicBezTo>
                    <a:pt x="266" y="270"/>
                    <a:pt x="265" y="268"/>
                    <a:pt x="264" y="266"/>
                  </a:cubicBezTo>
                  <a:cubicBezTo>
                    <a:pt x="262" y="265"/>
                    <a:pt x="259" y="265"/>
                    <a:pt x="257" y="267"/>
                  </a:cubicBezTo>
                  <a:cubicBezTo>
                    <a:pt x="257" y="263"/>
                    <a:pt x="255" y="260"/>
                    <a:pt x="245" y="253"/>
                  </a:cubicBezTo>
                  <a:cubicBezTo>
                    <a:pt x="220" y="235"/>
                    <a:pt x="220" y="235"/>
                    <a:pt x="220" y="235"/>
                  </a:cubicBezTo>
                  <a:cubicBezTo>
                    <a:pt x="218" y="234"/>
                    <a:pt x="218" y="234"/>
                    <a:pt x="218" y="234"/>
                  </a:cubicBezTo>
                  <a:cubicBezTo>
                    <a:pt x="218" y="233"/>
                    <a:pt x="217" y="232"/>
                    <a:pt x="217" y="231"/>
                  </a:cubicBezTo>
                  <a:cubicBezTo>
                    <a:pt x="201" y="221"/>
                    <a:pt x="201" y="221"/>
                    <a:pt x="201" y="221"/>
                  </a:cubicBezTo>
                  <a:cubicBezTo>
                    <a:pt x="200" y="220"/>
                    <a:pt x="199" y="220"/>
                    <a:pt x="198" y="221"/>
                  </a:cubicBezTo>
                  <a:cubicBezTo>
                    <a:pt x="197" y="222"/>
                    <a:pt x="197" y="223"/>
                    <a:pt x="199" y="224"/>
                  </a:cubicBezTo>
                  <a:cubicBezTo>
                    <a:pt x="204" y="228"/>
                    <a:pt x="204" y="228"/>
                    <a:pt x="204" y="228"/>
                  </a:cubicBezTo>
                  <a:cubicBezTo>
                    <a:pt x="202" y="230"/>
                    <a:pt x="202" y="230"/>
                    <a:pt x="202" y="230"/>
                  </a:cubicBezTo>
                  <a:cubicBezTo>
                    <a:pt x="199" y="228"/>
                    <a:pt x="199" y="228"/>
                    <a:pt x="199" y="228"/>
                  </a:cubicBezTo>
                  <a:cubicBezTo>
                    <a:pt x="200" y="228"/>
                    <a:pt x="201" y="227"/>
                    <a:pt x="201" y="226"/>
                  </a:cubicBezTo>
                  <a:cubicBezTo>
                    <a:pt x="200" y="226"/>
                    <a:pt x="198" y="225"/>
                    <a:pt x="197" y="226"/>
                  </a:cubicBezTo>
                  <a:cubicBezTo>
                    <a:pt x="185" y="218"/>
                    <a:pt x="185" y="218"/>
                    <a:pt x="185" y="218"/>
                  </a:cubicBezTo>
                  <a:cubicBezTo>
                    <a:pt x="187" y="216"/>
                    <a:pt x="187" y="212"/>
                    <a:pt x="187" y="211"/>
                  </a:cubicBezTo>
                  <a:cubicBezTo>
                    <a:pt x="189" y="210"/>
                    <a:pt x="190" y="209"/>
                    <a:pt x="192" y="208"/>
                  </a:cubicBezTo>
                  <a:cubicBezTo>
                    <a:pt x="194" y="207"/>
                    <a:pt x="196" y="206"/>
                    <a:pt x="198" y="204"/>
                  </a:cubicBezTo>
                  <a:cubicBezTo>
                    <a:pt x="201" y="201"/>
                    <a:pt x="204" y="196"/>
                    <a:pt x="205" y="193"/>
                  </a:cubicBezTo>
                  <a:cubicBezTo>
                    <a:pt x="207" y="194"/>
                    <a:pt x="211" y="193"/>
                    <a:pt x="214" y="190"/>
                  </a:cubicBezTo>
                  <a:cubicBezTo>
                    <a:pt x="229" y="204"/>
                    <a:pt x="229" y="204"/>
                    <a:pt x="229" y="204"/>
                  </a:cubicBezTo>
                  <a:cubicBezTo>
                    <a:pt x="227" y="205"/>
                    <a:pt x="227" y="205"/>
                    <a:pt x="227" y="205"/>
                  </a:cubicBezTo>
                  <a:cubicBezTo>
                    <a:pt x="222" y="201"/>
                    <a:pt x="222" y="201"/>
                    <a:pt x="222" y="201"/>
                  </a:cubicBezTo>
                  <a:cubicBezTo>
                    <a:pt x="220" y="200"/>
                    <a:pt x="219" y="200"/>
                    <a:pt x="218" y="201"/>
                  </a:cubicBezTo>
                  <a:cubicBezTo>
                    <a:pt x="217" y="202"/>
                    <a:pt x="218" y="203"/>
                    <a:pt x="219" y="204"/>
                  </a:cubicBezTo>
                  <a:cubicBezTo>
                    <a:pt x="268" y="240"/>
                    <a:pt x="268" y="240"/>
                    <a:pt x="268" y="240"/>
                  </a:cubicBezTo>
                  <a:cubicBezTo>
                    <a:pt x="247" y="208"/>
                    <a:pt x="247" y="208"/>
                    <a:pt x="247" y="208"/>
                  </a:cubicBezTo>
                  <a:cubicBezTo>
                    <a:pt x="252" y="212"/>
                    <a:pt x="259" y="209"/>
                    <a:pt x="262" y="205"/>
                  </a:cubicBezTo>
                  <a:cubicBezTo>
                    <a:pt x="256" y="203"/>
                    <a:pt x="249" y="200"/>
                    <a:pt x="247" y="207"/>
                  </a:cubicBezTo>
                  <a:moveTo>
                    <a:pt x="178" y="280"/>
                  </a:moveTo>
                  <a:cubicBezTo>
                    <a:pt x="179" y="280"/>
                    <a:pt x="180" y="280"/>
                    <a:pt x="180" y="279"/>
                  </a:cubicBezTo>
                  <a:cubicBezTo>
                    <a:pt x="179" y="279"/>
                    <a:pt x="178" y="279"/>
                    <a:pt x="178" y="280"/>
                  </a:cubicBezTo>
                  <a:moveTo>
                    <a:pt x="142" y="279"/>
                  </a:moveTo>
                  <a:cubicBezTo>
                    <a:pt x="143" y="279"/>
                    <a:pt x="144" y="280"/>
                    <a:pt x="145" y="279"/>
                  </a:cubicBezTo>
                  <a:cubicBezTo>
                    <a:pt x="144" y="279"/>
                    <a:pt x="142" y="278"/>
                    <a:pt x="142" y="279"/>
                  </a:cubicBezTo>
                  <a:moveTo>
                    <a:pt x="220" y="300"/>
                  </a:moveTo>
                  <a:cubicBezTo>
                    <a:pt x="221" y="303"/>
                    <a:pt x="222" y="301"/>
                    <a:pt x="222" y="300"/>
                  </a:cubicBezTo>
                  <a:cubicBezTo>
                    <a:pt x="221" y="299"/>
                    <a:pt x="221" y="299"/>
                    <a:pt x="220" y="300"/>
                  </a:cubicBezTo>
                  <a:moveTo>
                    <a:pt x="195" y="302"/>
                  </a:moveTo>
                  <a:cubicBezTo>
                    <a:pt x="198" y="305"/>
                    <a:pt x="203" y="301"/>
                    <a:pt x="207" y="301"/>
                  </a:cubicBezTo>
                  <a:cubicBezTo>
                    <a:pt x="207" y="299"/>
                    <a:pt x="208" y="297"/>
                    <a:pt x="210" y="297"/>
                  </a:cubicBezTo>
                  <a:cubicBezTo>
                    <a:pt x="212" y="298"/>
                    <a:pt x="217" y="298"/>
                    <a:pt x="212" y="301"/>
                  </a:cubicBezTo>
                  <a:cubicBezTo>
                    <a:pt x="216" y="302"/>
                    <a:pt x="216" y="302"/>
                    <a:pt x="216" y="302"/>
                  </a:cubicBezTo>
                  <a:cubicBezTo>
                    <a:pt x="215" y="298"/>
                    <a:pt x="217" y="300"/>
                    <a:pt x="218" y="297"/>
                  </a:cubicBezTo>
                  <a:cubicBezTo>
                    <a:pt x="217" y="297"/>
                    <a:pt x="216" y="297"/>
                    <a:pt x="216" y="296"/>
                  </a:cubicBezTo>
                  <a:cubicBezTo>
                    <a:pt x="210" y="296"/>
                    <a:pt x="205" y="294"/>
                    <a:pt x="202" y="294"/>
                  </a:cubicBezTo>
                  <a:cubicBezTo>
                    <a:pt x="206" y="297"/>
                    <a:pt x="200" y="296"/>
                    <a:pt x="199" y="298"/>
                  </a:cubicBezTo>
                  <a:cubicBezTo>
                    <a:pt x="199" y="298"/>
                    <a:pt x="200" y="303"/>
                    <a:pt x="196" y="303"/>
                  </a:cubicBezTo>
                  <a:lnTo>
                    <a:pt x="195" y="302"/>
                  </a:lnTo>
                  <a:close/>
                  <a:moveTo>
                    <a:pt x="214" y="313"/>
                  </a:moveTo>
                  <a:cubicBezTo>
                    <a:pt x="215" y="313"/>
                    <a:pt x="216" y="313"/>
                    <a:pt x="216" y="312"/>
                  </a:cubicBezTo>
                  <a:cubicBezTo>
                    <a:pt x="216" y="312"/>
                    <a:pt x="214" y="312"/>
                    <a:pt x="214" y="313"/>
                  </a:cubicBezTo>
                  <a:moveTo>
                    <a:pt x="136" y="299"/>
                  </a:moveTo>
                  <a:cubicBezTo>
                    <a:pt x="136" y="302"/>
                    <a:pt x="132" y="299"/>
                    <a:pt x="132" y="303"/>
                  </a:cubicBezTo>
                  <a:cubicBezTo>
                    <a:pt x="134" y="303"/>
                    <a:pt x="139" y="301"/>
                    <a:pt x="136" y="299"/>
                  </a:cubicBezTo>
                  <a:moveTo>
                    <a:pt x="249" y="324"/>
                  </a:moveTo>
                  <a:cubicBezTo>
                    <a:pt x="249" y="325"/>
                    <a:pt x="251" y="326"/>
                    <a:pt x="251" y="325"/>
                  </a:cubicBezTo>
                  <a:cubicBezTo>
                    <a:pt x="251" y="323"/>
                    <a:pt x="250" y="324"/>
                    <a:pt x="249" y="324"/>
                  </a:cubicBezTo>
                  <a:moveTo>
                    <a:pt x="256" y="326"/>
                  </a:moveTo>
                  <a:cubicBezTo>
                    <a:pt x="256" y="327"/>
                    <a:pt x="253" y="325"/>
                    <a:pt x="252" y="328"/>
                  </a:cubicBezTo>
                  <a:cubicBezTo>
                    <a:pt x="254" y="329"/>
                    <a:pt x="258" y="326"/>
                    <a:pt x="256" y="326"/>
                  </a:cubicBezTo>
                  <a:moveTo>
                    <a:pt x="240" y="327"/>
                  </a:moveTo>
                  <a:cubicBezTo>
                    <a:pt x="240" y="322"/>
                    <a:pt x="237" y="320"/>
                    <a:pt x="234" y="326"/>
                  </a:cubicBezTo>
                  <a:cubicBezTo>
                    <a:pt x="235" y="327"/>
                    <a:pt x="238" y="328"/>
                    <a:pt x="240" y="327"/>
                  </a:cubicBezTo>
                  <a:moveTo>
                    <a:pt x="278" y="339"/>
                  </a:moveTo>
                  <a:cubicBezTo>
                    <a:pt x="276" y="338"/>
                    <a:pt x="275" y="339"/>
                    <a:pt x="275" y="340"/>
                  </a:cubicBezTo>
                  <a:cubicBezTo>
                    <a:pt x="276" y="340"/>
                    <a:pt x="278" y="341"/>
                    <a:pt x="278" y="339"/>
                  </a:cubicBezTo>
                  <a:moveTo>
                    <a:pt x="272" y="347"/>
                  </a:moveTo>
                  <a:cubicBezTo>
                    <a:pt x="274" y="348"/>
                    <a:pt x="275" y="347"/>
                    <a:pt x="275" y="347"/>
                  </a:cubicBezTo>
                  <a:cubicBezTo>
                    <a:pt x="275" y="346"/>
                    <a:pt x="273" y="345"/>
                    <a:pt x="272" y="347"/>
                  </a:cubicBezTo>
                  <a:moveTo>
                    <a:pt x="174" y="325"/>
                  </a:moveTo>
                  <a:cubicBezTo>
                    <a:pt x="171" y="325"/>
                    <a:pt x="167" y="324"/>
                    <a:pt x="166" y="328"/>
                  </a:cubicBezTo>
                  <a:cubicBezTo>
                    <a:pt x="167" y="330"/>
                    <a:pt x="169" y="330"/>
                    <a:pt x="172" y="330"/>
                  </a:cubicBezTo>
                  <a:cubicBezTo>
                    <a:pt x="172" y="327"/>
                    <a:pt x="174" y="328"/>
                    <a:pt x="174" y="325"/>
                  </a:cubicBezTo>
                  <a:moveTo>
                    <a:pt x="211" y="336"/>
                  </a:moveTo>
                  <a:cubicBezTo>
                    <a:pt x="210" y="335"/>
                    <a:pt x="207" y="334"/>
                    <a:pt x="206" y="336"/>
                  </a:cubicBezTo>
                  <a:cubicBezTo>
                    <a:pt x="207" y="338"/>
                    <a:pt x="210" y="337"/>
                    <a:pt x="211" y="336"/>
                  </a:cubicBezTo>
                  <a:moveTo>
                    <a:pt x="279" y="348"/>
                  </a:moveTo>
                  <a:cubicBezTo>
                    <a:pt x="280" y="347"/>
                    <a:pt x="281" y="349"/>
                    <a:pt x="280" y="350"/>
                  </a:cubicBezTo>
                  <a:cubicBezTo>
                    <a:pt x="284" y="351"/>
                    <a:pt x="284" y="348"/>
                    <a:pt x="288" y="348"/>
                  </a:cubicBezTo>
                  <a:cubicBezTo>
                    <a:pt x="285" y="345"/>
                    <a:pt x="279" y="346"/>
                    <a:pt x="279" y="346"/>
                  </a:cubicBezTo>
                  <a:cubicBezTo>
                    <a:pt x="281" y="347"/>
                    <a:pt x="278" y="348"/>
                    <a:pt x="279" y="348"/>
                  </a:cubicBezTo>
                  <a:moveTo>
                    <a:pt x="209" y="352"/>
                  </a:moveTo>
                  <a:cubicBezTo>
                    <a:pt x="210" y="353"/>
                    <a:pt x="212" y="354"/>
                    <a:pt x="212" y="353"/>
                  </a:cubicBezTo>
                  <a:cubicBezTo>
                    <a:pt x="213" y="351"/>
                    <a:pt x="209" y="350"/>
                    <a:pt x="209" y="352"/>
                  </a:cubicBezTo>
                  <a:moveTo>
                    <a:pt x="232" y="358"/>
                  </a:moveTo>
                  <a:cubicBezTo>
                    <a:pt x="233" y="359"/>
                    <a:pt x="235" y="362"/>
                    <a:pt x="236" y="359"/>
                  </a:cubicBezTo>
                  <a:cubicBezTo>
                    <a:pt x="235" y="359"/>
                    <a:pt x="233" y="356"/>
                    <a:pt x="232" y="358"/>
                  </a:cubicBezTo>
                  <a:moveTo>
                    <a:pt x="202" y="358"/>
                  </a:moveTo>
                  <a:cubicBezTo>
                    <a:pt x="201" y="357"/>
                    <a:pt x="199" y="356"/>
                    <a:pt x="200" y="354"/>
                  </a:cubicBezTo>
                  <a:cubicBezTo>
                    <a:pt x="201" y="354"/>
                    <a:pt x="203" y="354"/>
                    <a:pt x="203" y="353"/>
                  </a:cubicBezTo>
                  <a:cubicBezTo>
                    <a:pt x="201" y="353"/>
                    <a:pt x="201" y="350"/>
                    <a:pt x="202" y="348"/>
                  </a:cubicBezTo>
                  <a:cubicBezTo>
                    <a:pt x="196" y="350"/>
                    <a:pt x="198" y="345"/>
                    <a:pt x="193" y="344"/>
                  </a:cubicBezTo>
                  <a:cubicBezTo>
                    <a:pt x="196" y="349"/>
                    <a:pt x="186" y="349"/>
                    <a:pt x="192" y="353"/>
                  </a:cubicBezTo>
                  <a:cubicBezTo>
                    <a:pt x="193" y="351"/>
                    <a:pt x="194" y="355"/>
                    <a:pt x="197" y="353"/>
                  </a:cubicBezTo>
                  <a:cubicBezTo>
                    <a:pt x="195" y="359"/>
                    <a:pt x="198" y="360"/>
                    <a:pt x="200" y="363"/>
                  </a:cubicBezTo>
                  <a:cubicBezTo>
                    <a:pt x="200" y="360"/>
                    <a:pt x="200" y="360"/>
                    <a:pt x="202" y="358"/>
                  </a:cubicBezTo>
                  <a:moveTo>
                    <a:pt x="224" y="368"/>
                  </a:moveTo>
                  <a:cubicBezTo>
                    <a:pt x="225" y="368"/>
                    <a:pt x="226" y="369"/>
                    <a:pt x="226" y="368"/>
                  </a:cubicBezTo>
                  <a:cubicBezTo>
                    <a:pt x="225" y="368"/>
                    <a:pt x="224" y="367"/>
                    <a:pt x="224" y="368"/>
                  </a:cubicBezTo>
                  <a:moveTo>
                    <a:pt x="265" y="379"/>
                  </a:moveTo>
                  <a:cubicBezTo>
                    <a:pt x="263" y="381"/>
                    <a:pt x="269" y="382"/>
                    <a:pt x="269" y="381"/>
                  </a:cubicBezTo>
                  <a:cubicBezTo>
                    <a:pt x="268" y="379"/>
                    <a:pt x="267" y="379"/>
                    <a:pt x="265" y="379"/>
                  </a:cubicBezTo>
                  <a:moveTo>
                    <a:pt x="249" y="381"/>
                  </a:moveTo>
                  <a:cubicBezTo>
                    <a:pt x="245" y="381"/>
                    <a:pt x="238" y="378"/>
                    <a:pt x="238" y="383"/>
                  </a:cubicBezTo>
                  <a:cubicBezTo>
                    <a:pt x="238" y="382"/>
                    <a:pt x="243" y="385"/>
                    <a:pt x="246" y="385"/>
                  </a:cubicBezTo>
                  <a:cubicBezTo>
                    <a:pt x="245" y="381"/>
                    <a:pt x="249" y="384"/>
                    <a:pt x="249" y="381"/>
                  </a:cubicBezTo>
                  <a:moveTo>
                    <a:pt x="260" y="388"/>
                  </a:moveTo>
                  <a:cubicBezTo>
                    <a:pt x="260" y="389"/>
                    <a:pt x="261" y="390"/>
                    <a:pt x="262" y="389"/>
                  </a:cubicBezTo>
                  <a:cubicBezTo>
                    <a:pt x="261" y="388"/>
                    <a:pt x="261" y="387"/>
                    <a:pt x="260" y="388"/>
                  </a:cubicBezTo>
                  <a:moveTo>
                    <a:pt x="268" y="395"/>
                  </a:moveTo>
                  <a:cubicBezTo>
                    <a:pt x="265" y="393"/>
                    <a:pt x="261" y="396"/>
                    <a:pt x="263" y="397"/>
                  </a:cubicBezTo>
                  <a:cubicBezTo>
                    <a:pt x="264" y="395"/>
                    <a:pt x="268" y="398"/>
                    <a:pt x="268" y="395"/>
                  </a:cubicBezTo>
                  <a:moveTo>
                    <a:pt x="251" y="405"/>
                  </a:moveTo>
                  <a:cubicBezTo>
                    <a:pt x="252" y="409"/>
                    <a:pt x="255" y="406"/>
                    <a:pt x="257" y="408"/>
                  </a:cubicBezTo>
                  <a:cubicBezTo>
                    <a:pt x="259" y="405"/>
                    <a:pt x="250" y="405"/>
                    <a:pt x="251" y="405"/>
                  </a:cubicBezTo>
                  <a:moveTo>
                    <a:pt x="266" y="403"/>
                  </a:moveTo>
                  <a:cubicBezTo>
                    <a:pt x="264" y="405"/>
                    <a:pt x="260" y="404"/>
                    <a:pt x="260" y="408"/>
                  </a:cubicBezTo>
                  <a:cubicBezTo>
                    <a:pt x="263" y="407"/>
                    <a:pt x="262" y="411"/>
                    <a:pt x="265" y="411"/>
                  </a:cubicBezTo>
                  <a:cubicBezTo>
                    <a:pt x="261" y="406"/>
                    <a:pt x="266" y="407"/>
                    <a:pt x="266" y="403"/>
                  </a:cubicBezTo>
                  <a:moveTo>
                    <a:pt x="201" y="287"/>
                  </a:moveTo>
                  <a:cubicBezTo>
                    <a:pt x="202" y="283"/>
                    <a:pt x="195" y="286"/>
                    <a:pt x="195" y="283"/>
                  </a:cubicBezTo>
                  <a:cubicBezTo>
                    <a:pt x="195" y="286"/>
                    <a:pt x="198" y="287"/>
                    <a:pt x="201" y="287"/>
                  </a:cubicBezTo>
                  <a:moveTo>
                    <a:pt x="145" y="297"/>
                  </a:moveTo>
                  <a:cubicBezTo>
                    <a:pt x="146" y="298"/>
                    <a:pt x="147" y="298"/>
                    <a:pt x="148" y="297"/>
                  </a:cubicBezTo>
                  <a:cubicBezTo>
                    <a:pt x="152" y="294"/>
                    <a:pt x="146" y="294"/>
                    <a:pt x="142" y="295"/>
                  </a:cubicBezTo>
                  <a:cubicBezTo>
                    <a:pt x="140" y="294"/>
                    <a:pt x="140" y="292"/>
                    <a:pt x="139" y="291"/>
                  </a:cubicBezTo>
                  <a:cubicBezTo>
                    <a:pt x="137" y="292"/>
                    <a:pt x="133" y="290"/>
                    <a:pt x="132" y="292"/>
                  </a:cubicBezTo>
                  <a:cubicBezTo>
                    <a:pt x="134" y="293"/>
                    <a:pt x="137" y="296"/>
                    <a:pt x="141" y="296"/>
                  </a:cubicBezTo>
                  <a:cubicBezTo>
                    <a:pt x="140" y="297"/>
                    <a:pt x="139" y="298"/>
                    <a:pt x="139" y="300"/>
                  </a:cubicBezTo>
                  <a:cubicBezTo>
                    <a:pt x="142" y="301"/>
                    <a:pt x="144" y="299"/>
                    <a:pt x="145" y="297"/>
                  </a:cubicBezTo>
                  <a:moveTo>
                    <a:pt x="233" y="324"/>
                  </a:moveTo>
                  <a:cubicBezTo>
                    <a:pt x="232" y="322"/>
                    <a:pt x="230" y="322"/>
                    <a:pt x="229" y="324"/>
                  </a:cubicBezTo>
                  <a:cubicBezTo>
                    <a:pt x="231" y="324"/>
                    <a:pt x="233" y="325"/>
                    <a:pt x="233" y="324"/>
                  </a:cubicBezTo>
                  <a:moveTo>
                    <a:pt x="148" y="293"/>
                  </a:moveTo>
                  <a:cubicBezTo>
                    <a:pt x="163" y="304"/>
                    <a:pt x="163" y="304"/>
                    <a:pt x="163" y="304"/>
                  </a:cubicBezTo>
                  <a:cubicBezTo>
                    <a:pt x="163" y="305"/>
                    <a:pt x="163" y="306"/>
                    <a:pt x="164" y="305"/>
                  </a:cubicBezTo>
                  <a:cubicBezTo>
                    <a:pt x="195" y="327"/>
                    <a:pt x="195" y="327"/>
                    <a:pt x="195" y="327"/>
                  </a:cubicBezTo>
                  <a:cubicBezTo>
                    <a:pt x="201" y="331"/>
                    <a:pt x="204" y="330"/>
                    <a:pt x="207" y="325"/>
                  </a:cubicBezTo>
                  <a:cubicBezTo>
                    <a:pt x="211" y="320"/>
                    <a:pt x="211" y="317"/>
                    <a:pt x="203" y="311"/>
                  </a:cubicBezTo>
                  <a:cubicBezTo>
                    <a:pt x="202" y="310"/>
                    <a:pt x="202" y="309"/>
                    <a:pt x="203" y="307"/>
                  </a:cubicBezTo>
                  <a:cubicBezTo>
                    <a:pt x="201" y="307"/>
                    <a:pt x="199" y="303"/>
                    <a:pt x="198" y="306"/>
                  </a:cubicBezTo>
                  <a:cubicBezTo>
                    <a:pt x="200" y="307"/>
                    <a:pt x="200" y="308"/>
                    <a:pt x="200" y="308"/>
                  </a:cubicBezTo>
                  <a:cubicBezTo>
                    <a:pt x="196" y="305"/>
                    <a:pt x="196" y="305"/>
                    <a:pt x="196" y="305"/>
                  </a:cubicBezTo>
                  <a:cubicBezTo>
                    <a:pt x="159" y="279"/>
                    <a:pt x="159" y="279"/>
                    <a:pt x="159" y="279"/>
                  </a:cubicBezTo>
                  <a:cubicBezTo>
                    <a:pt x="153" y="274"/>
                    <a:pt x="149" y="277"/>
                    <a:pt x="146" y="281"/>
                  </a:cubicBezTo>
                  <a:cubicBezTo>
                    <a:pt x="143" y="285"/>
                    <a:pt x="143" y="290"/>
                    <a:pt x="148" y="293"/>
                  </a:cubicBezTo>
                  <a:moveTo>
                    <a:pt x="248" y="313"/>
                  </a:moveTo>
                  <a:cubicBezTo>
                    <a:pt x="264" y="325"/>
                    <a:pt x="264" y="325"/>
                    <a:pt x="264" y="325"/>
                  </a:cubicBezTo>
                  <a:cubicBezTo>
                    <a:pt x="260" y="324"/>
                    <a:pt x="260" y="324"/>
                    <a:pt x="260" y="324"/>
                  </a:cubicBezTo>
                  <a:cubicBezTo>
                    <a:pt x="260" y="326"/>
                    <a:pt x="256" y="327"/>
                    <a:pt x="259" y="328"/>
                  </a:cubicBezTo>
                  <a:cubicBezTo>
                    <a:pt x="260" y="326"/>
                    <a:pt x="263" y="326"/>
                    <a:pt x="264" y="325"/>
                  </a:cubicBezTo>
                  <a:cubicBezTo>
                    <a:pt x="266" y="326"/>
                    <a:pt x="266" y="326"/>
                    <a:pt x="266" y="326"/>
                  </a:cubicBezTo>
                  <a:cubicBezTo>
                    <a:pt x="266" y="327"/>
                    <a:pt x="266" y="328"/>
                    <a:pt x="266" y="327"/>
                  </a:cubicBezTo>
                  <a:cubicBezTo>
                    <a:pt x="283" y="339"/>
                    <a:pt x="283" y="339"/>
                    <a:pt x="283" y="339"/>
                  </a:cubicBezTo>
                  <a:cubicBezTo>
                    <a:pt x="283" y="340"/>
                    <a:pt x="282" y="341"/>
                    <a:pt x="280" y="340"/>
                  </a:cubicBezTo>
                  <a:cubicBezTo>
                    <a:pt x="278" y="344"/>
                    <a:pt x="283" y="344"/>
                    <a:pt x="286" y="344"/>
                  </a:cubicBezTo>
                  <a:cubicBezTo>
                    <a:pt x="287" y="341"/>
                    <a:pt x="287" y="341"/>
                    <a:pt x="287" y="341"/>
                  </a:cubicBezTo>
                  <a:cubicBezTo>
                    <a:pt x="292" y="345"/>
                    <a:pt x="292" y="345"/>
                    <a:pt x="292" y="345"/>
                  </a:cubicBezTo>
                  <a:cubicBezTo>
                    <a:pt x="294" y="347"/>
                    <a:pt x="295" y="347"/>
                    <a:pt x="296" y="346"/>
                  </a:cubicBezTo>
                  <a:cubicBezTo>
                    <a:pt x="296" y="345"/>
                    <a:pt x="296" y="344"/>
                    <a:pt x="295" y="344"/>
                  </a:cubicBezTo>
                  <a:cubicBezTo>
                    <a:pt x="290" y="340"/>
                    <a:pt x="290" y="340"/>
                    <a:pt x="290" y="340"/>
                  </a:cubicBezTo>
                  <a:cubicBezTo>
                    <a:pt x="290" y="338"/>
                    <a:pt x="290" y="338"/>
                    <a:pt x="290" y="338"/>
                  </a:cubicBezTo>
                  <a:cubicBezTo>
                    <a:pt x="304" y="344"/>
                    <a:pt x="304" y="344"/>
                    <a:pt x="304" y="344"/>
                  </a:cubicBezTo>
                  <a:cubicBezTo>
                    <a:pt x="304" y="345"/>
                    <a:pt x="304" y="346"/>
                    <a:pt x="305" y="345"/>
                  </a:cubicBezTo>
                  <a:cubicBezTo>
                    <a:pt x="309" y="347"/>
                    <a:pt x="309" y="347"/>
                    <a:pt x="309" y="347"/>
                  </a:cubicBezTo>
                  <a:cubicBezTo>
                    <a:pt x="307" y="349"/>
                    <a:pt x="306" y="355"/>
                    <a:pt x="307" y="357"/>
                  </a:cubicBezTo>
                  <a:cubicBezTo>
                    <a:pt x="307" y="357"/>
                    <a:pt x="305" y="358"/>
                    <a:pt x="304" y="359"/>
                  </a:cubicBezTo>
                  <a:cubicBezTo>
                    <a:pt x="303" y="360"/>
                    <a:pt x="302" y="361"/>
                    <a:pt x="302" y="362"/>
                  </a:cubicBezTo>
                  <a:cubicBezTo>
                    <a:pt x="300" y="364"/>
                    <a:pt x="298" y="367"/>
                    <a:pt x="298" y="369"/>
                  </a:cubicBezTo>
                  <a:cubicBezTo>
                    <a:pt x="295" y="368"/>
                    <a:pt x="290" y="370"/>
                    <a:pt x="288" y="372"/>
                  </a:cubicBezTo>
                  <a:cubicBezTo>
                    <a:pt x="279" y="366"/>
                    <a:pt x="279" y="366"/>
                    <a:pt x="279" y="366"/>
                  </a:cubicBezTo>
                  <a:cubicBezTo>
                    <a:pt x="281" y="365"/>
                    <a:pt x="283" y="363"/>
                    <a:pt x="283" y="361"/>
                  </a:cubicBezTo>
                  <a:cubicBezTo>
                    <a:pt x="280" y="361"/>
                    <a:pt x="280" y="365"/>
                    <a:pt x="276" y="363"/>
                  </a:cubicBezTo>
                  <a:cubicBezTo>
                    <a:pt x="232" y="331"/>
                    <a:pt x="232" y="331"/>
                    <a:pt x="232" y="331"/>
                  </a:cubicBezTo>
                  <a:cubicBezTo>
                    <a:pt x="224" y="326"/>
                    <a:pt x="221" y="328"/>
                    <a:pt x="217" y="333"/>
                  </a:cubicBezTo>
                  <a:cubicBezTo>
                    <a:pt x="214" y="338"/>
                    <a:pt x="214" y="341"/>
                    <a:pt x="221" y="346"/>
                  </a:cubicBezTo>
                  <a:cubicBezTo>
                    <a:pt x="241" y="361"/>
                    <a:pt x="241" y="361"/>
                    <a:pt x="241" y="361"/>
                  </a:cubicBezTo>
                  <a:cubicBezTo>
                    <a:pt x="240" y="367"/>
                    <a:pt x="243" y="369"/>
                    <a:pt x="244" y="373"/>
                  </a:cubicBezTo>
                  <a:cubicBezTo>
                    <a:pt x="248" y="374"/>
                    <a:pt x="248" y="374"/>
                    <a:pt x="248" y="374"/>
                  </a:cubicBezTo>
                  <a:cubicBezTo>
                    <a:pt x="249" y="371"/>
                    <a:pt x="248" y="366"/>
                    <a:pt x="249" y="367"/>
                  </a:cubicBezTo>
                  <a:cubicBezTo>
                    <a:pt x="259" y="374"/>
                    <a:pt x="259" y="374"/>
                    <a:pt x="259" y="374"/>
                  </a:cubicBezTo>
                  <a:cubicBezTo>
                    <a:pt x="267" y="380"/>
                    <a:pt x="270" y="381"/>
                    <a:pt x="272" y="379"/>
                  </a:cubicBezTo>
                  <a:cubicBezTo>
                    <a:pt x="272" y="378"/>
                    <a:pt x="272" y="378"/>
                    <a:pt x="270" y="376"/>
                  </a:cubicBezTo>
                  <a:cubicBezTo>
                    <a:pt x="265" y="373"/>
                    <a:pt x="265" y="373"/>
                    <a:pt x="265" y="373"/>
                  </a:cubicBezTo>
                  <a:cubicBezTo>
                    <a:pt x="266" y="371"/>
                    <a:pt x="266" y="371"/>
                    <a:pt x="266" y="371"/>
                  </a:cubicBezTo>
                  <a:cubicBezTo>
                    <a:pt x="285" y="381"/>
                    <a:pt x="285" y="381"/>
                    <a:pt x="285" y="381"/>
                  </a:cubicBezTo>
                  <a:cubicBezTo>
                    <a:pt x="283" y="381"/>
                    <a:pt x="283" y="381"/>
                    <a:pt x="283" y="382"/>
                  </a:cubicBezTo>
                  <a:cubicBezTo>
                    <a:pt x="283" y="384"/>
                    <a:pt x="282" y="387"/>
                    <a:pt x="282" y="389"/>
                  </a:cubicBezTo>
                  <a:cubicBezTo>
                    <a:pt x="282" y="390"/>
                    <a:pt x="282" y="391"/>
                    <a:pt x="282" y="391"/>
                  </a:cubicBezTo>
                  <a:cubicBezTo>
                    <a:pt x="281" y="392"/>
                    <a:pt x="279" y="393"/>
                    <a:pt x="277" y="395"/>
                  </a:cubicBezTo>
                  <a:cubicBezTo>
                    <a:pt x="276" y="396"/>
                    <a:pt x="274" y="398"/>
                    <a:pt x="273" y="400"/>
                  </a:cubicBezTo>
                  <a:cubicBezTo>
                    <a:pt x="271" y="403"/>
                    <a:pt x="268" y="408"/>
                    <a:pt x="268" y="411"/>
                  </a:cubicBezTo>
                  <a:cubicBezTo>
                    <a:pt x="266" y="411"/>
                    <a:pt x="260" y="414"/>
                    <a:pt x="259" y="416"/>
                  </a:cubicBezTo>
                  <a:cubicBezTo>
                    <a:pt x="254" y="411"/>
                    <a:pt x="254" y="411"/>
                    <a:pt x="254" y="411"/>
                  </a:cubicBezTo>
                  <a:cubicBezTo>
                    <a:pt x="257" y="409"/>
                    <a:pt x="255" y="410"/>
                    <a:pt x="254" y="411"/>
                  </a:cubicBezTo>
                  <a:cubicBezTo>
                    <a:pt x="246" y="403"/>
                    <a:pt x="246" y="403"/>
                    <a:pt x="246" y="403"/>
                  </a:cubicBezTo>
                  <a:cubicBezTo>
                    <a:pt x="246" y="403"/>
                    <a:pt x="246" y="402"/>
                    <a:pt x="245" y="402"/>
                  </a:cubicBezTo>
                  <a:cubicBezTo>
                    <a:pt x="245" y="401"/>
                    <a:pt x="247" y="401"/>
                    <a:pt x="248" y="401"/>
                  </a:cubicBezTo>
                  <a:cubicBezTo>
                    <a:pt x="250" y="402"/>
                    <a:pt x="250" y="402"/>
                    <a:pt x="250" y="402"/>
                  </a:cubicBezTo>
                  <a:cubicBezTo>
                    <a:pt x="251" y="403"/>
                    <a:pt x="253" y="404"/>
                    <a:pt x="254" y="402"/>
                  </a:cubicBezTo>
                  <a:cubicBezTo>
                    <a:pt x="254" y="401"/>
                    <a:pt x="254" y="401"/>
                    <a:pt x="251" y="398"/>
                  </a:cubicBezTo>
                  <a:cubicBezTo>
                    <a:pt x="248" y="396"/>
                    <a:pt x="248" y="396"/>
                    <a:pt x="248" y="396"/>
                  </a:cubicBezTo>
                  <a:cubicBezTo>
                    <a:pt x="248" y="396"/>
                    <a:pt x="248" y="395"/>
                    <a:pt x="248" y="394"/>
                  </a:cubicBezTo>
                  <a:cubicBezTo>
                    <a:pt x="248" y="395"/>
                    <a:pt x="247" y="395"/>
                    <a:pt x="247" y="395"/>
                  </a:cubicBezTo>
                  <a:cubicBezTo>
                    <a:pt x="221" y="376"/>
                    <a:pt x="221" y="376"/>
                    <a:pt x="221" y="376"/>
                  </a:cubicBezTo>
                  <a:cubicBezTo>
                    <a:pt x="222" y="376"/>
                    <a:pt x="223" y="375"/>
                    <a:pt x="223" y="373"/>
                  </a:cubicBezTo>
                  <a:cubicBezTo>
                    <a:pt x="221" y="373"/>
                    <a:pt x="219" y="373"/>
                    <a:pt x="217" y="374"/>
                  </a:cubicBezTo>
                  <a:cubicBezTo>
                    <a:pt x="214" y="371"/>
                    <a:pt x="214" y="371"/>
                    <a:pt x="214" y="371"/>
                  </a:cubicBezTo>
                  <a:cubicBezTo>
                    <a:pt x="212" y="370"/>
                    <a:pt x="211" y="369"/>
                    <a:pt x="209" y="368"/>
                  </a:cubicBezTo>
                  <a:cubicBezTo>
                    <a:pt x="210" y="366"/>
                    <a:pt x="210" y="366"/>
                    <a:pt x="209" y="366"/>
                  </a:cubicBezTo>
                  <a:cubicBezTo>
                    <a:pt x="209" y="366"/>
                    <a:pt x="209" y="368"/>
                    <a:pt x="209" y="368"/>
                  </a:cubicBezTo>
                  <a:cubicBezTo>
                    <a:pt x="202" y="363"/>
                    <a:pt x="196" y="362"/>
                    <a:pt x="192" y="362"/>
                  </a:cubicBezTo>
                  <a:cubicBezTo>
                    <a:pt x="192" y="361"/>
                    <a:pt x="192" y="360"/>
                    <a:pt x="192" y="359"/>
                  </a:cubicBezTo>
                  <a:cubicBezTo>
                    <a:pt x="192" y="358"/>
                    <a:pt x="191" y="357"/>
                    <a:pt x="190" y="357"/>
                  </a:cubicBezTo>
                  <a:cubicBezTo>
                    <a:pt x="189" y="356"/>
                    <a:pt x="187" y="356"/>
                    <a:pt x="184" y="357"/>
                  </a:cubicBezTo>
                  <a:cubicBezTo>
                    <a:pt x="184" y="351"/>
                    <a:pt x="178" y="345"/>
                    <a:pt x="167" y="337"/>
                  </a:cubicBezTo>
                  <a:cubicBezTo>
                    <a:pt x="165" y="335"/>
                    <a:pt x="165" y="335"/>
                    <a:pt x="165" y="335"/>
                  </a:cubicBezTo>
                  <a:cubicBezTo>
                    <a:pt x="131" y="311"/>
                    <a:pt x="131" y="311"/>
                    <a:pt x="131" y="311"/>
                  </a:cubicBezTo>
                  <a:cubicBezTo>
                    <a:pt x="128" y="309"/>
                    <a:pt x="128" y="309"/>
                    <a:pt x="127" y="310"/>
                  </a:cubicBezTo>
                  <a:cubicBezTo>
                    <a:pt x="127" y="311"/>
                    <a:pt x="127" y="312"/>
                    <a:pt x="129" y="314"/>
                  </a:cubicBezTo>
                  <a:cubicBezTo>
                    <a:pt x="135" y="318"/>
                    <a:pt x="135" y="318"/>
                    <a:pt x="135" y="318"/>
                  </a:cubicBezTo>
                  <a:cubicBezTo>
                    <a:pt x="134" y="320"/>
                    <a:pt x="134" y="320"/>
                    <a:pt x="134" y="320"/>
                  </a:cubicBezTo>
                  <a:cubicBezTo>
                    <a:pt x="114" y="309"/>
                    <a:pt x="114" y="309"/>
                    <a:pt x="114" y="309"/>
                  </a:cubicBezTo>
                  <a:cubicBezTo>
                    <a:pt x="116" y="306"/>
                    <a:pt x="118" y="301"/>
                    <a:pt x="117" y="299"/>
                  </a:cubicBezTo>
                  <a:cubicBezTo>
                    <a:pt x="118" y="299"/>
                    <a:pt x="119" y="299"/>
                    <a:pt x="120" y="298"/>
                  </a:cubicBezTo>
                  <a:cubicBezTo>
                    <a:pt x="120" y="298"/>
                    <a:pt x="120" y="298"/>
                    <a:pt x="122" y="299"/>
                  </a:cubicBezTo>
                  <a:cubicBezTo>
                    <a:pt x="122" y="295"/>
                    <a:pt x="125" y="295"/>
                    <a:pt x="126" y="291"/>
                  </a:cubicBezTo>
                  <a:cubicBezTo>
                    <a:pt x="127" y="289"/>
                    <a:pt x="128" y="287"/>
                    <a:pt x="129" y="285"/>
                  </a:cubicBezTo>
                  <a:cubicBezTo>
                    <a:pt x="130" y="283"/>
                    <a:pt x="130" y="283"/>
                    <a:pt x="130" y="283"/>
                  </a:cubicBezTo>
                  <a:cubicBezTo>
                    <a:pt x="131" y="281"/>
                    <a:pt x="131" y="281"/>
                    <a:pt x="131" y="281"/>
                  </a:cubicBezTo>
                  <a:cubicBezTo>
                    <a:pt x="132" y="281"/>
                    <a:pt x="134" y="281"/>
                    <a:pt x="134" y="279"/>
                  </a:cubicBezTo>
                  <a:cubicBezTo>
                    <a:pt x="134" y="279"/>
                    <a:pt x="133" y="279"/>
                    <a:pt x="132" y="279"/>
                  </a:cubicBezTo>
                  <a:cubicBezTo>
                    <a:pt x="133" y="277"/>
                    <a:pt x="135" y="274"/>
                    <a:pt x="137" y="271"/>
                  </a:cubicBezTo>
                  <a:cubicBezTo>
                    <a:pt x="144" y="261"/>
                    <a:pt x="161" y="250"/>
                    <a:pt x="176" y="261"/>
                  </a:cubicBezTo>
                  <a:cubicBezTo>
                    <a:pt x="213" y="288"/>
                    <a:pt x="213" y="288"/>
                    <a:pt x="213" y="288"/>
                  </a:cubicBezTo>
                  <a:cubicBezTo>
                    <a:pt x="224" y="296"/>
                    <a:pt x="225" y="304"/>
                    <a:pt x="223" y="313"/>
                  </a:cubicBezTo>
                  <a:cubicBezTo>
                    <a:pt x="229" y="309"/>
                    <a:pt x="238" y="306"/>
                    <a:pt x="248" y="313"/>
                  </a:cubicBezTo>
                  <a:moveTo>
                    <a:pt x="96" y="358"/>
                  </a:moveTo>
                  <a:cubicBezTo>
                    <a:pt x="95" y="355"/>
                    <a:pt x="94" y="359"/>
                    <a:pt x="95" y="359"/>
                  </a:cubicBezTo>
                  <a:lnTo>
                    <a:pt x="96" y="358"/>
                  </a:lnTo>
                  <a:close/>
                  <a:moveTo>
                    <a:pt x="110" y="367"/>
                  </a:moveTo>
                  <a:cubicBezTo>
                    <a:pt x="107" y="366"/>
                    <a:pt x="105" y="366"/>
                    <a:pt x="105" y="369"/>
                  </a:cubicBezTo>
                  <a:cubicBezTo>
                    <a:pt x="109" y="368"/>
                    <a:pt x="107" y="372"/>
                    <a:pt x="110" y="372"/>
                  </a:cubicBezTo>
                  <a:cubicBezTo>
                    <a:pt x="109" y="369"/>
                    <a:pt x="110" y="369"/>
                    <a:pt x="110" y="367"/>
                  </a:cubicBezTo>
                  <a:moveTo>
                    <a:pt x="85" y="369"/>
                  </a:moveTo>
                  <a:cubicBezTo>
                    <a:pt x="83" y="366"/>
                    <a:pt x="86" y="370"/>
                    <a:pt x="86" y="370"/>
                  </a:cubicBezTo>
                  <a:lnTo>
                    <a:pt x="85" y="369"/>
                  </a:lnTo>
                  <a:close/>
                  <a:moveTo>
                    <a:pt x="91" y="369"/>
                  </a:moveTo>
                  <a:cubicBezTo>
                    <a:pt x="92" y="369"/>
                    <a:pt x="93" y="369"/>
                    <a:pt x="94" y="368"/>
                  </a:cubicBezTo>
                  <a:cubicBezTo>
                    <a:pt x="93" y="366"/>
                    <a:pt x="89" y="367"/>
                    <a:pt x="87" y="368"/>
                  </a:cubicBezTo>
                  <a:cubicBezTo>
                    <a:pt x="88" y="368"/>
                    <a:pt x="87" y="371"/>
                    <a:pt x="88" y="371"/>
                  </a:cubicBezTo>
                  <a:cubicBezTo>
                    <a:pt x="89" y="370"/>
                    <a:pt x="90" y="371"/>
                    <a:pt x="91" y="372"/>
                  </a:cubicBezTo>
                  <a:cubicBezTo>
                    <a:pt x="91" y="370"/>
                    <a:pt x="91" y="370"/>
                    <a:pt x="91" y="369"/>
                  </a:cubicBezTo>
                  <a:moveTo>
                    <a:pt x="118" y="376"/>
                  </a:moveTo>
                  <a:cubicBezTo>
                    <a:pt x="120" y="376"/>
                    <a:pt x="119" y="379"/>
                    <a:pt x="121" y="379"/>
                  </a:cubicBezTo>
                  <a:cubicBezTo>
                    <a:pt x="122" y="376"/>
                    <a:pt x="122" y="376"/>
                    <a:pt x="122" y="376"/>
                  </a:cubicBezTo>
                  <a:cubicBezTo>
                    <a:pt x="120" y="377"/>
                    <a:pt x="119" y="373"/>
                    <a:pt x="118" y="376"/>
                  </a:cubicBezTo>
                  <a:moveTo>
                    <a:pt x="145" y="378"/>
                  </a:moveTo>
                  <a:cubicBezTo>
                    <a:pt x="141" y="379"/>
                    <a:pt x="137" y="381"/>
                    <a:pt x="133" y="378"/>
                  </a:cubicBezTo>
                  <a:cubicBezTo>
                    <a:pt x="133" y="383"/>
                    <a:pt x="131" y="376"/>
                    <a:pt x="130" y="380"/>
                  </a:cubicBezTo>
                  <a:cubicBezTo>
                    <a:pt x="134" y="383"/>
                    <a:pt x="144" y="384"/>
                    <a:pt x="145" y="378"/>
                  </a:cubicBezTo>
                  <a:moveTo>
                    <a:pt x="77" y="374"/>
                  </a:moveTo>
                  <a:cubicBezTo>
                    <a:pt x="75" y="373"/>
                    <a:pt x="75" y="373"/>
                    <a:pt x="75" y="373"/>
                  </a:cubicBezTo>
                  <a:cubicBezTo>
                    <a:pt x="75" y="375"/>
                    <a:pt x="75" y="375"/>
                    <a:pt x="75" y="375"/>
                  </a:cubicBezTo>
                  <a:cubicBezTo>
                    <a:pt x="77" y="376"/>
                    <a:pt x="77" y="376"/>
                    <a:pt x="77" y="376"/>
                  </a:cubicBezTo>
                  <a:lnTo>
                    <a:pt x="77" y="374"/>
                  </a:lnTo>
                  <a:close/>
                  <a:moveTo>
                    <a:pt x="185" y="396"/>
                  </a:moveTo>
                  <a:cubicBezTo>
                    <a:pt x="183" y="393"/>
                    <a:pt x="182" y="396"/>
                    <a:pt x="183" y="396"/>
                  </a:cubicBezTo>
                  <a:cubicBezTo>
                    <a:pt x="183" y="397"/>
                    <a:pt x="184" y="397"/>
                    <a:pt x="185" y="396"/>
                  </a:cubicBezTo>
                  <a:moveTo>
                    <a:pt x="202" y="405"/>
                  </a:moveTo>
                  <a:cubicBezTo>
                    <a:pt x="200" y="402"/>
                    <a:pt x="200" y="403"/>
                    <a:pt x="196" y="402"/>
                  </a:cubicBezTo>
                  <a:cubicBezTo>
                    <a:pt x="196" y="403"/>
                    <a:pt x="196" y="404"/>
                    <a:pt x="195" y="405"/>
                  </a:cubicBezTo>
                  <a:cubicBezTo>
                    <a:pt x="196" y="407"/>
                    <a:pt x="201" y="407"/>
                    <a:pt x="202" y="405"/>
                  </a:cubicBezTo>
                  <a:moveTo>
                    <a:pt x="224" y="414"/>
                  </a:moveTo>
                  <a:cubicBezTo>
                    <a:pt x="221" y="412"/>
                    <a:pt x="220" y="413"/>
                    <a:pt x="220" y="414"/>
                  </a:cubicBezTo>
                  <a:cubicBezTo>
                    <a:pt x="220" y="414"/>
                    <a:pt x="221" y="415"/>
                    <a:pt x="224" y="414"/>
                  </a:cubicBezTo>
                  <a:moveTo>
                    <a:pt x="183" y="410"/>
                  </a:moveTo>
                  <a:cubicBezTo>
                    <a:pt x="182" y="413"/>
                    <a:pt x="186" y="412"/>
                    <a:pt x="187" y="414"/>
                  </a:cubicBezTo>
                  <a:cubicBezTo>
                    <a:pt x="188" y="411"/>
                    <a:pt x="185" y="410"/>
                    <a:pt x="183" y="410"/>
                  </a:cubicBezTo>
                  <a:moveTo>
                    <a:pt x="179" y="412"/>
                  </a:moveTo>
                  <a:cubicBezTo>
                    <a:pt x="179" y="413"/>
                    <a:pt x="181" y="414"/>
                    <a:pt x="181" y="413"/>
                  </a:cubicBezTo>
                  <a:cubicBezTo>
                    <a:pt x="181" y="411"/>
                    <a:pt x="180" y="412"/>
                    <a:pt x="179" y="412"/>
                  </a:cubicBezTo>
                  <a:moveTo>
                    <a:pt x="217" y="418"/>
                  </a:moveTo>
                  <a:cubicBezTo>
                    <a:pt x="215" y="418"/>
                    <a:pt x="215" y="418"/>
                    <a:pt x="215" y="418"/>
                  </a:cubicBezTo>
                  <a:cubicBezTo>
                    <a:pt x="215" y="420"/>
                    <a:pt x="215" y="420"/>
                    <a:pt x="215" y="420"/>
                  </a:cubicBezTo>
                  <a:cubicBezTo>
                    <a:pt x="217" y="420"/>
                    <a:pt x="217" y="420"/>
                    <a:pt x="217" y="420"/>
                  </a:cubicBezTo>
                  <a:lnTo>
                    <a:pt x="217" y="418"/>
                  </a:lnTo>
                  <a:close/>
                  <a:moveTo>
                    <a:pt x="170" y="409"/>
                  </a:moveTo>
                  <a:cubicBezTo>
                    <a:pt x="168" y="409"/>
                    <a:pt x="167" y="410"/>
                    <a:pt x="165" y="411"/>
                  </a:cubicBezTo>
                  <a:cubicBezTo>
                    <a:pt x="166" y="412"/>
                    <a:pt x="170" y="412"/>
                    <a:pt x="170" y="409"/>
                  </a:cubicBezTo>
                  <a:moveTo>
                    <a:pt x="217" y="421"/>
                  </a:moveTo>
                  <a:cubicBezTo>
                    <a:pt x="210" y="419"/>
                    <a:pt x="204" y="417"/>
                    <a:pt x="201" y="422"/>
                  </a:cubicBezTo>
                  <a:cubicBezTo>
                    <a:pt x="205" y="422"/>
                    <a:pt x="212" y="423"/>
                    <a:pt x="217" y="421"/>
                  </a:cubicBezTo>
                  <a:moveTo>
                    <a:pt x="76" y="370"/>
                  </a:moveTo>
                  <a:cubicBezTo>
                    <a:pt x="77" y="368"/>
                    <a:pt x="78" y="366"/>
                    <a:pt x="79" y="364"/>
                  </a:cubicBezTo>
                  <a:cubicBezTo>
                    <a:pt x="87" y="354"/>
                    <a:pt x="99" y="347"/>
                    <a:pt x="113" y="354"/>
                  </a:cubicBezTo>
                  <a:cubicBezTo>
                    <a:pt x="130" y="363"/>
                    <a:pt x="130" y="363"/>
                    <a:pt x="130" y="363"/>
                  </a:cubicBezTo>
                  <a:cubicBezTo>
                    <a:pt x="126" y="363"/>
                    <a:pt x="120" y="362"/>
                    <a:pt x="118" y="367"/>
                  </a:cubicBezTo>
                  <a:cubicBezTo>
                    <a:pt x="124" y="370"/>
                    <a:pt x="128" y="367"/>
                    <a:pt x="127" y="372"/>
                  </a:cubicBezTo>
                  <a:cubicBezTo>
                    <a:pt x="134" y="375"/>
                    <a:pt x="138" y="372"/>
                    <a:pt x="141" y="376"/>
                  </a:cubicBezTo>
                  <a:cubicBezTo>
                    <a:pt x="142" y="374"/>
                    <a:pt x="146" y="375"/>
                    <a:pt x="147" y="372"/>
                  </a:cubicBezTo>
                  <a:cubicBezTo>
                    <a:pt x="144" y="371"/>
                    <a:pt x="140" y="371"/>
                    <a:pt x="139" y="368"/>
                  </a:cubicBezTo>
                  <a:cubicBezTo>
                    <a:pt x="153" y="374"/>
                    <a:pt x="153" y="374"/>
                    <a:pt x="153" y="374"/>
                  </a:cubicBezTo>
                  <a:cubicBezTo>
                    <a:pt x="154" y="375"/>
                    <a:pt x="155" y="376"/>
                    <a:pt x="156" y="376"/>
                  </a:cubicBezTo>
                  <a:cubicBezTo>
                    <a:pt x="156" y="378"/>
                    <a:pt x="155" y="380"/>
                    <a:pt x="152" y="378"/>
                  </a:cubicBezTo>
                  <a:cubicBezTo>
                    <a:pt x="151" y="382"/>
                    <a:pt x="154" y="382"/>
                    <a:pt x="155" y="383"/>
                  </a:cubicBezTo>
                  <a:cubicBezTo>
                    <a:pt x="157" y="381"/>
                    <a:pt x="160" y="383"/>
                    <a:pt x="163" y="381"/>
                  </a:cubicBezTo>
                  <a:cubicBezTo>
                    <a:pt x="167" y="386"/>
                    <a:pt x="168" y="391"/>
                    <a:pt x="167" y="398"/>
                  </a:cubicBezTo>
                  <a:cubicBezTo>
                    <a:pt x="173" y="393"/>
                    <a:pt x="181" y="389"/>
                    <a:pt x="192" y="394"/>
                  </a:cubicBezTo>
                  <a:cubicBezTo>
                    <a:pt x="194" y="395"/>
                    <a:pt x="194" y="395"/>
                    <a:pt x="194" y="395"/>
                  </a:cubicBezTo>
                  <a:cubicBezTo>
                    <a:pt x="193" y="396"/>
                    <a:pt x="193" y="397"/>
                    <a:pt x="194" y="397"/>
                  </a:cubicBezTo>
                  <a:cubicBezTo>
                    <a:pt x="194" y="396"/>
                    <a:pt x="195" y="396"/>
                    <a:pt x="195" y="396"/>
                  </a:cubicBezTo>
                  <a:cubicBezTo>
                    <a:pt x="195" y="396"/>
                    <a:pt x="195" y="398"/>
                    <a:pt x="197" y="398"/>
                  </a:cubicBezTo>
                  <a:cubicBezTo>
                    <a:pt x="240" y="419"/>
                    <a:pt x="240" y="419"/>
                    <a:pt x="240" y="419"/>
                  </a:cubicBezTo>
                  <a:cubicBezTo>
                    <a:pt x="242" y="420"/>
                    <a:pt x="244" y="420"/>
                    <a:pt x="244" y="419"/>
                  </a:cubicBezTo>
                  <a:cubicBezTo>
                    <a:pt x="245" y="418"/>
                    <a:pt x="245" y="417"/>
                    <a:pt x="243" y="417"/>
                  </a:cubicBezTo>
                  <a:cubicBezTo>
                    <a:pt x="237" y="413"/>
                    <a:pt x="237" y="413"/>
                    <a:pt x="237" y="413"/>
                  </a:cubicBezTo>
                  <a:cubicBezTo>
                    <a:pt x="238" y="411"/>
                    <a:pt x="238" y="411"/>
                    <a:pt x="238" y="411"/>
                  </a:cubicBezTo>
                  <a:cubicBezTo>
                    <a:pt x="257" y="418"/>
                    <a:pt x="257" y="418"/>
                    <a:pt x="257" y="418"/>
                  </a:cubicBezTo>
                  <a:cubicBezTo>
                    <a:pt x="257" y="419"/>
                    <a:pt x="256" y="422"/>
                    <a:pt x="257" y="424"/>
                  </a:cubicBezTo>
                  <a:cubicBezTo>
                    <a:pt x="256" y="424"/>
                    <a:pt x="256" y="425"/>
                    <a:pt x="255" y="426"/>
                  </a:cubicBezTo>
                  <a:cubicBezTo>
                    <a:pt x="256" y="426"/>
                    <a:pt x="256" y="426"/>
                    <a:pt x="257" y="426"/>
                  </a:cubicBezTo>
                  <a:cubicBezTo>
                    <a:pt x="257" y="427"/>
                    <a:pt x="257" y="427"/>
                    <a:pt x="257" y="428"/>
                  </a:cubicBezTo>
                  <a:cubicBezTo>
                    <a:pt x="257" y="428"/>
                    <a:pt x="256" y="429"/>
                    <a:pt x="255" y="430"/>
                  </a:cubicBezTo>
                  <a:cubicBezTo>
                    <a:pt x="254" y="432"/>
                    <a:pt x="253" y="433"/>
                    <a:pt x="253" y="434"/>
                  </a:cubicBezTo>
                  <a:cubicBezTo>
                    <a:pt x="252" y="436"/>
                    <a:pt x="250" y="439"/>
                    <a:pt x="250" y="442"/>
                  </a:cubicBezTo>
                  <a:cubicBezTo>
                    <a:pt x="247" y="441"/>
                    <a:pt x="242" y="443"/>
                    <a:pt x="241" y="446"/>
                  </a:cubicBezTo>
                  <a:cubicBezTo>
                    <a:pt x="213" y="432"/>
                    <a:pt x="213" y="432"/>
                    <a:pt x="213" y="432"/>
                  </a:cubicBezTo>
                  <a:cubicBezTo>
                    <a:pt x="214" y="430"/>
                    <a:pt x="214" y="430"/>
                    <a:pt x="214" y="430"/>
                  </a:cubicBezTo>
                  <a:cubicBezTo>
                    <a:pt x="212" y="429"/>
                    <a:pt x="211" y="429"/>
                    <a:pt x="210" y="431"/>
                  </a:cubicBezTo>
                  <a:cubicBezTo>
                    <a:pt x="192" y="421"/>
                    <a:pt x="192" y="421"/>
                    <a:pt x="192" y="421"/>
                  </a:cubicBezTo>
                  <a:cubicBezTo>
                    <a:pt x="192" y="421"/>
                    <a:pt x="191" y="420"/>
                    <a:pt x="190" y="420"/>
                  </a:cubicBezTo>
                  <a:cubicBezTo>
                    <a:pt x="187" y="419"/>
                    <a:pt x="187" y="419"/>
                    <a:pt x="187" y="419"/>
                  </a:cubicBezTo>
                  <a:cubicBezTo>
                    <a:pt x="185" y="418"/>
                    <a:pt x="185" y="414"/>
                    <a:pt x="184" y="417"/>
                  </a:cubicBezTo>
                  <a:cubicBezTo>
                    <a:pt x="179" y="414"/>
                    <a:pt x="179" y="414"/>
                    <a:pt x="179" y="414"/>
                  </a:cubicBezTo>
                  <a:cubicBezTo>
                    <a:pt x="170" y="410"/>
                    <a:pt x="168" y="412"/>
                    <a:pt x="165" y="418"/>
                  </a:cubicBezTo>
                  <a:cubicBezTo>
                    <a:pt x="164" y="419"/>
                    <a:pt x="164" y="420"/>
                    <a:pt x="164" y="421"/>
                  </a:cubicBezTo>
                  <a:cubicBezTo>
                    <a:pt x="162" y="419"/>
                    <a:pt x="161" y="418"/>
                    <a:pt x="165" y="416"/>
                  </a:cubicBezTo>
                  <a:cubicBezTo>
                    <a:pt x="162" y="414"/>
                    <a:pt x="158" y="414"/>
                    <a:pt x="157" y="413"/>
                  </a:cubicBezTo>
                  <a:cubicBezTo>
                    <a:pt x="157" y="410"/>
                    <a:pt x="167" y="414"/>
                    <a:pt x="163" y="409"/>
                  </a:cubicBezTo>
                  <a:cubicBezTo>
                    <a:pt x="160" y="410"/>
                    <a:pt x="157" y="411"/>
                    <a:pt x="154" y="412"/>
                  </a:cubicBezTo>
                  <a:cubicBezTo>
                    <a:pt x="157" y="406"/>
                    <a:pt x="156" y="403"/>
                    <a:pt x="148" y="399"/>
                  </a:cubicBezTo>
                  <a:cubicBezTo>
                    <a:pt x="148" y="398"/>
                    <a:pt x="149" y="397"/>
                    <a:pt x="150" y="396"/>
                  </a:cubicBezTo>
                  <a:cubicBezTo>
                    <a:pt x="145" y="394"/>
                    <a:pt x="143" y="393"/>
                    <a:pt x="139" y="390"/>
                  </a:cubicBezTo>
                  <a:cubicBezTo>
                    <a:pt x="137" y="391"/>
                    <a:pt x="135" y="392"/>
                    <a:pt x="134" y="392"/>
                  </a:cubicBezTo>
                  <a:cubicBezTo>
                    <a:pt x="99" y="374"/>
                    <a:pt x="99" y="374"/>
                    <a:pt x="99" y="374"/>
                  </a:cubicBezTo>
                  <a:cubicBezTo>
                    <a:pt x="94" y="371"/>
                    <a:pt x="90" y="373"/>
                    <a:pt x="88" y="376"/>
                  </a:cubicBezTo>
                  <a:cubicBezTo>
                    <a:pt x="88" y="375"/>
                    <a:pt x="88" y="374"/>
                    <a:pt x="88" y="373"/>
                  </a:cubicBezTo>
                  <a:cubicBezTo>
                    <a:pt x="87" y="375"/>
                    <a:pt x="87" y="373"/>
                    <a:pt x="85" y="373"/>
                  </a:cubicBezTo>
                  <a:cubicBezTo>
                    <a:pt x="86" y="378"/>
                    <a:pt x="78" y="376"/>
                    <a:pt x="76" y="378"/>
                  </a:cubicBezTo>
                  <a:cubicBezTo>
                    <a:pt x="75" y="378"/>
                    <a:pt x="74" y="377"/>
                    <a:pt x="73" y="376"/>
                  </a:cubicBezTo>
                  <a:cubicBezTo>
                    <a:pt x="74" y="374"/>
                    <a:pt x="75" y="372"/>
                    <a:pt x="76" y="370"/>
                  </a:cubicBezTo>
                  <a:moveTo>
                    <a:pt x="107" y="413"/>
                  </a:moveTo>
                  <a:cubicBezTo>
                    <a:pt x="105" y="412"/>
                    <a:pt x="105" y="412"/>
                    <a:pt x="105" y="412"/>
                  </a:cubicBezTo>
                  <a:cubicBezTo>
                    <a:pt x="104" y="414"/>
                    <a:pt x="104" y="414"/>
                    <a:pt x="104" y="414"/>
                  </a:cubicBezTo>
                  <a:cubicBezTo>
                    <a:pt x="106" y="415"/>
                    <a:pt x="106" y="415"/>
                    <a:pt x="106" y="415"/>
                  </a:cubicBezTo>
                  <a:lnTo>
                    <a:pt x="107" y="413"/>
                  </a:lnTo>
                  <a:close/>
                  <a:moveTo>
                    <a:pt x="109" y="414"/>
                  </a:moveTo>
                  <a:cubicBezTo>
                    <a:pt x="109" y="416"/>
                    <a:pt x="107" y="416"/>
                    <a:pt x="109" y="417"/>
                  </a:cubicBezTo>
                  <a:cubicBezTo>
                    <a:pt x="109" y="416"/>
                    <a:pt x="111" y="415"/>
                    <a:pt x="109" y="414"/>
                  </a:cubicBezTo>
                  <a:moveTo>
                    <a:pt x="69" y="410"/>
                  </a:moveTo>
                  <a:cubicBezTo>
                    <a:pt x="69" y="411"/>
                    <a:pt x="70" y="412"/>
                    <a:pt x="71" y="411"/>
                  </a:cubicBezTo>
                  <a:cubicBezTo>
                    <a:pt x="71" y="409"/>
                    <a:pt x="70" y="410"/>
                    <a:pt x="69" y="410"/>
                  </a:cubicBezTo>
                  <a:moveTo>
                    <a:pt x="136" y="437"/>
                  </a:moveTo>
                  <a:cubicBezTo>
                    <a:pt x="137" y="437"/>
                    <a:pt x="138" y="437"/>
                    <a:pt x="139" y="436"/>
                  </a:cubicBezTo>
                  <a:cubicBezTo>
                    <a:pt x="138" y="436"/>
                    <a:pt x="136" y="435"/>
                    <a:pt x="136" y="437"/>
                  </a:cubicBezTo>
                  <a:moveTo>
                    <a:pt x="153" y="437"/>
                  </a:moveTo>
                  <a:cubicBezTo>
                    <a:pt x="152" y="441"/>
                    <a:pt x="152" y="441"/>
                    <a:pt x="152" y="441"/>
                  </a:cubicBezTo>
                  <a:cubicBezTo>
                    <a:pt x="155" y="441"/>
                    <a:pt x="155" y="441"/>
                    <a:pt x="155" y="441"/>
                  </a:cubicBezTo>
                  <a:cubicBezTo>
                    <a:pt x="156" y="439"/>
                    <a:pt x="154" y="438"/>
                    <a:pt x="153" y="437"/>
                  </a:cubicBezTo>
                  <a:moveTo>
                    <a:pt x="135" y="440"/>
                  </a:moveTo>
                  <a:cubicBezTo>
                    <a:pt x="136" y="436"/>
                    <a:pt x="132" y="438"/>
                    <a:pt x="132" y="436"/>
                  </a:cubicBezTo>
                  <a:cubicBezTo>
                    <a:pt x="130" y="439"/>
                    <a:pt x="133" y="441"/>
                    <a:pt x="135" y="440"/>
                  </a:cubicBezTo>
                  <a:moveTo>
                    <a:pt x="208" y="453"/>
                  </a:moveTo>
                  <a:cubicBezTo>
                    <a:pt x="205" y="454"/>
                    <a:pt x="202" y="454"/>
                    <a:pt x="200" y="457"/>
                  </a:cubicBezTo>
                  <a:cubicBezTo>
                    <a:pt x="205" y="454"/>
                    <a:pt x="202" y="459"/>
                    <a:pt x="211" y="460"/>
                  </a:cubicBezTo>
                  <a:cubicBezTo>
                    <a:pt x="211" y="459"/>
                    <a:pt x="211" y="457"/>
                    <a:pt x="213" y="457"/>
                  </a:cubicBezTo>
                  <a:cubicBezTo>
                    <a:pt x="212" y="459"/>
                    <a:pt x="215" y="459"/>
                    <a:pt x="214" y="458"/>
                  </a:cubicBezTo>
                  <a:cubicBezTo>
                    <a:pt x="213" y="454"/>
                    <a:pt x="208" y="458"/>
                    <a:pt x="208" y="453"/>
                  </a:cubicBezTo>
                  <a:moveTo>
                    <a:pt x="174" y="452"/>
                  </a:moveTo>
                  <a:cubicBezTo>
                    <a:pt x="172" y="450"/>
                    <a:pt x="168" y="453"/>
                    <a:pt x="171" y="454"/>
                  </a:cubicBezTo>
                  <a:cubicBezTo>
                    <a:pt x="171" y="452"/>
                    <a:pt x="174" y="453"/>
                    <a:pt x="174" y="452"/>
                  </a:cubicBezTo>
                  <a:moveTo>
                    <a:pt x="224" y="453"/>
                  </a:moveTo>
                  <a:cubicBezTo>
                    <a:pt x="221" y="451"/>
                    <a:pt x="221" y="451"/>
                    <a:pt x="221" y="451"/>
                  </a:cubicBezTo>
                  <a:cubicBezTo>
                    <a:pt x="221" y="451"/>
                    <a:pt x="220" y="450"/>
                    <a:pt x="219" y="450"/>
                  </a:cubicBezTo>
                  <a:cubicBezTo>
                    <a:pt x="219" y="448"/>
                    <a:pt x="219" y="448"/>
                    <a:pt x="219" y="448"/>
                  </a:cubicBezTo>
                  <a:cubicBezTo>
                    <a:pt x="233" y="453"/>
                    <a:pt x="233" y="453"/>
                    <a:pt x="233" y="453"/>
                  </a:cubicBezTo>
                  <a:cubicBezTo>
                    <a:pt x="231" y="454"/>
                    <a:pt x="230" y="456"/>
                    <a:pt x="229" y="458"/>
                  </a:cubicBezTo>
                  <a:cubicBezTo>
                    <a:pt x="232" y="458"/>
                    <a:pt x="232" y="460"/>
                    <a:pt x="235" y="460"/>
                  </a:cubicBezTo>
                  <a:cubicBezTo>
                    <a:pt x="235" y="458"/>
                    <a:pt x="234" y="458"/>
                    <a:pt x="233" y="457"/>
                  </a:cubicBezTo>
                  <a:cubicBezTo>
                    <a:pt x="234" y="458"/>
                    <a:pt x="237" y="457"/>
                    <a:pt x="238" y="458"/>
                  </a:cubicBezTo>
                  <a:cubicBezTo>
                    <a:pt x="237" y="459"/>
                    <a:pt x="236" y="460"/>
                    <a:pt x="236" y="461"/>
                  </a:cubicBezTo>
                  <a:cubicBezTo>
                    <a:pt x="237" y="461"/>
                    <a:pt x="237" y="461"/>
                    <a:pt x="237" y="461"/>
                  </a:cubicBezTo>
                  <a:cubicBezTo>
                    <a:pt x="237" y="463"/>
                    <a:pt x="238" y="465"/>
                    <a:pt x="238" y="466"/>
                  </a:cubicBezTo>
                  <a:cubicBezTo>
                    <a:pt x="237" y="467"/>
                    <a:pt x="235" y="468"/>
                    <a:pt x="234" y="470"/>
                  </a:cubicBezTo>
                  <a:cubicBezTo>
                    <a:pt x="232" y="472"/>
                    <a:pt x="231" y="474"/>
                    <a:pt x="230" y="476"/>
                  </a:cubicBezTo>
                  <a:cubicBezTo>
                    <a:pt x="228" y="479"/>
                    <a:pt x="227" y="485"/>
                    <a:pt x="227" y="487"/>
                  </a:cubicBezTo>
                  <a:cubicBezTo>
                    <a:pt x="227" y="487"/>
                    <a:pt x="226" y="487"/>
                    <a:pt x="225" y="488"/>
                  </a:cubicBezTo>
                  <a:cubicBezTo>
                    <a:pt x="225" y="488"/>
                    <a:pt x="225" y="487"/>
                    <a:pt x="225" y="486"/>
                  </a:cubicBezTo>
                  <a:cubicBezTo>
                    <a:pt x="222" y="487"/>
                    <a:pt x="221" y="485"/>
                    <a:pt x="219" y="487"/>
                  </a:cubicBezTo>
                  <a:cubicBezTo>
                    <a:pt x="220" y="488"/>
                    <a:pt x="221" y="489"/>
                    <a:pt x="222" y="490"/>
                  </a:cubicBezTo>
                  <a:cubicBezTo>
                    <a:pt x="221" y="491"/>
                    <a:pt x="219" y="493"/>
                    <a:pt x="219" y="494"/>
                  </a:cubicBezTo>
                  <a:cubicBezTo>
                    <a:pt x="201" y="480"/>
                    <a:pt x="201" y="480"/>
                    <a:pt x="201" y="480"/>
                  </a:cubicBezTo>
                  <a:cubicBezTo>
                    <a:pt x="202" y="478"/>
                    <a:pt x="202" y="478"/>
                    <a:pt x="202" y="478"/>
                  </a:cubicBezTo>
                  <a:cubicBezTo>
                    <a:pt x="208" y="481"/>
                    <a:pt x="208" y="481"/>
                    <a:pt x="208" y="481"/>
                  </a:cubicBezTo>
                  <a:cubicBezTo>
                    <a:pt x="209" y="482"/>
                    <a:pt x="211" y="483"/>
                    <a:pt x="212" y="481"/>
                  </a:cubicBezTo>
                  <a:cubicBezTo>
                    <a:pt x="212" y="480"/>
                    <a:pt x="212" y="479"/>
                    <a:pt x="209" y="478"/>
                  </a:cubicBezTo>
                  <a:cubicBezTo>
                    <a:pt x="168" y="457"/>
                    <a:pt x="168" y="457"/>
                    <a:pt x="168" y="457"/>
                  </a:cubicBezTo>
                  <a:cubicBezTo>
                    <a:pt x="157" y="451"/>
                    <a:pt x="149" y="450"/>
                    <a:pt x="144" y="451"/>
                  </a:cubicBezTo>
                  <a:cubicBezTo>
                    <a:pt x="144" y="450"/>
                    <a:pt x="144" y="449"/>
                    <a:pt x="144" y="448"/>
                  </a:cubicBezTo>
                  <a:cubicBezTo>
                    <a:pt x="143" y="447"/>
                    <a:pt x="143" y="446"/>
                    <a:pt x="142" y="446"/>
                  </a:cubicBezTo>
                  <a:cubicBezTo>
                    <a:pt x="141" y="445"/>
                    <a:pt x="138" y="446"/>
                    <a:pt x="136" y="447"/>
                  </a:cubicBezTo>
                  <a:cubicBezTo>
                    <a:pt x="135" y="442"/>
                    <a:pt x="130" y="438"/>
                    <a:pt x="120" y="433"/>
                  </a:cubicBezTo>
                  <a:cubicBezTo>
                    <a:pt x="124" y="431"/>
                    <a:pt x="123" y="435"/>
                    <a:pt x="126" y="436"/>
                  </a:cubicBezTo>
                  <a:cubicBezTo>
                    <a:pt x="127" y="432"/>
                    <a:pt x="132" y="435"/>
                    <a:pt x="132" y="430"/>
                  </a:cubicBezTo>
                  <a:cubicBezTo>
                    <a:pt x="129" y="428"/>
                    <a:pt x="130" y="433"/>
                    <a:pt x="127" y="432"/>
                  </a:cubicBezTo>
                  <a:cubicBezTo>
                    <a:pt x="126" y="430"/>
                    <a:pt x="121" y="430"/>
                    <a:pt x="120" y="432"/>
                  </a:cubicBezTo>
                  <a:cubicBezTo>
                    <a:pt x="117" y="431"/>
                    <a:pt x="117" y="431"/>
                    <a:pt x="117" y="431"/>
                  </a:cubicBezTo>
                  <a:cubicBezTo>
                    <a:pt x="118" y="428"/>
                    <a:pt x="117" y="425"/>
                    <a:pt x="117" y="423"/>
                  </a:cubicBezTo>
                  <a:cubicBezTo>
                    <a:pt x="119" y="425"/>
                    <a:pt x="121" y="426"/>
                    <a:pt x="125" y="426"/>
                  </a:cubicBezTo>
                  <a:cubicBezTo>
                    <a:pt x="124" y="421"/>
                    <a:pt x="132" y="427"/>
                    <a:pt x="132" y="422"/>
                  </a:cubicBezTo>
                  <a:cubicBezTo>
                    <a:pt x="131" y="418"/>
                    <a:pt x="120" y="425"/>
                    <a:pt x="123" y="420"/>
                  </a:cubicBezTo>
                  <a:cubicBezTo>
                    <a:pt x="120" y="419"/>
                    <a:pt x="118" y="424"/>
                    <a:pt x="116" y="422"/>
                  </a:cubicBezTo>
                  <a:cubicBezTo>
                    <a:pt x="120" y="420"/>
                    <a:pt x="118" y="418"/>
                    <a:pt x="120" y="415"/>
                  </a:cubicBezTo>
                  <a:cubicBezTo>
                    <a:pt x="116" y="415"/>
                    <a:pt x="116" y="413"/>
                    <a:pt x="113" y="413"/>
                  </a:cubicBezTo>
                  <a:cubicBezTo>
                    <a:pt x="110" y="416"/>
                    <a:pt x="111" y="420"/>
                    <a:pt x="108" y="422"/>
                  </a:cubicBezTo>
                  <a:cubicBezTo>
                    <a:pt x="108" y="424"/>
                    <a:pt x="113" y="423"/>
                    <a:pt x="113" y="425"/>
                  </a:cubicBezTo>
                  <a:cubicBezTo>
                    <a:pt x="112" y="426"/>
                    <a:pt x="111" y="427"/>
                    <a:pt x="110" y="428"/>
                  </a:cubicBezTo>
                  <a:cubicBezTo>
                    <a:pt x="107" y="426"/>
                    <a:pt x="107" y="426"/>
                    <a:pt x="107" y="426"/>
                  </a:cubicBezTo>
                  <a:cubicBezTo>
                    <a:pt x="107" y="425"/>
                    <a:pt x="108" y="424"/>
                    <a:pt x="107" y="424"/>
                  </a:cubicBezTo>
                  <a:cubicBezTo>
                    <a:pt x="107" y="425"/>
                    <a:pt x="106" y="425"/>
                    <a:pt x="105" y="425"/>
                  </a:cubicBezTo>
                  <a:cubicBezTo>
                    <a:pt x="104" y="424"/>
                    <a:pt x="104" y="424"/>
                    <a:pt x="104" y="424"/>
                  </a:cubicBezTo>
                  <a:cubicBezTo>
                    <a:pt x="105" y="422"/>
                    <a:pt x="107" y="421"/>
                    <a:pt x="110" y="420"/>
                  </a:cubicBezTo>
                  <a:cubicBezTo>
                    <a:pt x="104" y="418"/>
                    <a:pt x="104" y="418"/>
                    <a:pt x="104" y="418"/>
                  </a:cubicBezTo>
                  <a:cubicBezTo>
                    <a:pt x="103" y="423"/>
                    <a:pt x="100" y="422"/>
                    <a:pt x="97" y="421"/>
                  </a:cubicBezTo>
                  <a:cubicBezTo>
                    <a:pt x="95" y="420"/>
                    <a:pt x="95" y="420"/>
                    <a:pt x="95" y="420"/>
                  </a:cubicBezTo>
                  <a:cubicBezTo>
                    <a:pt x="96" y="419"/>
                    <a:pt x="96" y="418"/>
                    <a:pt x="95" y="417"/>
                  </a:cubicBezTo>
                  <a:cubicBezTo>
                    <a:pt x="92" y="418"/>
                    <a:pt x="92" y="418"/>
                    <a:pt x="92" y="418"/>
                  </a:cubicBezTo>
                  <a:cubicBezTo>
                    <a:pt x="76" y="410"/>
                    <a:pt x="76" y="410"/>
                    <a:pt x="76" y="410"/>
                  </a:cubicBezTo>
                  <a:cubicBezTo>
                    <a:pt x="73" y="409"/>
                    <a:pt x="73" y="409"/>
                    <a:pt x="72" y="410"/>
                  </a:cubicBezTo>
                  <a:cubicBezTo>
                    <a:pt x="72" y="411"/>
                    <a:pt x="72" y="412"/>
                    <a:pt x="75" y="413"/>
                  </a:cubicBezTo>
                  <a:cubicBezTo>
                    <a:pt x="81" y="416"/>
                    <a:pt x="81" y="416"/>
                    <a:pt x="81" y="416"/>
                  </a:cubicBezTo>
                  <a:cubicBezTo>
                    <a:pt x="80" y="418"/>
                    <a:pt x="80" y="418"/>
                    <a:pt x="80" y="418"/>
                  </a:cubicBezTo>
                  <a:cubicBezTo>
                    <a:pt x="59" y="411"/>
                    <a:pt x="59" y="411"/>
                    <a:pt x="59" y="411"/>
                  </a:cubicBezTo>
                  <a:cubicBezTo>
                    <a:pt x="61" y="408"/>
                    <a:pt x="61" y="403"/>
                    <a:pt x="60" y="401"/>
                  </a:cubicBezTo>
                  <a:cubicBezTo>
                    <a:pt x="61" y="400"/>
                    <a:pt x="62" y="399"/>
                    <a:pt x="63" y="398"/>
                  </a:cubicBezTo>
                  <a:cubicBezTo>
                    <a:pt x="64" y="397"/>
                    <a:pt x="64" y="397"/>
                    <a:pt x="65" y="396"/>
                  </a:cubicBezTo>
                  <a:cubicBezTo>
                    <a:pt x="66" y="397"/>
                    <a:pt x="66" y="398"/>
                    <a:pt x="67" y="400"/>
                  </a:cubicBezTo>
                  <a:cubicBezTo>
                    <a:pt x="71" y="396"/>
                    <a:pt x="78" y="403"/>
                    <a:pt x="81" y="396"/>
                  </a:cubicBezTo>
                  <a:cubicBezTo>
                    <a:pt x="83" y="401"/>
                    <a:pt x="91" y="403"/>
                    <a:pt x="95" y="396"/>
                  </a:cubicBezTo>
                  <a:cubicBezTo>
                    <a:pt x="91" y="395"/>
                    <a:pt x="89" y="397"/>
                    <a:pt x="86" y="397"/>
                  </a:cubicBezTo>
                  <a:cubicBezTo>
                    <a:pt x="83" y="395"/>
                    <a:pt x="83" y="392"/>
                    <a:pt x="86" y="391"/>
                  </a:cubicBezTo>
                  <a:cubicBezTo>
                    <a:pt x="82" y="389"/>
                    <a:pt x="83" y="395"/>
                    <a:pt x="80" y="395"/>
                  </a:cubicBezTo>
                  <a:cubicBezTo>
                    <a:pt x="77" y="391"/>
                    <a:pt x="71" y="399"/>
                    <a:pt x="70" y="393"/>
                  </a:cubicBezTo>
                  <a:cubicBezTo>
                    <a:pt x="70" y="390"/>
                    <a:pt x="73" y="389"/>
                    <a:pt x="71" y="387"/>
                  </a:cubicBezTo>
                  <a:cubicBezTo>
                    <a:pt x="70" y="387"/>
                    <a:pt x="70" y="387"/>
                    <a:pt x="69" y="388"/>
                  </a:cubicBezTo>
                  <a:cubicBezTo>
                    <a:pt x="70" y="386"/>
                    <a:pt x="70" y="384"/>
                    <a:pt x="71" y="383"/>
                  </a:cubicBezTo>
                  <a:cubicBezTo>
                    <a:pt x="71" y="381"/>
                    <a:pt x="71" y="381"/>
                    <a:pt x="71" y="381"/>
                  </a:cubicBezTo>
                  <a:cubicBezTo>
                    <a:pt x="75" y="381"/>
                    <a:pt x="75" y="381"/>
                    <a:pt x="75" y="381"/>
                  </a:cubicBezTo>
                  <a:cubicBezTo>
                    <a:pt x="75" y="385"/>
                    <a:pt x="75" y="383"/>
                    <a:pt x="74" y="386"/>
                  </a:cubicBezTo>
                  <a:cubicBezTo>
                    <a:pt x="81" y="388"/>
                    <a:pt x="81" y="388"/>
                    <a:pt x="81" y="388"/>
                  </a:cubicBezTo>
                  <a:cubicBezTo>
                    <a:pt x="83" y="386"/>
                    <a:pt x="84" y="386"/>
                    <a:pt x="85" y="385"/>
                  </a:cubicBezTo>
                  <a:cubicBezTo>
                    <a:pt x="86" y="387"/>
                    <a:pt x="88" y="389"/>
                    <a:pt x="90" y="390"/>
                  </a:cubicBezTo>
                  <a:cubicBezTo>
                    <a:pt x="104" y="397"/>
                    <a:pt x="104" y="397"/>
                    <a:pt x="104" y="397"/>
                  </a:cubicBezTo>
                  <a:cubicBezTo>
                    <a:pt x="102" y="398"/>
                    <a:pt x="101" y="399"/>
                    <a:pt x="101" y="400"/>
                  </a:cubicBezTo>
                  <a:cubicBezTo>
                    <a:pt x="101" y="399"/>
                    <a:pt x="100" y="399"/>
                    <a:pt x="99" y="398"/>
                  </a:cubicBezTo>
                  <a:cubicBezTo>
                    <a:pt x="96" y="403"/>
                    <a:pt x="103" y="401"/>
                    <a:pt x="100" y="405"/>
                  </a:cubicBezTo>
                  <a:cubicBezTo>
                    <a:pt x="105" y="407"/>
                    <a:pt x="104" y="407"/>
                    <a:pt x="108" y="408"/>
                  </a:cubicBezTo>
                  <a:cubicBezTo>
                    <a:pt x="108" y="404"/>
                    <a:pt x="107" y="404"/>
                    <a:pt x="105" y="401"/>
                  </a:cubicBezTo>
                  <a:cubicBezTo>
                    <a:pt x="106" y="401"/>
                    <a:pt x="108" y="400"/>
                    <a:pt x="110" y="400"/>
                  </a:cubicBezTo>
                  <a:cubicBezTo>
                    <a:pt x="124" y="407"/>
                    <a:pt x="124" y="407"/>
                    <a:pt x="124" y="407"/>
                  </a:cubicBezTo>
                  <a:cubicBezTo>
                    <a:pt x="121" y="409"/>
                    <a:pt x="118" y="404"/>
                    <a:pt x="116" y="404"/>
                  </a:cubicBezTo>
                  <a:cubicBezTo>
                    <a:pt x="118" y="407"/>
                    <a:pt x="109" y="405"/>
                    <a:pt x="109" y="410"/>
                  </a:cubicBezTo>
                  <a:cubicBezTo>
                    <a:pt x="114" y="410"/>
                    <a:pt x="124" y="412"/>
                    <a:pt x="124" y="407"/>
                  </a:cubicBezTo>
                  <a:cubicBezTo>
                    <a:pt x="129" y="409"/>
                    <a:pt x="129" y="409"/>
                    <a:pt x="129" y="409"/>
                  </a:cubicBezTo>
                  <a:cubicBezTo>
                    <a:pt x="130" y="412"/>
                    <a:pt x="132" y="414"/>
                    <a:pt x="136" y="414"/>
                  </a:cubicBezTo>
                  <a:cubicBezTo>
                    <a:pt x="136" y="415"/>
                    <a:pt x="133" y="417"/>
                    <a:pt x="136" y="418"/>
                  </a:cubicBezTo>
                  <a:cubicBezTo>
                    <a:pt x="137" y="415"/>
                    <a:pt x="139" y="420"/>
                    <a:pt x="141" y="420"/>
                  </a:cubicBezTo>
                  <a:cubicBezTo>
                    <a:pt x="141" y="419"/>
                    <a:pt x="141" y="417"/>
                    <a:pt x="142" y="417"/>
                  </a:cubicBezTo>
                  <a:cubicBezTo>
                    <a:pt x="148" y="419"/>
                    <a:pt x="157" y="421"/>
                    <a:pt x="160" y="421"/>
                  </a:cubicBezTo>
                  <a:cubicBezTo>
                    <a:pt x="158" y="426"/>
                    <a:pt x="149" y="430"/>
                    <a:pt x="140" y="426"/>
                  </a:cubicBezTo>
                  <a:cubicBezTo>
                    <a:pt x="140" y="428"/>
                    <a:pt x="137" y="427"/>
                    <a:pt x="138" y="431"/>
                  </a:cubicBezTo>
                  <a:cubicBezTo>
                    <a:pt x="140" y="433"/>
                    <a:pt x="141" y="432"/>
                    <a:pt x="144" y="434"/>
                  </a:cubicBezTo>
                  <a:cubicBezTo>
                    <a:pt x="142" y="429"/>
                    <a:pt x="150" y="430"/>
                    <a:pt x="152" y="432"/>
                  </a:cubicBezTo>
                  <a:cubicBezTo>
                    <a:pt x="152" y="431"/>
                    <a:pt x="152" y="428"/>
                    <a:pt x="154" y="428"/>
                  </a:cubicBezTo>
                  <a:cubicBezTo>
                    <a:pt x="157" y="431"/>
                    <a:pt x="156" y="432"/>
                    <a:pt x="161" y="431"/>
                  </a:cubicBezTo>
                  <a:cubicBezTo>
                    <a:pt x="160" y="432"/>
                    <a:pt x="160" y="433"/>
                    <a:pt x="162" y="434"/>
                  </a:cubicBezTo>
                  <a:cubicBezTo>
                    <a:pt x="162" y="427"/>
                    <a:pt x="167" y="435"/>
                    <a:pt x="168" y="432"/>
                  </a:cubicBezTo>
                  <a:cubicBezTo>
                    <a:pt x="168" y="431"/>
                    <a:pt x="168" y="430"/>
                    <a:pt x="167" y="429"/>
                  </a:cubicBezTo>
                  <a:cubicBezTo>
                    <a:pt x="168" y="429"/>
                    <a:pt x="169" y="430"/>
                    <a:pt x="170" y="431"/>
                  </a:cubicBezTo>
                  <a:cubicBezTo>
                    <a:pt x="212" y="452"/>
                    <a:pt x="212" y="452"/>
                    <a:pt x="212" y="452"/>
                  </a:cubicBezTo>
                  <a:cubicBezTo>
                    <a:pt x="221" y="457"/>
                    <a:pt x="224" y="457"/>
                    <a:pt x="226" y="455"/>
                  </a:cubicBezTo>
                  <a:cubicBezTo>
                    <a:pt x="226" y="454"/>
                    <a:pt x="226" y="454"/>
                    <a:pt x="224" y="453"/>
                  </a:cubicBezTo>
                  <a:moveTo>
                    <a:pt x="160" y="428"/>
                  </a:moveTo>
                  <a:cubicBezTo>
                    <a:pt x="158" y="428"/>
                    <a:pt x="157" y="428"/>
                    <a:pt x="157" y="426"/>
                  </a:cubicBezTo>
                  <a:cubicBezTo>
                    <a:pt x="160" y="426"/>
                    <a:pt x="160" y="426"/>
                    <a:pt x="160" y="426"/>
                  </a:cubicBezTo>
                  <a:lnTo>
                    <a:pt x="160" y="428"/>
                  </a:lnTo>
                  <a:close/>
                  <a:moveTo>
                    <a:pt x="108" y="488"/>
                  </a:moveTo>
                  <a:cubicBezTo>
                    <a:pt x="107" y="490"/>
                    <a:pt x="106" y="489"/>
                    <a:pt x="105" y="489"/>
                  </a:cubicBezTo>
                  <a:cubicBezTo>
                    <a:pt x="105" y="486"/>
                    <a:pt x="105" y="486"/>
                    <a:pt x="105" y="486"/>
                  </a:cubicBezTo>
                  <a:cubicBezTo>
                    <a:pt x="107" y="486"/>
                    <a:pt x="106" y="488"/>
                    <a:pt x="108" y="488"/>
                  </a:cubicBezTo>
                  <a:moveTo>
                    <a:pt x="140" y="504"/>
                  </a:moveTo>
                  <a:cubicBezTo>
                    <a:pt x="141" y="504"/>
                    <a:pt x="142" y="505"/>
                    <a:pt x="142" y="505"/>
                  </a:cubicBezTo>
                  <a:cubicBezTo>
                    <a:pt x="142" y="505"/>
                    <a:pt x="141" y="505"/>
                    <a:pt x="140" y="504"/>
                  </a:cubicBezTo>
                  <a:close/>
                  <a:moveTo>
                    <a:pt x="184" y="580"/>
                  </a:moveTo>
                  <a:cubicBezTo>
                    <a:pt x="186" y="582"/>
                    <a:pt x="191" y="586"/>
                    <a:pt x="193" y="582"/>
                  </a:cubicBezTo>
                  <a:cubicBezTo>
                    <a:pt x="189" y="582"/>
                    <a:pt x="186" y="578"/>
                    <a:pt x="184" y="580"/>
                  </a:cubicBezTo>
                  <a:moveTo>
                    <a:pt x="56" y="560"/>
                  </a:moveTo>
                  <a:cubicBezTo>
                    <a:pt x="55" y="560"/>
                    <a:pt x="54" y="560"/>
                    <a:pt x="54" y="561"/>
                  </a:cubicBezTo>
                  <a:cubicBezTo>
                    <a:pt x="55" y="561"/>
                    <a:pt x="56" y="561"/>
                    <a:pt x="56" y="560"/>
                  </a:cubicBezTo>
                  <a:moveTo>
                    <a:pt x="125" y="574"/>
                  </a:moveTo>
                  <a:cubicBezTo>
                    <a:pt x="125" y="573"/>
                    <a:pt x="127" y="574"/>
                    <a:pt x="127" y="572"/>
                  </a:cubicBezTo>
                  <a:cubicBezTo>
                    <a:pt x="124" y="571"/>
                    <a:pt x="124" y="571"/>
                    <a:pt x="124" y="571"/>
                  </a:cubicBezTo>
                  <a:cubicBezTo>
                    <a:pt x="124" y="572"/>
                    <a:pt x="124" y="574"/>
                    <a:pt x="125" y="574"/>
                  </a:cubicBezTo>
                  <a:moveTo>
                    <a:pt x="145" y="578"/>
                  </a:moveTo>
                  <a:cubicBezTo>
                    <a:pt x="148" y="579"/>
                    <a:pt x="149" y="577"/>
                    <a:pt x="152" y="578"/>
                  </a:cubicBezTo>
                  <a:cubicBezTo>
                    <a:pt x="155" y="572"/>
                    <a:pt x="144" y="572"/>
                    <a:pt x="142" y="574"/>
                  </a:cubicBezTo>
                  <a:cubicBezTo>
                    <a:pt x="143" y="575"/>
                    <a:pt x="146" y="575"/>
                    <a:pt x="145" y="578"/>
                  </a:cubicBezTo>
                  <a:moveTo>
                    <a:pt x="81" y="573"/>
                  </a:moveTo>
                  <a:cubicBezTo>
                    <a:pt x="81" y="571"/>
                    <a:pt x="86" y="567"/>
                    <a:pt x="83" y="571"/>
                  </a:cubicBezTo>
                  <a:cubicBezTo>
                    <a:pt x="86" y="572"/>
                    <a:pt x="87" y="569"/>
                    <a:pt x="86" y="567"/>
                  </a:cubicBezTo>
                  <a:cubicBezTo>
                    <a:pt x="83" y="567"/>
                    <a:pt x="81" y="568"/>
                    <a:pt x="79" y="568"/>
                  </a:cubicBezTo>
                  <a:cubicBezTo>
                    <a:pt x="79" y="570"/>
                    <a:pt x="79" y="572"/>
                    <a:pt x="81" y="573"/>
                  </a:cubicBezTo>
                  <a:moveTo>
                    <a:pt x="153" y="585"/>
                  </a:moveTo>
                  <a:cubicBezTo>
                    <a:pt x="156" y="588"/>
                    <a:pt x="166" y="588"/>
                    <a:pt x="166" y="587"/>
                  </a:cubicBezTo>
                  <a:cubicBezTo>
                    <a:pt x="162" y="587"/>
                    <a:pt x="156" y="583"/>
                    <a:pt x="153" y="585"/>
                  </a:cubicBezTo>
                  <a:moveTo>
                    <a:pt x="110" y="579"/>
                  </a:moveTo>
                  <a:cubicBezTo>
                    <a:pt x="113" y="580"/>
                    <a:pt x="119" y="578"/>
                    <a:pt x="121" y="579"/>
                  </a:cubicBezTo>
                  <a:cubicBezTo>
                    <a:pt x="120" y="578"/>
                    <a:pt x="123" y="577"/>
                    <a:pt x="123" y="575"/>
                  </a:cubicBezTo>
                  <a:cubicBezTo>
                    <a:pt x="118" y="574"/>
                    <a:pt x="117" y="571"/>
                    <a:pt x="112" y="571"/>
                  </a:cubicBezTo>
                  <a:cubicBezTo>
                    <a:pt x="111" y="576"/>
                    <a:pt x="114" y="576"/>
                    <a:pt x="110" y="579"/>
                  </a:cubicBezTo>
                  <a:moveTo>
                    <a:pt x="121" y="583"/>
                  </a:moveTo>
                  <a:cubicBezTo>
                    <a:pt x="126" y="584"/>
                    <a:pt x="130" y="589"/>
                    <a:pt x="134" y="583"/>
                  </a:cubicBezTo>
                  <a:cubicBezTo>
                    <a:pt x="130" y="583"/>
                    <a:pt x="130" y="581"/>
                    <a:pt x="128" y="580"/>
                  </a:cubicBezTo>
                  <a:cubicBezTo>
                    <a:pt x="127" y="583"/>
                    <a:pt x="123" y="581"/>
                    <a:pt x="121" y="583"/>
                  </a:cubicBezTo>
                  <a:moveTo>
                    <a:pt x="82" y="575"/>
                  </a:moveTo>
                  <a:cubicBezTo>
                    <a:pt x="82" y="583"/>
                    <a:pt x="92" y="578"/>
                    <a:pt x="97" y="579"/>
                  </a:cubicBezTo>
                  <a:cubicBezTo>
                    <a:pt x="97" y="579"/>
                    <a:pt x="97" y="581"/>
                    <a:pt x="99" y="581"/>
                  </a:cubicBezTo>
                  <a:cubicBezTo>
                    <a:pt x="99" y="581"/>
                    <a:pt x="101" y="578"/>
                    <a:pt x="101" y="578"/>
                  </a:cubicBezTo>
                  <a:cubicBezTo>
                    <a:pt x="92" y="576"/>
                    <a:pt x="89" y="575"/>
                    <a:pt x="82" y="575"/>
                  </a:cubicBezTo>
                  <a:moveTo>
                    <a:pt x="133" y="588"/>
                  </a:moveTo>
                  <a:cubicBezTo>
                    <a:pt x="134" y="588"/>
                    <a:pt x="135" y="588"/>
                    <a:pt x="136" y="586"/>
                  </a:cubicBezTo>
                  <a:cubicBezTo>
                    <a:pt x="134" y="586"/>
                    <a:pt x="133" y="587"/>
                    <a:pt x="133" y="588"/>
                  </a:cubicBezTo>
                  <a:moveTo>
                    <a:pt x="60" y="576"/>
                  </a:moveTo>
                  <a:cubicBezTo>
                    <a:pt x="63" y="577"/>
                    <a:pt x="64" y="577"/>
                    <a:pt x="64" y="577"/>
                  </a:cubicBezTo>
                  <a:cubicBezTo>
                    <a:pt x="64" y="576"/>
                    <a:pt x="62" y="575"/>
                    <a:pt x="60" y="576"/>
                  </a:cubicBezTo>
                  <a:moveTo>
                    <a:pt x="81" y="579"/>
                  </a:moveTo>
                  <a:cubicBezTo>
                    <a:pt x="79" y="577"/>
                    <a:pt x="79" y="577"/>
                    <a:pt x="79" y="577"/>
                  </a:cubicBezTo>
                  <a:cubicBezTo>
                    <a:pt x="77" y="580"/>
                    <a:pt x="82" y="581"/>
                    <a:pt x="81" y="579"/>
                  </a:cubicBezTo>
                  <a:moveTo>
                    <a:pt x="142" y="591"/>
                  </a:moveTo>
                  <a:cubicBezTo>
                    <a:pt x="146" y="595"/>
                    <a:pt x="155" y="596"/>
                    <a:pt x="154" y="588"/>
                  </a:cubicBezTo>
                  <a:cubicBezTo>
                    <a:pt x="152" y="587"/>
                    <a:pt x="147" y="588"/>
                    <a:pt x="147" y="585"/>
                  </a:cubicBezTo>
                  <a:cubicBezTo>
                    <a:pt x="148" y="586"/>
                    <a:pt x="149" y="585"/>
                    <a:pt x="150" y="584"/>
                  </a:cubicBezTo>
                  <a:cubicBezTo>
                    <a:pt x="148" y="584"/>
                    <a:pt x="145" y="583"/>
                    <a:pt x="144" y="585"/>
                  </a:cubicBezTo>
                  <a:cubicBezTo>
                    <a:pt x="149" y="586"/>
                    <a:pt x="142" y="588"/>
                    <a:pt x="142" y="591"/>
                  </a:cubicBezTo>
                  <a:moveTo>
                    <a:pt x="55" y="582"/>
                  </a:moveTo>
                  <a:cubicBezTo>
                    <a:pt x="57" y="582"/>
                    <a:pt x="60" y="583"/>
                    <a:pt x="60" y="580"/>
                  </a:cubicBezTo>
                  <a:cubicBezTo>
                    <a:pt x="58" y="580"/>
                    <a:pt x="56" y="580"/>
                    <a:pt x="55" y="582"/>
                  </a:cubicBezTo>
                  <a:moveTo>
                    <a:pt x="50" y="592"/>
                  </a:moveTo>
                  <a:cubicBezTo>
                    <a:pt x="50" y="589"/>
                    <a:pt x="49" y="593"/>
                    <a:pt x="49" y="593"/>
                  </a:cubicBezTo>
                  <a:lnTo>
                    <a:pt x="50" y="592"/>
                  </a:lnTo>
                  <a:close/>
                  <a:moveTo>
                    <a:pt x="148" y="612"/>
                  </a:moveTo>
                  <a:cubicBezTo>
                    <a:pt x="150" y="613"/>
                    <a:pt x="151" y="614"/>
                    <a:pt x="153" y="612"/>
                  </a:cubicBezTo>
                  <a:cubicBezTo>
                    <a:pt x="152" y="611"/>
                    <a:pt x="149" y="610"/>
                    <a:pt x="148" y="612"/>
                  </a:cubicBezTo>
                  <a:moveTo>
                    <a:pt x="134" y="612"/>
                  </a:moveTo>
                  <a:cubicBezTo>
                    <a:pt x="136" y="613"/>
                    <a:pt x="139" y="613"/>
                    <a:pt x="139" y="610"/>
                  </a:cubicBezTo>
                  <a:cubicBezTo>
                    <a:pt x="137" y="610"/>
                    <a:pt x="135" y="610"/>
                    <a:pt x="134" y="612"/>
                  </a:cubicBezTo>
                  <a:moveTo>
                    <a:pt x="67" y="601"/>
                  </a:moveTo>
                  <a:cubicBezTo>
                    <a:pt x="67" y="605"/>
                    <a:pt x="74" y="603"/>
                    <a:pt x="79" y="604"/>
                  </a:cubicBezTo>
                  <a:cubicBezTo>
                    <a:pt x="80" y="599"/>
                    <a:pt x="67" y="600"/>
                    <a:pt x="67" y="601"/>
                  </a:cubicBezTo>
                  <a:moveTo>
                    <a:pt x="123" y="617"/>
                  </a:moveTo>
                  <a:cubicBezTo>
                    <a:pt x="124" y="614"/>
                    <a:pt x="127" y="616"/>
                    <a:pt x="127" y="612"/>
                  </a:cubicBezTo>
                  <a:cubicBezTo>
                    <a:pt x="124" y="609"/>
                    <a:pt x="118" y="611"/>
                    <a:pt x="113" y="612"/>
                  </a:cubicBezTo>
                  <a:cubicBezTo>
                    <a:pt x="114" y="613"/>
                    <a:pt x="115" y="613"/>
                    <a:pt x="115" y="614"/>
                  </a:cubicBezTo>
                  <a:cubicBezTo>
                    <a:pt x="114" y="615"/>
                    <a:pt x="114" y="615"/>
                    <a:pt x="113" y="616"/>
                  </a:cubicBezTo>
                  <a:cubicBezTo>
                    <a:pt x="116" y="615"/>
                    <a:pt x="118" y="614"/>
                    <a:pt x="122" y="614"/>
                  </a:cubicBezTo>
                  <a:cubicBezTo>
                    <a:pt x="121" y="615"/>
                    <a:pt x="120" y="615"/>
                    <a:pt x="119" y="617"/>
                  </a:cubicBezTo>
                  <a:lnTo>
                    <a:pt x="123" y="617"/>
                  </a:lnTo>
                  <a:close/>
                  <a:moveTo>
                    <a:pt x="66" y="613"/>
                  </a:moveTo>
                  <a:cubicBezTo>
                    <a:pt x="65" y="613"/>
                    <a:pt x="63" y="613"/>
                    <a:pt x="63" y="614"/>
                  </a:cubicBezTo>
                  <a:cubicBezTo>
                    <a:pt x="64" y="614"/>
                    <a:pt x="66" y="615"/>
                    <a:pt x="66" y="613"/>
                  </a:cubicBezTo>
                  <a:moveTo>
                    <a:pt x="157" y="630"/>
                  </a:moveTo>
                  <a:cubicBezTo>
                    <a:pt x="163" y="630"/>
                    <a:pt x="165" y="633"/>
                    <a:pt x="169" y="632"/>
                  </a:cubicBezTo>
                  <a:cubicBezTo>
                    <a:pt x="171" y="628"/>
                    <a:pt x="166" y="629"/>
                    <a:pt x="166" y="627"/>
                  </a:cubicBezTo>
                  <a:cubicBezTo>
                    <a:pt x="170" y="621"/>
                    <a:pt x="174" y="623"/>
                    <a:pt x="176" y="629"/>
                  </a:cubicBezTo>
                  <a:cubicBezTo>
                    <a:pt x="176" y="631"/>
                    <a:pt x="173" y="629"/>
                    <a:pt x="173" y="631"/>
                  </a:cubicBezTo>
                  <a:cubicBezTo>
                    <a:pt x="174" y="633"/>
                    <a:pt x="177" y="632"/>
                    <a:pt x="180" y="631"/>
                  </a:cubicBezTo>
                  <a:cubicBezTo>
                    <a:pt x="180" y="630"/>
                    <a:pt x="181" y="628"/>
                    <a:pt x="181" y="628"/>
                  </a:cubicBezTo>
                  <a:cubicBezTo>
                    <a:pt x="179" y="627"/>
                    <a:pt x="177" y="625"/>
                    <a:pt x="177" y="623"/>
                  </a:cubicBezTo>
                  <a:cubicBezTo>
                    <a:pt x="180" y="624"/>
                    <a:pt x="181" y="622"/>
                    <a:pt x="182" y="619"/>
                  </a:cubicBezTo>
                  <a:cubicBezTo>
                    <a:pt x="172" y="616"/>
                    <a:pt x="171" y="624"/>
                    <a:pt x="163" y="623"/>
                  </a:cubicBezTo>
                  <a:cubicBezTo>
                    <a:pt x="161" y="626"/>
                    <a:pt x="165" y="626"/>
                    <a:pt x="164" y="629"/>
                  </a:cubicBezTo>
                  <a:cubicBezTo>
                    <a:pt x="163" y="627"/>
                    <a:pt x="158" y="627"/>
                    <a:pt x="157" y="630"/>
                  </a:cubicBezTo>
                  <a:moveTo>
                    <a:pt x="119" y="624"/>
                  </a:moveTo>
                  <a:cubicBezTo>
                    <a:pt x="118" y="624"/>
                    <a:pt x="117" y="624"/>
                    <a:pt x="117" y="624"/>
                  </a:cubicBezTo>
                  <a:cubicBezTo>
                    <a:pt x="118" y="624"/>
                    <a:pt x="119" y="625"/>
                    <a:pt x="119" y="624"/>
                  </a:cubicBezTo>
                  <a:moveTo>
                    <a:pt x="147" y="632"/>
                  </a:moveTo>
                  <a:cubicBezTo>
                    <a:pt x="149" y="631"/>
                    <a:pt x="152" y="632"/>
                    <a:pt x="153" y="630"/>
                  </a:cubicBezTo>
                  <a:cubicBezTo>
                    <a:pt x="151" y="630"/>
                    <a:pt x="151" y="628"/>
                    <a:pt x="148" y="628"/>
                  </a:cubicBezTo>
                  <a:cubicBezTo>
                    <a:pt x="148" y="630"/>
                    <a:pt x="147" y="630"/>
                    <a:pt x="147" y="632"/>
                  </a:cubicBezTo>
                  <a:moveTo>
                    <a:pt x="38" y="615"/>
                  </a:moveTo>
                  <a:cubicBezTo>
                    <a:pt x="41" y="611"/>
                    <a:pt x="33" y="610"/>
                    <a:pt x="33" y="613"/>
                  </a:cubicBezTo>
                  <a:cubicBezTo>
                    <a:pt x="34" y="614"/>
                    <a:pt x="36" y="615"/>
                    <a:pt x="38" y="615"/>
                  </a:cubicBezTo>
                  <a:moveTo>
                    <a:pt x="68" y="630"/>
                  </a:moveTo>
                  <a:cubicBezTo>
                    <a:pt x="68" y="627"/>
                    <a:pt x="67" y="631"/>
                    <a:pt x="67" y="631"/>
                  </a:cubicBezTo>
                  <a:lnTo>
                    <a:pt x="68" y="630"/>
                  </a:lnTo>
                  <a:close/>
                  <a:moveTo>
                    <a:pt x="177" y="651"/>
                  </a:moveTo>
                  <a:cubicBezTo>
                    <a:pt x="176" y="651"/>
                    <a:pt x="176" y="649"/>
                    <a:pt x="175" y="650"/>
                  </a:cubicBezTo>
                  <a:cubicBezTo>
                    <a:pt x="175" y="651"/>
                    <a:pt x="177" y="652"/>
                    <a:pt x="177" y="651"/>
                  </a:cubicBezTo>
                  <a:moveTo>
                    <a:pt x="96" y="642"/>
                  </a:moveTo>
                  <a:cubicBezTo>
                    <a:pt x="95" y="641"/>
                    <a:pt x="95" y="640"/>
                    <a:pt x="94" y="641"/>
                  </a:cubicBezTo>
                  <a:cubicBezTo>
                    <a:pt x="94" y="642"/>
                    <a:pt x="96" y="643"/>
                    <a:pt x="96" y="642"/>
                  </a:cubicBezTo>
                  <a:moveTo>
                    <a:pt x="176" y="657"/>
                  </a:moveTo>
                  <a:cubicBezTo>
                    <a:pt x="176" y="657"/>
                    <a:pt x="174" y="656"/>
                    <a:pt x="174" y="657"/>
                  </a:cubicBezTo>
                  <a:cubicBezTo>
                    <a:pt x="175" y="657"/>
                    <a:pt x="176" y="658"/>
                    <a:pt x="176" y="657"/>
                  </a:cubicBezTo>
                  <a:moveTo>
                    <a:pt x="88" y="638"/>
                  </a:moveTo>
                  <a:cubicBezTo>
                    <a:pt x="84" y="641"/>
                    <a:pt x="89" y="645"/>
                    <a:pt x="93" y="643"/>
                  </a:cubicBezTo>
                  <a:cubicBezTo>
                    <a:pt x="94" y="640"/>
                    <a:pt x="88" y="641"/>
                    <a:pt x="88" y="638"/>
                  </a:cubicBezTo>
                  <a:moveTo>
                    <a:pt x="139" y="655"/>
                  </a:moveTo>
                  <a:cubicBezTo>
                    <a:pt x="142" y="656"/>
                    <a:pt x="143" y="656"/>
                    <a:pt x="144" y="654"/>
                  </a:cubicBezTo>
                  <a:cubicBezTo>
                    <a:pt x="143" y="652"/>
                    <a:pt x="139" y="652"/>
                    <a:pt x="139" y="655"/>
                  </a:cubicBezTo>
                  <a:moveTo>
                    <a:pt x="129" y="655"/>
                  </a:moveTo>
                  <a:cubicBezTo>
                    <a:pt x="129" y="653"/>
                    <a:pt x="131" y="653"/>
                    <a:pt x="131" y="652"/>
                  </a:cubicBezTo>
                  <a:cubicBezTo>
                    <a:pt x="128" y="651"/>
                    <a:pt x="128" y="651"/>
                    <a:pt x="128" y="651"/>
                  </a:cubicBezTo>
                  <a:cubicBezTo>
                    <a:pt x="127" y="654"/>
                    <a:pt x="127" y="654"/>
                    <a:pt x="127" y="654"/>
                  </a:cubicBezTo>
                  <a:lnTo>
                    <a:pt x="129" y="655"/>
                  </a:lnTo>
                  <a:close/>
                  <a:moveTo>
                    <a:pt x="181" y="663"/>
                  </a:moveTo>
                  <a:cubicBezTo>
                    <a:pt x="180" y="663"/>
                    <a:pt x="179" y="662"/>
                    <a:pt x="178" y="663"/>
                  </a:cubicBezTo>
                  <a:cubicBezTo>
                    <a:pt x="179" y="663"/>
                    <a:pt x="181" y="664"/>
                    <a:pt x="181" y="663"/>
                  </a:cubicBezTo>
                  <a:moveTo>
                    <a:pt x="171" y="664"/>
                  </a:moveTo>
                  <a:cubicBezTo>
                    <a:pt x="173" y="660"/>
                    <a:pt x="163" y="661"/>
                    <a:pt x="167" y="658"/>
                  </a:cubicBezTo>
                  <a:cubicBezTo>
                    <a:pt x="161" y="658"/>
                    <a:pt x="155" y="655"/>
                    <a:pt x="153" y="658"/>
                  </a:cubicBezTo>
                  <a:cubicBezTo>
                    <a:pt x="158" y="660"/>
                    <a:pt x="165" y="660"/>
                    <a:pt x="171" y="664"/>
                  </a:cubicBezTo>
                  <a:moveTo>
                    <a:pt x="174" y="664"/>
                  </a:moveTo>
                  <a:cubicBezTo>
                    <a:pt x="173" y="664"/>
                    <a:pt x="172" y="663"/>
                    <a:pt x="172" y="664"/>
                  </a:cubicBezTo>
                  <a:cubicBezTo>
                    <a:pt x="173" y="664"/>
                    <a:pt x="174" y="664"/>
                    <a:pt x="174" y="664"/>
                  </a:cubicBezTo>
                  <a:moveTo>
                    <a:pt x="25" y="641"/>
                  </a:moveTo>
                  <a:cubicBezTo>
                    <a:pt x="24" y="645"/>
                    <a:pt x="29" y="646"/>
                    <a:pt x="31" y="643"/>
                  </a:cubicBezTo>
                  <a:cubicBezTo>
                    <a:pt x="30" y="642"/>
                    <a:pt x="28" y="642"/>
                    <a:pt x="25" y="641"/>
                  </a:cubicBezTo>
                  <a:moveTo>
                    <a:pt x="174" y="598"/>
                  </a:moveTo>
                  <a:cubicBezTo>
                    <a:pt x="162" y="597"/>
                    <a:pt x="162" y="597"/>
                    <a:pt x="162" y="597"/>
                  </a:cubicBezTo>
                  <a:cubicBezTo>
                    <a:pt x="163" y="596"/>
                    <a:pt x="162" y="596"/>
                    <a:pt x="161" y="596"/>
                  </a:cubicBezTo>
                  <a:cubicBezTo>
                    <a:pt x="126" y="592"/>
                    <a:pt x="126" y="592"/>
                    <a:pt x="126" y="592"/>
                  </a:cubicBezTo>
                  <a:cubicBezTo>
                    <a:pt x="112" y="590"/>
                    <a:pt x="106" y="592"/>
                    <a:pt x="104" y="594"/>
                  </a:cubicBezTo>
                  <a:cubicBezTo>
                    <a:pt x="104" y="592"/>
                    <a:pt x="102" y="591"/>
                    <a:pt x="100" y="590"/>
                  </a:cubicBezTo>
                  <a:cubicBezTo>
                    <a:pt x="98" y="590"/>
                    <a:pt x="96" y="590"/>
                    <a:pt x="95" y="592"/>
                  </a:cubicBezTo>
                  <a:cubicBezTo>
                    <a:pt x="94" y="592"/>
                    <a:pt x="93" y="591"/>
                    <a:pt x="91" y="590"/>
                  </a:cubicBezTo>
                  <a:cubicBezTo>
                    <a:pt x="91" y="589"/>
                    <a:pt x="90" y="589"/>
                    <a:pt x="90" y="589"/>
                  </a:cubicBezTo>
                  <a:cubicBezTo>
                    <a:pt x="87" y="588"/>
                    <a:pt x="83" y="587"/>
                    <a:pt x="77" y="586"/>
                  </a:cubicBezTo>
                  <a:cubicBezTo>
                    <a:pt x="68" y="585"/>
                    <a:pt x="68" y="585"/>
                    <a:pt x="68" y="585"/>
                  </a:cubicBezTo>
                  <a:cubicBezTo>
                    <a:pt x="68" y="583"/>
                    <a:pt x="63" y="582"/>
                    <a:pt x="63" y="584"/>
                  </a:cubicBezTo>
                  <a:cubicBezTo>
                    <a:pt x="52" y="583"/>
                    <a:pt x="52" y="583"/>
                    <a:pt x="52" y="583"/>
                  </a:cubicBezTo>
                  <a:cubicBezTo>
                    <a:pt x="52" y="584"/>
                    <a:pt x="52" y="584"/>
                    <a:pt x="52" y="584"/>
                  </a:cubicBezTo>
                  <a:cubicBezTo>
                    <a:pt x="81" y="592"/>
                    <a:pt x="81" y="592"/>
                    <a:pt x="81" y="592"/>
                  </a:cubicBezTo>
                  <a:cubicBezTo>
                    <a:pt x="86" y="594"/>
                    <a:pt x="93" y="594"/>
                    <a:pt x="94" y="594"/>
                  </a:cubicBezTo>
                  <a:cubicBezTo>
                    <a:pt x="95" y="596"/>
                    <a:pt x="97" y="598"/>
                    <a:pt x="98" y="598"/>
                  </a:cubicBezTo>
                  <a:cubicBezTo>
                    <a:pt x="100" y="598"/>
                    <a:pt x="103" y="597"/>
                    <a:pt x="104" y="595"/>
                  </a:cubicBezTo>
                  <a:cubicBezTo>
                    <a:pt x="106" y="597"/>
                    <a:pt x="111" y="599"/>
                    <a:pt x="120" y="602"/>
                  </a:cubicBezTo>
                  <a:cubicBezTo>
                    <a:pt x="188" y="619"/>
                    <a:pt x="188" y="619"/>
                    <a:pt x="188" y="619"/>
                  </a:cubicBezTo>
                  <a:cubicBezTo>
                    <a:pt x="187" y="621"/>
                    <a:pt x="189" y="624"/>
                    <a:pt x="191" y="626"/>
                  </a:cubicBezTo>
                  <a:cubicBezTo>
                    <a:pt x="189" y="627"/>
                    <a:pt x="186" y="630"/>
                    <a:pt x="186" y="632"/>
                  </a:cubicBezTo>
                  <a:cubicBezTo>
                    <a:pt x="139" y="633"/>
                    <a:pt x="139" y="633"/>
                    <a:pt x="139" y="633"/>
                  </a:cubicBezTo>
                  <a:cubicBezTo>
                    <a:pt x="138" y="629"/>
                    <a:pt x="135" y="627"/>
                    <a:pt x="135" y="622"/>
                  </a:cubicBezTo>
                  <a:cubicBezTo>
                    <a:pt x="133" y="626"/>
                    <a:pt x="130" y="627"/>
                    <a:pt x="127" y="624"/>
                  </a:cubicBezTo>
                  <a:cubicBezTo>
                    <a:pt x="127" y="628"/>
                    <a:pt x="127" y="628"/>
                    <a:pt x="127" y="628"/>
                  </a:cubicBezTo>
                  <a:cubicBezTo>
                    <a:pt x="129" y="630"/>
                    <a:pt x="130" y="628"/>
                    <a:pt x="133" y="628"/>
                  </a:cubicBezTo>
                  <a:cubicBezTo>
                    <a:pt x="132" y="630"/>
                    <a:pt x="133" y="632"/>
                    <a:pt x="135" y="633"/>
                  </a:cubicBezTo>
                  <a:cubicBezTo>
                    <a:pt x="119" y="633"/>
                    <a:pt x="119" y="633"/>
                    <a:pt x="119" y="633"/>
                  </a:cubicBezTo>
                  <a:cubicBezTo>
                    <a:pt x="104" y="633"/>
                    <a:pt x="101" y="634"/>
                    <a:pt x="99" y="635"/>
                  </a:cubicBezTo>
                  <a:cubicBezTo>
                    <a:pt x="98" y="633"/>
                    <a:pt x="97" y="632"/>
                    <a:pt x="95" y="632"/>
                  </a:cubicBezTo>
                  <a:cubicBezTo>
                    <a:pt x="93" y="631"/>
                    <a:pt x="91" y="632"/>
                    <a:pt x="90" y="634"/>
                  </a:cubicBezTo>
                  <a:cubicBezTo>
                    <a:pt x="88" y="633"/>
                    <a:pt x="85" y="633"/>
                    <a:pt x="76" y="633"/>
                  </a:cubicBezTo>
                  <a:cubicBezTo>
                    <a:pt x="46" y="633"/>
                    <a:pt x="46" y="633"/>
                    <a:pt x="46" y="633"/>
                  </a:cubicBezTo>
                  <a:cubicBezTo>
                    <a:pt x="41" y="633"/>
                    <a:pt x="36" y="632"/>
                    <a:pt x="34" y="631"/>
                  </a:cubicBezTo>
                  <a:cubicBezTo>
                    <a:pt x="36" y="629"/>
                    <a:pt x="41" y="631"/>
                    <a:pt x="42" y="628"/>
                  </a:cubicBezTo>
                  <a:cubicBezTo>
                    <a:pt x="31" y="626"/>
                    <a:pt x="22" y="627"/>
                    <a:pt x="18" y="631"/>
                  </a:cubicBezTo>
                  <a:cubicBezTo>
                    <a:pt x="24" y="631"/>
                    <a:pt x="30" y="630"/>
                    <a:pt x="33" y="636"/>
                  </a:cubicBezTo>
                  <a:cubicBezTo>
                    <a:pt x="35" y="634"/>
                    <a:pt x="37" y="634"/>
                    <a:pt x="41" y="635"/>
                  </a:cubicBezTo>
                  <a:cubicBezTo>
                    <a:pt x="44" y="641"/>
                    <a:pt x="51" y="639"/>
                    <a:pt x="54" y="635"/>
                  </a:cubicBezTo>
                  <a:cubicBezTo>
                    <a:pt x="64" y="637"/>
                    <a:pt x="64" y="637"/>
                    <a:pt x="64" y="637"/>
                  </a:cubicBezTo>
                  <a:cubicBezTo>
                    <a:pt x="66" y="638"/>
                    <a:pt x="66" y="638"/>
                    <a:pt x="66" y="638"/>
                  </a:cubicBezTo>
                  <a:cubicBezTo>
                    <a:pt x="71" y="638"/>
                    <a:pt x="71" y="638"/>
                    <a:pt x="71" y="638"/>
                  </a:cubicBezTo>
                  <a:cubicBezTo>
                    <a:pt x="71" y="638"/>
                    <a:pt x="70" y="638"/>
                    <a:pt x="69" y="639"/>
                  </a:cubicBezTo>
                  <a:cubicBezTo>
                    <a:pt x="72" y="641"/>
                    <a:pt x="79" y="644"/>
                    <a:pt x="82" y="640"/>
                  </a:cubicBezTo>
                  <a:cubicBezTo>
                    <a:pt x="80" y="639"/>
                    <a:pt x="78" y="639"/>
                    <a:pt x="76" y="638"/>
                  </a:cubicBezTo>
                  <a:cubicBezTo>
                    <a:pt x="84" y="638"/>
                    <a:pt x="88" y="637"/>
                    <a:pt x="89" y="636"/>
                  </a:cubicBezTo>
                  <a:cubicBezTo>
                    <a:pt x="90" y="637"/>
                    <a:pt x="92" y="638"/>
                    <a:pt x="94" y="639"/>
                  </a:cubicBezTo>
                  <a:cubicBezTo>
                    <a:pt x="96" y="639"/>
                    <a:pt x="97" y="638"/>
                    <a:pt x="99" y="637"/>
                  </a:cubicBezTo>
                  <a:cubicBezTo>
                    <a:pt x="100" y="637"/>
                    <a:pt x="102" y="638"/>
                    <a:pt x="104" y="639"/>
                  </a:cubicBezTo>
                  <a:cubicBezTo>
                    <a:pt x="103" y="639"/>
                    <a:pt x="102" y="640"/>
                    <a:pt x="101" y="640"/>
                  </a:cubicBezTo>
                  <a:cubicBezTo>
                    <a:pt x="105" y="641"/>
                    <a:pt x="101" y="641"/>
                    <a:pt x="101" y="643"/>
                  </a:cubicBezTo>
                  <a:cubicBezTo>
                    <a:pt x="108" y="643"/>
                    <a:pt x="107" y="648"/>
                    <a:pt x="110" y="650"/>
                  </a:cubicBezTo>
                  <a:cubicBezTo>
                    <a:pt x="112" y="647"/>
                    <a:pt x="118" y="650"/>
                    <a:pt x="121" y="649"/>
                  </a:cubicBezTo>
                  <a:cubicBezTo>
                    <a:pt x="122" y="645"/>
                    <a:pt x="118" y="645"/>
                    <a:pt x="117" y="643"/>
                  </a:cubicBezTo>
                  <a:cubicBezTo>
                    <a:pt x="119" y="643"/>
                    <a:pt x="121" y="644"/>
                    <a:pt x="123" y="644"/>
                  </a:cubicBezTo>
                  <a:cubicBezTo>
                    <a:pt x="163" y="649"/>
                    <a:pt x="163" y="649"/>
                    <a:pt x="163" y="649"/>
                  </a:cubicBezTo>
                  <a:cubicBezTo>
                    <a:pt x="167" y="651"/>
                    <a:pt x="169" y="654"/>
                    <a:pt x="170" y="658"/>
                  </a:cubicBezTo>
                  <a:cubicBezTo>
                    <a:pt x="171" y="655"/>
                    <a:pt x="172" y="652"/>
                    <a:pt x="172" y="650"/>
                  </a:cubicBezTo>
                  <a:cubicBezTo>
                    <a:pt x="174" y="650"/>
                    <a:pt x="174" y="649"/>
                    <a:pt x="174" y="648"/>
                  </a:cubicBezTo>
                  <a:cubicBezTo>
                    <a:pt x="174" y="647"/>
                    <a:pt x="174" y="646"/>
                    <a:pt x="172" y="646"/>
                  </a:cubicBezTo>
                  <a:cubicBezTo>
                    <a:pt x="172" y="644"/>
                    <a:pt x="172" y="643"/>
                    <a:pt x="171" y="642"/>
                  </a:cubicBezTo>
                  <a:cubicBezTo>
                    <a:pt x="185" y="641"/>
                    <a:pt x="185" y="641"/>
                    <a:pt x="185" y="641"/>
                  </a:cubicBezTo>
                  <a:cubicBezTo>
                    <a:pt x="185" y="644"/>
                    <a:pt x="186" y="648"/>
                    <a:pt x="189" y="650"/>
                  </a:cubicBezTo>
                  <a:cubicBezTo>
                    <a:pt x="188" y="650"/>
                    <a:pt x="187" y="651"/>
                    <a:pt x="187" y="652"/>
                  </a:cubicBezTo>
                  <a:cubicBezTo>
                    <a:pt x="184" y="652"/>
                    <a:pt x="184" y="655"/>
                    <a:pt x="185" y="657"/>
                  </a:cubicBezTo>
                  <a:cubicBezTo>
                    <a:pt x="185" y="658"/>
                    <a:pt x="185" y="658"/>
                    <a:pt x="185" y="658"/>
                  </a:cubicBezTo>
                  <a:cubicBezTo>
                    <a:pt x="185" y="662"/>
                    <a:pt x="185" y="665"/>
                    <a:pt x="186" y="667"/>
                  </a:cubicBezTo>
                  <a:cubicBezTo>
                    <a:pt x="184" y="668"/>
                    <a:pt x="181" y="673"/>
                    <a:pt x="181" y="676"/>
                  </a:cubicBezTo>
                  <a:cubicBezTo>
                    <a:pt x="160" y="671"/>
                    <a:pt x="160" y="671"/>
                    <a:pt x="160" y="671"/>
                  </a:cubicBezTo>
                  <a:cubicBezTo>
                    <a:pt x="160" y="668"/>
                    <a:pt x="160" y="668"/>
                    <a:pt x="160" y="668"/>
                  </a:cubicBezTo>
                  <a:cubicBezTo>
                    <a:pt x="169" y="669"/>
                    <a:pt x="169" y="669"/>
                    <a:pt x="169" y="669"/>
                  </a:cubicBezTo>
                  <a:cubicBezTo>
                    <a:pt x="171" y="670"/>
                    <a:pt x="171" y="669"/>
                    <a:pt x="171" y="668"/>
                  </a:cubicBezTo>
                  <a:cubicBezTo>
                    <a:pt x="172" y="667"/>
                    <a:pt x="171" y="666"/>
                    <a:pt x="169" y="666"/>
                  </a:cubicBezTo>
                  <a:cubicBezTo>
                    <a:pt x="116" y="659"/>
                    <a:pt x="116" y="659"/>
                    <a:pt x="116" y="659"/>
                  </a:cubicBezTo>
                  <a:cubicBezTo>
                    <a:pt x="101" y="658"/>
                    <a:pt x="98" y="660"/>
                    <a:pt x="96" y="662"/>
                  </a:cubicBezTo>
                  <a:cubicBezTo>
                    <a:pt x="96" y="661"/>
                    <a:pt x="95" y="660"/>
                    <a:pt x="95" y="660"/>
                  </a:cubicBezTo>
                  <a:cubicBezTo>
                    <a:pt x="95" y="658"/>
                    <a:pt x="95" y="658"/>
                    <a:pt x="95" y="658"/>
                  </a:cubicBezTo>
                  <a:cubicBezTo>
                    <a:pt x="93" y="658"/>
                    <a:pt x="93" y="658"/>
                    <a:pt x="93" y="658"/>
                  </a:cubicBezTo>
                  <a:cubicBezTo>
                    <a:pt x="93" y="658"/>
                    <a:pt x="92" y="658"/>
                    <a:pt x="92" y="658"/>
                  </a:cubicBezTo>
                  <a:cubicBezTo>
                    <a:pt x="89" y="658"/>
                    <a:pt x="88" y="658"/>
                    <a:pt x="86" y="661"/>
                  </a:cubicBezTo>
                  <a:cubicBezTo>
                    <a:pt x="85" y="659"/>
                    <a:pt x="82" y="655"/>
                    <a:pt x="69" y="654"/>
                  </a:cubicBezTo>
                  <a:cubicBezTo>
                    <a:pt x="65" y="653"/>
                    <a:pt x="65" y="653"/>
                    <a:pt x="65" y="653"/>
                  </a:cubicBezTo>
                  <a:cubicBezTo>
                    <a:pt x="67" y="653"/>
                    <a:pt x="69" y="652"/>
                    <a:pt x="69" y="649"/>
                  </a:cubicBezTo>
                  <a:cubicBezTo>
                    <a:pt x="65" y="649"/>
                    <a:pt x="61" y="650"/>
                    <a:pt x="60" y="651"/>
                  </a:cubicBezTo>
                  <a:cubicBezTo>
                    <a:pt x="60" y="652"/>
                    <a:pt x="61" y="652"/>
                    <a:pt x="62" y="653"/>
                  </a:cubicBezTo>
                  <a:cubicBezTo>
                    <a:pt x="19" y="648"/>
                    <a:pt x="19" y="648"/>
                    <a:pt x="19" y="648"/>
                  </a:cubicBezTo>
                  <a:cubicBezTo>
                    <a:pt x="15" y="647"/>
                    <a:pt x="14" y="647"/>
                    <a:pt x="14" y="649"/>
                  </a:cubicBezTo>
                  <a:cubicBezTo>
                    <a:pt x="13" y="650"/>
                    <a:pt x="15" y="651"/>
                    <a:pt x="17" y="651"/>
                  </a:cubicBezTo>
                  <a:cubicBezTo>
                    <a:pt x="24" y="652"/>
                    <a:pt x="24" y="652"/>
                    <a:pt x="24" y="652"/>
                  </a:cubicBezTo>
                  <a:cubicBezTo>
                    <a:pt x="23" y="655"/>
                    <a:pt x="23" y="655"/>
                    <a:pt x="23" y="655"/>
                  </a:cubicBezTo>
                  <a:cubicBezTo>
                    <a:pt x="3" y="655"/>
                    <a:pt x="3" y="655"/>
                    <a:pt x="3" y="655"/>
                  </a:cubicBezTo>
                  <a:cubicBezTo>
                    <a:pt x="3" y="651"/>
                    <a:pt x="1" y="645"/>
                    <a:pt x="0" y="644"/>
                  </a:cubicBezTo>
                  <a:cubicBezTo>
                    <a:pt x="0" y="643"/>
                    <a:pt x="1" y="641"/>
                    <a:pt x="2" y="639"/>
                  </a:cubicBezTo>
                  <a:cubicBezTo>
                    <a:pt x="3" y="637"/>
                    <a:pt x="3" y="634"/>
                    <a:pt x="3" y="632"/>
                  </a:cubicBezTo>
                  <a:cubicBezTo>
                    <a:pt x="4" y="628"/>
                    <a:pt x="3" y="622"/>
                    <a:pt x="3" y="620"/>
                  </a:cubicBezTo>
                  <a:cubicBezTo>
                    <a:pt x="4" y="618"/>
                    <a:pt x="7" y="613"/>
                    <a:pt x="7" y="609"/>
                  </a:cubicBezTo>
                  <a:cubicBezTo>
                    <a:pt x="37" y="609"/>
                    <a:pt x="37" y="609"/>
                    <a:pt x="37" y="609"/>
                  </a:cubicBezTo>
                  <a:cubicBezTo>
                    <a:pt x="77" y="609"/>
                    <a:pt x="77" y="609"/>
                    <a:pt x="77" y="609"/>
                  </a:cubicBezTo>
                  <a:cubicBezTo>
                    <a:pt x="80" y="612"/>
                    <a:pt x="89" y="608"/>
                    <a:pt x="89" y="615"/>
                  </a:cubicBezTo>
                  <a:cubicBezTo>
                    <a:pt x="85" y="611"/>
                    <a:pt x="80" y="614"/>
                    <a:pt x="77" y="612"/>
                  </a:cubicBezTo>
                  <a:cubicBezTo>
                    <a:pt x="76" y="618"/>
                    <a:pt x="76" y="618"/>
                    <a:pt x="76" y="618"/>
                  </a:cubicBezTo>
                  <a:cubicBezTo>
                    <a:pt x="81" y="617"/>
                    <a:pt x="81" y="618"/>
                    <a:pt x="83" y="622"/>
                  </a:cubicBezTo>
                  <a:cubicBezTo>
                    <a:pt x="83" y="617"/>
                    <a:pt x="87" y="617"/>
                    <a:pt x="89" y="617"/>
                  </a:cubicBezTo>
                  <a:cubicBezTo>
                    <a:pt x="89" y="617"/>
                    <a:pt x="90" y="618"/>
                    <a:pt x="91" y="618"/>
                  </a:cubicBezTo>
                  <a:cubicBezTo>
                    <a:pt x="90" y="622"/>
                    <a:pt x="90" y="625"/>
                    <a:pt x="95" y="626"/>
                  </a:cubicBezTo>
                  <a:cubicBezTo>
                    <a:pt x="96" y="620"/>
                    <a:pt x="104" y="623"/>
                    <a:pt x="107" y="619"/>
                  </a:cubicBezTo>
                  <a:cubicBezTo>
                    <a:pt x="104" y="615"/>
                    <a:pt x="96" y="616"/>
                    <a:pt x="93" y="613"/>
                  </a:cubicBezTo>
                  <a:cubicBezTo>
                    <a:pt x="94" y="608"/>
                    <a:pt x="101" y="611"/>
                    <a:pt x="104" y="609"/>
                  </a:cubicBezTo>
                  <a:cubicBezTo>
                    <a:pt x="95" y="607"/>
                    <a:pt x="84" y="598"/>
                    <a:pt x="78" y="607"/>
                  </a:cubicBezTo>
                  <a:cubicBezTo>
                    <a:pt x="10" y="590"/>
                    <a:pt x="10" y="590"/>
                    <a:pt x="10" y="590"/>
                  </a:cubicBezTo>
                  <a:cubicBezTo>
                    <a:pt x="10" y="586"/>
                    <a:pt x="9" y="580"/>
                    <a:pt x="8" y="578"/>
                  </a:cubicBezTo>
                  <a:cubicBezTo>
                    <a:pt x="8" y="577"/>
                    <a:pt x="9" y="575"/>
                    <a:pt x="10" y="573"/>
                  </a:cubicBezTo>
                  <a:cubicBezTo>
                    <a:pt x="14" y="575"/>
                    <a:pt x="21" y="576"/>
                    <a:pt x="22" y="572"/>
                  </a:cubicBezTo>
                  <a:cubicBezTo>
                    <a:pt x="17" y="571"/>
                    <a:pt x="14" y="569"/>
                    <a:pt x="11" y="570"/>
                  </a:cubicBezTo>
                  <a:cubicBezTo>
                    <a:pt x="11" y="569"/>
                    <a:pt x="11" y="568"/>
                    <a:pt x="12" y="567"/>
                  </a:cubicBezTo>
                  <a:cubicBezTo>
                    <a:pt x="12" y="563"/>
                    <a:pt x="12" y="556"/>
                    <a:pt x="11" y="554"/>
                  </a:cubicBezTo>
                  <a:cubicBezTo>
                    <a:pt x="13" y="553"/>
                    <a:pt x="15" y="549"/>
                    <a:pt x="16" y="546"/>
                  </a:cubicBezTo>
                  <a:cubicBezTo>
                    <a:pt x="36" y="551"/>
                    <a:pt x="36" y="551"/>
                    <a:pt x="36" y="551"/>
                  </a:cubicBezTo>
                  <a:cubicBezTo>
                    <a:pt x="36" y="553"/>
                    <a:pt x="36" y="553"/>
                    <a:pt x="36" y="553"/>
                  </a:cubicBezTo>
                  <a:cubicBezTo>
                    <a:pt x="29" y="552"/>
                    <a:pt x="29" y="552"/>
                    <a:pt x="29" y="552"/>
                  </a:cubicBezTo>
                  <a:cubicBezTo>
                    <a:pt x="27" y="552"/>
                    <a:pt x="26" y="552"/>
                    <a:pt x="26" y="553"/>
                  </a:cubicBezTo>
                  <a:cubicBezTo>
                    <a:pt x="26" y="555"/>
                    <a:pt x="28" y="555"/>
                    <a:pt x="30" y="556"/>
                  </a:cubicBezTo>
                  <a:cubicBezTo>
                    <a:pt x="80" y="562"/>
                    <a:pt x="80" y="562"/>
                    <a:pt x="80" y="562"/>
                  </a:cubicBezTo>
                  <a:cubicBezTo>
                    <a:pt x="93" y="563"/>
                    <a:pt x="98" y="561"/>
                    <a:pt x="99" y="559"/>
                  </a:cubicBezTo>
                  <a:cubicBezTo>
                    <a:pt x="99" y="561"/>
                    <a:pt x="102" y="562"/>
                    <a:pt x="103" y="563"/>
                  </a:cubicBezTo>
                  <a:cubicBezTo>
                    <a:pt x="105" y="563"/>
                    <a:pt x="107" y="562"/>
                    <a:pt x="109" y="560"/>
                  </a:cubicBezTo>
                  <a:cubicBezTo>
                    <a:pt x="109" y="562"/>
                    <a:pt x="113" y="566"/>
                    <a:pt x="130" y="568"/>
                  </a:cubicBezTo>
                  <a:cubicBezTo>
                    <a:pt x="181" y="574"/>
                    <a:pt x="181" y="574"/>
                    <a:pt x="181" y="574"/>
                  </a:cubicBezTo>
                  <a:cubicBezTo>
                    <a:pt x="182" y="574"/>
                    <a:pt x="183" y="574"/>
                    <a:pt x="183" y="572"/>
                  </a:cubicBezTo>
                  <a:cubicBezTo>
                    <a:pt x="183" y="571"/>
                    <a:pt x="183" y="570"/>
                    <a:pt x="181" y="570"/>
                  </a:cubicBezTo>
                  <a:cubicBezTo>
                    <a:pt x="173" y="569"/>
                    <a:pt x="173" y="569"/>
                    <a:pt x="173" y="569"/>
                  </a:cubicBezTo>
                  <a:cubicBezTo>
                    <a:pt x="173" y="568"/>
                    <a:pt x="174" y="567"/>
                    <a:pt x="174" y="567"/>
                  </a:cubicBezTo>
                  <a:cubicBezTo>
                    <a:pt x="194" y="566"/>
                    <a:pt x="194" y="566"/>
                    <a:pt x="194" y="566"/>
                  </a:cubicBezTo>
                  <a:cubicBezTo>
                    <a:pt x="194" y="569"/>
                    <a:pt x="195" y="574"/>
                    <a:pt x="198" y="575"/>
                  </a:cubicBezTo>
                  <a:cubicBezTo>
                    <a:pt x="197" y="576"/>
                    <a:pt x="196" y="578"/>
                    <a:pt x="195" y="580"/>
                  </a:cubicBezTo>
                  <a:cubicBezTo>
                    <a:pt x="195" y="582"/>
                    <a:pt x="194" y="584"/>
                    <a:pt x="194" y="587"/>
                  </a:cubicBezTo>
                  <a:cubicBezTo>
                    <a:pt x="193" y="592"/>
                    <a:pt x="193" y="597"/>
                    <a:pt x="195" y="600"/>
                  </a:cubicBezTo>
                  <a:cubicBezTo>
                    <a:pt x="192" y="601"/>
                    <a:pt x="189" y="606"/>
                    <a:pt x="189" y="609"/>
                  </a:cubicBezTo>
                  <a:cubicBezTo>
                    <a:pt x="169" y="604"/>
                    <a:pt x="169" y="604"/>
                    <a:pt x="169" y="604"/>
                  </a:cubicBezTo>
                  <a:cubicBezTo>
                    <a:pt x="169" y="602"/>
                    <a:pt x="169" y="602"/>
                    <a:pt x="169" y="602"/>
                  </a:cubicBezTo>
                  <a:cubicBezTo>
                    <a:pt x="176" y="603"/>
                    <a:pt x="176" y="603"/>
                    <a:pt x="176" y="603"/>
                  </a:cubicBezTo>
                  <a:cubicBezTo>
                    <a:pt x="184" y="605"/>
                    <a:pt x="187" y="599"/>
                    <a:pt x="183" y="596"/>
                  </a:cubicBezTo>
                  <a:cubicBezTo>
                    <a:pt x="182" y="602"/>
                    <a:pt x="176" y="595"/>
                    <a:pt x="174" y="598"/>
                  </a:cubicBezTo>
                  <a:moveTo>
                    <a:pt x="84" y="607"/>
                  </a:moveTo>
                  <a:cubicBezTo>
                    <a:pt x="84" y="604"/>
                    <a:pt x="88" y="606"/>
                    <a:pt x="88" y="609"/>
                  </a:cubicBezTo>
                  <a:cubicBezTo>
                    <a:pt x="86" y="609"/>
                    <a:pt x="86" y="607"/>
                    <a:pt x="84" y="607"/>
                  </a:cubicBezTo>
                  <a:moveTo>
                    <a:pt x="164" y="643"/>
                  </a:moveTo>
                  <a:cubicBezTo>
                    <a:pt x="165" y="643"/>
                    <a:pt x="166" y="644"/>
                    <a:pt x="167" y="645"/>
                  </a:cubicBezTo>
                  <a:cubicBezTo>
                    <a:pt x="164" y="644"/>
                    <a:pt x="164" y="644"/>
                    <a:pt x="164" y="644"/>
                  </a:cubicBezTo>
                  <a:lnTo>
                    <a:pt x="164" y="643"/>
                  </a:lnTo>
                  <a:close/>
                  <a:moveTo>
                    <a:pt x="459" y="48"/>
                  </a:moveTo>
                  <a:cubicBezTo>
                    <a:pt x="459" y="47"/>
                    <a:pt x="460" y="48"/>
                    <a:pt x="461" y="48"/>
                  </a:cubicBezTo>
                  <a:cubicBezTo>
                    <a:pt x="461" y="49"/>
                    <a:pt x="460" y="48"/>
                    <a:pt x="459" y="48"/>
                  </a:cubicBezTo>
                  <a:moveTo>
                    <a:pt x="478" y="56"/>
                  </a:moveTo>
                  <a:cubicBezTo>
                    <a:pt x="477" y="59"/>
                    <a:pt x="477" y="55"/>
                    <a:pt x="478" y="55"/>
                  </a:cubicBezTo>
                  <a:lnTo>
                    <a:pt x="478" y="56"/>
                  </a:lnTo>
                  <a:close/>
                  <a:moveTo>
                    <a:pt x="483" y="55"/>
                  </a:moveTo>
                  <a:cubicBezTo>
                    <a:pt x="483" y="56"/>
                    <a:pt x="481" y="55"/>
                    <a:pt x="481" y="58"/>
                  </a:cubicBezTo>
                  <a:cubicBezTo>
                    <a:pt x="480" y="57"/>
                    <a:pt x="480" y="56"/>
                    <a:pt x="479" y="56"/>
                  </a:cubicBezTo>
                  <a:cubicBezTo>
                    <a:pt x="479" y="54"/>
                    <a:pt x="479" y="54"/>
                    <a:pt x="479" y="54"/>
                  </a:cubicBezTo>
                  <a:lnTo>
                    <a:pt x="483" y="55"/>
                  </a:lnTo>
                  <a:close/>
                  <a:moveTo>
                    <a:pt x="451" y="44"/>
                  </a:moveTo>
                  <a:cubicBezTo>
                    <a:pt x="453" y="44"/>
                    <a:pt x="455" y="43"/>
                    <a:pt x="455" y="40"/>
                  </a:cubicBezTo>
                  <a:cubicBezTo>
                    <a:pt x="456" y="39"/>
                    <a:pt x="457" y="38"/>
                    <a:pt x="458" y="37"/>
                  </a:cubicBezTo>
                  <a:cubicBezTo>
                    <a:pt x="459" y="37"/>
                    <a:pt x="460" y="37"/>
                    <a:pt x="462" y="37"/>
                  </a:cubicBezTo>
                  <a:cubicBezTo>
                    <a:pt x="464" y="37"/>
                    <a:pt x="466" y="36"/>
                    <a:pt x="469" y="35"/>
                  </a:cubicBezTo>
                  <a:cubicBezTo>
                    <a:pt x="473" y="34"/>
                    <a:pt x="476" y="32"/>
                    <a:pt x="478" y="31"/>
                  </a:cubicBezTo>
                  <a:cubicBezTo>
                    <a:pt x="477" y="32"/>
                    <a:pt x="477" y="33"/>
                    <a:pt x="479" y="35"/>
                  </a:cubicBezTo>
                  <a:cubicBezTo>
                    <a:pt x="472" y="34"/>
                    <a:pt x="478" y="39"/>
                    <a:pt x="478" y="41"/>
                  </a:cubicBezTo>
                  <a:cubicBezTo>
                    <a:pt x="475" y="39"/>
                    <a:pt x="471" y="42"/>
                    <a:pt x="469" y="44"/>
                  </a:cubicBezTo>
                  <a:cubicBezTo>
                    <a:pt x="468" y="47"/>
                    <a:pt x="474" y="44"/>
                    <a:pt x="474" y="47"/>
                  </a:cubicBezTo>
                  <a:cubicBezTo>
                    <a:pt x="471" y="49"/>
                    <a:pt x="465" y="44"/>
                    <a:pt x="467" y="42"/>
                  </a:cubicBezTo>
                  <a:cubicBezTo>
                    <a:pt x="464" y="42"/>
                    <a:pt x="465" y="39"/>
                    <a:pt x="461" y="40"/>
                  </a:cubicBezTo>
                  <a:cubicBezTo>
                    <a:pt x="460" y="45"/>
                    <a:pt x="460" y="45"/>
                    <a:pt x="460" y="45"/>
                  </a:cubicBezTo>
                  <a:cubicBezTo>
                    <a:pt x="457" y="44"/>
                    <a:pt x="455" y="46"/>
                    <a:pt x="453" y="47"/>
                  </a:cubicBezTo>
                  <a:lnTo>
                    <a:pt x="451" y="44"/>
                  </a:lnTo>
                  <a:close/>
                  <a:moveTo>
                    <a:pt x="473" y="37"/>
                  </a:moveTo>
                  <a:cubicBezTo>
                    <a:pt x="471" y="34"/>
                    <a:pt x="470" y="36"/>
                    <a:pt x="471" y="37"/>
                  </a:cubicBezTo>
                  <a:cubicBezTo>
                    <a:pt x="471" y="38"/>
                    <a:pt x="472" y="38"/>
                    <a:pt x="473" y="37"/>
                  </a:cubicBezTo>
                  <a:moveTo>
                    <a:pt x="647" y="98"/>
                  </a:moveTo>
                  <a:cubicBezTo>
                    <a:pt x="652" y="99"/>
                    <a:pt x="654" y="96"/>
                    <a:pt x="656" y="95"/>
                  </a:cubicBezTo>
                  <a:cubicBezTo>
                    <a:pt x="652" y="95"/>
                    <a:pt x="650" y="96"/>
                    <a:pt x="647" y="98"/>
                  </a:cubicBezTo>
                  <a:moveTo>
                    <a:pt x="667" y="126"/>
                  </a:moveTo>
                  <a:cubicBezTo>
                    <a:pt x="665" y="127"/>
                    <a:pt x="666" y="128"/>
                    <a:pt x="665" y="129"/>
                  </a:cubicBezTo>
                  <a:cubicBezTo>
                    <a:pt x="658" y="130"/>
                    <a:pt x="660" y="131"/>
                    <a:pt x="667" y="131"/>
                  </a:cubicBezTo>
                  <a:cubicBezTo>
                    <a:pt x="666" y="129"/>
                    <a:pt x="670" y="127"/>
                    <a:pt x="667" y="126"/>
                  </a:cubicBezTo>
                  <a:moveTo>
                    <a:pt x="651" y="36"/>
                  </a:moveTo>
                  <a:cubicBezTo>
                    <a:pt x="653" y="33"/>
                    <a:pt x="653" y="37"/>
                    <a:pt x="654" y="37"/>
                  </a:cubicBezTo>
                  <a:cubicBezTo>
                    <a:pt x="654" y="36"/>
                    <a:pt x="656" y="35"/>
                    <a:pt x="655" y="34"/>
                  </a:cubicBezTo>
                  <a:cubicBezTo>
                    <a:pt x="654" y="33"/>
                    <a:pt x="648" y="36"/>
                    <a:pt x="651" y="36"/>
                  </a:cubicBezTo>
                  <a:moveTo>
                    <a:pt x="667" y="58"/>
                  </a:moveTo>
                  <a:cubicBezTo>
                    <a:pt x="665" y="58"/>
                    <a:pt x="665" y="58"/>
                    <a:pt x="665" y="58"/>
                  </a:cubicBezTo>
                  <a:cubicBezTo>
                    <a:pt x="665" y="60"/>
                    <a:pt x="665" y="60"/>
                    <a:pt x="665" y="60"/>
                  </a:cubicBezTo>
                  <a:cubicBezTo>
                    <a:pt x="667" y="60"/>
                    <a:pt x="667" y="60"/>
                    <a:pt x="667" y="60"/>
                  </a:cubicBezTo>
                  <a:lnTo>
                    <a:pt x="667" y="58"/>
                  </a:lnTo>
                  <a:close/>
                  <a:moveTo>
                    <a:pt x="656" y="59"/>
                  </a:moveTo>
                  <a:cubicBezTo>
                    <a:pt x="657" y="60"/>
                    <a:pt x="658" y="61"/>
                    <a:pt x="658" y="60"/>
                  </a:cubicBezTo>
                  <a:cubicBezTo>
                    <a:pt x="659" y="59"/>
                    <a:pt x="657" y="58"/>
                    <a:pt x="656" y="59"/>
                  </a:cubicBezTo>
                  <a:moveTo>
                    <a:pt x="655" y="78"/>
                  </a:moveTo>
                  <a:cubicBezTo>
                    <a:pt x="656" y="79"/>
                    <a:pt x="657" y="79"/>
                    <a:pt x="657" y="79"/>
                  </a:cubicBezTo>
                  <a:cubicBezTo>
                    <a:pt x="658" y="79"/>
                    <a:pt x="657" y="76"/>
                    <a:pt x="655" y="78"/>
                  </a:cubicBezTo>
                  <a:moveTo>
                    <a:pt x="651" y="80"/>
                  </a:moveTo>
                  <a:cubicBezTo>
                    <a:pt x="651" y="80"/>
                    <a:pt x="653" y="81"/>
                    <a:pt x="653" y="80"/>
                  </a:cubicBezTo>
                  <a:cubicBezTo>
                    <a:pt x="652" y="80"/>
                    <a:pt x="651" y="79"/>
                    <a:pt x="651" y="80"/>
                  </a:cubicBezTo>
                  <a:moveTo>
                    <a:pt x="651" y="74"/>
                  </a:moveTo>
                  <a:cubicBezTo>
                    <a:pt x="651" y="73"/>
                    <a:pt x="651" y="72"/>
                    <a:pt x="650" y="72"/>
                  </a:cubicBezTo>
                  <a:cubicBezTo>
                    <a:pt x="650" y="73"/>
                    <a:pt x="650" y="74"/>
                    <a:pt x="651" y="74"/>
                  </a:cubicBezTo>
                  <a:moveTo>
                    <a:pt x="659" y="69"/>
                  </a:moveTo>
                  <a:cubicBezTo>
                    <a:pt x="658" y="69"/>
                    <a:pt x="657" y="69"/>
                    <a:pt x="657" y="70"/>
                  </a:cubicBezTo>
                  <a:cubicBezTo>
                    <a:pt x="657" y="70"/>
                    <a:pt x="659" y="70"/>
                    <a:pt x="659" y="69"/>
                  </a:cubicBezTo>
                  <a:moveTo>
                    <a:pt x="653" y="122"/>
                  </a:moveTo>
                  <a:cubicBezTo>
                    <a:pt x="652" y="122"/>
                    <a:pt x="651" y="122"/>
                    <a:pt x="650" y="123"/>
                  </a:cubicBezTo>
                  <a:cubicBezTo>
                    <a:pt x="651" y="122"/>
                    <a:pt x="652" y="123"/>
                    <a:pt x="653" y="122"/>
                  </a:cubicBezTo>
                  <a:moveTo>
                    <a:pt x="666" y="143"/>
                  </a:moveTo>
                  <a:cubicBezTo>
                    <a:pt x="668" y="139"/>
                    <a:pt x="664" y="140"/>
                    <a:pt x="665" y="137"/>
                  </a:cubicBezTo>
                  <a:cubicBezTo>
                    <a:pt x="667" y="137"/>
                    <a:pt x="668" y="137"/>
                    <a:pt x="668" y="135"/>
                  </a:cubicBezTo>
                  <a:cubicBezTo>
                    <a:pt x="659" y="133"/>
                    <a:pt x="664" y="138"/>
                    <a:pt x="660" y="142"/>
                  </a:cubicBezTo>
                  <a:lnTo>
                    <a:pt x="666" y="143"/>
                  </a:lnTo>
                  <a:close/>
                  <a:moveTo>
                    <a:pt x="671" y="145"/>
                  </a:moveTo>
                  <a:cubicBezTo>
                    <a:pt x="671" y="143"/>
                    <a:pt x="672" y="140"/>
                    <a:pt x="669" y="140"/>
                  </a:cubicBezTo>
                  <a:cubicBezTo>
                    <a:pt x="668" y="143"/>
                    <a:pt x="670" y="144"/>
                    <a:pt x="671" y="145"/>
                  </a:cubicBezTo>
                  <a:moveTo>
                    <a:pt x="650" y="127"/>
                  </a:moveTo>
                  <a:cubicBezTo>
                    <a:pt x="650" y="126"/>
                    <a:pt x="650" y="124"/>
                    <a:pt x="650" y="123"/>
                  </a:cubicBezTo>
                  <a:cubicBezTo>
                    <a:pt x="650" y="116"/>
                    <a:pt x="650" y="116"/>
                    <a:pt x="650" y="116"/>
                  </a:cubicBezTo>
                  <a:cubicBezTo>
                    <a:pt x="650" y="114"/>
                    <a:pt x="650" y="114"/>
                    <a:pt x="650" y="114"/>
                  </a:cubicBezTo>
                  <a:cubicBezTo>
                    <a:pt x="651" y="115"/>
                    <a:pt x="652" y="115"/>
                    <a:pt x="652" y="112"/>
                  </a:cubicBezTo>
                  <a:cubicBezTo>
                    <a:pt x="651" y="112"/>
                    <a:pt x="650" y="112"/>
                    <a:pt x="649" y="112"/>
                  </a:cubicBezTo>
                  <a:cubicBezTo>
                    <a:pt x="649" y="109"/>
                    <a:pt x="649" y="106"/>
                    <a:pt x="648" y="105"/>
                  </a:cubicBezTo>
                  <a:cubicBezTo>
                    <a:pt x="649" y="103"/>
                    <a:pt x="649" y="103"/>
                    <a:pt x="648" y="103"/>
                  </a:cubicBezTo>
                  <a:cubicBezTo>
                    <a:pt x="647" y="100"/>
                    <a:pt x="646" y="99"/>
                    <a:pt x="645" y="99"/>
                  </a:cubicBezTo>
                  <a:cubicBezTo>
                    <a:pt x="647" y="97"/>
                    <a:pt x="648" y="96"/>
                    <a:pt x="648" y="94"/>
                  </a:cubicBezTo>
                  <a:cubicBezTo>
                    <a:pt x="648" y="92"/>
                    <a:pt x="647" y="90"/>
                    <a:pt x="645" y="89"/>
                  </a:cubicBezTo>
                  <a:cubicBezTo>
                    <a:pt x="645" y="88"/>
                    <a:pt x="646" y="88"/>
                    <a:pt x="646" y="87"/>
                  </a:cubicBezTo>
                  <a:cubicBezTo>
                    <a:pt x="648" y="84"/>
                    <a:pt x="649" y="80"/>
                    <a:pt x="649" y="71"/>
                  </a:cubicBezTo>
                  <a:cubicBezTo>
                    <a:pt x="649" y="69"/>
                    <a:pt x="649" y="69"/>
                    <a:pt x="649" y="69"/>
                  </a:cubicBezTo>
                  <a:cubicBezTo>
                    <a:pt x="650" y="69"/>
                    <a:pt x="650" y="68"/>
                    <a:pt x="649" y="67"/>
                  </a:cubicBezTo>
                  <a:cubicBezTo>
                    <a:pt x="649" y="66"/>
                    <a:pt x="649" y="66"/>
                    <a:pt x="649" y="66"/>
                  </a:cubicBezTo>
                  <a:cubicBezTo>
                    <a:pt x="651" y="65"/>
                    <a:pt x="651" y="62"/>
                    <a:pt x="649" y="61"/>
                  </a:cubicBezTo>
                  <a:cubicBezTo>
                    <a:pt x="648" y="31"/>
                    <a:pt x="648" y="31"/>
                    <a:pt x="648" y="31"/>
                  </a:cubicBezTo>
                  <a:cubicBezTo>
                    <a:pt x="652" y="30"/>
                    <a:pt x="655" y="31"/>
                    <a:pt x="656" y="26"/>
                  </a:cubicBezTo>
                  <a:cubicBezTo>
                    <a:pt x="654" y="28"/>
                    <a:pt x="651" y="28"/>
                    <a:pt x="648" y="28"/>
                  </a:cubicBezTo>
                  <a:cubicBezTo>
                    <a:pt x="648" y="19"/>
                    <a:pt x="648" y="19"/>
                    <a:pt x="648" y="19"/>
                  </a:cubicBezTo>
                  <a:cubicBezTo>
                    <a:pt x="648" y="18"/>
                    <a:pt x="648" y="17"/>
                    <a:pt x="648" y="16"/>
                  </a:cubicBezTo>
                  <a:cubicBezTo>
                    <a:pt x="653" y="18"/>
                    <a:pt x="659" y="19"/>
                    <a:pt x="664" y="20"/>
                  </a:cubicBezTo>
                  <a:cubicBezTo>
                    <a:pt x="666" y="18"/>
                    <a:pt x="666" y="17"/>
                    <a:pt x="665" y="16"/>
                  </a:cubicBezTo>
                  <a:cubicBezTo>
                    <a:pt x="668" y="15"/>
                    <a:pt x="670" y="15"/>
                    <a:pt x="673" y="14"/>
                  </a:cubicBezTo>
                  <a:cubicBezTo>
                    <a:pt x="672" y="15"/>
                    <a:pt x="672" y="16"/>
                    <a:pt x="672" y="18"/>
                  </a:cubicBezTo>
                  <a:cubicBezTo>
                    <a:pt x="672" y="39"/>
                    <a:pt x="672" y="39"/>
                    <a:pt x="672" y="39"/>
                  </a:cubicBezTo>
                  <a:cubicBezTo>
                    <a:pt x="669" y="39"/>
                    <a:pt x="668" y="37"/>
                    <a:pt x="666" y="39"/>
                  </a:cubicBezTo>
                  <a:cubicBezTo>
                    <a:pt x="667" y="40"/>
                    <a:pt x="668" y="40"/>
                    <a:pt x="668" y="42"/>
                  </a:cubicBezTo>
                  <a:cubicBezTo>
                    <a:pt x="665" y="43"/>
                    <a:pt x="660" y="42"/>
                    <a:pt x="656" y="43"/>
                  </a:cubicBezTo>
                  <a:cubicBezTo>
                    <a:pt x="658" y="42"/>
                    <a:pt x="658" y="39"/>
                    <a:pt x="656" y="39"/>
                  </a:cubicBezTo>
                  <a:cubicBezTo>
                    <a:pt x="657" y="46"/>
                    <a:pt x="649" y="38"/>
                    <a:pt x="650" y="44"/>
                  </a:cubicBezTo>
                  <a:cubicBezTo>
                    <a:pt x="655" y="43"/>
                    <a:pt x="657" y="44"/>
                    <a:pt x="656" y="48"/>
                  </a:cubicBezTo>
                  <a:cubicBezTo>
                    <a:pt x="660" y="48"/>
                    <a:pt x="669" y="49"/>
                    <a:pt x="673" y="45"/>
                  </a:cubicBezTo>
                  <a:cubicBezTo>
                    <a:pt x="673" y="50"/>
                    <a:pt x="673" y="50"/>
                    <a:pt x="673" y="50"/>
                  </a:cubicBezTo>
                  <a:cubicBezTo>
                    <a:pt x="673" y="70"/>
                    <a:pt x="673" y="70"/>
                    <a:pt x="673" y="70"/>
                  </a:cubicBezTo>
                  <a:cubicBezTo>
                    <a:pt x="673" y="73"/>
                    <a:pt x="673" y="75"/>
                    <a:pt x="673" y="77"/>
                  </a:cubicBezTo>
                  <a:cubicBezTo>
                    <a:pt x="674" y="85"/>
                    <a:pt x="676" y="87"/>
                    <a:pt x="678" y="88"/>
                  </a:cubicBezTo>
                  <a:cubicBezTo>
                    <a:pt x="676" y="89"/>
                    <a:pt x="675" y="91"/>
                    <a:pt x="675" y="93"/>
                  </a:cubicBezTo>
                  <a:cubicBezTo>
                    <a:pt x="673" y="94"/>
                    <a:pt x="671" y="98"/>
                    <a:pt x="667" y="97"/>
                  </a:cubicBezTo>
                  <a:cubicBezTo>
                    <a:pt x="668" y="101"/>
                    <a:pt x="674" y="98"/>
                    <a:pt x="676" y="96"/>
                  </a:cubicBezTo>
                  <a:cubicBezTo>
                    <a:pt x="677" y="97"/>
                    <a:pt x="677" y="97"/>
                    <a:pt x="678" y="98"/>
                  </a:cubicBezTo>
                  <a:cubicBezTo>
                    <a:pt x="676" y="100"/>
                    <a:pt x="674" y="105"/>
                    <a:pt x="674" y="115"/>
                  </a:cubicBezTo>
                  <a:cubicBezTo>
                    <a:pt x="674" y="155"/>
                    <a:pt x="674" y="155"/>
                    <a:pt x="674" y="155"/>
                  </a:cubicBezTo>
                  <a:cubicBezTo>
                    <a:pt x="672" y="155"/>
                    <a:pt x="669" y="154"/>
                    <a:pt x="669" y="152"/>
                  </a:cubicBezTo>
                  <a:cubicBezTo>
                    <a:pt x="669" y="153"/>
                    <a:pt x="666" y="152"/>
                    <a:pt x="665" y="152"/>
                  </a:cubicBezTo>
                  <a:cubicBezTo>
                    <a:pt x="666" y="155"/>
                    <a:pt x="662" y="158"/>
                    <a:pt x="658" y="159"/>
                  </a:cubicBezTo>
                  <a:cubicBezTo>
                    <a:pt x="658" y="153"/>
                    <a:pt x="658" y="154"/>
                    <a:pt x="660" y="149"/>
                  </a:cubicBezTo>
                  <a:cubicBezTo>
                    <a:pt x="657" y="148"/>
                    <a:pt x="654" y="149"/>
                    <a:pt x="652" y="150"/>
                  </a:cubicBezTo>
                  <a:cubicBezTo>
                    <a:pt x="652" y="152"/>
                    <a:pt x="651" y="153"/>
                    <a:pt x="650" y="153"/>
                  </a:cubicBezTo>
                  <a:cubicBezTo>
                    <a:pt x="650" y="131"/>
                    <a:pt x="650" y="131"/>
                    <a:pt x="650" y="131"/>
                  </a:cubicBezTo>
                  <a:cubicBezTo>
                    <a:pt x="651" y="130"/>
                    <a:pt x="652" y="130"/>
                    <a:pt x="652" y="129"/>
                  </a:cubicBezTo>
                  <a:cubicBezTo>
                    <a:pt x="651" y="129"/>
                    <a:pt x="650" y="128"/>
                    <a:pt x="650" y="127"/>
                  </a:cubicBezTo>
                  <a:moveTo>
                    <a:pt x="911" y="164"/>
                  </a:moveTo>
                  <a:cubicBezTo>
                    <a:pt x="911" y="163"/>
                    <a:pt x="907" y="161"/>
                    <a:pt x="907" y="163"/>
                  </a:cubicBezTo>
                  <a:cubicBezTo>
                    <a:pt x="909" y="163"/>
                    <a:pt x="907" y="167"/>
                    <a:pt x="910" y="166"/>
                  </a:cubicBezTo>
                  <a:lnTo>
                    <a:pt x="911" y="164"/>
                  </a:lnTo>
                  <a:close/>
                  <a:moveTo>
                    <a:pt x="929" y="243"/>
                  </a:moveTo>
                  <a:cubicBezTo>
                    <a:pt x="930" y="243"/>
                    <a:pt x="931" y="243"/>
                    <a:pt x="931" y="242"/>
                  </a:cubicBezTo>
                  <a:cubicBezTo>
                    <a:pt x="930" y="242"/>
                    <a:pt x="929" y="242"/>
                    <a:pt x="929" y="243"/>
                  </a:cubicBezTo>
                  <a:moveTo>
                    <a:pt x="913" y="62"/>
                  </a:moveTo>
                  <a:cubicBezTo>
                    <a:pt x="914" y="62"/>
                    <a:pt x="915" y="63"/>
                    <a:pt x="915" y="62"/>
                  </a:cubicBezTo>
                  <a:cubicBezTo>
                    <a:pt x="915" y="62"/>
                    <a:pt x="913" y="61"/>
                    <a:pt x="913" y="62"/>
                  </a:cubicBezTo>
                  <a:moveTo>
                    <a:pt x="938" y="66"/>
                  </a:moveTo>
                  <a:cubicBezTo>
                    <a:pt x="936" y="65"/>
                    <a:pt x="936" y="65"/>
                    <a:pt x="936" y="65"/>
                  </a:cubicBezTo>
                  <a:cubicBezTo>
                    <a:pt x="937" y="67"/>
                    <a:pt x="935" y="69"/>
                    <a:pt x="937" y="70"/>
                  </a:cubicBezTo>
                  <a:cubicBezTo>
                    <a:pt x="937" y="68"/>
                    <a:pt x="938" y="67"/>
                    <a:pt x="938" y="66"/>
                  </a:cubicBezTo>
                  <a:moveTo>
                    <a:pt x="984" y="77"/>
                  </a:moveTo>
                  <a:cubicBezTo>
                    <a:pt x="986" y="71"/>
                    <a:pt x="977" y="75"/>
                    <a:pt x="980" y="77"/>
                  </a:cubicBezTo>
                  <a:cubicBezTo>
                    <a:pt x="981" y="76"/>
                    <a:pt x="981" y="78"/>
                    <a:pt x="984" y="77"/>
                  </a:cubicBezTo>
                  <a:moveTo>
                    <a:pt x="1005" y="85"/>
                  </a:moveTo>
                  <a:cubicBezTo>
                    <a:pt x="1004" y="83"/>
                    <a:pt x="996" y="76"/>
                    <a:pt x="998" y="82"/>
                  </a:cubicBezTo>
                  <a:cubicBezTo>
                    <a:pt x="1001" y="79"/>
                    <a:pt x="998" y="86"/>
                    <a:pt x="1001" y="86"/>
                  </a:cubicBezTo>
                  <a:cubicBezTo>
                    <a:pt x="1001" y="83"/>
                    <a:pt x="1006" y="88"/>
                    <a:pt x="1005" y="85"/>
                  </a:cubicBezTo>
                  <a:moveTo>
                    <a:pt x="935" y="78"/>
                  </a:moveTo>
                  <a:cubicBezTo>
                    <a:pt x="935" y="77"/>
                    <a:pt x="936" y="75"/>
                    <a:pt x="934" y="74"/>
                  </a:cubicBezTo>
                  <a:cubicBezTo>
                    <a:pt x="932" y="76"/>
                    <a:pt x="929" y="75"/>
                    <a:pt x="927" y="78"/>
                  </a:cubicBezTo>
                  <a:cubicBezTo>
                    <a:pt x="930" y="79"/>
                    <a:pt x="932" y="77"/>
                    <a:pt x="935" y="78"/>
                  </a:cubicBezTo>
                  <a:moveTo>
                    <a:pt x="990" y="82"/>
                  </a:moveTo>
                  <a:cubicBezTo>
                    <a:pt x="987" y="81"/>
                    <a:pt x="980" y="80"/>
                    <a:pt x="977" y="82"/>
                  </a:cubicBezTo>
                  <a:cubicBezTo>
                    <a:pt x="976" y="84"/>
                    <a:pt x="978" y="84"/>
                    <a:pt x="977" y="86"/>
                  </a:cubicBezTo>
                  <a:cubicBezTo>
                    <a:pt x="981" y="85"/>
                    <a:pt x="981" y="86"/>
                    <a:pt x="983" y="88"/>
                  </a:cubicBezTo>
                  <a:cubicBezTo>
                    <a:pt x="984" y="84"/>
                    <a:pt x="988" y="85"/>
                    <a:pt x="990" y="82"/>
                  </a:cubicBezTo>
                  <a:moveTo>
                    <a:pt x="989" y="91"/>
                  </a:moveTo>
                  <a:cubicBezTo>
                    <a:pt x="989" y="92"/>
                    <a:pt x="992" y="94"/>
                    <a:pt x="993" y="92"/>
                  </a:cubicBezTo>
                  <a:cubicBezTo>
                    <a:pt x="991" y="93"/>
                    <a:pt x="990" y="88"/>
                    <a:pt x="989" y="91"/>
                  </a:cubicBezTo>
                  <a:moveTo>
                    <a:pt x="981" y="91"/>
                  </a:moveTo>
                  <a:cubicBezTo>
                    <a:pt x="979" y="88"/>
                    <a:pt x="974" y="91"/>
                    <a:pt x="978" y="92"/>
                  </a:cubicBezTo>
                  <a:cubicBezTo>
                    <a:pt x="978" y="91"/>
                    <a:pt x="980" y="92"/>
                    <a:pt x="981" y="91"/>
                  </a:cubicBezTo>
                  <a:moveTo>
                    <a:pt x="918" y="80"/>
                  </a:moveTo>
                  <a:cubicBezTo>
                    <a:pt x="917" y="81"/>
                    <a:pt x="917" y="83"/>
                    <a:pt x="919" y="84"/>
                  </a:cubicBezTo>
                  <a:cubicBezTo>
                    <a:pt x="920" y="83"/>
                    <a:pt x="921" y="81"/>
                    <a:pt x="918" y="80"/>
                  </a:cubicBezTo>
                  <a:moveTo>
                    <a:pt x="987" y="95"/>
                  </a:moveTo>
                  <a:cubicBezTo>
                    <a:pt x="988" y="95"/>
                    <a:pt x="988" y="97"/>
                    <a:pt x="989" y="95"/>
                  </a:cubicBezTo>
                  <a:cubicBezTo>
                    <a:pt x="989" y="94"/>
                    <a:pt x="988" y="94"/>
                    <a:pt x="987" y="95"/>
                  </a:cubicBezTo>
                  <a:moveTo>
                    <a:pt x="910" y="86"/>
                  </a:moveTo>
                  <a:cubicBezTo>
                    <a:pt x="909" y="85"/>
                    <a:pt x="909" y="84"/>
                    <a:pt x="908" y="83"/>
                  </a:cubicBezTo>
                  <a:cubicBezTo>
                    <a:pt x="907" y="83"/>
                    <a:pt x="906" y="84"/>
                    <a:pt x="904" y="84"/>
                  </a:cubicBezTo>
                  <a:cubicBezTo>
                    <a:pt x="903" y="87"/>
                    <a:pt x="909" y="89"/>
                    <a:pt x="910" y="86"/>
                  </a:cubicBezTo>
                  <a:moveTo>
                    <a:pt x="937" y="102"/>
                  </a:moveTo>
                  <a:cubicBezTo>
                    <a:pt x="938" y="102"/>
                    <a:pt x="939" y="102"/>
                    <a:pt x="939" y="101"/>
                  </a:cubicBezTo>
                  <a:cubicBezTo>
                    <a:pt x="939" y="101"/>
                    <a:pt x="937" y="101"/>
                    <a:pt x="937" y="102"/>
                  </a:cubicBezTo>
                  <a:moveTo>
                    <a:pt x="918" y="97"/>
                  </a:moveTo>
                  <a:cubicBezTo>
                    <a:pt x="918" y="98"/>
                    <a:pt x="918" y="101"/>
                    <a:pt x="919" y="100"/>
                  </a:cubicBezTo>
                  <a:cubicBezTo>
                    <a:pt x="921" y="99"/>
                    <a:pt x="919" y="95"/>
                    <a:pt x="918" y="97"/>
                  </a:cubicBezTo>
                  <a:moveTo>
                    <a:pt x="927" y="94"/>
                  </a:moveTo>
                  <a:cubicBezTo>
                    <a:pt x="929" y="92"/>
                    <a:pt x="925" y="89"/>
                    <a:pt x="928" y="89"/>
                  </a:cubicBezTo>
                  <a:cubicBezTo>
                    <a:pt x="928" y="91"/>
                    <a:pt x="930" y="96"/>
                    <a:pt x="933" y="93"/>
                  </a:cubicBezTo>
                  <a:cubicBezTo>
                    <a:pt x="930" y="92"/>
                    <a:pt x="934" y="92"/>
                    <a:pt x="933" y="89"/>
                  </a:cubicBezTo>
                  <a:cubicBezTo>
                    <a:pt x="931" y="88"/>
                    <a:pt x="930" y="86"/>
                    <a:pt x="928" y="85"/>
                  </a:cubicBezTo>
                  <a:cubicBezTo>
                    <a:pt x="927" y="87"/>
                    <a:pt x="925" y="92"/>
                    <a:pt x="919" y="90"/>
                  </a:cubicBezTo>
                  <a:cubicBezTo>
                    <a:pt x="918" y="92"/>
                    <a:pt x="922" y="91"/>
                    <a:pt x="920" y="95"/>
                  </a:cubicBezTo>
                  <a:cubicBezTo>
                    <a:pt x="923" y="96"/>
                    <a:pt x="925" y="95"/>
                    <a:pt x="927" y="94"/>
                  </a:cubicBezTo>
                  <a:moveTo>
                    <a:pt x="948" y="113"/>
                  </a:moveTo>
                  <a:cubicBezTo>
                    <a:pt x="948" y="114"/>
                    <a:pt x="949" y="115"/>
                    <a:pt x="950" y="113"/>
                  </a:cubicBezTo>
                  <a:cubicBezTo>
                    <a:pt x="949" y="113"/>
                    <a:pt x="948" y="112"/>
                    <a:pt x="948" y="113"/>
                  </a:cubicBezTo>
                  <a:moveTo>
                    <a:pt x="957" y="106"/>
                  </a:moveTo>
                  <a:cubicBezTo>
                    <a:pt x="958" y="108"/>
                    <a:pt x="963" y="109"/>
                    <a:pt x="965" y="108"/>
                  </a:cubicBezTo>
                  <a:cubicBezTo>
                    <a:pt x="966" y="104"/>
                    <a:pt x="963" y="103"/>
                    <a:pt x="961" y="102"/>
                  </a:cubicBezTo>
                  <a:cubicBezTo>
                    <a:pt x="961" y="106"/>
                    <a:pt x="960" y="102"/>
                    <a:pt x="958" y="102"/>
                  </a:cubicBezTo>
                  <a:cubicBezTo>
                    <a:pt x="955" y="106"/>
                    <a:pt x="948" y="109"/>
                    <a:pt x="952" y="115"/>
                  </a:cubicBezTo>
                  <a:cubicBezTo>
                    <a:pt x="952" y="110"/>
                    <a:pt x="954" y="107"/>
                    <a:pt x="957" y="106"/>
                  </a:cubicBezTo>
                  <a:moveTo>
                    <a:pt x="972" y="116"/>
                  </a:moveTo>
                  <a:cubicBezTo>
                    <a:pt x="973" y="119"/>
                    <a:pt x="975" y="119"/>
                    <a:pt x="975" y="118"/>
                  </a:cubicBezTo>
                  <a:cubicBezTo>
                    <a:pt x="975" y="117"/>
                    <a:pt x="975" y="116"/>
                    <a:pt x="972" y="116"/>
                  </a:cubicBezTo>
                  <a:moveTo>
                    <a:pt x="953" y="118"/>
                  </a:moveTo>
                  <a:cubicBezTo>
                    <a:pt x="954" y="118"/>
                    <a:pt x="955" y="118"/>
                    <a:pt x="955" y="117"/>
                  </a:cubicBezTo>
                  <a:cubicBezTo>
                    <a:pt x="954" y="117"/>
                    <a:pt x="953" y="117"/>
                    <a:pt x="953" y="118"/>
                  </a:cubicBezTo>
                  <a:moveTo>
                    <a:pt x="923" y="114"/>
                  </a:moveTo>
                  <a:cubicBezTo>
                    <a:pt x="923" y="115"/>
                    <a:pt x="926" y="113"/>
                    <a:pt x="926" y="113"/>
                  </a:cubicBezTo>
                  <a:cubicBezTo>
                    <a:pt x="927" y="112"/>
                    <a:pt x="922" y="113"/>
                    <a:pt x="923" y="114"/>
                  </a:cubicBezTo>
                  <a:moveTo>
                    <a:pt x="901" y="111"/>
                  </a:moveTo>
                  <a:cubicBezTo>
                    <a:pt x="902" y="111"/>
                    <a:pt x="903" y="111"/>
                    <a:pt x="903" y="110"/>
                  </a:cubicBezTo>
                  <a:cubicBezTo>
                    <a:pt x="902" y="110"/>
                    <a:pt x="901" y="110"/>
                    <a:pt x="901" y="111"/>
                  </a:cubicBezTo>
                  <a:moveTo>
                    <a:pt x="922" y="115"/>
                  </a:moveTo>
                  <a:cubicBezTo>
                    <a:pt x="920" y="114"/>
                    <a:pt x="918" y="114"/>
                    <a:pt x="918" y="116"/>
                  </a:cubicBezTo>
                  <a:cubicBezTo>
                    <a:pt x="920" y="116"/>
                    <a:pt x="920" y="116"/>
                    <a:pt x="920" y="116"/>
                  </a:cubicBezTo>
                  <a:cubicBezTo>
                    <a:pt x="920" y="115"/>
                    <a:pt x="921" y="115"/>
                    <a:pt x="922" y="115"/>
                  </a:cubicBezTo>
                  <a:moveTo>
                    <a:pt x="885" y="109"/>
                  </a:moveTo>
                  <a:cubicBezTo>
                    <a:pt x="884" y="112"/>
                    <a:pt x="884" y="114"/>
                    <a:pt x="887" y="114"/>
                  </a:cubicBezTo>
                  <a:cubicBezTo>
                    <a:pt x="887" y="112"/>
                    <a:pt x="887" y="110"/>
                    <a:pt x="885" y="109"/>
                  </a:cubicBezTo>
                  <a:moveTo>
                    <a:pt x="959" y="129"/>
                  </a:moveTo>
                  <a:cubicBezTo>
                    <a:pt x="960" y="131"/>
                    <a:pt x="962" y="129"/>
                    <a:pt x="962" y="129"/>
                  </a:cubicBezTo>
                  <a:cubicBezTo>
                    <a:pt x="966" y="126"/>
                    <a:pt x="958" y="128"/>
                    <a:pt x="959" y="129"/>
                  </a:cubicBezTo>
                  <a:moveTo>
                    <a:pt x="916" y="124"/>
                  </a:moveTo>
                  <a:cubicBezTo>
                    <a:pt x="917" y="124"/>
                    <a:pt x="918" y="124"/>
                    <a:pt x="918" y="123"/>
                  </a:cubicBezTo>
                  <a:cubicBezTo>
                    <a:pt x="917" y="123"/>
                    <a:pt x="916" y="123"/>
                    <a:pt x="916" y="124"/>
                  </a:cubicBezTo>
                  <a:moveTo>
                    <a:pt x="965" y="127"/>
                  </a:moveTo>
                  <a:cubicBezTo>
                    <a:pt x="964" y="130"/>
                    <a:pt x="964" y="133"/>
                    <a:pt x="967" y="133"/>
                  </a:cubicBezTo>
                  <a:cubicBezTo>
                    <a:pt x="968" y="130"/>
                    <a:pt x="968" y="127"/>
                    <a:pt x="965" y="127"/>
                  </a:cubicBezTo>
                  <a:moveTo>
                    <a:pt x="968" y="136"/>
                  </a:moveTo>
                  <a:cubicBezTo>
                    <a:pt x="969" y="136"/>
                    <a:pt x="970" y="137"/>
                    <a:pt x="971" y="136"/>
                  </a:cubicBezTo>
                  <a:cubicBezTo>
                    <a:pt x="970" y="136"/>
                    <a:pt x="969" y="135"/>
                    <a:pt x="968" y="136"/>
                  </a:cubicBezTo>
                  <a:moveTo>
                    <a:pt x="977" y="135"/>
                  </a:moveTo>
                  <a:cubicBezTo>
                    <a:pt x="974" y="133"/>
                    <a:pt x="974" y="136"/>
                    <a:pt x="972" y="135"/>
                  </a:cubicBezTo>
                  <a:cubicBezTo>
                    <a:pt x="971" y="137"/>
                    <a:pt x="971" y="137"/>
                    <a:pt x="971" y="137"/>
                  </a:cubicBezTo>
                  <a:cubicBezTo>
                    <a:pt x="972" y="137"/>
                    <a:pt x="972" y="138"/>
                    <a:pt x="973" y="138"/>
                  </a:cubicBezTo>
                  <a:cubicBezTo>
                    <a:pt x="973" y="135"/>
                    <a:pt x="977" y="138"/>
                    <a:pt x="977" y="135"/>
                  </a:cubicBezTo>
                  <a:moveTo>
                    <a:pt x="922" y="128"/>
                  </a:moveTo>
                  <a:cubicBezTo>
                    <a:pt x="920" y="128"/>
                    <a:pt x="918" y="127"/>
                    <a:pt x="917" y="126"/>
                  </a:cubicBezTo>
                  <a:cubicBezTo>
                    <a:pt x="917" y="128"/>
                    <a:pt x="916" y="128"/>
                    <a:pt x="915" y="129"/>
                  </a:cubicBezTo>
                  <a:cubicBezTo>
                    <a:pt x="919" y="129"/>
                    <a:pt x="920" y="131"/>
                    <a:pt x="922" y="128"/>
                  </a:cubicBezTo>
                  <a:moveTo>
                    <a:pt x="960" y="135"/>
                  </a:moveTo>
                  <a:cubicBezTo>
                    <a:pt x="958" y="133"/>
                    <a:pt x="954" y="136"/>
                    <a:pt x="957" y="137"/>
                  </a:cubicBezTo>
                  <a:cubicBezTo>
                    <a:pt x="957" y="135"/>
                    <a:pt x="961" y="139"/>
                    <a:pt x="960" y="135"/>
                  </a:cubicBezTo>
                  <a:moveTo>
                    <a:pt x="937" y="134"/>
                  </a:moveTo>
                  <a:cubicBezTo>
                    <a:pt x="933" y="134"/>
                    <a:pt x="934" y="131"/>
                    <a:pt x="931" y="130"/>
                  </a:cubicBezTo>
                  <a:cubicBezTo>
                    <a:pt x="926" y="135"/>
                    <a:pt x="940" y="136"/>
                    <a:pt x="937" y="134"/>
                  </a:cubicBezTo>
                  <a:moveTo>
                    <a:pt x="916" y="133"/>
                  </a:moveTo>
                  <a:cubicBezTo>
                    <a:pt x="917" y="133"/>
                    <a:pt x="919" y="134"/>
                    <a:pt x="919" y="133"/>
                  </a:cubicBezTo>
                  <a:cubicBezTo>
                    <a:pt x="918" y="133"/>
                    <a:pt x="917" y="132"/>
                    <a:pt x="916" y="133"/>
                  </a:cubicBezTo>
                  <a:moveTo>
                    <a:pt x="909" y="130"/>
                  </a:moveTo>
                  <a:cubicBezTo>
                    <a:pt x="907" y="132"/>
                    <a:pt x="907" y="134"/>
                    <a:pt x="907" y="137"/>
                  </a:cubicBezTo>
                  <a:cubicBezTo>
                    <a:pt x="911" y="136"/>
                    <a:pt x="911" y="133"/>
                    <a:pt x="912" y="138"/>
                  </a:cubicBezTo>
                  <a:cubicBezTo>
                    <a:pt x="916" y="135"/>
                    <a:pt x="911" y="131"/>
                    <a:pt x="909" y="130"/>
                  </a:cubicBezTo>
                  <a:moveTo>
                    <a:pt x="932" y="140"/>
                  </a:moveTo>
                  <a:cubicBezTo>
                    <a:pt x="934" y="138"/>
                    <a:pt x="930" y="140"/>
                    <a:pt x="930" y="140"/>
                  </a:cubicBezTo>
                  <a:lnTo>
                    <a:pt x="932" y="140"/>
                  </a:lnTo>
                  <a:close/>
                  <a:moveTo>
                    <a:pt x="932" y="144"/>
                  </a:moveTo>
                  <a:cubicBezTo>
                    <a:pt x="930" y="144"/>
                    <a:pt x="928" y="144"/>
                    <a:pt x="927" y="146"/>
                  </a:cubicBezTo>
                  <a:cubicBezTo>
                    <a:pt x="929" y="146"/>
                    <a:pt x="932" y="147"/>
                    <a:pt x="932" y="144"/>
                  </a:cubicBezTo>
                  <a:moveTo>
                    <a:pt x="936" y="147"/>
                  </a:moveTo>
                  <a:cubicBezTo>
                    <a:pt x="940" y="144"/>
                    <a:pt x="933" y="146"/>
                    <a:pt x="933" y="147"/>
                  </a:cubicBezTo>
                  <a:cubicBezTo>
                    <a:pt x="933" y="147"/>
                    <a:pt x="934" y="147"/>
                    <a:pt x="936" y="147"/>
                  </a:cubicBezTo>
                  <a:moveTo>
                    <a:pt x="929" y="142"/>
                  </a:moveTo>
                  <a:cubicBezTo>
                    <a:pt x="931" y="138"/>
                    <a:pt x="925" y="140"/>
                    <a:pt x="923" y="138"/>
                  </a:cubicBezTo>
                  <a:cubicBezTo>
                    <a:pt x="922" y="140"/>
                    <a:pt x="922" y="141"/>
                    <a:pt x="921" y="141"/>
                  </a:cubicBezTo>
                  <a:cubicBezTo>
                    <a:pt x="922" y="142"/>
                    <a:pt x="924" y="142"/>
                    <a:pt x="924" y="143"/>
                  </a:cubicBezTo>
                  <a:cubicBezTo>
                    <a:pt x="921" y="142"/>
                    <a:pt x="920" y="144"/>
                    <a:pt x="919" y="145"/>
                  </a:cubicBezTo>
                  <a:cubicBezTo>
                    <a:pt x="926" y="151"/>
                    <a:pt x="926" y="137"/>
                    <a:pt x="929" y="142"/>
                  </a:cubicBezTo>
                  <a:moveTo>
                    <a:pt x="968" y="152"/>
                  </a:moveTo>
                  <a:cubicBezTo>
                    <a:pt x="970" y="153"/>
                    <a:pt x="970" y="155"/>
                    <a:pt x="974" y="155"/>
                  </a:cubicBezTo>
                  <a:cubicBezTo>
                    <a:pt x="975" y="153"/>
                    <a:pt x="969" y="150"/>
                    <a:pt x="968" y="152"/>
                  </a:cubicBezTo>
                  <a:moveTo>
                    <a:pt x="932" y="153"/>
                  </a:moveTo>
                  <a:cubicBezTo>
                    <a:pt x="933" y="153"/>
                    <a:pt x="934" y="153"/>
                    <a:pt x="935" y="152"/>
                  </a:cubicBezTo>
                  <a:cubicBezTo>
                    <a:pt x="934" y="152"/>
                    <a:pt x="933" y="152"/>
                    <a:pt x="932" y="153"/>
                  </a:cubicBezTo>
                  <a:moveTo>
                    <a:pt x="926" y="156"/>
                  </a:moveTo>
                  <a:cubicBezTo>
                    <a:pt x="927" y="155"/>
                    <a:pt x="928" y="156"/>
                    <a:pt x="928" y="155"/>
                  </a:cubicBezTo>
                  <a:cubicBezTo>
                    <a:pt x="927" y="155"/>
                    <a:pt x="926" y="155"/>
                    <a:pt x="926" y="156"/>
                  </a:cubicBezTo>
                  <a:moveTo>
                    <a:pt x="910" y="153"/>
                  </a:moveTo>
                  <a:cubicBezTo>
                    <a:pt x="906" y="153"/>
                    <a:pt x="901" y="147"/>
                    <a:pt x="900" y="153"/>
                  </a:cubicBezTo>
                  <a:cubicBezTo>
                    <a:pt x="904" y="152"/>
                    <a:pt x="906" y="155"/>
                    <a:pt x="910" y="153"/>
                  </a:cubicBezTo>
                  <a:moveTo>
                    <a:pt x="901" y="160"/>
                  </a:moveTo>
                  <a:cubicBezTo>
                    <a:pt x="904" y="157"/>
                    <a:pt x="900" y="160"/>
                    <a:pt x="900" y="160"/>
                  </a:cubicBezTo>
                  <a:lnTo>
                    <a:pt x="901" y="160"/>
                  </a:lnTo>
                  <a:close/>
                  <a:moveTo>
                    <a:pt x="958" y="177"/>
                  </a:moveTo>
                  <a:cubicBezTo>
                    <a:pt x="959" y="177"/>
                    <a:pt x="961" y="177"/>
                    <a:pt x="961" y="176"/>
                  </a:cubicBezTo>
                  <a:cubicBezTo>
                    <a:pt x="960" y="176"/>
                    <a:pt x="959" y="176"/>
                    <a:pt x="958" y="177"/>
                  </a:cubicBezTo>
                  <a:moveTo>
                    <a:pt x="938" y="213"/>
                  </a:moveTo>
                  <a:cubicBezTo>
                    <a:pt x="940" y="213"/>
                    <a:pt x="940" y="214"/>
                    <a:pt x="940" y="213"/>
                  </a:cubicBezTo>
                  <a:cubicBezTo>
                    <a:pt x="941" y="212"/>
                    <a:pt x="939" y="211"/>
                    <a:pt x="938" y="213"/>
                  </a:cubicBezTo>
                  <a:moveTo>
                    <a:pt x="937" y="228"/>
                  </a:moveTo>
                  <a:cubicBezTo>
                    <a:pt x="937" y="225"/>
                    <a:pt x="935" y="226"/>
                    <a:pt x="935" y="227"/>
                  </a:cubicBezTo>
                  <a:cubicBezTo>
                    <a:pt x="935" y="227"/>
                    <a:pt x="935" y="228"/>
                    <a:pt x="937" y="228"/>
                  </a:cubicBezTo>
                  <a:moveTo>
                    <a:pt x="953" y="161"/>
                  </a:moveTo>
                  <a:cubicBezTo>
                    <a:pt x="954" y="162"/>
                    <a:pt x="956" y="161"/>
                    <a:pt x="957" y="160"/>
                  </a:cubicBezTo>
                  <a:cubicBezTo>
                    <a:pt x="955" y="159"/>
                    <a:pt x="953" y="160"/>
                    <a:pt x="953" y="161"/>
                  </a:cubicBezTo>
                  <a:moveTo>
                    <a:pt x="960" y="158"/>
                  </a:moveTo>
                  <a:cubicBezTo>
                    <a:pt x="962" y="157"/>
                    <a:pt x="963" y="154"/>
                    <a:pt x="964" y="151"/>
                  </a:cubicBezTo>
                  <a:cubicBezTo>
                    <a:pt x="959" y="151"/>
                    <a:pt x="958" y="149"/>
                    <a:pt x="954" y="149"/>
                  </a:cubicBezTo>
                  <a:cubicBezTo>
                    <a:pt x="953" y="150"/>
                    <a:pt x="951" y="151"/>
                    <a:pt x="951" y="153"/>
                  </a:cubicBezTo>
                  <a:cubicBezTo>
                    <a:pt x="957" y="155"/>
                    <a:pt x="960" y="153"/>
                    <a:pt x="960" y="158"/>
                  </a:cubicBezTo>
                  <a:moveTo>
                    <a:pt x="954" y="166"/>
                  </a:moveTo>
                  <a:cubicBezTo>
                    <a:pt x="956" y="162"/>
                    <a:pt x="949" y="164"/>
                    <a:pt x="951" y="166"/>
                  </a:cubicBezTo>
                  <a:cubicBezTo>
                    <a:pt x="951" y="167"/>
                    <a:pt x="954" y="166"/>
                    <a:pt x="954" y="166"/>
                  </a:cubicBezTo>
                  <a:moveTo>
                    <a:pt x="917" y="173"/>
                  </a:moveTo>
                  <a:cubicBezTo>
                    <a:pt x="917" y="171"/>
                    <a:pt x="916" y="172"/>
                    <a:pt x="915" y="172"/>
                  </a:cubicBezTo>
                  <a:cubicBezTo>
                    <a:pt x="914" y="173"/>
                    <a:pt x="916" y="174"/>
                    <a:pt x="917" y="173"/>
                  </a:cubicBezTo>
                  <a:moveTo>
                    <a:pt x="912" y="171"/>
                  </a:moveTo>
                  <a:cubicBezTo>
                    <a:pt x="908" y="170"/>
                    <a:pt x="904" y="166"/>
                    <a:pt x="900" y="170"/>
                  </a:cubicBezTo>
                  <a:cubicBezTo>
                    <a:pt x="904" y="169"/>
                    <a:pt x="908" y="172"/>
                    <a:pt x="910" y="174"/>
                  </a:cubicBezTo>
                  <a:cubicBezTo>
                    <a:pt x="910" y="172"/>
                    <a:pt x="912" y="174"/>
                    <a:pt x="912" y="171"/>
                  </a:cubicBezTo>
                  <a:moveTo>
                    <a:pt x="896" y="176"/>
                  </a:moveTo>
                  <a:cubicBezTo>
                    <a:pt x="899" y="177"/>
                    <a:pt x="901" y="177"/>
                    <a:pt x="902" y="175"/>
                  </a:cubicBezTo>
                  <a:cubicBezTo>
                    <a:pt x="901" y="174"/>
                    <a:pt x="897" y="173"/>
                    <a:pt x="896" y="176"/>
                  </a:cubicBezTo>
                  <a:moveTo>
                    <a:pt x="934" y="188"/>
                  </a:moveTo>
                  <a:cubicBezTo>
                    <a:pt x="934" y="188"/>
                    <a:pt x="932" y="188"/>
                    <a:pt x="932" y="189"/>
                  </a:cubicBezTo>
                  <a:cubicBezTo>
                    <a:pt x="933" y="189"/>
                    <a:pt x="934" y="189"/>
                    <a:pt x="934" y="188"/>
                  </a:cubicBezTo>
                  <a:moveTo>
                    <a:pt x="903" y="186"/>
                  </a:moveTo>
                  <a:cubicBezTo>
                    <a:pt x="903" y="184"/>
                    <a:pt x="902" y="185"/>
                    <a:pt x="901" y="185"/>
                  </a:cubicBezTo>
                  <a:cubicBezTo>
                    <a:pt x="901" y="186"/>
                    <a:pt x="902" y="187"/>
                    <a:pt x="903" y="186"/>
                  </a:cubicBezTo>
                  <a:moveTo>
                    <a:pt x="911" y="189"/>
                  </a:moveTo>
                  <a:cubicBezTo>
                    <a:pt x="912" y="189"/>
                    <a:pt x="914" y="189"/>
                    <a:pt x="915" y="188"/>
                  </a:cubicBezTo>
                  <a:cubicBezTo>
                    <a:pt x="913" y="188"/>
                    <a:pt x="910" y="186"/>
                    <a:pt x="911" y="189"/>
                  </a:cubicBezTo>
                  <a:moveTo>
                    <a:pt x="854" y="199"/>
                  </a:moveTo>
                  <a:cubicBezTo>
                    <a:pt x="853" y="198"/>
                    <a:pt x="854" y="195"/>
                    <a:pt x="850" y="196"/>
                  </a:cubicBezTo>
                  <a:cubicBezTo>
                    <a:pt x="849" y="198"/>
                    <a:pt x="853" y="201"/>
                    <a:pt x="854" y="199"/>
                  </a:cubicBezTo>
                  <a:moveTo>
                    <a:pt x="857" y="200"/>
                  </a:moveTo>
                  <a:cubicBezTo>
                    <a:pt x="859" y="198"/>
                    <a:pt x="856" y="200"/>
                    <a:pt x="856" y="201"/>
                  </a:cubicBezTo>
                  <a:lnTo>
                    <a:pt x="857" y="200"/>
                  </a:lnTo>
                  <a:close/>
                  <a:moveTo>
                    <a:pt x="911" y="211"/>
                  </a:moveTo>
                  <a:cubicBezTo>
                    <a:pt x="915" y="203"/>
                    <a:pt x="915" y="203"/>
                    <a:pt x="915" y="203"/>
                  </a:cubicBezTo>
                  <a:cubicBezTo>
                    <a:pt x="915" y="205"/>
                    <a:pt x="917" y="205"/>
                    <a:pt x="919" y="205"/>
                  </a:cubicBezTo>
                  <a:cubicBezTo>
                    <a:pt x="919" y="203"/>
                    <a:pt x="917" y="202"/>
                    <a:pt x="916" y="202"/>
                  </a:cubicBezTo>
                  <a:cubicBezTo>
                    <a:pt x="925" y="179"/>
                    <a:pt x="925" y="179"/>
                    <a:pt x="925" y="179"/>
                  </a:cubicBezTo>
                  <a:cubicBezTo>
                    <a:pt x="926" y="179"/>
                    <a:pt x="927" y="178"/>
                    <a:pt x="928" y="177"/>
                  </a:cubicBezTo>
                  <a:cubicBezTo>
                    <a:pt x="927" y="177"/>
                    <a:pt x="927" y="177"/>
                    <a:pt x="926" y="176"/>
                  </a:cubicBezTo>
                  <a:cubicBezTo>
                    <a:pt x="933" y="164"/>
                    <a:pt x="933" y="158"/>
                    <a:pt x="932" y="156"/>
                  </a:cubicBezTo>
                  <a:cubicBezTo>
                    <a:pt x="933" y="155"/>
                    <a:pt x="935" y="154"/>
                    <a:pt x="936" y="152"/>
                  </a:cubicBezTo>
                  <a:cubicBezTo>
                    <a:pt x="937" y="151"/>
                    <a:pt x="937" y="149"/>
                    <a:pt x="936" y="147"/>
                  </a:cubicBezTo>
                  <a:cubicBezTo>
                    <a:pt x="937" y="146"/>
                    <a:pt x="940" y="144"/>
                    <a:pt x="943" y="139"/>
                  </a:cubicBezTo>
                  <a:cubicBezTo>
                    <a:pt x="943" y="140"/>
                    <a:pt x="944" y="140"/>
                    <a:pt x="945" y="141"/>
                  </a:cubicBezTo>
                  <a:cubicBezTo>
                    <a:pt x="946" y="140"/>
                    <a:pt x="946" y="138"/>
                    <a:pt x="947" y="136"/>
                  </a:cubicBezTo>
                  <a:cubicBezTo>
                    <a:pt x="946" y="134"/>
                    <a:pt x="947" y="133"/>
                    <a:pt x="947" y="132"/>
                  </a:cubicBezTo>
                  <a:cubicBezTo>
                    <a:pt x="954" y="118"/>
                    <a:pt x="954" y="118"/>
                    <a:pt x="954" y="118"/>
                  </a:cubicBezTo>
                  <a:cubicBezTo>
                    <a:pt x="956" y="118"/>
                    <a:pt x="956" y="116"/>
                    <a:pt x="959" y="118"/>
                  </a:cubicBezTo>
                  <a:cubicBezTo>
                    <a:pt x="960" y="117"/>
                    <a:pt x="960" y="114"/>
                    <a:pt x="962" y="114"/>
                  </a:cubicBezTo>
                  <a:cubicBezTo>
                    <a:pt x="961" y="115"/>
                    <a:pt x="963" y="118"/>
                    <a:pt x="963" y="116"/>
                  </a:cubicBezTo>
                  <a:cubicBezTo>
                    <a:pt x="962" y="115"/>
                    <a:pt x="964" y="115"/>
                    <a:pt x="964" y="113"/>
                  </a:cubicBezTo>
                  <a:cubicBezTo>
                    <a:pt x="961" y="113"/>
                    <a:pt x="959" y="112"/>
                    <a:pt x="958" y="109"/>
                  </a:cubicBezTo>
                  <a:cubicBezTo>
                    <a:pt x="955" y="111"/>
                    <a:pt x="955" y="111"/>
                    <a:pt x="955" y="111"/>
                  </a:cubicBezTo>
                  <a:cubicBezTo>
                    <a:pt x="944" y="128"/>
                    <a:pt x="944" y="128"/>
                    <a:pt x="944" y="128"/>
                  </a:cubicBezTo>
                  <a:cubicBezTo>
                    <a:pt x="942" y="128"/>
                    <a:pt x="939" y="130"/>
                    <a:pt x="940" y="131"/>
                  </a:cubicBezTo>
                  <a:cubicBezTo>
                    <a:pt x="941" y="131"/>
                    <a:pt x="941" y="131"/>
                    <a:pt x="942" y="131"/>
                  </a:cubicBezTo>
                  <a:cubicBezTo>
                    <a:pt x="940" y="133"/>
                    <a:pt x="940" y="133"/>
                    <a:pt x="940" y="133"/>
                  </a:cubicBezTo>
                  <a:cubicBezTo>
                    <a:pt x="939" y="135"/>
                    <a:pt x="938" y="137"/>
                    <a:pt x="937" y="139"/>
                  </a:cubicBezTo>
                  <a:cubicBezTo>
                    <a:pt x="936" y="143"/>
                    <a:pt x="934" y="139"/>
                    <a:pt x="932" y="139"/>
                  </a:cubicBezTo>
                  <a:cubicBezTo>
                    <a:pt x="931" y="142"/>
                    <a:pt x="934" y="142"/>
                    <a:pt x="936" y="142"/>
                  </a:cubicBezTo>
                  <a:cubicBezTo>
                    <a:pt x="935" y="144"/>
                    <a:pt x="935" y="145"/>
                    <a:pt x="934" y="146"/>
                  </a:cubicBezTo>
                  <a:cubicBezTo>
                    <a:pt x="932" y="146"/>
                    <a:pt x="930" y="147"/>
                    <a:pt x="929" y="149"/>
                  </a:cubicBezTo>
                  <a:cubicBezTo>
                    <a:pt x="928" y="150"/>
                    <a:pt x="928" y="153"/>
                    <a:pt x="930" y="155"/>
                  </a:cubicBezTo>
                  <a:cubicBezTo>
                    <a:pt x="928" y="156"/>
                    <a:pt x="925" y="159"/>
                    <a:pt x="921" y="165"/>
                  </a:cubicBezTo>
                  <a:cubicBezTo>
                    <a:pt x="919" y="165"/>
                    <a:pt x="917" y="162"/>
                    <a:pt x="915" y="163"/>
                  </a:cubicBezTo>
                  <a:cubicBezTo>
                    <a:pt x="913" y="166"/>
                    <a:pt x="917" y="167"/>
                    <a:pt x="919" y="167"/>
                  </a:cubicBezTo>
                  <a:cubicBezTo>
                    <a:pt x="905" y="190"/>
                    <a:pt x="905" y="190"/>
                    <a:pt x="905" y="190"/>
                  </a:cubicBezTo>
                  <a:cubicBezTo>
                    <a:pt x="903" y="190"/>
                    <a:pt x="903" y="190"/>
                    <a:pt x="903" y="190"/>
                  </a:cubicBezTo>
                  <a:cubicBezTo>
                    <a:pt x="902" y="191"/>
                    <a:pt x="903" y="192"/>
                    <a:pt x="904" y="192"/>
                  </a:cubicBezTo>
                  <a:cubicBezTo>
                    <a:pt x="889" y="216"/>
                    <a:pt x="889" y="216"/>
                    <a:pt x="889" y="216"/>
                  </a:cubicBezTo>
                  <a:cubicBezTo>
                    <a:pt x="886" y="220"/>
                    <a:pt x="886" y="220"/>
                    <a:pt x="886" y="220"/>
                  </a:cubicBezTo>
                  <a:cubicBezTo>
                    <a:pt x="884" y="220"/>
                    <a:pt x="883" y="220"/>
                    <a:pt x="883" y="222"/>
                  </a:cubicBezTo>
                  <a:cubicBezTo>
                    <a:pt x="885" y="222"/>
                    <a:pt x="885" y="222"/>
                    <a:pt x="885" y="222"/>
                  </a:cubicBezTo>
                  <a:cubicBezTo>
                    <a:pt x="881" y="227"/>
                    <a:pt x="881" y="227"/>
                    <a:pt x="881" y="227"/>
                  </a:cubicBezTo>
                  <a:cubicBezTo>
                    <a:pt x="880" y="226"/>
                    <a:pt x="876" y="227"/>
                    <a:pt x="874" y="228"/>
                  </a:cubicBezTo>
                  <a:cubicBezTo>
                    <a:pt x="874" y="226"/>
                    <a:pt x="871" y="222"/>
                    <a:pt x="870" y="221"/>
                  </a:cubicBezTo>
                  <a:cubicBezTo>
                    <a:pt x="871" y="217"/>
                    <a:pt x="871" y="217"/>
                    <a:pt x="871" y="217"/>
                  </a:cubicBezTo>
                  <a:cubicBezTo>
                    <a:pt x="882" y="181"/>
                    <a:pt x="882" y="181"/>
                    <a:pt x="882" y="181"/>
                  </a:cubicBezTo>
                  <a:cubicBezTo>
                    <a:pt x="883" y="181"/>
                    <a:pt x="884" y="182"/>
                    <a:pt x="885" y="182"/>
                  </a:cubicBezTo>
                  <a:cubicBezTo>
                    <a:pt x="884" y="184"/>
                    <a:pt x="885" y="185"/>
                    <a:pt x="887" y="185"/>
                  </a:cubicBezTo>
                  <a:cubicBezTo>
                    <a:pt x="889" y="185"/>
                    <a:pt x="892" y="184"/>
                    <a:pt x="893" y="182"/>
                  </a:cubicBezTo>
                  <a:cubicBezTo>
                    <a:pt x="890" y="180"/>
                    <a:pt x="887" y="179"/>
                    <a:pt x="883" y="178"/>
                  </a:cubicBezTo>
                  <a:cubicBezTo>
                    <a:pt x="890" y="158"/>
                    <a:pt x="890" y="158"/>
                    <a:pt x="890" y="158"/>
                  </a:cubicBezTo>
                  <a:cubicBezTo>
                    <a:pt x="891" y="152"/>
                    <a:pt x="892" y="148"/>
                    <a:pt x="893" y="146"/>
                  </a:cubicBezTo>
                  <a:cubicBezTo>
                    <a:pt x="895" y="147"/>
                    <a:pt x="898" y="147"/>
                    <a:pt x="900" y="147"/>
                  </a:cubicBezTo>
                  <a:cubicBezTo>
                    <a:pt x="899" y="142"/>
                    <a:pt x="906" y="142"/>
                    <a:pt x="908" y="144"/>
                  </a:cubicBezTo>
                  <a:cubicBezTo>
                    <a:pt x="909" y="139"/>
                    <a:pt x="909" y="139"/>
                    <a:pt x="909" y="139"/>
                  </a:cubicBezTo>
                  <a:cubicBezTo>
                    <a:pt x="905" y="140"/>
                    <a:pt x="906" y="139"/>
                    <a:pt x="903" y="138"/>
                  </a:cubicBezTo>
                  <a:cubicBezTo>
                    <a:pt x="902" y="141"/>
                    <a:pt x="898" y="141"/>
                    <a:pt x="894" y="140"/>
                  </a:cubicBezTo>
                  <a:cubicBezTo>
                    <a:pt x="894" y="139"/>
                    <a:pt x="894" y="139"/>
                    <a:pt x="894" y="138"/>
                  </a:cubicBezTo>
                  <a:cubicBezTo>
                    <a:pt x="896" y="138"/>
                    <a:pt x="898" y="137"/>
                    <a:pt x="898" y="135"/>
                  </a:cubicBezTo>
                  <a:cubicBezTo>
                    <a:pt x="899" y="133"/>
                    <a:pt x="899" y="131"/>
                    <a:pt x="898" y="129"/>
                  </a:cubicBezTo>
                  <a:cubicBezTo>
                    <a:pt x="899" y="128"/>
                    <a:pt x="899" y="127"/>
                    <a:pt x="900" y="124"/>
                  </a:cubicBezTo>
                  <a:cubicBezTo>
                    <a:pt x="901" y="125"/>
                    <a:pt x="901" y="125"/>
                    <a:pt x="902" y="126"/>
                  </a:cubicBezTo>
                  <a:cubicBezTo>
                    <a:pt x="902" y="124"/>
                    <a:pt x="902" y="123"/>
                    <a:pt x="901" y="123"/>
                  </a:cubicBezTo>
                  <a:cubicBezTo>
                    <a:pt x="903" y="116"/>
                    <a:pt x="903" y="116"/>
                    <a:pt x="903" y="116"/>
                  </a:cubicBezTo>
                  <a:cubicBezTo>
                    <a:pt x="904" y="114"/>
                    <a:pt x="904" y="114"/>
                    <a:pt x="904" y="114"/>
                  </a:cubicBezTo>
                  <a:cubicBezTo>
                    <a:pt x="905" y="114"/>
                    <a:pt x="905" y="115"/>
                    <a:pt x="906" y="115"/>
                  </a:cubicBezTo>
                  <a:cubicBezTo>
                    <a:pt x="907" y="114"/>
                    <a:pt x="908" y="113"/>
                    <a:pt x="909" y="113"/>
                  </a:cubicBezTo>
                  <a:cubicBezTo>
                    <a:pt x="909" y="113"/>
                    <a:pt x="910" y="111"/>
                    <a:pt x="909" y="110"/>
                  </a:cubicBezTo>
                  <a:cubicBezTo>
                    <a:pt x="908" y="112"/>
                    <a:pt x="907" y="111"/>
                    <a:pt x="905" y="110"/>
                  </a:cubicBezTo>
                  <a:cubicBezTo>
                    <a:pt x="907" y="106"/>
                    <a:pt x="907" y="106"/>
                    <a:pt x="907" y="106"/>
                  </a:cubicBezTo>
                  <a:cubicBezTo>
                    <a:pt x="908" y="106"/>
                    <a:pt x="911" y="105"/>
                    <a:pt x="911" y="104"/>
                  </a:cubicBezTo>
                  <a:cubicBezTo>
                    <a:pt x="907" y="103"/>
                    <a:pt x="907" y="103"/>
                    <a:pt x="907" y="103"/>
                  </a:cubicBezTo>
                  <a:cubicBezTo>
                    <a:pt x="913" y="88"/>
                    <a:pt x="913" y="88"/>
                    <a:pt x="913" y="88"/>
                  </a:cubicBezTo>
                  <a:cubicBezTo>
                    <a:pt x="911" y="87"/>
                    <a:pt x="911" y="87"/>
                    <a:pt x="911" y="87"/>
                  </a:cubicBezTo>
                  <a:cubicBezTo>
                    <a:pt x="909" y="90"/>
                    <a:pt x="909" y="90"/>
                    <a:pt x="909" y="90"/>
                  </a:cubicBezTo>
                  <a:cubicBezTo>
                    <a:pt x="907" y="90"/>
                    <a:pt x="907" y="93"/>
                    <a:pt x="907" y="94"/>
                  </a:cubicBezTo>
                  <a:cubicBezTo>
                    <a:pt x="900" y="111"/>
                    <a:pt x="900" y="111"/>
                    <a:pt x="900" y="111"/>
                  </a:cubicBezTo>
                  <a:cubicBezTo>
                    <a:pt x="895" y="121"/>
                    <a:pt x="896" y="127"/>
                    <a:pt x="896" y="128"/>
                  </a:cubicBezTo>
                  <a:cubicBezTo>
                    <a:pt x="894" y="129"/>
                    <a:pt x="893" y="130"/>
                    <a:pt x="892" y="132"/>
                  </a:cubicBezTo>
                  <a:cubicBezTo>
                    <a:pt x="891" y="134"/>
                    <a:pt x="891" y="135"/>
                    <a:pt x="892" y="137"/>
                  </a:cubicBezTo>
                  <a:cubicBezTo>
                    <a:pt x="891" y="138"/>
                    <a:pt x="890" y="139"/>
                    <a:pt x="889" y="140"/>
                  </a:cubicBezTo>
                  <a:cubicBezTo>
                    <a:pt x="887" y="140"/>
                    <a:pt x="885" y="140"/>
                    <a:pt x="885" y="143"/>
                  </a:cubicBezTo>
                  <a:cubicBezTo>
                    <a:pt x="884" y="147"/>
                    <a:pt x="880" y="153"/>
                    <a:pt x="878" y="158"/>
                  </a:cubicBezTo>
                  <a:cubicBezTo>
                    <a:pt x="870" y="175"/>
                    <a:pt x="870" y="175"/>
                    <a:pt x="870" y="175"/>
                  </a:cubicBezTo>
                  <a:cubicBezTo>
                    <a:pt x="869" y="175"/>
                    <a:pt x="868" y="175"/>
                    <a:pt x="868" y="176"/>
                  </a:cubicBezTo>
                  <a:cubicBezTo>
                    <a:pt x="868" y="176"/>
                    <a:pt x="869" y="177"/>
                    <a:pt x="869" y="177"/>
                  </a:cubicBezTo>
                  <a:cubicBezTo>
                    <a:pt x="858" y="201"/>
                    <a:pt x="858" y="201"/>
                    <a:pt x="858" y="201"/>
                  </a:cubicBezTo>
                  <a:cubicBezTo>
                    <a:pt x="856" y="204"/>
                    <a:pt x="857" y="205"/>
                    <a:pt x="858" y="205"/>
                  </a:cubicBezTo>
                  <a:cubicBezTo>
                    <a:pt x="860" y="206"/>
                    <a:pt x="860" y="206"/>
                    <a:pt x="861" y="204"/>
                  </a:cubicBezTo>
                  <a:cubicBezTo>
                    <a:pt x="862" y="204"/>
                    <a:pt x="863" y="205"/>
                    <a:pt x="863" y="204"/>
                  </a:cubicBezTo>
                  <a:cubicBezTo>
                    <a:pt x="863" y="204"/>
                    <a:pt x="862" y="204"/>
                    <a:pt x="861" y="204"/>
                  </a:cubicBezTo>
                  <a:cubicBezTo>
                    <a:pt x="865" y="196"/>
                    <a:pt x="865" y="196"/>
                    <a:pt x="865" y="196"/>
                  </a:cubicBezTo>
                  <a:cubicBezTo>
                    <a:pt x="867" y="197"/>
                    <a:pt x="867" y="197"/>
                    <a:pt x="867" y="197"/>
                  </a:cubicBezTo>
                  <a:cubicBezTo>
                    <a:pt x="863" y="213"/>
                    <a:pt x="863" y="213"/>
                    <a:pt x="863" y="213"/>
                  </a:cubicBezTo>
                  <a:cubicBezTo>
                    <a:pt x="861" y="213"/>
                    <a:pt x="858" y="211"/>
                    <a:pt x="858" y="214"/>
                  </a:cubicBezTo>
                  <a:cubicBezTo>
                    <a:pt x="860" y="214"/>
                    <a:pt x="861" y="214"/>
                    <a:pt x="863" y="214"/>
                  </a:cubicBezTo>
                  <a:cubicBezTo>
                    <a:pt x="862" y="218"/>
                    <a:pt x="862" y="218"/>
                    <a:pt x="862" y="218"/>
                  </a:cubicBezTo>
                  <a:cubicBezTo>
                    <a:pt x="859" y="216"/>
                    <a:pt x="854" y="216"/>
                    <a:pt x="852" y="218"/>
                  </a:cubicBezTo>
                  <a:cubicBezTo>
                    <a:pt x="852" y="217"/>
                    <a:pt x="851" y="216"/>
                    <a:pt x="850" y="215"/>
                  </a:cubicBezTo>
                  <a:cubicBezTo>
                    <a:pt x="848" y="214"/>
                    <a:pt x="847" y="213"/>
                    <a:pt x="845" y="212"/>
                  </a:cubicBezTo>
                  <a:cubicBezTo>
                    <a:pt x="842" y="211"/>
                    <a:pt x="838" y="210"/>
                    <a:pt x="837" y="211"/>
                  </a:cubicBezTo>
                  <a:cubicBezTo>
                    <a:pt x="836" y="210"/>
                    <a:pt x="835" y="208"/>
                    <a:pt x="834" y="207"/>
                  </a:cubicBezTo>
                  <a:cubicBezTo>
                    <a:pt x="835" y="207"/>
                    <a:pt x="836" y="206"/>
                    <a:pt x="836" y="204"/>
                  </a:cubicBezTo>
                  <a:cubicBezTo>
                    <a:pt x="834" y="204"/>
                    <a:pt x="833" y="204"/>
                    <a:pt x="831" y="204"/>
                  </a:cubicBezTo>
                  <a:cubicBezTo>
                    <a:pt x="831" y="201"/>
                    <a:pt x="831" y="201"/>
                    <a:pt x="831" y="201"/>
                  </a:cubicBezTo>
                  <a:cubicBezTo>
                    <a:pt x="833" y="200"/>
                    <a:pt x="841" y="200"/>
                    <a:pt x="839" y="198"/>
                  </a:cubicBezTo>
                  <a:cubicBezTo>
                    <a:pt x="838" y="200"/>
                    <a:pt x="834" y="198"/>
                    <a:pt x="832" y="199"/>
                  </a:cubicBezTo>
                  <a:cubicBezTo>
                    <a:pt x="841" y="184"/>
                    <a:pt x="841" y="184"/>
                    <a:pt x="841" y="184"/>
                  </a:cubicBezTo>
                  <a:cubicBezTo>
                    <a:pt x="843" y="185"/>
                    <a:pt x="843" y="185"/>
                    <a:pt x="843" y="185"/>
                  </a:cubicBezTo>
                  <a:cubicBezTo>
                    <a:pt x="842" y="189"/>
                    <a:pt x="842" y="189"/>
                    <a:pt x="842" y="189"/>
                  </a:cubicBezTo>
                  <a:cubicBezTo>
                    <a:pt x="841" y="188"/>
                    <a:pt x="841" y="189"/>
                    <a:pt x="841" y="190"/>
                  </a:cubicBezTo>
                  <a:cubicBezTo>
                    <a:pt x="840" y="193"/>
                    <a:pt x="840" y="193"/>
                    <a:pt x="840" y="193"/>
                  </a:cubicBezTo>
                  <a:cubicBezTo>
                    <a:pt x="839" y="195"/>
                    <a:pt x="839" y="196"/>
                    <a:pt x="840" y="196"/>
                  </a:cubicBezTo>
                  <a:cubicBezTo>
                    <a:pt x="841" y="197"/>
                    <a:pt x="842" y="197"/>
                    <a:pt x="843" y="194"/>
                  </a:cubicBezTo>
                  <a:cubicBezTo>
                    <a:pt x="848" y="183"/>
                    <a:pt x="848" y="183"/>
                    <a:pt x="848" y="183"/>
                  </a:cubicBezTo>
                  <a:cubicBezTo>
                    <a:pt x="849" y="182"/>
                    <a:pt x="849" y="181"/>
                    <a:pt x="849" y="181"/>
                  </a:cubicBezTo>
                  <a:cubicBezTo>
                    <a:pt x="855" y="168"/>
                    <a:pt x="855" y="168"/>
                    <a:pt x="855" y="168"/>
                  </a:cubicBezTo>
                  <a:cubicBezTo>
                    <a:pt x="857" y="169"/>
                    <a:pt x="859" y="169"/>
                    <a:pt x="860" y="168"/>
                  </a:cubicBezTo>
                  <a:cubicBezTo>
                    <a:pt x="860" y="167"/>
                    <a:pt x="860" y="166"/>
                    <a:pt x="860" y="165"/>
                  </a:cubicBezTo>
                  <a:cubicBezTo>
                    <a:pt x="858" y="165"/>
                    <a:pt x="857" y="165"/>
                    <a:pt x="856" y="166"/>
                  </a:cubicBezTo>
                  <a:cubicBezTo>
                    <a:pt x="866" y="146"/>
                    <a:pt x="866" y="146"/>
                    <a:pt x="866" y="146"/>
                  </a:cubicBezTo>
                  <a:cubicBezTo>
                    <a:pt x="872" y="133"/>
                    <a:pt x="871" y="129"/>
                    <a:pt x="869" y="127"/>
                  </a:cubicBezTo>
                  <a:cubicBezTo>
                    <a:pt x="872" y="126"/>
                    <a:pt x="873" y="125"/>
                    <a:pt x="874" y="123"/>
                  </a:cubicBezTo>
                  <a:cubicBezTo>
                    <a:pt x="875" y="121"/>
                    <a:pt x="875" y="120"/>
                    <a:pt x="873" y="118"/>
                  </a:cubicBezTo>
                  <a:cubicBezTo>
                    <a:pt x="875" y="117"/>
                    <a:pt x="877" y="117"/>
                    <a:pt x="879" y="114"/>
                  </a:cubicBezTo>
                  <a:cubicBezTo>
                    <a:pt x="883" y="114"/>
                    <a:pt x="887" y="116"/>
                    <a:pt x="882" y="119"/>
                  </a:cubicBezTo>
                  <a:cubicBezTo>
                    <a:pt x="887" y="119"/>
                    <a:pt x="890" y="117"/>
                    <a:pt x="893" y="115"/>
                  </a:cubicBezTo>
                  <a:cubicBezTo>
                    <a:pt x="889" y="113"/>
                    <a:pt x="887" y="111"/>
                    <a:pt x="887" y="107"/>
                  </a:cubicBezTo>
                  <a:cubicBezTo>
                    <a:pt x="885" y="107"/>
                    <a:pt x="884" y="107"/>
                    <a:pt x="883" y="108"/>
                  </a:cubicBezTo>
                  <a:cubicBezTo>
                    <a:pt x="884" y="106"/>
                    <a:pt x="885" y="105"/>
                    <a:pt x="886" y="103"/>
                  </a:cubicBezTo>
                  <a:cubicBezTo>
                    <a:pt x="887" y="101"/>
                    <a:pt x="887" y="101"/>
                    <a:pt x="887" y="101"/>
                  </a:cubicBezTo>
                  <a:cubicBezTo>
                    <a:pt x="887" y="107"/>
                    <a:pt x="896" y="107"/>
                    <a:pt x="898" y="104"/>
                  </a:cubicBezTo>
                  <a:cubicBezTo>
                    <a:pt x="893" y="104"/>
                    <a:pt x="889" y="105"/>
                    <a:pt x="887" y="101"/>
                  </a:cubicBezTo>
                  <a:cubicBezTo>
                    <a:pt x="898" y="76"/>
                    <a:pt x="898" y="76"/>
                    <a:pt x="898" y="76"/>
                  </a:cubicBezTo>
                  <a:cubicBezTo>
                    <a:pt x="899" y="77"/>
                    <a:pt x="898" y="78"/>
                    <a:pt x="898" y="79"/>
                  </a:cubicBezTo>
                  <a:cubicBezTo>
                    <a:pt x="901" y="78"/>
                    <a:pt x="903" y="81"/>
                    <a:pt x="905" y="80"/>
                  </a:cubicBezTo>
                  <a:cubicBezTo>
                    <a:pt x="906" y="75"/>
                    <a:pt x="906" y="75"/>
                    <a:pt x="906" y="75"/>
                  </a:cubicBezTo>
                  <a:cubicBezTo>
                    <a:pt x="913" y="75"/>
                    <a:pt x="921" y="74"/>
                    <a:pt x="923" y="68"/>
                  </a:cubicBezTo>
                  <a:cubicBezTo>
                    <a:pt x="920" y="67"/>
                    <a:pt x="921" y="64"/>
                    <a:pt x="919" y="63"/>
                  </a:cubicBezTo>
                  <a:cubicBezTo>
                    <a:pt x="921" y="58"/>
                    <a:pt x="926" y="65"/>
                    <a:pt x="928" y="60"/>
                  </a:cubicBezTo>
                  <a:cubicBezTo>
                    <a:pt x="926" y="58"/>
                    <a:pt x="924" y="56"/>
                    <a:pt x="924" y="53"/>
                  </a:cubicBezTo>
                  <a:cubicBezTo>
                    <a:pt x="926" y="53"/>
                    <a:pt x="926" y="55"/>
                    <a:pt x="928" y="55"/>
                  </a:cubicBezTo>
                  <a:cubicBezTo>
                    <a:pt x="928" y="51"/>
                    <a:pt x="928" y="51"/>
                    <a:pt x="928" y="51"/>
                  </a:cubicBezTo>
                  <a:cubicBezTo>
                    <a:pt x="919" y="52"/>
                    <a:pt x="919" y="59"/>
                    <a:pt x="910" y="60"/>
                  </a:cubicBezTo>
                  <a:cubicBezTo>
                    <a:pt x="910" y="62"/>
                    <a:pt x="909" y="64"/>
                    <a:pt x="910" y="68"/>
                  </a:cubicBezTo>
                  <a:cubicBezTo>
                    <a:pt x="906" y="67"/>
                    <a:pt x="905" y="72"/>
                    <a:pt x="903" y="73"/>
                  </a:cubicBezTo>
                  <a:cubicBezTo>
                    <a:pt x="902" y="74"/>
                    <a:pt x="901" y="72"/>
                    <a:pt x="900" y="72"/>
                  </a:cubicBezTo>
                  <a:cubicBezTo>
                    <a:pt x="902" y="68"/>
                    <a:pt x="902" y="68"/>
                    <a:pt x="902" y="68"/>
                  </a:cubicBezTo>
                  <a:cubicBezTo>
                    <a:pt x="903" y="68"/>
                    <a:pt x="904" y="67"/>
                    <a:pt x="904" y="66"/>
                  </a:cubicBezTo>
                  <a:cubicBezTo>
                    <a:pt x="907" y="58"/>
                    <a:pt x="907" y="58"/>
                    <a:pt x="907" y="58"/>
                  </a:cubicBezTo>
                  <a:cubicBezTo>
                    <a:pt x="907" y="56"/>
                    <a:pt x="907" y="56"/>
                    <a:pt x="907" y="56"/>
                  </a:cubicBezTo>
                  <a:cubicBezTo>
                    <a:pt x="912" y="51"/>
                    <a:pt x="916" y="49"/>
                    <a:pt x="923" y="51"/>
                  </a:cubicBezTo>
                  <a:cubicBezTo>
                    <a:pt x="921" y="48"/>
                    <a:pt x="923" y="48"/>
                    <a:pt x="924" y="47"/>
                  </a:cubicBezTo>
                  <a:cubicBezTo>
                    <a:pt x="926" y="48"/>
                    <a:pt x="926" y="48"/>
                    <a:pt x="926" y="48"/>
                  </a:cubicBezTo>
                  <a:cubicBezTo>
                    <a:pt x="930" y="50"/>
                    <a:pt x="936" y="51"/>
                    <a:pt x="938" y="51"/>
                  </a:cubicBezTo>
                  <a:cubicBezTo>
                    <a:pt x="939" y="52"/>
                    <a:pt x="941" y="54"/>
                    <a:pt x="943" y="56"/>
                  </a:cubicBezTo>
                  <a:cubicBezTo>
                    <a:pt x="941" y="56"/>
                    <a:pt x="938" y="55"/>
                    <a:pt x="935" y="56"/>
                  </a:cubicBezTo>
                  <a:cubicBezTo>
                    <a:pt x="934" y="60"/>
                    <a:pt x="934" y="60"/>
                    <a:pt x="934" y="60"/>
                  </a:cubicBezTo>
                  <a:cubicBezTo>
                    <a:pt x="939" y="62"/>
                    <a:pt x="941" y="60"/>
                    <a:pt x="946" y="58"/>
                  </a:cubicBezTo>
                  <a:cubicBezTo>
                    <a:pt x="943" y="70"/>
                    <a:pt x="943" y="70"/>
                    <a:pt x="943" y="70"/>
                  </a:cubicBezTo>
                  <a:cubicBezTo>
                    <a:pt x="942" y="70"/>
                    <a:pt x="940" y="69"/>
                    <a:pt x="939" y="69"/>
                  </a:cubicBezTo>
                  <a:cubicBezTo>
                    <a:pt x="935" y="74"/>
                    <a:pt x="939" y="76"/>
                    <a:pt x="935" y="83"/>
                  </a:cubicBezTo>
                  <a:cubicBezTo>
                    <a:pt x="936" y="83"/>
                    <a:pt x="937" y="83"/>
                    <a:pt x="939" y="83"/>
                  </a:cubicBezTo>
                  <a:cubicBezTo>
                    <a:pt x="929" y="112"/>
                    <a:pt x="929" y="112"/>
                    <a:pt x="929" y="112"/>
                  </a:cubicBezTo>
                  <a:cubicBezTo>
                    <a:pt x="924" y="127"/>
                    <a:pt x="924" y="127"/>
                    <a:pt x="924" y="127"/>
                  </a:cubicBezTo>
                  <a:cubicBezTo>
                    <a:pt x="926" y="128"/>
                    <a:pt x="926" y="128"/>
                    <a:pt x="926" y="128"/>
                  </a:cubicBezTo>
                  <a:cubicBezTo>
                    <a:pt x="930" y="122"/>
                    <a:pt x="930" y="122"/>
                    <a:pt x="930" y="122"/>
                  </a:cubicBezTo>
                  <a:cubicBezTo>
                    <a:pt x="931" y="123"/>
                    <a:pt x="933" y="123"/>
                    <a:pt x="933" y="122"/>
                  </a:cubicBezTo>
                  <a:cubicBezTo>
                    <a:pt x="932" y="122"/>
                    <a:pt x="932" y="121"/>
                    <a:pt x="931" y="121"/>
                  </a:cubicBezTo>
                  <a:cubicBezTo>
                    <a:pt x="935" y="113"/>
                    <a:pt x="935" y="113"/>
                    <a:pt x="935" y="113"/>
                  </a:cubicBezTo>
                  <a:cubicBezTo>
                    <a:pt x="936" y="113"/>
                    <a:pt x="937" y="113"/>
                    <a:pt x="937" y="112"/>
                  </a:cubicBezTo>
                  <a:cubicBezTo>
                    <a:pt x="937" y="112"/>
                    <a:pt x="936" y="112"/>
                    <a:pt x="936" y="112"/>
                  </a:cubicBezTo>
                  <a:cubicBezTo>
                    <a:pt x="937" y="110"/>
                    <a:pt x="937" y="110"/>
                    <a:pt x="937" y="110"/>
                  </a:cubicBezTo>
                  <a:cubicBezTo>
                    <a:pt x="939" y="110"/>
                    <a:pt x="939" y="110"/>
                    <a:pt x="939" y="110"/>
                  </a:cubicBezTo>
                  <a:cubicBezTo>
                    <a:pt x="939" y="114"/>
                    <a:pt x="939" y="108"/>
                    <a:pt x="940" y="108"/>
                  </a:cubicBezTo>
                  <a:cubicBezTo>
                    <a:pt x="951" y="89"/>
                    <a:pt x="951" y="89"/>
                    <a:pt x="951" y="89"/>
                  </a:cubicBezTo>
                  <a:cubicBezTo>
                    <a:pt x="951" y="92"/>
                    <a:pt x="951" y="94"/>
                    <a:pt x="948" y="98"/>
                  </a:cubicBezTo>
                  <a:cubicBezTo>
                    <a:pt x="952" y="98"/>
                    <a:pt x="955" y="95"/>
                    <a:pt x="958" y="97"/>
                  </a:cubicBezTo>
                  <a:cubicBezTo>
                    <a:pt x="958" y="95"/>
                    <a:pt x="960" y="96"/>
                    <a:pt x="961" y="95"/>
                  </a:cubicBezTo>
                  <a:cubicBezTo>
                    <a:pt x="957" y="95"/>
                    <a:pt x="960" y="91"/>
                    <a:pt x="960" y="89"/>
                  </a:cubicBezTo>
                  <a:cubicBezTo>
                    <a:pt x="957" y="88"/>
                    <a:pt x="955" y="87"/>
                    <a:pt x="953" y="85"/>
                  </a:cubicBezTo>
                  <a:cubicBezTo>
                    <a:pt x="961" y="73"/>
                    <a:pt x="961" y="73"/>
                    <a:pt x="961" y="73"/>
                  </a:cubicBezTo>
                  <a:cubicBezTo>
                    <a:pt x="964" y="70"/>
                    <a:pt x="963" y="77"/>
                    <a:pt x="966" y="76"/>
                  </a:cubicBezTo>
                  <a:cubicBezTo>
                    <a:pt x="968" y="74"/>
                    <a:pt x="965" y="74"/>
                    <a:pt x="965" y="72"/>
                  </a:cubicBezTo>
                  <a:cubicBezTo>
                    <a:pt x="969" y="73"/>
                    <a:pt x="970" y="71"/>
                    <a:pt x="972" y="70"/>
                  </a:cubicBezTo>
                  <a:cubicBezTo>
                    <a:pt x="969" y="69"/>
                    <a:pt x="968" y="73"/>
                    <a:pt x="964" y="68"/>
                  </a:cubicBezTo>
                  <a:cubicBezTo>
                    <a:pt x="964" y="70"/>
                    <a:pt x="963" y="71"/>
                    <a:pt x="962" y="71"/>
                  </a:cubicBezTo>
                  <a:cubicBezTo>
                    <a:pt x="965" y="67"/>
                    <a:pt x="965" y="67"/>
                    <a:pt x="965" y="67"/>
                  </a:cubicBezTo>
                  <a:cubicBezTo>
                    <a:pt x="968" y="68"/>
                    <a:pt x="974" y="69"/>
                    <a:pt x="976" y="68"/>
                  </a:cubicBezTo>
                  <a:cubicBezTo>
                    <a:pt x="978" y="70"/>
                    <a:pt x="979" y="71"/>
                    <a:pt x="980" y="72"/>
                  </a:cubicBezTo>
                  <a:cubicBezTo>
                    <a:pt x="982" y="74"/>
                    <a:pt x="984" y="75"/>
                    <a:pt x="986" y="76"/>
                  </a:cubicBezTo>
                  <a:cubicBezTo>
                    <a:pt x="989" y="77"/>
                    <a:pt x="996" y="79"/>
                    <a:pt x="998" y="79"/>
                  </a:cubicBezTo>
                  <a:cubicBezTo>
                    <a:pt x="998" y="80"/>
                    <a:pt x="999" y="82"/>
                    <a:pt x="1000" y="83"/>
                  </a:cubicBezTo>
                  <a:cubicBezTo>
                    <a:pt x="1002" y="84"/>
                    <a:pt x="1003" y="85"/>
                    <a:pt x="1004" y="86"/>
                  </a:cubicBezTo>
                  <a:cubicBezTo>
                    <a:pt x="1002" y="85"/>
                    <a:pt x="999" y="85"/>
                    <a:pt x="999" y="86"/>
                  </a:cubicBezTo>
                  <a:cubicBezTo>
                    <a:pt x="1001" y="88"/>
                    <a:pt x="1001" y="89"/>
                    <a:pt x="1002" y="90"/>
                  </a:cubicBezTo>
                  <a:cubicBezTo>
                    <a:pt x="993" y="104"/>
                    <a:pt x="993" y="104"/>
                    <a:pt x="993" y="104"/>
                  </a:cubicBezTo>
                  <a:cubicBezTo>
                    <a:pt x="991" y="103"/>
                    <a:pt x="991" y="103"/>
                    <a:pt x="991" y="103"/>
                  </a:cubicBezTo>
                  <a:cubicBezTo>
                    <a:pt x="994" y="97"/>
                    <a:pt x="994" y="97"/>
                    <a:pt x="994" y="97"/>
                  </a:cubicBezTo>
                  <a:cubicBezTo>
                    <a:pt x="995" y="95"/>
                    <a:pt x="995" y="94"/>
                    <a:pt x="994" y="94"/>
                  </a:cubicBezTo>
                  <a:cubicBezTo>
                    <a:pt x="993" y="93"/>
                    <a:pt x="992" y="94"/>
                    <a:pt x="991" y="97"/>
                  </a:cubicBezTo>
                  <a:cubicBezTo>
                    <a:pt x="985" y="108"/>
                    <a:pt x="985" y="108"/>
                    <a:pt x="985" y="108"/>
                  </a:cubicBezTo>
                  <a:cubicBezTo>
                    <a:pt x="981" y="104"/>
                    <a:pt x="978" y="110"/>
                    <a:pt x="971" y="106"/>
                  </a:cubicBezTo>
                  <a:cubicBezTo>
                    <a:pt x="972" y="110"/>
                    <a:pt x="968" y="107"/>
                    <a:pt x="967" y="109"/>
                  </a:cubicBezTo>
                  <a:cubicBezTo>
                    <a:pt x="973" y="113"/>
                    <a:pt x="979" y="110"/>
                    <a:pt x="985" y="109"/>
                  </a:cubicBezTo>
                  <a:cubicBezTo>
                    <a:pt x="981" y="117"/>
                    <a:pt x="981" y="117"/>
                    <a:pt x="981" y="117"/>
                  </a:cubicBezTo>
                  <a:cubicBezTo>
                    <a:pt x="970" y="140"/>
                    <a:pt x="970" y="140"/>
                    <a:pt x="970" y="140"/>
                  </a:cubicBezTo>
                  <a:cubicBezTo>
                    <a:pt x="969" y="140"/>
                    <a:pt x="967" y="141"/>
                    <a:pt x="968" y="139"/>
                  </a:cubicBezTo>
                  <a:cubicBezTo>
                    <a:pt x="969" y="139"/>
                    <a:pt x="968" y="138"/>
                    <a:pt x="968" y="137"/>
                  </a:cubicBezTo>
                  <a:cubicBezTo>
                    <a:pt x="964" y="136"/>
                    <a:pt x="966" y="142"/>
                    <a:pt x="967" y="142"/>
                  </a:cubicBezTo>
                  <a:cubicBezTo>
                    <a:pt x="967" y="141"/>
                    <a:pt x="968" y="141"/>
                    <a:pt x="969" y="142"/>
                  </a:cubicBezTo>
                  <a:cubicBezTo>
                    <a:pt x="964" y="154"/>
                    <a:pt x="965" y="159"/>
                    <a:pt x="966" y="161"/>
                  </a:cubicBezTo>
                  <a:cubicBezTo>
                    <a:pt x="964" y="161"/>
                    <a:pt x="962" y="162"/>
                    <a:pt x="962" y="164"/>
                  </a:cubicBezTo>
                  <a:cubicBezTo>
                    <a:pt x="960" y="164"/>
                    <a:pt x="958" y="166"/>
                    <a:pt x="959" y="167"/>
                  </a:cubicBezTo>
                  <a:cubicBezTo>
                    <a:pt x="959" y="166"/>
                    <a:pt x="960" y="166"/>
                    <a:pt x="961" y="166"/>
                  </a:cubicBezTo>
                  <a:cubicBezTo>
                    <a:pt x="961" y="167"/>
                    <a:pt x="961" y="169"/>
                    <a:pt x="962" y="170"/>
                  </a:cubicBezTo>
                  <a:cubicBezTo>
                    <a:pt x="960" y="170"/>
                    <a:pt x="956" y="172"/>
                    <a:pt x="951" y="183"/>
                  </a:cubicBezTo>
                  <a:cubicBezTo>
                    <a:pt x="950" y="182"/>
                    <a:pt x="949" y="181"/>
                    <a:pt x="947" y="180"/>
                  </a:cubicBezTo>
                  <a:cubicBezTo>
                    <a:pt x="947" y="182"/>
                    <a:pt x="948" y="184"/>
                    <a:pt x="949" y="185"/>
                  </a:cubicBezTo>
                  <a:cubicBezTo>
                    <a:pt x="948" y="188"/>
                    <a:pt x="948" y="188"/>
                    <a:pt x="948" y="188"/>
                  </a:cubicBezTo>
                  <a:cubicBezTo>
                    <a:pt x="944" y="196"/>
                    <a:pt x="944" y="196"/>
                    <a:pt x="944" y="196"/>
                  </a:cubicBezTo>
                  <a:cubicBezTo>
                    <a:pt x="942" y="195"/>
                    <a:pt x="940" y="196"/>
                    <a:pt x="939" y="197"/>
                  </a:cubicBezTo>
                  <a:cubicBezTo>
                    <a:pt x="936" y="197"/>
                    <a:pt x="937" y="194"/>
                    <a:pt x="934" y="194"/>
                  </a:cubicBezTo>
                  <a:cubicBezTo>
                    <a:pt x="932" y="196"/>
                    <a:pt x="923" y="190"/>
                    <a:pt x="924" y="196"/>
                  </a:cubicBezTo>
                  <a:cubicBezTo>
                    <a:pt x="928" y="197"/>
                    <a:pt x="936" y="199"/>
                    <a:pt x="943" y="199"/>
                  </a:cubicBezTo>
                  <a:cubicBezTo>
                    <a:pt x="926" y="234"/>
                    <a:pt x="926" y="234"/>
                    <a:pt x="926" y="234"/>
                  </a:cubicBezTo>
                  <a:cubicBezTo>
                    <a:pt x="926" y="236"/>
                    <a:pt x="926" y="236"/>
                    <a:pt x="927" y="237"/>
                  </a:cubicBezTo>
                  <a:cubicBezTo>
                    <a:pt x="929" y="238"/>
                    <a:pt x="930" y="237"/>
                    <a:pt x="930" y="236"/>
                  </a:cubicBezTo>
                  <a:cubicBezTo>
                    <a:pt x="934" y="228"/>
                    <a:pt x="934" y="228"/>
                    <a:pt x="934" y="228"/>
                  </a:cubicBezTo>
                  <a:cubicBezTo>
                    <a:pt x="936" y="229"/>
                    <a:pt x="936" y="229"/>
                    <a:pt x="936" y="229"/>
                  </a:cubicBezTo>
                  <a:cubicBezTo>
                    <a:pt x="930" y="249"/>
                    <a:pt x="930" y="249"/>
                    <a:pt x="930" y="249"/>
                  </a:cubicBezTo>
                  <a:cubicBezTo>
                    <a:pt x="927" y="248"/>
                    <a:pt x="922" y="248"/>
                    <a:pt x="921" y="250"/>
                  </a:cubicBezTo>
                  <a:cubicBezTo>
                    <a:pt x="920" y="249"/>
                    <a:pt x="918" y="247"/>
                    <a:pt x="917" y="246"/>
                  </a:cubicBezTo>
                  <a:cubicBezTo>
                    <a:pt x="914" y="245"/>
                    <a:pt x="914" y="245"/>
                    <a:pt x="914" y="245"/>
                  </a:cubicBezTo>
                  <a:cubicBezTo>
                    <a:pt x="914" y="243"/>
                    <a:pt x="916" y="243"/>
                    <a:pt x="916" y="242"/>
                  </a:cubicBezTo>
                  <a:cubicBezTo>
                    <a:pt x="915" y="242"/>
                    <a:pt x="915" y="241"/>
                    <a:pt x="915" y="240"/>
                  </a:cubicBezTo>
                  <a:cubicBezTo>
                    <a:pt x="916" y="240"/>
                    <a:pt x="918" y="241"/>
                    <a:pt x="919" y="239"/>
                  </a:cubicBezTo>
                  <a:cubicBezTo>
                    <a:pt x="915" y="238"/>
                    <a:pt x="913" y="240"/>
                    <a:pt x="911" y="242"/>
                  </a:cubicBezTo>
                  <a:cubicBezTo>
                    <a:pt x="912" y="243"/>
                    <a:pt x="913" y="243"/>
                    <a:pt x="913" y="244"/>
                  </a:cubicBezTo>
                  <a:cubicBezTo>
                    <a:pt x="911" y="243"/>
                    <a:pt x="911" y="243"/>
                    <a:pt x="911" y="243"/>
                  </a:cubicBezTo>
                  <a:cubicBezTo>
                    <a:pt x="910" y="241"/>
                    <a:pt x="909" y="240"/>
                    <a:pt x="907" y="241"/>
                  </a:cubicBezTo>
                  <a:cubicBezTo>
                    <a:pt x="904" y="240"/>
                    <a:pt x="900" y="239"/>
                    <a:pt x="898" y="239"/>
                  </a:cubicBezTo>
                  <a:cubicBezTo>
                    <a:pt x="898" y="238"/>
                    <a:pt x="896" y="235"/>
                    <a:pt x="894" y="233"/>
                  </a:cubicBezTo>
                  <a:cubicBezTo>
                    <a:pt x="893" y="232"/>
                    <a:pt x="892" y="231"/>
                    <a:pt x="891" y="231"/>
                  </a:cubicBezTo>
                  <a:cubicBezTo>
                    <a:pt x="892" y="229"/>
                    <a:pt x="892" y="229"/>
                    <a:pt x="892" y="229"/>
                  </a:cubicBezTo>
                  <a:cubicBezTo>
                    <a:pt x="902" y="214"/>
                    <a:pt x="902" y="214"/>
                    <a:pt x="902" y="214"/>
                  </a:cubicBezTo>
                  <a:cubicBezTo>
                    <a:pt x="904" y="214"/>
                    <a:pt x="904" y="214"/>
                    <a:pt x="904" y="214"/>
                  </a:cubicBezTo>
                  <a:cubicBezTo>
                    <a:pt x="901" y="221"/>
                    <a:pt x="901" y="221"/>
                    <a:pt x="901" y="221"/>
                  </a:cubicBezTo>
                  <a:cubicBezTo>
                    <a:pt x="900" y="224"/>
                    <a:pt x="900" y="225"/>
                    <a:pt x="901" y="225"/>
                  </a:cubicBezTo>
                  <a:cubicBezTo>
                    <a:pt x="902" y="226"/>
                    <a:pt x="904" y="225"/>
                    <a:pt x="905" y="221"/>
                  </a:cubicBezTo>
                  <a:cubicBezTo>
                    <a:pt x="910" y="212"/>
                    <a:pt x="910" y="212"/>
                    <a:pt x="910" y="212"/>
                  </a:cubicBezTo>
                  <a:cubicBezTo>
                    <a:pt x="910" y="212"/>
                    <a:pt x="911" y="212"/>
                    <a:pt x="911" y="211"/>
                  </a:cubicBezTo>
                  <a:moveTo>
                    <a:pt x="924" y="200"/>
                  </a:moveTo>
                  <a:cubicBezTo>
                    <a:pt x="923" y="202"/>
                    <a:pt x="923" y="202"/>
                    <a:pt x="923" y="202"/>
                  </a:cubicBezTo>
                  <a:cubicBezTo>
                    <a:pt x="923" y="201"/>
                    <a:pt x="924" y="201"/>
                    <a:pt x="924" y="200"/>
                  </a:cubicBezTo>
                  <a:moveTo>
                    <a:pt x="493" y="207"/>
                  </a:moveTo>
                  <a:cubicBezTo>
                    <a:pt x="489" y="207"/>
                    <a:pt x="489" y="205"/>
                    <a:pt x="485" y="205"/>
                  </a:cubicBezTo>
                  <a:cubicBezTo>
                    <a:pt x="487" y="199"/>
                    <a:pt x="475" y="198"/>
                    <a:pt x="474" y="199"/>
                  </a:cubicBezTo>
                  <a:cubicBezTo>
                    <a:pt x="478" y="201"/>
                    <a:pt x="475" y="203"/>
                    <a:pt x="473" y="206"/>
                  </a:cubicBezTo>
                  <a:cubicBezTo>
                    <a:pt x="480" y="210"/>
                    <a:pt x="488" y="212"/>
                    <a:pt x="493" y="207"/>
                  </a:cubicBezTo>
                  <a:moveTo>
                    <a:pt x="434" y="56"/>
                  </a:moveTo>
                  <a:cubicBezTo>
                    <a:pt x="436" y="57"/>
                    <a:pt x="438" y="57"/>
                    <a:pt x="439" y="55"/>
                  </a:cubicBezTo>
                  <a:cubicBezTo>
                    <a:pt x="438" y="53"/>
                    <a:pt x="433" y="53"/>
                    <a:pt x="434" y="56"/>
                  </a:cubicBezTo>
                  <a:moveTo>
                    <a:pt x="423" y="56"/>
                  </a:moveTo>
                  <a:cubicBezTo>
                    <a:pt x="423" y="54"/>
                    <a:pt x="424" y="53"/>
                    <a:pt x="423" y="52"/>
                  </a:cubicBezTo>
                  <a:cubicBezTo>
                    <a:pt x="423" y="54"/>
                    <a:pt x="420" y="53"/>
                    <a:pt x="420" y="55"/>
                  </a:cubicBezTo>
                  <a:lnTo>
                    <a:pt x="423" y="56"/>
                  </a:lnTo>
                  <a:close/>
                  <a:moveTo>
                    <a:pt x="495" y="85"/>
                  </a:moveTo>
                  <a:cubicBezTo>
                    <a:pt x="498" y="82"/>
                    <a:pt x="493" y="82"/>
                    <a:pt x="493" y="83"/>
                  </a:cubicBezTo>
                  <a:cubicBezTo>
                    <a:pt x="493" y="84"/>
                    <a:pt x="493" y="84"/>
                    <a:pt x="495" y="85"/>
                  </a:cubicBezTo>
                  <a:moveTo>
                    <a:pt x="481" y="87"/>
                  </a:moveTo>
                  <a:cubicBezTo>
                    <a:pt x="483" y="85"/>
                    <a:pt x="480" y="88"/>
                    <a:pt x="480" y="88"/>
                  </a:cubicBezTo>
                  <a:lnTo>
                    <a:pt x="481" y="87"/>
                  </a:lnTo>
                  <a:close/>
                  <a:moveTo>
                    <a:pt x="483" y="86"/>
                  </a:moveTo>
                  <a:cubicBezTo>
                    <a:pt x="482" y="89"/>
                    <a:pt x="486" y="92"/>
                    <a:pt x="489" y="90"/>
                  </a:cubicBezTo>
                  <a:cubicBezTo>
                    <a:pt x="489" y="87"/>
                    <a:pt x="489" y="87"/>
                    <a:pt x="489" y="87"/>
                  </a:cubicBezTo>
                  <a:lnTo>
                    <a:pt x="483" y="86"/>
                  </a:lnTo>
                  <a:close/>
                  <a:moveTo>
                    <a:pt x="429" y="81"/>
                  </a:moveTo>
                  <a:cubicBezTo>
                    <a:pt x="428" y="82"/>
                    <a:pt x="427" y="81"/>
                    <a:pt x="427" y="82"/>
                  </a:cubicBezTo>
                  <a:cubicBezTo>
                    <a:pt x="428" y="82"/>
                    <a:pt x="429" y="82"/>
                    <a:pt x="429" y="81"/>
                  </a:cubicBezTo>
                  <a:moveTo>
                    <a:pt x="500" y="109"/>
                  </a:moveTo>
                  <a:cubicBezTo>
                    <a:pt x="500" y="107"/>
                    <a:pt x="500" y="107"/>
                    <a:pt x="500" y="107"/>
                  </a:cubicBezTo>
                  <a:cubicBezTo>
                    <a:pt x="498" y="107"/>
                    <a:pt x="498" y="107"/>
                    <a:pt x="498" y="107"/>
                  </a:cubicBezTo>
                  <a:cubicBezTo>
                    <a:pt x="498" y="109"/>
                    <a:pt x="498" y="109"/>
                    <a:pt x="498" y="109"/>
                  </a:cubicBezTo>
                  <a:lnTo>
                    <a:pt x="500" y="109"/>
                  </a:lnTo>
                  <a:close/>
                  <a:moveTo>
                    <a:pt x="493" y="123"/>
                  </a:moveTo>
                  <a:cubicBezTo>
                    <a:pt x="492" y="123"/>
                    <a:pt x="490" y="122"/>
                    <a:pt x="490" y="123"/>
                  </a:cubicBezTo>
                  <a:cubicBezTo>
                    <a:pt x="491" y="123"/>
                    <a:pt x="493" y="124"/>
                    <a:pt x="493" y="123"/>
                  </a:cubicBezTo>
                  <a:moveTo>
                    <a:pt x="517" y="136"/>
                  </a:moveTo>
                  <a:cubicBezTo>
                    <a:pt x="517" y="134"/>
                    <a:pt x="517" y="134"/>
                    <a:pt x="517" y="134"/>
                  </a:cubicBezTo>
                  <a:cubicBezTo>
                    <a:pt x="515" y="134"/>
                    <a:pt x="515" y="134"/>
                    <a:pt x="515" y="134"/>
                  </a:cubicBezTo>
                  <a:cubicBezTo>
                    <a:pt x="515" y="136"/>
                    <a:pt x="515" y="136"/>
                    <a:pt x="515" y="136"/>
                  </a:cubicBezTo>
                  <a:lnTo>
                    <a:pt x="517" y="136"/>
                  </a:lnTo>
                  <a:close/>
                  <a:moveTo>
                    <a:pt x="460" y="137"/>
                  </a:moveTo>
                  <a:cubicBezTo>
                    <a:pt x="466" y="137"/>
                    <a:pt x="471" y="134"/>
                    <a:pt x="474" y="129"/>
                  </a:cubicBezTo>
                  <a:cubicBezTo>
                    <a:pt x="472" y="126"/>
                    <a:pt x="469" y="125"/>
                    <a:pt x="465" y="125"/>
                  </a:cubicBezTo>
                  <a:cubicBezTo>
                    <a:pt x="465" y="130"/>
                    <a:pt x="456" y="128"/>
                    <a:pt x="453" y="132"/>
                  </a:cubicBezTo>
                  <a:cubicBezTo>
                    <a:pt x="459" y="131"/>
                    <a:pt x="458" y="134"/>
                    <a:pt x="460" y="137"/>
                  </a:cubicBezTo>
                  <a:moveTo>
                    <a:pt x="446" y="137"/>
                  </a:moveTo>
                  <a:cubicBezTo>
                    <a:pt x="448" y="138"/>
                    <a:pt x="449" y="137"/>
                    <a:pt x="450" y="136"/>
                  </a:cubicBezTo>
                  <a:cubicBezTo>
                    <a:pt x="448" y="135"/>
                    <a:pt x="447" y="136"/>
                    <a:pt x="446" y="137"/>
                  </a:cubicBezTo>
                  <a:moveTo>
                    <a:pt x="470" y="144"/>
                  </a:moveTo>
                  <a:cubicBezTo>
                    <a:pt x="472" y="147"/>
                    <a:pt x="473" y="145"/>
                    <a:pt x="472" y="144"/>
                  </a:cubicBezTo>
                  <a:cubicBezTo>
                    <a:pt x="472" y="143"/>
                    <a:pt x="471" y="143"/>
                    <a:pt x="470" y="144"/>
                  </a:cubicBezTo>
                  <a:moveTo>
                    <a:pt x="522" y="157"/>
                  </a:moveTo>
                  <a:cubicBezTo>
                    <a:pt x="523" y="155"/>
                    <a:pt x="523" y="155"/>
                    <a:pt x="523" y="155"/>
                  </a:cubicBezTo>
                  <a:cubicBezTo>
                    <a:pt x="521" y="154"/>
                    <a:pt x="521" y="154"/>
                    <a:pt x="521" y="154"/>
                  </a:cubicBezTo>
                  <a:cubicBezTo>
                    <a:pt x="520" y="156"/>
                    <a:pt x="520" y="156"/>
                    <a:pt x="520" y="156"/>
                  </a:cubicBezTo>
                  <a:lnTo>
                    <a:pt x="522" y="157"/>
                  </a:lnTo>
                  <a:close/>
                  <a:moveTo>
                    <a:pt x="536" y="196"/>
                  </a:moveTo>
                  <a:cubicBezTo>
                    <a:pt x="536" y="193"/>
                    <a:pt x="540" y="194"/>
                    <a:pt x="538" y="192"/>
                  </a:cubicBezTo>
                  <a:cubicBezTo>
                    <a:pt x="532" y="193"/>
                    <a:pt x="530" y="186"/>
                    <a:pt x="527" y="193"/>
                  </a:cubicBezTo>
                  <a:cubicBezTo>
                    <a:pt x="530" y="194"/>
                    <a:pt x="535" y="193"/>
                    <a:pt x="535" y="195"/>
                  </a:cubicBezTo>
                  <a:lnTo>
                    <a:pt x="536" y="196"/>
                  </a:lnTo>
                  <a:close/>
                  <a:moveTo>
                    <a:pt x="485" y="218"/>
                  </a:moveTo>
                  <a:cubicBezTo>
                    <a:pt x="487" y="216"/>
                    <a:pt x="482" y="215"/>
                    <a:pt x="482" y="217"/>
                  </a:cubicBezTo>
                  <a:cubicBezTo>
                    <a:pt x="483" y="217"/>
                    <a:pt x="483" y="218"/>
                    <a:pt x="485" y="218"/>
                  </a:cubicBezTo>
                  <a:moveTo>
                    <a:pt x="487" y="184"/>
                  </a:moveTo>
                  <a:cubicBezTo>
                    <a:pt x="488" y="187"/>
                    <a:pt x="488" y="187"/>
                    <a:pt x="488" y="187"/>
                  </a:cubicBezTo>
                  <a:cubicBezTo>
                    <a:pt x="487" y="188"/>
                    <a:pt x="483" y="187"/>
                    <a:pt x="480" y="187"/>
                  </a:cubicBezTo>
                  <a:cubicBezTo>
                    <a:pt x="479" y="192"/>
                    <a:pt x="486" y="187"/>
                    <a:pt x="486" y="192"/>
                  </a:cubicBezTo>
                  <a:cubicBezTo>
                    <a:pt x="483" y="196"/>
                    <a:pt x="478" y="191"/>
                    <a:pt x="473" y="190"/>
                  </a:cubicBezTo>
                  <a:cubicBezTo>
                    <a:pt x="475" y="198"/>
                    <a:pt x="484" y="195"/>
                    <a:pt x="491" y="196"/>
                  </a:cubicBezTo>
                  <a:cubicBezTo>
                    <a:pt x="491" y="194"/>
                    <a:pt x="491" y="194"/>
                    <a:pt x="491" y="194"/>
                  </a:cubicBezTo>
                  <a:cubicBezTo>
                    <a:pt x="494" y="203"/>
                    <a:pt x="494" y="203"/>
                    <a:pt x="494" y="203"/>
                  </a:cubicBezTo>
                  <a:cubicBezTo>
                    <a:pt x="495" y="206"/>
                    <a:pt x="496" y="206"/>
                    <a:pt x="497" y="206"/>
                  </a:cubicBezTo>
                  <a:cubicBezTo>
                    <a:pt x="499" y="206"/>
                    <a:pt x="499" y="204"/>
                    <a:pt x="498" y="202"/>
                  </a:cubicBezTo>
                  <a:cubicBezTo>
                    <a:pt x="496" y="195"/>
                    <a:pt x="496" y="195"/>
                    <a:pt x="496" y="195"/>
                  </a:cubicBezTo>
                  <a:cubicBezTo>
                    <a:pt x="498" y="195"/>
                    <a:pt x="498" y="195"/>
                    <a:pt x="498" y="195"/>
                  </a:cubicBezTo>
                  <a:cubicBezTo>
                    <a:pt x="508" y="214"/>
                    <a:pt x="508" y="214"/>
                    <a:pt x="508" y="214"/>
                  </a:cubicBezTo>
                  <a:cubicBezTo>
                    <a:pt x="505" y="215"/>
                    <a:pt x="502" y="219"/>
                    <a:pt x="502" y="221"/>
                  </a:cubicBezTo>
                  <a:cubicBezTo>
                    <a:pt x="501" y="221"/>
                    <a:pt x="499" y="221"/>
                    <a:pt x="497" y="221"/>
                  </a:cubicBezTo>
                  <a:cubicBezTo>
                    <a:pt x="495" y="221"/>
                    <a:pt x="492" y="222"/>
                    <a:pt x="489" y="223"/>
                  </a:cubicBezTo>
                  <a:cubicBezTo>
                    <a:pt x="484" y="225"/>
                    <a:pt x="481" y="227"/>
                    <a:pt x="479" y="229"/>
                  </a:cubicBezTo>
                  <a:cubicBezTo>
                    <a:pt x="478" y="228"/>
                    <a:pt x="471" y="227"/>
                    <a:pt x="468" y="228"/>
                  </a:cubicBezTo>
                  <a:cubicBezTo>
                    <a:pt x="463" y="206"/>
                    <a:pt x="463" y="206"/>
                    <a:pt x="463" y="206"/>
                  </a:cubicBezTo>
                  <a:cubicBezTo>
                    <a:pt x="465" y="206"/>
                    <a:pt x="465" y="206"/>
                    <a:pt x="465" y="206"/>
                  </a:cubicBezTo>
                  <a:cubicBezTo>
                    <a:pt x="468" y="213"/>
                    <a:pt x="468" y="213"/>
                    <a:pt x="468" y="213"/>
                  </a:cubicBezTo>
                  <a:cubicBezTo>
                    <a:pt x="469" y="216"/>
                    <a:pt x="470" y="216"/>
                    <a:pt x="471" y="216"/>
                  </a:cubicBezTo>
                  <a:cubicBezTo>
                    <a:pt x="472" y="215"/>
                    <a:pt x="472" y="214"/>
                    <a:pt x="471" y="212"/>
                  </a:cubicBezTo>
                  <a:cubicBezTo>
                    <a:pt x="467" y="200"/>
                    <a:pt x="467" y="200"/>
                    <a:pt x="467" y="200"/>
                  </a:cubicBezTo>
                  <a:cubicBezTo>
                    <a:pt x="469" y="200"/>
                    <a:pt x="470" y="198"/>
                    <a:pt x="472" y="198"/>
                  </a:cubicBezTo>
                  <a:cubicBezTo>
                    <a:pt x="469" y="197"/>
                    <a:pt x="468" y="197"/>
                    <a:pt x="466" y="197"/>
                  </a:cubicBezTo>
                  <a:cubicBezTo>
                    <a:pt x="454" y="165"/>
                    <a:pt x="454" y="165"/>
                    <a:pt x="454" y="165"/>
                  </a:cubicBezTo>
                  <a:cubicBezTo>
                    <a:pt x="453" y="160"/>
                    <a:pt x="451" y="156"/>
                    <a:pt x="449" y="154"/>
                  </a:cubicBezTo>
                  <a:cubicBezTo>
                    <a:pt x="447" y="150"/>
                    <a:pt x="445" y="148"/>
                    <a:pt x="443" y="147"/>
                  </a:cubicBezTo>
                  <a:cubicBezTo>
                    <a:pt x="445" y="145"/>
                    <a:pt x="445" y="143"/>
                    <a:pt x="445" y="142"/>
                  </a:cubicBezTo>
                  <a:cubicBezTo>
                    <a:pt x="444" y="139"/>
                    <a:pt x="442" y="138"/>
                    <a:pt x="439" y="137"/>
                  </a:cubicBezTo>
                  <a:cubicBezTo>
                    <a:pt x="441" y="135"/>
                    <a:pt x="441" y="130"/>
                    <a:pt x="436" y="115"/>
                  </a:cubicBezTo>
                  <a:cubicBezTo>
                    <a:pt x="420" y="70"/>
                    <a:pt x="420" y="70"/>
                    <a:pt x="420" y="70"/>
                  </a:cubicBezTo>
                  <a:cubicBezTo>
                    <a:pt x="419" y="67"/>
                    <a:pt x="418" y="66"/>
                    <a:pt x="417" y="67"/>
                  </a:cubicBezTo>
                  <a:cubicBezTo>
                    <a:pt x="416" y="67"/>
                    <a:pt x="416" y="68"/>
                    <a:pt x="416" y="70"/>
                  </a:cubicBezTo>
                  <a:cubicBezTo>
                    <a:pt x="419" y="77"/>
                    <a:pt x="419" y="77"/>
                    <a:pt x="419" y="77"/>
                  </a:cubicBezTo>
                  <a:cubicBezTo>
                    <a:pt x="416" y="78"/>
                    <a:pt x="416" y="78"/>
                    <a:pt x="416" y="78"/>
                  </a:cubicBezTo>
                  <a:cubicBezTo>
                    <a:pt x="407" y="59"/>
                    <a:pt x="407" y="59"/>
                    <a:pt x="407" y="59"/>
                  </a:cubicBezTo>
                  <a:cubicBezTo>
                    <a:pt x="410" y="58"/>
                    <a:pt x="413" y="54"/>
                    <a:pt x="414" y="53"/>
                  </a:cubicBezTo>
                  <a:cubicBezTo>
                    <a:pt x="415" y="53"/>
                    <a:pt x="417" y="53"/>
                    <a:pt x="419" y="53"/>
                  </a:cubicBezTo>
                  <a:cubicBezTo>
                    <a:pt x="422" y="52"/>
                    <a:pt x="424" y="52"/>
                    <a:pt x="426" y="51"/>
                  </a:cubicBezTo>
                  <a:cubicBezTo>
                    <a:pt x="431" y="49"/>
                    <a:pt x="436" y="46"/>
                    <a:pt x="437" y="44"/>
                  </a:cubicBezTo>
                  <a:cubicBezTo>
                    <a:pt x="439" y="45"/>
                    <a:pt x="442" y="45"/>
                    <a:pt x="445" y="45"/>
                  </a:cubicBezTo>
                  <a:cubicBezTo>
                    <a:pt x="445" y="48"/>
                    <a:pt x="445" y="49"/>
                    <a:pt x="443" y="51"/>
                  </a:cubicBezTo>
                  <a:cubicBezTo>
                    <a:pt x="445" y="52"/>
                    <a:pt x="447" y="53"/>
                    <a:pt x="449" y="53"/>
                  </a:cubicBezTo>
                  <a:cubicBezTo>
                    <a:pt x="451" y="64"/>
                    <a:pt x="451" y="64"/>
                    <a:pt x="451" y="64"/>
                  </a:cubicBezTo>
                  <a:cubicBezTo>
                    <a:pt x="451" y="66"/>
                    <a:pt x="451" y="66"/>
                    <a:pt x="451" y="66"/>
                  </a:cubicBezTo>
                  <a:cubicBezTo>
                    <a:pt x="449" y="66"/>
                    <a:pt x="449" y="66"/>
                    <a:pt x="449" y="66"/>
                  </a:cubicBezTo>
                  <a:cubicBezTo>
                    <a:pt x="446" y="59"/>
                    <a:pt x="446" y="59"/>
                    <a:pt x="446" y="59"/>
                  </a:cubicBezTo>
                  <a:cubicBezTo>
                    <a:pt x="446" y="57"/>
                    <a:pt x="445" y="56"/>
                    <a:pt x="443" y="57"/>
                  </a:cubicBezTo>
                  <a:cubicBezTo>
                    <a:pt x="441" y="57"/>
                    <a:pt x="441" y="59"/>
                    <a:pt x="443" y="63"/>
                  </a:cubicBezTo>
                  <a:cubicBezTo>
                    <a:pt x="451" y="85"/>
                    <a:pt x="451" y="85"/>
                    <a:pt x="451" y="85"/>
                  </a:cubicBezTo>
                  <a:cubicBezTo>
                    <a:pt x="446" y="85"/>
                    <a:pt x="446" y="93"/>
                    <a:pt x="440" y="91"/>
                  </a:cubicBezTo>
                  <a:cubicBezTo>
                    <a:pt x="442" y="98"/>
                    <a:pt x="449" y="97"/>
                    <a:pt x="454" y="95"/>
                  </a:cubicBezTo>
                  <a:cubicBezTo>
                    <a:pt x="456" y="98"/>
                    <a:pt x="456" y="98"/>
                    <a:pt x="456" y="98"/>
                  </a:cubicBezTo>
                  <a:cubicBezTo>
                    <a:pt x="454" y="98"/>
                    <a:pt x="453" y="98"/>
                    <a:pt x="452" y="100"/>
                  </a:cubicBezTo>
                  <a:cubicBezTo>
                    <a:pt x="453" y="100"/>
                    <a:pt x="455" y="100"/>
                    <a:pt x="457" y="101"/>
                  </a:cubicBezTo>
                  <a:cubicBezTo>
                    <a:pt x="462" y="114"/>
                    <a:pt x="462" y="114"/>
                    <a:pt x="462" y="114"/>
                  </a:cubicBezTo>
                  <a:cubicBezTo>
                    <a:pt x="465" y="124"/>
                    <a:pt x="469" y="126"/>
                    <a:pt x="476" y="124"/>
                  </a:cubicBezTo>
                  <a:cubicBezTo>
                    <a:pt x="484" y="121"/>
                    <a:pt x="485" y="115"/>
                    <a:pt x="482" y="107"/>
                  </a:cubicBezTo>
                  <a:cubicBezTo>
                    <a:pt x="464" y="58"/>
                    <a:pt x="464" y="58"/>
                    <a:pt x="464" y="58"/>
                  </a:cubicBezTo>
                  <a:cubicBezTo>
                    <a:pt x="465" y="58"/>
                    <a:pt x="466" y="58"/>
                    <a:pt x="467" y="58"/>
                  </a:cubicBezTo>
                  <a:cubicBezTo>
                    <a:pt x="466" y="67"/>
                    <a:pt x="483" y="69"/>
                    <a:pt x="484" y="61"/>
                  </a:cubicBezTo>
                  <a:cubicBezTo>
                    <a:pt x="482" y="60"/>
                    <a:pt x="478" y="63"/>
                    <a:pt x="476" y="60"/>
                  </a:cubicBezTo>
                  <a:cubicBezTo>
                    <a:pt x="486" y="60"/>
                    <a:pt x="488" y="57"/>
                    <a:pt x="486" y="49"/>
                  </a:cubicBezTo>
                  <a:cubicBezTo>
                    <a:pt x="483" y="48"/>
                    <a:pt x="482" y="50"/>
                    <a:pt x="479" y="49"/>
                  </a:cubicBezTo>
                  <a:cubicBezTo>
                    <a:pt x="482" y="48"/>
                    <a:pt x="484" y="44"/>
                    <a:pt x="481" y="42"/>
                  </a:cubicBezTo>
                  <a:cubicBezTo>
                    <a:pt x="483" y="39"/>
                    <a:pt x="487" y="39"/>
                    <a:pt x="489" y="42"/>
                  </a:cubicBezTo>
                  <a:cubicBezTo>
                    <a:pt x="489" y="42"/>
                    <a:pt x="490" y="41"/>
                    <a:pt x="491" y="41"/>
                  </a:cubicBezTo>
                  <a:cubicBezTo>
                    <a:pt x="493" y="50"/>
                    <a:pt x="493" y="50"/>
                    <a:pt x="493" y="50"/>
                  </a:cubicBezTo>
                  <a:cubicBezTo>
                    <a:pt x="491" y="51"/>
                    <a:pt x="491" y="51"/>
                    <a:pt x="491" y="51"/>
                  </a:cubicBezTo>
                  <a:cubicBezTo>
                    <a:pt x="490" y="49"/>
                    <a:pt x="490" y="49"/>
                    <a:pt x="490" y="49"/>
                  </a:cubicBezTo>
                  <a:cubicBezTo>
                    <a:pt x="490" y="47"/>
                    <a:pt x="490" y="47"/>
                    <a:pt x="490" y="47"/>
                  </a:cubicBezTo>
                  <a:cubicBezTo>
                    <a:pt x="488" y="44"/>
                    <a:pt x="488" y="44"/>
                    <a:pt x="488" y="44"/>
                  </a:cubicBezTo>
                  <a:cubicBezTo>
                    <a:pt x="487" y="42"/>
                    <a:pt x="486" y="41"/>
                    <a:pt x="486" y="42"/>
                  </a:cubicBezTo>
                  <a:cubicBezTo>
                    <a:pt x="485" y="42"/>
                    <a:pt x="484" y="43"/>
                    <a:pt x="485" y="45"/>
                  </a:cubicBezTo>
                  <a:cubicBezTo>
                    <a:pt x="497" y="76"/>
                    <a:pt x="497" y="76"/>
                    <a:pt x="497" y="76"/>
                  </a:cubicBezTo>
                  <a:cubicBezTo>
                    <a:pt x="495" y="77"/>
                    <a:pt x="493" y="78"/>
                    <a:pt x="492" y="79"/>
                  </a:cubicBezTo>
                  <a:cubicBezTo>
                    <a:pt x="494" y="79"/>
                    <a:pt x="496" y="80"/>
                    <a:pt x="498" y="80"/>
                  </a:cubicBezTo>
                  <a:cubicBezTo>
                    <a:pt x="501" y="89"/>
                    <a:pt x="501" y="89"/>
                    <a:pt x="501" y="89"/>
                  </a:cubicBezTo>
                  <a:cubicBezTo>
                    <a:pt x="500" y="88"/>
                    <a:pt x="498" y="87"/>
                    <a:pt x="494" y="87"/>
                  </a:cubicBezTo>
                  <a:cubicBezTo>
                    <a:pt x="494" y="90"/>
                    <a:pt x="496" y="92"/>
                    <a:pt x="497" y="93"/>
                  </a:cubicBezTo>
                  <a:cubicBezTo>
                    <a:pt x="494" y="98"/>
                    <a:pt x="490" y="94"/>
                    <a:pt x="487" y="95"/>
                  </a:cubicBezTo>
                  <a:cubicBezTo>
                    <a:pt x="486" y="100"/>
                    <a:pt x="495" y="98"/>
                    <a:pt x="496" y="101"/>
                  </a:cubicBezTo>
                  <a:cubicBezTo>
                    <a:pt x="496" y="104"/>
                    <a:pt x="490" y="100"/>
                    <a:pt x="491" y="104"/>
                  </a:cubicBezTo>
                  <a:cubicBezTo>
                    <a:pt x="494" y="104"/>
                    <a:pt x="495" y="102"/>
                    <a:pt x="496" y="105"/>
                  </a:cubicBezTo>
                  <a:cubicBezTo>
                    <a:pt x="496" y="100"/>
                    <a:pt x="501" y="100"/>
                    <a:pt x="505" y="98"/>
                  </a:cubicBezTo>
                  <a:cubicBezTo>
                    <a:pt x="509" y="108"/>
                    <a:pt x="512" y="110"/>
                    <a:pt x="516" y="110"/>
                  </a:cubicBezTo>
                  <a:cubicBezTo>
                    <a:pt x="514" y="112"/>
                    <a:pt x="514" y="115"/>
                    <a:pt x="514" y="116"/>
                  </a:cubicBezTo>
                  <a:cubicBezTo>
                    <a:pt x="515" y="118"/>
                    <a:pt x="517" y="120"/>
                    <a:pt x="519" y="120"/>
                  </a:cubicBezTo>
                  <a:cubicBezTo>
                    <a:pt x="517" y="123"/>
                    <a:pt x="515" y="128"/>
                    <a:pt x="520" y="141"/>
                  </a:cubicBezTo>
                  <a:cubicBezTo>
                    <a:pt x="537" y="186"/>
                    <a:pt x="537" y="186"/>
                    <a:pt x="537" y="186"/>
                  </a:cubicBezTo>
                  <a:cubicBezTo>
                    <a:pt x="536" y="186"/>
                    <a:pt x="535" y="187"/>
                    <a:pt x="535" y="188"/>
                  </a:cubicBezTo>
                  <a:cubicBezTo>
                    <a:pt x="536" y="188"/>
                    <a:pt x="537" y="188"/>
                    <a:pt x="537" y="188"/>
                  </a:cubicBezTo>
                  <a:cubicBezTo>
                    <a:pt x="539" y="192"/>
                    <a:pt x="540" y="192"/>
                    <a:pt x="541" y="192"/>
                  </a:cubicBezTo>
                  <a:cubicBezTo>
                    <a:pt x="542" y="191"/>
                    <a:pt x="542" y="190"/>
                    <a:pt x="541" y="188"/>
                  </a:cubicBezTo>
                  <a:cubicBezTo>
                    <a:pt x="542" y="188"/>
                    <a:pt x="543" y="187"/>
                    <a:pt x="543" y="186"/>
                  </a:cubicBezTo>
                  <a:cubicBezTo>
                    <a:pt x="542" y="186"/>
                    <a:pt x="541" y="186"/>
                    <a:pt x="541" y="186"/>
                  </a:cubicBezTo>
                  <a:cubicBezTo>
                    <a:pt x="539" y="180"/>
                    <a:pt x="539" y="180"/>
                    <a:pt x="539" y="180"/>
                  </a:cubicBezTo>
                  <a:cubicBezTo>
                    <a:pt x="541" y="180"/>
                    <a:pt x="541" y="180"/>
                    <a:pt x="541" y="180"/>
                  </a:cubicBezTo>
                  <a:cubicBezTo>
                    <a:pt x="546" y="189"/>
                    <a:pt x="546" y="189"/>
                    <a:pt x="546" y="189"/>
                  </a:cubicBezTo>
                  <a:cubicBezTo>
                    <a:pt x="545" y="189"/>
                    <a:pt x="544" y="189"/>
                    <a:pt x="543" y="189"/>
                  </a:cubicBezTo>
                  <a:cubicBezTo>
                    <a:pt x="543" y="192"/>
                    <a:pt x="543" y="193"/>
                    <a:pt x="545" y="194"/>
                  </a:cubicBezTo>
                  <a:cubicBezTo>
                    <a:pt x="545" y="192"/>
                    <a:pt x="546" y="192"/>
                    <a:pt x="547" y="191"/>
                  </a:cubicBezTo>
                  <a:cubicBezTo>
                    <a:pt x="547" y="193"/>
                    <a:pt x="547" y="193"/>
                    <a:pt x="548" y="193"/>
                  </a:cubicBezTo>
                  <a:cubicBezTo>
                    <a:pt x="550" y="197"/>
                    <a:pt x="550" y="197"/>
                    <a:pt x="550" y="197"/>
                  </a:cubicBezTo>
                  <a:cubicBezTo>
                    <a:pt x="549" y="196"/>
                    <a:pt x="548" y="195"/>
                    <a:pt x="547" y="194"/>
                  </a:cubicBezTo>
                  <a:cubicBezTo>
                    <a:pt x="544" y="197"/>
                    <a:pt x="539" y="196"/>
                    <a:pt x="536" y="198"/>
                  </a:cubicBezTo>
                  <a:cubicBezTo>
                    <a:pt x="539" y="199"/>
                    <a:pt x="541" y="201"/>
                    <a:pt x="544" y="202"/>
                  </a:cubicBezTo>
                  <a:cubicBezTo>
                    <a:pt x="545" y="200"/>
                    <a:pt x="543" y="200"/>
                    <a:pt x="543" y="199"/>
                  </a:cubicBezTo>
                  <a:cubicBezTo>
                    <a:pt x="544" y="200"/>
                    <a:pt x="546" y="200"/>
                    <a:pt x="547" y="200"/>
                  </a:cubicBezTo>
                  <a:cubicBezTo>
                    <a:pt x="546" y="202"/>
                    <a:pt x="545" y="203"/>
                    <a:pt x="544" y="204"/>
                  </a:cubicBezTo>
                  <a:cubicBezTo>
                    <a:pt x="543" y="204"/>
                    <a:pt x="543" y="203"/>
                    <a:pt x="542" y="203"/>
                  </a:cubicBezTo>
                  <a:cubicBezTo>
                    <a:pt x="541" y="204"/>
                    <a:pt x="539" y="204"/>
                    <a:pt x="538" y="205"/>
                  </a:cubicBezTo>
                  <a:cubicBezTo>
                    <a:pt x="537" y="200"/>
                    <a:pt x="527" y="200"/>
                    <a:pt x="527" y="206"/>
                  </a:cubicBezTo>
                  <a:cubicBezTo>
                    <a:pt x="529" y="206"/>
                    <a:pt x="530" y="207"/>
                    <a:pt x="531" y="208"/>
                  </a:cubicBezTo>
                  <a:cubicBezTo>
                    <a:pt x="526" y="210"/>
                    <a:pt x="523" y="212"/>
                    <a:pt x="521" y="214"/>
                  </a:cubicBezTo>
                  <a:cubicBezTo>
                    <a:pt x="520" y="213"/>
                    <a:pt x="513" y="212"/>
                    <a:pt x="510" y="213"/>
                  </a:cubicBezTo>
                  <a:cubicBezTo>
                    <a:pt x="507" y="192"/>
                    <a:pt x="507" y="192"/>
                    <a:pt x="507" y="192"/>
                  </a:cubicBezTo>
                  <a:cubicBezTo>
                    <a:pt x="509" y="191"/>
                    <a:pt x="509" y="191"/>
                    <a:pt x="509" y="191"/>
                  </a:cubicBezTo>
                  <a:cubicBezTo>
                    <a:pt x="511" y="198"/>
                    <a:pt x="511" y="198"/>
                    <a:pt x="511" y="198"/>
                  </a:cubicBezTo>
                  <a:cubicBezTo>
                    <a:pt x="512" y="201"/>
                    <a:pt x="513" y="201"/>
                    <a:pt x="514" y="201"/>
                  </a:cubicBezTo>
                  <a:cubicBezTo>
                    <a:pt x="515" y="201"/>
                    <a:pt x="516" y="200"/>
                    <a:pt x="515" y="197"/>
                  </a:cubicBezTo>
                  <a:cubicBezTo>
                    <a:pt x="512" y="190"/>
                    <a:pt x="512" y="190"/>
                    <a:pt x="512" y="190"/>
                  </a:cubicBezTo>
                  <a:cubicBezTo>
                    <a:pt x="515" y="190"/>
                    <a:pt x="517" y="189"/>
                    <a:pt x="515" y="187"/>
                  </a:cubicBezTo>
                  <a:cubicBezTo>
                    <a:pt x="514" y="188"/>
                    <a:pt x="513" y="188"/>
                    <a:pt x="512" y="188"/>
                  </a:cubicBezTo>
                  <a:cubicBezTo>
                    <a:pt x="507" y="176"/>
                    <a:pt x="507" y="176"/>
                    <a:pt x="507" y="176"/>
                  </a:cubicBezTo>
                  <a:cubicBezTo>
                    <a:pt x="509" y="177"/>
                    <a:pt x="511" y="178"/>
                    <a:pt x="514" y="177"/>
                  </a:cubicBezTo>
                  <a:cubicBezTo>
                    <a:pt x="513" y="177"/>
                    <a:pt x="513" y="176"/>
                    <a:pt x="513" y="175"/>
                  </a:cubicBezTo>
                  <a:cubicBezTo>
                    <a:pt x="511" y="174"/>
                    <a:pt x="508" y="174"/>
                    <a:pt x="507" y="174"/>
                  </a:cubicBezTo>
                  <a:cubicBezTo>
                    <a:pt x="495" y="143"/>
                    <a:pt x="495" y="143"/>
                    <a:pt x="495" y="143"/>
                  </a:cubicBezTo>
                  <a:cubicBezTo>
                    <a:pt x="491" y="133"/>
                    <a:pt x="486" y="132"/>
                    <a:pt x="481" y="134"/>
                  </a:cubicBezTo>
                  <a:cubicBezTo>
                    <a:pt x="479" y="132"/>
                    <a:pt x="477" y="131"/>
                    <a:pt x="473" y="131"/>
                  </a:cubicBezTo>
                  <a:cubicBezTo>
                    <a:pt x="473" y="133"/>
                    <a:pt x="474" y="134"/>
                    <a:pt x="473" y="137"/>
                  </a:cubicBezTo>
                  <a:cubicBezTo>
                    <a:pt x="475" y="137"/>
                    <a:pt x="475" y="137"/>
                    <a:pt x="475" y="137"/>
                  </a:cubicBezTo>
                  <a:cubicBezTo>
                    <a:pt x="473" y="140"/>
                    <a:pt x="472" y="144"/>
                    <a:pt x="475" y="151"/>
                  </a:cubicBezTo>
                  <a:cubicBezTo>
                    <a:pt x="483" y="173"/>
                    <a:pt x="483" y="173"/>
                    <a:pt x="483" y="173"/>
                  </a:cubicBezTo>
                  <a:cubicBezTo>
                    <a:pt x="486" y="181"/>
                    <a:pt x="486" y="181"/>
                    <a:pt x="486" y="181"/>
                  </a:cubicBezTo>
                  <a:cubicBezTo>
                    <a:pt x="485" y="182"/>
                    <a:pt x="484" y="182"/>
                    <a:pt x="484" y="184"/>
                  </a:cubicBezTo>
                  <a:cubicBezTo>
                    <a:pt x="485" y="184"/>
                    <a:pt x="486" y="184"/>
                    <a:pt x="487" y="184"/>
                  </a:cubicBezTo>
                  <a:moveTo>
                    <a:pt x="468" y="128"/>
                  </a:moveTo>
                  <a:cubicBezTo>
                    <a:pt x="468" y="130"/>
                    <a:pt x="466" y="130"/>
                    <a:pt x="466" y="131"/>
                  </a:cubicBezTo>
                  <a:cubicBezTo>
                    <a:pt x="464" y="131"/>
                    <a:pt x="465" y="125"/>
                    <a:pt x="468" y="128"/>
                  </a:cubicBezTo>
                  <a:moveTo>
                    <a:pt x="870" y="32"/>
                  </a:moveTo>
                  <a:cubicBezTo>
                    <a:pt x="868" y="29"/>
                    <a:pt x="870" y="33"/>
                    <a:pt x="871" y="33"/>
                  </a:cubicBezTo>
                  <a:lnTo>
                    <a:pt x="870" y="32"/>
                  </a:lnTo>
                  <a:close/>
                  <a:moveTo>
                    <a:pt x="874" y="33"/>
                  </a:moveTo>
                  <a:cubicBezTo>
                    <a:pt x="874" y="29"/>
                    <a:pt x="873" y="34"/>
                    <a:pt x="873" y="34"/>
                  </a:cubicBezTo>
                  <a:lnTo>
                    <a:pt x="874" y="33"/>
                  </a:lnTo>
                  <a:close/>
                  <a:moveTo>
                    <a:pt x="849" y="33"/>
                  </a:moveTo>
                  <a:cubicBezTo>
                    <a:pt x="847" y="32"/>
                    <a:pt x="847" y="32"/>
                    <a:pt x="847" y="32"/>
                  </a:cubicBezTo>
                  <a:cubicBezTo>
                    <a:pt x="847" y="34"/>
                    <a:pt x="847" y="34"/>
                    <a:pt x="847" y="34"/>
                  </a:cubicBezTo>
                  <a:cubicBezTo>
                    <a:pt x="849" y="35"/>
                    <a:pt x="849" y="35"/>
                    <a:pt x="849" y="35"/>
                  </a:cubicBezTo>
                  <a:lnTo>
                    <a:pt x="849" y="33"/>
                  </a:lnTo>
                  <a:close/>
                  <a:moveTo>
                    <a:pt x="802" y="32"/>
                  </a:moveTo>
                  <a:cubicBezTo>
                    <a:pt x="803" y="33"/>
                    <a:pt x="804" y="37"/>
                    <a:pt x="805" y="35"/>
                  </a:cubicBezTo>
                  <a:cubicBezTo>
                    <a:pt x="804" y="34"/>
                    <a:pt x="803" y="30"/>
                    <a:pt x="802" y="32"/>
                  </a:cubicBezTo>
                  <a:moveTo>
                    <a:pt x="826" y="99"/>
                  </a:moveTo>
                  <a:cubicBezTo>
                    <a:pt x="828" y="98"/>
                    <a:pt x="832" y="101"/>
                    <a:pt x="832" y="99"/>
                  </a:cubicBezTo>
                  <a:cubicBezTo>
                    <a:pt x="830" y="98"/>
                    <a:pt x="834" y="97"/>
                    <a:pt x="834" y="96"/>
                  </a:cubicBezTo>
                  <a:cubicBezTo>
                    <a:pt x="830" y="94"/>
                    <a:pt x="831" y="98"/>
                    <a:pt x="829" y="97"/>
                  </a:cubicBezTo>
                  <a:cubicBezTo>
                    <a:pt x="828" y="94"/>
                    <a:pt x="828" y="91"/>
                    <a:pt x="829" y="88"/>
                  </a:cubicBezTo>
                  <a:cubicBezTo>
                    <a:pt x="825" y="87"/>
                    <a:pt x="825" y="87"/>
                    <a:pt x="825" y="87"/>
                  </a:cubicBezTo>
                  <a:cubicBezTo>
                    <a:pt x="827" y="92"/>
                    <a:pt x="821" y="93"/>
                    <a:pt x="818" y="94"/>
                  </a:cubicBezTo>
                  <a:cubicBezTo>
                    <a:pt x="820" y="95"/>
                    <a:pt x="816" y="97"/>
                    <a:pt x="816" y="98"/>
                  </a:cubicBezTo>
                  <a:cubicBezTo>
                    <a:pt x="820" y="99"/>
                    <a:pt x="819" y="96"/>
                    <a:pt x="821" y="96"/>
                  </a:cubicBezTo>
                  <a:cubicBezTo>
                    <a:pt x="822" y="98"/>
                    <a:pt x="819" y="98"/>
                    <a:pt x="821" y="101"/>
                  </a:cubicBezTo>
                  <a:cubicBezTo>
                    <a:pt x="824" y="99"/>
                    <a:pt x="826" y="104"/>
                    <a:pt x="828" y="102"/>
                  </a:cubicBezTo>
                  <a:cubicBezTo>
                    <a:pt x="826" y="101"/>
                    <a:pt x="826" y="100"/>
                    <a:pt x="826" y="99"/>
                  </a:cubicBezTo>
                  <a:moveTo>
                    <a:pt x="818" y="119"/>
                  </a:moveTo>
                  <a:cubicBezTo>
                    <a:pt x="818" y="120"/>
                    <a:pt x="820" y="121"/>
                    <a:pt x="820" y="119"/>
                  </a:cubicBezTo>
                  <a:cubicBezTo>
                    <a:pt x="820" y="118"/>
                    <a:pt x="819" y="119"/>
                    <a:pt x="818" y="119"/>
                  </a:cubicBezTo>
                  <a:moveTo>
                    <a:pt x="807" y="121"/>
                  </a:moveTo>
                  <a:cubicBezTo>
                    <a:pt x="805" y="119"/>
                    <a:pt x="807" y="122"/>
                    <a:pt x="807" y="122"/>
                  </a:cubicBezTo>
                  <a:lnTo>
                    <a:pt x="807" y="121"/>
                  </a:lnTo>
                  <a:close/>
                  <a:moveTo>
                    <a:pt x="816" y="130"/>
                  </a:moveTo>
                  <a:cubicBezTo>
                    <a:pt x="817" y="130"/>
                    <a:pt x="816" y="132"/>
                    <a:pt x="817" y="132"/>
                  </a:cubicBezTo>
                  <a:cubicBezTo>
                    <a:pt x="819" y="130"/>
                    <a:pt x="816" y="127"/>
                    <a:pt x="816" y="130"/>
                  </a:cubicBezTo>
                  <a:moveTo>
                    <a:pt x="807" y="133"/>
                  </a:moveTo>
                  <a:cubicBezTo>
                    <a:pt x="808" y="132"/>
                    <a:pt x="809" y="133"/>
                    <a:pt x="809" y="132"/>
                  </a:cubicBezTo>
                  <a:cubicBezTo>
                    <a:pt x="808" y="132"/>
                    <a:pt x="807" y="132"/>
                    <a:pt x="807" y="133"/>
                  </a:cubicBezTo>
                  <a:moveTo>
                    <a:pt x="813" y="131"/>
                  </a:moveTo>
                  <a:cubicBezTo>
                    <a:pt x="812" y="131"/>
                    <a:pt x="811" y="131"/>
                    <a:pt x="811" y="132"/>
                  </a:cubicBezTo>
                  <a:cubicBezTo>
                    <a:pt x="814" y="133"/>
                    <a:pt x="814" y="137"/>
                    <a:pt x="818" y="137"/>
                  </a:cubicBezTo>
                  <a:cubicBezTo>
                    <a:pt x="819" y="133"/>
                    <a:pt x="812" y="135"/>
                    <a:pt x="813" y="131"/>
                  </a:cubicBezTo>
                  <a:moveTo>
                    <a:pt x="821" y="143"/>
                  </a:moveTo>
                  <a:cubicBezTo>
                    <a:pt x="819" y="143"/>
                    <a:pt x="819" y="143"/>
                    <a:pt x="819" y="143"/>
                  </a:cubicBezTo>
                  <a:cubicBezTo>
                    <a:pt x="819" y="145"/>
                    <a:pt x="819" y="145"/>
                    <a:pt x="819" y="145"/>
                  </a:cubicBezTo>
                  <a:cubicBezTo>
                    <a:pt x="821" y="145"/>
                    <a:pt x="821" y="145"/>
                    <a:pt x="821" y="145"/>
                  </a:cubicBezTo>
                  <a:lnTo>
                    <a:pt x="821" y="143"/>
                  </a:lnTo>
                  <a:close/>
                  <a:moveTo>
                    <a:pt x="817" y="147"/>
                  </a:moveTo>
                  <a:cubicBezTo>
                    <a:pt x="815" y="144"/>
                    <a:pt x="817" y="148"/>
                    <a:pt x="817" y="148"/>
                  </a:cubicBezTo>
                  <a:lnTo>
                    <a:pt x="817" y="147"/>
                  </a:lnTo>
                  <a:close/>
                  <a:moveTo>
                    <a:pt x="800" y="149"/>
                  </a:moveTo>
                  <a:cubicBezTo>
                    <a:pt x="799" y="149"/>
                    <a:pt x="798" y="149"/>
                    <a:pt x="798" y="150"/>
                  </a:cubicBezTo>
                  <a:cubicBezTo>
                    <a:pt x="798" y="149"/>
                    <a:pt x="800" y="150"/>
                    <a:pt x="800" y="149"/>
                  </a:cubicBezTo>
                  <a:moveTo>
                    <a:pt x="809" y="163"/>
                  </a:moveTo>
                  <a:cubicBezTo>
                    <a:pt x="810" y="163"/>
                    <a:pt x="811" y="163"/>
                    <a:pt x="812" y="161"/>
                  </a:cubicBezTo>
                  <a:cubicBezTo>
                    <a:pt x="810" y="161"/>
                    <a:pt x="809" y="162"/>
                    <a:pt x="809" y="163"/>
                  </a:cubicBezTo>
                  <a:moveTo>
                    <a:pt x="797" y="164"/>
                  </a:moveTo>
                  <a:cubicBezTo>
                    <a:pt x="797" y="160"/>
                    <a:pt x="801" y="163"/>
                    <a:pt x="802" y="163"/>
                  </a:cubicBezTo>
                  <a:cubicBezTo>
                    <a:pt x="804" y="159"/>
                    <a:pt x="795" y="159"/>
                    <a:pt x="795" y="162"/>
                  </a:cubicBezTo>
                  <a:cubicBezTo>
                    <a:pt x="797" y="162"/>
                    <a:pt x="796" y="163"/>
                    <a:pt x="797" y="164"/>
                  </a:cubicBezTo>
                  <a:moveTo>
                    <a:pt x="795" y="166"/>
                  </a:moveTo>
                  <a:cubicBezTo>
                    <a:pt x="794" y="166"/>
                    <a:pt x="793" y="165"/>
                    <a:pt x="793" y="166"/>
                  </a:cubicBezTo>
                  <a:cubicBezTo>
                    <a:pt x="793" y="166"/>
                    <a:pt x="795" y="167"/>
                    <a:pt x="795" y="166"/>
                  </a:cubicBezTo>
                  <a:moveTo>
                    <a:pt x="783" y="186"/>
                  </a:moveTo>
                  <a:cubicBezTo>
                    <a:pt x="788" y="188"/>
                    <a:pt x="791" y="188"/>
                    <a:pt x="793" y="184"/>
                  </a:cubicBezTo>
                  <a:cubicBezTo>
                    <a:pt x="789" y="184"/>
                    <a:pt x="786" y="185"/>
                    <a:pt x="783" y="186"/>
                  </a:cubicBezTo>
                  <a:moveTo>
                    <a:pt x="805" y="191"/>
                  </a:moveTo>
                  <a:cubicBezTo>
                    <a:pt x="805" y="188"/>
                    <a:pt x="803" y="186"/>
                    <a:pt x="799" y="186"/>
                  </a:cubicBezTo>
                  <a:cubicBezTo>
                    <a:pt x="799" y="188"/>
                    <a:pt x="798" y="188"/>
                    <a:pt x="798" y="190"/>
                  </a:cubicBezTo>
                  <a:cubicBezTo>
                    <a:pt x="801" y="191"/>
                    <a:pt x="803" y="189"/>
                    <a:pt x="805" y="191"/>
                  </a:cubicBezTo>
                  <a:moveTo>
                    <a:pt x="853" y="87"/>
                  </a:moveTo>
                  <a:cubicBezTo>
                    <a:pt x="853" y="90"/>
                    <a:pt x="855" y="89"/>
                    <a:pt x="855" y="88"/>
                  </a:cubicBezTo>
                  <a:cubicBezTo>
                    <a:pt x="855" y="88"/>
                    <a:pt x="855" y="87"/>
                    <a:pt x="853" y="87"/>
                  </a:cubicBezTo>
                  <a:moveTo>
                    <a:pt x="852" y="95"/>
                  </a:moveTo>
                  <a:cubicBezTo>
                    <a:pt x="852" y="93"/>
                    <a:pt x="852" y="91"/>
                    <a:pt x="853" y="90"/>
                  </a:cubicBezTo>
                  <a:cubicBezTo>
                    <a:pt x="853" y="88"/>
                    <a:pt x="853" y="86"/>
                    <a:pt x="853" y="84"/>
                  </a:cubicBezTo>
                  <a:cubicBezTo>
                    <a:pt x="853" y="84"/>
                    <a:pt x="854" y="85"/>
                    <a:pt x="854" y="85"/>
                  </a:cubicBezTo>
                  <a:cubicBezTo>
                    <a:pt x="854" y="81"/>
                    <a:pt x="851" y="79"/>
                    <a:pt x="849" y="77"/>
                  </a:cubicBezTo>
                  <a:cubicBezTo>
                    <a:pt x="848" y="77"/>
                    <a:pt x="847" y="76"/>
                    <a:pt x="846" y="76"/>
                  </a:cubicBezTo>
                  <a:cubicBezTo>
                    <a:pt x="848" y="74"/>
                    <a:pt x="849" y="73"/>
                    <a:pt x="851" y="65"/>
                  </a:cubicBezTo>
                  <a:cubicBezTo>
                    <a:pt x="853" y="66"/>
                    <a:pt x="855" y="68"/>
                    <a:pt x="859" y="67"/>
                  </a:cubicBezTo>
                  <a:cubicBezTo>
                    <a:pt x="858" y="64"/>
                    <a:pt x="861" y="65"/>
                    <a:pt x="861" y="64"/>
                  </a:cubicBezTo>
                  <a:cubicBezTo>
                    <a:pt x="858" y="64"/>
                    <a:pt x="855" y="62"/>
                    <a:pt x="852" y="61"/>
                  </a:cubicBezTo>
                  <a:cubicBezTo>
                    <a:pt x="857" y="42"/>
                    <a:pt x="857" y="42"/>
                    <a:pt x="857" y="42"/>
                  </a:cubicBezTo>
                  <a:cubicBezTo>
                    <a:pt x="858" y="37"/>
                    <a:pt x="857" y="36"/>
                    <a:pt x="854" y="35"/>
                  </a:cubicBezTo>
                  <a:cubicBezTo>
                    <a:pt x="851" y="34"/>
                    <a:pt x="850" y="35"/>
                    <a:pt x="849" y="40"/>
                  </a:cubicBezTo>
                  <a:cubicBezTo>
                    <a:pt x="847" y="45"/>
                    <a:pt x="847" y="45"/>
                    <a:pt x="847" y="45"/>
                  </a:cubicBezTo>
                  <a:cubicBezTo>
                    <a:pt x="844" y="43"/>
                    <a:pt x="839" y="46"/>
                    <a:pt x="837" y="49"/>
                  </a:cubicBezTo>
                  <a:cubicBezTo>
                    <a:pt x="839" y="45"/>
                    <a:pt x="829" y="50"/>
                    <a:pt x="834" y="52"/>
                  </a:cubicBezTo>
                  <a:cubicBezTo>
                    <a:pt x="837" y="48"/>
                    <a:pt x="840" y="54"/>
                    <a:pt x="845" y="52"/>
                  </a:cubicBezTo>
                  <a:cubicBezTo>
                    <a:pt x="845" y="50"/>
                    <a:pt x="845" y="50"/>
                    <a:pt x="846" y="49"/>
                  </a:cubicBezTo>
                  <a:cubicBezTo>
                    <a:pt x="844" y="57"/>
                    <a:pt x="844" y="57"/>
                    <a:pt x="844" y="57"/>
                  </a:cubicBezTo>
                  <a:cubicBezTo>
                    <a:pt x="842" y="57"/>
                    <a:pt x="840" y="57"/>
                    <a:pt x="837" y="58"/>
                  </a:cubicBezTo>
                  <a:cubicBezTo>
                    <a:pt x="840" y="60"/>
                    <a:pt x="841" y="61"/>
                    <a:pt x="843" y="61"/>
                  </a:cubicBezTo>
                  <a:cubicBezTo>
                    <a:pt x="835" y="92"/>
                    <a:pt x="835" y="92"/>
                    <a:pt x="835" y="92"/>
                  </a:cubicBezTo>
                  <a:cubicBezTo>
                    <a:pt x="833" y="101"/>
                    <a:pt x="834" y="106"/>
                    <a:pt x="835" y="109"/>
                  </a:cubicBezTo>
                  <a:cubicBezTo>
                    <a:pt x="834" y="109"/>
                    <a:pt x="834" y="110"/>
                    <a:pt x="833" y="110"/>
                  </a:cubicBezTo>
                  <a:cubicBezTo>
                    <a:pt x="835" y="110"/>
                    <a:pt x="835" y="110"/>
                    <a:pt x="835" y="110"/>
                  </a:cubicBezTo>
                  <a:cubicBezTo>
                    <a:pt x="833" y="111"/>
                    <a:pt x="832" y="113"/>
                    <a:pt x="831" y="114"/>
                  </a:cubicBezTo>
                  <a:cubicBezTo>
                    <a:pt x="831" y="116"/>
                    <a:pt x="831" y="118"/>
                    <a:pt x="833" y="119"/>
                  </a:cubicBezTo>
                  <a:cubicBezTo>
                    <a:pt x="831" y="120"/>
                    <a:pt x="828" y="123"/>
                    <a:pt x="826" y="131"/>
                  </a:cubicBezTo>
                  <a:cubicBezTo>
                    <a:pt x="822" y="131"/>
                    <a:pt x="819" y="131"/>
                    <a:pt x="819" y="134"/>
                  </a:cubicBezTo>
                  <a:cubicBezTo>
                    <a:pt x="822" y="134"/>
                    <a:pt x="823" y="136"/>
                    <a:pt x="824" y="137"/>
                  </a:cubicBezTo>
                  <a:cubicBezTo>
                    <a:pt x="812" y="187"/>
                    <a:pt x="812" y="187"/>
                    <a:pt x="812" y="187"/>
                  </a:cubicBezTo>
                  <a:cubicBezTo>
                    <a:pt x="811" y="189"/>
                    <a:pt x="812" y="190"/>
                    <a:pt x="814" y="191"/>
                  </a:cubicBezTo>
                  <a:cubicBezTo>
                    <a:pt x="815" y="191"/>
                    <a:pt x="816" y="190"/>
                    <a:pt x="816" y="188"/>
                  </a:cubicBezTo>
                  <a:cubicBezTo>
                    <a:pt x="818" y="182"/>
                    <a:pt x="818" y="182"/>
                    <a:pt x="818" y="182"/>
                  </a:cubicBezTo>
                  <a:cubicBezTo>
                    <a:pt x="820" y="183"/>
                    <a:pt x="820" y="183"/>
                    <a:pt x="820" y="183"/>
                  </a:cubicBezTo>
                  <a:cubicBezTo>
                    <a:pt x="818" y="200"/>
                    <a:pt x="818" y="200"/>
                    <a:pt x="818" y="200"/>
                  </a:cubicBezTo>
                  <a:cubicBezTo>
                    <a:pt x="815" y="199"/>
                    <a:pt x="813" y="199"/>
                    <a:pt x="811" y="198"/>
                  </a:cubicBezTo>
                  <a:cubicBezTo>
                    <a:pt x="810" y="201"/>
                    <a:pt x="810" y="202"/>
                    <a:pt x="811" y="203"/>
                  </a:cubicBezTo>
                  <a:cubicBezTo>
                    <a:pt x="810" y="203"/>
                    <a:pt x="809" y="204"/>
                    <a:pt x="808" y="205"/>
                  </a:cubicBezTo>
                  <a:cubicBezTo>
                    <a:pt x="808" y="204"/>
                    <a:pt x="807" y="204"/>
                    <a:pt x="806" y="203"/>
                  </a:cubicBezTo>
                  <a:cubicBezTo>
                    <a:pt x="810" y="193"/>
                    <a:pt x="793" y="199"/>
                    <a:pt x="794" y="193"/>
                  </a:cubicBezTo>
                  <a:cubicBezTo>
                    <a:pt x="791" y="193"/>
                    <a:pt x="785" y="193"/>
                    <a:pt x="781" y="195"/>
                  </a:cubicBezTo>
                  <a:cubicBezTo>
                    <a:pt x="779" y="194"/>
                    <a:pt x="779" y="194"/>
                    <a:pt x="779" y="194"/>
                  </a:cubicBezTo>
                  <a:cubicBezTo>
                    <a:pt x="779" y="193"/>
                    <a:pt x="779" y="192"/>
                    <a:pt x="778" y="193"/>
                  </a:cubicBezTo>
                  <a:cubicBezTo>
                    <a:pt x="776" y="192"/>
                    <a:pt x="776" y="192"/>
                    <a:pt x="776" y="192"/>
                  </a:cubicBezTo>
                  <a:cubicBezTo>
                    <a:pt x="778" y="189"/>
                    <a:pt x="778" y="189"/>
                    <a:pt x="778" y="189"/>
                  </a:cubicBezTo>
                  <a:cubicBezTo>
                    <a:pt x="779" y="189"/>
                    <a:pt x="780" y="188"/>
                    <a:pt x="780" y="187"/>
                  </a:cubicBezTo>
                  <a:cubicBezTo>
                    <a:pt x="784" y="174"/>
                    <a:pt x="784" y="174"/>
                    <a:pt x="784" y="174"/>
                  </a:cubicBezTo>
                  <a:cubicBezTo>
                    <a:pt x="786" y="175"/>
                    <a:pt x="786" y="175"/>
                    <a:pt x="786" y="175"/>
                  </a:cubicBezTo>
                  <a:cubicBezTo>
                    <a:pt x="785" y="181"/>
                    <a:pt x="785" y="181"/>
                    <a:pt x="785" y="181"/>
                  </a:cubicBezTo>
                  <a:cubicBezTo>
                    <a:pt x="784" y="183"/>
                    <a:pt x="785" y="184"/>
                    <a:pt x="786" y="184"/>
                  </a:cubicBezTo>
                  <a:cubicBezTo>
                    <a:pt x="787" y="184"/>
                    <a:pt x="788" y="183"/>
                    <a:pt x="788" y="182"/>
                  </a:cubicBezTo>
                  <a:cubicBezTo>
                    <a:pt x="801" y="129"/>
                    <a:pt x="801" y="129"/>
                    <a:pt x="801" y="129"/>
                  </a:cubicBezTo>
                  <a:cubicBezTo>
                    <a:pt x="803" y="120"/>
                    <a:pt x="803" y="114"/>
                    <a:pt x="801" y="112"/>
                  </a:cubicBezTo>
                  <a:cubicBezTo>
                    <a:pt x="801" y="112"/>
                    <a:pt x="802" y="111"/>
                    <a:pt x="803" y="111"/>
                  </a:cubicBezTo>
                  <a:cubicBezTo>
                    <a:pt x="804" y="111"/>
                    <a:pt x="806" y="111"/>
                    <a:pt x="806" y="113"/>
                  </a:cubicBezTo>
                  <a:cubicBezTo>
                    <a:pt x="802" y="112"/>
                    <a:pt x="804" y="117"/>
                    <a:pt x="804" y="119"/>
                  </a:cubicBezTo>
                  <a:cubicBezTo>
                    <a:pt x="807" y="117"/>
                    <a:pt x="810" y="117"/>
                    <a:pt x="814" y="118"/>
                  </a:cubicBezTo>
                  <a:cubicBezTo>
                    <a:pt x="815" y="113"/>
                    <a:pt x="815" y="113"/>
                    <a:pt x="815" y="113"/>
                  </a:cubicBezTo>
                  <a:cubicBezTo>
                    <a:pt x="813" y="113"/>
                    <a:pt x="812" y="113"/>
                    <a:pt x="810" y="111"/>
                  </a:cubicBezTo>
                  <a:cubicBezTo>
                    <a:pt x="809" y="113"/>
                    <a:pt x="810" y="115"/>
                    <a:pt x="807" y="116"/>
                  </a:cubicBezTo>
                  <a:cubicBezTo>
                    <a:pt x="808" y="114"/>
                    <a:pt x="809" y="111"/>
                    <a:pt x="807" y="109"/>
                  </a:cubicBezTo>
                  <a:cubicBezTo>
                    <a:pt x="810" y="111"/>
                    <a:pt x="808" y="105"/>
                    <a:pt x="810" y="106"/>
                  </a:cubicBezTo>
                  <a:cubicBezTo>
                    <a:pt x="811" y="109"/>
                    <a:pt x="813" y="103"/>
                    <a:pt x="814" y="107"/>
                  </a:cubicBezTo>
                  <a:cubicBezTo>
                    <a:pt x="814" y="104"/>
                    <a:pt x="814" y="102"/>
                    <a:pt x="816" y="101"/>
                  </a:cubicBezTo>
                  <a:cubicBezTo>
                    <a:pt x="816" y="101"/>
                    <a:pt x="815" y="100"/>
                    <a:pt x="816" y="99"/>
                  </a:cubicBezTo>
                  <a:cubicBezTo>
                    <a:pt x="813" y="101"/>
                    <a:pt x="813" y="99"/>
                    <a:pt x="808" y="97"/>
                  </a:cubicBezTo>
                  <a:cubicBezTo>
                    <a:pt x="809" y="94"/>
                    <a:pt x="811" y="91"/>
                    <a:pt x="812" y="86"/>
                  </a:cubicBezTo>
                  <a:cubicBezTo>
                    <a:pt x="814" y="78"/>
                    <a:pt x="814" y="78"/>
                    <a:pt x="814" y="78"/>
                  </a:cubicBezTo>
                  <a:cubicBezTo>
                    <a:pt x="818" y="82"/>
                    <a:pt x="824" y="78"/>
                    <a:pt x="824" y="85"/>
                  </a:cubicBezTo>
                  <a:cubicBezTo>
                    <a:pt x="825" y="84"/>
                    <a:pt x="826" y="83"/>
                    <a:pt x="826" y="81"/>
                  </a:cubicBezTo>
                  <a:cubicBezTo>
                    <a:pt x="825" y="81"/>
                    <a:pt x="823" y="81"/>
                    <a:pt x="823" y="80"/>
                  </a:cubicBezTo>
                  <a:cubicBezTo>
                    <a:pt x="824" y="80"/>
                    <a:pt x="825" y="79"/>
                    <a:pt x="826" y="79"/>
                  </a:cubicBezTo>
                  <a:cubicBezTo>
                    <a:pt x="828" y="79"/>
                    <a:pt x="827" y="81"/>
                    <a:pt x="830" y="81"/>
                  </a:cubicBezTo>
                  <a:cubicBezTo>
                    <a:pt x="829" y="82"/>
                    <a:pt x="829" y="83"/>
                    <a:pt x="831" y="84"/>
                  </a:cubicBezTo>
                  <a:cubicBezTo>
                    <a:pt x="833" y="83"/>
                    <a:pt x="831" y="81"/>
                    <a:pt x="831" y="79"/>
                  </a:cubicBezTo>
                  <a:cubicBezTo>
                    <a:pt x="827" y="76"/>
                    <a:pt x="823" y="80"/>
                    <a:pt x="822" y="75"/>
                  </a:cubicBezTo>
                  <a:cubicBezTo>
                    <a:pt x="825" y="76"/>
                    <a:pt x="824" y="77"/>
                    <a:pt x="826" y="76"/>
                  </a:cubicBezTo>
                  <a:cubicBezTo>
                    <a:pt x="826" y="70"/>
                    <a:pt x="831" y="70"/>
                    <a:pt x="833" y="67"/>
                  </a:cubicBezTo>
                  <a:cubicBezTo>
                    <a:pt x="827" y="65"/>
                    <a:pt x="823" y="77"/>
                    <a:pt x="819" y="70"/>
                  </a:cubicBezTo>
                  <a:cubicBezTo>
                    <a:pt x="818" y="70"/>
                    <a:pt x="817" y="71"/>
                    <a:pt x="815" y="71"/>
                  </a:cubicBezTo>
                  <a:cubicBezTo>
                    <a:pt x="816" y="68"/>
                    <a:pt x="816" y="68"/>
                    <a:pt x="816" y="68"/>
                  </a:cubicBezTo>
                  <a:cubicBezTo>
                    <a:pt x="817" y="68"/>
                    <a:pt x="817" y="67"/>
                    <a:pt x="817" y="66"/>
                  </a:cubicBezTo>
                  <a:cubicBezTo>
                    <a:pt x="818" y="61"/>
                    <a:pt x="818" y="61"/>
                    <a:pt x="818" y="61"/>
                  </a:cubicBezTo>
                  <a:cubicBezTo>
                    <a:pt x="818" y="59"/>
                    <a:pt x="820" y="59"/>
                    <a:pt x="820" y="57"/>
                  </a:cubicBezTo>
                  <a:cubicBezTo>
                    <a:pt x="824" y="37"/>
                    <a:pt x="824" y="37"/>
                    <a:pt x="824" y="37"/>
                  </a:cubicBezTo>
                  <a:cubicBezTo>
                    <a:pt x="825" y="37"/>
                    <a:pt x="827" y="37"/>
                    <a:pt x="828" y="36"/>
                  </a:cubicBezTo>
                  <a:cubicBezTo>
                    <a:pt x="822" y="32"/>
                    <a:pt x="837" y="33"/>
                    <a:pt x="838" y="33"/>
                  </a:cubicBezTo>
                  <a:cubicBezTo>
                    <a:pt x="835" y="29"/>
                    <a:pt x="832" y="32"/>
                    <a:pt x="828" y="31"/>
                  </a:cubicBezTo>
                  <a:cubicBezTo>
                    <a:pt x="830" y="28"/>
                    <a:pt x="831" y="28"/>
                    <a:pt x="830" y="25"/>
                  </a:cubicBezTo>
                  <a:cubicBezTo>
                    <a:pt x="825" y="24"/>
                    <a:pt x="825" y="24"/>
                    <a:pt x="825" y="24"/>
                  </a:cubicBezTo>
                  <a:cubicBezTo>
                    <a:pt x="824" y="25"/>
                    <a:pt x="823" y="26"/>
                    <a:pt x="822" y="27"/>
                  </a:cubicBezTo>
                  <a:cubicBezTo>
                    <a:pt x="820" y="27"/>
                    <a:pt x="818" y="27"/>
                    <a:pt x="817" y="30"/>
                  </a:cubicBezTo>
                  <a:cubicBezTo>
                    <a:pt x="814" y="32"/>
                    <a:pt x="809" y="30"/>
                    <a:pt x="808" y="34"/>
                  </a:cubicBezTo>
                  <a:cubicBezTo>
                    <a:pt x="811" y="34"/>
                    <a:pt x="814" y="32"/>
                    <a:pt x="816" y="33"/>
                  </a:cubicBezTo>
                  <a:cubicBezTo>
                    <a:pt x="811" y="53"/>
                    <a:pt x="811" y="53"/>
                    <a:pt x="811" y="53"/>
                  </a:cubicBezTo>
                  <a:cubicBezTo>
                    <a:pt x="810" y="56"/>
                    <a:pt x="810" y="56"/>
                    <a:pt x="810" y="56"/>
                  </a:cubicBezTo>
                  <a:cubicBezTo>
                    <a:pt x="806" y="56"/>
                    <a:pt x="802" y="57"/>
                    <a:pt x="801" y="60"/>
                  </a:cubicBezTo>
                  <a:cubicBezTo>
                    <a:pt x="800" y="59"/>
                    <a:pt x="797" y="56"/>
                    <a:pt x="796" y="58"/>
                  </a:cubicBezTo>
                  <a:cubicBezTo>
                    <a:pt x="798" y="59"/>
                    <a:pt x="796" y="62"/>
                    <a:pt x="796" y="63"/>
                  </a:cubicBezTo>
                  <a:cubicBezTo>
                    <a:pt x="799" y="64"/>
                    <a:pt x="799" y="62"/>
                    <a:pt x="801" y="63"/>
                  </a:cubicBezTo>
                  <a:cubicBezTo>
                    <a:pt x="801" y="60"/>
                    <a:pt x="804" y="60"/>
                    <a:pt x="805" y="59"/>
                  </a:cubicBezTo>
                  <a:cubicBezTo>
                    <a:pt x="807" y="61"/>
                    <a:pt x="804" y="62"/>
                    <a:pt x="804" y="65"/>
                  </a:cubicBezTo>
                  <a:cubicBezTo>
                    <a:pt x="807" y="66"/>
                    <a:pt x="808" y="64"/>
                    <a:pt x="809" y="63"/>
                  </a:cubicBezTo>
                  <a:cubicBezTo>
                    <a:pt x="809" y="65"/>
                    <a:pt x="810" y="66"/>
                    <a:pt x="810" y="67"/>
                  </a:cubicBezTo>
                  <a:cubicBezTo>
                    <a:pt x="806" y="67"/>
                    <a:pt x="803" y="68"/>
                    <a:pt x="800" y="71"/>
                  </a:cubicBezTo>
                  <a:cubicBezTo>
                    <a:pt x="800" y="70"/>
                    <a:pt x="800" y="69"/>
                    <a:pt x="800" y="68"/>
                  </a:cubicBezTo>
                  <a:cubicBezTo>
                    <a:pt x="798" y="70"/>
                    <a:pt x="796" y="69"/>
                    <a:pt x="794" y="68"/>
                  </a:cubicBezTo>
                  <a:cubicBezTo>
                    <a:pt x="794" y="66"/>
                    <a:pt x="793" y="65"/>
                    <a:pt x="791" y="63"/>
                  </a:cubicBezTo>
                  <a:cubicBezTo>
                    <a:pt x="789" y="61"/>
                    <a:pt x="789" y="61"/>
                    <a:pt x="789" y="61"/>
                  </a:cubicBezTo>
                  <a:cubicBezTo>
                    <a:pt x="789" y="61"/>
                    <a:pt x="791" y="60"/>
                    <a:pt x="792" y="58"/>
                  </a:cubicBezTo>
                  <a:cubicBezTo>
                    <a:pt x="793" y="59"/>
                    <a:pt x="793" y="59"/>
                    <a:pt x="794" y="60"/>
                  </a:cubicBezTo>
                  <a:cubicBezTo>
                    <a:pt x="794" y="56"/>
                    <a:pt x="796" y="56"/>
                    <a:pt x="795" y="53"/>
                  </a:cubicBezTo>
                  <a:cubicBezTo>
                    <a:pt x="799" y="54"/>
                    <a:pt x="803" y="57"/>
                    <a:pt x="806" y="52"/>
                  </a:cubicBezTo>
                  <a:cubicBezTo>
                    <a:pt x="802" y="50"/>
                    <a:pt x="798" y="49"/>
                    <a:pt x="795" y="49"/>
                  </a:cubicBezTo>
                  <a:cubicBezTo>
                    <a:pt x="796" y="46"/>
                    <a:pt x="796" y="46"/>
                    <a:pt x="796" y="46"/>
                  </a:cubicBezTo>
                  <a:cubicBezTo>
                    <a:pt x="799" y="34"/>
                    <a:pt x="799" y="34"/>
                    <a:pt x="799" y="34"/>
                  </a:cubicBezTo>
                  <a:cubicBezTo>
                    <a:pt x="800" y="35"/>
                    <a:pt x="803" y="34"/>
                    <a:pt x="801" y="33"/>
                  </a:cubicBezTo>
                  <a:cubicBezTo>
                    <a:pt x="800" y="30"/>
                    <a:pt x="800" y="30"/>
                    <a:pt x="800" y="30"/>
                  </a:cubicBezTo>
                  <a:cubicBezTo>
                    <a:pt x="801" y="30"/>
                    <a:pt x="802" y="30"/>
                    <a:pt x="802" y="29"/>
                  </a:cubicBezTo>
                  <a:cubicBezTo>
                    <a:pt x="801" y="29"/>
                    <a:pt x="801" y="29"/>
                    <a:pt x="800" y="29"/>
                  </a:cubicBezTo>
                  <a:cubicBezTo>
                    <a:pt x="801" y="27"/>
                    <a:pt x="801" y="27"/>
                    <a:pt x="801" y="27"/>
                  </a:cubicBezTo>
                  <a:cubicBezTo>
                    <a:pt x="803" y="28"/>
                    <a:pt x="803" y="25"/>
                    <a:pt x="806" y="26"/>
                  </a:cubicBezTo>
                  <a:cubicBezTo>
                    <a:pt x="806" y="28"/>
                    <a:pt x="805" y="29"/>
                    <a:pt x="804" y="30"/>
                  </a:cubicBezTo>
                  <a:cubicBezTo>
                    <a:pt x="807" y="29"/>
                    <a:pt x="807" y="29"/>
                    <a:pt x="810" y="31"/>
                  </a:cubicBezTo>
                  <a:cubicBezTo>
                    <a:pt x="809" y="26"/>
                    <a:pt x="819" y="29"/>
                    <a:pt x="816" y="26"/>
                  </a:cubicBezTo>
                  <a:cubicBezTo>
                    <a:pt x="815" y="27"/>
                    <a:pt x="812" y="26"/>
                    <a:pt x="811" y="25"/>
                  </a:cubicBezTo>
                  <a:cubicBezTo>
                    <a:pt x="811" y="23"/>
                    <a:pt x="817" y="22"/>
                    <a:pt x="818" y="21"/>
                  </a:cubicBezTo>
                  <a:cubicBezTo>
                    <a:pt x="820" y="19"/>
                    <a:pt x="817" y="16"/>
                    <a:pt x="822" y="18"/>
                  </a:cubicBezTo>
                  <a:cubicBezTo>
                    <a:pt x="822" y="18"/>
                    <a:pt x="822" y="17"/>
                    <a:pt x="822" y="17"/>
                  </a:cubicBezTo>
                  <a:cubicBezTo>
                    <a:pt x="824" y="17"/>
                    <a:pt x="826" y="17"/>
                    <a:pt x="827" y="16"/>
                  </a:cubicBezTo>
                  <a:cubicBezTo>
                    <a:pt x="828" y="17"/>
                    <a:pt x="829" y="17"/>
                    <a:pt x="830" y="18"/>
                  </a:cubicBezTo>
                  <a:cubicBezTo>
                    <a:pt x="831" y="18"/>
                    <a:pt x="832" y="18"/>
                    <a:pt x="833" y="19"/>
                  </a:cubicBezTo>
                  <a:cubicBezTo>
                    <a:pt x="835" y="20"/>
                    <a:pt x="837" y="21"/>
                    <a:pt x="840" y="21"/>
                  </a:cubicBezTo>
                  <a:cubicBezTo>
                    <a:pt x="846" y="23"/>
                    <a:pt x="851" y="23"/>
                    <a:pt x="854" y="22"/>
                  </a:cubicBezTo>
                  <a:cubicBezTo>
                    <a:pt x="856" y="24"/>
                    <a:pt x="856" y="24"/>
                    <a:pt x="856" y="24"/>
                  </a:cubicBezTo>
                  <a:cubicBezTo>
                    <a:pt x="858" y="25"/>
                    <a:pt x="859" y="26"/>
                    <a:pt x="861" y="26"/>
                  </a:cubicBezTo>
                  <a:cubicBezTo>
                    <a:pt x="864" y="27"/>
                    <a:pt x="867" y="27"/>
                    <a:pt x="869" y="26"/>
                  </a:cubicBezTo>
                  <a:cubicBezTo>
                    <a:pt x="869" y="27"/>
                    <a:pt x="870" y="27"/>
                    <a:pt x="870" y="28"/>
                  </a:cubicBezTo>
                  <a:cubicBezTo>
                    <a:pt x="869" y="28"/>
                    <a:pt x="869" y="29"/>
                    <a:pt x="868" y="30"/>
                  </a:cubicBezTo>
                  <a:cubicBezTo>
                    <a:pt x="870" y="30"/>
                    <a:pt x="870" y="30"/>
                    <a:pt x="871" y="29"/>
                  </a:cubicBezTo>
                  <a:cubicBezTo>
                    <a:pt x="873" y="31"/>
                    <a:pt x="874" y="32"/>
                    <a:pt x="876" y="32"/>
                  </a:cubicBezTo>
                  <a:cubicBezTo>
                    <a:pt x="874" y="41"/>
                    <a:pt x="874" y="41"/>
                    <a:pt x="874" y="41"/>
                  </a:cubicBezTo>
                  <a:cubicBezTo>
                    <a:pt x="873" y="42"/>
                    <a:pt x="871" y="42"/>
                    <a:pt x="869" y="41"/>
                  </a:cubicBezTo>
                  <a:cubicBezTo>
                    <a:pt x="869" y="44"/>
                    <a:pt x="871" y="45"/>
                    <a:pt x="873" y="45"/>
                  </a:cubicBezTo>
                  <a:cubicBezTo>
                    <a:pt x="870" y="57"/>
                    <a:pt x="870" y="57"/>
                    <a:pt x="870" y="57"/>
                  </a:cubicBezTo>
                  <a:cubicBezTo>
                    <a:pt x="869" y="55"/>
                    <a:pt x="866" y="53"/>
                    <a:pt x="864" y="55"/>
                  </a:cubicBezTo>
                  <a:cubicBezTo>
                    <a:pt x="865" y="58"/>
                    <a:pt x="862" y="58"/>
                    <a:pt x="862" y="62"/>
                  </a:cubicBezTo>
                  <a:cubicBezTo>
                    <a:pt x="864" y="63"/>
                    <a:pt x="866" y="61"/>
                    <a:pt x="869" y="61"/>
                  </a:cubicBezTo>
                  <a:cubicBezTo>
                    <a:pt x="868" y="65"/>
                    <a:pt x="868" y="65"/>
                    <a:pt x="868" y="65"/>
                  </a:cubicBezTo>
                  <a:cubicBezTo>
                    <a:pt x="867" y="65"/>
                    <a:pt x="866" y="65"/>
                    <a:pt x="865" y="65"/>
                  </a:cubicBezTo>
                  <a:cubicBezTo>
                    <a:pt x="868" y="69"/>
                    <a:pt x="863" y="69"/>
                    <a:pt x="862" y="74"/>
                  </a:cubicBezTo>
                  <a:cubicBezTo>
                    <a:pt x="864" y="74"/>
                    <a:pt x="866" y="72"/>
                    <a:pt x="867" y="70"/>
                  </a:cubicBezTo>
                  <a:cubicBezTo>
                    <a:pt x="866" y="77"/>
                    <a:pt x="867" y="80"/>
                    <a:pt x="868" y="81"/>
                  </a:cubicBezTo>
                  <a:cubicBezTo>
                    <a:pt x="863" y="82"/>
                    <a:pt x="860" y="83"/>
                    <a:pt x="858" y="86"/>
                  </a:cubicBezTo>
                  <a:cubicBezTo>
                    <a:pt x="857" y="84"/>
                    <a:pt x="856" y="84"/>
                    <a:pt x="855" y="85"/>
                  </a:cubicBezTo>
                  <a:cubicBezTo>
                    <a:pt x="855" y="86"/>
                    <a:pt x="856" y="86"/>
                    <a:pt x="856" y="86"/>
                  </a:cubicBezTo>
                  <a:cubicBezTo>
                    <a:pt x="854" y="87"/>
                    <a:pt x="856" y="88"/>
                    <a:pt x="856" y="89"/>
                  </a:cubicBezTo>
                  <a:cubicBezTo>
                    <a:pt x="854" y="89"/>
                    <a:pt x="854" y="91"/>
                    <a:pt x="853" y="90"/>
                  </a:cubicBezTo>
                  <a:cubicBezTo>
                    <a:pt x="853" y="92"/>
                    <a:pt x="853" y="93"/>
                    <a:pt x="852" y="95"/>
                  </a:cubicBezTo>
                  <a:moveTo>
                    <a:pt x="720" y="9"/>
                  </a:moveTo>
                  <a:cubicBezTo>
                    <a:pt x="722" y="10"/>
                    <a:pt x="723" y="9"/>
                    <a:pt x="724" y="9"/>
                  </a:cubicBezTo>
                  <a:cubicBezTo>
                    <a:pt x="724" y="8"/>
                    <a:pt x="722" y="7"/>
                    <a:pt x="720" y="9"/>
                  </a:cubicBezTo>
                  <a:moveTo>
                    <a:pt x="749" y="4"/>
                  </a:moveTo>
                  <a:cubicBezTo>
                    <a:pt x="752" y="5"/>
                    <a:pt x="754" y="6"/>
                    <a:pt x="757" y="6"/>
                  </a:cubicBezTo>
                  <a:cubicBezTo>
                    <a:pt x="758" y="9"/>
                    <a:pt x="761" y="8"/>
                    <a:pt x="762" y="6"/>
                  </a:cubicBezTo>
                  <a:cubicBezTo>
                    <a:pt x="764" y="5"/>
                    <a:pt x="764" y="5"/>
                    <a:pt x="764" y="5"/>
                  </a:cubicBezTo>
                  <a:cubicBezTo>
                    <a:pt x="765" y="8"/>
                    <a:pt x="769" y="10"/>
                    <a:pt x="772" y="10"/>
                  </a:cubicBezTo>
                  <a:cubicBezTo>
                    <a:pt x="771" y="11"/>
                    <a:pt x="770" y="12"/>
                    <a:pt x="770" y="14"/>
                  </a:cubicBezTo>
                  <a:cubicBezTo>
                    <a:pt x="769" y="14"/>
                    <a:pt x="769" y="13"/>
                    <a:pt x="768" y="13"/>
                  </a:cubicBezTo>
                  <a:cubicBezTo>
                    <a:pt x="768" y="17"/>
                    <a:pt x="765" y="14"/>
                    <a:pt x="763" y="14"/>
                  </a:cubicBezTo>
                  <a:cubicBezTo>
                    <a:pt x="761" y="18"/>
                    <a:pt x="757" y="17"/>
                    <a:pt x="758" y="22"/>
                  </a:cubicBezTo>
                  <a:cubicBezTo>
                    <a:pt x="756" y="24"/>
                    <a:pt x="754" y="24"/>
                    <a:pt x="752" y="24"/>
                  </a:cubicBezTo>
                  <a:cubicBezTo>
                    <a:pt x="752" y="18"/>
                    <a:pt x="748" y="15"/>
                    <a:pt x="742" y="14"/>
                  </a:cubicBezTo>
                  <a:cubicBezTo>
                    <a:pt x="741" y="14"/>
                    <a:pt x="740" y="14"/>
                    <a:pt x="738" y="15"/>
                  </a:cubicBezTo>
                  <a:cubicBezTo>
                    <a:pt x="735" y="11"/>
                    <a:pt x="730" y="9"/>
                    <a:pt x="728" y="13"/>
                  </a:cubicBezTo>
                  <a:cubicBezTo>
                    <a:pt x="722" y="13"/>
                    <a:pt x="723" y="9"/>
                    <a:pt x="719" y="11"/>
                  </a:cubicBezTo>
                  <a:cubicBezTo>
                    <a:pt x="720" y="16"/>
                    <a:pt x="716" y="15"/>
                    <a:pt x="713" y="15"/>
                  </a:cubicBezTo>
                  <a:cubicBezTo>
                    <a:pt x="718" y="6"/>
                    <a:pt x="727" y="1"/>
                    <a:pt x="740" y="2"/>
                  </a:cubicBezTo>
                  <a:cubicBezTo>
                    <a:pt x="744" y="3"/>
                    <a:pt x="747" y="4"/>
                    <a:pt x="749" y="4"/>
                  </a:cubicBezTo>
                  <a:moveTo>
                    <a:pt x="709" y="50"/>
                  </a:moveTo>
                  <a:cubicBezTo>
                    <a:pt x="709" y="45"/>
                    <a:pt x="709" y="40"/>
                    <a:pt x="709" y="35"/>
                  </a:cubicBezTo>
                  <a:cubicBezTo>
                    <a:pt x="712" y="36"/>
                    <a:pt x="714" y="35"/>
                    <a:pt x="717" y="33"/>
                  </a:cubicBezTo>
                  <a:cubicBezTo>
                    <a:pt x="713" y="31"/>
                    <a:pt x="711" y="34"/>
                    <a:pt x="709" y="32"/>
                  </a:cubicBezTo>
                  <a:cubicBezTo>
                    <a:pt x="709" y="29"/>
                    <a:pt x="709" y="29"/>
                    <a:pt x="709" y="29"/>
                  </a:cubicBezTo>
                  <a:cubicBezTo>
                    <a:pt x="710" y="29"/>
                    <a:pt x="710" y="30"/>
                    <a:pt x="710" y="31"/>
                  </a:cubicBezTo>
                  <a:cubicBezTo>
                    <a:pt x="713" y="29"/>
                    <a:pt x="718" y="32"/>
                    <a:pt x="717" y="30"/>
                  </a:cubicBezTo>
                  <a:cubicBezTo>
                    <a:pt x="716" y="30"/>
                    <a:pt x="715" y="29"/>
                    <a:pt x="715" y="27"/>
                  </a:cubicBezTo>
                  <a:cubicBezTo>
                    <a:pt x="718" y="27"/>
                    <a:pt x="722" y="27"/>
                    <a:pt x="723" y="31"/>
                  </a:cubicBezTo>
                  <a:cubicBezTo>
                    <a:pt x="727" y="30"/>
                    <a:pt x="727" y="31"/>
                    <a:pt x="730" y="31"/>
                  </a:cubicBezTo>
                  <a:cubicBezTo>
                    <a:pt x="729" y="31"/>
                    <a:pt x="731" y="30"/>
                    <a:pt x="733" y="31"/>
                  </a:cubicBezTo>
                  <a:cubicBezTo>
                    <a:pt x="733" y="33"/>
                    <a:pt x="733" y="33"/>
                    <a:pt x="733" y="33"/>
                  </a:cubicBezTo>
                  <a:cubicBezTo>
                    <a:pt x="733" y="33"/>
                    <a:pt x="732" y="33"/>
                    <a:pt x="731" y="32"/>
                  </a:cubicBezTo>
                  <a:cubicBezTo>
                    <a:pt x="730" y="36"/>
                    <a:pt x="732" y="37"/>
                    <a:pt x="731" y="40"/>
                  </a:cubicBezTo>
                  <a:cubicBezTo>
                    <a:pt x="732" y="40"/>
                    <a:pt x="732" y="40"/>
                    <a:pt x="733" y="40"/>
                  </a:cubicBezTo>
                  <a:cubicBezTo>
                    <a:pt x="734" y="45"/>
                    <a:pt x="734" y="45"/>
                    <a:pt x="734" y="45"/>
                  </a:cubicBezTo>
                  <a:cubicBezTo>
                    <a:pt x="733" y="48"/>
                    <a:pt x="735" y="50"/>
                    <a:pt x="731" y="50"/>
                  </a:cubicBezTo>
                  <a:cubicBezTo>
                    <a:pt x="722" y="48"/>
                    <a:pt x="722" y="48"/>
                    <a:pt x="722" y="48"/>
                  </a:cubicBezTo>
                  <a:cubicBezTo>
                    <a:pt x="720" y="51"/>
                    <a:pt x="713" y="50"/>
                    <a:pt x="709" y="50"/>
                  </a:cubicBezTo>
                  <a:moveTo>
                    <a:pt x="712" y="19"/>
                  </a:moveTo>
                  <a:cubicBezTo>
                    <a:pt x="712" y="18"/>
                    <a:pt x="712" y="18"/>
                    <a:pt x="712" y="17"/>
                  </a:cubicBezTo>
                  <a:lnTo>
                    <a:pt x="712" y="19"/>
                  </a:lnTo>
                  <a:close/>
                  <a:moveTo>
                    <a:pt x="733" y="38"/>
                  </a:moveTo>
                  <a:cubicBezTo>
                    <a:pt x="733" y="39"/>
                    <a:pt x="733" y="39"/>
                    <a:pt x="733" y="39"/>
                  </a:cubicBezTo>
                  <a:cubicBezTo>
                    <a:pt x="733" y="39"/>
                    <a:pt x="733" y="38"/>
                    <a:pt x="733" y="38"/>
                  </a:cubicBezTo>
                  <a:moveTo>
                    <a:pt x="733" y="25"/>
                  </a:moveTo>
                  <a:cubicBezTo>
                    <a:pt x="733" y="27"/>
                    <a:pt x="733" y="28"/>
                    <a:pt x="733" y="29"/>
                  </a:cubicBezTo>
                  <a:cubicBezTo>
                    <a:pt x="731" y="30"/>
                    <a:pt x="730" y="30"/>
                    <a:pt x="729" y="28"/>
                  </a:cubicBezTo>
                  <a:cubicBezTo>
                    <a:pt x="732" y="28"/>
                    <a:pt x="733" y="27"/>
                    <a:pt x="733" y="25"/>
                  </a:cubicBezTo>
                  <a:moveTo>
                    <a:pt x="735" y="17"/>
                  </a:moveTo>
                  <a:cubicBezTo>
                    <a:pt x="735" y="18"/>
                    <a:pt x="734" y="20"/>
                    <a:pt x="734" y="21"/>
                  </a:cubicBezTo>
                  <a:cubicBezTo>
                    <a:pt x="732" y="20"/>
                    <a:pt x="730" y="20"/>
                    <a:pt x="731" y="17"/>
                  </a:cubicBezTo>
                  <a:cubicBezTo>
                    <a:pt x="732" y="18"/>
                    <a:pt x="734" y="18"/>
                    <a:pt x="735" y="17"/>
                  </a:cubicBezTo>
                  <a:moveTo>
                    <a:pt x="675" y="17"/>
                  </a:moveTo>
                  <a:cubicBezTo>
                    <a:pt x="676" y="16"/>
                    <a:pt x="678" y="14"/>
                    <a:pt x="679" y="13"/>
                  </a:cubicBezTo>
                  <a:cubicBezTo>
                    <a:pt x="678" y="26"/>
                    <a:pt x="678" y="26"/>
                    <a:pt x="678" y="26"/>
                  </a:cubicBezTo>
                  <a:cubicBezTo>
                    <a:pt x="675" y="26"/>
                    <a:pt x="675" y="26"/>
                    <a:pt x="675" y="26"/>
                  </a:cubicBezTo>
                  <a:lnTo>
                    <a:pt x="675" y="17"/>
                  </a:lnTo>
                  <a:close/>
                  <a:moveTo>
                    <a:pt x="642" y="25"/>
                  </a:moveTo>
                  <a:cubicBezTo>
                    <a:pt x="639" y="5"/>
                    <a:pt x="639" y="5"/>
                    <a:pt x="639" y="5"/>
                  </a:cubicBezTo>
                  <a:cubicBezTo>
                    <a:pt x="640" y="5"/>
                    <a:pt x="641" y="5"/>
                    <a:pt x="641" y="4"/>
                  </a:cubicBezTo>
                  <a:cubicBezTo>
                    <a:pt x="644" y="3"/>
                    <a:pt x="648" y="2"/>
                    <a:pt x="648" y="0"/>
                  </a:cubicBezTo>
                  <a:cubicBezTo>
                    <a:pt x="651" y="2"/>
                    <a:pt x="652" y="2"/>
                    <a:pt x="653" y="2"/>
                  </a:cubicBezTo>
                  <a:cubicBezTo>
                    <a:pt x="655" y="2"/>
                    <a:pt x="655" y="2"/>
                    <a:pt x="655" y="2"/>
                  </a:cubicBezTo>
                  <a:cubicBezTo>
                    <a:pt x="657" y="2"/>
                    <a:pt x="659" y="2"/>
                    <a:pt x="660" y="2"/>
                  </a:cubicBezTo>
                  <a:cubicBezTo>
                    <a:pt x="665" y="2"/>
                    <a:pt x="669" y="1"/>
                    <a:pt x="671" y="0"/>
                  </a:cubicBezTo>
                  <a:cubicBezTo>
                    <a:pt x="672" y="2"/>
                    <a:pt x="678" y="4"/>
                    <a:pt x="680" y="4"/>
                  </a:cubicBezTo>
                  <a:cubicBezTo>
                    <a:pt x="680" y="11"/>
                    <a:pt x="680" y="11"/>
                    <a:pt x="680" y="11"/>
                  </a:cubicBezTo>
                  <a:cubicBezTo>
                    <a:pt x="668" y="12"/>
                    <a:pt x="664" y="10"/>
                    <a:pt x="657" y="16"/>
                  </a:cubicBezTo>
                  <a:cubicBezTo>
                    <a:pt x="659" y="14"/>
                    <a:pt x="657" y="14"/>
                    <a:pt x="658" y="11"/>
                  </a:cubicBezTo>
                  <a:cubicBezTo>
                    <a:pt x="656" y="11"/>
                    <a:pt x="655" y="10"/>
                    <a:pt x="654" y="12"/>
                  </a:cubicBezTo>
                  <a:cubicBezTo>
                    <a:pt x="651" y="9"/>
                    <a:pt x="657" y="11"/>
                    <a:pt x="656" y="8"/>
                  </a:cubicBezTo>
                  <a:cubicBezTo>
                    <a:pt x="657" y="8"/>
                    <a:pt x="657" y="9"/>
                    <a:pt x="658" y="9"/>
                  </a:cubicBezTo>
                  <a:cubicBezTo>
                    <a:pt x="658" y="11"/>
                    <a:pt x="658" y="11"/>
                    <a:pt x="658" y="11"/>
                  </a:cubicBezTo>
                  <a:cubicBezTo>
                    <a:pt x="662" y="10"/>
                    <a:pt x="670" y="7"/>
                    <a:pt x="672" y="11"/>
                  </a:cubicBezTo>
                  <a:cubicBezTo>
                    <a:pt x="673" y="9"/>
                    <a:pt x="674" y="9"/>
                    <a:pt x="675" y="8"/>
                  </a:cubicBezTo>
                  <a:cubicBezTo>
                    <a:pt x="674" y="8"/>
                    <a:pt x="672" y="7"/>
                    <a:pt x="673" y="6"/>
                  </a:cubicBezTo>
                  <a:cubicBezTo>
                    <a:pt x="666" y="6"/>
                    <a:pt x="661" y="8"/>
                    <a:pt x="655" y="7"/>
                  </a:cubicBezTo>
                  <a:cubicBezTo>
                    <a:pt x="657" y="4"/>
                    <a:pt x="654" y="3"/>
                    <a:pt x="653" y="2"/>
                  </a:cubicBezTo>
                  <a:cubicBezTo>
                    <a:pt x="653" y="4"/>
                    <a:pt x="653" y="4"/>
                    <a:pt x="653" y="4"/>
                  </a:cubicBezTo>
                  <a:cubicBezTo>
                    <a:pt x="654" y="5"/>
                    <a:pt x="656" y="6"/>
                    <a:pt x="655" y="9"/>
                  </a:cubicBezTo>
                  <a:cubicBezTo>
                    <a:pt x="651" y="9"/>
                    <a:pt x="645" y="8"/>
                    <a:pt x="643" y="14"/>
                  </a:cubicBezTo>
                  <a:cubicBezTo>
                    <a:pt x="643" y="14"/>
                    <a:pt x="644" y="15"/>
                    <a:pt x="645" y="15"/>
                  </a:cubicBezTo>
                  <a:cubicBezTo>
                    <a:pt x="644" y="16"/>
                    <a:pt x="644" y="17"/>
                    <a:pt x="644" y="19"/>
                  </a:cubicBezTo>
                  <a:cubicBezTo>
                    <a:pt x="644" y="21"/>
                    <a:pt x="644" y="21"/>
                    <a:pt x="644" y="21"/>
                  </a:cubicBezTo>
                  <a:cubicBezTo>
                    <a:pt x="643" y="23"/>
                    <a:pt x="643" y="23"/>
                    <a:pt x="643" y="23"/>
                  </a:cubicBezTo>
                  <a:cubicBezTo>
                    <a:pt x="644" y="25"/>
                    <a:pt x="644" y="25"/>
                    <a:pt x="644" y="25"/>
                  </a:cubicBezTo>
                  <a:lnTo>
                    <a:pt x="642" y="25"/>
                  </a:lnTo>
                  <a:close/>
                  <a:moveTo>
                    <a:pt x="656" y="16"/>
                  </a:moveTo>
                  <a:cubicBezTo>
                    <a:pt x="654" y="16"/>
                    <a:pt x="654" y="15"/>
                    <a:pt x="653" y="14"/>
                  </a:cubicBezTo>
                  <a:cubicBezTo>
                    <a:pt x="653" y="12"/>
                    <a:pt x="658" y="14"/>
                    <a:pt x="656" y="16"/>
                  </a:cubicBezTo>
                  <a:moveTo>
                    <a:pt x="754" y="46"/>
                  </a:moveTo>
                  <a:cubicBezTo>
                    <a:pt x="753" y="46"/>
                    <a:pt x="750" y="51"/>
                    <a:pt x="754" y="51"/>
                  </a:cubicBezTo>
                  <a:cubicBezTo>
                    <a:pt x="754" y="49"/>
                    <a:pt x="756" y="46"/>
                    <a:pt x="754" y="46"/>
                  </a:cubicBezTo>
                  <a:moveTo>
                    <a:pt x="762" y="35"/>
                  </a:moveTo>
                  <a:cubicBezTo>
                    <a:pt x="764" y="33"/>
                    <a:pt x="762" y="30"/>
                    <a:pt x="759" y="29"/>
                  </a:cubicBezTo>
                  <a:cubicBezTo>
                    <a:pt x="760" y="32"/>
                    <a:pt x="756" y="32"/>
                    <a:pt x="758" y="33"/>
                  </a:cubicBezTo>
                  <a:cubicBezTo>
                    <a:pt x="760" y="30"/>
                    <a:pt x="759" y="36"/>
                    <a:pt x="762" y="35"/>
                  </a:cubicBezTo>
                  <a:moveTo>
                    <a:pt x="752" y="60"/>
                  </a:moveTo>
                  <a:cubicBezTo>
                    <a:pt x="751" y="59"/>
                    <a:pt x="750" y="59"/>
                    <a:pt x="750" y="58"/>
                  </a:cubicBezTo>
                  <a:cubicBezTo>
                    <a:pt x="746" y="56"/>
                    <a:pt x="746" y="56"/>
                    <a:pt x="746" y="56"/>
                  </a:cubicBezTo>
                  <a:cubicBezTo>
                    <a:pt x="749" y="54"/>
                    <a:pt x="750" y="51"/>
                    <a:pt x="751" y="41"/>
                  </a:cubicBezTo>
                  <a:cubicBezTo>
                    <a:pt x="752" y="32"/>
                    <a:pt x="752" y="32"/>
                    <a:pt x="752" y="32"/>
                  </a:cubicBezTo>
                  <a:cubicBezTo>
                    <a:pt x="753" y="32"/>
                    <a:pt x="755" y="32"/>
                    <a:pt x="756" y="34"/>
                  </a:cubicBezTo>
                  <a:cubicBezTo>
                    <a:pt x="756" y="29"/>
                    <a:pt x="759" y="28"/>
                    <a:pt x="761" y="27"/>
                  </a:cubicBezTo>
                  <a:cubicBezTo>
                    <a:pt x="762" y="29"/>
                    <a:pt x="765" y="30"/>
                    <a:pt x="767" y="31"/>
                  </a:cubicBezTo>
                  <a:cubicBezTo>
                    <a:pt x="766" y="43"/>
                    <a:pt x="766" y="43"/>
                    <a:pt x="766" y="43"/>
                  </a:cubicBezTo>
                  <a:cubicBezTo>
                    <a:pt x="765" y="52"/>
                    <a:pt x="766" y="56"/>
                    <a:pt x="768" y="59"/>
                  </a:cubicBezTo>
                  <a:cubicBezTo>
                    <a:pt x="766" y="59"/>
                    <a:pt x="766" y="59"/>
                    <a:pt x="766" y="59"/>
                  </a:cubicBezTo>
                  <a:cubicBezTo>
                    <a:pt x="761" y="61"/>
                    <a:pt x="761" y="55"/>
                    <a:pt x="757" y="55"/>
                  </a:cubicBezTo>
                  <a:cubicBezTo>
                    <a:pt x="754" y="55"/>
                    <a:pt x="751" y="59"/>
                    <a:pt x="755" y="60"/>
                  </a:cubicBezTo>
                  <a:cubicBezTo>
                    <a:pt x="754" y="60"/>
                    <a:pt x="753" y="60"/>
                    <a:pt x="752" y="60"/>
                  </a:cubicBezTo>
                  <a:moveTo>
                    <a:pt x="730" y="17"/>
                  </a:moveTo>
                  <a:cubicBezTo>
                    <a:pt x="730" y="18"/>
                    <a:pt x="729" y="17"/>
                    <a:pt x="728" y="17"/>
                  </a:cubicBezTo>
                  <a:cubicBezTo>
                    <a:pt x="728" y="16"/>
                    <a:pt x="729" y="17"/>
                    <a:pt x="730" y="17"/>
                  </a:cubicBezTo>
                  <a:moveTo>
                    <a:pt x="724" y="26"/>
                  </a:moveTo>
                  <a:cubicBezTo>
                    <a:pt x="723" y="29"/>
                    <a:pt x="723" y="25"/>
                    <a:pt x="724" y="25"/>
                  </a:cubicBezTo>
                  <a:lnTo>
                    <a:pt x="724" y="26"/>
                  </a:lnTo>
                  <a:close/>
                  <a:moveTo>
                    <a:pt x="718" y="58"/>
                  </a:moveTo>
                  <a:cubicBezTo>
                    <a:pt x="716" y="58"/>
                    <a:pt x="715" y="57"/>
                    <a:pt x="715" y="56"/>
                  </a:cubicBezTo>
                  <a:cubicBezTo>
                    <a:pt x="714" y="59"/>
                    <a:pt x="717" y="61"/>
                    <a:pt x="718" y="58"/>
                  </a:cubicBezTo>
                  <a:moveTo>
                    <a:pt x="721" y="69"/>
                  </a:moveTo>
                  <a:cubicBezTo>
                    <a:pt x="723" y="65"/>
                    <a:pt x="718" y="63"/>
                    <a:pt x="715" y="65"/>
                  </a:cubicBezTo>
                  <a:cubicBezTo>
                    <a:pt x="715" y="69"/>
                    <a:pt x="715" y="69"/>
                    <a:pt x="715" y="69"/>
                  </a:cubicBezTo>
                  <a:cubicBezTo>
                    <a:pt x="718" y="70"/>
                    <a:pt x="718" y="68"/>
                    <a:pt x="721" y="69"/>
                  </a:cubicBezTo>
                  <a:moveTo>
                    <a:pt x="730" y="89"/>
                  </a:moveTo>
                  <a:cubicBezTo>
                    <a:pt x="730" y="86"/>
                    <a:pt x="729" y="85"/>
                    <a:pt x="726" y="84"/>
                  </a:cubicBezTo>
                  <a:cubicBezTo>
                    <a:pt x="725" y="85"/>
                    <a:pt x="726" y="88"/>
                    <a:pt x="724" y="88"/>
                  </a:cubicBezTo>
                  <a:cubicBezTo>
                    <a:pt x="726" y="84"/>
                    <a:pt x="720" y="85"/>
                    <a:pt x="719" y="83"/>
                  </a:cubicBezTo>
                  <a:cubicBezTo>
                    <a:pt x="718" y="84"/>
                    <a:pt x="718" y="87"/>
                    <a:pt x="716" y="88"/>
                  </a:cubicBezTo>
                  <a:cubicBezTo>
                    <a:pt x="721" y="91"/>
                    <a:pt x="723" y="90"/>
                    <a:pt x="730" y="89"/>
                  </a:cubicBezTo>
                  <a:moveTo>
                    <a:pt x="742" y="94"/>
                  </a:moveTo>
                  <a:cubicBezTo>
                    <a:pt x="743" y="93"/>
                    <a:pt x="745" y="94"/>
                    <a:pt x="745" y="95"/>
                  </a:cubicBezTo>
                  <a:cubicBezTo>
                    <a:pt x="748" y="91"/>
                    <a:pt x="738" y="92"/>
                    <a:pt x="742" y="94"/>
                  </a:cubicBezTo>
                  <a:moveTo>
                    <a:pt x="734" y="101"/>
                  </a:moveTo>
                  <a:cubicBezTo>
                    <a:pt x="736" y="96"/>
                    <a:pt x="742" y="102"/>
                    <a:pt x="745" y="97"/>
                  </a:cubicBezTo>
                  <a:cubicBezTo>
                    <a:pt x="739" y="98"/>
                    <a:pt x="735" y="98"/>
                    <a:pt x="730" y="97"/>
                  </a:cubicBezTo>
                  <a:cubicBezTo>
                    <a:pt x="730" y="100"/>
                    <a:pt x="732" y="100"/>
                    <a:pt x="734" y="101"/>
                  </a:cubicBezTo>
                  <a:moveTo>
                    <a:pt x="745" y="119"/>
                  </a:moveTo>
                  <a:cubicBezTo>
                    <a:pt x="746" y="119"/>
                    <a:pt x="748" y="119"/>
                    <a:pt x="748" y="118"/>
                  </a:cubicBezTo>
                  <a:cubicBezTo>
                    <a:pt x="747" y="118"/>
                    <a:pt x="746" y="117"/>
                    <a:pt x="745" y="119"/>
                  </a:cubicBezTo>
                  <a:moveTo>
                    <a:pt x="738" y="145"/>
                  </a:moveTo>
                  <a:cubicBezTo>
                    <a:pt x="739" y="145"/>
                    <a:pt x="740" y="146"/>
                    <a:pt x="741" y="145"/>
                  </a:cubicBezTo>
                  <a:cubicBezTo>
                    <a:pt x="740" y="145"/>
                    <a:pt x="739" y="144"/>
                    <a:pt x="738" y="145"/>
                  </a:cubicBezTo>
                  <a:moveTo>
                    <a:pt x="756" y="150"/>
                  </a:moveTo>
                  <a:cubicBezTo>
                    <a:pt x="759" y="149"/>
                    <a:pt x="756" y="148"/>
                    <a:pt x="755" y="148"/>
                  </a:cubicBezTo>
                  <a:cubicBezTo>
                    <a:pt x="755" y="149"/>
                    <a:pt x="755" y="149"/>
                    <a:pt x="756" y="150"/>
                  </a:cubicBezTo>
                  <a:moveTo>
                    <a:pt x="745" y="176"/>
                  </a:moveTo>
                  <a:cubicBezTo>
                    <a:pt x="747" y="177"/>
                    <a:pt x="749" y="177"/>
                    <a:pt x="749" y="175"/>
                  </a:cubicBezTo>
                  <a:cubicBezTo>
                    <a:pt x="747" y="175"/>
                    <a:pt x="746" y="175"/>
                    <a:pt x="745" y="176"/>
                  </a:cubicBezTo>
                  <a:moveTo>
                    <a:pt x="738" y="178"/>
                  </a:moveTo>
                  <a:cubicBezTo>
                    <a:pt x="738" y="177"/>
                    <a:pt x="736" y="177"/>
                    <a:pt x="736" y="178"/>
                  </a:cubicBezTo>
                  <a:cubicBezTo>
                    <a:pt x="737" y="178"/>
                    <a:pt x="737" y="180"/>
                    <a:pt x="738" y="178"/>
                  </a:cubicBezTo>
                  <a:moveTo>
                    <a:pt x="740" y="182"/>
                  </a:moveTo>
                  <a:cubicBezTo>
                    <a:pt x="742" y="183"/>
                    <a:pt x="749" y="182"/>
                    <a:pt x="748" y="180"/>
                  </a:cubicBezTo>
                  <a:cubicBezTo>
                    <a:pt x="747" y="182"/>
                    <a:pt x="740" y="178"/>
                    <a:pt x="740" y="182"/>
                  </a:cubicBezTo>
                  <a:moveTo>
                    <a:pt x="725" y="183"/>
                  </a:moveTo>
                  <a:cubicBezTo>
                    <a:pt x="724" y="183"/>
                    <a:pt x="723" y="183"/>
                    <a:pt x="722" y="184"/>
                  </a:cubicBezTo>
                  <a:cubicBezTo>
                    <a:pt x="723" y="184"/>
                    <a:pt x="725" y="184"/>
                    <a:pt x="725" y="183"/>
                  </a:cubicBezTo>
                  <a:moveTo>
                    <a:pt x="710" y="182"/>
                  </a:moveTo>
                  <a:cubicBezTo>
                    <a:pt x="709" y="185"/>
                    <a:pt x="713" y="186"/>
                    <a:pt x="714" y="183"/>
                  </a:cubicBezTo>
                  <a:cubicBezTo>
                    <a:pt x="713" y="183"/>
                    <a:pt x="712" y="182"/>
                    <a:pt x="710" y="182"/>
                  </a:cubicBezTo>
                  <a:moveTo>
                    <a:pt x="719" y="186"/>
                  </a:moveTo>
                  <a:cubicBezTo>
                    <a:pt x="720" y="185"/>
                    <a:pt x="721" y="184"/>
                    <a:pt x="721" y="183"/>
                  </a:cubicBezTo>
                  <a:cubicBezTo>
                    <a:pt x="718" y="182"/>
                    <a:pt x="715" y="185"/>
                    <a:pt x="719" y="186"/>
                  </a:cubicBezTo>
                  <a:moveTo>
                    <a:pt x="726" y="190"/>
                  </a:moveTo>
                  <a:cubicBezTo>
                    <a:pt x="721" y="189"/>
                    <a:pt x="718" y="189"/>
                    <a:pt x="715" y="188"/>
                  </a:cubicBezTo>
                  <a:cubicBezTo>
                    <a:pt x="716" y="188"/>
                    <a:pt x="717" y="188"/>
                    <a:pt x="718" y="187"/>
                  </a:cubicBezTo>
                  <a:cubicBezTo>
                    <a:pt x="717" y="187"/>
                    <a:pt x="716" y="187"/>
                    <a:pt x="715" y="188"/>
                  </a:cubicBezTo>
                  <a:cubicBezTo>
                    <a:pt x="712" y="186"/>
                    <a:pt x="709" y="186"/>
                    <a:pt x="707" y="185"/>
                  </a:cubicBezTo>
                  <a:cubicBezTo>
                    <a:pt x="704" y="185"/>
                    <a:pt x="703" y="186"/>
                    <a:pt x="701" y="187"/>
                  </a:cubicBezTo>
                  <a:cubicBezTo>
                    <a:pt x="700" y="186"/>
                    <a:pt x="700" y="186"/>
                    <a:pt x="699" y="185"/>
                  </a:cubicBezTo>
                  <a:cubicBezTo>
                    <a:pt x="700" y="184"/>
                    <a:pt x="701" y="184"/>
                    <a:pt x="703" y="183"/>
                  </a:cubicBezTo>
                  <a:cubicBezTo>
                    <a:pt x="702" y="182"/>
                    <a:pt x="698" y="183"/>
                    <a:pt x="698" y="181"/>
                  </a:cubicBezTo>
                  <a:cubicBezTo>
                    <a:pt x="699" y="180"/>
                    <a:pt x="703" y="179"/>
                    <a:pt x="701" y="178"/>
                  </a:cubicBezTo>
                  <a:cubicBezTo>
                    <a:pt x="699" y="181"/>
                    <a:pt x="696" y="181"/>
                    <a:pt x="694" y="180"/>
                  </a:cubicBezTo>
                  <a:cubicBezTo>
                    <a:pt x="695" y="179"/>
                    <a:pt x="696" y="176"/>
                    <a:pt x="697" y="169"/>
                  </a:cubicBezTo>
                  <a:cubicBezTo>
                    <a:pt x="698" y="161"/>
                    <a:pt x="698" y="161"/>
                    <a:pt x="698" y="161"/>
                  </a:cubicBezTo>
                  <a:cubicBezTo>
                    <a:pt x="700" y="162"/>
                    <a:pt x="702" y="162"/>
                    <a:pt x="704" y="163"/>
                  </a:cubicBezTo>
                  <a:cubicBezTo>
                    <a:pt x="703" y="169"/>
                    <a:pt x="712" y="167"/>
                    <a:pt x="708" y="173"/>
                  </a:cubicBezTo>
                  <a:cubicBezTo>
                    <a:pt x="713" y="176"/>
                    <a:pt x="715" y="179"/>
                    <a:pt x="721" y="178"/>
                  </a:cubicBezTo>
                  <a:cubicBezTo>
                    <a:pt x="721" y="178"/>
                    <a:pt x="721" y="177"/>
                    <a:pt x="721" y="177"/>
                  </a:cubicBezTo>
                  <a:cubicBezTo>
                    <a:pt x="722" y="177"/>
                    <a:pt x="723" y="177"/>
                    <a:pt x="723" y="177"/>
                  </a:cubicBezTo>
                  <a:cubicBezTo>
                    <a:pt x="731" y="178"/>
                    <a:pt x="735" y="173"/>
                    <a:pt x="735" y="165"/>
                  </a:cubicBezTo>
                  <a:cubicBezTo>
                    <a:pt x="737" y="165"/>
                    <a:pt x="738" y="164"/>
                    <a:pt x="738" y="163"/>
                  </a:cubicBezTo>
                  <a:cubicBezTo>
                    <a:pt x="735" y="160"/>
                    <a:pt x="740" y="159"/>
                    <a:pt x="740" y="157"/>
                  </a:cubicBezTo>
                  <a:cubicBezTo>
                    <a:pt x="736" y="156"/>
                    <a:pt x="736" y="156"/>
                    <a:pt x="736" y="156"/>
                  </a:cubicBezTo>
                  <a:cubicBezTo>
                    <a:pt x="736" y="146"/>
                    <a:pt x="734" y="136"/>
                    <a:pt x="732" y="127"/>
                  </a:cubicBezTo>
                  <a:cubicBezTo>
                    <a:pt x="732" y="125"/>
                    <a:pt x="732" y="123"/>
                    <a:pt x="730" y="122"/>
                  </a:cubicBezTo>
                  <a:cubicBezTo>
                    <a:pt x="729" y="119"/>
                    <a:pt x="728" y="116"/>
                    <a:pt x="727" y="113"/>
                  </a:cubicBezTo>
                  <a:cubicBezTo>
                    <a:pt x="724" y="105"/>
                    <a:pt x="721" y="103"/>
                    <a:pt x="718" y="101"/>
                  </a:cubicBezTo>
                  <a:cubicBezTo>
                    <a:pt x="720" y="100"/>
                    <a:pt x="720" y="97"/>
                    <a:pt x="719" y="95"/>
                  </a:cubicBezTo>
                  <a:cubicBezTo>
                    <a:pt x="718" y="93"/>
                    <a:pt x="716" y="91"/>
                    <a:pt x="714" y="91"/>
                  </a:cubicBezTo>
                  <a:cubicBezTo>
                    <a:pt x="715" y="88"/>
                    <a:pt x="716" y="83"/>
                    <a:pt x="714" y="75"/>
                  </a:cubicBezTo>
                  <a:cubicBezTo>
                    <a:pt x="713" y="72"/>
                    <a:pt x="713" y="72"/>
                    <a:pt x="713" y="72"/>
                  </a:cubicBezTo>
                  <a:cubicBezTo>
                    <a:pt x="712" y="66"/>
                    <a:pt x="710" y="60"/>
                    <a:pt x="710" y="52"/>
                  </a:cubicBezTo>
                  <a:cubicBezTo>
                    <a:pt x="713" y="53"/>
                    <a:pt x="718" y="56"/>
                    <a:pt x="716" y="51"/>
                  </a:cubicBezTo>
                  <a:cubicBezTo>
                    <a:pt x="717" y="52"/>
                    <a:pt x="721" y="51"/>
                    <a:pt x="720" y="53"/>
                  </a:cubicBezTo>
                  <a:cubicBezTo>
                    <a:pt x="720" y="53"/>
                    <a:pt x="719" y="53"/>
                    <a:pt x="718" y="54"/>
                  </a:cubicBezTo>
                  <a:cubicBezTo>
                    <a:pt x="721" y="56"/>
                    <a:pt x="724" y="55"/>
                    <a:pt x="726" y="53"/>
                  </a:cubicBezTo>
                  <a:cubicBezTo>
                    <a:pt x="728" y="53"/>
                    <a:pt x="730" y="60"/>
                    <a:pt x="731" y="55"/>
                  </a:cubicBezTo>
                  <a:cubicBezTo>
                    <a:pt x="731" y="53"/>
                    <a:pt x="729" y="55"/>
                    <a:pt x="729" y="54"/>
                  </a:cubicBezTo>
                  <a:cubicBezTo>
                    <a:pt x="729" y="52"/>
                    <a:pt x="729" y="51"/>
                    <a:pt x="731" y="52"/>
                  </a:cubicBezTo>
                  <a:cubicBezTo>
                    <a:pt x="733" y="52"/>
                    <a:pt x="731" y="55"/>
                    <a:pt x="732" y="56"/>
                  </a:cubicBezTo>
                  <a:cubicBezTo>
                    <a:pt x="733" y="57"/>
                    <a:pt x="734" y="56"/>
                    <a:pt x="735" y="56"/>
                  </a:cubicBezTo>
                  <a:cubicBezTo>
                    <a:pt x="735" y="58"/>
                    <a:pt x="735" y="58"/>
                    <a:pt x="735" y="58"/>
                  </a:cubicBezTo>
                  <a:cubicBezTo>
                    <a:pt x="736" y="61"/>
                    <a:pt x="736" y="61"/>
                    <a:pt x="736" y="61"/>
                  </a:cubicBezTo>
                  <a:cubicBezTo>
                    <a:pt x="735" y="61"/>
                    <a:pt x="734" y="61"/>
                    <a:pt x="733" y="62"/>
                  </a:cubicBezTo>
                  <a:cubicBezTo>
                    <a:pt x="734" y="62"/>
                    <a:pt x="735" y="62"/>
                    <a:pt x="736" y="62"/>
                  </a:cubicBezTo>
                  <a:cubicBezTo>
                    <a:pt x="739" y="74"/>
                    <a:pt x="745" y="89"/>
                    <a:pt x="752" y="92"/>
                  </a:cubicBezTo>
                  <a:cubicBezTo>
                    <a:pt x="748" y="91"/>
                    <a:pt x="746" y="94"/>
                    <a:pt x="749" y="96"/>
                  </a:cubicBezTo>
                  <a:cubicBezTo>
                    <a:pt x="749" y="94"/>
                    <a:pt x="750" y="94"/>
                    <a:pt x="751" y="93"/>
                  </a:cubicBezTo>
                  <a:cubicBezTo>
                    <a:pt x="749" y="95"/>
                    <a:pt x="749" y="97"/>
                    <a:pt x="750" y="98"/>
                  </a:cubicBezTo>
                  <a:cubicBezTo>
                    <a:pt x="750" y="100"/>
                    <a:pt x="753" y="101"/>
                    <a:pt x="755" y="102"/>
                  </a:cubicBezTo>
                  <a:cubicBezTo>
                    <a:pt x="753" y="104"/>
                    <a:pt x="752" y="110"/>
                    <a:pt x="755" y="121"/>
                  </a:cubicBezTo>
                  <a:cubicBezTo>
                    <a:pt x="756" y="123"/>
                    <a:pt x="756" y="125"/>
                    <a:pt x="757" y="128"/>
                  </a:cubicBezTo>
                  <a:cubicBezTo>
                    <a:pt x="756" y="129"/>
                    <a:pt x="756" y="129"/>
                    <a:pt x="755" y="131"/>
                  </a:cubicBezTo>
                  <a:cubicBezTo>
                    <a:pt x="757" y="131"/>
                    <a:pt x="757" y="132"/>
                    <a:pt x="758" y="133"/>
                  </a:cubicBezTo>
                  <a:cubicBezTo>
                    <a:pt x="758" y="137"/>
                    <a:pt x="758" y="137"/>
                    <a:pt x="758" y="137"/>
                  </a:cubicBezTo>
                  <a:cubicBezTo>
                    <a:pt x="757" y="136"/>
                    <a:pt x="756" y="134"/>
                    <a:pt x="755" y="133"/>
                  </a:cubicBezTo>
                  <a:cubicBezTo>
                    <a:pt x="751" y="141"/>
                    <a:pt x="747" y="125"/>
                    <a:pt x="739" y="130"/>
                  </a:cubicBezTo>
                  <a:cubicBezTo>
                    <a:pt x="742" y="136"/>
                    <a:pt x="741" y="131"/>
                    <a:pt x="738" y="134"/>
                  </a:cubicBezTo>
                  <a:cubicBezTo>
                    <a:pt x="737" y="135"/>
                    <a:pt x="741" y="138"/>
                    <a:pt x="739" y="140"/>
                  </a:cubicBezTo>
                  <a:cubicBezTo>
                    <a:pt x="744" y="141"/>
                    <a:pt x="743" y="138"/>
                    <a:pt x="749" y="140"/>
                  </a:cubicBezTo>
                  <a:cubicBezTo>
                    <a:pt x="748" y="143"/>
                    <a:pt x="748" y="143"/>
                    <a:pt x="748" y="143"/>
                  </a:cubicBezTo>
                  <a:cubicBezTo>
                    <a:pt x="751" y="142"/>
                    <a:pt x="756" y="144"/>
                    <a:pt x="757" y="141"/>
                  </a:cubicBezTo>
                  <a:cubicBezTo>
                    <a:pt x="756" y="139"/>
                    <a:pt x="754" y="142"/>
                    <a:pt x="754" y="140"/>
                  </a:cubicBezTo>
                  <a:cubicBezTo>
                    <a:pt x="754" y="138"/>
                    <a:pt x="756" y="139"/>
                    <a:pt x="757" y="138"/>
                  </a:cubicBezTo>
                  <a:cubicBezTo>
                    <a:pt x="757" y="141"/>
                    <a:pt x="757" y="141"/>
                    <a:pt x="757" y="141"/>
                  </a:cubicBezTo>
                  <a:cubicBezTo>
                    <a:pt x="758" y="141"/>
                    <a:pt x="758" y="141"/>
                    <a:pt x="759" y="141"/>
                  </a:cubicBezTo>
                  <a:cubicBezTo>
                    <a:pt x="760" y="148"/>
                    <a:pt x="760" y="155"/>
                    <a:pt x="759" y="161"/>
                  </a:cubicBezTo>
                  <a:cubicBezTo>
                    <a:pt x="759" y="162"/>
                    <a:pt x="759" y="164"/>
                    <a:pt x="759" y="165"/>
                  </a:cubicBezTo>
                  <a:cubicBezTo>
                    <a:pt x="758" y="164"/>
                    <a:pt x="758" y="163"/>
                    <a:pt x="756" y="163"/>
                  </a:cubicBezTo>
                  <a:cubicBezTo>
                    <a:pt x="756" y="167"/>
                    <a:pt x="755" y="166"/>
                    <a:pt x="755" y="171"/>
                  </a:cubicBezTo>
                  <a:cubicBezTo>
                    <a:pt x="757" y="171"/>
                    <a:pt x="757" y="171"/>
                    <a:pt x="757" y="171"/>
                  </a:cubicBezTo>
                  <a:cubicBezTo>
                    <a:pt x="752" y="183"/>
                    <a:pt x="742" y="192"/>
                    <a:pt x="726" y="190"/>
                  </a:cubicBezTo>
                  <a:moveTo>
                    <a:pt x="602" y="40"/>
                  </a:moveTo>
                  <a:cubicBezTo>
                    <a:pt x="600" y="39"/>
                    <a:pt x="602" y="35"/>
                    <a:pt x="600" y="35"/>
                  </a:cubicBezTo>
                  <a:cubicBezTo>
                    <a:pt x="599" y="37"/>
                    <a:pt x="597" y="37"/>
                    <a:pt x="596" y="39"/>
                  </a:cubicBezTo>
                  <a:cubicBezTo>
                    <a:pt x="597" y="39"/>
                    <a:pt x="600" y="39"/>
                    <a:pt x="600" y="40"/>
                  </a:cubicBezTo>
                  <a:cubicBezTo>
                    <a:pt x="600" y="40"/>
                    <a:pt x="602" y="41"/>
                    <a:pt x="602" y="40"/>
                  </a:cubicBezTo>
                  <a:moveTo>
                    <a:pt x="552" y="54"/>
                  </a:moveTo>
                  <a:cubicBezTo>
                    <a:pt x="551" y="51"/>
                    <a:pt x="550" y="55"/>
                    <a:pt x="551" y="56"/>
                  </a:cubicBezTo>
                  <a:lnTo>
                    <a:pt x="552" y="54"/>
                  </a:lnTo>
                  <a:close/>
                  <a:moveTo>
                    <a:pt x="594" y="15"/>
                  </a:moveTo>
                  <a:cubicBezTo>
                    <a:pt x="593" y="15"/>
                    <a:pt x="592" y="15"/>
                    <a:pt x="593" y="16"/>
                  </a:cubicBezTo>
                  <a:cubicBezTo>
                    <a:pt x="593" y="17"/>
                    <a:pt x="595" y="17"/>
                    <a:pt x="594" y="15"/>
                  </a:cubicBezTo>
                  <a:moveTo>
                    <a:pt x="544" y="25"/>
                  </a:moveTo>
                  <a:cubicBezTo>
                    <a:pt x="544" y="24"/>
                    <a:pt x="544" y="23"/>
                    <a:pt x="545" y="22"/>
                  </a:cubicBezTo>
                  <a:cubicBezTo>
                    <a:pt x="543" y="23"/>
                    <a:pt x="541" y="22"/>
                    <a:pt x="540" y="23"/>
                  </a:cubicBezTo>
                  <a:cubicBezTo>
                    <a:pt x="541" y="24"/>
                    <a:pt x="541" y="25"/>
                    <a:pt x="544" y="25"/>
                  </a:cubicBezTo>
                  <a:moveTo>
                    <a:pt x="531" y="24"/>
                  </a:moveTo>
                  <a:cubicBezTo>
                    <a:pt x="535" y="25"/>
                    <a:pt x="536" y="27"/>
                    <a:pt x="538" y="23"/>
                  </a:cubicBezTo>
                  <a:cubicBezTo>
                    <a:pt x="536" y="23"/>
                    <a:pt x="535" y="23"/>
                    <a:pt x="534" y="24"/>
                  </a:cubicBezTo>
                  <a:cubicBezTo>
                    <a:pt x="536" y="21"/>
                    <a:pt x="535" y="20"/>
                    <a:pt x="532" y="20"/>
                  </a:cubicBezTo>
                  <a:lnTo>
                    <a:pt x="531" y="24"/>
                  </a:lnTo>
                  <a:close/>
                  <a:moveTo>
                    <a:pt x="600" y="55"/>
                  </a:moveTo>
                  <a:cubicBezTo>
                    <a:pt x="600" y="54"/>
                    <a:pt x="599" y="54"/>
                    <a:pt x="598" y="54"/>
                  </a:cubicBezTo>
                  <a:cubicBezTo>
                    <a:pt x="598" y="55"/>
                    <a:pt x="600" y="56"/>
                    <a:pt x="600" y="55"/>
                  </a:cubicBezTo>
                  <a:moveTo>
                    <a:pt x="601" y="61"/>
                  </a:moveTo>
                  <a:cubicBezTo>
                    <a:pt x="600" y="61"/>
                    <a:pt x="599" y="61"/>
                    <a:pt x="599" y="62"/>
                  </a:cubicBezTo>
                  <a:cubicBezTo>
                    <a:pt x="600" y="62"/>
                    <a:pt x="601" y="62"/>
                    <a:pt x="601" y="61"/>
                  </a:cubicBezTo>
                  <a:moveTo>
                    <a:pt x="594" y="81"/>
                  </a:moveTo>
                  <a:cubicBezTo>
                    <a:pt x="594" y="80"/>
                    <a:pt x="595" y="80"/>
                    <a:pt x="595" y="78"/>
                  </a:cubicBezTo>
                  <a:cubicBezTo>
                    <a:pt x="593" y="78"/>
                    <a:pt x="591" y="79"/>
                    <a:pt x="589" y="80"/>
                  </a:cubicBezTo>
                  <a:cubicBezTo>
                    <a:pt x="590" y="81"/>
                    <a:pt x="591" y="81"/>
                    <a:pt x="594" y="81"/>
                  </a:cubicBezTo>
                  <a:moveTo>
                    <a:pt x="549" y="78"/>
                  </a:moveTo>
                  <a:cubicBezTo>
                    <a:pt x="549" y="76"/>
                    <a:pt x="550" y="76"/>
                    <a:pt x="550" y="74"/>
                  </a:cubicBezTo>
                  <a:cubicBezTo>
                    <a:pt x="548" y="73"/>
                    <a:pt x="545" y="73"/>
                    <a:pt x="544" y="75"/>
                  </a:cubicBezTo>
                  <a:cubicBezTo>
                    <a:pt x="547" y="75"/>
                    <a:pt x="545" y="78"/>
                    <a:pt x="549" y="78"/>
                  </a:cubicBezTo>
                  <a:moveTo>
                    <a:pt x="552" y="78"/>
                  </a:moveTo>
                  <a:cubicBezTo>
                    <a:pt x="554" y="78"/>
                    <a:pt x="555" y="78"/>
                    <a:pt x="556" y="77"/>
                  </a:cubicBezTo>
                  <a:cubicBezTo>
                    <a:pt x="555" y="76"/>
                    <a:pt x="554" y="75"/>
                    <a:pt x="552" y="75"/>
                  </a:cubicBezTo>
                  <a:lnTo>
                    <a:pt x="552" y="78"/>
                  </a:lnTo>
                  <a:close/>
                  <a:moveTo>
                    <a:pt x="588" y="88"/>
                  </a:moveTo>
                  <a:cubicBezTo>
                    <a:pt x="591" y="89"/>
                    <a:pt x="593" y="90"/>
                    <a:pt x="594" y="87"/>
                  </a:cubicBezTo>
                  <a:cubicBezTo>
                    <a:pt x="591" y="86"/>
                    <a:pt x="589" y="86"/>
                    <a:pt x="588" y="88"/>
                  </a:cubicBezTo>
                  <a:moveTo>
                    <a:pt x="554" y="79"/>
                  </a:moveTo>
                  <a:cubicBezTo>
                    <a:pt x="555" y="85"/>
                    <a:pt x="547" y="80"/>
                    <a:pt x="546" y="83"/>
                  </a:cubicBezTo>
                  <a:cubicBezTo>
                    <a:pt x="550" y="86"/>
                    <a:pt x="551" y="84"/>
                    <a:pt x="556" y="84"/>
                  </a:cubicBezTo>
                  <a:cubicBezTo>
                    <a:pt x="555" y="82"/>
                    <a:pt x="557" y="79"/>
                    <a:pt x="554" y="79"/>
                  </a:cubicBezTo>
                  <a:moveTo>
                    <a:pt x="548" y="89"/>
                  </a:moveTo>
                  <a:cubicBezTo>
                    <a:pt x="548" y="88"/>
                    <a:pt x="546" y="87"/>
                    <a:pt x="546" y="89"/>
                  </a:cubicBezTo>
                  <a:cubicBezTo>
                    <a:pt x="547" y="89"/>
                    <a:pt x="547" y="90"/>
                    <a:pt x="548" y="89"/>
                  </a:cubicBezTo>
                  <a:moveTo>
                    <a:pt x="559" y="92"/>
                  </a:moveTo>
                  <a:cubicBezTo>
                    <a:pt x="559" y="91"/>
                    <a:pt x="558" y="91"/>
                    <a:pt x="557" y="92"/>
                  </a:cubicBezTo>
                  <a:cubicBezTo>
                    <a:pt x="556" y="93"/>
                    <a:pt x="558" y="93"/>
                    <a:pt x="559" y="92"/>
                  </a:cubicBezTo>
                  <a:moveTo>
                    <a:pt x="564" y="101"/>
                  </a:moveTo>
                  <a:cubicBezTo>
                    <a:pt x="564" y="100"/>
                    <a:pt x="565" y="99"/>
                    <a:pt x="566" y="98"/>
                  </a:cubicBezTo>
                  <a:cubicBezTo>
                    <a:pt x="562" y="98"/>
                    <a:pt x="562" y="98"/>
                    <a:pt x="562" y="98"/>
                  </a:cubicBezTo>
                  <a:cubicBezTo>
                    <a:pt x="561" y="101"/>
                    <a:pt x="561" y="101"/>
                    <a:pt x="561" y="101"/>
                  </a:cubicBezTo>
                  <a:lnTo>
                    <a:pt x="564" y="101"/>
                  </a:lnTo>
                  <a:close/>
                  <a:moveTo>
                    <a:pt x="601" y="122"/>
                  </a:moveTo>
                  <a:cubicBezTo>
                    <a:pt x="603" y="119"/>
                    <a:pt x="598" y="121"/>
                    <a:pt x="598" y="119"/>
                  </a:cubicBezTo>
                  <a:cubicBezTo>
                    <a:pt x="600" y="116"/>
                    <a:pt x="605" y="121"/>
                    <a:pt x="605" y="117"/>
                  </a:cubicBezTo>
                  <a:cubicBezTo>
                    <a:pt x="602" y="113"/>
                    <a:pt x="596" y="112"/>
                    <a:pt x="594" y="116"/>
                  </a:cubicBezTo>
                  <a:cubicBezTo>
                    <a:pt x="600" y="117"/>
                    <a:pt x="596" y="119"/>
                    <a:pt x="594" y="121"/>
                  </a:cubicBezTo>
                  <a:lnTo>
                    <a:pt x="601" y="122"/>
                  </a:lnTo>
                  <a:close/>
                  <a:moveTo>
                    <a:pt x="563" y="139"/>
                  </a:moveTo>
                  <a:cubicBezTo>
                    <a:pt x="565" y="137"/>
                    <a:pt x="561" y="139"/>
                    <a:pt x="562" y="140"/>
                  </a:cubicBezTo>
                  <a:lnTo>
                    <a:pt x="563" y="139"/>
                  </a:lnTo>
                  <a:close/>
                  <a:moveTo>
                    <a:pt x="600" y="148"/>
                  </a:moveTo>
                  <a:cubicBezTo>
                    <a:pt x="603" y="149"/>
                    <a:pt x="606" y="152"/>
                    <a:pt x="607" y="149"/>
                  </a:cubicBezTo>
                  <a:cubicBezTo>
                    <a:pt x="605" y="149"/>
                    <a:pt x="602" y="145"/>
                    <a:pt x="600" y="148"/>
                  </a:cubicBezTo>
                  <a:moveTo>
                    <a:pt x="629" y="176"/>
                  </a:moveTo>
                  <a:cubicBezTo>
                    <a:pt x="631" y="173"/>
                    <a:pt x="626" y="172"/>
                    <a:pt x="626" y="174"/>
                  </a:cubicBezTo>
                  <a:cubicBezTo>
                    <a:pt x="627" y="174"/>
                    <a:pt x="627" y="176"/>
                    <a:pt x="629" y="176"/>
                  </a:cubicBezTo>
                  <a:moveTo>
                    <a:pt x="576" y="167"/>
                  </a:moveTo>
                  <a:cubicBezTo>
                    <a:pt x="576" y="167"/>
                    <a:pt x="574" y="167"/>
                    <a:pt x="574" y="168"/>
                  </a:cubicBezTo>
                  <a:cubicBezTo>
                    <a:pt x="575" y="168"/>
                    <a:pt x="576" y="168"/>
                    <a:pt x="576" y="167"/>
                  </a:cubicBezTo>
                  <a:moveTo>
                    <a:pt x="608" y="177"/>
                  </a:moveTo>
                  <a:cubicBezTo>
                    <a:pt x="608" y="174"/>
                    <a:pt x="614" y="179"/>
                    <a:pt x="613" y="175"/>
                  </a:cubicBezTo>
                  <a:cubicBezTo>
                    <a:pt x="607" y="174"/>
                    <a:pt x="607" y="174"/>
                    <a:pt x="607" y="174"/>
                  </a:cubicBezTo>
                  <a:cubicBezTo>
                    <a:pt x="607" y="175"/>
                    <a:pt x="607" y="177"/>
                    <a:pt x="608" y="177"/>
                  </a:cubicBezTo>
                  <a:moveTo>
                    <a:pt x="556" y="194"/>
                  </a:moveTo>
                  <a:cubicBezTo>
                    <a:pt x="555" y="189"/>
                    <a:pt x="563" y="195"/>
                    <a:pt x="562" y="191"/>
                  </a:cubicBezTo>
                  <a:cubicBezTo>
                    <a:pt x="559" y="191"/>
                    <a:pt x="551" y="191"/>
                    <a:pt x="556" y="194"/>
                  </a:cubicBezTo>
                  <a:moveTo>
                    <a:pt x="582" y="196"/>
                  </a:moveTo>
                  <a:cubicBezTo>
                    <a:pt x="580" y="196"/>
                    <a:pt x="577" y="196"/>
                    <a:pt x="575" y="196"/>
                  </a:cubicBezTo>
                  <a:cubicBezTo>
                    <a:pt x="573" y="197"/>
                    <a:pt x="571" y="197"/>
                    <a:pt x="569" y="198"/>
                  </a:cubicBezTo>
                  <a:cubicBezTo>
                    <a:pt x="571" y="197"/>
                    <a:pt x="572" y="195"/>
                    <a:pt x="572" y="192"/>
                  </a:cubicBezTo>
                  <a:cubicBezTo>
                    <a:pt x="569" y="190"/>
                    <a:pt x="565" y="188"/>
                    <a:pt x="563" y="192"/>
                  </a:cubicBezTo>
                  <a:cubicBezTo>
                    <a:pt x="567" y="193"/>
                    <a:pt x="561" y="196"/>
                    <a:pt x="564" y="198"/>
                  </a:cubicBezTo>
                  <a:cubicBezTo>
                    <a:pt x="565" y="198"/>
                    <a:pt x="567" y="198"/>
                    <a:pt x="568" y="198"/>
                  </a:cubicBezTo>
                  <a:cubicBezTo>
                    <a:pt x="566" y="199"/>
                    <a:pt x="565" y="200"/>
                    <a:pt x="564" y="200"/>
                  </a:cubicBezTo>
                  <a:cubicBezTo>
                    <a:pt x="563" y="199"/>
                    <a:pt x="556" y="197"/>
                    <a:pt x="554" y="198"/>
                  </a:cubicBezTo>
                  <a:cubicBezTo>
                    <a:pt x="553" y="175"/>
                    <a:pt x="553" y="175"/>
                    <a:pt x="553" y="175"/>
                  </a:cubicBezTo>
                  <a:cubicBezTo>
                    <a:pt x="556" y="175"/>
                    <a:pt x="556" y="175"/>
                    <a:pt x="556" y="175"/>
                  </a:cubicBezTo>
                  <a:cubicBezTo>
                    <a:pt x="557" y="181"/>
                    <a:pt x="557" y="181"/>
                    <a:pt x="557" y="181"/>
                  </a:cubicBezTo>
                  <a:cubicBezTo>
                    <a:pt x="557" y="183"/>
                    <a:pt x="558" y="185"/>
                    <a:pt x="560" y="184"/>
                  </a:cubicBezTo>
                  <a:cubicBezTo>
                    <a:pt x="561" y="184"/>
                    <a:pt x="561" y="184"/>
                    <a:pt x="561" y="180"/>
                  </a:cubicBezTo>
                  <a:cubicBezTo>
                    <a:pt x="558" y="167"/>
                    <a:pt x="558" y="167"/>
                    <a:pt x="558" y="167"/>
                  </a:cubicBezTo>
                  <a:cubicBezTo>
                    <a:pt x="561" y="167"/>
                    <a:pt x="565" y="164"/>
                    <a:pt x="567" y="162"/>
                  </a:cubicBezTo>
                  <a:cubicBezTo>
                    <a:pt x="565" y="160"/>
                    <a:pt x="561" y="159"/>
                    <a:pt x="557" y="159"/>
                  </a:cubicBezTo>
                  <a:cubicBezTo>
                    <a:pt x="553" y="135"/>
                    <a:pt x="553" y="135"/>
                    <a:pt x="553" y="135"/>
                  </a:cubicBezTo>
                  <a:cubicBezTo>
                    <a:pt x="551" y="123"/>
                    <a:pt x="547" y="116"/>
                    <a:pt x="543" y="113"/>
                  </a:cubicBezTo>
                  <a:cubicBezTo>
                    <a:pt x="544" y="112"/>
                    <a:pt x="545" y="111"/>
                    <a:pt x="545" y="110"/>
                  </a:cubicBezTo>
                  <a:cubicBezTo>
                    <a:pt x="546" y="108"/>
                    <a:pt x="546" y="108"/>
                    <a:pt x="546" y="108"/>
                  </a:cubicBezTo>
                  <a:cubicBezTo>
                    <a:pt x="547" y="109"/>
                    <a:pt x="549" y="109"/>
                    <a:pt x="549" y="107"/>
                  </a:cubicBezTo>
                  <a:cubicBezTo>
                    <a:pt x="547" y="107"/>
                    <a:pt x="546" y="106"/>
                    <a:pt x="545" y="106"/>
                  </a:cubicBezTo>
                  <a:cubicBezTo>
                    <a:pt x="544" y="105"/>
                    <a:pt x="543" y="104"/>
                    <a:pt x="541" y="103"/>
                  </a:cubicBezTo>
                  <a:cubicBezTo>
                    <a:pt x="546" y="99"/>
                    <a:pt x="545" y="90"/>
                    <a:pt x="542" y="74"/>
                  </a:cubicBezTo>
                  <a:cubicBezTo>
                    <a:pt x="536" y="38"/>
                    <a:pt x="536" y="38"/>
                    <a:pt x="536" y="38"/>
                  </a:cubicBezTo>
                  <a:cubicBezTo>
                    <a:pt x="541" y="43"/>
                    <a:pt x="548" y="35"/>
                    <a:pt x="552" y="40"/>
                  </a:cubicBezTo>
                  <a:cubicBezTo>
                    <a:pt x="555" y="38"/>
                    <a:pt x="558" y="38"/>
                    <a:pt x="560" y="38"/>
                  </a:cubicBezTo>
                  <a:cubicBezTo>
                    <a:pt x="567" y="75"/>
                    <a:pt x="567" y="75"/>
                    <a:pt x="567" y="75"/>
                  </a:cubicBezTo>
                  <a:cubicBezTo>
                    <a:pt x="566" y="75"/>
                    <a:pt x="566" y="75"/>
                    <a:pt x="565" y="74"/>
                  </a:cubicBezTo>
                  <a:cubicBezTo>
                    <a:pt x="565" y="76"/>
                    <a:pt x="563" y="76"/>
                    <a:pt x="562" y="77"/>
                  </a:cubicBezTo>
                  <a:cubicBezTo>
                    <a:pt x="563" y="78"/>
                    <a:pt x="565" y="78"/>
                    <a:pt x="567" y="78"/>
                  </a:cubicBezTo>
                  <a:cubicBezTo>
                    <a:pt x="569" y="90"/>
                    <a:pt x="569" y="90"/>
                    <a:pt x="569" y="90"/>
                  </a:cubicBezTo>
                  <a:cubicBezTo>
                    <a:pt x="571" y="96"/>
                    <a:pt x="574" y="98"/>
                    <a:pt x="580" y="97"/>
                  </a:cubicBezTo>
                  <a:cubicBezTo>
                    <a:pt x="581" y="97"/>
                    <a:pt x="583" y="96"/>
                    <a:pt x="584" y="96"/>
                  </a:cubicBezTo>
                  <a:cubicBezTo>
                    <a:pt x="582" y="99"/>
                    <a:pt x="586" y="98"/>
                    <a:pt x="586" y="100"/>
                  </a:cubicBezTo>
                  <a:cubicBezTo>
                    <a:pt x="583" y="104"/>
                    <a:pt x="574" y="99"/>
                    <a:pt x="572" y="105"/>
                  </a:cubicBezTo>
                  <a:cubicBezTo>
                    <a:pt x="577" y="106"/>
                    <a:pt x="583" y="103"/>
                    <a:pt x="588" y="103"/>
                  </a:cubicBezTo>
                  <a:cubicBezTo>
                    <a:pt x="590" y="103"/>
                    <a:pt x="593" y="106"/>
                    <a:pt x="594" y="102"/>
                  </a:cubicBezTo>
                  <a:cubicBezTo>
                    <a:pt x="590" y="100"/>
                    <a:pt x="590" y="96"/>
                    <a:pt x="584" y="95"/>
                  </a:cubicBezTo>
                  <a:cubicBezTo>
                    <a:pt x="587" y="94"/>
                    <a:pt x="588" y="90"/>
                    <a:pt x="587" y="84"/>
                  </a:cubicBezTo>
                  <a:cubicBezTo>
                    <a:pt x="587" y="83"/>
                    <a:pt x="588" y="82"/>
                    <a:pt x="588" y="82"/>
                  </a:cubicBezTo>
                  <a:cubicBezTo>
                    <a:pt x="588" y="81"/>
                    <a:pt x="587" y="81"/>
                    <a:pt x="587" y="81"/>
                  </a:cubicBezTo>
                  <a:cubicBezTo>
                    <a:pt x="581" y="50"/>
                    <a:pt x="581" y="50"/>
                    <a:pt x="581" y="50"/>
                  </a:cubicBezTo>
                  <a:cubicBezTo>
                    <a:pt x="582" y="50"/>
                    <a:pt x="582" y="50"/>
                    <a:pt x="583" y="50"/>
                  </a:cubicBezTo>
                  <a:cubicBezTo>
                    <a:pt x="582" y="50"/>
                    <a:pt x="581" y="49"/>
                    <a:pt x="581" y="50"/>
                  </a:cubicBezTo>
                  <a:cubicBezTo>
                    <a:pt x="579" y="37"/>
                    <a:pt x="579" y="37"/>
                    <a:pt x="579" y="37"/>
                  </a:cubicBezTo>
                  <a:cubicBezTo>
                    <a:pt x="579" y="36"/>
                    <a:pt x="580" y="36"/>
                    <a:pt x="582" y="36"/>
                  </a:cubicBezTo>
                  <a:cubicBezTo>
                    <a:pt x="584" y="32"/>
                    <a:pt x="580" y="28"/>
                    <a:pt x="579" y="29"/>
                  </a:cubicBezTo>
                  <a:cubicBezTo>
                    <a:pt x="580" y="30"/>
                    <a:pt x="579" y="31"/>
                    <a:pt x="578" y="31"/>
                  </a:cubicBezTo>
                  <a:cubicBezTo>
                    <a:pt x="576" y="22"/>
                    <a:pt x="571" y="21"/>
                    <a:pt x="566" y="22"/>
                  </a:cubicBezTo>
                  <a:cubicBezTo>
                    <a:pt x="562" y="23"/>
                    <a:pt x="559" y="26"/>
                    <a:pt x="559" y="30"/>
                  </a:cubicBezTo>
                  <a:cubicBezTo>
                    <a:pt x="554" y="31"/>
                    <a:pt x="549" y="31"/>
                    <a:pt x="543" y="31"/>
                  </a:cubicBezTo>
                  <a:cubicBezTo>
                    <a:pt x="544" y="30"/>
                    <a:pt x="544" y="28"/>
                    <a:pt x="542" y="28"/>
                  </a:cubicBezTo>
                  <a:cubicBezTo>
                    <a:pt x="544" y="33"/>
                    <a:pt x="532" y="31"/>
                    <a:pt x="531" y="28"/>
                  </a:cubicBezTo>
                  <a:cubicBezTo>
                    <a:pt x="530" y="30"/>
                    <a:pt x="529" y="31"/>
                    <a:pt x="527" y="31"/>
                  </a:cubicBezTo>
                  <a:cubicBezTo>
                    <a:pt x="524" y="20"/>
                    <a:pt x="524" y="20"/>
                    <a:pt x="524" y="20"/>
                  </a:cubicBezTo>
                  <a:cubicBezTo>
                    <a:pt x="527" y="20"/>
                    <a:pt x="530" y="18"/>
                    <a:pt x="532" y="16"/>
                  </a:cubicBezTo>
                  <a:cubicBezTo>
                    <a:pt x="531" y="16"/>
                    <a:pt x="535" y="19"/>
                    <a:pt x="535" y="20"/>
                  </a:cubicBezTo>
                  <a:cubicBezTo>
                    <a:pt x="538" y="20"/>
                    <a:pt x="541" y="17"/>
                    <a:pt x="543" y="16"/>
                  </a:cubicBezTo>
                  <a:cubicBezTo>
                    <a:pt x="547" y="15"/>
                    <a:pt x="550" y="14"/>
                    <a:pt x="553" y="13"/>
                  </a:cubicBezTo>
                  <a:cubicBezTo>
                    <a:pt x="557" y="12"/>
                    <a:pt x="560" y="10"/>
                    <a:pt x="567" y="9"/>
                  </a:cubicBezTo>
                  <a:cubicBezTo>
                    <a:pt x="579" y="7"/>
                    <a:pt x="599" y="11"/>
                    <a:pt x="602" y="29"/>
                  </a:cubicBezTo>
                  <a:cubicBezTo>
                    <a:pt x="610" y="74"/>
                    <a:pt x="610" y="74"/>
                    <a:pt x="610" y="74"/>
                  </a:cubicBezTo>
                  <a:cubicBezTo>
                    <a:pt x="610" y="76"/>
                    <a:pt x="610" y="78"/>
                    <a:pt x="610" y="79"/>
                  </a:cubicBezTo>
                  <a:cubicBezTo>
                    <a:pt x="610" y="81"/>
                    <a:pt x="610" y="81"/>
                    <a:pt x="610" y="81"/>
                  </a:cubicBezTo>
                  <a:cubicBezTo>
                    <a:pt x="610" y="87"/>
                    <a:pt x="608" y="91"/>
                    <a:pt x="605" y="94"/>
                  </a:cubicBezTo>
                  <a:cubicBezTo>
                    <a:pt x="603" y="96"/>
                    <a:pt x="601" y="98"/>
                    <a:pt x="599" y="99"/>
                  </a:cubicBezTo>
                  <a:cubicBezTo>
                    <a:pt x="605" y="100"/>
                    <a:pt x="612" y="103"/>
                    <a:pt x="616" y="111"/>
                  </a:cubicBezTo>
                  <a:cubicBezTo>
                    <a:pt x="615" y="110"/>
                    <a:pt x="613" y="110"/>
                    <a:pt x="611" y="109"/>
                  </a:cubicBezTo>
                  <a:cubicBezTo>
                    <a:pt x="611" y="112"/>
                    <a:pt x="611" y="112"/>
                    <a:pt x="611" y="112"/>
                  </a:cubicBezTo>
                  <a:cubicBezTo>
                    <a:pt x="614" y="114"/>
                    <a:pt x="614" y="111"/>
                    <a:pt x="616" y="113"/>
                  </a:cubicBezTo>
                  <a:cubicBezTo>
                    <a:pt x="616" y="113"/>
                    <a:pt x="616" y="112"/>
                    <a:pt x="616" y="112"/>
                  </a:cubicBezTo>
                  <a:cubicBezTo>
                    <a:pt x="617" y="113"/>
                    <a:pt x="617" y="115"/>
                    <a:pt x="617" y="116"/>
                  </a:cubicBezTo>
                  <a:cubicBezTo>
                    <a:pt x="620" y="132"/>
                    <a:pt x="620" y="132"/>
                    <a:pt x="620" y="132"/>
                  </a:cubicBezTo>
                  <a:cubicBezTo>
                    <a:pt x="625" y="160"/>
                    <a:pt x="625" y="160"/>
                    <a:pt x="625" y="160"/>
                  </a:cubicBezTo>
                  <a:cubicBezTo>
                    <a:pt x="624" y="161"/>
                    <a:pt x="625" y="162"/>
                    <a:pt x="625" y="163"/>
                  </a:cubicBezTo>
                  <a:cubicBezTo>
                    <a:pt x="627" y="170"/>
                    <a:pt x="627" y="170"/>
                    <a:pt x="627" y="170"/>
                  </a:cubicBezTo>
                  <a:cubicBezTo>
                    <a:pt x="627" y="172"/>
                    <a:pt x="628" y="173"/>
                    <a:pt x="629" y="173"/>
                  </a:cubicBezTo>
                  <a:cubicBezTo>
                    <a:pt x="630" y="173"/>
                    <a:pt x="630" y="172"/>
                    <a:pt x="630" y="171"/>
                  </a:cubicBezTo>
                  <a:cubicBezTo>
                    <a:pt x="629" y="166"/>
                    <a:pt x="629" y="166"/>
                    <a:pt x="629" y="166"/>
                  </a:cubicBezTo>
                  <a:cubicBezTo>
                    <a:pt x="630" y="165"/>
                    <a:pt x="631" y="166"/>
                    <a:pt x="632" y="166"/>
                  </a:cubicBezTo>
                  <a:cubicBezTo>
                    <a:pt x="637" y="181"/>
                    <a:pt x="637" y="181"/>
                    <a:pt x="637" y="181"/>
                  </a:cubicBezTo>
                  <a:cubicBezTo>
                    <a:pt x="633" y="180"/>
                    <a:pt x="633" y="180"/>
                    <a:pt x="633" y="180"/>
                  </a:cubicBezTo>
                  <a:cubicBezTo>
                    <a:pt x="638" y="183"/>
                    <a:pt x="638" y="183"/>
                    <a:pt x="638" y="183"/>
                  </a:cubicBezTo>
                  <a:cubicBezTo>
                    <a:pt x="635" y="184"/>
                    <a:pt x="631" y="187"/>
                    <a:pt x="630" y="189"/>
                  </a:cubicBezTo>
                  <a:cubicBezTo>
                    <a:pt x="629" y="189"/>
                    <a:pt x="628" y="188"/>
                    <a:pt x="626" y="188"/>
                  </a:cubicBezTo>
                  <a:cubicBezTo>
                    <a:pt x="625" y="188"/>
                    <a:pt x="623" y="189"/>
                    <a:pt x="622" y="189"/>
                  </a:cubicBezTo>
                  <a:cubicBezTo>
                    <a:pt x="620" y="189"/>
                    <a:pt x="617" y="190"/>
                    <a:pt x="615" y="191"/>
                  </a:cubicBezTo>
                  <a:cubicBezTo>
                    <a:pt x="612" y="188"/>
                    <a:pt x="608" y="186"/>
                    <a:pt x="605" y="187"/>
                  </a:cubicBezTo>
                  <a:cubicBezTo>
                    <a:pt x="593" y="118"/>
                    <a:pt x="593" y="118"/>
                    <a:pt x="593" y="118"/>
                  </a:cubicBezTo>
                  <a:cubicBezTo>
                    <a:pt x="591" y="109"/>
                    <a:pt x="588" y="108"/>
                    <a:pt x="582" y="109"/>
                  </a:cubicBezTo>
                  <a:cubicBezTo>
                    <a:pt x="575" y="110"/>
                    <a:pt x="573" y="112"/>
                    <a:pt x="575" y="121"/>
                  </a:cubicBezTo>
                  <a:cubicBezTo>
                    <a:pt x="583" y="167"/>
                    <a:pt x="583" y="167"/>
                    <a:pt x="583" y="167"/>
                  </a:cubicBezTo>
                  <a:cubicBezTo>
                    <a:pt x="585" y="178"/>
                    <a:pt x="586" y="180"/>
                    <a:pt x="589" y="180"/>
                  </a:cubicBezTo>
                  <a:cubicBezTo>
                    <a:pt x="590" y="180"/>
                    <a:pt x="590" y="180"/>
                    <a:pt x="589" y="177"/>
                  </a:cubicBezTo>
                  <a:cubicBezTo>
                    <a:pt x="588" y="171"/>
                    <a:pt x="588" y="171"/>
                    <a:pt x="588" y="171"/>
                  </a:cubicBezTo>
                  <a:cubicBezTo>
                    <a:pt x="591" y="170"/>
                    <a:pt x="591" y="170"/>
                    <a:pt x="591" y="170"/>
                  </a:cubicBezTo>
                  <a:cubicBezTo>
                    <a:pt x="597" y="190"/>
                    <a:pt x="597" y="190"/>
                    <a:pt x="597" y="190"/>
                  </a:cubicBezTo>
                  <a:cubicBezTo>
                    <a:pt x="594" y="191"/>
                    <a:pt x="589" y="194"/>
                    <a:pt x="588" y="196"/>
                  </a:cubicBezTo>
                  <a:cubicBezTo>
                    <a:pt x="586" y="196"/>
                    <a:pt x="584" y="196"/>
                    <a:pt x="582" y="196"/>
                  </a:cubicBezTo>
                  <a:moveTo>
                    <a:pt x="533" y="41"/>
                  </a:moveTo>
                  <a:cubicBezTo>
                    <a:pt x="531" y="42"/>
                    <a:pt x="531" y="42"/>
                    <a:pt x="531" y="42"/>
                  </a:cubicBezTo>
                  <a:cubicBezTo>
                    <a:pt x="531" y="40"/>
                    <a:pt x="532" y="39"/>
                    <a:pt x="532" y="38"/>
                  </a:cubicBezTo>
                  <a:lnTo>
                    <a:pt x="533" y="41"/>
                  </a:lnTo>
                  <a:close/>
                  <a:moveTo>
                    <a:pt x="813" y="51"/>
                  </a:moveTo>
                  <a:cubicBezTo>
                    <a:pt x="814" y="51"/>
                    <a:pt x="815" y="52"/>
                    <a:pt x="816" y="52"/>
                  </a:cubicBezTo>
                  <a:cubicBezTo>
                    <a:pt x="815" y="53"/>
                    <a:pt x="815" y="55"/>
                    <a:pt x="814" y="58"/>
                  </a:cubicBezTo>
                  <a:cubicBezTo>
                    <a:pt x="812" y="57"/>
                    <a:pt x="812" y="57"/>
                    <a:pt x="812" y="57"/>
                  </a:cubicBezTo>
                  <a:cubicBezTo>
                    <a:pt x="813" y="55"/>
                    <a:pt x="813" y="53"/>
                    <a:pt x="813" y="51"/>
                  </a:cubicBezTo>
                  <a:moveTo>
                    <a:pt x="760" y="59"/>
                  </a:moveTo>
                  <a:cubicBezTo>
                    <a:pt x="760" y="60"/>
                    <a:pt x="758" y="60"/>
                    <a:pt x="758" y="60"/>
                  </a:cubicBezTo>
                  <a:cubicBezTo>
                    <a:pt x="758" y="59"/>
                    <a:pt x="759" y="59"/>
                    <a:pt x="760" y="59"/>
                  </a:cubicBezTo>
                  <a:moveTo>
                    <a:pt x="756" y="63"/>
                  </a:moveTo>
                  <a:cubicBezTo>
                    <a:pt x="756" y="64"/>
                    <a:pt x="755" y="63"/>
                    <a:pt x="754" y="63"/>
                  </a:cubicBezTo>
                  <a:cubicBezTo>
                    <a:pt x="754" y="62"/>
                    <a:pt x="755" y="63"/>
                    <a:pt x="756" y="63"/>
                  </a:cubicBezTo>
                  <a:moveTo>
                    <a:pt x="1067" y="136"/>
                  </a:moveTo>
                  <a:cubicBezTo>
                    <a:pt x="1067" y="133"/>
                    <a:pt x="1065" y="132"/>
                    <a:pt x="1065" y="130"/>
                  </a:cubicBezTo>
                  <a:cubicBezTo>
                    <a:pt x="1065" y="134"/>
                    <a:pt x="1062" y="134"/>
                    <a:pt x="1061" y="137"/>
                  </a:cubicBezTo>
                  <a:cubicBezTo>
                    <a:pt x="1065" y="139"/>
                    <a:pt x="1064" y="135"/>
                    <a:pt x="1067" y="136"/>
                  </a:cubicBezTo>
                  <a:moveTo>
                    <a:pt x="1070" y="159"/>
                  </a:moveTo>
                  <a:cubicBezTo>
                    <a:pt x="1068" y="159"/>
                    <a:pt x="1068" y="159"/>
                    <a:pt x="1068" y="159"/>
                  </a:cubicBezTo>
                  <a:cubicBezTo>
                    <a:pt x="1067" y="161"/>
                    <a:pt x="1067" y="161"/>
                    <a:pt x="1067" y="161"/>
                  </a:cubicBezTo>
                  <a:cubicBezTo>
                    <a:pt x="1069" y="161"/>
                    <a:pt x="1069" y="161"/>
                    <a:pt x="1069" y="161"/>
                  </a:cubicBezTo>
                  <a:lnTo>
                    <a:pt x="1070" y="159"/>
                  </a:lnTo>
                  <a:close/>
                  <a:moveTo>
                    <a:pt x="1073" y="161"/>
                  </a:moveTo>
                  <a:cubicBezTo>
                    <a:pt x="1072" y="162"/>
                    <a:pt x="1070" y="163"/>
                    <a:pt x="1072" y="164"/>
                  </a:cubicBezTo>
                  <a:cubicBezTo>
                    <a:pt x="1072" y="163"/>
                    <a:pt x="1074" y="162"/>
                    <a:pt x="1073" y="161"/>
                  </a:cubicBezTo>
                  <a:moveTo>
                    <a:pt x="1032" y="157"/>
                  </a:moveTo>
                  <a:cubicBezTo>
                    <a:pt x="1032" y="158"/>
                    <a:pt x="1034" y="158"/>
                    <a:pt x="1034" y="157"/>
                  </a:cubicBezTo>
                  <a:cubicBezTo>
                    <a:pt x="1034" y="156"/>
                    <a:pt x="1033" y="156"/>
                    <a:pt x="1032" y="157"/>
                  </a:cubicBezTo>
                  <a:moveTo>
                    <a:pt x="1026" y="178"/>
                  </a:moveTo>
                  <a:cubicBezTo>
                    <a:pt x="1026" y="181"/>
                    <a:pt x="1026" y="181"/>
                    <a:pt x="1026" y="181"/>
                  </a:cubicBezTo>
                  <a:cubicBezTo>
                    <a:pt x="1027" y="181"/>
                    <a:pt x="1028" y="182"/>
                    <a:pt x="1029" y="181"/>
                  </a:cubicBezTo>
                  <a:cubicBezTo>
                    <a:pt x="1027" y="180"/>
                    <a:pt x="1027" y="179"/>
                    <a:pt x="1026" y="178"/>
                  </a:cubicBezTo>
                  <a:moveTo>
                    <a:pt x="1041" y="186"/>
                  </a:moveTo>
                  <a:cubicBezTo>
                    <a:pt x="1039" y="187"/>
                    <a:pt x="1035" y="184"/>
                    <a:pt x="1034" y="186"/>
                  </a:cubicBezTo>
                  <a:cubicBezTo>
                    <a:pt x="1035" y="188"/>
                    <a:pt x="1040" y="190"/>
                    <a:pt x="1041" y="186"/>
                  </a:cubicBezTo>
                  <a:moveTo>
                    <a:pt x="1002" y="191"/>
                  </a:moveTo>
                  <a:cubicBezTo>
                    <a:pt x="999" y="190"/>
                    <a:pt x="999" y="190"/>
                    <a:pt x="999" y="190"/>
                  </a:cubicBezTo>
                  <a:cubicBezTo>
                    <a:pt x="999" y="192"/>
                    <a:pt x="1000" y="193"/>
                    <a:pt x="1002" y="193"/>
                  </a:cubicBezTo>
                  <a:lnTo>
                    <a:pt x="1002" y="191"/>
                  </a:lnTo>
                  <a:close/>
                  <a:moveTo>
                    <a:pt x="1027" y="199"/>
                  </a:moveTo>
                  <a:cubicBezTo>
                    <a:pt x="1025" y="199"/>
                    <a:pt x="1024" y="200"/>
                    <a:pt x="1023" y="201"/>
                  </a:cubicBezTo>
                  <a:cubicBezTo>
                    <a:pt x="1025" y="201"/>
                    <a:pt x="1026" y="200"/>
                    <a:pt x="1027" y="199"/>
                  </a:cubicBezTo>
                  <a:moveTo>
                    <a:pt x="1042" y="206"/>
                  </a:moveTo>
                  <a:cubicBezTo>
                    <a:pt x="1041" y="206"/>
                    <a:pt x="1041" y="204"/>
                    <a:pt x="1040" y="204"/>
                  </a:cubicBezTo>
                  <a:cubicBezTo>
                    <a:pt x="1039" y="206"/>
                    <a:pt x="1038" y="206"/>
                    <a:pt x="1037" y="204"/>
                  </a:cubicBezTo>
                  <a:cubicBezTo>
                    <a:pt x="1037" y="207"/>
                    <a:pt x="1037" y="207"/>
                    <a:pt x="1037" y="207"/>
                  </a:cubicBezTo>
                  <a:cubicBezTo>
                    <a:pt x="1039" y="208"/>
                    <a:pt x="1041" y="208"/>
                    <a:pt x="1042" y="206"/>
                  </a:cubicBezTo>
                  <a:moveTo>
                    <a:pt x="1034" y="205"/>
                  </a:moveTo>
                  <a:cubicBezTo>
                    <a:pt x="1034" y="206"/>
                    <a:pt x="1031" y="205"/>
                    <a:pt x="1031" y="207"/>
                  </a:cubicBezTo>
                  <a:cubicBezTo>
                    <a:pt x="1033" y="209"/>
                    <a:pt x="1036" y="205"/>
                    <a:pt x="1034" y="205"/>
                  </a:cubicBezTo>
                  <a:moveTo>
                    <a:pt x="1027" y="207"/>
                  </a:moveTo>
                  <a:cubicBezTo>
                    <a:pt x="1025" y="208"/>
                    <a:pt x="1023" y="206"/>
                    <a:pt x="1021" y="209"/>
                  </a:cubicBezTo>
                  <a:cubicBezTo>
                    <a:pt x="1024" y="208"/>
                    <a:pt x="1029" y="211"/>
                    <a:pt x="1027" y="207"/>
                  </a:cubicBezTo>
                  <a:moveTo>
                    <a:pt x="1031" y="227"/>
                  </a:moveTo>
                  <a:cubicBezTo>
                    <a:pt x="1032" y="227"/>
                    <a:pt x="1033" y="227"/>
                    <a:pt x="1033" y="226"/>
                  </a:cubicBezTo>
                  <a:cubicBezTo>
                    <a:pt x="1032" y="226"/>
                    <a:pt x="1031" y="226"/>
                    <a:pt x="1031" y="227"/>
                  </a:cubicBezTo>
                  <a:moveTo>
                    <a:pt x="974" y="234"/>
                  </a:moveTo>
                  <a:cubicBezTo>
                    <a:pt x="975" y="236"/>
                    <a:pt x="975" y="237"/>
                    <a:pt x="977" y="238"/>
                  </a:cubicBezTo>
                  <a:cubicBezTo>
                    <a:pt x="977" y="236"/>
                    <a:pt x="977" y="233"/>
                    <a:pt x="975" y="235"/>
                  </a:cubicBezTo>
                  <a:lnTo>
                    <a:pt x="974" y="234"/>
                  </a:lnTo>
                  <a:close/>
                  <a:moveTo>
                    <a:pt x="1010" y="268"/>
                  </a:moveTo>
                  <a:cubicBezTo>
                    <a:pt x="1008" y="267"/>
                    <a:pt x="1008" y="267"/>
                    <a:pt x="1008" y="267"/>
                  </a:cubicBezTo>
                  <a:cubicBezTo>
                    <a:pt x="1008" y="269"/>
                    <a:pt x="1008" y="269"/>
                    <a:pt x="1008" y="269"/>
                  </a:cubicBezTo>
                  <a:cubicBezTo>
                    <a:pt x="1010" y="270"/>
                    <a:pt x="1010" y="270"/>
                    <a:pt x="1010" y="270"/>
                  </a:cubicBezTo>
                  <a:lnTo>
                    <a:pt x="1010" y="268"/>
                  </a:lnTo>
                  <a:close/>
                  <a:moveTo>
                    <a:pt x="958" y="267"/>
                  </a:moveTo>
                  <a:cubicBezTo>
                    <a:pt x="956" y="266"/>
                    <a:pt x="956" y="266"/>
                    <a:pt x="955" y="265"/>
                  </a:cubicBezTo>
                  <a:cubicBezTo>
                    <a:pt x="954" y="268"/>
                    <a:pt x="954" y="268"/>
                    <a:pt x="954" y="268"/>
                  </a:cubicBezTo>
                  <a:cubicBezTo>
                    <a:pt x="956" y="268"/>
                    <a:pt x="956" y="268"/>
                    <a:pt x="956" y="268"/>
                  </a:cubicBezTo>
                  <a:cubicBezTo>
                    <a:pt x="957" y="267"/>
                    <a:pt x="957" y="267"/>
                    <a:pt x="958" y="267"/>
                  </a:cubicBezTo>
                  <a:moveTo>
                    <a:pt x="1017" y="176"/>
                  </a:moveTo>
                  <a:cubicBezTo>
                    <a:pt x="1020" y="174"/>
                    <a:pt x="1016" y="176"/>
                    <a:pt x="1016" y="176"/>
                  </a:cubicBezTo>
                  <a:lnTo>
                    <a:pt x="1017" y="176"/>
                  </a:lnTo>
                  <a:close/>
                  <a:moveTo>
                    <a:pt x="983" y="222"/>
                  </a:moveTo>
                  <a:cubicBezTo>
                    <a:pt x="983" y="222"/>
                    <a:pt x="981" y="221"/>
                    <a:pt x="981" y="222"/>
                  </a:cubicBezTo>
                  <a:cubicBezTo>
                    <a:pt x="982" y="222"/>
                    <a:pt x="983" y="223"/>
                    <a:pt x="983" y="222"/>
                  </a:cubicBezTo>
                  <a:moveTo>
                    <a:pt x="988" y="223"/>
                  </a:moveTo>
                  <a:cubicBezTo>
                    <a:pt x="988" y="220"/>
                    <a:pt x="987" y="224"/>
                    <a:pt x="987" y="224"/>
                  </a:cubicBezTo>
                  <a:lnTo>
                    <a:pt x="988" y="223"/>
                  </a:lnTo>
                  <a:close/>
                  <a:moveTo>
                    <a:pt x="1000" y="238"/>
                  </a:moveTo>
                  <a:cubicBezTo>
                    <a:pt x="1000" y="237"/>
                    <a:pt x="999" y="236"/>
                    <a:pt x="998" y="238"/>
                  </a:cubicBezTo>
                  <a:cubicBezTo>
                    <a:pt x="999" y="238"/>
                    <a:pt x="999" y="239"/>
                    <a:pt x="1000" y="238"/>
                  </a:cubicBezTo>
                  <a:moveTo>
                    <a:pt x="1003" y="240"/>
                  </a:moveTo>
                  <a:cubicBezTo>
                    <a:pt x="1005" y="240"/>
                    <a:pt x="1008" y="240"/>
                    <a:pt x="1012" y="241"/>
                  </a:cubicBezTo>
                  <a:cubicBezTo>
                    <a:pt x="1014" y="238"/>
                    <a:pt x="1018" y="236"/>
                    <a:pt x="1015" y="232"/>
                  </a:cubicBezTo>
                  <a:cubicBezTo>
                    <a:pt x="1015" y="231"/>
                    <a:pt x="1018" y="233"/>
                    <a:pt x="1019" y="231"/>
                  </a:cubicBezTo>
                  <a:cubicBezTo>
                    <a:pt x="1017" y="230"/>
                    <a:pt x="1014" y="231"/>
                    <a:pt x="1012" y="231"/>
                  </a:cubicBezTo>
                  <a:cubicBezTo>
                    <a:pt x="1014" y="233"/>
                    <a:pt x="1011" y="233"/>
                    <a:pt x="1010" y="231"/>
                  </a:cubicBezTo>
                  <a:cubicBezTo>
                    <a:pt x="1009" y="238"/>
                    <a:pt x="1009" y="239"/>
                    <a:pt x="1005" y="236"/>
                  </a:cubicBezTo>
                  <a:cubicBezTo>
                    <a:pt x="1005" y="239"/>
                    <a:pt x="1003" y="238"/>
                    <a:pt x="1003" y="240"/>
                  </a:cubicBezTo>
                  <a:moveTo>
                    <a:pt x="1021" y="182"/>
                  </a:moveTo>
                  <a:cubicBezTo>
                    <a:pt x="1020" y="183"/>
                    <a:pt x="1020" y="184"/>
                    <a:pt x="1019" y="185"/>
                  </a:cubicBezTo>
                  <a:cubicBezTo>
                    <a:pt x="1019" y="185"/>
                    <a:pt x="1019" y="186"/>
                    <a:pt x="1018" y="186"/>
                  </a:cubicBezTo>
                  <a:cubicBezTo>
                    <a:pt x="1019" y="185"/>
                    <a:pt x="1020" y="183"/>
                    <a:pt x="1021" y="182"/>
                  </a:cubicBezTo>
                  <a:moveTo>
                    <a:pt x="1040" y="175"/>
                  </a:moveTo>
                  <a:cubicBezTo>
                    <a:pt x="1041" y="179"/>
                    <a:pt x="1048" y="176"/>
                    <a:pt x="1050" y="173"/>
                  </a:cubicBezTo>
                  <a:cubicBezTo>
                    <a:pt x="1048" y="172"/>
                    <a:pt x="1045" y="171"/>
                    <a:pt x="1042" y="171"/>
                  </a:cubicBezTo>
                  <a:cubicBezTo>
                    <a:pt x="1041" y="171"/>
                    <a:pt x="1040" y="172"/>
                    <a:pt x="1039" y="174"/>
                  </a:cubicBezTo>
                  <a:cubicBezTo>
                    <a:pt x="1039" y="174"/>
                    <a:pt x="1040" y="175"/>
                    <a:pt x="1040" y="175"/>
                  </a:cubicBezTo>
                  <a:moveTo>
                    <a:pt x="1029" y="191"/>
                  </a:moveTo>
                  <a:cubicBezTo>
                    <a:pt x="1030" y="191"/>
                    <a:pt x="1030" y="191"/>
                    <a:pt x="1030" y="190"/>
                  </a:cubicBezTo>
                  <a:cubicBezTo>
                    <a:pt x="1029" y="189"/>
                    <a:pt x="1028" y="190"/>
                    <a:pt x="1027" y="191"/>
                  </a:cubicBezTo>
                  <a:cubicBezTo>
                    <a:pt x="1028" y="191"/>
                    <a:pt x="1028" y="191"/>
                    <a:pt x="1029" y="191"/>
                  </a:cubicBezTo>
                  <a:moveTo>
                    <a:pt x="1023" y="197"/>
                  </a:moveTo>
                  <a:cubicBezTo>
                    <a:pt x="1028" y="197"/>
                    <a:pt x="1031" y="197"/>
                    <a:pt x="1035" y="198"/>
                  </a:cubicBezTo>
                  <a:cubicBezTo>
                    <a:pt x="1031" y="197"/>
                    <a:pt x="1028" y="197"/>
                    <a:pt x="1023" y="197"/>
                  </a:cubicBezTo>
                  <a:cubicBezTo>
                    <a:pt x="1022" y="197"/>
                    <a:pt x="1022" y="197"/>
                    <a:pt x="1022" y="197"/>
                  </a:cubicBezTo>
                  <a:cubicBezTo>
                    <a:pt x="1020" y="197"/>
                    <a:pt x="1018" y="197"/>
                    <a:pt x="1017" y="199"/>
                  </a:cubicBezTo>
                  <a:cubicBezTo>
                    <a:pt x="1015" y="201"/>
                    <a:pt x="1015" y="203"/>
                    <a:pt x="1016" y="205"/>
                  </a:cubicBezTo>
                  <a:cubicBezTo>
                    <a:pt x="1013" y="205"/>
                    <a:pt x="1006" y="209"/>
                    <a:pt x="1002" y="214"/>
                  </a:cubicBezTo>
                  <a:cubicBezTo>
                    <a:pt x="998" y="219"/>
                    <a:pt x="998" y="222"/>
                    <a:pt x="1002" y="224"/>
                  </a:cubicBezTo>
                  <a:cubicBezTo>
                    <a:pt x="1006" y="228"/>
                    <a:pt x="1008" y="227"/>
                    <a:pt x="1012" y="221"/>
                  </a:cubicBezTo>
                  <a:cubicBezTo>
                    <a:pt x="1015" y="215"/>
                    <a:pt x="1017" y="208"/>
                    <a:pt x="1017" y="205"/>
                  </a:cubicBezTo>
                  <a:cubicBezTo>
                    <a:pt x="1019" y="205"/>
                    <a:pt x="1021" y="205"/>
                    <a:pt x="1022" y="203"/>
                  </a:cubicBezTo>
                  <a:cubicBezTo>
                    <a:pt x="1023" y="201"/>
                    <a:pt x="1023" y="199"/>
                    <a:pt x="1023" y="197"/>
                  </a:cubicBezTo>
                  <a:moveTo>
                    <a:pt x="962" y="271"/>
                  </a:moveTo>
                  <a:cubicBezTo>
                    <a:pt x="959" y="270"/>
                    <a:pt x="959" y="270"/>
                    <a:pt x="959" y="270"/>
                  </a:cubicBezTo>
                  <a:cubicBezTo>
                    <a:pt x="957" y="270"/>
                    <a:pt x="955" y="270"/>
                    <a:pt x="954" y="271"/>
                  </a:cubicBezTo>
                  <a:cubicBezTo>
                    <a:pt x="953" y="269"/>
                    <a:pt x="953" y="268"/>
                    <a:pt x="951" y="266"/>
                  </a:cubicBezTo>
                  <a:cubicBezTo>
                    <a:pt x="950" y="265"/>
                    <a:pt x="949" y="264"/>
                    <a:pt x="948" y="263"/>
                  </a:cubicBezTo>
                  <a:cubicBezTo>
                    <a:pt x="945" y="261"/>
                    <a:pt x="942" y="260"/>
                    <a:pt x="940" y="260"/>
                  </a:cubicBezTo>
                  <a:cubicBezTo>
                    <a:pt x="940" y="258"/>
                    <a:pt x="938" y="254"/>
                    <a:pt x="937" y="253"/>
                  </a:cubicBezTo>
                  <a:cubicBezTo>
                    <a:pt x="941" y="247"/>
                    <a:pt x="941" y="247"/>
                    <a:pt x="941" y="247"/>
                  </a:cubicBezTo>
                  <a:cubicBezTo>
                    <a:pt x="942" y="248"/>
                    <a:pt x="943" y="248"/>
                    <a:pt x="944" y="247"/>
                  </a:cubicBezTo>
                  <a:cubicBezTo>
                    <a:pt x="943" y="247"/>
                    <a:pt x="943" y="247"/>
                    <a:pt x="942" y="246"/>
                  </a:cubicBezTo>
                  <a:cubicBezTo>
                    <a:pt x="950" y="237"/>
                    <a:pt x="950" y="237"/>
                    <a:pt x="950" y="237"/>
                  </a:cubicBezTo>
                  <a:cubicBezTo>
                    <a:pt x="952" y="238"/>
                    <a:pt x="952" y="238"/>
                    <a:pt x="952" y="238"/>
                  </a:cubicBezTo>
                  <a:cubicBezTo>
                    <a:pt x="947" y="245"/>
                    <a:pt x="947" y="245"/>
                    <a:pt x="947" y="245"/>
                  </a:cubicBezTo>
                  <a:cubicBezTo>
                    <a:pt x="946" y="246"/>
                    <a:pt x="946" y="247"/>
                    <a:pt x="948" y="248"/>
                  </a:cubicBezTo>
                  <a:cubicBezTo>
                    <a:pt x="949" y="249"/>
                    <a:pt x="950" y="248"/>
                    <a:pt x="951" y="247"/>
                  </a:cubicBezTo>
                  <a:cubicBezTo>
                    <a:pt x="986" y="207"/>
                    <a:pt x="986" y="207"/>
                    <a:pt x="986" y="207"/>
                  </a:cubicBezTo>
                  <a:cubicBezTo>
                    <a:pt x="994" y="197"/>
                    <a:pt x="995" y="193"/>
                    <a:pt x="994" y="189"/>
                  </a:cubicBezTo>
                  <a:cubicBezTo>
                    <a:pt x="996" y="189"/>
                    <a:pt x="999" y="189"/>
                    <a:pt x="1000" y="187"/>
                  </a:cubicBezTo>
                  <a:cubicBezTo>
                    <a:pt x="1001" y="186"/>
                    <a:pt x="1001" y="183"/>
                    <a:pt x="1001" y="181"/>
                  </a:cubicBezTo>
                  <a:cubicBezTo>
                    <a:pt x="1005" y="181"/>
                    <a:pt x="1009" y="180"/>
                    <a:pt x="1020" y="168"/>
                  </a:cubicBezTo>
                  <a:cubicBezTo>
                    <a:pt x="1040" y="146"/>
                    <a:pt x="1040" y="146"/>
                    <a:pt x="1040" y="146"/>
                  </a:cubicBezTo>
                  <a:cubicBezTo>
                    <a:pt x="1041" y="146"/>
                    <a:pt x="1043" y="145"/>
                    <a:pt x="1044" y="142"/>
                  </a:cubicBezTo>
                  <a:cubicBezTo>
                    <a:pt x="1046" y="148"/>
                    <a:pt x="1054" y="149"/>
                    <a:pt x="1058" y="143"/>
                  </a:cubicBezTo>
                  <a:cubicBezTo>
                    <a:pt x="1054" y="141"/>
                    <a:pt x="1052" y="143"/>
                    <a:pt x="1049" y="143"/>
                  </a:cubicBezTo>
                  <a:cubicBezTo>
                    <a:pt x="1046" y="142"/>
                    <a:pt x="1046" y="139"/>
                    <a:pt x="1049" y="137"/>
                  </a:cubicBezTo>
                  <a:cubicBezTo>
                    <a:pt x="1062" y="121"/>
                    <a:pt x="1062" y="121"/>
                    <a:pt x="1062" y="121"/>
                  </a:cubicBezTo>
                  <a:cubicBezTo>
                    <a:pt x="1064" y="123"/>
                    <a:pt x="1066" y="122"/>
                    <a:pt x="1068" y="121"/>
                  </a:cubicBezTo>
                  <a:cubicBezTo>
                    <a:pt x="1068" y="122"/>
                    <a:pt x="1070" y="124"/>
                    <a:pt x="1071" y="125"/>
                  </a:cubicBezTo>
                  <a:cubicBezTo>
                    <a:pt x="1073" y="127"/>
                    <a:pt x="1075" y="129"/>
                    <a:pt x="1076" y="130"/>
                  </a:cubicBezTo>
                  <a:cubicBezTo>
                    <a:pt x="1080" y="132"/>
                    <a:pt x="1084" y="135"/>
                    <a:pt x="1087" y="134"/>
                  </a:cubicBezTo>
                  <a:cubicBezTo>
                    <a:pt x="1086" y="136"/>
                    <a:pt x="1086" y="137"/>
                    <a:pt x="1086" y="138"/>
                  </a:cubicBezTo>
                  <a:cubicBezTo>
                    <a:pt x="1086" y="137"/>
                    <a:pt x="1086" y="136"/>
                    <a:pt x="1085" y="137"/>
                  </a:cubicBezTo>
                  <a:cubicBezTo>
                    <a:pt x="1085" y="138"/>
                    <a:pt x="1086" y="139"/>
                    <a:pt x="1087" y="139"/>
                  </a:cubicBezTo>
                  <a:cubicBezTo>
                    <a:pt x="1086" y="141"/>
                    <a:pt x="1084" y="141"/>
                    <a:pt x="1083" y="142"/>
                  </a:cubicBezTo>
                  <a:cubicBezTo>
                    <a:pt x="1080" y="139"/>
                    <a:pt x="1066" y="140"/>
                    <a:pt x="1064" y="147"/>
                  </a:cubicBezTo>
                  <a:cubicBezTo>
                    <a:pt x="1064" y="146"/>
                    <a:pt x="1063" y="145"/>
                    <a:pt x="1062" y="144"/>
                  </a:cubicBezTo>
                  <a:cubicBezTo>
                    <a:pt x="1059" y="150"/>
                    <a:pt x="1066" y="148"/>
                    <a:pt x="1063" y="152"/>
                  </a:cubicBezTo>
                  <a:cubicBezTo>
                    <a:pt x="1068" y="153"/>
                    <a:pt x="1067" y="153"/>
                    <a:pt x="1071" y="154"/>
                  </a:cubicBezTo>
                  <a:cubicBezTo>
                    <a:pt x="1071" y="150"/>
                    <a:pt x="1070" y="151"/>
                    <a:pt x="1068" y="148"/>
                  </a:cubicBezTo>
                  <a:cubicBezTo>
                    <a:pt x="1073" y="146"/>
                    <a:pt x="1079" y="145"/>
                    <a:pt x="1085" y="146"/>
                  </a:cubicBezTo>
                  <a:cubicBezTo>
                    <a:pt x="1082" y="152"/>
                    <a:pt x="1082" y="152"/>
                    <a:pt x="1082" y="152"/>
                  </a:cubicBezTo>
                  <a:cubicBezTo>
                    <a:pt x="1081" y="151"/>
                    <a:pt x="1080" y="151"/>
                    <a:pt x="1080" y="151"/>
                  </a:cubicBezTo>
                  <a:cubicBezTo>
                    <a:pt x="1081" y="153"/>
                    <a:pt x="1072" y="151"/>
                    <a:pt x="1072" y="157"/>
                  </a:cubicBezTo>
                  <a:cubicBezTo>
                    <a:pt x="1074" y="156"/>
                    <a:pt x="1076" y="157"/>
                    <a:pt x="1079" y="157"/>
                  </a:cubicBezTo>
                  <a:cubicBezTo>
                    <a:pt x="1077" y="159"/>
                    <a:pt x="1077" y="159"/>
                    <a:pt x="1077" y="159"/>
                  </a:cubicBezTo>
                  <a:cubicBezTo>
                    <a:pt x="1074" y="161"/>
                    <a:pt x="1074" y="164"/>
                    <a:pt x="1073" y="166"/>
                  </a:cubicBezTo>
                  <a:cubicBezTo>
                    <a:pt x="1072" y="168"/>
                    <a:pt x="1072" y="168"/>
                    <a:pt x="1072" y="168"/>
                  </a:cubicBezTo>
                  <a:cubicBezTo>
                    <a:pt x="1070" y="171"/>
                    <a:pt x="1070" y="171"/>
                    <a:pt x="1070" y="171"/>
                  </a:cubicBezTo>
                  <a:cubicBezTo>
                    <a:pt x="1070" y="172"/>
                    <a:pt x="1067" y="171"/>
                    <a:pt x="1067" y="170"/>
                  </a:cubicBezTo>
                  <a:cubicBezTo>
                    <a:pt x="1069" y="168"/>
                    <a:pt x="1071" y="167"/>
                    <a:pt x="1073" y="166"/>
                  </a:cubicBezTo>
                  <a:cubicBezTo>
                    <a:pt x="1067" y="165"/>
                    <a:pt x="1067" y="165"/>
                    <a:pt x="1067" y="165"/>
                  </a:cubicBezTo>
                  <a:cubicBezTo>
                    <a:pt x="1066" y="170"/>
                    <a:pt x="1061" y="168"/>
                    <a:pt x="1058" y="167"/>
                  </a:cubicBezTo>
                  <a:cubicBezTo>
                    <a:pt x="1060" y="165"/>
                    <a:pt x="1060" y="164"/>
                    <a:pt x="1058" y="163"/>
                  </a:cubicBezTo>
                  <a:cubicBezTo>
                    <a:pt x="1056" y="165"/>
                    <a:pt x="1053" y="166"/>
                    <a:pt x="1052" y="168"/>
                  </a:cubicBezTo>
                  <a:cubicBezTo>
                    <a:pt x="1056" y="168"/>
                    <a:pt x="1053" y="171"/>
                    <a:pt x="1055" y="172"/>
                  </a:cubicBezTo>
                  <a:cubicBezTo>
                    <a:pt x="1056" y="171"/>
                    <a:pt x="1060" y="169"/>
                    <a:pt x="1060" y="172"/>
                  </a:cubicBezTo>
                  <a:cubicBezTo>
                    <a:pt x="1055" y="175"/>
                    <a:pt x="1058" y="178"/>
                    <a:pt x="1054" y="183"/>
                  </a:cubicBezTo>
                  <a:cubicBezTo>
                    <a:pt x="1058" y="183"/>
                    <a:pt x="1060" y="183"/>
                    <a:pt x="1063" y="184"/>
                  </a:cubicBezTo>
                  <a:cubicBezTo>
                    <a:pt x="1058" y="191"/>
                    <a:pt x="1058" y="191"/>
                    <a:pt x="1058" y="191"/>
                  </a:cubicBezTo>
                  <a:cubicBezTo>
                    <a:pt x="1057" y="192"/>
                    <a:pt x="1057" y="192"/>
                    <a:pt x="1057" y="193"/>
                  </a:cubicBezTo>
                  <a:cubicBezTo>
                    <a:pt x="1056" y="194"/>
                    <a:pt x="1056" y="194"/>
                    <a:pt x="1056" y="194"/>
                  </a:cubicBezTo>
                  <a:cubicBezTo>
                    <a:pt x="1054" y="198"/>
                    <a:pt x="1054" y="198"/>
                    <a:pt x="1054" y="198"/>
                  </a:cubicBezTo>
                  <a:cubicBezTo>
                    <a:pt x="1052" y="198"/>
                    <a:pt x="1052" y="197"/>
                    <a:pt x="1053" y="194"/>
                  </a:cubicBezTo>
                  <a:cubicBezTo>
                    <a:pt x="1050" y="193"/>
                    <a:pt x="1042" y="194"/>
                    <a:pt x="1038" y="192"/>
                  </a:cubicBezTo>
                  <a:cubicBezTo>
                    <a:pt x="1037" y="196"/>
                    <a:pt x="1037" y="196"/>
                    <a:pt x="1037" y="196"/>
                  </a:cubicBezTo>
                  <a:cubicBezTo>
                    <a:pt x="1041" y="197"/>
                    <a:pt x="1041" y="195"/>
                    <a:pt x="1043" y="195"/>
                  </a:cubicBezTo>
                  <a:cubicBezTo>
                    <a:pt x="1044" y="198"/>
                    <a:pt x="1040" y="203"/>
                    <a:pt x="1045" y="205"/>
                  </a:cubicBezTo>
                  <a:cubicBezTo>
                    <a:pt x="1046" y="201"/>
                    <a:pt x="1049" y="201"/>
                    <a:pt x="1053" y="201"/>
                  </a:cubicBezTo>
                  <a:cubicBezTo>
                    <a:pt x="1051" y="205"/>
                    <a:pt x="1050" y="207"/>
                    <a:pt x="1049" y="209"/>
                  </a:cubicBezTo>
                  <a:cubicBezTo>
                    <a:pt x="1047" y="212"/>
                    <a:pt x="1049" y="205"/>
                    <a:pt x="1047" y="206"/>
                  </a:cubicBezTo>
                  <a:cubicBezTo>
                    <a:pt x="1045" y="209"/>
                    <a:pt x="1041" y="216"/>
                    <a:pt x="1042" y="219"/>
                  </a:cubicBezTo>
                  <a:cubicBezTo>
                    <a:pt x="1042" y="219"/>
                    <a:pt x="1043" y="218"/>
                    <a:pt x="1044" y="219"/>
                  </a:cubicBezTo>
                  <a:cubicBezTo>
                    <a:pt x="1043" y="220"/>
                    <a:pt x="1043" y="221"/>
                    <a:pt x="1043" y="222"/>
                  </a:cubicBezTo>
                  <a:cubicBezTo>
                    <a:pt x="1042" y="221"/>
                    <a:pt x="1041" y="220"/>
                    <a:pt x="1040" y="221"/>
                  </a:cubicBezTo>
                  <a:cubicBezTo>
                    <a:pt x="1042" y="222"/>
                    <a:pt x="1041" y="224"/>
                    <a:pt x="1042" y="225"/>
                  </a:cubicBezTo>
                  <a:cubicBezTo>
                    <a:pt x="1040" y="226"/>
                    <a:pt x="1038" y="225"/>
                    <a:pt x="1036" y="225"/>
                  </a:cubicBezTo>
                  <a:cubicBezTo>
                    <a:pt x="1036" y="227"/>
                    <a:pt x="1032" y="227"/>
                    <a:pt x="1035" y="229"/>
                  </a:cubicBezTo>
                  <a:cubicBezTo>
                    <a:pt x="1036" y="228"/>
                    <a:pt x="1038" y="227"/>
                    <a:pt x="1040" y="227"/>
                  </a:cubicBezTo>
                  <a:cubicBezTo>
                    <a:pt x="1037" y="230"/>
                    <a:pt x="1033" y="233"/>
                    <a:pt x="1030" y="239"/>
                  </a:cubicBezTo>
                  <a:cubicBezTo>
                    <a:pt x="1022" y="252"/>
                    <a:pt x="1022" y="252"/>
                    <a:pt x="1022" y="252"/>
                  </a:cubicBezTo>
                  <a:cubicBezTo>
                    <a:pt x="1021" y="251"/>
                    <a:pt x="1020" y="251"/>
                    <a:pt x="1019" y="252"/>
                  </a:cubicBezTo>
                  <a:cubicBezTo>
                    <a:pt x="1018" y="254"/>
                    <a:pt x="1019" y="255"/>
                    <a:pt x="1020" y="256"/>
                  </a:cubicBezTo>
                  <a:cubicBezTo>
                    <a:pt x="1019" y="258"/>
                    <a:pt x="1019" y="258"/>
                    <a:pt x="1019" y="258"/>
                  </a:cubicBezTo>
                  <a:cubicBezTo>
                    <a:pt x="1016" y="258"/>
                    <a:pt x="1014" y="258"/>
                    <a:pt x="1014" y="261"/>
                  </a:cubicBezTo>
                  <a:cubicBezTo>
                    <a:pt x="1014" y="261"/>
                    <a:pt x="1015" y="262"/>
                    <a:pt x="1016" y="263"/>
                  </a:cubicBezTo>
                  <a:cubicBezTo>
                    <a:pt x="1014" y="266"/>
                    <a:pt x="1014" y="266"/>
                    <a:pt x="1014" y="266"/>
                  </a:cubicBezTo>
                  <a:cubicBezTo>
                    <a:pt x="1013" y="265"/>
                    <a:pt x="1012" y="265"/>
                    <a:pt x="1012" y="267"/>
                  </a:cubicBezTo>
                  <a:cubicBezTo>
                    <a:pt x="1014" y="268"/>
                    <a:pt x="1010" y="270"/>
                    <a:pt x="1011" y="271"/>
                  </a:cubicBezTo>
                  <a:cubicBezTo>
                    <a:pt x="1003" y="285"/>
                    <a:pt x="1003" y="285"/>
                    <a:pt x="1003" y="285"/>
                  </a:cubicBezTo>
                  <a:cubicBezTo>
                    <a:pt x="1002" y="286"/>
                    <a:pt x="1002" y="288"/>
                    <a:pt x="1003" y="289"/>
                  </a:cubicBezTo>
                  <a:cubicBezTo>
                    <a:pt x="1004" y="289"/>
                    <a:pt x="1005" y="288"/>
                    <a:pt x="1006" y="287"/>
                  </a:cubicBezTo>
                  <a:cubicBezTo>
                    <a:pt x="1007" y="286"/>
                    <a:pt x="1007" y="286"/>
                    <a:pt x="1007" y="286"/>
                  </a:cubicBezTo>
                  <a:cubicBezTo>
                    <a:pt x="1009" y="285"/>
                    <a:pt x="1009" y="285"/>
                    <a:pt x="1008" y="284"/>
                  </a:cubicBezTo>
                  <a:cubicBezTo>
                    <a:pt x="1011" y="281"/>
                    <a:pt x="1011" y="281"/>
                    <a:pt x="1011" y="281"/>
                  </a:cubicBezTo>
                  <a:cubicBezTo>
                    <a:pt x="1013" y="283"/>
                    <a:pt x="1013" y="283"/>
                    <a:pt x="1013" y="283"/>
                  </a:cubicBezTo>
                  <a:cubicBezTo>
                    <a:pt x="1003" y="301"/>
                    <a:pt x="1003" y="301"/>
                    <a:pt x="1003" y="301"/>
                  </a:cubicBezTo>
                  <a:cubicBezTo>
                    <a:pt x="1001" y="299"/>
                    <a:pt x="997" y="299"/>
                    <a:pt x="995" y="301"/>
                  </a:cubicBezTo>
                  <a:cubicBezTo>
                    <a:pt x="995" y="299"/>
                    <a:pt x="993" y="297"/>
                    <a:pt x="992" y="296"/>
                  </a:cubicBezTo>
                  <a:cubicBezTo>
                    <a:pt x="990" y="294"/>
                    <a:pt x="988" y="293"/>
                    <a:pt x="987" y="291"/>
                  </a:cubicBezTo>
                  <a:cubicBezTo>
                    <a:pt x="983" y="289"/>
                    <a:pt x="979" y="286"/>
                    <a:pt x="975" y="286"/>
                  </a:cubicBezTo>
                  <a:cubicBezTo>
                    <a:pt x="976" y="284"/>
                    <a:pt x="973" y="280"/>
                    <a:pt x="971" y="278"/>
                  </a:cubicBezTo>
                  <a:cubicBezTo>
                    <a:pt x="982" y="261"/>
                    <a:pt x="982" y="261"/>
                    <a:pt x="982" y="261"/>
                  </a:cubicBezTo>
                  <a:cubicBezTo>
                    <a:pt x="984" y="262"/>
                    <a:pt x="984" y="262"/>
                    <a:pt x="984" y="262"/>
                  </a:cubicBezTo>
                  <a:cubicBezTo>
                    <a:pt x="980" y="269"/>
                    <a:pt x="980" y="269"/>
                    <a:pt x="980" y="269"/>
                  </a:cubicBezTo>
                  <a:cubicBezTo>
                    <a:pt x="980" y="270"/>
                    <a:pt x="979" y="272"/>
                    <a:pt x="980" y="272"/>
                  </a:cubicBezTo>
                  <a:cubicBezTo>
                    <a:pt x="981" y="273"/>
                    <a:pt x="983" y="272"/>
                    <a:pt x="983" y="270"/>
                  </a:cubicBezTo>
                  <a:cubicBezTo>
                    <a:pt x="996" y="249"/>
                    <a:pt x="996" y="249"/>
                    <a:pt x="996" y="249"/>
                  </a:cubicBezTo>
                  <a:cubicBezTo>
                    <a:pt x="997" y="247"/>
                    <a:pt x="997" y="243"/>
                    <a:pt x="995" y="241"/>
                  </a:cubicBezTo>
                  <a:cubicBezTo>
                    <a:pt x="987" y="236"/>
                    <a:pt x="987" y="236"/>
                    <a:pt x="987" y="236"/>
                  </a:cubicBezTo>
                  <a:cubicBezTo>
                    <a:pt x="985" y="234"/>
                    <a:pt x="982" y="235"/>
                    <a:pt x="980" y="237"/>
                  </a:cubicBezTo>
                  <a:cubicBezTo>
                    <a:pt x="964" y="257"/>
                    <a:pt x="964" y="257"/>
                    <a:pt x="964" y="257"/>
                  </a:cubicBezTo>
                  <a:cubicBezTo>
                    <a:pt x="963" y="258"/>
                    <a:pt x="963" y="260"/>
                    <a:pt x="963" y="260"/>
                  </a:cubicBezTo>
                  <a:cubicBezTo>
                    <a:pt x="964" y="261"/>
                    <a:pt x="966" y="260"/>
                    <a:pt x="967" y="260"/>
                  </a:cubicBezTo>
                  <a:cubicBezTo>
                    <a:pt x="973" y="253"/>
                    <a:pt x="973" y="253"/>
                    <a:pt x="973" y="253"/>
                  </a:cubicBezTo>
                  <a:cubicBezTo>
                    <a:pt x="974" y="254"/>
                    <a:pt x="974" y="254"/>
                    <a:pt x="974" y="254"/>
                  </a:cubicBezTo>
                  <a:lnTo>
                    <a:pt x="962" y="271"/>
                  </a:lnTo>
                  <a:close/>
                  <a:moveTo>
                    <a:pt x="881" y="104"/>
                  </a:moveTo>
                  <a:cubicBezTo>
                    <a:pt x="881" y="107"/>
                    <a:pt x="878" y="107"/>
                    <a:pt x="875" y="107"/>
                  </a:cubicBezTo>
                  <a:cubicBezTo>
                    <a:pt x="876" y="106"/>
                    <a:pt x="877" y="105"/>
                    <a:pt x="877" y="104"/>
                  </a:cubicBezTo>
                  <a:cubicBezTo>
                    <a:pt x="879" y="108"/>
                    <a:pt x="880" y="100"/>
                    <a:pt x="881" y="104"/>
                  </a:cubicBezTo>
                  <a:moveTo>
                    <a:pt x="1045" y="140"/>
                  </a:moveTo>
                  <a:cubicBezTo>
                    <a:pt x="1045" y="140"/>
                    <a:pt x="1045" y="141"/>
                    <a:pt x="1044" y="141"/>
                  </a:cubicBezTo>
                  <a:lnTo>
                    <a:pt x="1045" y="140"/>
                  </a:lnTo>
                  <a:close/>
                  <a:moveTo>
                    <a:pt x="805" y="106"/>
                  </a:moveTo>
                  <a:cubicBezTo>
                    <a:pt x="804" y="105"/>
                    <a:pt x="804" y="105"/>
                    <a:pt x="804" y="104"/>
                  </a:cubicBezTo>
                  <a:cubicBezTo>
                    <a:pt x="804" y="103"/>
                    <a:pt x="806" y="101"/>
                    <a:pt x="808" y="102"/>
                  </a:cubicBezTo>
                  <a:cubicBezTo>
                    <a:pt x="808" y="103"/>
                    <a:pt x="808" y="104"/>
                    <a:pt x="809" y="104"/>
                  </a:cubicBezTo>
                  <a:cubicBezTo>
                    <a:pt x="808" y="105"/>
                    <a:pt x="807" y="104"/>
                    <a:pt x="806" y="104"/>
                  </a:cubicBezTo>
                  <a:lnTo>
                    <a:pt x="805" y="106"/>
                  </a:lnTo>
                  <a:close/>
                  <a:moveTo>
                    <a:pt x="1063" y="173"/>
                  </a:moveTo>
                  <a:cubicBezTo>
                    <a:pt x="1066" y="174"/>
                    <a:pt x="1067" y="174"/>
                    <a:pt x="1068" y="174"/>
                  </a:cubicBezTo>
                  <a:cubicBezTo>
                    <a:pt x="1067" y="176"/>
                    <a:pt x="1067" y="176"/>
                    <a:pt x="1067" y="176"/>
                  </a:cubicBezTo>
                  <a:cubicBezTo>
                    <a:pt x="1066" y="176"/>
                    <a:pt x="1066" y="176"/>
                    <a:pt x="1066" y="176"/>
                  </a:cubicBezTo>
                  <a:cubicBezTo>
                    <a:pt x="1066" y="179"/>
                    <a:pt x="1066" y="179"/>
                    <a:pt x="1066" y="179"/>
                  </a:cubicBezTo>
                  <a:cubicBezTo>
                    <a:pt x="1064" y="177"/>
                    <a:pt x="1063" y="176"/>
                    <a:pt x="1063" y="173"/>
                  </a:cubicBezTo>
                  <a:moveTo>
                    <a:pt x="1137" y="198"/>
                  </a:moveTo>
                  <a:cubicBezTo>
                    <a:pt x="1135" y="197"/>
                    <a:pt x="1131" y="199"/>
                    <a:pt x="1134" y="201"/>
                  </a:cubicBezTo>
                  <a:cubicBezTo>
                    <a:pt x="1134" y="198"/>
                    <a:pt x="1137" y="200"/>
                    <a:pt x="1137" y="198"/>
                  </a:cubicBezTo>
                  <a:moveTo>
                    <a:pt x="1126" y="210"/>
                  </a:moveTo>
                  <a:cubicBezTo>
                    <a:pt x="1124" y="211"/>
                    <a:pt x="1120" y="211"/>
                    <a:pt x="1120" y="215"/>
                  </a:cubicBezTo>
                  <a:cubicBezTo>
                    <a:pt x="1123" y="215"/>
                    <a:pt x="1128" y="212"/>
                    <a:pt x="1126" y="210"/>
                  </a:cubicBezTo>
                  <a:moveTo>
                    <a:pt x="1103" y="214"/>
                  </a:moveTo>
                  <a:cubicBezTo>
                    <a:pt x="1100" y="213"/>
                    <a:pt x="1100" y="213"/>
                    <a:pt x="1100" y="213"/>
                  </a:cubicBezTo>
                  <a:cubicBezTo>
                    <a:pt x="1100" y="214"/>
                    <a:pt x="1099" y="216"/>
                    <a:pt x="1100" y="216"/>
                  </a:cubicBezTo>
                  <a:cubicBezTo>
                    <a:pt x="1100" y="215"/>
                    <a:pt x="1103" y="216"/>
                    <a:pt x="1103" y="214"/>
                  </a:cubicBezTo>
                  <a:moveTo>
                    <a:pt x="1119" y="226"/>
                  </a:moveTo>
                  <a:cubicBezTo>
                    <a:pt x="1117" y="225"/>
                    <a:pt x="1113" y="226"/>
                    <a:pt x="1116" y="227"/>
                  </a:cubicBezTo>
                  <a:cubicBezTo>
                    <a:pt x="1116" y="225"/>
                    <a:pt x="1118" y="229"/>
                    <a:pt x="1119" y="226"/>
                  </a:cubicBezTo>
                  <a:moveTo>
                    <a:pt x="1091" y="249"/>
                  </a:moveTo>
                  <a:cubicBezTo>
                    <a:pt x="1090" y="248"/>
                    <a:pt x="1090" y="247"/>
                    <a:pt x="1090" y="246"/>
                  </a:cubicBezTo>
                  <a:cubicBezTo>
                    <a:pt x="1087" y="246"/>
                    <a:pt x="1084" y="246"/>
                    <a:pt x="1083" y="248"/>
                  </a:cubicBezTo>
                  <a:cubicBezTo>
                    <a:pt x="1087" y="248"/>
                    <a:pt x="1089" y="253"/>
                    <a:pt x="1091" y="249"/>
                  </a:cubicBezTo>
                  <a:moveTo>
                    <a:pt x="1093" y="257"/>
                  </a:moveTo>
                  <a:cubicBezTo>
                    <a:pt x="1091" y="259"/>
                    <a:pt x="1086" y="256"/>
                    <a:pt x="1085" y="259"/>
                  </a:cubicBezTo>
                  <a:cubicBezTo>
                    <a:pt x="1088" y="263"/>
                    <a:pt x="1094" y="259"/>
                    <a:pt x="1093" y="257"/>
                  </a:cubicBezTo>
                  <a:moveTo>
                    <a:pt x="1092" y="263"/>
                  </a:moveTo>
                  <a:cubicBezTo>
                    <a:pt x="1091" y="265"/>
                    <a:pt x="1090" y="267"/>
                    <a:pt x="1087" y="266"/>
                  </a:cubicBezTo>
                  <a:cubicBezTo>
                    <a:pt x="1087" y="267"/>
                    <a:pt x="1087" y="269"/>
                    <a:pt x="1088" y="269"/>
                  </a:cubicBezTo>
                  <a:cubicBezTo>
                    <a:pt x="1089" y="268"/>
                    <a:pt x="1094" y="266"/>
                    <a:pt x="1092" y="263"/>
                  </a:cubicBezTo>
                  <a:moveTo>
                    <a:pt x="1071" y="289"/>
                  </a:moveTo>
                  <a:cubicBezTo>
                    <a:pt x="1070" y="285"/>
                    <a:pt x="1069" y="290"/>
                    <a:pt x="1070" y="290"/>
                  </a:cubicBezTo>
                  <a:lnTo>
                    <a:pt x="1071" y="289"/>
                  </a:lnTo>
                  <a:close/>
                  <a:moveTo>
                    <a:pt x="1068" y="292"/>
                  </a:moveTo>
                  <a:cubicBezTo>
                    <a:pt x="1066" y="299"/>
                    <a:pt x="1072" y="295"/>
                    <a:pt x="1077" y="297"/>
                  </a:cubicBezTo>
                  <a:cubicBezTo>
                    <a:pt x="1076" y="294"/>
                    <a:pt x="1076" y="295"/>
                    <a:pt x="1078" y="293"/>
                  </a:cubicBezTo>
                  <a:cubicBezTo>
                    <a:pt x="1074" y="294"/>
                    <a:pt x="1072" y="291"/>
                    <a:pt x="1068" y="292"/>
                  </a:cubicBezTo>
                  <a:moveTo>
                    <a:pt x="1026" y="296"/>
                  </a:moveTo>
                  <a:cubicBezTo>
                    <a:pt x="1025" y="296"/>
                    <a:pt x="1024" y="296"/>
                    <a:pt x="1024" y="297"/>
                  </a:cubicBezTo>
                  <a:cubicBezTo>
                    <a:pt x="1025" y="297"/>
                    <a:pt x="1026" y="297"/>
                    <a:pt x="1026" y="296"/>
                  </a:cubicBezTo>
                  <a:moveTo>
                    <a:pt x="1022" y="297"/>
                  </a:moveTo>
                  <a:cubicBezTo>
                    <a:pt x="1021" y="297"/>
                    <a:pt x="1020" y="296"/>
                    <a:pt x="1020" y="297"/>
                  </a:cubicBezTo>
                  <a:cubicBezTo>
                    <a:pt x="1020" y="297"/>
                    <a:pt x="1022" y="298"/>
                    <a:pt x="1022" y="297"/>
                  </a:cubicBezTo>
                  <a:moveTo>
                    <a:pt x="1019" y="306"/>
                  </a:moveTo>
                  <a:cubicBezTo>
                    <a:pt x="1018" y="306"/>
                    <a:pt x="1017" y="306"/>
                    <a:pt x="1017" y="307"/>
                  </a:cubicBezTo>
                  <a:cubicBezTo>
                    <a:pt x="1018" y="307"/>
                    <a:pt x="1019" y="307"/>
                    <a:pt x="1019" y="306"/>
                  </a:cubicBezTo>
                  <a:moveTo>
                    <a:pt x="1045" y="321"/>
                  </a:moveTo>
                  <a:cubicBezTo>
                    <a:pt x="1045" y="329"/>
                    <a:pt x="1055" y="325"/>
                    <a:pt x="1060" y="325"/>
                  </a:cubicBezTo>
                  <a:cubicBezTo>
                    <a:pt x="1060" y="325"/>
                    <a:pt x="1060" y="327"/>
                    <a:pt x="1062" y="327"/>
                  </a:cubicBezTo>
                  <a:cubicBezTo>
                    <a:pt x="1062" y="327"/>
                    <a:pt x="1064" y="325"/>
                    <a:pt x="1064" y="325"/>
                  </a:cubicBezTo>
                  <a:cubicBezTo>
                    <a:pt x="1055" y="323"/>
                    <a:pt x="1052" y="321"/>
                    <a:pt x="1045" y="321"/>
                  </a:cubicBezTo>
                  <a:moveTo>
                    <a:pt x="1023" y="323"/>
                  </a:moveTo>
                  <a:cubicBezTo>
                    <a:pt x="1026" y="324"/>
                    <a:pt x="1027" y="323"/>
                    <a:pt x="1027" y="323"/>
                  </a:cubicBezTo>
                  <a:cubicBezTo>
                    <a:pt x="1027" y="322"/>
                    <a:pt x="1025" y="321"/>
                    <a:pt x="1023" y="323"/>
                  </a:cubicBezTo>
                  <a:moveTo>
                    <a:pt x="1045" y="325"/>
                  </a:moveTo>
                  <a:cubicBezTo>
                    <a:pt x="1042" y="324"/>
                    <a:pt x="1042" y="324"/>
                    <a:pt x="1042" y="324"/>
                  </a:cubicBezTo>
                  <a:cubicBezTo>
                    <a:pt x="1040" y="326"/>
                    <a:pt x="1045" y="327"/>
                    <a:pt x="1045" y="325"/>
                  </a:cubicBezTo>
                  <a:moveTo>
                    <a:pt x="1052" y="337"/>
                  </a:moveTo>
                  <a:cubicBezTo>
                    <a:pt x="1054" y="337"/>
                    <a:pt x="1055" y="337"/>
                    <a:pt x="1055" y="336"/>
                  </a:cubicBezTo>
                  <a:cubicBezTo>
                    <a:pt x="1054" y="335"/>
                    <a:pt x="1053" y="336"/>
                    <a:pt x="1052" y="337"/>
                  </a:cubicBezTo>
                  <a:moveTo>
                    <a:pt x="1050" y="317"/>
                  </a:moveTo>
                  <a:cubicBezTo>
                    <a:pt x="1063" y="304"/>
                    <a:pt x="1071" y="285"/>
                    <a:pt x="1075" y="272"/>
                  </a:cubicBezTo>
                  <a:cubicBezTo>
                    <a:pt x="1077" y="272"/>
                    <a:pt x="1077" y="272"/>
                    <a:pt x="1077" y="272"/>
                  </a:cubicBezTo>
                  <a:cubicBezTo>
                    <a:pt x="1077" y="269"/>
                    <a:pt x="1077" y="269"/>
                    <a:pt x="1077" y="269"/>
                  </a:cubicBezTo>
                  <a:cubicBezTo>
                    <a:pt x="1075" y="269"/>
                    <a:pt x="1075" y="269"/>
                    <a:pt x="1075" y="269"/>
                  </a:cubicBezTo>
                  <a:cubicBezTo>
                    <a:pt x="1077" y="262"/>
                    <a:pt x="1077" y="258"/>
                    <a:pt x="1075" y="256"/>
                  </a:cubicBezTo>
                  <a:cubicBezTo>
                    <a:pt x="1078" y="255"/>
                    <a:pt x="1080" y="253"/>
                    <a:pt x="1080" y="252"/>
                  </a:cubicBezTo>
                  <a:cubicBezTo>
                    <a:pt x="1081" y="250"/>
                    <a:pt x="1080" y="247"/>
                    <a:pt x="1079" y="245"/>
                  </a:cubicBezTo>
                  <a:cubicBezTo>
                    <a:pt x="1082" y="244"/>
                    <a:pt x="1085" y="240"/>
                    <a:pt x="1088" y="233"/>
                  </a:cubicBezTo>
                  <a:cubicBezTo>
                    <a:pt x="1090" y="229"/>
                    <a:pt x="1092" y="225"/>
                    <a:pt x="1095" y="219"/>
                  </a:cubicBezTo>
                  <a:cubicBezTo>
                    <a:pt x="1096" y="219"/>
                    <a:pt x="1097" y="219"/>
                    <a:pt x="1099" y="219"/>
                  </a:cubicBezTo>
                  <a:cubicBezTo>
                    <a:pt x="1098" y="217"/>
                    <a:pt x="1099" y="215"/>
                    <a:pt x="1098" y="213"/>
                  </a:cubicBezTo>
                  <a:cubicBezTo>
                    <a:pt x="1101" y="209"/>
                    <a:pt x="1101" y="209"/>
                    <a:pt x="1101" y="209"/>
                  </a:cubicBezTo>
                  <a:cubicBezTo>
                    <a:pt x="1102" y="208"/>
                    <a:pt x="1102" y="207"/>
                    <a:pt x="1103" y="206"/>
                  </a:cubicBezTo>
                  <a:cubicBezTo>
                    <a:pt x="1106" y="201"/>
                    <a:pt x="1110" y="196"/>
                    <a:pt x="1114" y="192"/>
                  </a:cubicBezTo>
                  <a:cubicBezTo>
                    <a:pt x="1124" y="181"/>
                    <a:pt x="1140" y="178"/>
                    <a:pt x="1154" y="191"/>
                  </a:cubicBezTo>
                  <a:cubicBezTo>
                    <a:pt x="1157" y="194"/>
                    <a:pt x="1158" y="196"/>
                    <a:pt x="1160" y="199"/>
                  </a:cubicBezTo>
                  <a:cubicBezTo>
                    <a:pt x="1161" y="200"/>
                    <a:pt x="1162" y="202"/>
                    <a:pt x="1163" y="204"/>
                  </a:cubicBezTo>
                  <a:cubicBezTo>
                    <a:pt x="1164" y="204"/>
                    <a:pt x="1164" y="205"/>
                    <a:pt x="1165" y="205"/>
                  </a:cubicBezTo>
                  <a:cubicBezTo>
                    <a:pt x="1167" y="207"/>
                    <a:pt x="1170" y="208"/>
                    <a:pt x="1171" y="208"/>
                  </a:cubicBezTo>
                  <a:cubicBezTo>
                    <a:pt x="1170" y="211"/>
                    <a:pt x="1171" y="215"/>
                    <a:pt x="1174" y="217"/>
                  </a:cubicBezTo>
                  <a:cubicBezTo>
                    <a:pt x="1172" y="218"/>
                    <a:pt x="1167" y="221"/>
                    <a:pt x="1163" y="225"/>
                  </a:cubicBezTo>
                  <a:cubicBezTo>
                    <a:pt x="1149" y="240"/>
                    <a:pt x="1149" y="240"/>
                    <a:pt x="1149" y="240"/>
                  </a:cubicBezTo>
                  <a:cubicBezTo>
                    <a:pt x="1147" y="241"/>
                    <a:pt x="1147" y="241"/>
                    <a:pt x="1147" y="241"/>
                  </a:cubicBezTo>
                  <a:cubicBezTo>
                    <a:pt x="1145" y="240"/>
                    <a:pt x="1144" y="241"/>
                    <a:pt x="1143" y="242"/>
                  </a:cubicBezTo>
                  <a:cubicBezTo>
                    <a:pt x="1144" y="243"/>
                    <a:pt x="1145" y="243"/>
                    <a:pt x="1146" y="243"/>
                  </a:cubicBezTo>
                  <a:cubicBezTo>
                    <a:pt x="1142" y="247"/>
                    <a:pt x="1141" y="250"/>
                    <a:pt x="1141" y="253"/>
                  </a:cubicBezTo>
                  <a:cubicBezTo>
                    <a:pt x="1136" y="250"/>
                    <a:pt x="1132" y="250"/>
                    <a:pt x="1126" y="255"/>
                  </a:cubicBezTo>
                  <a:cubicBezTo>
                    <a:pt x="1126" y="252"/>
                    <a:pt x="1127" y="251"/>
                    <a:pt x="1127" y="249"/>
                  </a:cubicBezTo>
                  <a:cubicBezTo>
                    <a:pt x="1128" y="245"/>
                    <a:pt x="1128" y="242"/>
                    <a:pt x="1126" y="238"/>
                  </a:cubicBezTo>
                  <a:cubicBezTo>
                    <a:pt x="1129" y="237"/>
                    <a:pt x="1132" y="235"/>
                    <a:pt x="1138" y="229"/>
                  </a:cubicBezTo>
                  <a:cubicBezTo>
                    <a:pt x="1147" y="219"/>
                    <a:pt x="1147" y="219"/>
                    <a:pt x="1147" y="219"/>
                  </a:cubicBezTo>
                  <a:cubicBezTo>
                    <a:pt x="1153" y="213"/>
                    <a:pt x="1153" y="207"/>
                    <a:pt x="1148" y="202"/>
                  </a:cubicBezTo>
                  <a:cubicBezTo>
                    <a:pt x="1144" y="198"/>
                    <a:pt x="1139" y="200"/>
                    <a:pt x="1135" y="204"/>
                  </a:cubicBezTo>
                  <a:cubicBezTo>
                    <a:pt x="1128" y="211"/>
                    <a:pt x="1119" y="226"/>
                    <a:pt x="1116" y="232"/>
                  </a:cubicBezTo>
                  <a:cubicBezTo>
                    <a:pt x="1114" y="237"/>
                    <a:pt x="1112" y="240"/>
                    <a:pt x="1111" y="244"/>
                  </a:cubicBezTo>
                  <a:cubicBezTo>
                    <a:pt x="1108" y="243"/>
                    <a:pt x="1105" y="244"/>
                    <a:pt x="1102" y="244"/>
                  </a:cubicBezTo>
                  <a:cubicBezTo>
                    <a:pt x="1102" y="249"/>
                    <a:pt x="1102" y="249"/>
                    <a:pt x="1102" y="249"/>
                  </a:cubicBezTo>
                  <a:cubicBezTo>
                    <a:pt x="1099" y="245"/>
                    <a:pt x="1094" y="251"/>
                    <a:pt x="1098" y="252"/>
                  </a:cubicBezTo>
                  <a:cubicBezTo>
                    <a:pt x="1098" y="246"/>
                    <a:pt x="1103" y="255"/>
                    <a:pt x="1103" y="250"/>
                  </a:cubicBezTo>
                  <a:cubicBezTo>
                    <a:pt x="1105" y="251"/>
                    <a:pt x="1105" y="253"/>
                    <a:pt x="1108" y="253"/>
                  </a:cubicBezTo>
                  <a:cubicBezTo>
                    <a:pt x="1108" y="255"/>
                    <a:pt x="1107" y="256"/>
                    <a:pt x="1107" y="258"/>
                  </a:cubicBezTo>
                  <a:cubicBezTo>
                    <a:pt x="1106" y="257"/>
                    <a:pt x="1105" y="256"/>
                    <a:pt x="1104" y="255"/>
                  </a:cubicBezTo>
                  <a:cubicBezTo>
                    <a:pt x="1102" y="256"/>
                    <a:pt x="1099" y="259"/>
                    <a:pt x="1097" y="256"/>
                  </a:cubicBezTo>
                  <a:cubicBezTo>
                    <a:pt x="1097" y="259"/>
                    <a:pt x="1097" y="261"/>
                    <a:pt x="1098" y="263"/>
                  </a:cubicBezTo>
                  <a:cubicBezTo>
                    <a:pt x="1103" y="265"/>
                    <a:pt x="1104" y="264"/>
                    <a:pt x="1107" y="267"/>
                  </a:cubicBezTo>
                  <a:cubicBezTo>
                    <a:pt x="1107" y="267"/>
                    <a:pt x="1107" y="269"/>
                    <a:pt x="1108" y="270"/>
                  </a:cubicBezTo>
                  <a:cubicBezTo>
                    <a:pt x="1105" y="270"/>
                    <a:pt x="1102" y="271"/>
                    <a:pt x="1102" y="273"/>
                  </a:cubicBezTo>
                  <a:cubicBezTo>
                    <a:pt x="1102" y="275"/>
                    <a:pt x="1103" y="277"/>
                    <a:pt x="1104" y="279"/>
                  </a:cubicBezTo>
                  <a:cubicBezTo>
                    <a:pt x="1103" y="279"/>
                    <a:pt x="1101" y="280"/>
                    <a:pt x="1099" y="283"/>
                  </a:cubicBezTo>
                  <a:cubicBezTo>
                    <a:pt x="1099" y="282"/>
                    <a:pt x="1100" y="282"/>
                    <a:pt x="1100" y="281"/>
                  </a:cubicBezTo>
                  <a:cubicBezTo>
                    <a:pt x="1098" y="281"/>
                    <a:pt x="1096" y="281"/>
                    <a:pt x="1097" y="283"/>
                  </a:cubicBezTo>
                  <a:cubicBezTo>
                    <a:pt x="1098" y="283"/>
                    <a:pt x="1098" y="283"/>
                    <a:pt x="1098" y="283"/>
                  </a:cubicBezTo>
                  <a:cubicBezTo>
                    <a:pt x="1097" y="285"/>
                    <a:pt x="1095" y="288"/>
                    <a:pt x="1093" y="293"/>
                  </a:cubicBezTo>
                  <a:cubicBezTo>
                    <a:pt x="1092" y="292"/>
                    <a:pt x="1091" y="292"/>
                    <a:pt x="1090" y="292"/>
                  </a:cubicBezTo>
                  <a:cubicBezTo>
                    <a:pt x="1088" y="295"/>
                    <a:pt x="1091" y="297"/>
                    <a:pt x="1086" y="297"/>
                  </a:cubicBezTo>
                  <a:cubicBezTo>
                    <a:pt x="1087" y="298"/>
                    <a:pt x="1089" y="298"/>
                    <a:pt x="1091" y="298"/>
                  </a:cubicBezTo>
                  <a:cubicBezTo>
                    <a:pt x="1088" y="304"/>
                    <a:pt x="1084" y="311"/>
                    <a:pt x="1079" y="318"/>
                  </a:cubicBezTo>
                  <a:cubicBezTo>
                    <a:pt x="1078" y="318"/>
                    <a:pt x="1077" y="317"/>
                    <a:pt x="1075" y="317"/>
                  </a:cubicBezTo>
                  <a:cubicBezTo>
                    <a:pt x="1074" y="322"/>
                    <a:pt x="1076" y="322"/>
                    <a:pt x="1075" y="324"/>
                  </a:cubicBezTo>
                  <a:cubicBezTo>
                    <a:pt x="1074" y="325"/>
                    <a:pt x="1074" y="325"/>
                    <a:pt x="1074" y="325"/>
                  </a:cubicBezTo>
                  <a:cubicBezTo>
                    <a:pt x="1073" y="326"/>
                    <a:pt x="1072" y="328"/>
                    <a:pt x="1071" y="328"/>
                  </a:cubicBezTo>
                  <a:cubicBezTo>
                    <a:pt x="1061" y="339"/>
                    <a:pt x="1045" y="345"/>
                    <a:pt x="1030" y="333"/>
                  </a:cubicBezTo>
                  <a:cubicBezTo>
                    <a:pt x="1033" y="330"/>
                    <a:pt x="1028" y="329"/>
                    <a:pt x="1027" y="330"/>
                  </a:cubicBezTo>
                  <a:cubicBezTo>
                    <a:pt x="1023" y="327"/>
                    <a:pt x="1021" y="324"/>
                    <a:pt x="1020" y="322"/>
                  </a:cubicBezTo>
                  <a:cubicBezTo>
                    <a:pt x="1018" y="319"/>
                    <a:pt x="1017" y="317"/>
                    <a:pt x="1015" y="315"/>
                  </a:cubicBezTo>
                  <a:cubicBezTo>
                    <a:pt x="1013" y="313"/>
                    <a:pt x="1011" y="313"/>
                    <a:pt x="1009" y="313"/>
                  </a:cubicBezTo>
                  <a:cubicBezTo>
                    <a:pt x="1010" y="310"/>
                    <a:pt x="1009" y="307"/>
                    <a:pt x="1006" y="303"/>
                  </a:cubicBezTo>
                  <a:cubicBezTo>
                    <a:pt x="1008" y="303"/>
                    <a:pt x="1010" y="303"/>
                    <a:pt x="1012" y="301"/>
                  </a:cubicBezTo>
                  <a:cubicBezTo>
                    <a:pt x="1014" y="300"/>
                    <a:pt x="1015" y="299"/>
                    <a:pt x="1016" y="298"/>
                  </a:cubicBezTo>
                  <a:cubicBezTo>
                    <a:pt x="1018" y="296"/>
                    <a:pt x="1018" y="296"/>
                    <a:pt x="1018" y="296"/>
                  </a:cubicBezTo>
                  <a:cubicBezTo>
                    <a:pt x="1021" y="293"/>
                    <a:pt x="1021" y="293"/>
                    <a:pt x="1021" y="293"/>
                  </a:cubicBezTo>
                  <a:cubicBezTo>
                    <a:pt x="1025" y="294"/>
                    <a:pt x="1030" y="291"/>
                    <a:pt x="1030" y="284"/>
                  </a:cubicBezTo>
                  <a:cubicBezTo>
                    <a:pt x="1036" y="277"/>
                    <a:pt x="1036" y="277"/>
                    <a:pt x="1036" y="277"/>
                  </a:cubicBezTo>
                  <a:cubicBezTo>
                    <a:pt x="1038" y="274"/>
                    <a:pt x="1040" y="272"/>
                    <a:pt x="1041" y="270"/>
                  </a:cubicBezTo>
                  <a:cubicBezTo>
                    <a:pt x="1042" y="268"/>
                    <a:pt x="1043" y="267"/>
                    <a:pt x="1043" y="266"/>
                  </a:cubicBezTo>
                  <a:cubicBezTo>
                    <a:pt x="1048" y="268"/>
                    <a:pt x="1051" y="269"/>
                    <a:pt x="1056" y="266"/>
                  </a:cubicBezTo>
                  <a:cubicBezTo>
                    <a:pt x="1058" y="265"/>
                    <a:pt x="1060" y="265"/>
                    <a:pt x="1061" y="262"/>
                  </a:cubicBezTo>
                  <a:cubicBezTo>
                    <a:pt x="1064" y="259"/>
                    <a:pt x="1064" y="259"/>
                    <a:pt x="1064" y="259"/>
                  </a:cubicBezTo>
                  <a:cubicBezTo>
                    <a:pt x="1065" y="261"/>
                    <a:pt x="1065" y="261"/>
                    <a:pt x="1065" y="261"/>
                  </a:cubicBezTo>
                  <a:cubicBezTo>
                    <a:pt x="1055" y="271"/>
                    <a:pt x="1056" y="275"/>
                    <a:pt x="1059" y="281"/>
                  </a:cubicBezTo>
                  <a:cubicBezTo>
                    <a:pt x="1059" y="281"/>
                    <a:pt x="1058" y="282"/>
                    <a:pt x="1057" y="282"/>
                  </a:cubicBezTo>
                  <a:cubicBezTo>
                    <a:pt x="1055" y="282"/>
                    <a:pt x="1055" y="282"/>
                    <a:pt x="1055" y="282"/>
                  </a:cubicBezTo>
                  <a:cubicBezTo>
                    <a:pt x="1053" y="284"/>
                    <a:pt x="1049" y="284"/>
                    <a:pt x="1048" y="288"/>
                  </a:cubicBezTo>
                  <a:cubicBezTo>
                    <a:pt x="1049" y="289"/>
                    <a:pt x="1049" y="289"/>
                    <a:pt x="1049" y="289"/>
                  </a:cubicBezTo>
                  <a:cubicBezTo>
                    <a:pt x="1037" y="301"/>
                    <a:pt x="1037" y="301"/>
                    <a:pt x="1037" y="301"/>
                  </a:cubicBezTo>
                  <a:cubicBezTo>
                    <a:pt x="1028" y="310"/>
                    <a:pt x="1029" y="315"/>
                    <a:pt x="1033" y="319"/>
                  </a:cubicBezTo>
                  <a:cubicBezTo>
                    <a:pt x="1039" y="325"/>
                    <a:pt x="1044" y="323"/>
                    <a:pt x="1050" y="317"/>
                  </a:cubicBezTo>
                  <a:moveTo>
                    <a:pt x="745" y="137"/>
                  </a:moveTo>
                  <a:cubicBezTo>
                    <a:pt x="743" y="137"/>
                    <a:pt x="743" y="137"/>
                    <a:pt x="743" y="137"/>
                  </a:cubicBezTo>
                  <a:cubicBezTo>
                    <a:pt x="743" y="135"/>
                    <a:pt x="745" y="135"/>
                    <a:pt x="746" y="135"/>
                  </a:cubicBezTo>
                  <a:cubicBezTo>
                    <a:pt x="746" y="136"/>
                    <a:pt x="745" y="136"/>
                    <a:pt x="745" y="137"/>
                  </a:cubicBezTo>
                  <a:moveTo>
                    <a:pt x="1047" y="199"/>
                  </a:moveTo>
                  <a:cubicBezTo>
                    <a:pt x="1045" y="198"/>
                    <a:pt x="1045" y="197"/>
                    <a:pt x="1047" y="196"/>
                  </a:cubicBezTo>
                  <a:cubicBezTo>
                    <a:pt x="1049" y="196"/>
                    <a:pt x="1049" y="196"/>
                    <a:pt x="1049" y="196"/>
                  </a:cubicBezTo>
                  <a:cubicBezTo>
                    <a:pt x="1049" y="198"/>
                    <a:pt x="1048" y="197"/>
                    <a:pt x="1047" y="199"/>
                  </a:cubicBezTo>
                  <a:moveTo>
                    <a:pt x="1042" y="226"/>
                  </a:moveTo>
                  <a:cubicBezTo>
                    <a:pt x="1043" y="225"/>
                    <a:pt x="1043" y="224"/>
                    <a:pt x="1043" y="223"/>
                  </a:cubicBezTo>
                  <a:cubicBezTo>
                    <a:pt x="1043" y="224"/>
                    <a:pt x="1044" y="225"/>
                    <a:pt x="1044" y="225"/>
                  </a:cubicBezTo>
                  <a:cubicBezTo>
                    <a:pt x="1044" y="225"/>
                    <a:pt x="1043" y="225"/>
                    <a:pt x="1042" y="226"/>
                  </a:cubicBezTo>
                  <a:moveTo>
                    <a:pt x="1125" y="252"/>
                  </a:moveTo>
                  <a:cubicBezTo>
                    <a:pt x="1125" y="253"/>
                    <a:pt x="1124" y="255"/>
                    <a:pt x="1126" y="255"/>
                  </a:cubicBezTo>
                  <a:cubicBezTo>
                    <a:pt x="1123" y="256"/>
                    <a:pt x="1122" y="256"/>
                    <a:pt x="1120" y="257"/>
                  </a:cubicBezTo>
                  <a:cubicBezTo>
                    <a:pt x="1122" y="255"/>
                    <a:pt x="1124" y="253"/>
                    <a:pt x="1125" y="252"/>
                  </a:cubicBezTo>
                  <a:moveTo>
                    <a:pt x="451" y="91"/>
                  </a:moveTo>
                  <a:cubicBezTo>
                    <a:pt x="453" y="88"/>
                    <a:pt x="451" y="88"/>
                    <a:pt x="451" y="86"/>
                  </a:cubicBezTo>
                  <a:cubicBezTo>
                    <a:pt x="453" y="91"/>
                    <a:pt x="453" y="91"/>
                    <a:pt x="453" y="91"/>
                  </a:cubicBezTo>
                  <a:lnTo>
                    <a:pt x="451" y="91"/>
                  </a:lnTo>
                  <a:close/>
                  <a:moveTo>
                    <a:pt x="348" y="95"/>
                  </a:moveTo>
                  <a:cubicBezTo>
                    <a:pt x="347" y="92"/>
                    <a:pt x="353" y="89"/>
                    <a:pt x="348" y="88"/>
                  </a:cubicBezTo>
                  <a:cubicBezTo>
                    <a:pt x="347" y="88"/>
                    <a:pt x="345" y="96"/>
                    <a:pt x="348" y="95"/>
                  </a:cubicBezTo>
                  <a:moveTo>
                    <a:pt x="385" y="114"/>
                  </a:moveTo>
                  <a:cubicBezTo>
                    <a:pt x="388" y="113"/>
                    <a:pt x="391" y="117"/>
                    <a:pt x="392" y="112"/>
                  </a:cubicBezTo>
                  <a:cubicBezTo>
                    <a:pt x="389" y="112"/>
                    <a:pt x="386" y="112"/>
                    <a:pt x="385" y="114"/>
                  </a:cubicBezTo>
                  <a:moveTo>
                    <a:pt x="374" y="148"/>
                  </a:moveTo>
                  <a:cubicBezTo>
                    <a:pt x="374" y="146"/>
                    <a:pt x="374" y="146"/>
                    <a:pt x="374" y="146"/>
                  </a:cubicBezTo>
                  <a:cubicBezTo>
                    <a:pt x="373" y="146"/>
                    <a:pt x="370" y="144"/>
                    <a:pt x="370" y="148"/>
                  </a:cubicBezTo>
                  <a:lnTo>
                    <a:pt x="374" y="148"/>
                  </a:lnTo>
                  <a:close/>
                  <a:moveTo>
                    <a:pt x="365" y="148"/>
                  </a:moveTo>
                  <a:cubicBezTo>
                    <a:pt x="365" y="143"/>
                    <a:pt x="354" y="142"/>
                    <a:pt x="353" y="146"/>
                  </a:cubicBezTo>
                  <a:cubicBezTo>
                    <a:pt x="358" y="146"/>
                    <a:pt x="360" y="146"/>
                    <a:pt x="365" y="148"/>
                  </a:cubicBezTo>
                  <a:moveTo>
                    <a:pt x="448" y="222"/>
                  </a:moveTo>
                  <a:cubicBezTo>
                    <a:pt x="449" y="222"/>
                    <a:pt x="451" y="223"/>
                    <a:pt x="451" y="221"/>
                  </a:cubicBezTo>
                  <a:cubicBezTo>
                    <a:pt x="449" y="220"/>
                    <a:pt x="448" y="221"/>
                    <a:pt x="448" y="222"/>
                  </a:cubicBezTo>
                  <a:moveTo>
                    <a:pt x="407" y="220"/>
                  </a:moveTo>
                  <a:cubicBezTo>
                    <a:pt x="405" y="220"/>
                    <a:pt x="402" y="218"/>
                    <a:pt x="402" y="220"/>
                  </a:cubicBezTo>
                  <a:cubicBezTo>
                    <a:pt x="403" y="220"/>
                    <a:pt x="407" y="222"/>
                    <a:pt x="407" y="220"/>
                  </a:cubicBezTo>
                  <a:moveTo>
                    <a:pt x="438" y="222"/>
                  </a:moveTo>
                  <a:cubicBezTo>
                    <a:pt x="436" y="219"/>
                    <a:pt x="436" y="219"/>
                    <a:pt x="436" y="219"/>
                  </a:cubicBezTo>
                  <a:cubicBezTo>
                    <a:pt x="428" y="206"/>
                    <a:pt x="428" y="206"/>
                    <a:pt x="428" y="206"/>
                  </a:cubicBezTo>
                  <a:cubicBezTo>
                    <a:pt x="425" y="201"/>
                    <a:pt x="423" y="198"/>
                    <a:pt x="421" y="198"/>
                  </a:cubicBezTo>
                  <a:cubicBezTo>
                    <a:pt x="423" y="195"/>
                    <a:pt x="425" y="193"/>
                    <a:pt x="425" y="191"/>
                  </a:cubicBezTo>
                  <a:cubicBezTo>
                    <a:pt x="426" y="191"/>
                    <a:pt x="426" y="191"/>
                    <a:pt x="427" y="191"/>
                  </a:cubicBezTo>
                  <a:cubicBezTo>
                    <a:pt x="427" y="190"/>
                    <a:pt x="422" y="188"/>
                    <a:pt x="421" y="187"/>
                  </a:cubicBezTo>
                  <a:cubicBezTo>
                    <a:pt x="421" y="185"/>
                    <a:pt x="419" y="183"/>
                    <a:pt x="420" y="180"/>
                  </a:cubicBezTo>
                  <a:cubicBezTo>
                    <a:pt x="427" y="180"/>
                    <a:pt x="427" y="180"/>
                    <a:pt x="427" y="180"/>
                  </a:cubicBezTo>
                  <a:cubicBezTo>
                    <a:pt x="431" y="184"/>
                    <a:pt x="432" y="188"/>
                    <a:pt x="440" y="187"/>
                  </a:cubicBezTo>
                  <a:cubicBezTo>
                    <a:pt x="439" y="189"/>
                    <a:pt x="440" y="192"/>
                    <a:pt x="443" y="197"/>
                  </a:cubicBezTo>
                  <a:cubicBezTo>
                    <a:pt x="452" y="213"/>
                    <a:pt x="452" y="213"/>
                    <a:pt x="452" y="213"/>
                  </a:cubicBezTo>
                  <a:cubicBezTo>
                    <a:pt x="461" y="227"/>
                    <a:pt x="460" y="239"/>
                    <a:pt x="442" y="250"/>
                  </a:cubicBezTo>
                  <a:cubicBezTo>
                    <a:pt x="426" y="259"/>
                    <a:pt x="414" y="258"/>
                    <a:pt x="403" y="239"/>
                  </a:cubicBezTo>
                  <a:cubicBezTo>
                    <a:pt x="384" y="206"/>
                    <a:pt x="384" y="206"/>
                    <a:pt x="384" y="206"/>
                  </a:cubicBezTo>
                  <a:cubicBezTo>
                    <a:pt x="383" y="205"/>
                    <a:pt x="383" y="205"/>
                    <a:pt x="383" y="205"/>
                  </a:cubicBezTo>
                  <a:cubicBezTo>
                    <a:pt x="384" y="205"/>
                    <a:pt x="384" y="205"/>
                    <a:pt x="386" y="205"/>
                  </a:cubicBezTo>
                  <a:cubicBezTo>
                    <a:pt x="387" y="202"/>
                    <a:pt x="387" y="203"/>
                    <a:pt x="386" y="200"/>
                  </a:cubicBezTo>
                  <a:cubicBezTo>
                    <a:pt x="384" y="200"/>
                    <a:pt x="382" y="200"/>
                    <a:pt x="381" y="201"/>
                  </a:cubicBezTo>
                  <a:cubicBezTo>
                    <a:pt x="376" y="194"/>
                    <a:pt x="372" y="190"/>
                    <a:pt x="369" y="189"/>
                  </a:cubicBezTo>
                  <a:cubicBezTo>
                    <a:pt x="370" y="186"/>
                    <a:pt x="370" y="184"/>
                    <a:pt x="369" y="182"/>
                  </a:cubicBezTo>
                  <a:cubicBezTo>
                    <a:pt x="368" y="181"/>
                    <a:pt x="366" y="180"/>
                    <a:pt x="363" y="180"/>
                  </a:cubicBezTo>
                  <a:cubicBezTo>
                    <a:pt x="364" y="178"/>
                    <a:pt x="364" y="176"/>
                    <a:pt x="363" y="173"/>
                  </a:cubicBezTo>
                  <a:cubicBezTo>
                    <a:pt x="370" y="174"/>
                    <a:pt x="376" y="174"/>
                    <a:pt x="383" y="172"/>
                  </a:cubicBezTo>
                  <a:cubicBezTo>
                    <a:pt x="375" y="171"/>
                    <a:pt x="370" y="167"/>
                    <a:pt x="365" y="170"/>
                  </a:cubicBezTo>
                  <a:cubicBezTo>
                    <a:pt x="364" y="170"/>
                    <a:pt x="363" y="169"/>
                    <a:pt x="362" y="169"/>
                  </a:cubicBezTo>
                  <a:cubicBezTo>
                    <a:pt x="361" y="167"/>
                    <a:pt x="360" y="165"/>
                    <a:pt x="359" y="163"/>
                  </a:cubicBezTo>
                  <a:cubicBezTo>
                    <a:pt x="361" y="163"/>
                    <a:pt x="362" y="162"/>
                    <a:pt x="362" y="159"/>
                  </a:cubicBezTo>
                  <a:cubicBezTo>
                    <a:pt x="360" y="159"/>
                    <a:pt x="358" y="160"/>
                    <a:pt x="358" y="161"/>
                  </a:cubicBezTo>
                  <a:cubicBezTo>
                    <a:pt x="340" y="130"/>
                    <a:pt x="340" y="130"/>
                    <a:pt x="340" y="130"/>
                  </a:cubicBezTo>
                  <a:cubicBezTo>
                    <a:pt x="326" y="106"/>
                    <a:pt x="334" y="95"/>
                    <a:pt x="347" y="87"/>
                  </a:cubicBezTo>
                  <a:cubicBezTo>
                    <a:pt x="349" y="86"/>
                    <a:pt x="353" y="85"/>
                    <a:pt x="355" y="84"/>
                  </a:cubicBezTo>
                  <a:cubicBezTo>
                    <a:pt x="358" y="84"/>
                    <a:pt x="361" y="83"/>
                    <a:pt x="363" y="81"/>
                  </a:cubicBezTo>
                  <a:cubicBezTo>
                    <a:pt x="364" y="81"/>
                    <a:pt x="365" y="81"/>
                    <a:pt x="365" y="80"/>
                  </a:cubicBezTo>
                  <a:cubicBezTo>
                    <a:pt x="369" y="81"/>
                    <a:pt x="374" y="84"/>
                    <a:pt x="376" y="80"/>
                  </a:cubicBezTo>
                  <a:cubicBezTo>
                    <a:pt x="374" y="80"/>
                    <a:pt x="374" y="79"/>
                    <a:pt x="373" y="78"/>
                  </a:cubicBezTo>
                  <a:cubicBezTo>
                    <a:pt x="374" y="78"/>
                    <a:pt x="375" y="78"/>
                    <a:pt x="376" y="77"/>
                  </a:cubicBezTo>
                  <a:cubicBezTo>
                    <a:pt x="375" y="80"/>
                    <a:pt x="377" y="85"/>
                    <a:pt x="381" y="91"/>
                  </a:cubicBezTo>
                  <a:cubicBezTo>
                    <a:pt x="391" y="108"/>
                    <a:pt x="391" y="108"/>
                    <a:pt x="391" y="108"/>
                  </a:cubicBezTo>
                  <a:cubicBezTo>
                    <a:pt x="395" y="115"/>
                    <a:pt x="398" y="118"/>
                    <a:pt x="400" y="119"/>
                  </a:cubicBezTo>
                  <a:cubicBezTo>
                    <a:pt x="399" y="121"/>
                    <a:pt x="399" y="123"/>
                    <a:pt x="399" y="124"/>
                  </a:cubicBezTo>
                  <a:cubicBezTo>
                    <a:pt x="391" y="133"/>
                    <a:pt x="391" y="133"/>
                    <a:pt x="391" y="133"/>
                  </a:cubicBezTo>
                  <a:cubicBezTo>
                    <a:pt x="389" y="130"/>
                    <a:pt x="388" y="128"/>
                    <a:pt x="381" y="130"/>
                  </a:cubicBezTo>
                  <a:cubicBezTo>
                    <a:pt x="381" y="126"/>
                    <a:pt x="379" y="121"/>
                    <a:pt x="377" y="117"/>
                  </a:cubicBezTo>
                  <a:cubicBezTo>
                    <a:pt x="368" y="101"/>
                    <a:pt x="368" y="101"/>
                    <a:pt x="368" y="101"/>
                  </a:cubicBezTo>
                  <a:cubicBezTo>
                    <a:pt x="365" y="96"/>
                    <a:pt x="362" y="93"/>
                    <a:pt x="356" y="97"/>
                  </a:cubicBezTo>
                  <a:cubicBezTo>
                    <a:pt x="353" y="98"/>
                    <a:pt x="352" y="101"/>
                    <a:pt x="353" y="103"/>
                  </a:cubicBezTo>
                  <a:cubicBezTo>
                    <a:pt x="351" y="106"/>
                    <a:pt x="351" y="106"/>
                    <a:pt x="351" y="106"/>
                  </a:cubicBezTo>
                  <a:cubicBezTo>
                    <a:pt x="352" y="106"/>
                    <a:pt x="353" y="106"/>
                    <a:pt x="354" y="106"/>
                  </a:cubicBezTo>
                  <a:cubicBezTo>
                    <a:pt x="354" y="107"/>
                    <a:pt x="355" y="108"/>
                    <a:pt x="355" y="109"/>
                  </a:cubicBezTo>
                  <a:cubicBezTo>
                    <a:pt x="378" y="149"/>
                    <a:pt x="378" y="149"/>
                    <a:pt x="378" y="149"/>
                  </a:cubicBezTo>
                  <a:cubicBezTo>
                    <a:pt x="385" y="161"/>
                    <a:pt x="389" y="163"/>
                    <a:pt x="392" y="163"/>
                  </a:cubicBezTo>
                  <a:cubicBezTo>
                    <a:pt x="390" y="165"/>
                    <a:pt x="390" y="168"/>
                    <a:pt x="391" y="170"/>
                  </a:cubicBezTo>
                  <a:cubicBezTo>
                    <a:pt x="392" y="171"/>
                    <a:pt x="394" y="173"/>
                    <a:pt x="397" y="173"/>
                  </a:cubicBezTo>
                  <a:cubicBezTo>
                    <a:pt x="396" y="177"/>
                    <a:pt x="398" y="184"/>
                    <a:pt x="404" y="194"/>
                  </a:cubicBezTo>
                  <a:cubicBezTo>
                    <a:pt x="427" y="234"/>
                    <a:pt x="427" y="234"/>
                    <a:pt x="427" y="234"/>
                  </a:cubicBezTo>
                  <a:cubicBezTo>
                    <a:pt x="429" y="237"/>
                    <a:pt x="430" y="238"/>
                    <a:pt x="432" y="239"/>
                  </a:cubicBezTo>
                  <a:cubicBezTo>
                    <a:pt x="434" y="240"/>
                    <a:pt x="434" y="241"/>
                    <a:pt x="436" y="241"/>
                  </a:cubicBezTo>
                  <a:cubicBezTo>
                    <a:pt x="437" y="240"/>
                    <a:pt x="437" y="239"/>
                    <a:pt x="436" y="239"/>
                  </a:cubicBezTo>
                  <a:cubicBezTo>
                    <a:pt x="437" y="239"/>
                    <a:pt x="438" y="238"/>
                    <a:pt x="438" y="238"/>
                  </a:cubicBezTo>
                  <a:cubicBezTo>
                    <a:pt x="440" y="237"/>
                    <a:pt x="442" y="235"/>
                    <a:pt x="442" y="233"/>
                  </a:cubicBezTo>
                  <a:cubicBezTo>
                    <a:pt x="443" y="234"/>
                    <a:pt x="445" y="234"/>
                    <a:pt x="446" y="232"/>
                  </a:cubicBezTo>
                  <a:cubicBezTo>
                    <a:pt x="444" y="233"/>
                    <a:pt x="445" y="227"/>
                    <a:pt x="447" y="228"/>
                  </a:cubicBezTo>
                  <a:cubicBezTo>
                    <a:pt x="448" y="230"/>
                    <a:pt x="450" y="230"/>
                    <a:pt x="453" y="230"/>
                  </a:cubicBezTo>
                  <a:cubicBezTo>
                    <a:pt x="453" y="227"/>
                    <a:pt x="453" y="227"/>
                    <a:pt x="453" y="227"/>
                  </a:cubicBezTo>
                  <a:cubicBezTo>
                    <a:pt x="451" y="226"/>
                    <a:pt x="447" y="226"/>
                    <a:pt x="444" y="224"/>
                  </a:cubicBezTo>
                  <a:cubicBezTo>
                    <a:pt x="447" y="227"/>
                    <a:pt x="444" y="227"/>
                    <a:pt x="441" y="229"/>
                  </a:cubicBezTo>
                  <a:cubicBezTo>
                    <a:pt x="441" y="228"/>
                    <a:pt x="441" y="227"/>
                    <a:pt x="440" y="226"/>
                  </a:cubicBezTo>
                  <a:cubicBezTo>
                    <a:pt x="439" y="225"/>
                    <a:pt x="439" y="225"/>
                    <a:pt x="439" y="225"/>
                  </a:cubicBezTo>
                  <a:cubicBezTo>
                    <a:pt x="441" y="222"/>
                    <a:pt x="443" y="225"/>
                    <a:pt x="443" y="224"/>
                  </a:cubicBezTo>
                  <a:cubicBezTo>
                    <a:pt x="441" y="223"/>
                    <a:pt x="444" y="220"/>
                    <a:pt x="443" y="218"/>
                  </a:cubicBezTo>
                  <a:cubicBezTo>
                    <a:pt x="440" y="217"/>
                    <a:pt x="438" y="216"/>
                    <a:pt x="436" y="219"/>
                  </a:cubicBezTo>
                  <a:cubicBezTo>
                    <a:pt x="438" y="219"/>
                    <a:pt x="438" y="221"/>
                    <a:pt x="438" y="222"/>
                  </a:cubicBezTo>
                  <a:moveTo>
                    <a:pt x="670" y="158"/>
                  </a:moveTo>
                  <a:cubicBezTo>
                    <a:pt x="671" y="157"/>
                    <a:pt x="671" y="158"/>
                    <a:pt x="672" y="158"/>
                  </a:cubicBezTo>
                  <a:cubicBezTo>
                    <a:pt x="672" y="160"/>
                    <a:pt x="670" y="159"/>
                    <a:pt x="670" y="158"/>
                  </a:cubicBezTo>
                  <a:moveTo>
                    <a:pt x="658" y="174"/>
                  </a:moveTo>
                  <a:cubicBezTo>
                    <a:pt x="658" y="173"/>
                    <a:pt x="661" y="177"/>
                    <a:pt x="663" y="174"/>
                  </a:cubicBezTo>
                  <a:cubicBezTo>
                    <a:pt x="663" y="172"/>
                    <a:pt x="662" y="171"/>
                    <a:pt x="663" y="168"/>
                  </a:cubicBezTo>
                  <a:cubicBezTo>
                    <a:pt x="659" y="166"/>
                    <a:pt x="656" y="172"/>
                    <a:pt x="658" y="174"/>
                  </a:cubicBezTo>
                  <a:moveTo>
                    <a:pt x="670" y="177"/>
                  </a:moveTo>
                  <a:cubicBezTo>
                    <a:pt x="670" y="175"/>
                    <a:pt x="670" y="175"/>
                    <a:pt x="670" y="175"/>
                  </a:cubicBezTo>
                  <a:cubicBezTo>
                    <a:pt x="668" y="174"/>
                    <a:pt x="668" y="174"/>
                    <a:pt x="668" y="174"/>
                  </a:cubicBezTo>
                  <a:cubicBezTo>
                    <a:pt x="668" y="176"/>
                    <a:pt x="668" y="176"/>
                    <a:pt x="668" y="176"/>
                  </a:cubicBezTo>
                  <a:lnTo>
                    <a:pt x="670" y="177"/>
                  </a:lnTo>
                  <a:close/>
                  <a:moveTo>
                    <a:pt x="651" y="168"/>
                  </a:moveTo>
                  <a:cubicBezTo>
                    <a:pt x="650" y="164"/>
                    <a:pt x="650" y="164"/>
                    <a:pt x="650" y="164"/>
                  </a:cubicBezTo>
                  <a:cubicBezTo>
                    <a:pt x="653" y="165"/>
                    <a:pt x="652" y="168"/>
                    <a:pt x="656" y="169"/>
                  </a:cubicBezTo>
                  <a:cubicBezTo>
                    <a:pt x="656" y="168"/>
                    <a:pt x="657" y="168"/>
                    <a:pt x="658" y="168"/>
                  </a:cubicBezTo>
                  <a:cubicBezTo>
                    <a:pt x="658" y="164"/>
                    <a:pt x="654" y="163"/>
                    <a:pt x="650" y="163"/>
                  </a:cubicBezTo>
                  <a:cubicBezTo>
                    <a:pt x="650" y="156"/>
                    <a:pt x="650" y="156"/>
                    <a:pt x="650" y="156"/>
                  </a:cubicBezTo>
                  <a:cubicBezTo>
                    <a:pt x="653" y="158"/>
                    <a:pt x="655" y="160"/>
                    <a:pt x="658" y="161"/>
                  </a:cubicBezTo>
                  <a:cubicBezTo>
                    <a:pt x="664" y="159"/>
                    <a:pt x="670" y="160"/>
                    <a:pt x="675" y="161"/>
                  </a:cubicBezTo>
                  <a:cubicBezTo>
                    <a:pt x="675" y="167"/>
                    <a:pt x="675" y="167"/>
                    <a:pt x="675" y="167"/>
                  </a:cubicBezTo>
                  <a:cubicBezTo>
                    <a:pt x="675" y="172"/>
                    <a:pt x="675" y="173"/>
                    <a:pt x="677" y="173"/>
                  </a:cubicBezTo>
                  <a:cubicBezTo>
                    <a:pt x="678" y="173"/>
                    <a:pt x="678" y="172"/>
                    <a:pt x="678" y="170"/>
                  </a:cubicBezTo>
                  <a:cubicBezTo>
                    <a:pt x="678" y="163"/>
                    <a:pt x="678" y="163"/>
                    <a:pt x="678" y="163"/>
                  </a:cubicBezTo>
                  <a:cubicBezTo>
                    <a:pt x="681" y="163"/>
                    <a:pt x="681" y="163"/>
                    <a:pt x="681" y="163"/>
                  </a:cubicBezTo>
                  <a:cubicBezTo>
                    <a:pt x="682" y="180"/>
                    <a:pt x="682" y="180"/>
                    <a:pt x="682" y="180"/>
                  </a:cubicBezTo>
                  <a:cubicBezTo>
                    <a:pt x="682" y="181"/>
                    <a:pt x="682" y="181"/>
                    <a:pt x="682" y="182"/>
                  </a:cubicBezTo>
                  <a:cubicBezTo>
                    <a:pt x="680" y="183"/>
                    <a:pt x="675" y="186"/>
                    <a:pt x="674" y="188"/>
                  </a:cubicBezTo>
                  <a:cubicBezTo>
                    <a:pt x="672" y="187"/>
                    <a:pt x="671" y="186"/>
                    <a:pt x="669" y="186"/>
                  </a:cubicBezTo>
                  <a:cubicBezTo>
                    <a:pt x="667" y="186"/>
                    <a:pt x="665" y="186"/>
                    <a:pt x="662" y="186"/>
                  </a:cubicBezTo>
                  <a:cubicBezTo>
                    <a:pt x="659" y="186"/>
                    <a:pt x="656" y="186"/>
                    <a:pt x="655" y="186"/>
                  </a:cubicBezTo>
                  <a:cubicBezTo>
                    <a:pt x="653" y="184"/>
                    <a:pt x="647" y="182"/>
                    <a:pt x="642" y="182"/>
                  </a:cubicBezTo>
                  <a:cubicBezTo>
                    <a:pt x="644" y="163"/>
                    <a:pt x="644" y="163"/>
                    <a:pt x="644" y="163"/>
                  </a:cubicBezTo>
                  <a:cubicBezTo>
                    <a:pt x="647" y="163"/>
                    <a:pt x="647" y="163"/>
                    <a:pt x="647" y="163"/>
                  </a:cubicBezTo>
                  <a:cubicBezTo>
                    <a:pt x="647" y="170"/>
                    <a:pt x="647" y="170"/>
                    <a:pt x="647" y="170"/>
                  </a:cubicBezTo>
                  <a:cubicBezTo>
                    <a:pt x="647" y="173"/>
                    <a:pt x="647" y="174"/>
                    <a:pt x="649" y="174"/>
                  </a:cubicBezTo>
                  <a:cubicBezTo>
                    <a:pt x="650" y="174"/>
                    <a:pt x="651" y="172"/>
                    <a:pt x="651" y="168"/>
                  </a:cubicBezTo>
                  <a:moveTo>
                    <a:pt x="246" y="398"/>
                  </a:moveTo>
                  <a:cubicBezTo>
                    <a:pt x="247" y="399"/>
                    <a:pt x="246" y="399"/>
                    <a:pt x="246" y="400"/>
                  </a:cubicBezTo>
                  <a:lnTo>
                    <a:pt x="246" y="398"/>
                  </a:lnTo>
                  <a:close/>
                  <a:moveTo>
                    <a:pt x="1050" y="217"/>
                  </a:moveTo>
                  <a:cubicBezTo>
                    <a:pt x="1049" y="217"/>
                    <a:pt x="1049" y="217"/>
                    <a:pt x="1048" y="217"/>
                  </a:cubicBezTo>
                  <a:cubicBezTo>
                    <a:pt x="1047" y="215"/>
                    <a:pt x="1044" y="219"/>
                    <a:pt x="1043" y="216"/>
                  </a:cubicBezTo>
                  <a:cubicBezTo>
                    <a:pt x="1043" y="212"/>
                    <a:pt x="1048" y="212"/>
                    <a:pt x="1049" y="210"/>
                  </a:cubicBezTo>
                  <a:cubicBezTo>
                    <a:pt x="1048" y="213"/>
                    <a:pt x="1049" y="215"/>
                    <a:pt x="1050" y="217"/>
                  </a:cubicBezTo>
                  <a:moveTo>
                    <a:pt x="923" y="42"/>
                  </a:moveTo>
                  <a:cubicBezTo>
                    <a:pt x="924" y="43"/>
                    <a:pt x="925" y="45"/>
                    <a:pt x="927" y="46"/>
                  </a:cubicBezTo>
                  <a:cubicBezTo>
                    <a:pt x="926" y="46"/>
                    <a:pt x="925" y="47"/>
                    <a:pt x="925" y="48"/>
                  </a:cubicBezTo>
                  <a:cubicBezTo>
                    <a:pt x="926" y="48"/>
                    <a:pt x="928" y="48"/>
                    <a:pt x="928" y="49"/>
                  </a:cubicBezTo>
                  <a:cubicBezTo>
                    <a:pt x="921" y="52"/>
                    <a:pt x="915" y="52"/>
                    <a:pt x="910" y="49"/>
                  </a:cubicBezTo>
                  <a:cubicBezTo>
                    <a:pt x="912" y="42"/>
                    <a:pt x="912" y="42"/>
                    <a:pt x="912" y="42"/>
                  </a:cubicBezTo>
                  <a:cubicBezTo>
                    <a:pt x="916" y="43"/>
                    <a:pt x="922" y="43"/>
                    <a:pt x="923" y="42"/>
                  </a:cubicBezTo>
                  <a:moveTo>
                    <a:pt x="910" y="57"/>
                  </a:moveTo>
                  <a:cubicBezTo>
                    <a:pt x="908" y="63"/>
                    <a:pt x="908" y="63"/>
                    <a:pt x="908" y="63"/>
                  </a:cubicBezTo>
                  <a:cubicBezTo>
                    <a:pt x="905" y="61"/>
                    <a:pt x="905" y="61"/>
                    <a:pt x="905" y="61"/>
                  </a:cubicBezTo>
                  <a:cubicBezTo>
                    <a:pt x="907" y="58"/>
                    <a:pt x="907" y="58"/>
                    <a:pt x="907" y="58"/>
                  </a:cubicBezTo>
                  <a:cubicBezTo>
                    <a:pt x="908" y="58"/>
                    <a:pt x="909" y="58"/>
                    <a:pt x="910" y="57"/>
                  </a:cubicBezTo>
                  <a:moveTo>
                    <a:pt x="851" y="98"/>
                  </a:moveTo>
                  <a:cubicBezTo>
                    <a:pt x="854" y="98"/>
                    <a:pt x="852" y="93"/>
                    <a:pt x="854" y="93"/>
                  </a:cubicBezTo>
                  <a:cubicBezTo>
                    <a:pt x="854" y="95"/>
                    <a:pt x="853" y="97"/>
                    <a:pt x="853" y="99"/>
                  </a:cubicBezTo>
                  <a:lnTo>
                    <a:pt x="851" y="98"/>
                  </a:lnTo>
                  <a:close/>
                  <a:moveTo>
                    <a:pt x="816" y="15"/>
                  </a:moveTo>
                  <a:cubicBezTo>
                    <a:pt x="818" y="15"/>
                    <a:pt x="818" y="15"/>
                    <a:pt x="818" y="15"/>
                  </a:cubicBezTo>
                  <a:cubicBezTo>
                    <a:pt x="816" y="15"/>
                    <a:pt x="815" y="15"/>
                    <a:pt x="814" y="14"/>
                  </a:cubicBezTo>
                  <a:cubicBezTo>
                    <a:pt x="811" y="16"/>
                    <a:pt x="810" y="18"/>
                    <a:pt x="812" y="22"/>
                  </a:cubicBezTo>
                  <a:cubicBezTo>
                    <a:pt x="807" y="21"/>
                    <a:pt x="807" y="21"/>
                    <a:pt x="802" y="20"/>
                  </a:cubicBezTo>
                  <a:cubicBezTo>
                    <a:pt x="804" y="14"/>
                    <a:pt x="804" y="14"/>
                    <a:pt x="804" y="14"/>
                  </a:cubicBezTo>
                  <a:cubicBezTo>
                    <a:pt x="807" y="15"/>
                    <a:pt x="811" y="14"/>
                    <a:pt x="813" y="12"/>
                  </a:cubicBezTo>
                  <a:cubicBezTo>
                    <a:pt x="814" y="13"/>
                    <a:pt x="815" y="14"/>
                    <a:pt x="816" y="15"/>
                  </a:cubicBezTo>
                  <a:moveTo>
                    <a:pt x="825" y="32"/>
                  </a:moveTo>
                  <a:cubicBezTo>
                    <a:pt x="825" y="32"/>
                    <a:pt x="825" y="31"/>
                    <a:pt x="825" y="31"/>
                  </a:cubicBezTo>
                  <a:cubicBezTo>
                    <a:pt x="826" y="31"/>
                    <a:pt x="826" y="32"/>
                    <a:pt x="826" y="33"/>
                  </a:cubicBezTo>
                  <a:lnTo>
                    <a:pt x="825" y="32"/>
                  </a:lnTo>
                  <a:close/>
                  <a:moveTo>
                    <a:pt x="698" y="159"/>
                  </a:moveTo>
                  <a:cubicBezTo>
                    <a:pt x="699" y="159"/>
                    <a:pt x="699" y="158"/>
                    <a:pt x="698" y="157"/>
                  </a:cubicBezTo>
                  <a:cubicBezTo>
                    <a:pt x="699" y="155"/>
                    <a:pt x="699" y="155"/>
                    <a:pt x="699" y="155"/>
                  </a:cubicBezTo>
                  <a:cubicBezTo>
                    <a:pt x="700" y="142"/>
                    <a:pt x="700" y="142"/>
                    <a:pt x="700" y="142"/>
                  </a:cubicBezTo>
                  <a:cubicBezTo>
                    <a:pt x="700" y="141"/>
                    <a:pt x="700" y="141"/>
                    <a:pt x="700" y="141"/>
                  </a:cubicBezTo>
                  <a:cubicBezTo>
                    <a:pt x="702" y="141"/>
                    <a:pt x="702" y="141"/>
                    <a:pt x="702" y="141"/>
                  </a:cubicBezTo>
                  <a:cubicBezTo>
                    <a:pt x="702" y="137"/>
                    <a:pt x="707" y="137"/>
                    <a:pt x="707" y="131"/>
                  </a:cubicBezTo>
                  <a:cubicBezTo>
                    <a:pt x="705" y="130"/>
                    <a:pt x="704" y="129"/>
                    <a:pt x="704" y="128"/>
                  </a:cubicBezTo>
                  <a:cubicBezTo>
                    <a:pt x="707" y="126"/>
                    <a:pt x="709" y="123"/>
                    <a:pt x="710" y="116"/>
                  </a:cubicBezTo>
                  <a:cubicBezTo>
                    <a:pt x="711" y="116"/>
                    <a:pt x="711" y="115"/>
                    <a:pt x="711" y="115"/>
                  </a:cubicBezTo>
                  <a:cubicBezTo>
                    <a:pt x="711" y="111"/>
                    <a:pt x="711" y="111"/>
                    <a:pt x="711" y="111"/>
                  </a:cubicBezTo>
                  <a:cubicBezTo>
                    <a:pt x="713" y="112"/>
                    <a:pt x="713" y="112"/>
                    <a:pt x="713" y="112"/>
                  </a:cubicBezTo>
                  <a:cubicBezTo>
                    <a:pt x="712" y="123"/>
                    <a:pt x="713" y="127"/>
                    <a:pt x="717" y="129"/>
                  </a:cubicBezTo>
                  <a:cubicBezTo>
                    <a:pt x="716" y="131"/>
                    <a:pt x="716" y="132"/>
                    <a:pt x="715" y="135"/>
                  </a:cubicBezTo>
                  <a:cubicBezTo>
                    <a:pt x="717" y="135"/>
                    <a:pt x="718" y="135"/>
                    <a:pt x="719" y="136"/>
                  </a:cubicBezTo>
                  <a:cubicBezTo>
                    <a:pt x="718" y="138"/>
                    <a:pt x="718" y="141"/>
                    <a:pt x="718" y="144"/>
                  </a:cubicBezTo>
                  <a:cubicBezTo>
                    <a:pt x="716" y="161"/>
                    <a:pt x="716" y="161"/>
                    <a:pt x="716" y="161"/>
                  </a:cubicBezTo>
                  <a:cubicBezTo>
                    <a:pt x="716" y="162"/>
                    <a:pt x="716" y="162"/>
                    <a:pt x="716" y="162"/>
                  </a:cubicBezTo>
                  <a:cubicBezTo>
                    <a:pt x="711" y="159"/>
                    <a:pt x="703" y="160"/>
                    <a:pt x="698" y="159"/>
                  </a:cubicBezTo>
                  <a:moveTo>
                    <a:pt x="769" y="50"/>
                  </a:moveTo>
                  <a:cubicBezTo>
                    <a:pt x="769" y="45"/>
                    <a:pt x="769" y="45"/>
                    <a:pt x="769" y="45"/>
                  </a:cubicBezTo>
                  <a:cubicBezTo>
                    <a:pt x="771" y="45"/>
                    <a:pt x="770" y="44"/>
                    <a:pt x="769" y="43"/>
                  </a:cubicBezTo>
                  <a:cubicBezTo>
                    <a:pt x="769" y="41"/>
                    <a:pt x="769" y="41"/>
                    <a:pt x="769" y="41"/>
                  </a:cubicBezTo>
                  <a:cubicBezTo>
                    <a:pt x="770" y="40"/>
                    <a:pt x="772" y="40"/>
                    <a:pt x="773" y="40"/>
                  </a:cubicBezTo>
                  <a:cubicBezTo>
                    <a:pt x="772" y="43"/>
                    <a:pt x="771" y="46"/>
                    <a:pt x="771" y="50"/>
                  </a:cubicBezTo>
                  <a:lnTo>
                    <a:pt x="769" y="50"/>
                  </a:lnTo>
                  <a:close/>
                  <a:moveTo>
                    <a:pt x="769" y="17"/>
                  </a:moveTo>
                  <a:cubicBezTo>
                    <a:pt x="769" y="19"/>
                    <a:pt x="769" y="19"/>
                    <a:pt x="769" y="19"/>
                  </a:cubicBezTo>
                  <a:cubicBezTo>
                    <a:pt x="768" y="19"/>
                    <a:pt x="768" y="18"/>
                    <a:pt x="767" y="17"/>
                  </a:cubicBezTo>
                  <a:cubicBezTo>
                    <a:pt x="768" y="19"/>
                    <a:pt x="769" y="18"/>
                    <a:pt x="769" y="17"/>
                  </a:cubicBezTo>
                  <a:moveTo>
                    <a:pt x="716" y="166"/>
                  </a:moveTo>
                  <a:cubicBezTo>
                    <a:pt x="716" y="168"/>
                    <a:pt x="716" y="169"/>
                    <a:pt x="716" y="170"/>
                  </a:cubicBezTo>
                  <a:cubicBezTo>
                    <a:pt x="714" y="169"/>
                    <a:pt x="712" y="168"/>
                    <a:pt x="711" y="167"/>
                  </a:cubicBezTo>
                  <a:cubicBezTo>
                    <a:pt x="713" y="167"/>
                    <a:pt x="714" y="167"/>
                    <a:pt x="716" y="166"/>
                  </a:cubicBezTo>
                  <a:moveTo>
                    <a:pt x="502" y="92"/>
                  </a:moveTo>
                  <a:cubicBezTo>
                    <a:pt x="503" y="94"/>
                    <a:pt x="504" y="96"/>
                    <a:pt x="505" y="98"/>
                  </a:cubicBezTo>
                  <a:cubicBezTo>
                    <a:pt x="502" y="97"/>
                    <a:pt x="499" y="98"/>
                    <a:pt x="499" y="96"/>
                  </a:cubicBezTo>
                  <a:cubicBezTo>
                    <a:pt x="500" y="94"/>
                    <a:pt x="501" y="93"/>
                    <a:pt x="502" y="92"/>
                  </a:cubicBezTo>
                  <a:moveTo>
                    <a:pt x="471" y="49"/>
                  </a:moveTo>
                  <a:cubicBezTo>
                    <a:pt x="473" y="50"/>
                    <a:pt x="475" y="50"/>
                    <a:pt x="476" y="49"/>
                  </a:cubicBezTo>
                  <a:cubicBezTo>
                    <a:pt x="474" y="50"/>
                    <a:pt x="473" y="50"/>
                    <a:pt x="471" y="49"/>
                  </a:cubicBezTo>
                  <a:moveTo>
                    <a:pt x="466" y="56"/>
                  </a:moveTo>
                  <a:cubicBezTo>
                    <a:pt x="464" y="57"/>
                    <a:pt x="464" y="57"/>
                    <a:pt x="464" y="57"/>
                  </a:cubicBezTo>
                  <a:cubicBezTo>
                    <a:pt x="460" y="49"/>
                    <a:pt x="460" y="49"/>
                    <a:pt x="460" y="49"/>
                  </a:cubicBezTo>
                  <a:cubicBezTo>
                    <a:pt x="461" y="50"/>
                    <a:pt x="462" y="51"/>
                    <a:pt x="462" y="52"/>
                  </a:cubicBezTo>
                  <a:cubicBezTo>
                    <a:pt x="463" y="52"/>
                    <a:pt x="464" y="52"/>
                    <a:pt x="465" y="52"/>
                  </a:cubicBezTo>
                  <a:lnTo>
                    <a:pt x="466" y="56"/>
                  </a:lnTo>
                  <a:close/>
                  <a:moveTo>
                    <a:pt x="136" y="481"/>
                  </a:moveTo>
                  <a:cubicBezTo>
                    <a:pt x="136" y="484"/>
                    <a:pt x="133" y="487"/>
                    <a:pt x="130" y="487"/>
                  </a:cubicBezTo>
                  <a:cubicBezTo>
                    <a:pt x="130" y="485"/>
                    <a:pt x="132" y="484"/>
                    <a:pt x="133" y="482"/>
                  </a:cubicBezTo>
                  <a:cubicBezTo>
                    <a:pt x="134" y="482"/>
                    <a:pt x="135" y="482"/>
                    <a:pt x="136" y="481"/>
                  </a:cubicBezTo>
                  <a:moveTo>
                    <a:pt x="101" y="492"/>
                  </a:moveTo>
                  <a:cubicBezTo>
                    <a:pt x="100" y="492"/>
                    <a:pt x="100" y="491"/>
                    <a:pt x="99" y="490"/>
                  </a:cubicBezTo>
                  <a:cubicBezTo>
                    <a:pt x="99" y="489"/>
                    <a:pt x="100" y="488"/>
                    <a:pt x="101" y="488"/>
                  </a:cubicBezTo>
                  <a:cubicBezTo>
                    <a:pt x="100" y="490"/>
                    <a:pt x="101" y="492"/>
                    <a:pt x="101" y="492"/>
                  </a:cubicBezTo>
                  <a:moveTo>
                    <a:pt x="43" y="449"/>
                  </a:moveTo>
                  <a:cubicBezTo>
                    <a:pt x="43" y="449"/>
                    <a:pt x="44" y="448"/>
                    <a:pt x="45" y="447"/>
                  </a:cubicBezTo>
                  <a:cubicBezTo>
                    <a:pt x="46" y="447"/>
                    <a:pt x="47" y="447"/>
                    <a:pt x="48" y="447"/>
                  </a:cubicBezTo>
                  <a:cubicBezTo>
                    <a:pt x="49" y="448"/>
                    <a:pt x="49" y="449"/>
                    <a:pt x="50" y="449"/>
                  </a:cubicBezTo>
                  <a:cubicBezTo>
                    <a:pt x="48" y="450"/>
                    <a:pt x="45" y="450"/>
                    <a:pt x="43" y="4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noEditPoints="1"/>
            </p:cNvSpPr>
            <p:nvPr/>
          </p:nvSpPr>
          <p:spPr bwMode="auto">
            <a:xfrm>
              <a:off x="1133" y="696"/>
              <a:ext cx="1811" cy="1807"/>
            </a:xfrm>
            <a:custGeom>
              <a:avLst/>
              <a:gdLst>
                <a:gd name="T0" fmla="*/ 998 w 1614"/>
                <a:gd name="T1" fmla="*/ 1383 h 1611"/>
                <a:gd name="T2" fmla="*/ 1031 w 1614"/>
                <a:gd name="T3" fmla="*/ 1396 h 1611"/>
                <a:gd name="T4" fmla="*/ 951 w 1614"/>
                <a:gd name="T5" fmla="*/ 1410 h 1611"/>
                <a:gd name="T6" fmla="*/ 1041 w 1614"/>
                <a:gd name="T7" fmla="*/ 1154 h 1611"/>
                <a:gd name="T8" fmla="*/ 853 w 1614"/>
                <a:gd name="T9" fmla="*/ 1235 h 1611"/>
                <a:gd name="T10" fmla="*/ 713 w 1614"/>
                <a:gd name="T11" fmla="*/ 1220 h 1611"/>
                <a:gd name="T12" fmla="*/ 1092 w 1614"/>
                <a:gd name="T13" fmla="*/ 1134 h 1611"/>
                <a:gd name="T14" fmla="*/ 768 w 1614"/>
                <a:gd name="T15" fmla="*/ 470 h 1611"/>
                <a:gd name="T16" fmla="*/ 860 w 1614"/>
                <a:gd name="T17" fmla="*/ 1581 h 1611"/>
                <a:gd name="T18" fmla="*/ 1051 w 1614"/>
                <a:gd name="T19" fmla="*/ 1556 h 1611"/>
                <a:gd name="T20" fmla="*/ 1214 w 1614"/>
                <a:gd name="T21" fmla="*/ 1483 h 1611"/>
                <a:gd name="T22" fmla="*/ 1549 w 1614"/>
                <a:gd name="T23" fmla="*/ 1053 h 1611"/>
                <a:gd name="T24" fmla="*/ 1578 w 1614"/>
                <a:gd name="T25" fmla="*/ 889 h 1611"/>
                <a:gd name="T26" fmla="*/ 1581 w 1614"/>
                <a:gd name="T27" fmla="*/ 677 h 1611"/>
                <a:gd name="T28" fmla="*/ 1549 w 1614"/>
                <a:gd name="T29" fmla="*/ 544 h 1611"/>
                <a:gd name="T30" fmla="*/ 1499 w 1614"/>
                <a:gd name="T31" fmla="*/ 433 h 1611"/>
                <a:gd name="T32" fmla="*/ 1397 w 1614"/>
                <a:gd name="T33" fmla="*/ 315 h 1611"/>
                <a:gd name="T34" fmla="*/ 1094 w 1614"/>
                <a:gd name="T35" fmla="*/ 79 h 1611"/>
                <a:gd name="T36" fmla="*/ 364 w 1614"/>
                <a:gd name="T37" fmla="*/ 188 h 1611"/>
                <a:gd name="T38" fmla="*/ 547 w 1614"/>
                <a:gd name="T39" fmla="*/ 92 h 1611"/>
                <a:gd name="T40" fmla="*/ 1103 w 1614"/>
                <a:gd name="T41" fmla="*/ 111 h 1611"/>
                <a:gd name="T42" fmla="*/ 630 w 1614"/>
                <a:gd name="T43" fmla="*/ 67 h 1611"/>
                <a:gd name="T44" fmla="*/ 212 w 1614"/>
                <a:gd name="T45" fmla="*/ 330 h 1611"/>
                <a:gd name="T46" fmla="*/ 61 w 1614"/>
                <a:gd name="T47" fmla="*/ 670 h 1611"/>
                <a:gd name="T48" fmla="*/ 251 w 1614"/>
                <a:gd name="T49" fmla="*/ 1314 h 1611"/>
                <a:gd name="T50" fmla="*/ 672 w 1614"/>
                <a:gd name="T51" fmla="*/ 1557 h 1611"/>
                <a:gd name="T52" fmla="*/ 1050 w 1614"/>
                <a:gd name="T53" fmla="*/ 1528 h 1611"/>
                <a:gd name="T54" fmla="*/ 1522 w 1614"/>
                <a:gd name="T55" fmla="*/ 1073 h 1611"/>
                <a:gd name="T56" fmla="*/ 1564 w 1614"/>
                <a:gd name="T57" fmla="*/ 726 h 1611"/>
                <a:gd name="T58" fmla="*/ 1478 w 1614"/>
                <a:gd name="T59" fmla="*/ 468 h 1611"/>
                <a:gd name="T60" fmla="*/ 1355 w 1614"/>
                <a:gd name="T61" fmla="*/ 247 h 1611"/>
                <a:gd name="T62" fmla="*/ 1565 w 1614"/>
                <a:gd name="T63" fmla="*/ 612 h 1611"/>
                <a:gd name="T64" fmla="*/ 1603 w 1614"/>
                <a:gd name="T65" fmla="*/ 896 h 1611"/>
                <a:gd name="T66" fmla="*/ 1495 w 1614"/>
                <a:gd name="T67" fmla="*/ 1230 h 1611"/>
                <a:gd name="T68" fmla="*/ 1079 w 1614"/>
                <a:gd name="T69" fmla="*/ 1556 h 1611"/>
                <a:gd name="T70" fmla="*/ 698 w 1614"/>
                <a:gd name="T71" fmla="*/ 1561 h 1611"/>
                <a:gd name="T72" fmla="*/ 404 w 1614"/>
                <a:gd name="T73" fmla="*/ 1494 h 1611"/>
                <a:gd name="T74" fmla="*/ 25 w 1614"/>
                <a:gd name="T75" fmla="*/ 974 h 1611"/>
                <a:gd name="T76" fmla="*/ 64 w 1614"/>
                <a:gd name="T77" fmla="*/ 490 h 1611"/>
                <a:gd name="T78" fmla="*/ 536 w 1614"/>
                <a:gd name="T79" fmla="*/ 51 h 1611"/>
                <a:gd name="T80" fmla="*/ 1050 w 1614"/>
                <a:gd name="T81" fmla="*/ 1547 h 1611"/>
                <a:gd name="T82" fmla="*/ 631 w 1614"/>
                <a:gd name="T83" fmla="*/ 1187 h 1611"/>
                <a:gd name="T84" fmla="*/ 795 w 1614"/>
                <a:gd name="T85" fmla="*/ 1127 h 1611"/>
                <a:gd name="T86" fmla="*/ 616 w 1614"/>
                <a:gd name="T87" fmla="*/ 1139 h 1611"/>
                <a:gd name="T88" fmla="*/ 592 w 1614"/>
                <a:gd name="T89" fmla="*/ 1162 h 1611"/>
                <a:gd name="T90" fmla="*/ 425 w 1614"/>
                <a:gd name="T91" fmla="*/ 649 h 1611"/>
                <a:gd name="T92" fmla="*/ 384 w 1614"/>
                <a:gd name="T93" fmla="*/ 737 h 1611"/>
                <a:gd name="T94" fmla="*/ 778 w 1614"/>
                <a:gd name="T95" fmla="*/ 563 h 1611"/>
                <a:gd name="T96" fmla="*/ 840 w 1614"/>
                <a:gd name="T97" fmla="*/ 523 h 1611"/>
                <a:gd name="T98" fmla="*/ 623 w 1614"/>
                <a:gd name="T99" fmla="*/ 484 h 1611"/>
                <a:gd name="T100" fmla="*/ 675 w 1614"/>
                <a:gd name="T101" fmla="*/ 496 h 1611"/>
                <a:gd name="T102" fmla="*/ 703 w 1614"/>
                <a:gd name="T103" fmla="*/ 441 h 1611"/>
                <a:gd name="T104" fmla="*/ 597 w 1614"/>
                <a:gd name="T105" fmla="*/ 444 h 1611"/>
                <a:gd name="T106" fmla="*/ 915 w 1614"/>
                <a:gd name="T107" fmla="*/ 514 h 1611"/>
                <a:gd name="T108" fmla="*/ 905 w 1614"/>
                <a:gd name="T109" fmla="*/ 402 h 1611"/>
                <a:gd name="T110" fmla="*/ 431 w 1614"/>
                <a:gd name="T111" fmla="*/ 615 h 1611"/>
                <a:gd name="T112" fmla="*/ 787 w 1614"/>
                <a:gd name="T113" fmla="*/ 376 h 1611"/>
                <a:gd name="T114" fmla="*/ 1175 w 1614"/>
                <a:gd name="T115" fmla="*/ 1043 h 1611"/>
                <a:gd name="T116" fmla="*/ 624 w 1614"/>
                <a:gd name="T117" fmla="*/ 1116 h 1611"/>
                <a:gd name="T118" fmla="*/ 1349 w 1614"/>
                <a:gd name="T119" fmla="*/ 238 h 1611"/>
                <a:gd name="T120" fmla="*/ 1230 w 1614"/>
                <a:gd name="T121" fmla="*/ 150 h 1611"/>
                <a:gd name="T122" fmla="*/ 1296 w 1614"/>
                <a:gd name="T123" fmla="*/ 176 h 1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4" h="1611">
                  <a:moveTo>
                    <a:pt x="975" y="1435"/>
                  </a:moveTo>
                  <a:cubicBezTo>
                    <a:pt x="971" y="1435"/>
                    <a:pt x="970" y="1435"/>
                    <a:pt x="970" y="1436"/>
                  </a:cubicBezTo>
                  <a:cubicBezTo>
                    <a:pt x="970" y="1437"/>
                    <a:pt x="973" y="1438"/>
                    <a:pt x="975" y="1435"/>
                  </a:cubicBezTo>
                  <a:moveTo>
                    <a:pt x="990" y="1429"/>
                  </a:moveTo>
                  <a:cubicBezTo>
                    <a:pt x="989" y="1428"/>
                    <a:pt x="986" y="1428"/>
                    <a:pt x="985" y="1430"/>
                  </a:cubicBezTo>
                  <a:cubicBezTo>
                    <a:pt x="985" y="1433"/>
                    <a:pt x="992" y="1432"/>
                    <a:pt x="990" y="1429"/>
                  </a:cubicBezTo>
                  <a:moveTo>
                    <a:pt x="1016" y="1415"/>
                  </a:moveTo>
                  <a:cubicBezTo>
                    <a:pt x="1019" y="1416"/>
                    <a:pt x="1022" y="1415"/>
                    <a:pt x="1024" y="1416"/>
                  </a:cubicBezTo>
                  <a:cubicBezTo>
                    <a:pt x="1022" y="1412"/>
                    <a:pt x="1028" y="1413"/>
                    <a:pt x="1026" y="1408"/>
                  </a:cubicBezTo>
                  <a:cubicBezTo>
                    <a:pt x="1024" y="1407"/>
                    <a:pt x="1020" y="1408"/>
                    <a:pt x="1017" y="1409"/>
                  </a:cubicBezTo>
                  <a:cubicBezTo>
                    <a:pt x="1018" y="1411"/>
                    <a:pt x="1016" y="1412"/>
                    <a:pt x="1016" y="1415"/>
                  </a:cubicBezTo>
                  <a:moveTo>
                    <a:pt x="1022" y="1396"/>
                  </a:moveTo>
                  <a:cubicBezTo>
                    <a:pt x="1020" y="1395"/>
                    <a:pt x="1018" y="1398"/>
                    <a:pt x="1018" y="1398"/>
                  </a:cubicBezTo>
                  <a:cubicBezTo>
                    <a:pt x="1017" y="1404"/>
                    <a:pt x="1025" y="1398"/>
                    <a:pt x="1022" y="1396"/>
                  </a:cubicBezTo>
                  <a:moveTo>
                    <a:pt x="976" y="1402"/>
                  </a:moveTo>
                  <a:cubicBezTo>
                    <a:pt x="975" y="1402"/>
                    <a:pt x="973" y="1402"/>
                    <a:pt x="973" y="1404"/>
                  </a:cubicBezTo>
                  <a:cubicBezTo>
                    <a:pt x="974" y="1403"/>
                    <a:pt x="976" y="1403"/>
                    <a:pt x="976" y="1402"/>
                  </a:cubicBezTo>
                  <a:moveTo>
                    <a:pt x="988" y="1395"/>
                  </a:moveTo>
                  <a:cubicBezTo>
                    <a:pt x="986" y="1393"/>
                    <a:pt x="985" y="1393"/>
                    <a:pt x="984" y="1393"/>
                  </a:cubicBezTo>
                  <a:cubicBezTo>
                    <a:pt x="983" y="1394"/>
                    <a:pt x="984" y="1397"/>
                    <a:pt x="988" y="1395"/>
                  </a:cubicBezTo>
                  <a:moveTo>
                    <a:pt x="1000" y="1390"/>
                  </a:moveTo>
                  <a:cubicBezTo>
                    <a:pt x="1000" y="1391"/>
                    <a:pt x="1000" y="1393"/>
                    <a:pt x="1002" y="1392"/>
                  </a:cubicBezTo>
                  <a:cubicBezTo>
                    <a:pt x="1001" y="1390"/>
                    <a:pt x="1004" y="1391"/>
                    <a:pt x="1004" y="1389"/>
                  </a:cubicBezTo>
                  <a:cubicBezTo>
                    <a:pt x="1002" y="1389"/>
                    <a:pt x="1001" y="1388"/>
                    <a:pt x="1000" y="1390"/>
                  </a:cubicBezTo>
                  <a:moveTo>
                    <a:pt x="998" y="1383"/>
                  </a:moveTo>
                  <a:cubicBezTo>
                    <a:pt x="1004" y="1381"/>
                    <a:pt x="1008" y="1378"/>
                    <a:pt x="1008" y="1373"/>
                  </a:cubicBezTo>
                  <a:cubicBezTo>
                    <a:pt x="1002" y="1374"/>
                    <a:pt x="996" y="1376"/>
                    <a:pt x="998" y="1383"/>
                  </a:cubicBezTo>
                  <a:moveTo>
                    <a:pt x="962" y="1384"/>
                  </a:moveTo>
                  <a:cubicBezTo>
                    <a:pt x="965" y="1384"/>
                    <a:pt x="973" y="1385"/>
                    <a:pt x="975" y="1381"/>
                  </a:cubicBezTo>
                  <a:cubicBezTo>
                    <a:pt x="972" y="1382"/>
                    <a:pt x="971" y="1381"/>
                    <a:pt x="971" y="1378"/>
                  </a:cubicBezTo>
                  <a:cubicBezTo>
                    <a:pt x="962" y="1383"/>
                    <a:pt x="964" y="1372"/>
                    <a:pt x="959" y="1371"/>
                  </a:cubicBezTo>
                  <a:lnTo>
                    <a:pt x="962" y="1384"/>
                  </a:lnTo>
                  <a:close/>
                  <a:moveTo>
                    <a:pt x="911" y="1383"/>
                  </a:moveTo>
                  <a:cubicBezTo>
                    <a:pt x="911" y="1381"/>
                    <a:pt x="916" y="1381"/>
                    <a:pt x="915" y="1378"/>
                  </a:cubicBezTo>
                  <a:cubicBezTo>
                    <a:pt x="912" y="1378"/>
                    <a:pt x="911" y="1375"/>
                    <a:pt x="907" y="1377"/>
                  </a:cubicBezTo>
                  <a:cubicBezTo>
                    <a:pt x="908" y="1380"/>
                    <a:pt x="908" y="1384"/>
                    <a:pt x="911" y="1383"/>
                  </a:cubicBezTo>
                  <a:moveTo>
                    <a:pt x="1060" y="1347"/>
                  </a:moveTo>
                  <a:cubicBezTo>
                    <a:pt x="1059" y="1345"/>
                    <a:pt x="1062" y="1345"/>
                    <a:pt x="1062" y="1344"/>
                  </a:cubicBezTo>
                  <a:cubicBezTo>
                    <a:pt x="1060" y="1344"/>
                    <a:pt x="1059" y="1342"/>
                    <a:pt x="1057" y="1343"/>
                  </a:cubicBezTo>
                  <a:cubicBezTo>
                    <a:pt x="1058" y="1345"/>
                    <a:pt x="1058" y="1347"/>
                    <a:pt x="1060" y="1347"/>
                  </a:cubicBezTo>
                  <a:moveTo>
                    <a:pt x="1029" y="1340"/>
                  </a:moveTo>
                  <a:cubicBezTo>
                    <a:pt x="1032" y="1339"/>
                    <a:pt x="1026" y="1338"/>
                    <a:pt x="1027" y="1334"/>
                  </a:cubicBezTo>
                  <a:cubicBezTo>
                    <a:pt x="1044" y="1325"/>
                    <a:pt x="1066" y="1321"/>
                    <a:pt x="1082" y="1312"/>
                  </a:cubicBezTo>
                  <a:cubicBezTo>
                    <a:pt x="1086" y="1332"/>
                    <a:pt x="1086" y="1332"/>
                    <a:pt x="1086" y="1332"/>
                  </a:cubicBezTo>
                  <a:cubicBezTo>
                    <a:pt x="1074" y="1340"/>
                    <a:pt x="1068" y="1354"/>
                    <a:pt x="1056" y="1358"/>
                  </a:cubicBezTo>
                  <a:cubicBezTo>
                    <a:pt x="1058" y="1356"/>
                    <a:pt x="1059" y="1349"/>
                    <a:pt x="1055" y="1347"/>
                  </a:cubicBezTo>
                  <a:cubicBezTo>
                    <a:pt x="1051" y="1355"/>
                    <a:pt x="1050" y="1365"/>
                    <a:pt x="1047" y="1375"/>
                  </a:cubicBezTo>
                  <a:cubicBezTo>
                    <a:pt x="1045" y="1377"/>
                    <a:pt x="1042" y="1379"/>
                    <a:pt x="1039" y="1381"/>
                  </a:cubicBezTo>
                  <a:cubicBezTo>
                    <a:pt x="1040" y="1386"/>
                    <a:pt x="1046" y="1385"/>
                    <a:pt x="1046" y="1391"/>
                  </a:cubicBezTo>
                  <a:cubicBezTo>
                    <a:pt x="1040" y="1392"/>
                    <a:pt x="1035" y="1395"/>
                    <a:pt x="1031" y="1396"/>
                  </a:cubicBezTo>
                  <a:cubicBezTo>
                    <a:pt x="1032" y="1401"/>
                    <a:pt x="1033" y="1405"/>
                    <a:pt x="1026" y="1405"/>
                  </a:cubicBezTo>
                  <a:cubicBezTo>
                    <a:pt x="1028" y="1411"/>
                    <a:pt x="1033" y="1403"/>
                    <a:pt x="1037" y="1406"/>
                  </a:cubicBezTo>
                  <a:cubicBezTo>
                    <a:pt x="1038" y="1414"/>
                    <a:pt x="1041" y="1420"/>
                    <a:pt x="1045" y="1424"/>
                  </a:cubicBezTo>
                  <a:cubicBezTo>
                    <a:pt x="1046" y="1421"/>
                    <a:pt x="1048" y="1418"/>
                    <a:pt x="1051" y="1415"/>
                  </a:cubicBezTo>
                  <a:cubicBezTo>
                    <a:pt x="1045" y="1411"/>
                    <a:pt x="1040" y="1398"/>
                    <a:pt x="1053" y="1397"/>
                  </a:cubicBezTo>
                  <a:cubicBezTo>
                    <a:pt x="1054" y="1404"/>
                    <a:pt x="1051" y="1406"/>
                    <a:pt x="1054" y="1412"/>
                  </a:cubicBezTo>
                  <a:cubicBezTo>
                    <a:pt x="1061" y="1413"/>
                    <a:pt x="1063" y="1406"/>
                    <a:pt x="1070" y="1410"/>
                  </a:cubicBezTo>
                  <a:cubicBezTo>
                    <a:pt x="1070" y="1415"/>
                    <a:pt x="1068" y="1418"/>
                    <a:pt x="1068" y="1424"/>
                  </a:cubicBezTo>
                  <a:cubicBezTo>
                    <a:pt x="1072" y="1425"/>
                    <a:pt x="1075" y="1423"/>
                    <a:pt x="1082" y="1423"/>
                  </a:cubicBezTo>
                  <a:cubicBezTo>
                    <a:pt x="1078" y="1430"/>
                    <a:pt x="1089" y="1429"/>
                    <a:pt x="1089" y="1436"/>
                  </a:cubicBezTo>
                  <a:cubicBezTo>
                    <a:pt x="1084" y="1440"/>
                    <a:pt x="1081" y="1437"/>
                    <a:pt x="1078" y="1434"/>
                  </a:cubicBezTo>
                  <a:cubicBezTo>
                    <a:pt x="1074" y="1438"/>
                    <a:pt x="1071" y="1432"/>
                    <a:pt x="1067" y="1431"/>
                  </a:cubicBezTo>
                  <a:cubicBezTo>
                    <a:pt x="1065" y="1431"/>
                    <a:pt x="1062" y="1433"/>
                    <a:pt x="1060" y="1433"/>
                  </a:cubicBezTo>
                  <a:cubicBezTo>
                    <a:pt x="1059" y="1432"/>
                    <a:pt x="1057" y="1429"/>
                    <a:pt x="1056" y="1429"/>
                  </a:cubicBezTo>
                  <a:cubicBezTo>
                    <a:pt x="1050" y="1427"/>
                    <a:pt x="1038" y="1429"/>
                    <a:pt x="1032" y="1426"/>
                  </a:cubicBezTo>
                  <a:cubicBezTo>
                    <a:pt x="1031" y="1426"/>
                    <a:pt x="1030" y="1423"/>
                    <a:pt x="1028" y="1423"/>
                  </a:cubicBezTo>
                  <a:cubicBezTo>
                    <a:pt x="1016" y="1420"/>
                    <a:pt x="1001" y="1419"/>
                    <a:pt x="994" y="1429"/>
                  </a:cubicBezTo>
                  <a:cubicBezTo>
                    <a:pt x="993" y="1431"/>
                    <a:pt x="994" y="1436"/>
                    <a:pt x="992" y="1439"/>
                  </a:cubicBezTo>
                  <a:cubicBezTo>
                    <a:pt x="983" y="1449"/>
                    <a:pt x="975" y="1451"/>
                    <a:pt x="960" y="1458"/>
                  </a:cubicBezTo>
                  <a:cubicBezTo>
                    <a:pt x="961" y="1462"/>
                    <a:pt x="966" y="1460"/>
                    <a:pt x="970" y="1459"/>
                  </a:cubicBezTo>
                  <a:cubicBezTo>
                    <a:pt x="973" y="1465"/>
                    <a:pt x="972" y="1469"/>
                    <a:pt x="968" y="1471"/>
                  </a:cubicBezTo>
                  <a:cubicBezTo>
                    <a:pt x="963" y="1472"/>
                    <a:pt x="954" y="1463"/>
                    <a:pt x="951" y="1472"/>
                  </a:cubicBezTo>
                  <a:cubicBezTo>
                    <a:pt x="951" y="1470"/>
                    <a:pt x="947" y="1456"/>
                    <a:pt x="955" y="1456"/>
                  </a:cubicBezTo>
                  <a:cubicBezTo>
                    <a:pt x="952" y="1448"/>
                    <a:pt x="950" y="1438"/>
                    <a:pt x="956" y="1431"/>
                  </a:cubicBezTo>
                  <a:cubicBezTo>
                    <a:pt x="954" y="1426"/>
                    <a:pt x="952" y="1419"/>
                    <a:pt x="951" y="1410"/>
                  </a:cubicBezTo>
                  <a:cubicBezTo>
                    <a:pt x="953" y="1408"/>
                    <a:pt x="952" y="1404"/>
                    <a:pt x="955" y="1401"/>
                  </a:cubicBezTo>
                  <a:cubicBezTo>
                    <a:pt x="950" y="1399"/>
                    <a:pt x="948" y="1391"/>
                    <a:pt x="946" y="1384"/>
                  </a:cubicBezTo>
                  <a:cubicBezTo>
                    <a:pt x="937" y="1387"/>
                    <a:pt x="942" y="1393"/>
                    <a:pt x="941" y="1398"/>
                  </a:cubicBezTo>
                  <a:cubicBezTo>
                    <a:pt x="929" y="1399"/>
                    <a:pt x="927" y="1392"/>
                    <a:pt x="914" y="1396"/>
                  </a:cubicBezTo>
                  <a:cubicBezTo>
                    <a:pt x="902" y="1393"/>
                    <a:pt x="890" y="1388"/>
                    <a:pt x="879" y="1384"/>
                  </a:cubicBezTo>
                  <a:cubicBezTo>
                    <a:pt x="894" y="1369"/>
                    <a:pt x="919" y="1360"/>
                    <a:pt x="941" y="1363"/>
                  </a:cubicBezTo>
                  <a:cubicBezTo>
                    <a:pt x="940" y="1367"/>
                    <a:pt x="943" y="1367"/>
                    <a:pt x="942" y="1372"/>
                  </a:cubicBezTo>
                  <a:cubicBezTo>
                    <a:pt x="935" y="1374"/>
                    <a:pt x="932" y="1372"/>
                    <a:pt x="931" y="1368"/>
                  </a:cubicBezTo>
                  <a:cubicBezTo>
                    <a:pt x="928" y="1369"/>
                    <a:pt x="929" y="1373"/>
                    <a:pt x="925" y="1370"/>
                  </a:cubicBezTo>
                  <a:cubicBezTo>
                    <a:pt x="925" y="1378"/>
                    <a:pt x="931" y="1376"/>
                    <a:pt x="932" y="1382"/>
                  </a:cubicBezTo>
                  <a:cubicBezTo>
                    <a:pt x="939" y="1375"/>
                    <a:pt x="949" y="1381"/>
                    <a:pt x="952" y="1372"/>
                  </a:cubicBezTo>
                  <a:cubicBezTo>
                    <a:pt x="949" y="1369"/>
                    <a:pt x="943" y="1369"/>
                    <a:pt x="943" y="1361"/>
                  </a:cubicBezTo>
                  <a:cubicBezTo>
                    <a:pt x="950" y="1359"/>
                    <a:pt x="959" y="1352"/>
                    <a:pt x="965" y="1357"/>
                  </a:cubicBezTo>
                  <a:cubicBezTo>
                    <a:pt x="966" y="1350"/>
                    <a:pt x="966" y="1341"/>
                    <a:pt x="961" y="1340"/>
                  </a:cubicBezTo>
                  <a:cubicBezTo>
                    <a:pt x="966" y="1323"/>
                    <a:pt x="960" y="1306"/>
                    <a:pt x="969" y="1291"/>
                  </a:cubicBezTo>
                  <a:cubicBezTo>
                    <a:pt x="989" y="1302"/>
                    <a:pt x="1002" y="1323"/>
                    <a:pt x="1019" y="1339"/>
                  </a:cubicBezTo>
                  <a:cubicBezTo>
                    <a:pt x="1023" y="1338"/>
                    <a:pt x="1027" y="1338"/>
                    <a:pt x="1029" y="1340"/>
                  </a:cubicBezTo>
                  <a:moveTo>
                    <a:pt x="964" y="1197"/>
                  </a:moveTo>
                  <a:cubicBezTo>
                    <a:pt x="965" y="1197"/>
                    <a:pt x="968" y="1197"/>
                    <a:pt x="968" y="1198"/>
                  </a:cubicBezTo>
                  <a:cubicBezTo>
                    <a:pt x="971" y="1197"/>
                    <a:pt x="971" y="1197"/>
                    <a:pt x="971" y="1197"/>
                  </a:cubicBezTo>
                  <a:cubicBezTo>
                    <a:pt x="971" y="1195"/>
                    <a:pt x="971" y="1194"/>
                    <a:pt x="972" y="1193"/>
                  </a:cubicBezTo>
                  <a:cubicBezTo>
                    <a:pt x="969" y="1193"/>
                    <a:pt x="964" y="1194"/>
                    <a:pt x="964" y="1197"/>
                  </a:cubicBezTo>
                  <a:moveTo>
                    <a:pt x="1041" y="1154"/>
                  </a:moveTo>
                  <a:cubicBezTo>
                    <a:pt x="1038" y="1153"/>
                    <a:pt x="1036" y="1153"/>
                    <a:pt x="1035" y="1155"/>
                  </a:cubicBezTo>
                  <a:cubicBezTo>
                    <a:pt x="1036" y="1158"/>
                    <a:pt x="1041" y="1158"/>
                    <a:pt x="1041" y="1154"/>
                  </a:cubicBezTo>
                  <a:moveTo>
                    <a:pt x="680" y="1213"/>
                  </a:moveTo>
                  <a:cubicBezTo>
                    <a:pt x="683" y="1212"/>
                    <a:pt x="684" y="1211"/>
                    <a:pt x="684" y="1209"/>
                  </a:cubicBezTo>
                  <a:cubicBezTo>
                    <a:pt x="682" y="1209"/>
                    <a:pt x="679" y="1210"/>
                    <a:pt x="680" y="1213"/>
                  </a:cubicBezTo>
                  <a:moveTo>
                    <a:pt x="1119" y="1095"/>
                  </a:moveTo>
                  <a:cubicBezTo>
                    <a:pt x="1125" y="1095"/>
                    <a:pt x="1115" y="1091"/>
                    <a:pt x="1115" y="1085"/>
                  </a:cubicBezTo>
                  <a:cubicBezTo>
                    <a:pt x="1127" y="1083"/>
                    <a:pt x="1132" y="1093"/>
                    <a:pt x="1144" y="1091"/>
                  </a:cubicBezTo>
                  <a:cubicBezTo>
                    <a:pt x="1147" y="1098"/>
                    <a:pt x="1143" y="1101"/>
                    <a:pt x="1138" y="1103"/>
                  </a:cubicBezTo>
                  <a:cubicBezTo>
                    <a:pt x="1133" y="1109"/>
                    <a:pt x="1128" y="1115"/>
                    <a:pt x="1120" y="1118"/>
                  </a:cubicBezTo>
                  <a:cubicBezTo>
                    <a:pt x="1114" y="1120"/>
                    <a:pt x="1114" y="1113"/>
                    <a:pt x="1109" y="1115"/>
                  </a:cubicBezTo>
                  <a:cubicBezTo>
                    <a:pt x="1105" y="1118"/>
                    <a:pt x="1113" y="1121"/>
                    <a:pt x="1115" y="1122"/>
                  </a:cubicBezTo>
                  <a:cubicBezTo>
                    <a:pt x="1116" y="1134"/>
                    <a:pt x="1104" y="1133"/>
                    <a:pt x="1095" y="1136"/>
                  </a:cubicBezTo>
                  <a:cubicBezTo>
                    <a:pt x="1093" y="1156"/>
                    <a:pt x="1066" y="1159"/>
                    <a:pt x="1055" y="1172"/>
                  </a:cubicBezTo>
                  <a:cubicBezTo>
                    <a:pt x="1047" y="1169"/>
                    <a:pt x="1039" y="1177"/>
                    <a:pt x="1033" y="1171"/>
                  </a:cubicBezTo>
                  <a:cubicBezTo>
                    <a:pt x="1028" y="1176"/>
                    <a:pt x="1027" y="1181"/>
                    <a:pt x="1029" y="1188"/>
                  </a:cubicBezTo>
                  <a:cubicBezTo>
                    <a:pt x="1008" y="1191"/>
                    <a:pt x="998" y="1206"/>
                    <a:pt x="979" y="1206"/>
                  </a:cubicBezTo>
                  <a:cubicBezTo>
                    <a:pt x="974" y="1205"/>
                    <a:pt x="970" y="1203"/>
                    <a:pt x="962" y="1205"/>
                  </a:cubicBezTo>
                  <a:cubicBezTo>
                    <a:pt x="959" y="1205"/>
                    <a:pt x="963" y="1210"/>
                    <a:pt x="962" y="1212"/>
                  </a:cubicBezTo>
                  <a:cubicBezTo>
                    <a:pt x="959" y="1208"/>
                    <a:pt x="957" y="1214"/>
                    <a:pt x="953" y="1211"/>
                  </a:cubicBezTo>
                  <a:cubicBezTo>
                    <a:pt x="951" y="1215"/>
                    <a:pt x="948" y="1218"/>
                    <a:pt x="948" y="1223"/>
                  </a:cubicBezTo>
                  <a:cubicBezTo>
                    <a:pt x="945" y="1222"/>
                    <a:pt x="941" y="1222"/>
                    <a:pt x="939" y="1220"/>
                  </a:cubicBezTo>
                  <a:cubicBezTo>
                    <a:pt x="923" y="1232"/>
                    <a:pt x="898" y="1232"/>
                    <a:pt x="880" y="1231"/>
                  </a:cubicBezTo>
                  <a:cubicBezTo>
                    <a:pt x="875" y="1237"/>
                    <a:pt x="869" y="1238"/>
                    <a:pt x="860" y="1238"/>
                  </a:cubicBezTo>
                  <a:cubicBezTo>
                    <a:pt x="860" y="1235"/>
                    <a:pt x="865" y="1235"/>
                    <a:pt x="864" y="1230"/>
                  </a:cubicBezTo>
                  <a:cubicBezTo>
                    <a:pt x="855" y="1226"/>
                    <a:pt x="850" y="1230"/>
                    <a:pt x="841" y="1232"/>
                  </a:cubicBezTo>
                  <a:cubicBezTo>
                    <a:pt x="844" y="1234"/>
                    <a:pt x="851" y="1231"/>
                    <a:pt x="853" y="1235"/>
                  </a:cubicBezTo>
                  <a:cubicBezTo>
                    <a:pt x="849" y="1247"/>
                    <a:pt x="830" y="1238"/>
                    <a:pt x="822" y="1237"/>
                  </a:cubicBezTo>
                  <a:cubicBezTo>
                    <a:pt x="818" y="1240"/>
                    <a:pt x="820" y="1247"/>
                    <a:pt x="811" y="1246"/>
                  </a:cubicBezTo>
                  <a:cubicBezTo>
                    <a:pt x="810" y="1243"/>
                    <a:pt x="808" y="1243"/>
                    <a:pt x="808" y="1238"/>
                  </a:cubicBezTo>
                  <a:cubicBezTo>
                    <a:pt x="803" y="1245"/>
                    <a:pt x="797" y="1243"/>
                    <a:pt x="789" y="1242"/>
                  </a:cubicBezTo>
                  <a:cubicBezTo>
                    <a:pt x="786" y="1239"/>
                    <a:pt x="788" y="1238"/>
                    <a:pt x="788" y="1234"/>
                  </a:cubicBezTo>
                  <a:cubicBezTo>
                    <a:pt x="781" y="1235"/>
                    <a:pt x="778" y="1238"/>
                    <a:pt x="776" y="1241"/>
                  </a:cubicBezTo>
                  <a:cubicBezTo>
                    <a:pt x="759" y="1243"/>
                    <a:pt x="748" y="1237"/>
                    <a:pt x="734" y="1236"/>
                  </a:cubicBezTo>
                  <a:cubicBezTo>
                    <a:pt x="736" y="1229"/>
                    <a:pt x="732" y="1227"/>
                    <a:pt x="729" y="1219"/>
                  </a:cubicBezTo>
                  <a:cubicBezTo>
                    <a:pt x="724" y="1220"/>
                    <a:pt x="717" y="1231"/>
                    <a:pt x="724" y="1231"/>
                  </a:cubicBezTo>
                  <a:cubicBezTo>
                    <a:pt x="717" y="1233"/>
                    <a:pt x="705" y="1228"/>
                    <a:pt x="695" y="1229"/>
                  </a:cubicBezTo>
                  <a:cubicBezTo>
                    <a:pt x="692" y="1227"/>
                    <a:pt x="694" y="1225"/>
                    <a:pt x="694" y="1222"/>
                  </a:cubicBezTo>
                  <a:cubicBezTo>
                    <a:pt x="664" y="1233"/>
                    <a:pt x="662" y="1203"/>
                    <a:pt x="635" y="1209"/>
                  </a:cubicBezTo>
                  <a:cubicBezTo>
                    <a:pt x="632" y="1201"/>
                    <a:pt x="641" y="1201"/>
                    <a:pt x="643" y="1196"/>
                  </a:cubicBezTo>
                  <a:cubicBezTo>
                    <a:pt x="648" y="1194"/>
                    <a:pt x="644" y="1186"/>
                    <a:pt x="653" y="1187"/>
                  </a:cubicBezTo>
                  <a:cubicBezTo>
                    <a:pt x="654" y="1195"/>
                    <a:pt x="644" y="1195"/>
                    <a:pt x="646" y="1203"/>
                  </a:cubicBezTo>
                  <a:cubicBezTo>
                    <a:pt x="648" y="1207"/>
                    <a:pt x="654" y="1201"/>
                    <a:pt x="657" y="1207"/>
                  </a:cubicBezTo>
                  <a:cubicBezTo>
                    <a:pt x="663" y="1203"/>
                    <a:pt x="652" y="1201"/>
                    <a:pt x="658" y="1196"/>
                  </a:cubicBezTo>
                  <a:cubicBezTo>
                    <a:pt x="662" y="1197"/>
                    <a:pt x="666" y="1197"/>
                    <a:pt x="670" y="1198"/>
                  </a:cubicBezTo>
                  <a:cubicBezTo>
                    <a:pt x="671" y="1205"/>
                    <a:pt x="662" y="1209"/>
                    <a:pt x="669" y="1216"/>
                  </a:cubicBezTo>
                  <a:cubicBezTo>
                    <a:pt x="674" y="1212"/>
                    <a:pt x="671" y="1203"/>
                    <a:pt x="676" y="1199"/>
                  </a:cubicBezTo>
                  <a:cubicBezTo>
                    <a:pt x="682" y="1199"/>
                    <a:pt x="684" y="1198"/>
                    <a:pt x="690" y="1196"/>
                  </a:cubicBezTo>
                  <a:cubicBezTo>
                    <a:pt x="688" y="1201"/>
                    <a:pt x="691" y="1209"/>
                    <a:pt x="698" y="1206"/>
                  </a:cubicBezTo>
                  <a:cubicBezTo>
                    <a:pt x="699" y="1210"/>
                    <a:pt x="693" y="1210"/>
                    <a:pt x="689" y="1211"/>
                  </a:cubicBezTo>
                  <a:cubicBezTo>
                    <a:pt x="694" y="1221"/>
                    <a:pt x="704" y="1206"/>
                    <a:pt x="712" y="1209"/>
                  </a:cubicBezTo>
                  <a:cubicBezTo>
                    <a:pt x="709" y="1213"/>
                    <a:pt x="711" y="1214"/>
                    <a:pt x="713" y="1220"/>
                  </a:cubicBezTo>
                  <a:cubicBezTo>
                    <a:pt x="720" y="1209"/>
                    <a:pt x="734" y="1215"/>
                    <a:pt x="743" y="1218"/>
                  </a:cubicBezTo>
                  <a:cubicBezTo>
                    <a:pt x="747" y="1223"/>
                    <a:pt x="737" y="1220"/>
                    <a:pt x="740" y="1225"/>
                  </a:cubicBezTo>
                  <a:cubicBezTo>
                    <a:pt x="743" y="1228"/>
                    <a:pt x="749" y="1222"/>
                    <a:pt x="751" y="1221"/>
                  </a:cubicBezTo>
                  <a:cubicBezTo>
                    <a:pt x="763" y="1218"/>
                    <a:pt x="768" y="1234"/>
                    <a:pt x="778" y="1228"/>
                  </a:cubicBezTo>
                  <a:cubicBezTo>
                    <a:pt x="776" y="1225"/>
                    <a:pt x="769" y="1229"/>
                    <a:pt x="771" y="1222"/>
                  </a:cubicBezTo>
                  <a:cubicBezTo>
                    <a:pt x="778" y="1224"/>
                    <a:pt x="789" y="1221"/>
                    <a:pt x="789" y="1233"/>
                  </a:cubicBezTo>
                  <a:cubicBezTo>
                    <a:pt x="791" y="1227"/>
                    <a:pt x="793" y="1222"/>
                    <a:pt x="802" y="1221"/>
                  </a:cubicBezTo>
                  <a:cubicBezTo>
                    <a:pt x="805" y="1223"/>
                    <a:pt x="806" y="1227"/>
                    <a:pt x="810" y="1227"/>
                  </a:cubicBezTo>
                  <a:cubicBezTo>
                    <a:pt x="831" y="1217"/>
                    <a:pt x="852" y="1228"/>
                    <a:pt x="870" y="1214"/>
                  </a:cubicBezTo>
                  <a:cubicBezTo>
                    <a:pt x="879" y="1221"/>
                    <a:pt x="893" y="1210"/>
                    <a:pt x="905" y="1212"/>
                  </a:cubicBezTo>
                  <a:cubicBezTo>
                    <a:pt x="906" y="1216"/>
                    <a:pt x="901" y="1216"/>
                    <a:pt x="900" y="1219"/>
                  </a:cubicBezTo>
                  <a:cubicBezTo>
                    <a:pt x="901" y="1223"/>
                    <a:pt x="908" y="1218"/>
                    <a:pt x="911" y="1221"/>
                  </a:cubicBezTo>
                  <a:cubicBezTo>
                    <a:pt x="915" y="1219"/>
                    <a:pt x="908" y="1217"/>
                    <a:pt x="909" y="1212"/>
                  </a:cubicBezTo>
                  <a:cubicBezTo>
                    <a:pt x="914" y="1208"/>
                    <a:pt x="925" y="1205"/>
                    <a:pt x="928" y="1212"/>
                  </a:cubicBezTo>
                  <a:cubicBezTo>
                    <a:pt x="934" y="1202"/>
                    <a:pt x="958" y="1194"/>
                    <a:pt x="970" y="1186"/>
                  </a:cubicBezTo>
                  <a:cubicBezTo>
                    <a:pt x="978" y="1180"/>
                    <a:pt x="1000" y="1174"/>
                    <a:pt x="999" y="1183"/>
                  </a:cubicBezTo>
                  <a:cubicBezTo>
                    <a:pt x="993" y="1184"/>
                    <a:pt x="983" y="1190"/>
                    <a:pt x="978" y="1191"/>
                  </a:cubicBezTo>
                  <a:cubicBezTo>
                    <a:pt x="980" y="1193"/>
                    <a:pt x="982" y="1193"/>
                    <a:pt x="984" y="1195"/>
                  </a:cubicBezTo>
                  <a:cubicBezTo>
                    <a:pt x="988" y="1191"/>
                    <a:pt x="993" y="1187"/>
                    <a:pt x="1002" y="1186"/>
                  </a:cubicBezTo>
                  <a:cubicBezTo>
                    <a:pt x="1000" y="1176"/>
                    <a:pt x="1000" y="1176"/>
                    <a:pt x="1000" y="1176"/>
                  </a:cubicBezTo>
                  <a:cubicBezTo>
                    <a:pt x="1010" y="1172"/>
                    <a:pt x="1017" y="1157"/>
                    <a:pt x="1030" y="1162"/>
                  </a:cubicBezTo>
                  <a:cubicBezTo>
                    <a:pt x="1033" y="1162"/>
                    <a:pt x="1031" y="1157"/>
                    <a:pt x="1031" y="1153"/>
                  </a:cubicBezTo>
                  <a:cubicBezTo>
                    <a:pt x="1039" y="1150"/>
                    <a:pt x="1044" y="1145"/>
                    <a:pt x="1054" y="1146"/>
                  </a:cubicBezTo>
                  <a:cubicBezTo>
                    <a:pt x="1056" y="1138"/>
                    <a:pt x="1065" y="1136"/>
                    <a:pt x="1069" y="1130"/>
                  </a:cubicBezTo>
                  <a:cubicBezTo>
                    <a:pt x="1077" y="1131"/>
                    <a:pt x="1082" y="1136"/>
                    <a:pt x="1092" y="1134"/>
                  </a:cubicBezTo>
                  <a:cubicBezTo>
                    <a:pt x="1094" y="1133"/>
                    <a:pt x="1095" y="1131"/>
                    <a:pt x="1095" y="1129"/>
                  </a:cubicBezTo>
                  <a:cubicBezTo>
                    <a:pt x="1094" y="1124"/>
                    <a:pt x="1087" y="1130"/>
                    <a:pt x="1087" y="1123"/>
                  </a:cubicBezTo>
                  <a:cubicBezTo>
                    <a:pt x="1081" y="1123"/>
                    <a:pt x="1082" y="1130"/>
                    <a:pt x="1077" y="1127"/>
                  </a:cubicBezTo>
                  <a:cubicBezTo>
                    <a:pt x="1082" y="1119"/>
                    <a:pt x="1085" y="1110"/>
                    <a:pt x="1097" y="1108"/>
                  </a:cubicBezTo>
                  <a:cubicBezTo>
                    <a:pt x="1099" y="1107"/>
                    <a:pt x="1098" y="1104"/>
                    <a:pt x="1098" y="1102"/>
                  </a:cubicBezTo>
                  <a:cubicBezTo>
                    <a:pt x="1106" y="1102"/>
                    <a:pt x="1120" y="1095"/>
                    <a:pt x="1119" y="1095"/>
                  </a:cubicBezTo>
                  <a:moveTo>
                    <a:pt x="507" y="587"/>
                  </a:moveTo>
                  <a:cubicBezTo>
                    <a:pt x="507" y="595"/>
                    <a:pt x="512" y="596"/>
                    <a:pt x="513" y="603"/>
                  </a:cubicBezTo>
                  <a:cubicBezTo>
                    <a:pt x="506" y="607"/>
                    <a:pt x="500" y="612"/>
                    <a:pt x="494" y="611"/>
                  </a:cubicBezTo>
                  <a:cubicBezTo>
                    <a:pt x="495" y="606"/>
                    <a:pt x="498" y="591"/>
                    <a:pt x="507" y="587"/>
                  </a:cubicBezTo>
                  <a:moveTo>
                    <a:pt x="768" y="470"/>
                  </a:moveTo>
                  <a:cubicBezTo>
                    <a:pt x="768" y="464"/>
                    <a:pt x="773" y="461"/>
                    <a:pt x="771" y="453"/>
                  </a:cubicBezTo>
                  <a:cubicBezTo>
                    <a:pt x="776" y="453"/>
                    <a:pt x="778" y="459"/>
                    <a:pt x="784" y="457"/>
                  </a:cubicBezTo>
                  <a:cubicBezTo>
                    <a:pt x="781" y="448"/>
                    <a:pt x="768" y="451"/>
                    <a:pt x="765" y="441"/>
                  </a:cubicBezTo>
                  <a:cubicBezTo>
                    <a:pt x="771" y="441"/>
                    <a:pt x="772" y="438"/>
                    <a:pt x="776" y="438"/>
                  </a:cubicBezTo>
                  <a:cubicBezTo>
                    <a:pt x="777" y="433"/>
                    <a:pt x="773" y="434"/>
                    <a:pt x="773" y="429"/>
                  </a:cubicBezTo>
                  <a:cubicBezTo>
                    <a:pt x="782" y="428"/>
                    <a:pt x="782" y="428"/>
                    <a:pt x="782" y="428"/>
                  </a:cubicBezTo>
                  <a:cubicBezTo>
                    <a:pt x="784" y="448"/>
                    <a:pt x="801" y="461"/>
                    <a:pt x="795" y="480"/>
                  </a:cubicBezTo>
                  <a:cubicBezTo>
                    <a:pt x="796" y="482"/>
                    <a:pt x="800" y="480"/>
                    <a:pt x="800" y="483"/>
                  </a:cubicBezTo>
                  <a:cubicBezTo>
                    <a:pt x="799" y="488"/>
                    <a:pt x="802" y="495"/>
                    <a:pt x="793" y="495"/>
                  </a:cubicBezTo>
                  <a:cubicBezTo>
                    <a:pt x="792" y="487"/>
                    <a:pt x="787" y="484"/>
                    <a:pt x="783" y="479"/>
                  </a:cubicBezTo>
                  <a:cubicBezTo>
                    <a:pt x="782" y="474"/>
                    <a:pt x="789" y="475"/>
                    <a:pt x="790" y="472"/>
                  </a:cubicBezTo>
                  <a:cubicBezTo>
                    <a:pt x="787" y="469"/>
                    <a:pt x="784" y="466"/>
                    <a:pt x="780" y="465"/>
                  </a:cubicBezTo>
                  <a:cubicBezTo>
                    <a:pt x="779" y="466"/>
                    <a:pt x="770" y="470"/>
                    <a:pt x="776" y="472"/>
                  </a:cubicBezTo>
                  <a:cubicBezTo>
                    <a:pt x="774" y="477"/>
                    <a:pt x="773" y="466"/>
                    <a:pt x="768" y="470"/>
                  </a:cubicBezTo>
                  <a:moveTo>
                    <a:pt x="1052" y="1564"/>
                  </a:moveTo>
                  <a:cubicBezTo>
                    <a:pt x="1050" y="1565"/>
                    <a:pt x="1049" y="1565"/>
                    <a:pt x="1049" y="1566"/>
                  </a:cubicBezTo>
                  <a:cubicBezTo>
                    <a:pt x="1050" y="1566"/>
                    <a:pt x="1052" y="1566"/>
                    <a:pt x="1052" y="1564"/>
                  </a:cubicBezTo>
                  <a:moveTo>
                    <a:pt x="883" y="1588"/>
                  </a:moveTo>
                  <a:cubicBezTo>
                    <a:pt x="888" y="1589"/>
                    <a:pt x="890" y="1587"/>
                    <a:pt x="890" y="1586"/>
                  </a:cubicBezTo>
                  <a:cubicBezTo>
                    <a:pt x="889" y="1585"/>
                    <a:pt x="887" y="1585"/>
                    <a:pt x="883" y="1588"/>
                  </a:cubicBezTo>
                  <a:moveTo>
                    <a:pt x="963" y="1573"/>
                  </a:moveTo>
                  <a:cubicBezTo>
                    <a:pt x="967" y="1572"/>
                    <a:pt x="967" y="1577"/>
                    <a:pt x="971" y="1576"/>
                  </a:cubicBezTo>
                  <a:cubicBezTo>
                    <a:pt x="970" y="1571"/>
                    <a:pt x="975" y="1568"/>
                    <a:pt x="970" y="1565"/>
                  </a:cubicBezTo>
                  <a:cubicBezTo>
                    <a:pt x="967" y="1567"/>
                    <a:pt x="964" y="1570"/>
                    <a:pt x="963" y="1573"/>
                  </a:cubicBezTo>
                  <a:moveTo>
                    <a:pt x="943" y="1575"/>
                  </a:moveTo>
                  <a:cubicBezTo>
                    <a:pt x="946" y="1575"/>
                    <a:pt x="946" y="1575"/>
                    <a:pt x="946" y="1575"/>
                  </a:cubicBezTo>
                  <a:cubicBezTo>
                    <a:pt x="947" y="1572"/>
                    <a:pt x="947" y="1571"/>
                    <a:pt x="943" y="1571"/>
                  </a:cubicBezTo>
                  <a:cubicBezTo>
                    <a:pt x="944" y="1572"/>
                    <a:pt x="942" y="1573"/>
                    <a:pt x="943" y="1575"/>
                  </a:cubicBezTo>
                  <a:moveTo>
                    <a:pt x="849" y="1592"/>
                  </a:moveTo>
                  <a:cubicBezTo>
                    <a:pt x="848" y="1591"/>
                    <a:pt x="848" y="1590"/>
                    <a:pt x="850" y="1590"/>
                  </a:cubicBezTo>
                  <a:cubicBezTo>
                    <a:pt x="849" y="1589"/>
                    <a:pt x="849" y="1587"/>
                    <a:pt x="846" y="1588"/>
                  </a:cubicBezTo>
                  <a:cubicBezTo>
                    <a:pt x="847" y="1590"/>
                    <a:pt x="847" y="1592"/>
                    <a:pt x="849" y="1592"/>
                  </a:cubicBezTo>
                  <a:moveTo>
                    <a:pt x="957" y="1580"/>
                  </a:moveTo>
                  <a:cubicBezTo>
                    <a:pt x="961" y="1581"/>
                    <a:pt x="963" y="1584"/>
                    <a:pt x="968" y="1584"/>
                  </a:cubicBezTo>
                  <a:cubicBezTo>
                    <a:pt x="964" y="1578"/>
                    <a:pt x="962" y="1568"/>
                    <a:pt x="956" y="1565"/>
                  </a:cubicBezTo>
                  <a:cubicBezTo>
                    <a:pt x="958" y="1571"/>
                    <a:pt x="956" y="1575"/>
                    <a:pt x="957" y="1580"/>
                  </a:cubicBezTo>
                  <a:moveTo>
                    <a:pt x="857" y="1583"/>
                  </a:moveTo>
                  <a:cubicBezTo>
                    <a:pt x="858" y="1586"/>
                    <a:pt x="859" y="1589"/>
                    <a:pt x="864" y="1588"/>
                  </a:cubicBezTo>
                  <a:cubicBezTo>
                    <a:pt x="863" y="1584"/>
                    <a:pt x="863" y="1581"/>
                    <a:pt x="860" y="1581"/>
                  </a:cubicBezTo>
                  <a:cubicBezTo>
                    <a:pt x="860" y="1582"/>
                    <a:pt x="859" y="1583"/>
                    <a:pt x="857" y="1583"/>
                  </a:cubicBezTo>
                  <a:moveTo>
                    <a:pt x="881" y="1584"/>
                  </a:moveTo>
                  <a:cubicBezTo>
                    <a:pt x="884" y="1581"/>
                    <a:pt x="888" y="1579"/>
                    <a:pt x="888" y="1574"/>
                  </a:cubicBezTo>
                  <a:cubicBezTo>
                    <a:pt x="878" y="1576"/>
                    <a:pt x="878" y="1576"/>
                    <a:pt x="878" y="1576"/>
                  </a:cubicBezTo>
                  <a:cubicBezTo>
                    <a:pt x="879" y="1579"/>
                    <a:pt x="881" y="1580"/>
                    <a:pt x="881" y="1584"/>
                  </a:cubicBezTo>
                  <a:moveTo>
                    <a:pt x="814" y="1594"/>
                  </a:moveTo>
                  <a:cubicBezTo>
                    <a:pt x="813" y="1592"/>
                    <a:pt x="812" y="1590"/>
                    <a:pt x="810" y="1589"/>
                  </a:cubicBezTo>
                  <a:cubicBezTo>
                    <a:pt x="810" y="1593"/>
                    <a:pt x="808" y="1595"/>
                    <a:pt x="814" y="1594"/>
                  </a:cubicBezTo>
                  <a:moveTo>
                    <a:pt x="1014" y="1569"/>
                  </a:moveTo>
                  <a:cubicBezTo>
                    <a:pt x="1021" y="1568"/>
                    <a:pt x="1020" y="1561"/>
                    <a:pt x="1027" y="1560"/>
                  </a:cubicBezTo>
                  <a:cubicBezTo>
                    <a:pt x="1024" y="1553"/>
                    <a:pt x="1019" y="1548"/>
                    <a:pt x="1011" y="1549"/>
                  </a:cubicBezTo>
                  <a:cubicBezTo>
                    <a:pt x="1013" y="1553"/>
                    <a:pt x="1019" y="1561"/>
                    <a:pt x="1014" y="1569"/>
                  </a:cubicBezTo>
                  <a:moveTo>
                    <a:pt x="1079" y="1540"/>
                  </a:moveTo>
                  <a:cubicBezTo>
                    <a:pt x="1081" y="1538"/>
                    <a:pt x="1080" y="1534"/>
                    <a:pt x="1077" y="1534"/>
                  </a:cubicBezTo>
                  <a:cubicBezTo>
                    <a:pt x="1077" y="1536"/>
                    <a:pt x="1077" y="1540"/>
                    <a:pt x="1079" y="1540"/>
                  </a:cubicBezTo>
                  <a:moveTo>
                    <a:pt x="1107" y="1533"/>
                  </a:moveTo>
                  <a:cubicBezTo>
                    <a:pt x="1107" y="1530"/>
                    <a:pt x="1113" y="1531"/>
                    <a:pt x="1111" y="1526"/>
                  </a:cubicBezTo>
                  <a:cubicBezTo>
                    <a:pt x="1106" y="1527"/>
                    <a:pt x="1106" y="1527"/>
                    <a:pt x="1106" y="1527"/>
                  </a:cubicBezTo>
                  <a:cubicBezTo>
                    <a:pt x="1108" y="1530"/>
                    <a:pt x="1103" y="1533"/>
                    <a:pt x="1107" y="1533"/>
                  </a:cubicBezTo>
                  <a:moveTo>
                    <a:pt x="1065" y="1549"/>
                  </a:moveTo>
                  <a:cubicBezTo>
                    <a:pt x="1066" y="1543"/>
                    <a:pt x="1074" y="1538"/>
                    <a:pt x="1066" y="1533"/>
                  </a:cubicBezTo>
                  <a:cubicBezTo>
                    <a:pt x="1061" y="1535"/>
                    <a:pt x="1063" y="1547"/>
                    <a:pt x="1065" y="1549"/>
                  </a:cubicBezTo>
                  <a:moveTo>
                    <a:pt x="1033" y="1561"/>
                  </a:moveTo>
                  <a:cubicBezTo>
                    <a:pt x="1040" y="1564"/>
                    <a:pt x="1041" y="1556"/>
                    <a:pt x="1045" y="1554"/>
                  </a:cubicBezTo>
                  <a:cubicBezTo>
                    <a:pt x="1047" y="1554"/>
                    <a:pt x="1047" y="1558"/>
                    <a:pt x="1051" y="1556"/>
                  </a:cubicBezTo>
                  <a:cubicBezTo>
                    <a:pt x="1054" y="1551"/>
                    <a:pt x="1054" y="1544"/>
                    <a:pt x="1055" y="1537"/>
                  </a:cubicBezTo>
                  <a:cubicBezTo>
                    <a:pt x="1043" y="1537"/>
                    <a:pt x="1036" y="1550"/>
                    <a:pt x="1033" y="1561"/>
                  </a:cubicBezTo>
                  <a:moveTo>
                    <a:pt x="829" y="1581"/>
                  </a:moveTo>
                  <a:cubicBezTo>
                    <a:pt x="831" y="1582"/>
                    <a:pt x="834" y="1581"/>
                    <a:pt x="836" y="1583"/>
                  </a:cubicBezTo>
                  <a:cubicBezTo>
                    <a:pt x="840" y="1573"/>
                    <a:pt x="829" y="1573"/>
                    <a:pt x="829" y="1581"/>
                  </a:cubicBezTo>
                  <a:moveTo>
                    <a:pt x="1112" y="1526"/>
                  </a:moveTo>
                  <a:cubicBezTo>
                    <a:pt x="1118" y="1525"/>
                    <a:pt x="1121" y="1523"/>
                    <a:pt x="1121" y="1518"/>
                  </a:cubicBezTo>
                  <a:cubicBezTo>
                    <a:pt x="1115" y="1517"/>
                    <a:pt x="1112" y="1521"/>
                    <a:pt x="1112" y="1526"/>
                  </a:cubicBezTo>
                  <a:moveTo>
                    <a:pt x="737" y="1597"/>
                  </a:moveTo>
                  <a:cubicBezTo>
                    <a:pt x="743" y="1597"/>
                    <a:pt x="745" y="1594"/>
                    <a:pt x="744" y="1589"/>
                  </a:cubicBezTo>
                  <a:cubicBezTo>
                    <a:pt x="739" y="1586"/>
                    <a:pt x="734" y="1590"/>
                    <a:pt x="737" y="1597"/>
                  </a:cubicBezTo>
                  <a:moveTo>
                    <a:pt x="760" y="1580"/>
                  </a:moveTo>
                  <a:cubicBezTo>
                    <a:pt x="759" y="1580"/>
                    <a:pt x="758" y="1580"/>
                    <a:pt x="758" y="1582"/>
                  </a:cubicBezTo>
                  <a:cubicBezTo>
                    <a:pt x="759" y="1581"/>
                    <a:pt x="761" y="1581"/>
                    <a:pt x="760" y="1580"/>
                  </a:cubicBezTo>
                  <a:moveTo>
                    <a:pt x="780" y="1576"/>
                  </a:moveTo>
                  <a:cubicBezTo>
                    <a:pt x="783" y="1575"/>
                    <a:pt x="785" y="1574"/>
                    <a:pt x="786" y="1572"/>
                  </a:cubicBezTo>
                  <a:cubicBezTo>
                    <a:pt x="783" y="1573"/>
                    <a:pt x="778" y="1572"/>
                    <a:pt x="780" y="1576"/>
                  </a:cubicBezTo>
                  <a:moveTo>
                    <a:pt x="707" y="1572"/>
                  </a:moveTo>
                  <a:cubicBezTo>
                    <a:pt x="717" y="1567"/>
                    <a:pt x="716" y="1577"/>
                    <a:pt x="724" y="1575"/>
                  </a:cubicBezTo>
                  <a:cubicBezTo>
                    <a:pt x="727" y="1566"/>
                    <a:pt x="712" y="1569"/>
                    <a:pt x="706" y="1567"/>
                  </a:cubicBezTo>
                  <a:lnTo>
                    <a:pt x="707" y="1572"/>
                  </a:lnTo>
                  <a:close/>
                  <a:moveTo>
                    <a:pt x="1202" y="1472"/>
                  </a:moveTo>
                  <a:cubicBezTo>
                    <a:pt x="1201" y="1477"/>
                    <a:pt x="1207" y="1474"/>
                    <a:pt x="1209" y="1476"/>
                  </a:cubicBezTo>
                  <a:cubicBezTo>
                    <a:pt x="1211" y="1481"/>
                    <a:pt x="1204" y="1480"/>
                    <a:pt x="1204" y="1484"/>
                  </a:cubicBezTo>
                  <a:cubicBezTo>
                    <a:pt x="1214" y="1483"/>
                    <a:pt x="1214" y="1483"/>
                    <a:pt x="1214" y="1483"/>
                  </a:cubicBezTo>
                  <a:cubicBezTo>
                    <a:pt x="1213" y="1479"/>
                    <a:pt x="1211" y="1476"/>
                    <a:pt x="1209" y="1472"/>
                  </a:cubicBezTo>
                  <a:cubicBezTo>
                    <a:pt x="1213" y="1470"/>
                    <a:pt x="1217" y="1468"/>
                    <a:pt x="1215" y="1462"/>
                  </a:cubicBezTo>
                  <a:cubicBezTo>
                    <a:pt x="1208" y="1463"/>
                    <a:pt x="1208" y="1469"/>
                    <a:pt x="1202" y="1472"/>
                  </a:cubicBezTo>
                  <a:moveTo>
                    <a:pt x="1218" y="1461"/>
                  </a:moveTo>
                  <a:cubicBezTo>
                    <a:pt x="1220" y="1461"/>
                    <a:pt x="1221" y="1459"/>
                    <a:pt x="1221" y="1458"/>
                  </a:cubicBezTo>
                  <a:cubicBezTo>
                    <a:pt x="1219" y="1458"/>
                    <a:pt x="1216" y="1458"/>
                    <a:pt x="1218" y="1461"/>
                  </a:cubicBezTo>
                  <a:moveTo>
                    <a:pt x="645" y="1565"/>
                  </a:moveTo>
                  <a:cubicBezTo>
                    <a:pt x="644" y="1564"/>
                    <a:pt x="642" y="1567"/>
                    <a:pt x="641" y="1567"/>
                  </a:cubicBezTo>
                  <a:cubicBezTo>
                    <a:pt x="641" y="1570"/>
                    <a:pt x="647" y="1566"/>
                    <a:pt x="645" y="1565"/>
                  </a:cubicBezTo>
                  <a:moveTo>
                    <a:pt x="602" y="1554"/>
                  </a:moveTo>
                  <a:cubicBezTo>
                    <a:pt x="603" y="1557"/>
                    <a:pt x="601" y="1558"/>
                    <a:pt x="598" y="1558"/>
                  </a:cubicBezTo>
                  <a:cubicBezTo>
                    <a:pt x="599" y="1561"/>
                    <a:pt x="601" y="1562"/>
                    <a:pt x="601" y="1566"/>
                  </a:cubicBezTo>
                  <a:cubicBezTo>
                    <a:pt x="608" y="1567"/>
                    <a:pt x="605" y="1561"/>
                    <a:pt x="607" y="1559"/>
                  </a:cubicBezTo>
                  <a:cubicBezTo>
                    <a:pt x="610" y="1556"/>
                    <a:pt x="616" y="1560"/>
                    <a:pt x="617" y="1554"/>
                  </a:cubicBezTo>
                  <a:cubicBezTo>
                    <a:pt x="614" y="1554"/>
                    <a:pt x="615" y="1549"/>
                    <a:pt x="610" y="1551"/>
                  </a:cubicBezTo>
                  <a:cubicBezTo>
                    <a:pt x="608" y="1556"/>
                    <a:pt x="606" y="1561"/>
                    <a:pt x="602" y="1554"/>
                  </a:cubicBezTo>
                  <a:moveTo>
                    <a:pt x="1398" y="1339"/>
                  </a:moveTo>
                  <a:cubicBezTo>
                    <a:pt x="1397" y="1337"/>
                    <a:pt x="1401" y="1329"/>
                    <a:pt x="1395" y="1331"/>
                  </a:cubicBezTo>
                  <a:cubicBezTo>
                    <a:pt x="1396" y="1333"/>
                    <a:pt x="1395" y="1339"/>
                    <a:pt x="1398" y="1339"/>
                  </a:cubicBezTo>
                  <a:moveTo>
                    <a:pt x="288" y="1358"/>
                  </a:moveTo>
                  <a:cubicBezTo>
                    <a:pt x="285" y="1362"/>
                    <a:pt x="289" y="1362"/>
                    <a:pt x="290" y="1361"/>
                  </a:cubicBezTo>
                  <a:cubicBezTo>
                    <a:pt x="290" y="1360"/>
                    <a:pt x="290" y="1359"/>
                    <a:pt x="288" y="1358"/>
                  </a:cubicBezTo>
                  <a:moveTo>
                    <a:pt x="1548" y="1057"/>
                  </a:moveTo>
                  <a:cubicBezTo>
                    <a:pt x="1548" y="1054"/>
                    <a:pt x="1548" y="1054"/>
                    <a:pt x="1548" y="1054"/>
                  </a:cubicBezTo>
                  <a:cubicBezTo>
                    <a:pt x="1549" y="1054"/>
                    <a:pt x="1549" y="1054"/>
                    <a:pt x="1549" y="1053"/>
                  </a:cubicBezTo>
                  <a:cubicBezTo>
                    <a:pt x="1540" y="1054"/>
                    <a:pt x="1540" y="1054"/>
                    <a:pt x="1540" y="1054"/>
                  </a:cubicBezTo>
                  <a:cubicBezTo>
                    <a:pt x="1541" y="1059"/>
                    <a:pt x="1545" y="1056"/>
                    <a:pt x="1548" y="1057"/>
                  </a:cubicBezTo>
                  <a:moveTo>
                    <a:pt x="203" y="1304"/>
                  </a:moveTo>
                  <a:cubicBezTo>
                    <a:pt x="208" y="1302"/>
                    <a:pt x="209" y="1310"/>
                    <a:pt x="212" y="1305"/>
                  </a:cubicBezTo>
                  <a:cubicBezTo>
                    <a:pt x="211" y="1301"/>
                    <a:pt x="211" y="1301"/>
                    <a:pt x="211" y="1301"/>
                  </a:cubicBezTo>
                  <a:cubicBezTo>
                    <a:pt x="207" y="1302"/>
                    <a:pt x="203" y="1298"/>
                    <a:pt x="203" y="1304"/>
                  </a:cubicBezTo>
                  <a:moveTo>
                    <a:pt x="1558" y="978"/>
                  </a:moveTo>
                  <a:cubicBezTo>
                    <a:pt x="1559" y="986"/>
                    <a:pt x="1553" y="999"/>
                    <a:pt x="1564" y="1002"/>
                  </a:cubicBezTo>
                  <a:cubicBezTo>
                    <a:pt x="1562" y="990"/>
                    <a:pt x="1572" y="986"/>
                    <a:pt x="1572" y="976"/>
                  </a:cubicBezTo>
                  <a:cubicBezTo>
                    <a:pt x="1566" y="976"/>
                    <a:pt x="1565" y="976"/>
                    <a:pt x="1558" y="978"/>
                  </a:cubicBezTo>
                  <a:moveTo>
                    <a:pt x="1579" y="897"/>
                  </a:moveTo>
                  <a:cubicBezTo>
                    <a:pt x="1581" y="903"/>
                    <a:pt x="1581" y="908"/>
                    <a:pt x="1575" y="909"/>
                  </a:cubicBezTo>
                  <a:cubicBezTo>
                    <a:pt x="1575" y="907"/>
                    <a:pt x="1577" y="906"/>
                    <a:pt x="1576" y="904"/>
                  </a:cubicBezTo>
                  <a:cubicBezTo>
                    <a:pt x="1569" y="905"/>
                    <a:pt x="1569" y="905"/>
                    <a:pt x="1569" y="905"/>
                  </a:cubicBezTo>
                  <a:cubicBezTo>
                    <a:pt x="1568" y="918"/>
                    <a:pt x="1573" y="926"/>
                    <a:pt x="1576" y="934"/>
                  </a:cubicBezTo>
                  <a:cubicBezTo>
                    <a:pt x="1583" y="930"/>
                    <a:pt x="1584" y="928"/>
                    <a:pt x="1591" y="926"/>
                  </a:cubicBezTo>
                  <a:cubicBezTo>
                    <a:pt x="1592" y="919"/>
                    <a:pt x="1584" y="924"/>
                    <a:pt x="1583" y="919"/>
                  </a:cubicBezTo>
                  <a:cubicBezTo>
                    <a:pt x="1590" y="918"/>
                    <a:pt x="1589" y="911"/>
                    <a:pt x="1597" y="910"/>
                  </a:cubicBezTo>
                  <a:cubicBezTo>
                    <a:pt x="1596" y="905"/>
                    <a:pt x="1588" y="910"/>
                    <a:pt x="1588" y="903"/>
                  </a:cubicBezTo>
                  <a:cubicBezTo>
                    <a:pt x="1589" y="900"/>
                    <a:pt x="1590" y="898"/>
                    <a:pt x="1591" y="895"/>
                  </a:cubicBezTo>
                  <a:cubicBezTo>
                    <a:pt x="1587" y="893"/>
                    <a:pt x="1584" y="897"/>
                    <a:pt x="1579" y="897"/>
                  </a:cubicBezTo>
                  <a:moveTo>
                    <a:pt x="1578" y="889"/>
                  </a:moveTo>
                  <a:cubicBezTo>
                    <a:pt x="1578" y="888"/>
                    <a:pt x="1578" y="887"/>
                    <a:pt x="1580" y="887"/>
                  </a:cubicBezTo>
                  <a:cubicBezTo>
                    <a:pt x="1579" y="883"/>
                    <a:pt x="1577" y="882"/>
                    <a:pt x="1573" y="882"/>
                  </a:cubicBezTo>
                  <a:cubicBezTo>
                    <a:pt x="1574" y="886"/>
                    <a:pt x="1575" y="888"/>
                    <a:pt x="1578" y="889"/>
                  </a:cubicBezTo>
                  <a:moveTo>
                    <a:pt x="1573" y="872"/>
                  </a:moveTo>
                  <a:cubicBezTo>
                    <a:pt x="1584" y="870"/>
                    <a:pt x="1584" y="870"/>
                    <a:pt x="1584" y="870"/>
                  </a:cubicBezTo>
                  <a:cubicBezTo>
                    <a:pt x="1582" y="866"/>
                    <a:pt x="1579" y="864"/>
                    <a:pt x="1575" y="863"/>
                  </a:cubicBezTo>
                  <a:cubicBezTo>
                    <a:pt x="1576" y="867"/>
                    <a:pt x="1572" y="868"/>
                    <a:pt x="1573" y="872"/>
                  </a:cubicBezTo>
                  <a:moveTo>
                    <a:pt x="1580" y="849"/>
                  </a:moveTo>
                  <a:cubicBezTo>
                    <a:pt x="1582" y="848"/>
                    <a:pt x="1585" y="848"/>
                    <a:pt x="1584" y="845"/>
                  </a:cubicBezTo>
                  <a:cubicBezTo>
                    <a:pt x="1581" y="845"/>
                    <a:pt x="1581" y="845"/>
                    <a:pt x="1581" y="845"/>
                  </a:cubicBezTo>
                  <a:cubicBezTo>
                    <a:pt x="1581" y="847"/>
                    <a:pt x="1580" y="847"/>
                    <a:pt x="1580" y="849"/>
                  </a:cubicBezTo>
                  <a:moveTo>
                    <a:pt x="118" y="1131"/>
                  </a:moveTo>
                  <a:cubicBezTo>
                    <a:pt x="118" y="1132"/>
                    <a:pt x="119" y="1133"/>
                    <a:pt x="119" y="1133"/>
                  </a:cubicBezTo>
                  <a:cubicBezTo>
                    <a:pt x="120" y="1133"/>
                    <a:pt x="118" y="1127"/>
                    <a:pt x="118" y="1131"/>
                  </a:cubicBezTo>
                  <a:moveTo>
                    <a:pt x="1578" y="768"/>
                  </a:moveTo>
                  <a:cubicBezTo>
                    <a:pt x="1582" y="768"/>
                    <a:pt x="1585" y="772"/>
                    <a:pt x="1591" y="770"/>
                  </a:cubicBezTo>
                  <a:cubicBezTo>
                    <a:pt x="1590" y="763"/>
                    <a:pt x="1588" y="756"/>
                    <a:pt x="1589" y="751"/>
                  </a:cubicBezTo>
                  <a:cubicBezTo>
                    <a:pt x="1579" y="744"/>
                    <a:pt x="1579" y="761"/>
                    <a:pt x="1578" y="768"/>
                  </a:cubicBezTo>
                  <a:moveTo>
                    <a:pt x="1581" y="732"/>
                  </a:moveTo>
                  <a:cubicBezTo>
                    <a:pt x="1583" y="735"/>
                    <a:pt x="1576" y="739"/>
                    <a:pt x="1581" y="741"/>
                  </a:cubicBezTo>
                  <a:cubicBezTo>
                    <a:pt x="1583" y="734"/>
                    <a:pt x="1598" y="738"/>
                    <a:pt x="1595" y="729"/>
                  </a:cubicBezTo>
                  <a:cubicBezTo>
                    <a:pt x="1587" y="725"/>
                    <a:pt x="1589" y="737"/>
                    <a:pt x="1581" y="732"/>
                  </a:cubicBezTo>
                  <a:moveTo>
                    <a:pt x="1559" y="686"/>
                  </a:moveTo>
                  <a:cubicBezTo>
                    <a:pt x="1568" y="685"/>
                    <a:pt x="1577" y="691"/>
                    <a:pt x="1572" y="701"/>
                  </a:cubicBezTo>
                  <a:cubicBezTo>
                    <a:pt x="1577" y="697"/>
                    <a:pt x="1595" y="690"/>
                    <a:pt x="1587" y="685"/>
                  </a:cubicBezTo>
                  <a:cubicBezTo>
                    <a:pt x="1588" y="688"/>
                    <a:pt x="1586" y="690"/>
                    <a:pt x="1583" y="690"/>
                  </a:cubicBezTo>
                  <a:cubicBezTo>
                    <a:pt x="1581" y="688"/>
                    <a:pt x="1577" y="689"/>
                    <a:pt x="1575" y="687"/>
                  </a:cubicBezTo>
                  <a:cubicBezTo>
                    <a:pt x="1574" y="682"/>
                    <a:pt x="1581" y="682"/>
                    <a:pt x="1581" y="677"/>
                  </a:cubicBezTo>
                  <a:cubicBezTo>
                    <a:pt x="1577" y="677"/>
                    <a:pt x="1567" y="684"/>
                    <a:pt x="1559" y="686"/>
                  </a:cubicBezTo>
                  <a:moveTo>
                    <a:pt x="1567" y="658"/>
                  </a:moveTo>
                  <a:cubicBezTo>
                    <a:pt x="1571" y="664"/>
                    <a:pt x="1578" y="654"/>
                    <a:pt x="1582" y="655"/>
                  </a:cubicBezTo>
                  <a:cubicBezTo>
                    <a:pt x="1578" y="653"/>
                    <a:pt x="1570" y="656"/>
                    <a:pt x="1567" y="658"/>
                  </a:cubicBezTo>
                  <a:moveTo>
                    <a:pt x="1557" y="611"/>
                  </a:moveTo>
                  <a:cubicBezTo>
                    <a:pt x="1558" y="614"/>
                    <a:pt x="1558" y="614"/>
                    <a:pt x="1558" y="614"/>
                  </a:cubicBezTo>
                  <a:cubicBezTo>
                    <a:pt x="1562" y="615"/>
                    <a:pt x="1561" y="608"/>
                    <a:pt x="1559" y="609"/>
                  </a:cubicBezTo>
                  <a:cubicBezTo>
                    <a:pt x="1559" y="610"/>
                    <a:pt x="1559" y="611"/>
                    <a:pt x="1557" y="611"/>
                  </a:cubicBezTo>
                  <a:moveTo>
                    <a:pt x="1543" y="584"/>
                  </a:moveTo>
                  <a:cubicBezTo>
                    <a:pt x="1550" y="586"/>
                    <a:pt x="1550" y="598"/>
                    <a:pt x="1557" y="600"/>
                  </a:cubicBezTo>
                  <a:cubicBezTo>
                    <a:pt x="1561" y="597"/>
                    <a:pt x="1567" y="595"/>
                    <a:pt x="1567" y="590"/>
                  </a:cubicBezTo>
                  <a:cubicBezTo>
                    <a:pt x="1566" y="586"/>
                    <a:pt x="1564" y="585"/>
                    <a:pt x="1560" y="587"/>
                  </a:cubicBezTo>
                  <a:cubicBezTo>
                    <a:pt x="1563" y="591"/>
                    <a:pt x="1558" y="596"/>
                    <a:pt x="1556" y="593"/>
                  </a:cubicBezTo>
                  <a:cubicBezTo>
                    <a:pt x="1555" y="590"/>
                    <a:pt x="1559" y="589"/>
                    <a:pt x="1558" y="585"/>
                  </a:cubicBezTo>
                  <a:cubicBezTo>
                    <a:pt x="1554" y="580"/>
                    <a:pt x="1547" y="569"/>
                    <a:pt x="1543" y="584"/>
                  </a:cubicBezTo>
                  <a:moveTo>
                    <a:pt x="1552" y="575"/>
                  </a:moveTo>
                  <a:cubicBezTo>
                    <a:pt x="1559" y="576"/>
                    <a:pt x="1559" y="563"/>
                    <a:pt x="1554" y="564"/>
                  </a:cubicBezTo>
                  <a:cubicBezTo>
                    <a:pt x="1554" y="568"/>
                    <a:pt x="1551" y="570"/>
                    <a:pt x="1552" y="575"/>
                  </a:cubicBezTo>
                  <a:moveTo>
                    <a:pt x="1542" y="562"/>
                  </a:moveTo>
                  <a:cubicBezTo>
                    <a:pt x="1542" y="559"/>
                    <a:pt x="1540" y="559"/>
                    <a:pt x="1540" y="557"/>
                  </a:cubicBezTo>
                  <a:cubicBezTo>
                    <a:pt x="1534" y="558"/>
                    <a:pt x="1534" y="558"/>
                    <a:pt x="1534" y="558"/>
                  </a:cubicBezTo>
                  <a:cubicBezTo>
                    <a:pt x="1535" y="562"/>
                    <a:pt x="1540" y="565"/>
                    <a:pt x="1542" y="562"/>
                  </a:cubicBezTo>
                  <a:moveTo>
                    <a:pt x="1545" y="554"/>
                  </a:moveTo>
                  <a:cubicBezTo>
                    <a:pt x="1551" y="552"/>
                    <a:pt x="1556" y="559"/>
                    <a:pt x="1560" y="554"/>
                  </a:cubicBezTo>
                  <a:cubicBezTo>
                    <a:pt x="1557" y="550"/>
                    <a:pt x="1553" y="547"/>
                    <a:pt x="1549" y="544"/>
                  </a:cubicBezTo>
                  <a:cubicBezTo>
                    <a:pt x="1549" y="548"/>
                    <a:pt x="1546" y="551"/>
                    <a:pt x="1545" y="554"/>
                  </a:cubicBezTo>
                  <a:moveTo>
                    <a:pt x="1531" y="537"/>
                  </a:moveTo>
                  <a:cubicBezTo>
                    <a:pt x="1533" y="540"/>
                    <a:pt x="1531" y="546"/>
                    <a:pt x="1534" y="546"/>
                  </a:cubicBezTo>
                  <a:cubicBezTo>
                    <a:pt x="1536" y="537"/>
                    <a:pt x="1551" y="543"/>
                    <a:pt x="1552" y="535"/>
                  </a:cubicBezTo>
                  <a:cubicBezTo>
                    <a:pt x="1549" y="535"/>
                    <a:pt x="1550" y="531"/>
                    <a:pt x="1547" y="532"/>
                  </a:cubicBezTo>
                  <a:cubicBezTo>
                    <a:pt x="1544" y="538"/>
                    <a:pt x="1540" y="535"/>
                    <a:pt x="1531" y="537"/>
                  </a:cubicBezTo>
                  <a:moveTo>
                    <a:pt x="1533" y="531"/>
                  </a:moveTo>
                  <a:cubicBezTo>
                    <a:pt x="1532" y="526"/>
                    <a:pt x="1540" y="527"/>
                    <a:pt x="1539" y="523"/>
                  </a:cubicBezTo>
                  <a:cubicBezTo>
                    <a:pt x="1536" y="522"/>
                    <a:pt x="1534" y="521"/>
                    <a:pt x="1531" y="520"/>
                  </a:cubicBezTo>
                  <a:cubicBezTo>
                    <a:pt x="1531" y="523"/>
                    <a:pt x="1528" y="532"/>
                    <a:pt x="1533" y="531"/>
                  </a:cubicBezTo>
                  <a:moveTo>
                    <a:pt x="1501" y="470"/>
                  </a:moveTo>
                  <a:cubicBezTo>
                    <a:pt x="1501" y="476"/>
                    <a:pt x="1508" y="473"/>
                    <a:pt x="1508" y="480"/>
                  </a:cubicBezTo>
                  <a:cubicBezTo>
                    <a:pt x="1516" y="479"/>
                    <a:pt x="1516" y="479"/>
                    <a:pt x="1516" y="479"/>
                  </a:cubicBezTo>
                  <a:cubicBezTo>
                    <a:pt x="1508" y="473"/>
                    <a:pt x="1512" y="466"/>
                    <a:pt x="1510" y="460"/>
                  </a:cubicBezTo>
                  <a:cubicBezTo>
                    <a:pt x="1509" y="465"/>
                    <a:pt x="1502" y="465"/>
                    <a:pt x="1501" y="470"/>
                  </a:cubicBezTo>
                  <a:moveTo>
                    <a:pt x="1487" y="459"/>
                  </a:moveTo>
                  <a:cubicBezTo>
                    <a:pt x="1490" y="458"/>
                    <a:pt x="1492" y="456"/>
                    <a:pt x="1491" y="452"/>
                  </a:cubicBezTo>
                  <a:cubicBezTo>
                    <a:pt x="1485" y="453"/>
                    <a:pt x="1484" y="455"/>
                    <a:pt x="1487" y="459"/>
                  </a:cubicBezTo>
                  <a:moveTo>
                    <a:pt x="1496" y="441"/>
                  </a:moveTo>
                  <a:cubicBezTo>
                    <a:pt x="1497" y="449"/>
                    <a:pt x="1502" y="453"/>
                    <a:pt x="1500" y="459"/>
                  </a:cubicBezTo>
                  <a:cubicBezTo>
                    <a:pt x="1506" y="457"/>
                    <a:pt x="1496" y="442"/>
                    <a:pt x="1510" y="441"/>
                  </a:cubicBezTo>
                  <a:cubicBezTo>
                    <a:pt x="1507" y="436"/>
                    <a:pt x="1502" y="438"/>
                    <a:pt x="1496" y="441"/>
                  </a:cubicBezTo>
                  <a:moveTo>
                    <a:pt x="1499" y="433"/>
                  </a:moveTo>
                  <a:cubicBezTo>
                    <a:pt x="1502" y="433"/>
                    <a:pt x="1503" y="431"/>
                    <a:pt x="1503" y="429"/>
                  </a:cubicBezTo>
                  <a:cubicBezTo>
                    <a:pt x="1501" y="430"/>
                    <a:pt x="1498" y="430"/>
                    <a:pt x="1499" y="433"/>
                  </a:cubicBezTo>
                  <a:moveTo>
                    <a:pt x="59" y="691"/>
                  </a:moveTo>
                  <a:cubicBezTo>
                    <a:pt x="58" y="688"/>
                    <a:pt x="58" y="686"/>
                    <a:pt x="59" y="685"/>
                  </a:cubicBezTo>
                  <a:cubicBezTo>
                    <a:pt x="57" y="686"/>
                    <a:pt x="50" y="685"/>
                    <a:pt x="51" y="688"/>
                  </a:cubicBezTo>
                  <a:cubicBezTo>
                    <a:pt x="55" y="687"/>
                    <a:pt x="56" y="690"/>
                    <a:pt x="59" y="691"/>
                  </a:cubicBezTo>
                  <a:moveTo>
                    <a:pt x="35" y="673"/>
                  </a:moveTo>
                  <a:cubicBezTo>
                    <a:pt x="36" y="677"/>
                    <a:pt x="41" y="677"/>
                    <a:pt x="43" y="679"/>
                  </a:cubicBezTo>
                  <a:cubicBezTo>
                    <a:pt x="43" y="676"/>
                    <a:pt x="47" y="676"/>
                    <a:pt x="45" y="671"/>
                  </a:cubicBezTo>
                  <a:cubicBezTo>
                    <a:pt x="41" y="669"/>
                    <a:pt x="38" y="672"/>
                    <a:pt x="35" y="673"/>
                  </a:cubicBezTo>
                  <a:moveTo>
                    <a:pt x="1451" y="385"/>
                  </a:moveTo>
                  <a:cubicBezTo>
                    <a:pt x="1451" y="383"/>
                    <a:pt x="1453" y="381"/>
                    <a:pt x="1451" y="380"/>
                  </a:cubicBezTo>
                  <a:cubicBezTo>
                    <a:pt x="1451" y="382"/>
                    <a:pt x="1449" y="384"/>
                    <a:pt x="1451" y="385"/>
                  </a:cubicBezTo>
                  <a:moveTo>
                    <a:pt x="1469" y="377"/>
                  </a:moveTo>
                  <a:cubicBezTo>
                    <a:pt x="1467" y="373"/>
                    <a:pt x="1464" y="372"/>
                    <a:pt x="1464" y="366"/>
                  </a:cubicBezTo>
                  <a:cubicBezTo>
                    <a:pt x="1458" y="368"/>
                    <a:pt x="1465" y="378"/>
                    <a:pt x="1469" y="377"/>
                  </a:cubicBezTo>
                  <a:moveTo>
                    <a:pt x="1442" y="373"/>
                  </a:moveTo>
                  <a:cubicBezTo>
                    <a:pt x="1446" y="372"/>
                    <a:pt x="1448" y="369"/>
                    <a:pt x="1449" y="366"/>
                  </a:cubicBezTo>
                  <a:cubicBezTo>
                    <a:pt x="1445" y="364"/>
                    <a:pt x="1442" y="358"/>
                    <a:pt x="1436" y="358"/>
                  </a:cubicBezTo>
                  <a:cubicBezTo>
                    <a:pt x="1436" y="364"/>
                    <a:pt x="1441" y="367"/>
                    <a:pt x="1442" y="373"/>
                  </a:cubicBezTo>
                  <a:moveTo>
                    <a:pt x="1403" y="323"/>
                  </a:moveTo>
                  <a:cubicBezTo>
                    <a:pt x="1405" y="328"/>
                    <a:pt x="1399" y="329"/>
                    <a:pt x="1403" y="332"/>
                  </a:cubicBezTo>
                  <a:cubicBezTo>
                    <a:pt x="1406" y="332"/>
                    <a:pt x="1414" y="328"/>
                    <a:pt x="1415" y="336"/>
                  </a:cubicBezTo>
                  <a:cubicBezTo>
                    <a:pt x="1431" y="332"/>
                    <a:pt x="1431" y="332"/>
                    <a:pt x="1431" y="332"/>
                  </a:cubicBezTo>
                  <a:cubicBezTo>
                    <a:pt x="1429" y="326"/>
                    <a:pt x="1423" y="326"/>
                    <a:pt x="1423" y="316"/>
                  </a:cubicBezTo>
                  <a:cubicBezTo>
                    <a:pt x="1415" y="319"/>
                    <a:pt x="1412" y="331"/>
                    <a:pt x="1403" y="323"/>
                  </a:cubicBezTo>
                  <a:moveTo>
                    <a:pt x="1397" y="315"/>
                  </a:moveTo>
                  <a:cubicBezTo>
                    <a:pt x="1403" y="314"/>
                    <a:pt x="1402" y="317"/>
                    <a:pt x="1410" y="316"/>
                  </a:cubicBezTo>
                  <a:cubicBezTo>
                    <a:pt x="1411" y="312"/>
                    <a:pt x="1404" y="308"/>
                    <a:pt x="1403" y="302"/>
                  </a:cubicBezTo>
                  <a:cubicBezTo>
                    <a:pt x="1398" y="304"/>
                    <a:pt x="1396" y="301"/>
                    <a:pt x="1390" y="304"/>
                  </a:cubicBezTo>
                  <a:cubicBezTo>
                    <a:pt x="1390" y="311"/>
                    <a:pt x="1397" y="307"/>
                    <a:pt x="1397" y="315"/>
                  </a:cubicBezTo>
                  <a:moveTo>
                    <a:pt x="1364" y="276"/>
                  </a:moveTo>
                  <a:cubicBezTo>
                    <a:pt x="1364" y="273"/>
                    <a:pt x="1371" y="274"/>
                    <a:pt x="1368" y="269"/>
                  </a:cubicBezTo>
                  <a:cubicBezTo>
                    <a:pt x="1363" y="268"/>
                    <a:pt x="1361" y="276"/>
                    <a:pt x="1364" y="276"/>
                  </a:cubicBezTo>
                  <a:moveTo>
                    <a:pt x="170" y="390"/>
                  </a:moveTo>
                  <a:cubicBezTo>
                    <a:pt x="173" y="386"/>
                    <a:pt x="165" y="387"/>
                    <a:pt x="166" y="389"/>
                  </a:cubicBezTo>
                  <a:cubicBezTo>
                    <a:pt x="166" y="389"/>
                    <a:pt x="171" y="389"/>
                    <a:pt x="170" y="390"/>
                  </a:cubicBezTo>
                  <a:moveTo>
                    <a:pt x="142" y="387"/>
                  </a:moveTo>
                  <a:cubicBezTo>
                    <a:pt x="149" y="385"/>
                    <a:pt x="154" y="381"/>
                    <a:pt x="162" y="380"/>
                  </a:cubicBezTo>
                  <a:cubicBezTo>
                    <a:pt x="163" y="375"/>
                    <a:pt x="160" y="376"/>
                    <a:pt x="160" y="373"/>
                  </a:cubicBezTo>
                  <a:cubicBezTo>
                    <a:pt x="153" y="377"/>
                    <a:pt x="143" y="379"/>
                    <a:pt x="142" y="387"/>
                  </a:cubicBezTo>
                  <a:moveTo>
                    <a:pt x="210" y="344"/>
                  </a:moveTo>
                  <a:cubicBezTo>
                    <a:pt x="206" y="346"/>
                    <a:pt x="207" y="341"/>
                    <a:pt x="204" y="342"/>
                  </a:cubicBezTo>
                  <a:cubicBezTo>
                    <a:pt x="202" y="347"/>
                    <a:pt x="210" y="347"/>
                    <a:pt x="210" y="344"/>
                  </a:cubicBezTo>
                  <a:moveTo>
                    <a:pt x="1092" y="100"/>
                  </a:moveTo>
                  <a:cubicBezTo>
                    <a:pt x="1093" y="101"/>
                    <a:pt x="1104" y="102"/>
                    <a:pt x="1102" y="97"/>
                  </a:cubicBezTo>
                  <a:cubicBezTo>
                    <a:pt x="1099" y="94"/>
                    <a:pt x="1095" y="94"/>
                    <a:pt x="1092" y="93"/>
                  </a:cubicBezTo>
                  <a:cubicBezTo>
                    <a:pt x="1091" y="94"/>
                    <a:pt x="1091" y="97"/>
                    <a:pt x="1092" y="100"/>
                  </a:cubicBezTo>
                  <a:moveTo>
                    <a:pt x="265" y="240"/>
                  </a:moveTo>
                  <a:cubicBezTo>
                    <a:pt x="268" y="239"/>
                    <a:pt x="274" y="240"/>
                    <a:pt x="273" y="237"/>
                  </a:cubicBezTo>
                  <a:cubicBezTo>
                    <a:pt x="269" y="238"/>
                    <a:pt x="265" y="235"/>
                    <a:pt x="265" y="240"/>
                  </a:cubicBezTo>
                  <a:moveTo>
                    <a:pt x="1094" y="79"/>
                  </a:moveTo>
                  <a:cubicBezTo>
                    <a:pt x="1096" y="80"/>
                    <a:pt x="1106" y="82"/>
                    <a:pt x="1106" y="76"/>
                  </a:cubicBezTo>
                  <a:cubicBezTo>
                    <a:pt x="1102" y="74"/>
                    <a:pt x="1096" y="72"/>
                    <a:pt x="1093" y="67"/>
                  </a:cubicBezTo>
                  <a:cubicBezTo>
                    <a:pt x="1091" y="72"/>
                    <a:pt x="1092" y="73"/>
                    <a:pt x="1094" y="79"/>
                  </a:cubicBezTo>
                  <a:moveTo>
                    <a:pt x="1065" y="67"/>
                  </a:moveTo>
                  <a:cubicBezTo>
                    <a:pt x="1067" y="73"/>
                    <a:pt x="1074" y="73"/>
                    <a:pt x="1081" y="73"/>
                  </a:cubicBezTo>
                  <a:cubicBezTo>
                    <a:pt x="1077" y="68"/>
                    <a:pt x="1076" y="62"/>
                    <a:pt x="1070" y="61"/>
                  </a:cubicBezTo>
                  <a:cubicBezTo>
                    <a:pt x="1072" y="66"/>
                    <a:pt x="1065" y="64"/>
                    <a:pt x="1065" y="67"/>
                  </a:cubicBezTo>
                  <a:moveTo>
                    <a:pt x="1054" y="66"/>
                  </a:moveTo>
                  <a:cubicBezTo>
                    <a:pt x="1053" y="61"/>
                    <a:pt x="1062" y="64"/>
                    <a:pt x="1062" y="60"/>
                  </a:cubicBezTo>
                  <a:cubicBezTo>
                    <a:pt x="1059" y="55"/>
                    <a:pt x="1048" y="62"/>
                    <a:pt x="1054" y="66"/>
                  </a:cubicBezTo>
                  <a:moveTo>
                    <a:pt x="305" y="204"/>
                  </a:moveTo>
                  <a:cubicBezTo>
                    <a:pt x="304" y="205"/>
                    <a:pt x="301" y="205"/>
                    <a:pt x="301" y="206"/>
                  </a:cubicBezTo>
                  <a:cubicBezTo>
                    <a:pt x="303" y="206"/>
                    <a:pt x="306" y="206"/>
                    <a:pt x="305" y="204"/>
                  </a:cubicBezTo>
                  <a:moveTo>
                    <a:pt x="1013" y="65"/>
                  </a:moveTo>
                  <a:cubicBezTo>
                    <a:pt x="1016" y="65"/>
                    <a:pt x="1016" y="65"/>
                    <a:pt x="1016" y="65"/>
                  </a:cubicBezTo>
                  <a:cubicBezTo>
                    <a:pt x="1015" y="62"/>
                    <a:pt x="1015" y="62"/>
                    <a:pt x="1015" y="62"/>
                  </a:cubicBezTo>
                  <a:cubicBezTo>
                    <a:pt x="1012" y="62"/>
                    <a:pt x="1012" y="62"/>
                    <a:pt x="1012" y="62"/>
                  </a:cubicBezTo>
                  <a:lnTo>
                    <a:pt x="1013" y="65"/>
                  </a:lnTo>
                  <a:close/>
                  <a:moveTo>
                    <a:pt x="1028" y="61"/>
                  </a:moveTo>
                  <a:cubicBezTo>
                    <a:pt x="1031" y="59"/>
                    <a:pt x="1038" y="61"/>
                    <a:pt x="1036" y="56"/>
                  </a:cubicBezTo>
                  <a:cubicBezTo>
                    <a:pt x="1028" y="58"/>
                    <a:pt x="1028" y="58"/>
                    <a:pt x="1028" y="58"/>
                  </a:cubicBezTo>
                  <a:lnTo>
                    <a:pt x="1028" y="61"/>
                  </a:lnTo>
                  <a:close/>
                  <a:moveTo>
                    <a:pt x="364" y="188"/>
                  </a:moveTo>
                  <a:cubicBezTo>
                    <a:pt x="363" y="189"/>
                    <a:pt x="362" y="187"/>
                    <a:pt x="362" y="189"/>
                  </a:cubicBezTo>
                  <a:cubicBezTo>
                    <a:pt x="362" y="190"/>
                    <a:pt x="364" y="190"/>
                    <a:pt x="364" y="188"/>
                  </a:cubicBezTo>
                  <a:moveTo>
                    <a:pt x="994" y="61"/>
                  </a:moveTo>
                  <a:cubicBezTo>
                    <a:pt x="994" y="60"/>
                    <a:pt x="991" y="60"/>
                    <a:pt x="991" y="62"/>
                  </a:cubicBezTo>
                  <a:cubicBezTo>
                    <a:pt x="993" y="61"/>
                    <a:pt x="994" y="64"/>
                    <a:pt x="994" y="61"/>
                  </a:cubicBezTo>
                  <a:moveTo>
                    <a:pt x="347" y="183"/>
                  </a:moveTo>
                  <a:cubicBezTo>
                    <a:pt x="349" y="182"/>
                    <a:pt x="349" y="184"/>
                    <a:pt x="350" y="184"/>
                  </a:cubicBezTo>
                  <a:cubicBezTo>
                    <a:pt x="350" y="181"/>
                    <a:pt x="349" y="179"/>
                    <a:pt x="347" y="180"/>
                  </a:cubicBezTo>
                  <a:lnTo>
                    <a:pt x="347" y="183"/>
                  </a:lnTo>
                  <a:close/>
                  <a:moveTo>
                    <a:pt x="984" y="44"/>
                  </a:moveTo>
                  <a:cubicBezTo>
                    <a:pt x="986" y="43"/>
                    <a:pt x="994" y="45"/>
                    <a:pt x="991" y="40"/>
                  </a:cubicBezTo>
                  <a:cubicBezTo>
                    <a:pt x="983" y="41"/>
                    <a:pt x="983" y="41"/>
                    <a:pt x="983" y="41"/>
                  </a:cubicBezTo>
                  <a:lnTo>
                    <a:pt x="984" y="44"/>
                  </a:lnTo>
                  <a:close/>
                  <a:moveTo>
                    <a:pt x="966" y="48"/>
                  </a:moveTo>
                  <a:cubicBezTo>
                    <a:pt x="969" y="48"/>
                    <a:pt x="971" y="50"/>
                    <a:pt x="974" y="49"/>
                  </a:cubicBezTo>
                  <a:cubicBezTo>
                    <a:pt x="974" y="43"/>
                    <a:pt x="967" y="44"/>
                    <a:pt x="966" y="48"/>
                  </a:cubicBezTo>
                  <a:moveTo>
                    <a:pt x="436" y="140"/>
                  </a:moveTo>
                  <a:cubicBezTo>
                    <a:pt x="437" y="136"/>
                    <a:pt x="442" y="135"/>
                    <a:pt x="442" y="130"/>
                  </a:cubicBezTo>
                  <a:cubicBezTo>
                    <a:pt x="428" y="133"/>
                    <a:pt x="428" y="133"/>
                    <a:pt x="428" y="133"/>
                  </a:cubicBezTo>
                  <a:cubicBezTo>
                    <a:pt x="430" y="137"/>
                    <a:pt x="432" y="141"/>
                    <a:pt x="436" y="140"/>
                  </a:cubicBezTo>
                  <a:moveTo>
                    <a:pt x="876" y="47"/>
                  </a:moveTo>
                  <a:cubicBezTo>
                    <a:pt x="878" y="46"/>
                    <a:pt x="884" y="48"/>
                    <a:pt x="883" y="45"/>
                  </a:cubicBezTo>
                  <a:cubicBezTo>
                    <a:pt x="880" y="43"/>
                    <a:pt x="876" y="42"/>
                    <a:pt x="876" y="47"/>
                  </a:cubicBezTo>
                  <a:moveTo>
                    <a:pt x="813" y="42"/>
                  </a:moveTo>
                  <a:cubicBezTo>
                    <a:pt x="812" y="39"/>
                    <a:pt x="816" y="35"/>
                    <a:pt x="811" y="36"/>
                  </a:cubicBezTo>
                  <a:cubicBezTo>
                    <a:pt x="811" y="39"/>
                    <a:pt x="811" y="42"/>
                    <a:pt x="813" y="42"/>
                  </a:cubicBezTo>
                  <a:moveTo>
                    <a:pt x="547" y="92"/>
                  </a:moveTo>
                  <a:cubicBezTo>
                    <a:pt x="545" y="88"/>
                    <a:pt x="542" y="86"/>
                    <a:pt x="538" y="86"/>
                  </a:cubicBezTo>
                  <a:cubicBezTo>
                    <a:pt x="535" y="94"/>
                    <a:pt x="542" y="98"/>
                    <a:pt x="547" y="92"/>
                  </a:cubicBezTo>
                  <a:moveTo>
                    <a:pt x="849" y="26"/>
                  </a:moveTo>
                  <a:cubicBezTo>
                    <a:pt x="842" y="25"/>
                    <a:pt x="836" y="27"/>
                    <a:pt x="835" y="33"/>
                  </a:cubicBezTo>
                  <a:cubicBezTo>
                    <a:pt x="839" y="38"/>
                    <a:pt x="845" y="38"/>
                    <a:pt x="850" y="41"/>
                  </a:cubicBezTo>
                  <a:cubicBezTo>
                    <a:pt x="852" y="33"/>
                    <a:pt x="855" y="32"/>
                    <a:pt x="849" y="26"/>
                  </a:cubicBezTo>
                  <a:moveTo>
                    <a:pt x="513" y="93"/>
                  </a:moveTo>
                  <a:cubicBezTo>
                    <a:pt x="518" y="91"/>
                    <a:pt x="517" y="97"/>
                    <a:pt x="522" y="95"/>
                  </a:cubicBezTo>
                  <a:cubicBezTo>
                    <a:pt x="526" y="88"/>
                    <a:pt x="514" y="85"/>
                    <a:pt x="513" y="93"/>
                  </a:cubicBezTo>
                  <a:moveTo>
                    <a:pt x="498" y="100"/>
                  </a:moveTo>
                  <a:cubicBezTo>
                    <a:pt x="497" y="96"/>
                    <a:pt x="504" y="96"/>
                    <a:pt x="505" y="93"/>
                  </a:cubicBezTo>
                  <a:cubicBezTo>
                    <a:pt x="500" y="94"/>
                    <a:pt x="500" y="88"/>
                    <a:pt x="494" y="89"/>
                  </a:cubicBezTo>
                  <a:cubicBezTo>
                    <a:pt x="496" y="95"/>
                    <a:pt x="493" y="97"/>
                    <a:pt x="498" y="100"/>
                  </a:cubicBezTo>
                  <a:moveTo>
                    <a:pt x="647" y="59"/>
                  </a:moveTo>
                  <a:cubicBezTo>
                    <a:pt x="645" y="59"/>
                    <a:pt x="643" y="58"/>
                    <a:pt x="639" y="59"/>
                  </a:cubicBezTo>
                  <a:cubicBezTo>
                    <a:pt x="638" y="64"/>
                    <a:pt x="647" y="62"/>
                    <a:pt x="647" y="59"/>
                  </a:cubicBezTo>
                  <a:moveTo>
                    <a:pt x="647" y="1557"/>
                  </a:moveTo>
                  <a:cubicBezTo>
                    <a:pt x="647" y="1557"/>
                    <a:pt x="646" y="1553"/>
                    <a:pt x="646" y="1553"/>
                  </a:cubicBezTo>
                  <a:cubicBezTo>
                    <a:pt x="641" y="1550"/>
                    <a:pt x="643" y="1564"/>
                    <a:pt x="647" y="1557"/>
                  </a:cubicBezTo>
                  <a:moveTo>
                    <a:pt x="1134" y="90"/>
                  </a:moveTo>
                  <a:cubicBezTo>
                    <a:pt x="1134" y="96"/>
                    <a:pt x="1142" y="90"/>
                    <a:pt x="1144" y="93"/>
                  </a:cubicBezTo>
                  <a:cubicBezTo>
                    <a:pt x="1144" y="100"/>
                    <a:pt x="1148" y="100"/>
                    <a:pt x="1149" y="105"/>
                  </a:cubicBezTo>
                  <a:cubicBezTo>
                    <a:pt x="1138" y="104"/>
                    <a:pt x="1130" y="108"/>
                    <a:pt x="1126" y="117"/>
                  </a:cubicBezTo>
                  <a:cubicBezTo>
                    <a:pt x="1120" y="119"/>
                    <a:pt x="1117" y="112"/>
                    <a:pt x="1112" y="111"/>
                  </a:cubicBezTo>
                  <a:cubicBezTo>
                    <a:pt x="1109" y="110"/>
                    <a:pt x="1106" y="112"/>
                    <a:pt x="1103" y="111"/>
                  </a:cubicBezTo>
                  <a:cubicBezTo>
                    <a:pt x="1098" y="109"/>
                    <a:pt x="1093" y="105"/>
                    <a:pt x="1088" y="102"/>
                  </a:cubicBezTo>
                  <a:cubicBezTo>
                    <a:pt x="1078" y="98"/>
                    <a:pt x="1064" y="99"/>
                    <a:pt x="1059" y="90"/>
                  </a:cubicBezTo>
                  <a:cubicBezTo>
                    <a:pt x="1053" y="91"/>
                    <a:pt x="1049" y="90"/>
                    <a:pt x="1043" y="90"/>
                  </a:cubicBezTo>
                  <a:cubicBezTo>
                    <a:pt x="1034" y="82"/>
                    <a:pt x="1019" y="83"/>
                    <a:pt x="1010" y="75"/>
                  </a:cubicBezTo>
                  <a:cubicBezTo>
                    <a:pt x="990" y="77"/>
                    <a:pt x="971" y="63"/>
                    <a:pt x="946" y="66"/>
                  </a:cubicBezTo>
                  <a:cubicBezTo>
                    <a:pt x="938" y="59"/>
                    <a:pt x="923" y="60"/>
                    <a:pt x="912" y="57"/>
                  </a:cubicBezTo>
                  <a:cubicBezTo>
                    <a:pt x="898" y="59"/>
                    <a:pt x="892" y="50"/>
                    <a:pt x="877" y="53"/>
                  </a:cubicBezTo>
                  <a:cubicBezTo>
                    <a:pt x="876" y="49"/>
                    <a:pt x="871" y="51"/>
                    <a:pt x="871" y="45"/>
                  </a:cubicBezTo>
                  <a:cubicBezTo>
                    <a:pt x="863" y="45"/>
                    <a:pt x="866" y="52"/>
                    <a:pt x="860" y="53"/>
                  </a:cubicBezTo>
                  <a:cubicBezTo>
                    <a:pt x="849" y="53"/>
                    <a:pt x="843" y="52"/>
                    <a:pt x="831" y="50"/>
                  </a:cubicBezTo>
                  <a:cubicBezTo>
                    <a:pt x="825" y="50"/>
                    <a:pt x="820" y="50"/>
                    <a:pt x="809" y="52"/>
                  </a:cubicBezTo>
                  <a:cubicBezTo>
                    <a:pt x="790" y="54"/>
                    <a:pt x="768" y="49"/>
                    <a:pt x="748" y="55"/>
                  </a:cubicBezTo>
                  <a:cubicBezTo>
                    <a:pt x="744" y="54"/>
                    <a:pt x="740" y="53"/>
                    <a:pt x="738" y="51"/>
                  </a:cubicBezTo>
                  <a:cubicBezTo>
                    <a:pt x="733" y="50"/>
                    <a:pt x="734" y="54"/>
                    <a:pt x="730" y="54"/>
                  </a:cubicBezTo>
                  <a:cubicBezTo>
                    <a:pt x="718" y="45"/>
                    <a:pt x="707" y="53"/>
                    <a:pt x="693" y="56"/>
                  </a:cubicBezTo>
                  <a:cubicBezTo>
                    <a:pt x="691" y="55"/>
                    <a:pt x="691" y="52"/>
                    <a:pt x="690" y="48"/>
                  </a:cubicBezTo>
                  <a:cubicBezTo>
                    <a:pt x="694" y="48"/>
                    <a:pt x="698" y="49"/>
                    <a:pt x="702" y="49"/>
                  </a:cubicBezTo>
                  <a:cubicBezTo>
                    <a:pt x="699" y="41"/>
                    <a:pt x="689" y="44"/>
                    <a:pt x="686" y="35"/>
                  </a:cubicBezTo>
                  <a:cubicBezTo>
                    <a:pt x="678" y="38"/>
                    <a:pt x="674" y="33"/>
                    <a:pt x="666" y="31"/>
                  </a:cubicBezTo>
                  <a:cubicBezTo>
                    <a:pt x="663" y="34"/>
                    <a:pt x="670" y="38"/>
                    <a:pt x="671" y="41"/>
                  </a:cubicBezTo>
                  <a:cubicBezTo>
                    <a:pt x="674" y="44"/>
                    <a:pt x="676" y="38"/>
                    <a:pt x="680" y="41"/>
                  </a:cubicBezTo>
                  <a:cubicBezTo>
                    <a:pt x="681" y="44"/>
                    <a:pt x="682" y="47"/>
                    <a:pt x="684" y="48"/>
                  </a:cubicBezTo>
                  <a:cubicBezTo>
                    <a:pt x="684" y="58"/>
                    <a:pt x="667" y="58"/>
                    <a:pt x="663" y="65"/>
                  </a:cubicBezTo>
                  <a:cubicBezTo>
                    <a:pt x="648" y="70"/>
                    <a:pt x="646" y="61"/>
                    <a:pt x="637" y="70"/>
                  </a:cubicBezTo>
                  <a:cubicBezTo>
                    <a:pt x="634" y="70"/>
                    <a:pt x="631" y="71"/>
                    <a:pt x="630" y="67"/>
                  </a:cubicBezTo>
                  <a:cubicBezTo>
                    <a:pt x="629" y="71"/>
                    <a:pt x="626" y="73"/>
                    <a:pt x="620" y="74"/>
                  </a:cubicBezTo>
                  <a:cubicBezTo>
                    <a:pt x="621" y="67"/>
                    <a:pt x="619" y="66"/>
                    <a:pt x="616" y="61"/>
                  </a:cubicBezTo>
                  <a:cubicBezTo>
                    <a:pt x="608" y="71"/>
                    <a:pt x="598" y="72"/>
                    <a:pt x="591" y="82"/>
                  </a:cubicBezTo>
                  <a:cubicBezTo>
                    <a:pt x="582" y="79"/>
                    <a:pt x="563" y="92"/>
                    <a:pt x="549" y="89"/>
                  </a:cubicBezTo>
                  <a:cubicBezTo>
                    <a:pt x="547" y="92"/>
                    <a:pt x="550" y="92"/>
                    <a:pt x="553" y="93"/>
                  </a:cubicBezTo>
                  <a:cubicBezTo>
                    <a:pt x="551" y="99"/>
                    <a:pt x="542" y="98"/>
                    <a:pt x="535" y="100"/>
                  </a:cubicBezTo>
                  <a:cubicBezTo>
                    <a:pt x="525" y="104"/>
                    <a:pt x="516" y="110"/>
                    <a:pt x="504" y="109"/>
                  </a:cubicBezTo>
                  <a:cubicBezTo>
                    <a:pt x="503" y="111"/>
                    <a:pt x="503" y="115"/>
                    <a:pt x="501" y="117"/>
                  </a:cubicBezTo>
                  <a:cubicBezTo>
                    <a:pt x="498" y="116"/>
                    <a:pt x="494" y="115"/>
                    <a:pt x="488" y="117"/>
                  </a:cubicBezTo>
                  <a:cubicBezTo>
                    <a:pt x="486" y="118"/>
                    <a:pt x="487" y="121"/>
                    <a:pt x="488" y="123"/>
                  </a:cubicBezTo>
                  <a:cubicBezTo>
                    <a:pt x="468" y="130"/>
                    <a:pt x="452" y="146"/>
                    <a:pt x="430" y="147"/>
                  </a:cubicBezTo>
                  <a:cubicBezTo>
                    <a:pt x="427" y="149"/>
                    <a:pt x="427" y="152"/>
                    <a:pt x="426" y="156"/>
                  </a:cubicBezTo>
                  <a:cubicBezTo>
                    <a:pt x="408" y="166"/>
                    <a:pt x="393" y="178"/>
                    <a:pt x="375" y="188"/>
                  </a:cubicBezTo>
                  <a:cubicBezTo>
                    <a:pt x="371" y="190"/>
                    <a:pt x="372" y="194"/>
                    <a:pt x="369" y="196"/>
                  </a:cubicBezTo>
                  <a:cubicBezTo>
                    <a:pt x="352" y="198"/>
                    <a:pt x="347" y="209"/>
                    <a:pt x="339" y="217"/>
                  </a:cubicBezTo>
                  <a:cubicBezTo>
                    <a:pt x="331" y="217"/>
                    <a:pt x="331" y="217"/>
                    <a:pt x="324" y="217"/>
                  </a:cubicBezTo>
                  <a:cubicBezTo>
                    <a:pt x="322" y="221"/>
                    <a:pt x="325" y="222"/>
                    <a:pt x="325" y="228"/>
                  </a:cubicBezTo>
                  <a:cubicBezTo>
                    <a:pt x="314" y="231"/>
                    <a:pt x="311" y="240"/>
                    <a:pt x="306" y="247"/>
                  </a:cubicBezTo>
                  <a:cubicBezTo>
                    <a:pt x="302" y="248"/>
                    <a:pt x="302" y="244"/>
                    <a:pt x="298" y="244"/>
                  </a:cubicBezTo>
                  <a:cubicBezTo>
                    <a:pt x="295" y="246"/>
                    <a:pt x="301" y="247"/>
                    <a:pt x="300" y="251"/>
                  </a:cubicBezTo>
                  <a:cubicBezTo>
                    <a:pt x="286" y="258"/>
                    <a:pt x="282" y="272"/>
                    <a:pt x="267" y="278"/>
                  </a:cubicBezTo>
                  <a:cubicBezTo>
                    <a:pt x="266" y="282"/>
                    <a:pt x="267" y="281"/>
                    <a:pt x="267" y="285"/>
                  </a:cubicBezTo>
                  <a:cubicBezTo>
                    <a:pt x="255" y="293"/>
                    <a:pt x="244" y="302"/>
                    <a:pt x="241" y="315"/>
                  </a:cubicBezTo>
                  <a:cubicBezTo>
                    <a:pt x="231" y="318"/>
                    <a:pt x="226" y="325"/>
                    <a:pt x="223" y="332"/>
                  </a:cubicBezTo>
                  <a:cubicBezTo>
                    <a:pt x="218" y="334"/>
                    <a:pt x="217" y="329"/>
                    <a:pt x="212" y="330"/>
                  </a:cubicBezTo>
                  <a:cubicBezTo>
                    <a:pt x="212" y="336"/>
                    <a:pt x="218" y="333"/>
                    <a:pt x="218" y="339"/>
                  </a:cubicBezTo>
                  <a:cubicBezTo>
                    <a:pt x="217" y="350"/>
                    <a:pt x="207" y="353"/>
                    <a:pt x="196" y="357"/>
                  </a:cubicBezTo>
                  <a:cubicBezTo>
                    <a:pt x="198" y="366"/>
                    <a:pt x="194" y="372"/>
                    <a:pt x="185" y="374"/>
                  </a:cubicBezTo>
                  <a:cubicBezTo>
                    <a:pt x="189" y="388"/>
                    <a:pt x="167" y="397"/>
                    <a:pt x="170" y="411"/>
                  </a:cubicBezTo>
                  <a:cubicBezTo>
                    <a:pt x="165" y="412"/>
                    <a:pt x="162" y="410"/>
                    <a:pt x="161" y="405"/>
                  </a:cubicBezTo>
                  <a:cubicBezTo>
                    <a:pt x="154" y="408"/>
                    <a:pt x="161" y="412"/>
                    <a:pt x="161" y="418"/>
                  </a:cubicBezTo>
                  <a:cubicBezTo>
                    <a:pt x="152" y="420"/>
                    <a:pt x="159" y="431"/>
                    <a:pt x="152" y="430"/>
                  </a:cubicBezTo>
                  <a:cubicBezTo>
                    <a:pt x="153" y="440"/>
                    <a:pt x="153" y="440"/>
                    <a:pt x="153" y="440"/>
                  </a:cubicBezTo>
                  <a:cubicBezTo>
                    <a:pt x="137" y="460"/>
                    <a:pt x="127" y="485"/>
                    <a:pt x="119" y="506"/>
                  </a:cubicBezTo>
                  <a:cubicBezTo>
                    <a:pt x="117" y="509"/>
                    <a:pt x="116" y="506"/>
                    <a:pt x="112" y="508"/>
                  </a:cubicBezTo>
                  <a:cubicBezTo>
                    <a:pt x="112" y="512"/>
                    <a:pt x="115" y="512"/>
                    <a:pt x="115" y="517"/>
                  </a:cubicBezTo>
                  <a:cubicBezTo>
                    <a:pt x="111" y="520"/>
                    <a:pt x="112" y="525"/>
                    <a:pt x="105" y="525"/>
                  </a:cubicBezTo>
                  <a:cubicBezTo>
                    <a:pt x="105" y="530"/>
                    <a:pt x="104" y="533"/>
                    <a:pt x="105" y="539"/>
                  </a:cubicBezTo>
                  <a:cubicBezTo>
                    <a:pt x="100" y="540"/>
                    <a:pt x="99" y="538"/>
                    <a:pt x="96" y="539"/>
                  </a:cubicBezTo>
                  <a:cubicBezTo>
                    <a:pt x="97" y="541"/>
                    <a:pt x="95" y="547"/>
                    <a:pt x="100" y="553"/>
                  </a:cubicBezTo>
                  <a:cubicBezTo>
                    <a:pt x="99" y="559"/>
                    <a:pt x="93" y="567"/>
                    <a:pt x="89" y="567"/>
                  </a:cubicBezTo>
                  <a:cubicBezTo>
                    <a:pt x="91" y="579"/>
                    <a:pt x="89" y="588"/>
                    <a:pt x="80" y="594"/>
                  </a:cubicBezTo>
                  <a:cubicBezTo>
                    <a:pt x="82" y="599"/>
                    <a:pt x="81" y="603"/>
                    <a:pt x="79" y="606"/>
                  </a:cubicBezTo>
                  <a:cubicBezTo>
                    <a:pt x="73" y="605"/>
                    <a:pt x="72" y="606"/>
                    <a:pt x="64" y="611"/>
                  </a:cubicBezTo>
                  <a:cubicBezTo>
                    <a:pt x="67" y="616"/>
                    <a:pt x="72" y="620"/>
                    <a:pt x="74" y="626"/>
                  </a:cubicBezTo>
                  <a:cubicBezTo>
                    <a:pt x="68" y="629"/>
                    <a:pt x="67" y="636"/>
                    <a:pt x="57" y="636"/>
                  </a:cubicBezTo>
                  <a:cubicBezTo>
                    <a:pt x="57" y="642"/>
                    <a:pt x="64" y="637"/>
                    <a:pt x="68" y="637"/>
                  </a:cubicBezTo>
                  <a:cubicBezTo>
                    <a:pt x="68" y="644"/>
                    <a:pt x="66" y="648"/>
                    <a:pt x="65" y="653"/>
                  </a:cubicBezTo>
                  <a:cubicBezTo>
                    <a:pt x="58" y="655"/>
                    <a:pt x="54" y="650"/>
                    <a:pt x="49" y="654"/>
                  </a:cubicBezTo>
                  <a:cubicBezTo>
                    <a:pt x="53" y="659"/>
                    <a:pt x="55" y="667"/>
                    <a:pt x="61" y="670"/>
                  </a:cubicBezTo>
                  <a:cubicBezTo>
                    <a:pt x="63" y="666"/>
                    <a:pt x="59" y="659"/>
                    <a:pt x="66" y="658"/>
                  </a:cubicBezTo>
                  <a:cubicBezTo>
                    <a:pt x="67" y="666"/>
                    <a:pt x="67" y="672"/>
                    <a:pt x="61" y="674"/>
                  </a:cubicBezTo>
                  <a:cubicBezTo>
                    <a:pt x="63" y="677"/>
                    <a:pt x="66" y="676"/>
                    <a:pt x="66" y="681"/>
                  </a:cubicBezTo>
                  <a:cubicBezTo>
                    <a:pt x="64" y="681"/>
                    <a:pt x="64" y="687"/>
                    <a:pt x="63" y="690"/>
                  </a:cubicBezTo>
                  <a:cubicBezTo>
                    <a:pt x="62" y="692"/>
                    <a:pt x="61" y="695"/>
                    <a:pt x="61" y="702"/>
                  </a:cubicBezTo>
                  <a:cubicBezTo>
                    <a:pt x="61" y="711"/>
                    <a:pt x="65" y="721"/>
                    <a:pt x="59" y="729"/>
                  </a:cubicBezTo>
                  <a:cubicBezTo>
                    <a:pt x="70" y="751"/>
                    <a:pt x="53" y="760"/>
                    <a:pt x="54" y="777"/>
                  </a:cubicBezTo>
                  <a:cubicBezTo>
                    <a:pt x="55" y="798"/>
                    <a:pt x="56" y="818"/>
                    <a:pt x="52" y="837"/>
                  </a:cubicBezTo>
                  <a:cubicBezTo>
                    <a:pt x="60" y="861"/>
                    <a:pt x="57" y="881"/>
                    <a:pt x="61" y="906"/>
                  </a:cubicBezTo>
                  <a:cubicBezTo>
                    <a:pt x="57" y="907"/>
                    <a:pt x="56" y="910"/>
                    <a:pt x="55" y="912"/>
                  </a:cubicBezTo>
                  <a:cubicBezTo>
                    <a:pt x="58" y="912"/>
                    <a:pt x="59" y="917"/>
                    <a:pt x="62" y="919"/>
                  </a:cubicBezTo>
                  <a:cubicBezTo>
                    <a:pt x="60" y="924"/>
                    <a:pt x="53" y="925"/>
                    <a:pt x="46" y="927"/>
                  </a:cubicBezTo>
                  <a:cubicBezTo>
                    <a:pt x="47" y="932"/>
                    <a:pt x="47" y="932"/>
                    <a:pt x="47" y="932"/>
                  </a:cubicBezTo>
                  <a:cubicBezTo>
                    <a:pt x="55" y="936"/>
                    <a:pt x="58" y="930"/>
                    <a:pt x="63" y="926"/>
                  </a:cubicBezTo>
                  <a:cubicBezTo>
                    <a:pt x="53" y="937"/>
                    <a:pt x="72" y="956"/>
                    <a:pt x="64" y="970"/>
                  </a:cubicBezTo>
                  <a:cubicBezTo>
                    <a:pt x="69" y="979"/>
                    <a:pt x="83" y="994"/>
                    <a:pt x="71" y="1002"/>
                  </a:cubicBezTo>
                  <a:cubicBezTo>
                    <a:pt x="71" y="1006"/>
                    <a:pt x="76" y="1004"/>
                    <a:pt x="79" y="1006"/>
                  </a:cubicBezTo>
                  <a:cubicBezTo>
                    <a:pt x="88" y="1030"/>
                    <a:pt x="96" y="1056"/>
                    <a:pt x="105" y="1079"/>
                  </a:cubicBezTo>
                  <a:cubicBezTo>
                    <a:pt x="110" y="1092"/>
                    <a:pt x="122" y="1104"/>
                    <a:pt x="118" y="1118"/>
                  </a:cubicBezTo>
                  <a:cubicBezTo>
                    <a:pt x="128" y="1128"/>
                    <a:pt x="136" y="1141"/>
                    <a:pt x="141" y="1158"/>
                  </a:cubicBezTo>
                  <a:cubicBezTo>
                    <a:pt x="158" y="1184"/>
                    <a:pt x="174" y="1212"/>
                    <a:pt x="188" y="1242"/>
                  </a:cubicBezTo>
                  <a:cubicBezTo>
                    <a:pt x="202" y="1251"/>
                    <a:pt x="210" y="1271"/>
                    <a:pt x="225" y="1279"/>
                  </a:cubicBezTo>
                  <a:cubicBezTo>
                    <a:pt x="227" y="1284"/>
                    <a:pt x="217" y="1282"/>
                    <a:pt x="221" y="1289"/>
                  </a:cubicBezTo>
                  <a:cubicBezTo>
                    <a:pt x="224" y="1290"/>
                    <a:pt x="229" y="1289"/>
                    <a:pt x="233" y="1289"/>
                  </a:cubicBezTo>
                  <a:cubicBezTo>
                    <a:pt x="240" y="1296"/>
                    <a:pt x="244" y="1306"/>
                    <a:pt x="251" y="1314"/>
                  </a:cubicBezTo>
                  <a:cubicBezTo>
                    <a:pt x="257" y="1321"/>
                    <a:pt x="267" y="1325"/>
                    <a:pt x="270" y="1335"/>
                  </a:cubicBezTo>
                  <a:cubicBezTo>
                    <a:pt x="268" y="1340"/>
                    <a:pt x="264" y="1343"/>
                    <a:pt x="267" y="1351"/>
                  </a:cubicBezTo>
                  <a:cubicBezTo>
                    <a:pt x="273" y="1350"/>
                    <a:pt x="273" y="1344"/>
                    <a:pt x="277" y="1341"/>
                  </a:cubicBezTo>
                  <a:cubicBezTo>
                    <a:pt x="292" y="1359"/>
                    <a:pt x="313" y="1369"/>
                    <a:pt x="327" y="1388"/>
                  </a:cubicBezTo>
                  <a:cubicBezTo>
                    <a:pt x="324" y="1389"/>
                    <a:pt x="321" y="1390"/>
                    <a:pt x="323" y="1394"/>
                  </a:cubicBezTo>
                  <a:cubicBezTo>
                    <a:pt x="336" y="1392"/>
                    <a:pt x="339" y="1403"/>
                    <a:pt x="346" y="1409"/>
                  </a:cubicBezTo>
                  <a:cubicBezTo>
                    <a:pt x="355" y="1399"/>
                    <a:pt x="378" y="1434"/>
                    <a:pt x="397" y="1442"/>
                  </a:cubicBezTo>
                  <a:cubicBezTo>
                    <a:pt x="401" y="1444"/>
                    <a:pt x="405" y="1443"/>
                    <a:pt x="409" y="1444"/>
                  </a:cubicBezTo>
                  <a:cubicBezTo>
                    <a:pt x="412" y="1449"/>
                    <a:pt x="417" y="1452"/>
                    <a:pt x="420" y="1457"/>
                  </a:cubicBezTo>
                  <a:cubicBezTo>
                    <a:pt x="427" y="1456"/>
                    <a:pt x="431" y="1460"/>
                    <a:pt x="436" y="1461"/>
                  </a:cubicBezTo>
                  <a:cubicBezTo>
                    <a:pt x="450" y="1476"/>
                    <a:pt x="472" y="1479"/>
                    <a:pt x="487" y="1494"/>
                  </a:cubicBezTo>
                  <a:cubicBezTo>
                    <a:pt x="484" y="1498"/>
                    <a:pt x="488" y="1499"/>
                    <a:pt x="489" y="1504"/>
                  </a:cubicBezTo>
                  <a:cubicBezTo>
                    <a:pt x="492" y="1503"/>
                    <a:pt x="489" y="1497"/>
                    <a:pt x="492" y="1496"/>
                  </a:cubicBezTo>
                  <a:cubicBezTo>
                    <a:pt x="507" y="1494"/>
                    <a:pt x="513" y="1506"/>
                    <a:pt x="529" y="1505"/>
                  </a:cubicBezTo>
                  <a:cubicBezTo>
                    <a:pt x="525" y="1513"/>
                    <a:pt x="509" y="1510"/>
                    <a:pt x="509" y="1522"/>
                  </a:cubicBezTo>
                  <a:cubicBezTo>
                    <a:pt x="502" y="1522"/>
                    <a:pt x="500" y="1526"/>
                    <a:pt x="498" y="1529"/>
                  </a:cubicBezTo>
                  <a:cubicBezTo>
                    <a:pt x="508" y="1526"/>
                    <a:pt x="529" y="1528"/>
                    <a:pt x="536" y="1514"/>
                  </a:cubicBezTo>
                  <a:cubicBezTo>
                    <a:pt x="545" y="1513"/>
                    <a:pt x="548" y="1520"/>
                    <a:pt x="554" y="1522"/>
                  </a:cubicBezTo>
                  <a:cubicBezTo>
                    <a:pt x="559" y="1519"/>
                    <a:pt x="562" y="1522"/>
                    <a:pt x="569" y="1519"/>
                  </a:cubicBezTo>
                  <a:cubicBezTo>
                    <a:pt x="584" y="1532"/>
                    <a:pt x="606" y="1535"/>
                    <a:pt x="625" y="1544"/>
                  </a:cubicBezTo>
                  <a:cubicBezTo>
                    <a:pt x="625" y="1556"/>
                    <a:pt x="612" y="1563"/>
                    <a:pt x="625" y="1572"/>
                  </a:cubicBezTo>
                  <a:cubicBezTo>
                    <a:pt x="626" y="1569"/>
                    <a:pt x="624" y="1563"/>
                    <a:pt x="625" y="1559"/>
                  </a:cubicBezTo>
                  <a:cubicBezTo>
                    <a:pt x="633" y="1557"/>
                    <a:pt x="630" y="1548"/>
                    <a:pt x="636" y="1545"/>
                  </a:cubicBezTo>
                  <a:cubicBezTo>
                    <a:pt x="642" y="1545"/>
                    <a:pt x="643" y="1553"/>
                    <a:pt x="649" y="1554"/>
                  </a:cubicBezTo>
                  <a:cubicBezTo>
                    <a:pt x="658" y="1547"/>
                    <a:pt x="666" y="1553"/>
                    <a:pt x="672" y="1557"/>
                  </a:cubicBezTo>
                  <a:cubicBezTo>
                    <a:pt x="683" y="1551"/>
                    <a:pt x="692" y="1558"/>
                    <a:pt x="703" y="1557"/>
                  </a:cubicBezTo>
                  <a:cubicBezTo>
                    <a:pt x="704" y="1558"/>
                    <a:pt x="705" y="1560"/>
                    <a:pt x="705" y="1562"/>
                  </a:cubicBezTo>
                  <a:cubicBezTo>
                    <a:pt x="709" y="1561"/>
                    <a:pt x="707" y="1557"/>
                    <a:pt x="712" y="1557"/>
                  </a:cubicBezTo>
                  <a:cubicBezTo>
                    <a:pt x="722" y="1564"/>
                    <a:pt x="731" y="1561"/>
                    <a:pt x="745" y="1562"/>
                  </a:cubicBezTo>
                  <a:cubicBezTo>
                    <a:pt x="745" y="1568"/>
                    <a:pt x="741" y="1571"/>
                    <a:pt x="737" y="1575"/>
                  </a:cubicBezTo>
                  <a:cubicBezTo>
                    <a:pt x="741" y="1576"/>
                    <a:pt x="746" y="1581"/>
                    <a:pt x="750" y="1577"/>
                  </a:cubicBezTo>
                  <a:cubicBezTo>
                    <a:pt x="753" y="1575"/>
                    <a:pt x="745" y="1575"/>
                    <a:pt x="745" y="1571"/>
                  </a:cubicBezTo>
                  <a:cubicBezTo>
                    <a:pt x="755" y="1566"/>
                    <a:pt x="763" y="1564"/>
                    <a:pt x="769" y="1571"/>
                  </a:cubicBezTo>
                  <a:cubicBezTo>
                    <a:pt x="771" y="1565"/>
                    <a:pt x="777" y="1562"/>
                    <a:pt x="786" y="1561"/>
                  </a:cubicBezTo>
                  <a:cubicBezTo>
                    <a:pt x="789" y="1564"/>
                    <a:pt x="791" y="1566"/>
                    <a:pt x="790" y="1571"/>
                  </a:cubicBezTo>
                  <a:cubicBezTo>
                    <a:pt x="796" y="1566"/>
                    <a:pt x="813" y="1566"/>
                    <a:pt x="823" y="1567"/>
                  </a:cubicBezTo>
                  <a:cubicBezTo>
                    <a:pt x="828" y="1566"/>
                    <a:pt x="831" y="1564"/>
                    <a:pt x="835" y="1562"/>
                  </a:cubicBezTo>
                  <a:cubicBezTo>
                    <a:pt x="850" y="1569"/>
                    <a:pt x="874" y="1562"/>
                    <a:pt x="889" y="1569"/>
                  </a:cubicBezTo>
                  <a:cubicBezTo>
                    <a:pt x="894" y="1568"/>
                    <a:pt x="898" y="1565"/>
                    <a:pt x="902" y="1562"/>
                  </a:cubicBezTo>
                  <a:cubicBezTo>
                    <a:pt x="922" y="1565"/>
                    <a:pt x="943" y="1559"/>
                    <a:pt x="965" y="1553"/>
                  </a:cubicBezTo>
                  <a:cubicBezTo>
                    <a:pt x="970" y="1553"/>
                    <a:pt x="971" y="1559"/>
                    <a:pt x="976" y="1558"/>
                  </a:cubicBezTo>
                  <a:cubicBezTo>
                    <a:pt x="979" y="1557"/>
                    <a:pt x="976" y="1552"/>
                    <a:pt x="978" y="1551"/>
                  </a:cubicBezTo>
                  <a:cubicBezTo>
                    <a:pt x="988" y="1549"/>
                    <a:pt x="988" y="1549"/>
                    <a:pt x="988" y="1549"/>
                  </a:cubicBezTo>
                  <a:cubicBezTo>
                    <a:pt x="991" y="1559"/>
                    <a:pt x="1001" y="1567"/>
                    <a:pt x="1009" y="1556"/>
                  </a:cubicBezTo>
                  <a:cubicBezTo>
                    <a:pt x="1005" y="1554"/>
                    <a:pt x="1001" y="1553"/>
                    <a:pt x="997" y="1551"/>
                  </a:cubicBezTo>
                  <a:cubicBezTo>
                    <a:pt x="1002" y="1543"/>
                    <a:pt x="1014" y="1546"/>
                    <a:pt x="1022" y="1543"/>
                  </a:cubicBezTo>
                  <a:cubicBezTo>
                    <a:pt x="1025" y="1547"/>
                    <a:pt x="1027" y="1551"/>
                    <a:pt x="1031" y="1552"/>
                  </a:cubicBezTo>
                  <a:cubicBezTo>
                    <a:pt x="1035" y="1550"/>
                    <a:pt x="1033" y="1544"/>
                    <a:pt x="1037" y="1542"/>
                  </a:cubicBezTo>
                  <a:cubicBezTo>
                    <a:pt x="1037" y="1538"/>
                    <a:pt x="1030" y="1544"/>
                    <a:pt x="1031" y="1540"/>
                  </a:cubicBezTo>
                  <a:cubicBezTo>
                    <a:pt x="1032" y="1533"/>
                    <a:pt x="1045" y="1533"/>
                    <a:pt x="1050" y="1528"/>
                  </a:cubicBezTo>
                  <a:cubicBezTo>
                    <a:pt x="1055" y="1527"/>
                    <a:pt x="1057" y="1528"/>
                    <a:pt x="1061" y="1529"/>
                  </a:cubicBezTo>
                  <a:cubicBezTo>
                    <a:pt x="1069" y="1523"/>
                    <a:pt x="1086" y="1523"/>
                    <a:pt x="1090" y="1514"/>
                  </a:cubicBezTo>
                  <a:cubicBezTo>
                    <a:pt x="1102" y="1514"/>
                    <a:pt x="1118" y="1512"/>
                    <a:pt x="1119" y="1501"/>
                  </a:cubicBezTo>
                  <a:cubicBezTo>
                    <a:pt x="1141" y="1488"/>
                    <a:pt x="1172" y="1481"/>
                    <a:pt x="1190" y="1465"/>
                  </a:cubicBezTo>
                  <a:cubicBezTo>
                    <a:pt x="1203" y="1469"/>
                    <a:pt x="1210" y="1455"/>
                    <a:pt x="1220" y="1449"/>
                  </a:cubicBezTo>
                  <a:cubicBezTo>
                    <a:pt x="1220" y="1454"/>
                    <a:pt x="1223" y="1453"/>
                    <a:pt x="1221" y="1456"/>
                  </a:cubicBezTo>
                  <a:cubicBezTo>
                    <a:pt x="1224" y="1456"/>
                    <a:pt x="1224" y="1454"/>
                    <a:pt x="1226" y="1454"/>
                  </a:cubicBezTo>
                  <a:cubicBezTo>
                    <a:pt x="1230" y="1452"/>
                    <a:pt x="1222" y="1451"/>
                    <a:pt x="1223" y="1445"/>
                  </a:cubicBezTo>
                  <a:cubicBezTo>
                    <a:pt x="1241" y="1436"/>
                    <a:pt x="1257" y="1425"/>
                    <a:pt x="1274" y="1415"/>
                  </a:cubicBezTo>
                  <a:cubicBezTo>
                    <a:pt x="1275" y="1413"/>
                    <a:pt x="1275" y="1410"/>
                    <a:pt x="1275" y="1407"/>
                  </a:cubicBezTo>
                  <a:cubicBezTo>
                    <a:pt x="1289" y="1398"/>
                    <a:pt x="1297" y="1386"/>
                    <a:pt x="1316" y="1380"/>
                  </a:cubicBezTo>
                  <a:cubicBezTo>
                    <a:pt x="1313" y="1376"/>
                    <a:pt x="1318" y="1371"/>
                    <a:pt x="1314" y="1370"/>
                  </a:cubicBezTo>
                  <a:cubicBezTo>
                    <a:pt x="1328" y="1356"/>
                    <a:pt x="1343" y="1342"/>
                    <a:pt x="1355" y="1327"/>
                  </a:cubicBezTo>
                  <a:cubicBezTo>
                    <a:pt x="1377" y="1330"/>
                    <a:pt x="1372" y="1306"/>
                    <a:pt x="1389" y="1302"/>
                  </a:cubicBezTo>
                  <a:cubicBezTo>
                    <a:pt x="1390" y="1298"/>
                    <a:pt x="1393" y="1295"/>
                    <a:pt x="1394" y="1291"/>
                  </a:cubicBezTo>
                  <a:cubicBezTo>
                    <a:pt x="1407" y="1287"/>
                    <a:pt x="1407" y="1274"/>
                    <a:pt x="1418" y="1269"/>
                  </a:cubicBezTo>
                  <a:cubicBezTo>
                    <a:pt x="1418" y="1258"/>
                    <a:pt x="1429" y="1246"/>
                    <a:pt x="1436" y="1237"/>
                  </a:cubicBezTo>
                  <a:cubicBezTo>
                    <a:pt x="1443" y="1228"/>
                    <a:pt x="1453" y="1221"/>
                    <a:pt x="1462" y="1236"/>
                  </a:cubicBezTo>
                  <a:cubicBezTo>
                    <a:pt x="1470" y="1229"/>
                    <a:pt x="1457" y="1220"/>
                    <a:pt x="1449" y="1224"/>
                  </a:cubicBezTo>
                  <a:cubicBezTo>
                    <a:pt x="1450" y="1199"/>
                    <a:pt x="1474" y="1189"/>
                    <a:pt x="1476" y="1164"/>
                  </a:cubicBezTo>
                  <a:cubicBezTo>
                    <a:pt x="1480" y="1162"/>
                    <a:pt x="1480" y="1166"/>
                    <a:pt x="1483" y="1164"/>
                  </a:cubicBezTo>
                  <a:cubicBezTo>
                    <a:pt x="1486" y="1164"/>
                    <a:pt x="1483" y="1158"/>
                    <a:pt x="1483" y="1155"/>
                  </a:cubicBezTo>
                  <a:cubicBezTo>
                    <a:pt x="1483" y="1151"/>
                    <a:pt x="1486" y="1149"/>
                    <a:pt x="1487" y="1146"/>
                  </a:cubicBezTo>
                  <a:cubicBezTo>
                    <a:pt x="1486" y="1123"/>
                    <a:pt x="1511" y="1118"/>
                    <a:pt x="1508" y="1094"/>
                  </a:cubicBezTo>
                  <a:cubicBezTo>
                    <a:pt x="1514" y="1088"/>
                    <a:pt x="1518" y="1080"/>
                    <a:pt x="1522" y="1073"/>
                  </a:cubicBezTo>
                  <a:cubicBezTo>
                    <a:pt x="1521" y="1070"/>
                    <a:pt x="1517" y="1071"/>
                    <a:pt x="1515" y="1069"/>
                  </a:cubicBezTo>
                  <a:cubicBezTo>
                    <a:pt x="1521" y="1064"/>
                    <a:pt x="1525" y="1058"/>
                    <a:pt x="1529" y="1052"/>
                  </a:cubicBezTo>
                  <a:cubicBezTo>
                    <a:pt x="1528" y="1049"/>
                    <a:pt x="1526" y="1046"/>
                    <a:pt x="1526" y="1041"/>
                  </a:cubicBezTo>
                  <a:cubicBezTo>
                    <a:pt x="1529" y="1038"/>
                    <a:pt x="1528" y="1037"/>
                    <a:pt x="1533" y="1038"/>
                  </a:cubicBezTo>
                  <a:cubicBezTo>
                    <a:pt x="1538" y="1026"/>
                    <a:pt x="1535" y="1008"/>
                    <a:pt x="1546" y="1000"/>
                  </a:cubicBezTo>
                  <a:cubicBezTo>
                    <a:pt x="1544" y="990"/>
                    <a:pt x="1544" y="990"/>
                    <a:pt x="1544" y="990"/>
                  </a:cubicBezTo>
                  <a:cubicBezTo>
                    <a:pt x="1547" y="989"/>
                    <a:pt x="1548" y="986"/>
                    <a:pt x="1550" y="984"/>
                  </a:cubicBezTo>
                  <a:cubicBezTo>
                    <a:pt x="1547" y="968"/>
                    <a:pt x="1558" y="961"/>
                    <a:pt x="1556" y="945"/>
                  </a:cubicBezTo>
                  <a:cubicBezTo>
                    <a:pt x="1559" y="944"/>
                    <a:pt x="1559" y="941"/>
                    <a:pt x="1561" y="939"/>
                  </a:cubicBezTo>
                  <a:cubicBezTo>
                    <a:pt x="1557" y="935"/>
                    <a:pt x="1565" y="924"/>
                    <a:pt x="1557" y="920"/>
                  </a:cubicBezTo>
                  <a:cubicBezTo>
                    <a:pt x="1560" y="917"/>
                    <a:pt x="1561" y="913"/>
                    <a:pt x="1561" y="910"/>
                  </a:cubicBezTo>
                  <a:cubicBezTo>
                    <a:pt x="1561" y="907"/>
                    <a:pt x="1564" y="904"/>
                    <a:pt x="1564" y="903"/>
                  </a:cubicBezTo>
                  <a:cubicBezTo>
                    <a:pt x="1564" y="901"/>
                    <a:pt x="1561" y="899"/>
                    <a:pt x="1560" y="900"/>
                  </a:cubicBezTo>
                  <a:cubicBezTo>
                    <a:pt x="1562" y="893"/>
                    <a:pt x="1565" y="890"/>
                    <a:pt x="1568" y="884"/>
                  </a:cubicBezTo>
                  <a:cubicBezTo>
                    <a:pt x="1566" y="882"/>
                    <a:pt x="1565" y="877"/>
                    <a:pt x="1561" y="879"/>
                  </a:cubicBezTo>
                  <a:cubicBezTo>
                    <a:pt x="1562" y="870"/>
                    <a:pt x="1568" y="865"/>
                    <a:pt x="1573" y="859"/>
                  </a:cubicBezTo>
                  <a:cubicBezTo>
                    <a:pt x="1568" y="853"/>
                    <a:pt x="1563" y="848"/>
                    <a:pt x="1560" y="839"/>
                  </a:cubicBezTo>
                  <a:cubicBezTo>
                    <a:pt x="1568" y="839"/>
                    <a:pt x="1567" y="833"/>
                    <a:pt x="1572" y="831"/>
                  </a:cubicBezTo>
                  <a:cubicBezTo>
                    <a:pt x="1569" y="825"/>
                    <a:pt x="1570" y="820"/>
                    <a:pt x="1569" y="815"/>
                  </a:cubicBezTo>
                  <a:cubicBezTo>
                    <a:pt x="1569" y="813"/>
                    <a:pt x="1565" y="810"/>
                    <a:pt x="1565" y="810"/>
                  </a:cubicBezTo>
                  <a:cubicBezTo>
                    <a:pt x="1565" y="806"/>
                    <a:pt x="1571" y="800"/>
                    <a:pt x="1565" y="795"/>
                  </a:cubicBezTo>
                  <a:cubicBezTo>
                    <a:pt x="1566" y="791"/>
                    <a:pt x="1566" y="786"/>
                    <a:pt x="1570" y="784"/>
                  </a:cubicBezTo>
                  <a:cubicBezTo>
                    <a:pt x="1570" y="778"/>
                    <a:pt x="1566" y="777"/>
                    <a:pt x="1565" y="772"/>
                  </a:cubicBezTo>
                  <a:cubicBezTo>
                    <a:pt x="1571" y="757"/>
                    <a:pt x="1561" y="745"/>
                    <a:pt x="1569" y="731"/>
                  </a:cubicBezTo>
                  <a:cubicBezTo>
                    <a:pt x="1569" y="726"/>
                    <a:pt x="1565" y="729"/>
                    <a:pt x="1564" y="726"/>
                  </a:cubicBezTo>
                  <a:cubicBezTo>
                    <a:pt x="1569" y="714"/>
                    <a:pt x="1551" y="708"/>
                    <a:pt x="1557" y="693"/>
                  </a:cubicBezTo>
                  <a:cubicBezTo>
                    <a:pt x="1556" y="689"/>
                    <a:pt x="1553" y="687"/>
                    <a:pt x="1550" y="685"/>
                  </a:cubicBezTo>
                  <a:cubicBezTo>
                    <a:pt x="1547" y="679"/>
                    <a:pt x="1552" y="679"/>
                    <a:pt x="1554" y="676"/>
                  </a:cubicBezTo>
                  <a:cubicBezTo>
                    <a:pt x="1548" y="662"/>
                    <a:pt x="1554" y="647"/>
                    <a:pt x="1547" y="631"/>
                  </a:cubicBezTo>
                  <a:cubicBezTo>
                    <a:pt x="1534" y="625"/>
                    <a:pt x="1537" y="609"/>
                    <a:pt x="1542" y="600"/>
                  </a:cubicBezTo>
                  <a:cubicBezTo>
                    <a:pt x="1540" y="598"/>
                    <a:pt x="1539" y="596"/>
                    <a:pt x="1534" y="598"/>
                  </a:cubicBezTo>
                  <a:cubicBezTo>
                    <a:pt x="1533" y="594"/>
                    <a:pt x="1536" y="593"/>
                    <a:pt x="1539" y="592"/>
                  </a:cubicBezTo>
                  <a:cubicBezTo>
                    <a:pt x="1537" y="589"/>
                    <a:pt x="1533" y="589"/>
                    <a:pt x="1531" y="586"/>
                  </a:cubicBezTo>
                  <a:cubicBezTo>
                    <a:pt x="1529" y="588"/>
                    <a:pt x="1530" y="592"/>
                    <a:pt x="1527" y="593"/>
                  </a:cubicBezTo>
                  <a:cubicBezTo>
                    <a:pt x="1523" y="591"/>
                    <a:pt x="1527" y="584"/>
                    <a:pt x="1530" y="582"/>
                  </a:cubicBezTo>
                  <a:cubicBezTo>
                    <a:pt x="1526" y="579"/>
                    <a:pt x="1522" y="576"/>
                    <a:pt x="1519" y="571"/>
                  </a:cubicBezTo>
                  <a:cubicBezTo>
                    <a:pt x="1518" y="567"/>
                    <a:pt x="1522" y="565"/>
                    <a:pt x="1525" y="564"/>
                  </a:cubicBezTo>
                  <a:cubicBezTo>
                    <a:pt x="1523" y="558"/>
                    <a:pt x="1513" y="559"/>
                    <a:pt x="1517" y="552"/>
                  </a:cubicBezTo>
                  <a:cubicBezTo>
                    <a:pt x="1520" y="550"/>
                    <a:pt x="1528" y="556"/>
                    <a:pt x="1535" y="550"/>
                  </a:cubicBezTo>
                  <a:cubicBezTo>
                    <a:pt x="1530" y="548"/>
                    <a:pt x="1527" y="547"/>
                    <a:pt x="1521" y="550"/>
                  </a:cubicBezTo>
                  <a:cubicBezTo>
                    <a:pt x="1524" y="537"/>
                    <a:pt x="1511" y="529"/>
                    <a:pt x="1509" y="515"/>
                  </a:cubicBezTo>
                  <a:cubicBezTo>
                    <a:pt x="1522" y="513"/>
                    <a:pt x="1522" y="513"/>
                    <a:pt x="1522" y="513"/>
                  </a:cubicBezTo>
                  <a:cubicBezTo>
                    <a:pt x="1519" y="506"/>
                    <a:pt x="1513" y="502"/>
                    <a:pt x="1511" y="493"/>
                  </a:cubicBezTo>
                  <a:cubicBezTo>
                    <a:pt x="1504" y="497"/>
                    <a:pt x="1511" y="504"/>
                    <a:pt x="1514" y="508"/>
                  </a:cubicBezTo>
                  <a:cubicBezTo>
                    <a:pt x="1508" y="508"/>
                    <a:pt x="1512" y="515"/>
                    <a:pt x="1507" y="516"/>
                  </a:cubicBezTo>
                  <a:cubicBezTo>
                    <a:pt x="1495" y="511"/>
                    <a:pt x="1505" y="502"/>
                    <a:pt x="1498" y="494"/>
                  </a:cubicBezTo>
                  <a:cubicBezTo>
                    <a:pt x="1497" y="491"/>
                    <a:pt x="1498" y="489"/>
                    <a:pt x="1501" y="489"/>
                  </a:cubicBezTo>
                  <a:cubicBezTo>
                    <a:pt x="1499" y="486"/>
                    <a:pt x="1495" y="488"/>
                    <a:pt x="1492" y="486"/>
                  </a:cubicBezTo>
                  <a:cubicBezTo>
                    <a:pt x="1491" y="478"/>
                    <a:pt x="1494" y="475"/>
                    <a:pt x="1493" y="471"/>
                  </a:cubicBezTo>
                  <a:cubicBezTo>
                    <a:pt x="1489" y="469"/>
                    <a:pt x="1483" y="470"/>
                    <a:pt x="1478" y="468"/>
                  </a:cubicBezTo>
                  <a:cubicBezTo>
                    <a:pt x="1478" y="455"/>
                    <a:pt x="1475" y="443"/>
                    <a:pt x="1465" y="440"/>
                  </a:cubicBezTo>
                  <a:cubicBezTo>
                    <a:pt x="1467" y="431"/>
                    <a:pt x="1467" y="426"/>
                    <a:pt x="1463" y="415"/>
                  </a:cubicBezTo>
                  <a:cubicBezTo>
                    <a:pt x="1473" y="413"/>
                    <a:pt x="1473" y="413"/>
                    <a:pt x="1473" y="413"/>
                  </a:cubicBezTo>
                  <a:cubicBezTo>
                    <a:pt x="1470" y="407"/>
                    <a:pt x="1471" y="400"/>
                    <a:pt x="1474" y="392"/>
                  </a:cubicBezTo>
                  <a:cubicBezTo>
                    <a:pt x="1471" y="390"/>
                    <a:pt x="1470" y="384"/>
                    <a:pt x="1466" y="383"/>
                  </a:cubicBezTo>
                  <a:cubicBezTo>
                    <a:pt x="1459" y="388"/>
                    <a:pt x="1470" y="388"/>
                    <a:pt x="1470" y="394"/>
                  </a:cubicBezTo>
                  <a:cubicBezTo>
                    <a:pt x="1462" y="390"/>
                    <a:pt x="1454" y="396"/>
                    <a:pt x="1449" y="401"/>
                  </a:cubicBezTo>
                  <a:cubicBezTo>
                    <a:pt x="1450" y="404"/>
                    <a:pt x="1453" y="403"/>
                    <a:pt x="1454" y="406"/>
                  </a:cubicBezTo>
                  <a:cubicBezTo>
                    <a:pt x="1457" y="404"/>
                    <a:pt x="1461" y="402"/>
                    <a:pt x="1463" y="400"/>
                  </a:cubicBezTo>
                  <a:cubicBezTo>
                    <a:pt x="1467" y="405"/>
                    <a:pt x="1461" y="413"/>
                    <a:pt x="1456" y="416"/>
                  </a:cubicBezTo>
                  <a:cubicBezTo>
                    <a:pt x="1448" y="408"/>
                    <a:pt x="1442" y="396"/>
                    <a:pt x="1440" y="378"/>
                  </a:cubicBezTo>
                  <a:cubicBezTo>
                    <a:pt x="1433" y="370"/>
                    <a:pt x="1420" y="371"/>
                    <a:pt x="1420" y="352"/>
                  </a:cubicBezTo>
                  <a:cubicBezTo>
                    <a:pt x="1427" y="348"/>
                    <a:pt x="1428" y="353"/>
                    <a:pt x="1433" y="356"/>
                  </a:cubicBezTo>
                  <a:cubicBezTo>
                    <a:pt x="1435" y="355"/>
                    <a:pt x="1437" y="354"/>
                    <a:pt x="1438" y="352"/>
                  </a:cubicBezTo>
                  <a:cubicBezTo>
                    <a:pt x="1434" y="343"/>
                    <a:pt x="1420" y="347"/>
                    <a:pt x="1412" y="349"/>
                  </a:cubicBezTo>
                  <a:cubicBezTo>
                    <a:pt x="1409" y="337"/>
                    <a:pt x="1400" y="334"/>
                    <a:pt x="1392" y="328"/>
                  </a:cubicBezTo>
                  <a:cubicBezTo>
                    <a:pt x="1391" y="317"/>
                    <a:pt x="1384" y="315"/>
                    <a:pt x="1382" y="307"/>
                  </a:cubicBezTo>
                  <a:cubicBezTo>
                    <a:pt x="1376" y="306"/>
                    <a:pt x="1371" y="305"/>
                    <a:pt x="1366" y="302"/>
                  </a:cubicBezTo>
                  <a:cubicBezTo>
                    <a:pt x="1371" y="291"/>
                    <a:pt x="1356" y="286"/>
                    <a:pt x="1349" y="282"/>
                  </a:cubicBezTo>
                  <a:cubicBezTo>
                    <a:pt x="1352" y="271"/>
                    <a:pt x="1341" y="274"/>
                    <a:pt x="1338" y="266"/>
                  </a:cubicBezTo>
                  <a:cubicBezTo>
                    <a:pt x="1338" y="258"/>
                    <a:pt x="1343" y="254"/>
                    <a:pt x="1352" y="252"/>
                  </a:cubicBezTo>
                  <a:cubicBezTo>
                    <a:pt x="1354" y="258"/>
                    <a:pt x="1352" y="261"/>
                    <a:pt x="1351" y="265"/>
                  </a:cubicBezTo>
                  <a:cubicBezTo>
                    <a:pt x="1357" y="263"/>
                    <a:pt x="1361" y="259"/>
                    <a:pt x="1357" y="254"/>
                  </a:cubicBezTo>
                  <a:cubicBezTo>
                    <a:pt x="1361" y="255"/>
                    <a:pt x="1363" y="253"/>
                    <a:pt x="1365" y="249"/>
                  </a:cubicBezTo>
                  <a:cubicBezTo>
                    <a:pt x="1363" y="246"/>
                    <a:pt x="1358" y="248"/>
                    <a:pt x="1355" y="247"/>
                  </a:cubicBezTo>
                  <a:cubicBezTo>
                    <a:pt x="1353" y="240"/>
                    <a:pt x="1348" y="235"/>
                    <a:pt x="1349" y="229"/>
                  </a:cubicBezTo>
                  <a:cubicBezTo>
                    <a:pt x="1376" y="242"/>
                    <a:pt x="1394" y="269"/>
                    <a:pt x="1419" y="286"/>
                  </a:cubicBezTo>
                  <a:cubicBezTo>
                    <a:pt x="1420" y="292"/>
                    <a:pt x="1420" y="292"/>
                    <a:pt x="1420" y="292"/>
                  </a:cubicBezTo>
                  <a:cubicBezTo>
                    <a:pt x="1441" y="310"/>
                    <a:pt x="1450" y="337"/>
                    <a:pt x="1470" y="357"/>
                  </a:cubicBezTo>
                  <a:cubicBezTo>
                    <a:pt x="1470" y="364"/>
                    <a:pt x="1474" y="365"/>
                    <a:pt x="1474" y="371"/>
                  </a:cubicBezTo>
                  <a:cubicBezTo>
                    <a:pt x="1475" y="375"/>
                    <a:pt x="1480" y="373"/>
                    <a:pt x="1482" y="374"/>
                  </a:cubicBezTo>
                  <a:cubicBezTo>
                    <a:pt x="1483" y="378"/>
                    <a:pt x="1481" y="379"/>
                    <a:pt x="1481" y="382"/>
                  </a:cubicBezTo>
                  <a:cubicBezTo>
                    <a:pt x="1486" y="386"/>
                    <a:pt x="1492" y="389"/>
                    <a:pt x="1494" y="398"/>
                  </a:cubicBezTo>
                  <a:cubicBezTo>
                    <a:pt x="1488" y="401"/>
                    <a:pt x="1486" y="396"/>
                    <a:pt x="1481" y="398"/>
                  </a:cubicBezTo>
                  <a:cubicBezTo>
                    <a:pt x="1478" y="399"/>
                    <a:pt x="1478" y="401"/>
                    <a:pt x="1479" y="404"/>
                  </a:cubicBezTo>
                  <a:cubicBezTo>
                    <a:pt x="1484" y="406"/>
                    <a:pt x="1492" y="406"/>
                    <a:pt x="1498" y="402"/>
                  </a:cubicBezTo>
                  <a:cubicBezTo>
                    <a:pt x="1499" y="405"/>
                    <a:pt x="1501" y="407"/>
                    <a:pt x="1501" y="412"/>
                  </a:cubicBezTo>
                  <a:cubicBezTo>
                    <a:pt x="1494" y="412"/>
                    <a:pt x="1488" y="412"/>
                    <a:pt x="1481" y="413"/>
                  </a:cubicBezTo>
                  <a:cubicBezTo>
                    <a:pt x="1479" y="419"/>
                    <a:pt x="1469" y="437"/>
                    <a:pt x="1484" y="436"/>
                  </a:cubicBezTo>
                  <a:cubicBezTo>
                    <a:pt x="1485" y="433"/>
                    <a:pt x="1480" y="423"/>
                    <a:pt x="1490" y="423"/>
                  </a:cubicBezTo>
                  <a:cubicBezTo>
                    <a:pt x="1486" y="426"/>
                    <a:pt x="1489" y="429"/>
                    <a:pt x="1493" y="430"/>
                  </a:cubicBezTo>
                  <a:cubicBezTo>
                    <a:pt x="1494" y="424"/>
                    <a:pt x="1497" y="420"/>
                    <a:pt x="1504" y="417"/>
                  </a:cubicBezTo>
                  <a:cubicBezTo>
                    <a:pt x="1506" y="426"/>
                    <a:pt x="1521" y="433"/>
                    <a:pt x="1515" y="443"/>
                  </a:cubicBezTo>
                  <a:cubicBezTo>
                    <a:pt x="1520" y="442"/>
                    <a:pt x="1523" y="454"/>
                    <a:pt x="1529" y="457"/>
                  </a:cubicBezTo>
                  <a:cubicBezTo>
                    <a:pt x="1531" y="471"/>
                    <a:pt x="1535" y="482"/>
                    <a:pt x="1542" y="487"/>
                  </a:cubicBezTo>
                  <a:cubicBezTo>
                    <a:pt x="1543" y="509"/>
                    <a:pt x="1563" y="527"/>
                    <a:pt x="1561" y="554"/>
                  </a:cubicBezTo>
                  <a:cubicBezTo>
                    <a:pt x="1569" y="557"/>
                    <a:pt x="1570" y="574"/>
                    <a:pt x="1570" y="586"/>
                  </a:cubicBezTo>
                  <a:cubicBezTo>
                    <a:pt x="1573" y="587"/>
                    <a:pt x="1577" y="588"/>
                    <a:pt x="1579" y="590"/>
                  </a:cubicBezTo>
                  <a:cubicBezTo>
                    <a:pt x="1577" y="602"/>
                    <a:pt x="1579" y="610"/>
                    <a:pt x="1573" y="620"/>
                  </a:cubicBezTo>
                  <a:cubicBezTo>
                    <a:pt x="1569" y="619"/>
                    <a:pt x="1566" y="617"/>
                    <a:pt x="1565" y="612"/>
                  </a:cubicBezTo>
                  <a:cubicBezTo>
                    <a:pt x="1557" y="612"/>
                    <a:pt x="1567" y="623"/>
                    <a:pt x="1558" y="622"/>
                  </a:cubicBezTo>
                  <a:cubicBezTo>
                    <a:pt x="1561" y="626"/>
                    <a:pt x="1558" y="629"/>
                    <a:pt x="1562" y="632"/>
                  </a:cubicBezTo>
                  <a:cubicBezTo>
                    <a:pt x="1566" y="631"/>
                    <a:pt x="1564" y="626"/>
                    <a:pt x="1566" y="622"/>
                  </a:cubicBezTo>
                  <a:cubicBezTo>
                    <a:pt x="1574" y="622"/>
                    <a:pt x="1576" y="618"/>
                    <a:pt x="1582" y="616"/>
                  </a:cubicBezTo>
                  <a:cubicBezTo>
                    <a:pt x="1590" y="625"/>
                    <a:pt x="1587" y="646"/>
                    <a:pt x="1592" y="660"/>
                  </a:cubicBezTo>
                  <a:cubicBezTo>
                    <a:pt x="1594" y="666"/>
                    <a:pt x="1599" y="673"/>
                    <a:pt x="1595" y="682"/>
                  </a:cubicBezTo>
                  <a:cubicBezTo>
                    <a:pt x="1602" y="694"/>
                    <a:pt x="1600" y="709"/>
                    <a:pt x="1606" y="721"/>
                  </a:cubicBezTo>
                  <a:cubicBezTo>
                    <a:pt x="1598" y="733"/>
                    <a:pt x="1612" y="752"/>
                    <a:pt x="1602" y="763"/>
                  </a:cubicBezTo>
                  <a:cubicBezTo>
                    <a:pt x="1606" y="768"/>
                    <a:pt x="1611" y="776"/>
                    <a:pt x="1607" y="783"/>
                  </a:cubicBezTo>
                  <a:cubicBezTo>
                    <a:pt x="1602" y="774"/>
                    <a:pt x="1594" y="781"/>
                    <a:pt x="1590" y="786"/>
                  </a:cubicBezTo>
                  <a:cubicBezTo>
                    <a:pt x="1590" y="781"/>
                    <a:pt x="1588" y="776"/>
                    <a:pt x="1584" y="777"/>
                  </a:cubicBezTo>
                  <a:cubicBezTo>
                    <a:pt x="1580" y="785"/>
                    <a:pt x="1588" y="795"/>
                    <a:pt x="1592" y="802"/>
                  </a:cubicBezTo>
                  <a:cubicBezTo>
                    <a:pt x="1590" y="806"/>
                    <a:pt x="1587" y="808"/>
                    <a:pt x="1590" y="814"/>
                  </a:cubicBezTo>
                  <a:cubicBezTo>
                    <a:pt x="1587" y="816"/>
                    <a:pt x="1586" y="820"/>
                    <a:pt x="1581" y="820"/>
                  </a:cubicBezTo>
                  <a:cubicBezTo>
                    <a:pt x="1580" y="826"/>
                    <a:pt x="1582" y="831"/>
                    <a:pt x="1579" y="837"/>
                  </a:cubicBezTo>
                  <a:cubicBezTo>
                    <a:pt x="1584" y="844"/>
                    <a:pt x="1591" y="837"/>
                    <a:pt x="1596" y="842"/>
                  </a:cubicBezTo>
                  <a:cubicBezTo>
                    <a:pt x="1594" y="836"/>
                    <a:pt x="1602" y="824"/>
                    <a:pt x="1592" y="820"/>
                  </a:cubicBezTo>
                  <a:cubicBezTo>
                    <a:pt x="1597" y="813"/>
                    <a:pt x="1607" y="798"/>
                    <a:pt x="1595" y="791"/>
                  </a:cubicBezTo>
                  <a:cubicBezTo>
                    <a:pt x="1602" y="790"/>
                    <a:pt x="1605" y="792"/>
                    <a:pt x="1606" y="786"/>
                  </a:cubicBezTo>
                  <a:cubicBezTo>
                    <a:pt x="1607" y="789"/>
                    <a:pt x="1609" y="792"/>
                    <a:pt x="1610" y="796"/>
                  </a:cubicBezTo>
                  <a:cubicBezTo>
                    <a:pt x="1611" y="805"/>
                    <a:pt x="1605" y="817"/>
                    <a:pt x="1606" y="829"/>
                  </a:cubicBezTo>
                  <a:cubicBezTo>
                    <a:pt x="1606" y="831"/>
                    <a:pt x="1609" y="835"/>
                    <a:pt x="1609" y="837"/>
                  </a:cubicBezTo>
                  <a:cubicBezTo>
                    <a:pt x="1609" y="838"/>
                    <a:pt x="1607" y="839"/>
                    <a:pt x="1607" y="840"/>
                  </a:cubicBezTo>
                  <a:cubicBezTo>
                    <a:pt x="1606" y="847"/>
                    <a:pt x="1609" y="852"/>
                    <a:pt x="1610" y="858"/>
                  </a:cubicBezTo>
                  <a:cubicBezTo>
                    <a:pt x="1607" y="870"/>
                    <a:pt x="1597" y="881"/>
                    <a:pt x="1603" y="896"/>
                  </a:cubicBezTo>
                  <a:cubicBezTo>
                    <a:pt x="1596" y="904"/>
                    <a:pt x="1598" y="919"/>
                    <a:pt x="1598" y="931"/>
                  </a:cubicBezTo>
                  <a:cubicBezTo>
                    <a:pt x="1586" y="933"/>
                    <a:pt x="1586" y="933"/>
                    <a:pt x="1586" y="933"/>
                  </a:cubicBezTo>
                  <a:cubicBezTo>
                    <a:pt x="1584" y="935"/>
                    <a:pt x="1585" y="938"/>
                    <a:pt x="1585" y="941"/>
                  </a:cubicBezTo>
                  <a:cubicBezTo>
                    <a:pt x="1590" y="942"/>
                    <a:pt x="1585" y="936"/>
                    <a:pt x="1590" y="937"/>
                  </a:cubicBezTo>
                  <a:cubicBezTo>
                    <a:pt x="1595" y="939"/>
                    <a:pt x="1594" y="947"/>
                    <a:pt x="1593" y="951"/>
                  </a:cubicBezTo>
                  <a:cubicBezTo>
                    <a:pt x="1588" y="954"/>
                    <a:pt x="1591" y="946"/>
                    <a:pt x="1588" y="948"/>
                  </a:cubicBezTo>
                  <a:cubicBezTo>
                    <a:pt x="1584" y="949"/>
                    <a:pt x="1587" y="954"/>
                    <a:pt x="1585" y="956"/>
                  </a:cubicBezTo>
                  <a:cubicBezTo>
                    <a:pt x="1586" y="958"/>
                    <a:pt x="1589" y="959"/>
                    <a:pt x="1593" y="958"/>
                  </a:cubicBezTo>
                  <a:cubicBezTo>
                    <a:pt x="1592" y="966"/>
                    <a:pt x="1591" y="974"/>
                    <a:pt x="1586" y="980"/>
                  </a:cubicBezTo>
                  <a:cubicBezTo>
                    <a:pt x="1586" y="985"/>
                    <a:pt x="1589" y="984"/>
                    <a:pt x="1589" y="987"/>
                  </a:cubicBezTo>
                  <a:cubicBezTo>
                    <a:pt x="1586" y="993"/>
                    <a:pt x="1586" y="1001"/>
                    <a:pt x="1586" y="1010"/>
                  </a:cubicBezTo>
                  <a:cubicBezTo>
                    <a:pt x="1580" y="1022"/>
                    <a:pt x="1575" y="1034"/>
                    <a:pt x="1575" y="1050"/>
                  </a:cubicBezTo>
                  <a:cubicBezTo>
                    <a:pt x="1569" y="1056"/>
                    <a:pt x="1567" y="1064"/>
                    <a:pt x="1568" y="1074"/>
                  </a:cubicBezTo>
                  <a:cubicBezTo>
                    <a:pt x="1559" y="1084"/>
                    <a:pt x="1561" y="1101"/>
                    <a:pt x="1551" y="1110"/>
                  </a:cubicBezTo>
                  <a:cubicBezTo>
                    <a:pt x="1553" y="1127"/>
                    <a:pt x="1539" y="1134"/>
                    <a:pt x="1536" y="1148"/>
                  </a:cubicBezTo>
                  <a:cubicBezTo>
                    <a:pt x="1527" y="1144"/>
                    <a:pt x="1520" y="1136"/>
                    <a:pt x="1512" y="1129"/>
                  </a:cubicBezTo>
                  <a:cubicBezTo>
                    <a:pt x="1506" y="1141"/>
                    <a:pt x="1516" y="1152"/>
                    <a:pt x="1526" y="1155"/>
                  </a:cubicBezTo>
                  <a:cubicBezTo>
                    <a:pt x="1523" y="1160"/>
                    <a:pt x="1519" y="1152"/>
                    <a:pt x="1513" y="1156"/>
                  </a:cubicBezTo>
                  <a:cubicBezTo>
                    <a:pt x="1508" y="1163"/>
                    <a:pt x="1508" y="1173"/>
                    <a:pt x="1498" y="1176"/>
                  </a:cubicBezTo>
                  <a:cubicBezTo>
                    <a:pt x="1500" y="1181"/>
                    <a:pt x="1502" y="1186"/>
                    <a:pt x="1509" y="1183"/>
                  </a:cubicBezTo>
                  <a:cubicBezTo>
                    <a:pt x="1511" y="1179"/>
                    <a:pt x="1510" y="1174"/>
                    <a:pt x="1515" y="1173"/>
                  </a:cubicBezTo>
                  <a:cubicBezTo>
                    <a:pt x="1515" y="1168"/>
                    <a:pt x="1510" y="1171"/>
                    <a:pt x="1510" y="1166"/>
                  </a:cubicBezTo>
                  <a:cubicBezTo>
                    <a:pt x="1513" y="1162"/>
                    <a:pt x="1520" y="1163"/>
                    <a:pt x="1526" y="1163"/>
                  </a:cubicBezTo>
                  <a:cubicBezTo>
                    <a:pt x="1527" y="1176"/>
                    <a:pt x="1516" y="1181"/>
                    <a:pt x="1516" y="1193"/>
                  </a:cubicBezTo>
                  <a:cubicBezTo>
                    <a:pt x="1508" y="1205"/>
                    <a:pt x="1499" y="1216"/>
                    <a:pt x="1495" y="1230"/>
                  </a:cubicBezTo>
                  <a:cubicBezTo>
                    <a:pt x="1488" y="1238"/>
                    <a:pt x="1481" y="1245"/>
                    <a:pt x="1479" y="1255"/>
                  </a:cubicBezTo>
                  <a:cubicBezTo>
                    <a:pt x="1468" y="1266"/>
                    <a:pt x="1458" y="1276"/>
                    <a:pt x="1457" y="1294"/>
                  </a:cubicBezTo>
                  <a:cubicBezTo>
                    <a:pt x="1440" y="1295"/>
                    <a:pt x="1446" y="1311"/>
                    <a:pt x="1431" y="1313"/>
                  </a:cubicBezTo>
                  <a:cubicBezTo>
                    <a:pt x="1427" y="1325"/>
                    <a:pt x="1422" y="1337"/>
                    <a:pt x="1409" y="1343"/>
                  </a:cubicBezTo>
                  <a:cubicBezTo>
                    <a:pt x="1399" y="1360"/>
                    <a:pt x="1385" y="1374"/>
                    <a:pt x="1370" y="1387"/>
                  </a:cubicBezTo>
                  <a:cubicBezTo>
                    <a:pt x="1369" y="1389"/>
                    <a:pt x="1370" y="1393"/>
                    <a:pt x="1369" y="1395"/>
                  </a:cubicBezTo>
                  <a:cubicBezTo>
                    <a:pt x="1335" y="1418"/>
                    <a:pt x="1316" y="1450"/>
                    <a:pt x="1280" y="1471"/>
                  </a:cubicBezTo>
                  <a:cubicBezTo>
                    <a:pt x="1275" y="1466"/>
                    <a:pt x="1272" y="1458"/>
                    <a:pt x="1262" y="1461"/>
                  </a:cubicBezTo>
                  <a:cubicBezTo>
                    <a:pt x="1268" y="1466"/>
                    <a:pt x="1262" y="1470"/>
                    <a:pt x="1258" y="1474"/>
                  </a:cubicBezTo>
                  <a:cubicBezTo>
                    <a:pt x="1238" y="1476"/>
                    <a:pt x="1228" y="1487"/>
                    <a:pt x="1209" y="1491"/>
                  </a:cubicBezTo>
                  <a:cubicBezTo>
                    <a:pt x="1206" y="1497"/>
                    <a:pt x="1203" y="1504"/>
                    <a:pt x="1201" y="1510"/>
                  </a:cubicBezTo>
                  <a:cubicBezTo>
                    <a:pt x="1196" y="1508"/>
                    <a:pt x="1196" y="1499"/>
                    <a:pt x="1194" y="1492"/>
                  </a:cubicBezTo>
                  <a:cubicBezTo>
                    <a:pt x="1192" y="1493"/>
                    <a:pt x="1194" y="1497"/>
                    <a:pt x="1189" y="1496"/>
                  </a:cubicBezTo>
                  <a:cubicBezTo>
                    <a:pt x="1191" y="1498"/>
                    <a:pt x="1192" y="1499"/>
                    <a:pt x="1194" y="1500"/>
                  </a:cubicBezTo>
                  <a:cubicBezTo>
                    <a:pt x="1186" y="1510"/>
                    <a:pt x="1176" y="1519"/>
                    <a:pt x="1162" y="1525"/>
                  </a:cubicBezTo>
                  <a:cubicBezTo>
                    <a:pt x="1160" y="1522"/>
                    <a:pt x="1158" y="1518"/>
                    <a:pt x="1156" y="1516"/>
                  </a:cubicBezTo>
                  <a:cubicBezTo>
                    <a:pt x="1152" y="1520"/>
                    <a:pt x="1158" y="1526"/>
                    <a:pt x="1156" y="1532"/>
                  </a:cubicBezTo>
                  <a:cubicBezTo>
                    <a:pt x="1142" y="1535"/>
                    <a:pt x="1125" y="1550"/>
                    <a:pt x="1115" y="1540"/>
                  </a:cubicBezTo>
                  <a:cubicBezTo>
                    <a:pt x="1111" y="1543"/>
                    <a:pt x="1109" y="1548"/>
                    <a:pt x="1103" y="1550"/>
                  </a:cubicBezTo>
                  <a:cubicBezTo>
                    <a:pt x="1100" y="1546"/>
                    <a:pt x="1104" y="1544"/>
                    <a:pt x="1100" y="1540"/>
                  </a:cubicBezTo>
                  <a:cubicBezTo>
                    <a:pt x="1095" y="1542"/>
                    <a:pt x="1094" y="1544"/>
                    <a:pt x="1097" y="1548"/>
                  </a:cubicBezTo>
                  <a:cubicBezTo>
                    <a:pt x="1084" y="1551"/>
                    <a:pt x="1084" y="1551"/>
                    <a:pt x="1084" y="1551"/>
                  </a:cubicBezTo>
                  <a:cubicBezTo>
                    <a:pt x="1087" y="1547"/>
                    <a:pt x="1084" y="1547"/>
                    <a:pt x="1082" y="1545"/>
                  </a:cubicBezTo>
                  <a:cubicBezTo>
                    <a:pt x="1078" y="1546"/>
                    <a:pt x="1077" y="1549"/>
                    <a:pt x="1075" y="1551"/>
                  </a:cubicBezTo>
                  <a:cubicBezTo>
                    <a:pt x="1075" y="1559"/>
                    <a:pt x="1079" y="1550"/>
                    <a:pt x="1079" y="1556"/>
                  </a:cubicBezTo>
                  <a:cubicBezTo>
                    <a:pt x="1069" y="1558"/>
                    <a:pt x="1063" y="1563"/>
                    <a:pt x="1058" y="1569"/>
                  </a:cubicBezTo>
                  <a:cubicBezTo>
                    <a:pt x="1033" y="1571"/>
                    <a:pt x="1015" y="1582"/>
                    <a:pt x="989" y="1584"/>
                  </a:cubicBezTo>
                  <a:cubicBezTo>
                    <a:pt x="985" y="1582"/>
                    <a:pt x="990" y="1578"/>
                    <a:pt x="986" y="1576"/>
                  </a:cubicBezTo>
                  <a:cubicBezTo>
                    <a:pt x="980" y="1578"/>
                    <a:pt x="986" y="1581"/>
                    <a:pt x="986" y="1586"/>
                  </a:cubicBezTo>
                  <a:cubicBezTo>
                    <a:pt x="975" y="1588"/>
                    <a:pt x="975" y="1588"/>
                    <a:pt x="975" y="1588"/>
                  </a:cubicBezTo>
                  <a:cubicBezTo>
                    <a:pt x="963" y="1601"/>
                    <a:pt x="944" y="1594"/>
                    <a:pt x="928" y="1596"/>
                  </a:cubicBezTo>
                  <a:cubicBezTo>
                    <a:pt x="923" y="1597"/>
                    <a:pt x="918" y="1600"/>
                    <a:pt x="914" y="1600"/>
                  </a:cubicBezTo>
                  <a:cubicBezTo>
                    <a:pt x="904" y="1601"/>
                    <a:pt x="894" y="1596"/>
                    <a:pt x="885" y="1604"/>
                  </a:cubicBezTo>
                  <a:cubicBezTo>
                    <a:pt x="880" y="1602"/>
                    <a:pt x="884" y="1600"/>
                    <a:pt x="880" y="1596"/>
                  </a:cubicBezTo>
                  <a:cubicBezTo>
                    <a:pt x="874" y="1598"/>
                    <a:pt x="876" y="1606"/>
                    <a:pt x="871" y="1608"/>
                  </a:cubicBezTo>
                  <a:cubicBezTo>
                    <a:pt x="864" y="1607"/>
                    <a:pt x="861" y="1599"/>
                    <a:pt x="852" y="1600"/>
                  </a:cubicBezTo>
                  <a:cubicBezTo>
                    <a:pt x="850" y="1602"/>
                    <a:pt x="850" y="1604"/>
                    <a:pt x="850" y="1607"/>
                  </a:cubicBezTo>
                  <a:cubicBezTo>
                    <a:pt x="818" y="1611"/>
                    <a:pt x="795" y="1610"/>
                    <a:pt x="772" y="1600"/>
                  </a:cubicBezTo>
                  <a:cubicBezTo>
                    <a:pt x="768" y="1600"/>
                    <a:pt x="765" y="1601"/>
                    <a:pt x="764" y="1604"/>
                  </a:cubicBezTo>
                  <a:cubicBezTo>
                    <a:pt x="760" y="1601"/>
                    <a:pt x="750" y="1605"/>
                    <a:pt x="742" y="1605"/>
                  </a:cubicBezTo>
                  <a:cubicBezTo>
                    <a:pt x="729" y="1606"/>
                    <a:pt x="722" y="1599"/>
                    <a:pt x="711" y="1598"/>
                  </a:cubicBezTo>
                  <a:cubicBezTo>
                    <a:pt x="710" y="1592"/>
                    <a:pt x="710" y="1592"/>
                    <a:pt x="710" y="1592"/>
                  </a:cubicBezTo>
                  <a:cubicBezTo>
                    <a:pt x="701" y="1592"/>
                    <a:pt x="704" y="1601"/>
                    <a:pt x="696" y="1598"/>
                  </a:cubicBezTo>
                  <a:cubicBezTo>
                    <a:pt x="696" y="1594"/>
                    <a:pt x="693" y="1595"/>
                    <a:pt x="693" y="1591"/>
                  </a:cubicBezTo>
                  <a:cubicBezTo>
                    <a:pt x="695" y="1587"/>
                    <a:pt x="701" y="1586"/>
                    <a:pt x="703" y="1582"/>
                  </a:cubicBezTo>
                  <a:cubicBezTo>
                    <a:pt x="708" y="1580"/>
                    <a:pt x="708" y="1585"/>
                    <a:pt x="711" y="1585"/>
                  </a:cubicBezTo>
                  <a:cubicBezTo>
                    <a:pt x="709" y="1580"/>
                    <a:pt x="716" y="1583"/>
                    <a:pt x="713" y="1578"/>
                  </a:cubicBezTo>
                  <a:cubicBezTo>
                    <a:pt x="711" y="1574"/>
                    <a:pt x="702" y="1579"/>
                    <a:pt x="699" y="1581"/>
                  </a:cubicBezTo>
                  <a:cubicBezTo>
                    <a:pt x="695" y="1579"/>
                    <a:pt x="694" y="1571"/>
                    <a:pt x="689" y="1576"/>
                  </a:cubicBezTo>
                  <a:cubicBezTo>
                    <a:pt x="689" y="1567"/>
                    <a:pt x="705" y="1571"/>
                    <a:pt x="698" y="1561"/>
                  </a:cubicBezTo>
                  <a:cubicBezTo>
                    <a:pt x="692" y="1560"/>
                    <a:pt x="697" y="1567"/>
                    <a:pt x="691" y="1566"/>
                  </a:cubicBezTo>
                  <a:cubicBezTo>
                    <a:pt x="691" y="1562"/>
                    <a:pt x="687" y="1563"/>
                    <a:pt x="685" y="1562"/>
                  </a:cubicBezTo>
                  <a:cubicBezTo>
                    <a:pt x="680" y="1564"/>
                    <a:pt x="680" y="1570"/>
                    <a:pt x="678" y="1573"/>
                  </a:cubicBezTo>
                  <a:cubicBezTo>
                    <a:pt x="675" y="1570"/>
                    <a:pt x="669" y="1572"/>
                    <a:pt x="668" y="1577"/>
                  </a:cubicBezTo>
                  <a:cubicBezTo>
                    <a:pt x="676" y="1579"/>
                    <a:pt x="687" y="1574"/>
                    <a:pt x="694" y="1578"/>
                  </a:cubicBezTo>
                  <a:cubicBezTo>
                    <a:pt x="693" y="1582"/>
                    <a:pt x="696" y="1581"/>
                    <a:pt x="696" y="1585"/>
                  </a:cubicBezTo>
                  <a:cubicBezTo>
                    <a:pt x="695" y="1588"/>
                    <a:pt x="690" y="1589"/>
                    <a:pt x="686" y="1587"/>
                  </a:cubicBezTo>
                  <a:cubicBezTo>
                    <a:pt x="686" y="1587"/>
                    <a:pt x="686" y="1594"/>
                    <a:pt x="688" y="1595"/>
                  </a:cubicBezTo>
                  <a:cubicBezTo>
                    <a:pt x="686" y="1599"/>
                    <a:pt x="675" y="1592"/>
                    <a:pt x="679" y="1587"/>
                  </a:cubicBezTo>
                  <a:cubicBezTo>
                    <a:pt x="670" y="1585"/>
                    <a:pt x="667" y="1576"/>
                    <a:pt x="658" y="1575"/>
                  </a:cubicBezTo>
                  <a:cubicBezTo>
                    <a:pt x="654" y="1578"/>
                    <a:pt x="655" y="1585"/>
                    <a:pt x="652" y="1589"/>
                  </a:cubicBezTo>
                  <a:cubicBezTo>
                    <a:pt x="640" y="1587"/>
                    <a:pt x="633" y="1567"/>
                    <a:pt x="619" y="1581"/>
                  </a:cubicBezTo>
                  <a:cubicBezTo>
                    <a:pt x="616" y="1580"/>
                    <a:pt x="614" y="1578"/>
                    <a:pt x="612" y="1576"/>
                  </a:cubicBezTo>
                  <a:cubicBezTo>
                    <a:pt x="609" y="1577"/>
                    <a:pt x="607" y="1578"/>
                    <a:pt x="607" y="1580"/>
                  </a:cubicBezTo>
                  <a:cubicBezTo>
                    <a:pt x="597" y="1578"/>
                    <a:pt x="589" y="1574"/>
                    <a:pt x="578" y="1575"/>
                  </a:cubicBezTo>
                  <a:cubicBezTo>
                    <a:pt x="572" y="1568"/>
                    <a:pt x="560" y="1567"/>
                    <a:pt x="550" y="1570"/>
                  </a:cubicBezTo>
                  <a:cubicBezTo>
                    <a:pt x="551" y="1561"/>
                    <a:pt x="544" y="1562"/>
                    <a:pt x="543" y="1555"/>
                  </a:cubicBezTo>
                  <a:cubicBezTo>
                    <a:pt x="540" y="1560"/>
                    <a:pt x="535" y="1556"/>
                    <a:pt x="530" y="1558"/>
                  </a:cubicBezTo>
                  <a:cubicBezTo>
                    <a:pt x="530" y="1555"/>
                    <a:pt x="529" y="1554"/>
                    <a:pt x="528" y="1552"/>
                  </a:cubicBezTo>
                  <a:cubicBezTo>
                    <a:pt x="508" y="1556"/>
                    <a:pt x="501" y="1539"/>
                    <a:pt x="483" y="1541"/>
                  </a:cubicBezTo>
                  <a:cubicBezTo>
                    <a:pt x="477" y="1534"/>
                    <a:pt x="469" y="1532"/>
                    <a:pt x="465" y="1525"/>
                  </a:cubicBezTo>
                  <a:cubicBezTo>
                    <a:pt x="468" y="1524"/>
                    <a:pt x="469" y="1522"/>
                    <a:pt x="470" y="1519"/>
                  </a:cubicBezTo>
                  <a:cubicBezTo>
                    <a:pt x="454" y="1532"/>
                    <a:pt x="438" y="1514"/>
                    <a:pt x="426" y="1507"/>
                  </a:cubicBezTo>
                  <a:cubicBezTo>
                    <a:pt x="422" y="1505"/>
                    <a:pt x="417" y="1505"/>
                    <a:pt x="413" y="1502"/>
                  </a:cubicBezTo>
                  <a:cubicBezTo>
                    <a:pt x="409" y="1500"/>
                    <a:pt x="408" y="1496"/>
                    <a:pt x="404" y="1494"/>
                  </a:cubicBezTo>
                  <a:cubicBezTo>
                    <a:pt x="402" y="1493"/>
                    <a:pt x="399" y="1494"/>
                    <a:pt x="397" y="1494"/>
                  </a:cubicBezTo>
                  <a:cubicBezTo>
                    <a:pt x="390" y="1491"/>
                    <a:pt x="385" y="1485"/>
                    <a:pt x="378" y="1484"/>
                  </a:cubicBezTo>
                  <a:cubicBezTo>
                    <a:pt x="378" y="1480"/>
                    <a:pt x="375" y="1481"/>
                    <a:pt x="376" y="1477"/>
                  </a:cubicBezTo>
                  <a:cubicBezTo>
                    <a:pt x="370" y="1479"/>
                    <a:pt x="369" y="1474"/>
                    <a:pt x="363" y="1475"/>
                  </a:cubicBezTo>
                  <a:cubicBezTo>
                    <a:pt x="351" y="1462"/>
                    <a:pt x="337" y="1450"/>
                    <a:pt x="320" y="1442"/>
                  </a:cubicBezTo>
                  <a:cubicBezTo>
                    <a:pt x="304" y="1420"/>
                    <a:pt x="278" y="1412"/>
                    <a:pt x="264" y="1388"/>
                  </a:cubicBezTo>
                  <a:cubicBezTo>
                    <a:pt x="232" y="1371"/>
                    <a:pt x="213" y="1335"/>
                    <a:pt x="188" y="1308"/>
                  </a:cubicBezTo>
                  <a:cubicBezTo>
                    <a:pt x="188" y="1303"/>
                    <a:pt x="185" y="1303"/>
                    <a:pt x="184" y="1299"/>
                  </a:cubicBezTo>
                  <a:cubicBezTo>
                    <a:pt x="159" y="1275"/>
                    <a:pt x="134" y="1251"/>
                    <a:pt x="120" y="1211"/>
                  </a:cubicBezTo>
                  <a:cubicBezTo>
                    <a:pt x="118" y="1207"/>
                    <a:pt x="115" y="1203"/>
                    <a:pt x="112" y="1200"/>
                  </a:cubicBezTo>
                  <a:cubicBezTo>
                    <a:pt x="111" y="1198"/>
                    <a:pt x="113" y="1197"/>
                    <a:pt x="112" y="1194"/>
                  </a:cubicBezTo>
                  <a:cubicBezTo>
                    <a:pt x="102" y="1184"/>
                    <a:pt x="98" y="1164"/>
                    <a:pt x="89" y="1150"/>
                  </a:cubicBezTo>
                  <a:cubicBezTo>
                    <a:pt x="80" y="1152"/>
                    <a:pt x="79" y="1159"/>
                    <a:pt x="74" y="1164"/>
                  </a:cubicBezTo>
                  <a:cubicBezTo>
                    <a:pt x="69" y="1161"/>
                    <a:pt x="76" y="1160"/>
                    <a:pt x="77" y="1158"/>
                  </a:cubicBezTo>
                  <a:cubicBezTo>
                    <a:pt x="80" y="1154"/>
                    <a:pt x="83" y="1147"/>
                    <a:pt x="85" y="1142"/>
                  </a:cubicBezTo>
                  <a:cubicBezTo>
                    <a:pt x="84" y="1138"/>
                    <a:pt x="81" y="1137"/>
                    <a:pt x="81" y="1131"/>
                  </a:cubicBezTo>
                  <a:cubicBezTo>
                    <a:pt x="80" y="1127"/>
                    <a:pt x="82" y="1125"/>
                    <a:pt x="86" y="1124"/>
                  </a:cubicBezTo>
                  <a:cubicBezTo>
                    <a:pt x="84" y="1121"/>
                    <a:pt x="77" y="1126"/>
                    <a:pt x="75" y="1123"/>
                  </a:cubicBezTo>
                  <a:cubicBezTo>
                    <a:pt x="69" y="1107"/>
                    <a:pt x="61" y="1093"/>
                    <a:pt x="56" y="1077"/>
                  </a:cubicBezTo>
                  <a:cubicBezTo>
                    <a:pt x="55" y="1074"/>
                    <a:pt x="51" y="1076"/>
                    <a:pt x="51" y="1074"/>
                  </a:cubicBezTo>
                  <a:cubicBezTo>
                    <a:pt x="48" y="1062"/>
                    <a:pt x="50" y="1053"/>
                    <a:pt x="42" y="1047"/>
                  </a:cubicBezTo>
                  <a:cubicBezTo>
                    <a:pt x="40" y="1042"/>
                    <a:pt x="45" y="1042"/>
                    <a:pt x="44" y="1038"/>
                  </a:cubicBezTo>
                  <a:cubicBezTo>
                    <a:pt x="36" y="1033"/>
                    <a:pt x="44" y="1013"/>
                    <a:pt x="30" y="1015"/>
                  </a:cubicBezTo>
                  <a:cubicBezTo>
                    <a:pt x="33" y="1006"/>
                    <a:pt x="31" y="991"/>
                    <a:pt x="24" y="983"/>
                  </a:cubicBezTo>
                  <a:cubicBezTo>
                    <a:pt x="24" y="980"/>
                    <a:pt x="25" y="976"/>
                    <a:pt x="25" y="974"/>
                  </a:cubicBezTo>
                  <a:cubicBezTo>
                    <a:pt x="25" y="969"/>
                    <a:pt x="21" y="967"/>
                    <a:pt x="20" y="963"/>
                  </a:cubicBezTo>
                  <a:cubicBezTo>
                    <a:pt x="19" y="957"/>
                    <a:pt x="23" y="950"/>
                    <a:pt x="23" y="945"/>
                  </a:cubicBezTo>
                  <a:cubicBezTo>
                    <a:pt x="22" y="939"/>
                    <a:pt x="16" y="934"/>
                    <a:pt x="16" y="927"/>
                  </a:cubicBezTo>
                  <a:cubicBezTo>
                    <a:pt x="16" y="922"/>
                    <a:pt x="18" y="921"/>
                    <a:pt x="18" y="916"/>
                  </a:cubicBezTo>
                  <a:cubicBezTo>
                    <a:pt x="16" y="908"/>
                    <a:pt x="5" y="913"/>
                    <a:pt x="4" y="904"/>
                  </a:cubicBezTo>
                  <a:cubicBezTo>
                    <a:pt x="8" y="903"/>
                    <a:pt x="11" y="902"/>
                    <a:pt x="13" y="904"/>
                  </a:cubicBezTo>
                  <a:cubicBezTo>
                    <a:pt x="10" y="896"/>
                    <a:pt x="14" y="888"/>
                    <a:pt x="8" y="885"/>
                  </a:cubicBezTo>
                  <a:cubicBezTo>
                    <a:pt x="12" y="877"/>
                    <a:pt x="11" y="864"/>
                    <a:pt x="4" y="858"/>
                  </a:cubicBezTo>
                  <a:cubicBezTo>
                    <a:pt x="15" y="842"/>
                    <a:pt x="4" y="811"/>
                    <a:pt x="0" y="791"/>
                  </a:cubicBezTo>
                  <a:cubicBezTo>
                    <a:pt x="3" y="787"/>
                    <a:pt x="6" y="783"/>
                    <a:pt x="10" y="780"/>
                  </a:cubicBezTo>
                  <a:cubicBezTo>
                    <a:pt x="5" y="771"/>
                    <a:pt x="7" y="762"/>
                    <a:pt x="4" y="752"/>
                  </a:cubicBezTo>
                  <a:cubicBezTo>
                    <a:pt x="13" y="747"/>
                    <a:pt x="5" y="736"/>
                    <a:pt x="11" y="731"/>
                  </a:cubicBezTo>
                  <a:cubicBezTo>
                    <a:pt x="10" y="728"/>
                    <a:pt x="7" y="729"/>
                    <a:pt x="8" y="724"/>
                  </a:cubicBezTo>
                  <a:cubicBezTo>
                    <a:pt x="9" y="718"/>
                    <a:pt x="11" y="712"/>
                    <a:pt x="8" y="702"/>
                  </a:cubicBezTo>
                  <a:cubicBezTo>
                    <a:pt x="9" y="700"/>
                    <a:pt x="15" y="700"/>
                    <a:pt x="14" y="696"/>
                  </a:cubicBezTo>
                  <a:cubicBezTo>
                    <a:pt x="14" y="692"/>
                    <a:pt x="11" y="691"/>
                    <a:pt x="10" y="689"/>
                  </a:cubicBezTo>
                  <a:cubicBezTo>
                    <a:pt x="15" y="678"/>
                    <a:pt x="24" y="671"/>
                    <a:pt x="18" y="653"/>
                  </a:cubicBezTo>
                  <a:cubicBezTo>
                    <a:pt x="19" y="651"/>
                    <a:pt x="20" y="648"/>
                    <a:pt x="22" y="646"/>
                  </a:cubicBezTo>
                  <a:cubicBezTo>
                    <a:pt x="19" y="639"/>
                    <a:pt x="26" y="629"/>
                    <a:pt x="20" y="627"/>
                  </a:cubicBezTo>
                  <a:cubicBezTo>
                    <a:pt x="20" y="625"/>
                    <a:pt x="25" y="626"/>
                    <a:pt x="25" y="623"/>
                  </a:cubicBezTo>
                  <a:cubicBezTo>
                    <a:pt x="27" y="605"/>
                    <a:pt x="41" y="595"/>
                    <a:pt x="37" y="572"/>
                  </a:cubicBezTo>
                  <a:cubicBezTo>
                    <a:pt x="40" y="571"/>
                    <a:pt x="37" y="565"/>
                    <a:pt x="43" y="565"/>
                  </a:cubicBezTo>
                  <a:cubicBezTo>
                    <a:pt x="41" y="550"/>
                    <a:pt x="53" y="538"/>
                    <a:pt x="46" y="526"/>
                  </a:cubicBezTo>
                  <a:cubicBezTo>
                    <a:pt x="49" y="525"/>
                    <a:pt x="49" y="529"/>
                    <a:pt x="51" y="528"/>
                  </a:cubicBezTo>
                  <a:cubicBezTo>
                    <a:pt x="55" y="516"/>
                    <a:pt x="62" y="504"/>
                    <a:pt x="64" y="490"/>
                  </a:cubicBezTo>
                  <a:cubicBezTo>
                    <a:pt x="77" y="488"/>
                    <a:pt x="74" y="474"/>
                    <a:pt x="81" y="468"/>
                  </a:cubicBezTo>
                  <a:cubicBezTo>
                    <a:pt x="80" y="463"/>
                    <a:pt x="77" y="463"/>
                    <a:pt x="77" y="458"/>
                  </a:cubicBezTo>
                  <a:cubicBezTo>
                    <a:pt x="92" y="453"/>
                    <a:pt x="92" y="439"/>
                    <a:pt x="94" y="425"/>
                  </a:cubicBezTo>
                  <a:cubicBezTo>
                    <a:pt x="101" y="423"/>
                    <a:pt x="101" y="417"/>
                    <a:pt x="102" y="411"/>
                  </a:cubicBezTo>
                  <a:cubicBezTo>
                    <a:pt x="107" y="405"/>
                    <a:pt x="112" y="400"/>
                    <a:pt x="113" y="392"/>
                  </a:cubicBezTo>
                  <a:cubicBezTo>
                    <a:pt x="123" y="389"/>
                    <a:pt x="129" y="383"/>
                    <a:pt x="133" y="375"/>
                  </a:cubicBezTo>
                  <a:cubicBezTo>
                    <a:pt x="133" y="370"/>
                    <a:pt x="130" y="369"/>
                    <a:pt x="130" y="364"/>
                  </a:cubicBezTo>
                  <a:cubicBezTo>
                    <a:pt x="138" y="361"/>
                    <a:pt x="138" y="354"/>
                    <a:pt x="148" y="353"/>
                  </a:cubicBezTo>
                  <a:cubicBezTo>
                    <a:pt x="149" y="349"/>
                    <a:pt x="150" y="345"/>
                    <a:pt x="149" y="339"/>
                  </a:cubicBezTo>
                  <a:cubicBezTo>
                    <a:pt x="154" y="336"/>
                    <a:pt x="157" y="330"/>
                    <a:pt x="159" y="324"/>
                  </a:cubicBezTo>
                  <a:cubicBezTo>
                    <a:pt x="182" y="307"/>
                    <a:pt x="189" y="277"/>
                    <a:pt x="215" y="262"/>
                  </a:cubicBezTo>
                  <a:cubicBezTo>
                    <a:pt x="219" y="259"/>
                    <a:pt x="221" y="254"/>
                    <a:pt x="223" y="250"/>
                  </a:cubicBezTo>
                  <a:cubicBezTo>
                    <a:pt x="227" y="249"/>
                    <a:pt x="231" y="248"/>
                    <a:pt x="230" y="244"/>
                  </a:cubicBezTo>
                  <a:cubicBezTo>
                    <a:pt x="233" y="243"/>
                    <a:pt x="236" y="242"/>
                    <a:pt x="236" y="244"/>
                  </a:cubicBezTo>
                  <a:cubicBezTo>
                    <a:pt x="239" y="234"/>
                    <a:pt x="253" y="231"/>
                    <a:pt x="252" y="219"/>
                  </a:cubicBezTo>
                  <a:cubicBezTo>
                    <a:pt x="263" y="215"/>
                    <a:pt x="272" y="209"/>
                    <a:pt x="275" y="200"/>
                  </a:cubicBezTo>
                  <a:cubicBezTo>
                    <a:pt x="289" y="195"/>
                    <a:pt x="296" y="186"/>
                    <a:pt x="301" y="175"/>
                  </a:cubicBezTo>
                  <a:cubicBezTo>
                    <a:pt x="309" y="172"/>
                    <a:pt x="319" y="169"/>
                    <a:pt x="321" y="161"/>
                  </a:cubicBezTo>
                  <a:cubicBezTo>
                    <a:pt x="339" y="157"/>
                    <a:pt x="347" y="138"/>
                    <a:pt x="363" y="137"/>
                  </a:cubicBezTo>
                  <a:cubicBezTo>
                    <a:pt x="380" y="116"/>
                    <a:pt x="415" y="113"/>
                    <a:pt x="433" y="91"/>
                  </a:cubicBezTo>
                  <a:cubicBezTo>
                    <a:pt x="437" y="88"/>
                    <a:pt x="437" y="89"/>
                    <a:pt x="441" y="90"/>
                  </a:cubicBezTo>
                  <a:cubicBezTo>
                    <a:pt x="445" y="89"/>
                    <a:pt x="444" y="85"/>
                    <a:pt x="446" y="84"/>
                  </a:cubicBezTo>
                  <a:cubicBezTo>
                    <a:pt x="465" y="81"/>
                    <a:pt x="478" y="68"/>
                    <a:pt x="493" y="67"/>
                  </a:cubicBezTo>
                  <a:cubicBezTo>
                    <a:pt x="497" y="65"/>
                    <a:pt x="498" y="62"/>
                    <a:pt x="501" y="60"/>
                  </a:cubicBezTo>
                  <a:cubicBezTo>
                    <a:pt x="513" y="55"/>
                    <a:pt x="526" y="55"/>
                    <a:pt x="536" y="51"/>
                  </a:cubicBezTo>
                  <a:cubicBezTo>
                    <a:pt x="547" y="47"/>
                    <a:pt x="554" y="39"/>
                    <a:pt x="567" y="37"/>
                  </a:cubicBezTo>
                  <a:cubicBezTo>
                    <a:pt x="577" y="35"/>
                    <a:pt x="587" y="37"/>
                    <a:pt x="598" y="29"/>
                  </a:cubicBezTo>
                  <a:cubicBezTo>
                    <a:pt x="600" y="31"/>
                    <a:pt x="603" y="30"/>
                    <a:pt x="604" y="32"/>
                  </a:cubicBezTo>
                  <a:cubicBezTo>
                    <a:pt x="614" y="28"/>
                    <a:pt x="623" y="16"/>
                    <a:pt x="634" y="26"/>
                  </a:cubicBezTo>
                  <a:cubicBezTo>
                    <a:pt x="640" y="26"/>
                    <a:pt x="639" y="21"/>
                    <a:pt x="645" y="20"/>
                  </a:cubicBezTo>
                  <a:cubicBezTo>
                    <a:pt x="649" y="19"/>
                    <a:pt x="649" y="24"/>
                    <a:pt x="651" y="26"/>
                  </a:cubicBezTo>
                  <a:cubicBezTo>
                    <a:pt x="656" y="24"/>
                    <a:pt x="656" y="18"/>
                    <a:pt x="662" y="15"/>
                  </a:cubicBezTo>
                  <a:cubicBezTo>
                    <a:pt x="678" y="20"/>
                    <a:pt x="687" y="10"/>
                    <a:pt x="706" y="7"/>
                  </a:cubicBezTo>
                  <a:cubicBezTo>
                    <a:pt x="719" y="17"/>
                    <a:pt x="744" y="5"/>
                    <a:pt x="760" y="3"/>
                  </a:cubicBezTo>
                  <a:cubicBezTo>
                    <a:pt x="763" y="8"/>
                    <a:pt x="771" y="5"/>
                    <a:pt x="776" y="8"/>
                  </a:cubicBezTo>
                  <a:cubicBezTo>
                    <a:pt x="779" y="6"/>
                    <a:pt x="780" y="2"/>
                    <a:pt x="784" y="0"/>
                  </a:cubicBezTo>
                  <a:cubicBezTo>
                    <a:pt x="801" y="6"/>
                    <a:pt x="816" y="3"/>
                    <a:pt x="831" y="10"/>
                  </a:cubicBezTo>
                  <a:cubicBezTo>
                    <a:pt x="832" y="9"/>
                    <a:pt x="836" y="8"/>
                    <a:pt x="837" y="6"/>
                  </a:cubicBezTo>
                  <a:cubicBezTo>
                    <a:pt x="845" y="7"/>
                    <a:pt x="855" y="6"/>
                    <a:pt x="861" y="9"/>
                  </a:cubicBezTo>
                  <a:cubicBezTo>
                    <a:pt x="870" y="5"/>
                    <a:pt x="876" y="10"/>
                    <a:pt x="882" y="11"/>
                  </a:cubicBezTo>
                  <a:cubicBezTo>
                    <a:pt x="902" y="13"/>
                    <a:pt x="924" y="8"/>
                    <a:pt x="940" y="17"/>
                  </a:cubicBezTo>
                  <a:cubicBezTo>
                    <a:pt x="942" y="17"/>
                    <a:pt x="945" y="17"/>
                    <a:pt x="945" y="15"/>
                  </a:cubicBezTo>
                  <a:cubicBezTo>
                    <a:pt x="981" y="31"/>
                    <a:pt x="1029" y="31"/>
                    <a:pt x="1062" y="51"/>
                  </a:cubicBezTo>
                  <a:cubicBezTo>
                    <a:pt x="1080" y="50"/>
                    <a:pt x="1090" y="62"/>
                    <a:pt x="1106" y="65"/>
                  </a:cubicBezTo>
                  <a:cubicBezTo>
                    <a:pt x="1111" y="67"/>
                    <a:pt x="1115" y="72"/>
                    <a:pt x="1123" y="70"/>
                  </a:cubicBezTo>
                  <a:cubicBezTo>
                    <a:pt x="1129" y="75"/>
                    <a:pt x="1133" y="83"/>
                    <a:pt x="1144" y="81"/>
                  </a:cubicBezTo>
                  <a:cubicBezTo>
                    <a:pt x="1145" y="85"/>
                    <a:pt x="1146" y="87"/>
                    <a:pt x="1148" y="87"/>
                  </a:cubicBezTo>
                  <a:cubicBezTo>
                    <a:pt x="1148" y="90"/>
                    <a:pt x="1137" y="84"/>
                    <a:pt x="1134" y="90"/>
                  </a:cubicBezTo>
                  <a:moveTo>
                    <a:pt x="1047" y="1549"/>
                  </a:moveTo>
                  <a:cubicBezTo>
                    <a:pt x="1047" y="1548"/>
                    <a:pt x="1049" y="1548"/>
                    <a:pt x="1050" y="1547"/>
                  </a:cubicBezTo>
                  <a:cubicBezTo>
                    <a:pt x="1050" y="1548"/>
                    <a:pt x="1048" y="1548"/>
                    <a:pt x="1047" y="1549"/>
                  </a:cubicBezTo>
                  <a:moveTo>
                    <a:pt x="1571" y="909"/>
                  </a:moveTo>
                  <a:cubicBezTo>
                    <a:pt x="1574" y="909"/>
                    <a:pt x="1574" y="909"/>
                    <a:pt x="1574" y="909"/>
                  </a:cubicBezTo>
                  <a:cubicBezTo>
                    <a:pt x="1575" y="912"/>
                    <a:pt x="1575" y="912"/>
                    <a:pt x="1575" y="912"/>
                  </a:cubicBezTo>
                  <a:cubicBezTo>
                    <a:pt x="1572" y="912"/>
                    <a:pt x="1572" y="912"/>
                    <a:pt x="1572" y="912"/>
                  </a:cubicBezTo>
                  <a:lnTo>
                    <a:pt x="1571" y="909"/>
                  </a:lnTo>
                  <a:close/>
                  <a:moveTo>
                    <a:pt x="670" y="1591"/>
                  </a:moveTo>
                  <a:cubicBezTo>
                    <a:pt x="672" y="1587"/>
                    <a:pt x="673" y="1593"/>
                    <a:pt x="672" y="1593"/>
                  </a:cubicBezTo>
                  <a:cubicBezTo>
                    <a:pt x="672" y="1594"/>
                    <a:pt x="671" y="1593"/>
                    <a:pt x="670" y="1591"/>
                  </a:cubicBezTo>
                  <a:moveTo>
                    <a:pt x="1608" y="1015"/>
                  </a:moveTo>
                  <a:cubicBezTo>
                    <a:pt x="1614" y="1012"/>
                    <a:pt x="1613" y="1022"/>
                    <a:pt x="1613" y="1025"/>
                  </a:cubicBezTo>
                  <a:cubicBezTo>
                    <a:pt x="1610" y="1026"/>
                    <a:pt x="1610" y="1024"/>
                    <a:pt x="1607" y="1025"/>
                  </a:cubicBezTo>
                  <a:cubicBezTo>
                    <a:pt x="1606" y="1021"/>
                    <a:pt x="1608" y="1019"/>
                    <a:pt x="1608" y="1015"/>
                  </a:cubicBezTo>
                  <a:moveTo>
                    <a:pt x="618" y="1186"/>
                  </a:moveTo>
                  <a:cubicBezTo>
                    <a:pt x="624" y="1184"/>
                    <a:pt x="627" y="1187"/>
                    <a:pt x="630" y="1190"/>
                  </a:cubicBezTo>
                  <a:cubicBezTo>
                    <a:pt x="629" y="1194"/>
                    <a:pt x="631" y="1199"/>
                    <a:pt x="625" y="1200"/>
                  </a:cubicBezTo>
                  <a:cubicBezTo>
                    <a:pt x="619" y="1200"/>
                    <a:pt x="615" y="1191"/>
                    <a:pt x="618" y="1186"/>
                  </a:cubicBezTo>
                  <a:moveTo>
                    <a:pt x="605" y="1190"/>
                  </a:moveTo>
                  <a:cubicBezTo>
                    <a:pt x="605" y="1188"/>
                    <a:pt x="606" y="1184"/>
                    <a:pt x="606" y="1184"/>
                  </a:cubicBezTo>
                  <a:cubicBezTo>
                    <a:pt x="607" y="1184"/>
                    <a:pt x="614" y="1194"/>
                    <a:pt x="614" y="1195"/>
                  </a:cubicBezTo>
                  <a:cubicBezTo>
                    <a:pt x="613" y="1196"/>
                    <a:pt x="606" y="1192"/>
                    <a:pt x="605" y="1190"/>
                  </a:cubicBezTo>
                  <a:moveTo>
                    <a:pt x="633" y="1180"/>
                  </a:moveTo>
                  <a:cubicBezTo>
                    <a:pt x="634" y="1180"/>
                    <a:pt x="644" y="1183"/>
                    <a:pt x="643" y="1185"/>
                  </a:cubicBezTo>
                  <a:cubicBezTo>
                    <a:pt x="643" y="1186"/>
                    <a:pt x="642" y="1193"/>
                    <a:pt x="639" y="1193"/>
                  </a:cubicBezTo>
                  <a:cubicBezTo>
                    <a:pt x="636" y="1193"/>
                    <a:pt x="632" y="1188"/>
                    <a:pt x="631" y="1187"/>
                  </a:cubicBezTo>
                  <a:cubicBezTo>
                    <a:pt x="632" y="1182"/>
                    <a:pt x="632" y="1182"/>
                    <a:pt x="632" y="1182"/>
                  </a:cubicBezTo>
                  <a:cubicBezTo>
                    <a:pt x="633" y="1182"/>
                    <a:pt x="633" y="1181"/>
                    <a:pt x="633" y="1180"/>
                  </a:cubicBezTo>
                  <a:moveTo>
                    <a:pt x="622" y="1174"/>
                  </a:moveTo>
                  <a:cubicBezTo>
                    <a:pt x="624" y="1179"/>
                    <a:pt x="625" y="1178"/>
                    <a:pt x="623" y="1182"/>
                  </a:cubicBezTo>
                  <a:cubicBezTo>
                    <a:pt x="619" y="1181"/>
                    <a:pt x="612" y="1184"/>
                    <a:pt x="608" y="1182"/>
                  </a:cubicBezTo>
                  <a:cubicBezTo>
                    <a:pt x="611" y="1181"/>
                    <a:pt x="613" y="1169"/>
                    <a:pt x="616" y="1167"/>
                  </a:cubicBezTo>
                  <a:cubicBezTo>
                    <a:pt x="617" y="1166"/>
                    <a:pt x="619" y="1174"/>
                    <a:pt x="622" y="1174"/>
                  </a:cubicBezTo>
                  <a:moveTo>
                    <a:pt x="1002" y="1091"/>
                  </a:moveTo>
                  <a:cubicBezTo>
                    <a:pt x="1008" y="1109"/>
                    <a:pt x="1019" y="1127"/>
                    <a:pt x="1010" y="1138"/>
                  </a:cubicBezTo>
                  <a:cubicBezTo>
                    <a:pt x="1004" y="1137"/>
                    <a:pt x="989" y="1096"/>
                    <a:pt x="989" y="1096"/>
                  </a:cubicBezTo>
                  <a:cubicBezTo>
                    <a:pt x="989" y="1096"/>
                    <a:pt x="993" y="1091"/>
                    <a:pt x="1002" y="1091"/>
                  </a:cubicBezTo>
                  <a:moveTo>
                    <a:pt x="690" y="1142"/>
                  </a:moveTo>
                  <a:cubicBezTo>
                    <a:pt x="691" y="1148"/>
                    <a:pt x="700" y="1163"/>
                    <a:pt x="700" y="1171"/>
                  </a:cubicBezTo>
                  <a:cubicBezTo>
                    <a:pt x="695" y="1164"/>
                    <a:pt x="680" y="1154"/>
                    <a:pt x="675" y="1147"/>
                  </a:cubicBezTo>
                  <a:cubicBezTo>
                    <a:pt x="679" y="1143"/>
                    <a:pt x="685" y="1142"/>
                    <a:pt x="690" y="1142"/>
                  </a:cubicBezTo>
                  <a:moveTo>
                    <a:pt x="760" y="1193"/>
                  </a:moveTo>
                  <a:cubicBezTo>
                    <a:pt x="752" y="1199"/>
                    <a:pt x="751" y="1187"/>
                    <a:pt x="747" y="1182"/>
                  </a:cubicBezTo>
                  <a:cubicBezTo>
                    <a:pt x="740" y="1175"/>
                    <a:pt x="732" y="1145"/>
                    <a:pt x="726" y="1133"/>
                  </a:cubicBezTo>
                  <a:cubicBezTo>
                    <a:pt x="724" y="1130"/>
                    <a:pt x="738" y="1128"/>
                    <a:pt x="738" y="1128"/>
                  </a:cubicBezTo>
                  <a:cubicBezTo>
                    <a:pt x="738" y="1128"/>
                    <a:pt x="758" y="1175"/>
                    <a:pt x="760" y="1193"/>
                  </a:cubicBezTo>
                  <a:moveTo>
                    <a:pt x="817" y="1189"/>
                  </a:moveTo>
                  <a:cubicBezTo>
                    <a:pt x="812" y="1192"/>
                    <a:pt x="809" y="1190"/>
                    <a:pt x="801" y="1190"/>
                  </a:cubicBezTo>
                  <a:cubicBezTo>
                    <a:pt x="794" y="1167"/>
                    <a:pt x="777" y="1140"/>
                    <a:pt x="772" y="1114"/>
                  </a:cubicBezTo>
                  <a:cubicBezTo>
                    <a:pt x="776" y="1114"/>
                    <a:pt x="781" y="1110"/>
                    <a:pt x="785" y="1110"/>
                  </a:cubicBezTo>
                  <a:cubicBezTo>
                    <a:pt x="791" y="1115"/>
                    <a:pt x="792" y="1119"/>
                    <a:pt x="795" y="1127"/>
                  </a:cubicBezTo>
                  <a:cubicBezTo>
                    <a:pt x="797" y="1131"/>
                    <a:pt x="796" y="1138"/>
                    <a:pt x="798" y="1144"/>
                  </a:cubicBezTo>
                  <a:cubicBezTo>
                    <a:pt x="802" y="1153"/>
                    <a:pt x="815" y="1179"/>
                    <a:pt x="817" y="1189"/>
                  </a:cubicBezTo>
                  <a:moveTo>
                    <a:pt x="824" y="1099"/>
                  </a:moveTo>
                  <a:cubicBezTo>
                    <a:pt x="830" y="1099"/>
                    <a:pt x="839" y="1095"/>
                    <a:pt x="839" y="1095"/>
                  </a:cubicBezTo>
                  <a:cubicBezTo>
                    <a:pt x="845" y="1115"/>
                    <a:pt x="853" y="1143"/>
                    <a:pt x="855" y="1148"/>
                  </a:cubicBezTo>
                  <a:cubicBezTo>
                    <a:pt x="856" y="1150"/>
                    <a:pt x="863" y="1171"/>
                    <a:pt x="868" y="1186"/>
                  </a:cubicBezTo>
                  <a:cubicBezTo>
                    <a:pt x="868" y="1186"/>
                    <a:pt x="857" y="1188"/>
                    <a:pt x="849" y="1188"/>
                  </a:cubicBezTo>
                  <a:cubicBezTo>
                    <a:pt x="843" y="1156"/>
                    <a:pt x="829" y="1127"/>
                    <a:pt x="824" y="1099"/>
                  </a:cubicBezTo>
                  <a:moveTo>
                    <a:pt x="903" y="1180"/>
                  </a:moveTo>
                  <a:cubicBezTo>
                    <a:pt x="899" y="1162"/>
                    <a:pt x="897" y="1152"/>
                    <a:pt x="891" y="1135"/>
                  </a:cubicBezTo>
                  <a:cubicBezTo>
                    <a:pt x="886" y="1117"/>
                    <a:pt x="877" y="1100"/>
                    <a:pt x="873" y="1085"/>
                  </a:cubicBezTo>
                  <a:cubicBezTo>
                    <a:pt x="877" y="1080"/>
                    <a:pt x="889" y="1080"/>
                    <a:pt x="889" y="1080"/>
                  </a:cubicBezTo>
                  <a:cubicBezTo>
                    <a:pt x="916" y="1178"/>
                    <a:pt x="916" y="1178"/>
                    <a:pt x="916" y="1178"/>
                  </a:cubicBezTo>
                  <a:lnTo>
                    <a:pt x="903" y="1180"/>
                  </a:lnTo>
                  <a:close/>
                  <a:moveTo>
                    <a:pt x="941" y="1064"/>
                  </a:moveTo>
                  <a:cubicBezTo>
                    <a:pt x="941" y="1064"/>
                    <a:pt x="955" y="1094"/>
                    <a:pt x="950" y="1105"/>
                  </a:cubicBezTo>
                  <a:cubicBezTo>
                    <a:pt x="951" y="1108"/>
                    <a:pt x="955" y="1105"/>
                    <a:pt x="956" y="1109"/>
                  </a:cubicBezTo>
                  <a:cubicBezTo>
                    <a:pt x="957" y="1114"/>
                    <a:pt x="963" y="1135"/>
                    <a:pt x="964" y="1137"/>
                  </a:cubicBezTo>
                  <a:cubicBezTo>
                    <a:pt x="968" y="1160"/>
                    <a:pt x="968" y="1160"/>
                    <a:pt x="968" y="1160"/>
                  </a:cubicBezTo>
                  <a:cubicBezTo>
                    <a:pt x="964" y="1163"/>
                    <a:pt x="955" y="1164"/>
                    <a:pt x="955" y="1164"/>
                  </a:cubicBezTo>
                  <a:cubicBezTo>
                    <a:pt x="943" y="1114"/>
                    <a:pt x="943" y="1114"/>
                    <a:pt x="943" y="1114"/>
                  </a:cubicBezTo>
                  <a:cubicBezTo>
                    <a:pt x="935" y="1102"/>
                    <a:pt x="927" y="1067"/>
                    <a:pt x="927" y="1067"/>
                  </a:cubicBezTo>
                  <a:lnTo>
                    <a:pt x="941" y="1064"/>
                  </a:lnTo>
                  <a:close/>
                  <a:moveTo>
                    <a:pt x="615" y="1126"/>
                  </a:moveTo>
                  <a:cubicBezTo>
                    <a:pt x="617" y="1132"/>
                    <a:pt x="614" y="1134"/>
                    <a:pt x="616" y="1139"/>
                  </a:cubicBezTo>
                  <a:cubicBezTo>
                    <a:pt x="610" y="1138"/>
                    <a:pt x="604" y="1137"/>
                    <a:pt x="599" y="1135"/>
                  </a:cubicBezTo>
                  <a:cubicBezTo>
                    <a:pt x="599" y="1127"/>
                    <a:pt x="606" y="1126"/>
                    <a:pt x="615" y="1126"/>
                  </a:cubicBezTo>
                  <a:moveTo>
                    <a:pt x="997" y="1085"/>
                  </a:moveTo>
                  <a:cubicBezTo>
                    <a:pt x="989" y="1088"/>
                    <a:pt x="991" y="1093"/>
                    <a:pt x="987" y="1091"/>
                  </a:cubicBezTo>
                  <a:cubicBezTo>
                    <a:pt x="986" y="1086"/>
                    <a:pt x="979" y="1052"/>
                    <a:pt x="979" y="1052"/>
                  </a:cubicBezTo>
                  <a:cubicBezTo>
                    <a:pt x="991" y="1048"/>
                    <a:pt x="991" y="1048"/>
                    <a:pt x="991" y="1048"/>
                  </a:cubicBezTo>
                  <a:cubicBezTo>
                    <a:pt x="991" y="1048"/>
                    <a:pt x="996" y="1066"/>
                    <a:pt x="996" y="1070"/>
                  </a:cubicBezTo>
                  <a:cubicBezTo>
                    <a:pt x="995" y="1077"/>
                    <a:pt x="1001" y="1081"/>
                    <a:pt x="997" y="1085"/>
                  </a:cubicBezTo>
                  <a:moveTo>
                    <a:pt x="1046" y="1029"/>
                  </a:moveTo>
                  <a:cubicBezTo>
                    <a:pt x="1049" y="1048"/>
                    <a:pt x="1066" y="1099"/>
                    <a:pt x="1066" y="1099"/>
                  </a:cubicBezTo>
                  <a:cubicBezTo>
                    <a:pt x="1058" y="1106"/>
                    <a:pt x="1058" y="1106"/>
                    <a:pt x="1058" y="1106"/>
                  </a:cubicBezTo>
                  <a:cubicBezTo>
                    <a:pt x="1058" y="1106"/>
                    <a:pt x="1032" y="1045"/>
                    <a:pt x="1030" y="1035"/>
                  </a:cubicBezTo>
                  <a:cubicBezTo>
                    <a:pt x="1036" y="1034"/>
                    <a:pt x="1039" y="1030"/>
                    <a:pt x="1046" y="1029"/>
                  </a:cubicBezTo>
                  <a:moveTo>
                    <a:pt x="1089" y="1015"/>
                  </a:moveTo>
                  <a:cubicBezTo>
                    <a:pt x="1093" y="1023"/>
                    <a:pt x="1106" y="1060"/>
                    <a:pt x="1106" y="1060"/>
                  </a:cubicBezTo>
                  <a:cubicBezTo>
                    <a:pt x="1097" y="1071"/>
                    <a:pt x="1097" y="1071"/>
                    <a:pt x="1097" y="1071"/>
                  </a:cubicBezTo>
                  <a:cubicBezTo>
                    <a:pt x="1097" y="1071"/>
                    <a:pt x="1082" y="1030"/>
                    <a:pt x="1078" y="1019"/>
                  </a:cubicBezTo>
                  <a:lnTo>
                    <a:pt x="1089" y="1015"/>
                  </a:lnTo>
                  <a:close/>
                  <a:moveTo>
                    <a:pt x="1137" y="1001"/>
                  </a:moveTo>
                  <a:cubicBezTo>
                    <a:pt x="1137" y="1005"/>
                    <a:pt x="1140" y="1017"/>
                    <a:pt x="1139" y="1019"/>
                  </a:cubicBezTo>
                  <a:cubicBezTo>
                    <a:pt x="1137" y="1021"/>
                    <a:pt x="1137" y="1031"/>
                    <a:pt x="1134" y="1032"/>
                  </a:cubicBezTo>
                  <a:cubicBezTo>
                    <a:pt x="1132" y="1028"/>
                    <a:pt x="1124" y="1008"/>
                    <a:pt x="1125" y="1006"/>
                  </a:cubicBezTo>
                  <a:cubicBezTo>
                    <a:pt x="1127" y="1003"/>
                    <a:pt x="1133" y="1000"/>
                    <a:pt x="1137" y="1001"/>
                  </a:cubicBezTo>
                  <a:moveTo>
                    <a:pt x="601" y="1162"/>
                  </a:moveTo>
                  <a:cubicBezTo>
                    <a:pt x="597" y="1163"/>
                    <a:pt x="595" y="1161"/>
                    <a:pt x="592" y="1162"/>
                  </a:cubicBezTo>
                  <a:cubicBezTo>
                    <a:pt x="593" y="1167"/>
                    <a:pt x="600" y="1165"/>
                    <a:pt x="601" y="1162"/>
                  </a:cubicBezTo>
                  <a:moveTo>
                    <a:pt x="536" y="1101"/>
                  </a:moveTo>
                  <a:cubicBezTo>
                    <a:pt x="538" y="1105"/>
                    <a:pt x="536" y="1108"/>
                    <a:pt x="535" y="1111"/>
                  </a:cubicBezTo>
                  <a:cubicBezTo>
                    <a:pt x="540" y="1120"/>
                    <a:pt x="551" y="1120"/>
                    <a:pt x="556" y="1129"/>
                  </a:cubicBezTo>
                  <a:cubicBezTo>
                    <a:pt x="550" y="1133"/>
                    <a:pt x="550" y="1135"/>
                    <a:pt x="551" y="1142"/>
                  </a:cubicBezTo>
                  <a:cubicBezTo>
                    <a:pt x="554" y="1146"/>
                    <a:pt x="554" y="1142"/>
                    <a:pt x="559" y="1143"/>
                  </a:cubicBezTo>
                  <a:cubicBezTo>
                    <a:pt x="563" y="1141"/>
                    <a:pt x="559" y="1133"/>
                    <a:pt x="562" y="1131"/>
                  </a:cubicBezTo>
                  <a:cubicBezTo>
                    <a:pt x="580" y="1127"/>
                    <a:pt x="592" y="1133"/>
                    <a:pt x="602" y="1142"/>
                  </a:cubicBezTo>
                  <a:cubicBezTo>
                    <a:pt x="600" y="1151"/>
                    <a:pt x="586" y="1148"/>
                    <a:pt x="585" y="1141"/>
                  </a:cubicBezTo>
                  <a:cubicBezTo>
                    <a:pt x="575" y="1142"/>
                    <a:pt x="565" y="1143"/>
                    <a:pt x="563" y="1154"/>
                  </a:cubicBezTo>
                  <a:cubicBezTo>
                    <a:pt x="566" y="1160"/>
                    <a:pt x="574" y="1168"/>
                    <a:pt x="579" y="1164"/>
                  </a:cubicBezTo>
                  <a:cubicBezTo>
                    <a:pt x="582" y="1162"/>
                    <a:pt x="574" y="1161"/>
                    <a:pt x="572" y="1158"/>
                  </a:cubicBezTo>
                  <a:cubicBezTo>
                    <a:pt x="576" y="1154"/>
                    <a:pt x="578" y="1152"/>
                    <a:pt x="583" y="1152"/>
                  </a:cubicBezTo>
                  <a:cubicBezTo>
                    <a:pt x="589" y="1151"/>
                    <a:pt x="594" y="1160"/>
                    <a:pt x="596" y="1154"/>
                  </a:cubicBezTo>
                  <a:cubicBezTo>
                    <a:pt x="602" y="1157"/>
                    <a:pt x="605" y="1164"/>
                    <a:pt x="613" y="1164"/>
                  </a:cubicBezTo>
                  <a:cubicBezTo>
                    <a:pt x="611" y="1173"/>
                    <a:pt x="602" y="1179"/>
                    <a:pt x="602" y="1189"/>
                  </a:cubicBezTo>
                  <a:cubicBezTo>
                    <a:pt x="589" y="1185"/>
                    <a:pt x="582" y="1172"/>
                    <a:pt x="568" y="1169"/>
                  </a:cubicBezTo>
                  <a:cubicBezTo>
                    <a:pt x="561" y="1159"/>
                    <a:pt x="551" y="1153"/>
                    <a:pt x="538" y="1150"/>
                  </a:cubicBezTo>
                  <a:cubicBezTo>
                    <a:pt x="530" y="1136"/>
                    <a:pt x="518" y="1127"/>
                    <a:pt x="508" y="1116"/>
                  </a:cubicBezTo>
                  <a:lnTo>
                    <a:pt x="536" y="1101"/>
                  </a:lnTo>
                  <a:close/>
                  <a:moveTo>
                    <a:pt x="394" y="744"/>
                  </a:moveTo>
                  <a:cubicBezTo>
                    <a:pt x="393" y="748"/>
                    <a:pt x="401" y="747"/>
                    <a:pt x="400" y="744"/>
                  </a:cubicBezTo>
                  <a:cubicBezTo>
                    <a:pt x="397" y="744"/>
                    <a:pt x="396" y="740"/>
                    <a:pt x="394" y="744"/>
                  </a:cubicBezTo>
                  <a:moveTo>
                    <a:pt x="415" y="647"/>
                  </a:moveTo>
                  <a:cubicBezTo>
                    <a:pt x="415" y="651"/>
                    <a:pt x="423" y="653"/>
                    <a:pt x="425" y="649"/>
                  </a:cubicBezTo>
                  <a:cubicBezTo>
                    <a:pt x="422" y="648"/>
                    <a:pt x="419" y="641"/>
                    <a:pt x="415" y="647"/>
                  </a:cubicBezTo>
                  <a:moveTo>
                    <a:pt x="648" y="588"/>
                  </a:moveTo>
                  <a:cubicBezTo>
                    <a:pt x="649" y="605"/>
                    <a:pt x="622" y="615"/>
                    <a:pt x="605" y="611"/>
                  </a:cubicBezTo>
                  <a:cubicBezTo>
                    <a:pt x="603" y="615"/>
                    <a:pt x="599" y="618"/>
                    <a:pt x="602" y="622"/>
                  </a:cubicBezTo>
                  <a:cubicBezTo>
                    <a:pt x="597" y="622"/>
                    <a:pt x="596" y="626"/>
                    <a:pt x="590" y="626"/>
                  </a:cubicBezTo>
                  <a:cubicBezTo>
                    <a:pt x="588" y="616"/>
                    <a:pt x="588" y="616"/>
                    <a:pt x="588" y="616"/>
                  </a:cubicBezTo>
                  <a:cubicBezTo>
                    <a:pt x="582" y="619"/>
                    <a:pt x="579" y="624"/>
                    <a:pt x="577" y="630"/>
                  </a:cubicBezTo>
                  <a:cubicBezTo>
                    <a:pt x="548" y="641"/>
                    <a:pt x="525" y="648"/>
                    <a:pt x="500" y="658"/>
                  </a:cubicBezTo>
                  <a:cubicBezTo>
                    <a:pt x="498" y="654"/>
                    <a:pt x="499" y="653"/>
                    <a:pt x="494" y="650"/>
                  </a:cubicBezTo>
                  <a:cubicBezTo>
                    <a:pt x="492" y="661"/>
                    <a:pt x="479" y="657"/>
                    <a:pt x="473" y="655"/>
                  </a:cubicBezTo>
                  <a:cubicBezTo>
                    <a:pt x="469" y="658"/>
                    <a:pt x="473" y="666"/>
                    <a:pt x="471" y="670"/>
                  </a:cubicBezTo>
                  <a:cubicBezTo>
                    <a:pt x="467" y="671"/>
                    <a:pt x="467" y="666"/>
                    <a:pt x="462" y="668"/>
                  </a:cubicBezTo>
                  <a:cubicBezTo>
                    <a:pt x="445" y="678"/>
                    <a:pt x="428" y="675"/>
                    <a:pt x="422" y="691"/>
                  </a:cubicBezTo>
                  <a:cubicBezTo>
                    <a:pt x="421" y="695"/>
                    <a:pt x="420" y="701"/>
                    <a:pt x="418" y="707"/>
                  </a:cubicBezTo>
                  <a:cubicBezTo>
                    <a:pt x="413" y="723"/>
                    <a:pt x="408" y="745"/>
                    <a:pt x="407" y="766"/>
                  </a:cubicBezTo>
                  <a:cubicBezTo>
                    <a:pt x="406" y="768"/>
                    <a:pt x="404" y="768"/>
                    <a:pt x="402" y="769"/>
                  </a:cubicBezTo>
                  <a:cubicBezTo>
                    <a:pt x="410" y="772"/>
                    <a:pt x="403" y="781"/>
                    <a:pt x="404" y="792"/>
                  </a:cubicBezTo>
                  <a:cubicBezTo>
                    <a:pt x="404" y="805"/>
                    <a:pt x="408" y="816"/>
                    <a:pt x="408" y="827"/>
                  </a:cubicBezTo>
                  <a:cubicBezTo>
                    <a:pt x="376" y="827"/>
                    <a:pt x="376" y="827"/>
                    <a:pt x="376" y="827"/>
                  </a:cubicBezTo>
                  <a:cubicBezTo>
                    <a:pt x="375" y="818"/>
                    <a:pt x="376" y="809"/>
                    <a:pt x="379" y="801"/>
                  </a:cubicBezTo>
                  <a:cubicBezTo>
                    <a:pt x="382" y="802"/>
                    <a:pt x="379" y="804"/>
                    <a:pt x="380" y="806"/>
                  </a:cubicBezTo>
                  <a:cubicBezTo>
                    <a:pt x="387" y="800"/>
                    <a:pt x="377" y="793"/>
                    <a:pt x="374" y="786"/>
                  </a:cubicBezTo>
                  <a:cubicBezTo>
                    <a:pt x="373" y="781"/>
                    <a:pt x="375" y="774"/>
                    <a:pt x="371" y="769"/>
                  </a:cubicBezTo>
                  <a:cubicBezTo>
                    <a:pt x="377" y="768"/>
                    <a:pt x="377" y="768"/>
                    <a:pt x="377" y="768"/>
                  </a:cubicBezTo>
                  <a:cubicBezTo>
                    <a:pt x="378" y="757"/>
                    <a:pt x="379" y="745"/>
                    <a:pt x="384" y="737"/>
                  </a:cubicBezTo>
                  <a:cubicBezTo>
                    <a:pt x="383" y="735"/>
                    <a:pt x="384" y="728"/>
                    <a:pt x="381" y="729"/>
                  </a:cubicBezTo>
                  <a:cubicBezTo>
                    <a:pt x="386" y="723"/>
                    <a:pt x="386" y="714"/>
                    <a:pt x="393" y="710"/>
                  </a:cubicBezTo>
                  <a:cubicBezTo>
                    <a:pt x="391" y="702"/>
                    <a:pt x="390" y="696"/>
                    <a:pt x="390" y="690"/>
                  </a:cubicBezTo>
                  <a:cubicBezTo>
                    <a:pt x="393" y="690"/>
                    <a:pt x="394" y="690"/>
                    <a:pt x="395" y="690"/>
                  </a:cubicBezTo>
                  <a:cubicBezTo>
                    <a:pt x="396" y="689"/>
                    <a:pt x="397" y="689"/>
                    <a:pt x="400" y="688"/>
                  </a:cubicBezTo>
                  <a:cubicBezTo>
                    <a:pt x="399" y="684"/>
                    <a:pt x="393" y="686"/>
                    <a:pt x="391" y="684"/>
                  </a:cubicBezTo>
                  <a:cubicBezTo>
                    <a:pt x="393" y="677"/>
                    <a:pt x="399" y="674"/>
                    <a:pt x="405" y="671"/>
                  </a:cubicBezTo>
                  <a:cubicBezTo>
                    <a:pt x="404" y="669"/>
                    <a:pt x="402" y="670"/>
                    <a:pt x="402" y="668"/>
                  </a:cubicBezTo>
                  <a:cubicBezTo>
                    <a:pt x="406" y="657"/>
                    <a:pt x="409" y="645"/>
                    <a:pt x="413" y="634"/>
                  </a:cubicBezTo>
                  <a:cubicBezTo>
                    <a:pt x="420" y="638"/>
                    <a:pt x="428" y="637"/>
                    <a:pt x="437" y="642"/>
                  </a:cubicBezTo>
                  <a:cubicBezTo>
                    <a:pt x="436" y="646"/>
                    <a:pt x="431" y="647"/>
                    <a:pt x="429" y="650"/>
                  </a:cubicBezTo>
                  <a:cubicBezTo>
                    <a:pt x="431" y="654"/>
                    <a:pt x="436" y="652"/>
                    <a:pt x="436" y="657"/>
                  </a:cubicBezTo>
                  <a:cubicBezTo>
                    <a:pt x="428" y="658"/>
                    <a:pt x="423" y="658"/>
                    <a:pt x="422" y="666"/>
                  </a:cubicBezTo>
                  <a:cubicBezTo>
                    <a:pt x="449" y="659"/>
                    <a:pt x="477" y="627"/>
                    <a:pt x="506" y="644"/>
                  </a:cubicBezTo>
                  <a:cubicBezTo>
                    <a:pt x="513" y="636"/>
                    <a:pt x="520" y="624"/>
                    <a:pt x="535" y="626"/>
                  </a:cubicBezTo>
                  <a:cubicBezTo>
                    <a:pt x="534" y="631"/>
                    <a:pt x="535" y="635"/>
                    <a:pt x="538" y="639"/>
                  </a:cubicBezTo>
                  <a:cubicBezTo>
                    <a:pt x="541" y="636"/>
                    <a:pt x="541" y="630"/>
                    <a:pt x="543" y="626"/>
                  </a:cubicBezTo>
                  <a:cubicBezTo>
                    <a:pt x="554" y="617"/>
                    <a:pt x="572" y="617"/>
                    <a:pt x="584" y="611"/>
                  </a:cubicBezTo>
                  <a:cubicBezTo>
                    <a:pt x="588" y="610"/>
                    <a:pt x="593" y="609"/>
                    <a:pt x="595" y="612"/>
                  </a:cubicBezTo>
                  <a:cubicBezTo>
                    <a:pt x="600" y="596"/>
                    <a:pt x="634" y="600"/>
                    <a:pt x="641" y="585"/>
                  </a:cubicBezTo>
                  <a:cubicBezTo>
                    <a:pt x="645" y="583"/>
                    <a:pt x="645" y="588"/>
                    <a:pt x="648" y="588"/>
                  </a:cubicBezTo>
                  <a:moveTo>
                    <a:pt x="757" y="552"/>
                  </a:moveTo>
                  <a:cubicBezTo>
                    <a:pt x="762" y="551"/>
                    <a:pt x="763" y="547"/>
                    <a:pt x="769" y="547"/>
                  </a:cubicBezTo>
                  <a:cubicBezTo>
                    <a:pt x="770" y="551"/>
                    <a:pt x="770" y="551"/>
                    <a:pt x="770" y="551"/>
                  </a:cubicBezTo>
                  <a:cubicBezTo>
                    <a:pt x="778" y="542"/>
                    <a:pt x="792" y="555"/>
                    <a:pt x="778" y="563"/>
                  </a:cubicBezTo>
                  <a:cubicBezTo>
                    <a:pt x="773" y="565"/>
                    <a:pt x="771" y="561"/>
                    <a:pt x="768" y="560"/>
                  </a:cubicBezTo>
                  <a:cubicBezTo>
                    <a:pt x="763" y="561"/>
                    <a:pt x="765" y="567"/>
                    <a:pt x="762" y="569"/>
                  </a:cubicBezTo>
                  <a:cubicBezTo>
                    <a:pt x="757" y="570"/>
                    <a:pt x="742" y="568"/>
                    <a:pt x="741" y="574"/>
                  </a:cubicBezTo>
                  <a:cubicBezTo>
                    <a:pt x="733" y="573"/>
                    <a:pt x="729" y="574"/>
                    <a:pt x="726" y="580"/>
                  </a:cubicBezTo>
                  <a:cubicBezTo>
                    <a:pt x="708" y="576"/>
                    <a:pt x="699" y="587"/>
                    <a:pt x="679" y="591"/>
                  </a:cubicBezTo>
                  <a:cubicBezTo>
                    <a:pt x="679" y="586"/>
                    <a:pt x="677" y="586"/>
                    <a:pt x="676" y="583"/>
                  </a:cubicBezTo>
                  <a:cubicBezTo>
                    <a:pt x="673" y="583"/>
                    <a:pt x="671" y="584"/>
                    <a:pt x="669" y="585"/>
                  </a:cubicBezTo>
                  <a:cubicBezTo>
                    <a:pt x="669" y="591"/>
                    <a:pt x="672" y="593"/>
                    <a:pt x="675" y="593"/>
                  </a:cubicBezTo>
                  <a:cubicBezTo>
                    <a:pt x="672" y="596"/>
                    <a:pt x="669" y="600"/>
                    <a:pt x="661" y="602"/>
                  </a:cubicBezTo>
                  <a:cubicBezTo>
                    <a:pt x="661" y="594"/>
                    <a:pt x="654" y="597"/>
                    <a:pt x="654" y="590"/>
                  </a:cubicBezTo>
                  <a:cubicBezTo>
                    <a:pt x="668" y="580"/>
                    <a:pt x="686" y="572"/>
                    <a:pt x="703" y="579"/>
                  </a:cubicBezTo>
                  <a:cubicBezTo>
                    <a:pt x="707" y="575"/>
                    <a:pt x="700" y="573"/>
                    <a:pt x="700" y="569"/>
                  </a:cubicBezTo>
                  <a:cubicBezTo>
                    <a:pt x="710" y="567"/>
                    <a:pt x="718" y="569"/>
                    <a:pt x="722" y="577"/>
                  </a:cubicBezTo>
                  <a:cubicBezTo>
                    <a:pt x="726" y="574"/>
                    <a:pt x="725" y="568"/>
                    <a:pt x="727" y="564"/>
                  </a:cubicBezTo>
                  <a:cubicBezTo>
                    <a:pt x="743" y="569"/>
                    <a:pt x="744" y="541"/>
                    <a:pt x="757" y="552"/>
                  </a:cubicBezTo>
                  <a:moveTo>
                    <a:pt x="853" y="519"/>
                  </a:moveTo>
                  <a:cubicBezTo>
                    <a:pt x="855" y="522"/>
                    <a:pt x="858" y="525"/>
                    <a:pt x="859" y="529"/>
                  </a:cubicBezTo>
                  <a:cubicBezTo>
                    <a:pt x="863" y="529"/>
                    <a:pt x="869" y="528"/>
                    <a:pt x="871" y="534"/>
                  </a:cubicBezTo>
                  <a:cubicBezTo>
                    <a:pt x="863" y="537"/>
                    <a:pt x="859" y="535"/>
                    <a:pt x="854" y="533"/>
                  </a:cubicBezTo>
                  <a:cubicBezTo>
                    <a:pt x="832" y="539"/>
                    <a:pt x="820" y="552"/>
                    <a:pt x="798" y="557"/>
                  </a:cubicBezTo>
                  <a:cubicBezTo>
                    <a:pt x="792" y="554"/>
                    <a:pt x="784" y="549"/>
                    <a:pt x="787" y="539"/>
                  </a:cubicBezTo>
                  <a:cubicBezTo>
                    <a:pt x="797" y="538"/>
                    <a:pt x="802" y="547"/>
                    <a:pt x="811" y="548"/>
                  </a:cubicBezTo>
                  <a:cubicBezTo>
                    <a:pt x="815" y="538"/>
                    <a:pt x="822" y="536"/>
                    <a:pt x="829" y="528"/>
                  </a:cubicBezTo>
                  <a:cubicBezTo>
                    <a:pt x="834" y="529"/>
                    <a:pt x="836" y="533"/>
                    <a:pt x="841" y="534"/>
                  </a:cubicBezTo>
                  <a:cubicBezTo>
                    <a:pt x="847" y="530"/>
                    <a:pt x="840" y="525"/>
                    <a:pt x="840" y="523"/>
                  </a:cubicBezTo>
                  <a:cubicBezTo>
                    <a:pt x="842" y="520"/>
                    <a:pt x="848" y="520"/>
                    <a:pt x="853" y="519"/>
                  </a:cubicBezTo>
                  <a:moveTo>
                    <a:pt x="809" y="505"/>
                  </a:moveTo>
                  <a:cubicBezTo>
                    <a:pt x="801" y="511"/>
                    <a:pt x="787" y="513"/>
                    <a:pt x="778" y="510"/>
                  </a:cubicBezTo>
                  <a:cubicBezTo>
                    <a:pt x="781" y="504"/>
                    <a:pt x="784" y="500"/>
                    <a:pt x="786" y="495"/>
                  </a:cubicBezTo>
                  <a:cubicBezTo>
                    <a:pt x="794" y="497"/>
                    <a:pt x="804" y="497"/>
                    <a:pt x="809" y="505"/>
                  </a:cubicBezTo>
                  <a:moveTo>
                    <a:pt x="538" y="541"/>
                  </a:moveTo>
                  <a:cubicBezTo>
                    <a:pt x="551" y="553"/>
                    <a:pt x="551" y="573"/>
                    <a:pt x="557" y="594"/>
                  </a:cubicBezTo>
                  <a:cubicBezTo>
                    <a:pt x="551" y="592"/>
                    <a:pt x="546" y="588"/>
                    <a:pt x="542" y="584"/>
                  </a:cubicBezTo>
                  <a:cubicBezTo>
                    <a:pt x="541" y="578"/>
                    <a:pt x="545" y="576"/>
                    <a:pt x="546" y="573"/>
                  </a:cubicBezTo>
                  <a:cubicBezTo>
                    <a:pt x="540" y="569"/>
                    <a:pt x="540" y="558"/>
                    <a:pt x="532" y="557"/>
                  </a:cubicBezTo>
                  <a:cubicBezTo>
                    <a:pt x="535" y="553"/>
                    <a:pt x="536" y="547"/>
                    <a:pt x="538" y="541"/>
                  </a:cubicBezTo>
                  <a:moveTo>
                    <a:pt x="964" y="456"/>
                  </a:moveTo>
                  <a:cubicBezTo>
                    <a:pt x="961" y="468"/>
                    <a:pt x="942" y="463"/>
                    <a:pt x="934" y="460"/>
                  </a:cubicBezTo>
                  <a:cubicBezTo>
                    <a:pt x="939" y="449"/>
                    <a:pt x="952" y="461"/>
                    <a:pt x="964" y="456"/>
                  </a:cubicBezTo>
                  <a:moveTo>
                    <a:pt x="590" y="521"/>
                  </a:moveTo>
                  <a:cubicBezTo>
                    <a:pt x="586" y="523"/>
                    <a:pt x="586" y="520"/>
                    <a:pt x="583" y="521"/>
                  </a:cubicBezTo>
                  <a:cubicBezTo>
                    <a:pt x="583" y="525"/>
                    <a:pt x="587" y="538"/>
                    <a:pt x="593" y="538"/>
                  </a:cubicBezTo>
                  <a:cubicBezTo>
                    <a:pt x="595" y="544"/>
                    <a:pt x="592" y="547"/>
                    <a:pt x="588" y="549"/>
                  </a:cubicBezTo>
                  <a:cubicBezTo>
                    <a:pt x="595" y="556"/>
                    <a:pt x="606" y="564"/>
                    <a:pt x="602" y="572"/>
                  </a:cubicBezTo>
                  <a:cubicBezTo>
                    <a:pt x="596" y="578"/>
                    <a:pt x="590" y="571"/>
                    <a:pt x="583" y="574"/>
                  </a:cubicBezTo>
                  <a:cubicBezTo>
                    <a:pt x="582" y="568"/>
                    <a:pt x="587" y="565"/>
                    <a:pt x="589" y="561"/>
                  </a:cubicBezTo>
                  <a:cubicBezTo>
                    <a:pt x="586" y="551"/>
                    <a:pt x="576" y="549"/>
                    <a:pt x="582" y="539"/>
                  </a:cubicBezTo>
                  <a:cubicBezTo>
                    <a:pt x="577" y="534"/>
                    <a:pt x="575" y="525"/>
                    <a:pt x="572" y="517"/>
                  </a:cubicBezTo>
                  <a:cubicBezTo>
                    <a:pt x="578" y="512"/>
                    <a:pt x="589" y="513"/>
                    <a:pt x="590" y="521"/>
                  </a:cubicBezTo>
                  <a:moveTo>
                    <a:pt x="623" y="484"/>
                  </a:moveTo>
                  <a:cubicBezTo>
                    <a:pt x="626" y="483"/>
                    <a:pt x="626" y="489"/>
                    <a:pt x="630" y="488"/>
                  </a:cubicBezTo>
                  <a:cubicBezTo>
                    <a:pt x="630" y="506"/>
                    <a:pt x="642" y="515"/>
                    <a:pt x="640" y="529"/>
                  </a:cubicBezTo>
                  <a:cubicBezTo>
                    <a:pt x="647" y="534"/>
                    <a:pt x="649" y="545"/>
                    <a:pt x="655" y="550"/>
                  </a:cubicBezTo>
                  <a:cubicBezTo>
                    <a:pt x="644" y="550"/>
                    <a:pt x="648" y="557"/>
                    <a:pt x="643" y="563"/>
                  </a:cubicBezTo>
                  <a:cubicBezTo>
                    <a:pt x="635" y="555"/>
                    <a:pt x="637" y="544"/>
                    <a:pt x="629" y="537"/>
                  </a:cubicBezTo>
                  <a:cubicBezTo>
                    <a:pt x="631" y="532"/>
                    <a:pt x="636" y="536"/>
                    <a:pt x="639" y="531"/>
                  </a:cubicBezTo>
                  <a:cubicBezTo>
                    <a:pt x="637" y="528"/>
                    <a:pt x="635" y="533"/>
                    <a:pt x="630" y="531"/>
                  </a:cubicBezTo>
                  <a:cubicBezTo>
                    <a:pt x="629" y="525"/>
                    <a:pt x="628" y="519"/>
                    <a:pt x="619" y="520"/>
                  </a:cubicBezTo>
                  <a:cubicBezTo>
                    <a:pt x="622" y="511"/>
                    <a:pt x="624" y="504"/>
                    <a:pt x="616" y="497"/>
                  </a:cubicBezTo>
                  <a:cubicBezTo>
                    <a:pt x="625" y="496"/>
                    <a:pt x="620" y="488"/>
                    <a:pt x="623" y="484"/>
                  </a:cubicBezTo>
                  <a:moveTo>
                    <a:pt x="880" y="432"/>
                  </a:moveTo>
                  <a:cubicBezTo>
                    <a:pt x="893" y="429"/>
                    <a:pt x="899" y="442"/>
                    <a:pt x="896" y="453"/>
                  </a:cubicBezTo>
                  <a:cubicBezTo>
                    <a:pt x="902" y="458"/>
                    <a:pt x="904" y="469"/>
                    <a:pt x="909" y="475"/>
                  </a:cubicBezTo>
                  <a:cubicBezTo>
                    <a:pt x="907" y="478"/>
                    <a:pt x="899" y="479"/>
                    <a:pt x="896" y="478"/>
                  </a:cubicBezTo>
                  <a:cubicBezTo>
                    <a:pt x="894" y="472"/>
                    <a:pt x="896" y="469"/>
                    <a:pt x="899" y="467"/>
                  </a:cubicBezTo>
                  <a:cubicBezTo>
                    <a:pt x="895" y="456"/>
                    <a:pt x="887" y="452"/>
                    <a:pt x="879" y="449"/>
                  </a:cubicBezTo>
                  <a:cubicBezTo>
                    <a:pt x="884" y="443"/>
                    <a:pt x="881" y="441"/>
                    <a:pt x="880" y="432"/>
                  </a:cubicBezTo>
                  <a:moveTo>
                    <a:pt x="671" y="464"/>
                  </a:moveTo>
                  <a:cubicBezTo>
                    <a:pt x="678" y="465"/>
                    <a:pt x="681" y="472"/>
                    <a:pt x="682" y="483"/>
                  </a:cubicBezTo>
                  <a:cubicBezTo>
                    <a:pt x="683" y="485"/>
                    <a:pt x="684" y="481"/>
                    <a:pt x="685" y="483"/>
                  </a:cubicBezTo>
                  <a:cubicBezTo>
                    <a:pt x="688" y="489"/>
                    <a:pt x="681" y="488"/>
                    <a:pt x="682" y="491"/>
                  </a:cubicBezTo>
                  <a:cubicBezTo>
                    <a:pt x="691" y="508"/>
                    <a:pt x="697" y="521"/>
                    <a:pt x="703" y="540"/>
                  </a:cubicBezTo>
                  <a:cubicBezTo>
                    <a:pt x="694" y="542"/>
                    <a:pt x="691" y="539"/>
                    <a:pt x="683" y="543"/>
                  </a:cubicBezTo>
                  <a:cubicBezTo>
                    <a:pt x="687" y="532"/>
                    <a:pt x="681" y="524"/>
                    <a:pt x="669" y="526"/>
                  </a:cubicBezTo>
                  <a:cubicBezTo>
                    <a:pt x="668" y="514"/>
                    <a:pt x="666" y="501"/>
                    <a:pt x="675" y="496"/>
                  </a:cubicBezTo>
                  <a:cubicBezTo>
                    <a:pt x="670" y="492"/>
                    <a:pt x="668" y="482"/>
                    <a:pt x="664" y="476"/>
                  </a:cubicBezTo>
                  <a:cubicBezTo>
                    <a:pt x="662" y="472"/>
                    <a:pt x="655" y="476"/>
                    <a:pt x="654" y="470"/>
                  </a:cubicBezTo>
                  <a:cubicBezTo>
                    <a:pt x="660" y="464"/>
                    <a:pt x="669" y="474"/>
                    <a:pt x="671" y="464"/>
                  </a:cubicBezTo>
                  <a:moveTo>
                    <a:pt x="857" y="490"/>
                  </a:moveTo>
                  <a:cubicBezTo>
                    <a:pt x="855" y="494"/>
                    <a:pt x="846" y="492"/>
                    <a:pt x="842" y="493"/>
                  </a:cubicBezTo>
                  <a:cubicBezTo>
                    <a:pt x="843" y="485"/>
                    <a:pt x="833" y="472"/>
                    <a:pt x="834" y="459"/>
                  </a:cubicBezTo>
                  <a:cubicBezTo>
                    <a:pt x="833" y="454"/>
                    <a:pt x="829" y="456"/>
                    <a:pt x="828" y="453"/>
                  </a:cubicBezTo>
                  <a:cubicBezTo>
                    <a:pt x="832" y="444"/>
                    <a:pt x="820" y="438"/>
                    <a:pt x="819" y="428"/>
                  </a:cubicBezTo>
                  <a:cubicBezTo>
                    <a:pt x="822" y="426"/>
                    <a:pt x="826" y="423"/>
                    <a:pt x="831" y="422"/>
                  </a:cubicBezTo>
                  <a:cubicBezTo>
                    <a:pt x="837" y="431"/>
                    <a:pt x="843" y="439"/>
                    <a:pt x="846" y="452"/>
                  </a:cubicBezTo>
                  <a:cubicBezTo>
                    <a:pt x="840" y="453"/>
                    <a:pt x="840" y="453"/>
                    <a:pt x="840" y="453"/>
                  </a:cubicBezTo>
                  <a:cubicBezTo>
                    <a:pt x="848" y="465"/>
                    <a:pt x="846" y="477"/>
                    <a:pt x="857" y="490"/>
                  </a:cubicBezTo>
                  <a:moveTo>
                    <a:pt x="703" y="441"/>
                  </a:moveTo>
                  <a:cubicBezTo>
                    <a:pt x="709" y="448"/>
                    <a:pt x="719" y="444"/>
                    <a:pt x="725" y="439"/>
                  </a:cubicBezTo>
                  <a:cubicBezTo>
                    <a:pt x="722" y="447"/>
                    <a:pt x="729" y="453"/>
                    <a:pt x="733" y="458"/>
                  </a:cubicBezTo>
                  <a:cubicBezTo>
                    <a:pt x="734" y="484"/>
                    <a:pt x="749" y="502"/>
                    <a:pt x="754" y="526"/>
                  </a:cubicBezTo>
                  <a:cubicBezTo>
                    <a:pt x="746" y="529"/>
                    <a:pt x="746" y="521"/>
                    <a:pt x="737" y="525"/>
                  </a:cubicBezTo>
                  <a:cubicBezTo>
                    <a:pt x="734" y="519"/>
                    <a:pt x="727" y="516"/>
                    <a:pt x="731" y="508"/>
                  </a:cubicBezTo>
                  <a:cubicBezTo>
                    <a:pt x="724" y="508"/>
                    <a:pt x="723" y="499"/>
                    <a:pt x="721" y="490"/>
                  </a:cubicBezTo>
                  <a:cubicBezTo>
                    <a:pt x="725" y="487"/>
                    <a:pt x="727" y="483"/>
                    <a:pt x="733" y="483"/>
                  </a:cubicBezTo>
                  <a:cubicBezTo>
                    <a:pt x="725" y="483"/>
                    <a:pt x="722" y="475"/>
                    <a:pt x="714" y="475"/>
                  </a:cubicBezTo>
                  <a:cubicBezTo>
                    <a:pt x="714" y="471"/>
                    <a:pt x="716" y="468"/>
                    <a:pt x="715" y="464"/>
                  </a:cubicBezTo>
                  <a:cubicBezTo>
                    <a:pt x="713" y="461"/>
                    <a:pt x="710" y="460"/>
                    <a:pt x="704" y="462"/>
                  </a:cubicBezTo>
                  <a:cubicBezTo>
                    <a:pt x="707" y="451"/>
                    <a:pt x="702" y="452"/>
                    <a:pt x="698" y="444"/>
                  </a:cubicBezTo>
                  <a:cubicBezTo>
                    <a:pt x="700" y="443"/>
                    <a:pt x="703" y="444"/>
                    <a:pt x="703" y="441"/>
                  </a:cubicBezTo>
                  <a:moveTo>
                    <a:pt x="417" y="490"/>
                  </a:moveTo>
                  <a:cubicBezTo>
                    <a:pt x="418" y="485"/>
                    <a:pt x="419" y="491"/>
                    <a:pt x="418" y="491"/>
                  </a:cubicBezTo>
                  <a:cubicBezTo>
                    <a:pt x="418" y="491"/>
                    <a:pt x="418" y="491"/>
                    <a:pt x="417" y="490"/>
                  </a:cubicBezTo>
                  <a:moveTo>
                    <a:pt x="975" y="496"/>
                  </a:moveTo>
                  <a:cubicBezTo>
                    <a:pt x="974" y="497"/>
                    <a:pt x="973" y="497"/>
                    <a:pt x="973" y="498"/>
                  </a:cubicBezTo>
                  <a:cubicBezTo>
                    <a:pt x="974" y="498"/>
                    <a:pt x="976" y="498"/>
                    <a:pt x="975" y="496"/>
                  </a:cubicBezTo>
                  <a:moveTo>
                    <a:pt x="457" y="563"/>
                  </a:moveTo>
                  <a:cubicBezTo>
                    <a:pt x="463" y="562"/>
                    <a:pt x="464" y="570"/>
                    <a:pt x="468" y="571"/>
                  </a:cubicBezTo>
                  <a:cubicBezTo>
                    <a:pt x="464" y="565"/>
                    <a:pt x="467" y="563"/>
                    <a:pt x="469" y="558"/>
                  </a:cubicBezTo>
                  <a:cubicBezTo>
                    <a:pt x="465" y="557"/>
                    <a:pt x="465" y="550"/>
                    <a:pt x="459" y="552"/>
                  </a:cubicBezTo>
                  <a:cubicBezTo>
                    <a:pt x="460" y="557"/>
                    <a:pt x="456" y="558"/>
                    <a:pt x="457" y="563"/>
                  </a:cubicBezTo>
                  <a:moveTo>
                    <a:pt x="1017" y="438"/>
                  </a:moveTo>
                  <a:cubicBezTo>
                    <a:pt x="1017" y="434"/>
                    <a:pt x="1015" y="432"/>
                    <a:pt x="1013" y="431"/>
                  </a:cubicBezTo>
                  <a:cubicBezTo>
                    <a:pt x="1012" y="436"/>
                    <a:pt x="1013" y="437"/>
                    <a:pt x="1017" y="438"/>
                  </a:cubicBezTo>
                  <a:moveTo>
                    <a:pt x="505" y="517"/>
                  </a:moveTo>
                  <a:cubicBezTo>
                    <a:pt x="510" y="517"/>
                    <a:pt x="513" y="515"/>
                    <a:pt x="516" y="513"/>
                  </a:cubicBezTo>
                  <a:cubicBezTo>
                    <a:pt x="514" y="509"/>
                    <a:pt x="518" y="509"/>
                    <a:pt x="516" y="506"/>
                  </a:cubicBezTo>
                  <a:cubicBezTo>
                    <a:pt x="514" y="506"/>
                    <a:pt x="514" y="504"/>
                    <a:pt x="512" y="505"/>
                  </a:cubicBezTo>
                  <a:cubicBezTo>
                    <a:pt x="512" y="511"/>
                    <a:pt x="504" y="511"/>
                    <a:pt x="505" y="517"/>
                  </a:cubicBezTo>
                  <a:moveTo>
                    <a:pt x="533" y="486"/>
                  </a:moveTo>
                  <a:cubicBezTo>
                    <a:pt x="536" y="486"/>
                    <a:pt x="536" y="486"/>
                    <a:pt x="536" y="486"/>
                  </a:cubicBezTo>
                  <a:cubicBezTo>
                    <a:pt x="538" y="482"/>
                    <a:pt x="530" y="482"/>
                    <a:pt x="531" y="485"/>
                  </a:cubicBezTo>
                  <a:cubicBezTo>
                    <a:pt x="532" y="485"/>
                    <a:pt x="533" y="485"/>
                    <a:pt x="533" y="486"/>
                  </a:cubicBezTo>
                  <a:moveTo>
                    <a:pt x="605" y="444"/>
                  </a:moveTo>
                  <a:cubicBezTo>
                    <a:pt x="603" y="443"/>
                    <a:pt x="601" y="443"/>
                    <a:pt x="597" y="444"/>
                  </a:cubicBezTo>
                  <a:cubicBezTo>
                    <a:pt x="598" y="450"/>
                    <a:pt x="604" y="448"/>
                    <a:pt x="605" y="444"/>
                  </a:cubicBezTo>
                  <a:moveTo>
                    <a:pt x="849" y="392"/>
                  </a:moveTo>
                  <a:cubicBezTo>
                    <a:pt x="853" y="392"/>
                    <a:pt x="853" y="392"/>
                    <a:pt x="853" y="392"/>
                  </a:cubicBezTo>
                  <a:cubicBezTo>
                    <a:pt x="852" y="387"/>
                    <a:pt x="852" y="387"/>
                    <a:pt x="852" y="387"/>
                  </a:cubicBezTo>
                  <a:cubicBezTo>
                    <a:pt x="848" y="388"/>
                    <a:pt x="848" y="388"/>
                    <a:pt x="848" y="388"/>
                  </a:cubicBezTo>
                  <a:lnTo>
                    <a:pt x="849" y="392"/>
                  </a:lnTo>
                  <a:close/>
                  <a:moveTo>
                    <a:pt x="819" y="382"/>
                  </a:moveTo>
                  <a:cubicBezTo>
                    <a:pt x="821" y="387"/>
                    <a:pt x="823" y="390"/>
                    <a:pt x="830" y="387"/>
                  </a:cubicBezTo>
                  <a:cubicBezTo>
                    <a:pt x="830" y="379"/>
                    <a:pt x="823" y="380"/>
                    <a:pt x="819" y="382"/>
                  </a:cubicBezTo>
                  <a:moveTo>
                    <a:pt x="783" y="394"/>
                  </a:moveTo>
                  <a:cubicBezTo>
                    <a:pt x="784" y="389"/>
                    <a:pt x="778" y="385"/>
                    <a:pt x="777" y="390"/>
                  </a:cubicBezTo>
                  <a:cubicBezTo>
                    <a:pt x="780" y="390"/>
                    <a:pt x="779" y="395"/>
                    <a:pt x="783" y="394"/>
                  </a:cubicBezTo>
                  <a:moveTo>
                    <a:pt x="1000" y="419"/>
                  </a:moveTo>
                  <a:cubicBezTo>
                    <a:pt x="1002" y="420"/>
                    <a:pt x="1005" y="419"/>
                    <a:pt x="1010" y="419"/>
                  </a:cubicBezTo>
                  <a:cubicBezTo>
                    <a:pt x="1048" y="442"/>
                    <a:pt x="1085" y="464"/>
                    <a:pt x="1118" y="495"/>
                  </a:cubicBezTo>
                  <a:cubicBezTo>
                    <a:pt x="1095" y="510"/>
                    <a:pt x="1095" y="510"/>
                    <a:pt x="1095" y="510"/>
                  </a:cubicBezTo>
                  <a:cubicBezTo>
                    <a:pt x="1089" y="507"/>
                    <a:pt x="1083" y="504"/>
                    <a:pt x="1075" y="502"/>
                  </a:cubicBezTo>
                  <a:cubicBezTo>
                    <a:pt x="1082" y="491"/>
                    <a:pt x="1071" y="484"/>
                    <a:pt x="1068" y="472"/>
                  </a:cubicBezTo>
                  <a:cubicBezTo>
                    <a:pt x="1041" y="482"/>
                    <a:pt x="1014" y="493"/>
                    <a:pt x="987" y="494"/>
                  </a:cubicBezTo>
                  <a:cubicBezTo>
                    <a:pt x="984" y="499"/>
                    <a:pt x="975" y="507"/>
                    <a:pt x="965" y="503"/>
                  </a:cubicBezTo>
                  <a:cubicBezTo>
                    <a:pt x="962" y="497"/>
                    <a:pt x="970" y="494"/>
                    <a:pt x="965" y="491"/>
                  </a:cubicBezTo>
                  <a:cubicBezTo>
                    <a:pt x="963" y="490"/>
                    <a:pt x="952" y="502"/>
                    <a:pt x="957" y="503"/>
                  </a:cubicBezTo>
                  <a:cubicBezTo>
                    <a:pt x="954" y="507"/>
                    <a:pt x="946" y="508"/>
                    <a:pt x="942" y="515"/>
                  </a:cubicBezTo>
                  <a:cubicBezTo>
                    <a:pt x="936" y="516"/>
                    <a:pt x="935" y="510"/>
                    <a:pt x="931" y="509"/>
                  </a:cubicBezTo>
                  <a:cubicBezTo>
                    <a:pt x="924" y="512"/>
                    <a:pt x="921" y="515"/>
                    <a:pt x="915" y="514"/>
                  </a:cubicBezTo>
                  <a:cubicBezTo>
                    <a:pt x="913" y="515"/>
                    <a:pt x="915" y="518"/>
                    <a:pt x="915" y="520"/>
                  </a:cubicBezTo>
                  <a:cubicBezTo>
                    <a:pt x="901" y="519"/>
                    <a:pt x="893" y="535"/>
                    <a:pt x="877" y="529"/>
                  </a:cubicBezTo>
                  <a:cubicBezTo>
                    <a:pt x="871" y="530"/>
                    <a:pt x="876" y="528"/>
                    <a:pt x="875" y="525"/>
                  </a:cubicBezTo>
                  <a:cubicBezTo>
                    <a:pt x="871" y="523"/>
                    <a:pt x="866" y="526"/>
                    <a:pt x="866" y="519"/>
                  </a:cubicBezTo>
                  <a:cubicBezTo>
                    <a:pt x="870" y="518"/>
                    <a:pt x="872" y="521"/>
                    <a:pt x="874" y="523"/>
                  </a:cubicBezTo>
                  <a:cubicBezTo>
                    <a:pt x="880" y="517"/>
                    <a:pt x="885" y="515"/>
                    <a:pt x="894" y="518"/>
                  </a:cubicBezTo>
                  <a:cubicBezTo>
                    <a:pt x="893" y="513"/>
                    <a:pt x="890" y="513"/>
                    <a:pt x="890" y="507"/>
                  </a:cubicBezTo>
                  <a:cubicBezTo>
                    <a:pt x="901" y="504"/>
                    <a:pt x="921" y="496"/>
                    <a:pt x="927" y="498"/>
                  </a:cubicBezTo>
                  <a:cubicBezTo>
                    <a:pt x="927" y="491"/>
                    <a:pt x="938" y="492"/>
                    <a:pt x="941" y="496"/>
                  </a:cubicBezTo>
                  <a:cubicBezTo>
                    <a:pt x="946" y="489"/>
                    <a:pt x="965" y="476"/>
                    <a:pt x="971" y="482"/>
                  </a:cubicBezTo>
                  <a:cubicBezTo>
                    <a:pt x="974" y="482"/>
                    <a:pt x="974" y="479"/>
                    <a:pt x="973" y="476"/>
                  </a:cubicBezTo>
                  <a:cubicBezTo>
                    <a:pt x="977" y="476"/>
                    <a:pt x="980" y="478"/>
                    <a:pt x="984" y="478"/>
                  </a:cubicBezTo>
                  <a:cubicBezTo>
                    <a:pt x="998" y="465"/>
                    <a:pt x="1017" y="470"/>
                    <a:pt x="1033" y="466"/>
                  </a:cubicBezTo>
                  <a:cubicBezTo>
                    <a:pt x="1029" y="453"/>
                    <a:pt x="1010" y="451"/>
                    <a:pt x="1008" y="441"/>
                  </a:cubicBezTo>
                  <a:cubicBezTo>
                    <a:pt x="1002" y="441"/>
                    <a:pt x="1002" y="447"/>
                    <a:pt x="998" y="445"/>
                  </a:cubicBezTo>
                  <a:cubicBezTo>
                    <a:pt x="994" y="441"/>
                    <a:pt x="1001" y="438"/>
                    <a:pt x="1000" y="432"/>
                  </a:cubicBezTo>
                  <a:cubicBezTo>
                    <a:pt x="998" y="434"/>
                    <a:pt x="994" y="434"/>
                    <a:pt x="993" y="437"/>
                  </a:cubicBezTo>
                  <a:cubicBezTo>
                    <a:pt x="988" y="433"/>
                    <a:pt x="982" y="432"/>
                    <a:pt x="979" y="425"/>
                  </a:cubicBezTo>
                  <a:cubicBezTo>
                    <a:pt x="985" y="422"/>
                    <a:pt x="989" y="425"/>
                    <a:pt x="991" y="419"/>
                  </a:cubicBezTo>
                  <a:cubicBezTo>
                    <a:pt x="984" y="417"/>
                    <a:pt x="978" y="424"/>
                    <a:pt x="971" y="423"/>
                  </a:cubicBezTo>
                  <a:cubicBezTo>
                    <a:pt x="971" y="422"/>
                    <a:pt x="971" y="421"/>
                    <a:pt x="970" y="421"/>
                  </a:cubicBezTo>
                  <a:cubicBezTo>
                    <a:pt x="965" y="418"/>
                    <a:pt x="976" y="414"/>
                    <a:pt x="969" y="410"/>
                  </a:cubicBezTo>
                  <a:cubicBezTo>
                    <a:pt x="964" y="411"/>
                    <a:pt x="966" y="417"/>
                    <a:pt x="963" y="419"/>
                  </a:cubicBezTo>
                  <a:cubicBezTo>
                    <a:pt x="946" y="418"/>
                    <a:pt x="938" y="404"/>
                    <a:pt x="917" y="409"/>
                  </a:cubicBezTo>
                  <a:cubicBezTo>
                    <a:pt x="914" y="405"/>
                    <a:pt x="909" y="405"/>
                    <a:pt x="905" y="402"/>
                  </a:cubicBezTo>
                  <a:cubicBezTo>
                    <a:pt x="894" y="408"/>
                    <a:pt x="880" y="403"/>
                    <a:pt x="872" y="398"/>
                  </a:cubicBezTo>
                  <a:cubicBezTo>
                    <a:pt x="852" y="398"/>
                    <a:pt x="825" y="402"/>
                    <a:pt x="806" y="393"/>
                  </a:cubicBezTo>
                  <a:cubicBezTo>
                    <a:pt x="803" y="395"/>
                    <a:pt x="803" y="398"/>
                    <a:pt x="798" y="399"/>
                  </a:cubicBezTo>
                  <a:cubicBezTo>
                    <a:pt x="785" y="395"/>
                    <a:pt x="769" y="402"/>
                    <a:pt x="754" y="399"/>
                  </a:cubicBezTo>
                  <a:cubicBezTo>
                    <a:pt x="743" y="409"/>
                    <a:pt x="726" y="404"/>
                    <a:pt x="710" y="406"/>
                  </a:cubicBezTo>
                  <a:cubicBezTo>
                    <a:pt x="699" y="419"/>
                    <a:pt x="682" y="411"/>
                    <a:pt x="664" y="415"/>
                  </a:cubicBezTo>
                  <a:cubicBezTo>
                    <a:pt x="654" y="423"/>
                    <a:pt x="644" y="432"/>
                    <a:pt x="633" y="439"/>
                  </a:cubicBezTo>
                  <a:cubicBezTo>
                    <a:pt x="631" y="440"/>
                    <a:pt x="628" y="439"/>
                    <a:pt x="626" y="440"/>
                  </a:cubicBezTo>
                  <a:cubicBezTo>
                    <a:pt x="620" y="444"/>
                    <a:pt x="615" y="449"/>
                    <a:pt x="608" y="453"/>
                  </a:cubicBezTo>
                  <a:cubicBezTo>
                    <a:pt x="593" y="461"/>
                    <a:pt x="577" y="469"/>
                    <a:pt x="560" y="478"/>
                  </a:cubicBezTo>
                  <a:cubicBezTo>
                    <a:pt x="556" y="477"/>
                    <a:pt x="553" y="474"/>
                    <a:pt x="553" y="468"/>
                  </a:cubicBezTo>
                  <a:cubicBezTo>
                    <a:pt x="548" y="470"/>
                    <a:pt x="553" y="479"/>
                    <a:pt x="555" y="482"/>
                  </a:cubicBezTo>
                  <a:cubicBezTo>
                    <a:pt x="545" y="488"/>
                    <a:pt x="539" y="497"/>
                    <a:pt x="529" y="503"/>
                  </a:cubicBezTo>
                  <a:cubicBezTo>
                    <a:pt x="529" y="506"/>
                    <a:pt x="526" y="507"/>
                    <a:pt x="528" y="511"/>
                  </a:cubicBezTo>
                  <a:cubicBezTo>
                    <a:pt x="513" y="523"/>
                    <a:pt x="501" y="537"/>
                    <a:pt x="492" y="553"/>
                  </a:cubicBezTo>
                  <a:cubicBezTo>
                    <a:pt x="487" y="554"/>
                    <a:pt x="487" y="557"/>
                    <a:pt x="482" y="557"/>
                  </a:cubicBezTo>
                  <a:cubicBezTo>
                    <a:pt x="481" y="565"/>
                    <a:pt x="469" y="570"/>
                    <a:pt x="476" y="580"/>
                  </a:cubicBezTo>
                  <a:cubicBezTo>
                    <a:pt x="470" y="579"/>
                    <a:pt x="466" y="585"/>
                    <a:pt x="463" y="589"/>
                  </a:cubicBezTo>
                  <a:cubicBezTo>
                    <a:pt x="457" y="595"/>
                    <a:pt x="454" y="608"/>
                    <a:pt x="449" y="610"/>
                  </a:cubicBezTo>
                  <a:cubicBezTo>
                    <a:pt x="448" y="611"/>
                    <a:pt x="435" y="601"/>
                    <a:pt x="435" y="613"/>
                  </a:cubicBezTo>
                  <a:cubicBezTo>
                    <a:pt x="437" y="616"/>
                    <a:pt x="443" y="612"/>
                    <a:pt x="447" y="612"/>
                  </a:cubicBezTo>
                  <a:cubicBezTo>
                    <a:pt x="443" y="620"/>
                    <a:pt x="438" y="627"/>
                    <a:pt x="433" y="634"/>
                  </a:cubicBezTo>
                  <a:cubicBezTo>
                    <a:pt x="425" y="634"/>
                    <a:pt x="426" y="629"/>
                    <a:pt x="427" y="622"/>
                  </a:cubicBezTo>
                  <a:cubicBezTo>
                    <a:pt x="418" y="622"/>
                    <a:pt x="420" y="629"/>
                    <a:pt x="416" y="629"/>
                  </a:cubicBezTo>
                  <a:cubicBezTo>
                    <a:pt x="408" y="619"/>
                    <a:pt x="426" y="616"/>
                    <a:pt x="431" y="615"/>
                  </a:cubicBezTo>
                  <a:cubicBezTo>
                    <a:pt x="429" y="611"/>
                    <a:pt x="424" y="613"/>
                    <a:pt x="421" y="610"/>
                  </a:cubicBezTo>
                  <a:cubicBezTo>
                    <a:pt x="422" y="603"/>
                    <a:pt x="427" y="599"/>
                    <a:pt x="432" y="595"/>
                  </a:cubicBezTo>
                  <a:cubicBezTo>
                    <a:pt x="431" y="590"/>
                    <a:pt x="430" y="587"/>
                    <a:pt x="428" y="584"/>
                  </a:cubicBezTo>
                  <a:cubicBezTo>
                    <a:pt x="437" y="582"/>
                    <a:pt x="446" y="569"/>
                    <a:pt x="455" y="564"/>
                  </a:cubicBezTo>
                  <a:cubicBezTo>
                    <a:pt x="451" y="558"/>
                    <a:pt x="451" y="550"/>
                    <a:pt x="456" y="547"/>
                  </a:cubicBezTo>
                  <a:cubicBezTo>
                    <a:pt x="459" y="546"/>
                    <a:pt x="459" y="549"/>
                    <a:pt x="461" y="549"/>
                  </a:cubicBezTo>
                  <a:cubicBezTo>
                    <a:pt x="463" y="544"/>
                    <a:pt x="468" y="540"/>
                    <a:pt x="475" y="542"/>
                  </a:cubicBezTo>
                  <a:cubicBezTo>
                    <a:pt x="475" y="537"/>
                    <a:pt x="470" y="542"/>
                    <a:pt x="471" y="537"/>
                  </a:cubicBezTo>
                  <a:cubicBezTo>
                    <a:pt x="475" y="535"/>
                    <a:pt x="477" y="531"/>
                    <a:pt x="478" y="527"/>
                  </a:cubicBezTo>
                  <a:cubicBezTo>
                    <a:pt x="491" y="525"/>
                    <a:pt x="495" y="507"/>
                    <a:pt x="505" y="499"/>
                  </a:cubicBezTo>
                  <a:cubicBezTo>
                    <a:pt x="507" y="500"/>
                    <a:pt x="510" y="500"/>
                    <a:pt x="512" y="501"/>
                  </a:cubicBezTo>
                  <a:cubicBezTo>
                    <a:pt x="511" y="494"/>
                    <a:pt x="511" y="494"/>
                    <a:pt x="511" y="494"/>
                  </a:cubicBezTo>
                  <a:cubicBezTo>
                    <a:pt x="521" y="479"/>
                    <a:pt x="540" y="469"/>
                    <a:pt x="551" y="455"/>
                  </a:cubicBezTo>
                  <a:cubicBezTo>
                    <a:pt x="557" y="453"/>
                    <a:pt x="561" y="450"/>
                    <a:pt x="569" y="450"/>
                  </a:cubicBezTo>
                  <a:cubicBezTo>
                    <a:pt x="571" y="444"/>
                    <a:pt x="578" y="440"/>
                    <a:pt x="582" y="435"/>
                  </a:cubicBezTo>
                  <a:cubicBezTo>
                    <a:pt x="585" y="434"/>
                    <a:pt x="585" y="438"/>
                    <a:pt x="587" y="437"/>
                  </a:cubicBezTo>
                  <a:cubicBezTo>
                    <a:pt x="589" y="437"/>
                    <a:pt x="588" y="435"/>
                    <a:pt x="588" y="433"/>
                  </a:cubicBezTo>
                  <a:cubicBezTo>
                    <a:pt x="601" y="428"/>
                    <a:pt x="608" y="419"/>
                    <a:pt x="618" y="412"/>
                  </a:cubicBezTo>
                  <a:cubicBezTo>
                    <a:pt x="648" y="414"/>
                    <a:pt x="675" y="392"/>
                    <a:pt x="703" y="387"/>
                  </a:cubicBezTo>
                  <a:cubicBezTo>
                    <a:pt x="714" y="385"/>
                    <a:pt x="724" y="388"/>
                    <a:pt x="733" y="381"/>
                  </a:cubicBezTo>
                  <a:cubicBezTo>
                    <a:pt x="734" y="383"/>
                    <a:pt x="738" y="382"/>
                    <a:pt x="741" y="382"/>
                  </a:cubicBezTo>
                  <a:cubicBezTo>
                    <a:pt x="748" y="375"/>
                    <a:pt x="761" y="378"/>
                    <a:pt x="766" y="385"/>
                  </a:cubicBezTo>
                  <a:cubicBezTo>
                    <a:pt x="770" y="379"/>
                    <a:pt x="779" y="380"/>
                    <a:pt x="786" y="380"/>
                  </a:cubicBezTo>
                  <a:cubicBezTo>
                    <a:pt x="794" y="391"/>
                    <a:pt x="803" y="390"/>
                    <a:pt x="816" y="389"/>
                  </a:cubicBezTo>
                  <a:cubicBezTo>
                    <a:pt x="809" y="379"/>
                    <a:pt x="794" y="387"/>
                    <a:pt x="787" y="376"/>
                  </a:cubicBezTo>
                  <a:cubicBezTo>
                    <a:pt x="791" y="374"/>
                    <a:pt x="794" y="375"/>
                    <a:pt x="799" y="371"/>
                  </a:cubicBezTo>
                  <a:cubicBezTo>
                    <a:pt x="805" y="371"/>
                    <a:pt x="807" y="377"/>
                    <a:pt x="813" y="377"/>
                  </a:cubicBezTo>
                  <a:cubicBezTo>
                    <a:pt x="820" y="374"/>
                    <a:pt x="829" y="372"/>
                    <a:pt x="836" y="373"/>
                  </a:cubicBezTo>
                  <a:cubicBezTo>
                    <a:pt x="837" y="376"/>
                    <a:pt x="835" y="378"/>
                    <a:pt x="835" y="380"/>
                  </a:cubicBezTo>
                  <a:cubicBezTo>
                    <a:pt x="860" y="375"/>
                    <a:pt x="898" y="379"/>
                    <a:pt x="922" y="387"/>
                  </a:cubicBezTo>
                  <a:cubicBezTo>
                    <a:pt x="922" y="390"/>
                    <a:pt x="920" y="390"/>
                    <a:pt x="921" y="393"/>
                  </a:cubicBezTo>
                  <a:cubicBezTo>
                    <a:pt x="931" y="389"/>
                    <a:pt x="945" y="392"/>
                    <a:pt x="952" y="398"/>
                  </a:cubicBezTo>
                  <a:cubicBezTo>
                    <a:pt x="972" y="396"/>
                    <a:pt x="981" y="411"/>
                    <a:pt x="998" y="414"/>
                  </a:cubicBezTo>
                  <a:cubicBezTo>
                    <a:pt x="998" y="416"/>
                    <a:pt x="1004" y="418"/>
                    <a:pt x="1000" y="419"/>
                  </a:cubicBezTo>
                  <a:moveTo>
                    <a:pt x="1255" y="799"/>
                  </a:moveTo>
                  <a:cubicBezTo>
                    <a:pt x="1256" y="809"/>
                    <a:pt x="1256" y="818"/>
                    <a:pt x="1262" y="823"/>
                  </a:cubicBezTo>
                  <a:cubicBezTo>
                    <a:pt x="1260" y="829"/>
                    <a:pt x="1256" y="836"/>
                    <a:pt x="1261" y="843"/>
                  </a:cubicBezTo>
                  <a:cubicBezTo>
                    <a:pt x="1245" y="863"/>
                    <a:pt x="1242" y="893"/>
                    <a:pt x="1235" y="920"/>
                  </a:cubicBezTo>
                  <a:cubicBezTo>
                    <a:pt x="1236" y="927"/>
                    <a:pt x="1237" y="934"/>
                    <a:pt x="1231" y="936"/>
                  </a:cubicBezTo>
                  <a:cubicBezTo>
                    <a:pt x="1231" y="931"/>
                    <a:pt x="1220" y="930"/>
                    <a:pt x="1214" y="929"/>
                  </a:cubicBezTo>
                  <a:cubicBezTo>
                    <a:pt x="1215" y="936"/>
                    <a:pt x="1222" y="935"/>
                    <a:pt x="1228" y="936"/>
                  </a:cubicBezTo>
                  <a:cubicBezTo>
                    <a:pt x="1233" y="955"/>
                    <a:pt x="1221" y="971"/>
                    <a:pt x="1214" y="985"/>
                  </a:cubicBezTo>
                  <a:cubicBezTo>
                    <a:pt x="1211" y="983"/>
                    <a:pt x="1207" y="983"/>
                    <a:pt x="1204" y="982"/>
                  </a:cubicBezTo>
                  <a:cubicBezTo>
                    <a:pt x="1207" y="989"/>
                    <a:pt x="1203" y="994"/>
                    <a:pt x="1208" y="996"/>
                  </a:cubicBezTo>
                  <a:cubicBezTo>
                    <a:pt x="1208" y="1006"/>
                    <a:pt x="1201" y="1011"/>
                    <a:pt x="1200" y="1020"/>
                  </a:cubicBezTo>
                  <a:cubicBezTo>
                    <a:pt x="1183" y="1037"/>
                    <a:pt x="1176" y="1059"/>
                    <a:pt x="1162" y="1078"/>
                  </a:cubicBezTo>
                  <a:cubicBezTo>
                    <a:pt x="1154" y="1080"/>
                    <a:pt x="1150" y="1086"/>
                    <a:pt x="1142" y="1089"/>
                  </a:cubicBezTo>
                  <a:cubicBezTo>
                    <a:pt x="1138" y="1083"/>
                    <a:pt x="1132" y="1078"/>
                    <a:pt x="1123" y="1079"/>
                  </a:cubicBezTo>
                  <a:cubicBezTo>
                    <a:pt x="1128" y="1066"/>
                    <a:pt x="1143" y="1059"/>
                    <a:pt x="1152" y="1048"/>
                  </a:cubicBezTo>
                  <a:cubicBezTo>
                    <a:pt x="1161" y="1051"/>
                    <a:pt x="1167" y="1047"/>
                    <a:pt x="1175" y="1043"/>
                  </a:cubicBezTo>
                  <a:cubicBezTo>
                    <a:pt x="1169" y="1040"/>
                    <a:pt x="1163" y="1040"/>
                    <a:pt x="1156" y="1040"/>
                  </a:cubicBezTo>
                  <a:cubicBezTo>
                    <a:pt x="1162" y="1028"/>
                    <a:pt x="1168" y="1010"/>
                    <a:pt x="1182" y="1007"/>
                  </a:cubicBezTo>
                  <a:cubicBezTo>
                    <a:pt x="1186" y="1006"/>
                    <a:pt x="1182" y="1001"/>
                    <a:pt x="1182" y="998"/>
                  </a:cubicBezTo>
                  <a:cubicBezTo>
                    <a:pt x="1196" y="991"/>
                    <a:pt x="1195" y="979"/>
                    <a:pt x="1198" y="966"/>
                  </a:cubicBezTo>
                  <a:cubicBezTo>
                    <a:pt x="1198" y="962"/>
                    <a:pt x="1195" y="963"/>
                    <a:pt x="1194" y="961"/>
                  </a:cubicBezTo>
                  <a:cubicBezTo>
                    <a:pt x="1173" y="966"/>
                    <a:pt x="1154" y="966"/>
                    <a:pt x="1141" y="978"/>
                  </a:cubicBezTo>
                  <a:cubicBezTo>
                    <a:pt x="1140" y="977"/>
                    <a:pt x="1137" y="976"/>
                    <a:pt x="1135" y="975"/>
                  </a:cubicBezTo>
                  <a:cubicBezTo>
                    <a:pt x="1131" y="976"/>
                    <a:pt x="1128" y="977"/>
                    <a:pt x="1127" y="980"/>
                  </a:cubicBezTo>
                  <a:cubicBezTo>
                    <a:pt x="1124" y="979"/>
                    <a:pt x="1121" y="978"/>
                    <a:pt x="1118" y="978"/>
                  </a:cubicBezTo>
                  <a:cubicBezTo>
                    <a:pt x="1069" y="993"/>
                    <a:pt x="1007" y="1014"/>
                    <a:pt x="958" y="1032"/>
                  </a:cubicBezTo>
                  <a:cubicBezTo>
                    <a:pt x="945" y="1036"/>
                    <a:pt x="932" y="1037"/>
                    <a:pt x="923" y="1047"/>
                  </a:cubicBezTo>
                  <a:cubicBezTo>
                    <a:pt x="917" y="1048"/>
                    <a:pt x="908" y="1051"/>
                    <a:pt x="904" y="1049"/>
                  </a:cubicBezTo>
                  <a:cubicBezTo>
                    <a:pt x="902" y="1052"/>
                    <a:pt x="898" y="1053"/>
                    <a:pt x="896" y="1055"/>
                  </a:cubicBezTo>
                  <a:cubicBezTo>
                    <a:pt x="877" y="1049"/>
                    <a:pt x="857" y="1076"/>
                    <a:pt x="837" y="1068"/>
                  </a:cubicBezTo>
                  <a:cubicBezTo>
                    <a:pt x="833" y="1070"/>
                    <a:pt x="831" y="1073"/>
                    <a:pt x="829" y="1076"/>
                  </a:cubicBezTo>
                  <a:cubicBezTo>
                    <a:pt x="824" y="1077"/>
                    <a:pt x="825" y="1071"/>
                    <a:pt x="819" y="1073"/>
                  </a:cubicBezTo>
                  <a:cubicBezTo>
                    <a:pt x="815" y="1075"/>
                    <a:pt x="817" y="1076"/>
                    <a:pt x="818" y="1079"/>
                  </a:cubicBezTo>
                  <a:cubicBezTo>
                    <a:pt x="810" y="1083"/>
                    <a:pt x="796" y="1089"/>
                    <a:pt x="788" y="1088"/>
                  </a:cubicBezTo>
                  <a:cubicBezTo>
                    <a:pt x="785" y="1089"/>
                    <a:pt x="788" y="1093"/>
                    <a:pt x="784" y="1093"/>
                  </a:cubicBezTo>
                  <a:cubicBezTo>
                    <a:pt x="748" y="1100"/>
                    <a:pt x="719" y="1120"/>
                    <a:pt x="688" y="1117"/>
                  </a:cubicBezTo>
                  <a:cubicBezTo>
                    <a:pt x="684" y="1118"/>
                    <a:pt x="684" y="1123"/>
                    <a:pt x="681" y="1125"/>
                  </a:cubicBezTo>
                  <a:cubicBezTo>
                    <a:pt x="674" y="1122"/>
                    <a:pt x="668" y="1129"/>
                    <a:pt x="663" y="1132"/>
                  </a:cubicBezTo>
                  <a:cubicBezTo>
                    <a:pt x="657" y="1129"/>
                    <a:pt x="642" y="1132"/>
                    <a:pt x="637" y="1137"/>
                  </a:cubicBezTo>
                  <a:cubicBezTo>
                    <a:pt x="630" y="1136"/>
                    <a:pt x="624" y="1133"/>
                    <a:pt x="618" y="1130"/>
                  </a:cubicBezTo>
                  <a:cubicBezTo>
                    <a:pt x="619" y="1123"/>
                    <a:pt x="632" y="1125"/>
                    <a:pt x="624" y="1116"/>
                  </a:cubicBezTo>
                  <a:cubicBezTo>
                    <a:pt x="629" y="1114"/>
                    <a:pt x="631" y="1116"/>
                    <a:pt x="631" y="1120"/>
                  </a:cubicBezTo>
                  <a:cubicBezTo>
                    <a:pt x="636" y="1115"/>
                    <a:pt x="639" y="1117"/>
                    <a:pt x="643" y="1121"/>
                  </a:cubicBezTo>
                  <a:cubicBezTo>
                    <a:pt x="647" y="1116"/>
                    <a:pt x="637" y="1119"/>
                    <a:pt x="638" y="1111"/>
                  </a:cubicBezTo>
                  <a:cubicBezTo>
                    <a:pt x="641" y="1111"/>
                    <a:pt x="645" y="1111"/>
                    <a:pt x="645" y="1115"/>
                  </a:cubicBezTo>
                  <a:cubicBezTo>
                    <a:pt x="665" y="1097"/>
                    <a:pt x="698" y="1095"/>
                    <a:pt x="725" y="1086"/>
                  </a:cubicBezTo>
                  <a:cubicBezTo>
                    <a:pt x="750" y="1077"/>
                    <a:pt x="769" y="1073"/>
                    <a:pt x="788" y="1076"/>
                  </a:cubicBezTo>
                  <a:cubicBezTo>
                    <a:pt x="792" y="1073"/>
                    <a:pt x="789" y="1066"/>
                    <a:pt x="793" y="1062"/>
                  </a:cubicBezTo>
                  <a:cubicBezTo>
                    <a:pt x="805" y="1061"/>
                    <a:pt x="822" y="1053"/>
                    <a:pt x="840" y="1052"/>
                  </a:cubicBezTo>
                  <a:cubicBezTo>
                    <a:pt x="840" y="1057"/>
                    <a:pt x="844" y="1056"/>
                    <a:pt x="844" y="1061"/>
                  </a:cubicBezTo>
                  <a:cubicBezTo>
                    <a:pt x="857" y="1055"/>
                    <a:pt x="861" y="1043"/>
                    <a:pt x="875" y="1039"/>
                  </a:cubicBezTo>
                  <a:cubicBezTo>
                    <a:pt x="876" y="1046"/>
                    <a:pt x="869" y="1046"/>
                    <a:pt x="868" y="1052"/>
                  </a:cubicBezTo>
                  <a:cubicBezTo>
                    <a:pt x="873" y="1052"/>
                    <a:pt x="886" y="1044"/>
                    <a:pt x="892" y="1050"/>
                  </a:cubicBezTo>
                  <a:cubicBezTo>
                    <a:pt x="892" y="1042"/>
                    <a:pt x="884" y="1044"/>
                    <a:pt x="881" y="1039"/>
                  </a:cubicBezTo>
                  <a:cubicBezTo>
                    <a:pt x="899" y="1027"/>
                    <a:pt x="933" y="1016"/>
                    <a:pt x="960" y="1009"/>
                  </a:cubicBezTo>
                  <a:cubicBezTo>
                    <a:pt x="1004" y="998"/>
                    <a:pt x="1051" y="985"/>
                    <a:pt x="1094" y="971"/>
                  </a:cubicBezTo>
                  <a:cubicBezTo>
                    <a:pt x="1115" y="965"/>
                    <a:pt x="1134" y="958"/>
                    <a:pt x="1150" y="948"/>
                  </a:cubicBezTo>
                  <a:cubicBezTo>
                    <a:pt x="1158" y="948"/>
                    <a:pt x="1158" y="956"/>
                    <a:pt x="1164" y="958"/>
                  </a:cubicBezTo>
                  <a:cubicBezTo>
                    <a:pt x="1168" y="955"/>
                    <a:pt x="1166" y="948"/>
                    <a:pt x="1171" y="946"/>
                  </a:cubicBezTo>
                  <a:cubicBezTo>
                    <a:pt x="1190" y="946"/>
                    <a:pt x="1190" y="935"/>
                    <a:pt x="1205" y="935"/>
                  </a:cubicBezTo>
                  <a:cubicBezTo>
                    <a:pt x="1209" y="929"/>
                    <a:pt x="1211" y="923"/>
                    <a:pt x="1217" y="919"/>
                  </a:cubicBezTo>
                  <a:cubicBezTo>
                    <a:pt x="1216" y="918"/>
                    <a:pt x="1215" y="916"/>
                    <a:pt x="1215" y="914"/>
                  </a:cubicBezTo>
                  <a:cubicBezTo>
                    <a:pt x="1223" y="905"/>
                    <a:pt x="1223" y="889"/>
                    <a:pt x="1232" y="881"/>
                  </a:cubicBezTo>
                  <a:cubicBezTo>
                    <a:pt x="1228" y="858"/>
                    <a:pt x="1235" y="837"/>
                    <a:pt x="1231" y="810"/>
                  </a:cubicBezTo>
                  <a:lnTo>
                    <a:pt x="1255" y="799"/>
                  </a:lnTo>
                  <a:close/>
                  <a:moveTo>
                    <a:pt x="1349" y="238"/>
                  </a:moveTo>
                  <a:cubicBezTo>
                    <a:pt x="1350" y="241"/>
                    <a:pt x="1347" y="241"/>
                    <a:pt x="1349" y="245"/>
                  </a:cubicBezTo>
                  <a:cubicBezTo>
                    <a:pt x="1347" y="247"/>
                    <a:pt x="1344" y="248"/>
                    <a:pt x="1341" y="249"/>
                  </a:cubicBezTo>
                  <a:cubicBezTo>
                    <a:pt x="1343" y="245"/>
                    <a:pt x="1341" y="238"/>
                    <a:pt x="1349" y="238"/>
                  </a:cubicBezTo>
                  <a:moveTo>
                    <a:pt x="1320" y="217"/>
                  </a:moveTo>
                  <a:cubicBezTo>
                    <a:pt x="1321" y="222"/>
                    <a:pt x="1324" y="225"/>
                    <a:pt x="1330" y="224"/>
                  </a:cubicBezTo>
                  <a:cubicBezTo>
                    <a:pt x="1330" y="222"/>
                    <a:pt x="1330" y="220"/>
                    <a:pt x="1332" y="220"/>
                  </a:cubicBezTo>
                  <a:cubicBezTo>
                    <a:pt x="1331" y="215"/>
                    <a:pt x="1324" y="212"/>
                    <a:pt x="1320" y="217"/>
                  </a:cubicBezTo>
                  <a:moveTo>
                    <a:pt x="1311" y="210"/>
                  </a:moveTo>
                  <a:cubicBezTo>
                    <a:pt x="1314" y="209"/>
                    <a:pt x="1314" y="209"/>
                    <a:pt x="1314" y="209"/>
                  </a:cubicBezTo>
                  <a:cubicBezTo>
                    <a:pt x="1315" y="205"/>
                    <a:pt x="1308" y="206"/>
                    <a:pt x="1309" y="208"/>
                  </a:cubicBezTo>
                  <a:cubicBezTo>
                    <a:pt x="1310" y="208"/>
                    <a:pt x="1311" y="208"/>
                    <a:pt x="1311" y="210"/>
                  </a:cubicBezTo>
                  <a:moveTo>
                    <a:pt x="1302" y="200"/>
                  </a:moveTo>
                  <a:cubicBezTo>
                    <a:pt x="1300" y="195"/>
                    <a:pt x="1303" y="195"/>
                    <a:pt x="1302" y="191"/>
                  </a:cubicBezTo>
                  <a:cubicBezTo>
                    <a:pt x="1297" y="192"/>
                    <a:pt x="1297" y="192"/>
                    <a:pt x="1297" y="192"/>
                  </a:cubicBezTo>
                  <a:cubicBezTo>
                    <a:pt x="1298" y="195"/>
                    <a:pt x="1298" y="200"/>
                    <a:pt x="1302" y="200"/>
                  </a:cubicBezTo>
                  <a:moveTo>
                    <a:pt x="1284" y="206"/>
                  </a:moveTo>
                  <a:cubicBezTo>
                    <a:pt x="1281" y="198"/>
                    <a:pt x="1285" y="192"/>
                    <a:pt x="1279" y="189"/>
                  </a:cubicBezTo>
                  <a:cubicBezTo>
                    <a:pt x="1275" y="194"/>
                    <a:pt x="1279" y="204"/>
                    <a:pt x="1284" y="206"/>
                  </a:cubicBezTo>
                  <a:moveTo>
                    <a:pt x="1259" y="175"/>
                  </a:moveTo>
                  <a:cubicBezTo>
                    <a:pt x="1257" y="176"/>
                    <a:pt x="1253" y="176"/>
                    <a:pt x="1253" y="178"/>
                  </a:cubicBezTo>
                  <a:cubicBezTo>
                    <a:pt x="1255" y="179"/>
                    <a:pt x="1259" y="179"/>
                    <a:pt x="1259" y="175"/>
                  </a:cubicBezTo>
                  <a:moveTo>
                    <a:pt x="1247" y="147"/>
                  </a:moveTo>
                  <a:cubicBezTo>
                    <a:pt x="1242" y="148"/>
                    <a:pt x="1238" y="146"/>
                    <a:pt x="1235" y="145"/>
                  </a:cubicBezTo>
                  <a:cubicBezTo>
                    <a:pt x="1234" y="152"/>
                    <a:pt x="1246" y="153"/>
                    <a:pt x="1247" y="147"/>
                  </a:cubicBezTo>
                  <a:moveTo>
                    <a:pt x="1230" y="150"/>
                  </a:moveTo>
                  <a:cubicBezTo>
                    <a:pt x="1232" y="150"/>
                    <a:pt x="1231" y="140"/>
                    <a:pt x="1227" y="143"/>
                  </a:cubicBezTo>
                  <a:cubicBezTo>
                    <a:pt x="1226" y="144"/>
                    <a:pt x="1225" y="152"/>
                    <a:pt x="1230" y="150"/>
                  </a:cubicBezTo>
                  <a:moveTo>
                    <a:pt x="1169" y="132"/>
                  </a:moveTo>
                  <a:cubicBezTo>
                    <a:pt x="1165" y="129"/>
                    <a:pt x="1164" y="137"/>
                    <a:pt x="1160" y="137"/>
                  </a:cubicBezTo>
                  <a:cubicBezTo>
                    <a:pt x="1155" y="132"/>
                    <a:pt x="1148" y="130"/>
                    <a:pt x="1143" y="126"/>
                  </a:cubicBezTo>
                  <a:cubicBezTo>
                    <a:pt x="1141" y="125"/>
                    <a:pt x="1134" y="127"/>
                    <a:pt x="1132" y="122"/>
                  </a:cubicBezTo>
                  <a:cubicBezTo>
                    <a:pt x="1132" y="115"/>
                    <a:pt x="1137" y="112"/>
                    <a:pt x="1146" y="112"/>
                  </a:cubicBezTo>
                  <a:cubicBezTo>
                    <a:pt x="1149" y="114"/>
                    <a:pt x="1151" y="116"/>
                    <a:pt x="1151" y="118"/>
                  </a:cubicBezTo>
                  <a:cubicBezTo>
                    <a:pt x="1156" y="116"/>
                    <a:pt x="1150" y="109"/>
                    <a:pt x="1155" y="105"/>
                  </a:cubicBezTo>
                  <a:cubicBezTo>
                    <a:pt x="1154" y="101"/>
                    <a:pt x="1150" y="102"/>
                    <a:pt x="1148" y="99"/>
                  </a:cubicBezTo>
                  <a:cubicBezTo>
                    <a:pt x="1147" y="97"/>
                    <a:pt x="1149" y="96"/>
                    <a:pt x="1148" y="93"/>
                  </a:cubicBezTo>
                  <a:cubicBezTo>
                    <a:pt x="1152" y="92"/>
                    <a:pt x="1155" y="90"/>
                    <a:pt x="1159" y="88"/>
                  </a:cubicBezTo>
                  <a:cubicBezTo>
                    <a:pt x="1172" y="99"/>
                    <a:pt x="1193" y="99"/>
                    <a:pt x="1203" y="115"/>
                  </a:cubicBezTo>
                  <a:cubicBezTo>
                    <a:pt x="1208" y="114"/>
                    <a:pt x="1208" y="114"/>
                    <a:pt x="1208" y="114"/>
                  </a:cubicBezTo>
                  <a:cubicBezTo>
                    <a:pt x="1213" y="117"/>
                    <a:pt x="1214" y="125"/>
                    <a:pt x="1221" y="124"/>
                  </a:cubicBezTo>
                  <a:cubicBezTo>
                    <a:pt x="1222" y="128"/>
                    <a:pt x="1220" y="129"/>
                    <a:pt x="1221" y="133"/>
                  </a:cubicBezTo>
                  <a:cubicBezTo>
                    <a:pt x="1223" y="134"/>
                    <a:pt x="1225" y="135"/>
                    <a:pt x="1227" y="136"/>
                  </a:cubicBezTo>
                  <a:cubicBezTo>
                    <a:pt x="1230" y="135"/>
                    <a:pt x="1227" y="131"/>
                    <a:pt x="1229" y="129"/>
                  </a:cubicBezTo>
                  <a:cubicBezTo>
                    <a:pt x="1236" y="130"/>
                    <a:pt x="1239" y="136"/>
                    <a:pt x="1246" y="135"/>
                  </a:cubicBezTo>
                  <a:cubicBezTo>
                    <a:pt x="1248" y="144"/>
                    <a:pt x="1258" y="149"/>
                    <a:pt x="1254" y="159"/>
                  </a:cubicBezTo>
                  <a:cubicBezTo>
                    <a:pt x="1260" y="157"/>
                    <a:pt x="1260" y="157"/>
                    <a:pt x="1260" y="157"/>
                  </a:cubicBezTo>
                  <a:cubicBezTo>
                    <a:pt x="1263" y="154"/>
                    <a:pt x="1254" y="152"/>
                    <a:pt x="1258" y="148"/>
                  </a:cubicBezTo>
                  <a:cubicBezTo>
                    <a:pt x="1273" y="144"/>
                    <a:pt x="1270" y="168"/>
                    <a:pt x="1282" y="168"/>
                  </a:cubicBezTo>
                  <a:cubicBezTo>
                    <a:pt x="1283" y="175"/>
                    <a:pt x="1286" y="176"/>
                    <a:pt x="1283" y="181"/>
                  </a:cubicBezTo>
                  <a:cubicBezTo>
                    <a:pt x="1288" y="180"/>
                    <a:pt x="1289" y="176"/>
                    <a:pt x="1296" y="176"/>
                  </a:cubicBezTo>
                  <a:cubicBezTo>
                    <a:pt x="1303" y="184"/>
                    <a:pt x="1310" y="191"/>
                    <a:pt x="1321" y="193"/>
                  </a:cubicBezTo>
                  <a:cubicBezTo>
                    <a:pt x="1326" y="208"/>
                    <a:pt x="1340" y="211"/>
                    <a:pt x="1348" y="223"/>
                  </a:cubicBezTo>
                  <a:cubicBezTo>
                    <a:pt x="1342" y="229"/>
                    <a:pt x="1336" y="224"/>
                    <a:pt x="1328" y="228"/>
                  </a:cubicBezTo>
                  <a:cubicBezTo>
                    <a:pt x="1328" y="234"/>
                    <a:pt x="1334" y="230"/>
                    <a:pt x="1335" y="234"/>
                  </a:cubicBezTo>
                  <a:cubicBezTo>
                    <a:pt x="1336" y="240"/>
                    <a:pt x="1330" y="240"/>
                    <a:pt x="1330" y="244"/>
                  </a:cubicBezTo>
                  <a:cubicBezTo>
                    <a:pt x="1332" y="246"/>
                    <a:pt x="1336" y="244"/>
                    <a:pt x="1338" y="247"/>
                  </a:cubicBezTo>
                  <a:cubicBezTo>
                    <a:pt x="1340" y="254"/>
                    <a:pt x="1335" y="256"/>
                    <a:pt x="1336" y="262"/>
                  </a:cubicBezTo>
                  <a:cubicBezTo>
                    <a:pt x="1326" y="251"/>
                    <a:pt x="1310" y="249"/>
                    <a:pt x="1304" y="232"/>
                  </a:cubicBezTo>
                  <a:cubicBezTo>
                    <a:pt x="1301" y="228"/>
                    <a:pt x="1296" y="229"/>
                    <a:pt x="1291" y="230"/>
                  </a:cubicBezTo>
                  <a:cubicBezTo>
                    <a:pt x="1285" y="218"/>
                    <a:pt x="1279" y="207"/>
                    <a:pt x="1265" y="208"/>
                  </a:cubicBezTo>
                  <a:cubicBezTo>
                    <a:pt x="1260" y="199"/>
                    <a:pt x="1249" y="196"/>
                    <a:pt x="1243" y="187"/>
                  </a:cubicBezTo>
                  <a:cubicBezTo>
                    <a:pt x="1242" y="184"/>
                    <a:pt x="1241" y="190"/>
                    <a:pt x="1238" y="188"/>
                  </a:cubicBezTo>
                  <a:cubicBezTo>
                    <a:pt x="1224" y="166"/>
                    <a:pt x="1197" y="165"/>
                    <a:pt x="1182" y="145"/>
                  </a:cubicBezTo>
                  <a:cubicBezTo>
                    <a:pt x="1174" y="147"/>
                    <a:pt x="1172" y="142"/>
                    <a:pt x="1166" y="142"/>
                  </a:cubicBezTo>
                  <a:cubicBezTo>
                    <a:pt x="1166" y="138"/>
                    <a:pt x="1165" y="133"/>
                    <a:pt x="1169" y="1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noEditPoints="1"/>
            </p:cNvSpPr>
            <p:nvPr/>
          </p:nvSpPr>
          <p:spPr bwMode="auto">
            <a:xfrm>
              <a:off x="1305" y="1210"/>
              <a:ext cx="1503" cy="775"/>
            </a:xfrm>
            <a:custGeom>
              <a:avLst/>
              <a:gdLst>
                <a:gd name="T0" fmla="*/ 1223 w 1340"/>
                <a:gd name="T1" fmla="*/ 81 h 691"/>
                <a:gd name="T2" fmla="*/ 1190 w 1340"/>
                <a:gd name="T3" fmla="*/ 105 h 691"/>
                <a:gd name="T4" fmla="*/ 1145 w 1340"/>
                <a:gd name="T5" fmla="*/ 104 h 691"/>
                <a:gd name="T6" fmla="*/ 1128 w 1340"/>
                <a:gd name="T7" fmla="*/ 169 h 691"/>
                <a:gd name="T8" fmla="*/ 1222 w 1340"/>
                <a:gd name="T9" fmla="*/ 174 h 691"/>
                <a:gd name="T10" fmla="*/ 1123 w 1340"/>
                <a:gd name="T11" fmla="*/ 167 h 691"/>
                <a:gd name="T12" fmla="*/ 1167 w 1340"/>
                <a:gd name="T13" fmla="*/ 173 h 691"/>
                <a:gd name="T14" fmla="*/ 1187 w 1340"/>
                <a:gd name="T15" fmla="*/ 97 h 691"/>
                <a:gd name="T16" fmla="*/ 1215 w 1340"/>
                <a:gd name="T17" fmla="*/ 52 h 691"/>
                <a:gd name="T18" fmla="*/ 792 w 1340"/>
                <a:gd name="T19" fmla="*/ 258 h 691"/>
                <a:gd name="T20" fmla="*/ 526 w 1340"/>
                <a:gd name="T21" fmla="*/ 315 h 691"/>
                <a:gd name="T22" fmla="*/ 564 w 1340"/>
                <a:gd name="T23" fmla="*/ 389 h 691"/>
                <a:gd name="T24" fmla="*/ 692 w 1340"/>
                <a:gd name="T25" fmla="*/ 348 h 691"/>
                <a:gd name="T26" fmla="*/ 741 w 1340"/>
                <a:gd name="T27" fmla="*/ 337 h 691"/>
                <a:gd name="T28" fmla="*/ 976 w 1340"/>
                <a:gd name="T29" fmla="*/ 241 h 691"/>
                <a:gd name="T30" fmla="*/ 952 w 1340"/>
                <a:gd name="T31" fmla="*/ 255 h 691"/>
                <a:gd name="T32" fmla="*/ 1028 w 1340"/>
                <a:gd name="T33" fmla="*/ 219 h 691"/>
                <a:gd name="T34" fmla="*/ 611 w 1340"/>
                <a:gd name="T35" fmla="*/ 439 h 691"/>
                <a:gd name="T36" fmla="*/ 952 w 1340"/>
                <a:gd name="T37" fmla="*/ 296 h 691"/>
                <a:gd name="T38" fmla="*/ 874 w 1340"/>
                <a:gd name="T39" fmla="*/ 308 h 691"/>
                <a:gd name="T40" fmla="*/ 718 w 1340"/>
                <a:gd name="T41" fmla="*/ 386 h 691"/>
                <a:gd name="T42" fmla="*/ 743 w 1340"/>
                <a:gd name="T43" fmla="*/ 348 h 691"/>
                <a:gd name="T44" fmla="*/ 981 w 1340"/>
                <a:gd name="T45" fmla="*/ 239 h 691"/>
                <a:gd name="T46" fmla="*/ 914 w 1340"/>
                <a:gd name="T47" fmla="*/ 306 h 691"/>
                <a:gd name="T48" fmla="*/ 523 w 1340"/>
                <a:gd name="T49" fmla="*/ 376 h 691"/>
                <a:gd name="T50" fmla="*/ 1096 w 1340"/>
                <a:gd name="T51" fmla="*/ 231 h 691"/>
                <a:gd name="T52" fmla="*/ 897 w 1340"/>
                <a:gd name="T53" fmla="*/ 366 h 691"/>
                <a:gd name="T54" fmla="*/ 864 w 1340"/>
                <a:gd name="T55" fmla="*/ 398 h 691"/>
                <a:gd name="T56" fmla="*/ 596 w 1340"/>
                <a:gd name="T57" fmla="*/ 466 h 691"/>
                <a:gd name="T58" fmla="*/ 452 w 1340"/>
                <a:gd name="T59" fmla="*/ 404 h 691"/>
                <a:gd name="T60" fmla="*/ 581 w 1340"/>
                <a:gd name="T61" fmla="*/ 319 h 691"/>
                <a:gd name="T62" fmla="*/ 811 w 1340"/>
                <a:gd name="T63" fmla="*/ 251 h 691"/>
                <a:gd name="T64" fmla="*/ 974 w 1340"/>
                <a:gd name="T65" fmla="*/ 249 h 691"/>
                <a:gd name="T66" fmla="*/ 1024 w 1340"/>
                <a:gd name="T67" fmla="*/ 213 h 691"/>
                <a:gd name="T68" fmla="*/ 156 w 1340"/>
                <a:gd name="T69" fmla="*/ 429 h 691"/>
                <a:gd name="T70" fmla="*/ 145 w 1340"/>
                <a:gd name="T71" fmla="*/ 444 h 691"/>
                <a:gd name="T72" fmla="*/ 190 w 1340"/>
                <a:gd name="T73" fmla="*/ 444 h 691"/>
                <a:gd name="T74" fmla="*/ 162 w 1340"/>
                <a:gd name="T75" fmla="*/ 409 h 691"/>
                <a:gd name="T76" fmla="*/ 110 w 1340"/>
                <a:gd name="T77" fmla="*/ 493 h 691"/>
                <a:gd name="T78" fmla="*/ 199 w 1340"/>
                <a:gd name="T79" fmla="*/ 403 h 691"/>
                <a:gd name="T80" fmla="*/ 214 w 1340"/>
                <a:gd name="T81" fmla="*/ 469 h 691"/>
                <a:gd name="T82" fmla="*/ 72 w 1340"/>
                <a:gd name="T83" fmla="*/ 576 h 691"/>
                <a:gd name="T84" fmla="*/ 187 w 1340"/>
                <a:gd name="T85" fmla="*/ 565 h 691"/>
                <a:gd name="T86" fmla="*/ 407 w 1340"/>
                <a:gd name="T87" fmla="*/ 563 h 691"/>
                <a:gd name="T88" fmla="*/ 41 w 1340"/>
                <a:gd name="T89" fmla="*/ 584 h 691"/>
                <a:gd name="T90" fmla="*/ 194 w 1340"/>
                <a:gd name="T91" fmla="*/ 540 h 691"/>
                <a:gd name="T92" fmla="*/ 180 w 1340"/>
                <a:gd name="T93" fmla="*/ 582 h 691"/>
                <a:gd name="T94" fmla="*/ 57 w 1340"/>
                <a:gd name="T95" fmla="*/ 542 h 691"/>
                <a:gd name="T96" fmla="*/ 141 w 1340"/>
                <a:gd name="T97" fmla="*/ 519 h 691"/>
                <a:gd name="T98" fmla="*/ 348 w 1340"/>
                <a:gd name="T99" fmla="*/ 526 h 691"/>
                <a:gd name="T100" fmla="*/ 172 w 1340"/>
                <a:gd name="T101" fmla="*/ 518 h 691"/>
                <a:gd name="T102" fmla="*/ 422 w 1340"/>
                <a:gd name="T103" fmla="*/ 483 h 691"/>
                <a:gd name="T104" fmla="*/ 25 w 1340"/>
                <a:gd name="T105" fmla="*/ 504 h 691"/>
                <a:gd name="T106" fmla="*/ 751 w 1340"/>
                <a:gd name="T107" fmla="*/ 254 h 691"/>
                <a:gd name="T108" fmla="*/ 910 w 1340"/>
                <a:gd name="T109" fmla="*/ 215 h 691"/>
                <a:gd name="T110" fmla="*/ 1213 w 1340"/>
                <a:gd name="T111" fmla="*/ 70 h 691"/>
                <a:gd name="T112" fmla="*/ 265 w 1340"/>
                <a:gd name="T113" fmla="*/ 632 h 691"/>
                <a:gd name="T114" fmla="*/ 235 w 1340"/>
                <a:gd name="T115" fmla="*/ 487 h 691"/>
                <a:gd name="T116" fmla="*/ 645 w 1340"/>
                <a:gd name="T117" fmla="*/ 465 h 691"/>
                <a:gd name="T118" fmla="*/ 968 w 1340"/>
                <a:gd name="T119" fmla="*/ 139 h 691"/>
                <a:gd name="T120" fmla="*/ 477 w 1340"/>
                <a:gd name="T121" fmla="*/ 494 h 691"/>
                <a:gd name="T122" fmla="*/ 1251 w 1340"/>
                <a:gd name="T123" fmla="*/ 46 h 691"/>
                <a:gd name="T124" fmla="*/ 384 w 1340"/>
                <a:gd name="T125" fmla="*/ 600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0" h="691">
                  <a:moveTo>
                    <a:pt x="172" y="652"/>
                  </a:moveTo>
                  <a:cubicBezTo>
                    <a:pt x="171" y="644"/>
                    <a:pt x="171" y="644"/>
                    <a:pt x="171" y="644"/>
                  </a:cubicBezTo>
                  <a:cubicBezTo>
                    <a:pt x="177" y="644"/>
                    <a:pt x="177" y="644"/>
                    <a:pt x="177" y="644"/>
                  </a:cubicBezTo>
                  <a:cubicBezTo>
                    <a:pt x="177" y="650"/>
                    <a:pt x="177" y="650"/>
                    <a:pt x="177" y="650"/>
                  </a:cubicBezTo>
                  <a:cubicBezTo>
                    <a:pt x="184" y="649"/>
                    <a:pt x="191" y="647"/>
                    <a:pt x="197" y="646"/>
                  </a:cubicBezTo>
                  <a:cubicBezTo>
                    <a:pt x="210" y="642"/>
                    <a:pt x="210" y="642"/>
                    <a:pt x="210" y="642"/>
                  </a:cubicBezTo>
                  <a:cubicBezTo>
                    <a:pt x="241" y="641"/>
                    <a:pt x="241" y="641"/>
                    <a:pt x="241" y="641"/>
                  </a:cubicBezTo>
                  <a:cubicBezTo>
                    <a:pt x="155" y="662"/>
                    <a:pt x="155" y="662"/>
                    <a:pt x="155" y="662"/>
                  </a:cubicBezTo>
                  <a:cubicBezTo>
                    <a:pt x="149" y="663"/>
                    <a:pt x="149" y="663"/>
                    <a:pt x="149" y="663"/>
                  </a:cubicBezTo>
                  <a:cubicBezTo>
                    <a:pt x="146" y="664"/>
                    <a:pt x="146" y="664"/>
                    <a:pt x="146" y="664"/>
                  </a:cubicBezTo>
                  <a:cubicBezTo>
                    <a:pt x="145" y="664"/>
                    <a:pt x="145" y="664"/>
                    <a:pt x="144" y="664"/>
                  </a:cubicBezTo>
                  <a:cubicBezTo>
                    <a:pt x="138" y="664"/>
                    <a:pt x="138" y="664"/>
                    <a:pt x="138" y="664"/>
                  </a:cubicBezTo>
                  <a:cubicBezTo>
                    <a:pt x="137" y="664"/>
                    <a:pt x="136" y="665"/>
                    <a:pt x="136" y="665"/>
                  </a:cubicBezTo>
                  <a:cubicBezTo>
                    <a:pt x="135" y="665"/>
                    <a:pt x="134" y="664"/>
                    <a:pt x="134" y="664"/>
                  </a:cubicBezTo>
                  <a:cubicBezTo>
                    <a:pt x="124" y="664"/>
                    <a:pt x="124" y="664"/>
                    <a:pt x="124" y="664"/>
                  </a:cubicBezTo>
                  <a:cubicBezTo>
                    <a:pt x="147" y="658"/>
                    <a:pt x="147" y="658"/>
                    <a:pt x="147" y="658"/>
                  </a:cubicBezTo>
                  <a:cubicBezTo>
                    <a:pt x="154" y="658"/>
                    <a:pt x="154" y="658"/>
                    <a:pt x="154" y="658"/>
                  </a:cubicBezTo>
                  <a:lnTo>
                    <a:pt x="172" y="652"/>
                  </a:lnTo>
                  <a:close/>
                  <a:moveTo>
                    <a:pt x="303" y="622"/>
                  </a:moveTo>
                  <a:cubicBezTo>
                    <a:pt x="303" y="623"/>
                    <a:pt x="305" y="621"/>
                    <a:pt x="304" y="620"/>
                  </a:cubicBezTo>
                  <a:cubicBezTo>
                    <a:pt x="303" y="620"/>
                    <a:pt x="302" y="621"/>
                    <a:pt x="303" y="622"/>
                  </a:cubicBezTo>
                  <a:moveTo>
                    <a:pt x="256" y="631"/>
                  </a:moveTo>
                  <a:cubicBezTo>
                    <a:pt x="268" y="628"/>
                    <a:pt x="280" y="625"/>
                    <a:pt x="293" y="622"/>
                  </a:cubicBezTo>
                  <a:cubicBezTo>
                    <a:pt x="292" y="616"/>
                    <a:pt x="291" y="611"/>
                    <a:pt x="289" y="605"/>
                  </a:cubicBezTo>
                  <a:cubicBezTo>
                    <a:pt x="294" y="604"/>
                    <a:pt x="294" y="604"/>
                    <a:pt x="294" y="604"/>
                  </a:cubicBezTo>
                  <a:cubicBezTo>
                    <a:pt x="295" y="605"/>
                    <a:pt x="295" y="605"/>
                    <a:pt x="295" y="605"/>
                  </a:cubicBezTo>
                  <a:cubicBezTo>
                    <a:pt x="296" y="608"/>
                    <a:pt x="296" y="608"/>
                    <a:pt x="296" y="608"/>
                  </a:cubicBezTo>
                  <a:cubicBezTo>
                    <a:pt x="293" y="608"/>
                    <a:pt x="289" y="607"/>
                    <a:pt x="290" y="609"/>
                  </a:cubicBezTo>
                  <a:cubicBezTo>
                    <a:pt x="296" y="609"/>
                    <a:pt x="296" y="609"/>
                    <a:pt x="296" y="609"/>
                  </a:cubicBezTo>
                  <a:cubicBezTo>
                    <a:pt x="297" y="613"/>
                    <a:pt x="298" y="616"/>
                    <a:pt x="299" y="620"/>
                  </a:cubicBezTo>
                  <a:cubicBezTo>
                    <a:pt x="308" y="617"/>
                    <a:pt x="308" y="617"/>
                    <a:pt x="308" y="617"/>
                  </a:cubicBezTo>
                  <a:cubicBezTo>
                    <a:pt x="310" y="616"/>
                    <a:pt x="310" y="615"/>
                    <a:pt x="312" y="615"/>
                  </a:cubicBezTo>
                  <a:cubicBezTo>
                    <a:pt x="314" y="616"/>
                    <a:pt x="315" y="614"/>
                    <a:pt x="316" y="614"/>
                  </a:cubicBezTo>
                  <a:cubicBezTo>
                    <a:pt x="318" y="613"/>
                    <a:pt x="318" y="614"/>
                    <a:pt x="320" y="614"/>
                  </a:cubicBezTo>
                  <a:cubicBezTo>
                    <a:pt x="321" y="613"/>
                    <a:pt x="321" y="613"/>
                    <a:pt x="322" y="613"/>
                  </a:cubicBezTo>
                  <a:cubicBezTo>
                    <a:pt x="326" y="611"/>
                    <a:pt x="328" y="611"/>
                    <a:pt x="333" y="610"/>
                  </a:cubicBezTo>
                  <a:cubicBezTo>
                    <a:pt x="336" y="609"/>
                    <a:pt x="338" y="607"/>
                    <a:pt x="342" y="607"/>
                  </a:cubicBezTo>
                  <a:cubicBezTo>
                    <a:pt x="343" y="607"/>
                    <a:pt x="343" y="607"/>
                    <a:pt x="344" y="608"/>
                  </a:cubicBezTo>
                  <a:cubicBezTo>
                    <a:pt x="347" y="607"/>
                    <a:pt x="347" y="607"/>
                    <a:pt x="347" y="607"/>
                  </a:cubicBezTo>
                  <a:cubicBezTo>
                    <a:pt x="353" y="607"/>
                    <a:pt x="358" y="606"/>
                    <a:pt x="361" y="606"/>
                  </a:cubicBezTo>
                  <a:cubicBezTo>
                    <a:pt x="365" y="606"/>
                    <a:pt x="369" y="606"/>
                    <a:pt x="373" y="606"/>
                  </a:cubicBezTo>
                  <a:cubicBezTo>
                    <a:pt x="369" y="608"/>
                    <a:pt x="364" y="609"/>
                    <a:pt x="359" y="611"/>
                  </a:cubicBezTo>
                  <a:cubicBezTo>
                    <a:pt x="288" y="629"/>
                    <a:pt x="288" y="629"/>
                    <a:pt x="288" y="629"/>
                  </a:cubicBezTo>
                  <a:lnTo>
                    <a:pt x="256" y="631"/>
                  </a:lnTo>
                  <a:close/>
                  <a:moveTo>
                    <a:pt x="1247" y="32"/>
                  </a:moveTo>
                  <a:cubicBezTo>
                    <a:pt x="1250" y="29"/>
                    <a:pt x="1250" y="29"/>
                    <a:pt x="1250" y="29"/>
                  </a:cubicBezTo>
                  <a:cubicBezTo>
                    <a:pt x="1253" y="30"/>
                    <a:pt x="1256" y="27"/>
                    <a:pt x="1255" y="25"/>
                  </a:cubicBezTo>
                  <a:cubicBezTo>
                    <a:pt x="1257" y="22"/>
                    <a:pt x="1260" y="20"/>
                    <a:pt x="1263" y="18"/>
                  </a:cubicBezTo>
                  <a:cubicBezTo>
                    <a:pt x="1260" y="26"/>
                    <a:pt x="1253" y="32"/>
                    <a:pt x="1247" y="39"/>
                  </a:cubicBezTo>
                  <a:cubicBezTo>
                    <a:pt x="1247" y="40"/>
                    <a:pt x="1247" y="41"/>
                    <a:pt x="1247" y="42"/>
                  </a:cubicBezTo>
                  <a:cubicBezTo>
                    <a:pt x="1243" y="42"/>
                    <a:pt x="1243" y="42"/>
                    <a:pt x="1243" y="42"/>
                  </a:cubicBezTo>
                  <a:cubicBezTo>
                    <a:pt x="1242" y="41"/>
                    <a:pt x="1240" y="42"/>
                    <a:pt x="1238" y="42"/>
                  </a:cubicBezTo>
                  <a:cubicBezTo>
                    <a:pt x="1227" y="43"/>
                    <a:pt x="1227" y="43"/>
                    <a:pt x="1227" y="43"/>
                  </a:cubicBezTo>
                  <a:cubicBezTo>
                    <a:pt x="1228" y="42"/>
                    <a:pt x="1229" y="41"/>
                    <a:pt x="1230" y="40"/>
                  </a:cubicBezTo>
                  <a:cubicBezTo>
                    <a:pt x="1236" y="37"/>
                    <a:pt x="1243" y="36"/>
                    <a:pt x="1247" y="32"/>
                  </a:cubicBezTo>
                  <a:moveTo>
                    <a:pt x="1263" y="83"/>
                  </a:moveTo>
                  <a:cubicBezTo>
                    <a:pt x="1263" y="83"/>
                    <a:pt x="1264" y="82"/>
                    <a:pt x="1264" y="81"/>
                  </a:cubicBezTo>
                  <a:cubicBezTo>
                    <a:pt x="1263" y="80"/>
                    <a:pt x="1261" y="83"/>
                    <a:pt x="1263" y="83"/>
                  </a:cubicBezTo>
                  <a:moveTo>
                    <a:pt x="1264" y="85"/>
                  </a:moveTo>
                  <a:cubicBezTo>
                    <a:pt x="1265" y="84"/>
                    <a:pt x="1264" y="83"/>
                    <a:pt x="1263" y="84"/>
                  </a:cubicBezTo>
                  <a:cubicBezTo>
                    <a:pt x="1263" y="84"/>
                    <a:pt x="1263" y="86"/>
                    <a:pt x="1264" y="85"/>
                  </a:cubicBezTo>
                  <a:moveTo>
                    <a:pt x="1247" y="85"/>
                  </a:moveTo>
                  <a:cubicBezTo>
                    <a:pt x="1248" y="86"/>
                    <a:pt x="1246" y="86"/>
                    <a:pt x="1247" y="86"/>
                  </a:cubicBezTo>
                  <a:cubicBezTo>
                    <a:pt x="1247" y="87"/>
                    <a:pt x="1248" y="87"/>
                    <a:pt x="1248" y="87"/>
                  </a:cubicBezTo>
                  <a:cubicBezTo>
                    <a:pt x="1249" y="86"/>
                    <a:pt x="1248" y="85"/>
                    <a:pt x="1247" y="85"/>
                  </a:cubicBezTo>
                  <a:moveTo>
                    <a:pt x="1250" y="81"/>
                  </a:moveTo>
                  <a:cubicBezTo>
                    <a:pt x="1250" y="82"/>
                    <a:pt x="1250" y="83"/>
                    <a:pt x="1251" y="83"/>
                  </a:cubicBezTo>
                  <a:cubicBezTo>
                    <a:pt x="1251" y="82"/>
                    <a:pt x="1251" y="81"/>
                    <a:pt x="1251" y="81"/>
                  </a:cubicBezTo>
                  <a:lnTo>
                    <a:pt x="1250" y="81"/>
                  </a:lnTo>
                  <a:close/>
                  <a:moveTo>
                    <a:pt x="1219" y="81"/>
                  </a:moveTo>
                  <a:cubicBezTo>
                    <a:pt x="1221" y="81"/>
                    <a:pt x="1221" y="81"/>
                    <a:pt x="1221" y="81"/>
                  </a:cubicBezTo>
                  <a:cubicBezTo>
                    <a:pt x="1221" y="81"/>
                    <a:pt x="1221" y="82"/>
                    <a:pt x="1221" y="83"/>
                  </a:cubicBezTo>
                  <a:cubicBezTo>
                    <a:pt x="1221" y="86"/>
                    <a:pt x="1225" y="82"/>
                    <a:pt x="1223" y="81"/>
                  </a:cubicBezTo>
                  <a:cubicBezTo>
                    <a:pt x="1247" y="80"/>
                    <a:pt x="1247" y="80"/>
                    <a:pt x="1247" y="80"/>
                  </a:cubicBezTo>
                  <a:cubicBezTo>
                    <a:pt x="1246" y="80"/>
                    <a:pt x="1246" y="81"/>
                    <a:pt x="1246" y="81"/>
                  </a:cubicBezTo>
                  <a:cubicBezTo>
                    <a:pt x="1247" y="81"/>
                    <a:pt x="1248" y="82"/>
                    <a:pt x="1249" y="81"/>
                  </a:cubicBezTo>
                  <a:cubicBezTo>
                    <a:pt x="1250" y="81"/>
                    <a:pt x="1250" y="80"/>
                    <a:pt x="1251" y="80"/>
                  </a:cubicBezTo>
                  <a:cubicBezTo>
                    <a:pt x="1268" y="79"/>
                    <a:pt x="1268" y="79"/>
                    <a:pt x="1268" y="79"/>
                  </a:cubicBezTo>
                  <a:cubicBezTo>
                    <a:pt x="1266" y="85"/>
                    <a:pt x="1261" y="88"/>
                    <a:pt x="1256" y="91"/>
                  </a:cubicBezTo>
                  <a:cubicBezTo>
                    <a:pt x="1255" y="90"/>
                    <a:pt x="1254" y="90"/>
                    <a:pt x="1254" y="92"/>
                  </a:cubicBezTo>
                  <a:cubicBezTo>
                    <a:pt x="1252" y="93"/>
                    <a:pt x="1250" y="94"/>
                    <a:pt x="1249" y="95"/>
                  </a:cubicBezTo>
                  <a:cubicBezTo>
                    <a:pt x="1245" y="95"/>
                    <a:pt x="1245" y="95"/>
                    <a:pt x="1245" y="95"/>
                  </a:cubicBezTo>
                  <a:cubicBezTo>
                    <a:pt x="1227" y="96"/>
                    <a:pt x="1227" y="96"/>
                    <a:pt x="1227" y="96"/>
                  </a:cubicBezTo>
                  <a:cubicBezTo>
                    <a:pt x="1225" y="90"/>
                    <a:pt x="1225" y="90"/>
                    <a:pt x="1225" y="90"/>
                  </a:cubicBezTo>
                  <a:cubicBezTo>
                    <a:pt x="1219" y="89"/>
                    <a:pt x="1219" y="89"/>
                    <a:pt x="1219" y="89"/>
                  </a:cubicBezTo>
                  <a:cubicBezTo>
                    <a:pt x="1218" y="86"/>
                    <a:pt x="1217" y="88"/>
                    <a:pt x="1217" y="88"/>
                  </a:cubicBezTo>
                  <a:cubicBezTo>
                    <a:pt x="1215" y="88"/>
                    <a:pt x="1213" y="87"/>
                    <a:pt x="1212" y="87"/>
                  </a:cubicBezTo>
                  <a:cubicBezTo>
                    <a:pt x="1214" y="85"/>
                    <a:pt x="1216" y="83"/>
                    <a:pt x="1219" y="81"/>
                  </a:cubicBezTo>
                  <a:moveTo>
                    <a:pt x="1240" y="104"/>
                  </a:moveTo>
                  <a:cubicBezTo>
                    <a:pt x="1241" y="104"/>
                    <a:pt x="1241" y="104"/>
                    <a:pt x="1241" y="103"/>
                  </a:cubicBezTo>
                  <a:cubicBezTo>
                    <a:pt x="1240" y="101"/>
                    <a:pt x="1237" y="105"/>
                    <a:pt x="1240" y="104"/>
                  </a:cubicBezTo>
                  <a:moveTo>
                    <a:pt x="1233" y="105"/>
                  </a:moveTo>
                  <a:cubicBezTo>
                    <a:pt x="1234" y="104"/>
                    <a:pt x="1231" y="102"/>
                    <a:pt x="1231" y="104"/>
                  </a:cubicBezTo>
                  <a:cubicBezTo>
                    <a:pt x="1231" y="104"/>
                    <a:pt x="1232" y="105"/>
                    <a:pt x="1233" y="105"/>
                  </a:cubicBezTo>
                  <a:moveTo>
                    <a:pt x="1242" y="109"/>
                  </a:moveTo>
                  <a:cubicBezTo>
                    <a:pt x="1244" y="109"/>
                    <a:pt x="1242" y="107"/>
                    <a:pt x="1241" y="108"/>
                  </a:cubicBezTo>
                  <a:lnTo>
                    <a:pt x="1242" y="109"/>
                  </a:lnTo>
                  <a:close/>
                  <a:moveTo>
                    <a:pt x="1105" y="139"/>
                  </a:moveTo>
                  <a:cubicBezTo>
                    <a:pt x="1105" y="137"/>
                    <a:pt x="1103" y="138"/>
                    <a:pt x="1103" y="140"/>
                  </a:cubicBezTo>
                  <a:cubicBezTo>
                    <a:pt x="1104" y="141"/>
                    <a:pt x="1105" y="141"/>
                    <a:pt x="1105" y="139"/>
                  </a:cubicBezTo>
                  <a:moveTo>
                    <a:pt x="1125" y="136"/>
                  </a:moveTo>
                  <a:cubicBezTo>
                    <a:pt x="1123" y="134"/>
                    <a:pt x="1122" y="138"/>
                    <a:pt x="1124" y="138"/>
                  </a:cubicBezTo>
                  <a:cubicBezTo>
                    <a:pt x="1125" y="137"/>
                    <a:pt x="1125" y="136"/>
                    <a:pt x="1125" y="136"/>
                  </a:cubicBezTo>
                  <a:moveTo>
                    <a:pt x="1133" y="138"/>
                  </a:moveTo>
                  <a:cubicBezTo>
                    <a:pt x="1133" y="135"/>
                    <a:pt x="1127" y="140"/>
                    <a:pt x="1131" y="141"/>
                  </a:cubicBezTo>
                  <a:cubicBezTo>
                    <a:pt x="1132" y="141"/>
                    <a:pt x="1133" y="140"/>
                    <a:pt x="1133" y="138"/>
                  </a:cubicBezTo>
                  <a:moveTo>
                    <a:pt x="1146" y="133"/>
                  </a:moveTo>
                  <a:cubicBezTo>
                    <a:pt x="1145" y="136"/>
                    <a:pt x="1147" y="136"/>
                    <a:pt x="1147" y="135"/>
                  </a:cubicBezTo>
                  <a:cubicBezTo>
                    <a:pt x="1147" y="135"/>
                    <a:pt x="1147" y="134"/>
                    <a:pt x="1146" y="133"/>
                  </a:cubicBezTo>
                  <a:moveTo>
                    <a:pt x="1156" y="131"/>
                  </a:moveTo>
                  <a:cubicBezTo>
                    <a:pt x="1156" y="129"/>
                    <a:pt x="1153" y="131"/>
                    <a:pt x="1154" y="132"/>
                  </a:cubicBezTo>
                  <a:cubicBezTo>
                    <a:pt x="1155" y="133"/>
                    <a:pt x="1156" y="131"/>
                    <a:pt x="1156" y="131"/>
                  </a:cubicBezTo>
                  <a:moveTo>
                    <a:pt x="1159" y="130"/>
                  </a:moveTo>
                  <a:cubicBezTo>
                    <a:pt x="1159" y="128"/>
                    <a:pt x="1157" y="130"/>
                    <a:pt x="1158" y="130"/>
                  </a:cubicBezTo>
                  <a:lnTo>
                    <a:pt x="1159" y="130"/>
                  </a:lnTo>
                  <a:close/>
                  <a:moveTo>
                    <a:pt x="1182" y="111"/>
                  </a:moveTo>
                  <a:cubicBezTo>
                    <a:pt x="1182" y="109"/>
                    <a:pt x="1179" y="110"/>
                    <a:pt x="1179" y="111"/>
                  </a:cubicBezTo>
                  <a:cubicBezTo>
                    <a:pt x="1179" y="113"/>
                    <a:pt x="1182" y="114"/>
                    <a:pt x="1182" y="111"/>
                  </a:cubicBezTo>
                  <a:moveTo>
                    <a:pt x="1184" y="125"/>
                  </a:moveTo>
                  <a:cubicBezTo>
                    <a:pt x="1183" y="123"/>
                    <a:pt x="1181" y="127"/>
                    <a:pt x="1183" y="126"/>
                  </a:cubicBezTo>
                  <a:lnTo>
                    <a:pt x="1184" y="125"/>
                  </a:lnTo>
                  <a:close/>
                  <a:moveTo>
                    <a:pt x="1179" y="135"/>
                  </a:moveTo>
                  <a:cubicBezTo>
                    <a:pt x="1179" y="133"/>
                    <a:pt x="1176" y="136"/>
                    <a:pt x="1178" y="137"/>
                  </a:cubicBezTo>
                  <a:cubicBezTo>
                    <a:pt x="1179" y="137"/>
                    <a:pt x="1179" y="136"/>
                    <a:pt x="1179" y="135"/>
                  </a:cubicBezTo>
                  <a:moveTo>
                    <a:pt x="1193" y="111"/>
                  </a:moveTo>
                  <a:cubicBezTo>
                    <a:pt x="1193" y="109"/>
                    <a:pt x="1190" y="111"/>
                    <a:pt x="1191" y="112"/>
                  </a:cubicBezTo>
                  <a:cubicBezTo>
                    <a:pt x="1192" y="113"/>
                    <a:pt x="1193" y="112"/>
                    <a:pt x="1193" y="111"/>
                  </a:cubicBezTo>
                  <a:moveTo>
                    <a:pt x="1190" y="121"/>
                  </a:moveTo>
                  <a:cubicBezTo>
                    <a:pt x="1192" y="115"/>
                    <a:pt x="1184" y="119"/>
                    <a:pt x="1186" y="122"/>
                  </a:cubicBezTo>
                  <a:cubicBezTo>
                    <a:pt x="1187" y="124"/>
                    <a:pt x="1189" y="122"/>
                    <a:pt x="1190" y="121"/>
                  </a:cubicBezTo>
                  <a:moveTo>
                    <a:pt x="1114" y="137"/>
                  </a:moveTo>
                  <a:cubicBezTo>
                    <a:pt x="1111" y="136"/>
                    <a:pt x="1112" y="140"/>
                    <a:pt x="1114" y="139"/>
                  </a:cubicBezTo>
                  <a:cubicBezTo>
                    <a:pt x="1115" y="142"/>
                    <a:pt x="1120" y="139"/>
                    <a:pt x="1117" y="137"/>
                  </a:cubicBezTo>
                  <a:cubicBezTo>
                    <a:pt x="1116" y="136"/>
                    <a:pt x="1115" y="137"/>
                    <a:pt x="1115" y="136"/>
                  </a:cubicBezTo>
                  <a:lnTo>
                    <a:pt x="1114" y="137"/>
                  </a:lnTo>
                  <a:close/>
                  <a:moveTo>
                    <a:pt x="1237" y="109"/>
                  </a:moveTo>
                  <a:cubicBezTo>
                    <a:pt x="1237" y="111"/>
                    <a:pt x="1240" y="109"/>
                    <a:pt x="1239" y="108"/>
                  </a:cubicBezTo>
                  <a:cubicBezTo>
                    <a:pt x="1238" y="107"/>
                    <a:pt x="1237" y="107"/>
                    <a:pt x="1237" y="109"/>
                  </a:cubicBezTo>
                  <a:moveTo>
                    <a:pt x="1234" y="101"/>
                  </a:moveTo>
                  <a:cubicBezTo>
                    <a:pt x="1234" y="101"/>
                    <a:pt x="1234" y="104"/>
                    <a:pt x="1235" y="104"/>
                  </a:cubicBezTo>
                  <a:cubicBezTo>
                    <a:pt x="1240" y="103"/>
                    <a:pt x="1234" y="94"/>
                    <a:pt x="1234" y="101"/>
                  </a:cubicBezTo>
                  <a:moveTo>
                    <a:pt x="1200" y="136"/>
                  </a:moveTo>
                  <a:cubicBezTo>
                    <a:pt x="1200" y="139"/>
                    <a:pt x="1205" y="135"/>
                    <a:pt x="1202" y="133"/>
                  </a:cubicBezTo>
                  <a:cubicBezTo>
                    <a:pt x="1201" y="133"/>
                    <a:pt x="1199" y="134"/>
                    <a:pt x="1200" y="136"/>
                  </a:cubicBezTo>
                  <a:moveTo>
                    <a:pt x="1188" y="106"/>
                  </a:moveTo>
                  <a:cubicBezTo>
                    <a:pt x="1188" y="108"/>
                    <a:pt x="1191" y="106"/>
                    <a:pt x="1190" y="105"/>
                  </a:cubicBezTo>
                  <a:cubicBezTo>
                    <a:pt x="1189" y="104"/>
                    <a:pt x="1187" y="105"/>
                    <a:pt x="1188" y="106"/>
                  </a:cubicBezTo>
                  <a:moveTo>
                    <a:pt x="1165" y="135"/>
                  </a:moveTo>
                  <a:cubicBezTo>
                    <a:pt x="1166" y="137"/>
                    <a:pt x="1169" y="133"/>
                    <a:pt x="1167" y="133"/>
                  </a:cubicBezTo>
                  <a:cubicBezTo>
                    <a:pt x="1166" y="132"/>
                    <a:pt x="1165" y="134"/>
                    <a:pt x="1165" y="135"/>
                  </a:cubicBezTo>
                  <a:moveTo>
                    <a:pt x="1147" y="102"/>
                  </a:moveTo>
                  <a:cubicBezTo>
                    <a:pt x="1148" y="103"/>
                    <a:pt x="1149" y="102"/>
                    <a:pt x="1149" y="101"/>
                  </a:cubicBezTo>
                  <a:cubicBezTo>
                    <a:pt x="1155" y="101"/>
                    <a:pt x="1155" y="101"/>
                    <a:pt x="1155" y="101"/>
                  </a:cubicBezTo>
                  <a:cubicBezTo>
                    <a:pt x="1152" y="103"/>
                    <a:pt x="1149" y="105"/>
                    <a:pt x="1145" y="106"/>
                  </a:cubicBezTo>
                  <a:cubicBezTo>
                    <a:pt x="1137" y="110"/>
                    <a:pt x="1137" y="110"/>
                    <a:pt x="1137" y="110"/>
                  </a:cubicBezTo>
                  <a:cubicBezTo>
                    <a:pt x="1137" y="107"/>
                    <a:pt x="1133" y="110"/>
                    <a:pt x="1135" y="111"/>
                  </a:cubicBezTo>
                  <a:cubicBezTo>
                    <a:pt x="1125" y="116"/>
                    <a:pt x="1115" y="121"/>
                    <a:pt x="1105" y="126"/>
                  </a:cubicBezTo>
                  <a:cubicBezTo>
                    <a:pt x="1105" y="125"/>
                    <a:pt x="1105" y="125"/>
                    <a:pt x="1105" y="124"/>
                  </a:cubicBezTo>
                  <a:cubicBezTo>
                    <a:pt x="1104" y="125"/>
                    <a:pt x="1102" y="127"/>
                    <a:pt x="1101" y="128"/>
                  </a:cubicBezTo>
                  <a:cubicBezTo>
                    <a:pt x="1101" y="129"/>
                    <a:pt x="1101" y="130"/>
                    <a:pt x="1102" y="130"/>
                  </a:cubicBezTo>
                  <a:cubicBezTo>
                    <a:pt x="1102" y="131"/>
                    <a:pt x="1103" y="133"/>
                    <a:pt x="1104" y="134"/>
                  </a:cubicBezTo>
                  <a:cubicBezTo>
                    <a:pt x="1103" y="137"/>
                    <a:pt x="1106" y="139"/>
                    <a:pt x="1107" y="136"/>
                  </a:cubicBezTo>
                  <a:cubicBezTo>
                    <a:pt x="1108" y="135"/>
                    <a:pt x="1108" y="135"/>
                    <a:pt x="1109" y="135"/>
                  </a:cubicBezTo>
                  <a:cubicBezTo>
                    <a:pt x="1110" y="135"/>
                    <a:pt x="1112" y="134"/>
                    <a:pt x="1113" y="134"/>
                  </a:cubicBezTo>
                  <a:cubicBezTo>
                    <a:pt x="1114" y="136"/>
                    <a:pt x="1116" y="137"/>
                    <a:pt x="1117" y="134"/>
                  </a:cubicBezTo>
                  <a:cubicBezTo>
                    <a:pt x="1119" y="134"/>
                    <a:pt x="1119" y="134"/>
                    <a:pt x="1119" y="134"/>
                  </a:cubicBezTo>
                  <a:cubicBezTo>
                    <a:pt x="1118" y="134"/>
                    <a:pt x="1117" y="135"/>
                    <a:pt x="1118" y="136"/>
                  </a:cubicBezTo>
                  <a:cubicBezTo>
                    <a:pt x="1119" y="137"/>
                    <a:pt x="1121" y="135"/>
                    <a:pt x="1121" y="134"/>
                  </a:cubicBezTo>
                  <a:cubicBezTo>
                    <a:pt x="1124" y="134"/>
                    <a:pt x="1127" y="134"/>
                    <a:pt x="1130" y="134"/>
                  </a:cubicBezTo>
                  <a:cubicBezTo>
                    <a:pt x="1133" y="135"/>
                    <a:pt x="1136" y="135"/>
                    <a:pt x="1138" y="134"/>
                  </a:cubicBezTo>
                  <a:cubicBezTo>
                    <a:pt x="1142" y="134"/>
                    <a:pt x="1144" y="134"/>
                    <a:pt x="1146" y="133"/>
                  </a:cubicBezTo>
                  <a:cubicBezTo>
                    <a:pt x="1152" y="130"/>
                    <a:pt x="1157" y="127"/>
                    <a:pt x="1162" y="125"/>
                  </a:cubicBezTo>
                  <a:cubicBezTo>
                    <a:pt x="1162" y="125"/>
                    <a:pt x="1162" y="126"/>
                    <a:pt x="1163" y="126"/>
                  </a:cubicBezTo>
                  <a:cubicBezTo>
                    <a:pt x="1168" y="123"/>
                    <a:pt x="1172" y="121"/>
                    <a:pt x="1176" y="119"/>
                  </a:cubicBezTo>
                  <a:cubicBezTo>
                    <a:pt x="1176" y="116"/>
                    <a:pt x="1176" y="113"/>
                    <a:pt x="1176" y="110"/>
                  </a:cubicBezTo>
                  <a:cubicBezTo>
                    <a:pt x="1176" y="109"/>
                    <a:pt x="1176" y="108"/>
                    <a:pt x="1176" y="109"/>
                  </a:cubicBezTo>
                  <a:cubicBezTo>
                    <a:pt x="1175" y="104"/>
                    <a:pt x="1175" y="104"/>
                    <a:pt x="1175" y="104"/>
                  </a:cubicBezTo>
                  <a:cubicBezTo>
                    <a:pt x="1175" y="103"/>
                    <a:pt x="1176" y="103"/>
                    <a:pt x="1176" y="102"/>
                  </a:cubicBezTo>
                  <a:cubicBezTo>
                    <a:pt x="1180" y="100"/>
                    <a:pt x="1180" y="100"/>
                    <a:pt x="1180" y="100"/>
                  </a:cubicBezTo>
                  <a:cubicBezTo>
                    <a:pt x="1202" y="100"/>
                    <a:pt x="1202" y="100"/>
                    <a:pt x="1202" y="100"/>
                  </a:cubicBezTo>
                  <a:cubicBezTo>
                    <a:pt x="1205" y="105"/>
                    <a:pt x="1205" y="105"/>
                    <a:pt x="1205" y="105"/>
                  </a:cubicBezTo>
                  <a:cubicBezTo>
                    <a:pt x="1210" y="103"/>
                    <a:pt x="1215" y="102"/>
                    <a:pt x="1220" y="99"/>
                  </a:cubicBezTo>
                  <a:cubicBezTo>
                    <a:pt x="1220" y="102"/>
                    <a:pt x="1223" y="100"/>
                    <a:pt x="1223" y="99"/>
                  </a:cubicBezTo>
                  <a:cubicBezTo>
                    <a:pt x="1249" y="97"/>
                    <a:pt x="1249" y="97"/>
                    <a:pt x="1249" y="97"/>
                  </a:cubicBezTo>
                  <a:cubicBezTo>
                    <a:pt x="1251" y="101"/>
                    <a:pt x="1253" y="105"/>
                    <a:pt x="1255" y="109"/>
                  </a:cubicBezTo>
                  <a:cubicBezTo>
                    <a:pt x="1254" y="108"/>
                    <a:pt x="1250" y="111"/>
                    <a:pt x="1252" y="111"/>
                  </a:cubicBezTo>
                  <a:cubicBezTo>
                    <a:pt x="1251" y="112"/>
                    <a:pt x="1250" y="112"/>
                    <a:pt x="1250" y="113"/>
                  </a:cubicBezTo>
                  <a:cubicBezTo>
                    <a:pt x="1251" y="112"/>
                    <a:pt x="1252" y="113"/>
                    <a:pt x="1252" y="111"/>
                  </a:cubicBezTo>
                  <a:cubicBezTo>
                    <a:pt x="1253" y="112"/>
                    <a:pt x="1255" y="110"/>
                    <a:pt x="1255" y="109"/>
                  </a:cubicBezTo>
                  <a:cubicBezTo>
                    <a:pt x="1256" y="111"/>
                    <a:pt x="1256" y="112"/>
                    <a:pt x="1256" y="112"/>
                  </a:cubicBezTo>
                  <a:cubicBezTo>
                    <a:pt x="1254" y="112"/>
                    <a:pt x="1252" y="113"/>
                    <a:pt x="1250" y="113"/>
                  </a:cubicBezTo>
                  <a:cubicBezTo>
                    <a:pt x="1247" y="113"/>
                    <a:pt x="1243" y="114"/>
                    <a:pt x="1240" y="114"/>
                  </a:cubicBezTo>
                  <a:cubicBezTo>
                    <a:pt x="1237" y="114"/>
                    <a:pt x="1233" y="114"/>
                    <a:pt x="1230" y="114"/>
                  </a:cubicBezTo>
                  <a:cubicBezTo>
                    <a:pt x="1229" y="109"/>
                    <a:pt x="1228" y="105"/>
                    <a:pt x="1227" y="100"/>
                  </a:cubicBezTo>
                  <a:cubicBezTo>
                    <a:pt x="1223" y="102"/>
                    <a:pt x="1219" y="103"/>
                    <a:pt x="1216" y="104"/>
                  </a:cubicBezTo>
                  <a:cubicBezTo>
                    <a:pt x="1215" y="104"/>
                    <a:pt x="1214" y="104"/>
                    <a:pt x="1214" y="105"/>
                  </a:cubicBezTo>
                  <a:cubicBezTo>
                    <a:pt x="1211" y="106"/>
                    <a:pt x="1211" y="106"/>
                    <a:pt x="1211" y="106"/>
                  </a:cubicBezTo>
                  <a:cubicBezTo>
                    <a:pt x="1211" y="104"/>
                    <a:pt x="1209" y="105"/>
                    <a:pt x="1209" y="106"/>
                  </a:cubicBezTo>
                  <a:cubicBezTo>
                    <a:pt x="1208" y="108"/>
                    <a:pt x="1208" y="108"/>
                    <a:pt x="1208" y="108"/>
                  </a:cubicBezTo>
                  <a:cubicBezTo>
                    <a:pt x="1210" y="114"/>
                    <a:pt x="1211" y="121"/>
                    <a:pt x="1212" y="128"/>
                  </a:cubicBezTo>
                  <a:cubicBezTo>
                    <a:pt x="1203" y="129"/>
                    <a:pt x="1203" y="129"/>
                    <a:pt x="1203" y="129"/>
                  </a:cubicBezTo>
                  <a:cubicBezTo>
                    <a:pt x="1204" y="126"/>
                    <a:pt x="1200" y="126"/>
                    <a:pt x="1200" y="129"/>
                  </a:cubicBezTo>
                  <a:cubicBezTo>
                    <a:pt x="1191" y="130"/>
                    <a:pt x="1182" y="130"/>
                    <a:pt x="1173" y="131"/>
                  </a:cubicBezTo>
                  <a:cubicBezTo>
                    <a:pt x="1174" y="133"/>
                    <a:pt x="1174" y="133"/>
                    <a:pt x="1174" y="133"/>
                  </a:cubicBezTo>
                  <a:cubicBezTo>
                    <a:pt x="1185" y="132"/>
                    <a:pt x="1198" y="131"/>
                    <a:pt x="1212" y="131"/>
                  </a:cubicBezTo>
                  <a:cubicBezTo>
                    <a:pt x="1212" y="133"/>
                    <a:pt x="1212" y="135"/>
                    <a:pt x="1212" y="137"/>
                  </a:cubicBezTo>
                  <a:cubicBezTo>
                    <a:pt x="1199" y="138"/>
                    <a:pt x="1199" y="138"/>
                    <a:pt x="1199" y="138"/>
                  </a:cubicBezTo>
                  <a:cubicBezTo>
                    <a:pt x="1198" y="136"/>
                    <a:pt x="1197" y="137"/>
                    <a:pt x="1197" y="138"/>
                  </a:cubicBezTo>
                  <a:cubicBezTo>
                    <a:pt x="1100" y="144"/>
                    <a:pt x="1100" y="144"/>
                    <a:pt x="1100" y="144"/>
                  </a:cubicBezTo>
                  <a:cubicBezTo>
                    <a:pt x="1097" y="140"/>
                    <a:pt x="1095" y="136"/>
                    <a:pt x="1091" y="133"/>
                  </a:cubicBezTo>
                  <a:cubicBezTo>
                    <a:pt x="1089" y="133"/>
                    <a:pt x="1087" y="134"/>
                    <a:pt x="1084" y="135"/>
                  </a:cubicBezTo>
                  <a:cubicBezTo>
                    <a:pt x="1061" y="146"/>
                    <a:pt x="1061" y="146"/>
                    <a:pt x="1061" y="146"/>
                  </a:cubicBezTo>
                  <a:cubicBezTo>
                    <a:pt x="1053" y="146"/>
                    <a:pt x="1053" y="146"/>
                    <a:pt x="1053" y="146"/>
                  </a:cubicBezTo>
                  <a:cubicBezTo>
                    <a:pt x="1068" y="139"/>
                    <a:pt x="1068" y="139"/>
                    <a:pt x="1068" y="139"/>
                  </a:cubicBezTo>
                  <a:cubicBezTo>
                    <a:pt x="1075" y="136"/>
                    <a:pt x="1082" y="134"/>
                    <a:pt x="1088" y="129"/>
                  </a:cubicBezTo>
                  <a:cubicBezTo>
                    <a:pt x="1093" y="123"/>
                    <a:pt x="1095" y="116"/>
                    <a:pt x="1101" y="111"/>
                  </a:cubicBezTo>
                  <a:cubicBezTo>
                    <a:pt x="1101" y="116"/>
                    <a:pt x="1100" y="120"/>
                    <a:pt x="1099" y="124"/>
                  </a:cubicBezTo>
                  <a:cubicBezTo>
                    <a:pt x="1114" y="119"/>
                    <a:pt x="1128" y="111"/>
                    <a:pt x="1143" y="104"/>
                  </a:cubicBezTo>
                  <a:cubicBezTo>
                    <a:pt x="1144" y="106"/>
                    <a:pt x="1145" y="105"/>
                    <a:pt x="1145" y="104"/>
                  </a:cubicBezTo>
                  <a:lnTo>
                    <a:pt x="1147" y="102"/>
                  </a:lnTo>
                  <a:close/>
                  <a:moveTo>
                    <a:pt x="1172" y="127"/>
                  </a:moveTo>
                  <a:cubicBezTo>
                    <a:pt x="1166" y="128"/>
                    <a:pt x="1161" y="129"/>
                    <a:pt x="1159" y="133"/>
                  </a:cubicBezTo>
                  <a:cubicBezTo>
                    <a:pt x="1164" y="131"/>
                    <a:pt x="1164" y="131"/>
                    <a:pt x="1164" y="131"/>
                  </a:cubicBezTo>
                  <a:cubicBezTo>
                    <a:pt x="1164" y="133"/>
                    <a:pt x="1165" y="131"/>
                    <a:pt x="1165" y="131"/>
                  </a:cubicBezTo>
                  <a:cubicBezTo>
                    <a:pt x="1167" y="130"/>
                    <a:pt x="1168" y="129"/>
                    <a:pt x="1169" y="128"/>
                  </a:cubicBezTo>
                  <a:cubicBezTo>
                    <a:pt x="1170" y="129"/>
                    <a:pt x="1171" y="128"/>
                    <a:pt x="1171" y="127"/>
                  </a:cubicBezTo>
                  <a:lnTo>
                    <a:pt x="1172" y="127"/>
                  </a:lnTo>
                  <a:close/>
                  <a:moveTo>
                    <a:pt x="1233" y="119"/>
                  </a:moveTo>
                  <a:cubicBezTo>
                    <a:pt x="1235" y="118"/>
                    <a:pt x="1232" y="115"/>
                    <a:pt x="1231" y="117"/>
                  </a:cubicBezTo>
                  <a:cubicBezTo>
                    <a:pt x="1230" y="118"/>
                    <a:pt x="1232" y="120"/>
                    <a:pt x="1233" y="119"/>
                  </a:cubicBezTo>
                  <a:moveTo>
                    <a:pt x="1255" y="121"/>
                  </a:moveTo>
                  <a:cubicBezTo>
                    <a:pt x="1255" y="124"/>
                    <a:pt x="1258" y="122"/>
                    <a:pt x="1257" y="120"/>
                  </a:cubicBezTo>
                  <a:cubicBezTo>
                    <a:pt x="1257" y="119"/>
                    <a:pt x="1255" y="120"/>
                    <a:pt x="1255" y="121"/>
                  </a:cubicBezTo>
                  <a:moveTo>
                    <a:pt x="1251" y="122"/>
                  </a:moveTo>
                  <a:cubicBezTo>
                    <a:pt x="1252" y="121"/>
                    <a:pt x="1254" y="121"/>
                    <a:pt x="1255" y="120"/>
                  </a:cubicBezTo>
                  <a:cubicBezTo>
                    <a:pt x="1255" y="118"/>
                    <a:pt x="1254" y="117"/>
                    <a:pt x="1253" y="117"/>
                  </a:cubicBezTo>
                  <a:cubicBezTo>
                    <a:pt x="1251" y="118"/>
                    <a:pt x="1250" y="121"/>
                    <a:pt x="1251" y="122"/>
                  </a:cubicBezTo>
                  <a:moveTo>
                    <a:pt x="1240" y="119"/>
                  </a:moveTo>
                  <a:cubicBezTo>
                    <a:pt x="1240" y="124"/>
                    <a:pt x="1246" y="117"/>
                    <a:pt x="1242" y="116"/>
                  </a:cubicBezTo>
                  <a:cubicBezTo>
                    <a:pt x="1241" y="116"/>
                    <a:pt x="1239" y="117"/>
                    <a:pt x="1240" y="119"/>
                  </a:cubicBezTo>
                  <a:moveTo>
                    <a:pt x="1232" y="127"/>
                  </a:moveTo>
                  <a:cubicBezTo>
                    <a:pt x="1231" y="123"/>
                    <a:pt x="1231" y="123"/>
                    <a:pt x="1231" y="123"/>
                  </a:cubicBezTo>
                  <a:cubicBezTo>
                    <a:pt x="1232" y="123"/>
                    <a:pt x="1232" y="121"/>
                    <a:pt x="1231" y="120"/>
                  </a:cubicBezTo>
                  <a:cubicBezTo>
                    <a:pt x="1230" y="116"/>
                    <a:pt x="1230" y="116"/>
                    <a:pt x="1230" y="116"/>
                  </a:cubicBezTo>
                  <a:cubicBezTo>
                    <a:pt x="1239" y="116"/>
                    <a:pt x="1248" y="115"/>
                    <a:pt x="1258" y="115"/>
                  </a:cubicBezTo>
                  <a:cubicBezTo>
                    <a:pt x="1258" y="116"/>
                    <a:pt x="1258" y="116"/>
                    <a:pt x="1258" y="117"/>
                  </a:cubicBezTo>
                  <a:cubicBezTo>
                    <a:pt x="1258" y="117"/>
                    <a:pt x="1259" y="118"/>
                    <a:pt x="1260" y="118"/>
                  </a:cubicBezTo>
                  <a:cubicBezTo>
                    <a:pt x="1261" y="120"/>
                    <a:pt x="1262" y="123"/>
                    <a:pt x="1263" y="125"/>
                  </a:cubicBezTo>
                  <a:cubicBezTo>
                    <a:pt x="1253" y="126"/>
                    <a:pt x="1242" y="126"/>
                    <a:pt x="1232" y="127"/>
                  </a:cubicBezTo>
                  <a:moveTo>
                    <a:pt x="1234" y="151"/>
                  </a:moveTo>
                  <a:cubicBezTo>
                    <a:pt x="1235" y="151"/>
                    <a:pt x="1235" y="150"/>
                    <a:pt x="1235" y="150"/>
                  </a:cubicBezTo>
                  <a:cubicBezTo>
                    <a:pt x="1235" y="149"/>
                    <a:pt x="1233" y="150"/>
                    <a:pt x="1234" y="151"/>
                  </a:cubicBezTo>
                  <a:moveTo>
                    <a:pt x="1244" y="176"/>
                  </a:moveTo>
                  <a:cubicBezTo>
                    <a:pt x="1245" y="175"/>
                    <a:pt x="1247" y="171"/>
                    <a:pt x="1245" y="172"/>
                  </a:cubicBezTo>
                  <a:cubicBezTo>
                    <a:pt x="1243" y="172"/>
                    <a:pt x="1244" y="175"/>
                    <a:pt x="1244" y="176"/>
                  </a:cubicBezTo>
                  <a:moveTo>
                    <a:pt x="1130" y="171"/>
                  </a:moveTo>
                  <a:cubicBezTo>
                    <a:pt x="1129" y="170"/>
                    <a:pt x="1128" y="171"/>
                    <a:pt x="1128" y="172"/>
                  </a:cubicBezTo>
                  <a:cubicBezTo>
                    <a:pt x="1128" y="174"/>
                    <a:pt x="1132" y="171"/>
                    <a:pt x="1130" y="171"/>
                  </a:cubicBezTo>
                  <a:cubicBezTo>
                    <a:pt x="1131" y="171"/>
                    <a:pt x="1131" y="170"/>
                    <a:pt x="1131" y="170"/>
                  </a:cubicBezTo>
                  <a:cubicBezTo>
                    <a:pt x="1131" y="170"/>
                    <a:pt x="1130" y="169"/>
                    <a:pt x="1130" y="171"/>
                  </a:cubicBezTo>
                  <a:moveTo>
                    <a:pt x="1142" y="155"/>
                  </a:moveTo>
                  <a:cubicBezTo>
                    <a:pt x="1143" y="157"/>
                    <a:pt x="1145" y="156"/>
                    <a:pt x="1146" y="155"/>
                  </a:cubicBezTo>
                  <a:cubicBezTo>
                    <a:pt x="1145" y="154"/>
                    <a:pt x="1143" y="153"/>
                    <a:pt x="1142" y="155"/>
                  </a:cubicBezTo>
                  <a:moveTo>
                    <a:pt x="1100" y="161"/>
                  </a:moveTo>
                  <a:cubicBezTo>
                    <a:pt x="1100" y="160"/>
                    <a:pt x="1099" y="160"/>
                    <a:pt x="1099" y="161"/>
                  </a:cubicBezTo>
                  <a:cubicBezTo>
                    <a:pt x="1098" y="162"/>
                    <a:pt x="1100" y="162"/>
                    <a:pt x="1100" y="161"/>
                  </a:cubicBezTo>
                  <a:moveTo>
                    <a:pt x="1101" y="170"/>
                  </a:moveTo>
                  <a:cubicBezTo>
                    <a:pt x="1101" y="170"/>
                    <a:pt x="1100" y="168"/>
                    <a:pt x="1099" y="169"/>
                  </a:cubicBezTo>
                  <a:cubicBezTo>
                    <a:pt x="1097" y="171"/>
                    <a:pt x="1101" y="174"/>
                    <a:pt x="1101" y="170"/>
                  </a:cubicBezTo>
                  <a:moveTo>
                    <a:pt x="1104" y="166"/>
                  </a:moveTo>
                  <a:cubicBezTo>
                    <a:pt x="1104" y="165"/>
                    <a:pt x="1102" y="165"/>
                    <a:pt x="1102" y="166"/>
                  </a:cubicBezTo>
                  <a:cubicBezTo>
                    <a:pt x="1101" y="167"/>
                    <a:pt x="1104" y="168"/>
                    <a:pt x="1104" y="166"/>
                  </a:cubicBezTo>
                  <a:moveTo>
                    <a:pt x="1114" y="164"/>
                  </a:moveTo>
                  <a:cubicBezTo>
                    <a:pt x="1114" y="162"/>
                    <a:pt x="1114" y="164"/>
                    <a:pt x="1113" y="164"/>
                  </a:cubicBezTo>
                  <a:cubicBezTo>
                    <a:pt x="1111" y="165"/>
                    <a:pt x="1112" y="165"/>
                    <a:pt x="1113" y="165"/>
                  </a:cubicBezTo>
                  <a:cubicBezTo>
                    <a:pt x="1113" y="165"/>
                    <a:pt x="1114" y="166"/>
                    <a:pt x="1114" y="164"/>
                  </a:cubicBezTo>
                  <a:moveTo>
                    <a:pt x="1117" y="164"/>
                  </a:moveTo>
                  <a:cubicBezTo>
                    <a:pt x="1117" y="160"/>
                    <a:pt x="1113" y="165"/>
                    <a:pt x="1116" y="165"/>
                  </a:cubicBezTo>
                  <a:cubicBezTo>
                    <a:pt x="1117" y="165"/>
                    <a:pt x="1117" y="165"/>
                    <a:pt x="1117" y="164"/>
                  </a:cubicBezTo>
                  <a:moveTo>
                    <a:pt x="1123" y="159"/>
                  </a:moveTo>
                  <a:cubicBezTo>
                    <a:pt x="1122" y="157"/>
                    <a:pt x="1120" y="160"/>
                    <a:pt x="1122" y="160"/>
                  </a:cubicBezTo>
                  <a:lnTo>
                    <a:pt x="1123" y="159"/>
                  </a:lnTo>
                  <a:close/>
                  <a:moveTo>
                    <a:pt x="1127" y="150"/>
                  </a:moveTo>
                  <a:cubicBezTo>
                    <a:pt x="1127" y="148"/>
                    <a:pt x="1125" y="150"/>
                    <a:pt x="1125" y="151"/>
                  </a:cubicBezTo>
                  <a:cubicBezTo>
                    <a:pt x="1126" y="152"/>
                    <a:pt x="1127" y="151"/>
                    <a:pt x="1127" y="150"/>
                  </a:cubicBezTo>
                  <a:moveTo>
                    <a:pt x="1129" y="153"/>
                  </a:moveTo>
                  <a:cubicBezTo>
                    <a:pt x="1129" y="149"/>
                    <a:pt x="1124" y="152"/>
                    <a:pt x="1126" y="154"/>
                  </a:cubicBezTo>
                  <a:cubicBezTo>
                    <a:pt x="1128" y="155"/>
                    <a:pt x="1129" y="154"/>
                    <a:pt x="1129" y="153"/>
                  </a:cubicBezTo>
                  <a:moveTo>
                    <a:pt x="1128" y="163"/>
                  </a:moveTo>
                  <a:cubicBezTo>
                    <a:pt x="1128" y="161"/>
                    <a:pt x="1125" y="163"/>
                    <a:pt x="1126" y="164"/>
                  </a:cubicBezTo>
                  <a:cubicBezTo>
                    <a:pt x="1127" y="165"/>
                    <a:pt x="1128" y="164"/>
                    <a:pt x="1128" y="163"/>
                  </a:cubicBezTo>
                  <a:moveTo>
                    <a:pt x="1128" y="169"/>
                  </a:moveTo>
                  <a:cubicBezTo>
                    <a:pt x="1127" y="167"/>
                    <a:pt x="1125" y="171"/>
                    <a:pt x="1127" y="170"/>
                  </a:cubicBezTo>
                  <a:lnTo>
                    <a:pt x="1128" y="169"/>
                  </a:lnTo>
                  <a:close/>
                  <a:moveTo>
                    <a:pt x="1131" y="162"/>
                  </a:moveTo>
                  <a:cubicBezTo>
                    <a:pt x="1130" y="163"/>
                    <a:pt x="1128" y="163"/>
                    <a:pt x="1128" y="164"/>
                  </a:cubicBezTo>
                  <a:cubicBezTo>
                    <a:pt x="1128" y="165"/>
                    <a:pt x="1129" y="166"/>
                    <a:pt x="1130" y="166"/>
                  </a:cubicBezTo>
                  <a:cubicBezTo>
                    <a:pt x="1131" y="166"/>
                    <a:pt x="1131" y="164"/>
                    <a:pt x="1131" y="162"/>
                  </a:cubicBezTo>
                  <a:moveTo>
                    <a:pt x="1140" y="145"/>
                  </a:moveTo>
                  <a:cubicBezTo>
                    <a:pt x="1140" y="142"/>
                    <a:pt x="1137" y="144"/>
                    <a:pt x="1138" y="145"/>
                  </a:cubicBezTo>
                  <a:cubicBezTo>
                    <a:pt x="1139" y="147"/>
                    <a:pt x="1140" y="145"/>
                    <a:pt x="1140" y="145"/>
                  </a:cubicBezTo>
                  <a:moveTo>
                    <a:pt x="1157" y="155"/>
                  </a:moveTo>
                  <a:cubicBezTo>
                    <a:pt x="1157" y="153"/>
                    <a:pt x="1154" y="156"/>
                    <a:pt x="1155" y="157"/>
                  </a:cubicBezTo>
                  <a:lnTo>
                    <a:pt x="1157" y="155"/>
                  </a:lnTo>
                  <a:close/>
                  <a:moveTo>
                    <a:pt x="1151" y="170"/>
                  </a:moveTo>
                  <a:cubicBezTo>
                    <a:pt x="1151" y="167"/>
                    <a:pt x="1146" y="170"/>
                    <a:pt x="1149" y="172"/>
                  </a:cubicBezTo>
                  <a:cubicBezTo>
                    <a:pt x="1150" y="172"/>
                    <a:pt x="1150" y="171"/>
                    <a:pt x="1151" y="170"/>
                  </a:cubicBezTo>
                  <a:moveTo>
                    <a:pt x="1157" y="160"/>
                  </a:moveTo>
                  <a:cubicBezTo>
                    <a:pt x="1158" y="158"/>
                    <a:pt x="1156" y="159"/>
                    <a:pt x="1155" y="159"/>
                  </a:cubicBezTo>
                  <a:cubicBezTo>
                    <a:pt x="1153" y="159"/>
                    <a:pt x="1153" y="160"/>
                    <a:pt x="1153" y="160"/>
                  </a:cubicBezTo>
                  <a:cubicBezTo>
                    <a:pt x="1153" y="162"/>
                    <a:pt x="1155" y="161"/>
                    <a:pt x="1155" y="161"/>
                  </a:cubicBezTo>
                  <a:cubicBezTo>
                    <a:pt x="1157" y="161"/>
                    <a:pt x="1156" y="162"/>
                    <a:pt x="1157" y="160"/>
                  </a:cubicBezTo>
                  <a:moveTo>
                    <a:pt x="1154" y="179"/>
                  </a:moveTo>
                  <a:cubicBezTo>
                    <a:pt x="1154" y="177"/>
                    <a:pt x="1151" y="180"/>
                    <a:pt x="1152" y="181"/>
                  </a:cubicBezTo>
                  <a:cubicBezTo>
                    <a:pt x="1153" y="182"/>
                    <a:pt x="1154" y="181"/>
                    <a:pt x="1154" y="179"/>
                  </a:cubicBezTo>
                  <a:moveTo>
                    <a:pt x="1159" y="175"/>
                  </a:moveTo>
                  <a:cubicBezTo>
                    <a:pt x="1158" y="174"/>
                    <a:pt x="1156" y="176"/>
                    <a:pt x="1158" y="176"/>
                  </a:cubicBezTo>
                  <a:lnTo>
                    <a:pt x="1159" y="175"/>
                  </a:lnTo>
                  <a:close/>
                  <a:moveTo>
                    <a:pt x="1172" y="150"/>
                  </a:moveTo>
                  <a:cubicBezTo>
                    <a:pt x="1172" y="149"/>
                    <a:pt x="1170" y="150"/>
                    <a:pt x="1170" y="151"/>
                  </a:cubicBezTo>
                  <a:cubicBezTo>
                    <a:pt x="1171" y="152"/>
                    <a:pt x="1172" y="151"/>
                    <a:pt x="1172" y="150"/>
                  </a:cubicBezTo>
                  <a:moveTo>
                    <a:pt x="1169" y="158"/>
                  </a:moveTo>
                  <a:cubicBezTo>
                    <a:pt x="1169" y="156"/>
                    <a:pt x="1167" y="157"/>
                    <a:pt x="1167" y="158"/>
                  </a:cubicBezTo>
                  <a:cubicBezTo>
                    <a:pt x="1167" y="159"/>
                    <a:pt x="1169" y="160"/>
                    <a:pt x="1169" y="158"/>
                  </a:cubicBezTo>
                  <a:moveTo>
                    <a:pt x="1163" y="174"/>
                  </a:moveTo>
                  <a:cubicBezTo>
                    <a:pt x="1162" y="173"/>
                    <a:pt x="1160" y="175"/>
                    <a:pt x="1161" y="175"/>
                  </a:cubicBezTo>
                  <a:cubicBezTo>
                    <a:pt x="1161" y="176"/>
                    <a:pt x="1163" y="175"/>
                    <a:pt x="1163" y="174"/>
                  </a:cubicBezTo>
                  <a:moveTo>
                    <a:pt x="1196" y="153"/>
                  </a:moveTo>
                  <a:cubicBezTo>
                    <a:pt x="1195" y="151"/>
                    <a:pt x="1193" y="154"/>
                    <a:pt x="1194" y="155"/>
                  </a:cubicBezTo>
                  <a:cubicBezTo>
                    <a:pt x="1195" y="155"/>
                    <a:pt x="1196" y="154"/>
                    <a:pt x="1196" y="153"/>
                  </a:cubicBezTo>
                  <a:moveTo>
                    <a:pt x="1210" y="142"/>
                  </a:moveTo>
                  <a:cubicBezTo>
                    <a:pt x="1209" y="142"/>
                    <a:pt x="1208" y="143"/>
                    <a:pt x="1206" y="143"/>
                  </a:cubicBezTo>
                  <a:cubicBezTo>
                    <a:pt x="1208" y="143"/>
                    <a:pt x="1210" y="144"/>
                    <a:pt x="1210" y="142"/>
                  </a:cubicBezTo>
                  <a:moveTo>
                    <a:pt x="1261" y="171"/>
                  </a:moveTo>
                  <a:cubicBezTo>
                    <a:pt x="1260" y="172"/>
                    <a:pt x="1260" y="175"/>
                    <a:pt x="1261" y="176"/>
                  </a:cubicBezTo>
                  <a:cubicBezTo>
                    <a:pt x="1262" y="176"/>
                    <a:pt x="1263" y="175"/>
                    <a:pt x="1263" y="174"/>
                  </a:cubicBezTo>
                  <a:cubicBezTo>
                    <a:pt x="1263" y="173"/>
                    <a:pt x="1261" y="172"/>
                    <a:pt x="1261" y="171"/>
                  </a:cubicBezTo>
                  <a:moveTo>
                    <a:pt x="1256" y="173"/>
                  </a:moveTo>
                  <a:cubicBezTo>
                    <a:pt x="1256" y="176"/>
                    <a:pt x="1260" y="172"/>
                    <a:pt x="1257" y="171"/>
                  </a:cubicBezTo>
                  <a:lnTo>
                    <a:pt x="1256" y="173"/>
                  </a:lnTo>
                  <a:close/>
                  <a:moveTo>
                    <a:pt x="1259" y="157"/>
                  </a:moveTo>
                  <a:cubicBezTo>
                    <a:pt x="1261" y="160"/>
                    <a:pt x="1262" y="155"/>
                    <a:pt x="1260" y="155"/>
                  </a:cubicBezTo>
                  <a:cubicBezTo>
                    <a:pt x="1259" y="155"/>
                    <a:pt x="1259" y="157"/>
                    <a:pt x="1259" y="157"/>
                  </a:cubicBezTo>
                  <a:moveTo>
                    <a:pt x="1257" y="154"/>
                  </a:moveTo>
                  <a:cubicBezTo>
                    <a:pt x="1257" y="155"/>
                    <a:pt x="1257" y="156"/>
                    <a:pt x="1258" y="156"/>
                  </a:cubicBezTo>
                  <a:cubicBezTo>
                    <a:pt x="1260" y="156"/>
                    <a:pt x="1257" y="151"/>
                    <a:pt x="1257" y="154"/>
                  </a:cubicBezTo>
                  <a:moveTo>
                    <a:pt x="1248" y="154"/>
                  </a:moveTo>
                  <a:cubicBezTo>
                    <a:pt x="1249" y="159"/>
                    <a:pt x="1255" y="152"/>
                    <a:pt x="1251" y="151"/>
                  </a:cubicBezTo>
                  <a:cubicBezTo>
                    <a:pt x="1250" y="151"/>
                    <a:pt x="1248" y="152"/>
                    <a:pt x="1248" y="154"/>
                  </a:cubicBezTo>
                  <a:moveTo>
                    <a:pt x="1242" y="167"/>
                  </a:moveTo>
                  <a:cubicBezTo>
                    <a:pt x="1242" y="167"/>
                    <a:pt x="1241" y="168"/>
                    <a:pt x="1243" y="168"/>
                  </a:cubicBezTo>
                  <a:cubicBezTo>
                    <a:pt x="1245" y="168"/>
                    <a:pt x="1242" y="164"/>
                    <a:pt x="1242" y="167"/>
                  </a:cubicBezTo>
                  <a:moveTo>
                    <a:pt x="1235" y="177"/>
                  </a:moveTo>
                  <a:cubicBezTo>
                    <a:pt x="1234" y="181"/>
                    <a:pt x="1239" y="177"/>
                    <a:pt x="1236" y="177"/>
                  </a:cubicBezTo>
                  <a:lnTo>
                    <a:pt x="1235" y="177"/>
                  </a:lnTo>
                  <a:close/>
                  <a:moveTo>
                    <a:pt x="1239" y="146"/>
                  </a:moveTo>
                  <a:cubicBezTo>
                    <a:pt x="1238" y="149"/>
                    <a:pt x="1243" y="146"/>
                    <a:pt x="1242" y="145"/>
                  </a:cubicBezTo>
                  <a:cubicBezTo>
                    <a:pt x="1240" y="143"/>
                    <a:pt x="1239" y="145"/>
                    <a:pt x="1239" y="146"/>
                  </a:cubicBezTo>
                  <a:moveTo>
                    <a:pt x="1231" y="161"/>
                  </a:moveTo>
                  <a:cubicBezTo>
                    <a:pt x="1232" y="158"/>
                    <a:pt x="1230" y="157"/>
                    <a:pt x="1229" y="158"/>
                  </a:cubicBezTo>
                  <a:cubicBezTo>
                    <a:pt x="1229" y="159"/>
                    <a:pt x="1229" y="160"/>
                    <a:pt x="1231" y="161"/>
                  </a:cubicBezTo>
                  <a:moveTo>
                    <a:pt x="1222" y="178"/>
                  </a:moveTo>
                  <a:cubicBezTo>
                    <a:pt x="1220" y="178"/>
                    <a:pt x="1219" y="180"/>
                    <a:pt x="1220" y="180"/>
                  </a:cubicBezTo>
                  <a:cubicBezTo>
                    <a:pt x="1221" y="181"/>
                    <a:pt x="1223" y="179"/>
                    <a:pt x="1223" y="178"/>
                  </a:cubicBezTo>
                  <a:cubicBezTo>
                    <a:pt x="1223" y="176"/>
                    <a:pt x="1225" y="174"/>
                    <a:pt x="1222" y="174"/>
                  </a:cubicBezTo>
                  <a:cubicBezTo>
                    <a:pt x="1220" y="174"/>
                    <a:pt x="1220" y="177"/>
                    <a:pt x="1222" y="178"/>
                  </a:cubicBezTo>
                  <a:moveTo>
                    <a:pt x="1212" y="179"/>
                  </a:moveTo>
                  <a:cubicBezTo>
                    <a:pt x="1212" y="181"/>
                    <a:pt x="1215" y="178"/>
                    <a:pt x="1213" y="177"/>
                  </a:cubicBezTo>
                  <a:cubicBezTo>
                    <a:pt x="1212" y="177"/>
                    <a:pt x="1212" y="178"/>
                    <a:pt x="1212" y="179"/>
                  </a:cubicBezTo>
                  <a:moveTo>
                    <a:pt x="1213" y="171"/>
                  </a:moveTo>
                  <a:cubicBezTo>
                    <a:pt x="1212" y="173"/>
                    <a:pt x="1215" y="171"/>
                    <a:pt x="1215" y="170"/>
                  </a:cubicBezTo>
                  <a:cubicBezTo>
                    <a:pt x="1214" y="169"/>
                    <a:pt x="1213" y="171"/>
                    <a:pt x="1213" y="171"/>
                  </a:cubicBezTo>
                  <a:moveTo>
                    <a:pt x="1214" y="166"/>
                  </a:moveTo>
                  <a:cubicBezTo>
                    <a:pt x="1213" y="168"/>
                    <a:pt x="1217" y="166"/>
                    <a:pt x="1215" y="165"/>
                  </a:cubicBezTo>
                  <a:lnTo>
                    <a:pt x="1214" y="166"/>
                  </a:lnTo>
                  <a:close/>
                  <a:moveTo>
                    <a:pt x="1208" y="172"/>
                  </a:moveTo>
                  <a:cubicBezTo>
                    <a:pt x="1208" y="174"/>
                    <a:pt x="1211" y="170"/>
                    <a:pt x="1208" y="170"/>
                  </a:cubicBezTo>
                  <a:cubicBezTo>
                    <a:pt x="1208" y="170"/>
                    <a:pt x="1207" y="171"/>
                    <a:pt x="1208" y="172"/>
                  </a:cubicBezTo>
                  <a:moveTo>
                    <a:pt x="1204" y="178"/>
                  </a:moveTo>
                  <a:cubicBezTo>
                    <a:pt x="1204" y="181"/>
                    <a:pt x="1208" y="178"/>
                    <a:pt x="1207" y="176"/>
                  </a:cubicBezTo>
                  <a:cubicBezTo>
                    <a:pt x="1206" y="175"/>
                    <a:pt x="1204" y="176"/>
                    <a:pt x="1204" y="178"/>
                  </a:cubicBezTo>
                  <a:moveTo>
                    <a:pt x="1198" y="169"/>
                  </a:moveTo>
                  <a:cubicBezTo>
                    <a:pt x="1199" y="170"/>
                    <a:pt x="1201" y="168"/>
                    <a:pt x="1200" y="167"/>
                  </a:cubicBezTo>
                  <a:cubicBezTo>
                    <a:pt x="1199" y="166"/>
                    <a:pt x="1198" y="168"/>
                    <a:pt x="1198" y="169"/>
                  </a:cubicBezTo>
                  <a:moveTo>
                    <a:pt x="1194" y="146"/>
                  </a:moveTo>
                  <a:cubicBezTo>
                    <a:pt x="1195" y="146"/>
                    <a:pt x="1196" y="146"/>
                    <a:pt x="1196" y="146"/>
                  </a:cubicBezTo>
                  <a:cubicBezTo>
                    <a:pt x="1196" y="145"/>
                    <a:pt x="1195" y="143"/>
                    <a:pt x="1194" y="146"/>
                  </a:cubicBezTo>
                  <a:moveTo>
                    <a:pt x="1181" y="172"/>
                  </a:moveTo>
                  <a:cubicBezTo>
                    <a:pt x="1182" y="174"/>
                    <a:pt x="1184" y="170"/>
                    <a:pt x="1182" y="170"/>
                  </a:cubicBezTo>
                  <a:cubicBezTo>
                    <a:pt x="1181" y="170"/>
                    <a:pt x="1181" y="171"/>
                    <a:pt x="1181" y="172"/>
                  </a:cubicBezTo>
                  <a:moveTo>
                    <a:pt x="1187" y="158"/>
                  </a:moveTo>
                  <a:cubicBezTo>
                    <a:pt x="1187" y="161"/>
                    <a:pt x="1191" y="158"/>
                    <a:pt x="1189" y="156"/>
                  </a:cubicBezTo>
                  <a:cubicBezTo>
                    <a:pt x="1187" y="156"/>
                    <a:pt x="1187" y="157"/>
                    <a:pt x="1187" y="158"/>
                  </a:cubicBezTo>
                  <a:moveTo>
                    <a:pt x="1188" y="150"/>
                  </a:moveTo>
                  <a:cubicBezTo>
                    <a:pt x="1188" y="151"/>
                    <a:pt x="1187" y="152"/>
                    <a:pt x="1189" y="152"/>
                  </a:cubicBezTo>
                  <a:cubicBezTo>
                    <a:pt x="1191" y="152"/>
                    <a:pt x="1189" y="148"/>
                    <a:pt x="1188" y="150"/>
                  </a:cubicBezTo>
                  <a:moveTo>
                    <a:pt x="1178" y="176"/>
                  </a:moveTo>
                  <a:cubicBezTo>
                    <a:pt x="1178" y="174"/>
                    <a:pt x="1177" y="174"/>
                    <a:pt x="1177" y="175"/>
                  </a:cubicBezTo>
                  <a:cubicBezTo>
                    <a:pt x="1175" y="175"/>
                    <a:pt x="1173" y="176"/>
                    <a:pt x="1173" y="177"/>
                  </a:cubicBezTo>
                  <a:cubicBezTo>
                    <a:pt x="1170" y="185"/>
                    <a:pt x="1181" y="180"/>
                    <a:pt x="1178" y="176"/>
                  </a:cubicBezTo>
                  <a:moveTo>
                    <a:pt x="1169" y="148"/>
                  </a:moveTo>
                  <a:cubicBezTo>
                    <a:pt x="1167" y="149"/>
                    <a:pt x="1165" y="152"/>
                    <a:pt x="1167" y="153"/>
                  </a:cubicBezTo>
                  <a:cubicBezTo>
                    <a:pt x="1169" y="155"/>
                    <a:pt x="1170" y="154"/>
                    <a:pt x="1170" y="152"/>
                  </a:cubicBezTo>
                  <a:cubicBezTo>
                    <a:pt x="1170" y="150"/>
                    <a:pt x="1170" y="149"/>
                    <a:pt x="1169" y="148"/>
                  </a:cubicBezTo>
                  <a:moveTo>
                    <a:pt x="1137" y="171"/>
                  </a:moveTo>
                  <a:cubicBezTo>
                    <a:pt x="1137" y="173"/>
                    <a:pt x="1140" y="171"/>
                    <a:pt x="1140" y="170"/>
                  </a:cubicBezTo>
                  <a:cubicBezTo>
                    <a:pt x="1139" y="168"/>
                    <a:pt x="1136" y="169"/>
                    <a:pt x="1137" y="171"/>
                  </a:cubicBezTo>
                  <a:moveTo>
                    <a:pt x="1146" y="149"/>
                  </a:moveTo>
                  <a:cubicBezTo>
                    <a:pt x="1148" y="149"/>
                    <a:pt x="1149" y="148"/>
                    <a:pt x="1151" y="147"/>
                  </a:cubicBezTo>
                  <a:cubicBezTo>
                    <a:pt x="1149" y="148"/>
                    <a:pt x="1147" y="147"/>
                    <a:pt x="1146" y="149"/>
                  </a:cubicBezTo>
                  <a:moveTo>
                    <a:pt x="1141" y="151"/>
                  </a:moveTo>
                  <a:cubicBezTo>
                    <a:pt x="1141" y="154"/>
                    <a:pt x="1145" y="151"/>
                    <a:pt x="1144" y="150"/>
                  </a:cubicBezTo>
                  <a:cubicBezTo>
                    <a:pt x="1143" y="148"/>
                    <a:pt x="1141" y="151"/>
                    <a:pt x="1141" y="151"/>
                  </a:cubicBezTo>
                  <a:moveTo>
                    <a:pt x="1141" y="160"/>
                  </a:moveTo>
                  <a:cubicBezTo>
                    <a:pt x="1141" y="162"/>
                    <a:pt x="1143" y="162"/>
                    <a:pt x="1145" y="162"/>
                  </a:cubicBezTo>
                  <a:cubicBezTo>
                    <a:pt x="1145" y="163"/>
                    <a:pt x="1146" y="165"/>
                    <a:pt x="1148" y="164"/>
                  </a:cubicBezTo>
                  <a:cubicBezTo>
                    <a:pt x="1148" y="162"/>
                    <a:pt x="1148" y="162"/>
                    <a:pt x="1148" y="162"/>
                  </a:cubicBezTo>
                  <a:cubicBezTo>
                    <a:pt x="1146" y="161"/>
                    <a:pt x="1144" y="160"/>
                    <a:pt x="1141" y="160"/>
                  </a:cubicBezTo>
                  <a:moveTo>
                    <a:pt x="1221" y="163"/>
                  </a:moveTo>
                  <a:cubicBezTo>
                    <a:pt x="1220" y="162"/>
                    <a:pt x="1219" y="162"/>
                    <a:pt x="1219" y="163"/>
                  </a:cubicBezTo>
                  <a:cubicBezTo>
                    <a:pt x="1210" y="161"/>
                    <a:pt x="1191" y="163"/>
                    <a:pt x="1182" y="164"/>
                  </a:cubicBezTo>
                  <a:cubicBezTo>
                    <a:pt x="1186" y="166"/>
                    <a:pt x="1196" y="166"/>
                    <a:pt x="1206" y="165"/>
                  </a:cubicBezTo>
                  <a:cubicBezTo>
                    <a:pt x="1211" y="165"/>
                    <a:pt x="1215" y="164"/>
                    <a:pt x="1218" y="164"/>
                  </a:cubicBezTo>
                  <a:cubicBezTo>
                    <a:pt x="1218" y="166"/>
                    <a:pt x="1220" y="165"/>
                    <a:pt x="1220" y="163"/>
                  </a:cubicBezTo>
                  <a:lnTo>
                    <a:pt x="1221" y="163"/>
                  </a:lnTo>
                  <a:close/>
                  <a:moveTo>
                    <a:pt x="1121" y="168"/>
                  </a:moveTo>
                  <a:cubicBezTo>
                    <a:pt x="1123" y="168"/>
                    <a:pt x="1123" y="168"/>
                    <a:pt x="1123" y="168"/>
                  </a:cubicBezTo>
                  <a:cubicBezTo>
                    <a:pt x="1124" y="168"/>
                    <a:pt x="1125" y="168"/>
                    <a:pt x="1125" y="168"/>
                  </a:cubicBezTo>
                  <a:cubicBezTo>
                    <a:pt x="1139" y="169"/>
                    <a:pt x="1153" y="168"/>
                    <a:pt x="1165" y="166"/>
                  </a:cubicBezTo>
                  <a:cubicBezTo>
                    <a:pt x="1167" y="166"/>
                    <a:pt x="1183" y="166"/>
                    <a:pt x="1175" y="165"/>
                  </a:cubicBezTo>
                  <a:cubicBezTo>
                    <a:pt x="1154" y="165"/>
                    <a:pt x="1154" y="165"/>
                    <a:pt x="1154" y="165"/>
                  </a:cubicBezTo>
                  <a:cubicBezTo>
                    <a:pt x="1154" y="164"/>
                    <a:pt x="1154" y="163"/>
                    <a:pt x="1153" y="163"/>
                  </a:cubicBezTo>
                  <a:cubicBezTo>
                    <a:pt x="1152" y="162"/>
                    <a:pt x="1152" y="164"/>
                    <a:pt x="1152" y="165"/>
                  </a:cubicBezTo>
                  <a:cubicBezTo>
                    <a:pt x="1148" y="166"/>
                    <a:pt x="1144" y="166"/>
                    <a:pt x="1139" y="166"/>
                  </a:cubicBezTo>
                  <a:cubicBezTo>
                    <a:pt x="1139" y="162"/>
                    <a:pt x="1136" y="165"/>
                    <a:pt x="1137" y="166"/>
                  </a:cubicBezTo>
                  <a:cubicBezTo>
                    <a:pt x="1133" y="167"/>
                    <a:pt x="1129" y="167"/>
                    <a:pt x="1125" y="167"/>
                  </a:cubicBezTo>
                  <a:cubicBezTo>
                    <a:pt x="1125" y="166"/>
                    <a:pt x="1124" y="166"/>
                    <a:pt x="1124" y="165"/>
                  </a:cubicBezTo>
                  <a:cubicBezTo>
                    <a:pt x="1124" y="166"/>
                    <a:pt x="1123" y="167"/>
                    <a:pt x="1123" y="167"/>
                  </a:cubicBezTo>
                  <a:lnTo>
                    <a:pt x="1121" y="168"/>
                  </a:lnTo>
                  <a:close/>
                  <a:moveTo>
                    <a:pt x="1275" y="161"/>
                  </a:moveTo>
                  <a:cubicBezTo>
                    <a:pt x="1276" y="161"/>
                    <a:pt x="1277" y="161"/>
                    <a:pt x="1277" y="162"/>
                  </a:cubicBezTo>
                  <a:cubicBezTo>
                    <a:pt x="1277" y="163"/>
                    <a:pt x="1278" y="163"/>
                    <a:pt x="1279" y="163"/>
                  </a:cubicBezTo>
                  <a:cubicBezTo>
                    <a:pt x="1280" y="164"/>
                    <a:pt x="1280" y="163"/>
                    <a:pt x="1280" y="162"/>
                  </a:cubicBezTo>
                  <a:cubicBezTo>
                    <a:pt x="1283" y="162"/>
                    <a:pt x="1283" y="162"/>
                    <a:pt x="1283" y="162"/>
                  </a:cubicBezTo>
                  <a:cubicBezTo>
                    <a:pt x="1283" y="162"/>
                    <a:pt x="1284" y="162"/>
                    <a:pt x="1284" y="162"/>
                  </a:cubicBezTo>
                  <a:cubicBezTo>
                    <a:pt x="1289" y="161"/>
                    <a:pt x="1296" y="161"/>
                    <a:pt x="1303" y="161"/>
                  </a:cubicBezTo>
                  <a:cubicBezTo>
                    <a:pt x="1302" y="158"/>
                    <a:pt x="1295" y="158"/>
                    <a:pt x="1287" y="159"/>
                  </a:cubicBezTo>
                  <a:cubicBezTo>
                    <a:pt x="1288" y="156"/>
                    <a:pt x="1284" y="154"/>
                    <a:pt x="1282" y="157"/>
                  </a:cubicBezTo>
                  <a:cubicBezTo>
                    <a:pt x="1282" y="158"/>
                    <a:pt x="1282" y="159"/>
                    <a:pt x="1282" y="159"/>
                  </a:cubicBezTo>
                  <a:cubicBezTo>
                    <a:pt x="1279" y="160"/>
                    <a:pt x="1277" y="160"/>
                    <a:pt x="1274" y="160"/>
                  </a:cubicBezTo>
                  <a:cubicBezTo>
                    <a:pt x="1273" y="158"/>
                    <a:pt x="1270" y="156"/>
                    <a:pt x="1269" y="159"/>
                  </a:cubicBezTo>
                  <a:cubicBezTo>
                    <a:pt x="1269" y="161"/>
                    <a:pt x="1269" y="163"/>
                    <a:pt x="1270" y="164"/>
                  </a:cubicBezTo>
                  <a:cubicBezTo>
                    <a:pt x="1271" y="164"/>
                    <a:pt x="1271" y="163"/>
                    <a:pt x="1272" y="163"/>
                  </a:cubicBezTo>
                  <a:cubicBezTo>
                    <a:pt x="1273" y="163"/>
                    <a:pt x="1273" y="164"/>
                    <a:pt x="1274" y="163"/>
                  </a:cubicBezTo>
                  <a:cubicBezTo>
                    <a:pt x="1275" y="163"/>
                    <a:pt x="1275" y="162"/>
                    <a:pt x="1275" y="161"/>
                  </a:cubicBezTo>
                  <a:moveTo>
                    <a:pt x="1250" y="161"/>
                  </a:moveTo>
                  <a:cubicBezTo>
                    <a:pt x="1242" y="161"/>
                    <a:pt x="1242" y="161"/>
                    <a:pt x="1242" y="161"/>
                  </a:cubicBezTo>
                  <a:cubicBezTo>
                    <a:pt x="1243" y="160"/>
                    <a:pt x="1245" y="157"/>
                    <a:pt x="1243" y="156"/>
                  </a:cubicBezTo>
                  <a:cubicBezTo>
                    <a:pt x="1242" y="156"/>
                    <a:pt x="1242" y="157"/>
                    <a:pt x="1241" y="159"/>
                  </a:cubicBezTo>
                  <a:cubicBezTo>
                    <a:pt x="1241" y="159"/>
                    <a:pt x="1240" y="160"/>
                    <a:pt x="1239" y="160"/>
                  </a:cubicBezTo>
                  <a:cubicBezTo>
                    <a:pt x="1234" y="161"/>
                    <a:pt x="1229" y="162"/>
                    <a:pt x="1223" y="162"/>
                  </a:cubicBezTo>
                  <a:cubicBezTo>
                    <a:pt x="1234" y="164"/>
                    <a:pt x="1263" y="165"/>
                    <a:pt x="1266" y="160"/>
                  </a:cubicBezTo>
                  <a:cubicBezTo>
                    <a:pt x="1268" y="160"/>
                    <a:pt x="1269" y="159"/>
                    <a:pt x="1268" y="158"/>
                  </a:cubicBezTo>
                  <a:cubicBezTo>
                    <a:pt x="1267" y="156"/>
                    <a:pt x="1264" y="158"/>
                    <a:pt x="1264" y="159"/>
                  </a:cubicBezTo>
                  <a:cubicBezTo>
                    <a:pt x="1252" y="160"/>
                    <a:pt x="1252" y="160"/>
                    <a:pt x="1252" y="160"/>
                  </a:cubicBezTo>
                  <a:cubicBezTo>
                    <a:pt x="1251" y="158"/>
                    <a:pt x="1250" y="160"/>
                    <a:pt x="1250" y="161"/>
                  </a:cubicBezTo>
                  <a:moveTo>
                    <a:pt x="1226" y="138"/>
                  </a:moveTo>
                  <a:cubicBezTo>
                    <a:pt x="1254" y="137"/>
                    <a:pt x="1254" y="137"/>
                    <a:pt x="1254" y="137"/>
                  </a:cubicBezTo>
                  <a:cubicBezTo>
                    <a:pt x="1254" y="139"/>
                    <a:pt x="1255" y="139"/>
                    <a:pt x="1254" y="141"/>
                  </a:cubicBezTo>
                  <a:cubicBezTo>
                    <a:pt x="1255" y="141"/>
                    <a:pt x="1256" y="140"/>
                    <a:pt x="1256" y="139"/>
                  </a:cubicBezTo>
                  <a:cubicBezTo>
                    <a:pt x="1257" y="141"/>
                    <a:pt x="1259" y="139"/>
                    <a:pt x="1258" y="138"/>
                  </a:cubicBezTo>
                  <a:cubicBezTo>
                    <a:pt x="1258" y="137"/>
                    <a:pt x="1258" y="137"/>
                    <a:pt x="1259" y="136"/>
                  </a:cubicBezTo>
                  <a:cubicBezTo>
                    <a:pt x="1267" y="136"/>
                    <a:pt x="1267" y="136"/>
                    <a:pt x="1267" y="136"/>
                  </a:cubicBezTo>
                  <a:cubicBezTo>
                    <a:pt x="1268" y="142"/>
                    <a:pt x="1268" y="148"/>
                    <a:pt x="1268" y="154"/>
                  </a:cubicBezTo>
                  <a:cubicBezTo>
                    <a:pt x="1268" y="155"/>
                    <a:pt x="1268" y="156"/>
                    <a:pt x="1269" y="156"/>
                  </a:cubicBezTo>
                  <a:cubicBezTo>
                    <a:pt x="1270" y="157"/>
                    <a:pt x="1271" y="156"/>
                    <a:pt x="1273" y="157"/>
                  </a:cubicBezTo>
                  <a:cubicBezTo>
                    <a:pt x="1273" y="157"/>
                    <a:pt x="1273" y="157"/>
                    <a:pt x="1273" y="156"/>
                  </a:cubicBezTo>
                  <a:cubicBezTo>
                    <a:pt x="1276" y="157"/>
                    <a:pt x="1276" y="155"/>
                    <a:pt x="1275" y="154"/>
                  </a:cubicBezTo>
                  <a:cubicBezTo>
                    <a:pt x="1278" y="153"/>
                    <a:pt x="1281" y="153"/>
                    <a:pt x="1285" y="153"/>
                  </a:cubicBezTo>
                  <a:cubicBezTo>
                    <a:pt x="1285" y="156"/>
                    <a:pt x="1288" y="154"/>
                    <a:pt x="1288" y="153"/>
                  </a:cubicBezTo>
                  <a:cubicBezTo>
                    <a:pt x="1290" y="153"/>
                    <a:pt x="1293" y="153"/>
                    <a:pt x="1296" y="153"/>
                  </a:cubicBezTo>
                  <a:cubicBezTo>
                    <a:pt x="1304" y="159"/>
                    <a:pt x="1308" y="170"/>
                    <a:pt x="1318" y="173"/>
                  </a:cubicBezTo>
                  <a:cubicBezTo>
                    <a:pt x="1324" y="174"/>
                    <a:pt x="1330" y="176"/>
                    <a:pt x="1336" y="178"/>
                  </a:cubicBezTo>
                  <a:cubicBezTo>
                    <a:pt x="1316" y="179"/>
                    <a:pt x="1316" y="179"/>
                    <a:pt x="1316" y="179"/>
                  </a:cubicBezTo>
                  <a:cubicBezTo>
                    <a:pt x="1315" y="179"/>
                    <a:pt x="1314" y="179"/>
                    <a:pt x="1313" y="179"/>
                  </a:cubicBezTo>
                  <a:cubicBezTo>
                    <a:pt x="1309" y="174"/>
                    <a:pt x="1305" y="170"/>
                    <a:pt x="1298" y="170"/>
                  </a:cubicBezTo>
                  <a:cubicBezTo>
                    <a:pt x="1301" y="174"/>
                    <a:pt x="1304" y="177"/>
                    <a:pt x="1308" y="179"/>
                  </a:cubicBezTo>
                  <a:cubicBezTo>
                    <a:pt x="1298" y="179"/>
                    <a:pt x="1298" y="179"/>
                    <a:pt x="1298" y="179"/>
                  </a:cubicBezTo>
                  <a:cubicBezTo>
                    <a:pt x="1294" y="176"/>
                    <a:pt x="1292" y="171"/>
                    <a:pt x="1289" y="167"/>
                  </a:cubicBezTo>
                  <a:cubicBezTo>
                    <a:pt x="1285" y="171"/>
                    <a:pt x="1279" y="171"/>
                    <a:pt x="1274" y="172"/>
                  </a:cubicBezTo>
                  <a:cubicBezTo>
                    <a:pt x="1273" y="172"/>
                    <a:pt x="1272" y="173"/>
                    <a:pt x="1271" y="173"/>
                  </a:cubicBezTo>
                  <a:cubicBezTo>
                    <a:pt x="1272" y="172"/>
                    <a:pt x="1272" y="171"/>
                    <a:pt x="1270" y="171"/>
                  </a:cubicBezTo>
                  <a:cubicBezTo>
                    <a:pt x="1269" y="170"/>
                    <a:pt x="1268" y="171"/>
                    <a:pt x="1268" y="172"/>
                  </a:cubicBezTo>
                  <a:cubicBezTo>
                    <a:pt x="1267" y="176"/>
                    <a:pt x="1270" y="175"/>
                    <a:pt x="1271" y="174"/>
                  </a:cubicBezTo>
                  <a:cubicBezTo>
                    <a:pt x="1270" y="175"/>
                    <a:pt x="1269" y="178"/>
                    <a:pt x="1269" y="180"/>
                  </a:cubicBezTo>
                  <a:cubicBezTo>
                    <a:pt x="1263" y="178"/>
                    <a:pt x="1256" y="176"/>
                    <a:pt x="1250" y="179"/>
                  </a:cubicBezTo>
                  <a:cubicBezTo>
                    <a:pt x="1247" y="181"/>
                    <a:pt x="1247" y="181"/>
                    <a:pt x="1247" y="181"/>
                  </a:cubicBezTo>
                  <a:cubicBezTo>
                    <a:pt x="1246" y="181"/>
                    <a:pt x="1245" y="181"/>
                    <a:pt x="1245" y="182"/>
                  </a:cubicBezTo>
                  <a:cubicBezTo>
                    <a:pt x="1233" y="183"/>
                    <a:pt x="1233" y="183"/>
                    <a:pt x="1233" y="183"/>
                  </a:cubicBezTo>
                  <a:cubicBezTo>
                    <a:pt x="1233" y="181"/>
                    <a:pt x="1231" y="178"/>
                    <a:pt x="1230" y="182"/>
                  </a:cubicBezTo>
                  <a:cubicBezTo>
                    <a:pt x="1228" y="181"/>
                    <a:pt x="1228" y="182"/>
                    <a:pt x="1228" y="183"/>
                  </a:cubicBezTo>
                  <a:cubicBezTo>
                    <a:pt x="1222" y="183"/>
                    <a:pt x="1222" y="183"/>
                    <a:pt x="1222" y="183"/>
                  </a:cubicBezTo>
                  <a:cubicBezTo>
                    <a:pt x="1220" y="182"/>
                    <a:pt x="1219" y="182"/>
                    <a:pt x="1219" y="183"/>
                  </a:cubicBezTo>
                  <a:cubicBezTo>
                    <a:pt x="1168" y="186"/>
                    <a:pt x="1168" y="186"/>
                    <a:pt x="1168" y="186"/>
                  </a:cubicBezTo>
                  <a:cubicBezTo>
                    <a:pt x="1144" y="187"/>
                    <a:pt x="1144" y="187"/>
                    <a:pt x="1144" y="187"/>
                  </a:cubicBezTo>
                  <a:cubicBezTo>
                    <a:pt x="1146" y="185"/>
                    <a:pt x="1148" y="183"/>
                    <a:pt x="1150" y="181"/>
                  </a:cubicBezTo>
                  <a:cubicBezTo>
                    <a:pt x="1148" y="180"/>
                    <a:pt x="1146" y="179"/>
                    <a:pt x="1144" y="179"/>
                  </a:cubicBezTo>
                  <a:cubicBezTo>
                    <a:pt x="1144" y="178"/>
                    <a:pt x="1144" y="176"/>
                    <a:pt x="1143" y="177"/>
                  </a:cubicBezTo>
                  <a:cubicBezTo>
                    <a:pt x="1139" y="176"/>
                    <a:pt x="1139" y="176"/>
                    <a:pt x="1139" y="176"/>
                  </a:cubicBezTo>
                  <a:cubicBezTo>
                    <a:pt x="1148" y="175"/>
                    <a:pt x="1148" y="175"/>
                    <a:pt x="1148" y="175"/>
                  </a:cubicBezTo>
                  <a:cubicBezTo>
                    <a:pt x="1156" y="174"/>
                    <a:pt x="1161" y="174"/>
                    <a:pt x="1167" y="173"/>
                  </a:cubicBezTo>
                  <a:cubicBezTo>
                    <a:pt x="1159" y="173"/>
                    <a:pt x="1150" y="173"/>
                    <a:pt x="1141" y="173"/>
                  </a:cubicBezTo>
                  <a:cubicBezTo>
                    <a:pt x="1142" y="171"/>
                    <a:pt x="1139" y="173"/>
                    <a:pt x="1140" y="173"/>
                  </a:cubicBezTo>
                  <a:cubicBezTo>
                    <a:pt x="1135" y="173"/>
                    <a:pt x="1135" y="173"/>
                    <a:pt x="1135" y="173"/>
                  </a:cubicBezTo>
                  <a:cubicBezTo>
                    <a:pt x="1132" y="172"/>
                    <a:pt x="1132" y="172"/>
                    <a:pt x="1132" y="172"/>
                  </a:cubicBezTo>
                  <a:cubicBezTo>
                    <a:pt x="1131" y="174"/>
                    <a:pt x="1131" y="174"/>
                    <a:pt x="1131" y="174"/>
                  </a:cubicBezTo>
                  <a:cubicBezTo>
                    <a:pt x="1115" y="174"/>
                    <a:pt x="1099" y="175"/>
                    <a:pt x="1083" y="176"/>
                  </a:cubicBezTo>
                  <a:cubicBezTo>
                    <a:pt x="1087" y="174"/>
                    <a:pt x="1091" y="171"/>
                    <a:pt x="1093" y="167"/>
                  </a:cubicBezTo>
                  <a:cubicBezTo>
                    <a:pt x="1084" y="167"/>
                    <a:pt x="1077" y="172"/>
                    <a:pt x="1070" y="177"/>
                  </a:cubicBezTo>
                  <a:cubicBezTo>
                    <a:pt x="1062" y="178"/>
                    <a:pt x="1062" y="178"/>
                    <a:pt x="1062" y="178"/>
                  </a:cubicBezTo>
                  <a:cubicBezTo>
                    <a:pt x="1072" y="172"/>
                    <a:pt x="1083" y="166"/>
                    <a:pt x="1093" y="161"/>
                  </a:cubicBezTo>
                  <a:cubicBezTo>
                    <a:pt x="1094" y="158"/>
                    <a:pt x="1095" y="155"/>
                    <a:pt x="1096" y="153"/>
                  </a:cubicBezTo>
                  <a:cubicBezTo>
                    <a:pt x="1097" y="153"/>
                    <a:pt x="1099" y="153"/>
                    <a:pt x="1100" y="154"/>
                  </a:cubicBezTo>
                  <a:cubicBezTo>
                    <a:pt x="1100" y="155"/>
                    <a:pt x="1102" y="155"/>
                    <a:pt x="1103" y="154"/>
                  </a:cubicBezTo>
                  <a:cubicBezTo>
                    <a:pt x="1106" y="153"/>
                    <a:pt x="1109" y="153"/>
                    <a:pt x="1113" y="152"/>
                  </a:cubicBezTo>
                  <a:cubicBezTo>
                    <a:pt x="1117" y="151"/>
                    <a:pt x="1120" y="150"/>
                    <a:pt x="1122" y="150"/>
                  </a:cubicBezTo>
                  <a:cubicBezTo>
                    <a:pt x="1116" y="149"/>
                    <a:pt x="1107" y="150"/>
                    <a:pt x="1097" y="150"/>
                  </a:cubicBezTo>
                  <a:cubicBezTo>
                    <a:pt x="1098" y="148"/>
                    <a:pt x="1098" y="146"/>
                    <a:pt x="1099" y="145"/>
                  </a:cubicBezTo>
                  <a:cubicBezTo>
                    <a:pt x="1107" y="144"/>
                    <a:pt x="1115" y="144"/>
                    <a:pt x="1122" y="143"/>
                  </a:cubicBezTo>
                  <a:cubicBezTo>
                    <a:pt x="1122" y="143"/>
                    <a:pt x="1142" y="141"/>
                    <a:pt x="1150" y="141"/>
                  </a:cubicBezTo>
                  <a:cubicBezTo>
                    <a:pt x="1148" y="142"/>
                    <a:pt x="1134" y="142"/>
                    <a:pt x="1132" y="143"/>
                  </a:cubicBezTo>
                  <a:cubicBezTo>
                    <a:pt x="1146" y="142"/>
                    <a:pt x="1161" y="141"/>
                    <a:pt x="1177" y="141"/>
                  </a:cubicBezTo>
                  <a:cubicBezTo>
                    <a:pt x="1177" y="141"/>
                    <a:pt x="1178" y="143"/>
                    <a:pt x="1178" y="141"/>
                  </a:cubicBezTo>
                  <a:cubicBezTo>
                    <a:pt x="1193" y="140"/>
                    <a:pt x="1193" y="140"/>
                    <a:pt x="1193" y="140"/>
                  </a:cubicBezTo>
                  <a:cubicBezTo>
                    <a:pt x="1192" y="140"/>
                    <a:pt x="1192" y="142"/>
                    <a:pt x="1193" y="143"/>
                  </a:cubicBezTo>
                  <a:cubicBezTo>
                    <a:pt x="1194" y="142"/>
                    <a:pt x="1196" y="141"/>
                    <a:pt x="1195" y="140"/>
                  </a:cubicBezTo>
                  <a:cubicBezTo>
                    <a:pt x="1212" y="139"/>
                    <a:pt x="1212" y="139"/>
                    <a:pt x="1212" y="139"/>
                  </a:cubicBezTo>
                  <a:cubicBezTo>
                    <a:pt x="1212" y="140"/>
                    <a:pt x="1212" y="140"/>
                    <a:pt x="1212" y="140"/>
                  </a:cubicBezTo>
                  <a:cubicBezTo>
                    <a:pt x="1213" y="143"/>
                    <a:pt x="1214" y="141"/>
                    <a:pt x="1214" y="141"/>
                  </a:cubicBezTo>
                  <a:cubicBezTo>
                    <a:pt x="1218" y="140"/>
                    <a:pt x="1222" y="139"/>
                    <a:pt x="1226" y="138"/>
                  </a:cubicBezTo>
                  <a:moveTo>
                    <a:pt x="1248" y="136"/>
                  </a:moveTo>
                  <a:cubicBezTo>
                    <a:pt x="1250" y="136"/>
                    <a:pt x="1252" y="136"/>
                    <a:pt x="1254" y="136"/>
                  </a:cubicBezTo>
                  <a:cubicBezTo>
                    <a:pt x="1244" y="137"/>
                    <a:pt x="1235" y="137"/>
                    <a:pt x="1227" y="138"/>
                  </a:cubicBezTo>
                  <a:cubicBezTo>
                    <a:pt x="1229" y="137"/>
                    <a:pt x="1229" y="137"/>
                    <a:pt x="1229" y="137"/>
                  </a:cubicBezTo>
                  <a:cubicBezTo>
                    <a:pt x="1234" y="137"/>
                    <a:pt x="1239" y="136"/>
                    <a:pt x="1243" y="136"/>
                  </a:cubicBezTo>
                  <a:cubicBezTo>
                    <a:pt x="1250" y="136"/>
                    <a:pt x="1237" y="137"/>
                    <a:pt x="1248" y="136"/>
                  </a:cubicBezTo>
                  <a:moveTo>
                    <a:pt x="1266" y="134"/>
                  </a:moveTo>
                  <a:cubicBezTo>
                    <a:pt x="1259" y="135"/>
                    <a:pt x="1259" y="135"/>
                    <a:pt x="1259" y="135"/>
                  </a:cubicBezTo>
                  <a:cubicBezTo>
                    <a:pt x="1259" y="134"/>
                    <a:pt x="1258" y="132"/>
                    <a:pt x="1257" y="132"/>
                  </a:cubicBezTo>
                  <a:cubicBezTo>
                    <a:pt x="1256" y="132"/>
                    <a:pt x="1255" y="132"/>
                    <a:pt x="1255" y="133"/>
                  </a:cubicBezTo>
                  <a:cubicBezTo>
                    <a:pt x="1254" y="133"/>
                    <a:pt x="1254" y="134"/>
                    <a:pt x="1254" y="135"/>
                  </a:cubicBezTo>
                  <a:cubicBezTo>
                    <a:pt x="1231" y="136"/>
                    <a:pt x="1231" y="136"/>
                    <a:pt x="1231" y="136"/>
                  </a:cubicBezTo>
                  <a:cubicBezTo>
                    <a:pt x="1232" y="133"/>
                    <a:pt x="1232" y="133"/>
                    <a:pt x="1232" y="133"/>
                  </a:cubicBezTo>
                  <a:cubicBezTo>
                    <a:pt x="1234" y="133"/>
                    <a:pt x="1236" y="134"/>
                    <a:pt x="1236" y="132"/>
                  </a:cubicBezTo>
                  <a:cubicBezTo>
                    <a:pt x="1236" y="131"/>
                    <a:pt x="1236" y="131"/>
                    <a:pt x="1236" y="131"/>
                  </a:cubicBezTo>
                  <a:cubicBezTo>
                    <a:pt x="1235" y="130"/>
                    <a:pt x="1233" y="130"/>
                    <a:pt x="1232" y="131"/>
                  </a:cubicBezTo>
                  <a:cubicBezTo>
                    <a:pt x="1232" y="130"/>
                    <a:pt x="1232" y="130"/>
                    <a:pt x="1232" y="130"/>
                  </a:cubicBezTo>
                  <a:cubicBezTo>
                    <a:pt x="1238" y="130"/>
                    <a:pt x="1238" y="130"/>
                    <a:pt x="1238" y="130"/>
                  </a:cubicBezTo>
                  <a:cubicBezTo>
                    <a:pt x="1243" y="129"/>
                    <a:pt x="1243" y="129"/>
                    <a:pt x="1243" y="129"/>
                  </a:cubicBezTo>
                  <a:cubicBezTo>
                    <a:pt x="1250" y="129"/>
                    <a:pt x="1257" y="129"/>
                    <a:pt x="1264" y="128"/>
                  </a:cubicBezTo>
                  <a:cubicBezTo>
                    <a:pt x="1265" y="131"/>
                    <a:pt x="1266" y="133"/>
                    <a:pt x="1266" y="134"/>
                  </a:cubicBezTo>
                  <a:moveTo>
                    <a:pt x="1105" y="183"/>
                  </a:moveTo>
                  <a:cubicBezTo>
                    <a:pt x="1105" y="181"/>
                    <a:pt x="1102" y="183"/>
                    <a:pt x="1103" y="184"/>
                  </a:cubicBezTo>
                  <a:cubicBezTo>
                    <a:pt x="1103" y="185"/>
                    <a:pt x="1105" y="184"/>
                    <a:pt x="1105" y="183"/>
                  </a:cubicBezTo>
                  <a:moveTo>
                    <a:pt x="1077" y="179"/>
                  </a:moveTo>
                  <a:cubicBezTo>
                    <a:pt x="1090" y="178"/>
                    <a:pt x="1104" y="178"/>
                    <a:pt x="1118" y="177"/>
                  </a:cubicBezTo>
                  <a:cubicBezTo>
                    <a:pt x="1117" y="178"/>
                    <a:pt x="1117" y="179"/>
                    <a:pt x="1117" y="180"/>
                  </a:cubicBezTo>
                  <a:cubicBezTo>
                    <a:pt x="1114" y="181"/>
                    <a:pt x="1117" y="184"/>
                    <a:pt x="1118" y="183"/>
                  </a:cubicBezTo>
                  <a:cubicBezTo>
                    <a:pt x="1119" y="181"/>
                    <a:pt x="1118" y="180"/>
                    <a:pt x="1118" y="180"/>
                  </a:cubicBezTo>
                  <a:cubicBezTo>
                    <a:pt x="1119" y="180"/>
                    <a:pt x="1119" y="180"/>
                    <a:pt x="1119" y="179"/>
                  </a:cubicBezTo>
                  <a:cubicBezTo>
                    <a:pt x="1120" y="178"/>
                    <a:pt x="1119" y="177"/>
                    <a:pt x="1119" y="177"/>
                  </a:cubicBezTo>
                  <a:cubicBezTo>
                    <a:pt x="1128" y="177"/>
                    <a:pt x="1128" y="177"/>
                    <a:pt x="1128" y="177"/>
                  </a:cubicBezTo>
                  <a:cubicBezTo>
                    <a:pt x="1124" y="180"/>
                    <a:pt x="1120" y="184"/>
                    <a:pt x="1115" y="186"/>
                  </a:cubicBezTo>
                  <a:cubicBezTo>
                    <a:pt x="1112" y="187"/>
                    <a:pt x="1112" y="187"/>
                    <a:pt x="1112" y="187"/>
                  </a:cubicBezTo>
                  <a:cubicBezTo>
                    <a:pt x="1108" y="189"/>
                    <a:pt x="1108" y="189"/>
                    <a:pt x="1108" y="189"/>
                  </a:cubicBezTo>
                  <a:cubicBezTo>
                    <a:pt x="1085" y="190"/>
                    <a:pt x="1085" y="190"/>
                    <a:pt x="1085" y="190"/>
                  </a:cubicBezTo>
                  <a:cubicBezTo>
                    <a:pt x="1085" y="189"/>
                    <a:pt x="1084" y="189"/>
                    <a:pt x="1083" y="189"/>
                  </a:cubicBezTo>
                  <a:cubicBezTo>
                    <a:pt x="1080" y="190"/>
                    <a:pt x="1080" y="190"/>
                    <a:pt x="1080" y="190"/>
                  </a:cubicBezTo>
                  <a:cubicBezTo>
                    <a:pt x="1079" y="189"/>
                    <a:pt x="1078" y="188"/>
                    <a:pt x="1077" y="189"/>
                  </a:cubicBezTo>
                  <a:cubicBezTo>
                    <a:pt x="1062" y="191"/>
                    <a:pt x="1062" y="191"/>
                    <a:pt x="1062" y="191"/>
                  </a:cubicBezTo>
                  <a:cubicBezTo>
                    <a:pt x="1063" y="188"/>
                    <a:pt x="1064" y="185"/>
                    <a:pt x="1066" y="183"/>
                  </a:cubicBezTo>
                  <a:cubicBezTo>
                    <a:pt x="1070" y="182"/>
                    <a:pt x="1073" y="180"/>
                    <a:pt x="1077" y="179"/>
                  </a:cubicBezTo>
                  <a:moveTo>
                    <a:pt x="1189" y="95"/>
                  </a:moveTo>
                  <a:cubicBezTo>
                    <a:pt x="1189" y="94"/>
                    <a:pt x="1186" y="96"/>
                    <a:pt x="1187" y="97"/>
                  </a:cubicBezTo>
                  <a:cubicBezTo>
                    <a:pt x="1188" y="97"/>
                    <a:pt x="1189" y="96"/>
                    <a:pt x="1189" y="95"/>
                  </a:cubicBezTo>
                  <a:moveTo>
                    <a:pt x="1190" y="89"/>
                  </a:moveTo>
                  <a:cubicBezTo>
                    <a:pt x="1183" y="88"/>
                    <a:pt x="1177" y="89"/>
                    <a:pt x="1172" y="89"/>
                  </a:cubicBezTo>
                  <a:cubicBezTo>
                    <a:pt x="1169" y="89"/>
                    <a:pt x="1169" y="89"/>
                    <a:pt x="1169" y="89"/>
                  </a:cubicBezTo>
                  <a:cubicBezTo>
                    <a:pt x="1171" y="88"/>
                    <a:pt x="1171" y="85"/>
                    <a:pt x="1171" y="83"/>
                  </a:cubicBezTo>
                  <a:cubicBezTo>
                    <a:pt x="1189" y="82"/>
                    <a:pt x="1189" y="82"/>
                    <a:pt x="1189" y="82"/>
                  </a:cubicBezTo>
                  <a:cubicBezTo>
                    <a:pt x="1188" y="83"/>
                    <a:pt x="1187" y="82"/>
                    <a:pt x="1187" y="84"/>
                  </a:cubicBezTo>
                  <a:cubicBezTo>
                    <a:pt x="1188" y="83"/>
                    <a:pt x="1188" y="84"/>
                    <a:pt x="1189" y="84"/>
                  </a:cubicBezTo>
                  <a:cubicBezTo>
                    <a:pt x="1190" y="84"/>
                    <a:pt x="1191" y="83"/>
                    <a:pt x="1192" y="82"/>
                  </a:cubicBezTo>
                  <a:cubicBezTo>
                    <a:pt x="1194" y="82"/>
                    <a:pt x="1194" y="82"/>
                    <a:pt x="1194" y="82"/>
                  </a:cubicBezTo>
                  <a:cubicBezTo>
                    <a:pt x="1198" y="91"/>
                    <a:pt x="1198" y="91"/>
                    <a:pt x="1198" y="91"/>
                  </a:cubicBezTo>
                  <a:cubicBezTo>
                    <a:pt x="1197" y="91"/>
                    <a:pt x="1196" y="92"/>
                    <a:pt x="1196" y="93"/>
                  </a:cubicBezTo>
                  <a:cubicBezTo>
                    <a:pt x="1196" y="95"/>
                    <a:pt x="1198" y="94"/>
                    <a:pt x="1199" y="93"/>
                  </a:cubicBezTo>
                  <a:cubicBezTo>
                    <a:pt x="1201" y="97"/>
                    <a:pt x="1201" y="97"/>
                    <a:pt x="1201" y="97"/>
                  </a:cubicBezTo>
                  <a:cubicBezTo>
                    <a:pt x="1174" y="98"/>
                    <a:pt x="1174" y="98"/>
                    <a:pt x="1174" y="98"/>
                  </a:cubicBezTo>
                  <a:cubicBezTo>
                    <a:pt x="1173" y="93"/>
                    <a:pt x="1173" y="93"/>
                    <a:pt x="1173" y="93"/>
                  </a:cubicBezTo>
                  <a:cubicBezTo>
                    <a:pt x="1174" y="92"/>
                    <a:pt x="1174" y="91"/>
                    <a:pt x="1174" y="90"/>
                  </a:cubicBezTo>
                  <a:cubicBezTo>
                    <a:pt x="1179" y="90"/>
                    <a:pt x="1184" y="91"/>
                    <a:pt x="1190" y="89"/>
                  </a:cubicBezTo>
                  <a:moveTo>
                    <a:pt x="1153" y="99"/>
                  </a:moveTo>
                  <a:cubicBezTo>
                    <a:pt x="1157" y="97"/>
                    <a:pt x="1161" y="95"/>
                    <a:pt x="1165" y="92"/>
                  </a:cubicBezTo>
                  <a:cubicBezTo>
                    <a:pt x="1165" y="93"/>
                    <a:pt x="1165" y="94"/>
                    <a:pt x="1165" y="94"/>
                  </a:cubicBezTo>
                  <a:cubicBezTo>
                    <a:pt x="1167" y="95"/>
                    <a:pt x="1167" y="93"/>
                    <a:pt x="1167" y="93"/>
                  </a:cubicBezTo>
                  <a:cubicBezTo>
                    <a:pt x="1168" y="92"/>
                    <a:pt x="1168" y="91"/>
                    <a:pt x="1168" y="91"/>
                  </a:cubicBezTo>
                  <a:cubicBezTo>
                    <a:pt x="1170" y="90"/>
                    <a:pt x="1170" y="90"/>
                    <a:pt x="1170" y="90"/>
                  </a:cubicBezTo>
                  <a:cubicBezTo>
                    <a:pt x="1171" y="91"/>
                    <a:pt x="1171" y="92"/>
                    <a:pt x="1171" y="93"/>
                  </a:cubicBezTo>
                  <a:cubicBezTo>
                    <a:pt x="1167" y="94"/>
                    <a:pt x="1163" y="97"/>
                    <a:pt x="1159" y="99"/>
                  </a:cubicBezTo>
                  <a:lnTo>
                    <a:pt x="1153" y="99"/>
                  </a:lnTo>
                  <a:close/>
                  <a:moveTo>
                    <a:pt x="1126" y="210"/>
                  </a:moveTo>
                  <a:cubicBezTo>
                    <a:pt x="1126" y="209"/>
                    <a:pt x="1126" y="208"/>
                    <a:pt x="1125" y="209"/>
                  </a:cubicBezTo>
                  <a:cubicBezTo>
                    <a:pt x="1123" y="209"/>
                    <a:pt x="1125" y="211"/>
                    <a:pt x="1126" y="210"/>
                  </a:cubicBezTo>
                  <a:moveTo>
                    <a:pt x="1129" y="209"/>
                  </a:moveTo>
                  <a:cubicBezTo>
                    <a:pt x="1128" y="208"/>
                    <a:pt x="1127" y="209"/>
                    <a:pt x="1127" y="210"/>
                  </a:cubicBezTo>
                  <a:cubicBezTo>
                    <a:pt x="1127" y="210"/>
                    <a:pt x="1129" y="211"/>
                    <a:pt x="1129" y="209"/>
                  </a:cubicBezTo>
                  <a:moveTo>
                    <a:pt x="1149" y="201"/>
                  </a:moveTo>
                  <a:cubicBezTo>
                    <a:pt x="1149" y="199"/>
                    <a:pt x="1146" y="202"/>
                    <a:pt x="1148" y="202"/>
                  </a:cubicBezTo>
                  <a:cubicBezTo>
                    <a:pt x="1149" y="203"/>
                    <a:pt x="1149" y="202"/>
                    <a:pt x="1149" y="201"/>
                  </a:cubicBezTo>
                  <a:moveTo>
                    <a:pt x="1155" y="203"/>
                  </a:moveTo>
                  <a:cubicBezTo>
                    <a:pt x="1155" y="201"/>
                    <a:pt x="1153" y="202"/>
                    <a:pt x="1154" y="203"/>
                  </a:cubicBezTo>
                  <a:cubicBezTo>
                    <a:pt x="1154" y="204"/>
                    <a:pt x="1155" y="203"/>
                    <a:pt x="1155" y="203"/>
                  </a:cubicBezTo>
                  <a:moveTo>
                    <a:pt x="1120" y="204"/>
                  </a:moveTo>
                  <a:cubicBezTo>
                    <a:pt x="1119" y="205"/>
                    <a:pt x="1118" y="205"/>
                    <a:pt x="1119" y="206"/>
                  </a:cubicBezTo>
                  <a:cubicBezTo>
                    <a:pt x="1121" y="207"/>
                    <a:pt x="1122" y="204"/>
                    <a:pt x="1120" y="204"/>
                  </a:cubicBezTo>
                  <a:moveTo>
                    <a:pt x="1118" y="202"/>
                  </a:moveTo>
                  <a:cubicBezTo>
                    <a:pt x="1125" y="202"/>
                    <a:pt x="1132" y="202"/>
                    <a:pt x="1140" y="201"/>
                  </a:cubicBezTo>
                  <a:cubicBezTo>
                    <a:pt x="1147" y="200"/>
                    <a:pt x="1151" y="200"/>
                    <a:pt x="1156" y="199"/>
                  </a:cubicBezTo>
                  <a:cubicBezTo>
                    <a:pt x="1162" y="199"/>
                    <a:pt x="1168" y="199"/>
                    <a:pt x="1173" y="199"/>
                  </a:cubicBezTo>
                  <a:cubicBezTo>
                    <a:pt x="1172" y="200"/>
                    <a:pt x="1171" y="201"/>
                    <a:pt x="1170" y="201"/>
                  </a:cubicBezTo>
                  <a:cubicBezTo>
                    <a:pt x="1161" y="206"/>
                    <a:pt x="1151" y="206"/>
                    <a:pt x="1141" y="208"/>
                  </a:cubicBezTo>
                  <a:cubicBezTo>
                    <a:pt x="1138" y="208"/>
                    <a:pt x="1135" y="210"/>
                    <a:pt x="1133" y="213"/>
                  </a:cubicBezTo>
                  <a:cubicBezTo>
                    <a:pt x="1132" y="215"/>
                    <a:pt x="1131" y="216"/>
                    <a:pt x="1130" y="218"/>
                  </a:cubicBezTo>
                  <a:cubicBezTo>
                    <a:pt x="1123" y="218"/>
                    <a:pt x="1123" y="218"/>
                    <a:pt x="1123" y="218"/>
                  </a:cubicBezTo>
                  <a:cubicBezTo>
                    <a:pt x="1124" y="216"/>
                    <a:pt x="1125" y="214"/>
                    <a:pt x="1125" y="211"/>
                  </a:cubicBezTo>
                  <a:cubicBezTo>
                    <a:pt x="1122" y="213"/>
                    <a:pt x="1119" y="216"/>
                    <a:pt x="1117" y="218"/>
                  </a:cubicBezTo>
                  <a:cubicBezTo>
                    <a:pt x="1112" y="218"/>
                    <a:pt x="1107" y="219"/>
                    <a:pt x="1102" y="219"/>
                  </a:cubicBezTo>
                  <a:cubicBezTo>
                    <a:pt x="1107" y="216"/>
                    <a:pt x="1107" y="216"/>
                    <a:pt x="1107" y="216"/>
                  </a:cubicBezTo>
                  <a:cubicBezTo>
                    <a:pt x="1112" y="213"/>
                    <a:pt x="1115" y="208"/>
                    <a:pt x="1118" y="202"/>
                  </a:cubicBezTo>
                  <a:moveTo>
                    <a:pt x="1123" y="225"/>
                  </a:moveTo>
                  <a:cubicBezTo>
                    <a:pt x="1124" y="225"/>
                    <a:pt x="1124" y="226"/>
                    <a:pt x="1125" y="226"/>
                  </a:cubicBezTo>
                  <a:cubicBezTo>
                    <a:pt x="1125" y="226"/>
                    <a:pt x="1126" y="225"/>
                    <a:pt x="1126" y="225"/>
                  </a:cubicBezTo>
                  <a:cubicBezTo>
                    <a:pt x="1125" y="224"/>
                    <a:pt x="1124" y="225"/>
                    <a:pt x="1123" y="225"/>
                  </a:cubicBezTo>
                  <a:moveTo>
                    <a:pt x="1123" y="220"/>
                  </a:moveTo>
                  <a:cubicBezTo>
                    <a:pt x="1127" y="220"/>
                    <a:pt x="1127" y="220"/>
                    <a:pt x="1127" y="220"/>
                  </a:cubicBezTo>
                  <a:cubicBezTo>
                    <a:pt x="1129" y="220"/>
                    <a:pt x="1129" y="220"/>
                    <a:pt x="1129" y="220"/>
                  </a:cubicBezTo>
                  <a:cubicBezTo>
                    <a:pt x="1125" y="227"/>
                    <a:pt x="1125" y="227"/>
                    <a:pt x="1125" y="227"/>
                  </a:cubicBezTo>
                  <a:cubicBezTo>
                    <a:pt x="1119" y="227"/>
                    <a:pt x="1119" y="227"/>
                    <a:pt x="1119" y="227"/>
                  </a:cubicBezTo>
                  <a:cubicBezTo>
                    <a:pt x="1120" y="226"/>
                    <a:pt x="1121" y="224"/>
                    <a:pt x="1122" y="222"/>
                  </a:cubicBezTo>
                  <a:lnTo>
                    <a:pt x="1123" y="220"/>
                  </a:lnTo>
                  <a:close/>
                  <a:moveTo>
                    <a:pt x="1234" y="51"/>
                  </a:moveTo>
                  <a:cubicBezTo>
                    <a:pt x="1235" y="51"/>
                    <a:pt x="1236" y="50"/>
                    <a:pt x="1236" y="49"/>
                  </a:cubicBezTo>
                  <a:cubicBezTo>
                    <a:pt x="1236" y="50"/>
                    <a:pt x="1237" y="51"/>
                    <a:pt x="1237" y="51"/>
                  </a:cubicBezTo>
                  <a:cubicBezTo>
                    <a:pt x="1228" y="51"/>
                    <a:pt x="1228" y="51"/>
                    <a:pt x="1228" y="51"/>
                  </a:cubicBezTo>
                  <a:cubicBezTo>
                    <a:pt x="1226" y="50"/>
                    <a:pt x="1225" y="50"/>
                    <a:pt x="1225" y="51"/>
                  </a:cubicBezTo>
                  <a:cubicBezTo>
                    <a:pt x="1215" y="52"/>
                    <a:pt x="1215" y="52"/>
                    <a:pt x="1215" y="52"/>
                  </a:cubicBezTo>
                  <a:cubicBezTo>
                    <a:pt x="1217" y="45"/>
                    <a:pt x="1217" y="45"/>
                    <a:pt x="1217" y="45"/>
                  </a:cubicBezTo>
                  <a:cubicBezTo>
                    <a:pt x="1218" y="46"/>
                    <a:pt x="1219" y="46"/>
                    <a:pt x="1219" y="46"/>
                  </a:cubicBezTo>
                  <a:cubicBezTo>
                    <a:pt x="1219" y="47"/>
                    <a:pt x="1219" y="47"/>
                    <a:pt x="1219" y="47"/>
                  </a:cubicBezTo>
                  <a:cubicBezTo>
                    <a:pt x="1222" y="48"/>
                    <a:pt x="1222" y="48"/>
                    <a:pt x="1222" y="48"/>
                  </a:cubicBezTo>
                  <a:cubicBezTo>
                    <a:pt x="1222" y="48"/>
                    <a:pt x="1221" y="49"/>
                    <a:pt x="1222" y="50"/>
                  </a:cubicBezTo>
                  <a:cubicBezTo>
                    <a:pt x="1222" y="51"/>
                    <a:pt x="1224" y="49"/>
                    <a:pt x="1224" y="49"/>
                  </a:cubicBezTo>
                  <a:cubicBezTo>
                    <a:pt x="1224" y="47"/>
                    <a:pt x="1225" y="46"/>
                    <a:pt x="1226" y="45"/>
                  </a:cubicBezTo>
                  <a:cubicBezTo>
                    <a:pt x="1235" y="45"/>
                    <a:pt x="1235" y="45"/>
                    <a:pt x="1235" y="45"/>
                  </a:cubicBezTo>
                  <a:cubicBezTo>
                    <a:pt x="1234" y="46"/>
                    <a:pt x="1234" y="49"/>
                    <a:pt x="1234" y="51"/>
                  </a:cubicBezTo>
                  <a:moveTo>
                    <a:pt x="1223" y="37"/>
                  </a:moveTo>
                  <a:cubicBezTo>
                    <a:pt x="1222" y="39"/>
                    <a:pt x="1222" y="39"/>
                    <a:pt x="1222" y="39"/>
                  </a:cubicBezTo>
                  <a:cubicBezTo>
                    <a:pt x="1222" y="38"/>
                    <a:pt x="1219" y="40"/>
                    <a:pt x="1220" y="41"/>
                  </a:cubicBezTo>
                  <a:cubicBezTo>
                    <a:pt x="1220" y="41"/>
                    <a:pt x="1221" y="42"/>
                    <a:pt x="1221" y="41"/>
                  </a:cubicBezTo>
                  <a:cubicBezTo>
                    <a:pt x="1220" y="43"/>
                    <a:pt x="1220" y="43"/>
                    <a:pt x="1220" y="43"/>
                  </a:cubicBezTo>
                  <a:cubicBezTo>
                    <a:pt x="1220" y="42"/>
                    <a:pt x="1218" y="42"/>
                    <a:pt x="1217" y="43"/>
                  </a:cubicBezTo>
                  <a:cubicBezTo>
                    <a:pt x="1219" y="37"/>
                    <a:pt x="1219" y="37"/>
                    <a:pt x="1219" y="37"/>
                  </a:cubicBezTo>
                  <a:lnTo>
                    <a:pt x="1223" y="37"/>
                  </a:lnTo>
                  <a:close/>
                  <a:moveTo>
                    <a:pt x="1154" y="192"/>
                  </a:moveTo>
                  <a:cubicBezTo>
                    <a:pt x="1154" y="190"/>
                    <a:pt x="1150" y="193"/>
                    <a:pt x="1152" y="194"/>
                  </a:cubicBezTo>
                  <a:cubicBezTo>
                    <a:pt x="1153" y="194"/>
                    <a:pt x="1154" y="194"/>
                    <a:pt x="1154" y="192"/>
                  </a:cubicBezTo>
                  <a:moveTo>
                    <a:pt x="1169" y="190"/>
                  </a:moveTo>
                  <a:cubicBezTo>
                    <a:pt x="1169" y="193"/>
                    <a:pt x="1172" y="190"/>
                    <a:pt x="1171" y="189"/>
                  </a:cubicBezTo>
                  <a:cubicBezTo>
                    <a:pt x="1170" y="188"/>
                    <a:pt x="1169" y="190"/>
                    <a:pt x="1169" y="190"/>
                  </a:cubicBezTo>
                  <a:moveTo>
                    <a:pt x="1121" y="197"/>
                  </a:moveTo>
                  <a:cubicBezTo>
                    <a:pt x="1125" y="197"/>
                    <a:pt x="1129" y="195"/>
                    <a:pt x="1133" y="194"/>
                  </a:cubicBezTo>
                  <a:cubicBezTo>
                    <a:pt x="1133" y="195"/>
                    <a:pt x="1132" y="195"/>
                    <a:pt x="1131" y="196"/>
                  </a:cubicBezTo>
                  <a:cubicBezTo>
                    <a:pt x="1133" y="196"/>
                    <a:pt x="1134" y="195"/>
                    <a:pt x="1135" y="193"/>
                  </a:cubicBezTo>
                  <a:cubicBezTo>
                    <a:pt x="1136" y="192"/>
                    <a:pt x="1139" y="191"/>
                    <a:pt x="1141" y="189"/>
                  </a:cubicBezTo>
                  <a:cubicBezTo>
                    <a:pt x="1155" y="188"/>
                    <a:pt x="1155" y="188"/>
                    <a:pt x="1155" y="188"/>
                  </a:cubicBezTo>
                  <a:cubicBezTo>
                    <a:pt x="1156" y="190"/>
                    <a:pt x="1156" y="189"/>
                    <a:pt x="1157" y="188"/>
                  </a:cubicBezTo>
                  <a:cubicBezTo>
                    <a:pt x="1168" y="188"/>
                    <a:pt x="1179" y="187"/>
                    <a:pt x="1190" y="187"/>
                  </a:cubicBezTo>
                  <a:cubicBezTo>
                    <a:pt x="1203" y="186"/>
                    <a:pt x="1217" y="185"/>
                    <a:pt x="1231" y="185"/>
                  </a:cubicBezTo>
                  <a:cubicBezTo>
                    <a:pt x="1240" y="184"/>
                    <a:pt x="1240" y="184"/>
                    <a:pt x="1240" y="184"/>
                  </a:cubicBezTo>
                  <a:cubicBezTo>
                    <a:pt x="1230" y="189"/>
                    <a:pt x="1219" y="193"/>
                    <a:pt x="1207" y="193"/>
                  </a:cubicBezTo>
                  <a:cubicBezTo>
                    <a:pt x="1200" y="193"/>
                    <a:pt x="1193" y="190"/>
                    <a:pt x="1187" y="187"/>
                  </a:cubicBezTo>
                  <a:cubicBezTo>
                    <a:pt x="1185" y="188"/>
                    <a:pt x="1183" y="188"/>
                    <a:pt x="1183" y="190"/>
                  </a:cubicBezTo>
                  <a:cubicBezTo>
                    <a:pt x="1182" y="193"/>
                    <a:pt x="1180" y="194"/>
                    <a:pt x="1178" y="196"/>
                  </a:cubicBezTo>
                  <a:cubicBezTo>
                    <a:pt x="1172" y="197"/>
                    <a:pt x="1166" y="198"/>
                    <a:pt x="1160" y="198"/>
                  </a:cubicBezTo>
                  <a:cubicBezTo>
                    <a:pt x="1147" y="199"/>
                    <a:pt x="1133" y="199"/>
                    <a:pt x="1120" y="199"/>
                  </a:cubicBezTo>
                  <a:lnTo>
                    <a:pt x="1121" y="197"/>
                  </a:lnTo>
                  <a:close/>
                  <a:moveTo>
                    <a:pt x="439" y="409"/>
                  </a:moveTo>
                  <a:cubicBezTo>
                    <a:pt x="441" y="411"/>
                    <a:pt x="442" y="410"/>
                    <a:pt x="442" y="410"/>
                  </a:cubicBezTo>
                  <a:cubicBezTo>
                    <a:pt x="442" y="409"/>
                    <a:pt x="441" y="408"/>
                    <a:pt x="439" y="409"/>
                  </a:cubicBezTo>
                  <a:moveTo>
                    <a:pt x="471" y="419"/>
                  </a:moveTo>
                  <a:cubicBezTo>
                    <a:pt x="473" y="419"/>
                    <a:pt x="470" y="416"/>
                    <a:pt x="470" y="417"/>
                  </a:cubicBezTo>
                  <a:cubicBezTo>
                    <a:pt x="469" y="419"/>
                    <a:pt x="470" y="420"/>
                    <a:pt x="471" y="419"/>
                  </a:cubicBezTo>
                  <a:moveTo>
                    <a:pt x="444" y="417"/>
                  </a:moveTo>
                  <a:cubicBezTo>
                    <a:pt x="446" y="416"/>
                    <a:pt x="444" y="415"/>
                    <a:pt x="443" y="416"/>
                  </a:cubicBezTo>
                  <a:lnTo>
                    <a:pt x="444" y="417"/>
                  </a:lnTo>
                  <a:close/>
                  <a:moveTo>
                    <a:pt x="442" y="421"/>
                  </a:moveTo>
                  <a:cubicBezTo>
                    <a:pt x="446" y="420"/>
                    <a:pt x="441" y="415"/>
                    <a:pt x="439" y="417"/>
                  </a:cubicBezTo>
                  <a:cubicBezTo>
                    <a:pt x="438" y="419"/>
                    <a:pt x="441" y="421"/>
                    <a:pt x="442" y="421"/>
                  </a:cubicBezTo>
                  <a:moveTo>
                    <a:pt x="463" y="424"/>
                  </a:moveTo>
                  <a:cubicBezTo>
                    <a:pt x="466" y="423"/>
                    <a:pt x="463" y="420"/>
                    <a:pt x="462" y="422"/>
                  </a:cubicBezTo>
                  <a:cubicBezTo>
                    <a:pt x="461" y="423"/>
                    <a:pt x="463" y="424"/>
                    <a:pt x="463" y="424"/>
                  </a:cubicBezTo>
                  <a:moveTo>
                    <a:pt x="467" y="436"/>
                  </a:moveTo>
                  <a:cubicBezTo>
                    <a:pt x="469" y="435"/>
                    <a:pt x="465" y="432"/>
                    <a:pt x="465" y="434"/>
                  </a:cubicBezTo>
                  <a:cubicBezTo>
                    <a:pt x="465" y="435"/>
                    <a:pt x="466" y="436"/>
                    <a:pt x="467" y="436"/>
                  </a:cubicBezTo>
                  <a:moveTo>
                    <a:pt x="355" y="427"/>
                  </a:moveTo>
                  <a:cubicBezTo>
                    <a:pt x="357" y="426"/>
                    <a:pt x="353" y="424"/>
                    <a:pt x="353" y="426"/>
                  </a:cubicBezTo>
                  <a:cubicBezTo>
                    <a:pt x="354" y="427"/>
                    <a:pt x="355" y="427"/>
                    <a:pt x="355" y="427"/>
                  </a:cubicBezTo>
                  <a:moveTo>
                    <a:pt x="449" y="446"/>
                  </a:moveTo>
                  <a:cubicBezTo>
                    <a:pt x="451" y="446"/>
                    <a:pt x="447" y="443"/>
                    <a:pt x="447" y="445"/>
                  </a:cubicBezTo>
                  <a:cubicBezTo>
                    <a:pt x="447" y="446"/>
                    <a:pt x="448" y="446"/>
                    <a:pt x="449" y="446"/>
                  </a:cubicBezTo>
                  <a:moveTo>
                    <a:pt x="800" y="252"/>
                  </a:moveTo>
                  <a:cubicBezTo>
                    <a:pt x="801" y="252"/>
                    <a:pt x="802" y="252"/>
                    <a:pt x="802" y="251"/>
                  </a:cubicBezTo>
                  <a:cubicBezTo>
                    <a:pt x="802" y="251"/>
                    <a:pt x="802" y="249"/>
                    <a:pt x="803" y="250"/>
                  </a:cubicBezTo>
                  <a:cubicBezTo>
                    <a:pt x="802" y="248"/>
                    <a:pt x="800" y="249"/>
                    <a:pt x="800" y="250"/>
                  </a:cubicBezTo>
                  <a:cubicBezTo>
                    <a:pt x="799" y="250"/>
                    <a:pt x="798" y="250"/>
                    <a:pt x="798" y="251"/>
                  </a:cubicBezTo>
                  <a:cubicBezTo>
                    <a:pt x="797" y="252"/>
                    <a:pt x="799" y="252"/>
                    <a:pt x="800" y="252"/>
                  </a:cubicBezTo>
                  <a:moveTo>
                    <a:pt x="794" y="258"/>
                  </a:moveTo>
                  <a:cubicBezTo>
                    <a:pt x="795" y="258"/>
                    <a:pt x="795" y="257"/>
                    <a:pt x="795" y="257"/>
                  </a:cubicBezTo>
                  <a:cubicBezTo>
                    <a:pt x="794" y="255"/>
                    <a:pt x="791" y="256"/>
                    <a:pt x="792" y="258"/>
                  </a:cubicBezTo>
                  <a:cubicBezTo>
                    <a:pt x="793" y="258"/>
                    <a:pt x="793" y="259"/>
                    <a:pt x="794" y="258"/>
                  </a:cubicBezTo>
                  <a:moveTo>
                    <a:pt x="768" y="258"/>
                  </a:moveTo>
                  <a:cubicBezTo>
                    <a:pt x="769" y="257"/>
                    <a:pt x="765" y="256"/>
                    <a:pt x="766" y="258"/>
                  </a:cubicBezTo>
                  <a:cubicBezTo>
                    <a:pt x="766" y="258"/>
                    <a:pt x="767" y="258"/>
                    <a:pt x="768" y="258"/>
                  </a:cubicBezTo>
                  <a:moveTo>
                    <a:pt x="793" y="263"/>
                  </a:moveTo>
                  <a:cubicBezTo>
                    <a:pt x="795" y="262"/>
                    <a:pt x="792" y="260"/>
                    <a:pt x="791" y="261"/>
                  </a:cubicBezTo>
                  <a:cubicBezTo>
                    <a:pt x="790" y="262"/>
                    <a:pt x="792" y="263"/>
                    <a:pt x="793" y="263"/>
                  </a:cubicBezTo>
                  <a:moveTo>
                    <a:pt x="763" y="261"/>
                  </a:moveTo>
                  <a:cubicBezTo>
                    <a:pt x="764" y="260"/>
                    <a:pt x="762" y="259"/>
                    <a:pt x="761" y="260"/>
                  </a:cubicBezTo>
                  <a:cubicBezTo>
                    <a:pt x="761" y="261"/>
                    <a:pt x="762" y="262"/>
                    <a:pt x="763" y="261"/>
                  </a:cubicBezTo>
                  <a:moveTo>
                    <a:pt x="787" y="266"/>
                  </a:moveTo>
                  <a:cubicBezTo>
                    <a:pt x="788" y="265"/>
                    <a:pt x="786" y="263"/>
                    <a:pt x="785" y="264"/>
                  </a:cubicBezTo>
                  <a:cubicBezTo>
                    <a:pt x="784" y="265"/>
                    <a:pt x="786" y="266"/>
                    <a:pt x="787" y="266"/>
                  </a:cubicBezTo>
                  <a:moveTo>
                    <a:pt x="797" y="268"/>
                  </a:moveTo>
                  <a:cubicBezTo>
                    <a:pt x="799" y="267"/>
                    <a:pt x="796" y="265"/>
                    <a:pt x="796" y="267"/>
                  </a:cubicBezTo>
                  <a:cubicBezTo>
                    <a:pt x="796" y="268"/>
                    <a:pt x="797" y="268"/>
                    <a:pt x="797" y="268"/>
                  </a:cubicBezTo>
                  <a:moveTo>
                    <a:pt x="768" y="265"/>
                  </a:moveTo>
                  <a:cubicBezTo>
                    <a:pt x="768" y="264"/>
                    <a:pt x="766" y="264"/>
                    <a:pt x="766" y="264"/>
                  </a:cubicBezTo>
                  <a:cubicBezTo>
                    <a:pt x="766" y="265"/>
                    <a:pt x="767" y="266"/>
                    <a:pt x="768" y="265"/>
                  </a:cubicBezTo>
                  <a:moveTo>
                    <a:pt x="786" y="271"/>
                  </a:moveTo>
                  <a:cubicBezTo>
                    <a:pt x="789" y="271"/>
                    <a:pt x="787" y="268"/>
                    <a:pt x="785" y="268"/>
                  </a:cubicBezTo>
                  <a:cubicBezTo>
                    <a:pt x="784" y="269"/>
                    <a:pt x="784" y="272"/>
                    <a:pt x="786" y="271"/>
                  </a:cubicBezTo>
                  <a:moveTo>
                    <a:pt x="743" y="272"/>
                  </a:moveTo>
                  <a:cubicBezTo>
                    <a:pt x="745" y="271"/>
                    <a:pt x="742" y="268"/>
                    <a:pt x="741" y="270"/>
                  </a:cubicBezTo>
                  <a:cubicBezTo>
                    <a:pt x="741" y="271"/>
                    <a:pt x="742" y="272"/>
                    <a:pt x="743" y="272"/>
                  </a:cubicBezTo>
                  <a:moveTo>
                    <a:pt x="746" y="273"/>
                  </a:moveTo>
                  <a:cubicBezTo>
                    <a:pt x="747" y="272"/>
                    <a:pt x="745" y="271"/>
                    <a:pt x="745" y="272"/>
                  </a:cubicBezTo>
                  <a:cubicBezTo>
                    <a:pt x="744" y="273"/>
                    <a:pt x="745" y="273"/>
                    <a:pt x="746" y="273"/>
                  </a:cubicBezTo>
                  <a:moveTo>
                    <a:pt x="774" y="277"/>
                  </a:moveTo>
                  <a:cubicBezTo>
                    <a:pt x="775" y="276"/>
                    <a:pt x="771" y="275"/>
                    <a:pt x="772" y="277"/>
                  </a:cubicBezTo>
                  <a:cubicBezTo>
                    <a:pt x="772" y="278"/>
                    <a:pt x="773" y="278"/>
                    <a:pt x="774" y="277"/>
                  </a:cubicBezTo>
                  <a:moveTo>
                    <a:pt x="762" y="276"/>
                  </a:moveTo>
                  <a:cubicBezTo>
                    <a:pt x="764" y="275"/>
                    <a:pt x="761" y="273"/>
                    <a:pt x="761" y="275"/>
                  </a:cubicBezTo>
                  <a:cubicBezTo>
                    <a:pt x="761" y="276"/>
                    <a:pt x="762" y="276"/>
                    <a:pt x="762" y="276"/>
                  </a:cubicBezTo>
                  <a:moveTo>
                    <a:pt x="809" y="282"/>
                  </a:moveTo>
                  <a:cubicBezTo>
                    <a:pt x="812" y="282"/>
                    <a:pt x="809" y="279"/>
                    <a:pt x="807" y="279"/>
                  </a:cubicBezTo>
                  <a:cubicBezTo>
                    <a:pt x="806" y="280"/>
                    <a:pt x="808" y="282"/>
                    <a:pt x="809" y="282"/>
                  </a:cubicBezTo>
                  <a:moveTo>
                    <a:pt x="757" y="277"/>
                  </a:moveTo>
                  <a:cubicBezTo>
                    <a:pt x="757" y="277"/>
                    <a:pt x="758" y="277"/>
                    <a:pt x="758" y="276"/>
                  </a:cubicBezTo>
                  <a:cubicBezTo>
                    <a:pt x="757" y="274"/>
                    <a:pt x="754" y="277"/>
                    <a:pt x="757" y="277"/>
                  </a:cubicBezTo>
                  <a:moveTo>
                    <a:pt x="789" y="282"/>
                  </a:moveTo>
                  <a:cubicBezTo>
                    <a:pt x="791" y="281"/>
                    <a:pt x="789" y="279"/>
                    <a:pt x="788" y="280"/>
                  </a:cubicBezTo>
                  <a:cubicBezTo>
                    <a:pt x="788" y="281"/>
                    <a:pt x="789" y="282"/>
                    <a:pt x="789" y="282"/>
                  </a:cubicBezTo>
                  <a:moveTo>
                    <a:pt x="759" y="291"/>
                  </a:moveTo>
                  <a:cubicBezTo>
                    <a:pt x="760" y="292"/>
                    <a:pt x="763" y="293"/>
                    <a:pt x="763" y="292"/>
                  </a:cubicBezTo>
                  <a:cubicBezTo>
                    <a:pt x="763" y="290"/>
                    <a:pt x="760" y="290"/>
                    <a:pt x="759" y="291"/>
                  </a:cubicBezTo>
                  <a:moveTo>
                    <a:pt x="862" y="305"/>
                  </a:moveTo>
                  <a:cubicBezTo>
                    <a:pt x="864" y="304"/>
                    <a:pt x="860" y="302"/>
                    <a:pt x="860" y="304"/>
                  </a:cubicBezTo>
                  <a:cubicBezTo>
                    <a:pt x="860" y="305"/>
                    <a:pt x="861" y="306"/>
                    <a:pt x="862" y="305"/>
                  </a:cubicBezTo>
                  <a:moveTo>
                    <a:pt x="767" y="310"/>
                  </a:moveTo>
                  <a:cubicBezTo>
                    <a:pt x="769" y="310"/>
                    <a:pt x="767" y="308"/>
                    <a:pt x="766" y="309"/>
                  </a:cubicBezTo>
                  <a:cubicBezTo>
                    <a:pt x="765" y="310"/>
                    <a:pt x="767" y="310"/>
                    <a:pt x="767" y="310"/>
                  </a:cubicBezTo>
                  <a:moveTo>
                    <a:pt x="544" y="360"/>
                  </a:moveTo>
                  <a:cubicBezTo>
                    <a:pt x="546" y="360"/>
                    <a:pt x="547" y="359"/>
                    <a:pt x="547" y="357"/>
                  </a:cubicBezTo>
                  <a:cubicBezTo>
                    <a:pt x="546" y="357"/>
                    <a:pt x="546" y="357"/>
                    <a:pt x="545" y="358"/>
                  </a:cubicBezTo>
                  <a:cubicBezTo>
                    <a:pt x="545" y="359"/>
                    <a:pt x="544" y="359"/>
                    <a:pt x="544" y="360"/>
                  </a:cubicBezTo>
                  <a:moveTo>
                    <a:pt x="507" y="315"/>
                  </a:moveTo>
                  <a:cubicBezTo>
                    <a:pt x="507" y="317"/>
                    <a:pt x="505" y="315"/>
                    <a:pt x="504" y="316"/>
                  </a:cubicBezTo>
                  <a:cubicBezTo>
                    <a:pt x="501" y="318"/>
                    <a:pt x="505" y="322"/>
                    <a:pt x="507" y="321"/>
                  </a:cubicBezTo>
                  <a:cubicBezTo>
                    <a:pt x="508" y="320"/>
                    <a:pt x="507" y="319"/>
                    <a:pt x="508" y="318"/>
                  </a:cubicBezTo>
                  <a:cubicBezTo>
                    <a:pt x="508" y="317"/>
                    <a:pt x="509" y="316"/>
                    <a:pt x="507" y="315"/>
                  </a:cubicBezTo>
                  <a:moveTo>
                    <a:pt x="515" y="318"/>
                  </a:moveTo>
                  <a:cubicBezTo>
                    <a:pt x="516" y="315"/>
                    <a:pt x="513" y="316"/>
                    <a:pt x="513" y="317"/>
                  </a:cubicBezTo>
                  <a:cubicBezTo>
                    <a:pt x="513" y="319"/>
                    <a:pt x="515" y="319"/>
                    <a:pt x="515" y="318"/>
                  </a:cubicBezTo>
                  <a:moveTo>
                    <a:pt x="513" y="325"/>
                  </a:moveTo>
                  <a:cubicBezTo>
                    <a:pt x="513" y="324"/>
                    <a:pt x="511" y="324"/>
                    <a:pt x="511" y="325"/>
                  </a:cubicBezTo>
                  <a:cubicBezTo>
                    <a:pt x="511" y="326"/>
                    <a:pt x="513" y="326"/>
                    <a:pt x="513" y="325"/>
                  </a:cubicBezTo>
                  <a:moveTo>
                    <a:pt x="514" y="334"/>
                  </a:moveTo>
                  <a:cubicBezTo>
                    <a:pt x="514" y="333"/>
                    <a:pt x="512" y="332"/>
                    <a:pt x="512" y="333"/>
                  </a:cubicBezTo>
                  <a:cubicBezTo>
                    <a:pt x="510" y="335"/>
                    <a:pt x="514" y="338"/>
                    <a:pt x="514" y="334"/>
                  </a:cubicBezTo>
                  <a:moveTo>
                    <a:pt x="526" y="315"/>
                  </a:moveTo>
                  <a:cubicBezTo>
                    <a:pt x="525" y="315"/>
                    <a:pt x="524" y="315"/>
                    <a:pt x="524" y="315"/>
                  </a:cubicBezTo>
                  <a:cubicBezTo>
                    <a:pt x="524" y="315"/>
                    <a:pt x="526" y="317"/>
                    <a:pt x="526" y="315"/>
                  </a:cubicBezTo>
                  <a:moveTo>
                    <a:pt x="518" y="347"/>
                  </a:moveTo>
                  <a:cubicBezTo>
                    <a:pt x="517" y="345"/>
                    <a:pt x="515" y="347"/>
                    <a:pt x="515" y="348"/>
                  </a:cubicBezTo>
                  <a:cubicBezTo>
                    <a:pt x="516" y="349"/>
                    <a:pt x="518" y="348"/>
                    <a:pt x="518" y="347"/>
                  </a:cubicBezTo>
                  <a:moveTo>
                    <a:pt x="515" y="358"/>
                  </a:moveTo>
                  <a:cubicBezTo>
                    <a:pt x="516" y="360"/>
                    <a:pt x="515" y="361"/>
                    <a:pt x="517" y="362"/>
                  </a:cubicBezTo>
                  <a:cubicBezTo>
                    <a:pt x="520" y="364"/>
                    <a:pt x="522" y="358"/>
                    <a:pt x="518" y="357"/>
                  </a:cubicBezTo>
                  <a:cubicBezTo>
                    <a:pt x="517" y="357"/>
                    <a:pt x="516" y="358"/>
                    <a:pt x="515" y="358"/>
                  </a:cubicBezTo>
                  <a:moveTo>
                    <a:pt x="532" y="343"/>
                  </a:moveTo>
                  <a:cubicBezTo>
                    <a:pt x="533" y="338"/>
                    <a:pt x="527" y="344"/>
                    <a:pt x="531" y="344"/>
                  </a:cubicBezTo>
                  <a:cubicBezTo>
                    <a:pt x="532" y="344"/>
                    <a:pt x="532" y="344"/>
                    <a:pt x="532" y="343"/>
                  </a:cubicBezTo>
                  <a:moveTo>
                    <a:pt x="528" y="351"/>
                  </a:moveTo>
                  <a:cubicBezTo>
                    <a:pt x="527" y="351"/>
                    <a:pt x="527" y="351"/>
                    <a:pt x="527" y="351"/>
                  </a:cubicBezTo>
                  <a:cubicBezTo>
                    <a:pt x="527" y="352"/>
                    <a:pt x="528" y="353"/>
                    <a:pt x="528" y="351"/>
                  </a:cubicBezTo>
                  <a:moveTo>
                    <a:pt x="526" y="369"/>
                  </a:moveTo>
                  <a:cubicBezTo>
                    <a:pt x="526" y="367"/>
                    <a:pt x="523" y="371"/>
                    <a:pt x="526" y="371"/>
                  </a:cubicBezTo>
                  <a:lnTo>
                    <a:pt x="526" y="369"/>
                  </a:lnTo>
                  <a:close/>
                  <a:moveTo>
                    <a:pt x="540" y="345"/>
                  </a:moveTo>
                  <a:cubicBezTo>
                    <a:pt x="540" y="343"/>
                    <a:pt x="538" y="347"/>
                    <a:pt x="540" y="347"/>
                  </a:cubicBezTo>
                  <a:lnTo>
                    <a:pt x="540" y="345"/>
                  </a:lnTo>
                  <a:close/>
                  <a:moveTo>
                    <a:pt x="543" y="347"/>
                  </a:moveTo>
                  <a:cubicBezTo>
                    <a:pt x="543" y="345"/>
                    <a:pt x="541" y="346"/>
                    <a:pt x="541" y="347"/>
                  </a:cubicBezTo>
                  <a:cubicBezTo>
                    <a:pt x="541" y="347"/>
                    <a:pt x="543" y="348"/>
                    <a:pt x="543" y="347"/>
                  </a:cubicBezTo>
                  <a:moveTo>
                    <a:pt x="529" y="398"/>
                  </a:moveTo>
                  <a:cubicBezTo>
                    <a:pt x="528" y="397"/>
                    <a:pt x="528" y="396"/>
                    <a:pt x="527" y="396"/>
                  </a:cubicBezTo>
                  <a:cubicBezTo>
                    <a:pt x="526" y="397"/>
                    <a:pt x="528" y="398"/>
                    <a:pt x="529" y="398"/>
                  </a:cubicBezTo>
                  <a:moveTo>
                    <a:pt x="535" y="385"/>
                  </a:moveTo>
                  <a:cubicBezTo>
                    <a:pt x="535" y="385"/>
                    <a:pt x="533" y="384"/>
                    <a:pt x="533" y="385"/>
                  </a:cubicBezTo>
                  <a:cubicBezTo>
                    <a:pt x="532" y="386"/>
                    <a:pt x="535" y="386"/>
                    <a:pt x="535" y="385"/>
                  </a:cubicBezTo>
                  <a:moveTo>
                    <a:pt x="557" y="343"/>
                  </a:moveTo>
                  <a:cubicBezTo>
                    <a:pt x="557" y="342"/>
                    <a:pt x="556" y="340"/>
                    <a:pt x="555" y="340"/>
                  </a:cubicBezTo>
                  <a:cubicBezTo>
                    <a:pt x="552" y="341"/>
                    <a:pt x="556" y="347"/>
                    <a:pt x="557" y="343"/>
                  </a:cubicBezTo>
                  <a:moveTo>
                    <a:pt x="536" y="389"/>
                  </a:moveTo>
                  <a:cubicBezTo>
                    <a:pt x="537" y="389"/>
                    <a:pt x="536" y="390"/>
                    <a:pt x="537" y="390"/>
                  </a:cubicBezTo>
                  <a:cubicBezTo>
                    <a:pt x="538" y="390"/>
                    <a:pt x="539" y="389"/>
                    <a:pt x="538" y="389"/>
                  </a:cubicBezTo>
                  <a:cubicBezTo>
                    <a:pt x="538" y="388"/>
                    <a:pt x="537" y="389"/>
                    <a:pt x="536" y="389"/>
                  </a:cubicBezTo>
                  <a:moveTo>
                    <a:pt x="563" y="334"/>
                  </a:moveTo>
                  <a:cubicBezTo>
                    <a:pt x="564" y="331"/>
                    <a:pt x="558" y="334"/>
                    <a:pt x="562" y="335"/>
                  </a:cubicBezTo>
                  <a:cubicBezTo>
                    <a:pt x="563" y="336"/>
                    <a:pt x="563" y="335"/>
                    <a:pt x="563" y="334"/>
                  </a:cubicBezTo>
                  <a:moveTo>
                    <a:pt x="563" y="338"/>
                  </a:moveTo>
                  <a:cubicBezTo>
                    <a:pt x="563" y="335"/>
                    <a:pt x="559" y="340"/>
                    <a:pt x="562" y="340"/>
                  </a:cubicBezTo>
                  <a:cubicBezTo>
                    <a:pt x="562" y="340"/>
                    <a:pt x="563" y="340"/>
                    <a:pt x="563" y="338"/>
                  </a:cubicBezTo>
                  <a:moveTo>
                    <a:pt x="567" y="343"/>
                  </a:moveTo>
                  <a:cubicBezTo>
                    <a:pt x="567" y="341"/>
                    <a:pt x="564" y="344"/>
                    <a:pt x="565" y="345"/>
                  </a:cubicBezTo>
                  <a:cubicBezTo>
                    <a:pt x="566" y="346"/>
                    <a:pt x="567" y="345"/>
                    <a:pt x="567" y="343"/>
                  </a:cubicBezTo>
                  <a:moveTo>
                    <a:pt x="571" y="339"/>
                  </a:moveTo>
                  <a:cubicBezTo>
                    <a:pt x="571" y="338"/>
                    <a:pt x="569" y="339"/>
                    <a:pt x="570" y="340"/>
                  </a:cubicBezTo>
                  <a:lnTo>
                    <a:pt x="571" y="339"/>
                  </a:lnTo>
                  <a:close/>
                  <a:moveTo>
                    <a:pt x="562" y="365"/>
                  </a:moveTo>
                  <a:cubicBezTo>
                    <a:pt x="561" y="363"/>
                    <a:pt x="559" y="366"/>
                    <a:pt x="560" y="366"/>
                  </a:cubicBezTo>
                  <a:cubicBezTo>
                    <a:pt x="561" y="366"/>
                    <a:pt x="562" y="366"/>
                    <a:pt x="562" y="365"/>
                  </a:cubicBezTo>
                  <a:moveTo>
                    <a:pt x="582" y="322"/>
                  </a:moveTo>
                  <a:cubicBezTo>
                    <a:pt x="582" y="320"/>
                    <a:pt x="580" y="321"/>
                    <a:pt x="580" y="322"/>
                  </a:cubicBezTo>
                  <a:cubicBezTo>
                    <a:pt x="579" y="323"/>
                    <a:pt x="582" y="323"/>
                    <a:pt x="582" y="322"/>
                  </a:cubicBezTo>
                  <a:moveTo>
                    <a:pt x="575" y="338"/>
                  </a:moveTo>
                  <a:cubicBezTo>
                    <a:pt x="575" y="337"/>
                    <a:pt x="573" y="338"/>
                    <a:pt x="573" y="339"/>
                  </a:cubicBezTo>
                  <a:cubicBezTo>
                    <a:pt x="574" y="340"/>
                    <a:pt x="576" y="339"/>
                    <a:pt x="575" y="338"/>
                  </a:cubicBezTo>
                  <a:moveTo>
                    <a:pt x="568" y="367"/>
                  </a:moveTo>
                  <a:cubicBezTo>
                    <a:pt x="568" y="365"/>
                    <a:pt x="566" y="366"/>
                    <a:pt x="566" y="367"/>
                  </a:cubicBezTo>
                  <a:cubicBezTo>
                    <a:pt x="566" y="368"/>
                    <a:pt x="568" y="367"/>
                    <a:pt x="568" y="367"/>
                  </a:cubicBezTo>
                  <a:moveTo>
                    <a:pt x="553" y="402"/>
                  </a:moveTo>
                  <a:cubicBezTo>
                    <a:pt x="553" y="401"/>
                    <a:pt x="553" y="400"/>
                    <a:pt x="552" y="400"/>
                  </a:cubicBezTo>
                  <a:cubicBezTo>
                    <a:pt x="549" y="401"/>
                    <a:pt x="552" y="405"/>
                    <a:pt x="553" y="402"/>
                  </a:cubicBezTo>
                  <a:moveTo>
                    <a:pt x="564" y="379"/>
                  </a:moveTo>
                  <a:cubicBezTo>
                    <a:pt x="564" y="375"/>
                    <a:pt x="559" y="379"/>
                    <a:pt x="561" y="380"/>
                  </a:cubicBezTo>
                  <a:cubicBezTo>
                    <a:pt x="563" y="381"/>
                    <a:pt x="564" y="380"/>
                    <a:pt x="564" y="379"/>
                  </a:cubicBezTo>
                  <a:moveTo>
                    <a:pt x="551" y="409"/>
                  </a:moveTo>
                  <a:cubicBezTo>
                    <a:pt x="550" y="407"/>
                    <a:pt x="548" y="409"/>
                    <a:pt x="549" y="410"/>
                  </a:cubicBezTo>
                  <a:cubicBezTo>
                    <a:pt x="550" y="411"/>
                    <a:pt x="551" y="410"/>
                    <a:pt x="551" y="409"/>
                  </a:cubicBezTo>
                  <a:moveTo>
                    <a:pt x="569" y="371"/>
                  </a:moveTo>
                  <a:cubicBezTo>
                    <a:pt x="569" y="370"/>
                    <a:pt x="568" y="370"/>
                    <a:pt x="567" y="371"/>
                  </a:cubicBezTo>
                  <a:cubicBezTo>
                    <a:pt x="567" y="372"/>
                    <a:pt x="569" y="372"/>
                    <a:pt x="569" y="371"/>
                  </a:cubicBezTo>
                  <a:moveTo>
                    <a:pt x="565" y="387"/>
                  </a:moveTo>
                  <a:cubicBezTo>
                    <a:pt x="565" y="383"/>
                    <a:pt x="560" y="388"/>
                    <a:pt x="564" y="389"/>
                  </a:cubicBezTo>
                  <a:cubicBezTo>
                    <a:pt x="564" y="389"/>
                    <a:pt x="565" y="388"/>
                    <a:pt x="565" y="387"/>
                  </a:cubicBezTo>
                  <a:moveTo>
                    <a:pt x="596" y="421"/>
                  </a:moveTo>
                  <a:cubicBezTo>
                    <a:pt x="595" y="420"/>
                    <a:pt x="595" y="420"/>
                    <a:pt x="595" y="420"/>
                  </a:cubicBezTo>
                  <a:cubicBezTo>
                    <a:pt x="594" y="420"/>
                    <a:pt x="594" y="422"/>
                    <a:pt x="596" y="421"/>
                  </a:cubicBezTo>
                  <a:moveTo>
                    <a:pt x="910" y="323"/>
                  </a:moveTo>
                  <a:cubicBezTo>
                    <a:pt x="908" y="323"/>
                    <a:pt x="903" y="326"/>
                    <a:pt x="905" y="328"/>
                  </a:cubicBezTo>
                  <a:cubicBezTo>
                    <a:pt x="907" y="329"/>
                    <a:pt x="910" y="325"/>
                    <a:pt x="910" y="323"/>
                  </a:cubicBezTo>
                  <a:moveTo>
                    <a:pt x="746" y="380"/>
                  </a:moveTo>
                  <a:cubicBezTo>
                    <a:pt x="748" y="382"/>
                    <a:pt x="746" y="379"/>
                    <a:pt x="745" y="378"/>
                  </a:cubicBezTo>
                  <a:cubicBezTo>
                    <a:pt x="742" y="376"/>
                    <a:pt x="743" y="383"/>
                    <a:pt x="746" y="380"/>
                  </a:cubicBezTo>
                  <a:moveTo>
                    <a:pt x="776" y="383"/>
                  </a:moveTo>
                  <a:cubicBezTo>
                    <a:pt x="772" y="384"/>
                    <a:pt x="770" y="387"/>
                    <a:pt x="772" y="389"/>
                  </a:cubicBezTo>
                  <a:cubicBezTo>
                    <a:pt x="773" y="390"/>
                    <a:pt x="774" y="389"/>
                    <a:pt x="776" y="389"/>
                  </a:cubicBezTo>
                  <a:cubicBezTo>
                    <a:pt x="776" y="389"/>
                    <a:pt x="776" y="390"/>
                    <a:pt x="777" y="390"/>
                  </a:cubicBezTo>
                  <a:cubicBezTo>
                    <a:pt x="779" y="390"/>
                    <a:pt x="783" y="387"/>
                    <a:pt x="783" y="385"/>
                  </a:cubicBezTo>
                  <a:cubicBezTo>
                    <a:pt x="783" y="384"/>
                    <a:pt x="782" y="383"/>
                    <a:pt x="781" y="383"/>
                  </a:cubicBezTo>
                  <a:cubicBezTo>
                    <a:pt x="780" y="381"/>
                    <a:pt x="778" y="381"/>
                    <a:pt x="776" y="382"/>
                  </a:cubicBezTo>
                  <a:lnTo>
                    <a:pt x="776" y="383"/>
                  </a:lnTo>
                  <a:close/>
                  <a:moveTo>
                    <a:pt x="773" y="378"/>
                  </a:moveTo>
                  <a:cubicBezTo>
                    <a:pt x="775" y="378"/>
                    <a:pt x="775" y="378"/>
                    <a:pt x="775" y="378"/>
                  </a:cubicBezTo>
                  <a:cubicBezTo>
                    <a:pt x="776" y="377"/>
                    <a:pt x="775" y="374"/>
                    <a:pt x="774" y="374"/>
                  </a:cubicBezTo>
                  <a:cubicBezTo>
                    <a:pt x="773" y="375"/>
                    <a:pt x="772" y="377"/>
                    <a:pt x="773" y="378"/>
                  </a:cubicBezTo>
                  <a:moveTo>
                    <a:pt x="732" y="399"/>
                  </a:moveTo>
                  <a:cubicBezTo>
                    <a:pt x="731" y="398"/>
                    <a:pt x="728" y="398"/>
                    <a:pt x="728" y="398"/>
                  </a:cubicBezTo>
                  <a:cubicBezTo>
                    <a:pt x="727" y="399"/>
                    <a:pt x="728" y="401"/>
                    <a:pt x="729" y="401"/>
                  </a:cubicBezTo>
                  <a:cubicBezTo>
                    <a:pt x="730" y="401"/>
                    <a:pt x="731" y="399"/>
                    <a:pt x="732" y="399"/>
                  </a:cubicBezTo>
                  <a:moveTo>
                    <a:pt x="723" y="392"/>
                  </a:moveTo>
                  <a:cubicBezTo>
                    <a:pt x="719" y="392"/>
                    <a:pt x="725" y="398"/>
                    <a:pt x="725" y="394"/>
                  </a:cubicBezTo>
                  <a:cubicBezTo>
                    <a:pt x="725" y="393"/>
                    <a:pt x="724" y="393"/>
                    <a:pt x="723" y="392"/>
                  </a:cubicBezTo>
                  <a:moveTo>
                    <a:pt x="731" y="394"/>
                  </a:moveTo>
                  <a:cubicBezTo>
                    <a:pt x="728" y="394"/>
                    <a:pt x="732" y="398"/>
                    <a:pt x="732" y="395"/>
                  </a:cubicBezTo>
                  <a:lnTo>
                    <a:pt x="731" y="394"/>
                  </a:lnTo>
                  <a:close/>
                  <a:moveTo>
                    <a:pt x="693" y="368"/>
                  </a:moveTo>
                  <a:cubicBezTo>
                    <a:pt x="692" y="370"/>
                    <a:pt x="692" y="371"/>
                    <a:pt x="692" y="371"/>
                  </a:cubicBezTo>
                  <a:cubicBezTo>
                    <a:pt x="693" y="372"/>
                    <a:pt x="695" y="371"/>
                    <a:pt x="693" y="368"/>
                  </a:cubicBezTo>
                  <a:moveTo>
                    <a:pt x="713" y="379"/>
                  </a:moveTo>
                  <a:cubicBezTo>
                    <a:pt x="710" y="379"/>
                    <a:pt x="714" y="385"/>
                    <a:pt x="715" y="381"/>
                  </a:cubicBezTo>
                  <a:cubicBezTo>
                    <a:pt x="716" y="380"/>
                    <a:pt x="715" y="379"/>
                    <a:pt x="713" y="379"/>
                  </a:cubicBezTo>
                  <a:moveTo>
                    <a:pt x="722" y="382"/>
                  </a:moveTo>
                  <a:cubicBezTo>
                    <a:pt x="721" y="382"/>
                    <a:pt x="723" y="385"/>
                    <a:pt x="723" y="384"/>
                  </a:cubicBezTo>
                  <a:cubicBezTo>
                    <a:pt x="724" y="383"/>
                    <a:pt x="724" y="381"/>
                    <a:pt x="722" y="382"/>
                  </a:cubicBezTo>
                  <a:moveTo>
                    <a:pt x="673" y="352"/>
                  </a:moveTo>
                  <a:cubicBezTo>
                    <a:pt x="670" y="352"/>
                    <a:pt x="673" y="355"/>
                    <a:pt x="674" y="353"/>
                  </a:cubicBezTo>
                  <a:lnTo>
                    <a:pt x="673" y="352"/>
                  </a:lnTo>
                  <a:close/>
                  <a:moveTo>
                    <a:pt x="690" y="362"/>
                  </a:moveTo>
                  <a:cubicBezTo>
                    <a:pt x="690" y="359"/>
                    <a:pt x="690" y="359"/>
                    <a:pt x="690" y="359"/>
                  </a:cubicBezTo>
                  <a:cubicBezTo>
                    <a:pt x="686" y="356"/>
                    <a:pt x="687" y="364"/>
                    <a:pt x="690" y="362"/>
                  </a:cubicBezTo>
                  <a:moveTo>
                    <a:pt x="744" y="389"/>
                  </a:moveTo>
                  <a:cubicBezTo>
                    <a:pt x="741" y="389"/>
                    <a:pt x="743" y="393"/>
                    <a:pt x="745" y="392"/>
                  </a:cubicBezTo>
                  <a:cubicBezTo>
                    <a:pt x="746" y="391"/>
                    <a:pt x="745" y="389"/>
                    <a:pt x="744" y="389"/>
                  </a:cubicBezTo>
                  <a:moveTo>
                    <a:pt x="707" y="367"/>
                  </a:moveTo>
                  <a:cubicBezTo>
                    <a:pt x="703" y="367"/>
                    <a:pt x="708" y="373"/>
                    <a:pt x="709" y="369"/>
                  </a:cubicBezTo>
                  <a:cubicBezTo>
                    <a:pt x="709" y="368"/>
                    <a:pt x="709" y="367"/>
                    <a:pt x="707" y="367"/>
                  </a:cubicBezTo>
                  <a:moveTo>
                    <a:pt x="682" y="354"/>
                  </a:moveTo>
                  <a:cubicBezTo>
                    <a:pt x="679" y="355"/>
                    <a:pt x="681" y="358"/>
                    <a:pt x="680" y="359"/>
                  </a:cubicBezTo>
                  <a:cubicBezTo>
                    <a:pt x="681" y="359"/>
                    <a:pt x="684" y="359"/>
                    <a:pt x="684" y="357"/>
                  </a:cubicBezTo>
                  <a:cubicBezTo>
                    <a:pt x="684" y="356"/>
                    <a:pt x="685" y="357"/>
                    <a:pt x="685" y="357"/>
                  </a:cubicBezTo>
                  <a:cubicBezTo>
                    <a:pt x="685" y="355"/>
                    <a:pt x="683" y="356"/>
                    <a:pt x="683" y="355"/>
                  </a:cubicBezTo>
                  <a:cubicBezTo>
                    <a:pt x="683" y="354"/>
                    <a:pt x="685" y="353"/>
                    <a:pt x="683" y="353"/>
                  </a:cubicBezTo>
                  <a:lnTo>
                    <a:pt x="682" y="354"/>
                  </a:lnTo>
                  <a:close/>
                  <a:moveTo>
                    <a:pt x="750" y="388"/>
                  </a:moveTo>
                  <a:cubicBezTo>
                    <a:pt x="746" y="388"/>
                    <a:pt x="751" y="395"/>
                    <a:pt x="753" y="391"/>
                  </a:cubicBezTo>
                  <a:cubicBezTo>
                    <a:pt x="753" y="390"/>
                    <a:pt x="752" y="388"/>
                    <a:pt x="750" y="388"/>
                  </a:cubicBezTo>
                  <a:moveTo>
                    <a:pt x="695" y="358"/>
                  </a:moveTo>
                  <a:cubicBezTo>
                    <a:pt x="696" y="360"/>
                    <a:pt x="699" y="360"/>
                    <a:pt x="700" y="358"/>
                  </a:cubicBezTo>
                  <a:cubicBezTo>
                    <a:pt x="700" y="356"/>
                    <a:pt x="696" y="357"/>
                    <a:pt x="695" y="358"/>
                  </a:cubicBezTo>
                  <a:moveTo>
                    <a:pt x="738" y="380"/>
                  </a:moveTo>
                  <a:cubicBezTo>
                    <a:pt x="738" y="380"/>
                    <a:pt x="737" y="380"/>
                    <a:pt x="737" y="381"/>
                  </a:cubicBezTo>
                  <a:cubicBezTo>
                    <a:pt x="737" y="383"/>
                    <a:pt x="741" y="380"/>
                    <a:pt x="738" y="380"/>
                  </a:cubicBezTo>
                  <a:moveTo>
                    <a:pt x="692" y="348"/>
                  </a:moveTo>
                  <a:cubicBezTo>
                    <a:pt x="693" y="347"/>
                    <a:pt x="691" y="345"/>
                    <a:pt x="690" y="347"/>
                  </a:cubicBezTo>
                  <a:cubicBezTo>
                    <a:pt x="690" y="348"/>
                    <a:pt x="691" y="348"/>
                    <a:pt x="691" y="349"/>
                  </a:cubicBezTo>
                  <a:cubicBezTo>
                    <a:pt x="688" y="353"/>
                    <a:pt x="699" y="352"/>
                    <a:pt x="692" y="348"/>
                  </a:cubicBezTo>
                  <a:moveTo>
                    <a:pt x="709" y="357"/>
                  </a:moveTo>
                  <a:cubicBezTo>
                    <a:pt x="709" y="357"/>
                    <a:pt x="709" y="358"/>
                    <a:pt x="709" y="358"/>
                  </a:cubicBezTo>
                  <a:cubicBezTo>
                    <a:pt x="710" y="358"/>
                    <a:pt x="712" y="357"/>
                    <a:pt x="709" y="357"/>
                  </a:cubicBezTo>
                  <a:moveTo>
                    <a:pt x="724" y="367"/>
                  </a:moveTo>
                  <a:cubicBezTo>
                    <a:pt x="726" y="363"/>
                    <a:pt x="720" y="365"/>
                    <a:pt x="724" y="367"/>
                  </a:cubicBezTo>
                  <a:cubicBezTo>
                    <a:pt x="723" y="368"/>
                    <a:pt x="722" y="367"/>
                    <a:pt x="722" y="368"/>
                  </a:cubicBezTo>
                  <a:cubicBezTo>
                    <a:pt x="723" y="371"/>
                    <a:pt x="729" y="369"/>
                    <a:pt x="724" y="367"/>
                  </a:cubicBezTo>
                  <a:moveTo>
                    <a:pt x="687" y="342"/>
                  </a:moveTo>
                  <a:cubicBezTo>
                    <a:pt x="685" y="342"/>
                    <a:pt x="685" y="346"/>
                    <a:pt x="687" y="346"/>
                  </a:cubicBezTo>
                  <a:cubicBezTo>
                    <a:pt x="688" y="346"/>
                    <a:pt x="690" y="342"/>
                    <a:pt x="687" y="342"/>
                  </a:cubicBezTo>
                  <a:moveTo>
                    <a:pt x="714" y="354"/>
                  </a:moveTo>
                  <a:cubicBezTo>
                    <a:pt x="712" y="354"/>
                    <a:pt x="714" y="358"/>
                    <a:pt x="715" y="356"/>
                  </a:cubicBezTo>
                  <a:cubicBezTo>
                    <a:pt x="716" y="355"/>
                    <a:pt x="715" y="355"/>
                    <a:pt x="714" y="354"/>
                  </a:cubicBezTo>
                  <a:moveTo>
                    <a:pt x="759" y="380"/>
                  </a:moveTo>
                  <a:cubicBezTo>
                    <a:pt x="756" y="379"/>
                    <a:pt x="759" y="383"/>
                    <a:pt x="760" y="383"/>
                  </a:cubicBezTo>
                  <a:cubicBezTo>
                    <a:pt x="762" y="381"/>
                    <a:pt x="760" y="380"/>
                    <a:pt x="759" y="380"/>
                  </a:cubicBezTo>
                  <a:moveTo>
                    <a:pt x="724" y="356"/>
                  </a:moveTo>
                  <a:cubicBezTo>
                    <a:pt x="721" y="356"/>
                    <a:pt x="724" y="360"/>
                    <a:pt x="725" y="358"/>
                  </a:cubicBezTo>
                  <a:cubicBezTo>
                    <a:pt x="726" y="357"/>
                    <a:pt x="725" y="356"/>
                    <a:pt x="724" y="356"/>
                  </a:cubicBezTo>
                  <a:moveTo>
                    <a:pt x="729" y="359"/>
                  </a:moveTo>
                  <a:cubicBezTo>
                    <a:pt x="730" y="358"/>
                    <a:pt x="728" y="356"/>
                    <a:pt x="727" y="357"/>
                  </a:cubicBezTo>
                  <a:cubicBezTo>
                    <a:pt x="727" y="358"/>
                    <a:pt x="728" y="360"/>
                    <a:pt x="729" y="360"/>
                  </a:cubicBezTo>
                  <a:cubicBezTo>
                    <a:pt x="731" y="360"/>
                    <a:pt x="733" y="363"/>
                    <a:pt x="733" y="360"/>
                  </a:cubicBezTo>
                  <a:cubicBezTo>
                    <a:pt x="733" y="358"/>
                    <a:pt x="730" y="357"/>
                    <a:pt x="729" y="359"/>
                  </a:cubicBezTo>
                  <a:moveTo>
                    <a:pt x="695" y="336"/>
                  </a:moveTo>
                  <a:cubicBezTo>
                    <a:pt x="694" y="336"/>
                    <a:pt x="693" y="336"/>
                    <a:pt x="692" y="336"/>
                  </a:cubicBezTo>
                  <a:cubicBezTo>
                    <a:pt x="692" y="336"/>
                    <a:pt x="690" y="338"/>
                    <a:pt x="690" y="338"/>
                  </a:cubicBezTo>
                  <a:cubicBezTo>
                    <a:pt x="690" y="341"/>
                    <a:pt x="693" y="339"/>
                    <a:pt x="694" y="339"/>
                  </a:cubicBezTo>
                  <a:cubicBezTo>
                    <a:pt x="695" y="339"/>
                    <a:pt x="696" y="340"/>
                    <a:pt x="697" y="339"/>
                  </a:cubicBezTo>
                  <a:cubicBezTo>
                    <a:pt x="698" y="337"/>
                    <a:pt x="696" y="337"/>
                    <a:pt x="695" y="336"/>
                  </a:cubicBezTo>
                  <a:moveTo>
                    <a:pt x="703" y="341"/>
                  </a:moveTo>
                  <a:cubicBezTo>
                    <a:pt x="704" y="342"/>
                    <a:pt x="703" y="343"/>
                    <a:pt x="703" y="344"/>
                  </a:cubicBezTo>
                  <a:cubicBezTo>
                    <a:pt x="702" y="345"/>
                    <a:pt x="704" y="348"/>
                    <a:pt x="705" y="348"/>
                  </a:cubicBezTo>
                  <a:cubicBezTo>
                    <a:pt x="708" y="348"/>
                    <a:pt x="707" y="340"/>
                    <a:pt x="703" y="341"/>
                  </a:cubicBezTo>
                  <a:moveTo>
                    <a:pt x="786" y="383"/>
                  </a:moveTo>
                  <a:cubicBezTo>
                    <a:pt x="781" y="383"/>
                    <a:pt x="787" y="390"/>
                    <a:pt x="789" y="386"/>
                  </a:cubicBezTo>
                  <a:cubicBezTo>
                    <a:pt x="789" y="385"/>
                    <a:pt x="788" y="383"/>
                    <a:pt x="786" y="383"/>
                  </a:cubicBezTo>
                  <a:moveTo>
                    <a:pt x="729" y="349"/>
                  </a:moveTo>
                  <a:cubicBezTo>
                    <a:pt x="727" y="349"/>
                    <a:pt x="730" y="353"/>
                    <a:pt x="731" y="351"/>
                  </a:cubicBezTo>
                  <a:cubicBezTo>
                    <a:pt x="731" y="350"/>
                    <a:pt x="731" y="350"/>
                    <a:pt x="729" y="349"/>
                  </a:cubicBezTo>
                  <a:moveTo>
                    <a:pt x="744" y="357"/>
                  </a:moveTo>
                  <a:cubicBezTo>
                    <a:pt x="741" y="357"/>
                    <a:pt x="743" y="360"/>
                    <a:pt x="745" y="359"/>
                  </a:cubicBezTo>
                  <a:cubicBezTo>
                    <a:pt x="746" y="358"/>
                    <a:pt x="744" y="357"/>
                    <a:pt x="744" y="357"/>
                  </a:cubicBezTo>
                  <a:moveTo>
                    <a:pt x="737" y="351"/>
                  </a:moveTo>
                  <a:cubicBezTo>
                    <a:pt x="735" y="350"/>
                    <a:pt x="737" y="354"/>
                    <a:pt x="738" y="353"/>
                  </a:cubicBezTo>
                  <a:cubicBezTo>
                    <a:pt x="739" y="353"/>
                    <a:pt x="738" y="351"/>
                    <a:pt x="737" y="351"/>
                  </a:cubicBezTo>
                  <a:moveTo>
                    <a:pt x="705" y="332"/>
                  </a:moveTo>
                  <a:cubicBezTo>
                    <a:pt x="704" y="332"/>
                    <a:pt x="704" y="332"/>
                    <a:pt x="703" y="333"/>
                  </a:cubicBezTo>
                  <a:cubicBezTo>
                    <a:pt x="703" y="335"/>
                    <a:pt x="708" y="336"/>
                    <a:pt x="707" y="333"/>
                  </a:cubicBezTo>
                  <a:cubicBezTo>
                    <a:pt x="707" y="333"/>
                    <a:pt x="706" y="332"/>
                    <a:pt x="705" y="332"/>
                  </a:cubicBezTo>
                  <a:moveTo>
                    <a:pt x="710" y="334"/>
                  </a:moveTo>
                  <a:cubicBezTo>
                    <a:pt x="709" y="334"/>
                    <a:pt x="707" y="334"/>
                    <a:pt x="707" y="334"/>
                  </a:cubicBezTo>
                  <a:cubicBezTo>
                    <a:pt x="707" y="335"/>
                    <a:pt x="707" y="339"/>
                    <a:pt x="708" y="340"/>
                  </a:cubicBezTo>
                  <a:cubicBezTo>
                    <a:pt x="709" y="342"/>
                    <a:pt x="711" y="339"/>
                    <a:pt x="711" y="338"/>
                  </a:cubicBezTo>
                  <a:cubicBezTo>
                    <a:pt x="712" y="336"/>
                    <a:pt x="711" y="334"/>
                    <a:pt x="710" y="334"/>
                  </a:cubicBezTo>
                  <a:moveTo>
                    <a:pt x="743" y="352"/>
                  </a:moveTo>
                  <a:cubicBezTo>
                    <a:pt x="740" y="352"/>
                    <a:pt x="742" y="356"/>
                    <a:pt x="743" y="354"/>
                  </a:cubicBezTo>
                  <a:lnTo>
                    <a:pt x="743" y="352"/>
                  </a:lnTo>
                  <a:close/>
                  <a:moveTo>
                    <a:pt x="797" y="381"/>
                  </a:moveTo>
                  <a:cubicBezTo>
                    <a:pt x="794" y="381"/>
                    <a:pt x="796" y="384"/>
                    <a:pt x="797" y="383"/>
                  </a:cubicBezTo>
                  <a:cubicBezTo>
                    <a:pt x="798" y="382"/>
                    <a:pt x="798" y="381"/>
                    <a:pt x="797" y="381"/>
                  </a:cubicBezTo>
                  <a:moveTo>
                    <a:pt x="731" y="342"/>
                  </a:moveTo>
                  <a:cubicBezTo>
                    <a:pt x="728" y="341"/>
                    <a:pt x="730" y="346"/>
                    <a:pt x="732" y="345"/>
                  </a:cubicBezTo>
                  <a:cubicBezTo>
                    <a:pt x="734" y="344"/>
                    <a:pt x="733" y="342"/>
                    <a:pt x="731" y="342"/>
                  </a:cubicBezTo>
                  <a:moveTo>
                    <a:pt x="805" y="379"/>
                  </a:moveTo>
                  <a:cubicBezTo>
                    <a:pt x="804" y="379"/>
                    <a:pt x="802" y="379"/>
                    <a:pt x="802" y="380"/>
                  </a:cubicBezTo>
                  <a:cubicBezTo>
                    <a:pt x="802" y="385"/>
                    <a:pt x="811" y="381"/>
                    <a:pt x="805" y="379"/>
                  </a:cubicBezTo>
                  <a:moveTo>
                    <a:pt x="776" y="359"/>
                  </a:moveTo>
                  <a:cubicBezTo>
                    <a:pt x="773" y="359"/>
                    <a:pt x="776" y="363"/>
                    <a:pt x="777" y="361"/>
                  </a:cubicBezTo>
                  <a:cubicBezTo>
                    <a:pt x="778" y="360"/>
                    <a:pt x="777" y="359"/>
                    <a:pt x="776" y="359"/>
                  </a:cubicBezTo>
                  <a:moveTo>
                    <a:pt x="741" y="337"/>
                  </a:moveTo>
                  <a:cubicBezTo>
                    <a:pt x="739" y="337"/>
                    <a:pt x="742" y="340"/>
                    <a:pt x="743" y="339"/>
                  </a:cubicBezTo>
                  <a:cubicBezTo>
                    <a:pt x="743" y="338"/>
                    <a:pt x="742" y="337"/>
                    <a:pt x="741" y="337"/>
                  </a:cubicBezTo>
                  <a:moveTo>
                    <a:pt x="783" y="359"/>
                  </a:moveTo>
                  <a:cubicBezTo>
                    <a:pt x="780" y="358"/>
                    <a:pt x="781" y="361"/>
                    <a:pt x="781" y="361"/>
                  </a:cubicBezTo>
                  <a:cubicBezTo>
                    <a:pt x="781" y="362"/>
                    <a:pt x="780" y="362"/>
                    <a:pt x="780" y="363"/>
                  </a:cubicBezTo>
                  <a:cubicBezTo>
                    <a:pt x="780" y="364"/>
                    <a:pt x="781" y="365"/>
                    <a:pt x="782" y="365"/>
                  </a:cubicBezTo>
                  <a:cubicBezTo>
                    <a:pt x="784" y="365"/>
                    <a:pt x="783" y="362"/>
                    <a:pt x="783" y="362"/>
                  </a:cubicBezTo>
                  <a:cubicBezTo>
                    <a:pt x="783" y="360"/>
                    <a:pt x="784" y="360"/>
                    <a:pt x="783" y="359"/>
                  </a:cubicBezTo>
                  <a:moveTo>
                    <a:pt x="790" y="363"/>
                  </a:moveTo>
                  <a:cubicBezTo>
                    <a:pt x="789" y="363"/>
                    <a:pt x="788" y="364"/>
                    <a:pt x="788" y="365"/>
                  </a:cubicBezTo>
                  <a:cubicBezTo>
                    <a:pt x="787" y="364"/>
                    <a:pt x="786" y="364"/>
                    <a:pt x="785" y="364"/>
                  </a:cubicBezTo>
                  <a:cubicBezTo>
                    <a:pt x="784" y="366"/>
                    <a:pt x="790" y="368"/>
                    <a:pt x="790" y="364"/>
                  </a:cubicBezTo>
                  <a:lnTo>
                    <a:pt x="790" y="363"/>
                  </a:lnTo>
                  <a:close/>
                  <a:moveTo>
                    <a:pt x="802" y="359"/>
                  </a:moveTo>
                  <a:cubicBezTo>
                    <a:pt x="800" y="360"/>
                    <a:pt x="803" y="362"/>
                    <a:pt x="803" y="361"/>
                  </a:cubicBezTo>
                  <a:cubicBezTo>
                    <a:pt x="804" y="360"/>
                    <a:pt x="803" y="359"/>
                    <a:pt x="802" y="359"/>
                  </a:cubicBezTo>
                  <a:moveTo>
                    <a:pt x="764" y="335"/>
                  </a:moveTo>
                  <a:cubicBezTo>
                    <a:pt x="764" y="336"/>
                    <a:pt x="764" y="337"/>
                    <a:pt x="764" y="337"/>
                  </a:cubicBezTo>
                  <a:cubicBezTo>
                    <a:pt x="764" y="337"/>
                    <a:pt x="767" y="336"/>
                    <a:pt x="764" y="335"/>
                  </a:cubicBezTo>
                  <a:moveTo>
                    <a:pt x="835" y="376"/>
                  </a:moveTo>
                  <a:cubicBezTo>
                    <a:pt x="833" y="376"/>
                    <a:pt x="835" y="379"/>
                    <a:pt x="836" y="377"/>
                  </a:cubicBezTo>
                  <a:cubicBezTo>
                    <a:pt x="837" y="376"/>
                    <a:pt x="836" y="376"/>
                    <a:pt x="835" y="376"/>
                  </a:cubicBezTo>
                  <a:moveTo>
                    <a:pt x="771" y="338"/>
                  </a:moveTo>
                  <a:cubicBezTo>
                    <a:pt x="769" y="339"/>
                    <a:pt x="771" y="341"/>
                    <a:pt x="772" y="341"/>
                  </a:cubicBezTo>
                  <a:cubicBezTo>
                    <a:pt x="773" y="340"/>
                    <a:pt x="772" y="338"/>
                    <a:pt x="771" y="338"/>
                  </a:cubicBezTo>
                  <a:moveTo>
                    <a:pt x="856" y="387"/>
                  </a:moveTo>
                  <a:cubicBezTo>
                    <a:pt x="855" y="387"/>
                    <a:pt x="854" y="388"/>
                    <a:pt x="854" y="389"/>
                  </a:cubicBezTo>
                  <a:cubicBezTo>
                    <a:pt x="855" y="391"/>
                    <a:pt x="858" y="388"/>
                    <a:pt x="856" y="387"/>
                  </a:cubicBezTo>
                  <a:moveTo>
                    <a:pt x="802" y="354"/>
                  </a:moveTo>
                  <a:cubicBezTo>
                    <a:pt x="800" y="354"/>
                    <a:pt x="802" y="357"/>
                    <a:pt x="803" y="357"/>
                  </a:cubicBezTo>
                  <a:cubicBezTo>
                    <a:pt x="804" y="356"/>
                    <a:pt x="803" y="354"/>
                    <a:pt x="802" y="354"/>
                  </a:cubicBezTo>
                  <a:moveTo>
                    <a:pt x="819" y="363"/>
                  </a:moveTo>
                  <a:cubicBezTo>
                    <a:pt x="817" y="363"/>
                    <a:pt x="818" y="366"/>
                    <a:pt x="820" y="366"/>
                  </a:cubicBezTo>
                  <a:cubicBezTo>
                    <a:pt x="821" y="365"/>
                    <a:pt x="819" y="364"/>
                    <a:pt x="819" y="363"/>
                  </a:cubicBezTo>
                  <a:moveTo>
                    <a:pt x="760" y="329"/>
                  </a:moveTo>
                  <a:cubicBezTo>
                    <a:pt x="760" y="328"/>
                    <a:pt x="758" y="328"/>
                    <a:pt x="759" y="329"/>
                  </a:cubicBezTo>
                  <a:cubicBezTo>
                    <a:pt x="759" y="331"/>
                    <a:pt x="763" y="329"/>
                    <a:pt x="760" y="329"/>
                  </a:cubicBezTo>
                  <a:moveTo>
                    <a:pt x="853" y="374"/>
                  </a:moveTo>
                  <a:cubicBezTo>
                    <a:pt x="849" y="374"/>
                    <a:pt x="853" y="381"/>
                    <a:pt x="855" y="378"/>
                  </a:cubicBezTo>
                  <a:cubicBezTo>
                    <a:pt x="857" y="377"/>
                    <a:pt x="855" y="375"/>
                    <a:pt x="853" y="374"/>
                  </a:cubicBezTo>
                  <a:moveTo>
                    <a:pt x="818" y="349"/>
                  </a:moveTo>
                  <a:cubicBezTo>
                    <a:pt x="816" y="349"/>
                    <a:pt x="819" y="352"/>
                    <a:pt x="819" y="350"/>
                  </a:cubicBezTo>
                  <a:cubicBezTo>
                    <a:pt x="819" y="350"/>
                    <a:pt x="819" y="349"/>
                    <a:pt x="818" y="349"/>
                  </a:cubicBezTo>
                  <a:moveTo>
                    <a:pt x="804" y="333"/>
                  </a:moveTo>
                  <a:cubicBezTo>
                    <a:pt x="802" y="333"/>
                    <a:pt x="804" y="336"/>
                    <a:pt x="805" y="335"/>
                  </a:cubicBezTo>
                  <a:cubicBezTo>
                    <a:pt x="807" y="334"/>
                    <a:pt x="806" y="333"/>
                    <a:pt x="804" y="333"/>
                  </a:cubicBezTo>
                  <a:moveTo>
                    <a:pt x="764" y="310"/>
                  </a:moveTo>
                  <a:cubicBezTo>
                    <a:pt x="764" y="308"/>
                    <a:pt x="761" y="305"/>
                    <a:pt x="760" y="307"/>
                  </a:cubicBezTo>
                  <a:cubicBezTo>
                    <a:pt x="759" y="309"/>
                    <a:pt x="763" y="311"/>
                    <a:pt x="764" y="310"/>
                  </a:cubicBezTo>
                  <a:moveTo>
                    <a:pt x="778" y="308"/>
                  </a:moveTo>
                  <a:cubicBezTo>
                    <a:pt x="776" y="308"/>
                    <a:pt x="780" y="312"/>
                    <a:pt x="780" y="309"/>
                  </a:cubicBezTo>
                  <a:cubicBezTo>
                    <a:pt x="780" y="309"/>
                    <a:pt x="779" y="307"/>
                    <a:pt x="778" y="308"/>
                  </a:cubicBezTo>
                  <a:moveTo>
                    <a:pt x="766" y="287"/>
                  </a:moveTo>
                  <a:cubicBezTo>
                    <a:pt x="766" y="289"/>
                    <a:pt x="767" y="290"/>
                    <a:pt x="767" y="292"/>
                  </a:cubicBezTo>
                  <a:cubicBezTo>
                    <a:pt x="767" y="290"/>
                    <a:pt x="768" y="288"/>
                    <a:pt x="766" y="287"/>
                  </a:cubicBezTo>
                  <a:moveTo>
                    <a:pt x="765" y="282"/>
                  </a:moveTo>
                  <a:cubicBezTo>
                    <a:pt x="762" y="281"/>
                    <a:pt x="764" y="285"/>
                    <a:pt x="766" y="285"/>
                  </a:cubicBezTo>
                  <a:cubicBezTo>
                    <a:pt x="767" y="284"/>
                    <a:pt x="765" y="282"/>
                    <a:pt x="765" y="282"/>
                  </a:cubicBezTo>
                  <a:moveTo>
                    <a:pt x="913" y="338"/>
                  </a:moveTo>
                  <a:cubicBezTo>
                    <a:pt x="912" y="339"/>
                    <a:pt x="912" y="339"/>
                    <a:pt x="912" y="340"/>
                  </a:cubicBezTo>
                  <a:cubicBezTo>
                    <a:pt x="912" y="340"/>
                    <a:pt x="914" y="341"/>
                    <a:pt x="913" y="338"/>
                  </a:cubicBezTo>
                  <a:moveTo>
                    <a:pt x="1086" y="275"/>
                  </a:moveTo>
                  <a:cubicBezTo>
                    <a:pt x="1086" y="275"/>
                    <a:pt x="1086" y="277"/>
                    <a:pt x="1087" y="276"/>
                  </a:cubicBezTo>
                  <a:cubicBezTo>
                    <a:pt x="1089" y="275"/>
                    <a:pt x="1087" y="273"/>
                    <a:pt x="1086" y="275"/>
                  </a:cubicBezTo>
                  <a:moveTo>
                    <a:pt x="1030" y="236"/>
                  </a:moveTo>
                  <a:cubicBezTo>
                    <a:pt x="1031" y="238"/>
                    <a:pt x="1031" y="238"/>
                    <a:pt x="1032" y="238"/>
                  </a:cubicBezTo>
                  <a:cubicBezTo>
                    <a:pt x="1032" y="238"/>
                    <a:pt x="1033" y="236"/>
                    <a:pt x="1030" y="236"/>
                  </a:cubicBezTo>
                  <a:moveTo>
                    <a:pt x="1026" y="238"/>
                  </a:moveTo>
                  <a:cubicBezTo>
                    <a:pt x="1025" y="239"/>
                    <a:pt x="1027" y="241"/>
                    <a:pt x="1028" y="240"/>
                  </a:cubicBezTo>
                  <a:cubicBezTo>
                    <a:pt x="1031" y="239"/>
                    <a:pt x="1025" y="235"/>
                    <a:pt x="1025" y="237"/>
                  </a:cubicBezTo>
                  <a:cubicBezTo>
                    <a:pt x="1025" y="237"/>
                    <a:pt x="1024" y="236"/>
                    <a:pt x="1023" y="237"/>
                  </a:cubicBezTo>
                  <a:cubicBezTo>
                    <a:pt x="1024" y="237"/>
                    <a:pt x="1024" y="238"/>
                    <a:pt x="1026" y="238"/>
                  </a:cubicBezTo>
                  <a:moveTo>
                    <a:pt x="976" y="241"/>
                  </a:moveTo>
                  <a:cubicBezTo>
                    <a:pt x="978" y="242"/>
                    <a:pt x="976" y="240"/>
                    <a:pt x="975" y="240"/>
                  </a:cubicBezTo>
                  <a:cubicBezTo>
                    <a:pt x="971" y="239"/>
                    <a:pt x="975" y="245"/>
                    <a:pt x="976" y="241"/>
                  </a:cubicBezTo>
                  <a:moveTo>
                    <a:pt x="1012" y="287"/>
                  </a:moveTo>
                  <a:cubicBezTo>
                    <a:pt x="1011" y="288"/>
                    <a:pt x="1010" y="289"/>
                    <a:pt x="1010" y="290"/>
                  </a:cubicBezTo>
                  <a:cubicBezTo>
                    <a:pt x="1011" y="293"/>
                    <a:pt x="1015" y="287"/>
                    <a:pt x="1012" y="287"/>
                  </a:cubicBezTo>
                  <a:moveTo>
                    <a:pt x="995" y="281"/>
                  </a:moveTo>
                  <a:cubicBezTo>
                    <a:pt x="992" y="282"/>
                    <a:pt x="995" y="285"/>
                    <a:pt x="997" y="284"/>
                  </a:cubicBezTo>
                  <a:cubicBezTo>
                    <a:pt x="998" y="283"/>
                    <a:pt x="997" y="280"/>
                    <a:pt x="995" y="281"/>
                  </a:cubicBezTo>
                  <a:moveTo>
                    <a:pt x="1024" y="279"/>
                  </a:moveTo>
                  <a:cubicBezTo>
                    <a:pt x="1023" y="280"/>
                    <a:pt x="1024" y="282"/>
                    <a:pt x="1025" y="281"/>
                  </a:cubicBezTo>
                  <a:cubicBezTo>
                    <a:pt x="1026" y="281"/>
                    <a:pt x="1026" y="279"/>
                    <a:pt x="1024" y="279"/>
                  </a:cubicBezTo>
                  <a:moveTo>
                    <a:pt x="972" y="271"/>
                  </a:moveTo>
                  <a:cubicBezTo>
                    <a:pt x="966" y="270"/>
                    <a:pt x="973" y="277"/>
                    <a:pt x="974" y="272"/>
                  </a:cubicBezTo>
                  <a:cubicBezTo>
                    <a:pt x="974" y="271"/>
                    <a:pt x="973" y="271"/>
                    <a:pt x="972" y="271"/>
                  </a:cubicBezTo>
                  <a:moveTo>
                    <a:pt x="984" y="268"/>
                  </a:moveTo>
                  <a:cubicBezTo>
                    <a:pt x="983" y="268"/>
                    <a:pt x="980" y="269"/>
                    <a:pt x="980" y="270"/>
                  </a:cubicBezTo>
                  <a:cubicBezTo>
                    <a:pt x="982" y="273"/>
                    <a:pt x="981" y="273"/>
                    <a:pt x="982" y="274"/>
                  </a:cubicBezTo>
                  <a:cubicBezTo>
                    <a:pt x="985" y="276"/>
                    <a:pt x="989" y="268"/>
                    <a:pt x="984" y="268"/>
                  </a:cubicBezTo>
                  <a:moveTo>
                    <a:pt x="1036" y="274"/>
                  </a:moveTo>
                  <a:cubicBezTo>
                    <a:pt x="1035" y="275"/>
                    <a:pt x="1034" y="277"/>
                    <a:pt x="1035" y="278"/>
                  </a:cubicBezTo>
                  <a:cubicBezTo>
                    <a:pt x="1038" y="279"/>
                    <a:pt x="1040" y="273"/>
                    <a:pt x="1036" y="274"/>
                  </a:cubicBezTo>
                  <a:moveTo>
                    <a:pt x="1030" y="276"/>
                  </a:moveTo>
                  <a:cubicBezTo>
                    <a:pt x="1031" y="276"/>
                    <a:pt x="1031" y="275"/>
                    <a:pt x="1031" y="274"/>
                  </a:cubicBezTo>
                  <a:cubicBezTo>
                    <a:pt x="1032" y="273"/>
                    <a:pt x="1032" y="273"/>
                    <a:pt x="1032" y="272"/>
                  </a:cubicBezTo>
                  <a:cubicBezTo>
                    <a:pt x="1032" y="272"/>
                    <a:pt x="1033" y="272"/>
                    <a:pt x="1033" y="272"/>
                  </a:cubicBezTo>
                  <a:cubicBezTo>
                    <a:pt x="1034" y="271"/>
                    <a:pt x="1034" y="270"/>
                    <a:pt x="1034" y="269"/>
                  </a:cubicBezTo>
                  <a:cubicBezTo>
                    <a:pt x="1035" y="269"/>
                    <a:pt x="1038" y="268"/>
                    <a:pt x="1038" y="266"/>
                  </a:cubicBezTo>
                  <a:cubicBezTo>
                    <a:pt x="1038" y="267"/>
                    <a:pt x="1038" y="265"/>
                    <a:pt x="1038" y="265"/>
                  </a:cubicBezTo>
                  <a:cubicBezTo>
                    <a:pt x="1038" y="262"/>
                    <a:pt x="1040" y="259"/>
                    <a:pt x="1038" y="257"/>
                  </a:cubicBezTo>
                  <a:cubicBezTo>
                    <a:pt x="1039" y="257"/>
                    <a:pt x="1040" y="257"/>
                    <a:pt x="1040" y="256"/>
                  </a:cubicBezTo>
                  <a:cubicBezTo>
                    <a:pt x="1040" y="254"/>
                    <a:pt x="1036" y="258"/>
                    <a:pt x="1034" y="256"/>
                  </a:cubicBezTo>
                  <a:cubicBezTo>
                    <a:pt x="1034" y="256"/>
                    <a:pt x="1035" y="254"/>
                    <a:pt x="1033" y="254"/>
                  </a:cubicBezTo>
                  <a:cubicBezTo>
                    <a:pt x="1032" y="255"/>
                    <a:pt x="1029" y="257"/>
                    <a:pt x="1032" y="259"/>
                  </a:cubicBezTo>
                  <a:cubicBezTo>
                    <a:pt x="1030" y="259"/>
                    <a:pt x="1032" y="260"/>
                    <a:pt x="1031" y="261"/>
                  </a:cubicBezTo>
                  <a:cubicBezTo>
                    <a:pt x="1030" y="263"/>
                    <a:pt x="1027" y="264"/>
                    <a:pt x="1025" y="266"/>
                  </a:cubicBezTo>
                  <a:cubicBezTo>
                    <a:pt x="1025" y="266"/>
                    <a:pt x="1024" y="265"/>
                    <a:pt x="1024" y="265"/>
                  </a:cubicBezTo>
                  <a:cubicBezTo>
                    <a:pt x="1024" y="267"/>
                    <a:pt x="1024" y="270"/>
                    <a:pt x="1025" y="272"/>
                  </a:cubicBezTo>
                  <a:cubicBezTo>
                    <a:pt x="1023" y="273"/>
                    <a:pt x="1024" y="277"/>
                    <a:pt x="1026" y="277"/>
                  </a:cubicBezTo>
                  <a:cubicBezTo>
                    <a:pt x="1026" y="277"/>
                    <a:pt x="1027" y="276"/>
                    <a:pt x="1027" y="275"/>
                  </a:cubicBezTo>
                  <a:cubicBezTo>
                    <a:pt x="1028" y="276"/>
                    <a:pt x="1029" y="276"/>
                    <a:pt x="1030" y="275"/>
                  </a:cubicBezTo>
                  <a:lnTo>
                    <a:pt x="1030" y="276"/>
                  </a:lnTo>
                  <a:close/>
                  <a:moveTo>
                    <a:pt x="934" y="261"/>
                  </a:moveTo>
                  <a:cubicBezTo>
                    <a:pt x="932" y="261"/>
                    <a:pt x="931" y="261"/>
                    <a:pt x="931" y="262"/>
                  </a:cubicBezTo>
                  <a:cubicBezTo>
                    <a:pt x="930" y="263"/>
                    <a:pt x="932" y="267"/>
                    <a:pt x="932" y="267"/>
                  </a:cubicBezTo>
                  <a:cubicBezTo>
                    <a:pt x="937" y="271"/>
                    <a:pt x="942" y="263"/>
                    <a:pt x="937" y="261"/>
                  </a:cubicBezTo>
                  <a:cubicBezTo>
                    <a:pt x="937" y="261"/>
                    <a:pt x="936" y="261"/>
                    <a:pt x="934" y="261"/>
                  </a:cubicBezTo>
                  <a:moveTo>
                    <a:pt x="989" y="270"/>
                  </a:moveTo>
                  <a:cubicBezTo>
                    <a:pt x="995" y="268"/>
                    <a:pt x="989" y="262"/>
                    <a:pt x="987" y="267"/>
                  </a:cubicBezTo>
                  <a:cubicBezTo>
                    <a:pt x="987" y="268"/>
                    <a:pt x="988" y="269"/>
                    <a:pt x="987" y="271"/>
                  </a:cubicBezTo>
                  <a:cubicBezTo>
                    <a:pt x="988" y="271"/>
                    <a:pt x="988" y="271"/>
                    <a:pt x="989" y="271"/>
                  </a:cubicBezTo>
                  <a:cubicBezTo>
                    <a:pt x="988" y="275"/>
                    <a:pt x="994" y="272"/>
                    <a:pt x="991" y="270"/>
                  </a:cubicBezTo>
                  <a:cubicBezTo>
                    <a:pt x="990" y="270"/>
                    <a:pt x="990" y="272"/>
                    <a:pt x="989" y="270"/>
                  </a:cubicBezTo>
                  <a:moveTo>
                    <a:pt x="970" y="263"/>
                  </a:moveTo>
                  <a:cubicBezTo>
                    <a:pt x="969" y="263"/>
                    <a:pt x="966" y="264"/>
                    <a:pt x="966" y="265"/>
                  </a:cubicBezTo>
                  <a:cubicBezTo>
                    <a:pt x="966" y="266"/>
                    <a:pt x="967" y="267"/>
                    <a:pt x="969" y="267"/>
                  </a:cubicBezTo>
                  <a:cubicBezTo>
                    <a:pt x="970" y="266"/>
                    <a:pt x="970" y="264"/>
                    <a:pt x="970" y="263"/>
                  </a:cubicBezTo>
                  <a:moveTo>
                    <a:pt x="939" y="259"/>
                  </a:moveTo>
                  <a:cubicBezTo>
                    <a:pt x="936" y="260"/>
                    <a:pt x="940" y="262"/>
                    <a:pt x="941" y="260"/>
                  </a:cubicBezTo>
                  <a:cubicBezTo>
                    <a:pt x="941" y="259"/>
                    <a:pt x="940" y="258"/>
                    <a:pt x="939" y="259"/>
                  </a:cubicBezTo>
                  <a:moveTo>
                    <a:pt x="960" y="261"/>
                  </a:moveTo>
                  <a:cubicBezTo>
                    <a:pt x="956" y="263"/>
                    <a:pt x="963" y="266"/>
                    <a:pt x="962" y="262"/>
                  </a:cubicBezTo>
                  <a:cubicBezTo>
                    <a:pt x="961" y="261"/>
                    <a:pt x="961" y="261"/>
                    <a:pt x="960" y="261"/>
                  </a:cubicBezTo>
                  <a:moveTo>
                    <a:pt x="1007" y="267"/>
                  </a:moveTo>
                  <a:cubicBezTo>
                    <a:pt x="1007" y="268"/>
                    <a:pt x="1007" y="268"/>
                    <a:pt x="1007" y="269"/>
                  </a:cubicBezTo>
                  <a:cubicBezTo>
                    <a:pt x="1008" y="269"/>
                    <a:pt x="1009" y="266"/>
                    <a:pt x="1007" y="267"/>
                  </a:cubicBezTo>
                  <a:moveTo>
                    <a:pt x="983" y="263"/>
                  </a:moveTo>
                  <a:cubicBezTo>
                    <a:pt x="981" y="265"/>
                    <a:pt x="984" y="268"/>
                    <a:pt x="985" y="267"/>
                  </a:cubicBezTo>
                  <a:cubicBezTo>
                    <a:pt x="987" y="265"/>
                    <a:pt x="983" y="263"/>
                    <a:pt x="983" y="263"/>
                  </a:cubicBezTo>
                  <a:moveTo>
                    <a:pt x="930" y="256"/>
                  </a:moveTo>
                  <a:cubicBezTo>
                    <a:pt x="928" y="256"/>
                    <a:pt x="928" y="258"/>
                    <a:pt x="929" y="258"/>
                  </a:cubicBezTo>
                  <a:cubicBezTo>
                    <a:pt x="930" y="258"/>
                    <a:pt x="930" y="257"/>
                    <a:pt x="930" y="256"/>
                  </a:cubicBezTo>
                  <a:moveTo>
                    <a:pt x="968" y="260"/>
                  </a:moveTo>
                  <a:cubicBezTo>
                    <a:pt x="965" y="261"/>
                    <a:pt x="970" y="263"/>
                    <a:pt x="969" y="260"/>
                  </a:cubicBezTo>
                  <a:cubicBezTo>
                    <a:pt x="969" y="260"/>
                    <a:pt x="969" y="259"/>
                    <a:pt x="968" y="260"/>
                  </a:cubicBezTo>
                  <a:moveTo>
                    <a:pt x="952" y="255"/>
                  </a:moveTo>
                  <a:cubicBezTo>
                    <a:pt x="949" y="255"/>
                    <a:pt x="950" y="256"/>
                    <a:pt x="952" y="257"/>
                  </a:cubicBezTo>
                  <a:cubicBezTo>
                    <a:pt x="955" y="259"/>
                    <a:pt x="956" y="254"/>
                    <a:pt x="952" y="255"/>
                  </a:cubicBezTo>
                  <a:moveTo>
                    <a:pt x="984" y="258"/>
                  </a:moveTo>
                  <a:cubicBezTo>
                    <a:pt x="981" y="261"/>
                    <a:pt x="987" y="260"/>
                    <a:pt x="986" y="258"/>
                  </a:cubicBezTo>
                  <a:cubicBezTo>
                    <a:pt x="985" y="257"/>
                    <a:pt x="984" y="258"/>
                    <a:pt x="984" y="258"/>
                  </a:cubicBezTo>
                  <a:moveTo>
                    <a:pt x="945" y="252"/>
                  </a:moveTo>
                  <a:cubicBezTo>
                    <a:pt x="942" y="254"/>
                    <a:pt x="948" y="258"/>
                    <a:pt x="948" y="254"/>
                  </a:cubicBezTo>
                  <a:cubicBezTo>
                    <a:pt x="948" y="253"/>
                    <a:pt x="947" y="252"/>
                    <a:pt x="945" y="252"/>
                  </a:cubicBezTo>
                  <a:moveTo>
                    <a:pt x="1050" y="265"/>
                  </a:moveTo>
                  <a:cubicBezTo>
                    <a:pt x="1048" y="266"/>
                    <a:pt x="1052" y="268"/>
                    <a:pt x="1053" y="267"/>
                  </a:cubicBezTo>
                  <a:cubicBezTo>
                    <a:pt x="1053" y="266"/>
                    <a:pt x="1051" y="264"/>
                    <a:pt x="1050" y="265"/>
                  </a:cubicBezTo>
                  <a:moveTo>
                    <a:pt x="1023" y="260"/>
                  </a:moveTo>
                  <a:cubicBezTo>
                    <a:pt x="1021" y="262"/>
                    <a:pt x="1024" y="261"/>
                    <a:pt x="1024" y="262"/>
                  </a:cubicBezTo>
                  <a:cubicBezTo>
                    <a:pt x="1023" y="263"/>
                    <a:pt x="1022" y="264"/>
                    <a:pt x="1024" y="264"/>
                  </a:cubicBezTo>
                  <a:cubicBezTo>
                    <a:pt x="1025" y="264"/>
                    <a:pt x="1024" y="263"/>
                    <a:pt x="1024" y="262"/>
                  </a:cubicBezTo>
                  <a:cubicBezTo>
                    <a:pt x="1024" y="261"/>
                    <a:pt x="1026" y="260"/>
                    <a:pt x="1023" y="260"/>
                  </a:cubicBezTo>
                  <a:moveTo>
                    <a:pt x="955" y="252"/>
                  </a:moveTo>
                  <a:cubicBezTo>
                    <a:pt x="954" y="252"/>
                    <a:pt x="956" y="254"/>
                    <a:pt x="957" y="253"/>
                  </a:cubicBezTo>
                  <a:cubicBezTo>
                    <a:pt x="957" y="252"/>
                    <a:pt x="956" y="251"/>
                    <a:pt x="955" y="252"/>
                  </a:cubicBezTo>
                  <a:moveTo>
                    <a:pt x="986" y="255"/>
                  </a:moveTo>
                  <a:cubicBezTo>
                    <a:pt x="985" y="255"/>
                    <a:pt x="984" y="255"/>
                    <a:pt x="985" y="256"/>
                  </a:cubicBezTo>
                  <a:cubicBezTo>
                    <a:pt x="985" y="259"/>
                    <a:pt x="989" y="254"/>
                    <a:pt x="986" y="255"/>
                  </a:cubicBezTo>
                  <a:moveTo>
                    <a:pt x="931" y="246"/>
                  </a:moveTo>
                  <a:cubicBezTo>
                    <a:pt x="931" y="246"/>
                    <a:pt x="930" y="247"/>
                    <a:pt x="930" y="248"/>
                  </a:cubicBezTo>
                  <a:cubicBezTo>
                    <a:pt x="932" y="251"/>
                    <a:pt x="935" y="245"/>
                    <a:pt x="931" y="246"/>
                  </a:cubicBezTo>
                  <a:moveTo>
                    <a:pt x="1021" y="257"/>
                  </a:moveTo>
                  <a:cubicBezTo>
                    <a:pt x="1017" y="258"/>
                    <a:pt x="1024" y="261"/>
                    <a:pt x="1024" y="258"/>
                  </a:cubicBezTo>
                  <a:cubicBezTo>
                    <a:pt x="1023" y="256"/>
                    <a:pt x="1022" y="257"/>
                    <a:pt x="1021" y="257"/>
                  </a:cubicBezTo>
                  <a:moveTo>
                    <a:pt x="978" y="250"/>
                  </a:moveTo>
                  <a:cubicBezTo>
                    <a:pt x="975" y="251"/>
                    <a:pt x="978" y="253"/>
                    <a:pt x="979" y="252"/>
                  </a:cubicBezTo>
                  <a:cubicBezTo>
                    <a:pt x="980" y="251"/>
                    <a:pt x="978" y="250"/>
                    <a:pt x="978" y="250"/>
                  </a:cubicBezTo>
                  <a:moveTo>
                    <a:pt x="1013" y="252"/>
                  </a:moveTo>
                  <a:cubicBezTo>
                    <a:pt x="1011" y="253"/>
                    <a:pt x="1015" y="254"/>
                    <a:pt x="1015" y="252"/>
                  </a:cubicBezTo>
                  <a:cubicBezTo>
                    <a:pt x="1015" y="252"/>
                    <a:pt x="1014" y="251"/>
                    <a:pt x="1013" y="252"/>
                  </a:cubicBezTo>
                  <a:moveTo>
                    <a:pt x="1000" y="250"/>
                  </a:moveTo>
                  <a:cubicBezTo>
                    <a:pt x="998" y="251"/>
                    <a:pt x="1001" y="252"/>
                    <a:pt x="1002" y="251"/>
                  </a:cubicBezTo>
                  <a:cubicBezTo>
                    <a:pt x="1003" y="250"/>
                    <a:pt x="1001" y="249"/>
                    <a:pt x="1000" y="250"/>
                  </a:cubicBezTo>
                  <a:moveTo>
                    <a:pt x="969" y="244"/>
                  </a:moveTo>
                  <a:cubicBezTo>
                    <a:pt x="969" y="244"/>
                    <a:pt x="967" y="244"/>
                    <a:pt x="968" y="245"/>
                  </a:cubicBezTo>
                  <a:cubicBezTo>
                    <a:pt x="969" y="247"/>
                    <a:pt x="972" y="243"/>
                    <a:pt x="969" y="244"/>
                  </a:cubicBezTo>
                  <a:moveTo>
                    <a:pt x="1039" y="248"/>
                  </a:moveTo>
                  <a:cubicBezTo>
                    <a:pt x="1034" y="249"/>
                    <a:pt x="1043" y="254"/>
                    <a:pt x="1041" y="249"/>
                  </a:cubicBezTo>
                  <a:cubicBezTo>
                    <a:pt x="1041" y="248"/>
                    <a:pt x="1041" y="248"/>
                    <a:pt x="1039" y="248"/>
                  </a:cubicBezTo>
                  <a:moveTo>
                    <a:pt x="1020" y="248"/>
                  </a:moveTo>
                  <a:cubicBezTo>
                    <a:pt x="1021" y="248"/>
                    <a:pt x="1023" y="248"/>
                    <a:pt x="1023" y="248"/>
                  </a:cubicBezTo>
                  <a:cubicBezTo>
                    <a:pt x="1025" y="247"/>
                    <a:pt x="1024" y="244"/>
                    <a:pt x="1022" y="245"/>
                  </a:cubicBezTo>
                  <a:cubicBezTo>
                    <a:pt x="1021" y="246"/>
                    <a:pt x="1021" y="248"/>
                    <a:pt x="1020" y="248"/>
                  </a:cubicBezTo>
                  <a:moveTo>
                    <a:pt x="1017" y="243"/>
                  </a:moveTo>
                  <a:cubicBezTo>
                    <a:pt x="1014" y="244"/>
                    <a:pt x="1017" y="247"/>
                    <a:pt x="1018" y="246"/>
                  </a:cubicBezTo>
                  <a:cubicBezTo>
                    <a:pt x="1020" y="244"/>
                    <a:pt x="1018" y="243"/>
                    <a:pt x="1017" y="243"/>
                  </a:cubicBezTo>
                  <a:moveTo>
                    <a:pt x="1024" y="241"/>
                  </a:moveTo>
                  <a:cubicBezTo>
                    <a:pt x="1022" y="243"/>
                    <a:pt x="1027" y="244"/>
                    <a:pt x="1026" y="242"/>
                  </a:cubicBezTo>
                  <a:cubicBezTo>
                    <a:pt x="1026" y="241"/>
                    <a:pt x="1025" y="241"/>
                    <a:pt x="1024" y="241"/>
                  </a:cubicBezTo>
                  <a:moveTo>
                    <a:pt x="1015" y="240"/>
                  </a:moveTo>
                  <a:cubicBezTo>
                    <a:pt x="1016" y="241"/>
                    <a:pt x="1016" y="243"/>
                    <a:pt x="1018" y="243"/>
                  </a:cubicBezTo>
                  <a:cubicBezTo>
                    <a:pt x="1019" y="243"/>
                    <a:pt x="1020" y="241"/>
                    <a:pt x="1019" y="240"/>
                  </a:cubicBezTo>
                  <a:cubicBezTo>
                    <a:pt x="1018" y="237"/>
                    <a:pt x="1016" y="235"/>
                    <a:pt x="1015" y="235"/>
                  </a:cubicBezTo>
                  <a:cubicBezTo>
                    <a:pt x="1015" y="236"/>
                    <a:pt x="1015" y="238"/>
                    <a:pt x="1015" y="239"/>
                  </a:cubicBezTo>
                  <a:lnTo>
                    <a:pt x="1015" y="240"/>
                  </a:lnTo>
                  <a:close/>
                  <a:moveTo>
                    <a:pt x="988" y="235"/>
                  </a:moveTo>
                  <a:cubicBezTo>
                    <a:pt x="985" y="236"/>
                    <a:pt x="989" y="239"/>
                    <a:pt x="990" y="238"/>
                  </a:cubicBezTo>
                  <a:cubicBezTo>
                    <a:pt x="991" y="236"/>
                    <a:pt x="989" y="235"/>
                    <a:pt x="988" y="235"/>
                  </a:cubicBezTo>
                  <a:moveTo>
                    <a:pt x="1038" y="238"/>
                  </a:moveTo>
                  <a:cubicBezTo>
                    <a:pt x="1038" y="238"/>
                    <a:pt x="1037" y="239"/>
                    <a:pt x="1038" y="240"/>
                  </a:cubicBezTo>
                  <a:cubicBezTo>
                    <a:pt x="1040" y="242"/>
                    <a:pt x="1040" y="237"/>
                    <a:pt x="1038" y="238"/>
                  </a:cubicBezTo>
                  <a:moveTo>
                    <a:pt x="972" y="232"/>
                  </a:moveTo>
                  <a:cubicBezTo>
                    <a:pt x="975" y="232"/>
                    <a:pt x="975" y="230"/>
                    <a:pt x="974" y="230"/>
                  </a:cubicBezTo>
                  <a:cubicBezTo>
                    <a:pt x="973" y="229"/>
                    <a:pt x="972" y="230"/>
                    <a:pt x="972" y="232"/>
                  </a:cubicBezTo>
                  <a:moveTo>
                    <a:pt x="965" y="221"/>
                  </a:moveTo>
                  <a:cubicBezTo>
                    <a:pt x="962" y="221"/>
                    <a:pt x="966" y="224"/>
                    <a:pt x="967" y="222"/>
                  </a:cubicBezTo>
                  <a:cubicBezTo>
                    <a:pt x="967" y="221"/>
                    <a:pt x="965" y="220"/>
                    <a:pt x="965" y="221"/>
                  </a:cubicBezTo>
                  <a:moveTo>
                    <a:pt x="1030" y="217"/>
                  </a:moveTo>
                  <a:cubicBezTo>
                    <a:pt x="1029" y="217"/>
                    <a:pt x="1027" y="218"/>
                    <a:pt x="1028" y="219"/>
                  </a:cubicBezTo>
                  <a:cubicBezTo>
                    <a:pt x="1029" y="223"/>
                    <a:pt x="1036" y="216"/>
                    <a:pt x="1030" y="217"/>
                  </a:cubicBezTo>
                  <a:moveTo>
                    <a:pt x="1010" y="218"/>
                  </a:moveTo>
                  <a:cubicBezTo>
                    <a:pt x="1007" y="219"/>
                    <a:pt x="1007" y="219"/>
                    <a:pt x="1007" y="219"/>
                  </a:cubicBezTo>
                  <a:cubicBezTo>
                    <a:pt x="1005" y="224"/>
                    <a:pt x="1013" y="221"/>
                    <a:pt x="1010" y="218"/>
                  </a:cubicBezTo>
                  <a:moveTo>
                    <a:pt x="1017" y="212"/>
                  </a:moveTo>
                  <a:cubicBezTo>
                    <a:pt x="1012" y="212"/>
                    <a:pt x="1019" y="218"/>
                    <a:pt x="1019" y="213"/>
                  </a:cubicBezTo>
                  <a:cubicBezTo>
                    <a:pt x="1019" y="212"/>
                    <a:pt x="1018" y="212"/>
                    <a:pt x="1017" y="212"/>
                  </a:cubicBezTo>
                  <a:moveTo>
                    <a:pt x="1009" y="208"/>
                  </a:moveTo>
                  <a:cubicBezTo>
                    <a:pt x="1009" y="209"/>
                    <a:pt x="1009" y="209"/>
                    <a:pt x="1009" y="210"/>
                  </a:cubicBezTo>
                  <a:cubicBezTo>
                    <a:pt x="1007" y="210"/>
                    <a:pt x="1006" y="210"/>
                    <a:pt x="1006" y="211"/>
                  </a:cubicBezTo>
                  <a:cubicBezTo>
                    <a:pt x="1005" y="214"/>
                    <a:pt x="1011" y="213"/>
                    <a:pt x="1011" y="209"/>
                  </a:cubicBezTo>
                  <a:lnTo>
                    <a:pt x="1009" y="208"/>
                  </a:lnTo>
                  <a:close/>
                  <a:moveTo>
                    <a:pt x="1056" y="202"/>
                  </a:moveTo>
                  <a:cubicBezTo>
                    <a:pt x="1054" y="203"/>
                    <a:pt x="1058" y="205"/>
                    <a:pt x="1058" y="203"/>
                  </a:cubicBezTo>
                  <a:cubicBezTo>
                    <a:pt x="1058" y="202"/>
                    <a:pt x="1057" y="201"/>
                    <a:pt x="1056" y="202"/>
                  </a:cubicBezTo>
                  <a:moveTo>
                    <a:pt x="470" y="432"/>
                  </a:moveTo>
                  <a:cubicBezTo>
                    <a:pt x="470" y="433"/>
                    <a:pt x="472" y="434"/>
                    <a:pt x="473" y="433"/>
                  </a:cubicBezTo>
                  <a:cubicBezTo>
                    <a:pt x="473" y="431"/>
                    <a:pt x="470" y="430"/>
                    <a:pt x="470" y="432"/>
                  </a:cubicBezTo>
                  <a:moveTo>
                    <a:pt x="437" y="459"/>
                  </a:moveTo>
                  <a:cubicBezTo>
                    <a:pt x="436" y="462"/>
                    <a:pt x="440" y="461"/>
                    <a:pt x="440" y="460"/>
                  </a:cubicBezTo>
                  <a:cubicBezTo>
                    <a:pt x="441" y="458"/>
                    <a:pt x="438" y="457"/>
                    <a:pt x="437" y="459"/>
                  </a:cubicBezTo>
                  <a:moveTo>
                    <a:pt x="441" y="450"/>
                  </a:moveTo>
                  <a:cubicBezTo>
                    <a:pt x="441" y="451"/>
                    <a:pt x="443" y="451"/>
                    <a:pt x="443" y="449"/>
                  </a:cubicBezTo>
                  <a:cubicBezTo>
                    <a:pt x="443" y="448"/>
                    <a:pt x="441" y="448"/>
                    <a:pt x="441" y="450"/>
                  </a:cubicBezTo>
                  <a:moveTo>
                    <a:pt x="439" y="437"/>
                  </a:moveTo>
                  <a:cubicBezTo>
                    <a:pt x="439" y="438"/>
                    <a:pt x="441" y="440"/>
                    <a:pt x="442" y="439"/>
                  </a:cubicBezTo>
                  <a:cubicBezTo>
                    <a:pt x="445" y="436"/>
                    <a:pt x="439" y="433"/>
                    <a:pt x="439" y="437"/>
                  </a:cubicBezTo>
                  <a:moveTo>
                    <a:pt x="436" y="443"/>
                  </a:moveTo>
                  <a:cubicBezTo>
                    <a:pt x="436" y="444"/>
                    <a:pt x="438" y="444"/>
                    <a:pt x="439" y="443"/>
                  </a:cubicBezTo>
                  <a:cubicBezTo>
                    <a:pt x="440" y="441"/>
                    <a:pt x="436" y="440"/>
                    <a:pt x="436" y="443"/>
                  </a:cubicBezTo>
                  <a:moveTo>
                    <a:pt x="763" y="328"/>
                  </a:moveTo>
                  <a:cubicBezTo>
                    <a:pt x="762" y="329"/>
                    <a:pt x="759" y="334"/>
                    <a:pt x="763" y="334"/>
                  </a:cubicBezTo>
                  <a:cubicBezTo>
                    <a:pt x="765" y="334"/>
                    <a:pt x="765" y="330"/>
                    <a:pt x="763" y="328"/>
                  </a:cubicBezTo>
                  <a:moveTo>
                    <a:pt x="547" y="473"/>
                  </a:moveTo>
                  <a:cubicBezTo>
                    <a:pt x="546" y="473"/>
                    <a:pt x="545" y="473"/>
                    <a:pt x="545" y="474"/>
                  </a:cubicBezTo>
                  <a:cubicBezTo>
                    <a:pt x="546" y="477"/>
                    <a:pt x="550" y="472"/>
                    <a:pt x="547" y="473"/>
                  </a:cubicBezTo>
                  <a:moveTo>
                    <a:pt x="605" y="458"/>
                  </a:moveTo>
                  <a:cubicBezTo>
                    <a:pt x="604" y="459"/>
                    <a:pt x="604" y="460"/>
                    <a:pt x="605" y="460"/>
                  </a:cubicBezTo>
                  <a:cubicBezTo>
                    <a:pt x="605" y="462"/>
                    <a:pt x="610" y="460"/>
                    <a:pt x="607" y="458"/>
                  </a:cubicBezTo>
                  <a:cubicBezTo>
                    <a:pt x="607" y="458"/>
                    <a:pt x="606" y="457"/>
                    <a:pt x="605" y="458"/>
                  </a:cubicBezTo>
                  <a:moveTo>
                    <a:pt x="524" y="468"/>
                  </a:moveTo>
                  <a:cubicBezTo>
                    <a:pt x="523" y="469"/>
                    <a:pt x="524" y="470"/>
                    <a:pt x="525" y="469"/>
                  </a:cubicBezTo>
                  <a:cubicBezTo>
                    <a:pt x="526" y="469"/>
                    <a:pt x="525" y="466"/>
                    <a:pt x="524" y="468"/>
                  </a:cubicBezTo>
                  <a:moveTo>
                    <a:pt x="504" y="468"/>
                  </a:moveTo>
                  <a:cubicBezTo>
                    <a:pt x="503" y="469"/>
                    <a:pt x="507" y="470"/>
                    <a:pt x="506" y="469"/>
                  </a:cubicBezTo>
                  <a:cubicBezTo>
                    <a:pt x="506" y="467"/>
                    <a:pt x="505" y="468"/>
                    <a:pt x="504" y="468"/>
                  </a:cubicBezTo>
                  <a:moveTo>
                    <a:pt x="632" y="450"/>
                  </a:moveTo>
                  <a:cubicBezTo>
                    <a:pt x="629" y="452"/>
                    <a:pt x="634" y="454"/>
                    <a:pt x="635" y="453"/>
                  </a:cubicBezTo>
                  <a:cubicBezTo>
                    <a:pt x="636" y="451"/>
                    <a:pt x="634" y="449"/>
                    <a:pt x="632" y="450"/>
                  </a:cubicBezTo>
                  <a:moveTo>
                    <a:pt x="605" y="452"/>
                  </a:moveTo>
                  <a:cubicBezTo>
                    <a:pt x="603" y="454"/>
                    <a:pt x="607" y="456"/>
                    <a:pt x="608" y="454"/>
                  </a:cubicBezTo>
                  <a:cubicBezTo>
                    <a:pt x="609" y="452"/>
                    <a:pt x="606" y="451"/>
                    <a:pt x="605" y="452"/>
                  </a:cubicBezTo>
                  <a:moveTo>
                    <a:pt x="549" y="455"/>
                  </a:moveTo>
                  <a:cubicBezTo>
                    <a:pt x="549" y="456"/>
                    <a:pt x="552" y="457"/>
                    <a:pt x="554" y="456"/>
                  </a:cubicBezTo>
                  <a:cubicBezTo>
                    <a:pt x="553" y="454"/>
                    <a:pt x="551" y="455"/>
                    <a:pt x="549" y="455"/>
                  </a:cubicBezTo>
                  <a:moveTo>
                    <a:pt x="612" y="446"/>
                  </a:moveTo>
                  <a:cubicBezTo>
                    <a:pt x="611" y="448"/>
                    <a:pt x="614" y="449"/>
                    <a:pt x="615" y="448"/>
                  </a:cubicBezTo>
                  <a:cubicBezTo>
                    <a:pt x="615" y="446"/>
                    <a:pt x="612" y="446"/>
                    <a:pt x="612" y="446"/>
                  </a:cubicBezTo>
                  <a:moveTo>
                    <a:pt x="598" y="447"/>
                  </a:moveTo>
                  <a:cubicBezTo>
                    <a:pt x="596" y="449"/>
                    <a:pt x="600" y="450"/>
                    <a:pt x="600" y="448"/>
                  </a:cubicBezTo>
                  <a:cubicBezTo>
                    <a:pt x="599" y="447"/>
                    <a:pt x="599" y="447"/>
                    <a:pt x="598" y="447"/>
                  </a:cubicBezTo>
                  <a:moveTo>
                    <a:pt x="576" y="452"/>
                  </a:moveTo>
                  <a:cubicBezTo>
                    <a:pt x="575" y="451"/>
                    <a:pt x="576" y="450"/>
                    <a:pt x="576" y="449"/>
                  </a:cubicBezTo>
                  <a:cubicBezTo>
                    <a:pt x="574" y="447"/>
                    <a:pt x="571" y="448"/>
                    <a:pt x="569" y="449"/>
                  </a:cubicBezTo>
                  <a:cubicBezTo>
                    <a:pt x="570" y="450"/>
                    <a:pt x="573" y="450"/>
                    <a:pt x="574" y="451"/>
                  </a:cubicBezTo>
                  <a:cubicBezTo>
                    <a:pt x="574" y="451"/>
                    <a:pt x="575" y="453"/>
                    <a:pt x="576" y="452"/>
                  </a:cubicBezTo>
                  <a:moveTo>
                    <a:pt x="519" y="451"/>
                  </a:moveTo>
                  <a:cubicBezTo>
                    <a:pt x="516" y="453"/>
                    <a:pt x="523" y="456"/>
                    <a:pt x="522" y="452"/>
                  </a:cubicBezTo>
                  <a:cubicBezTo>
                    <a:pt x="522" y="451"/>
                    <a:pt x="520" y="450"/>
                    <a:pt x="519" y="451"/>
                  </a:cubicBezTo>
                  <a:moveTo>
                    <a:pt x="531" y="449"/>
                  </a:moveTo>
                  <a:cubicBezTo>
                    <a:pt x="529" y="450"/>
                    <a:pt x="534" y="451"/>
                    <a:pt x="533" y="449"/>
                  </a:cubicBezTo>
                  <a:cubicBezTo>
                    <a:pt x="533" y="448"/>
                    <a:pt x="532" y="448"/>
                    <a:pt x="531" y="449"/>
                  </a:cubicBezTo>
                  <a:moveTo>
                    <a:pt x="611" y="439"/>
                  </a:moveTo>
                  <a:cubicBezTo>
                    <a:pt x="608" y="441"/>
                    <a:pt x="611" y="443"/>
                    <a:pt x="613" y="443"/>
                  </a:cubicBezTo>
                  <a:cubicBezTo>
                    <a:pt x="615" y="442"/>
                    <a:pt x="614" y="437"/>
                    <a:pt x="611" y="439"/>
                  </a:cubicBezTo>
                  <a:moveTo>
                    <a:pt x="588" y="442"/>
                  </a:moveTo>
                  <a:cubicBezTo>
                    <a:pt x="586" y="443"/>
                    <a:pt x="590" y="445"/>
                    <a:pt x="591" y="443"/>
                  </a:cubicBezTo>
                  <a:cubicBezTo>
                    <a:pt x="591" y="441"/>
                    <a:pt x="589" y="441"/>
                    <a:pt x="588" y="442"/>
                  </a:cubicBezTo>
                  <a:moveTo>
                    <a:pt x="520" y="449"/>
                  </a:moveTo>
                  <a:cubicBezTo>
                    <a:pt x="519" y="450"/>
                    <a:pt x="522" y="451"/>
                    <a:pt x="522" y="449"/>
                  </a:cubicBezTo>
                  <a:cubicBezTo>
                    <a:pt x="523" y="448"/>
                    <a:pt x="521" y="448"/>
                    <a:pt x="520" y="449"/>
                  </a:cubicBezTo>
                  <a:moveTo>
                    <a:pt x="547" y="445"/>
                  </a:moveTo>
                  <a:cubicBezTo>
                    <a:pt x="545" y="443"/>
                    <a:pt x="544" y="444"/>
                    <a:pt x="544" y="445"/>
                  </a:cubicBezTo>
                  <a:cubicBezTo>
                    <a:pt x="544" y="446"/>
                    <a:pt x="545" y="446"/>
                    <a:pt x="547" y="445"/>
                  </a:cubicBezTo>
                  <a:moveTo>
                    <a:pt x="625" y="427"/>
                  </a:moveTo>
                  <a:cubicBezTo>
                    <a:pt x="624" y="429"/>
                    <a:pt x="629" y="429"/>
                    <a:pt x="627" y="427"/>
                  </a:cubicBezTo>
                  <a:cubicBezTo>
                    <a:pt x="627" y="426"/>
                    <a:pt x="626" y="427"/>
                    <a:pt x="625" y="427"/>
                  </a:cubicBezTo>
                  <a:moveTo>
                    <a:pt x="503" y="442"/>
                  </a:moveTo>
                  <a:cubicBezTo>
                    <a:pt x="500" y="443"/>
                    <a:pt x="505" y="445"/>
                    <a:pt x="505" y="444"/>
                  </a:cubicBezTo>
                  <a:cubicBezTo>
                    <a:pt x="506" y="442"/>
                    <a:pt x="504" y="441"/>
                    <a:pt x="503" y="442"/>
                  </a:cubicBezTo>
                  <a:moveTo>
                    <a:pt x="539" y="431"/>
                  </a:moveTo>
                  <a:cubicBezTo>
                    <a:pt x="535" y="433"/>
                    <a:pt x="542" y="438"/>
                    <a:pt x="544" y="435"/>
                  </a:cubicBezTo>
                  <a:cubicBezTo>
                    <a:pt x="545" y="432"/>
                    <a:pt x="541" y="430"/>
                    <a:pt x="539" y="431"/>
                  </a:cubicBezTo>
                  <a:moveTo>
                    <a:pt x="511" y="434"/>
                  </a:moveTo>
                  <a:cubicBezTo>
                    <a:pt x="508" y="436"/>
                    <a:pt x="513" y="438"/>
                    <a:pt x="514" y="436"/>
                  </a:cubicBezTo>
                  <a:cubicBezTo>
                    <a:pt x="515" y="434"/>
                    <a:pt x="512" y="433"/>
                    <a:pt x="511" y="434"/>
                  </a:cubicBezTo>
                  <a:moveTo>
                    <a:pt x="484" y="432"/>
                  </a:moveTo>
                  <a:cubicBezTo>
                    <a:pt x="483" y="433"/>
                    <a:pt x="487" y="434"/>
                    <a:pt x="486" y="432"/>
                  </a:cubicBezTo>
                  <a:cubicBezTo>
                    <a:pt x="486" y="431"/>
                    <a:pt x="485" y="431"/>
                    <a:pt x="484" y="432"/>
                  </a:cubicBezTo>
                  <a:moveTo>
                    <a:pt x="705" y="404"/>
                  </a:moveTo>
                  <a:cubicBezTo>
                    <a:pt x="704" y="406"/>
                    <a:pt x="708" y="406"/>
                    <a:pt x="707" y="404"/>
                  </a:cubicBezTo>
                  <a:cubicBezTo>
                    <a:pt x="707" y="404"/>
                    <a:pt x="706" y="403"/>
                    <a:pt x="705" y="404"/>
                  </a:cubicBezTo>
                  <a:moveTo>
                    <a:pt x="685" y="399"/>
                  </a:moveTo>
                  <a:cubicBezTo>
                    <a:pt x="684" y="401"/>
                    <a:pt x="687" y="402"/>
                    <a:pt x="687" y="401"/>
                  </a:cubicBezTo>
                  <a:cubicBezTo>
                    <a:pt x="688" y="399"/>
                    <a:pt x="686" y="398"/>
                    <a:pt x="685" y="399"/>
                  </a:cubicBezTo>
                  <a:moveTo>
                    <a:pt x="503" y="420"/>
                  </a:moveTo>
                  <a:cubicBezTo>
                    <a:pt x="501" y="422"/>
                    <a:pt x="507" y="423"/>
                    <a:pt x="506" y="420"/>
                  </a:cubicBezTo>
                  <a:cubicBezTo>
                    <a:pt x="506" y="419"/>
                    <a:pt x="504" y="419"/>
                    <a:pt x="503" y="420"/>
                  </a:cubicBezTo>
                  <a:moveTo>
                    <a:pt x="788" y="379"/>
                  </a:moveTo>
                  <a:cubicBezTo>
                    <a:pt x="786" y="381"/>
                    <a:pt x="790" y="383"/>
                    <a:pt x="791" y="381"/>
                  </a:cubicBezTo>
                  <a:cubicBezTo>
                    <a:pt x="791" y="379"/>
                    <a:pt x="789" y="378"/>
                    <a:pt x="788" y="379"/>
                  </a:cubicBezTo>
                  <a:moveTo>
                    <a:pt x="523" y="400"/>
                  </a:moveTo>
                  <a:cubicBezTo>
                    <a:pt x="520" y="402"/>
                    <a:pt x="526" y="404"/>
                    <a:pt x="526" y="401"/>
                  </a:cubicBezTo>
                  <a:cubicBezTo>
                    <a:pt x="526" y="400"/>
                    <a:pt x="524" y="400"/>
                    <a:pt x="523" y="400"/>
                  </a:cubicBezTo>
                  <a:moveTo>
                    <a:pt x="752" y="357"/>
                  </a:moveTo>
                  <a:cubicBezTo>
                    <a:pt x="752" y="360"/>
                    <a:pt x="748" y="363"/>
                    <a:pt x="750" y="368"/>
                  </a:cubicBezTo>
                  <a:cubicBezTo>
                    <a:pt x="750" y="369"/>
                    <a:pt x="751" y="370"/>
                    <a:pt x="753" y="370"/>
                  </a:cubicBezTo>
                  <a:cubicBezTo>
                    <a:pt x="755" y="369"/>
                    <a:pt x="756" y="365"/>
                    <a:pt x="755" y="362"/>
                  </a:cubicBezTo>
                  <a:cubicBezTo>
                    <a:pt x="755" y="360"/>
                    <a:pt x="753" y="360"/>
                    <a:pt x="753" y="357"/>
                  </a:cubicBezTo>
                  <a:lnTo>
                    <a:pt x="752" y="357"/>
                  </a:lnTo>
                  <a:close/>
                  <a:moveTo>
                    <a:pt x="775" y="338"/>
                  </a:moveTo>
                  <a:cubicBezTo>
                    <a:pt x="775" y="339"/>
                    <a:pt x="775" y="340"/>
                    <a:pt x="775" y="340"/>
                  </a:cubicBezTo>
                  <a:cubicBezTo>
                    <a:pt x="776" y="340"/>
                    <a:pt x="777" y="340"/>
                    <a:pt x="775" y="338"/>
                  </a:cubicBezTo>
                  <a:moveTo>
                    <a:pt x="755" y="309"/>
                  </a:moveTo>
                  <a:cubicBezTo>
                    <a:pt x="754" y="311"/>
                    <a:pt x="753" y="316"/>
                    <a:pt x="755" y="315"/>
                  </a:cubicBezTo>
                  <a:cubicBezTo>
                    <a:pt x="757" y="314"/>
                    <a:pt x="756" y="311"/>
                    <a:pt x="755" y="309"/>
                  </a:cubicBezTo>
                  <a:moveTo>
                    <a:pt x="904" y="279"/>
                  </a:moveTo>
                  <a:cubicBezTo>
                    <a:pt x="905" y="280"/>
                    <a:pt x="906" y="278"/>
                    <a:pt x="906" y="277"/>
                  </a:cubicBezTo>
                  <a:cubicBezTo>
                    <a:pt x="905" y="274"/>
                    <a:pt x="900" y="280"/>
                    <a:pt x="903" y="280"/>
                  </a:cubicBezTo>
                  <a:cubicBezTo>
                    <a:pt x="902" y="280"/>
                    <a:pt x="902" y="281"/>
                    <a:pt x="902" y="282"/>
                  </a:cubicBezTo>
                  <a:cubicBezTo>
                    <a:pt x="902" y="281"/>
                    <a:pt x="904" y="281"/>
                    <a:pt x="904" y="279"/>
                  </a:cubicBezTo>
                  <a:moveTo>
                    <a:pt x="904" y="329"/>
                  </a:moveTo>
                  <a:cubicBezTo>
                    <a:pt x="905" y="327"/>
                    <a:pt x="903" y="329"/>
                    <a:pt x="903" y="330"/>
                  </a:cubicBezTo>
                  <a:cubicBezTo>
                    <a:pt x="901" y="334"/>
                    <a:pt x="908" y="331"/>
                    <a:pt x="904" y="329"/>
                  </a:cubicBezTo>
                  <a:moveTo>
                    <a:pt x="893" y="304"/>
                  </a:moveTo>
                  <a:cubicBezTo>
                    <a:pt x="891" y="302"/>
                    <a:pt x="888" y="304"/>
                    <a:pt x="888" y="305"/>
                  </a:cubicBezTo>
                  <a:cubicBezTo>
                    <a:pt x="890" y="306"/>
                    <a:pt x="893" y="306"/>
                    <a:pt x="893" y="304"/>
                  </a:cubicBezTo>
                  <a:moveTo>
                    <a:pt x="979" y="218"/>
                  </a:moveTo>
                  <a:cubicBezTo>
                    <a:pt x="983" y="220"/>
                    <a:pt x="982" y="214"/>
                    <a:pt x="979" y="216"/>
                  </a:cubicBezTo>
                  <a:cubicBezTo>
                    <a:pt x="979" y="216"/>
                    <a:pt x="979" y="216"/>
                    <a:pt x="979" y="218"/>
                  </a:cubicBezTo>
                  <a:moveTo>
                    <a:pt x="969" y="259"/>
                  </a:moveTo>
                  <a:cubicBezTo>
                    <a:pt x="970" y="260"/>
                    <a:pt x="972" y="259"/>
                    <a:pt x="972" y="258"/>
                  </a:cubicBezTo>
                  <a:cubicBezTo>
                    <a:pt x="972" y="257"/>
                    <a:pt x="968" y="257"/>
                    <a:pt x="969" y="259"/>
                  </a:cubicBezTo>
                  <a:moveTo>
                    <a:pt x="952" y="296"/>
                  </a:moveTo>
                  <a:cubicBezTo>
                    <a:pt x="952" y="296"/>
                    <a:pt x="954" y="298"/>
                    <a:pt x="954" y="298"/>
                  </a:cubicBezTo>
                  <a:cubicBezTo>
                    <a:pt x="958" y="297"/>
                    <a:pt x="952" y="293"/>
                    <a:pt x="952" y="296"/>
                  </a:cubicBezTo>
                  <a:moveTo>
                    <a:pt x="955" y="293"/>
                  </a:moveTo>
                  <a:cubicBezTo>
                    <a:pt x="955" y="291"/>
                    <a:pt x="958" y="292"/>
                    <a:pt x="959" y="291"/>
                  </a:cubicBezTo>
                  <a:cubicBezTo>
                    <a:pt x="962" y="288"/>
                    <a:pt x="956" y="284"/>
                    <a:pt x="954" y="286"/>
                  </a:cubicBezTo>
                  <a:cubicBezTo>
                    <a:pt x="953" y="287"/>
                    <a:pt x="954" y="288"/>
                    <a:pt x="954" y="290"/>
                  </a:cubicBezTo>
                  <a:cubicBezTo>
                    <a:pt x="954" y="292"/>
                    <a:pt x="953" y="293"/>
                    <a:pt x="955" y="293"/>
                  </a:cubicBezTo>
                  <a:moveTo>
                    <a:pt x="944" y="293"/>
                  </a:moveTo>
                  <a:cubicBezTo>
                    <a:pt x="944" y="296"/>
                    <a:pt x="947" y="294"/>
                    <a:pt x="947" y="293"/>
                  </a:cubicBezTo>
                  <a:cubicBezTo>
                    <a:pt x="947" y="291"/>
                    <a:pt x="944" y="290"/>
                    <a:pt x="944" y="293"/>
                  </a:cubicBezTo>
                  <a:moveTo>
                    <a:pt x="945" y="283"/>
                  </a:moveTo>
                  <a:cubicBezTo>
                    <a:pt x="945" y="284"/>
                    <a:pt x="947" y="283"/>
                    <a:pt x="947" y="282"/>
                  </a:cubicBezTo>
                  <a:cubicBezTo>
                    <a:pt x="947" y="281"/>
                    <a:pt x="944" y="281"/>
                    <a:pt x="945" y="283"/>
                  </a:cubicBezTo>
                  <a:moveTo>
                    <a:pt x="941" y="271"/>
                  </a:moveTo>
                  <a:cubicBezTo>
                    <a:pt x="941" y="272"/>
                    <a:pt x="943" y="273"/>
                    <a:pt x="944" y="272"/>
                  </a:cubicBezTo>
                  <a:cubicBezTo>
                    <a:pt x="946" y="269"/>
                    <a:pt x="939" y="267"/>
                    <a:pt x="941" y="271"/>
                  </a:cubicBezTo>
                  <a:moveTo>
                    <a:pt x="939" y="277"/>
                  </a:moveTo>
                  <a:cubicBezTo>
                    <a:pt x="939" y="278"/>
                    <a:pt x="941" y="278"/>
                    <a:pt x="941" y="277"/>
                  </a:cubicBezTo>
                  <a:cubicBezTo>
                    <a:pt x="942" y="275"/>
                    <a:pt x="938" y="275"/>
                    <a:pt x="939" y="277"/>
                  </a:cubicBezTo>
                  <a:moveTo>
                    <a:pt x="934" y="317"/>
                  </a:moveTo>
                  <a:cubicBezTo>
                    <a:pt x="932" y="312"/>
                    <a:pt x="926" y="317"/>
                    <a:pt x="931" y="319"/>
                  </a:cubicBezTo>
                  <a:cubicBezTo>
                    <a:pt x="932" y="320"/>
                    <a:pt x="933" y="318"/>
                    <a:pt x="934" y="319"/>
                  </a:cubicBezTo>
                  <a:cubicBezTo>
                    <a:pt x="935" y="318"/>
                    <a:pt x="934" y="319"/>
                    <a:pt x="935" y="318"/>
                  </a:cubicBezTo>
                  <a:cubicBezTo>
                    <a:pt x="939" y="319"/>
                    <a:pt x="936" y="313"/>
                    <a:pt x="934" y="315"/>
                  </a:cubicBezTo>
                  <a:cubicBezTo>
                    <a:pt x="933" y="316"/>
                    <a:pt x="935" y="316"/>
                    <a:pt x="934" y="317"/>
                  </a:cubicBezTo>
                  <a:moveTo>
                    <a:pt x="931" y="299"/>
                  </a:moveTo>
                  <a:cubicBezTo>
                    <a:pt x="931" y="300"/>
                    <a:pt x="931" y="301"/>
                    <a:pt x="932" y="301"/>
                  </a:cubicBezTo>
                  <a:cubicBezTo>
                    <a:pt x="936" y="300"/>
                    <a:pt x="931" y="296"/>
                    <a:pt x="931" y="299"/>
                  </a:cubicBezTo>
                  <a:moveTo>
                    <a:pt x="918" y="320"/>
                  </a:moveTo>
                  <a:cubicBezTo>
                    <a:pt x="918" y="321"/>
                    <a:pt x="918" y="322"/>
                    <a:pt x="920" y="321"/>
                  </a:cubicBezTo>
                  <a:cubicBezTo>
                    <a:pt x="922" y="321"/>
                    <a:pt x="918" y="317"/>
                    <a:pt x="918" y="320"/>
                  </a:cubicBezTo>
                  <a:moveTo>
                    <a:pt x="913" y="328"/>
                  </a:moveTo>
                  <a:cubicBezTo>
                    <a:pt x="914" y="330"/>
                    <a:pt x="917" y="327"/>
                    <a:pt x="915" y="326"/>
                  </a:cubicBezTo>
                  <a:cubicBezTo>
                    <a:pt x="914" y="325"/>
                    <a:pt x="913" y="327"/>
                    <a:pt x="913" y="328"/>
                  </a:cubicBezTo>
                  <a:moveTo>
                    <a:pt x="917" y="293"/>
                  </a:moveTo>
                  <a:cubicBezTo>
                    <a:pt x="918" y="295"/>
                    <a:pt x="919" y="291"/>
                    <a:pt x="917" y="291"/>
                  </a:cubicBezTo>
                  <a:cubicBezTo>
                    <a:pt x="917" y="291"/>
                    <a:pt x="916" y="292"/>
                    <a:pt x="917" y="293"/>
                  </a:cubicBezTo>
                  <a:moveTo>
                    <a:pt x="910" y="322"/>
                  </a:moveTo>
                  <a:cubicBezTo>
                    <a:pt x="911" y="327"/>
                    <a:pt x="916" y="319"/>
                    <a:pt x="912" y="319"/>
                  </a:cubicBezTo>
                  <a:cubicBezTo>
                    <a:pt x="911" y="319"/>
                    <a:pt x="909" y="320"/>
                    <a:pt x="910" y="322"/>
                  </a:cubicBezTo>
                  <a:moveTo>
                    <a:pt x="914" y="266"/>
                  </a:moveTo>
                  <a:cubicBezTo>
                    <a:pt x="915" y="272"/>
                    <a:pt x="920" y="263"/>
                    <a:pt x="915" y="264"/>
                  </a:cubicBezTo>
                  <a:cubicBezTo>
                    <a:pt x="915" y="264"/>
                    <a:pt x="914" y="265"/>
                    <a:pt x="914" y="266"/>
                  </a:cubicBezTo>
                  <a:moveTo>
                    <a:pt x="909" y="288"/>
                  </a:moveTo>
                  <a:cubicBezTo>
                    <a:pt x="909" y="291"/>
                    <a:pt x="912" y="288"/>
                    <a:pt x="911" y="287"/>
                  </a:cubicBezTo>
                  <a:cubicBezTo>
                    <a:pt x="909" y="286"/>
                    <a:pt x="909" y="288"/>
                    <a:pt x="909" y="288"/>
                  </a:cubicBezTo>
                  <a:moveTo>
                    <a:pt x="907" y="281"/>
                  </a:moveTo>
                  <a:cubicBezTo>
                    <a:pt x="908" y="284"/>
                    <a:pt x="910" y="278"/>
                    <a:pt x="907" y="279"/>
                  </a:cubicBezTo>
                  <a:cubicBezTo>
                    <a:pt x="907" y="280"/>
                    <a:pt x="907" y="280"/>
                    <a:pt x="907" y="281"/>
                  </a:cubicBezTo>
                  <a:moveTo>
                    <a:pt x="905" y="290"/>
                  </a:moveTo>
                  <a:cubicBezTo>
                    <a:pt x="906" y="289"/>
                    <a:pt x="908" y="289"/>
                    <a:pt x="908" y="287"/>
                  </a:cubicBezTo>
                  <a:cubicBezTo>
                    <a:pt x="908" y="286"/>
                    <a:pt x="906" y="285"/>
                    <a:pt x="905" y="286"/>
                  </a:cubicBezTo>
                  <a:cubicBezTo>
                    <a:pt x="903" y="286"/>
                    <a:pt x="904" y="289"/>
                    <a:pt x="905" y="290"/>
                  </a:cubicBezTo>
                  <a:moveTo>
                    <a:pt x="899" y="317"/>
                  </a:moveTo>
                  <a:cubicBezTo>
                    <a:pt x="899" y="320"/>
                    <a:pt x="903" y="316"/>
                    <a:pt x="901" y="315"/>
                  </a:cubicBezTo>
                  <a:cubicBezTo>
                    <a:pt x="900" y="314"/>
                    <a:pt x="899" y="316"/>
                    <a:pt x="899" y="317"/>
                  </a:cubicBezTo>
                  <a:moveTo>
                    <a:pt x="904" y="267"/>
                  </a:moveTo>
                  <a:cubicBezTo>
                    <a:pt x="905" y="267"/>
                    <a:pt x="906" y="268"/>
                    <a:pt x="906" y="267"/>
                  </a:cubicBezTo>
                  <a:cubicBezTo>
                    <a:pt x="909" y="265"/>
                    <a:pt x="903" y="265"/>
                    <a:pt x="904" y="267"/>
                  </a:cubicBezTo>
                  <a:moveTo>
                    <a:pt x="903" y="265"/>
                  </a:moveTo>
                  <a:cubicBezTo>
                    <a:pt x="904" y="267"/>
                    <a:pt x="906" y="262"/>
                    <a:pt x="903" y="263"/>
                  </a:cubicBezTo>
                  <a:cubicBezTo>
                    <a:pt x="903" y="264"/>
                    <a:pt x="903" y="264"/>
                    <a:pt x="903" y="265"/>
                  </a:cubicBezTo>
                  <a:moveTo>
                    <a:pt x="899" y="264"/>
                  </a:moveTo>
                  <a:cubicBezTo>
                    <a:pt x="899" y="266"/>
                    <a:pt x="902" y="265"/>
                    <a:pt x="901" y="264"/>
                  </a:cubicBezTo>
                  <a:cubicBezTo>
                    <a:pt x="901" y="263"/>
                    <a:pt x="898" y="263"/>
                    <a:pt x="899" y="264"/>
                  </a:cubicBezTo>
                  <a:moveTo>
                    <a:pt x="893" y="290"/>
                  </a:moveTo>
                  <a:cubicBezTo>
                    <a:pt x="895" y="295"/>
                    <a:pt x="899" y="287"/>
                    <a:pt x="895" y="287"/>
                  </a:cubicBezTo>
                  <a:cubicBezTo>
                    <a:pt x="893" y="287"/>
                    <a:pt x="893" y="289"/>
                    <a:pt x="893" y="290"/>
                  </a:cubicBezTo>
                  <a:moveTo>
                    <a:pt x="888" y="281"/>
                  </a:moveTo>
                  <a:cubicBezTo>
                    <a:pt x="888" y="283"/>
                    <a:pt x="891" y="280"/>
                    <a:pt x="889" y="280"/>
                  </a:cubicBezTo>
                  <a:cubicBezTo>
                    <a:pt x="888" y="279"/>
                    <a:pt x="888" y="280"/>
                    <a:pt x="888" y="281"/>
                  </a:cubicBezTo>
                  <a:moveTo>
                    <a:pt x="883" y="294"/>
                  </a:moveTo>
                  <a:cubicBezTo>
                    <a:pt x="884" y="297"/>
                    <a:pt x="884" y="297"/>
                    <a:pt x="884" y="297"/>
                  </a:cubicBezTo>
                  <a:cubicBezTo>
                    <a:pt x="888" y="299"/>
                    <a:pt x="886" y="291"/>
                    <a:pt x="883" y="294"/>
                  </a:cubicBezTo>
                  <a:moveTo>
                    <a:pt x="874" y="308"/>
                  </a:moveTo>
                  <a:cubicBezTo>
                    <a:pt x="875" y="311"/>
                    <a:pt x="878" y="306"/>
                    <a:pt x="875" y="306"/>
                  </a:cubicBezTo>
                  <a:cubicBezTo>
                    <a:pt x="874" y="306"/>
                    <a:pt x="874" y="307"/>
                    <a:pt x="874" y="308"/>
                  </a:cubicBezTo>
                  <a:moveTo>
                    <a:pt x="877" y="300"/>
                  </a:moveTo>
                  <a:cubicBezTo>
                    <a:pt x="879" y="299"/>
                    <a:pt x="876" y="298"/>
                    <a:pt x="876" y="299"/>
                  </a:cubicBezTo>
                  <a:cubicBezTo>
                    <a:pt x="876" y="299"/>
                    <a:pt x="874" y="301"/>
                    <a:pt x="874" y="301"/>
                  </a:cubicBezTo>
                  <a:cubicBezTo>
                    <a:pt x="872" y="301"/>
                    <a:pt x="872" y="300"/>
                    <a:pt x="872" y="302"/>
                  </a:cubicBezTo>
                  <a:cubicBezTo>
                    <a:pt x="871" y="305"/>
                    <a:pt x="874" y="302"/>
                    <a:pt x="874" y="302"/>
                  </a:cubicBezTo>
                  <a:cubicBezTo>
                    <a:pt x="875" y="302"/>
                    <a:pt x="876" y="303"/>
                    <a:pt x="876" y="303"/>
                  </a:cubicBezTo>
                  <a:cubicBezTo>
                    <a:pt x="877" y="302"/>
                    <a:pt x="877" y="301"/>
                    <a:pt x="877" y="300"/>
                  </a:cubicBezTo>
                  <a:moveTo>
                    <a:pt x="873" y="294"/>
                  </a:moveTo>
                  <a:cubicBezTo>
                    <a:pt x="873" y="295"/>
                    <a:pt x="874" y="295"/>
                    <a:pt x="875" y="294"/>
                  </a:cubicBezTo>
                  <a:cubicBezTo>
                    <a:pt x="875" y="296"/>
                    <a:pt x="875" y="297"/>
                    <a:pt x="876" y="297"/>
                  </a:cubicBezTo>
                  <a:cubicBezTo>
                    <a:pt x="878" y="298"/>
                    <a:pt x="878" y="292"/>
                    <a:pt x="874" y="293"/>
                  </a:cubicBezTo>
                  <a:lnTo>
                    <a:pt x="873" y="294"/>
                  </a:lnTo>
                  <a:close/>
                  <a:moveTo>
                    <a:pt x="856" y="373"/>
                  </a:moveTo>
                  <a:cubicBezTo>
                    <a:pt x="856" y="376"/>
                    <a:pt x="860" y="374"/>
                    <a:pt x="860" y="372"/>
                  </a:cubicBezTo>
                  <a:cubicBezTo>
                    <a:pt x="860" y="370"/>
                    <a:pt x="855" y="369"/>
                    <a:pt x="856" y="373"/>
                  </a:cubicBezTo>
                  <a:moveTo>
                    <a:pt x="858" y="316"/>
                  </a:moveTo>
                  <a:cubicBezTo>
                    <a:pt x="859" y="319"/>
                    <a:pt x="863" y="314"/>
                    <a:pt x="860" y="313"/>
                  </a:cubicBezTo>
                  <a:cubicBezTo>
                    <a:pt x="859" y="313"/>
                    <a:pt x="858" y="314"/>
                    <a:pt x="858" y="316"/>
                  </a:cubicBezTo>
                  <a:moveTo>
                    <a:pt x="856" y="320"/>
                  </a:moveTo>
                  <a:cubicBezTo>
                    <a:pt x="857" y="321"/>
                    <a:pt x="859" y="319"/>
                    <a:pt x="858" y="318"/>
                  </a:cubicBezTo>
                  <a:cubicBezTo>
                    <a:pt x="857" y="317"/>
                    <a:pt x="856" y="319"/>
                    <a:pt x="856" y="320"/>
                  </a:cubicBezTo>
                  <a:moveTo>
                    <a:pt x="851" y="341"/>
                  </a:moveTo>
                  <a:cubicBezTo>
                    <a:pt x="852" y="343"/>
                    <a:pt x="855" y="339"/>
                    <a:pt x="853" y="339"/>
                  </a:cubicBezTo>
                  <a:cubicBezTo>
                    <a:pt x="851" y="339"/>
                    <a:pt x="851" y="340"/>
                    <a:pt x="851" y="341"/>
                  </a:cubicBezTo>
                  <a:moveTo>
                    <a:pt x="842" y="376"/>
                  </a:moveTo>
                  <a:cubicBezTo>
                    <a:pt x="842" y="379"/>
                    <a:pt x="845" y="376"/>
                    <a:pt x="844" y="375"/>
                  </a:cubicBezTo>
                  <a:cubicBezTo>
                    <a:pt x="842" y="374"/>
                    <a:pt x="842" y="376"/>
                    <a:pt x="842" y="376"/>
                  </a:cubicBezTo>
                  <a:moveTo>
                    <a:pt x="806" y="366"/>
                  </a:moveTo>
                  <a:cubicBezTo>
                    <a:pt x="805" y="367"/>
                    <a:pt x="807" y="370"/>
                    <a:pt x="809" y="369"/>
                  </a:cubicBezTo>
                  <a:cubicBezTo>
                    <a:pt x="810" y="368"/>
                    <a:pt x="809" y="366"/>
                    <a:pt x="807" y="366"/>
                  </a:cubicBezTo>
                  <a:cubicBezTo>
                    <a:pt x="808" y="365"/>
                    <a:pt x="809" y="364"/>
                    <a:pt x="808" y="363"/>
                  </a:cubicBezTo>
                  <a:cubicBezTo>
                    <a:pt x="808" y="362"/>
                    <a:pt x="805" y="364"/>
                    <a:pt x="806" y="366"/>
                  </a:cubicBezTo>
                  <a:moveTo>
                    <a:pt x="809" y="342"/>
                  </a:moveTo>
                  <a:cubicBezTo>
                    <a:pt x="811" y="342"/>
                    <a:pt x="812" y="340"/>
                    <a:pt x="814" y="339"/>
                  </a:cubicBezTo>
                  <a:cubicBezTo>
                    <a:pt x="812" y="340"/>
                    <a:pt x="810" y="340"/>
                    <a:pt x="809" y="342"/>
                  </a:cubicBezTo>
                  <a:moveTo>
                    <a:pt x="506" y="442"/>
                  </a:moveTo>
                  <a:cubicBezTo>
                    <a:pt x="508" y="442"/>
                    <a:pt x="508" y="442"/>
                    <a:pt x="508" y="442"/>
                  </a:cubicBezTo>
                  <a:cubicBezTo>
                    <a:pt x="505" y="444"/>
                    <a:pt x="511" y="447"/>
                    <a:pt x="512" y="444"/>
                  </a:cubicBezTo>
                  <a:cubicBezTo>
                    <a:pt x="513" y="442"/>
                    <a:pt x="512" y="442"/>
                    <a:pt x="511" y="441"/>
                  </a:cubicBezTo>
                  <a:cubicBezTo>
                    <a:pt x="516" y="441"/>
                    <a:pt x="523" y="440"/>
                    <a:pt x="530" y="440"/>
                  </a:cubicBezTo>
                  <a:cubicBezTo>
                    <a:pt x="529" y="441"/>
                    <a:pt x="529" y="442"/>
                    <a:pt x="529" y="442"/>
                  </a:cubicBezTo>
                  <a:cubicBezTo>
                    <a:pt x="532" y="443"/>
                    <a:pt x="531" y="440"/>
                    <a:pt x="530" y="440"/>
                  </a:cubicBezTo>
                  <a:cubicBezTo>
                    <a:pt x="539" y="440"/>
                    <a:pt x="549" y="440"/>
                    <a:pt x="557" y="439"/>
                  </a:cubicBezTo>
                  <a:cubicBezTo>
                    <a:pt x="557" y="440"/>
                    <a:pt x="553" y="440"/>
                    <a:pt x="553" y="441"/>
                  </a:cubicBezTo>
                  <a:cubicBezTo>
                    <a:pt x="553" y="441"/>
                    <a:pt x="554" y="443"/>
                    <a:pt x="556" y="443"/>
                  </a:cubicBezTo>
                  <a:cubicBezTo>
                    <a:pt x="557" y="443"/>
                    <a:pt x="557" y="442"/>
                    <a:pt x="558" y="441"/>
                  </a:cubicBezTo>
                  <a:cubicBezTo>
                    <a:pt x="560" y="440"/>
                    <a:pt x="559" y="441"/>
                    <a:pt x="559" y="439"/>
                  </a:cubicBezTo>
                  <a:cubicBezTo>
                    <a:pt x="564" y="438"/>
                    <a:pt x="567" y="437"/>
                    <a:pt x="570" y="436"/>
                  </a:cubicBezTo>
                  <a:cubicBezTo>
                    <a:pt x="563" y="435"/>
                    <a:pt x="554" y="437"/>
                    <a:pt x="544" y="437"/>
                  </a:cubicBezTo>
                  <a:cubicBezTo>
                    <a:pt x="540" y="437"/>
                    <a:pt x="540" y="437"/>
                    <a:pt x="540" y="437"/>
                  </a:cubicBezTo>
                  <a:cubicBezTo>
                    <a:pt x="540" y="436"/>
                    <a:pt x="538" y="436"/>
                    <a:pt x="538" y="436"/>
                  </a:cubicBezTo>
                  <a:cubicBezTo>
                    <a:pt x="525" y="438"/>
                    <a:pt x="511" y="437"/>
                    <a:pt x="506" y="442"/>
                  </a:cubicBezTo>
                  <a:moveTo>
                    <a:pt x="489" y="441"/>
                  </a:moveTo>
                  <a:cubicBezTo>
                    <a:pt x="488" y="443"/>
                    <a:pt x="498" y="442"/>
                    <a:pt x="494" y="440"/>
                  </a:cubicBezTo>
                  <a:cubicBezTo>
                    <a:pt x="490" y="440"/>
                    <a:pt x="490" y="440"/>
                    <a:pt x="490" y="440"/>
                  </a:cubicBezTo>
                  <a:lnTo>
                    <a:pt x="489" y="441"/>
                  </a:lnTo>
                  <a:close/>
                  <a:moveTo>
                    <a:pt x="496" y="441"/>
                  </a:moveTo>
                  <a:cubicBezTo>
                    <a:pt x="496" y="442"/>
                    <a:pt x="507" y="442"/>
                    <a:pt x="504" y="439"/>
                  </a:cubicBezTo>
                  <a:cubicBezTo>
                    <a:pt x="500" y="439"/>
                    <a:pt x="499" y="440"/>
                    <a:pt x="496" y="441"/>
                  </a:cubicBezTo>
                  <a:moveTo>
                    <a:pt x="580" y="437"/>
                  </a:moveTo>
                  <a:cubicBezTo>
                    <a:pt x="583" y="434"/>
                    <a:pt x="579" y="432"/>
                    <a:pt x="578" y="433"/>
                  </a:cubicBezTo>
                  <a:cubicBezTo>
                    <a:pt x="576" y="434"/>
                    <a:pt x="577" y="435"/>
                    <a:pt x="578" y="435"/>
                  </a:cubicBezTo>
                  <a:cubicBezTo>
                    <a:pt x="576" y="435"/>
                    <a:pt x="574" y="436"/>
                    <a:pt x="574" y="435"/>
                  </a:cubicBezTo>
                  <a:cubicBezTo>
                    <a:pt x="569" y="436"/>
                    <a:pt x="576" y="438"/>
                    <a:pt x="580" y="437"/>
                  </a:cubicBezTo>
                  <a:moveTo>
                    <a:pt x="584" y="435"/>
                  </a:moveTo>
                  <a:cubicBezTo>
                    <a:pt x="585" y="436"/>
                    <a:pt x="601" y="436"/>
                    <a:pt x="599" y="433"/>
                  </a:cubicBezTo>
                  <a:cubicBezTo>
                    <a:pt x="592" y="433"/>
                    <a:pt x="590" y="435"/>
                    <a:pt x="584" y="435"/>
                  </a:cubicBezTo>
                  <a:moveTo>
                    <a:pt x="724" y="387"/>
                  </a:moveTo>
                  <a:cubicBezTo>
                    <a:pt x="724" y="386"/>
                    <a:pt x="723" y="385"/>
                    <a:pt x="720" y="385"/>
                  </a:cubicBezTo>
                  <a:cubicBezTo>
                    <a:pt x="720" y="385"/>
                    <a:pt x="720" y="384"/>
                    <a:pt x="719" y="384"/>
                  </a:cubicBezTo>
                  <a:cubicBezTo>
                    <a:pt x="716" y="383"/>
                    <a:pt x="716" y="384"/>
                    <a:pt x="718" y="386"/>
                  </a:cubicBezTo>
                  <a:cubicBezTo>
                    <a:pt x="714" y="386"/>
                    <a:pt x="711" y="386"/>
                    <a:pt x="708" y="386"/>
                  </a:cubicBezTo>
                  <a:cubicBezTo>
                    <a:pt x="709" y="389"/>
                    <a:pt x="718" y="387"/>
                    <a:pt x="724" y="387"/>
                  </a:cubicBezTo>
                  <a:moveTo>
                    <a:pt x="731" y="385"/>
                  </a:moveTo>
                  <a:cubicBezTo>
                    <a:pt x="734" y="388"/>
                    <a:pt x="755" y="384"/>
                    <a:pt x="737" y="384"/>
                  </a:cubicBezTo>
                  <a:cubicBezTo>
                    <a:pt x="735" y="384"/>
                    <a:pt x="734" y="385"/>
                    <a:pt x="731" y="385"/>
                  </a:cubicBezTo>
                  <a:moveTo>
                    <a:pt x="833" y="250"/>
                  </a:moveTo>
                  <a:cubicBezTo>
                    <a:pt x="835" y="251"/>
                    <a:pt x="836" y="251"/>
                    <a:pt x="837" y="251"/>
                  </a:cubicBezTo>
                  <a:cubicBezTo>
                    <a:pt x="838" y="250"/>
                    <a:pt x="837" y="248"/>
                    <a:pt x="833" y="250"/>
                  </a:cubicBezTo>
                  <a:moveTo>
                    <a:pt x="555" y="446"/>
                  </a:moveTo>
                  <a:cubicBezTo>
                    <a:pt x="559" y="446"/>
                    <a:pt x="559" y="446"/>
                    <a:pt x="559" y="446"/>
                  </a:cubicBezTo>
                  <a:cubicBezTo>
                    <a:pt x="558" y="444"/>
                    <a:pt x="558" y="444"/>
                    <a:pt x="558" y="444"/>
                  </a:cubicBezTo>
                  <a:cubicBezTo>
                    <a:pt x="555" y="444"/>
                    <a:pt x="555" y="444"/>
                    <a:pt x="555" y="444"/>
                  </a:cubicBezTo>
                  <a:lnTo>
                    <a:pt x="555" y="446"/>
                  </a:lnTo>
                  <a:close/>
                  <a:moveTo>
                    <a:pt x="443" y="443"/>
                  </a:moveTo>
                  <a:cubicBezTo>
                    <a:pt x="447" y="444"/>
                    <a:pt x="453" y="443"/>
                    <a:pt x="460" y="443"/>
                  </a:cubicBezTo>
                  <a:cubicBezTo>
                    <a:pt x="462" y="444"/>
                    <a:pt x="462" y="443"/>
                    <a:pt x="462" y="443"/>
                  </a:cubicBezTo>
                  <a:cubicBezTo>
                    <a:pt x="466" y="443"/>
                    <a:pt x="471" y="443"/>
                    <a:pt x="477" y="443"/>
                  </a:cubicBezTo>
                  <a:cubicBezTo>
                    <a:pt x="472" y="439"/>
                    <a:pt x="454" y="442"/>
                    <a:pt x="443" y="443"/>
                  </a:cubicBezTo>
                  <a:moveTo>
                    <a:pt x="507" y="417"/>
                  </a:moveTo>
                  <a:cubicBezTo>
                    <a:pt x="499" y="416"/>
                    <a:pt x="487" y="419"/>
                    <a:pt x="482" y="417"/>
                  </a:cubicBezTo>
                  <a:cubicBezTo>
                    <a:pt x="477" y="417"/>
                    <a:pt x="481" y="421"/>
                    <a:pt x="473" y="420"/>
                  </a:cubicBezTo>
                  <a:cubicBezTo>
                    <a:pt x="485" y="422"/>
                    <a:pt x="502" y="422"/>
                    <a:pt x="507" y="417"/>
                  </a:cubicBezTo>
                  <a:moveTo>
                    <a:pt x="525" y="418"/>
                  </a:moveTo>
                  <a:cubicBezTo>
                    <a:pt x="524" y="417"/>
                    <a:pt x="522" y="417"/>
                    <a:pt x="519" y="417"/>
                  </a:cubicBezTo>
                  <a:cubicBezTo>
                    <a:pt x="518" y="419"/>
                    <a:pt x="522" y="418"/>
                    <a:pt x="525" y="418"/>
                  </a:cubicBezTo>
                  <a:moveTo>
                    <a:pt x="538" y="418"/>
                  </a:moveTo>
                  <a:cubicBezTo>
                    <a:pt x="542" y="417"/>
                    <a:pt x="542" y="417"/>
                    <a:pt x="542" y="417"/>
                  </a:cubicBezTo>
                  <a:cubicBezTo>
                    <a:pt x="542" y="416"/>
                    <a:pt x="539" y="416"/>
                    <a:pt x="536" y="416"/>
                  </a:cubicBezTo>
                  <a:cubicBezTo>
                    <a:pt x="536" y="417"/>
                    <a:pt x="538" y="417"/>
                    <a:pt x="538" y="418"/>
                  </a:cubicBezTo>
                  <a:moveTo>
                    <a:pt x="570" y="416"/>
                  </a:moveTo>
                  <a:cubicBezTo>
                    <a:pt x="574" y="416"/>
                    <a:pt x="576" y="415"/>
                    <a:pt x="576" y="414"/>
                  </a:cubicBezTo>
                  <a:cubicBezTo>
                    <a:pt x="570" y="414"/>
                    <a:pt x="570" y="414"/>
                    <a:pt x="570" y="414"/>
                  </a:cubicBezTo>
                  <a:lnTo>
                    <a:pt x="570" y="416"/>
                  </a:lnTo>
                  <a:close/>
                  <a:moveTo>
                    <a:pt x="521" y="407"/>
                  </a:moveTo>
                  <a:cubicBezTo>
                    <a:pt x="522" y="408"/>
                    <a:pt x="522" y="407"/>
                    <a:pt x="524" y="407"/>
                  </a:cubicBezTo>
                  <a:cubicBezTo>
                    <a:pt x="524" y="406"/>
                    <a:pt x="521" y="406"/>
                    <a:pt x="521" y="407"/>
                  </a:cubicBezTo>
                  <a:moveTo>
                    <a:pt x="761" y="373"/>
                  </a:moveTo>
                  <a:cubicBezTo>
                    <a:pt x="769" y="373"/>
                    <a:pt x="776" y="373"/>
                    <a:pt x="783" y="373"/>
                  </a:cubicBezTo>
                  <a:cubicBezTo>
                    <a:pt x="781" y="376"/>
                    <a:pt x="787" y="376"/>
                    <a:pt x="786" y="373"/>
                  </a:cubicBezTo>
                  <a:cubicBezTo>
                    <a:pt x="793" y="372"/>
                    <a:pt x="793" y="372"/>
                    <a:pt x="793" y="372"/>
                  </a:cubicBezTo>
                  <a:cubicBezTo>
                    <a:pt x="794" y="373"/>
                    <a:pt x="795" y="373"/>
                    <a:pt x="796" y="372"/>
                  </a:cubicBezTo>
                  <a:cubicBezTo>
                    <a:pt x="799" y="372"/>
                    <a:pt x="799" y="372"/>
                    <a:pt x="799" y="372"/>
                  </a:cubicBezTo>
                  <a:cubicBezTo>
                    <a:pt x="800" y="373"/>
                    <a:pt x="802" y="374"/>
                    <a:pt x="802" y="372"/>
                  </a:cubicBezTo>
                  <a:cubicBezTo>
                    <a:pt x="807" y="371"/>
                    <a:pt x="807" y="371"/>
                    <a:pt x="807" y="371"/>
                  </a:cubicBezTo>
                  <a:cubicBezTo>
                    <a:pt x="800" y="366"/>
                    <a:pt x="774" y="372"/>
                    <a:pt x="762" y="370"/>
                  </a:cubicBezTo>
                  <a:cubicBezTo>
                    <a:pt x="763" y="371"/>
                    <a:pt x="760" y="372"/>
                    <a:pt x="761" y="373"/>
                  </a:cubicBezTo>
                  <a:moveTo>
                    <a:pt x="753" y="371"/>
                  </a:moveTo>
                  <a:cubicBezTo>
                    <a:pt x="750" y="373"/>
                    <a:pt x="748" y="372"/>
                    <a:pt x="746" y="371"/>
                  </a:cubicBezTo>
                  <a:cubicBezTo>
                    <a:pt x="749" y="371"/>
                    <a:pt x="749" y="369"/>
                    <a:pt x="748" y="369"/>
                  </a:cubicBezTo>
                  <a:cubicBezTo>
                    <a:pt x="748" y="368"/>
                    <a:pt x="747" y="369"/>
                    <a:pt x="746" y="370"/>
                  </a:cubicBezTo>
                  <a:cubicBezTo>
                    <a:pt x="736" y="371"/>
                    <a:pt x="723" y="370"/>
                    <a:pt x="715" y="373"/>
                  </a:cubicBezTo>
                  <a:cubicBezTo>
                    <a:pt x="719" y="376"/>
                    <a:pt x="733" y="375"/>
                    <a:pt x="744" y="374"/>
                  </a:cubicBezTo>
                  <a:cubicBezTo>
                    <a:pt x="735" y="371"/>
                    <a:pt x="755" y="376"/>
                    <a:pt x="753" y="371"/>
                  </a:cubicBezTo>
                  <a:moveTo>
                    <a:pt x="717" y="364"/>
                  </a:moveTo>
                  <a:cubicBezTo>
                    <a:pt x="716" y="364"/>
                    <a:pt x="716" y="364"/>
                    <a:pt x="715" y="364"/>
                  </a:cubicBezTo>
                  <a:cubicBezTo>
                    <a:pt x="715" y="362"/>
                    <a:pt x="714" y="361"/>
                    <a:pt x="713" y="361"/>
                  </a:cubicBezTo>
                  <a:cubicBezTo>
                    <a:pt x="711" y="361"/>
                    <a:pt x="711" y="362"/>
                    <a:pt x="711" y="363"/>
                  </a:cubicBezTo>
                  <a:cubicBezTo>
                    <a:pt x="710" y="363"/>
                    <a:pt x="708" y="363"/>
                    <a:pt x="706" y="363"/>
                  </a:cubicBezTo>
                  <a:cubicBezTo>
                    <a:pt x="705" y="363"/>
                    <a:pt x="704" y="361"/>
                    <a:pt x="703" y="361"/>
                  </a:cubicBezTo>
                  <a:cubicBezTo>
                    <a:pt x="702" y="362"/>
                    <a:pt x="704" y="364"/>
                    <a:pt x="706" y="364"/>
                  </a:cubicBezTo>
                  <a:cubicBezTo>
                    <a:pt x="707" y="366"/>
                    <a:pt x="709" y="365"/>
                    <a:pt x="712" y="364"/>
                  </a:cubicBezTo>
                  <a:cubicBezTo>
                    <a:pt x="713" y="365"/>
                    <a:pt x="714" y="365"/>
                    <a:pt x="715" y="364"/>
                  </a:cubicBezTo>
                  <a:lnTo>
                    <a:pt x="717" y="364"/>
                  </a:lnTo>
                  <a:close/>
                  <a:moveTo>
                    <a:pt x="521" y="355"/>
                  </a:moveTo>
                  <a:cubicBezTo>
                    <a:pt x="522" y="356"/>
                    <a:pt x="522" y="355"/>
                    <a:pt x="524" y="355"/>
                  </a:cubicBezTo>
                  <a:cubicBezTo>
                    <a:pt x="524" y="354"/>
                    <a:pt x="520" y="354"/>
                    <a:pt x="521" y="355"/>
                  </a:cubicBezTo>
                  <a:moveTo>
                    <a:pt x="775" y="345"/>
                  </a:moveTo>
                  <a:cubicBezTo>
                    <a:pt x="777" y="343"/>
                    <a:pt x="775" y="342"/>
                    <a:pt x="774" y="342"/>
                  </a:cubicBezTo>
                  <a:cubicBezTo>
                    <a:pt x="772" y="342"/>
                    <a:pt x="772" y="344"/>
                    <a:pt x="774" y="345"/>
                  </a:cubicBezTo>
                  <a:cubicBezTo>
                    <a:pt x="767" y="344"/>
                    <a:pt x="753" y="344"/>
                    <a:pt x="746" y="346"/>
                  </a:cubicBezTo>
                  <a:cubicBezTo>
                    <a:pt x="746" y="345"/>
                    <a:pt x="745" y="344"/>
                    <a:pt x="744" y="344"/>
                  </a:cubicBezTo>
                  <a:cubicBezTo>
                    <a:pt x="743" y="344"/>
                    <a:pt x="744" y="346"/>
                    <a:pt x="745" y="346"/>
                  </a:cubicBezTo>
                  <a:cubicBezTo>
                    <a:pt x="744" y="347"/>
                    <a:pt x="743" y="347"/>
                    <a:pt x="743" y="348"/>
                  </a:cubicBezTo>
                  <a:cubicBezTo>
                    <a:pt x="745" y="347"/>
                    <a:pt x="752" y="347"/>
                    <a:pt x="754" y="346"/>
                  </a:cubicBezTo>
                  <a:cubicBezTo>
                    <a:pt x="754" y="347"/>
                    <a:pt x="756" y="347"/>
                    <a:pt x="757" y="348"/>
                  </a:cubicBezTo>
                  <a:cubicBezTo>
                    <a:pt x="765" y="346"/>
                    <a:pt x="773" y="347"/>
                    <a:pt x="781" y="346"/>
                  </a:cubicBezTo>
                  <a:cubicBezTo>
                    <a:pt x="783" y="345"/>
                    <a:pt x="784" y="345"/>
                    <a:pt x="785" y="345"/>
                  </a:cubicBezTo>
                  <a:cubicBezTo>
                    <a:pt x="784" y="344"/>
                    <a:pt x="783" y="343"/>
                    <a:pt x="782" y="344"/>
                  </a:cubicBezTo>
                  <a:cubicBezTo>
                    <a:pt x="780" y="343"/>
                    <a:pt x="780" y="344"/>
                    <a:pt x="780" y="344"/>
                  </a:cubicBezTo>
                  <a:cubicBezTo>
                    <a:pt x="779" y="345"/>
                    <a:pt x="777" y="345"/>
                    <a:pt x="775" y="345"/>
                  </a:cubicBezTo>
                  <a:moveTo>
                    <a:pt x="741" y="347"/>
                  </a:moveTo>
                  <a:cubicBezTo>
                    <a:pt x="740" y="347"/>
                    <a:pt x="739" y="347"/>
                    <a:pt x="738" y="346"/>
                  </a:cubicBezTo>
                  <a:cubicBezTo>
                    <a:pt x="738" y="346"/>
                    <a:pt x="737" y="346"/>
                    <a:pt x="737" y="346"/>
                  </a:cubicBezTo>
                  <a:cubicBezTo>
                    <a:pt x="731" y="346"/>
                    <a:pt x="724" y="347"/>
                    <a:pt x="718" y="346"/>
                  </a:cubicBezTo>
                  <a:cubicBezTo>
                    <a:pt x="718" y="348"/>
                    <a:pt x="718" y="348"/>
                    <a:pt x="718" y="348"/>
                  </a:cubicBezTo>
                  <a:cubicBezTo>
                    <a:pt x="724" y="350"/>
                    <a:pt x="729" y="348"/>
                    <a:pt x="737" y="347"/>
                  </a:cubicBezTo>
                  <a:cubicBezTo>
                    <a:pt x="737" y="348"/>
                    <a:pt x="738" y="348"/>
                    <a:pt x="739" y="347"/>
                  </a:cubicBezTo>
                  <a:lnTo>
                    <a:pt x="741" y="347"/>
                  </a:lnTo>
                  <a:close/>
                  <a:moveTo>
                    <a:pt x="804" y="343"/>
                  </a:moveTo>
                  <a:cubicBezTo>
                    <a:pt x="804" y="344"/>
                    <a:pt x="805" y="344"/>
                    <a:pt x="806" y="344"/>
                  </a:cubicBezTo>
                  <a:cubicBezTo>
                    <a:pt x="805" y="347"/>
                    <a:pt x="807" y="346"/>
                    <a:pt x="808" y="344"/>
                  </a:cubicBezTo>
                  <a:cubicBezTo>
                    <a:pt x="809" y="345"/>
                    <a:pt x="810" y="344"/>
                    <a:pt x="812" y="344"/>
                  </a:cubicBezTo>
                  <a:cubicBezTo>
                    <a:pt x="811" y="343"/>
                    <a:pt x="808" y="342"/>
                    <a:pt x="804" y="343"/>
                  </a:cubicBezTo>
                  <a:moveTo>
                    <a:pt x="708" y="348"/>
                  </a:moveTo>
                  <a:cubicBezTo>
                    <a:pt x="709" y="350"/>
                    <a:pt x="715" y="348"/>
                    <a:pt x="716" y="348"/>
                  </a:cubicBezTo>
                  <a:cubicBezTo>
                    <a:pt x="715" y="345"/>
                    <a:pt x="709" y="348"/>
                    <a:pt x="708" y="348"/>
                  </a:cubicBezTo>
                  <a:moveTo>
                    <a:pt x="999" y="277"/>
                  </a:moveTo>
                  <a:cubicBezTo>
                    <a:pt x="994" y="276"/>
                    <a:pt x="990" y="277"/>
                    <a:pt x="987" y="277"/>
                  </a:cubicBezTo>
                  <a:cubicBezTo>
                    <a:pt x="986" y="277"/>
                    <a:pt x="986" y="277"/>
                    <a:pt x="985" y="277"/>
                  </a:cubicBezTo>
                  <a:cubicBezTo>
                    <a:pt x="983" y="277"/>
                    <a:pt x="983" y="277"/>
                    <a:pt x="983" y="278"/>
                  </a:cubicBezTo>
                  <a:cubicBezTo>
                    <a:pt x="980" y="279"/>
                    <a:pt x="978" y="280"/>
                    <a:pt x="975" y="281"/>
                  </a:cubicBezTo>
                  <a:cubicBezTo>
                    <a:pt x="986" y="281"/>
                    <a:pt x="986" y="281"/>
                    <a:pt x="986" y="281"/>
                  </a:cubicBezTo>
                  <a:cubicBezTo>
                    <a:pt x="986" y="281"/>
                    <a:pt x="986" y="282"/>
                    <a:pt x="986" y="282"/>
                  </a:cubicBezTo>
                  <a:cubicBezTo>
                    <a:pt x="986" y="283"/>
                    <a:pt x="989" y="285"/>
                    <a:pt x="990" y="285"/>
                  </a:cubicBezTo>
                  <a:cubicBezTo>
                    <a:pt x="993" y="285"/>
                    <a:pt x="993" y="282"/>
                    <a:pt x="992" y="281"/>
                  </a:cubicBezTo>
                  <a:cubicBezTo>
                    <a:pt x="1000" y="280"/>
                    <a:pt x="1000" y="280"/>
                    <a:pt x="1000" y="280"/>
                  </a:cubicBezTo>
                  <a:cubicBezTo>
                    <a:pt x="1002" y="280"/>
                    <a:pt x="1005" y="280"/>
                    <a:pt x="1007" y="281"/>
                  </a:cubicBezTo>
                  <a:cubicBezTo>
                    <a:pt x="1005" y="281"/>
                    <a:pt x="1004" y="283"/>
                    <a:pt x="1003" y="283"/>
                  </a:cubicBezTo>
                  <a:cubicBezTo>
                    <a:pt x="1002" y="283"/>
                    <a:pt x="1002" y="282"/>
                    <a:pt x="1002" y="283"/>
                  </a:cubicBezTo>
                  <a:cubicBezTo>
                    <a:pt x="1002" y="283"/>
                    <a:pt x="1003" y="287"/>
                    <a:pt x="1004" y="287"/>
                  </a:cubicBezTo>
                  <a:cubicBezTo>
                    <a:pt x="1005" y="288"/>
                    <a:pt x="1006" y="287"/>
                    <a:pt x="1007" y="287"/>
                  </a:cubicBezTo>
                  <a:cubicBezTo>
                    <a:pt x="1007" y="289"/>
                    <a:pt x="1006" y="288"/>
                    <a:pt x="1006" y="289"/>
                  </a:cubicBezTo>
                  <a:cubicBezTo>
                    <a:pt x="1008" y="290"/>
                    <a:pt x="1007" y="289"/>
                    <a:pt x="1008" y="289"/>
                  </a:cubicBezTo>
                  <a:cubicBezTo>
                    <a:pt x="1009" y="288"/>
                    <a:pt x="1009" y="289"/>
                    <a:pt x="1010" y="287"/>
                  </a:cubicBezTo>
                  <a:cubicBezTo>
                    <a:pt x="1010" y="287"/>
                    <a:pt x="1009" y="286"/>
                    <a:pt x="1008" y="285"/>
                  </a:cubicBezTo>
                  <a:cubicBezTo>
                    <a:pt x="1008" y="285"/>
                    <a:pt x="1009" y="284"/>
                    <a:pt x="1009" y="283"/>
                  </a:cubicBezTo>
                  <a:cubicBezTo>
                    <a:pt x="1009" y="282"/>
                    <a:pt x="1007" y="282"/>
                    <a:pt x="1007" y="281"/>
                  </a:cubicBezTo>
                  <a:cubicBezTo>
                    <a:pt x="1013" y="279"/>
                    <a:pt x="1013" y="279"/>
                    <a:pt x="1013" y="279"/>
                  </a:cubicBezTo>
                  <a:cubicBezTo>
                    <a:pt x="1012" y="280"/>
                    <a:pt x="1013" y="282"/>
                    <a:pt x="1014" y="282"/>
                  </a:cubicBezTo>
                  <a:cubicBezTo>
                    <a:pt x="1016" y="282"/>
                    <a:pt x="1016" y="280"/>
                    <a:pt x="1016" y="279"/>
                  </a:cubicBezTo>
                  <a:cubicBezTo>
                    <a:pt x="1029" y="279"/>
                    <a:pt x="1029" y="279"/>
                    <a:pt x="1029" y="279"/>
                  </a:cubicBezTo>
                  <a:cubicBezTo>
                    <a:pt x="1022" y="278"/>
                    <a:pt x="1015" y="277"/>
                    <a:pt x="1008" y="277"/>
                  </a:cubicBezTo>
                  <a:cubicBezTo>
                    <a:pt x="1008" y="275"/>
                    <a:pt x="1006" y="275"/>
                    <a:pt x="1005" y="275"/>
                  </a:cubicBezTo>
                  <a:cubicBezTo>
                    <a:pt x="1005" y="274"/>
                    <a:pt x="1006" y="273"/>
                    <a:pt x="1005" y="272"/>
                  </a:cubicBezTo>
                  <a:cubicBezTo>
                    <a:pt x="1003" y="270"/>
                    <a:pt x="1002" y="271"/>
                    <a:pt x="1000" y="271"/>
                  </a:cubicBezTo>
                  <a:cubicBezTo>
                    <a:pt x="999" y="271"/>
                    <a:pt x="999" y="270"/>
                    <a:pt x="998" y="270"/>
                  </a:cubicBezTo>
                  <a:cubicBezTo>
                    <a:pt x="997" y="269"/>
                    <a:pt x="995" y="269"/>
                    <a:pt x="994" y="271"/>
                  </a:cubicBezTo>
                  <a:cubicBezTo>
                    <a:pt x="993" y="275"/>
                    <a:pt x="997" y="275"/>
                    <a:pt x="999" y="274"/>
                  </a:cubicBezTo>
                  <a:cubicBezTo>
                    <a:pt x="999" y="275"/>
                    <a:pt x="999" y="276"/>
                    <a:pt x="999" y="277"/>
                  </a:cubicBezTo>
                  <a:moveTo>
                    <a:pt x="1057" y="277"/>
                  </a:moveTo>
                  <a:cubicBezTo>
                    <a:pt x="1052" y="275"/>
                    <a:pt x="1049" y="277"/>
                    <a:pt x="1039" y="276"/>
                  </a:cubicBezTo>
                  <a:cubicBezTo>
                    <a:pt x="1039" y="280"/>
                    <a:pt x="1051" y="277"/>
                    <a:pt x="1057" y="277"/>
                  </a:cubicBezTo>
                  <a:moveTo>
                    <a:pt x="1035" y="223"/>
                  </a:moveTo>
                  <a:cubicBezTo>
                    <a:pt x="1036" y="224"/>
                    <a:pt x="1039" y="223"/>
                    <a:pt x="1039" y="222"/>
                  </a:cubicBezTo>
                  <a:cubicBezTo>
                    <a:pt x="1037" y="222"/>
                    <a:pt x="1036" y="222"/>
                    <a:pt x="1035" y="223"/>
                  </a:cubicBezTo>
                  <a:moveTo>
                    <a:pt x="1026" y="222"/>
                  </a:moveTo>
                  <a:cubicBezTo>
                    <a:pt x="1024" y="222"/>
                    <a:pt x="1024" y="222"/>
                    <a:pt x="1024" y="222"/>
                  </a:cubicBezTo>
                  <a:cubicBezTo>
                    <a:pt x="1022" y="222"/>
                    <a:pt x="1022" y="222"/>
                    <a:pt x="1022" y="222"/>
                  </a:cubicBezTo>
                  <a:cubicBezTo>
                    <a:pt x="1020" y="223"/>
                    <a:pt x="1020" y="223"/>
                    <a:pt x="1020" y="223"/>
                  </a:cubicBezTo>
                  <a:cubicBezTo>
                    <a:pt x="1020" y="225"/>
                    <a:pt x="1029" y="224"/>
                    <a:pt x="1026" y="222"/>
                  </a:cubicBezTo>
                  <a:moveTo>
                    <a:pt x="1018" y="224"/>
                  </a:moveTo>
                  <a:cubicBezTo>
                    <a:pt x="1017" y="223"/>
                    <a:pt x="1016" y="223"/>
                    <a:pt x="1012" y="223"/>
                  </a:cubicBezTo>
                  <a:cubicBezTo>
                    <a:pt x="1012" y="225"/>
                    <a:pt x="1015" y="224"/>
                    <a:pt x="1018" y="224"/>
                  </a:cubicBezTo>
                  <a:moveTo>
                    <a:pt x="981" y="239"/>
                  </a:moveTo>
                  <a:cubicBezTo>
                    <a:pt x="981" y="240"/>
                    <a:pt x="984" y="239"/>
                    <a:pt x="987" y="239"/>
                  </a:cubicBezTo>
                  <a:cubicBezTo>
                    <a:pt x="986" y="238"/>
                    <a:pt x="983" y="239"/>
                    <a:pt x="981" y="239"/>
                  </a:cubicBezTo>
                  <a:moveTo>
                    <a:pt x="925" y="283"/>
                  </a:moveTo>
                  <a:cubicBezTo>
                    <a:pt x="926" y="283"/>
                    <a:pt x="926" y="283"/>
                    <a:pt x="926" y="283"/>
                  </a:cubicBezTo>
                  <a:cubicBezTo>
                    <a:pt x="928" y="283"/>
                    <a:pt x="928" y="283"/>
                    <a:pt x="928" y="283"/>
                  </a:cubicBezTo>
                  <a:cubicBezTo>
                    <a:pt x="931" y="283"/>
                    <a:pt x="931" y="283"/>
                    <a:pt x="931" y="283"/>
                  </a:cubicBezTo>
                  <a:cubicBezTo>
                    <a:pt x="931" y="283"/>
                    <a:pt x="930" y="282"/>
                    <a:pt x="930" y="282"/>
                  </a:cubicBezTo>
                  <a:cubicBezTo>
                    <a:pt x="927" y="280"/>
                    <a:pt x="926" y="279"/>
                    <a:pt x="921" y="280"/>
                  </a:cubicBezTo>
                  <a:cubicBezTo>
                    <a:pt x="922" y="280"/>
                    <a:pt x="923" y="281"/>
                    <a:pt x="923" y="282"/>
                  </a:cubicBezTo>
                  <a:cubicBezTo>
                    <a:pt x="922" y="283"/>
                    <a:pt x="922" y="283"/>
                    <a:pt x="922" y="284"/>
                  </a:cubicBezTo>
                  <a:cubicBezTo>
                    <a:pt x="923" y="288"/>
                    <a:pt x="925" y="285"/>
                    <a:pt x="925" y="283"/>
                  </a:cubicBezTo>
                  <a:moveTo>
                    <a:pt x="968" y="282"/>
                  </a:moveTo>
                  <a:cubicBezTo>
                    <a:pt x="969" y="280"/>
                    <a:pt x="965" y="280"/>
                    <a:pt x="961" y="280"/>
                  </a:cubicBezTo>
                  <a:cubicBezTo>
                    <a:pt x="961" y="280"/>
                    <a:pt x="961" y="279"/>
                    <a:pt x="961" y="278"/>
                  </a:cubicBezTo>
                  <a:cubicBezTo>
                    <a:pt x="963" y="279"/>
                    <a:pt x="964" y="278"/>
                    <a:pt x="965" y="278"/>
                  </a:cubicBezTo>
                  <a:cubicBezTo>
                    <a:pt x="963" y="277"/>
                    <a:pt x="965" y="274"/>
                    <a:pt x="965" y="273"/>
                  </a:cubicBezTo>
                  <a:cubicBezTo>
                    <a:pt x="964" y="272"/>
                    <a:pt x="963" y="272"/>
                    <a:pt x="963" y="271"/>
                  </a:cubicBezTo>
                  <a:cubicBezTo>
                    <a:pt x="963" y="271"/>
                    <a:pt x="964" y="270"/>
                    <a:pt x="964" y="269"/>
                  </a:cubicBezTo>
                  <a:cubicBezTo>
                    <a:pt x="965" y="268"/>
                    <a:pt x="964" y="265"/>
                    <a:pt x="964" y="265"/>
                  </a:cubicBezTo>
                  <a:cubicBezTo>
                    <a:pt x="962" y="263"/>
                    <a:pt x="960" y="265"/>
                    <a:pt x="957" y="266"/>
                  </a:cubicBezTo>
                  <a:cubicBezTo>
                    <a:pt x="957" y="266"/>
                    <a:pt x="956" y="266"/>
                    <a:pt x="956" y="266"/>
                  </a:cubicBezTo>
                  <a:cubicBezTo>
                    <a:pt x="955" y="267"/>
                    <a:pt x="958" y="269"/>
                    <a:pt x="957" y="271"/>
                  </a:cubicBezTo>
                  <a:cubicBezTo>
                    <a:pt x="957" y="271"/>
                    <a:pt x="956" y="272"/>
                    <a:pt x="955" y="273"/>
                  </a:cubicBezTo>
                  <a:cubicBezTo>
                    <a:pt x="955" y="274"/>
                    <a:pt x="955" y="275"/>
                    <a:pt x="955" y="275"/>
                  </a:cubicBezTo>
                  <a:cubicBezTo>
                    <a:pt x="955" y="275"/>
                    <a:pt x="953" y="275"/>
                    <a:pt x="953" y="277"/>
                  </a:cubicBezTo>
                  <a:cubicBezTo>
                    <a:pt x="954" y="277"/>
                    <a:pt x="954" y="277"/>
                    <a:pt x="955" y="277"/>
                  </a:cubicBezTo>
                  <a:cubicBezTo>
                    <a:pt x="956" y="278"/>
                    <a:pt x="955" y="279"/>
                    <a:pt x="955" y="280"/>
                  </a:cubicBezTo>
                  <a:cubicBezTo>
                    <a:pt x="957" y="280"/>
                    <a:pt x="958" y="280"/>
                    <a:pt x="958" y="280"/>
                  </a:cubicBezTo>
                  <a:cubicBezTo>
                    <a:pt x="958" y="280"/>
                    <a:pt x="959" y="282"/>
                    <a:pt x="959" y="282"/>
                  </a:cubicBezTo>
                  <a:cubicBezTo>
                    <a:pt x="960" y="284"/>
                    <a:pt x="959" y="285"/>
                    <a:pt x="959" y="286"/>
                  </a:cubicBezTo>
                  <a:cubicBezTo>
                    <a:pt x="961" y="289"/>
                    <a:pt x="966" y="285"/>
                    <a:pt x="964" y="282"/>
                  </a:cubicBezTo>
                  <a:lnTo>
                    <a:pt x="968" y="282"/>
                  </a:lnTo>
                  <a:close/>
                  <a:moveTo>
                    <a:pt x="950" y="283"/>
                  </a:moveTo>
                  <a:cubicBezTo>
                    <a:pt x="956" y="282"/>
                    <a:pt x="956" y="282"/>
                    <a:pt x="956" y="282"/>
                  </a:cubicBezTo>
                  <a:cubicBezTo>
                    <a:pt x="955" y="280"/>
                    <a:pt x="951" y="281"/>
                    <a:pt x="950" y="283"/>
                  </a:cubicBezTo>
                  <a:moveTo>
                    <a:pt x="910" y="285"/>
                  </a:moveTo>
                  <a:cubicBezTo>
                    <a:pt x="912" y="285"/>
                    <a:pt x="913" y="284"/>
                    <a:pt x="913" y="285"/>
                  </a:cubicBezTo>
                  <a:cubicBezTo>
                    <a:pt x="913" y="284"/>
                    <a:pt x="914" y="283"/>
                    <a:pt x="914" y="282"/>
                  </a:cubicBezTo>
                  <a:cubicBezTo>
                    <a:pt x="917" y="282"/>
                    <a:pt x="917" y="281"/>
                    <a:pt x="919" y="281"/>
                  </a:cubicBezTo>
                  <a:cubicBezTo>
                    <a:pt x="920" y="279"/>
                    <a:pt x="912" y="280"/>
                    <a:pt x="913" y="282"/>
                  </a:cubicBezTo>
                  <a:cubicBezTo>
                    <a:pt x="912" y="281"/>
                    <a:pt x="910" y="281"/>
                    <a:pt x="911" y="283"/>
                  </a:cubicBezTo>
                  <a:cubicBezTo>
                    <a:pt x="910" y="283"/>
                    <a:pt x="909" y="283"/>
                    <a:pt x="909" y="284"/>
                  </a:cubicBezTo>
                  <a:cubicBezTo>
                    <a:pt x="908" y="284"/>
                    <a:pt x="909" y="284"/>
                    <a:pt x="910" y="285"/>
                  </a:cubicBezTo>
                  <a:moveTo>
                    <a:pt x="883" y="274"/>
                  </a:moveTo>
                  <a:cubicBezTo>
                    <a:pt x="878" y="277"/>
                    <a:pt x="872" y="279"/>
                    <a:pt x="867" y="282"/>
                  </a:cubicBezTo>
                  <a:cubicBezTo>
                    <a:pt x="865" y="282"/>
                    <a:pt x="865" y="282"/>
                    <a:pt x="865" y="283"/>
                  </a:cubicBezTo>
                  <a:cubicBezTo>
                    <a:pt x="863" y="284"/>
                    <a:pt x="863" y="284"/>
                    <a:pt x="863" y="284"/>
                  </a:cubicBezTo>
                  <a:cubicBezTo>
                    <a:pt x="861" y="283"/>
                    <a:pt x="860" y="284"/>
                    <a:pt x="860" y="285"/>
                  </a:cubicBezTo>
                  <a:cubicBezTo>
                    <a:pt x="855" y="287"/>
                    <a:pt x="851" y="290"/>
                    <a:pt x="846" y="292"/>
                  </a:cubicBezTo>
                  <a:cubicBezTo>
                    <a:pt x="835" y="295"/>
                    <a:pt x="824" y="300"/>
                    <a:pt x="813" y="303"/>
                  </a:cubicBezTo>
                  <a:cubicBezTo>
                    <a:pt x="814" y="307"/>
                    <a:pt x="816" y="310"/>
                    <a:pt x="817" y="314"/>
                  </a:cubicBezTo>
                  <a:cubicBezTo>
                    <a:pt x="825" y="312"/>
                    <a:pt x="833" y="309"/>
                    <a:pt x="840" y="306"/>
                  </a:cubicBezTo>
                  <a:cubicBezTo>
                    <a:pt x="855" y="300"/>
                    <a:pt x="870" y="294"/>
                    <a:pt x="885" y="289"/>
                  </a:cubicBezTo>
                  <a:cubicBezTo>
                    <a:pt x="887" y="272"/>
                    <a:pt x="887" y="272"/>
                    <a:pt x="887" y="272"/>
                  </a:cubicBezTo>
                  <a:cubicBezTo>
                    <a:pt x="886" y="273"/>
                    <a:pt x="886" y="273"/>
                    <a:pt x="886" y="273"/>
                  </a:cubicBezTo>
                  <a:cubicBezTo>
                    <a:pt x="885" y="271"/>
                    <a:pt x="882" y="270"/>
                    <a:pt x="883" y="274"/>
                  </a:cubicBezTo>
                  <a:moveTo>
                    <a:pt x="788" y="277"/>
                  </a:moveTo>
                  <a:cubicBezTo>
                    <a:pt x="793" y="280"/>
                    <a:pt x="793" y="280"/>
                    <a:pt x="793" y="280"/>
                  </a:cubicBezTo>
                  <a:cubicBezTo>
                    <a:pt x="793" y="276"/>
                    <a:pt x="793" y="272"/>
                    <a:pt x="793" y="268"/>
                  </a:cubicBezTo>
                  <a:cubicBezTo>
                    <a:pt x="791" y="271"/>
                    <a:pt x="789" y="274"/>
                    <a:pt x="788" y="277"/>
                  </a:cubicBezTo>
                  <a:moveTo>
                    <a:pt x="771" y="282"/>
                  </a:moveTo>
                  <a:cubicBezTo>
                    <a:pt x="774" y="290"/>
                    <a:pt x="777" y="299"/>
                    <a:pt x="781" y="307"/>
                  </a:cubicBezTo>
                  <a:cubicBezTo>
                    <a:pt x="781" y="308"/>
                    <a:pt x="781" y="309"/>
                    <a:pt x="782" y="309"/>
                  </a:cubicBezTo>
                  <a:cubicBezTo>
                    <a:pt x="784" y="315"/>
                    <a:pt x="784" y="315"/>
                    <a:pt x="784" y="315"/>
                  </a:cubicBezTo>
                  <a:cubicBezTo>
                    <a:pt x="787" y="313"/>
                    <a:pt x="789" y="312"/>
                    <a:pt x="790" y="310"/>
                  </a:cubicBezTo>
                  <a:cubicBezTo>
                    <a:pt x="793" y="307"/>
                    <a:pt x="792" y="302"/>
                    <a:pt x="793" y="298"/>
                  </a:cubicBezTo>
                  <a:cubicBezTo>
                    <a:pt x="788" y="297"/>
                    <a:pt x="783" y="295"/>
                    <a:pt x="778" y="293"/>
                  </a:cubicBezTo>
                  <a:cubicBezTo>
                    <a:pt x="782" y="290"/>
                    <a:pt x="786" y="287"/>
                    <a:pt x="790" y="285"/>
                  </a:cubicBezTo>
                  <a:cubicBezTo>
                    <a:pt x="787" y="283"/>
                    <a:pt x="784" y="280"/>
                    <a:pt x="781" y="279"/>
                  </a:cubicBezTo>
                  <a:cubicBezTo>
                    <a:pt x="780" y="278"/>
                    <a:pt x="778" y="277"/>
                    <a:pt x="777" y="278"/>
                  </a:cubicBezTo>
                  <a:cubicBezTo>
                    <a:pt x="777" y="279"/>
                    <a:pt x="777" y="279"/>
                    <a:pt x="777" y="280"/>
                  </a:cubicBezTo>
                  <a:cubicBezTo>
                    <a:pt x="775" y="280"/>
                    <a:pt x="773" y="281"/>
                    <a:pt x="771" y="282"/>
                  </a:cubicBezTo>
                  <a:moveTo>
                    <a:pt x="886" y="320"/>
                  </a:moveTo>
                  <a:cubicBezTo>
                    <a:pt x="894" y="315"/>
                    <a:pt x="902" y="311"/>
                    <a:pt x="910" y="307"/>
                  </a:cubicBezTo>
                  <a:cubicBezTo>
                    <a:pt x="912" y="308"/>
                    <a:pt x="913" y="307"/>
                    <a:pt x="914" y="306"/>
                  </a:cubicBezTo>
                  <a:cubicBezTo>
                    <a:pt x="915" y="307"/>
                    <a:pt x="916" y="306"/>
                    <a:pt x="916" y="305"/>
                  </a:cubicBezTo>
                  <a:cubicBezTo>
                    <a:pt x="928" y="299"/>
                    <a:pt x="928" y="299"/>
                    <a:pt x="928" y="299"/>
                  </a:cubicBezTo>
                  <a:cubicBezTo>
                    <a:pt x="927" y="295"/>
                    <a:pt x="927" y="292"/>
                    <a:pt x="927" y="288"/>
                  </a:cubicBezTo>
                  <a:cubicBezTo>
                    <a:pt x="922" y="292"/>
                    <a:pt x="920" y="297"/>
                    <a:pt x="915" y="301"/>
                  </a:cubicBezTo>
                  <a:cubicBezTo>
                    <a:pt x="915" y="301"/>
                    <a:pt x="914" y="300"/>
                    <a:pt x="913" y="300"/>
                  </a:cubicBezTo>
                  <a:cubicBezTo>
                    <a:pt x="912" y="299"/>
                    <a:pt x="910" y="301"/>
                    <a:pt x="911" y="303"/>
                  </a:cubicBezTo>
                  <a:cubicBezTo>
                    <a:pt x="902" y="310"/>
                    <a:pt x="890" y="312"/>
                    <a:pt x="879" y="314"/>
                  </a:cubicBezTo>
                  <a:cubicBezTo>
                    <a:pt x="875" y="317"/>
                    <a:pt x="873" y="322"/>
                    <a:pt x="871" y="326"/>
                  </a:cubicBezTo>
                  <a:cubicBezTo>
                    <a:pt x="876" y="325"/>
                    <a:pt x="882" y="323"/>
                    <a:pt x="886" y="320"/>
                  </a:cubicBezTo>
                  <a:moveTo>
                    <a:pt x="790" y="312"/>
                  </a:moveTo>
                  <a:cubicBezTo>
                    <a:pt x="786" y="316"/>
                    <a:pt x="786" y="321"/>
                    <a:pt x="786" y="326"/>
                  </a:cubicBezTo>
                  <a:cubicBezTo>
                    <a:pt x="789" y="324"/>
                    <a:pt x="792" y="323"/>
                    <a:pt x="795" y="322"/>
                  </a:cubicBezTo>
                  <a:cubicBezTo>
                    <a:pt x="793" y="318"/>
                    <a:pt x="792" y="315"/>
                    <a:pt x="790" y="312"/>
                  </a:cubicBezTo>
                  <a:moveTo>
                    <a:pt x="517" y="314"/>
                  </a:moveTo>
                  <a:cubicBezTo>
                    <a:pt x="522" y="316"/>
                    <a:pt x="522" y="316"/>
                    <a:pt x="522" y="316"/>
                  </a:cubicBezTo>
                  <a:cubicBezTo>
                    <a:pt x="524" y="313"/>
                    <a:pt x="525" y="310"/>
                    <a:pt x="525" y="306"/>
                  </a:cubicBezTo>
                  <a:cubicBezTo>
                    <a:pt x="523" y="309"/>
                    <a:pt x="520" y="311"/>
                    <a:pt x="517" y="314"/>
                  </a:cubicBezTo>
                  <a:moveTo>
                    <a:pt x="785" y="344"/>
                  </a:moveTo>
                  <a:cubicBezTo>
                    <a:pt x="787" y="344"/>
                    <a:pt x="787" y="344"/>
                    <a:pt x="787" y="344"/>
                  </a:cubicBezTo>
                  <a:cubicBezTo>
                    <a:pt x="789" y="346"/>
                    <a:pt x="794" y="345"/>
                    <a:pt x="800" y="345"/>
                  </a:cubicBezTo>
                  <a:cubicBezTo>
                    <a:pt x="800" y="344"/>
                    <a:pt x="797" y="343"/>
                    <a:pt x="794" y="343"/>
                  </a:cubicBezTo>
                  <a:cubicBezTo>
                    <a:pt x="794" y="338"/>
                    <a:pt x="793" y="334"/>
                    <a:pt x="793" y="329"/>
                  </a:cubicBezTo>
                  <a:cubicBezTo>
                    <a:pt x="788" y="332"/>
                    <a:pt x="785" y="338"/>
                    <a:pt x="785" y="344"/>
                  </a:cubicBezTo>
                  <a:moveTo>
                    <a:pt x="566" y="335"/>
                  </a:moveTo>
                  <a:cubicBezTo>
                    <a:pt x="565" y="337"/>
                    <a:pt x="565" y="339"/>
                    <a:pt x="565" y="341"/>
                  </a:cubicBezTo>
                  <a:cubicBezTo>
                    <a:pt x="568" y="339"/>
                    <a:pt x="571" y="336"/>
                    <a:pt x="572" y="332"/>
                  </a:cubicBezTo>
                  <a:cubicBezTo>
                    <a:pt x="570" y="333"/>
                    <a:pt x="567" y="333"/>
                    <a:pt x="566" y="335"/>
                  </a:cubicBezTo>
                  <a:moveTo>
                    <a:pt x="548" y="359"/>
                  </a:moveTo>
                  <a:cubicBezTo>
                    <a:pt x="549" y="361"/>
                    <a:pt x="552" y="362"/>
                    <a:pt x="554" y="363"/>
                  </a:cubicBezTo>
                  <a:cubicBezTo>
                    <a:pt x="553" y="363"/>
                    <a:pt x="552" y="365"/>
                    <a:pt x="554" y="365"/>
                  </a:cubicBezTo>
                  <a:cubicBezTo>
                    <a:pt x="554" y="365"/>
                    <a:pt x="555" y="364"/>
                    <a:pt x="554" y="364"/>
                  </a:cubicBezTo>
                  <a:cubicBezTo>
                    <a:pt x="555" y="363"/>
                    <a:pt x="556" y="364"/>
                    <a:pt x="556" y="364"/>
                  </a:cubicBezTo>
                  <a:cubicBezTo>
                    <a:pt x="556" y="361"/>
                    <a:pt x="555" y="357"/>
                    <a:pt x="555" y="354"/>
                  </a:cubicBezTo>
                  <a:cubicBezTo>
                    <a:pt x="561" y="354"/>
                    <a:pt x="561" y="354"/>
                    <a:pt x="561" y="354"/>
                  </a:cubicBezTo>
                  <a:cubicBezTo>
                    <a:pt x="561" y="357"/>
                    <a:pt x="562" y="359"/>
                    <a:pt x="562" y="362"/>
                  </a:cubicBezTo>
                  <a:cubicBezTo>
                    <a:pt x="576" y="357"/>
                    <a:pt x="589" y="365"/>
                    <a:pt x="601" y="369"/>
                  </a:cubicBezTo>
                  <a:cubicBezTo>
                    <a:pt x="610" y="370"/>
                    <a:pt x="619" y="367"/>
                    <a:pt x="627" y="365"/>
                  </a:cubicBezTo>
                  <a:cubicBezTo>
                    <a:pt x="639" y="362"/>
                    <a:pt x="652" y="361"/>
                    <a:pt x="664" y="357"/>
                  </a:cubicBezTo>
                  <a:cubicBezTo>
                    <a:pt x="667" y="353"/>
                    <a:pt x="668" y="348"/>
                    <a:pt x="670" y="343"/>
                  </a:cubicBezTo>
                  <a:cubicBezTo>
                    <a:pt x="672" y="343"/>
                    <a:pt x="672" y="342"/>
                    <a:pt x="672" y="342"/>
                  </a:cubicBezTo>
                  <a:cubicBezTo>
                    <a:pt x="678" y="341"/>
                    <a:pt x="683" y="341"/>
                    <a:pt x="686" y="340"/>
                  </a:cubicBezTo>
                  <a:cubicBezTo>
                    <a:pt x="683" y="339"/>
                    <a:pt x="677" y="338"/>
                    <a:pt x="671" y="338"/>
                  </a:cubicBezTo>
                  <a:cubicBezTo>
                    <a:pt x="671" y="331"/>
                    <a:pt x="666" y="324"/>
                    <a:pt x="665" y="317"/>
                  </a:cubicBezTo>
                  <a:cubicBezTo>
                    <a:pt x="645" y="322"/>
                    <a:pt x="625" y="327"/>
                    <a:pt x="605" y="333"/>
                  </a:cubicBezTo>
                  <a:cubicBezTo>
                    <a:pt x="595" y="336"/>
                    <a:pt x="584" y="338"/>
                    <a:pt x="573" y="341"/>
                  </a:cubicBezTo>
                  <a:cubicBezTo>
                    <a:pt x="569" y="344"/>
                    <a:pt x="565" y="347"/>
                    <a:pt x="562" y="351"/>
                  </a:cubicBezTo>
                  <a:cubicBezTo>
                    <a:pt x="555" y="352"/>
                    <a:pt x="555" y="352"/>
                    <a:pt x="555" y="352"/>
                  </a:cubicBezTo>
                  <a:cubicBezTo>
                    <a:pt x="555" y="350"/>
                    <a:pt x="555" y="348"/>
                    <a:pt x="555" y="346"/>
                  </a:cubicBezTo>
                  <a:cubicBezTo>
                    <a:pt x="553" y="348"/>
                    <a:pt x="551" y="350"/>
                    <a:pt x="549" y="352"/>
                  </a:cubicBezTo>
                  <a:cubicBezTo>
                    <a:pt x="545" y="353"/>
                    <a:pt x="545" y="353"/>
                    <a:pt x="545" y="353"/>
                  </a:cubicBezTo>
                  <a:cubicBezTo>
                    <a:pt x="549" y="353"/>
                    <a:pt x="549" y="353"/>
                    <a:pt x="549" y="353"/>
                  </a:cubicBezTo>
                  <a:cubicBezTo>
                    <a:pt x="548" y="355"/>
                    <a:pt x="548" y="357"/>
                    <a:pt x="548" y="359"/>
                  </a:cubicBezTo>
                  <a:moveTo>
                    <a:pt x="622" y="389"/>
                  </a:moveTo>
                  <a:cubicBezTo>
                    <a:pt x="624" y="388"/>
                    <a:pt x="626" y="387"/>
                    <a:pt x="627" y="385"/>
                  </a:cubicBezTo>
                  <a:cubicBezTo>
                    <a:pt x="628" y="387"/>
                    <a:pt x="629" y="388"/>
                    <a:pt x="631" y="389"/>
                  </a:cubicBezTo>
                  <a:cubicBezTo>
                    <a:pt x="630" y="388"/>
                    <a:pt x="629" y="386"/>
                    <a:pt x="627" y="385"/>
                  </a:cubicBezTo>
                  <a:cubicBezTo>
                    <a:pt x="629" y="383"/>
                    <a:pt x="631" y="380"/>
                    <a:pt x="633" y="377"/>
                  </a:cubicBezTo>
                  <a:cubicBezTo>
                    <a:pt x="636" y="377"/>
                    <a:pt x="640" y="376"/>
                    <a:pt x="644" y="376"/>
                  </a:cubicBezTo>
                  <a:cubicBezTo>
                    <a:pt x="650" y="375"/>
                    <a:pt x="665" y="375"/>
                    <a:pt x="676" y="374"/>
                  </a:cubicBezTo>
                  <a:cubicBezTo>
                    <a:pt x="674" y="371"/>
                    <a:pt x="664" y="373"/>
                    <a:pt x="659" y="372"/>
                  </a:cubicBezTo>
                  <a:cubicBezTo>
                    <a:pt x="654" y="372"/>
                    <a:pt x="648" y="372"/>
                    <a:pt x="642" y="372"/>
                  </a:cubicBezTo>
                  <a:cubicBezTo>
                    <a:pt x="650" y="371"/>
                    <a:pt x="657" y="367"/>
                    <a:pt x="663" y="363"/>
                  </a:cubicBezTo>
                  <a:cubicBezTo>
                    <a:pt x="643" y="363"/>
                    <a:pt x="625" y="370"/>
                    <a:pt x="605" y="373"/>
                  </a:cubicBezTo>
                  <a:cubicBezTo>
                    <a:pt x="601" y="374"/>
                    <a:pt x="597" y="374"/>
                    <a:pt x="593" y="374"/>
                  </a:cubicBezTo>
                  <a:cubicBezTo>
                    <a:pt x="594" y="375"/>
                    <a:pt x="595" y="375"/>
                    <a:pt x="597" y="375"/>
                  </a:cubicBezTo>
                  <a:cubicBezTo>
                    <a:pt x="590" y="378"/>
                    <a:pt x="585" y="382"/>
                    <a:pt x="578" y="386"/>
                  </a:cubicBezTo>
                  <a:cubicBezTo>
                    <a:pt x="581" y="392"/>
                    <a:pt x="584" y="397"/>
                    <a:pt x="587" y="403"/>
                  </a:cubicBezTo>
                  <a:cubicBezTo>
                    <a:pt x="599" y="399"/>
                    <a:pt x="610" y="393"/>
                    <a:pt x="622" y="389"/>
                  </a:cubicBezTo>
                  <a:moveTo>
                    <a:pt x="540" y="374"/>
                  </a:moveTo>
                  <a:cubicBezTo>
                    <a:pt x="538" y="374"/>
                    <a:pt x="538" y="374"/>
                    <a:pt x="538" y="374"/>
                  </a:cubicBezTo>
                  <a:cubicBezTo>
                    <a:pt x="539" y="373"/>
                    <a:pt x="538" y="372"/>
                    <a:pt x="537" y="372"/>
                  </a:cubicBezTo>
                  <a:cubicBezTo>
                    <a:pt x="536" y="373"/>
                    <a:pt x="537" y="374"/>
                    <a:pt x="538" y="374"/>
                  </a:cubicBezTo>
                  <a:cubicBezTo>
                    <a:pt x="532" y="375"/>
                    <a:pt x="527" y="375"/>
                    <a:pt x="523" y="376"/>
                  </a:cubicBezTo>
                  <a:cubicBezTo>
                    <a:pt x="533" y="380"/>
                    <a:pt x="548" y="378"/>
                    <a:pt x="559" y="377"/>
                  </a:cubicBezTo>
                  <a:cubicBezTo>
                    <a:pt x="557" y="375"/>
                    <a:pt x="553" y="374"/>
                    <a:pt x="547" y="374"/>
                  </a:cubicBezTo>
                  <a:cubicBezTo>
                    <a:pt x="549" y="373"/>
                    <a:pt x="551" y="372"/>
                    <a:pt x="553" y="370"/>
                  </a:cubicBezTo>
                  <a:cubicBezTo>
                    <a:pt x="548" y="367"/>
                    <a:pt x="545" y="362"/>
                    <a:pt x="541" y="358"/>
                  </a:cubicBezTo>
                  <a:cubicBezTo>
                    <a:pt x="538" y="358"/>
                    <a:pt x="536" y="359"/>
                    <a:pt x="534" y="359"/>
                  </a:cubicBezTo>
                  <a:cubicBezTo>
                    <a:pt x="536" y="364"/>
                    <a:pt x="538" y="368"/>
                    <a:pt x="540" y="373"/>
                  </a:cubicBezTo>
                  <a:lnTo>
                    <a:pt x="540" y="374"/>
                  </a:lnTo>
                  <a:close/>
                  <a:moveTo>
                    <a:pt x="708" y="375"/>
                  </a:moveTo>
                  <a:cubicBezTo>
                    <a:pt x="711" y="374"/>
                    <a:pt x="713" y="374"/>
                    <a:pt x="713" y="373"/>
                  </a:cubicBezTo>
                  <a:cubicBezTo>
                    <a:pt x="715" y="372"/>
                    <a:pt x="712" y="370"/>
                    <a:pt x="714" y="369"/>
                  </a:cubicBezTo>
                  <a:cubicBezTo>
                    <a:pt x="713" y="369"/>
                    <a:pt x="713" y="368"/>
                    <a:pt x="712" y="368"/>
                  </a:cubicBezTo>
                  <a:cubicBezTo>
                    <a:pt x="712" y="369"/>
                    <a:pt x="712" y="371"/>
                    <a:pt x="712" y="372"/>
                  </a:cubicBezTo>
                  <a:cubicBezTo>
                    <a:pt x="709" y="372"/>
                    <a:pt x="709" y="372"/>
                    <a:pt x="709" y="372"/>
                  </a:cubicBezTo>
                  <a:cubicBezTo>
                    <a:pt x="703" y="369"/>
                    <a:pt x="703" y="369"/>
                    <a:pt x="703" y="369"/>
                  </a:cubicBezTo>
                  <a:cubicBezTo>
                    <a:pt x="704" y="369"/>
                    <a:pt x="705" y="367"/>
                    <a:pt x="703" y="367"/>
                  </a:cubicBezTo>
                  <a:cubicBezTo>
                    <a:pt x="702" y="367"/>
                    <a:pt x="701" y="367"/>
                    <a:pt x="701" y="369"/>
                  </a:cubicBezTo>
                  <a:cubicBezTo>
                    <a:pt x="701" y="370"/>
                    <a:pt x="701" y="370"/>
                    <a:pt x="701" y="370"/>
                  </a:cubicBezTo>
                  <a:cubicBezTo>
                    <a:pt x="701" y="369"/>
                    <a:pt x="699" y="369"/>
                    <a:pt x="698" y="369"/>
                  </a:cubicBezTo>
                  <a:cubicBezTo>
                    <a:pt x="697" y="368"/>
                    <a:pt x="697" y="366"/>
                    <a:pt x="696" y="366"/>
                  </a:cubicBezTo>
                  <a:cubicBezTo>
                    <a:pt x="694" y="366"/>
                    <a:pt x="694" y="370"/>
                    <a:pt x="697" y="370"/>
                  </a:cubicBezTo>
                  <a:cubicBezTo>
                    <a:pt x="696" y="371"/>
                    <a:pt x="696" y="371"/>
                    <a:pt x="696" y="372"/>
                  </a:cubicBezTo>
                  <a:cubicBezTo>
                    <a:pt x="692" y="371"/>
                    <a:pt x="688" y="372"/>
                    <a:pt x="686" y="374"/>
                  </a:cubicBezTo>
                  <a:cubicBezTo>
                    <a:pt x="687" y="374"/>
                    <a:pt x="691" y="375"/>
                    <a:pt x="695" y="375"/>
                  </a:cubicBezTo>
                  <a:cubicBezTo>
                    <a:pt x="692" y="377"/>
                    <a:pt x="689" y="379"/>
                    <a:pt x="686" y="381"/>
                  </a:cubicBezTo>
                  <a:cubicBezTo>
                    <a:pt x="675" y="385"/>
                    <a:pt x="663" y="386"/>
                    <a:pt x="651" y="385"/>
                  </a:cubicBezTo>
                  <a:cubicBezTo>
                    <a:pt x="646" y="390"/>
                    <a:pt x="642" y="396"/>
                    <a:pt x="639" y="401"/>
                  </a:cubicBezTo>
                  <a:cubicBezTo>
                    <a:pt x="633" y="401"/>
                    <a:pt x="633" y="401"/>
                    <a:pt x="633" y="401"/>
                  </a:cubicBezTo>
                  <a:cubicBezTo>
                    <a:pt x="635" y="397"/>
                    <a:pt x="637" y="393"/>
                    <a:pt x="638" y="389"/>
                  </a:cubicBezTo>
                  <a:cubicBezTo>
                    <a:pt x="631" y="390"/>
                    <a:pt x="627" y="395"/>
                    <a:pt x="623" y="400"/>
                  </a:cubicBezTo>
                  <a:cubicBezTo>
                    <a:pt x="620" y="400"/>
                    <a:pt x="618" y="400"/>
                    <a:pt x="615" y="400"/>
                  </a:cubicBezTo>
                  <a:cubicBezTo>
                    <a:pt x="616" y="399"/>
                    <a:pt x="617" y="398"/>
                    <a:pt x="618" y="397"/>
                  </a:cubicBezTo>
                  <a:cubicBezTo>
                    <a:pt x="615" y="398"/>
                    <a:pt x="613" y="399"/>
                    <a:pt x="610" y="400"/>
                  </a:cubicBezTo>
                  <a:cubicBezTo>
                    <a:pt x="603" y="401"/>
                    <a:pt x="597" y="402"/>
                    <a:pt x="595" y="404"/>
                  </a:cubicBezTo>
                  <a:cubicBezTo>
                    <a:pt x="585" y="404"/>
                    <a:pt x="578" y="405"/>
                    <a:pt x="573" y="407"/>
                  </a:cubicBezTo>
                  <a:cubicBezTo>
                    <a:pt x="578" y="408"/>
                    <a:pt x="585" y="409"/>
                    <a:pt x="592" y="408"/>
                  </a:cubicBezTo>
                  <a:cubicBezTo>
                    <a:pt x="594" y="413"/>
                    <a:pt x="596" y="418"/>
                    <a:pt x="597" y="422"/>
                  </a:cubicBezTo>
                  <a:cubicBezTo>
                    <a:pt x="584" y="422"/>
                    <a:pt x="568" y="423"/>
                    <a:pt x="553" y="425"/>
                  </a:cubicBezTo>
                  <a:cubicBezTo>
                    <a:pt x="567" y="429"/>
                    <a:pt x="582" y="427"/>
                    <a:pt x="598" y="426"/>
                  </a:cubicBezTo>
                  <a:cubicBezTo>
                    <a:pt x="599" y="428"/>
                    <a:pt x="600" y="430"/>
                    <a:pt x="600" y="432"/>
                  </a:cubicBezTo>
                  <a:cubicBezTo>
                    <a:pt x="605" y="431"/>
                    <a:pt x="610" y="430"/>
                    <a:pt x="615" y="428"/>
                  </a:cubicBezTo>
                  <a:cubicBezTo>
                    <a:pt x="617" y="429"/>
                    <a:pt x="619" y="429"/>
                    <a:pt x="620" y="427"/>
                  </a:cubicBezTo>
                  <a:cubicBezTo>
                    <a:pt x="632" y="422"/>
                    <a:pt x="643" y="418"/>
                    <a:pt x="653" y="415"/>
                  </a:cubicBezTo>
                  <a:cubicBezTo>
                    <a:pt x="659" y="413"/>
                    <a:pt x="666" y="412"/>
                    <a:pt x="670" y="406"/>
                  </a:cubicBezTo>
                  <a:cubicBezTo>
                    <a:pt x="671" y="405"/>
                    <a:pt x="672" y="404"/>
                    <a:pt x="672" y="404"/>
                  </a:cubicBezTo>
                  <a:cubicBezTo>
                    <a:pt x="684" y="403"/>
                    <a:pt x="684" y="403"/>
                    <a:pt x="684" y="403"/>
                  </a:cubicBezTo>
                  <a:cubicBezTo>
                    <a:pt x="683" y="401"/>
                    <a:pt x="679" y="401"/>
                    <a:pt x="674" y="401"/>
                  </a:cubicBezTo>
                  <a:cubicBezTo>
                    <a:pt x="676" y="398"/>
                    <a:pt x="678" y="396"/>
                    <a:pt x="681" y="395"/>
                  </a:cubicBezTo>
                  <a:cubicBezTo>
                    <a:pt x="687" y="393"/>
                    <a:pt x="693" y="392"/>
                    <a:pt x="698" y="389"/>
                  </a:cubicBezTo>
                  <a:cubicBezTo>
                    <a:pt x="700" y="390"/>
                    <a:pt x="702" y="388"/>
                    <a:pt x="703" y="387"/>
                  </a:cubicBezTo>
                  <a:cubicBezTo>
                    <a:pt x="705" y="384"/>
                    <a:pt x="705" y="384"/>
                    <a:pt x="705" y="384"/>
                  </a:cubicBezTo>
                  <a:cubicBezTo>
                    <a:pt x="706" y="383"/>
                    <a:pt x="706" y="383"/>
                    <a:pt x="706" y="382"/>
                  </a:cubicBezTo>
                  <a:cubicBezTo>
                    <a:pt x="707" y="380"/>
                    <a:pt x="708" y="377"/>
                    <a:pt x="708" y="375"/>
                  </a:cubicBezTo>
                  <a:moveTo>
                    <a:pt x="557" y="381"/>
                  </a:moveTo>
                  <a:cubicBezTo>
                    <a:pt x="554" y="381"/>
                    <a:pt x="554" y="381"/>
                    <a:pt x="554" y="381"/>
                  </a:cubicBezTo>
                  <a:cubicBezTo>
                    <a:pt x="553" y="381"/>
                    <a:pt x="553" y="381"/>
                    <a:pt x="553" y="381"/>
                  </a:cubicBezTo>
                  <a:cubicBezTo>
                    <a:pt x="545" y="382"/>
                    <a:pt x="545" y="382"/>
                    <a:pt x="545" y="382"/>
                  </a:cubicBezTo>
                  <a:cubicBezTo>
                    <a:pt x="544" y="382"/>
                    <a:pt x="543" y="384"/>
                    <a:pt x="545" y="385"/>
                  </a:cubicBezTo>
                  <a:cubicBezTo>
                    <a:pt x="545" y="385"/>
                    <a:pt x="546" y="385"/>
                    <a:pt x="547" y="385"/>
                  </a:cubicBezTo>
                  <a:cubicBezTo>
                    <a:pt x="548" y="388"/>
                    <a:pt x="550" y="392"/>
                    <a:pt x="553" y="395"/>
                  </a:cubicBezTo>
                  <a:cubicBezTo>
                    <a:pt x="559" y="393"/>
                    <a:pt x="557" y="386"/>
                    <a:pt x="557" y="381"/>
                  </a:cubicBezTo>
                  <a:moveTo>
                    <a:pt x="562" y="415"/>
                  </a:moveTo>
                  <a:cubicBezTo>
                    <a:pt x="563" y="415"/>
                    <a:pt x="565" y="414"/>
                    <a:pt x="565" y="413"/>
                  </a:cubicBezTo>
                  <a:cubicBezTo>
                    <a:pt x="564" y="412"/>
                    <a:pt x="562" y="412"/>
                    <a:pt x="562" y="413"/>
                  </a:cubicBezTo>
                  <a:cubicBezTo>
                    <a:pt x="562" y="407"/>
                    <a:pt x="561" y="401"/>
                    <a:pt x="558" y="395"/>
                  </a:cubicBezTo>
                  <a:cubicBezTo>
                    <a:pt x="557" y="396"/>
                    <a:pt x="556" y="396"/>
                    <a:pt x="555" y="397"/>
                  </a:cubicBezTo>
                  <a:cubicBezTo>
                    <a:pt x="554" y="403"/>
                    <a:pt x="554" y="410"/>
                    <a:pt x="555" y="417"/>
                  </a:cubicBezTo>
                  <a:cubicBezTo>
                    <a:pt x="557" y="416"/>
                    <a:pt x="557" y="416"/>
                    <a:pt x="557" y="416"/>
                  </a:cubicBezTo>
                  <a:cubicBezTo>
                    <a:pt x="558" y="417"/>
                    <a:pt x="568" y="417"/>
                    <a:pt x="564" y="414"/>
                  </a:cubicBezTo>
                  <a:cubicBezTo>
                    <a:pt x="563" y="415"/>
                    <a:pt x="561" y="416"/>
                    <a:pt x="558" y="416"/>
                  </a:cubicBezTo>
                  <a:lnTo>
                    <a:pt x="562" y="415"/>
                  </a:lnTo>
                  <a:close/>
                  <a:moveTo>
                    <a:pt x="1097" y="230"/>
                  </a:moveTo>
                  <a:cubicBezTo>
                    <a:pt x="1095" y="231"/>
                    <a:pt x="1095" y="231"/>
                    <a:pt x="1095" y="231"/>
                  </a:cubicBezTo>
                  <a:cubicBezTo>
                    <a:pt x="1096" y="231"/>
                    <a:pt x="1096" y="231"/>
                    <a:pt x="1096" y="231"/>
                  </a:cubicBezTo>
                  <a:cubicBezTo>
                    <a:pt x="1089" y="235"/>
                    <a:pt x="1083" y="240"/>
                    <a:pt x="1076" y="245"/>
                  </a:cubicBezTo>
                  <a:cubicBezTo>
                    <a:pt x="1069" y="250"/>
                    <a:pt x="1063" y="254"/>
                    <a:pt x="1056" y="258"/>
                  </a:cubicBezTo>
                  <a:cubicBezTo>
                    <a:pt x="1059" y="258"/>
                    <a:pt x="1062" y="257"/>
                    <a:pt x="1065" y="257"/>
                  </a:cubicBezTo>
                  <a:cubicBezTo>
                    <a:pt x="1064" y="258"/>
                    <a:pt x="1063" y="259"/>
                    <a:pt x="1063" y="260"/>
                  </a:cubicBezTo>
                  <a:cubicBezTo>
                    <a:pt x="1063" y="261"/>
                    <a:pt x="1064" y="262"/>
                    <a:pt x="1065" y="262"/>
                  </a:cubicBezTo>
                  <a:cubicBezTo>
                    <a:pt x="1067" y="264"/>
                    <a:pt x="1069" y="263"/>
                    <a:pt x="1068" y="262"/>
                  </a:cubicBezTo>
                  <a:cubicBezTo>
                    <a:pt x="1069" y="261"/>
                    <a:pt x="1070" y="261"/>
                    <a:pt x="1070" y="260"/>
                  </a:cubicBezTo>
                  <a:cubicBezTo>
                    <a:pt x="1070" y="259"/>
                    <a:pt x="1070" y="258"/>
                    <a:pt x="1070" y="257"/>
                  </a:cubicBezTo>
                  <a:cubicBezTo>
                    <a:pt x="1071" y="257"/>
                    <a:pt x="1072" y="258"/>
                    <a:pt x="1073" y="259"/>
                  </a:cubicBezTo>
                  <a:cubicBezTo>
                    <a:pt x="1077" y="261"/>
                    <a:pt x="1079" y="263"/>
                    <a:pt x="1082" y="266"/>
                  </a:cubicBezTo>
                  <a:cubicBezTo>
                    <a:pt x="1078" y="266"/>
                    <a:pt x="1073" y="267"/>
                    <a:pt x="1073" y="268"/>
                  </a:cubicBezTo>
                  <a:cubicBezTo>
                    <a:pt x="1084" y="267"/>
                    <a:pt x="1084" y="267"/>
                    <a:pt x="1084" y="267"/>
                  </a:cubicBezTo>
                  <a:cubicBezTo>
                    <a:pt x="1086" y="269"/>
                    <a:pt x="1088" y="271"/>
                    <a:pt x="1091" y="272"/>
                  </a:cubicBezTo>
                  <a:cubicBezTo>
                    <a:pt x="1093" y="273"/>
                    <a:pt x="1095" y="274"/>
                    <a:pt x="1098" y="275"/>
                  </a:cubicBezTo>
                  <a:cubicBezTo>
                    <a:pt x="1099" y="275"/>
                    <a:pt x="1099" y="275"/>
                    <a:pt x="1099" y="275"/>
                  </a:cubicBezTo>
                  <a:cubicBezTo>
                    <a:pt x="1103" y="276"/>
                    <a:pt x="1107" y="277"/>
                    <a:pt x="1111" y="278"/>
                  </a:cubicBezTo>
                  <a:cubicBezTo>
                    <a:pt x="1108" y="278"/>
                    <a:pt x="1105" y="278"/>
                    <a:pt x="1104" y="279"/>
                  </a:cubicBezTo>
                  <a:cubicBezTo>
                    <a:pt x="1117" y="279"/>
                    <a:pt x="1117" y="279"/>
                    <a:pt x="1117" y="279"/>
                  </a:cubicBezTo>
                  <a:cubicBezTo>
                    <a:pt x="1120" y="280"/>
                    <a:pt x="1120" y="284"/>
                    <a:pt x="1121" y="287"/>
                  </a:cubicBezTo>
                  <a:cubicBezTo>
                    <a:pt x="1113" y="284"/>
                    <a:pt x="1106" y="281"/>
                    <a:pt x="1098" y="280"/>
                  </a:cubicBezTo>
                  <a:cubicBezTo>
                    <a:pt x="1091" y="281"/>
                    <a:pt x="1086" y="278"/>
                    <a:pt x="1081" y="275"/>
                  </a:cubicBezTo>
                  <a:cubicBezTo>
                    <a:pt x="1082" y="275"/>
                    <a:pt x="1083" y="274"/>
                    <a:pt x="1082" y="273"/>
                  </a:cubicBezTo>
                  <a:cubicBezTo>
                    <a:pt x="1081" y="272"/>
                    <a:pt x="1079" y="273"/>
                    <a:pt x="1079" y="274"/>
                  </a:cubicBezTo>
                  <a:cubicBezTo>
                    <a:pt x="1078" y="273"/>
                    <a:pt x="1077" y="273"/>
                    <a:pt x="1076" y="273"/>
                  </a:cubicBezTo>
                  <a:cubicBezTo>
                    <a:pt x="1077" y="274"/>
                    <a:pt x="1078" y="274"/>
                    <a:pt x="1078" y="275"/>
                  </a:cubicBezTo>
                  <a:cubicBezTo>
                    <a:pt x="1075" y="273"/>
                    <a:pt x="1072" y="275"/>
                    <a:pt x="1072" y="278"/>
                  </a:cubicBezTo>
                  <a:cubicBezTo>
                    <a:pt x="1070" y="276"/>
                    <a:pt x="1068" y="274"/>
                    <a:pt x="1065" y="273"/>
                  </a:cubicBezTo>
                  <a:cubicBezTo>
                    <a:pt x="1066" y="272"/>
                    <a:pt x="1066" y="270"/>
                    <a:pt x="1064" y="270"/>
                  </a:cubicBezTo>
                  <a:cubicBezTo>
                    <a:pt x="1063" y="270"/>
                    <a:pt x="1062" y="271"/>
                    <a:pt x="1062" y="272"/>
                  </a:cubicBezTo>
                  <a:cubicBezTo>
                    <a:pt x="1062" y="272"/>
                    <a:pt x="1061" y="272"/>
                    <a:pt x="1061" y="272"/>
                  </a:cubicBezTo>
                  <a:cubicBezTo>
                    <a:pt x="1062" y="276"/>
                    <a:pt x="1063" y="281"/>
                    <a:pt x="1063" y="285"/>
                  </a:cubicBezTo>
                  <a:cubicBezTo>
                    <a:pt x="1060" y="283"/>
                    <a:pt x="1056" y="281"/>
                    <a:pt x="1053" y="279"/>
                  </a:cubicBezTo>
                  <a:cubicBezTo>
                    <a:pt x="1046" y="282"/>
                    <a:pt x="1039" y="284"/>
                    <a:pt x="1032" y="287"/>
                  </a:cubicBezTo>
                  <a:cubicBezTo>
                    <a:pt x="1028" y="289"/>
                    <a:pt x="1024" y="292"/>
                    <a:pt x="1021" y="294"/>
                  </a:cubicBezTo>
                  <a:cubicBezTo>
                    <a:pt x="1022" y="292"/>
                    <a:pt x="1023" y="290"/>
                    <a:pt x="1022" y="289"/>
                  </a:cubicBezTo>
                  <a:cubicBezTo>
                    <a:pt x="1020" y="288"/>
                    <a:pt x="1019" y="289"/>
                    <a:pt x="1017" y="289"/>
                  </a:cubicBezTo>
                  <a:cubicBezTo>
                    <a:pt x="1016" y="289"/>
                    <a:pt x="1015" y="288"/>
                    <a:pt x="1015" y="290"/>
                  </a:cubicBezTo>
                  <a:cubicBezTo>
                    <a:pt x="1017" y="290"/>
                    <a:pt x="1016" y="293"/>
                    <a:pt x="1017" y="294"/>
                  </a:cubicBezTo>
                  <a:cubicBezTo>
                    <a:pt x="1018" y="295"/>
                    <a:pt x="1019" y="295"/>
                    <a:pt x="1019" y="294"/>
                  </a:cubicBezTo>
                  <a:cubicBezTo>
                    <a:pt x="1015" y="297"/>
                    <a:pt x="1015" y="297"/>
                    <a:pt x="1015" y="297"/>
                  </a:cubicBezTo>
                  <a:cubicBezTo>
                    <a:pt x="1006" y="297"/>
                    <a:pt x="993" y="298"/>
                    <a:pt x="1000" y="299"/>
                  </a:cubicBezTo>
                  <a:cubicBezTo>
                    <a:pt x="1012" y="299"/>
                    <a:pt x="1012" y="299"/>
                    <a:pt x="1012" y="299"/>
                  </a:cubicBezTo>
                  <a:cubicBezTo>
                    <a:pt x="1004" y="302"/>
                    <a:pt x="997" y="305"/>
                    <a:pt x="989" y="306"/>
                  </a:cubicBezTo>
                  <a:cubicBezTo>
                    <a:pt x="982" y="306"/>
                    <a:pt x="974" y="305"/>
                    <a:pt x="967" y="302"/>
                  </a:cubicBezTo>
                  <a:cubicBezTo>
                    <a:pt x="966" y="305"/>
                    <a:pt x="963" y="308"/>
                    <a:pt x="961" y="310"/>
                  </a:cubicBezTo>
                  <a:cubicBezTo>
                    <a:pt x="957" y="310"/>
                    <a:pt x="952" y="311"/>
                    <a:pt x="948" y="311"/>
                  </a:cubicBezTo>
                  <a:cubicBezTo>
                    <a:pt x="947" y="309"/>
                    <a:pt x="945" y="310"/>
                    <a:pt x="945" y="311"/>
                  </a:cubicBezTo>
                  <a:cubicBezTo>
                    <a:pt x="939" y="312"/>
                    <a:pt x="939" y="312"/>
                    <a:pt x="939" y="312"/>
                  </a:cubicBezTo>
                  <a:cubicBezTo>
                    <a:pt x="935" y="312"/>
                    <a:pt x="927" y="310"/>
                    <a:pt x="930" y="313"/>
                  </a:cubicBezTo>
                  <a:cubicBezTo>
                    <a:pt x="933" y="313"/>
                    <a:pt x="939" y="313"/>
                    <a:pt x="945" y="313"/>
                  </a:cubicBezTo>
                  <a:cubicBezTo>
                    <a:pt x="946" y="314"/>
                    <a:pt x="947" y="314"/>
                    <a:pt x="947" y="313"/>
                  </a:cubicBezTo>
                  <a:cubicBezTo>
                    <a:pt x="951" y="313"/>
                    <a:pt x="955" y="313"/>
                    <a:pt x="958" y="313"/>
                  </a:cubicBezTo>
                  <a:cubicBezTo>
                    <a:pt x="955" y="316"/>
                    <a:pt x="951" y="318"/>
                    <a:pt x="947" y="320"/>
                  </a:cubicBezTo>
                  <a:cubicBezTo>
                    <a:pt x="948" y="319"/>
                    <a:pt x="949" y="318"/>
                    <a:pt x="949" y="317"/>
                  </a:cubicBezTo>
                  <a:cubicBezTo>
                    <a:pt x="949" y="314"/>
                    <a:pt x="944" y="313"/>
                    <a:pt x="944" y="317"/>
                  </a:cubicBezTo>
                  <a:cubicBezTo>
                    <a:pt x="943" y="318"/>
                    <a:pt x="944" y="321"/>
                    <a:pt x="945" y="321"/>
                  </a:cubicBezTo>
                  <a:cubicBezTo>
                    <a:pt x="943" y="322"/>
                    <a:pt x="943" y="322"/>
                    <a:pt x="943" y="322"/>
                  </a:cubicBezTo>
                  <a:cubicBezTo>
                    <a:pt x="942" y="321"/>
                    <a:pt x="940" y="319"/>
                    <a:pt x="940" y="322"/>
                  </a:cubicBezTo>
                  <a:cubicBezTo>
                    <a:pt x="937" y="321"/>
                    <a:pt x="937" y="321"/>
                    <a:pt x="937" y="321"/>
                  </a:cubicBezTo>
                  <a:cubicBezTo>
                    <a:pt x="935" y="320"/>
                    <a:pt x="933" y="319"/>
                    <a:pt x="932" y="321"/>
                  </a:cubicBezTo>
                  <a:cubicBezTo>
                    <a:pt x="930" y="321"/>
                    <a:pt x="930" y="321"/>
                    <a:pt x="930" y="321"/>
                  </a:cubicBezTo>
                  <a:cubicBezTo>
                    <a:pt x="929" y="320"/>
                    <a:pt x="929" y="321"/>
                    <a:pt x="928" y="321"/>
                  </a:cubicBezTo>
                  <a:cubicBezTo>
                    <a:pt x="926" y="321"/>
                    <a:pt x="925" y="321"/>
                    <a:pt x="923" y="321"/>
                  </a:cubicBezTo>
                  <a:cubicBezTo>
                    <a:pt x="923" y="321"/>
                    <a:pt x="922" y="320"/>
                    <a:pt x="922" y="320"/>
                  </a:cubicBezTo>
                  <a:cubicBezTo>
                    <a:pt x="919" y="322"/>
                    <a:pt x="917" y="323"/>
                    <a:pt x="916" y="324"/>
                  </a:cubicBezTo>
                  <a:cubicBezTo>
                    <a:pt x="919" y="324"/>
                    <a:pt x="923" y="324"/>
                    <a:pt x="927" y="324"/>
                  </a:cubicBezTo>
                  <a:cubicBezTo>
                    <a:pt x="928" y="324"/>
                    <a:pt x="928" y="324"/>
                    <a:pt x="929" y="324"/>
                  </a:cubicBezTo>
                  <a:cubicBezTo>
                    <a:pt x="932" y="324"/>
                    <a:pt x="932" y="324"/>
                    <a:pt x="932" y="324"/>
                  </a:cubicBezTo>
                  <a:cubicBezTo>
                    <a:pt x="932" y="324"/>
                    <a:pt x="932" y="325"/>
                    <a:pt x="932" y="325"/>
                  </a:cubicBezTo>
                  <a:cubicBezTo>
                    <a:pt x="927" y="326"/>
                    <a:pt x="920" y="327"/>
                    <a:pt x="917" y="332"/>
                  </a:cubicBezTo>
                  <a:cubicBezTo>
                    <a:pt x="911" y="343"/>
                    <a:pt x="909" y="356"/>
                    <a:pt x="901" y="365"/>
                  </a:cubicBezTo>
                  <a:cubicBezTo>
                    <a:pt x="901" y="365"/>
                    <a:pt x="900" y="364"/>
                    <a:pt x="899" y="364"/>
                  </a:cubicBezTo>
                  <a:cubicBezTo>
                    <a:pt x="898" y="364"/>
                    <a:pt x="897" y="365"/>
                    <a:pt x="897" y="366"/>
                  </a:cubicBezTo>
                  <a:cubicBezTo>
                    <a:pt x="893" y="366"/>
                    <a:pt x="893" y="366"/>
                    <a:pt x="893" y="366"/>
                  </a:cubicBezTo>
                  <a:cubicBezTo>
                    <a:pt x="895" y="363"/>
                    <a:pt x="898" y="359"/>
                    <a:pt x="900" y="356"/>
                  </a:cubicBezTo>
                  <a:cubicBezTo>
                    <a:pt x="902" y="355"/>
                    <a:pt x="902" y="354"/>
                    <a:pt x="902" y="353"/>
                  </a:cubicBezTo>
                  <a:cubicBezTo>
                    <a:pt x="903" y="349"/>
                    <a:pt x="903" y="349"/>
                    <a:pt x="903" y="349"/>
                  </a:cubicBezTo>
                  <a:cubicBezTo>
                    <a:pt x="904" y="349"/>
                    <a:pt x="905" y="348"/>
                    <a:pt x="905" y="347"/>
                  </a:cubicBezTo>
                  <a:cubicBezTo>
                    <a:pt x="908" y="341"/>
                    <a:pt x="910" y="334"/>
                    <a:pt x="910" y="327"/>
                  </a:cubicBezTo>
                  <a:cubicBezTo>
                    <a:pt x="902" y="335"/>
                    <a:pt x="897" y="345"/>
                    <a:pt x="892" y="355"/>
                  </a:cubicBezTo>
                  <a:cubicBezTo>
                    <a:pt x="892" y="356"/>
                    <a:pt x="892" y="356"/>
                    <a:pt x="891" y="357"/>
                  </a:cubicBezTo>
                  <a:cubicBezTo>
                    <a:pt x="889" y="356"/>
                    <a:pt x="889" y="357"/>
                    <a:pt x="889" y="358"/>
                  </a:cubicBezTo>
                  <a:cubicBezTo>
                    <a:pt x="887" y="362"/>
                    <a:pt x="882" y="365"/>
                    <a:pt x="878" y="367"/>
                  </a:cubicBezTo>
                  <a:cubicBezTo>
                    <a:pt x="879" y="361"/>
                    <a:pt x="883" y="357"/>
                    <a:pt x="886" y="352"/>
                  </a:cubicBezTo>
                  <a:cubicBezTo>
                    <a:pt x="887" y="352"/>
                    <a:pt x="888" y="352"/>
                    <a:pt x="889" y="352"/>
                  </a:cubicBezTo>
                  <a:cubicBezTo>
                    <a:pt x="889" y="352"/>
                    <a:pt x="888" y="354"/>
                    <a:pt x="889" y="355"/>
                  </a:cubicBezTo>
                  <a:cubicBezTo>
                    <a:pt x="890" y="355"/>
                    <a:pt x="891" y="352"/>
                    <a:pt x="891" y="352"/>
                  </a:cubicBezTo>
                  <a:cubicBezTo>
                    <a:pt x="891" y="350"/>
                    <a:pt x="892" y="348"/>
                    <a:pt x="890" y="348"/>
                  </a:cubicBezTo>
                  <a:cubicBezTo>
                    <a:pt x="891" y="346"/>
                    <a:pt x="892" y="345"/>
                    <a:pt x="893" y="343"/>
                  </a:cubicBezTo>
                  <a:cubicBezTo>
                    <a:pt x="894" y="340"/>
                    <a:pt x="894" y="340"/>
                    <a:pt x="894" y="340"/>
                  </a:cubicBezTo>
                  <a:cubicBezTo>
                    <a:pt x="896" y="340"/>
                    <a:pt x="896" y="340"/>
                    <a:pt x="896" y="340"/>
                  </a:cubicBezTo>
                  <a:cubicBezTo>
                    <a:pt x="896" y="340"/>
                    <a:pt x="895" y="340"/>
                    <a:pt x="894" y="340"/>
                  </a:cubicBezTo>
                  <a:cubicBezTo>
                    <a:pt x="896" y="335"/>
                    <a:pt x="896" y="335"/>
                    <a:pt x="896" y="335"/>
                  </a:cubicBezTo>
                  <a:cubicBezTo>
                    <a:pt x="899" y="335"/>
                    <a:pt x="901" y="334"/>
                    <a:pt x="901" y="333"/>
                  </a:cubicBezTo>
                  <a:cubicBezTo>
                    <a:pt x="897" y="333"/>
                    <a:pt x="897" y="333"/>
                    <a:pt x="897" y="333"/>
                  </a:cubicBezTo>
                  <a:cubicBezTo>
                    <a:pt x="898" y="329"/>
                    <a:pt x="900" y="325"/>
                    <a:pt x="901" y="321"/>
                  </a:cubicBezTo>
                  <a:cubicBezTo>
                    <a:pt x="892" y="324"/>
                    <a:pt x="883" y="328"/>
                    <a:pt x="874" y="333"/>
                  </a:cubicBezTo>
                  <a:cubicBezTo>
                    <a:pt x="869" y="333"/>
                    <a:pt x="865" y="334"/>
                    <a:pt x="860" y="334"/>
                  </a:cubicBezTo>
                  <a:cubicBezTo>
                    <a:pt x="866" y="329"/>
                    <a:pt x="867" y="320"/>
                    <a:pt x="868" y="313"/>
                  </a:cubicBezTo>
                  <a:cubicBezTo>
                    <a:pt x="863" y="316"/>
                    <a:pt x="860" y="321"/>
                    <a:pt x="857" y="326"/>
                  </a:cubicBezTo>
                  <a:cubicBezTo>
                    <a:pt x="857" y="325"/>
                    <a:pt x="855" y="325"/>
                    <a:pt x="856" y="327"/>
                  </a:cubicBezTo>
                  <a:cubicBezTo>
                    <a:pt x="855" y="330"/>
                    <a:pt x="854" y="332"/>
                    <a:pt x="853" y="334"/>
                  </a:cubicBezTo>
                  <a:cubicBezTo>
                    <a:pt x="853" y="333"/>
                    <a:pt x="851" y="331"/>
                    <a:pt x="851" y="333"/>
                  </a:cubicBezTo>
                  <a:cubicBezTo>
                    <a:pt x="847" y="335"/>
                    <a:pt x="847" y="335"/>
                    <a:pt x="847" y="335"/>
                  </a:cubicBezTo>
                  <a:cubicBezTo>
                    <a:pt x="851" y="328"/>
                    <a:pt x="854" y="321"/>
                    <a:pt x="856" y="314"/>
                  </a:cubicBezTo>
                  <a:cubicBezTo>
                    <a:pt x="858" y="310"/>
                    <a:pt x="858" y="310"/>
                    <a:pt x="858" y="310"/>
                  </a:cubicBezTo>
                  <a:cubicBezTo>
                    <a:pt x="859" y="310"/>
                    <a:pt x="860" y="309"/>
                    <a:pt x="860" y="308"/>
                  </a:cubicBezTo>
                  <a:cubicBezTo>
                    <a:pt x="846" y="308"/>
                    <a:pt x="833" y="315"/>
                    <a:pt x="820" y="320"/>
                  </a:cubicBezTo>
                  <a:cubicBezTo>
                    <a:pt x="823" y="327"/>
                    <a:pt x="825" y="334"/>
                    <a:pt x="828" y="341"/>
                  </a:cubicBezTo>
                  <a:cubicBezTo>
                    <a:pt x="826" y="342"/>
                    <a:pt x="825" y="343"/>
                    <a:pt x="825" y="344"/>
                  </a:cubicBezTo>
                  <a:cubicBezTo>
                    <a:pt x="828" y="343"/>
                    <a:pt x="828" y="343"/>
                    <a:pt x="828" y="343"/>
                  </a:cubicBezTo>
                  <a:cubicBezTo>
                    <a:pt x="830" y="349"/>
                    <a:pt x="830" y="349"/>
                    <a:pt x="830" y="349"/>
                  </a:cubicBezTo>
                  <a:cubicBezTo>
                    <a:pt x="835" y="346"/>
                    <a:pt x="840" y="345"/>
                    <a:pt x="843" y="340"/>
                  </a:cubicBezTo>
                  <a:cubicBezTo>
                    <a:pt x="844" y="339"/>
                    <a:pt x="845" y="338"/>
                    <a:pt x="845" y="337"/>
                  </a:cubicBezTo>
                  <a:cubicBezTo>
                    <a:pt x="848" y="337"/>
                    <a:pt x="851" y="337"/>
                    <a:pt x="852" y="337"/>
                  </a:cubicBezTo>
                  <a:cubicBezTo>
                    <a:pt x="858" y="337"/>
                    <a:pt x="863" y="337"/>
                    <a:pt x="869" y="337"/>
                  </a:cubicBezTo>
                  <a:cubicBezTo>
                    <a:pt x="863" y="342"/>
                    <a:pt x="860" y="351"/>
                    <a:pt x="854" y="357"/>
                  </a:cubicBezTo>
                  <a:cubicBezTo>
                    <a:pt x="850" y="356"/>
                    <a:pt x="850" y="356"/>
                    <a:pt x="850" y="356"/>
                  </a:cubicBezTo>
                  <a:cubicBezTo>
                    <a:pt x="851" y="355"/>
                    <a:pt x="851" y="354"/>
                    <a:pt x="850" y="354"/>
                  </a:cubicBezTo>
                  <a:cubicBezTo>
                    <a:pt x="852" y="350"/>
                    <a:pt x="854" y="347"/>
                    <a:pt x="855" y="344"/>
                  </a:cubicBezTo>
                  <a:cubicBezTo>
                    <a:pt x="847" y="347"/>
                    <a:pt x="840" y="351"/>
                    <a:pt x="832" y="355"/>
                  </a:cubicBezTo>
                  <a:cubicBezTo>
                    <a:pt x="829" y="356"/>
                    <a:pt x="829" y="361"/>
                    <a:pt x="828" y="364"/>
                  </a:cubicBezTo>
                  <a:cubicBezTo>
                    <a:pt x="833" y="364"/>
                    <a:pt x="838" y="365"/>
                    <a:pt x="843" y="365"/>
                  </a:cubicBezTo>
                  <a:cubicBezTo>
                    <a:pt x="843" y="367"/>
                    <a:pt x="845" y="367"/>
                    <a:pt x="847" y="365"/>
                  </a:cubicBezTo>
                  <a:cubicBezTo>
                    <a:pt x="856" y="365"/>
                    <a:pt x="856" y="365"/>
                    <a:pt x="856" y="365"/>
                  </a:cubicBezTo>
                  <a:cubicBezTo>
                    <a:pt x="857" y="366"/>
                    <a:pt x="857" y="367"/>
                    <a:pt x="858" y="369"/>
                  </a:cubicBezTo>
                  <a:cubicBezTo>
                    <a:pt x="854" y="368"/>
                    <a:pt x="849" y="367"/>
                    <a:pt x="845" y="367"/>
                  </a:cubicBezTo>
                  <a:cubicBezTo>
                    <a:pt x="844" y="367"/>
                    <a:pt x="843" y="367"/>
                    <a:pt x="843" y="367"/>
                  </a:cubicBezTo>
                  <a:cubicBezTo>
                    <a:pt x="831" y="367"/>
                    <a:pt x="819" y="368"/>
                    <a:pt x="808" y="370"/>
                  </a:cubicBezTo>
                  <a:cubicBezTo>
                    <a:pt x="822" y="374"/>
                    <a:pt x="846" y="372"/>
                    <a:pt x="859" y="369"/>
                  </a:cubicBezTo>
                  <a:cubicBezTo>
                    <a:pt x="860" y="371"/>
                    <a:pt x="862" y="373"/>
                    <a:pt x="863" y="375"/>
                  </a:cubicBezTo>
                  <a:cubicBezTo>
                    <a:pt x="862" y="376"/>
                    <a:pt x="864" y="378"/>
                    <a:pt x="865" y="378"/>
                  </a:cubicBezTo>
                  <a:cubicBezTo>
                    <a:pt x="867" y="380"/>
                    <a:pt x="867" y="380"/>
                    <a:pt x="867" y="380"/>
                  </a:cubicBezTo>
                  <a:cubicBezTo>
                    <a:pt x="867" y="381"/>
                    <a:pt x="866" y="382"/>
                    <a:pt x="867" y="382"/>
                  </a:cubicBezTo>
                  <a:cubicBezTo>
                    <a:pt x="867" y="384"/>
                    <a:pt x="869" y="383"/>
                    <a:pt x="869" y="382"/>
                  </a:cubicBezTo>
                  <a:cubicBezTo>
                    <a:pt x="872" y="385"/>
                    <a:pt x="875" y="387"/>
                    <a:pt x="879" y="389"/>
                  </a:cubicBezTo>
                  <a:cubicBezTo>
                    <a:pt x="881" y="389"/>
                    <a:pt x="881" y="389"/>
                    <a:pt x="881" y="389"/>
                  </a:cubicBezTo>
                  <a:cubicBezTo>
                    <a:pt x="880" y="390"/>
                    <a:pt x="880" y="391"/>
                    <a:pt x="880" y="392"/>
                  </a:cubicBezTo>
                  <a:cubicBezTo>
                    <a:pt x="880" y="392"/>
                    <a:pt x="880" y="393"/>
                    <a:pt x="880" y="393"/>
                  </a:cubicBezTo>
                  <a:cubicBezTo>
                    <a:pt x="877" y="393"/>
                    <a:pt x="873" y="392"/>
                    <a:pt x="869" y="390"/>
                  </a:cubicBezTo>
                  <a:cubicBezTo>
                    <a:pt x="865" y="388"/>
                    <a:pt x="862" y="385"/>
                    <a:pt x="858" y="382"/>
                  </a:cubicBezTo>
                  <a:cubicBezTo>
                    <a:pt x="859" y="383"/>
                    <a:pt x="859" y="385"/>
                    <a:pt x="860" y="386"/>
                  </a:cubicBezTo>
                  <a:cubicBezTo>
                    <a:pt x="860" y="387"/>
                    <a:pt x="860" y="387"/>
                    <a:pt x="860" y="388"/>
                  </a:cubicBezTo>
                  <a:cubicBezTo>
                    <a:pt x="862" y="390"/>
                    <a:pt x="863" y="392"/>
                    <a:pt x="866" y="392"/>
                  </a:cubicBezTo>
                  <a:cubicBezTo>
                    <a:pt x="868" y="394"/>
                    <a:pt x="870" y="395"/>
                    <a:pt x="872" y="397"/>
                  </a:cubicBezTo>
                  <a:cubicBezTo>
                    <a:pt x="869" y="397"/>
                    <a:pt x="867" y="397"/>
                    <a:pt x="864" y="398"/>
                  </a:cubicBezTo>
                  <a:cubicBezTo>
                    <a:pt x="867" y="398"/>
                    <a:pt x="871" y="398"/>
                    <a:pt x="875" y="398"/>
                  </a:cubicBezTo>
                  <a:cubicBezTo>
                    <a:pt x="877" y="400"/>
                    <a:pt x="879" y="402"/>
                    <a:pt x="881" y="404"/>
                  </a:cubicBezTo>
                  <a:cubicBezTo>
                    <a:pt x="882" y="407"/>
                    <a:pt x="882" y="409"/>
                    <a:pt x="882" y="412"/>
                  </a:cubicBezTo>
                  <a:cubicBezTo>
                    <a:pt x="876" y="407"/>
                    <a:pt x="871" y="401"/>
                    <a:pt x="864" y="398"/>
                  </a:cubicBezTo>
                  <a:cubicBezTo>
                    <a:pt x="862" y="397"/>
                    <a:pt x="862" y="397"/>
                    <a:pt x="862" y="397"/>
                  </a:cubicBezTo>
                  <a:cubicBezTo>
                    <a:pt x="854" y="393"/>
                    <a:pt x="851" y="385"/>
                    <a:pt x="847" y="378"/>
                  </a:cubicBezTo>
                  <a:cubicBezTo>
                    <a:pt x="839" y="380"/>
                    <a:pt x="839" y="380"/>
                    <a:pt x="839" y="380"/>
                  </a:cubicBezTo>
                  <a:cubicBezTo>
                    <a:pt x="839" y="383"/>
                    <a:pt x="839" y="387"/>
                    <a:pt x="839" y="390"/>
                  </a:cubicBezTo>
                  <a:cubicBezTo>
                    <a:pt x="837" y="389"/>
                    <a:pt x="836" y="388"/>
                    <a:pt x="834" y="387"/>
                  </a:cubicBezTo>
                  <a:cubicBezTo>
                    <a:pt x="834" y="385"/>
                    <a:pt x="833" y="385"/>
                    <a:pt x="832" y="385"/>
                  </a:cubicBezTo>
                  <a:cubicBezTo>
                    <a:pt x="829" y="385"/>
                    <a:pt x="827" y="385"/>
                    <a:pt x="824" y="385"/>
                  </a:cubicBezTo>
                  <a:cubicBezTo>
                    <a:pt x="813" y="387"/>
                    <a:pt x="803" y="391"/>
                    <a:pt x="792" y="395"/>
                  </a:cubicBezTo>
                  <a:cubicBezTo>
                    <a:pt x="790" y="395"/>
                    <a:pt x="788" y="396"/>
                    <a:pt x="786" y="396"/>
                  </a:cubicBezTo>
                  <a:cubicBezTo>
                    <a:pt x="786" y="394"/>
                    <a:pt x="783" y="394"/>
                    <a:pt x="782" y="394"/>
                  </a:cubicBezTo>
                  <a:cubicBezTo>
                    <a:pt x="782" y="395"/>
                    <a:pt x="783" y="396"/>
                    <a:pt x="783" y="397"/>
                  </a:cubicBezTo>
                  <a:cubicBezTo>
                    <a:pt x="782" y="397"/>
                    <a:pt x="781" y="397"/>
                    <a:pt x="780" y="397"/>
                  </a:cubicBezTo>
                  <a:cubicBezTo>
                    <a:pt x="781" y="395"/>
                    <a:pt x="779" y="395"/>
                    <a:pt x="779" y="395"/>
                  </a:cubicBezTo>
                  <a:cubicBezTo>
                    <a:pt x="778" y="396"/>
                    <a:pt x="778" y="396"/>
                    <a:pt x="779" y="397"/>
                  </a:cubicBezTo>
                  <a:cubicBezTo>
                    <a:pt x="777" y="397"/>
                    <a:pt x="777" y="397"/>
                    <a:pt x="777" y="397"/>
                  </a:cubicBezTo>
                  <a:cubicBezTo>
                    <a:pt x="777" y="397"/>
                    <a:pt x="778" y="397"/>
                    <a:pt x="779" y="398"/>
                  </a:cubicBezTo>
                  <a:cubicBezTo>
                    <a:pt x="776" y="398"/>
                    <a:pt x="773" y="399"/>
                    <a:pt x="771" y="399"/>
                  </a:cubicBezTo>
                  <a:cubicBezTo>
                    <a:pt x="771" y="397"/>
                    <a:pt x="770" y="396"/>
                    <a:pt x="768" y="396"/>
                  </a:cubicBezTo>
                  <a:cubicBezTo>
                    <a:pt x="766" y="395"/>
                    <a:pt x="766" y="397"/>
                    <a:pt x="767" y="398"/>
                  </a:cubicBezTo>
                  <a:cubicBezTo>
                    <a:pt x="766" y="398"/>
                    <a:pt x="765" y="398"/>
                    <a:pt x="764" y="398"/>
                  </a:cubicBezTo>
                  <a:cubicBezTo>
                    <a:pt x="761" y="398"/>
                    <a:pt x="761" y="398"/>
                    <a:pt x="761" y="398"/>
                  </a:cubicBezTo>
                  <a:cubicBezTo>
                    <a:pt x="761" y="396"/>
                    <a:pt x="759" y="396"/>
                    <a:pt x="758" y="396"/>
                  </a:cubicBezTo>
                  <a:cubicBezTo>
                    <a:pt x="753" y="395"/>
                    <a:pt x="750" y="393"/>
                    <a:pt x="746" y="391"/>
                  </a:cubicBezTo>
                  <a:cubicBezTo>
                    <a:pt x="739" y="397"/>
                    <a:pt x="731" y="402"/>
                    <a:pt x="723" y="405"/>
                  </a:cubicBezTo>
                  <a:cubicBezTo>
                    <a:pt x="722" y="404"/>
                    <a:pt x="722" y="404"/>
                    <a:pt x="722" y="403"/>
                  </a:cubicBezTo>
                  <a:cubicBezTo>
                    <a:pt x="722" y="402"/>
                    <a:pt x="724" y="402"/>
                    <a:pt x="724" y="402"/>
                  </a:cubicBezTo>
                  <a:cubicBezTo>
                    <a:pt x="726" y="400"/>
                    <a:pt x="726" y="398"/>
                    <a:pt x="725" y="397"/>
                  </a:cubicBezTo>
                  <a:cubicBezTo>
                    <a:pt x="724" y="395"/>
                    <a:pt x="722" y="396"/>
                    <a:pt x="719" y="396"/>
                  </a:cubicBezTo>
                  <a:cubicBezTo>
                    <a:pt x="719" y="396"/>
                    <a:pt x="718" y="395"/>
                    <a:pt x="717" y="396"/>
                  </a:cubicBezTo>
                  <a:cubicBezTo>
                    <a:pt x="716" y="396"/>
                    <a:pt x="718" y="399"/>
                    <a:pt x="717" y="400"/>
                  </a:cubicBezTo>
                  <a:cubicBezTo>
                    <a:pt x="717" y="401"/>
                    <a:pt x="715" y="401"/>
                    <a:pt x="714" y="402"/>
                  </a:cubicBezTo>
                  <a:cubicBezTo>
                    <a:pt x="714" y="402"/>
                    <a:pt x="714" y="403"/>
                    <a:pt x="713" y="403"/>
                  </a:cubicBezTo>
                  <a:cubicBezTo>
                    <a:pt x="713" y="403"/>
                    <a:pt x="711" y="403"/>
                    <a:pt x="711" y="404"/>
                  </a:cubicBezTo>
                  <a:cubicBezTo>
                    <a:pt x="711" y="405"/>
                    <a:pt x="712" y="405"/>
                    <a:pt x="713" y="405"/>
                  </a:cubicBezTo>
                  <a:cubicBezTo>
                    <a:pt x="706" y="407"/>
                    <a:pt x="699" y="407"/>
                    <a:pt x="693" y="409"/>
                  </a:cubicBezTo>
                  <a:cubicBezTo>
                    <a:pt x="690" y="412"/>
                    <a:pt x="687" y="415"/>
                    <a:pt x="685" y="418"/>
                  </a:cubicBezTo>
                  <a:cubicBezTo>
                    <a:pt x="682" y="418"/>
                    <a:pt x="680" y="418"/>
                    <a:pt x="678" y="418"/>
                  </a:cubicBezTo>
                  <a:cubicBezTo>
                    <a:pt x="679" y="417"/>
                    <a:pt x="679" y="415"/>
                    <a:pt x="680" y="413"/>
                  </a:cubicBezTo>
                  <a:cubicBezTo>
                    <a:pt x="676" y="414"/>
                    <a:pt x="671" y="415"/>
                    <a:pt x="669" y="419"/>
                  </a:cubicBezTo>
                  <a:cubicBezTo>
                    <a:pt x="666" y="421"/>
                    <a:pt x="665" y="422"/>
                    <a:pt x="664" y="423"/>
                  </a:cubicBezTo>
                  <a:cubicBezTo>
                    <a:pt x="666" y="422"/>
                    <a:pt x="666" y="422"/>
                    <a:pt x="666" y="422"/>
                  </a:cubicBezTo>
                  <a:cubicBezTo>
                    <a:pt x="664" y="425"/>
                    <a:pt x="664" y="425"/>
                    <a:pt x="664" y="425"/>
                  </a:cubicBezTo>
                  <a:cubicBezTo>
                    <a:pt x="664" y="424"/>
                    <a:pt x="663" y="423"/>
                    <a:pt x="662" y="424"/>
                  </a:cubicBezTo>
                  <a:cubicBezTo>
                    <a:pt x="661" y="425"/>
                    <a:pt x="663" y="426"/>
                    <a:pt x="664" y="425"/>
                  </a:cubicBezTo>
                  <a:cubicBezTo>
                    <a:pt x="659" y="431"/>
                    <a:pt x="653" y="436"/>
                    <a:pt x="647" y="439"/>
                  </a:cubicBezTo>
                  <a:cubicBezTo>
                    <a:pt x="645" y="433"/>
                    <a:pt x="645" y="433"/>
                    <a:pt x="645" y="433"/>
                  </a:cubicBezTo>
                  <a:cubicBezTo>
                    <a:pt x="648" y="431"/>
                    <a:pt x="651" y="429"/>
                    <a:pt x="654" y="426"/>
                  </a:cubicBezTo>
                  <a:cubicBezTo>
                    <a:pt x="655" y="429"/>
                    <a:pt x="658" y="424"/>
                    <a:pt x="655" y="425"/>
                  </a:cubicBezTo>
                  <a:cubicBezTo>
                    <a:pt x="657" y="423"/>
                    <a:pt x="657" y="423"/>
                    <a:pt x="657" y="423"/>
                  </a:cubicBezTo>
                  <a:cubicBezTo>
                    <a:pt x="659" y="423"/>
                    <a:pt x="661" y="423"/>
                    <a:pt x="662" y="423"/>
                  </a:cubicBezTo>
                  <a:cubicBezTo>
                    <a:pt x="661" y="422"/>
                    <a:pt x="660" y="422"/>
                    <a:pt x="659" y="421"/>
                  </a:cubicBezTo>
                  <a:cubicBezTo>
                    <a:pt x="657" y="421"/>
                    <a:pt x="657" y="421"/>
                    <a:pt x="657" y="421"/>
                  </a:cubicBezTo>
                  <a:cubicBezTo>
                    <a:pt x="653" y="421"/>
                    <a:pt x="648" y="421"/>
                    <a:pt x="643" y="421"/>
                  </a:cubicBezTo>
                  <a:cubicBezTo>
                    <a:pt x="644" y="422"/>
                    <a:pt x="645" y="422"/>
                    <a:pt x="647" y="423"/>
                  </a:cubicBezTo>
                  <a:cubicBezTo>
                    <a:pt x="647" y="423"/>
                    <a:pt x="646" y="423"/>
                    <a:pt x="646" y="424"/>
                  </a:cubicBezTo>
                  <a:cubicBezTo>
                    <a:pt x="642" y="425"/>
                    <a:pt x="642" y="425"/>
                    <a:pt x="642" y="425"/>
                  </a:cubicBezTo>
                  <a:cubicBezTo>
                    <a:pt x="642" y="425"/>
                    <a:pt x="641" y="425"/>
                    <a:pt x="640" y="425"/>
                  </a:cubicBezTo>
                  <a:cubicBezTo>
                    <a:pt x="630" y="429"/>
                    <a:pt x="620" y="433"/>
                    <a:pt x="610" y="437"/>
                  </a:cubicBezTo>
                  <a:cubicBezTo>
                    <a:pt x="618" y="440"/>
                    <a:pt x="626" y="441"/>
                    <a:pt x="632" y="446"/>
                  </a:cubicBezTo>
                  <a:cubicBezTo>
                    <a:pt x="636" y="450"/>
                    <a:pt x="640" y="455"/>
                    <a:pt x="644" y="459"/>
                  </a:cubicBezTo>
                  <a:cubicBezTo>
                    <a:pt x="637" y="459"/>
                    <a:pt x="637" y="459"/>
                    <a:pt x="637" y="459"/>
                  </a:cubicBezTo>
                  <a:cubicBezTo>
                    <a:pt x="637" y="457"/>
                    <a:pt x="636" y="457"/>
                    <a:pt x="635" y="458"/>
                  </a:cubicBezTo>
                  <a:cubicBezTo>
                    <a:pt x="631" y="459"/>
                    <a:pt x="627" y="459"/>
                    <a:pt x="623" y="460"/>
                  </a:cubicBezTo>
                  <a:cubicBezTo>
                    <a:pt x="623" y="458"/>
                    <a:pt x="622" y="457"/>
                    <a:pt x="621" y="456"/>
                  </a:cubicBezTo>
                  <a:cubicBezTo>
                    <a:pt x="618" y="457"/>
                    <a:pt x="616" y="458"/>
                    <a:pt x="613" y="459"/>
                  </a:cubicBezTo>
                  <a:cubicBezTo>
                    <a:pt x="613" y="458"/>
                    <a:pt x="611" y="457"/>
                    <a:pt x="610" y="457"/>
                  </a:cubicBezTo>
                  <a:cubicBezTo>
                    <a:pt x="610" y="458"/>
                    <a:pt x="608" y="459"/>
                    <a:pt x="609" y="459"/>
                  </a:cubicBezTo>
                  <a:cubicBezTo>
                    <a:pt x="608" y="459"/>
                    <a:pt x="609" y="460"/>
                    <a:pt x="610" y="461"/>
                  </a:cubicBezTo>
                  <a:cubicBezTo>
                    <a:pt x="605" y="463"/>
                    <a:pt x="600" y="464"/>
                    <a:pt x="596" y="466"/>
                  </a:cubicBezTo>
                  <a:cubicBezTo>
                    <a:pt x="596" y="464"/>
                    <a:pt x="597" y="464"/>
                    <a:pt x="597" y="463"/>
                  </a:cubicBezTo>
                  <a:cubicBezTo>
                    <a:pt x="597" y="460"/>
                    <a:pt x="591" y="462"/>
                    <a:pt x="594" y="465"/>
                  </a:cubicBezTo>
                  <a:cubicBezTo>
                    <a:pt x="590" y="468"/>
                    <a:pt x="587" y="469"/>
                    <a:pt x="584" y="470"/>
                  </a:cubicBezTo>
                  <a:cubicBezTo>
                    <a:pt x="581" y="472"/>
                    <a:pt x="577" y="474"/>
                    <a:pt x="573" y="476"/>
                  </a:cubicBezTo>
                  <a:cubicBezTo>
                    <a:pt x="565" y="476"/>
                    <a:pt x="565" y="476"/>
                    <a:pt x="565" y="476"/>
                  </a:cubicBezTo>
                  <a:cubicBezTo>
                    <a:pt x="556" y="477"/>
                    <a:pt x="548" y="477"/>
                    <a:pt x="539" y="477"/>
                  </a:cubicBezTo>
                  <a:cubicBezTo>
                    <a:pt x="540" y="475"/>
                    <a:pt x="538" y="473"/>
                    <a:pt x="535" y="475"/>
                  </a:cubicBezTo>
                  <a:cubicBezTo>
                    <a:pt x="533" y="476"/>
                    <a:pt x="533" y="477"/>
                    <a:pt x="534" y="477"/>
                  </a:cubicBezTo>
                  <a:cubicBezTo>
                    <a:pt x="517" y="478"/>
                    <a:pt x="500" y="478"/>
                    <a:pt x="486" y="479"/>
                  </a:cubicBezTo>
                  <a:cubicBezTo>
                    <a:pt x="479" y="479"/>
                    <a:pt x="479" y="479"/>
                    <a:pt x="479" y="479"/>
                  </a:cubicBezTo>
                  <a:cubicBezTo>
                    <a:pt x="479" y="478"/>
                    <a:pt x="480" y="478"/>
                    <a:pt x="480" y="477"/>
                  </a:cubicBezTo>
                  <a:cubicBezTo>
                    <a:pt x="477" y="478"/>
                    <a:pt x="474" y="478"/>
                    <a:pt x="471" y="479"/>
                  </a:cubicBezTo>
                  <a:cubicBezTo>
                    <a:pt x="464" y="480"/>
                    <a:pt x="457" y="480"/>
                    <a:pt x="454" y="480"/>
                  </a:cubicBezTo>
                  <a:cubicBezTo>
                    <a:pt x="453" y="480"/>
                    <a:pt x="454" y="482"/>
                    <a:pt x="454" y="482"/>
                  </a:cubicBezTo>
                  <a:cubicBezTo>
                    <a:pt x="448" y="481"/>
                    <a:pt x="439" y="481"/>
                    <a:pt x="439" y="485"/>
                  </a:cubicBezTo>
                  <a:cubicBezTo>
                    <a:pt x="438" y="485"/>
                    <a:pt x="437" y="485"/>
                    <a:pt x="436" y="484"/>
                  </a:cubicBezTo>
                  <a:cubicBezTo>
                    <a:pt x="437" y="483"/>
                    <a:pt x="436" y="483"/>
                    <a:pt x="436" y="482"/>
                  </a:cubicBezTo>
                  <a:cubicBezTo>
                    <a:pt x="452" y="478"/>
                    <a:pt x="468" y="472"/>
                    <a:pt x="484" y="468"/>
                  </a:cubicBezTo>
                  <a:cubicBezTo>
                    <a:pt x="483" y="466"/>
                    <a:pt x="484" y="465"/>
                    <a:pt x="484" y="463"/>
                  </a:cubicBezTo>
                  <a:cubicBezTo>
                    <a:pt x="507" y="462"/>
                    <a:pt x="530" y="461"/>
                    <a:pt x="553" y="461"/>
                  </a:cubicBezTo>
                  <a:cubicBezTo>
                    <a:pt x="551" y="457"/>
                    <a:pt x="541" y="459"/>
                    <a:pt x="537" y="459"/>
                  </a:cubicBezTo>
                  <a:cubicBezTo>
                    <a:pt x="530" y="459"/>
                    <a:pt x="522" y="459"/>
                    <a:pt x="516" y="459"/>
                  </a:cubicBezTo>
                  <a:cubicBezTo>
                    <a:pt x="492" y="460"/>
                    <a:pt x="492" y="460"/>
                    <a:pt x="492" y="460"/>
                  </a:cubicBezTo>
                  <a:cubicBezTo>
                    <a:pt x="484" y="460"/>
                    <a:pt x="484" y="460"/>
                    <a:pt x="484" y="460"/>
                  </a:cubicBezTo>
                  <a:cubicBezTo>
                    <a:pt x="484" y="459"/>
                    <a:pt x="484" y="459"/>
                    <a:pt x="484" y="458"/>
                  </a:cubicBezTo>
                  <a:cubicBezTo>
                    <a:pt x="481" y="456"/>
                    <a:pt x="478" y="455"/>
                    <a:pt x="475" y="454"/>
                  </a:cubicBezTo>
                  <a:cubicBezTo>
                    <a:pt x="474" y="456"/>
                    <a:pt x="472" y="458"/>
                    <a:pt x="471" y="460"/>
                  </a:cubicBezTo>
                  <a:cubicBezTo>
                    <a:pt x="453" y="461"/>
                    <a:pt x="453" y="461"/>
                    <a:pt x="453" y="461"/>
                  </a:cubicBezTo>
                  <a:cubicBezTo>
                    <a:pt x="455" y="458"/>
                    <a:pt x="451" y="454"/>
                    <a:pt x="449" y="455"/>
                  </a:cubicBezTo>
                  <a:cubicBezTo>
                    <a:pt x="447" y="456"/>
                    <a:pt x="448" y="457"/>
                    <a:pt x="448" y="459"/>
                  </a:cubicBezTo>
                  <a:cubicBezTo>
                    <a:pt x="447" y="460"/>
                    <a:pt x="447" y="461"/>
                    <a:pt x="447" y="461"/>
                  </a:cubicBezTo>
                  <a:cubicBezTo>
                    <a:pt x="425" y="462"/>
                    <a:pt x="425" y="462"/>
                    <a:pt x="425" y="462"/>
                  </a:cubicBezTo>
                  <a:cubicBezTo>
                    <a:pt x="420" y="462"/>
                    <a:pt x="420" y="462"/>
                    <a:pt x="420" y="462"/>
                  </a:cubicBezTo>
                  <a:cubicBezTo>
                    <a:pt x="426" y="460"/>
                    <a:pt x="433" y="458"/>
                    <a:pt x="436" y="451"/>
                  </a:cubicBezTo>
                  <a:cubicBezTo>
                    <a:pt x="437" y="449"/>
                    <a:pt x="437" y="445"/>
                    <a:pt x="435" y="443"/>
                  </a:cubicBezTo>
                  <a:cubicBezTo>
                    <a:pt x="434" y="443"/>
                    <a:pt x="434" y="443"/>
                    <a:pt x="433" y="443"/>
                  </a:cubicBezTo>
                  <a:cubicBezTo>
                    <a:pt x="430" y="442"/>
                    <a:pt x="424" y="442"/>
                    <a:pt x="419" y="442"/>
                  </a:cubicBezTo>
                  <a:cubicBezTo>
                    <a:pt x="425" y="442"/>
                    <a:pt x="430" y="441"/>
                    <a:pt x="436" y="440"/>
                  </a:cubicBezTo>
                  <a:cubicBezTo>
                    <a:pt x="438" y="438"/>
                    <a:pt x="440" y="435"/>
                    <a:pt x="442" y="432"/>
                  </a:cubicBezTo>
                  <a:cubicBezTo>
                    <a:pt x="452" y="431"/>
                    <a:pt x="462" y="430"/>
                    <a:pt x="471" y="430"/>
                  </a:cubicBezTo>
                  <a:cubicBezTo>
                    <a:pt x="480" y="427"/>
                    <a:pt x="480" y="427"/>
                    <a:pt x="480" y="427"/>
                  </a:cubicBezTo>
                  <a:cubicBezTo>
                    <a:pt x="480" y="427"/>
                    <a:pt x="483" y="431"/>
                    <a:pt x="483" y="430"/>
                  </a:cubicBezTo>
                  <a:cubicBezTo>
                    <a:pt x="507" y="429"/>
                    <a:pt x="530" y="430"/>
                    <a:pt x="551" y="426"/>
                  </a:cubicBezTo>
                  <a:cubicBezTo>
                    <a:pt x="542" y="423"/>
                    <a:pt x="520" y="427"/>
                    <a:pt x="509" y="427"/>
                  </a:cubicBezTo>
                  <a:cubicBezTo>
                    <a:pt x="498" y="428"/>
                    <a:pt x="495" y="425"/>
                    <a:pt x="484" y="426"/>
                  </a:cubicBezTo>
                  <a:cubicBezTo>
                    <a:pt x="442" y="428"/>
                    <a:pt x="442" y="428"/>
                    <a:pt x="442" y="428"/>
                  </a:cubicBezTo>
                  <a:cubicBezTo>
                    <a:pt x="442" y="426"/>
                    <a:pt x="442" y="425"/>
                    <a:pt x="440" y="423"/>
                  </a:cubicBezTo>
                  <a:cubicBezTo>
                    <a:pt x="437" y="420"/>
                    <a:pt x="435" y="415"/>
                    <a:pt x="433" y="411"/>
                  </a:cubicBezTo>
                  <a:cubicBezTo>
                    <a:pt x="431" y="412"/>
                    <a:pt x="431" y="412"/>
                    <a:pt x="431" y="412"/>
                  </a:cubicBezTo>
                  <a:cubicBezTo>
                    <a:pt x="431" y="411"/>
                    <a:pt x="432" y="411"/>
                    <a:pt x="433" y="411"/>
                  </a:cubicBezTo>
                  <a:cubicBezTo>
                    <a:pt x="434" y="411"/>
                    <a:pt x="434" y="409"/>
                    <a:pt x="432" y="409"/>
                  </a:cubicBezTo>
                  <a:cubicBezTo>
                    <a:pt x="429" y="410"/>
                    <a:pt x="430" y="410"/>
                    <a:pt x="429" y="411"/>
                  </a:cubicBezTo>
                  <a:cubicBezTo>
                    <a:pt x="422" y="414"/>
                    <a:pt x="422" y="414"/>
                    <a:pt x="422" y="414"/>
                  </a:cubicBezTo>
                  <a:cubicBezTo>
                    <a:pt x="421" y="413"/>
                    <a:pt x="420" y="413"/>
                    <a:pt x="420" y="415"/>
                  </a:cubicBezTo>
                  <a:cubicBezTo>
                    <a:pt x="405" y="419"/>
                    <a:pt x="391" y="422"/>
                    <a:pt x="376" y="425"/>
                  </a:cubicBezTo>
                  <a:cubicBezTo>
                    <a:pt x="375" y="425"/>
                    <a:pt x="374" y="425"/>
                    <a:pt x="374" y="425"/>
                  </a:cubicBezTo>
                  <a:cubicBezTo>
                    <a:pt x="371" y="426"/>
                    <a:pt x="371" y="426"/>
                    <a:pt x="371" y="426"/>
                  </a:cubicBezTo>
                  <a:cubicBezTo>
                    <a:pt x="372" y="425"/>
                    <a:pt x="372" y="424"/>
                    <a:pt x="372" y="424"/>
                  </a:cubicBezTo>
                  <a:cubicBezTo>
                    <a:pt x="371" y="422"/>
                    <a:pt x="369" y="423"/>
                    <a:pt x="369" y="425"/>
                  </a:cubicBezTo>
                  <a:cubicBezTo>
                    <a:pt x="362" y="427"/>
                    <a:pt x="356" y="427"/>
                    <a:pt x="349" y="428"/>
                  </a:cubicBezTo>
                  <a:cubicBezTo>
                    <a:pt x="353" y="427"/>
                    <a:pt x="353" y="427"/>
                    <a:pt x="353" y="427"/>
                  </a:cubicBezTo>
                  <a:cubicBezTo>
                    <a:pt x="352" y="426"/>
                    <a:pt x="351" y="425"/>
                    <a:pt x="349" y="424"/>
                  </a:cubicBezTo>
                  <a:cubicBezTo>
                    <a:pt x="353" y="424"/>
                    <a:pt x="358" y="424"/>
                    <a:pt x="363" y="423"/>
                  </a:cubicBezTo>
                  <a:cubicBezTo>
                    <a:pt x="387" y="420"/>
                    <a:pt x="410" y="416"/>
                    <a:pt x="432" y="407"/>
                  </a:cubicBezTo>
                  <a:cubicBezTo>
                    <a:pt x="433" y="407"/>
                    <a:pt x="433" y="407"/>
                    <a:pt x="434" y="407"/>
                  </a:cubicBezTo>
                  <a:cubicBezTo>
                    <a:pt x="435" y="407"/>
                    <a:pt x="436" y="406"/>
                    <a:pt x="438" y="405"/>
                  </a:cubicBezTo>
                  <a:cubicBezTo>
                    <a:pt x="437" y="404"/>
                    <a:pt x="437" y="403"/>
                    <a:pt x="437" y="402"/>
                  </a:cubicBezTo>
                  <a:cubicBezTo>
                    <a:pt x="438" y="401"/>
                    <a:pt x="439" y="401"/>
                    <a:pt x="440" y="401"/>
                  </a:cubicBezTo>
                  <a:cubicBezTo>
                    <a:pt x="440" y="401"/>
                    <a:pt x="439" y="400"/>
                    <a:pt x="438" y="400"/>
                  </a:cubicBezTo>
                  <a:cubicBezTo>
                    <a:pt x="439" y="398"/>
                    <a:pt x="440" y="396"/>
                    <a:pt x="441" y="394"/>
                  </a:cubicBezTo>
                  <a:cubicBezTo>
                    <a:pt x="444" y="403"/>
                    <a:pt x="444" y="403"/>
                    <a:pt x="444" y="403"/>
                  </a:cubicBezTo>
                  <a:cubicBezTo>
                    <a:pt x="446" y="402"/>
                    <a:pt x="449" y="401"/>
                    <a:pt x="451" y="401"/>
                  </a:cubicBezTo>
                  <a:cubicBezTo>
                    <a:pt x="451" y="402"/>
                    <a:pt x="452" y="403"/>
                    <a:pt x="452" y="404"/>
                  </a:cubicBezTo>
                  <a:cubicBezTo>
                    <a:pt x="449" y="405"/>
                    <a:pt x="445" y="406"/>
                    <a:pt x="442" y="408"/>
                  </a:cubicBezTo>
                  <a:cubicBezTo>
                    <a:pt x="443" y="412"/>
                    <a:pt x="445" y="415"/>
                    <a:pt x="447" y="419"/>
                  </a:cubicBezTo>
                  <a:cubicBezTo>
                    <a:pt x="453" y="417"/>
                    <a:pt x="459" y="416"/>
                    <a:pt x="465" y="416"/>
                  </a:cubicBezTo>
                  <a:cubicBezTo>
                    <a:pt x="464" y="418"/>
                    <a:pt x="466" y="419"/>
                    <a:pt x="467" y="419"/>
                  </a:cubicBezTo>
                  <a:cubicBezTo>
                    <a:pt x="469" y="418"/>
                    <a:pt x="468" y="417"/>
                    <a:pt x="467" y="416"/>
                  </a:cubicBezTo>
                  <a:cubicBezTo>
                    <a:pt x="480" y="416"/>
                    <a:pt x="493" y="418"/>
                    <a:pt x="506" y="414"/>
                  </a:cubicBezTo>
                  <a:cubicBezTo>
                    <a:pt x="512" y="412"/>
                    <a:pt x="518" y="407"/>
                    <a:pt x="519" y="400"/>
                  </a:cubicBezTo>
                  <a:cubicBezTo>
                    <a:pt x="519" y="390"/>
                    <a:pt x="516" y="379"/>
                    <a:pt x="514" y="369"/>
                  </a:cubicBezTo>
                  <a:cubicBezTo>
                    <a:pt x="495" y="381"/>
                    <a:pt x="477" y="392"/>
                    <a:pt x="458" y="401"/>
                  </a:cubicBezTo>
                  <a:cubicBezTo>
                    <a:pt x="458" y="400"/>
                    <a:pt x="457" y="399"/>
                    <a:pt x="456" y="399"/>
                  </a:cubicBezTo>
                  <a:cubicBezTo>
                    <a:pt x="468" y="393"/>
                    <a:pt x="480" y="387"/>
                    <a:pt x="492" y="379"/>
                  </a:cubicBezTo>
                  <a:cubicBezTo>
                    <a:pt x="496" y="379"/>
                    <a:pt x="499" y="378"/>
                    <a:pt x="501" y="376"/>
                  </a:cubicBezTo>
                  <a:cubicBezTo>
                    <a:pt x="496" y="376"/>
                    <a:pt x="496" y="376"/>
                    <a:pt x="496" y="376"/>
                  </a:cubicBezTo>
                  <a:cubicBezTo>
                    <a:pt x="500" y="374"/>
                    <a:pt x="504" y="371"/>
                    <a:pt x="508" y="368"/>
                  </a:cubicBezTo>
                  <a:cubicBezTo>
                    <a:pt x="515" y="368"/>
                    <a:pt x="524" y="368"/>
                    <a:pt x="524" y="364"/>
                  </a:cubicBezTo>
                  <a:cubicBezTo>
                    <a:pt x="519" y="365"/>
                    <a:pt x="515" y="365"/>
                    <a:pt x="511" y="366"/>
                  </a:cubicBezTo>
                  <a:cubicBezTo>
                    <a:pt x="513" y="364"/>
                    <a:pt x="513" y="364"/>
                    <a:pt x="513" y="364"/>
                  </a:cubicBezTo>
                  <a:cubicBezTo>
                    <a:pt x="512" y="357"/>
                    <a:pt x="512" y="357"/>
                    <a:pt x="512" y="357"/>
                  </a:cubicBezTo>
                  <a:cubicBezTo>
                    <a:pt x="510" y="356"/>
                    <a:pt x="510" y="356"/>
                    <a:pt x="510" y="356"/>
                  </a:cubicBezTo>
                  <a:cubicBezTo>
                    <a:pt x="511" y="354"/>
                    <a:pt x="510" y="353"/>
                    <a:pt x="509" y="354"/>
                  </a:cubicBezTo>
                  <a:cubicBezTo>
                    <a:pt x="508" y="355"/>
                    <a:pt x="508" y="356"/>
                    <a:pt x="509" y="356"/>
                  </a:cubicBezTo>
                  <a:cubicBezTo>
                    <a:pt x="501" y="355"/>
                    <a:pt x="501" y="355"/>
                    <a:pt x="501" y="355"/>
                  </a:cubicBezTo>
                  <a:cubicBezTo>
                    <a:pt x="498" y="354"/>
                    <a:pt x="498" y="354"/>
                    <a:pt x="498" y="354"/>
                  </a:cubicBezTo>
                  <a:cubicBezTo>
                    <a:pt x="500" y="351"/>
                    <a:pt x="504" y="349"/>
                    <a:pt x="507" y="346"/>
                  </a:cubicBezTo>
                  <a:cubicBezTo>
                    <a:pt x="504" y="343"/>
                    <a:pt x="499" y="340"/>
                    <a:pt x="498" y="335"/>
                  </a:cubicBezTo>
                  <a:cubicBezTo>
                    <a:pt x="498" y="324"/>
                    <a:pt x="500" y="314"/>
                    <a:pt x="503" y="304"/>
                  </a:cubicBezTo>
                  <a:cubicBezTo>
                    <a:pt x="507" y="304"/>
                    <a:pt x="507" y="304"/>
                    <a:pt x="507" y="304"/>
                  </a:cubicBezTo>
                  <a:cubicBezTo>
                    <a:pt x="506" y="308"/>
                    <a:pt x="505" y="312"/>
                    <a:pt x="504" y="316"/>
                  </a:cubicBezTo>
                  <a:cubicBezTo>
                    <a:pt x="507" y="313"/>
                    <a:pt x="507" y="313"/>
                    <a:pt x="507" y="313"/>
                  </a:cubicBezTo>
                  <a:cubicBezTo>
                    <a:pt x="508" y="314"/>
                    <a:pt x="510" y="315"/>
                    <a:pt x="510" y="314"/>
                  </a:cubicBezTo>
                  <a:cubicBezTo>
                    <a:pt x="510" y="313"/>
                    <a:pt x="509" y="312"/>
                    <a:pt x="509" y="312"/>
                  </a:cubicBezTo>
                  <a:cubicBezTo>
                    <a:pt x="513" y="309"/>
                    <a:pt x="517" y="306"/>
                    <a:pt x="521" y="304"/>
                  </a:cubicBezTo>
                  <a:cubicBezTo>
                    <a:pt x="522" y="303"/>
                    <a:pt x="524" y="302"/>
                    <a:pt x="525" y="302"/>
                  </a:cubicBezTo>
                  <a:cubicBezTo>
                    <a:pt x="525" y="303"/>
                    <a:pt x="526" y="304"/>
                    <a:pt x="527" y="303"/>
                  </a:cubicBezTo>
                  <a:cubicBezTo>
                    <a:pt x="527" y="306"/>
                    <a:pt x="533" y="303"/>
                    <a:pt x="530" y="301"/>
                  </a:cubicBezTo>
                  <a:cubicBezTo>
                    <a:pt x="529" y="300"/>
                    <a:pt x="528" y="301"/>
                    <a:pt x="527" y="300"/>
                  </a:cubicBezTo>
                  <a:cubicBezTo>
                    <a:pt x="529" y="300"/>
                    <a:pt x="529" y="299"/>
                    <a:pt x="530" y="298"/>
                  </a:cubicBezTo>
                  <a:cubicBezTo>
                    <a:pt x="532" y="301"/>
                    <a:pt x="534" y="299"/>
                    <a:pt x="534" y="298"/>
                  </a:cubicBezTo>
                  <a:cubicBezTo>
                    <a:pt x="537" y="298"/>
                    <a:pt x="537" y="298"/>
                    <a:pt x="537" y="298"/>
                  </a:cubicBezTo>
                  <a:cubicBezTo>
                    <a:pt x="536" y="299"/>
                    <a:pt x="536" y="300"/>
                    <a:pt x="536" y="301"/>
                  </a:cubicBezTo>
                  <a:cubicBezTo>
                    <a:pt x="534" y="303"/>
                    <a:pt x="532" y="306"/>
                    <a:pt x="530" y="308"/>
                  </a:cubicBezTo>
                  <a:cubicBezTo>
                    <a:pt x="534" y="308"/>
                    <a:pt x="539" y="306"/>
                    <a:pt x="542" y="304"/>
                  </a:cubicBezTo>
                  <a:cubicBezTo>
                    <a:pt x="544" y="305"/>
                    <a:pt x="546" y="304"/>
                    <a:pt x="546" y="302"/>
                  </a:cubicBezTo>
                  <a:cubicBezTo>
                    <a:pt x="547" y="300"/>
                    <a:pt x="549" y="299"/>
                    <a:pt x="551" y="298"/>
                  </a:cubicBezTo>
                  <a:cubicBezTo>
                    <a:pt x="550" y="300"/>
                    <a:pt x="552" y="298"/>
                    <a:pt x="552" y="298"/>
                  </a:cubicBezTo>
                  <a:cubicBezTo>
                    <a:pt x="553" y="297"/>
                    <a:pt x="553" y="296"/>
                    <a:pt x="552" y="296"/>
                  </a:cubicBezTo>
                  <a:cubicBezTo>
                    <a:pt x="556" y="293"/>
                    <a:pt x="560" y="289"/>
                    <a:pt x="563" y="285"/>
                  </a:cubicBezTo>
                  <a:cubicBezTo>
                    <a:pt x="561" y="291"/>
                    <a:pt x="558" y="296"/>
                    <a:pt x="555" y="300"/>
                  </a:cubicBezTo>
                  <a:cubicBezTo>
                    <a:pt x="544" y="308"/>
                    <a:pt x="531" y="312"/>
                    <a:pt x="521" y="321"/>
                  </a:cubicBezTo>
                  <a:cubicBezTo>
                    <a:pt x="518" y="321"/>
                    <a:pt x="514" y="322"/>
                    <a:pt x="511" y="322"/>
                  </a:cubicBezTo>
                  <a:cubicBezTo>
                    <a:pt x="511" y="319"/>
                    <a:pt x="511" y="319"/>
                    <a:pt x="511" y="319"/>
                  </a:cubicBezTo>
                  <a:cubicBezTo>
                    <a:pt x="510" y="320"/>
                    <a:pt x="508" y="321"/>
                    <a:pt x="507" y="323"/>
                  </a:cubicBezTo>
                  <a:cubicBezTo>
                    <a:pt x="503" y="323"/>
                    <a:pt x="503" y="323"/>
                    <a:pt x="503" y="323"/>
                  </a:cubicBezTo>
                  <a:cubicBezTo>
                    <a:pt x="504" y="323"/>
                    <a:pt x="505" y="324"/>
                    <a:pt x="506" y="324"/>
                  </a:cubicBezTo>
                  <a:cubicBezTo>
                    <a:pt x="503" y="328"/>
                    <a:pt x="504" y="333"/>
                    <a:pt x="504" y="337"/>
                  </a:cubicBezTo>
                  <a:cubicBezTo>
                    <a:pt x="512" y="338"/>
                    <a:pt x="512" y="338"/>
                    <a:pt x="512" y="338"/>
                  </a:cubicBezTo>
                  <a:cubicBezTo>
                    <a:pt x="510" y="334"/>
                    <a:pt x="510" y="329"/>
                    <a:pt x="510" y="324"/>
                  </a:cubicBezTo>
                  <a:cubicBezTo>
                    <a:pt x="513" y="324"/>
                    <a:pt x="516" y="323"/>
                    <a:pt x="519" y="323"/>
                  </a:cubicBezTo>
                  <a:cubicBezTo>
                    <a:pt x="518" y="325"/>
                    <a:pt x="516" y="327"/>
                    <a:pt x="516" y="329"/>
                  </a:cubicBezTo>
                  <a:cubicBezTo>
                    <a:pt x="515" y="329"/>
                    <a:pt x="515" y="329"/>
                    <a:pt x="514" y="330"/>
                  </a:cubicBezTo>
                  <a:cubicBezTo>
                    <a:pt x="515" y="332"/>
                    <a:pt x="515" y="333"/>
                    <a:pt x="516" y="334"/>
                  </a:cubicBezTo>
                  <a:cubicBezTo>
                    <a:pt x="525" y="336"/>
                    <a:pt x="534" y="336"/>
                    <a:pt x="543" y="338"/>
                  </a:cubicBezTo>
                  <a:cubicBezTo>
                    <a:pt x="545" y="335"/>
                    <a:pt x="547" y="333"/>
                    <a:pt x="550" y="331"/>
                  </a:cubicBezTo>
                  <a:cubicBezTo>
                    <a:pt x="551" y="331"/>
                    <a:pt x="551" y="331"/>
                    <a:pt x="551" y="331"/>
                  </a:cubicBezTo>
                  <a:cubicBezTo>
                    <a:pt x="551" y="334"/>
                    <a:pt x="550" y="337"/>
                    <a:pt x="549" y="341"/>
                  </a:cubicBezTo>
                  <a:cubicBezTo>
                    <a:pt x="551" y="340"/>
                    <a:pt x="552" y="339"/>
                    <a:pt x="553" y="338"/>
                  </a:cubicBezTo>
                  <a:cubicBezTo>
                    <a:pt x="558" y="334"/>
                    <a:pt x="561" y="331"/>
                    <a:pt x="565" y="329"/>
                  </a:cubicBezTo>
                  <a:cubicBezTo>
                    <a:pt x="565" y="330"/>
                    <a:pt x="566" y="330"/>
                    <a:pt x="567" y="330"/>
                  </a:cubicBezTo>
                  <a:cubicBezTo>
                    <a:pt x="567" y="329"/>
                    <a:pt x="567" y="329"/>
                    <a:pt x="566" y="329"/>
                  </a:cubicBezTo>
                  <a:cubicBezTo>
                    <a:pt x="571" y="327"/>
                    <a:pt x="575" y="324"/>
                    <a:pt x="579" y="321"/>
                  </a:cubicBezTo>
                  <a:cubicBezTo>
                    <a:pt x="581" y="321"/>
                    <a:pt x="583" y="320"/>
                    <a:pt x="585" y="320"/>
                  </a:cubicBezTo>
                  <a:cubicBezTo>
                    <a:pt x="585" y="319"/>
                    <a:pt x="585" y="319"/>
                    <a:pt x="585" y="319"/>
                  </a:cubicBezTo>
                  <a:cubicBezTo>
                    <a:pt x="581" y="319"/>
                    <a:pt x="581" y="319"/>
                    <a:pt x="581" y="319"/>
                  </a:cubicBezTo>
                  <a:cubicBezTo>
                    <a:pt x="586" y="314"/>
                    <a:pt x="590" y="309"/>
                    <a:pt x="594" y="304"/>
                  </a:cubicBezTo>
                  <a:cubicBezTo>
                    <a:pt x="591" y="316"/>
                    <a:pt x="582" y="324"/>
                    <a:pt x="574" y="333"/>
                  </a:cubicBezTo>
                  <a:cubicBezTo>
                    <a:pt x="587" y="332"/>
                    <a:pt x="595" y="321"/>
                    <a:pt x="606" y="314"/>
                  </a:cubicBezTo>
                  <a:cubicBezTo>
                    <a:pt x="604" y="320"/>
                    <a:pt x="600" y="326"/>
                    <a:pt x="596" y="331"/>
                  </a:cubicBezTo>
                  <a:cubicBezTo>
                    <a:pt x="611" y="329"/>
                    <a:pt x="626" y="324"/>
                    <a:pt x="641" y="320"/>
                  </a:cubicBezTo>
                  <a:cubicBezTo>
                    <a:pt x="642" y="323"/>
                    <a:pt x="643" y="321"/>
                    <a:pt x="643" y="320"/>
                  </a:cubicBezTo>
                  <a:cubicBezTo>
                    <a:pt x="646" y="319"/>
                    <a:pt x="646" y="319"/>
                    <a:pt x="646" y="319"/>
                  </a:cubicBezTo>
                  <a:cubicBezTo>
                    <a:pt x="652" y="317"/>
                    <a:pt x="658" y="315"/>
                    <a:pt x="663" y="313"/>
                  </a:cubicBezTo>
                  <a:cubicBezTo>
                    <a:pt x="668" y="314"/>
                    <a:pt x="672" y="313"/>
                    <a:pt x="672" y="310"/>
                  </a:cubicBezTo>
                  <a:cubicBezTo>
                    <a:pt x="671" y="310"/>
                    <a:pt x="671" y="310"/>
                    <a:pt x="671" y="310"/>
                  </a:cubicBezTo>
                  <a:cubicBezTo>
                    <a:pt x="674" y="309"/>
                    <a:pt x="674" y="309"/>
                    <a:pt x="674" y="309"/>
                  </a:cubicBezTo>
                  <a:cubicBezTo>
                    <a:pt x="678" y="309"/>
                    <a:pt x="681" y="308"/>
                    <a:pt x="685" y="308"/>
                  </a:cubicBezTo>
                  <a:cubicBezTo>
                    <a:pt x="685" y="308"/>
                    <a:pt x="684" y="310"/>
                    <a:pt x="686" y="309"/>
                  </a:cubicBezTo>
                  <a:cubicBezTo>
                    <a:pt x="685" y="308"/>
                    <a:pt x="686" y="308"/>
                    <a:pt x="687" y="307"/>
                  </a:cubicBezTo>
                  <a:cubicBezTo>
                    <a:pt x="691" y="306"/>
                    <a:pt x="695" y="305"/>
                    <a:pt x="700" y="304"/>
                  </a:cubicBezTo>
                  <a:cubicBezTo>
                    <a:pt x="700" y="304"/>
                    <a:pt x="701" y="305"/>
                    <a:pt x="702" y="306"/>
                  </a:cubicBezTo>
                  <a:cubicBezTo>
                    <a:pt x="693" y="309"/>
                    <a:pt x="684" y="311"/>
                    <a:pt x="674" y="314"/>
                  </a:cubicBezTo>
                  <a:cubicBezTo>
                    <a:pt x="675" y="320"/>
                    <a:pt x="677" y="325"/>
                    <a:pt x="679" y="331"/>
                  </a:cubicBezTo>
                  <a:cubicBezTo>
                    <a:pt x="684" y="330"/>
                    <a:pt x="688" y="330"/>
                    <a:pt x="692" y="330"/>
                  </a:cubicBezTo>
                  <a:cubicBezTo>
                    <a:pt x="691" y="330"/>
                    <a:pt x="691" y="330"/>
                    <a:pt x="690" y="330"/>
                  </a:cubicBezTo>
                  <a:cubicBezTo>
                    <a:pt x="691" y="331"/>
                    <a:pt x="691" y="332"/>
                    <a:pt x="692" y="332"/>
                  </a:cubicBezTo>
                  <a:cubicBezTo>
                    <a:pt x="694" y="331"/>
                    <a:pt x="695" y="332"/>
                    <a:pt x="696" y="331"/>
                  </a:cubicBezTo>
                  <a:cubicBezTo>
                    <a:pt x="703" y="330"/>
                    <a:pt x="710" y="331"/>
                    <a:pt x="717" y="331"/>
                  </a:cubicBezTo>
                  <a:cubicBezTo>
                    <a:pt x="724" y="332"/>
                    <a:pt x="731" y="334"/>
                    <a:pt x="737" y="331"/>
                  </a:cubicBezTo>
                  <a:cubicBezTo>
                    <a:pt x="740" y="330"/>
                    <a:pt x="743" y="330"/>
                    <a:pt x="746" y="328"/>
                  </a:cubicBezTo>
                  <a:cubicBezTo>
                    <a:pt x="752" y="328"/>
                    <a:pt x="752" y="328"/>
                    <a:pt x="752" y="328"/>
                  </a:cubicBezTo>
                  <a:cubicBezTo>
                    <a:pt x="752" y="329"/>
                    <a:pt x="753" y="330"/>
                    <a:pt x="754" y="329"/>
                  </a:cubicBezTo>
                  <a:cubicBezTo>
                    <a:pt x="761" y="327"/>
                    <a:pt x="767" y="327"/>
                    <a:pt x="773" y="326"/>
                  </a:cubicBezTo>
                  <a:cubicBezTo>
                    <a:pt x="766" y="325"/>
                    <a:pt x="758" y="325"/>
                    <a:pt x="749" y="326"/>
                  </a:cubicBezTo>
                  <a:cubicBezTo>
                    <a:pt x="750" y="325"/>
                    <a:pt x="751" y="324"/>
                    <a:pt x="751" y="322"/>
                  </a:cubicBezTo>
                  <a:cubicBezTo>
                    <a:pt x="752" y="317"/>
                    <a:pt x="752" y="311"/>
                    <a:pt x="752" y="306"/>
                  </a:cubicBezTo>
                  <a:cubicBezTo>
                    <a:pt x="755" y="305"/>
                    <a:pt x="756" y="306"/>
                    <a:pt x="757" y="306"/>
                  </a:cubicBezTo>
                  <a:cubicBezTo>
                    <a:pt x="758" y="305"/>
                    <a:pt x="760" y="305"/>
                    <a:pt x="763" y="305"/>
                  </a:cubicBezTo>
                  <a:cubicBezTo>
                    <a:pt x="763" y="306"/>
                    <a:pt x="763" y="307"/>
                    <a:pt x="765" y="308"/>
                  </a:cubicBezTo>
                  <a:cubicBezTo>
                    <a:pt x="764" y="307"/>
                    <a:pt x="764" y="306"/>
                    <a:pt x="763" y="305"/>
                  </a:cubicBezTo>
                  <a:cubicBezTo>
                    <a:pt x="765" y="305"/>
                    <a:pt x="766" y="305"/>
                    <a:pt x="768" y="305"/>
                  </a:cubicBezTo>
                  <a:cubicBezTo>
                    <a:pt x="769" y="302"/>
                    <a:pt x="759" y="306"/>
                    <a:pt x="760" y="303"/>
                  </a:cubicBezTo>
                  <a:cubicBezTo>
                    <a:pt x="757" y="303"/>
                    <a:pt x="756" y="305"/>
                    <a:pt x="753" y="305"/>
                  </a:cubicBezTo>
                  <a:cubicBezTo>
                    <a:pt x="751" y="298"/>
                    <a:pt x="751" y="292"/>
                    <a:pt x="750" y="286"/>
                  </a:cubicBezTo>
                  <a:cubicBezTo>
                    <a:pt x="738" y="290"/>
                    <a:pt x="727" y="297"/>
                    <a:pt x="715" y="301"/>
                  </a:cubicBezTo>
                  <a:cubicBezTo>
                    <a:pt x="713" y="302"/>
                    <a:pt x="711" y="303"/>
                    <a:pt x="709" y="303"/>
                  </a:cubicBezTo>
                  <a:cubicBezTo>
                    <a:pt x="706" y="303"/>
                    <a:pt x="704" y="303"/>
                    <a:pt x="701" y="303"/>
                  </a:cubicBezTo>
                  <a:cubicBezTo>
                    <a:pt x="715" y="299"/>
                    <a:pt x="728" y="293"/>
                    <a:pt x="740" y="286"/>
                  </a:cubicBezTo>
                  <a:cubicBezTo>
                    <a:pt x="744" y="285"/>
                    <a:pt x="748" y="282"/>
                    <a:pt x="749" y="278"/>
                  </a:cubicBezTo>
                  <a:cubicBezTo>
                    <a:pt x="749" y="277"/>
                    <a:pt x="748" y="277"/>
                    <a:pt x="747" y="276"/>
                  </a:cubicBezTo>
                  <a:cubicBezTo>
                    <a:pt x="746" y="276"/>
                    <a:pt x="746" y="275"/>
                    <a:pt x="745" y="275"/>
                  </a:cubicBezTo>
                  <a:cubicBezTo>
                    <a:pt x="743" y="274"/>
                    <a:pt x="740" y="274"/>
                    <a:pt x="738" y="273"/>
                  </a:cubicBezTo>
                  <a:cubicBezTo>
                    <a:pt x="739" y="272"/>
                    <a:pt x="738" y="271"/>
                    <a:pt x="737" y="271"/>
                  </a:cubicBezTo>
                  <a:cubicBezTo>
                    <a:pt x="737" y="269"/>
                    <a:pt x="737" y="269"/>
                    <a:pt x="737" y="269"/>
                  </a:cubicBezTo>
                  <a:cubicBezTo>
                    <a:pt x="740" y="267"/>
                    <a:pt x="743" y="266"/>
                    <a:pt x="746" y="264"/>
                  </a:cubicBezTo>
                  <a:cubicBezTo>
                    <a:pt x="744" y="261"/>
                    <a:pt x="742" y="259"/>
                    <a:pt x="740" y="257"/>
                  </a:cubicBezTo>
                  <a:cubicBezTo>
                    <a:pt x="742" y="257"/>
                    <a:pt x="745" y="257"/>
                    <a:pt x="747" y="256"/>
                  </a:cubicBezTo>
                  <a:cubicBezTo>
                    <a:pt x="749" y="257"/>
                    <a:pt x="750" y="258"/>
                    <a:pt x="751" y="259"/>
                  </a:cubicBezTo>
                  <a:cubicBezTo>
                    <a:pt x="751" y="256"/>
                    <a:pt x="751" y="256"/>
                    <a:pt x="751" y="256"/>
                  </a:cubicBezTo>
                  <a:cubicBezTo>
                    <a:pt x="759" y="256"/>
                    <a:pt x="759" y="256"/>
                    <a:pt x="759" y="256"/>
                  </a:cubicBezTo>
                  <a:cubicBezTo>
                    <a:pt x="761" y="256"/>
                    <a:pt x="761" y="256"/>
                    <a:pt x="761" y="256"/>
                  </a:cubicBezTo>
                  <a:cubicBezTo>
                    <a:pt x="766" y="256"/>
                    <a:pt x="766" y="256"/>
                    <a:pt x="766" y="256"/>
                  </a:cubicBezTo>
                  <a:cubicBezTo>
                    <a:pt x="768" y="256"/>
                    <a:pt x="770" y="256"/>
                    <a:pt x="771" y="257"/>
                  </a:cubicBezTo>
                  <a:cubicBezTo>
                    <a:pt x="770" y="258"/>
                    <a:pt x="771" y="259"/>
                    <a:pt x="773" y="259"/>
                  </a:cubicBezTo>
                  <a:cubicBezTo>
                    <a:pt x="774" y="259"/>
                    <a:pt x="774" y="258"/>
                    <a:pt x="773" y="257"/>
                  </a:cubicBezTo>
                  <a:cubicBezTo>
                    <a:pt x="777" y="259"/>
                    <a:pt x="780" y="260"/>
                    <a:pt x="783" y="261"/>
                  </a:cubicBezTo>
                  <a:cubicBezTo>
                    <a:pt x="784" y="259"/>
                    <a:pt x="785" y="256"/>
                    <a:pt x="786" y="254"/>
                  </a:cubicBezTo>
                  <a:cubicBezTo>
                    <a:pt x="788" y="254"/>
                    <a:pt x="788" y="254"/>
                    <a:pt x="788" y="254"/>
                  </a:cubicBezTo>
                  <a:cubicBezTo>
                    <a:pt x="788" y="254"/>
                    <a:pt x="788" y="255"/>
                    <a:pt x="788" y="256"/>
                  </a:cubicBezTo>
                  <a:cubicBezTo>
                    <a:pt x="788" y="257"/>
                    <a:pt x="789" y="258"/>
                    <a:pt x="790" y="258"/>
                  </a:cubicBezTo>
                  <a:cubicBezTo>
                    <a:pt x="790" y="258"/>
                    <a:pt x="792" y="257"/>
                    <a:pt x="792" y="257"/>
                  </a:cubicBezTo>
                  <a:cubicBezTo>
                    <a:pt x="795" y="253"/>
                    <a:pt x="797" y="250"/>
                    <a:pt x="801" y="248"/>
                  </a:cubicBezTo>
                  <a:cubicBezTo>
                    <a:pt x="804" y="246"/>
                    <a:pt x="809" y="246"/>
                    <a:pt x="813" y="244"/>
                  </a:cubicBezTo>
                  <a:cubicBezTo>
                    <a:pt x="815" y="243"/>
                    <a:pt x="815" y="243"/>
                    <a:pt x="815" y="243"/>
                  </a:cubicBezTo>
                  <a:cubicBezTo>
                    <a:pt x="817" y="242"/>
                    <a:pt x="817" y="242"/>
                    <a:pt x="817" y="241"/>
                  </a:cubicBezTo>
                  <a:cubicBezTo>
                    <a:pt x="823" y="237"/>
                    <a:pt x="829" y="232"/>
                    <a:pt x="836" y="228"/>
                  </a:cubicBezTo>
                  <a:cubicBezTo>
                    <a:pt x="832" y="238"/>
                    <a:pt x="822" y="243"/>
                    <a:pt x="816" y="251"/>
                  </a:cubicBezTo>
                  <a:cubicBezTo>
                    <a:pt x="814" y="251"/>
                    <a:pt x="812" y="251"/>
                    <a:pt x="811" y="251"/>
                  </a:cubicBezTo>
                  <a:cubicBezTo>
                    <a:pt x="809" y="250"/>
                    <a:pt x="808" y="251"/>
                    <a:pt x="807" y="251"/>
                  </a:cubicBezTo>
                  <a:cubicBezTo>
                    <a:pt x="805" y="252"/>
                    <a:pt x="804" y="252"/>
                    <a:pt x="804" y="253"/>
                  </a:cubicBezTo>
                  <a:cubicBezTo>
                    <a:pt x="805" y="253"/>
                    <a:pt x="805" y="253"/>
                    <a:pt x="806" y="253"/>
                  </a:cubicBezTo>
                  <a:cubicBezTo>
                    <a:pt x="805" y="253"/>
                    <a:pt x="805" y="254"/>
                    <a:pt x="804" y="255"/>
                  </a:cubicBezTo>
                  <a:cubicBezTo>
                    <a:pt x="804" y="254"/>
                    <a:pt x="804" y="254"/>
                    <a:pt x="803" y="254"/>
                  </a:cubicBezTo>
                  <a:cubicBezTo>
                    <a:pt x="802" y="256"/>
                    <a:pt x="801" y="255"/>
                    <a:pt x="801" y="256"/>
                  </a:cubicBezTo>
                  <a:cubicBezTo>
                    <a:pt x="801" y="258"/>
                    <a:pt x="802" y="258"/>
                    <a:pt x="803" y="258"/>
                  </a:cubicBezTo>
                  <a:cubicBezTo>
                    <a:pt x="806" y="258"/>
                    <a:pt x="809" y="256"/>
                    <a:pt x="812" y="254"/>
                  </a:cubicBezTo>
                  <a:cubicBezTo>
                    <a:pt x="811" y="252"/>
                    <a:pt x="811" y="252"/>
                    <a:pt x="811" y="252"/>
                  </a:cubicBezTo>
                  <a:cubicBezTo>
                    <a:pt x="814" y="253"/>
                    <a:pt x="817" y="253"/>
                    <a:pt x="820" y="252"/>
                  </a:cubicBezTo>
                  <a:cubicBezTo>
                    <a:pt x="820" y="251"/>
                    <a:pt x="822" y="251"/>
                    <a:pt x="823" y="250"/>
                  </a:cubicBezTo>
                  <a:cubicBezTo>
                    <a:pt x="827" y="251"/>
                    <a:pt x="827" y="251"/>
                    <a:pt x="827" y="251"/>
                  </a:cubicBezTo>
                  <a:cubicBezTo>
                    <a:pt x="827" y="249"/>
                    <a:pt x="827" y="249"/>
                    <a:pt x="827" y="249"/>
                  </a:cubicBezTo>
                  <a:cubicBezTo>
                    <a:pt x="831" y="247"/>
                    <a:pt x="836" y="244"/>
                    <a:pt x="841" y="241"/>
                  </a:cubicBezTo>
                  <a:cubicBezTo>
                    <a:pt x="843" y="241"/>
                    <a:pt x="846" y="241"/>
                    <a:pt x="849" y="240"/>
                  </a:cubicBezTo>
                  <a:cubicBezTo>
                    <a:pt x="848" y="242"/>
                    <a:pt x="848" y="242"/>
                    <a:pt x="848" y="242"/>
                  </a:cubicBezTo>
                  <a:cubicBezTo>
                    <a:pt x="850" y="241"/>
                    <a:pt x="852" y="241"/>
                    <a:pt x="854" y="240"/>
                  </a:cubicBezTo>
                  <a:cubicBezTo>
                    <a:pt x="862" y="240"/>
                    <a:pt x="862" y="240"/>
                    <a:pt x="862" y="240"/>
                  </a:cubicBezTo>
                  <a:cubicBezTo>
                    <a:pt x="860" y="241"/>
                    <a:pt x="860" y="241"/>
                    <a:pt x="860" y="241"/>
                  </a:cubicBezTo>
                  <a:cubicBezTo>
                    <a:pt x="860" y="240"/>
                    <a:pt x="857" y="241"/>
                    <a:pt x="858" y="242"/>
                  </a:cubicBezTo>
                  <a:cubicBezTo>
                    <a:pt x="853" y="244"/>
                    <a:pt x="848" y="246"/>
                    <a:pt x="842" y="248"/>
                  </a:cubicBezTo>
                  <a:cubicBezTo>
                    <a:pt x="842" y="248"/>
                    <a:pt x="842" y="247"/>
                    <a:pt x="842" y="247"/>
                  </a:cubicBezTo>
                  <a:cubicBezTo>
                    <a:pt x="840" y="246"/>
                    <a:pt x="841" y="248"/>
                    <a:pt x="841" y="249"/>
                  </a:cubicBezTo>
                  <a:cubicBezTo>
                    <a:pt x="834" y="252"/>
                    <a:pt x="827" y="255"/>
                    <a:pt x="820" y="257"/>
                  </a:cubicBezTo>
                  <a:cubicBezTo>
                    <a:pt x="811" y="261"/>
                    <a:pt x="799" y="264"/>
                    <a:pt x="797" y="276"/>
                  </a:cubicBezTo>
                  <a:cubicBezTo>
                    <a:pt x="803" y="278"/>
                    <a:pt x="810" y="277"/>
                    <a:pt x="816" y="280"/>
                  </a:cubicBezTo>
                  <a:cubicBezTo>
                    <a:pt x="819" y="281"/>
                    <a:pt x="823" y="282"/>
                    <a:pt x="826" y="284"/>
                  </a:cubicBezTo>
                  <a:cubicBezTo>
                    <a:pt x="823" y="284"/>
                    <a:pt x="823" y="284"/>
                    <a:pt x="823" y="284"/>
                  </a:cubicBezTo>
                  <a:cubicBezTo>
                    <a:pt x="833" y="286"/>
                    <a:pt x="818" y="287"/>
                    <a:pt x="821" y="292"/>
                  </a:cubicBezTo>
                  <a:cubicBezTo>
                    <a:pt x="827" y="293"/>
                    <a:pt x="835" y="293"/>
                    <a:pt x="840" y="291"/>
                  </a:cubicBezTo>
                  <a:cubicBezTo>
                    <a:pt x="842" y="290"/>
                    <a:pt x="842" y="290"/>
                    <a:pt x="843" y="290"/>
                  </a:cubicBezTo>
                  <a:cubicBezTo>
                    <a:pt x="850" y="288"/>
                    <a:pt x="856" y="284"/>
                    <a:pt x="862" y="281"/>
                  </a:cubicBezTo>
                  <a:cubicBezTo>
                    <a:pt x="865" y="279"/>
                    <a:pt x="867" y="278"/>
                    <a:pt x="870" y="277"/>
                  </a:cubicBezTo>
                  <a:cubicBezTo>
                    <a:pt x="871" y="278"/>
                    <a:pt x="872" y="277"/>
                    <a:pt x="872" y="276"/>
                  </a:cubicBezTo>
                  <a:cubicBezTo>
                    <a:pt x="879" y="272"/>
                    <a:pt x="886" y="269"/>
                    <a:pt x="891" y="264"/>
                  </a:cubicBezTo>
                  <a:cubicBezTo>
                    <a:pt x="886" y="260"/>
                    <a:pt x="882" y="254"/>
                    <a:pt x="880" y="248"/>
                  </a:cubicBezTo>
                  <a:cubicBezTo>
                    <a:pt x="880" y="247"/>
                    <a:pt x="880" y="247"/>
                    <a:pt x="880" y="247"/>
                  </a:cubicBezTo>
                  <a:cubicBezTo>
                    <a:pt x="881" y="246"/>
                    <a:pt x="882" y="244"/>
                    <a:pt x="881" y="244"/>
                  </a:cubicBezTo>
                  <a:cubicBezTo>
                    <a:pt x="881" y="242"/>
                    <a:pt x="881" y="241"/>
                    <a:pt x="882" y="239"/>
                  </a:cubicBezTo>
                  <a:cubicBezTo>
                    <a:pt x="888" y="239"/>
                    <a:pt x="888" y="239"/>
                    <a:pt x="888" y="239"/>
                  </a:cubicBezTo>
                  <a:cubicBezTo>
                    <a:pt x="888" y="242"/>
                    <a:pt x="888" y="246"/>
                    <a:pt x="891" y="249"/>
                  </a:cubicBezTo>
                  <a:cubicBezTo>
                    <a:pt x="890" y="250"/>
                    <a:pt x="890" y="251"/>
                    <a:pt x="890" y="252"/>
                  </a:cubicBezTo>
                  <a:cubicBezTo>
                    <a:pt x="891" y="252"/>
                    <a:pt x="891" y="252"/>
                    <a:pt x="892" y="252"/>
                  </a:cubicBezTo>
                  <a:cubicBezTo>
                    <a:pt x="893" y="254"/>
                    <a:pt x="896" y="255"/>
                    <a:pt x="898" y="255"/>
                  </a:cubicBezTo>
                  <a:cubicBezTo>
                    <a:pt x="905" y="253"/>
                    <a:pt x="905" y="253"/>
                    <a:pt x="905" y="253"/>
                  </a:cubicBezTo>
                  <a:cubicBezTo>
                    <a:pt x="909" y="253"/>
                    <a:pt x="913" y="253"/>
                    <a:pt x="916" y="253"/>
                  </a:cubicBezTo>
                  <a:cubicBezTo>
                    <a:pt x="916" y="254"/>
                    <a:pt x="917" y="255"/>
                    <a:pt x="918" y="255"/>
                  </a:cubicBezTo>
                  <a:cubicBezTo>
                    <a:pt x="919" y="255"/>
                    <a:pt x="919" y="254"/>
                    <a:pt x="919" y="253"/>
                  </a:cubicBezTo>
                  <a:cubicBezTo>
                    <a:pt x="923" y="254"/>
                    <a:pt x="923" y="254"/>
                    <a:pt x="923" y="254"/>
                  </a:cubicBezTo>
                  <a:cubicBezTo>
                    <a:pt x="925" y="254"/>
                    <a:pt x="925" y="254"/>
                    <a:pt x="925" y="254"/>
                  </a:cubicBezTo>
                  <a:cubicBezTo>
                    <a:pt x="924" y="255"/>
                    <a:pt x="927" y="257"/>
                    <a:pt x="928" y="255"/>
                  </a:cubicBezTo>
                  <a:cubicBezTo>
                    <a:pt x="928" y="255"/>
                    <a:pt x="928" y="254"/>
                    <a:pt x="928" y="254"/>
                  </a:cubicBezTo>
                  <a:cubicBezTo>
                    <a:pt x="930" y="254"/>
                    <a:pt x="931" y="253"/>
                    <a:pt x="933" y="253"/>
                  </a:cubicBezTo>
                  <a:cubicBezTo>
                    <a:pt x="932" y="253"/>
                    <a:pt x="931" y="254"/>
                    <a:pt x="931" y="254"/>
                  </a:cubicBezTo>
                  <a:cubicBezTo>
                    <a:pt x="929" y="258"/>
                    <a:pt x="932" y="258"/>
                    <a:pt x="934" y="258"/>
                  </a:cubicBezTo>
                  <a:cubicBezTo>
                    <a:pt x="935" y="258"/>
                    <a:pt x="936" y="259"/>
                    <a:pt x="936" y="259"/>
                  </a:cubicBezTo>
                  <a:cubicBezTo>
                    <a:pt x="940" y="257"/>
                    <a:pt x="933" y="256"/>
                    <a:pt x="934" y="257"/>
                  </a:cubicBezTo>
                  <a:cubicBezTo>
                    <a:pt x="934" y="256"/>
                    <a:pt x="935" y="255"/>
                    <a:pt x="934" y="254"/>
                  </a:cubicBezTo>
                  <a:cubicBezTo>
                    <a:pt x="935" y="253"/>
                    <a:pt x="935" y="253"/>
                    <a:pt x="935" y="252"/>
                  </a:cubicBezTo>
                  <a:cubicBezTo>
                    <a:pt x="936" y="252"/>
                    <a:pt x="937" y="251"/>
                    <a:pt x="938" y="251"/>
                  </a:cubicBezTo>
                  <a:cubicBezTo>
                    <a:pt x="942" y="251"/>
                    <a:pt x="948" y="251"/>
                    <a:pt x="952" y="252"/>
                  </a:cubicBezTo>
                  <a:cubicBezTo>
                    <a:pt x="961" y="250"/>
                    <a:pt x="973" y="250"/>
                    <a:pt x="984" y="250"/>
                  </a:cubicBezTo>
                  <a:cubicBezTo>
                    <a:pt x="986" y="250"/>
                    <a:pt x="986" y="250"/>
                    <a:pt x="986" y="250"/>
                  </a:cubicBezTo>
                  <a:cubicBezTo>
                    <a:pt x="992" y="250"/>
                    <a:pt x="997" y="250"/>
                    <a:pt x="1002" y="249"/>
                  </a:cubicBezTo>
                  <a:cubicBezTo>
                    <a:pt x="1003" y="250"/>
                    <a:pt x="1005" y="251"/>
                    <a:pt x="1006" y="249"/>
                  </a:cubicBezTo>
                  <a:cubicBezTo>
                    <a:pt x="1007" y="249"/>
                    <a:pt x="1009" y="248"/>
                    <a:pt x="1011" y="248"/>
                  </a:cubicBezTo>
                  <a:cubicBezTo>
                    <a:pt x="1009" y="247"/>
                    <a:pt x="1007" y="247"/>
                    <a:pt x="1006" y="247"/>
                  </a:cubicBezTo>
                  <a:cubicBezTo>
                    <a:pt x="1007" y="243"/>
                    <a:pt x="1006" y="241"/>
                    <a:pt x="1006" y="238"/>
                  </a:cubicBezTo>
                  <a:cubicBezTo>
                    <a:pt x="1003" y="241"/>
                    <a:pt x="1001" y="243"/>
                    <a:pt x="1001" y="247"/>
                  </a:cubicBezTo>
                  <a:cubicBezTo>
                    <a:pt x="997" y="247"/>
                    <a:pt x="992" y="247"/>
                    <a:pt x="987" y="248"/>
                  </a:cubicBezTo>
                  <a:cubicBezTo>
                    <a:pt x="986" y="247"/>
                    <a:pt x="985" y="246"/>
                    <a:pt x="983" y="247"/>
                  </a:cubicBezTo>
                  <a:cubicBezTo>
                    <a:pt x="982" y="247"/>
                    <a:pt x="982" y="248"/>
                    <a:pt x="982" y="248"/>
                  </a:cubicBezTo>
                  <a:cubicBezTo>
                    <a:pt x="979" y="249"/>
                    <a:pt x="977" y="249"/>
                    <a:pt x="974" y="249"/>
                  </a:cubicBezTo>
                  <a:cubicBezTo>
                    <a:pt x="961" y="249"/>
                    <a:pt x="947" y="249"/>
                    <a:pt x="931" y="250"/>
                  </a:cubicBezTo>
                  <a:cubicBezTo>
                    <a:pt x="930" y="248"/>
                    <a:pt x="928" y="249"/>
                    <a:pt x="927" y="249"/>
                  </a:cubicBezTo>
                  <a:cubicBezTo>
                    <a:pt x="927" y="249"/>
                    <a:pt x="926" y="247"/>
                    <a:pt x="925" y="248"/>
                  </a:cubicBezTo>
                  <a:cubicBezTo>
                    <a:pt x="923" y="248"/>
                    <a:pt x="923" y="249"/>
                    <a:pt x="924" y="250"/>
                  </a:cubicBezTo>
                  <a:cubicBezTo>
                    <a:pt x="921" y="250"/>
                    <a:pt x="917" y="251"/>
                    <a:pt x="913" y="251"/>
                  </a:cubicBezTo>
                  <a:cubicBezTo>
                    <a:pt x="919" y="249"/>
                    <a:pt x="926" y="247"/>
                    <a:pt x="933" y="243"/>
                  </a:cubicBezTo>
                  <a:cubicBezTo>
                    <a:pt x="939" y="239"/>
                    <a:pt x="939" y="239"/>
                    <a:pt x="939" y="239"/>
                  </a:cubicBezTo>
                  <a:cubicBezTo>
                    <a:pt x="940" y="240"/>
                    <a:pt x="941" y="240"/>
                    <a:pt x="941" y="238"/>
                  </a:cubicBezTo>
                  <a:cubicBezTo>
                    <a:pt x="944" y="236"/>
                    <a:pt x="944" y="236"/>
                    <a:pt x="944" y="236"/>
                  </a:cubicBezTo>
                  <a:cubicBezTo>
                    <a:pt x="949" y="236"/>
                    <a:pt x="949" y="236"/>
                    <a:pt x="949" y="236"/>
                  </a:cubicBezTo>
                  <a:cubicBezTo>
                    <a:pt x="947" y="238"/>
                    <a:pt x="944" y="239"/>
                    <a:pt x="942" y="241"/>
                  </a:cubicBezTo>
                  <a:cubicBezTo>
                    <a:pt x="939" y="241"/>
                    <a:pt x="939" y="241"/>
                    <a:pt x="939" y="241"/>
                  </a:cubicBezTo>
                  <a:cubicBezTo>
                    <a:pt x="937" y="241"/>
                    <a:pt x="937" y="241"/>
                    <a:pt x="937" y="241"/>
                  </a:cubicBezTo>
                  <a:cubicBezTo>
                    <a:pt x="938" y="242"/>
                    <a:pt x="938" y="242"/>
                    <a:pt x="938" y="243"/>
                  </a:cubicBezTo>
                  <a:cubicBezTo>
                    <a:pt x="937" y="245"/>
                    <a:pt x="937" y="245"/>
                    <a:pt x="937" y="245"/>
                  </a:cubicBezTo>
                  <a:cubicBezTo>
                    <a:pt x="937" y="244"/>
                    <a:pt x="936" y="244"/>
                    <a:pt x="935" y="245"/>
                  </a:cubicBezTo>
                  <a:cubicBezTo>
                    <a:pt x="933" y="245"/>
                    <a:pt x="934" y="246"/>
                    <a:pt x="934" y="247"/>
                  </a:cubicBezTo>
                  <a:cubicBezTo>
                    <a:pt x="931" y="249"/>
                    <a:pt x="931" y="249"/>
                    <a:pt x="931" y="249"/>
                  </a:cubicBezTo>
                  <a:cubicBezTo>
                    <a:pt x="940" y="249"/>
                    <a:pt x="949" y="248"/>
                    <a:pt x="956" y="244"/>
                  </a:cubicBezTo>
                  <a:cubicBezTo>
                    <a:pt x="957" y="243"/>
                    <a:pt x="958" y="243"/>
                    <a:pt x="958" y="242"/>
                  </a:cubicBezTo>
                  <a:cubicBezTo>
                    <a:pt x="966" y="240"/>
                    <a:pt x="966" y="240"/>
                    <a:pt x="966" y="240"/>
                  </a:cubicBezTo>
                  <a:cubicBezTo>
                    <a:pt x="964" y="240"/>
                    <a:pt x="962" y="240"/>
                    <a:pt x="960" y="240"/>
                  </a:cubicBezTo>
                  <a:cubicBezTo>
                    <a:pt x="960" y="239"/>
                    <a:pt x="961" y="238"/>
                    <a:pt x="961" y="238"/>
                  </a:cubicBezTo>
                  <a:cubicBezTo>
                    <a:pt x="963" y="240"/>
                    <a:pt x="965" y="241"/>
                    <a:pt x="966" y="239"/>
                  </a:cubicBezTo>
                  <a:cubicBezTo>
                    <a:pt x="966" y="237"/>
                    <a:pt x="964" y="237"/>
                    <a:pt x="963" y="236"/>
                  </a:cubicBezTo>
                  <a:cubicBezTo>
                    <a:pt x="977" y="234"/>
                    <a:pt x="991" y="234"/>
                    <a:pt x="1003" y="233"/>
                  </a:cubicBezTo>
                  <a:cubicBezTo>
                    <a:pt x="1001" y="235"/>
                    <a:pt x="1001" y="238"/>
                    <a:pt x="1003" y="239"/>
                  </a:cubicBezTo>
                  <a:cubicBezTo>
                    <a:pt x="1005" y="239"/>
                    <a:pt x="1005" y="238"/>
                    <a:pt x="1007" y="238"/>
                  </a:cubicBezTo>
                  <a:cubicBezTo>
                    <a:pt x="1007" y="238"/>
                    <a:pt x="1008" y="238"/>
                    <a:pt x="1008" y="238"/>
                  </a:cubicBezTo>
                  <a:cubicBezTo>
                    <a:pt x="1010" y="237"/>
                    <a:pt x="1012" y="234"/>
                    <a:pt x="1012" y="232"/>
                  </a:cubicBezTo>
                  <a:cubicBezTo>
                    <a:pt x="1022" y="231"/>
                    <a:pt x="1022" y="231"/>
                    <a:pt x="1022" y="231"/>
                  </a:cubicBezTo>
                  <a:cubicBezTo>
                    <a:pt x="1020" y="231"/>
                    <a:pt x="1019" y="231"/>
                    <a:pt x="1017" y="231"/>
                  </a:cubicBezTo>
                  <a:cubicBezTo>
                    <a:pt x="1017" y="228"/>
                    <a:pt x="1016" y="227"/>
                    <a:pt x="1014" y="228"/>
                  </a:cubicBezTo>
                  <a:cubicBezTo>
                    <a:pt x="1012" y="229"/>
                    <a:pt x="1012" y="230"/>
                    <a:pt x="1013" y="230"/>
                  </a:cubicBezTo>
                  <a:cubicBezTo>
                    <a:pt x="1011" y="230"/>
                    <a:pt x="1011" y="230"/>
                    <a:pt x="1011" y="230"/>
                  </a:cubicBezTo>
                  <a:cubicBezTo>
                    <a:pt x="1011" y="230"/>
                    <a:pt x="1010" y="230"/>
                    <a:pt x="1010" y="230"/>
                  </a:cubicBezTo>
                  <a:cubicBezTo>
                    <a:pt x="1008" y="229"/>
                    <a:pt x="1007" y="229"/>
                    <a:pt x="1006" y="230"/>
                  </a:cubicBezTo>
                  <a:cubicBezTo>
                    <a:pt x="1004" y="231"/>
                    <a:pt x="1004" y="231"/>
                    <a:pt x="1004" y="231"/>
                  </a:cubicBezTo>
                  <a:cubicBezTo>
                    <a:pt x="1002" y="225"/>
                    <a:pt x="1002" y="225"/>
                    <a:pt x="1002" y="225"/>
                  </a:cubicBezTo>
                  <a:cubicBezTo>
                    <a:pt x="1004" y="225"/>
                    <a:pt x="1004" y="224"/>
                    <a:pt x="1005" y="224"/>
                  </a:cubicBezTo>
                  <a:cubicBezTo>
                    <a:pt x="1004" y="224"/>
                    <a:pt x="1003" y="224"/>
                    <a:pt x="1002" y="224"/>
                  </a:cubicBezTo>
                  <a:cubicBezTo>
                    <a:pt x="1001" y="219"/>
                    <a:pt x="999" y="215"/>
                    <a:pt x="998" y="210"/>
                  </a:cubicBezTo>
                  <a:cubicBezTo>
                    <a:pt x="997" y="210"/>
                    <a:pt x="996" y="210"/>
                    <a:pt x="995" y="210"/>
                  </a:cubicBezTo>
                  <a:cubicBezTo>
                    <a:pt x="993" y="211"/>
                    <a:pt x="993" y="211"/>
                    <a:pt x="993" y="211"/>
                  </a:cubicBezTo>
                  <a:cubicBezTo>
                    <a:pt x="993" y="216"/>
                    <a:pt x="995" y="220"/>
                    <a:pt x="997" y="224"/>
                  </a:cubicBezTo>
                  <a:cubicBezTo>
                    <a:pt x="993" y="224"/>
                    <a:pt x="989" y="225"/>
                    <a:pt x="988" y="225"/>
                  </a:cubicBezTo>
                  <a:cubicBezTo>
                    <a:pt x="989" y="226"/>
                    <a:pt x="993" y="226"/>
                    <a:pt x="997" y="226"/>
                  </a:cubicBezTo>
                  <a:cubicBezTo>
                    <a:pt x="997" y="227"/>
                    <a:pt x="999" y="229"/>
                    <a:pt x="1000" y="230"/>
                  </a:cubicBezTo>
                  <a:cubicBezTo>
                    <a:pt x="992" y="231"/>
                    <a:pt x="984" y="232"/>
                    <a:pt x="976" y="233"/>
                  </a:cubicBezTo>
                  <a:cubicBezTo>
                    <a:pt x="975" y="232"/>
                    <a:pt x="974" y="231"/>
                    <a:pt x="974" y="233"/>
                  </a:cubicBezTo>
                  <a:cubicBezTo>
                    <a:pt x="971" y="233"/>
                    <a:pt x="971" y="233"/>
                    <a:pt x="971" y="233"/>
                  </a:cubicBezTo>
                  <a:cubicBezTo>
                    <a:pt x="971" y="232"/>
                    <a:pt x="968" y="231"/>
                    <a:pt x="969" y="233"/>
                  </a:cubicBezTo>
                  <a:cubicBezTo>
                    <a:pt x="964" y="233"/>
                    <a:pt x="964" y="233"/>
                    <a:pt x="964" y="233"/>
                  </a:cubicBezTo>
                  <a:cubicBezTo>
                    <a:pt x="965" y="231"/>
                    <a:pt x="965" y="231"/>
                    <a:pt x="965" y="231"/>
                  </a:cubicBezTo>
                  <a:cubicBezTo>
                    <a:pt x="961" y="231"/>
                    <a:pt x="958" y="232"/>
                    <a:pt x="954" y="234"/>
                  </a:cubicBezTo>
                  <a:cubicBezTo>
                    <a:pt x="950" y="234"/>
                    <a:pt x="950" y="234"/>
                    <a:pt x="950" y="234"/>
                  </a:cubicBezTo>
                  <a:cubicBezTo>
                    <a:pt x="964" y="225"/>
                    <a:pt x="964" y="225"/>
                    <a:pt x="964" y="225"/>
                  </a:cubicBezTo>
                  <a:cubicBezTo>
                    <a:pt x="963" y="223"/>
                    <a:pt x="963" y="221"/>
                    <a:pt x="962" y="219"/>
                  </a:cubicBezTo>
                  <a:cubicBezTo>
                    <a:pt x="963" y="216"/>
                    <a:pt x="962" y="217"/>
                    <a:pt x="962" y="217"/>
                  </a:cubicBezTo>
                  <a:cubicBezTo>
                    <a:pt x="961" y="215"/>
                    <a:pt x="961" y="212"/>
                    <a:pt x="960" y="210"/>
                  </a:cubicBezTo>
                  <a:cubicBezTo>
                    <a:pt x="961" y="211"/>
                    <a:pt x="963" y="211"/>
                    <a:pt x="963" y="210"/>
                  </a:cubicBezTo>
                  <a:cubicBezTo>
                    <a:pt x="988" y="209"/>
                    <a:pt x="988" y="209"/>
                    <a:pt x="988" y="209"/>
                  </a:cubicBezTo>
                  <a:cubicBezTo>
                    <a:pt x="989" y="210"/>
                    <a:pt x="989" y="210"/>
                    <a:pt x="989" y="210"/>
                  </a:cubicBezTo>
                  <a:cubicBezTo>
                    <a:pt x="991" y="210"/>
                    <a:pt x="993" y="209"/>
                    <a:pt x="995" y="208"/>
                  </a:cubicBezTo>
                  <a:cubicBezTo>
                    <a:pt x="1000" y="208"/>
                    <a:pt x="1000" y="208"/>
                    <a:pt x="1000" y="208"/>
                  </a:cubicBezTo>
                  <a:cubicBezTo>
                    <a:pt x="1000" y="209"/>
                    <a:pt x="1001" y="210"/>
                    <a:pt x="1001" y="210"/>
                  </a:cubicBezTo>
                  <a:cubicBezTo>
                    <a:pt x="1001" y="210"/>
                    <a:pt x="1000" y="211"/>
                    <a:pt x="1001" y="212"/>
                  </a:cubicBezTo>
                  <a:cubicBezTo>
                    <a:pt x="1001" y="213"/>
                    <a:pt x="1002" y="213"/>
                    <a:pt x="1003" y="213"/>
                  </a:cubicBezTo>
                  <a:cubicBezTo>
                    <a:pt x="1005" y="212"/>
                    <a:pt x="1003" y="210"/>
                    <a:pt x="1003" y="209"/>
                  </a:cubicBezTo>
                  <a:cubicBezTo>
                    <a:pt x="1002" y="208"/>
                    <a:pt x="1003" y="208"/>
                    <a:pt x="1003" y="208"/>
                  </a:cubicBezTo>
                  <a:cubicBezTo>
                    <a:pt x="1021" y="207"/>
                    <a:pt x="1021" y="207"/>
                    <a:pt x="1021" y="207"/>
                  </a:cubicBezTo>
                  <a:cubicBezTo>
                    <a:pt x="1021" y="208"/>
                    <a:pt x="1022" y="209"/>
                    <a:pt x="1022" y="210"/>
                  </a:cubicBezTo>
                  <a:cubicBezTo>
                    <a:pt x="1020" y="211"/>
                    <a:pt x="1022" y="213"/>
                    <a:pt x="1024" y="213"/>
                  </a:cubicBezTo>
                  <a:cubicBezTo>
                    <a:pt x="1024" y="214"/>
                    <a:pt x="1025" y="215"/>
                    <a:pt x="1025" y="217"/>
                  </a:cubicBezTo>
                  <a:cubicBezTo>
                    <a:pt x="1033" y="215"/>
                    <a:pt x="1040" y="210"/>
                    <a:pt x="1047" y="205"/>
                  </a:cubicBezTo>
                  <a:cubicBezTo>
                    <a:pt x="1055" y="205"/>
                    <a:pt x="1055" y="205"/>
                    <a:pt x="1055" y="205"/>
                  </a:cubicBezTo>
                  <a:cubicBezTo>
                    <a:pt x="1053" y="204"/>
                    <a:pt x="1051" y="204"/>
                    <a:pt x="1048" y="204"/>
                  </a:cubicBezTo>
                  <a:cubicBezTo>
                    <a:pt x="1051" y="202"/>
                    <a:pt x="1051" y="202"/>
                    <a:pt x="1051" y="202"/>
                  </a:cubicBezTo>
                  <a:cubicBezTo>
                    <a:pt x="1055" y="200"/>
                    <a:pt x="1057" y="196"/>
                    <a:pt x="1059" y="193"/>
                  </a:cubicBezTo>
                  <a:cubicBezTo>
                    <a:pt x="1069" y="193"/>
                    <a:pt x="1069" y="193"/>
                    <a:pt x="1069" y="193"/>
                  </a:cubicBezTo>
                  <a:cubicBezTo>
                    <a:pt x="1072" y="192"/>
                    <a:pt x="1072" y="192"/>
                    <a:pt x="1072" y="192"/>
                  </a:cubicBezTo>
                  <a:cubicBezTo>
                    <a:pt x="1069" y="195"/>
                    <a:pt x="1075" y="200"/>
                    <a:pt x="1076" y="196"/>
                  </a:cubicBezTo>
                  <a:cubicBezTo>
                    <a:pt x="1076" y="195"/>
                    <a:pt x="1075" y="194"/>
                    <a:pt x="1073" y="194"/>
                  </a:cubicBezTo>
                  <a:cubicBezTo>
                    <a:pt x="1078" y="192"/>
                    <a:pt x="1078" y="192"/>
                    <a:pt x="1078" y="192"/>
                  </a:cubicBezTo>
                  <a:cubicBezTo>
                    <a:pt x="1080" y="194"/>
                    <a:pt x="1080" y="193"/>
                    <a:pt x="1080" y="192"/>
                  </a:cubicBezTo>
                  <a:cubicBezTo>
                    <a:pt x="1083" y="192"/>
                    <a:pt x="1083" y="192"/>
                    <a:pt x="1083" y="192"/>
                  </a:cubicBezTo>
                  <a:cubicBezTo>
                    <a:pt x="1082" y="194"/>
                    <a:pt x="1081" y="194"/>
                    <a:pt x="1080" y="196"/>
                  </a:cubicBezTo>
                  <a:cubicBezTo>
                    <a:pt x="1078" y="198"/>
                    <a:pt x="1077" y="200"/>
                    <a:pt x="1075" y="202"/>
                  </a:cubicBezTo>
                  <a:cubicBezTo>
                    <a:pt x="1073" y="202"/>
                    <a:pt x="1071" y="202"/>
                    <a:pt x="1069" y="202"/>
                  </a:cubicBezTo>
                  <a:cubicBezTo>
                    <a:pt x="1070" y="200"/>
                    <a:pt x="1070" y="200"/>
                    <a:pt x="1070" y="200"/>
                  </a:cubicBezTo>
                  <a:cubicBezTo>
                    <a:pt x="1067" y="200"/>
                    <a:pt x="1065" y="201"/>
                    <a:pt x="1063" y="202"/>
                  </a:cubicBezTo>
                  <a:cubicBezTo>
                    <a:pt x="1061" y="201"/>
                    <a:pt x="1061" y="202"/>
                    <a:pt x="1061" y="203"/>
                  </a:cubicBezTo>
                  <a:cubicBezTo>
                    <a:pt x="1060" y="204"/>
                    <a:pt x="1059" y="204"/>
                    <a:pt x="1060" y="205"/>
                  </a:cubicBezTo>
                  <a:cubicBezTo>
                    <a:pt x="1057" y="208"/>
                    <a:pt x="1054" y="212"/>
                    <a:pt x="1052" y="215"/>
                  </a:cubicBezTo>
                  <a:cubicBezTo>
                    <a:pt x="1051" y="218"/>
                    <a:pt x="1049" y="220"/>
                    <a:pt x="1047" y="222"/>
                  </a:cubicBezTo>
                  <a:cubicBezTo>
                    <a:pt x="1043" y="221"/>
                    <a:pt x="1043" y="221"/>
                    <a:pt x="1043" y="221"/>
                  </a:cubicBezTo>
                  <a:cubicBezTo>
                    <a:pt x="1043" y="223"/>
                    <a:pt x="1043" y="223"/>
                    <a:pt x="1043" y="223"/>
                  </a:cubicBezTo>
                  <a:cubicBezTo>
                    <a:pt x="1045" y="223"/>
                    <a:pt x="1045" y="223"/>
                    <a:pt x="1045" y="223"/>
                  </a:cubicBezTo>
                  <a:cubicBezTo>
                    <a:pt x="1043" y="225"/>
                    <a:pt x="1040" y="226"/>
                    <a:pt x="1038" y="228"/>
                  </a:cubicBezTo>
                  <a:cubicBezTo>
                    <a:pt x="1037" y="225"/>
                    <a:pt x="1036" y="223"/>
                    <a:pt x="1034" y="221"/>
                  </a:cubicBezTo>
                  <a:cubicBezTo>
                    <a:pt x="1032" y="225"/>
                    <a:pt x="1032" y="225"/>
                    <a:pt x="1032" y="225"/>
                  </a:cubicBezTo>
                  <a:cubicBezTo>
                    <a:pt x="1033" y="226"/>
                    <a:pt x="1034" y="228"/>
                    <a:pt x="1035" y="229"/>
                  </a:cubicBezTo>
                  <a:cubicBezTo>
                    <a:pt x="1033" y="229"/>
                    <a:pt x="1031" y="229"/>
                    <a:pt x="1029" y="230"/>
                  </a:cubicBezTo>
                  <a:cubicBezTo>
                    <a:pt x="1030" y="231"/>
                    <a:pt x="1033" y="231"/>
                    <a:pt x="1036" y="231"/>
                  </a:cubicBezTo>
                  <a:cubicBezTo>
                    <a:pt x="1029" y="232"/>
                    <a:pt x="1029" y="232"/>
                    <a:pt x="1029" y="232"/>
                  </a:cubicBezTo>
                  <a:cubicBezTo>
                    <a:pt x="1032" y="233"/>
                    <a:pt x="1034" y="233"/>
                    <a:pt x="1037" y="232"/>
                  </a:cubicBezTo>
                  <a:cubicBezTo>
                    <a:pt x="1038" y="234"/>
                    <a:pt x="1039" y="235"/>
                    <a:pt x="1039" y="237"/>
                  </a:cubicBezTo>
                  <a:cubicBezTo>
                    <a:pt x="1042" y="244"/>
                    <a:pt x="1044" y="250"/>
                    <a:pt x="1045" y="255"/>
                  </a:cubicBezTo>
                  <a:cubicBezTo>
                    <a:pt x="1060" y="249"/>
                    <a:pt x="1073" y="240"/>
                    <a:pt x="1086" y="230"/>
                  </a:cubicBezTo>
                  <a:cubicBezTo>
                    <a:pt x="1092" y="230"/>
                    <a:pt x="1092" y="230"/>
                    <a:pt x="1092" y="230"/>
                  </a:cubicBezTo>
                  <a:cubicBezTo>
                    <a:pt x="1094" y="230"/>
                    <a:pt x="1094" y="230"/>
                    <a:pt x="1094" y="230"/>
                  </a:cubicBezTo>
                  <a:cubicBezTo>
                    <a:pt x="1098" y="230"/>
                    <a:pt x="1098" y="230"/>
                    <a:pt x="1098" y="230"/>
                  </a:cubicBezTo>
                  <a:lnTo>
                    <a:pt x="1097" y="230"/>
                  </a:lnTo>
                  <a:close/>
                  <a:moveTo>
                    <a:pt x="623" y="419"/>
                  </a:moveTo>
                  <a:cubicBezTo>
                    <a:pt x="622" y="418"/>
                    <a:pt x="619" y="415"/>
                    <a:pt x="619" y="417"/>
                  </a:cubicBezTo>
                  <a:cubicBezTo>
                    <a:pt x="618" y="418"/>
                    <a:pt x="621" y="419"/>
                    <a:pt x="623" y="419"/>
                  </a:cubicBezTo>
                  <a:moveTo>
                    <a:pt x="635" y="406"/>
                  </a:moveTo>
                  <a:cubicBezTo>
                    <a:pt x="630" y="413"/>
                    <a:pt x="630" y="413"/>
                    <a:pt x="630" y="413"/>
                  </a:cubicBezTo>
                  <a:cubicBezTo>
                    <a:pt x="627" y="418"/>
                    <a:pt x="622" y="420"/>
                    <a:pt x="618" y="422"/>
                  </a:cubicBezTo>
                  <a:cubicBezTo>
                    <a:pt x="616" y="418"/>
                    <a:pt x="616" y="418"/>
                    <a:pt x="616" y="418"/>
                  </a:cubicBezTo>
                  <a:cubicBezTo>
                    <a:pt x="621" y="414"/>
                    <a:pt x="626" y="410"/>
                    <a:pt x="630" y="405"/>
                  </a:cubicBezTo>
                  <a:cubicBezTo>
                    <a:pt x="634" y="405"/>
                    <a:pt x="634" y="405"/>
                    <a:pt x="634" y="405"/>
                  </a:cubicBezTo>
                  <a:cubicBezTo>
                    <a:pt x="634" y="406"/>
                    <a:pt x="635" y="406"/>
                    <a:pt x="635" y="406"/>
                  </a:cubicBezTo>
                  <a:moveTo>
                    <a:pt x="618" y="407"/>
                  </a:moveTo>
                  <a:cubicBezTo>
                    <a:pt x="617" y="408"/>
                    <a:pt x="615" y="410"/>
                    <a:pt x="614" y="411"/>
                  </a:cubicBezTo>
                  <a:cubicBezTo>
                    <a:pt x="611" y="413"/>
                    <a:pt x="609" y="414"/>
                    <a:pt x="606" y="415"/>
                  </a:cubicBezTo>
                  <a:cubicBezTo>
                    <a:pt x="605" y="414"/>
                    <a:pt x="604" y="413"/>
                    <a:pt x="603" y="414"/>
                  </a:cubicBezTo>
                  <a:cubicBezTo>
                    <a:pt x="603" y="415"/>
                    <a:pt x="603" y="416"/>
                    <a:pt x="604" y="416"/>
                  </a:cubicBezTo>
                  <a:cubicBezTo>
                    <a:pt x="601" y="417"/>
                    <a:pt x="601" y="417"/>
                    <a:pt x="601" y="417"/>
                  </a:cubicBezTo>
                  <a:cubicBezTo>
                    <a:pt x="602" y="413"/>
                    <a:pt x="605" y="410"/>
                    <a:pt x="608" y="408"/>
                  </a:cubicBezTo>
                  <a:lnTo>
                    <a:pt x="618" y="407"/>
                  </a:lnTo>
                  <a:close/>
                  <a:moveTo>
                    <a:pt x="1087" y="192"/>
                  </a:moveTo>
                  <a:cubicBezTo>
                    <a:pt x="1096" y="191"/>
                    <a:pt x="1096" y="191"/>
                    <a:pt x="1096" y="191"/>
                  </a:cubicBezTo>
                  <a:cubicBezTo>
                    <a:pt x="1094" y="192"/>
                    <a:pt x="1093" y="192"/>
                    <a:pt x="1091" y="192"/>
                  </a:cubicBezTo>
                  <a:cubicBezTo>
                    <a:pt x="1090" y="193"/>
                    <a:pt x="1089" y="193"/>
                    <a:pt x="1087" y="193"/>
                  </a:cubicBezTo>
                  <a:lnTo>
                    <a:pt x="1087" y="192"/>
                  </a:lnTo>
                  <a:close/>
                  <a:moveTo>
                    <a:pt x="148" y="465"/>
                  </a:moveTo>
                  <a:cubicBezTo>
                    <a:pt x="147" y="464"/>
                    <a:pt x="145" y="466"/>
                    <a:pt x="145" y="466"/>
                  </a:cubicBezTo>
                  <a:cubicBezTo>
                    <a:pt x="146" y="469"/>
                    <a:pt x="150" y="465"/>
                    <a:pt x="148" y="465"/>
                  </a:cubicBezTo>
                  <a:cubicBezTo>
                    <a:pt x="149" y="465"/>
                    <a:pt x="149" y="465"/>
                    <a:pt x="149" y="464"/>
                  </a:cubicBezTo>
                  <a:cubicBezTo>
                    <a:pt x="149" y="465"/>
                    <a:pt x="148" y="464"/>
                    <a:pt x="148" y="465"/>
                  </a:cubicBezTo>
                  <a:moveTo>
                    <a:pt x="149" y="490"/>
                  </a:moveTo>
                  <a:cubicBezTo>
                    <a:pt x="151" y="490"/>
                    <a:pt x="152" y="489"/>
                    <a:pt x="152" y="488"/>
                  </a:cubicBezTo>
                  <a:cubicBezTo>
                    <a:pt x="151" y="488"/>
                    <a:pt x="151" y="487"/>
                    <a:pt x="150" y="488"/>
                  </a:cubicBezTo>
                  <a:cubicBezTo>
                    <a:pt x="150" y="489"/>
                    <a:pt x="149" y="490"/>
                    <a:pt x="149" y="490"/>
                  </a:cubicBezTo>
                  <a:moveTo>
                    <a:pt x="156" y="429"/>
                  </a:moveTo>
                  <a:cubicBezTo>
                    <a:pt x="157" y="428"/>
                    <a:pt x="157" y="427"/>
                    <a:pt x="157" y="427"/>
                  </a:cubicBezTo>
                  <a:cubicBezTo>
                    <a:pt x="157" y="426"/>
                    <a:pt x="155" y="428"/>
                    <a:pt x="156" y="429"/>
                  </a:cubicBezTo>
                  <a:moveTo>
                    <a:pt x="160" y="449"/>
                  </a:moveTo>
                  <a:cubicBezTo>
                    <a:pt x="161" y="451"/>
                    <a:pt x="163" y="450"/>
                    <a:pt x="163" y="449"/>
                  </a:cubicBezTo>
                  <a:cubicBezTo>
                    <a:pt x="162" y="449"/>
                    <a:pt x="160" y="448"/>
                    <a:pt x="160" y="449"/>
                  </a:cubicBezTo>
                  <a:moveTo>
                    <a:pt x="87" y="486"/>
                  </a:moveTo>
                  <a:cubicBezTo>
                    <a:pt x="87" y="486"/>
                    <a:pt x="86" y="486"/>
                    <a:pt x="86" y="486"/>
                  </a:cubicBezTo>
                  <a:cubicBezTo>
                    <a:pt x="86" y="487"/>
                    <a:pt x="87" y="488"/>
                    <a:pt x="87" y="486"/>
                  </a:cubicBezTo>
                  <a:moveTo>
                    <a:pt x="96" y="468"/>
                  </a:moveTo>
                  <a:cubicBezTo>
                    <a:pt x="96" y="468"/>
                    <a:pt x="94" y="467"/>
                    <a:pt x="94" y="468"/>
                  </a:cubicBezTo>
                  <a:cubicBezTo>
                    <a:pt x="93" y="469"/>
                    <a:pt x="96" y="470"/>
                    <a:pt x="96" y="468"/>
                  </a:cubicBezTo>
                  <a:moveTo>
                    <a:pt x="91" y="487"/>
                  </a:moveTo>
                  <a:cubicBezTo>
                    <a:pt x="91" y="487"/>
                    <a:pt x="91" y="486"/>
                    <a:pt x="90" y="486"/>
                  </a:cubicBezTo>
                  <a:cubicBezTo>
                    <a:pt x="89" y="487"/>
                    <a:pt x="91" y="489"/>
                    <a:pt x="91" y="487"/>
                  </a:cubicBezTo>
                  <a:moveTo>
                    <a:pt x="98" y="487"/>
                  </a:moveTo>
                  <a:cubicBezTo>
                    <a:pt x="98" y="485"/>
                    <a:pt x="96" y="481"/>
                    <a:pt x="95" y="484"/>
                  </a:cubicBezTo>
                  <a:cubicBezTo>
                    <a:pt x="94" y="485"/>
                    <a:pt x="95" y="485"/>
                    <a:pt x="96" y="486"/>
                  </a:cubicBezTo>
                  <a:cubicBezTo>
                    <a:pt x="96" y="487"/>
                    <a:pt x="96" y="487"/>
                    <a:pt x="96" y="488"/>
                  </a:cubicBezTo>
                  <a:lnTo>
                    <a:pt x="98" y="487"/>
                  </a:lnTo>
                  <a:close/>
                  <a:moveTo>
                    <a:pt x="118" y="455"/>
                  </a:moveTo>
                  <a:cubicBezTo>
                    <a:pt x="118" y="454"/>
                    <a:pt x="116" y="454"/>
                    <a:pt x="116" y="455"/>
                  </a:cubicBezTo>
                  <a:cubicBezTo>
                    <a:pt x="116" y="456"/>
                    <a:pt x="118" y="457"/>
                    <a:pt x="118" y="455"/>
                  </a:cubicBezTo>
                  <a:moveTo>
                    <a:pt x="105" y="488"/>
                  </a:moveTo>
                  <a:cubicBezTo>
                    <a:pt x="106" y="486"/>
                    <a:pt x="103" y="483"/>
                    <a:pt x="101" y="485"/>
                  </a:cubicBezTo>
                  <a:cubicBezTo>
                    <a:pt x="99" y="487"/>
                    <a:pt x="103" y="491"/>
                    <a:pt x="105" y="488"/>
                  </a:cubicBezTo>
                  <a:moveTo>
                    <a:pt x="136" y="419"/>
                  </a:moveTo>
                  <a:cubicBezTo>
                    <a:pt x="137" y="415"/>
                    <a:pt x="131" y="418"/>
                    <a:pt x="134" y="420"/>
                  </a:cubicBezTo>
                  <a:cubicBezTo>
                    <a:pt x="135" y="421"/>
                    <a:pt x="136" y="420"/>
                    <a:pt x="136" y="419"/>
                  </a:cubicBezTo>
                  <a:moveTo>
                    <a:pt x="122" y="460"/>
                  </a:moveTo>
                  <a:cubicBezTo>
                    <a:pt x="121" y="459"/>
                    <a:pt x="120" y="459"/>
                    <a:pt x="119" y="460"/>
                  </a:cubicBezTo>
                  <a:cubicBezTo>
                    <a:pt x="119" y="462"/>
                    <a:pt x="122" y="462"/>
                    <a:pt x="122" y="460"/>
                  </a:cubicBezTo>
                  <a:moveTo>
                    <a:pt x="141" y="420"/>
                  </a:moveTo>
                  <a:cubicBezTo>
                    <a:pt x="142" y="419"/>
                    <a:pt x="142" y="417"/>
                    <a:pt x="141" y="416"/>
                  </a:cubicBezTo>
                  <a:cubicBezTo>
                    <a:pt x="140" y="416"/>
                    <a:pt x="139" y="417"/>
                    <a:pt x="139" y="418"/>
                  </a:cubicBezTo>
                  <a:cubicBezTo>
                    <a:pt x="139" y="418"/>
                    <a:pt x="141" y="419"/>
                    <a:pt x="141" y="420"/>
                  </a:cubicBezTo>
                  <a:moveTo>
                    <a:pt x="145" y="413"/>
                  </a:moveTo>
                  <a:cubicBezTo>
                    <a:pt x="145" y="410"/>
                    <a:pt x="141" y="414"/>
                    <a:pt x="144" y="414"/>
                  </a:cubicBezTo>
                  <a:lnTo>
                    <a:pt x="145" y="413"/>
                  </a:lnTo>
                  <a:close/>
                  <a:moveTo>
                    <a:pt x="131" y="445"/>
                  </a:moveTo>
                  <a:cubicBezTo>
                    <a:pt x="130" y="445"/>
                    <a:pt x="130" y="445"/>
                    <a:pt x="129" y="445"/>
                  </a:cubicBezTo>
                  <a:cubicBezTo>
                    <a:pt x="129" y="446"/>
                    <a:pt x="131" y="447"/>
                    <a:pt x="131" y="445"/>
                  </a:cubicBezTo>
                  <a:moveTo>
                    <a:pt x="145" y="419"/>
                  </a:moveTo>
                  <a:cubicBezTo>
                    <a:pt x="145" y="416"/>
                    <a:pt x="142" y="419"/>
                    <a:pt x="144" y="420"/>
                  </a:cubicBezTo>
                  <a:lnTo>
                    <a:pt x="145" y="419"/>
                  </a:lnTo>
                  <a:close/>
                  <a:moveTo>
                    <a:pt x="116" y="486"/>
                  </a:moveTo>
                  <a:cubicBezTo>
                    <a:pt x="116" y="485"/>
                    <a:pt x="115" y="484"/>
                    <a:pt x="114" y="484"/>
                  </a:cubicBezTo>
                  <a:cubicBezTo>
                    <a:pt x="113" y="486"/>
                    <a:pt x="115" y="488"/>
                    <a:pt x="116" y="486"/>
                  </a:cubicBezTo>
                  <a:moveTo>
                    <a:pt x="142" y="431"/>
                  </a:moveTo>
                  <a:cubicBezTo>
                    <a:pt x="141" y="428"/>
                    <a:pt x="140" y="432"/>
                    <a:pt x="142" y="432"/>
                  </a:cubicBezTo>
                  <a:cubicBezTo>
                    <a:pt x="143" y="432"/>
                    <a:pt x="142" y="431"/>
                    <a:pt x="142" y="431"/>
                  </a:cubicBezTo>
                  <a:moveTo>
                    <a:pt x="155" y="404"/>
                  </a:moveTo>
                  <a:cubicBezTo>
                    <a:pt x="154" y="402"/>
                    <a:pt x="150" y="405"/>
                    <a:pt x="153" y="406"/>
                  </a:cubicBezTo>
                  <a:cubicBezTo>
                    <a:pt x="154" y="406"/>
                    <a:pt x="155" y="405"/>
                    <a:pt x="155" y="404"/>
                  </a:cubicBezTo>
                  <a:moveTo>
                    <a:pt x="132" y="459"/>
                  </a:moveTo>
                  <a:cubicBezTo>
                    <a:pt x="131" y="457"/>
                    <a:pt x="131" y="459"/>
                    <a:pt x="130" y="458"/>
                  </a:cubicBezTo>
                  <a:cubicBezTo>
                    <a:pt x="129" y="459"/>
                    <a:pt x="130" y="459"/>
                    <a:pt x="130" y="459"/>
                  </a:cubicBezTo>
                  <a:cubicBezTo>
                    <a:pt x="131" y="459"/>
                    <a:pt x="132" y="460"/>
                    <a:pt x="132" y="459"/>
                  </a:cubicBezTo>
                  <a:moveTo>
                    <a:pt x="153" y="411"/>
                  </a:moveTo>
                  <a:cubicBezTo>
                    <a:pt x="153" y="410"/>
                    <a:pt x="151" y="412"/>
                    <a:pt x="152" y="412"/>
                  </a:cubicBezTo>
                  <a:cubicBezTo>
                    <a:pt x="152" y="413"/>
                    <a:pt x="154" y="412"/>
                    <a:pt x="153" y="411"/>
                  </a:cubicBezTo>
                  <a:moveTo>
                    <a:pt x="135" y="458"/>
                  </a:moveTo>
                  <a:cubicBezTo>
                    <a:pt x="135" y="455"/>
                    <a:pt x="131" y="459"/>
                    <a:pt x="134" y="459"/>
                  </a:cubicBezTo>
                  <a:cubicBezTo>
                    <a:pt x="135" y="459"/>
                    <a:pt x="135" y="459"/>
                    <a:pt x="135" y="458"/>
                  </a:cubicBezTo>
                  <a:moveTo>
                    <a:pt x="149" y="428"/>
                  </a:moveTo>
                  <a:cubicBezTo>
                    <a:pt x="149" y="426"/>
                    <a:pt x="147" y="428"/>
                    <a:pt x="148" y="429"/>
                  </a:cubicBezTo>
                  <a:cubicBezTo>
                    <a:pt x="148" y="430"/>
                    <a:pt x="149" y="428"/>
                    <a:pt x="149" y="428"/>
                  </a:cubicBezTo>
                  <a:moveTo>
                    <a:pt x="162" y="404"/>
                  </a:moveTo>
                  <a:cubicBezTo>
                    <a:pt x="161" y="402"/>
                    <a:pt x="159" y="402"/>
                    <a:pt x="159" y="404"/>
                  </a:cubicBezTo>
                  <a:cubicBezTo>
                    <a:pt x="160" y="405"/>
                    <a:pt x="161" y="403"/>
                    <a:pt x="162" y="404"/>
                  </a:cubicBezTo>
                  <a:moveTo>
                    <a:pt x="140" y="453"/>
                  </a:moveTo>
                  <a:cubicBezTo>
                    <a:pt x="140" y="451"/>
                    <a:pt x="138" y="454"/>
                    <a:pt x="140" y="454"/>
                  </a:cubicBezTo>
                  <a:lnTo>
                    <a:pt x="140" y="453"/>
                  </a:lnTo>
                  <a:close/>
                  <a:moveTo>
                    <a:pt x="145" y="444"/>
                  </a:moveTo>
                  <a:cubicBezTo>
                    <a:pt x="144" y="442"/>
                    <a:pt x="143" y="444"/>
                    <a:pt x="143" y="445"/>
                  </a:cubicBezTo>
                  <a:cubicBezTo>
                    <a:pt x="144" y="446"/>
                    <a:pt x="145" y="445"/>
                    <a:pt x="145" y="444"/>
                  </a:cubicBezTo>
                  <a:moveTo>
                    <a:pt x="151" y="433"/>
                  </a:moveTo>
                  <a:cubicBezTo>
                    <a:pt x="150" y="429"/>
                    <a:pt x="145" y="434"/>
                    <a:pt x="149" y="435"/>
                  </a:cubicBezTo>
                  <a:cubicBezTo>
                    <a:pt x="149" y="435"/>
                    <a:pt x="151" y="434"/>
                    <a:pt x="151" y="433"/>
                  </a:cubicBezTo>
                  <a:moveTo>
                    <a:pt x="161" y="415"/>
                  </a:moveTo>
                  <a:cubicBezTo>
                    <a:pt x="162" y="412"/>
                    <a:pt x="157" y="415"/>
                    <a:pt x="160" y="416"/>
                  </a:cubicBezTo>
                  <a:lnTo>
                    <a:pt x="161" y="415"/>
                  </a:lnTo>
                  <a:close/>
                  <a:moveTo>
                    <a:pt x="147" y="447"/>
                  </a:moveTo>
                  <a:cubicBezTo>
                    <a:pt x="147" y="444"/>
                    <a:pt x="141" y="447"/>
                    <a:pt x="144" y="448"/>
                  </a:cubicBezTo>
                  <a:cubicBezTo>
                    <a:pt x="145" y="449"/>
                    <a:pt x="147" y="448"/>
                    <a:pt x="147" y="447"/>
                  </a:cubicBezTo>
                  <a:moveTo>
                    <a:pt x="137" y="473"/>
                  </a:moveTo>
                  <a:cubicBezTo>
                    <a:pt x="138" y="469"/>
                    <a:pt x="132" y="474"/>
                    <a:pt x="136" y="474"/>
                  </a:cubicBezTo>
                  <a:cubicBezTo>
                    <a:pt x="137" y="474"/>
                    <a:pt x="137" y="474"/>
                    <a:pt x="137" y="473"/>
                  </a:cubicBezTo>
                  <a:moveTo>
                    <a:pt x="134" y="482"/>
                  </a:moveTo>
                  <a:cubicBezTo>
                    <a:pt x="133" y="481"/>
                    <a:pt x="132" y="481"/>
                    <a:pt x="132" y="482"/>
                  </a:cubicBezTo>
                  <a:cubicBezTo>
                    <a:pt x="132" y="482"/>
                    <a:pt x="133" y="484"/>
                    <a:pt x="134" y="482"/>
                  </a:cubicBezTo>
                  <a:moveTo>
                    <a:pt x="165" y="412"/>
                  </a:moveTo>
                  <a:cubicBezTo>
                    <a:pt x="168" y="413"/>
                    <a:pt x="166" y="408"/>
                    <a:pt x="164" y="411"/>
                  </a:cubicBezTo>
                  <a:cubicBezTo>
                    <a:pt x="161" y="411"/>
                    <a:pt x="163" y="415"/>
                    <a:pt x="165" y="412"/>
                  </a:cubicBezTo>
                  <a:moveTo>
                    <a:pt x="146" y="458"/>
                  </a:moveTo>
                  <a:cubicBezTo>
                    <a:pt x="146" y="455"/>
                    <a:pt x="143" y="457"/>
                    <a:pt x="144" y="458"/>
                  </a:cubicBezTo>
                  <a:cubicBezTo>
                    <a:pt x="144" y="459"/>
                    <a:pt x="145" y="458"/>
                    <a:pt x="146" y="458"/>
                  </a:cubicBezTo>
                  <a:moveTo>
                    <a:pt x="158" y="439"/>
                  </a:moveTo>
                  <a:cubicBezTo>
                    <a:pt x="158" y="436"/>
                    <a:pt x="155" y="439"/>
                    <a:pt x="156" y="440"/>
                  </a:cubicBezTo>
                  <a:cubicBezTo>
                    <a:pt x="157" y="441"/>
                    <a:pt x="157" y="440"/>
                    <a:pt x="158" y="439"/>
                  </a:cubicBezTo>
                  <a:moveTo>
                    <a:pt x="163" y="428"/>
                  </a:moveTo>
                  <a:cubicBezTo>
                    <a:pt x="163" y="430"/>
                    <a:pt x="165" y="430"/>
                    <a:pt x="165" y="429"/>
                  </a:cubicBezTo>
                  <a:cubicBezTo>
                    <a:pt x="165" y="429"/>
                    <a:pt x="165" y="428"/>
                    <a:pt x="163" y="428"/>
                  </a:cubicBezTo>
                  <a:moveTo>
                    <a:pt x="173" y="425"/>
                  </a:moveTo>
                  <a:cubicBezTo>
                    <a:pt x="173" y="423"/>
                    <a:pt x="171" y="425"/>
                    <a:pt x="172" y="426"/>
                  </a:cubicBezTo>
                  <a:cubicBezTo>
                    <a:pt x="173" y="427"/>
                    <a:pt x="173" y="426"/>
                    <a:pt x="173" y="425"/>
                  </a:cubicBezTo>
                  <a:moveTo>
                    <a:pt x="159" y="467"/>
                  </a:moveTo>
                  <a:cubicBezTo>
                    <a:pt x="159" y="465"/>
                    <a:pt x="157" y="467"/>
                    <a:pt x="158" y="468"/>
                  </a:cubicBezTo>
                  <a:cubicBezTo>
                    <a:pt x="159" y="468"/>
                    <a:pt x="159" y="468"/>
                    <a:pt x="159" y="467"/>
                  </a:cubicBezTo>
                  <a:moveTo>
                    <a:pt x="183" y="425"/>
                  </a:moveTo>
                  <a:cubicBezTo>
                    <a:pt x="183" y="423"/>
                    <a:pt x="181" y="425"/>
                    <a:pt x="181" y="426"/>
                  </a:cubicBezTo>
                  <a:cubicBezTo>
                    <a:pt x="182" y="427"/>
                    <a:pt x="183" y="426"/>
                    <a:pt x="183" y="425"/>
                  </a:cubicBezTo>
                  <a:moveTo>
                    <a:pt x="162" y="473"/>
                  </a:moveTo>
                  <a:cubicBezTo>
                    <a:pt x="162" y="472"/>
                    <a:pt x="161" y="471"/>
                    <a:pt x="161" y="471"/>
                  </a:cubicBezTo>
                  <a:cubicBezTo>
                    <a:pt x="157" y="471"/>
                    <a:pt x="161" y="478"/>
                    <a:pt x="162" y="473"/>
                  </a:cubicBezTo>
                  <a:moveTo>
                    <a:pt x="165" y="458"/>
                  </a:moveTo>
                  <a:cubicBezTo>
                    <a:pt x="165" y="456"/>
                    <a:pt x="165" y="456"/>
                    <a:pt x="165" y="456"/>
                  </a:cubicBezTo>
                  <a:cubicBezTo>
                    <a:pt x="162" y="454"/>
                    <a:pt x="163" y="460"/>
                    <a:pt x="165" y="458"/>
                  </a:cubicBezTo>
                  <a:moveTo>
                    <a:pt x="174" y="450"/>
                  </a:moveTo>
                  <a:cubicBezTo>
                    <a:pt x="174" y="447"/>
                    <a:pt x="172" y="450"/>
                    <a:pt x="173" y="451"/>
                  </a:cubicBezTo>
                  <a:lnTo>
                    <a:pt x="174" y="450"/>
                  </a:lnTo>
                  <a:close/>
                  <a:moveTo>
                    <a:pt x="168" y="465"/>
                  </a:moveTo>
                  <a:cubicBezTo>
                    <a:pt x="169" y="461"/>
                    <a:pt x="163" y="465"/>
                    <a:pt x="167" y="466"/>
                  </a:cubicBezTo>
                  <a:cubicBezTo>
                    <a:pt x="168" y="466"/>
                    <a:pt x="168" y="465"/>
                    <a:pt x="168" y="465"/>
                  </a:cubicBezTo>
                  <a:moveTo>
                    <a:pt x="188" y="422"/>
                  </a:moveTo>
                  <a:cubicBezTo>
                    <a:pt x="188" y="420"/>
                    <a:pt x="186" y="422"/>
                    <a:pt x="187" y="423"/>
                  </a:cubicBezTo>
                  <a:cubicBezTo>
                    <a:pt x="188" y="423"/>
                    <a:pt x="189" y="422"/>
                    <a:pt x="188" y="422"/>
                  </a:cubicBezTo>
                  <a:moveTo>
                    <a:pt x="168" y="469"/>
                  </a:moveTo>
                  <a:cubicBezTo>
                    <a:pt x="168" y="466"/>
                    <a:pt x="165" y="470"/>
                    <a:pt x="167" y="470"/>
                  </a:cubicBezTo>
                  <a:cubicBezTo>
                    <a:pt x="168" y="470"/>
                    <a:pt x="168" y="470"/>
                    <a:pt x="168" y="469"/>
                  </a:cubicBezTo>
                  <a:moveTo>
                    <a:pt x="175" y="455"/>
                  </a:moveTo>
                  <a:cubicBezTo>
                    <a:pt x="176" y="452"/>
                    <a:pt x="173" y="454"/>
                    <a:pt x="173" y="454"/>
                  </a:cubicBezTo>
                  <a:cubicBezTo>
                    <a:pt x="171" y="453"/>
                    <a:pt x="171" y="454"/>
                    <a:pt x="171" y="455"/>
                  </a:cubicBezTo>
                  <a:cubicBezTo>
                    <a:pt x="171" y="456"/>
                    <a:pt x="173" y="455"/>
                    <a:pt x="173" y="455"/>
                  </a:cubicBezTo>
                  <a:cubicBezTo>
                    <a:pt x="175" y="455"/>
                    <a:pt x="174" y="456"/>
                    <a:pt x="175" y="455"/>
                  </a:cubicBezTo>
                  <a:moveTo>
                    <a:pt x="200" y="405"/>
                  </a:moveTo>
                  <a:cubicBezTo>
                    <a:pt x="200" y="403"/>
                    <a:pt x="197" y="404"/>
                    <a:pt x="197" y="405"/>
                  </a:cubicBezTo>
                  <a:cubicBezTo>
                    <a:pt x="196" y="407"/>
                    <a:pt x="200" y="408"/>
                    <a:pt x="200" y="405"/>
                  </a:cubicBezTo>
                  <a:moveTo>
                    <a:pt x="176" y="469"/>
                  </a:moveTo>
                  <a:cubicBezTo>
                    <a:pt x="176" y="468"/>
                    <a:pt x="174" y="470"/>
                    <a:pt x="176" y="470"/>
                  </a:cubicBezTo>
                  <a:lnTo>
                    <a:pt x="176" y="469"/>
                  </a:lnTo>
                  <a:close/>
                  <a:moveTo>
                    <a:pt x="188" y="447"/>
                  </a:moveTo>
                  <a:cubicBezTo>
                    <a:pt x="187" y="444"/>
                    <a:pt x="183" y="447"/>
                    <a:pt x="185" y="448"/>
                  </a:cubicBezTo>
                  <a:cubicBezTo>
                    <a:pt x="186" y="449"/>
                    <a:pt x="188" y="448"/>
                    <a:pt x="188" y="447"/>
                  </a:cubicBezTo>
                  <a:moveTo>
                    <a:pt x="190" y="444"/>
                  </a:moveTo>
                  <a:cubicBezTo>
                    <a:pt x="189" y="443"/>
                    <a:pt x="188" y="445"/>
                    <a:pt x="188" y="445"/>
                  </a:cubicBezTo>
                  <a:cubicBezTo>
                    <a:pt x="189" y="446"/>
                    <a:pt x="190" y="445"/>
                    <a:pt x="190" y="444"/>
                  </a:cubicBezTo>
                  <a:moveTo>
                    <a:pt x="187" y="452"/>
                  </a:moveTo>
                  <a:cubicBezTo>
                    <a:pt x="187" y="451"/>
                    <a:pt x="185" y="451"/>
                    <a:pt x="185" y="452"/>
                  </a:cubicBezTo>
                  <a:cubicBezTo>
                    <a:pt x="184" y="453"/>
                    <a:pt x="187" y="454"/>
                    <a:pt x="187" y="452"/>
                  </a:cubicBezTo>
                  <a:moveTo>
                    <a:pt x="172" y="487"/>
                  </a:moveTo>
                  <a:cubicBezTo>
                    <a:pt x="171" y="484"/>
                    <a:pt x="168" y="487"/>
                    <a:pt x="170" y="488"/>
                  </a:cubicBezTo>
                  <a:cubicBezTo>
                    <a:pt x="171" y="488"/>
                    <a:pt x="172" y="488"/>
                    <a:pt x="172" y="487"/>
                  </a:cubicBezTo>
                  <a:moveTo>
                    <a:pt x="181" y="469"/>
                  </a:moveTo>
                  <a:cubicBezTo>
                    <a:pt x="180" y="467"/>
                    <a:pt x="178" y="469"/>
                    <a:pt x="179" y="470"/>
                  </a:cubicBezTo>
                  <a:cubicBezTo>
                    <a:pt x="179" y="471"/>
                    <a:pt x="181" y="470"/>
                    <a:pt x="181" y="469"/>
                  </a:cubicBezTo>
                  <a:moveTo>
                    <a:pt x="175" y="482"/>
                  </a:moveTo>
                  <a:cubicBezTo>
                    <a:pt x="175" y="480"/>
                    <a:pt x="172" y="482"/>
                    <a:pt x="173" y="483"/>
                  </a:cubicBezTo>
                  <a:cubicBezTo>
                    <a:pt x="174" y="484"/>
                    <a:pt x="175" y="483"/>
                    <a:pt x="175" y="482"/>
                  </a:cubicBezTo>
                  <a:moveTo>
                    <a:pt x="196" y="435"/>
                  </a:moveTo>
                  <a:cubicBezTo>
                    <a:pt x="196" y="435"/>
                    <a:pt x="197" y="434"/>
                    <a:pt x="196" y="434"/>
                  </a:cubicBezTo>
                  <a:cubicBezTo>
                    <a:pt x="194" y="435"/>
                    <a:pt x="196" y="437"/>
                    <a:pt x="196" y="435"/>
                  </a:cubicBezTo>
                  <a:moveTo>
                    <a:pt x="208" y="415"/>
                  </a:moveTo>
                  <a:cubicBezTo>
                    <a:pt x="210" y="409"/>
                    <a:pt x="202" y="413"/>
                    <a:pt x="204" y="416"/>
                  </a:cubicBezTo>
                  <a:cubicBezTo>
                    <a:pt x="205" y="418"/>
                    <a:pt x="207" y="416"/>
                    <a:pt x="208" y="415"/>
                  </a:cubicBezTo>
                  <a:moveTo>
                    <a:pt x="185" y="480"/>
                  </a:moveTo>
                  <a:cubicBezTo>
                    <a:pt x="185" y="479"/>
                    <a:pt x="183" y="481"/>
                    <a:pt x="185" y="481"/>
                  </a:cubicBezTo>
                  <a:lnTo>
                    <a:pt x="185" y="480"/>
                  </a:lnTo>
                  <a:close/>
                  <a:moveTo>
                    <a:pt x="211" y="437"/>
                  </a:moveTo>
                  <a:cubicBezTo>
                    <a:pt x="212" y="437"/>
                    <a:pt x="214" y="434"/>
                    <a:pt x="212" y="434"/>
                  </a:cubicBezTo>
                  <a:cubicBezTo>
                    <a:pt x="211" y="433"/>
                    <a:pt x="209" y="436"/>
                    <a:pt x="211" y="437"/>
                  </a:cubicBezTo>
                  <a:moveTo>
                    <a:pt x="213" y="447"/>
                  </a:moveTo>
                  <a:cubicBezTo>
                    <a:pt x="213" y="445"/>
                    <a:pt x="210" y="449"/>
                    <a:pt x="212" y="449"/>
                  </a:cubicBezTo>
                  <a:cubicBezTo>
                    <a:pt x="213" y="449"/>
                    <a:pt x="214" y="448"/>
                    <a:pt x="213" y="447"/>
                  </a:cubicBezTo>
                  <a:moveTo>
                    <a:pt x="235" y="420"/>
                  </a:moveTo>
                  <a:cubicBezTo>
                    <a:pt x="234" y="419"/>
                    <a:pt x="232" y="420"/>
                    <a:pt x="233" y="421"/>
                  </a:cubicBezTo>
                  <a:cubicBezTo>
                    <a:pt x="233" y="422"/>
                    <a:pt x="235" y="421"/>
                    <a:pt x="235" y="420"/>
                  </a:cubicBezTo>
                  <a:moveTo>
                    <a:pt x="126" y="487"/>
                  </a:moveTo>
                  <a:cubicBezTo>
                    <a:pt x="124" y="488"/>
                    <a:pt x="129" y="490"/>
                    <a:pt x="129" y="488"/>
                  </a:cubicBezTo>
                  <a:cubicBezTo>
                    <a:pt x="129" y="487"/>
                    <a:pt x="127" y="486"/>
                    <a:pt x="126" y="487"/>
                  </a:cubicBezTo>
                  <a:moveTo>
                    <a:pt x="83" y="471"/>
                  </a:moveTo>
                  <a:cubicBezTo>
                    <a:pt x="82" y="471"/>
                    <a:pt x="85" y="473"/>
                    <a:pt x="86" y="473"/>
                  </a:cubicBezTo>
                  <a:cubicBezTo>
                    <a:pt x="87" y="472"/>
                    <a:pt x="85" y="469"/>
                    <a:pt x="83" y="471"/>
                  </a:cubicBezTo>
                  <a:moveTo>
                    <a:pt x="104" y="469"/>
                  </a:moveTo>
                  <a:cubicBezTo>
                    <a:pt x="101" y="469"/>
                    <a:pt x="105" y="472"/>
                    <a:pt x="106" y="471"/>
                  </a:cubicBezTo>
                  <a:cubicBezTo>
                    <a:pt x="107" y="469"/>
                    <a:pt x="104" y="469"/>
                    <a:pt x="104" y="469"/>
                  </a:cubicBezTo>
                  <a:moveTo>
                    <a:pt x="263" y="462"/>
                  </a:moveTo>
                  <a:cubicBezTo>
                    <a:pt x="262" y="463"/>
                    <a:pt x="262" y="464"/>
                    <a:pt x="262" y="464"/>
                  </a:cubicBezTo>
                  <a:cubicBezTo>
                    <a:pt x="263" y="465"/>
                    <a:pt x="264" y="464"/>
                    <a:pt x="263" y="462"/>
                  </a:cubicBezTo>
                  <a:moveTo>
                    <a:pt x="174" y="461"/>
                  </a:moveTo>
                  <a:cubicBezTo>
                    <a:pt x="172" y="461"/>
                    <a:pt x="172" y="461"/>
                    <a:pt x="172" y="461"/>
                  </a:cubicBezTo>
                  <a:cubicBezTo>
                    <a:pt x="172" y="458"/>
                    <a:pt x="172" y="458"/>
                    <a:pt x="171" y="457"/>
                  </a:cubicBezTo>
                  <a:cubicBezTo>
                    <a:pt x="170" y="456"/>
                    <a:pt x="169" y="459"/>
                    <a:pt x="171" y="460"/>
                  </a:cubicBezTo>
                  <a:cubicBezTo>
                    <a:pt x="166" y="459"/>
                    <a:pt x="162" y="459"/>
                    <a:pt x="157" y="459"/>
                  </a:cubicBezTo>
                  <a:cubicBezTo>
                    <a:pt x="157" y="457"/>
                    <a:pt x="155" y="458"/>
                    <a:pt x="154" y="459"/>
                  </a:cubicBezTo>
                  <a:cubicBezTo>
                    <a:pt x="152" y="460"/>
                    <a:pt x="150" y="460"/>
                    <a:pt x="148" y="460"/>
                  </a:cubicBezTo>
                  <a:cubicBezTo>
                    <a:pt x="149" y="459"/>
                    <a:pt x="149" y="458"/>
                    <a:pt x="148" y="457"/>
                  </a:cubicBezTo>
                  <a:cubicBezTo>
                    <a:pt x="148" y="458"/>
                    <a:pt x="146" y="457"/>
                    <a:pt x="146" y="459"/>
                  </a:cubicBezTo>
                  <a:cubicBezTo>
                    <a:pt x="146" y="459"/>
                    <a:pt x="146" y="460"/>
                    <a:pt x="147" y="460"/>
                  </a:cubicBezTo>
                  <a:cubicBezTo>
                    <a:pt x="143" y="461"/>
                    <a:pt x="143" y="461"/>
                    <a:pt x="143" y="461"/>
                  </a:cubicBezTo>
                  <a:cubicBezTo>
                    <a:pt x="143" y="460"/>
                    <a:pt x="142" y="460"/>
                    <a:pt x="142" y="459"/>
                  </a:cubicBezTo>
                  <a:cubicBezTo>
                    <a:pt x="141" y="460"/>
                    <a:pt x="141" y="460"/>
                    <a:pt x="141" y="461"/>
                  </a:cubicBezTo>
                  <a:cubicBezTo>
                    <a:pt x="136" y="461"/>
                    <a:pt x="131" y="462"/>
                    <a:pt x="126" y="462"/>
                  </a:cubicBezTo>
                  <a:cubicBezTo>
                    <a:pt x="101" y="465"/>
                    <a:pt x="77" y="463"/>
                    <a:pt x="56" y="468"/>
                  </a:cubicBezTo>
                  <a:cubicBezTo>
                    <a:pt x="74" y="468"/>
                    <a:pt x="95" y="467"/>
                    <a:pt x="117" y="465"/>
                  </a:cubicBezTo>
                  <a:cubicBezTo>
                    <a:pt x="117" y="466"/>
                    <a:pt x="119" y="467"/>
                    <a:pt x="119" y="465"/>
                  </a:cubicBezTo>
                  <a:cubicBezTo>
                    <a:pt x="144" y="463"/>
                    <a:pt x="144" y="463"/>
                    <a:pt x="144" y="463"/>
                  </a:cubicBezTo>
                  <a:cubicBezTo>
                    <a:pt x="144" y="464"/>
                    <a:pt x="144" y="465"/>
                    <a:pt x="145" y="465"/>
                  </a:cubicBezTo>
                  <a:cubicBezTo>
                    <a:pt x="156" y="462"/>
                    <a:pt x="166" y="461"/>
                    <a:pt x="174" y="461"/>
                  </a:cubicBezTo>
                  <a:moveTo>
                    <a:pt x="95" y="459"/>
                  </a:moveTo>
                  <a:cubicBezTo>
                    <a:pt x="88" y="459"/>
                    <a:pt x="82" y="457"/>
                    <a:pt x="80" y="461"/>
                  </a:cubicBezTo>
                  <a:cubicBezTo>
                    <a:pt x="83" y="461"/>
                    <a:pt x="96" y="463"/>
                    <a:pt x="95" y="459"/>
                  </a:cubicBezTo>
                  <a:moveTo>
                    <a:pt x="102" y="459"/>
                  </a:moveTo>
                  <a:cubicBezTo>
                    <a:pt x="106" y="459"/>
                    <a:pt x="106" y="459"/>
                    <a:pt x="106" y="459"/>
                  </a:cubicBezTo>
                  <a:cubicBezTo>
                    <a:pt x="106" y="457"/>
                    <a:pt x="106" y="457"/>
                    <a:pt x="106" y="457"/>
                  </a:cubicBezTo>
                  <a:cubicBezTo>
                    <a:pt x="102" y="458"/>
                    <a:pt x="102" y="458"/>
                    <a:pt x="102" y="458"/>
                  </a:cubicBezTo>
                  <a:lnTo>
                    <a:pt x="102" y="459"/>
                  </a:lnTo>
                  <a:close/>
                  <a:moveTo>
                    <a:pt x="162" y="409"/>
                  </a:moveTo>
                  <a:cubicBezTo>
                    <a:pt x="158" y="408"/>
                    <a:pt x="157" y="409"/>
                    <a:pt x="154" y="410"/>
                  </a:cubicBezTo>
                  <a:cubicBezTo>
                    <a:pt x="155" y="412"/>
                    <a:pt x="163" y="411"/>
                    <a:pt x="162" y="409"/>
                  </a:cubicBezTo>
                  <a:moveTo>
                    <a:pt x="152" y="408"/>
                  </a:moveTo>
                  <a:cubicBezTo>
                    <a:pt x="152" y="406"/>
                    <a:pt x="151" y="407"/>
                    <a:pt x="150" y="408"/>
                  </a:cubicBezTo>
                  <a:cubicBezTo>
                    <a:pt x="143" y="409"/>
                    <a:pt x="136" y="409"/>
                    <a:pt x="135" y="412"/>
                  </a:cubicBezTo>
                  <a:cubicBezTo>
                    <a:pt x="142" y="411"/>
                    <a:pt x="154" y="412"/>
                    <a:pt x="152" y="408"/>
                  </a:cubicBezTo>
                  <a:moveTo>
                    <a:pt x="37" y="490"/>
                  </a:moveTo>
                  <a:cubicBezTo>
                    <a:pt x="41" y="490"/>
                    <a:pt x="41" y="489"/>
                    <a:pt x="43" y="489"/>
                  </a:cubicBezTo>
                  <a:cubicBezTo>
                    <a:pt x="43" y="487"/>
                    <a:pt x="34" y="488"/>
                    <a:pt x="37" y="490"/>
                  </a:cubicBezTo>
                  <a:moveTo>
                    <a:pt x="234" y="470"/>
                  </a:moveTo>
                  <a:cubicBezTo>
                    <a:pt x="234" y="468"/>
                    <a:pt x="227" y="470"/>
                    <a:pt x="224" y="469"/>
                  </a:cubicBezTo>
                  <a:cubicBezTo>
                    <a:pt x="226" y="471"/>
                    <a:pt x="231" y="471"/>
                    <a:pt x="234" y="470"/>
                  </a:cubicBezTo>
                  <a:moveTo>
                    <a:pt x="199" y="460"/>
                  </a:moveTo>
                  <a:cubicBezTo>
                    <a:pt x="201" y="461"/>
                    <a:pt x="203" y="461"/>
                    <a:pt x="203" y="461"/>
                  </a:cubicBezTo>
                  <a:cubicBezTo>
                    <a:pt x="205" y="460"/>
                    <a:pt x="203" y="458"/>
                    <a:pt x="199" y="460"/>
                  </a:cubicBezTo>
                  <a:moveTo>
                    <a:pt x="133" y="455"/>
                  </a:moveTo>
                  <a:cubicBezTo>
                    <a:pt x="134" y="456"/>
                    <a:pt x="137" y="456"/>
                    <a:pt x="137" y="455"/>
                  </a:cubicBezTo>
                  <a:cubicBezTo>
                    <a:pt x="136" y="453"/>
                    <a:pt x="135" y="455"/>
                    <a:pt x="133" y="455"/>
                  </a:cubicBezTo>
                  <a:moveTo>
                    <a:pt x="322" y="428"/>
                  </a:moveTo>
                  <a:cubicBezTo>
                    <a:pt x="326" y="428"/>
                    <a:pt x="324" y="424"/>
                    <a:pt x="320" y="426"/>
                  </a:cubicBezTo>
                  <a:cubicBezTo>
                    <a:pt x="320" y="427"/>
                    <a:pt x="320" y="427"/>
                    <a:pt x="320" y="427"/>
                  </a:cubicBezTo>
                  <a:lnTo>
                    <a:pt x="322" y="428"/>
                  </a:lnTo>
                  <a:close/>
                  <a:moveTo>
                    <a:pt x="198" y="433"/>
                  </a:moveTo>
                  <a:cubicBezTo>
                    <a:pt x="201" y="433"/>
                    <a:pt x="201" y="432"/>
                    <a:pt x="204" y="432"/>
                  </a:cubicBezTo>
                  <a:cubicBezTo>
                    <a:pt x="204" y="430"/>
                    <a:pt x="195" y="431"/>
                    <a:pt x="198" y="433"/>
                  </a:cubicBezTo>
                  <a:moveTo>
                    <a:pt x="246" y="429"/>
                  </a:moveTo>
                  <a:cubicBezTo>
                    <a:pt x="246" y="431"/>
                    <a:pt x="250" y="430"/>
                    <a:pt x="249" y="429"/>
                  </a:cubicBezTo>
                  <a:cubicBezTo>
                    <a:pt x="248" y="429"/>
                    <a:pt x="246" y="428"/>
                    <a:pt x="246" y="429"/>
                  </a:cubicBezTo>
                  <a:moveTo>
                    <a:pt x="203" y="419"/>
                  </a:moveTo>
                  <a:cubicBezTo>
                    <a:pt x="201" y="418"/>
                    <a:pt x="199" y="421"/>
                    <a:pt x="201" y="421"/>
                  </a:cubicBezTo>
                  <a:cubicBezTo>
                    <a:pt x="199" y="423"/>
                    <a:pt x="198" y="425"/>
                    <a:pt x="198" y="428"/>
                  </a:cubicBezTo>
                  <a:cubicBezTo>
                    <a:pt x="200" y="425"/>
                    <a:pt x="202" y="422"/>
                    <a:pt x="203" y="419"/>
                  </a:cubicBezTo>
                  <a:moveTo>
                    <a:pt x="110" y="477"/>
                  </a:moveTo>
                  <a:cubicBezTo>
                    <a:pt x="109" y="475"/>
                    <a:pt x="109" y="473"/>
                    <a:pt x="107" y="472"/>
                  </a:cubicBezTo>
                  <a:cubicBezTo>
                    <a:pt x="108" y="474"/>
                    <a:pt x="109" y="475"/>
                    <a:pt x="110" y="477"/>
                  </a:cubicBezTo>
                  <a:moveTo>
                    <a:pt x="191" y="474"/>
                  </a:moveTo>
                  <a:cubicBezTo>
                    <a:pt x="188" y="474"/>
                    <a:pt x="185" y="474"/>
                    <a:pt x="181" y="474"/>
                  </a:cubicBezTo>
                  <a:cubicBezTo>
                    <a:pt x="178" y="474"/>
                    <a:pt x="175" y="475"/>
                    <a:pt x="172" y="475"/>
                  </a:cubicBezTo>
                  <a:cubicBezTo>
                    <a:pt x="173" y="474"/>
                    <a:pt x="175" y="473"/>
                    <a:pt x="177" y="473"/>
                  </a:cubicBezTo>
                  <a:cubicBezTo>
                    <a:pt x="179" y="473"/>
                    <a:pt x="182" y="473"/>
                    <a:pt x="184" y="472"/>
                  </a:cubicBezTo>
                  <a:cubicBezTo>
                    <a:pt x="185" y="471"/>
                    <a:pt x="180" y="471"/>
                    <a:pt x="174" y="471"/>
                  </a:cubicBezTo>
                  <a:cubicBezTo>
                    <a:pt x="169" y="471"/>
                    <a:pt x="164" y="472"/>
                    <a:pt x="165" y="473"/>
                  </a:cubicBezTo>
                  <a:cubicBezTo>
                    <a:pt x="166" y="473"/>
                    <a:pt x="167" y="473"/>
                    <a:pt x="168" y="473"/>
                  </a:cubicBezTo>
                  <a:cubicBezTo>
                    <a:pt x="169" y="473"/>
                    <a:pt x="170" y="473"/>
                    <a:pt x="171" y="473"/>
                  </a:cubicBezTo>
                  <a:cubicBezTo>
                    <a:pt x="170" y="474"/>
                    <a:pt x="170" y="475"/>
                    <a:pt x="170" y="475"/>
                  </a:cubicBezTo>
                  <a:cubicBezTo>
                    <a:pt x="166" y="475"/>
                    <a:pt x="161" y="475"/>
                    <a:pt x="157" y="475"/>
                  </a:cubicBezTo>
                  <a:cubicBezTo>
                    <a:pt x="153" y="475"/>
                    <a:pt x="149" y="476"/>
                    <a:pt x="145" y="476"/>
                  </a:cubicBezTo>
                  <a:cubicBezTo>
                    <a:pt x="139" y="476"/>
                    <a:pt x="133" y="476"/>
                    <a:pt x="127" y="476"/>
                  </a:cubicBezTo>
                  <a:cubicBezTo>
                    <a:pt x="121" y="476"/>
                    <a:pt x="115" y="476"/>
                    <a:pt x="110" y="477"/>
                  </a:cubicBezTo>
                  <a:cubicBezTo>
                    <a:pt x="104" y="477"/>
                    <a:pt x="98" y="477"/>
                    <a:pt x="93" y="478"/>
                  </a:cubicBezTo>
                  <a:cubicBezTo>
                    <a:pt x="87" y="478"/>
                    <a:pt x="82" y="479"/>
                    <a:pt x="77" y="480"/>
                  </a:cubicBezTo>
                  <a:cubicBezTo>
                    <a:pt x="77" y="481"/>
                    <a:pt x="77" y="481"/>
                    <a:pt x="77" y="481"/>
                  </a:cubicBezTo>
                  <a:cubicBezTo>
                    <a:pt x="77" y="482"/>
                    <a:pt x="77" y="482"/>
                    <a:pt x="77" y="482"/>
                  </a:cubicBezTo>
                  <a:cubicBezTo>
                    <a:pt x="99" y="481"/>
                    <a:pt x="120" y="480"/>
                    <a:pt x="141" y="480"/>
                  </a:cubicBezTo>
                  <a:cubicBezTo>
                    <a:pt x="162" y="479"/>
                    <a:pt x="183" y="478"/>
                    <a:pt x="203" y="477"/>
                  </a:cubicBezTo>
                  <a:cubicBezTo>
                    <a:pt x="204" y="479"/>
                    <a:pt x="206" y="481"/>
                    <a:pt x="207" y="483"/>
                  </a:cubicBezTo>
                  <a:cubicBezTo>
                    <a:pt x="208" y="485"/>
                    <a:pt x="210" y="486"/>
                    <a:pt x="211" y="488"/>
                  </a:cubicBezTo>
                  <a:cubicBezTo>
                    <a:pt x="207" y="489"/>
                    <a:pt x="202" y="489"/>
                    <a:pt x="198" y="489"/>
                  </a:cubicBezTo>
                  <a:cubicBezTo>
                    <a:pt x="194" y="489"/>
                    <a:pt x="190" y="489"/>
                    <a:pt x="186" y="489"/>
                  </a:cubicBezTo>
                  <a:cubicBezTo>
                    <a:pt x="182" y="489"/>
                    <a:pt x="181" y="490"/>
                    <a:pt x="180" y="490"/>
                  </a:cubicBezTo>
                  <a:cubicBezTo>
                    <a:pt x="178" y="491"/>
                    <a:pt x="178" y="492"/>
                    <a:pt x="175" y="492"/>
                  </a:cubicBezTo>
                  <a:cubicBezTo>
                    <a:pt x="174" y="492"/>
                    <a:pt x="173" y="491"/>
                    <a:pt x="172" y="491"/>
                  </a:cubicBezTo>
                  <a:cubicBezTo>
                    <a:pt x="170" y="491"/>
                    <a:pt x="169" y="490"/>
                    <a:pt x="167" y="490"/>
                  </a:cubicBezTo>
                  <a:cubicBezTo>
                    <a:pt x="161" y="491"/>
                    <a:pt x="154" y="491"/>
                    <a:pt x="147" y="491"/>
                  </a:cubicBezTo>
                  <a:cubicBezTo>
                    <a:pt x="140" y="491"/>
                    <a:pt x="132" y="491"/>
                    <a:pt x="125" y="492"/>
                  </a:cubicBezTo>
                  <a:cubicBezTo>
                    <a:pt x="125" y="491"/>
                    <a:pt x="125" y="490"/>
                    <a:pt x="125" y="489"/>
                  </a:cubicBezTo>
                  <a:cubicBezTo>
                    <a:pt x="125" y="488"/>
                    <a:pt x="124" y="488"/>
                    <a:pt x="123" y="488"/>
                  </a:cubicBezTo>
                  <a:cubicBezTo>
                    <a:pt x="123" y="487"/>
                    <a:pt x="122" y="488"/>
                    <a:pt x="122" y="488"/>
                  </a:cubicBezTo>
                  <a:cubicBezTo>
                    <a:pt x="121" y="488"/>
                    <a:pt x="121" y="488"/>
                    <a:pt x="120" y="489"/>
                  </a:cubicBezTo>
                  <a:cubicBezTo>
                    <a:pt x="120" y="489"/>
                    <a:pt x="121" y="490"/>
                    <a:pt x="121" y="490"/>
                  </a:cubicBezTo>
                  <a:cubicBezTo>
                    <a:pt x="121" y="491"/>
                    <a:pt x="121" y="492"/>
                    <a:pt x="121" y="492"/>
                  </a:cubicBezTo>
                  <a:cubicBezTo>
                    <a:pt x="120" y="492"/>
                    <a:pt x="119" y="492"/>
                    <a:pt x="117" y="493"/>
                  </a:cubicBezTo>
                  <a:cubicBezTo>
                    <a:pt x="116" y="493"/>
                    <a:pt x="115" y="493"/>
                    <a:pt x="113" y="494"/>
                  </a:cubicBezTo>
                  <a:cubicBezTo>
                    <a:pt x="113" y="493"/>
                    <a:pt x="112" y="493"/>
                    <a:pt x="112" y="493"/>
                  </a:cubicBezTo>
                  <a:cubicBezTo>
                    <a:pt x="111" y="492"/>
                    <a:pt x="111" y="492"/>
                    <a:pt x="110" y="493"/>
                  </a:cubicBezTo>
                  <a:cubicBezTo>
                    <a:pt x="110" y="491"/>
                    <a:pt x="109" y="490"/>
                    <a:pt x="108" y="489"/>
                  </a:cubicBezTo>
                  <a:cubicBezTo>
                    <a:pt x="106" y="489"/>
                    <a:pt x="105" y="489"/>
                    <a:pt x="105" y="492"/>
                  </a:cubicBezTo>
                  <a:cubicBezTo>
                    <a:pt x="106" y="493"/>
                    <a:pt x="106" y="493"/>
                    <a:pt x="106" y="493"/>
                  </a:cubicBezTo>
                  <a:cubicBezTo>
                    <a:pt x="101" y="493"/>
                    <a:pt x="94" y="493"/>
                    <a:pt x="87" y="493"/>
                  </a:cubicBezTo>
                  <a:cubicBezTo>
                    <a:pt x="80" y="493"/>
                    <a:pt x="73" y="493"/>
                    <a:pt x="66" y="494"/>
                  </a:cubicBezTo>
                  <a:cubicBezTo>
                    <a:pt x="58" y="494"/>
                    <a:pt x="49" y="495"/>
                    <a:pt x="40" y="495"/>
                  </a:cubicBezTo>
                  <a:cubicBezTo>
                    <a:pt x="32" y="496"/>
                    <a:pt x="23" y="496"/>
                    <a:pt x="15" y="497"/>
                  </a:cubicBezTo>
                  <a:cubicBezTo>
                    <a:pt x="15" y="496"/>
                    <a:pt x="14" y="496"/>
                    <a:pt x="13" y="496"/>
                  </a:cubicBezTo>
                  <a:cubicBezTo>
                    <a:pt x="13" y="495"/>
                    <a:pt x="12" y="495"/>
                    <a:pt x="11" y="495"/>
                  </a:cubicBezTo>
                  <a:cubicBezTo>
                    <a:pt x="10" y="495"/>
                    <a:pt x="9" y="494"/>
                    <a:pt x="8" y="493"/>
                  </a:cubicBezTo>
                  <a:cubicBezTo>
                    <a:pt x="7" y="492"/>
                    <a:pt x="7" y="491"/>
                    <a:pt x="7" y="490"/>
                  </a:cubicBezTo>
                  <a:cubicBezTo>
                    <a:pt x="7" y="488"/>
                    <a:pt x="8" y="486"/>
                    <a:pt x="9" y="484"/>
                  </a:cubicBezTo>
                  <a:cubicBezTo>
                    <a:pt x="11" y="482"/>
                    <a:pt x="12" y="480"/>
                    <a:pt x="13" y="478"/>
                  </a:cubicBezTo>
                  <a:cubicBezTo>
                    <a:pt x="12" y="477"/>
                    <a:pt x="12" y="477"/>
                    <a:pt x="12" y="477"/>
                  </a:cubicBezTo>
                  <a:cubicBezTo>
                    <a:pt x="15" y="477"/>
                    <a:pt x="18" y="476"/>
                    <a:pt x="20" y="476"/>
                  </a:cubicBezTo>
                  <a:cubicBezTo>
                    <a:pt x="23" y="475"/>
                    <a:pt x="25" y="474"/>
                    <a:pt x="26" y="473"/>
                  </a:cubicBezTo>
                  <a:cubicBezTo>
                    <a:pt x="28" y="473"/>
                    <a:pt x="30" y="473"/>
                    <a:pt x="32" y="473"/>
                  </a:cubicBezTo>
                  <a:cubicBezTo>
                    <a:pt x="34" y="472"/>
                    <a:pt x="36" y="472"/>
                    <a:pt x="37" y="471"/>
                  </a:cubicBezTo>
                  <a:cubicBezTo>
                    <a:pt x="36" y="470"/>
                    <a:pt x="32" y="470"/>
                    <a:pt x="29" y="470"/>
                  </a:cubicBezTo>
                  <a:cubicBezTo>
                    <a:pt x="26" y="471"/>
                    <a:pt x="24" y="472"/>
                    <a:pt x="24" y="474"/>
                  </a:cubicBezTo>
                  <a:cubicBezTo>
                    <a:pt x="22" y="474"/>
                    <a:pt x="22" y="474"/>
                    <a:pt x="22" y="474"/>
                  </a:cubicBezTo>
                  <a:cubicBezTo>
                    <a:pt x="20" y="474"/>
                    <a:pt x="20" y="474"/>
                    <a:pt x="20" y="474"/>
                  </a:cubicBezTo>
                  <a:cubicBezTo>
                    <a:pt x="22" y="472"/>
                    <a:pt x="20" y="467"/>
                    <a:pt x="19" y="464"/>
                  </a:cubicBezTo>
                  <a:cubicBezTo>
                    <a:pt x="18" y="460"/>
                    <a:pt x="17" y="457"/>
                    <a:pt x="22" y="459"/>
                  </a:cubicBezTo>
                  <a:cubicBezTo>
                    <a:pt x="23" y="453"/>
                    <a:pt x="26" y="450"/>
                    <a:pt x="30" y="447"/>
                  </a:cubicBezTo>
                  <a:cubicBezTo>
                    <a:pt x="33" y="444"/>
                    <a:pt x="38" y="442"/>
                    <a:pt x="42" y="440"/>
                  </a:cubicBezTo>
                  <a:cubicBezTo>
                    <a:pt x="42" y="438"/>
                    <a:pt x="42" y="438"/>
                    <a:pt x="42" y="438"/>
                  </a:cubicBezTo>
                  <a:cubicBezTo>
                    <a:pt x="42" y="438"/>
                    <a:pt x="43" y="438"/>
                    <a:pt x="43" y="438"/>
                  </a:cubicBezTo>
                  <a:cubicBezTo>
                    <a:pt x="44" y="438"/>
                    <a:pt x="44" y="438"/>
                    <a:pt x="45" y="438"/>
                  </a:cubicBezTo>
                  <a:cubicBezTo>
                    <a:pt x="45" y="438"/>
                    <a:pt x="44" y="438"/>
                    <a:pt x="44" y="437"/>
                  </a:cubicBezTo>
                  <a:cubicBezTo>
                    <a:pt x="43" y="437"/>
                    <a:pt x="42" y="437"/>
                    <a:pt x="42" y="437"/>
                  </a:cubicBezTo>
                  <a:cubicBezTo>
                    <a:pt x="41" y="434"/>
                    <a:pt x="41" y="434"/>
                    <a:pt x="41" y="434"/>
                  </a:cubicBezTo>
                  <a:cubicBezTo>
                    <a:pt x="41" y="432"/>
                    <a:pt x="41" y="432"/>
                    <a:pt x="41" y="432"/>
                  </a:cubicBezTo>
                  <a:cubicBezTo>
                    <a:pt x="40" y="432"/>
                    <a:pt x="43" y="431"/>
                    <a:pt x="47" y="430"/>
                  </a:cubicBezTo>
                  <a:cubicBezTo>
                    <a:pt x="52" y="428"/>
                    <a:pt x="59" y="427"/>
                    <a:pt x="65" y="427"/>
                  </a:cubicBezTo>
                  <a:cubicBezTo>
                    <a:pt x="65" y="427"/>
                    <a:pt x="69" y="429"/>
                    <a:pt x="74" y="432"/>
                  </a:cubicBezTo>
                  <a:cubicBezTo>
                    <a:pt x="79" y="435"/>
                    <a:pt x="84" y="438"/>
                    <a:pt x="86" y="440"/>
                  </a:cubicBezTo>
                  <a:cubicBezTo>
                    <a:pt x="89" y="442"/>
                    <a:pt x="93" y="443"/>
                    <a:pt x="96" y="444"/>
                  </a:cubicBezTo>
                  <a:cubicBezTo>
                    <a:pt x="100" y="445"/>
                    <a:pt x="104" y="446"/>
                    <a:pt x="107" y="447"/>
                  </a:cubicBezTo>
                  <a:cubicBezTo>
                    <a:pt x="107" y="448"/>
                    <a:pt x="108" y="449"/>
                    <a:pt x="109" y="450"/>
                  </a:cubicBezTo>
                  <a:cubicBezTo>
                    <a:pt x="110" y="451"/>
                    <a:pt x="111" y="452"/>
                    <a:pt x="112" y="451"/>
                  </a:cubicBezTo>
                  <a:cubicBezTo>
                    <a:pt x="113" y="450"/>
                    <a:pt x="113" y="449"/>
                    <a:pt x="113" y="449"/>
                  </a:cubicBezTo>
                  <a:cubicBezTo>
                    <a:pt x="116" y="450"/>
                    <a:pt x="119" y="451"/>
                    <a:pt x="122" y="453"/>
                  </a:cubicBezTo>
                  <a:cubicBezTo>
                    <a:pt x="125" y="455"/>
                    <a:pt x="128" y="456"/>
                    <a:pt x="131" y="458"/>
                  </a:cubicBezTo>
                  <a:cubicBezTo>
                    <a:pt x="130" y="455"/>
                    <a:pt x="129" y="452"/>
                    <a:pt x="128" y="449"/>
                  </a:cubicBezTo>
                  <a:cubicBezTo>
                    <a:pt x="127" y="446"/>
                    <a:pt x="127" y="443"/>
                    <a:pt x="127" y="440"/>
                  </a:cubicBezTo>
                  <a:cubicBezTo>
                    <a:pt x="128" y="439"/>
                    <a:pt x="129" y="438"/>
                    <a:pt x="130" y="437"/>
                  </a:cubicBezTo>
                  <a:cubicBezTo>
                    <a:pt x="132" y="436"/>
                    <a:pt x="133" y="435"/>
                    <a:pt x="134" y="434"/>
                  </a:cubicBezTo>
                  <a:cubicBezTo>
                    <a:pt x="134" y="434"/>
                    <a:pt x="135" y="434"/>
                    <a:pt x="135" y="434"/>
                  </a:cubicBezTo>
                  <a:cubicBezTo>
                    <a:pt x="136" y="433"/>
                    <a:pt x="136" y="433"/>
                    <a:pt x="136" y="433"/>
                  </a:cubicBezTo>
                  <a:cubicBezTo>
                    <a:pt x="137" y="432"/>
                    <a:pt x="137" y="431"/>
                    <a:pt x="138" y="431"/>
                  </a:cubicBezTo>
                  <a:cubicBezTo>
                    <a:pt x="139" y="430"/>
                    <a:pt x="139" y="429"/>
                    <a:pt x="140" y="428"/>
                  </a:cubicBezTo>
                  <a:cubicBezTo>
                    <a:pt x="137" y="426"/>
                    <a:pt x="134" y="424"/>
                    <a:pt x="131" y="423"/>
                  </a:cubicBezTo>
                  <a:cubicBezTo>
                    <a:pt x="127" y="421"/>
                    <a:pt x="124" y="420"/>
                    <a:pt x="120" y="420"/>
                  </a:cubicBezTo>
                  <a:cubicBezTo>
                    <a:pt x="118" y="420"/>
                    <a:pt x="116" y="420"/>
                    <a:pt x="113" y="421"/>
                  </a:cubicBezTo>
                  <a:cubicBezTo>
                    <a:pt x="111" y="422"/>
                    <a:pt x="109" y="423"/>
                    <a:pt x="107" y="424"/>
                  </a:cubicBezTo>
                  <a:cubicBezTo>
                    <a:pt x="106" y="422"/>
                    <a:pt x="110" y="419"/>
                    <a:pt x="115" y="416"/>
                  </a:cubicBezTo>
                  <a:cubicBezTo>
                    <a:pt x="120" y="413"/>
                    <a:pt x="126" y="410"/>
                    <a:pt x="129" y="409"/>
                  </a:cubicBezTo>
                  <a:cubicBezTo>
                    <a:pt x="133" y="407"/>
                    <a:pt x="136" y="405"/>
                    <a:pt x="139" y="403"/>
                  </a:cubicBezTo>
                  <a:cubicBezTo>
                    <a:pt x="142" y="402"/>
                    <a:pt x="146" y="400"/>
                    <a:pt x="150" y="400"/>
                  </a:cubicBezTo>
                  <a:cubicBezTo>
                    <a:pt x="152" y="400"/>
                    <a:pt x="155" y="400"/>
                    <a:pt x="157" y="401"/>
                  </a:cubicBezTo>
                  <a:cubicBezTo>
                    <a:pt x="160" y="401"/>
                    <a:pt x="162" y="402"/>
                    <a:pt x="164" y="404"/>
                  </a:cubicBezTo>
                  <a:cubicBezTo>
                    <a:pt x="165" y="405"/>
                    <a:pt x="167" y="407"/>
                    <a:pt x="167" y="409"/>
                  </a:cubicBezTo>
                  <a:cubicBezTo>
                    <a:pt x="168" y="410"/>
                    <a:pt x="169" y="412"/>
                    <a:pt x="170" y="414"/>
                  </a:cubicBezTo>
                  <a:cubicBezTo>
                    <a:pt x="170" y="415"/>
                    <a:pt x="170" y="415"/>
                    <a:pt x="170" y="415"/>
                  </a:cubicBezTo>
                  <a:cubicBezTo>
                    <a:pt x="170" y="415"/>
                    <a:pt x="170" y="416"/>
                    <a:pt x="170" y="417"/>
                  </a:cubicBezTo>
                  <a:cubicBezTo>
                    <a:pt x="169" y="417"/>
                    <a:pt x="170" y="418"/>
                    <a:pt x="171" y="418"/>
                  </a:cubicBezTo>
                  <a:cubicBezTo>
                    <a:pt x="172" y="418"/>
                    <a:pt x="173" y="419"/>
                    <a:pt x="174" y="420"/>
                  </a:cubicBezTo>
                  <a:cubicBezTo>
                    <a:pt x="174" y="421"/>
                    <a:pt x="175" y="422"/>
                    <a:pt x="176" y="423"/>
                  </a:cubicBezTo>
                  <a:cubicBezTo>
                    <a:pt x="177" y="425"/>
                    <a:pt x="177" y="425"/>
                    <a:pt x="177" y="425"/>
                  </a:cubicBezTo>
                  <a:cubicBezTo>
                    <a:pt x="178" y="426"/>
                    <a:pt x="178" y="426"/>
                    <a:pt x="178" y="426"/>
                  </a:cubicBezTo>
                  <a:cubicBezTo>
                    <a:pt x="181" y="422"/>
                    <a:pt x="184" y="418"/>
                    <a:pt x="187" y="414"/>
                  </a:cubicBezTo>
                  <a:cubicBezTo>
                    <a:pt x="191" y="410"/>
                    <a:pt x="194" y="406"/>
                    <a:pt x="199" y="403"/>
                  </a:cubicBezTo>
                  <a:cubicBezTo>
                    <a:pt x="203" y="407"/>
                    <a:pt x="203" y="407"/>
                    <a:pt x="203" y="407"/>
                  </a:cubicBezTo>
                  <a:cubicBezTo>
                    <a:pt x="208" y="412"/>
                    <a:pt x="208" y="412"/>
                    <a:pt x="208" y="412"/>
                  </a:cubicBezTo>
                  <a:cubicBezTo>
                    <a:pt x="210" y="411"/>
                    <a:pt x="212" y="409"/>
                    <a:pt x="213" y="408"/>
                  </a:cubicBezTo>
                  <a:cubicBezTo>
                    <a:pt x="215" y="406"/>
                    <a:pt x="217" y="405"/>
                    <a:pt x="220" y="406"/>
                  </a:cubicBezTo>
                  <a:cubicBezTo>
                    <a:pt x="222" y="407"/>
                    <a:pt x="224" y="408"/>
                    <a:pt x="225" y="410"/>
                  </a:cubicBezTo>
                  <a:cubicBezTo>
                    <a:pt x="226" y="413"/>
                    <a:pt x="226" y="415"/>
                    <a:pt x="228" y="416"/>
                  </a:cubicBezTo>
                  <a:cubicBezTo>
                    <a:pt x="234" y="418"/>
                    <a:pt x="240" y="419"/>
                    <a:pt x="246" y="420"/>
                  </a:cubicBezTo>
                  <a:cubicBezTo>
                    <a:pt x="252" y="421"/>
                    <a:pt x="258" y="421"/>
                    <a:pt x="264" y="422"/>
                  </a:cubicBezTo>
                  <a:cubicBezTo>
                    <a:pt x="272" y="423"/>
                    <a:pt x="280" y="424"/>
                    <a:pt x="287" y="425"/>
                  </a:cubicBezTo>
                  <a:cubicBezTo>
                    <a:pt x="295" y="426"/>
                    <a:pt x="303" y="426"/>
                    <a:pt x="310" y="426"/>
                  </a:cubicBezTo>
                  <a:cubicBezTo>
                    <a:pt x="315" y="425"/>
                    <a:pt x="321" y="425"/>
                    <a:pt x="326" y="425"/>
                  </a:cubicBezTo>
                  <a:cubicBezTo>
                    <a:pt x="331" y="425"/>
                    <a:pt x="336" y="425"/>
                    <a:pt x="341" y="425"/>
                  </a:cubicBezTo>
                  <a:cubicBezTo>
                    <a:pt x="341" y="425"/>
                    <a:pt x="342" y="425"/>
                    <a:pt x="343" y="425"/>
                  </a:cubicBezTo>
                  <a:cubicBezTo>
                    <a:pt x="343" y="425"/>
                    <a:pt x="344" y="425"/>
                    <a:pt x="345" y="425"/>
                  </a:cubicBezTo>
                  <a:cubicBezTo>
                    <a:pt x="344" y="426"/>
                    <a:pt x="344" y="426"/>
                    <a:pt x="343" y="426"/>
                  </a:cubicBezTo>
                  <a:cubicBezTo>
                    <a:pt x="342" y="427"/>
                    <a:pt x="341" y="427"/>
                    <a:pt x="340" y="427"/>
                  </a:cubicBezTo>
                  <a:cubicBezTo>
                    <a:pt x="335" y="428"/>
                    <a:pt x="335" y="428"/>
                    <a:pt x="335" y="428"/>
                  </a:cubicBezTo>
                  <a:cubicBezTo>
                    <a:pt x="331" y="428"/>
                    <a:pt x="331" y="428"/>
                    <a:pt x="331" y="428"/>
                  </a:cubicBezTo>
                  <a:cubicBezTo>
                    <a:pt x="332" y="428"/>
                    <a:pt x="333" y="428"/>
                    <a:pt x="333" y="427"/>
                  </a:cubicBezTo>
                  <a:cubicBezTo>
                    <a:pt x="334" y="427"/>
                    <a:pt x="334" y="426"/>
                    <a:pt x="334" y="426"/>
                  </a:cubicBezTo>
                  <a:cubicBezTo>
                    <a:pt x="333" y="426"/>
                    <a:pt x="331" y="426"/>
                    <a:pt x="330" y="427"/>
                  </a:cubicBezTo>
                  <a:cubicBezTo>
                    <a:pt x="328" y="427"/>
                    <a:pt x="328" y="427"/>
                    <a:pt x="328" y="429"/>
                  </a:cubicBezTo>
                  <a:cubicBezTo>
                    <a:pt x="318" y="429"/>
                    <a:pt x="308" y="429"/>
                    <a:pt x="298" y="428"/>
                  </a:cubicBezTo>
                  <a:cubicBezTo>
                    <a:pt x="289" y="428"/>
                    <a:pt x="279" y="427"/>
                    <a:pt x="269" y="425"/>
                  </a:cubicBezTo>
                  <a:cubicBezTo>
                    <a:pt x="264" y="425"/>
                    <a:pt x="258" y="424"/>
                    <a:pt x="253" y="424"/>
                  </a:cubicBezTo>
                  <a:cubicBezTo>
                    <a:pt x="248" y="423"/>
                    <a:pt x="243" y="424"/>
                    <a:pt x="238" y="426"/>
                  </a:cubicBezTo>
                  <a:cubicBezTo>
                    <a:pt x="240" y="426"/>
                    <a:pt x="242" y="427"/>
                    <a:pt x="244" y="428"/>
                  </a:cubicBezTo>
                  <a:cubicBezTo>
                    <a:pt x="246" y="428"/>
                    <a:pt x="248" y="429"/>
                    <a:pt x="249" y="429"/>
                  </a:cubicBezTo>
                  <a:cubicBezTo>
                    <a:pt x="253" y="430"/>
                    <a:pt x="257" y="431"/>
                    <a:pt x="261" y="432"/>
                  </a:cubicBezTo>
                  <a:cubicBezTo>
                    <a:pt x="265" y="433"/>
                    <a:pt x="268" y="434"/>
                    <a:pt x="272" y="435"/>
                  </a:cubicBezTo>
                  <a:cubicBezTo>
                    <a:pt x="288" y="438"/>
                    <a:pt x="303" y="441"/>
                    <a:pt x="319" y="442"/>
                  </a:cubicBezTo>
                  <a:cubicBezTo>
                    <a:pt x="335" y="444"/>
                    <a:pt x="350" y="444"/>
                    <a:pt x="366" y="444"/>
                  </a:cubicBezTo>
                  <a:cubicBezTo>
                    <a:pt x="361" y="444"/>
                    <a:pt x="356" y="445"/>
                    <a:pt x="352" y="445"/>
                  </a:cubicBezTo>
                  <a:cubicBezTo>
                    <a:pt x="348" y="446"/>
                    <a:pt x="345" y="446"/>
                    <a:pt x="344" y="447"/>
                  </a:cubicBezTo>
                  <a:cubicBezTo>
                    <a:pt x="338" y="446"/>
                    <a:pt x="332" y="446"/>
                    <a:pt x="326" y="446"/>
                  </a:cubicBezTo>
                  <a:cubicBezTo>
                    <a:pt x="320" y="445"/>
                    <a:pt x="314" y="445"/>
                    <a:pt x="308" y="444"/>
                  </a:cubicBezTo>
                  <a:cubicBezTo>
                    <a:pt x="301" y="443"/>
                    <a:pt x="293" y="442"/>
                    <a:pt x="286" y="440"/>
                  </a:cubicBezTo>
                  <a:cubicBezTo>
                    <a:pt x="279" y="439"/>
                    <a:pt x="271" y="438"/>
                    <a:pt x="264" y="436"/>
                  </a:cubicBezTo>
                  <a:cubicBezTo>
                    <a:pt x="262" y="435"/>
                    <a:pt x="260" y="435"/>
                    <a:pt x="257" y="434"/>
                  </a:cubicBezTo>
                  <a:cubicBezTo>
                    <a:pt x="255" y="433"/>
                    <a:pt x="253" y="433"/>
                    <a:pt x="250" y="432"/>
                  </a:cubicBezTo>
                  <a:cubicBezTo>
                    <a:pt x="250" y="432"/>
                    <a:pt x="250" y="431"/>
                    <a:pt x="250" y="431"/>
                  </a:cubicBezTo>
                  <a:cubicBezTo>
                    <a:pt x="250" y="430"/>
                    <a:pt x="250" y="430"/>
                    <a:pt x="250" y="429"/>
                  </a:cubicBezTo>
                  <a:cubicBezTo>
                    <a:pt x="249" y="431"/>
                    <a:pt x="249" y="431"/>
                    <a:pt x="248" y="432"/>
                  </a:cubicBezTo>
                  <a:cubicBezTo>
                    <a:pt x="244" y="430"/>
                    <a:pt x="239" y="429"/>
                    <a:pt x="235" y="427"/>
                  </a:cubicBezTo>
                  <a:cubicBezTo>
                    <a:pt x="230" y="426"/>
                    <a:pt x="226" y="424"/>
                    <a:pt x="222" y="422"/>
                  </a:cubicBezTo>
                  <a:cubicBezTo>
                    <a:pt x="220" y="424"/>
                    <a:pt x="219" y="427"/>
                    <a:pt x="217" y="430"/>
                  </a:cubicBezTo>
                  <a:cubicBezTo>
                    <a:pt x="215" y="433"/>
                    <a:pt x="213" y="436"/>
                    <a:pt x="211" y="438"/>
                  </a:cubicBezTo>
                  <a:cubicBezTo>
                    <a:pt x="209" y="439"/>
                    <a:pt x="209" y="439"/>
                    <a:pt x="209" y="439"/>
                  </a:cubicBezTo>
                  <a:cubicBezTo>
                    <a:pt x="209" y="440"/>
                    <a:pt x="209" y="440"/>
                    <a:pt x="209" y="440"/>
                  </a:cubicBezTo>
                  <a:cubicBezTo>
                    <a:pt x="209" y="441"/>
                    <a:pt x="209" y="441"/>
                    <a:pt x="209" y="441"/>
                  </a:cubicBezTo>
                  <a:cubicBezTo>
                    <a:pt x="215" y="444"/>
                    <a:pt x="222" y="446"/>
                    <a:pt x="230" y="448"/>
                  </a:cubicBezTo>
                  <a:cubicBezTo>
                    <a:pt x="237" y="449"/>
                    <a:pt x="244" y="451"/>
                    <a:pt x="251" y="453"/>
                  </a:cubicBezTo>
                  <a:cubicBezTo>
                    <a:pt x="250" y="453"/>
                    <a:pt x="250" y="454"/>
                    <a:pt x="250" y="455"/>
                  </a:cubicBezTo>
                  <a:cubicBezTo>
                    <a:pt x="250" y="455"/>
                    <a:pt x="251" y="455"/>
                    <a:pt x="251" y="456"/>
                  </a:cubicBezTo>
                  <a:cubicBezTo>
                    <a:pt x="252" y="456"/>
                    <a:pt x="252" y="456"/>
                    <a:pt x="253" y="455"/>
                  </a:cubicBezTo>
                  <a:cubicBezTo>
                    <a:pt x="253" y="455"/>
                    <a:pt x="253" y="454"/>
                    <a:pt x="254" y="453"/>
                  </a:cubicBezTo>
                  <a:cubicBezTo>
                    <a:pt x="256" y="454"/>
                    <a:pt x="256" y="454"/>
                    <a:pt x="256" y="454"/>
                  </a:cubicBezTo>
                  <a:cubicBezTo>
                    <a:pt x="259" y="455"/>
                    <a:pt x="259" y="455"/>
                    <a:pt x="259" y="455"/>
                  </a:cubicBezTo>
                  <a:cubicBezTo>
                    <a:pt x="261" y="455"/>
                    <a:pt x="262" y="456"/>
                    <a:pt x="263" y="456"/>
                  </a:cubicBezTo>
                  <a:cubicBezTo>
                    <a:pt x="264" y="457"/>
                    <a:pt x="265" y="457"/>
                    <a:pt x="266" y="457"/>
                  </a:cubicBezTo>
                  <a:cubicBezTo>
                    <a:pt x="268" y="459"/>
                    <a:pt x="270" y="461"/>
                    <a:pt x="273" y="463"/>
                  </a:cubicBezTo>
                  <a:cubicBezTo>
                    <a:pt x="275" y="465"/>
                    <a:pt x="277" y="466"/>
                    <a:pt x="279" y="469"/>
                  </a:cubicBezTo>
                  <a:cubicBezTo>
                    <a:pt x="271" y="469"/>
                    <a:pt x="271" y="469"/>
                    <a:pt x="271" y="469"/>
                  </a:cubicBezTo>
                  <a:cubicBezTo>
                    <a:pt x="263" y="469"/>
                    <a:pt x="263" y="469"/>
                    <a:pt x="263" y="469"/>
                  </a:cubicBezTo>
                  <a:cubicBezTo>
                    <a:pt x="263" y="469"/>
                    <a:pt x="264" y="468"/>
                    <a:pt x="264" y="467"/>
                  </a:cubicBezTo>
                  <a:cubicBezTo>
                    <a:pt x="264" y="466"/>
                    <a:pt x="264" y="466"/>
                    <a:pt x="263" y="466"/>
                  </a:cubicBezTo>
                  <a:cubicBezTo>
                    <a:pt x="262" y="466"/>
                    <a:pt x="262" y="467"/>
                    <a:pt x="262" y="467"/>
                  </a:cubicBezTo>
                  <a:cubicBezTo>
                    <a:pt x="262" y="468"/>
                    <a:pt x="262" y="469"/>
                    <a:pt x="262" y="470"/>
                  </a:cubicBezTo>
                  <a:cubicBezTo>
                    <a:pt x="251" y="470"/>
                    <a:pt x="251" y="470"/>
                    <a:pt x="251" y="470"/>
                  </a:cubicBezTo>
                  <a:cubicBezTo>
                    <a:pt x="241" y="471"/>
                    <a:pt x="241" y="471"/>
                    <a:pt x="241" y="471"/>
                  </a:cubicBezTo>
                  <a:cubicBezTo>
                    <a:pt x="236" y="471"/>
                    <a:pt x="232" y="472"/>
                    <a:pt x="228" y="472"/>
                  </a:cubicBezTo>
                  <a:cubicBezTo>
                    <a:pt x="223" y="472"/>
                    <a:pt x="219" y="472"/>
                    <a:pt x="215" y="472"/>
                  </a:cubicBezTo>
                  <a:cubicBezTo>
                    <a:pt x="214" y="471"/>
                    <a:pt x="214" y="470"/>
                    <a:pt x="214" y="469"/>
                  </a:cubicBezTo>
                  <a:cubicBezTo>
                    <a:pt x="213" y="468"/>
                    <a:pt x="213" y="467"/>
                    <a:pt x="213" y="466"/>
                  </a:cubicBezTo>
                  <a:cubicBezTo>
                    <a:pt x="209" y="467"/>
                    <a:pt x="206" y="467"/>
                    <a:pt x="203" y="467"/>
                  </a:cubicBezTo>
                  <a:cubicBezTo>
                    <a:pt x="199" y="467"/>
                    <a:pt x="196" y="467"/>
                    <a:pt x="193" y="467"/>
                  </a:cubicBezTo>
                  <a:cubicBezTo>
                    <a:pt x="195" y="469"/>
                    <a:pt x="195" y="469"/>
                    <a:pt x="195" y="469"/>
                  </a:cubicBezTo>
                  <a:cubicBezTo>
                    <a:pt x="197" y="471"/>
                    <a:pt x="197" y="471"/>
                    <a:pt x="197" y="471"/>
                  </a:cubicBezTo>
                  <a:cubicBezTo>
                    <a:pt x="199" y="473"/>
                    <a:pt x="199" y="473"/>
                    <a:pt x="199" y="473"/>
                  </a:cubicBezTo>
                  <a:cubicBezTo>
                    <a:pt x="195" y="473"/>
                    <a:pt x="195" y="473"/>
                    <a:pt x="195" y="473"/>
                  </a:cubicBezTo>
                  <a:lnTo>
                    <a:pt x="191" y="474"/>
                  </a:lnTo>
                  <a:close/>
                  <a:moveTo>
                    <a:pt x="188" y="440"/>
                  </a:moveTo>
                  <a:cubicBezTo>
                    <a:pt x="191" y="437"/>
                    <a:pt x="193" y="434"/>
                    <a:pt x="196" y="431"/>
                  </a:cubicBezTo>
                  <a:cubicBezTo>
                    <a:pt x="197" y="431"/>
                    <a:pt x="197" y="430"/>
                    <a:pt x="197" y="430"/>
                  </a:cubicBezTo>
                  <a:cubicBezTo>
                    <a:pt x="195" y="430"/>
                    <a:pt x="195" y="430"/>
                    <a:pt x="195" y="430"/>
                  </a:cubicBezTo>
                  <a:cubicBezTo>
                    <a:pt x="192" y="433"/>
                    <a:pt x="190" y="436"/>
                    <a:pt x="188" y="440"/>
                  </a:cubicBezTo>
                  <a:moveTo>
                    <a:pt x="47" y="439"/>
                  </a:moveTo>
                  <a:cubicBezTo>
                    <a:pt x="52" y="442"/>
                    <a:pt x="57" y="441"/>
                    <a:pt x="62" y="440"/>
                  </a:cubicBezTo>
                  <a:cubicBezTo>
                    <a:pt x="63" y="444"/>
                    <a:pt x="63" y="444"/>
                    <a:pt x="63" y="444"/>
                  </a:cubicBezTo>
                  <a:cubicBezTo>
                    <a:pt x="65" y="442"/>
                    <a:pt x="67" y="440"/>
                    <a:pt x="69" y="437"/>
                  </a:cubicBezTo>
                  <a:cubicBezTo>
                    <a:pt x="61" y="435"/>
                    <a:pt x="53" y="435"/>
                    <a:pt x="47" y="439"/>
                  </a:cubicBezTo>
                  <a:moveTo>
                    <a:pt x="3" y="461"/>
                  </a:moveTo>
                  <a:cubicBezTo>
                    <a:pt x="4" y="461"/>
                    <a:pt x="6" y="462"/>
                    <a:pt x="5" y="463"/>
                  </a:cubicBezTo>
                  <a:cubicBezTo>
                    <a:pt x="5" y="466"/>
                    <a:pt x="0" y="462"/>
                    <a:pt x="3" y="461"/>
                  </a:cubicBezTo>
                  <a:moveTo>
                    <a:pt x="213" y="547"/>
                  </a:moveTo>
                  <a:cubicBezTo>
                    <a:pt x="212" y="546"/>
                    <a:pt x="210" y="542"/>
                    <a:pt x="208" y="544"/>
                  </a:cubicBezTo>
                  <a:cubicBezTo>
                    <a:pt x="208" y="546"/>
                    <a:pt x="211" y="547"/>
                    <a:pt x="213" y="547"/>
                  </a:cubicBezTo>
                  <a:moveTo>
                    <a:pt x="170" y="543"/>
                  </a:moveTo>
                  <a:cubicBezTo>
                    <a:pt x="169" y="541"/>
                    <a:pt x="166" y="543"/>
                    <a:pt x="167" y="545"/>
                  </a:cubicBezTo>
                  <a:cubicBezTo>
                    <a:pt x="168" y="546"/>
                    <a:pt x="170" y="544"/>
                    <a:pt x="170" y="543"/>
                  </a:cubicBezTo>
                  <a:moveTo>
                    <a:pt x="201" y="551"/>
                  </a:moveTo>
                  <a:cubicBezTo>
                    <a:pt x="201" y="550"/>
                    <a:pt x="200" y="550"/>
                    <a:pt x="200" y="550"/>
                  </a:cubicBezTo>
                  <a:cubicBezTo>
                    <a:pt x="199" y="551"/>
                    <a:pt x="199" y="552"/>
                    <a:pt x="201" y="551"/>
                  </a:cubicBezTo>
                  <a:moveTo>
                    <a:pt x="228" y="549"/>
                  </a:moveTo>
                  <a:cubicBezTo>
                    <a:pt x="227" y="548"/>
                    <a:pt x="224" y="545"/>
                    <a:pt x="224" y="547"/>
                  </a:cubicBezTo>
                  <a:cubicBezTo>
                    <a:pt x="223" y="549"/>
                    <a:pt x="226" y="549"/>
                    <a:pt x="228" y="549"/>
                  </a:cubicBezTo>
                  <a:moveTo>
                    <a:pt x="175" y="563"/>
                  </a:moveTo>
                  <a:cubicBezTo>
                    <a:pt x="174" y="565"/>
                    <a:pt x="176" y="566"/>
                    <a:pt x="177" y="566"/>
                  </a:cubicBezTo>
                  <a:cubicBezTo>
                    <a:pt x="180" y="565"/>
                    <a:pt x="174" y="560"/>
                    <a:pt x="174" y="563"/>
                  </a:cubicBezTo>
                  <a:cubicBezTo>
                    <a:pt x="174" y="562"/>
                    <a:pt x="173" y="562"/>
                    <a:pt x="172" y="562"/>
                  </a:cubicBezTo>
                  <a:cubicBezTo>
                    <a:pt x="173" y="562"/>
                    <a:pt x="173" y="564"/>
                    <a:pt x="175" y="563"/>
                  </a:cubicBezTo>
                  <a:moveTo>
                    <a:pt x="205" y="552"/>
                  </a:moveTo>
                  <a:cubicBezTo>
                    <a:pt x="205" y="550"/>
                    <a:pt x="203" y="548"/>
                    <a:pt x="201" y="549"/>
                  </a:cubicBezTo>
                  <a:cubicBezTo>
                    <a:pt x="202" y="550"/>
                    <a:pt x="202" y="551"/>
                    <a:pt x="202" y="551"/>
                  </a:cubicBezTo>
                  <a:cubicBezTo>
                    <a:pt x="204" y="551"/>
                    <a:pt x="205" y="552"/>
                    <a:pt x="205" y="552"/>
                  </a:cubicBezTo>
                  <a:moveTo>
                    <a:pt x="125" y="566"/>
                  </a:moveTo>
                  <a:cubicBezTo>
                    <a:pt x="127" y="568"/>
                    <a:pt x="125" y="565"/>
                    <a:pt x="124" y="565"/>
                  </a:cubicBezTo>
                  <a:cubicBezTo>
                    <a:pt x="120" y="564"/>
                    <a:pt x="124" y="570"/>
                    <a:pt x="125" y="566"/>
                  </a:cubicBezTo>
                  <a:moveTo>
                    <a:pt x="133" y="594"/>
                  </a:moveTo>
                  <a:cubicBezTo>
                    <a:pt x="132" y="593"/>
                    <a:pt x="129" y="594"/>
                    <a:pt x="129" y="596"/>
                  </a:cubicBezTo>
                  <a:cubicBezTo>
                    <a:pt x="131" y="598"/>
                    <a:pt x="130" y="599"/>
                    <a:pt x="131" y="599"/>
                  </a:cubicBezTo>
                  <a:cubicBezTo>
                    <a:pt x="134" y="601"/>
                    <a:pt x="138" y="594"/>
                    <a:pt x="133" y="594"/>
                  </a:cubicBezTo>
                  <a:moveTo>
                    <a:pt x="88" y="584"/>
                  </a:moveTo>
                  <a:cubicBezTo>
                    <a:pt x="85" y="585"/>
                    <a:pt x="89" y="587"/>
                    <a:pt x="90" y="585"/>
                  </a:cubicBezTo>
                  <a:cubicBezTo>
                    <a:pt x="90" y="584"/>
                    <a:pt x="89" y="584"/>
                    <a:pt x="88" y="584"/>
                  </a:cubicBezTo>
                  <a:moveTo>
                    <a:pt x="79" y="581"/>
                  </a:moveTo>
                  <a:cubicBezTo>
                    <a:pt x="77" y="582"/>
                    <a:pt x="77" y="583"/>
                    <a:pt x="78" y="583"/>
                  </a:cubicBezTo>
                  <a:cubicBezTo>
                    <a:pt x="79" y="583"/>
                    <a:pt x="79" y="583"/>
                    <a:pt x="79" y="581"/>
                  </a:cubicBezTo>
                  <a:moveTo>
                    <a:pt x="117" y="585"/>
                  </a:moveTo>
                  <a:cubicBezTo>
                    <a:pt x="114" y="586"/>
                    <a:pt x="119" y="588"/>
                    <a:pt x="118" y="586"/>
                  </a:cubicBezTo>
                  <a:cubicBezTo>
                    <a:pt x="118" y="585"/>
                    <a:pt x="118" y="585"/>
                    <a:pt x="117" y="585"/>
                  </a:cubicBezTo>
                  <a:moveTo>
                    <a:pt x="75" y="579"/>
                  </a:moveTo>
                  <a:cubicBezTo>
                    <a:pt x="72" y="580"/>
                    <a:pt x="76" y="582"/>
                    <a:pt x="77" y="581"/>
                  </a:cubicBezTo>
                  <a:cubicBezTo>
                    <a:pt x="78" y="579"/>
                    <a:pt x="76" y="578"/>
                    <a:pt x="75" y="579"/>
                  </a:cubicBezTo>
                  <a:moveTo>
                    <a:pt x="81" y="580"/>
                  </a:moveTo>
                  <a:cubicBezTo>
                    <a:pt x="82" y="579"/>
                    <a:pt x="85" y="581"/>
                    <a:pt x="84" y="579"/>
                  </a:cubicBezTo>
                  <a:cubicBezTo>
                    <a:pt x="84" y="576"/>
                    <a:pt x="81" y="579"/>
                    <a:pt x="80" y="579"/>
                  </a:cubicBezTo>
                  <a:cubicBezTo>
                    <a:pt x="79" y="580"/>
                    <a:pt x="81" y="580"/>
                    <a:pt x="81" y="581"/>
                  </a:cubicBezTo>
                  <a:cubicBezTo>
                    <a:pt x="78" y="583"/>
                    <a:pt x="81" y="583"/>
                    <a:pt x="83" y="583"/>
                  </a:cubicBezTo>
                  <a:cubicBezTo>
                    <a:pt x="84" y="583"/>
                    <a:pt x="85" y="584"/>
                    <a:pt x="85" y="584"/>
                  </a:cubicBezTo>
                  <a:cubicBezTo>
                    <a:pt x="89" y="583"/>
                    <a:pt x="82" y="582"/>
                    <a:pt x="83" y="582"/>
                  </a:cubicBezTo>
                  <a:cubicBezTo>
                    <a:pt x="83" y="582"/>
                    <a:pt x="82" y="580"/>
                    <a:pt x="81" y="580"/>
                  </a:cubicBezTo>
                  <a:moveTo>
                    <a:pt x="101" y="580"/>
                  </a:moveTo>
                  <a:cubicBezTo>
                    <a:pt x="98" y="580"/>
                    <a:pt x="99" y="582"/>
                    <a:pt x="101" y="583"/>
                  </a:cubicBezTo>
                  <a:cubicBezTo>
                    <a:pt x="104" y="584"/>
                    <a:pt x="105" y="580"/>
                    <a:pt x="101" y="580"/>
                  </a:cubicBezTo>
                  <a:moveTo>
                    <a:pt x="72" y="576"/>
                  </a:moveTo>
                  <a:cubicBezTo>
                    <a:pt x="71" y="578"/>
                    <a:pt x="71" y="579"/>
                    <a:pt x="72" y="579"/>
                  </a:cubicBezTo>
                  <a:cubicBezTo>
                    <a:pt x="73" y="580"/>
                    <a:pt x="75" y="578"/>
                    <a:pt x="72" y="576"/>
                  </a:cubicBezTo>
                  <a:moveTo>
                    <a:pt x="133" y="583"/>
                  </a:moveTo>
                  <a:cubicBezTo>
                    <a:pt x="130" y="587"/>
                    <a:pt x="136" y="586"/>
                    <a:pt x="135" y="584"/>
                  </a:cubicBezTo>
                  <a:cubicBezTo>
                    <a:pt x="134" y="583"/>
                    <a:pt x="133" y="583"/>
                    <a:pt x="133" y="583"/>
                  </a:cubicBezTo>
                  <a:moveTo>
                    <a:pt x="94" y="578"/>
                  </a:moveTo>
                  <a:cubicBezTo>
                    <a:pt x="91" y="579"/>
                    <a:pt x="97" y="583"/>
                    <a:pt x="97" y="579"/>
                  </a:cubicBezTo>
                  <a:cubicBezTo>
                    <a:pt x="97" y="578"/>
                    <a:pt x="96" y="577"/>
                    <a:pt x="94" y="578"/>
                  </a:cubicBezTo>
                  <a:moveTo>
                    <a:pt x="104" y="577"/>
                  </a:moveTo>
                  <a:cubicBezTo>
                    <a:pt x="103" y="578"/>
                    <a:pt x="105" y="580"/>
                    <a:pt x="106" y="579"/>
                  </a:cubicBezTo>
                  <a:cubicBezTo>
                    <a:pt x="106" y="578"/>
                    <a:pt x="105" y="576"/>
                    <a:pt x="104" y="577"/>
                  </a:cubicBezTo>
                  <a:moveTo>
                    <a:pt x="76" y="576"/>
                  </a:moveTo>
                  <a:cubicBezTo>
                    <a:pt x="74" y="580"/>
                    <a:pt x="81" y="578"/>
                    <a:pt x="79" y="575"/>
                  </a:cubicBezTo>
                  <a:cubicBezTo>
                    <a:pt x="79" y="574"/>
                    <a:pt x="77" y="575"/>
                    <a:pt x="76" y="575"/>
                  </a:cubicBezTo>
                  <a:cubicBezTo>
                    <a:pt x="76" y="574"/>
                    <a:pt x="75" y="573"/>
                    <a:pt x="74" y="573"/>
                  </a:cubicBezTo>
                  <a:cubicBezTo>
                    <a:pt x="71" y="574"/>
                    <a:pt x="73" y="577"/>
                    <a:pt x="76" y="576"/>
                  </a:cubicBezTo>
                  <a:moveTo>
                    <a:pt x="135" y="580"/>
                  </a:moveTo>
                  <a:cubicBezTo>
                    <a:pt x="134" y="580"/>
                    <a:pt x="133" y="580"/>
                    <a:pt x="134" y="582"/>
                  </a:cubicBezTo>
                  <a:cubicBezTo>
                    <a:pt x="134" y="584"/>
                    <a:pt x="138" y="580"/>
                    <a:pt x="135" y="580"/>
                  </a:cubicBezTo>
                  <a:moveTo>
                    <a:pt x="80" y="571"/>
                  </a:moveTo>
                  <a:cubicBezTo>
                    <a:pt x="80" y="572"/>
                    <a:pt x="79" y="572"/>
                    <a:pt x="79" y="573"/>
                  </a:cubicBezTo>
                  <a:cubicBezTo>
                    <a:pt x="81" y="576"/>
                    <a:pt x="84" y="570"/>
                    <a:pt x="80" y="571"/>
                  </a:cubicBezTo>
                  <a:moveTo>
                    <a:pt x="127" y="576"/>
                  </a:moveTo>
                  <a:cubicBezTo>
                    <a:pt x="124" y="576"/>
                    <a:pt x="127" y="579"/>
                    <a:pt x="128" y="578"/>
                  </a:cubicBezTo>
                  <a:cubicBezTo>
                    <a:pt x="129" y="576"/>
                    <a:pt x="127" y="575"/>
                    <a:pt x="127" y="576"/>
                  </a:cubicBezTo>
                  <a:moveTo>
                    <a:pt x="84" y="570"/>
                  </a:moveTo>
                  <a:cubicBezTo>
                    <a:pt x="80" y="572"/>
                    <a:pt x="87" y="575"/>
                    <a:pt x="87" y="571"/>
                  </a:cubicBezTo>
                  <a:cubicBezTo>
                    <a:pt x="86" y="570"/>
                    <a:pt x="86" y="569"/>
                    <a:pt x="84" y="570"/>
                  </a:cubicBezTo>
                  <a:moveTo>
                    <a:pt x="162" y="577"/>
                  </a:moveTo>
                  <a:cubicBezTo>
                    <a:pt x="160" y="578"/>
                    <a:pt x="164" y="580"/>
                    <a:pt x="164" y="578"/>
                  </a:cubicBezTo>
                  <a:cubicBezTo>
                    <a:pt x="164" y="577"/>
                    <a:pt x="163" y="577"/>
                    <a:pt x="162" y="577"/>
                  </a:cubicBezTo>
                  <a:moveTo>
                    <a:pt x="149" y="575"/>
                  </a:moveTo>
                  <a:cubicBezTo>
                    <a:pt x="147" y="576"/>
                    <a:pt x="150" y="578"/>
                    <a:pt x="151" y="577"/>
                  </a:cubicBezTo>
                  <a:cubicBezTo>
                    <a:pt x="152" y="576"/>
                    <a:pt x="150" y="575"/>
                    <a:pt x="149" y="575"/>
                  </a:cubicBezTo>
                  <a:moveTo>
                    <a:pt x="82" y="566"/>
                  </a:moveTo>
                  <a:cubicBezTo>
                    <a:pt x="81" y="566"/>
                    <a:pt x="79" y="565"/>
                    <a:pt x="78" y="566"/>
                  </a:cubicBezTo>
                  <a:cubicBezTo>
                    <a:pt x="78" y="568"/>
                    <a:pt x="81" y="568"/>
                    <a:pt x="82" y="566"/>
                  </a:cubicBezTo>
                  <a:moveTo>
                    <a:pt x="70" y="566"/>
                  </a:moveTo>
                  <a:cubicBezTo>
                    <a:pt x="71" y="567"/>
                    <a:pt x="75" y="566"/>
                    <a:pt x="74" y="565"/>
                  </a:cubicBezTo>
                  <a:cubicBezTo>
                    <a:pt x="73" y="563"/>
                    <a:pt x="70" y="565"/>
                    <a:pt x="70" y="566"/>
                  </a:cubicBezTo>
                  <a:moveTo>
                    <a:pt x="118" y="569"/>
                  </a:moveTo>
                  <a:cubicBezTo>
                    <a:pt x="117" y="570"/>
                    <a:pt x="116" y="569"/>
                    <a:pt x="117" y="571"/>
                  </a:cubicBezTo>
                  <a:cubicBezTo>
                    <a:pt x="118" y="573"/>
                    <a:pt x="121" y="569"/>
                    <a:pt x="118" y="569"/>
                  </a:cubicBezTo>
                  <a:moveTo>
                    <a:pt x="106" y="566"/>
                  </a:moveTo>
                  <a:cubicBezTo>
                    <a:pt x="102" y="566"/>
                    <a:pt x="107" y="570"/>
                    <a:pt x="107" y="567"/>
                  </a:cubicBezTo>
                  <a:lnTo>
                    <a:pt x="106" y="566"/>
                  </a:lnTo>
                  <a:close/>
                  <a:moveTo>
                    <a:pt x="152" y="572"/>
                  </a:moveTo>
                  <a:cubicBezTo>
                    <a:pt x="147" y="573"/>
                    <a:pt x="154" y="578"/>
                    <a:pt x="155" y="574"/>
                  </a:cubicBezTo>
                  <a:cubicBezTo>
                    <a:pt x="155" y="572"/>
                    <a:pt x="153" y="571"/>
                    <a:pt x="152" y="572"/>
                  </a:cubicBezTo>
                  <a:moveTo>
                    <a:pt x="188" y="573"/>
                  </a:moveTo>
                  <a:cubicBezTo>
                    <a:pt x="183" y="574"/>
                    <a:pt x="192" y="579"/>
                    <a:pt x="190" y="574"/>
                  </a:cubicBezTo>
                  <a:cubicBezTo>
                    <a:pt x="190" y="574"/>
                    <a:pt x="190" y="573"/>
                    <a:pt x="188" y="573"/>
                  </a:cubicBezTo>
                  <a:moveTo>
                    <a:pt x="56" y="554"/>
                  </a:moveTo>
                  <a:cubicBezTo>
                    <a:pt x="55" y="555"/>
                    <a:pt x="56" y="559"/>
                    <a:pt x="58" y="558"/>
                  </a:cubicBezTo>
                  <a:cubicBezTo>
                    <a:pt x="59" y="558"/>
                    <a:pt x="59" y="553"/>
                    <a:pt x="56" y="554"/>
                  </a:cubicBezTo>
                  <a:moveTo>
                    <a:pt x="173" y="567"/>
                  </a:moveTo>
                  <a:cubicBezTo>
                    <a:pt x="171" y="568"/>
                    <a:pt x="176" y="569"/>
                    <a:pt x="175" y="567"/>
                  </a:cubicBezTo>
                  <a:cubicBezTo>
                    <a:pt x="175" y="566"/>
                    <a:pt x="174" y="566"/>
                    <a:pt x="173" y="567"/>
                  </a:cubicBezTo>
                  <a:moveTo>
                    <a:pt x="86" y="555"/>
                  </a:moveTo>
                  <a:cubicBezTo>
                    <a:pt x="83" y="556"/>
                    <a:pt x="87" y="558"/>
                    <a:pt x="88" y="556"/>
                  </a:cubicBezTo>
                  <a:cubicBezTo>
                    <a:pt x="88" y="555"/>
                    <a:pt x="87" y="555"/>
                    <a:pt x="86" y="555"/>
                  </a:cubicBezTo>
                  <a:moveTo>
                    <a:pt x="164" y="566"/>
                  </a:moveTo>
                  <a:cubicBezTo>
                    <a:pt x="165" y="566"/>
                    <a:pt x="165" y="568"/>
                    <a:pt x="167" y="568"/>
                  </a:cubicBezTo>
                  <a:cubicBezTo>
                    <a:pt x="168" y="568"/>
                    <a:pt x="169" y="566"/>
                    <a:pt x="168" y="565"/>
                  </a:cubicBezTo>
                  <a:cubicBezTo>
                    <a:pt x="168" y="564"/>
                    <a:pt x="165" y="564"/>
                    <a:pt x="164" y="566"/>
                  </a:cubicBezTo>
                  <a:moveTo>
                    <a:pt x="137" y="561"/>
                  </a:moveTo>
                  <a:cubicBezTo>
                    <a:pt x="134" y="561"/>
                    <a:pt x="138" y="564"/>
                    <a:pt x="139" y="563"/>
                  </a:cubicBezTo>
                  <a:cubicBezTo>
                    <a:pt x="140" y="561"/>
                    <a:pt x="138" y="561"/>
                    <a:pt x="137" y="561"/>
                  </a:cubicBezTo>
                  <a:moveTo>
                    <a:pt x="95" y="553"/>
                  </a:moveTo>
                  <a:cubicBezTo>
                    <a:pt x="92" y="554"/>
                    <a:pt x="97" y="557"/>
                    <a:pt x="97" y="554"/>
                  </a:cubicBezTo>
                  <a:cubicBezTo>
                    <a:pt x="97" y="553"/>
                    <a:pt x="97" y="553"/>
                    <a:pt x="95" y="553"/>
                  </a:cubicBezTo>
                  <a:moveTo>
                    <a:pt x="187" y="564"/>
                  </a:moveTo>
                  <a:cubicBezTo>
                    <a:pt x="187" y="564"/>
                    <a:pt x="186" y="565"/>
                    <a:pt x="187" y="565"/>
                  </a:cubicBezTo>
                  <a:cubicBezTo>
                    <a:pt x="189" y="568"/>
                    <a:pt x="189" y="562"/>
                    <a:pt x="187" y="564"/>
                  </a:cubicBezTo>
                  <a:moveTo>
                    <a:pt x="101" y="554"/>
                  </a:moveTo>
                  <a:cubicBezTo>
                    <a:pt x="102" y="552"/>
                    <a:pt x="99" y="552"/>
                    <a:pt x="99" y="553"/>
                  </a:cubicBezTo>
                  <a:cubicBezTo>
                    <a:pt x="99" y="553"/>
                    <a:pt x="101" y="555"/>
                    <a:pt x="101" y="555"/>
                  </a:cubicBezTo>
                  <a:cubicBezTo>
                    <a:pt x="103" y="554"/>
                    <a:pt x="106" y="555"/>
                    <a:pt x="105" y="553"/>
                  </a:cubicBezTo>
                  <a:cubicBezTo>
                    <a:pt x="105" y="551"/>
                    <a:pt x="102" y="552"/>
                    <a:pt x="101" y="554"/>
                  </a:cubicBezTo>
                  <a:moveTo>
                    <a:pt x="189" y="562"/>
                  </a:moveTo>
                  <a:cubicBezTo>
                    <a:pt x="187" y="563"/>
                    <a:pt x="192" y="565"/>
                    <a:pt x="191" y="562"/>
                  </a:cubicBezTo>
                  <a:cubicBezTo>
                    <a:pt x="190" y="562"/>
                    <a:pt x="190" y="562"/>
                    <a:pt x="189" y="562"/>
                  </a:cubicBezTo>
                  <a:moveTo>
                    <a:pt x="61" y="546"/>
                  </a:moveTo>
                  <a:cubicBezTo>
                    <a:pt x="60" y="546"/>
                    <a:pt x="58" y="546"/>
                    <a:pt x="58" y="547"/>
                  </a:cubicBezTo>
                  <a:cubicBezTo>
                    <a:pt x="58" y="547"/>
                    <a:pt x="57" y="550"/>
                    <a:pt x="57" y="549"/>
                  </a:cubicBezTo>
                  <a:cubicBezTo>
                    <a:pt x="58" y="552"/>
                    <a:pt x="60" y="550"/>
                    <a:pt x="61" y="549"/>
                  </a:cubicBezTo>
                  <a:cubicBezTo>
                    <a:pt x="62" y="548"/>
                    <a:pt x="63" y="549"/>
                    <a:pt x="64" y="548"/>
                  </a:cubicBezTo>
                  <a:cubicBezTo>
                    <a:pt x="64" y="546"/>
                    <a:pt x="62" y="546"/>
                    <a:pt x="61" y="546"/>
                  </a:cubicBezTo>
                  <a:moveTo>
                    <a:pt x="114" y="546"/>
                  </a:moveTo>
                  <a:cubicBezTo>
                    <a:pt x="111" y="547"/>
                    <a:pt x="115" y="549"/>
                    <a:pt x="116" y="548"/>
                  </a:cubicBezTo>
                  <a:cubicBezTo>
                    <a:pt x="116" y="546"/>
                    <a:pt x="114" y="546"/>
                    <a:pt x="114" y="546"/>
                  </a:cubicBezTo>
                  <a:moveTo>
                    <a:pt x="172" y="548"/>
                  </a:moveTo>
                  <a:cubicBezTo>
                    <a:pt x="170" y="548"/>
                    <a:pt x="173" y="550"/>
                    <a:pt x="174" y="549"/>
                  </a:cubicBezTo>
                  <a:cubicBezTo>
                    <a:pt x="174" y="548"/>
                    <a:pt x="173" y="547"/>
                    <a:pt x="172" y="548"/>
                  </a:cubicBezTo>
                  <a:moveTo>
                    <a:pt x="259" y="557"/>
                  </a:moveTo>
                  <a:cubicBezTo>
                    <a:pt x="259" y="558"/>
                    <a:pt x="257" y="558"/>
                    <a:pt x="258" y="560"/>
                  </a:cubicBezTo>
                  <a:cubicBezTo>
                    <a:pt x="260" y="560"/>
                    <a:pt x="260" y="558"/>
                    <a:pt x="259" y="557"/>
                  </a:cubicBezTo>
                  <a:moveTo>
                    <a:pt x="179" y="543"/>
                  </a:moveTo>
                  <a:cubicBezTo>
                    <a:pt x="178" y="543"/>
                    <a:pt x="176" y="544"/>
                    <a:pt x="177" y="545"/>
                  </a:cubicBezTo>
                  <a:cubicBezTo>
                    <a:pt x="178" y="549"/>
                    <a:pt x="185" y="541"/>
                    <a:pt x="179" y="543"/>
                  </a:cubicBezTo>
                  <a:moveTo>
                    <a:pt x="159" y="544"/>
                  </a:moveTo>
                  <a:cubicBezTo>
                    <a:pt x="156" y="544"/>
                    <a:pt x="156" y="544"/>
                    <a:pt x="156" y="544"/>
                  </a:cubicBezTo>
                  <a:cubicBezTo>
                    <a:pt x="154" y="549"/>
                    <a:pt x="162" y="547"/>
                    <a:pt x="159" y="544"/>
                  </a:cubicBezTo>
                  <a:moveTo>
                    <a:pt x="236" y="547"/>
                  </a:moveTo>
                  <a:cubicBezTo>
                    <a:pt x="236" y="548"/>
                    <a:pt x="236" y="548"/>
                    <a:pt x="237" y="548"/>
                  </a:cubicBezTo>
                  <a:cubicBezTo>
                    <a:pt x="237" y="548"/>
                    <a:pt x="238" y="546"/>
                    <a:pt x="236" y="547"/>
                  </a:cubicBezTo>
                  <a:moveTo>
                    <a:pt x="246" y="551"/>
                  </a:moveTo>
                  <a:cubicBezTo>
                    <a:pt x="245" y="549"/>
                    <a:pt x="247" y="550"/>
                    <a:pt x="247" y="548"/>
                  </a:cubicBezTo>
                  <a:cubicBezTo>
                    <a:pt x="246" y="547"/>
                    <a:pt x="245" y="547"/>
                    <a:pt x="244" y="548"/>
                  </a:cubicBezTo>
                  <a:cubicBezTo>
                    <a:pt x="244" y="549"/>
                    <a:pt x="245" y="550"/>
                    <a:pt x="246" y="551"/>
                  </a:cubicBezTo>
                  <a:moveTo>
                    <a:pt x="234" y="539"/>
                  </a:moveTo>
                  <a:cubicBezTo>
                    <a:pt x="229" y="540"/>
                    <a:pt x="236" y="546"/>
                    <a:pt x="237" y="541"/>
                  </a:cubicBezTo>
                  <a:cubicBezTo>
                    <a:pt x="238" y="539"/>
                    <a:pt x="236" y="538"/>
                    <a:pt x="234" y="539"/>
                  </a:cubicBezTo>
                  <a:moveTo>
                    <a:pt x="300" y="589"/>
                  </a:moveTo>
                  <a:cubicBezTo>
                    <a:pt x="300" y="591"/>
                    <a:pt x="303" y="588"/>
                    <a:pt x="301" y="587"/>
                  </a:cubicBezTo>
                  <a:cubicBezTo>
                    <a:pt x="300" y="587"/>
                    <a:pt x="300" y="588"/>
                    <a:pt x="300" y="589"/>
                  </a:cubicBezTo>
                  <a:moveTo>
                    <a:pt x="323" y="536"/>
                  </a:moveTo>
                  <a:cubicBezTo>
                    <a:pt x="323" y="539"/>
                    <a:pt x="327" y="536"/>
                    <a:pt x="325" y="535"/>
                  </a:cubicBezTo>
                  <a:cubicBezTo>
                    <a:pt x="324" y="534"/>
                    <a:pt x="323" y="535"/>
                    <a:pt x="323" y="536"/>
                  </a:cubicBezTo>
                  <a:moveTo>
                    <a:pt x="310" y="541"/>
                  </a:moveTo>
                  <a:cubicBezTo>
                    <a:pt x="309" y="545"/>
                    <a:pt x="314" y="541"/>
                    <a:pt x="314" y="539"/>
                  </a:cubicBezTo>
                  <a:cubicBezTo>
                    <a:pt x="314" y="537"/>
                    <a:pt x="310" y="539"/>
                    <a:pt x="310" y="541"/>
                  </a:cubicBezTo>
                  <a:moveTo>
                    <a:pt x="260" y="598"/>
                  </a:moveTo>
                  <a:cubicBezTo>
                    <a:pt x="261" y="601"/>
                    <a:pt x="265" y="597"/>
                    <a:pt x="262" y="596"/>
                  </a:cubicBezTo>
                  <a:cubicBezTo>
                    <a:pt x="261" y="595"/>
                    <a:pt x="260" y="597"/>
                    <a:pt x="260" y="598"/>
                  </a:cubicBezTo>
                  <a:moveTo>
                    <a:pt x="91" y="591"/>
                  </a:moveTo>
                  <a:cubicBezTo>
                    <a:pt x="90" y="591"/>
                    <a:pt x="89" y="591"/>
                    <a:pt x="88" y="591"/>
                  </a:cubicBezTo>
                  <a:cubicBezTo>
                    <a:pt x="88" y="589"/>
                    <a:pt x="88" y="587"/>
                    <a:pt x="86" y="587"/>
                  </a:cubicBezTo>
                  <a:cubicBezTo>
                    <a:pt x="86" y="586"/>
                    <a:pt x="85" y="586"/>
                    <a:pt x="83" y="586"/>
                  </a:cubicBezTo>
                  <a:cubicBezTo>
                    <a:pt x="81" y="586"/>
                    <a:pt x="80" y="586"/>
                    <a:pt x="80" y="587"/>
                  </a:cubicBezTo>
                  <a:cubicBezTo>
                    <a:pt x="79" y="588"/>
                    <a:pt x="80" y="590"/>
                    <a:pt x="80" y="591"/>
                  </a:cubicBezTo>
                  <a:cubicBezTo>
                    <a:pt x="76" y="591"/>
                    <a:pt x="72" y="591"/>
                    <a:pt x="68" y="591"/>
                  </a:cubicBezTo>
                  <a:cubicBezTo>
                    <a:pt x="70" y="592"/>
                    <a:pt x="77" y="593"/>
                    <a:pt x="82" y="593"/>
                  </a:cubicBezTo>
                  <a:cubicBezTo>
                    <a:pt x="84" y="594"/>
                    <a:pt x="85" y="594"/>
                    <a:pt x="86" y="593"/>
                  </a:cubicBezTo>
                  <a:cubicBezTo>
                    <a:pt x="88" y="593"/>
                    <a:pt x="90" y="592"/>
                    <a:pt x="91" y="591"/>
                  </a:cubicBezTo>
                  <a:moveTo>
                    <a:pt x="135" y="589"/>
                  </a:moveTo>
                  <a:cubicBezTo>
                    <a:pt x="136" y="587"/>
                    <a:pt x="121" y="587"/>
                    <a:pt x="124" y="590"/>
                  </a:cubicBezTo>
                  <a:cubicBezTo>
                    <a:pt x="125" y="590"/>
                    <a:pt x="129" y="590"/>
                    <a:pt x="131" y="590"/>
                  </a:cubicBezTo>
                  <a:cubicBezTo>
                    <a:pt x="131" y="592"/>
                    <a:pt x="133" y="593"/>
                    <a:pt x="134" y="592"/>
                  </a:cubicBezTo>
                  <a:cubicBezTo>
                    <a:pt x="135" y="591"/>
                    <a:pt x="135" y="590"/>
                    <a:pt x="134" y="590"/>
                  </a:cubicBezTo>
                  <a:lnTo>
                    <a:pt x="135" y="589"/>
                  </a:lnTo>
                  <a:close/>
                  <a:moveTo>
                    <a:pt x="154" y="588"/>
                  </a:moveTo>
                  <a:cubicBezTo>
                    <a:pt x="149" y="586"/>
                    <a:pt x="143" y="587"/>
                    <a:pt x="137" y="588"/>
                  </a:cubicBezTo>
                  <a:cubicBezTo>
                    <a:pt x="141" y="591"/>
                    <a:pt x="146" y="588"/>
                    <a:pt x="154" y="588"/>
                  </a:cubicBezTo>
                  <a:moveTo>
                    <a:pt x="404" y="563"/>
                  </a:moveTo>
                  <a:cubicBezTo>
                    <a:pt x="407" y="563"/>
                    <a:pt x="407" y="563"/>
                    <a:pt x="407" y="563"/>
                  </a:cubicBezTo>
                  <a:cubicBezTo>
                    <a:pt x="407" y="562"/>
                    <a:pt x="407" y="562"/>
                    <a:pt x="407" y="562"/>
                  </a:cubicBezTo>
                  <a:cubicBezTo>
                    <a:pt x="403" y="562"/>
                    <a:pt x="403" y="562"/>
                    <a:pt x="403" y="562"/>
                  </a:cubicBezTo>
                  <a:lnTo>
                    <a:pt x="404" y="563"/>
                  </a:lnTo>
                  <a:close/>
                  <a:moveTo>
                    <a:pt x="109" y="574"/>
                  </a:moveTo>
                  <a:cubicBezTo>
                    <a:pt x="104" y="572"/>
                    <a:pt x="99" y="569"/>
                    <a:pt x="92" y="571"/>
                  </a:cubicBezTo>
                  <a:cubicBezTo>
                    <a:pt x="91" y="570"/>
                    <a:pt x="91" y="570"/>
                    <a:pt x="91" y="569"/>
                  </a:cubicBezTo>
                  <a:cubicBezTo>
                    <a:pt x="91" y="569"/>
                    <a:pt x="90" y="568"/>
                    <a:pt x="90" y="569"/>
                  </a:cubicBezTo>
                  <a:cubicBezTo>
                    <a:pt x="90" y="570"/>
                    <a:pt x="91" y="574"/>
                    <a:pt x="92" y="572"/>
                  </a:cubicBezTo>
                  <a:cubicBezTo>
                    <a:pt x="96" y="573"/>
                    <a:pt x="94" y="575"/>
                    <a:pt x="96" y="576"/>
                  </a:cubicBezTo>
                  <a:cubicBezTo>
                    <a:pt x="103" y="574"/>
                    <a:pt x="107" y="576"/>
                    <a:pt x="117" y="575"/>
                  </a:cubicBezTo>
                  <a:cubicBezTo>
                    <a:pt x="118" y="573"/>
                    <a:pt x="108" y="573"/>
                    <a:pt x="109" y="574"/>
                  </a:cubicBezTo>
                  <a:moveTo>
                    <a:pt x="144" y="574"/>
                  </a:moveTo>
                  <a:cubicBezTo>
                    <a:pt x="143" y="572"/>
                    <a:pt x="139" y="572"/>
                    <a:pt x="135" y="572"/>
                  </a:cubicBezTo>
                  <a:cubicBezTo>
                    <a:pt x="134" y="572"/>
                    <a:pt x="133" y="572"/>
                    <a:pt x="132" y="572"/>
                  </a:cubicBezTo>
                  <a:cubicBezTo>
                    <a:pt x="128" y="574"/>
                    <a:pt x="136" y="578"/>
                    <a:pt x="136" y="574"/>
                  </a:cubicBezTo>
                  <a:cubicBezTo>
                    <a:pt x="138" y="574"/>
                    <a:pt x="141" y="574"/>
                    <a:pt x="144" y="574"/>
                  </a:cubicBezTo>
                  <a:moveTo>
                    <a:pt x="145" y="573"/>
                  </a:moveTo>
                  <a:cubicBezTo>
                    <a:pt x="146" y="574"/>
                    <a:pt x="149" y="573"/>
                    <a:pt x="149" y="572"/>
                  </a:cubicBezTo>
                  <a:cubicBezTo>
                    <a:pt x="148" y="571"/>
                    <a:pt x="148" y="573"/>
                    <a:pt x="145" y="573"/>
                  </a:cubicBezTo>
                  <a:moveTo>
                    <a:pt x="155" y="573"/>
                  </a:moveTo>
                  <a:cubicBezTo>
                    <a:pt x="159" y="572"/>
                    <a:pt x="165" y="572"/>
                    <a:pt x="170" y="572"/>
                  </a:cubicBezTo>
                  <a:cubicBezTo>
                    <a:pt x="170" y="573"/>
                    <a:pt x="170" y="573"/>
                    <a:pt x="169" y="573"/>
                  </a:cubicBezTo>
                  <a:cubicBezTo>
                    <a:pt x="170" y="573"/>
                    <a:pt x="172" y="574"/>
                    <a:pt x="172" y="574"/>
                  </a:cubicBezTo>
                  <a:cubicBezTo>
                    <a:pt x="173" y="573"/>
                    <a:pt x="173" y="573"/>
                    <a:pt x="173" y="572"/>
                  </a:cubicBezTo>
                  <a:cubicBezTo>
                    <a:pt x="181" y="572"/>
                    <a:pt x="187" y="571"/>
                    <a:pt x="187" y="567"/>
                  </a:cubicBezTo>
                  <a:cubicBezTo>
                    <a:pt x="176" y="570"/>
                    <a:pt x="160" y="566"/>
                    <a:pt x="155" y="573"/>
                  </a:cubicBezTo>
                  <a:moveTo>
                    <a:pt x="48" y="575"/>
                  </a:moveTo>
                  <a:cubicBezTo>
                    <a:pt x="51" y="575"/>
                    <a:pt x="51" y="575"/>
                    <a:pt x="51" y="575"/>
                  </a:cubicBezTo>
                  <a:cubicBezTo>
                    <a:pt x="51" y="573"/>
                    <a:pt x="51" y="573"/>
                    <a:pt x="51" y="573"/>
                  </a:cubicBezTo>
                  <a:cubicBezTo>
                    <a:pt x="47" y="573"/>
                    <a:pt x="47" y="573"/>
                    <a:pt x="47" y="573"/>
                  </a:cubicBezTo>
                  <a:lnTo>
                    <a:pt x="48" y="575"/>
                  </a:lnTo>
                  <a:close/>
                  <a:moveTo>
                    <a:pt x="288" y="542"/>
                  </a:moveTo>
                  <a:cubicBezTo>
                    <a:pt x="286" y="541"/>
                    <a:pt x="280" y="542"/>
                    <a:pt x="276" y="541"/>
                  </a:cubicBezTo>
                  <a:cubicBezTo>
                    <a:pt x="277" y="543"/>
                    <a:pt x="283" y="542"/>
                    <a:pt x="288" y="542"/>
                  </a:cubicBezTo>
                  <a:moveTo>
                    <a:pt x="70" y="549"/>
                  </a:moveTo>
                  <a:cubicBezTo>
                    <a:pt x="71" y="551"/>
                    <a:pt x="74" y="553"/>
                    <a:pt x="75" y="553"/>
                  </a:cubicBezTo>
                  <a:cubicBezTo>
                    <a:pt x="76" y="552"/>
                    <a:pt x="76" y="550"/>
                    <a:pt x="75" y="549"/>
                  </a:cubicBezTo>
                  <a:cubicBezTo>
                    <a:pt x="76" y="548"/>
                    <a:pt x="78" y="548"/>
                    <a:pt x="81" y="548"/>
                  </a:cubicBezTo>
                  <a:cubicBezTo>
                    <a:pt x="81" y="543"/>
                    <a:pt x="72" y="548"/>
                    <a:pt x="69" y="546"/>
                  </a:cubicBezTo>
                  <a:cubicBezTo>
                    <a:pt x="63" y="547"/>
                    <a:pt x="71" y="547"/>
                    <a:pt x="70" y="549"/>
                  </a:cubicBezTo>
                  <a:moveTo>
                    <a:pt x="336" y="545"/>
                  </a:moveTo>
                  <a:cubicBezTo>
                    <a:pt x="339" y="546"/>
                    <a:pt x="342" y="547"/>
                    <a:pt x="345" y="548"/>
                  </a:cubicBezTo>
                  <a:cubicBezTo>
                    <a:pt x="345" y="544"/>
                    <a:pt x="345" y="544"/>
                    <a:pt x="345" y="544"/>
                  </a:cubicBezTo>
                  <a:cubicBezTo>
                    <a:pt x="345" y="544"/>
                    <a:pt x="346" y="545"/>
                    <a:pt x="346" y="545"/>
                  </a:cubicBezTo>
                  <a:cubicBezTo>
                    <a:pt x="347" y="545"/>
                    <a:pt x="348" y="544"/>
                    <a:pt x="348" y="543"/>
                  </a:cubicBezTo>
                  <a:cubicBezTo>
                    <a:pt x="348" y="542"/>
                    <a:pt x="347" y="543"/>
                    <a:pt x="347" y="542"/>
                  </a:cubicBezTo>
                  <a:cubicBezTo>
                    <a:pt x="346" y="542"/>
                    <a:pt x="347" y="540"/>
                    <a:pt x="346" y="540"/>
                  </a:cubicBezTo>
                  <a:cubicBezTo>
                    <a:pt x="342" y="540"/>
                    <a:pt x="338" y="542"/>
                    <a:pt x="336" y="545"/>
                  </a:cubicBezTo>
                  <a:moveTo>
                    <a:pt x="118" y="597"/>
                  </a:moveTo>
                  <a:cubicBezTo>
                    <a:pt x="117" y="596"/>
                    <a:pt x="114" y="595"/>
                    <a:pt x="112" y="596"/>
                  </a:cubicBezTo>
                  <a:cubicBezTo>
                    <a:pt x="114" y="593"/>
                    <a:pt x="113" y="591"/>
                    <a:pt x="113" y="590"/>
                  </a:cubicBezTo>
                  <a:cubicBezTo>
                    <a:pt x="114" y="590"/>
                    <a:pt x="115" y="590"/>
                    <a:pt x="116" y="590"/>
                  </a:cubicBezTo>
                  <a:cubicBezTo>
                    <a:pt x="115" y="592"/>
                    <a:pt x="116" y="592"/>
                    <a:pt x="118" y="592"/>
                  </a:cubicBezTo>
                  <a:cubicBezTo>
                    <a:pt x="118" y="592"/>
                    <a:pt x="119" y="591"/>
                    <a:pt x="119" y="590"/>
                  </a:cubicBezTo>
                  <a:cubicBezTo>
                    <a:pt x="119" y="589"/>
                    <a:pt x="118" y="589"/>
                    <a:pt x="117" y="589"/>
                  </a:cubicBezTo>
                  <a:cubicBezTo>
                    <a:pt x="115" y="588"/>
                    <a:pt x="113" y="588"/>
                    <a:pt x="111" y="589"/>
                  </a:cubicBezTo>
                  <a:cubicBezTo>
                    <a:pt x="111" y="588"/>
                    <a:pt x="111" y="588"/>
                    <a:pt x="111" y="587"/>
                  </a:cubicBezTo>
                  <a:cubicBezTo>
                    <a:pt x="110" y="586"/>
                    <a:pt x="110" y="586"/>
                    <a:pt x="109" y="587"/>
                  </a:cubicBezTo>
                  <a:cubicBezTo>
                    <a:pt x="107" y="587"/>
                    <a:pt x="108" y="589"/>
                    <a:pt x="109" y="589"/>
                  </a:cubicBezTo>
                  <a:cubicBezTo>
                    <a:pt x="107" y="589"/>
                    <a:pt x="106" y="590"/>
                    <a:pt x="106" y="592"/>
                  </a:cubicBezTo>
                  <a:cubicBezTo>
                    <a:pt x="106" y="592"/>
                    <a:pt x="105" y="592"/>
                    <a:pt x="105" y="592"/>
                  </a:cubicBezTo>
                  <a:cubicBezTo>
                    <a:pt x="104" y="593"/>
                    <a:pt x="107" y="595"/>
                    <a:pt x="106" y="596"/>
                  </a:cubicBezTo>
                  <a:cubicBezTo>
                    <a:pt x="106" y="597"/>
                    <a:pt x="105" y="597"/>
                    <a:pt x="104" y="599"/>
                  </a:cubicBezTo>
                  <a:cubicBezTo>
                    <a:pt x="104" y="599"/>
                    <a:pt x="104" y="600"/>
                    <a:pt x="104" y="600"/>
                  </a:cubicBezTo>
                  <a:cubicBezTo>
                    <a:pt x="104" y="601"/>
                    <a:pt x="102" y="601"/>
                    <a:pt x="102" y="602"/>
                  </a:cubicBezTo>
                  <a:cubicBezTo>
                    <a:pt x="95" y="604"/>
                    <a:pt x="88" y="605"/>
                    <a:pt x="81" y="607"/>
                  </a:cubicBezTo>
                  <a:cubicBezTo>
                    <a:pt x="78" y="607"/>
                    <a:pt x="77" y="611"/>
                    <a:pt x="76" y="613"/>
                  </a:cubicBezTo>
                  <a:cubicBezTo>
                    <a:pt x="69" y="615"/>
                    <a:pt x="69" y="615"/>
                    <a:pt x="69" y="615"/>
                  </a:cubicBezTo>
                  <a:cubicBezTo>
                    <a:pt x="71" y="610"/>
                    <a:pt x="73" y="606"/>
                    <a:pt x="75" y="602"/>
                  </a:cubicBezTo>
                  <a:cubicBezTo>
                    <a:pt x="69" y="599"/>
                    <a:pt x="64" y="596"/>
                    <a:pt x="58" y="594"/>
                  </a:cubicBezTo>
                  <a:cubicBezTo>
                    <a:pt x="64" y="593"/>
                    <a:pt x="64" y="593"/>
                    <a:pt x="64" y="593"/>
                  </a:cubicBezTo>
                  <a:cubicBezTo>
                    <a:pt x="62" y="591"/>
                    <a:pt x="58" y="591"/>
                    <a:pt x="53" y="591"/>
                  </a:cubicBezTo>
                  <a:cubicBezTo>
                    <a:pt x="49" y="589"/>
                    <a:pt x="45" y="587"/>
                    <a:pt x="41" y="584"/>
                  </a:cubicBezTo>
                  <a:cubicBezTo>
                    <a:pt x="37" y="582"/>
                    <a:pt x="37" y="578"/>
                    <a:pt x="36" y="575"/>
                  </a:cubicBezTo>
                  <a:cubicBezTo>
                    <a:pt x="43" y="574"/>
                    <a:pt x="49" y="572"/>
                    <a:pt x="56" y="571"/>
                  </a:cubicBezTo>
                  <a:cubicBezTo>
                    <a:pt x="56" y="572"/>
                    <a:pt x="56" y="572"/>
                    <a:pt x="56" y="573"/>
                  </a:cubicBezTo>
                  <a:cubicBezTo>
                    <a:pt x="57" y="572"/>
                    <a:pt x="59" y="572"/>
                    <a:pt x="59" y="570"/>
                  </a:cubicBezTo>
                  <a:cubicBezTo>
                    <a:pt x="63" y="569"/>
                    <a:pt x="63" y="569"/>
                    <a:pt x="63" y="569"/>
                  </a:cubicBezTo>
                  <a:cubicBezTo>
                    <a:pt x="63" y="571"/>
                    <a:pt x="65" y="573"/>
                    <a:pt x="66" y="571"/>
                  </a:cubicBezTo>
                  <a:cubicBezTo>
                    <a:pt x="66" y="569"/>
                    <a:pt x="66" y="569"/>
                    <a:pt x="66" y="569"/>
                  </a:cubicBezTo>
                  <a:cubicBezTo>
                    <a:pt x="65" y="568"/>
                    <a:pt x="64" y="569"/>
                    <a:pt x="64" y="569"/>
                  </a:cubicBezTo>
                  <a:cubicBezTo>
                    <a:pt x="59" y="563"/>
                    <a:pt x="59" y="563"/>
                    <a:pt x="59" y="563"/>
                  </a:cubicBezTo>
                  <a:cubicBezTo>
                    <a:pt x="68" y="563"/>
                    <a:pt x="77" y="563"/>
                    <a:pt x="86" y="562"/>
                  </a:cubicBezTo>
                  <a:cubicBezTo>
                    <a:pt x="85" y="564"/>
                    <a:pt x="90" y="567"/>
                    <a:pt x="90" y="563"/>
                  </a:cubicBezTo>
                  <a:cubicBezTo>
                    <a:pt x="98" y="562"/>
                    <a:pt x="98" y="562"/>
                    <a:pt x="98" y="562"/>
                  </a:cubicBezTo>
                  <a:cubicBezTo>
                    <a:pt x="98" y="562"/>
                    <a:pt x="98" y="563"/>
                    <a:pt x="99" y="563"/>
                  </a:cubicBezTo>
                  <a:cubicBezTo>
                    <a:pt x="99" y="564"/>
                    <a:pt x="98" y="563"/>
                    <a:pt x="98" y="564"/>
                  </a:cubicBezTo>
                  <a:cubicBezTo>
                    <a:pt x="100" y="567"/>
                    <a:pt x="105" y="563"/>
                    <a:pt x="100" y="562"/>
                  </a:cubicBezTo>
                  <a:cubicBezTo>
                    <a:pt x="107" y="562"/>
                    <a:pt x="107" y="562"/>
                    <a:pt x="107" y="562"/>
                  </a:cubicBezTo>
                  <a:cubicBezTo>
                    <a:pt x="111" y="559"/>
                    <a:pt x="116" y="560"/>
                    <a:pt x="122" y="559"/>
                  </a:cubicBezTo>
                  <a:cubicBezTo>
                    <a:pt x="128" y="558"/>
                    <a:pt x="132" y="557"/>
                    <a:pt x="138" y="557"/>
                  </a:cubicBezTo>
                  <a:cubicBezTo>
                    <a:pt x="141" y="557"/>
                    <a:pt x="142" y="559"/>
                    <a:pt x="144" y="559"/>
                  </a:cubicBezTo>
                  <a:cubicBezTo>
                    <a:pt x="152" y="559"/>
                    <a:pt x="152" y="559"/>
                    <a:pt x="152" y="559"/>
                  </a:cubicBezTo>
                  <a:cubicBezTo>
                    <a:pt x="150" y="561"/>
                    <a:pt x="150" y="563"/>
                    <a:pt x="152" y="564"/>
                  </a:cubicBezTo>
                  <a:cubicBezTo>
                    <a:pt x="154" y="565"/>
                    <a:pt x="154" y="564"/>
                    <a:pt x="156" y="563"/>
                  </a:cubicBezTo>
                  <a:cubicBezTo>
                    <a:pt x="156" y="563"/>
                    <a:pt x="157" y="564"/>
                    <a:pt x="157" y="563"/>
                  </a:cubicBezTo>
                  <a:cubicBezTo>
                    <a:pt x="159" y="563"/>
                    <a:pt x="161" y="560"/>
                    <a:pt x="161" y="558"/>
                  </a:cubicBezTo>
                  <a:cubicBezTo>
                    <a:pt x="166" y="558"/>
                    <a:pt x="171" y="557"/>
                    <a:pt x="176" y="557"/>
                  </a:cubicBezTo>
                  <a:cubicBezTo>
                    <a:pt x="179" y="558"/>
                    <a:pt x="184" y="558"/>
                    <a:pt x="189" y="558"/>
                  </a:cubicBezTo>
                  <a:cubicBezTo>
                    <a:pt x="188" y="559"/>
                    <a:pt x="189" y="561"/>
                    <a:pt x="190" y="560"/>
                  </a:cubicBezTo>
                  <a:cubicBezTo>
                    <a:pt x="191" y="560"/>
                    <a:pt x="191" y="558"/>
                    <a:pt x="190" y="558"/>
                  </a:cubicBezTo>
                  <a:cubicBezTo>
                    <a:pt x="197" y="557"/>
                    <a:pt x="204" y="555"/>
                    <a:pt x="208" y="555"/>
                  </a:cubicBezTo>
                  <a:cubicBezTo>
                    <a:pt x="213" y="555"/>
                    <a:pt x="218" y="555"/>
                    <a:pt x="224" y="555"/>
                  </a:cubicBezTo>
                  <a:cubicBezTo>
                    <a:pt x="225" y="556"/>
                    <a:pt x="225" y="556"/>
                    <a:pt x="226" y="555"/>
                  </a:cubicBezTo>
                  <a:cubicBezTo>
                    <a:pt x="231" y="555"/>
                    <a:pt x="236" y="555"/>
                    <a:pt x="241" y="555"/>
                  </a:cubicBezTo>
                  <a:cubicBezTo>
                    <a:pt x="242" y="556"/>
                    <a:pt x="243" y="556"/>
                    <a:pt x="242" y="555"/>
                  </a:cubicBezTo>
                  <a:cubicBezTo>
                    <a:pt x="262" y="554"/>
                    <a:pt x="281" y="554"/>
                    <a:pt x="298" y="552"/>
                  </a:cubicBezTo>
                  <a:cubicBezTo>
                    <a:pt x="293" y="554"/>
                    <a:pt x="288" y="555"/>
                    <a:pt x="283" y="556"/>
                  </a:cubicBezTo>
                  <a:cubicBezTo>
                    <a:pt x="285" y="563"/>
                    <a:pt x="285" y="563"/>
                    <a:pt x="285" y="563"/>
                  </a:cubicBezTo>
                  <a:cubicBezTo>
                    <a:pt x="282" y="564"/>
                    <a:pt x="282" y="564"/>
                    <a:pt x="282" y="564"/>
                  </a:cubicBezTo>
                  <a:cubicBezTo>
                    <a:pt x="283" y="564"/>
                    <a:pt x="284" y="564"/>
                    <a:pt x="285" y="565"/>
                  </a:cubicBezTo>
                  <a:cubicBezTo>
                    <a:pt x="287" y="572"/>
                    <a:pt x="289" y="579"/>
                    <a:pt x="290" y="587"/>
                  </a:cubicBezTo>
                  <a:cubicBezTo>
                    <a:pt x="292" y="586"/>
                    <a:pt x="292" y="586"/>
                    <a:pt x="292" y="586"/>
                  </a:cubicBezTo>
                  <a:cubicBezTo>
                    <a:pt x="292" y="587"/>
                    <a:pt x="293" y="587"/>
                    <a:pt x="293" y="587"/>
                  </a:cubicBezTo>
                  <a:cubicBezTo>
                    <a:pt x="309" y="585"/>
                    <a:pt x="323" y="578"/>
                    <a:pt x="334" y="569"/>
                  </a:cubicBezTo>
                  <a:cubicBezTo>
                    <a:pt x="334" y="565"/>
                    <a:pt x="334" y="565"/>
                    <a:pt x="334" y="565"/>
                  </a:cubicBezTo>
                  <a:cubicBezTo>
                    <a:pt x="329" y="562"/>
                    <a:pt x="325" y="559"/>
                    <a:pt x="320" y="556"/>
                  </a:cubicBezTo>
                  <a:cubicBezTo>
                    <a:pt x="321" y="555"/>
                    <a:pt x="323" y="554"/>
                    <a:pt x="324" y="553"/>
                  </a:cubicBezTo>
                  <a:cubicBezTo>
                    <a:pt x="324" y="553"/>
                    <a:pt x="325" y="554"/>
                    <a:pt x="326" y="553"/>
                  </a:cubicBezTo>
                  <a:cubicBezTo>
                    <a:pt x="331" y="557"/>
                    <a:pt x="336" y="560"/>
                    <a:pt x="342" y="559"/>
                  </a:cubicBezTo>
                  <a:cubicBezTo>
                    <a:pt x="341" y="553"/>
                    <a:pt x="334" y="551"/>
                    <a:pt x="330" y="548"/>
                  </a:cubicBezTo>
                  <a:cubicBezTo>
                    <a:pt x="327" y="545"/>
                    <a:pt x="323" y="547"/>
                    <a:pt x="319" y="548"/>
                  </a:cubicBezTo>
                  <a:cubicBezTo>
                    <a:pt x="307" y="549"/>
                    <a:pt x="291" y="552"/>
                    <a:pt x="280" y="549"/>
                  </a:cubicBezTo>
                  <a:cubicBezTo>
                    <a:pt x="263" y="551"/>
                    <a:pt x="245" y="552"/>
                    <a:pt x="225" y="552"/>
                  </a:cubicBezTo>
                  <a:cubicBezTo>
                    <a:pt x="225" y="551"/>
                    <a:pt x="225" y="549"/>
                    <a:pt x="223" y="550"/>
                  </a:cubicBezTo>
                  <a:cubicBezTo>
                    <a:pt x="223" y="551"/>
                    <a:pt x="223" y="552"/>
                    <a:pt x="224" y="552"/>
                  </a:cubicBezTo>
                  <a:cubicBezTo>
                    <a:pt x="204" y="552"/>
                    <a:pt x="182" y="552"/>
                    <a:pt x="158" y="553"/>
                  </a:cubicBezTo>
                  <a:cubicBezTo>
                    <a:pt x="150" y="554"/>
                    <a:pt x="150" y="554"/>
                    <a:pt x="150" y="554"/>
                  </a:cubicBezTo>
                  <a:cubicBezTo>
                    <a:pt x="152" y="552"/>
                    <a:pt x="149" y="549"/>
                    <a:pt x="148" y="550"/>
                  </a:cubicBezTo>
                  <a:cubicBezTo>
                    <a:pt x="148" y="551"/>
                    <a:pt x="148" y="553"/>
                    <a:pt x="149" y="554"/>
                  </a:cubicBezTo>
                  <a:cubicBezTo>
                    <a:pt x="140" y="554"/>
                    <a:pt x="132" y="555"/>
                    <a:pt x="123" y="556"/>
                  </a:cubicBezTo>
                  <a:cubicBezTo>
                    <a:pt x="122" y="555"/>
                    <a:pt x="122" y="555"/>
                    <a:pt x="121" y="556"/>
                  </a:cubicBezTo>
                  <a:cubicBezTo>
                    <a:pt x="108" y="557"/>
                    <a:pt x="95" y="558"/>
                    <a:pt x="82" y="558"/>
                  </a:cubicBezTo>
                  <a:cubicBezTo>
                    <a:pt x="65" y="559"/>
                    <a:pt x="65" y="559"/>
                    <a:pt x="65" y="559"/>
                  </a:cubicBezTo>
                  <a:cubicBezTo>
                    <a:pt x="65" y="559"/>
                    <a:pt x="64" y="559"/>
                    <a:pt x="63" y="558"/>
                  </a:cubicBezTo>
                  <a:cubicBezTo>
                    <a:pt x="64" y="557"/>
                    <a:pt x="61" y="556"/>
                    <a:pt x="60" y="558"/>
                  </a:cubicBezTo>
                  <a:cubicBezTo>
                    <a:pt x="61" y="559"/>
                    <a:pt x="62" y="558"/>
                    <a:pt x="62" y="559"/>
                  </a:cubicBezTo>
                  <a:cubicBezTo>
                    <a:pt x="56" y="560"/>
                    <a:pt x="56" y="560"/>
                    <a:pt x="56" y="560"/>
                  </a:cubicBezTo>
                  <a:cubicBezTo>
                    <a:pt x="54" y="556"/>
                    <a:pt x="51" y="552"/>
                    <a:pt x="48" y="548"/>
                  </a:cubicBezTo>
                  <a:cubicBezTo>
                    <a:pt x="54" y="548"/>
                    <a:pt x="54" y="548"/>
                    <a:pt x="54" y="548"/>
                  </a:cubicBezTo>
                  <a:cubicBezTo>
                    <a:pt x="56" y="546"/>
                    <a:pt x="54" y="547"/>
                    <a:pt x="53" y="546"/>
                  </a:cubicBezTo>
                  <a:cubicBezTo>
                    <a:pt x="66" y="544"/>
                    <a:pt x="81" y="545"/>
                    <a:pt x="85" y="546"/>
                  </a:cubicBezTo>
                  <a:cubicBezTo>
                    <a:pt x="97" y="546"/>
                    <a:pt x="97" y="546"/>
                    <a:pt x="97" y="546"/>
                  </a:cubicBezTo>
                  <a:cubicBezTo>
                    <a:pt x="98" y="546"/>
                    <a:pt x="100" y="547"/>
                    <a:pt x="100" y="545"/>
                  </a:cubicBezTo>
                  <a:cubicBezTo>
                    <a:pt x="133" y="544"/>
                    <a:pt x="158" y="543"/>
                    <a:pt x="192" y="540"/>
                  </a:cubicBezTo>
                  <a:cubicBezTo>
                    <a:pt x="197" y="540"/>
                    <a:pt x="194" y="540"/>
                    <a:pt x="194" y="540"/>
                  </a:cubicBezTo>
                  <a:cubicBezTo>
                    <a:pt x="215" y="540"/>
                    <a:pt x="238" y="538"/>
                    <a:pt x="264" y="537"/>
                  </a:cubicBezTo>
                  <a:cubicBezTo>
                    <a:pt x="271" y="536"/>
                    <a:pt x="267" y="538"/>
                    <a:pt x="274" y="537"/>
                  </a:cubicBezTo>
                  <a:cubicBezTo>
                    <a:pt x="291" y="535"/>
                    <a:pt x="299" y="534"/>
                    <a:pt x="311" y="534"/>
                  </a:cubicBezTo>
                  <a:cubicBezTo>
                    <a:pt x="318" y="534"/>
                    <a:pt x="304" y="536"/>
                    <a:pt x="311" y="536"/>
                  </a:cubicBezTo>
                  <a:cubicBezTo>
                    <a:pt x="320" y="535"/>
                    <a:pt x="323" y="535"/>
                    <a:pt x="319" y="534"/>
                  </a:cubicBezTo>
                  <a:cubicBezTo>
                    <a:pt x="326" y="534"/>
                    <a:pt x="346" y="532"/>
                    <a:pt x="352" y="533"/>
                  </a:cubicBezTo>
                  <a:cubicBezTo>
                    <a:pt x="346" y="534"/>
                    <a:pt x="332" y="533"/>
                    <a:pt x="328" y="535"/>
                  </a:cubicBezTo>
                  <a:cubicBezTo>
                    <a:pt x="336" y="535"/>
                    <a:pt x="345" y="535"/>
                    <a:pt x="354" y="535"/>
                  </a:cubicBezTo>
                  <a:cubicBezTo>
                    <a:pt x="351" y="539"/>
                    <a:pt x="351" y="543"/>
                    <a:pt x="351" y="547"/>
                  </a:cubicBezTo>
                  <a:cubicBezTo>
                    <a:pt x="349" y="547"/>
                    <a:pt x="347" y="547"/>
                    <a:pt x="346" y="548"/>
                  </a:cubicBezTo>
                  <a:cubicBezTo>
                    <a:pt x="346" y="549"/>
                    <a:pt x="348" y="549"/>
                    <a:pt x="351" y="549"/>
                  </a:cubicBezTo>
                  <a:cubicBezTo>
                    <a:pt x="351" y="551"/>
                    <a:pt x="351" y="551"/>
                    <a:pt x="351" y="551"/>
                  </a:cubicBezTo>
                  <a:cubicBezTo>
                    <a:pt x="352" y="554"/>
                    <a:pt x="355" y="556"/>
                    <a:pt x="358" y="558"/>
                  </a:cubicBezTo>
                  <a:cubicBezTo>
                    <a:pt x="371" y="565"/>
                    <a:pt x="383" y="573"/>
                    <a:pt x="397" y="580"/>
                  </a:cubicBezTo>
                  <a:cubicBezTo>
                    <a:pt x="399" y="573"/>
                    <a:pt x="404" y="567"/>
                    <a:pt x="403" y="559"/>
                  </a:cubicBezTo>
                  <a:cubicBezTo>
                    <a:pt x="402" y="552"/>
                    <a:pt x="401" y="545"/>
                    <a:pt x="397" y="539"/>
                  </a:cubicBezTo>
                  <a:cubicBezTo>
                    <a:pt x="396" y="537"/>
                    <a:pt x="394" y="535"/>
                    <a:pt x="392" y="533"/>
                  </a:cubicBezTo>
                  <a:cubicBezTo>
                    <a:pt x="400" y="532"/>
                    <a:pt x="400" y="532"/>
                    <a:pt x="400" y="532"/>
                  </a:cubicBezTo>
                  <a:cubicBezTo>
                    <a:pt x="406" y="539"/>
                    <a:pt x="409" y="548"/>
                    <a:pt x="409" y="557"/>
                  </a:cubicBezTo>
                  <a:cubicBezTo>
                    <a:pt x="404" y="557"/>
                    <a:pt x="404" y="557"/>
                    <a:pt x="404" y="557"/>
                  </a:cubicBezTo>
                  <a:cubicBezTo>
                    <a:pt x="405" y="558"/>
                    <a:pt x="407" y="559"/>
                    <a:pt x="409" y="559"/>
                  </a:cubicBezTo>
                  <a:cubicBezTo>
                    <a:pt x="409" y="568"/>
                    <a:pt x="407" y="577"/>
                    <a:pt x="401" y="584"/>
                  </a:cubicBezTo>
                  <a:cubicBezTo>
                    <a:pt x="397" y="590"/>
                    <a:pt x="392" y="595"/>
                    <a:pt x="387" y="599"/>
                  </a:cubicBezTo>
                  <a:cubicBezTo>
                    <a:pt x="385" y="599"/>
                    <a:pt x="382" y="600"/>
                    <a:pt x="380" y="600"/>
                  </a:cubicBezTo>
                  <a:cubicBezTo>
                    <a:pt x="378" y="600"/>
                    <a:pt x="377" y="599"/>
                    <a:pt x="375" y="599"/>
                  </a:cubicBezTo>
                  <a:cubicBezTo>
                    <a:pt x="381" y="596"/>
                    <a:pt x="387" y="591"/>
                    <a:pt x="392" y="585"/>
                  </a:cubicBezTo>
                  <a:cubicBezTo>
                    <a:pt x="381" y="578"/>
                    <a:pt x="371" y="572"/>
                    <a:pt x="360" y="566"/>
                  </a:cubicBezTo>
                  <a:cubicBezTo>
                    <a:pt x="361" y="565"/>
                    <a:pt x="362" y="564"/>
                    <a:pt x="361" y="563"/>
                  </a:cubicBezTo>
                  <a:cubicBezTo>
                    <a:pt x="360" y="561"/>
                    <a:pt x="357" y="563"/>
                    <a:pt x="357" y="564"/>
                  </a:cubicBezTo>
                  <a:cubicBezTo>
                    <a:pt x="348" y="559"/>
                    <a:pt x="348" y="559"/>
                    <a:pt x="348" y="559"/>
                  </a:cubicBezTo>
                  <a:cubicBezTo>
                    <a:pt x="344" y="565"/>
                    <a:pt x="339" y="572"/>
                    <a:pt x="333" y="577"/>
                  </a:cubicBezTo>
                  <a:cubicBezTo>
                    <a:pt x="321" y="586"/>
                    <a:pt x="307" y="589"/>
                    <a:pt x="293" y="593"/>
                  </a:cubicBezTo>
                  <a:cubicBezTo>
                    <a:pt x="295" y="603"/>
                    <a:pt x="295" y="603"/>
                    <a:pt x="295" y="603"/>
                  </a:cubicBezTo>
                  <a:cubicBezTo>
                    <a:pt x="288" y="604"/>
                    <a:pt x="288" y="604"/>
                    <a:pt x="288" y="604"/>
                  </a:cubicBezTo>
                  <a:cubicBezTo>
                    <a:pt x="287" y="601"/>
                    <a:pt x="286" y="598"/>
                    <a:pt x="285" y="595"/>
                  </a:cubicBezTo>
                  <a:cubicBezTo>
                    <a:pt x="279" y="596"/>
                    <a:pt x="279" y="596"/>
                    <a:pt x="279" y="596"/>
                  </a:cubicBezTo>
                  <a:cubicBezTo>
                    <a:pt x="278" y="597"/>
                    <a:pt x="278" y="597"/>
                    <a:pt x="278" y="597"/>
                  </a:cubicBezTo>
                  <a:cubicBezTo>
                    <a:pt x="266" y="600"/>
                    <a:pt x="254" y="603"/>
                    <a:pt x="242" y="606"/>
                  </a:cubicBezTo>
                  <a:cubicBezTo>
                    <a:pt x="236" y="606"/>
                    <a:pt x="231" y="606"/>
                    <a:pt x="225" y="607"/>
                  </a:cubicBezTo>
                  <a:cubicBezTo>
                    <a:pt x="226" y="606"/>
                    <a:pt x="226" y="605"/>
                    <a:pt x="227" y="604"/>
                  </a:cubicBezTo>
                  <a:cubicBezTo>
                    <a:pt x="238" y="601"/>
                    <a:pt x="238" y="601"/>
                    <a:pt x="238" y="601"/>
                  </a:cubicBezTo>
                  <a:cubicBezTo>
                    <a:pt x="240" y="601"/>
                    <a:pt x="241" y="599"/>
                    <a:pt x="240" y="597"/>
                  </a:cubicBezTo>
                  <a:cubicBezTo>
                    <a:pt x="240" y="593"/>
                    <a:pt x="239" y="589"/>
                    <a:pt x="238" y="586"/>
                  </a:cubicBezTo>
                  <a:cubicBezTo>
                    <a:pt x="238" y="585"/>
                    <a:pt x="239" y="585"/>
                    <a:pt x="240" y="585"/>
                  </a:cubicBezTo>
                  <a:cubicBezTo>
                    <a:pt x="240" y="585"/>
                    <a:pt x="242" y="586"/>
                    <a:pt x="243" y="586"/>
                  </a:cubicBezTo>
                  <a:cubicBezTo>
                    <a:pt x="245" y="589"/>
                    <a:pt x="246" y="593"/>
                    <a:pt x="247" y="598"/>
                  </a:cubicBezTo>
                  <a:cubicBezTo>
                    <a:pt x="257" y="597"/>
                    <a:pt x="266" y="594"/>
                    <a:pt x="275" y="591"/>
                  </a:cubicBezTo>
                  <a:cubicBezTo>
                    <a:pt x="278" y="592"/>
                    <a:pt x="281" y="592"/>
                    <a:pt x="282" y="593"/>
                  </a:cubicBezTo>
                  <a:cubicBezTo>
                    <a:pt x="286" y="593"/>
                    <a:pt x="290" y="592"/>
                    <a:pt x="291" y="589"/>
                  </a:cubicBezTo>
                  <a:cubicBezTo>
                    <a:pt x="289" y="589"/>
                    <a:pt x="286" y="589"/>
                    <a:pt x="284" y="589"/>
                  </a:cubicBezTo>
                  <a:cubicBezTo>
                    <a:pt x="283" y="579"/>
                    <a:pt x="279" y="569"/>
                    <a:pt x="277" y="559"/>
                  </a:cubicBezTo>
                  <a:cubicBezTo>
                    <a:pt x="266" y="560"/>
                    <a:pt x="256" y="563"/>
                    <a:pt x="245" y="566"/>
                  </a:cubicBezTo>
                  <a:cubicBezTo>
                    <a:pt x="243" y="565"/>
                    <a:pt x="242" y="565"/>
                    <a:pt x="242" y="563"/>
                  </a:cubicBezTo>
                  <a:cubicBezTo>
                    <a:pt x="237" y="564"/>
                    <a:pt x="235" y="565"/>
                    <a:pt x="232" y="563"/>
                  </a:cubicBezTo>
                  <a:cubicBezTo>
                    <a:pt x="226" y="564"/>
                    <a:pt x="224" y="567"/>
                    <a:pt x="218" y="568"/>
                  </a:cubicBezTo>
                  <a:cubicBezTo>
                    <a:pt x="213" y="568"/>
                    <a:pt x="211" y="567"/>
                    <a:pt x="211" y="565"/>
                  </a:cubicBezTo>
                  <a:cubicBezTo>
                    <a:pt x="205" y="567"/>
                    <a:pt x="197" y="566"/>
                    <a:pt x="190" y="566"/>
                  </a:cubicBezTo>
                  <a:cubicBezTo>
                    <a:pt x="192" y="568"/>
                    <a:pt x="197" y="568"/>
                    <a:pt x="197" y="571"/>
                  </a:cubicBezTo>
                  <a:cubicBezTo>
                    <a:pt x="211" y="569"/>
                    <a:pt x="219" y="569"/>
                    <a:pt x="235" y="569"/>
                  </a:cubicBezTo>
                  <a:cubicBezTo>
                    <a:pt x="235" y="570"/>
                    <a:pt x="236" y="570"/>
                    <a:pt x="237" y="570"/>
                  </a:cubicBezTo>
                  <a:cubicBezTo>
                    <a:pt x="237" y="571"/>
                    <a:pt x="235" y="571"/>
                    <a:pt x="234" y="571"/>
                  </a:cubicBezTo>
                  <a:cubicBezTo>
                    <a:pt x="233" y="570"/>
                    <a:pt x="233" y="570"/>
                    <a:pt x="233" y="570"/>
                  </a:cubicBezTo>
                  <a:cubicBezTo>
                    <a:pt x="231" y="570"/>
                    <a:pt x="229" y="570"/>
                    <a:pt x="226" y="571"/>
                  </a:cubicBezTo>
                  <a:cubicBezTo>
                    <a:pt x="226" y="570"/>
                    <a:pt x="225" y="570"/>
                    <a:pt x="224" y="570"/>
                  </a:cubicBezTo>
                  <a:cubicBezTo>
                    <a:pt x="217" y="573"/>
                    <a:pt x="217" y="573"/>
                    <a:pt x="217" y="573"/>
                  </a:cubicBezTo>
                  <a:cubicBezTo>
                    <a:pt x="213" y="571"/>
                    <a:pt x="213" y="573"/>
                    <a:pt x="211" y="573"/>
                  </a:cubicBezTo>
                  <a:cubicBezTo>
                    <a:pt x="211" y="573"/>
                    <a:pt x="213" y="573"/>
                    <a:pt x="214" y="574"/>
                  </a:cubicBezTo>
                  <a:cubicBezTo>
                    <a:pt x="210" y="575"/>
                    <a:pt x="206" y="576"/>
                    <a:pt x="201" y="577"/>
                  </a:cubicBezTo>
                  <a:cubicBezTo>
                    <a:pt x="202" y="576"/>
                    <a:pt x="203" y="574"/>
                    <a:pt x="201" y="575"/>
                  </a:cubicBezTo>
                  <a:cubicBezTo>
                    <a:pt x="200" y="575"/>
                    <a:pt x="199" y="575"/>
                    <a:pt x="200" y="576"/>
                  </a:cubicBezTo>
                  <a:cubicBezTo>
                    <a:pt x="194" y="579"/>
                    <a:pt x="189" y="580"/>
                    <a:pt x="183" y="581"/>
                  </a:cubicBezTo>
                  <a:cubicBezTo>
                    <a:pt x="183" y="581"/>
                    <a:pt x="184" y="579"/>
                    <a:pt x="182" y="579"/>
                  </a:cubicBezTo>
                  <a:cubicBezTo>
                    <a:pt x="181" y="580"/>
                    <a:pt x="180" y="581"/>
                    <a:pt x="180" y="582"/>
                  </a:cubicBezTo>
                  <a:cubicBezTo>
                    <a:pt x="177" y="583"/>
                    <a:pt x="175" y="583"/>
                    <a:pt x="173" y="584"/>
                  </a:cubicBezTo>
                  <a:cubicBezTo>
                    <a:pt x="172" y="582"/>
                    <a:pt x="172" y="582"/>
                    <a:pt x="170" y="582"/>
                  </a:cubicBezTo>
                  <a:cubicBezTo>
                    <a:pt x="168" y="583"/>
                    <a:pt x="169" y="584"/>
                    <a:pt x="171" y="585"/>
                  </a:cubicBezTo>
                  <a:cubicBezTo>
                    <a:pt x="172" y="584"/>
                    <a:pt x="172" y="584"/>
                    <a:pt x="172" y="584"/>
                  </a:cubicBezTo>
                  <a:cubicBezTo>
                    <a:pt x="172" y="585"/>
                    <a:pt x="171" y="585"/>
                    <a:pt x="171" y="585"/>
                  </a:cubicBezTo>
                  <a:cubicBezTo>
                    <a:pt x="165" y="586"/>
                    <a:pt x="160" y="586"/>
                    <a:pt x="156" y="587"/>
                  </a:cubicBezTo>
                  <a:cubicBezTo>
                    <a:pt x="157" y="587"/>
                    <a:pt x="158" y="588"/>
                    <a:pt x="158" y="588"/>
                  </a:cubicBezTo>
                  <a:cubicBezTo>
                    <a:pt x="152" y="589"/>
                    <a:pt x="146" y="590"/>
                    <a:pt x="140" y="593"/>
                  </a:cubicBezTo>
                  <a:cubicBezTo>
                    <a:pt x="140" y="591"/>
                    <a:pt x="137" y="590"/>
                    <a:pt x="136" y="593"/>
                  </a:cubicBezTo>
                  <a:cubicBezTo>
                    <a:pt x="136" y="594"/>
                    <a:pt x="137" y="595"/>
                    <a:pt x="136" y="596"/>
                  </a:cubicBezTo>
                  <a:cubicBezTo>
                    <a:pt x="136" y="598"/>
                    <a:pt x="135" y="600"/>
                    <a:pt x="134" y="602"/>
                  </a:cubicBezTo>
                  <a:cubicBezTo>
                    <a:pt x="132" y="602"/>
                    <a:pt x="132" y="603"/>
                    <a:pt x="132" y="604"/>
                  </a:cubicBezTo>
                  <a:cubicBezTo>
                    <a:pt x="132" y="607"/>
                    <a:pt x="132" y="607"/>
                    <a:pt x="132" y="607"/>
                  </a:cubicBezTo>
                  <a:cubicBezTo>
                    <a:pt x="131" y="608"/>
                    <a:pt x="131" y="610"/>
                    <a:pt x="131" y="612"/>
                  </a:cubicBezTo>
                  <a:cubicBezTo>
                    <a:pt x="123" y="612"/>
                    <a:pt x="123" y="612"/>
                    <a:pt x="123" y="612"/>
                  </a:cubicBezTo>
                  <a:cubicBezTo>
                    <a:pt x="124" y="608"/>
                    <a:pt x="123" y="603"/>
                    <a:pt x="122" y="599"/>
                  </a:cubicBezTo>
                  <a:cubicBezTo>
                    <a:pt x="123" y="596"/>
                    <a:pt x="122" y="596"/>
                    <a:pt x="121" y="596"/>
                  </a:cubicBezTo>
                  <a:cubicBezTo>
                    <a:pt x="119" y="596"/>
                    <a:pt x="119" y="596"/>
                    <a:pt x="118" y="597"/>
                  </a:cubicBezTo>
                  <a:moveTo>
                    <a:pt x="111" y="521"/>
                  </a:moveTo>
                  <a:cubicBezTo>
                    <a:pt x="111" y="520"/>
                    <a:pt x="110" y="516"/>
                    <a:pt x="108" y="517"/>
                  </a:cubicBezTo>
                  <a:cubicBezTo>
                    <a:pt x="107" y="518"/>
                    <a:pt x="110" y="521"/>
                    <a:pt x="111" y="521"/>
                  </a:cubicBezTo>
                  <a:moveTo>
                    <a:pt x="120" y="510"/>
                  </a:moveTo>
                  <a:cubicBezTo>
                    <a:pt x="121" y="508"/>
                    <a:pt x="119" y="509"/>
                    <a:pt x="118" y="507"/>
                  </a:cubicBezTo>
                  <a:cubicBezTo>
                    <a:pt x="118" y="506"/>
                    <a:pt x="120" y="505"/>
                    <a:pt x="118" y="505"/>
                  </a:cubicBezTo>
                  <a:cubicBezTo>
                    <a:pt x="117" y="505"/>
                    <a:pt x="118" y="506"/>
                    <a:pt x="118" y="507"/>
                  </a:cubicBezTo>
                  <a:cubicBezTo>
                    <a:pt x="117" y="508"/>
                    <a:pt x="116" y="509"/>
                    <a:pt x="116" y="510"/>
                  </a:cubicBezTo>
                  <a:cubicBezTo>
                    <a:pt x="116" y="510"/>
                    <a:pt x="119" y="512"/>
                    <a:pt x="120" y="511"/>
                  </a:cubicBezTo>
                  <a:cubicBezTo>
                    <a:pt x="120" y="511"/>
                    <a:pt x="120" y="510"/>
                    <a:pt x="120" y="510"/>
                  </a:cubicBezTo>
                  <a:moveTo>
                    <a:pt x="132" y="500"/>
                  </a:moveTo>
                  <a:cubicBezTo>
                    <a:pt x="131" y="497"/>
                    <a:pt x="128" y="501"/>
                    <a:pt x="131" y="501"/>
                  </a:cubicBezTo>
                  <a:lnTo>
                    <a:pt x="132" y="500"/>
                  </a:lnTo>
                  <a:close/>
                  <a:moveTo>
                    <a:pt x="144" y="504"/>
                  </a:moveTo>
                  <a:cubicBezTo>
                    <a:pt x="144" y="504"/>
                    <a:pt x="143" y="503"/>
                    <a:pt x="143" y="503"/>
                  </a:cubicBezTo>
                  <a:cubicBezTo>
                    <a:pt x="141" y="503"/>
                    <a:pt x="143" y="506"/>
                    <a:pt x="144" y="504"/>
                  </a:cubicBezTo>
                  <a:moveTo>
                    <a:pt x="134" y="528"/>
                  </a:moveTo>
                  <a:cubicBezTo>
                    <a:pt x="133" y="528"/>
                    <a:pt x="133" y="526"/>
                    <a:pt x="132" y="526"/>
                  </a:cubicBezTo>
                  <a:cubicBezTo>
                    <a:pt x="131" y="528"/>
                    <a:pt x="133" y="528"/>
                    <a:pt x="134" y="528"/>
                  </a:cubicBezTo>
                  <a:moveTo>
                    <a:pt x="140" y="515"/>
                  </a:moveTo>
                  <a:cubicBezTo>
                    <a:pt x="140" y="515"/>
                    <a:pt x="138" y="514"/>
                    <a:pt x="138" y="515"/>
                  </a:cubicBezTo>
                  <a:cubicBezTo>
                    <a:pt x="137" y="517"/>
                    <a:pt x="141" y="516"/>
                    <a:pt x="140" y="515"/>
                  </a:cubicBezTo>
                  <a:moveTo>
                    <a:pt x="146" y="503"/>
                  </a:moveTo>
                  <a:cubicBezTo>
                    <a:pt x="146" y="502"/>
                    <a:pt x="145" y="503"/>
                    <a:pt x="145" y="504"/>
                  </a:cubicBezTo>
                  <a:cubicBezTo>
                    <a:pt x="145" y="505"/>
                    <a:pt x="147" y="505"/>
                    <a:pt x="146" y="503"/>
                  </a:cubicBezTo>
                  <a:moveTo>
                    <a:pt x="152" y="514"/>
                  </a:moveTo>
                  <a:cubicBezTo>
                    <a:pt x="152" y="510"/>
                    <a:pt x="147" y="514"/>
                    <a:pt x="150" y="515"/>
                  </a:cubicBezTo>
                  <a:cubicBezTo>
                    <a:pt x="151" y="516"/>
                    <a:pt x="152" y="515"/>
                    <a:pt x="152" y="514"/>
                  </a:cubicBezTo>
                  <a:moveTo>
                    <a:pt x="160" y="512"/>
                  </a:moveTo>
                  <a:cubicBezTo>
                    <a:pt x="160" y="511"/>
                    <a:pt x="159" y="510"/>
                    <a:pt x="158" y="511"/>
                  </a:cubicBezTo>
                  <a:cubicBezTo>
                    <a:pt x="157" y="512"/>
                    <a:pt x="159" y="513"/>
                    <a:pt x="160" y="512"/>
                  </a:cubicBezTo>
                  <a:moveTo>
                    <a:pt x="173" y="497"/>
                  </a:moveTo>
                  <a:cubicBezTo>
                    <a:pt x="173" y="495"/>
                    <a:pt x="171" y="496"/>
                    <a:pt x="171" y="497"/>
                  </a:cubicBezTo>
                  <a:cubicBezTo>
                    <a:pt x="171" y="498"/>
                    <a:pt x="173" y="497"/>
                    <a:pt x="173" y="497"/>
                  </a:cubicBezTo>
                  <a:moveTo>
                    <a:pt x="158" y="532"/>
                  </a:moveTo>
                  <a:cubicBezTo>
                    <a:pt x="158" y="532"/>
                    <a:pt x="158" y="531"/>
                    <a:pt x="157" y="531"/>
                  </a:cubicBezTo>
                  <a:cubicBezTo>
                    <a:pt x="154" y="531"/>
                    <a:pt x="157" y="536"/>
                    <a:pt x="158" y="532"/>
                  </a:cubicBezTo>
                  <a:moveTo>
                    <a:pt x="169" y="509"/>
                  </a:moveTo>
                  <a:cubicBezTo>
                    <a:pt x="169" y="506"/>
                    <a:pt x="164" y="509"/>
                    <a:pt x="167" y="511"/>
                  </a:cubicBezTo>
                  <a:cubicBezTo>
                    <a:pt x="168" y="512"/>
                    <a:pt x="169" y="510"/>
                    <a:pt x="169" y="509"/>
                  </a:cubicBezTo>
                  <a:moveTo>
                    <a:pt x="174" y="501"/>
                  </a:moveTo>
                  <a:cubicBezTo>
                    <a:pt x="174" y="500"/>
                    <a:pt x="173" y="501"/>
                    <a:pt x="173" y="501"/>
                  </a:cubicBezTo>
                  <a:cubicBezTo>
                    <a:pt x="172" y="502"/>
                    <a:pt x="175" y="502"/>
                    <a:pt x="174" y="501"/>
                  </a:cubicBezTo>
                  <a:moveTo>
                    <a:pt x="163" y="531"/>
                  </a:moveTo>
                  <a:cubicBezTo>
                    <a:pt x="163" y="530"/>
                    <a:pt x="161" y="531"/>
                    <a:pt x="161" y="532"/>
                  </a:cubicBezTo>
                  <a:cubicBezTo>
                    <a:pt x="162" y="533"/>
                    <a:pt x="163" y="532"/>
                    <a:pt x="163" y="531"/>
                  </a:cubicBezTo>
                  <a:moveTo>
                    <a:pt x="198" y="529"/>
                  </a:moveTo>
                  <a:cubicBezTo>
                    <a:pt x="196" y="528"/>
                    <a:pt x="196" y="524"/>
                    <a:pt x="192" y="523"/>
                  </a:cubicBezTo>
                  <a:cubicBezTo>
                    <a:pt x="191" y="523"/>
                    <a:pt x="190" y="523"/>
                    <a:pt x="189" y="524"/>
                  </a:cubicBezTo>
                  <a:cubicBezTo>
                    <a:pt x="189" y="526"/>
                    <a:pt x="191" y="528"/>
                    <a:pt x="193" y="529"/>
                  </a:cubicBezTo>
                  <a:cubicBezTo>
                    <a:pt x="195" y="529"/>
                    <a:pt x="196" y="528"/>
                    <a:pt x="197" y="529"/>
                  </a:cubicBezTo>
                  <a:lnTo>
                    <a:pt x="198" y="529"/>
                  </a:lnTo>
                  <a:close/>
                  <a:moveTo>
                    <a:pt x="54" y="542"/>
                  </a:moveTo>
                  <a:cubicBezTo>
                    <a:pt x="55" y="543"/>
                    <a:pt x="56" y="544"/>
                    <a:pt x="57" y="543"/>
                  </a:cubicBezTo>
                  <a:cubicBezTo>
                    <a:pt x="58" y="543"/>
                    <a:pt x="57" y="543"/>
                    <a:pt x="57" y="542"/>
                  </a:cubicBezTo>
                  <a:cubicBezTo>
                    <a:pt x="58" y="541"/>
                    <a:pt x="59" y="542"/>
                    <a:pt x="59" y="541"/>
                  </a:cubicBezTo>
                  <a:cubicBezTo>
                    <a:pt x="60" y="537"/>
                    <a:pt x="54" y="538"/>
                    <a:pt x="56" y="541"/>
                  </a:cubicBezTo>
                  <a:cubicBezTo>
                    <a:pt x="55" y="541"/>
                    <a:pt x="55" y="542"/>
                    <a:pt x="54" y="542"/>
                  </a:cubicBezTo>
                  <a:moveTo>
                    <a:pt x="69" y="538"/>
                  </a:moveTo>
                  <a:cubicBezTo>
                    <a:pt x="67" y="538"/>
                    <a:pt x="67" y="539"/>
                    <a:pt x="67" y="540"/>
                  </a:cubicBezTo>
                  <a:cubicBezTo>
                    <a:pt x="68" y="542"/>
                    <a:pt x="73" y="540"/>
                    <a:pt x="71" y="538"/>
                  </a:cubicBezTo>
                  <a:cubicBezTo>
                    <a:pt x="70" y="538"/>
                    <a:pt x="70" y="537"/>
                    <a:pt x="69" y="538"/>
                  </a:cubicBezTo>
                  <a:moveTo>
                    <a:pt x="103" y="538"/>
                  </a:moveTo>
                  <a:cubicBezTo>
                    <a:pt x="102" y="540"/>
                    <a:pt x="106" y="541"/>
                    <a:pt x="105" y="539"/>
                  </a:cubicBezTo>
                  <a:cubicBezTo>
                    <a:pt x="105" y="538"/>
                    <a:pt x="104" y="538"/>
                    <a:pt x="103" y="538"/>
                  </a:cubicBezTo>
                  <a:moveTo>
                    <a:pt x="97" y="537"/>
                  </a:moveTo>
                  <a:cubicBezTo>
                    <a:pt x="94" y="538"/>
                    <a:pt x="97" y="541"/>
                    <a:pt x="99" y="539"/>
                  </a:cubicBezTo>
                  <a:cubicBezTo>
                    <a:pt x="100" y="538"/>
                    <a:pt x="98" y="536"/>
                    <a:pt x="97" y="537"/>
                  </a:cubicBezTo>
                  <a:moveTo>
                    <a:pt x="70" y="532"/>
                  </a:moveTo>
                  <a:cubicBezTo>
                    <a:pt x="67" y="533"/>
                    <a:pt x="71" y="536"/>
                    <a:pt x="73" y="535"/>
                  </a:cubicBezTo>
                  <a:cubicBezTo>
                    <a:pt x="74" y="533"/>
                    <a:pt x="71" y="531"/>
                    <a:pt x="70" y="532"/>
                  </a:cubicBezTo>
                  <a:moveTo>
                    <a:pt x="110" y="534"/>
                  </a:moveTo>
                  <a:cubicBezTo>
                    <a:pt x="108" y="535"/>
                    <a:pt x="111" y="537"/>
                    <a:pt x="112" y="536"/>
                  </a:cubicBezTo>
                  <a:cubicBezTo>
                    <a:pt x="113" y="534"/>
                    <a:pt x="111" y="533"/>
                    <a:pt x="110" y="534"/>
                  </a:cubicBezTo>
                  <a:moveTo>
                    <a:pt x="78" y="528"/>
                  </a:moveTo>
                  <a:cubicBezTo>
                    <a:pt x="77" y="529"/>
                    <a:pt x="79" y="531"/>
                    <a:pt x="80" y="530"/>
                  </a:cubicBezTo>
                  <a:cubicBezTo>
                    <a:pt x="81" y="529"/>
                    <a:pt x="79" y="528"/>
                    <a:pt x="78" y="528"/>
                  </a:cubicBezTo>
                  <a:moveTo>
                    <a:pt x="144" y="535"/>
                  </a:moveTo>
                  <a:cubicBezTo>
                    <a:pt x="142" y="536"/>
                    <a:pt x="146" y="539"/>
                    <a:pt x="146" y="536"/>
                  </a:cubicBezTo>
                  <a:cubicBezTo>
                    <a:pt x="146" y="535"/>
                    <a:pt x="145" y="535"/>
                    <a:pt x="144" y="535"/>
                  </a:cubicBezTo>
                  <a:moveTo>
                    <a:pt x="103" y="529"/>
                  </a:moveTo>
                  <a:cubicBezTo>
                    <a:pt x="102" y="530"/>
                    <a:pt x="105" y="531"/>
                    <a:pt x="106" y="530"/>
                  </a:cubicBezTo>
                  <a:cubicBezTo>
                    <a:pt x="106" y="529"/>
                    <a:pt x="104" y="528"/>
                    <a:pt x="103" y="529"/>
                  </a:cubicBezTo>
                  <a:moveTo>
                    <a:pt x="42" y="525"/>
                  </a:moveTo>
                  <a:cubicBezTo>
                    <a:pt x="41" y="524"/>
                    <a:pt x="42" y="523"/>
                    <a:pt x="42" y="522"/>
                  </a:cubicBezTo>
                  <a:cubicBezTo>
                    <a:pt x="41" y="519"/>
                    <a:pt x="38" y="519"/>
                    <a:pt x="36" y="520"/>
                  </a:cubicBezTo>
                  <a:cubicBezTo>
                    <a:pt x="36" y="521"/>
                    <a:pt x="40" y="522"/>
                    <a:pt x="40" y="523"/>
                  </a:cubicBezTo>
                  <a:cubicBezTo>
                    <a:pt x="40" y="524"/>
                    <a:pt x="40" y="526"/>
                    <a:pt x="42" y="525"/>
                  </a:cubicBezTo>
                  <a:moveTo>
                    <a:pt x="171" y="536"/>
                  </a:moveTo>
                  <a:cubicBezTo>
                    <a:pt x="167" y="537"/>
                    <a:pt x="175" y="540"/>
                    <a:pt x="173" y="537"/>
                  </a:cubicBezTo>
                  <a:cubicBezTo>
                    <a:pt x="173" y="536"/>
                    <a:pt x="173" y="536"/>
                    <a:pt x="171" y="536"/>
                  </a:cubicBezTo>
                  <a:moveTo>
                    <a:pt x="151" y="533"/>
                  </a:moveTo>
                  <a:cubicBezTo>
                    <a:pt x="147" y="532"/>
                    <a:pt x="150" y="535"/>
                    <a:pt x="150" y="535"/>
                  </a:cubicBezTo>
                  <a:cubicBezTo>
                    <a:pt x="150" y="536"/>
                    <a:pt x="149" y="537"/>
                    <a:pt x="150" y="537"/>
                  </a:cubicBezTo>
                  <a:cubicBezTo>
                    <a:pt x="150" y="538"/>
                    <a:pt x="151" y="538"/>
                    <a:pt x="152" y="538"/>
                  </a:cubicBezTo>
                  <a:cubicBezTo>
                    <a:pt x="154" y="537"/>
                    <a:pt x="152" y="535"/>
                    <a:pt x="152" y="535"/>
                  </a:cubicBezTo>
                  <a:cubicBezTo>
                    <a:pt x="151" y="533"/>
                    <a:pt x="152" y="533"/>
                    <a:pt x="151" y="533"/>
                  </a:cubicBezTo>
                  <a:moveTo>
                    <a:pt x="158" y="533"/>
                  </a:moveTo>
                  <a:cubicBezTo>
                    <a:pt x="158" y="534"/>
                    <a:pt x="158" y="535"/>
                    <a:pt x="158" y="536"/>
                  </a:cubicBezTo>
                  <a:cubicBezTo>
                    <a:pt x="156" y="535"/>
                    <a:pt x="155" y="536"/>
                    <a:pt x="155" y="536"/>
                  </a:cubicBezTo>
                  <a:cubicBezTo>
                    <a:pt x="154" y="539"/>
                    <a:pt x="160" y="538"/>
                    <a:pt x="160" y="534"/>
                  </a:cubicBezTo>
                  <a:lnTo>
                    <a:pt x="158" y="533"/>
                  </a:lnTo>
                  <a:close/>
                  <a:moveTo>
                    <a:pt x="56" y="518"/>
                  </a:moveTo>
                  <a:cubicBezTo>
                    <a:pt x="54" y="519"/>
                    <a:pt x="58" y="521"/>
                    <a:pt x="58" y="519"/>
                  </a:cubicBezTo>
                  <a:cubicBezTo>
                    <a:pt x="59" y="518"/>
                    <a:pt x="57" y="517"/>
                    <a:pt x="56" y="518"/>
                  </a:cubicBezTo>
                  <a:moveTo>
                    <a:pt x="176" y="529"/>
                  </a:moveTo>
                  <a:cubicBezTo>
                    <a:pt x="173" y="530"/>
                    <a:pt x="177" y="533"/>
                    <a:pt x="178" y="531"/>
                  </a:cubicBezTo>
                  <a:cubicBezTo>
                    <a:pt x="179" y="530"/>
                    <a:pt x="178" y="528"/>
                    <a:pt x="176" y="529"/>
                  </a:cubicBezTo>
                  <a:moveTo>
                    <a:pt x="169" y="525"/>
                  </a:moveTo>
                  <a:cubicBezTo>
                    <a:pt x="167" y="526"/>
                    <a:pt x="170" y="528"/>
                    <a:pt x="170" y="526"/>
                  </a:cubicBezTo>
                  <a:cubicBezTo>
                    <a:pt x="170" y="525"/>
                    <a:pt x="169" y="525"/>
                    <a:pt x="169" y="525"/>
                  </a:cubicBezTo>
                  <a:moveTo>
                    <a:pt x="136" y="520"/>
                  </a:moveTo>
                  <a:cubicBezTo>
                    <a:pt x="133" y="521"/>
                    <a:pt x="138" y="525"/>
                    <a:pt x="139" y="522"/>
                  </a:cubicBezTo>
                  <a:cubicBezTo>
                    <a:pt x="139" y="521"/>
                    <a:pt x="137" y="519"/>
                    <a:pt x="136" y="520"/>
                  </a:cubicBezTo>
                  <a:moveTo>
                    <a:pt x="125" y="518"/>
                  </a:moveTo>
                  <a:cubicBezTo>
                    <a:pt x="124" y="519"/>
                    <a:pt x="124" y="519"/>
                    <a:pt x="125" y="520"/>
                  </a:cubicBezTo>
                  <a:cubicBezTo>
                    <a:pt x="125" y="520"/>
                    <a:pt x="127" y="518"/>
                    <a:pt x="125" y="518"/>
                  </a:cubicBezTo>
                  <a:moveTo>
                    <a:pt x="205" y="527"/>
                  </a:moveTo>
                  <a:cubicBezTo>
                    <a:pt x="203" y="528"/>
                    <a:pt x="207" y="531"/>
                    <a:pt x="207" y="529"/>
                  </a:cubicBezTo>
                  <a:cubicBezTo>
                    <a:pt x="207" y="527"/>
                    <a:pt x="206" y="527"/>
                    <a:pt x="205" y="527"/>
                  </a:cubicBezTo>
                  <a:moveTo>
                    <a:pt x="132" y="518"/>
                  </a:moveTo>
                  <a:cubicBezTo>
                    <a:pt x="130" y="519"/>
                    <a:pt x="133" y="521"/>
                    <a:pt x="134" y="520"/>
                  </a:cubicBezTo>
                  <a:cubicBezTo>
                    <a:pt x="135" y="519"/>
                    <a:pt x="133" y="518"/>
                    <a:pt x="132" y="518"/>
                  </a:cubicBezTo>
                  <a:moveTo>
                    <a:pt x="229" y="530"/>
                  </a:moveTo>
                  <a:cubicBezTo>
                    <a:pt x="228" y="530"/>
                    <a:pt x="227" y="531"/>
                    <a:pt x="228" y="532"/>
                  </a:cubicBezTo>
                  <a:cubicBezTo>
                    <a:pt x="230" y="534"/>
                    <a:pt x="231" y="530"/>
                    <a:pt x="229" y="530"/>
                  </a:cubicBezTo>
                  <a:moveTo>
                    <a:pt x="143" y="519"/>
                  </a:moveTo>
                  <a:cubicBezTo>
                    <a:pt x="142" y="519"/>
                    <a:pt x="141" y="519"/>
                    <a:pt x="141" y="519"/>
                  </a:cubicBezTo>
                  <a:cubicBezTo>
                    <a:pt x="142" y="519"/>
                    <a:pt x="142" y="520"/>
                    <a:pt x="142" y="521"/>
                  </a:cubicBezTo>
                  <a:cubicBezTo>
                    <a:pt x="146" y="521"/>
                    <a:pt x="145" y="518"/>
                    <a:pt x="143" y="519"/>
                  </a:cubicBezTo>
                  <a:moveTo>
                    <a:pt x="96" y="513"/>
                  </a:moveTo>
                  <a:cubicBezTo>
                    <a:pt x="94" y="514"/>
                    <a:pt x="98" y="515"/>
                    <a:pt x="97" y="513"/>
                  </a:cubicBezTo>
                  <a:cubicBezTo>
                    <a:pt x="97" y="512"/>
                    <a:pt x="96" y="512"/>
                    <a:pt x="96" y="513"/>
                  </a:cubicBezTo>
                  <a:moveTo>
                    <a:pt x="110" y="514"/>
                  </a:moveTo>
                  <a:cubicBezTo>
                    <a:pt x="108" y="515"/>
                    <a:pt x="112" y="518"/>
                    <a:pt x="113" y="516"/>
                  </a:cubicBezTo>
                  <a:cubicBezTo>
                    <a:pt x="113" y="514"/>
                    <a:pt x="111" y="514"/>
                    <a:pt x="110" y="514"/>
                  </a:cubicBezTo>
                  <a:moveTo>
                    <a:pt x="48" y="506"/>
                  </a:moveTo>
                  <a:cubicBezTo>
                    <a:pt x="44" y="507"/>
                    <a:pt x="49" y="511"/>
                    <a:pt x="51" y="510"/>
                  </a:cubicBezTo>
                  <a:cubicBezTo>
                    <a:pt x="53" y="509"/>
                    <a:pt x="50" y="506"/>
                    <a:pt x="48" y="506"/>
                  </a:cubicBezTo>
                  <a:moveTo>
                    <a:pt x="186" y="523"/>
                  </a:moveTo>
                  <a:cubicBezTo>
                    <a:pt x="183" y="523"/>
                    <a:pt x="186" y="525"/>
                    <a:pt x="187" y="524"/>
                  </a:cubicBezTo>
                  <a:cubicBezTo>
                    <a:pt x="188" y="523"/>
                    <a:pt x="186" y="522"/>
                    <a:pt x="186" y="523"/>
                  </a:cubicBezTo>
                  <a:moveTo>
                    <a:pt x="118" y="513"/>
                  </a:moveTo>
                  <a:cubicBezTo>
                    <a:pt x="117" y="513"/>
                    <a:pt x="116" y="513"/>
                    <a:pt x="117" y="515"/>
                  </a:cubicBezTo>
                  <a:cubicBezTo>
                    <a:pt x="118" y="517"/>
                    <a:pt x="121" y="513"/>
                    <a:pt x="118" y="513"/>
                  </a:cubicBezTo>
                  <a:moveTo>
                    <a:pt x="75" y="507"/>
                  </a:moveTo>
                  <a:cubicBezTo>
                    <a:pt x="72" y="508"/>
                    <a:pt x="75" y="510"/>
                    <a:pt x="76" y="509"/>
                  </a:cubicBezTo>
                  <a:cubicBezTo>
                    <a:pt x="77" y="507"/>
                    <a:pt x="75" y="507"/>
                    <a:pt x="75" y="507"/>
                  </a:cubicBezTo>
                  <a:moveTo>
                    <a:pt x="269" y="530"/>
                  </a:moveTo>
                  <a:cubicBezTo>
                    <a:pt x="268" y="530"/>
                    <a:pt x="267" y="531"/>
                    <a:pt x="268" y="531"/>
                  </a:cubicBezTo>
                  <a:cubicBezTo>
                    <a:pt x="270" y="532"/>
                    <a:pt x="271" y="529"/>
                    <a:pt x="269" y="530"/>
                  </a:cubicBezTo>
                  <a:moveTo>
                    <a:pt x="88" y="507"/>
                  </a:moveTo>
                  <a:cubicBezTo>
                    <a:pt x="80" y="506"/>
                    <a:pt x="88" y="515"/>
                    <a:pt x="91" y="512"/>
                  </a:cubicBezTo>
                  <a:cubicBezTo>
                    <a:pt x="93" y="509"/>
                    <a:pt x="89" y="507"/>
                    <a:pt x="88" y="507"/>
                  </a:cubicBezTo>
                  <a:moveTo>
                    <a:pt x="255" y="525"/>
                  </a:moveTo>
                  <a:cubicBezTo>
                    <a:pt x="255" y="525"/>
                    <a:pt x="254" y="525"/>
                    <a:pt x="254" y="526"/>
                  </a:cubicBezTo>
                  <a:cubicBezTo>
                    <a:pt x="255" y="529"/>
                    <a:pt x="260" y="524"/>
                    <a:pt x="255" y="525"/>
                  </a:cubicBezTo>
                  <a:moveTo>
                    <a:pt x="222" y="519"/>
                  </a:moveTo>
                  <a:cubicBezTo>
                    <a:pt x="217" y="520"/>
                    <a:pt x="224" y="525"/>
                    <a:pt x="225" y="522"/>
                  </a:cubicBezTo>
                  <a:cubicBezTo>
                    <a:pt x="225" y="520"/>
                    <a:pt x="223" y="519"/>
                    <a:pt x="222" y="519"/>
                  </a:cubicBezTo>
                  <a:moveTo>
                    <a:pt x="265" y="524"/>
                  </a:moveTo>
                  <a:cubicBezTo>
                    <a:pt x="263" y="526"/>
                    <a:pt x="267" y="528"/>
                    <a:pt x="267" y="526"/>
                  </a:cubicBezTo>
                  <a:cubicBezTo>
                    <a:pt x="268" y="525"/>
                    <a:pt x="266" y="523"/>
                    <a:pt x="265" y="524"/>
                  </a:cubicBezTo>
                  <a:moveTo>
                    <a:pt x="179" y="510"/>
                  </a:moveTo>
                  <a:cubicBezTo>
                    <a:pt x="177" y="511"/>
                    <a:pt x="181" y="512"/>
                    <a:pt x="181" y="510"/>
                  </a:cubicBezTo>
                  <a:cubicBezTo>
                    <a:pt x="181" y="510"/>
                    <a:pt x="180" y="509"/>
                    <a:pt x="179" y="510"/>
                  </a:cubicBezTo>
                  <a:moveTo>
                    <a:pt x="252" y="518"/>
                  </a:moveTo>
                  <a:cubicBezTo>
                    <a:pt x="250" y="519"/>
                    <a:pt x="253" y="521"/>
                    <a:pt x="254" y="520"/>
                  </a:cubicBezTo>
                  <a:cubicBezTo>
                    <a:pt x="254" y="519"/>
                    <a:pt x="253" y="518"/>
                    <a:pt x="252" y="518"/>
                  </a:cubicBezTo>
                  <a:moveTo>
                    <a:pt x="160" y="500"/>
                  </a:moveTo>
                  <a:cubicBezTo>
                    <a:pt x="159" y="501"/>
                    <a:pt x="162" y="503"/>
                    <a:pt x="162" y="502"/>
                  </a:cubicBezTo>
                  <a:cubicBezTo>
                    <a:pt x="163" y="501"/>
                    <a:pt x="162" y="499"/>
                    <a:pt x="160" y="500"/>
                  </a:cubicBezTo>
                  <a:moveTo>
                    <a:pt x="427" y="487"/>
                  </a:moveTo>
                  <a:cubicBezTo>
                    <a:pt x="426" y="488"/>
                    <a:pt x="427" y="489"/>
                    <a:pt x="428" y="489"/>
                  </a:cubicBezTo>
                  <a:cubicBezTo>
                    <a:pt x="431" y="490"/>
                    <a:pt x="428" y="482"/>
                    <a:pt x="427" y="487"/>
                  </a:cubicBezTo>
                  <a:moveTo>
                    <a:pt x="410" y="497"/>
                  </a:moveTo>
                  <a:cubicBezTo>
                    <a:pt x="409" y="498"/>
                    <a:pt x="409" y="501"/>
                    <a:pt x="410" y="501"/>
                  </a:cubicBezTo>
                  <a:cubicBezTo>
                    <a:pt x="411" y="501"/>
                    <a:pt x="412" y="501"/>
                    <a:pt x="412" y="499"/>
                  </a:cubicBezTo>
                  <a:cubicBezTo>
                    <a:pt x="412" y="498"/>
                    <a:pt x="410" y="497"/>
                    <a:pt x="410" y="497"/>
                  </a:cubicBezTo>
                  <a:moveTo>
                    <a:pt x="406" y="479"/>
                  </a:moveTo>
                  <a:cubicBezTo>
                    <a:pt x="406" y="480"/>
                    <a:pt x="406" y="481"/>
                    <a:pt x="407" y="481"/>
                  </a:cubicBezTo>
                  <a:cubicBezTo>
                    <a:pt x="409" y="481"/>
                    <a:pt x="406" y="476"/>
                    <a:pt x="406" y="479"/>
                  </a:cubicBezTo>
                  <a:moveTo>
                    <a:pt x="384" y="503"/>
                  </a:moveTo>
                  <a:cubicBezTo>
                    <a:pt x="383" y="506"/>
                    <a:pt x="388" y="503"/>
                    <a:pt x="385" y="502"/>
                  </a:cubicBezTo>
                  <a:lnTo>
                    <a:pt x="384" y="503"/>
                  </a:lnTo>
                  <a:close/>
                  <a:moveTo>
                    <a:pt x="371" y="504"/>
                  </a:moveTo>
                  <a:cubicBezTo>
                    <a:pt x="369" y="503"/>
                    <a:pt x="368" y="505"/>
                    <a:pt x="369" y="506"/>
                  </a:cubicBezTo>
                  <a:cubicBezTo>
                    <a:pt x="370" y="506"/>
                    <a:pt x="372" y="504"/>
                    <a:pt x="372" y="504"/>
                  </a:cubicBezTo>
                  <a:cubicBezTo>
                    <a:pt x="372" y="502"/>
                    <a:pt x="374" y="499"/>
                    <a:pt x="371" y="500"/>
                  </a:cubicBezTo>
                  <a:cubicBezTo>
                    <a:pt x="369" y="500"/>
                    <a:pt x="369" y="503"/>
                    <a:pt x="371" y="504"/>
                  </a:cubicBezTo>
                  <a:moveTo>
                    <a:pt x="361" y="504"/>
                  </a:moveTo>
                  <a:cubicBezTo>
                    <a:pt x="361" y="507"/>
                    <a:pt x="364" y="503"/>
                    <a:pt x="362" y="503"/>
                  </a:cubicBezTo>
                  <a:cubicBezTo>
                    <a:pt x="361" y="503"/>
                    <a:pt x="361" y="503"/>
                    <a:pt x="361" y="504"/>
                  </a:cubicBezTo>
                  <a:moveTo>
                    <a:pt x="362" y="496"/>
                  </a:moveTo>
                  <a:cubicBezTo>
                    <a:pt x="361" y="499"/>
                    <a:pt x="364" y="497"/>
                    <a:pt x="364" y="495"/>
                  </a:cubicBezTo>
                  <a:cubicBezTo>
                    <a:pt x="363" y="494"/>
                    <a:pt x="362" y="496"/>
                    <a:pt x="362" y="496"/>
                  </a:cubicBezTo>
                  <a:moveTo>
                    <a:pt x="348" y="526"/>
                  </a:moveTo>
                  <a:cubicBezTo>
                    <a:pt x="348" y="526"/>
                    <a:pt x="348" y="528"/>
                    <a:pt x="348" y="528"/>
                  </a:cubicBezTo>
                  <a:cubicBezTo>
                    <a:pt x="348" y="528"/>
                    <a:pt x="353" y="528"/>
                    <a:pt x="354" y="527"/>
                  </a:cubicBezTo>
                  <a:cubicBezTo>
                    <a:pt x="355" y="525"/>
                    <a:pt x="352" y="524"/>
                    <a:pt x="351" y="524"/>
                  </a:cubicBezTo>
                  <a:cubicBezTo>
                    <a:pt x="349" y="523"/>
                    <a:pt x="348" y="524"/>
                    <a:pt x="348" y="526"/>
                  </a:cubicBezTo>
                  <a:moveTo>
                    <a:pt x="357" y="497"/>
                  </a:moveTo>
                  <a:cubicBezTo>
                    <a:pt x="357" y="499"/>
                    <a:pt x="360" y="495"/>
                    <a:pt x="357" y="496"/>
                  </a:cubicBezTo>
                  <a:cubicBezTo>
                    <a:pt x="357" y="496"/>
                    <a:pt x="356" y="497"/>
                    <a:pt x="357" y="497"/>
                  </a:cubicBezTo>
                  <a:moveTo>
                    <a:pt x="353" y="503"/>
                  </a:moveTo>
                  <a:cubicBezTo>
                    <a:pt x="353" y="506"/>
                    <a:pt x="357" y="504"/>
                    <a:pt x="356" y="502"/>
                  </a:cubicBezTo>
                  <a:cubicBezTo>
                    <a:pt x="355" y="500"/>
                    <a:pt x="353" y="501"/>
                    <a:pt x="353" y="503"/>
                  </a:cubicBezTo>
                  <a:moveTo>
                    <a:pt x="341" y="527"/>
                  </a:moveTo>
                  <a:cubicBezTo>
                    <a:pt x="341" y="531"/>
                    <a:pt x="345" y="527"/>
                    <a:pt x="344" y="526"/>
                  </a:cubicBezTo>
                  <a:cubicBezTo>
                    <a:pt x="343" y="524"/>
                    <a:pt x="341" y="526"/>
                    <a:pt x="341" y="527"/>
                  </a:cubicBezTo>
                  <a:moveTo>
                    <a:pt x="339" y="518"/>
                  </a:moveTo>
                  <a:cubicBezTo>
                    <a:pt x="340" y="520"/>
                    <a:pt x="343" y="518"/>
                    <a:pt x="342" y="517"/>
                  </a:cubicBezTo>
                  <a:cubicBezTo>
                    <a:pt x="341" y="515"/>
                    <a:pt x="339" y="518"/>
                    <a:pt x="339" y="518"/>
                  </a:cubicBezTo>
                  <a:moveTo>
                    <a:pt x="347" y="494"/>
                  </a:moveTo>
                  <a:cubicBezTo>
                    <a:pt x="348" y="496"/>
                    <a:pt x="350" y="493"/>
                    <a:pt x="349" y="492"/>
                  </a:cubicBezTo>
                  <a:cubicBezTo>
                    <a:pt x="348" y="492"/>
                    <a:pt x="347" y="493"/>
                    <a:pt x="347" y="494"/>
                  </a:cubicBezTo>
                  <a:moveTo>
                    <a:pt x="330" y="497"/>
                  </a:moveTo>
                  <a:cubicBezTo>
                    <a:pt x="331" y="499"/>
                    <a:pt x="333" y="495"/>
                    <a:pt x="331" y="495"/>
                  </a:cubicBezTo>
                  <a:cubicBezTo>
                    <a:pt x="330" y="496"/>
                    <a:pt x="330" y="497"/>
                    <a:pt x="330" y="497"/>
                  </a:cubicBezTo>
                  <a:moveTo>
                    <a:pt x="336" y="483"/>
                  </a:moveTo>
                  <a:cubicBezTo>
                    <a:pt x="336" y="486"/>
                    <a:pt x="340" y="483"/>
                    <a:pt x="338" y="482"/>
                  </a:cubicBezTo>
                  <a:cubicBezTo>
                    <a:pt x="336" y="481"/>
                    <a:pt x="336" y="483"/>
                    <a:pt x="336" y="483"/>
                  </a:cubicBezTo>
                  <a:moveTo>
                    <a:pt x="337" y="476"/>
                  </a:moveTo>
                  <a:cubicBezTo>
                    <a:pt x="337" y="476"/>
                    <a:pt x="336" y="478"/>
                    <a:pt x="338" y="477"/>
                  </a:cubicBezTo>
                  <a:cubicBezTo>
                    <a:pt x="340" y="477"/>
                    <a:pt x="338" y="473"/>
                    <a:pt x="337" y="476"/>
                  </a:cubicBezTo>
                  <a:moveTo>
                    <a:pt x="318" y="515"/>
                  </a:moveTo>
                  <a:cubicBezTo>
                    <a:pt x="318" y="518"/>
                    <a:pt x="321" y="516"/>
                    <a:pt x="320" y="515"/>
                  </a:cubicBezTo>
                  <a:cubicBezTo>
                    <a:pt x="319" y="513"/>
                    <a:pt x="318" y="515"/>
                    <a:pt x="318" y="515"/>
                  </a:cubicBezTo>
                  <a:moveTo>
                    <a:pt x="322" y="503"/>
                  </a:moveTo>
                  <a:cubicBezTo>
                    <a:pt x="319" y="510"/>
                    <a:pt x="330" y="505"/>
                    <a:pt x="327" y="501"/>
                  </a:cubicBezTo>
                  <a:cubicBezTo>
                    <a:pt x="326" y="499"/>
                    <a:pt x="323" y="501"/>
                    <a:pt x="322" y="503"/>
                  </a:cubicBezTo>
                  <a:moveTo>
                    <a:pt x="318" y="474"/>
                  </a:moveTo>
                  <a:cubicBezTo>
                    <a:pt x="317" y="474"/>
                    <a:pt x="314" y="477"/>
                    <a:pt x="316" y="478"/>
                  </a:cubicBezTo>
                  <a:cubicBezTo>
                    <a:pt x="317" y="479"/>
                    <a:pt x="320" y="475"/>
                    <a:pt x="318" y="474"/>
                  </a:cubicBezTo>
                  <a:moveTo>
                    <a:pt x="286" y="497"/>
                  </a:moveTo>
                  <a:cubicBezTo>
                    <a:pt x="286" y="498"/>
                    <a:pt x="289" y="496"/>
                    <a:pt x="289" y="495"/>
                  </a:cubicBezTo>
                  <a:cubicBezTo>
                    <a:pt x="288" y="494"/>
                    <a:pt x="285" y="495"/>
                    <a:pt x="286" y="497"/>
                  </a:cubicBezTo>
                  <a:moveTo>
                    <a:pt x="53" y="524"/>
                  </a:moveTo>
                  <a:cubicBezTo>
                    <a:pt x="55" y="526"/>
                    <a:pt x="59" y="526"/>
                    <a:pt x="64" y="526"/>
                  </a:cubicBezTo>
                  <a:cubicBezTo>
                    <a:pt x="63" y="527"/>
                    <a:pt x="66" y="528"/>
                    <a:pt x="66" y="526"/>
                  </a:cubicBezTo>
                  <a:cubicBezTo>
                    <a:pt x="75" y="525"/>
                    <a:pt x="88" y="523"/>
                    <a:pt x="99" y="524"/>
                  </a:cubicBezTo>
                  <a:cubicBezTo>
                    <a:pt x="95" y="521"/>
                    <a:pt x="88" y="522"/>
                    <a:pt x="81" y="523"/>
                  </a:cubicBezTo>
                  <a:cubicBezTo>
                    <a:pt x="82" y="521"/>
                    <a:pt x="81" y="520"/>
                    <a:pt x="78" y="520"/>
                  </a:cubicBezTo>
                  <a:cubicBezTo>
                    <a:pt x="77" y="521"/>
                    <a:pt x="77" y="522"/>
                    <a:pt x="77" y="523"/>
                  </a:cubicBezTo>
                  <a:cubicBezTo>
                    <a:pt x="74" y="523"/>
                    <a:pt x="74" y="523"/>
                    <a:pt x="74" y="523"/>
                  </a:cubicBezTo>
                  <a:cubicBezTo>
                    <a:pt x="65" y="524"/>
                    <a:pt x="58" y="523"/>
                    <a:pt x="53" y="524"/>
                  </a:cubicBezTo>
                  <a:moveTo>
                    <a:pt x="361" y="523"/>
                  </a:moveTo>
                  <a:cubicBezTo>
                    <a:pt x="358" y="519"/>
                    <a:pt x="342" y="521"/>
                    <a:pt x="332" y="520"/>
                  </a:cubicBezTo>
                  <a:cubicBezTo>
                    <a:pt x="339" y="523"/>
                    <a:pt x="344" y="524"/>
                    <a:pt x="361" y="523"/>
                  </a:cubicBezTo>
                  <a:moveTo>
                    <a:pt x="212" y="529"/>
                  </a:moveTo>
                  <a:cubicBezTo>
                    <a:pt x="214" y="528"/>
                    <a:pt x="217" y="528"/>
                    <a:pt x="222" y="528"/>
                  </a:cubicBezTo>
                  <a:cubicBezTo>
                    <a:pt x="220" y="526"/>
                    <a:pt x="209" y="525"/>
                    <a:pt x="212" y="529"/>
                  </a:cubicBezTo>
                  <a:moveTo>
                    <a:pt x="235" y="527"/>
                  </a:moveTo>
                  <a:cubicBezTo>
                    <a:pt x="236" y="528"/>
                    <a:pt x="239" y="528"/>
                    <a:pt x="239" y="527"/>
                  </a:cubicBezTo>
                  <a:cubicBezTo>
                    <a:pt x="238" y="526"/>
                    <a:pt x="237" y="527"/>
                    <a:pt x="235" y="527"/>
                  </a:cubicBezTo>
                  <a:moveTo>
                    <a:pt x="167" y="519"/>
                  </a:moveTo>
                  <a:cubicBezTo>
                    <a:pt x="156" y="519"/>
                    <a:pt x="153" y="517"/>
                    <a:pt x="145" y="520"/>
                  </a:cubicBezTo>
                  <a:cubicBezTo>
                    <a:pt x="146" y="522"/>
                    <a:pt x="159" y="523"/>
                    <a:pt x="166" y="522"/>
                  </a:cubicBezTo>
                  <a:cubicBezTo>
                    <a:pt x="166" y="523"/>
                    <a:pt x="168" y="523"/>
                    <a:pt x="168" y="523"/>
                  </a:cubicBezTo>
                  <a:cubicBezTo>
                    <a:pt x="170" y="521"/>
                    <a:pt x="171" y="520"/>
                    <a:pt x="170" y="518"/>
                  </a:cubicBezTo>
                  <a:cubicBezTo>
                    <a:pt x="170" y="514"/>
                    <a:pt x="167" y="517"/>
                    <a:pt x="167" y="519"/>
                  </a:cubicBezTo>
                  <a:moveTo>
                    <a:pt x="212" y="517"/>
                  </a:moveTo>
                  <a:cubicBezTo>
                    <a:pt x="211" y="516"/>
                    <a:pt x="211" y="515"/>
                    <a:pt x="210" y="516"/>
                  </a:cubicBezTo>
                  <a:cubicBezTo>
                    <a:pt x="204" y="516"/>
                    <a:pt x="200" y="519"/>
                    <a:pt x="199" y="518"/>
                  </a:cubicBezTo>
                  <a:cubicBezTo>
                    <a:pt x="195" y="519"/>
                    <a:pt x="199" y="520"/>
                    <a:pt x="204" y="520"/>
                  </a:cubicBezTo>
                  <a:cubicBezTo>
                    <a:pt x="204" y="521"/>
                    <a:pt x="205" y="521"/>
                    <a:pt x="206" y="521"/>
                  </a:cubicBezTo>
                  <a:cubicBezTo>
                    <a:pt x="210" y="520"/>
                    <a:pt x="214" y="519"/>
                    <a:pt x="212" y="517"/>
                  </a:cubicBezTo>
                  <a:moveTo>
                    <a:pt x="237" y="517"/>
                  </a:moveTo>
                  <a:cubicBezTo>
                    <a:pt x="237" y="516"/>
                    <a:pt x="236" y="516"/>
                    <a:pt x="234" y="515"/>
                  </a:cubicBezTo>
                  <a:cubicBezTo>
                    <a:pt x="234" y="515"/>
                    <a:pt x="233" y="514"/>
                    <a:pt x="232" y="515"/>
                  </a:cubicBezTo>
                  <a:cubicBezTo>
                    <a:pt x="225" y="515"/>
                    <a:pt x="216" y="517"/>
                    <a:pt x="216" y="519"/>
                  </a:cubicBezTo>
                  <a:cubicBezTo>
                    <a:pt x="224" y="515"/>
                    <a:pt x="231" y="520"/>
                    <a:pt x="237" y="517"/>
                  </a:cubicBezTo>
                  <a:moveTo>
                    <a:pt x="195" y="519"/>
                  </a:moveTo>
                  <a:cubicBezTo>
                    <a:pt x="192" y="514"/>
                    <a:pt x="182" y="519"/>
                    <a:pt x="172" y="518"/>
                  </a:cubicBezTo>
                  <a:cubicBezTo>
                    <a:pt x="173" y="522"/>
                    <a:pt x="190" y="521"/>
                    <a:pt x="195" y="519"/>
                  </a:cubicBezTo>
                  <a:moveTo>
                    <a:pt x="254" y="517"/>
                  </a:moveTo>
                  <a:cubicBezTo>
                    <a:pt x="255" y="513"/>
                    <a:pt x="245" y="514"/>
                    <a:pt x="242" y="515"/>
                  </a:cubicBezTo>
                  <a:cubicBezTo>
                    <a:pt x="247" y="518"/>
                    <a:pt x="248" y="516"/>
                    <a:pt x="254" y="517"/>
                  </a:cubicBezTo>
                  <a:moveTo>
                    <a:pt x="296" y="514"/>
                  </a:moveTo>
                  <a:cubicBezTo>
                    <a:pt x="297" y="511"/>
                    <a:pt x="286" y="514"/>
                    <a:pt x="281" y="513"/>
                  </a:cubicBezTo>
                  <a:cubicBezTo>
                    <a:pt x="285" y="516"/>
                    <a:pt x="291" y="513"/>
                    <a:pt x="296" y="514"/>
                  </a:cubicBezTo>
                  <a:moveTo>
                    <a:pt x="274" y="510"/>
                  </a:moveTo>
                  <a:cubicBezTo>
                    <a:pt x="275" y="508"/>
                    <a:pt x="270" y="509"/>
                    <a:pt x="270" y="507"/>
                  </a:cubicBezTo>
                  <a:cubicBezTo>
                    <a:pt x="275" y="503"/>
                    <a:pt x="281" y="505"/>
                    <a:pt x="292" y="503"/>
                  </a:cubicBezTo>
                  <a:cubicBezTo>
                    <a:pt x="294" y="499"/>
                    <a:pt x="286" y="502"/>
                    <a:pt x="280" y="502"/>
                  </a:cubicBezTo>
                  <a:cubicBezTo>
                    <a:pt x="275" y="502"/>
                    <a:pt x="261" y="499"/>
                    <a:pt x="259" y="503"/>
                  </a:cubicBezTo>
                  <a:cubicBezTo>
                    <a:pt x="236" y="500"/>
                    <a:pt x="216" y="502"/>
                    <a:pt x="186" y="504"/>
                  </a:cubicBezTo>
                  <a:cubicBezTo>
                    <a:pt x="188" y="507"/>
                    <a:pt x="199" y="505"/>
                    <a:pt x="201" y="508"/>
                  </a:cubicBezTo>
                  <a:cubicBezTo>
                    <a:pt x="213" y="507"/>
                    <a:pt x="237" y="505"/>
                    <a:pt x="243" y="510"/>
                  </a:cubicBezTo>
                  <a:cubicBezTo>
                    <a:pt x="252" y="508"/>
                    <a:pt x="263" y="511"/>
                    <a:pt x="274" y="510"/>
                  </a:cubicBezTo>
                  <a:moveTo>
                    <a:pt x="302" y="503"/>
                  </a:moveTo>
                  <a:cubicBezTo>
                    <a:pt x="306" y="502"/>
                    <a:pt x="306" y="502"/>
                    <a:pt x="306" y="502"/>
                  </a:cubicBezTo>
                  <a:cubicBezTo>
                    <a:pt x="305" y="500"/>
                    <a:pt x="305" y="500"/>
                    <a:pt x="305" y="500"/>
                  </a:cubicBezTo>
                  <a:cubicBezTo>
                    <a:pt x="299" y="500"/>
                    <a:pt x="299" y="500"/>
                    <a:pt x="299" y="500"/>
                  </a:cubicBezTo>
                  <a:cubicBezTo>
                    <a:pt x="299" y="501"/>
                    <a:pt x="301" y="501"/>
                    <a:pt x="302" y="503"/>
                  </a:cubicBezTo>
                  <a:moveTo>
                    <a:pt x="332" y="499"/>
                  </a:moveTo>
                  <a:cubicBezTo>
                    <a:pt x="332" y="497"/>
                    <a:pt x="325" y="499"/>
                    <a:pt x="322" y="499"/>
                  </a:cubicBezTo>
                  <a:cubicBezTo>
                    <a:pt x="324" y="500"/>
                    <a:pt x="329" y="501"/>
                    <a:pt x="332" y="499"/>
                  </a:cubicBezTo>
                  <a:moveTo>
                    <a:pt x="152" y="508"/>
                  </a:moveTo>
                  <a:cubicBezTo>
                    <a:pt x="156" y="508"/>
                    <a:pt x="156" y="508"/>
                    <a:pt x="156" y="508"/>
                  </a:cubicBezTo>
                  <a:cubicBezTo>
                    <a:pt x="157" y="506"/>
                    <a:pt x="153" y="506"/>
                    <a:pt x="150" y="506"/>
                  </a:cubicBezTo>
                  <a:cubicBezTo>
                    <a:pt x="151" y="507"/>
                    <a:pt x="152" y="507"/>
                    <a:pt x="152" y="508"/>
                  </a:cubicBezTo>
                  <a:moveTo>
                    <a:pt x="177" y="506"/>
                  </a:moveTo>
                  <a:cubicBezTo>
                    <a:pt x="181" y="507"/>
                    <a:pt x="183" y="506"/>
                    <a:pt x="183" y="504"/>
                  </a:cubicBezTo>
                  <a:cubicBezTo>
                    <a:pt x="177" y="505"/>
                    <a:pt x="177" y="505"/>
                    <a:pt x="177" y="505"/>
                  </a:cubicBezTo>
                  <a:lnTo>
                    <a:pt x="177" y="506"/>
                  </a:lnTo>
                  <a:close/>
                  <a:moveTo>
                    <a:pt x="313" y="490"/>
                  </a:moveTo>
                  <a:cubicBezTo>
                    <a:pt x="316" y="490"/>
                    <a:pt x="321" y="490"/>
                    <a:pt x="322" y="488"/>
                  </a:cubicBezTo>
                  <a:cubicBezTo>
                    <a:pt x="323" y="485"/>
                    <a:pt x="314" y="487"/>
                    <a:pt x="310" y="487"/>
                  </a:cubicBezTo>
                  <a:cubicBezTo>
                    <a:pt x="310" y="489"/>
                    <a:pt x="313" y="489"/>
                    <a:pt x="313" y="490"/>
                  </a:cubicBezTo>
                  <a:moveTo>
                    <a:pt x="366" y="474"/>
                  </a:moveTo>
                  <a:cubicBezTo>
                    <a:pt x="365" y="473"/>
                    <a:pt x="359" y="474"/>
                    <a:pt x="360" y="472"/>
                  </a:cubicBezTo>
                  <a:cubicBezTo>
                    <a:pt x="354" y="473"/>
                    <a:pt x="353" y="475"/>
                    <a:pt x="345" y="475"/>
                  </a:cubicBezTo>
                  <a:cubicBezTo>
                    <a:pt x="350" y="477"/>
                    <a:pt x="357" y="475"/>
                    <a:pt x="366" y="474"/>
                  </a:cubicBezTo>
                  <a:moveTo>
                    <a:pt x="61" y="501"/>
                  </a:moveTo>
                  <a:cubicBezTo>
                    <a:pt x="94" y="498"/>
                    <a:pt x="129" y="497"/>
                    <a:pt x="165" y="495"/>
                  </a:cubicBezTo>
                  <a:cubicBezTo>
                    <a:pt x="166" y="497"/>
                    <a:pt x="167" y="496"/>
                    <a:pt x="167" y="495"/>
                  </a:cubicBezTo>
                  <a:cubicBezTo>
                    <a:pt x="200" y="494"/>
                    <a:pt x="234" y="493"/>
                    <a:pt x="269" y="491"/>
                  </a:cubicBezTo>
                  <a:cubicBezTo>
                    <a:pt x="271" y="492"/>
                    <a:pt x="279" y="490"/>
                    <a:pt x="277" y="493"/>
                  </a:cubicBezTo>
                  <a:cubicBezTo>
                    <a:pt x="283" y="490"/>
                    <a:pt x="293" y="492"/>
                    <a:pt x="295" y="487"/>
                  </a:cubicBezTo>
                  <a:cubicBezTo>
                    <a:pt x="298" y="490"/>
                    <a:pt x="301" y="493"/>
                    <a:pt x="304" y="495"/>
                  </a:cubicBezTo>
                  <a:cubicBezTo>
                    <a:pt x="307" y="491"/>
                    <a:pt x="309" y="486"/>
                    <a:pt x="310" y="481"/>
                  </a:cubicBezTo>
                  <a:cubicBezTo>
                    <a:pt x="310" y="479"/>
                    <a:pt x="310" y="476"/>
                    <a:pt x="310" y="474"/>
                  </a:cubicBezTo>
                  <a:cubicBezTo>
                    <a:pt x="335" y="473"/>
                    <a:pt x="335" y="473"/>
                    <a:pt x="335" y="473"/>
                  </a:cubicBezTo>
                  <a:cubicBezTo>
                    <a:pt x="345" y="473"/>
                    <a:pt x="354" y="472"/>
                    <a:pt x="363" y="471"/>
                  </a:cubicBezTo>
                  <a:cubicBezTo>
                    <a:pt x="365" y="472"/>
                    <a:pt x="365" y="472"/>
                    <a:pt x="365" y="472"/>
                  </a:cubicBezTo>
                  <a:cubicBezTo>
                    <a:pt x="368" y="473"/>
                    <a:pt x="372" y="473"/>
                    <a:pt x="375" y="473"/>
                  </a:cubicBezTo>
                  <a:cubicBezTo>
                    <a:pt x="377" y="475"/>
                    <a:pt x="385" y="474"/>
                    <a:pt x="391" y="474"/>
                  </a:cubicBezTo>
                  <a:cubicBezTo>
                    <a:pt x="390" y="473"/>
                    <a:pt x="390" y="473"/>
                    <a:pt x="389" y="473"/>
                  </a:cubicBezTo>
                  <a:cubicBezTo>
                    <a:pt x="390" y="472"/>
                    <a:pt x="391" y="471"/>
                    <a:pt x="391" y="470"/>
                  </a:cubicBezTo>
                  <a:cubicBezTo>
                    <a:pt x="389" y="469"/>
                    <a:pt x="388" y="470"/>
                    <a:pt x="388" y="471"/>
                  </a:cubicBezTo>
                  <a:cubicBezTo>
                    <a:pt x="385" y="472"/>
                    <a:pt x="382" y="472"/>
                    <a:pt x="378" y="472"/>
                  </a:cubicBezTo>
                  <a:cubicBezTo>
                    <a:pt x="384" y="470"/>
                    <a:pt x="390" y="469"/>
                    <a:pt x="396" y="467"/>
                  </a:cubicBezTo>
                  <a:cubicBezTo>
                    <a:pt x="400" y="467"/>
                    <a:pt x="400" y="467"/>
                    <a:pt x="400" y="467"/>
                  </a:cubicBezTo>
                  <a:cubicBezTo>
                    <a:pt x="414" y="466"/>
                    <a:pt x="429" y="465"/>
                    <a:pt x="445" y="465"/>
                  </a:cubicBezTo>
                  <a:cubicBezTo>
                    <a:pt x="445" y="465"/>
                    <a:pt x="446" y="467"/>
                    <a:pt x="446" y="467"/>
                  </a:cubicBezTo>
                  <a:cubicBezTo>
                    <a:pt x="448" y="467"/>
                    <a:pt x="448" y="465"/>
                    <a:pt x="447" y="464"/>
                  </a:cubicBezTo>
                  <a:cubicBezTo>
                    <a:pt x="465" y="464"/>
                    <a:pt x="465" y="464"/>
                    <a:pt x="465" y="464"/>
                  </a:cubicBezTo>
                  <a:cubicBezTo>
                    <a:pt x="467" y="464"/>
                    <a:pt x="467" y="464"/>
                    <a:pt x="467" y="464"/>
                  </a:cubicBezTo>
                  <a:cubicBezTo>
                    <a:pt x="459" y="470"/>
                    <a:pt x="449" y="475"/>
                    <a:pt x="438" y="475"/>
                  </a:cubicBezTo>
                  <a:cubicBezTo>
                    <a:pt x="433" y="476"/>
                    <a:pt x="428" y="476"/>
                    <a:pt x="424" y="479"/>
                  </a:cubicBezTo>
                  <a:cubicBezTo>
                    <a:pt x="424" y="478"/>
                    <a:pt x="423" y="478"/>
                    <a:pt x="422" y="479"/>
                  </a:cubicBezTo>
                  <a:cubicBezTo>
                    <a:pt x="421" y="479"/>
                    <a:pt x="423" y="480"/>
                    <a:pt x="421" y="480"/>
                  </a:cubicBezTo>
                  <a:cubicBezTo>
                    <a:pt x="421" y="475"/>
                    <a:pt x="414" y="479"/>
                    <a:pt x="418" y="482"/>
                  </a:cubicBezTo>
                  <a:cubicBezTo>
                    <a:pt x="419" y="482"/>
                    <a:pt x="420" y="481"/>
                    <a:pt x="422" y="483"/>
                  </a:cubicBezTo>
                  <a:cubicBezTo>
                    <a:pt x="422" y="482"/>
                    <a:pt x="422" y="482"/>
                    <a:pt x="422" y="481"/>
                  </a:cubicBezTo>
                  <a:cubicBezTo>
                    <a:pt x="422" y="482"/>
                    <a:pt x="422" y="482"/>
                    <a:pt x="422" y="483"/>
                  </a:cubicBezTo>
                  <a:cubicBezTo>
                    <a:pt x="420" y="482"/>
                    <a:pt x="418" y="482"/>
                    <a:pt x="415" y="482"/>
                  </a:cubicBezTo>
                  <a:cubicBezTo>
                    <a:pt x="416" y="480"/>
                    <a:pt x="417" y="478"/>
                    <a:pt x="417" y="476"/>
                  </a:cubicBezTo>
                  <a:cubicBezTo>
                    <a:pt x="414" y="476"/>
                    <a:pt x="411" y="478"/>
                    <a:pt x="409" y="481"/>
                  </a:cubicBezTo>
                  <a:cubicBezTo>
                    <a:pt x="408" y="481"/>
                    <a:pt x="408" y="482"/>
                    <a:pt x="408" y="482"/>
                  </a:cubicBezTo>
                  <a:cubicBezTo>
                    <a:pt x="406" y="485"/>
                    <a:pt x="405" y="488"/>
                    <a:pt x="404" y="491"/>
                  </a:cubicBezTo>
                  <a:cubicBezTo>
                    <a:pt x="407" y="491"/>
                    <a:pt x="409" y="490"/>
                    <a:pt x="411" y="488"/>
                  </a:cubicBezTo>
                  <a:cubicBezTo>
                    <a:pt x="411" y="489"/>
                    <a:pt x="413" y="490"/>
                    <a:pt x="419" y="490"/>
                  </a:cubicBezTo>
                  <a:cubicBezTo>
                    <a:pt x="416" y="488"/>
                    <a:pt x="416" y="487"/>
                    <a:pt x="418" y="486"/>
                  </a:cubicBezTo>
                  <a:cubicBezTo>
                    <a:pt x="418" y="488"/>
                    <a:pt x="418" y="489"/>
                    <a:pt x="419" y="489"/>
                  </a:cubicBezTo>
                  <a:cubicBezTo>
                    <a:pt x="420" y="490"/>
                    <a:pt x="420" y="489"/>
                    <a:pt x="421" y="489"/>
                  </a:cubicBezTo>
                  <a:cubicBezTo>
                    <a:pt x="422" y="489"/>
                    <a:pt x="422" y="490"/>
                    <a:pt x="423" y="489"/>
                  </a:cubicBezTo>
                  <a:cubicBezTo>
                    <a:pt x="424" y="488"/>
                    <a:pt x="424" y="486"/>
                    <a:pt x="423" y="485"/>
                  </a:cubicBezTo>
                  <a:cubicBezTo>
                    <a:pt x="426" y="484"/>
                    <a:pt x="428" y="484"/>
                    <a:pt x="431" y="483"/>
                  </a:cubicBezTo>
                  <a:cubicBezTo>
                    <a:pt x="429" y="486"/>
                    <a:pt x="429" y="488"/>
                    <a:pt x="432" y="490"/>
                  </a:cubicBezTo>
                  <a:cubicBezTo>
                    <a:pt x="434" y="489"/>
                    <a:pt x="434" y="489"/>
                    <a:pt x="434" y="489"/>
                  </a:cubicBezTo>
                  <a:cubicBezTo>
                    <a:pt x="428" y="491"/>
                    <a:pt x="423" y="492"/>
                    <a:pt x="418" y="494"/>
                  </a:cubicBezTo>
                  <a:cubicBezTo>
                    <a:pt x="414" y="498"/>
                    <a:pt x="411" y="503"/>
                    <a:pt x="409" y="507"/>
                  </a:cubicBezTo>
                  <a:cubicBezTo>
                    <a:pt x="406" y="507"/>
                    <a:pt x="406" y="507"/>
                    <a:pt x="406" y="507"/>
                  </a:cubicBezTo>
                  <a:cubicBezTo>
                    <a:pt x="407" y="507"/>
                    <a:pt x="408" y="504"/>
                    <a:pt x="405" y="504"/>
                  </a:cubicBezTo>
                  <a:cubicBezTo>
                    <a:pt x="404" y="504"/>
                    <a:pt x="404" y="505"/>
                    <a:pt x="404" y="506"/>
                  </a:cubicBezTo>
                  <a:cubicBezTo>
                    <a:pt x="400" y="508"/>
                    <a:pt x="400" y="508"/>
                    <a:pt x="400" y="508"/>
                  </a:cubicBezTo>
                  <a:cubicBezTo>
                    <a:pt x="402" y="505"/>
                    <a:pt x="404" y="502"/>
                    <a:pt x="406" y="499"/>
                  </a:cubicBezTo>
                  <a:cubicBezTo>
                    <a:pt x="406" y="500"/>
                    <a:pt x="408" y="497"/>
                    <a:pt x="407" y="497"/>
                  </a:cubicBezTo>
                  <a:cubicBezTo>
                    <a:pt x="400" y="498"/>
                    <a:pt x="395" y="504"/>
                    <a:pt x="389" y="508"/>
                  </a:cubicBezTo>
                  <a:cubicBezTo>
                    <a:pt x="386" y="508"/>
                    <a:pt x="384" y="508"/>
                    <a:pt x="382" y="508"/>
                  </a:cubicBezTo>
                  <a:cubicBezTo>
                    <a:pt x="382" y="507"/>
                    <a:pt x="381" y="506"/>
                    <a:pt x="381" y="506"/>
                  </a:cubicBezTo>
                  <a:cubicBezTo>
                    <a:pt x="381" y="504"/>
                    <a:pt x="381" y="504"/>
                    <a:pt x="381" y="504"/>
                  </a:cubicBezTo>
                  <a:cubicBezTo>
                    <a:pt x="379" y="505"/>
                    <a:pt x="377" y="506"/>
                    <a:pt x="376" y="508"/>
                  </a:cubicBezTo>
                  <a:cubicBezTo>
                    <a:pt x="371" y="508"/>
                    <a:pt x="371" y="508"/>
                    <a:pt x="371" y="508"/>
                  </a:cubicBezTo>
                  <a:cubicBezTo>
                    <a:pt x="369" y="508"/>
                    <a:pt x="369" y="508"/>
                    <a:pt x="369" y="508"/>
                  </a:cubicBezTo>
                  <a:cubicBezTo>
                    <a:pt x="365" y="508"/>
                    <a:pt x="361" y="508"/>
                    <a:pt x="357" y="508"/>
                  </a:cubicBezTo>
                  <a:cubicBezTo>
                    <a:pt x="340" y="510"/>
                    <a:pt x="323" y="511"/>
                    <a:pt x="307" y="512"/>
                  </a:cubicBezTo>
                  <a:cubicBezTo>
                    <a:pt x="316" y="517"/>
                    <a:pt x="324" y="511"/>
                    <a:pt x="333" y="514"/>
                  </a:cubicBezTo>
                  <a:cubicBezTo>
                    <a:pt x="332" y="515"/>
                    <a:pt x="332" y="515"/>
                    <a:pt x="332" y="516"/>
                  </a:cubicBezTo>
                  <a:cubicBezTo>
                    <a:pt x="332" y="519"/>
                    <a:pt x="336" y="518"/>
                    <a:pt x="336" y="516"/>
                  </a:cubicBezTo>
                  <a:cubicBezTo>
                    <a:pt x="337" y="515"/>
                    <a:pt x="336" y="514"/>
                    <a:pt x="335" y="514"/>
                  </a:cubicBezTo>
                  <a:cubicBezTo>
                    <a:pt x="348" y="512"/>
                    <a:pt x="363" y="512"/>
                    <a:pt x="372" y="513"/>
                  </a:cubicBezTo>
                  <a:cubicBezTo>
                    <a:pt x="371" y="515"/>
                    <a:pt x="371" y="516"/>
                    <a:pt x="370" y="518"/>
                  </a:cubicBezTo>
                  <a:cubicBezTo>
                    <a:pt x="368" y="517"/>
                    <a:pt x="368" y="518"/>
                    <a:pt x="368" y="519"/>
                  </a:cubicBezTo>
                  <a:cubicBezTo>
                    <a:pt x="365" y="519"/>
                    <a:pt x="363" y="519"/>
                    <a:pt x="361" y="520"/>
                  </a:cubicBezTo>
                  <a:cubicBezTo>
                    <a:pt x="357" y="521"/>
                    <a:pt x="364" y="520"/>
                    <a:pt x="367" y="521"/>
                  </a:cubicBezTo>
                  <a:cubicBezTo>
                    <a:pt x="365" y="523"/>
                    <a:pt x="363" y="525"/>
                    <a:pt x="361" y="527"/>
                  </a:cubicBezTo>
                  <a:cubicBezTo>
                    <a:pt x="359" y="527"/>
                    <a:pt x="356" y="528"/>
                    <a:pt x="355" y="530"/>
                  </a:cubicBezTo>
                  <a:cubicBezTo>
                    <a:pt x="349" y="530"/>
                    <a:pt x="349" y="530"/>
                    <a:pt x="349" y="530"/>
                  </a:cubicBezTo>
                  <a:cubicBezTo>
                    <a:pt x="349" y="529"/>
                    <a:pt x="348" y="528"/>
                    <a:pt x="347" y="528"/>
                  </a:cubicBezTo>
                  <a:cubicBezTo>
                    <a:pt x="347" y="529"/>
                    <a:pt x="346" y="529"/>
                    <a:pt x="346" y="530"/>
                  </a:cubicBezTo>
                  <a:cubicBezTo>
                    <a:pt x="335" y="531"/>
                    <a:pt x="335" y="531"/>
                    <a:pt x="335" y="531"/>
                  </a:cubicBezTo>
                  <a:cubicBezTo>
                    <a:pt x="333" y="529"/>
                    <a:pt x="333" y="530"/>
                    <a:pt x="333" y="531"/>
                  </a:cubicBezTo>
                  <a:cubicBezTo>
                    <a:pt x="315" y="532"/>
                    <a:pt x="297" y="533"/>
                    <a:pt x="284" y="533"/>
                  </a:cubicBezTo>
                  <a:cubicBezTo>
                    <a:pt x="287" y="533"/>
                    <a:pt x="276" y="533"/>
                    <a:pt x="276" y="533"/>
                  </a:cubicBezTo>
                  <a:cubicBezTo>
                    <a:pt x="273" y="534"/>
                    <a:pt x="271" y="534"/>
                    <a:pt x="268" y="535"/>
                  </a:cubicBezTo>
                  <a:cubicBezTo>
                    <a:pt x="259" y="535"/>
                    <a:pt x="255" y="535"/>
                    <a:pt x="251" y="534"/>
                  </a:cubicBezTo>
                  <a:cubicBezTo>
                    <a:pt x="249" y="536"/>
                    <a:pt x="240" y="535"/>
                    <a:pt x="232" y="535"/>
                  </a:cubicBezTo>
                  <a:cubicBezTo>
                    <a:pt x="213" y="536"/>
                    <a:pt x="190" y="538"/>
                    <a:pt x="168" y="539"/>
                  </a:cubicBezTo>
                  <a:cubicBezTo>
                    <a:pt x="168" y="537"/>
                    <a:pt x="167" y="537"/>
                    <a:pt x="166" y="537"/>
                  </a:cubicBezTo>
                  <a:cubicBezTo>
                    <a:pt x="164" y="538"/>
                    <a:pt x="164" y="538"/>
                    <a:pt x="164" y="539"/>
                  </a:cubicBezTo>
                  <a:cubicBezTo>
                    <a:pt x="156" y="539"/>
                    <a:pt x="156" y="539"/>
                    <a:pt x="156" y="539"/>
                  </a:cubicBezTo>
                  <a:cubicBezTo>
                    <a:pt x="156" y="538"/>
                    <a:pt x="154" y="539"/>
                    <a:pt x="154" y="540"/>
                  </a:cubicBezTo>
                  <a:cubicBezTo>
                    <a:pt x="148" y="540"/>
                    <a:pt x="141" y="540"/>
                    <a:pt x="135" y="540"/>
                  </a:cubicBezTo>
                  <a:cubicBezTo>
                    <a:pt x="127" y="540"/>
                    <a:pt x="120" y="541"/>
                    <a:pt x="111" y="542"/>
                  </a:cubicBezTo>
                  <a:cubicBezTo>
                    <a:pt x="101" y="542"/>
                    <a:pt x="91" y="542"/>
                    <a:pt x="80" y="543"/>
                  </a:cubicBezTo>
                  <a:cubicBezTo>
                    <a:pt x="76" y="543"/>
                    <a:pt x="76" y="543"/>
                    <a:pt x="76" y="543"/>
                  </a:cubicBezTo>
                  <a:cubicBezTo>
                    <a:pt x="76" y="542"/>
                    <a:pt x="76" y="541"/>
                    <a:pt x="76" y="541"/>
                  </a:cubicBezTo>
                  <a:cubicBezTo>
                    <a:pt x="76" y="539"/>
                    <a:pt x="75" y="538"/>
                    <a:pt x="74" y="538"/>
                  </a:cubicBezTo>
                  <a:cubicBezTo>
                    <a:pt x="73" y="538"/>
                    <a:pt x="72" y="539"/>
                    <a:pt x="72" y="539"/>
                  </a:cubicBezTo>
                  <a:cubicBezTo>
                    <a:pt x="72" y="539"/>
                    <a:pt x="72" y="542"/>
                    <a:pt x="73" y="543"/>
                  </a:cubicBezTo>
                  <a:cubicBezTo>
                    <a:pt x="64" y="544"/>
                    <a:pt x="55" y="544"/>
                    <a:pt x="46" y="545"/>
                  </a:cubicBezTo>
                  <a:cubicBezTo>
                    <a:pt x="44" y="542"/>
                    <a:pt x="42" y="539"/>
                    <a:pt x="41" y="536"/>
                  </a:cubicBezTo>
                  <a:cubicBezTo>
                    <a:pt x="36" y="528"/>
                    <a:pt x="33" y="518"/>
                    <a:pt x="28" y="510"/>
                  </a:cubicBezTo>
                  <a:cubicBezTo>
                    <a:pt x="29" y="510"/>
                    <a:pt x="28" y="510"/>
                    <a:pt x="29" y="508"/>
                  </a:cubicBezTo>
                  <a:cubicBezTo>
                    <a:pt x="29" y="507"/>
                    <a:pt x="30" y="506"/>
                    <a:pt x="27" y="506"/>
                  </a:cubicBezTo>
                  <a:cubicBezTo>
                    <a:pt x="26" y="507"/>
                    <a:pt x="27" y="507"/>
                    <a:pt x="27" y="507"/>
                  </a:cubicBezTo>
                  <a:cubicBezTo>
                    <a:pt x="26" y="507"/>
                    <a:pt x="25" y="505"/>
                    <a:pt x="25" y="504"/>
                  </a:cubicBezTo>
                  <a:cubicBezTo>
                    <a:pt x="22" y="503"/>
                    <a:pt x="20" y="501"/>
                    <a:pt x="17" y="500"/>
                  </a:cubicBezTo>
                  <a:cubicBezTo>
                    <a:pt x="26" y="499"/>
                    <a:pt x="35" y="502"/>
                    <a:pt x="49" y="499"/>
                  </a:cubicBezTo>
                  <a:cubicBezTo>
                    <a:pt x="56" y="498"/>
                    <a:pt x="58" y="500"/>
                    <a:pt x="61" y="501"/>
                  </a:cubicBezTo>
                  <a:moveTo>
                    <a:pt x="357" y="489"/>
                  </a:moveTo>
                  <a:cubicBezTo>
                    <a:pt x="359" y="489"/>
                    <a:pt x="361" y="490"/>
                    <a:pt x="363" y="490"/>
                  </a:cubicBezTo>
                  <a:cubicBezTo>
                    <a:pt x="362" y="493"/>
                    <a:pt x="365" y="492"/>
                    <a:pt x="364" y="491"/>
                  </a:cubicBezTo>
                  <a:cubicBezTo>
                    <a:pt x="367" y="491"/>
                    <a:pt x="370" y="492"/>
                    <a:pt x="375" y="492"/>
                  </a:cubicBezTo>
                  <a:cubicBezTo>
                    <a:pt x="377" y="499"/>
                    <a:pt x="377" y="499"/>
                    <a:pt x="377" y="499"/>
                  </a:cubicBezTo>
                  <a:cubicBezTo>
                    <a:pt x="383" y="497"/>
                    <a:pt x="389" y="497"/>
                    <a:pt x="395" y="493"/>
                  </a:cubicBezTo>
                  <a:cubicBezTo>
                    <a:pt x="396" y="491"/>
                    <a:pt x="398" y="489"/>
                    <a:pt x="399" y="487"/>
                  </a:cubicBezTo>
                  <a:cubicBezTo>
                    <a:pt x="400" y="487"/>
                    <a:pt x="401" y="487"/>
                    <a:pt x="401" y="486"/>
                  </a:cubicBezTo>
                  <a:cubicBezTo>
                    <a:pt x="404" y="486"/>
                    <a:pt x="404" y="486"/>
                    <a:pt x="404" y="486"/>
                  </a:cubicBezTo>
                  <a:cubicBezTo>
                    <a:pt x="403" y="485"/>
                    <a:pt x="402" y="485"/>
                    <a:pt x="401" y="485"/>
                  </a:cubicBezTo>
                  <a:cubicBezTo>
                    <a:pt x="403" y="480"/>
                    <a:pt x="404" y="476"/>
                    <a:pt x="405" y="472"/>
                  </a:cubicBezTo>
                  <a:cubicBezTo>
                    <a:pt x="394" y="474"/>
                    <a:pt x="384" y="477"/>
                    <a:pt x="373" y="480"/>
                  </a:cubicBezTo>
                  <a:cubicBezTo>
                    <a:pt x="374" y="484"/>
                    <a:pt x="374" y="484"/>
                    <a:pt x="374" y="484"/>
                  </a:cubicBezTo>
                  <a:cubicBezTo>
                    <a:pt x="356" y="484"/>
                    <a:pt x="337" y="487"/>
                    <a:pt x="330" y="487"/>
                  </a:cubicBezTo>
                  <a:cubicBezTo>
                    <a:pt x="325" y="492"/>
                    <a:pt x="356" y="486"/>
                    <a:pt x="354" y="493"/>
                  </a:cubicBezTo>
                  <a:cubicBezTo>
                    <a:pt x="360" y="493"/>
                    <a:pt x="357" y="491"/>
                    <a:pt x="357" y="489"/>
                  </a:cubicBezTo>
                  <a:moveTo>
                    <a:pt x="751" y="237"/>
                  </a:moveTo>
                  <a:cubicBezTo>
                    <a:pt x="750" y="236"/>
                    <a:pt x="752" y="237"/>
                    <a:pt x="752" y="238"/>
                  </a:cubicBezTo>
                  <a:cubicBezTo>
                    <a:pt x="755" y="238"/>
                    <a:pt x="752" y="234"/>
                    <a:pt x="751" y="237"/>
                  </a:cubicBezTo>
                  <a:moveTo>
                    <a:pt x="769" y="226"/>
                  </a:moveTo>
                  <a:cubicBezTo>
                    <a:pt x="771" y="226"/>
                    <a:pt x="771" y="225"/>
                    <a:pt x="769" y="224"/>
                  </a:cubicBezTo>
                  <a:cubicBezTo>
                    <a:pt x="767" y="223"/>
                    <a:pt x="767" y="227"/>
                    <a:pt x="769" y="226"/>
                  </a:cubicBezTo>
                  <a:moveTo>
                    <a:pt x="766" y="237"/>
                  </a:moveTo>
                  <a:cubicBezTo>
                    <a:pt x="768" y="237"/>
                    <a:pt x="765" y="234"/>
                    <a:pt x="765" y="236"/>
                  </a:cubicBezTo>
                  <a:lnTo>
                    <a:pt x="766" y="237"/>
                  </a:lnTo>
                  <a:close/>
                  <a:moveTo>
                    <a:pt x="754" y="243"/>
                  </a:moveTo>
                  <a:cubicBezTo>
                    <a:pt x="752" y="243"/>
                    <a:pt x="752" y="245"/>
                    <a:pt x="753" y="245"/>
                  </a:cubicBezTo>
                  <a:cubicBezTo>
                    <a:pt x="754" y="245"/>
                    <a:pt x="754" y="245"/>
                    <a:pt x="754" y="243"/>
                  </a:cubicBezTo>
                  <a:moveTo>
                    <a:pt x="769" y="227"/>
                  </a:moveTo>
                  <a:cubicBezTo>
                    <a:pt x="767" y="228"/>
                    <a:pt x="767" y="228"/>
                    <a:pt x="767" y="228"/>
                  </a:cubicBezTo>
                  <a:cubicBezTo>
                    <a:pt x="767" y="228"/>
                    <a:pt x="766" y="227"/>
                    <a:pt x="766" y="227"/>
                  </a:cubicBezTo>
                  <a:cubicBezTo>
                    <a:pt x="764" y="231"/>
                    <a:pt x="761" y="233"/>
                    <a:pt x="761" y="236"/>
                  </a:cubicBezTo>
                  <a:cubicBezTo>
                    <a:pt x="766" y="236"/>
                    <a:pt x="769" y="232"/>
                    <a:pt x="769" y="227"/>
                  </a:cubicBezTo>
                  <a:moveTo>
                    <a:pt x="738" y="252"/>
                  </a:moveTo>
                  <a:cubicBezTo>
                    <a:pt x="739" y="248"/>
                    <a:pt x="739" y="244"/>
                    <a:pt x="740" y="240"/>
                  </a:cubicBezTo>
                  <a:cubicBezTo>
                    <a:pt x="741" y="241"/>
                    <a:pt x="742" y="241"/>
                    <a:pt x="742" y="241"/>
                  </a:cubicBezTo>
                  <a:cubicBezTo>
                    <a:pt x="744" y="241"/>
                    <a:pt x="742" y="239"/>
                    <a:pt x="741" y="239"/>
                  </a:cubicBezTo>
                  <a:cubicBezTo>
                    <a:pt x="742" y="237"/>
                    <a:pt x="742" y="234"/>
                    <a:pt x="743" y="232"/>
                  </a:cubicBezTo>
                  <a:cubicBezTo>
                    <a:pt x="744" y="232"/>
                    <a:pt x="745" y="233"/>
                    <a:pt x="746" y="232"/>
                  </a:cubicBezTo>
                  <a:cubicBezTo>
                    <a:pt x="748" y="232"/>
                    <a:pt x="746" y="229"/>
                    <a:pt x="744" y="230"/>
                  </a:cubicBezTo>
                  <a:cubicBezTo>
                    <a:pt x="746" y="227"/>
                    <a:pt x="747" y="224"/>
                    <a:pt x="749" y="221"/>
                  </a:cubicBezTo>
                  <a:cubicBezTo>
                    <a:pt x="748" y="225"/>
                    <a:pt x="748" y="229"/>
                    <a:pt x="747" y="234"/>
                  </a:cubicBezTo>
                  <a:cubicBezTo>
                    <a:pt x="752" y="230"/>
                    <a:pt x="758" y="225"/>
                    <a:pt x="765" y="224"/>
                  </a:cubicBezTo>
                  <a:cubicBezTo>
                    <a:pt x="777" y="221"/>
                    <a:pt x="785" y="211"/>
                    <a:pt x="794" y="204"/>
                  </a:cubicBezTo>
                  <a:cubicBezTo>
                    <a:pt x="792" y="210"/>
                    <a:pt x="789" y="214"/>
                    <a:pt x="785" y="218"/>
                  </a:cubicBezTo>
                  <a:cubicBezTo>
                    <a:pt x="781" y="214"/>
                    <a:pt x="777" y="220"/>
                    <a:pt x="780" y="221"/>
                  </a:cubicBezTo>
                  <a:cubicBezTo>
                    <a:pt x="780" y="222"/>
                    <a:pt x="778" y="221"/>
                    <a:pt x="778" y="222"/>
                  </a:cubicBezTo>
                  <a:cubicBezTo>
                    <a:pt x="775" y="227"/>
                    <a:pt x="775" y="227"/>
                    <a:pt x="775" y="227"/>
                  </a:cubicBezTo>
                  <a:cubicBezTo>
                    <a:pt x="775" y="226"/>
                    <a:pt x="772" y="225"/>
                    <a:pt x="772" y="227"/>
                  </a:cubicBezTo>
                  <a:cubicBezTo>
                    <a:pt x="772" y="228"/>
                    <a:pt x="773" y="228"/>
                    <a:pt x="774" y="228"/>
                  </a:cubicBezTo>
                  <a:cubicBezTo>
                    <a:pt x="773" y="230"/>
                    <a:pt x="773" y="230"/>
                    <a:pt x="773" y="230"/>
                  </a:cubicBezTo>
                  <a:cubicBezTo>
                    <a:pt x="778" y="229"/>
                    <a:pt x="783" y="229"/>
                    <a:pt x="787" y="227"/>
                  </a:cubicBezTo>
                  <a:cubicBezTo>
                    <a:pt x="788" y="227"/>
                    <a:pt x="788" y="228"/>
                    <a:pt x="789" y="227"/>
                  </a:cubicBezTo>
                  <a:cubicBezTo>
                    <a:pt x="790" y="227"/>
                    <a:pt x="790" y="226"/>
                    <a:pt x="789" y="226"/>
                  </a:cubicBezTo>
                  <a:cubicBezTo>
                    <a:pt x="796" y="220"/>
                    <a:pt x="802" y="216"/>
                    <a:pt x="808" y="211"/>
                  </a:cubicBezTo>
                  <a:cubicBezTo>
                    <a:pt x="805" y="216"/>
                    <a:pt x="803" y="222"/>
                    <a:pt x="797" y="225"/>
                  </a:cubicBezTo>
                  <a:cubicBezTo>
                    <a:pt x="795" y="226"/>
                    <a:pt x="794" y="227"/>
                    <a:pt x="792" y="228"/>
                  </a:cubicBezTo>
                  <a:cubicBezTo>
                    <a:pt x="791" y="227"/>
                    <a:pt x="790" y="228"/>
                    <a:pt x="790" y="229"/>
                  </a:cubicBezTo>
                  <a:cubicBezTo>
                    <a:pt x="789" y="229"/>
                    <a:pt x="789" y="229"/>
                    <a:pt x="789" y="229"/>
                  </a:cubicBezTo>
                  <a:cubicBezTo>
                    <a:pt x="790" y="226"/>
                    <a:pt x="785" y="228"/>
                    <a:pt x="786" y="230"/>
                  </a:cubicBezTo>
                  <a:cubicBezTo>
                    <a:pt x="782" y="232"/>
                    <a:pt x="782" y="232"/>
                    <a:pt x="782" y="232"/>
                  </a:cubicBezTo>
                  <a:cubicBezTo>
                    <a:pt x="781" y="232"/>
                    <a:pt x="780" y="232"/>
                    <a:pt x="780" y="233"/>
                  </a:cubicBezTo>
                  <a:cubicBezTo>
                    <a:pt x="778" y="234"/>
                    <a:pt x="778" y="234"/>
                    <a:pt x="778" y="234"/>
                  </a:cubicBezTo>
                  <a:cubicBezTo>
                    <a:pt x="778" y="233"/>
                    <a:pt x="777" y="231"/>
                    <a:pt x="776" y="232"/>
                  </a:cubicBezTo>
                  <a:cubicBezTo>
                    <a:pt x="775" y="233"/>
                    <a:pt x="777" y="234"/>
                    <a:pt x="777" y="234"/>
                  </a:cubicBezTo>
                  <a:cubicBezTo>
                    <a:pt x="775" y="235"/>
                    <a:pt x="772" y="236"/>
                    <a:pt x="770" y="237"/>
                  </a:cubicBezTo>
                  <a:cubicBezTo>
                    <a:pt x="769" y="238"/>
                    <a:pt x="769" y="238"/>
                    <a:pt x="769" y="238"/>
                  </a:cubicBezTo>
                  <a:cubicBezTo>
                    <a:pt x="766" y="240"/>
                    <a:pt x="763" y="241"/>
                    <a:pt x="761" y="243"/>
                  </a:cubicBezTo>
                  <a:cubicBezTo>
                    <a:pt x="757" y="246"/>
                    <a:pt x="757" y="250"/>
                    <a:pt x="756" y="254"/>
                  </a:cubicBezTo>
                  <a:cubicBezTo>
                    <a:pt x="751" y="254"/>
                    <a:pt x="751" y="254"/>
                    <a:pt x="751" y="254"/>
                  </a:cubicBezTo>
                  <a:cubicBezTo>
                    <a:pt x="751" y="248"/>
                    <a:pt x="753" y="243"/>
                    <a:pt x="754" y="237"/>
                  </a:cubicBezTo>
                  <a:cubicBezTo>
                    <a:pt x="750" y="240"/>
                    <a:pt x="744" y="242"/>
                    <a:pt x="744" y="248"/>
                  </a:cubicBezTo>
                  <a:cubicBezTo>
                    <a:pt x="743" y="251"/>
                    <a:pt x="743" y="253"/>
                    <a:pt x="745" y="254"/>
                  </a:cubicBezTo>
                  <a:cubicBezTo>
                    <a:pt x="739" y="255"/>
                    <a:pt x="739" y="255"/>
                    <a:pt x="739" y="255"/>
                  </a:cubicBezTo>
                  <a:cubicBezTo>
                    <a:pt x="739" y="254"/>
                    <a:pt x="738" y="253"/>
                    <a:pt x="738" y="252"/>
                  </a:cubicBezTo>
                  <a:moveTo>
                    <a:pt x="787" y="252"/>
                  </a:moveTo>
                  <a:cubicBezTo>
                    <a:pt x="787" y="251"/>
                    <a:pt x="788" y="250"/>
                    <a:pt x="789" y="249"/>
                  </a:cubicBezTo>
                  <a:cubicBezTo>
                    <a:pt x="789" y="250"/>
                    <a:pt x="790" y="252"/>
                    <a:pt x="791" y="252"/>
                  </a:cubicBezTo>
                  <a:cubicBezTo>
                    <a:pt x="790" y="252"/>
                    <a:pt x="788" y="252"/>
                    <a:pt x="787" y="252"/>
                  </a:cubicBezTo>
                  <a:moveTo>
                    <a:pt x="793" y="243"/>
                  </a:moveTo>
                  <a:cubicBezTo>
                    <a:pt x="793" y="245"/>
                    <a:pt x="792" y="247"/>
                    <a:pt x="792" y="249"/>
                  </a:cubicBezTo>
                  <a:cubicBezTo>
                    <a:pt x="791" y="248"/>
                    <a:pt x="790" y="247"/>
                    <a:pt x="790" y="247"/>
                  </a:cubicBezTo>
                  <a:cubicBezTo>
                    <a:pt x="791" y="245"/>
                    <a:pt x="792" y="244"/>
                    <a:pt x="793" y="243"/>
                  </a:cubicBezTo>
                  <a:moveTo>
                    <a:pt x="1081" y="285"/>
                  </a:moveTo>
                  <a:cubicBezTo>
                    <a:pt x="1079" y="285"/>
                    <a:pt x="1077" y="283"/>
                    <a:pt x="1076" y="282"/>
                  </a:cubicBezTo>
                  <a:cubicBezTo>
                    <a:pt x="1078" y="281"/>
                    <a:pt x="1077" y="279"/>
                    <a:pt x="1078" y="277"/>
                  </a:cubicBezTo>
                  <a:cubicBezTo>
                    <a:pt x="1084" y="281"/>
                    <a:pt x="1091" y="284"/>
                    <a:pt x="1097" y="286"/>
                  </a:cubicBezTo>
                  <a:cubicBezTo>
                    <a:pt x="1099" y="286"/>
                    <a:pt x="1101" y="288"/>
                    <a:pt x="1102" y="289"/>
                  </a:cubicBezTo>
                  <a:cubicBezTo>
                    <a:pt x="1092" y="290"/>
                    <a:pt x="1092" y="290"/>
                    <a:pt x="1092" y="290"/>
                  </a:cubicBezTo>
                  <a:cubicBezTo>
                    <a:pt x="1089" y="288"/>
                    <a:pt x="1085" y="286"/>
                    <a:pt x="1081" y="285"/>
                  </a:cubicBezTo>
                  <a:moveTo>
                    <a:pt x="1020" y="200"/>
                  </a:moveTo>
                  <a:cubicBezTo>
                    <a:pt x="1018" y="201"/>
                    <a:pt x="1021" y="203"/>
                    <a:pt x="1021" y="201"/>
                  </a:cubicBezTo>
                  <a:cubicBezTo>
                    <a:pt x="1021" y="200"/>
                    <a:pt x="1020" y="199"/>
                    <a:pt x="1020" y="200"/>
                  </a:cubicBezTo>
                  <a:moveTo>
                    <a:pt x="976" y="193"/>
                  </a:moveTo>
                  <a:cubicBezTo>
                    <a:pt x="975" y="194"/>
                    <a:pt x="975" y="194"/>
                    <a:pt x="976" y="194"/>
                  </a:cubicBezTo>
                  <a:cubicBezTo>
                    <a:pt x="976" y="194"/>
                    <a:pt x="978" y="192"/>
                    <a:pt x="976" y="193"/>
                  </a:cubicBezTo>
                  <a:moveTo>
                    <a:pt x="961" y="189"/>
                  </a:moveTo>
                  <a:cubicBezTo>
                    <a:pt x="959" y="190"/>
                    <a:pt x="963" y="193"/>
                    <a:pt x="964" y="190"/>
                  </a:cubicBezTo>
                  <a:cubicBezTo>
                    <a:pt x="964" y="189"/>
                    <a:pt x="962" y="189"/>
                    <a:pt x="961" y="189"/>
                  </a:cubicBezTo>
                  <a:moveTo>
                    <a:pt x="969" y="188"/>
                  </a:moveTo>
                  <a:cubicBezTo>
                    <a:pt x="968" y="188"/>
                    <a:pt x="967" y="188"/>
                    <a:pt x="968" y="189"/>
                  </a:cubicBezTo>
                  <a:cubicBezTo>
                    <a:pt x="969" y="191"/>
                    <a:pt x="972" y="188"/>
                    <a:pt x="969" y="188"/>
                  </a:cubicBezTo>
                  <a:moveTo>
                    <a:pt x="1030" y="184"/>
                  </a:moveTo>
                  <a:cubicBezTo>
                    <a:pt x="1028" y="186"/>
                    <a:pt x="1032" y="187"/>
                    <a:pt x="1032" y="185"/>
                  </a:cubicBezTo>
                  <a:cubicBezTo>
                    <a:pt x="1032" y="184"/>
                    <a:pt x="1031" y="184"/>
                    <a:pt x="1030" y="184"/>
                  </a:cubicBezTo>
                  <a:moveTo>
                    <a:pt x="966" y="169"/>
                  </a:moveTo>
                  <a:cubicBezTo>
                    <a:pt x="965" y="168"/>
                    <a:pt x="961" y="166"/>
                    <a:pt x="961" y="168"/>
                  </a:cubicBezTo>
                  <a:cubicBezTo>
                    <a:pt x="960" y="170"/>
                    <a:pt x="964" y="171"/>
                    <a:pt x="966" y="169"/>
                  </a:cubicBezTo>
                  <a:moveTo>
                    <a:pt x="993" y="194"/>
                  </a:moveTo>
                  <a:cubicBezTo>
                    <a:pt x="988" y="194"/>
                    <a:pt x="988" y="194"/>
                    <a:pt x="988" y="194"/>
                  </a:cubicBezTo>
                  <a:cubicBezTo>
                    <a:pt x="989" y="193"/>
                    <a:pt x="991" y="192"/>
                    <a:pt x="993" y="190"/>
                  </a:cubicBezTo>
                  <a:cubicBezTo>
                    <a:pt x="988" y="187"/>
                    <a:pt x="982" y="187"/>
                    <a:pt x="976" y="190"/>
                  </a:cubicBezTo>
                  <a:cubicBezTo>
                    <a:pt x="979" y="195"/>
                    <a:pt x="979" y="195"/>
                    <a:pt x="979" y="195"/>
                  </a:cubicBezTo>
                  <a:cubicBezTo>
                    <a:pt x="969" y="195"/>
                    <a:pt x="969" y="195"/>
                    <a:pt x="969" y="195"/>
                  </a:cubicBezTo>
                  <a:cubicBezTo>
                    <a:pt x="972" y="196"/>
                    <a:pt x="962" y="197"/>
                    <a:pt x="968" y="197"/>
                  </a:cubicBezTo>
                  <a:cubicBezTo>
                    <a:pt x="980" y="197"/>
                    <a:pt x="980" y="197"/>
                    <a:pt x="980" y="197"/>
                  </a:cubicBezTo>
                  <a:cubicBezTo>
                    <a:pt x="981" y="199"/>
                    <a:pt x="981" y="199"/>
                    <a:pt x="981" y="199"/>
                  </a:cubicBezTo>
                  <a:cubicBezTo>
                    <a:pt x="984" y="197"/>
                    <a:pt x="984" y="197"/>
                    <a:pt x="984" y="197"/>
                  </a:cubicBezTo>
                  <a:cubicBezTo>
                    <a:pt x="986" y="196"/>
                    <a:pt x="986" y="196"/>
                    <a:pt x="986" y="196"/>
                  </a:cubicBezTo>
                  <a:cubicBezTo>
                    <a:pt x="987" y="198"/>
                    <a:pt x="989" y="199"/>
                    <a:pt x="990" y="197"/>
                  </a:cubicBezTo>
                  <a:cubicBezTo>
                    <a:pt x="1017" y="195"/>
                    <a:pt x="1017" y="195"/>
                    <a:pt x="1017" y="195"/>
                  </a:cubicBezTo>
                  <a:cubicBezTo>
                    <a:pt x="1015" y="196"/>
                    <a:pt x="1018" y="198"/>
                    <a:pt x="1019" y="197"/>
                  </a:cubicBezTo>
                  <a:cubicBezTo>
                    <a:pt x="1020" y="196"/>
                    <a:pt x="1019" y="195"/>
                    <a:pt x="1018" y="195"/>
                  </a:cubicBezTo>
                  <a:cubicBezTo>
                    <a:pt x="1035" y="194"/>
                    <a:pt x="1035" y="194"/>
                    <a:pt x="1035" y="194"/>
                  </a:cubicBezTo>
                  <a:cubicBezTo>
                    <a:pt x="1030" y="197"/>
                    <a:pt x="1025" y="200"/>
                    <a:pt x="1021" y="203"/>
                  </a:cubicBezTo>
                  <a:cubicBezTo>
                    <a:pt x="1021" y="204"/>
                    <a:pt x="1021" y="204"/>
                    <a:pt x="1021" y="205"/>
                  </a:cubicBezTo>
                  <a:cubicBezTo>
                    <a:pt x="1013" y="205"/>
                    <a:pt x="1005" y="206"/>
                    <a:pt x="997" y="206"/>
                  </a:cubicBezTo>
                  <a:cubicBezTo>
                    <a:pt x="998" y="205"/>
                    <a:pt x="998" y="204"/>
                    <a:pt x="998" y="202"/>
                  </a:cubicBezTo>
                  <a:cubicBezTo>
                    <a:pt x="993" y="202"/>
                    <a:pt x="988" y="201"/>
                    <a:pt x="982" y="201"/>
                  </a:cubicBezTo>
                  <a:cubicBezTo>
                    <a:pt x="985" y="205"/>
                    <a:pt x="985" y="205"/>
                    <a:pt x="985" y="205"/>
                  </a:cubicBezTo>
                  <a:cubicBezTo>
                    <a:pt x="982" y="205"/>
                    <a:pt x="979" y="204"/>
                    <a:pt x="976" y="204"/>
                  </a:cubicBezTo>
                  <a:cubicBezTo>
                    <a:pt x="970" y="204"/>
                    <a:pt x="964" y="204"/>
                    <a:pt x="958" y="204"/>
                  </a:cubicBezTo>
                  <a:cubicBezTo>
                    <a:pt x="955" y="196"/>
                    <a:pt x="955" y="196"/>
                    <a:pt x="955" y="196"/>
                  </a:cubicBezTo>
                  <a:cubicBezTo>
                    <a:pt x="944" y="201"/>
                    <a:pt x="932" y="207"/>
                    <a:pt x="921" y="212"/>
                  </a:cubicBezTo>
                  <a:cubicBezTo>
                    <a:pt x="919" y="213"/>
                    <a:pt x="918" y="213"/>
                    <a:pt x="918" y="213"/>
                  </a:cubicBezTo>
                  <a:cubicBezTo>
                    <a:pt x="902" y="221"/>
                    <a:pt x="886" y="229"/>
                    <a:pt x="869" y="237"/>
                  </a:cubicBezTo>
                  <a:cubicBezTo>
                    <a:pt x="867" y="237"/>
                    <a:pt x="867" y="237"/>
                    <a:pt x="867" y="237"/>
                  </a:cubicBezTo>
                  <a:cubicBezTo>
                    <a:pt x="861" y="237"/>
                    <a:pt x="861" y="237"/>
                    <a:pt x="861" y="237"/>
                  </a:cubicBezTo>
                  <a:cubicBezTo>
                    <a:pt x="867" y="234"/>
                    <a:pt x="874" y="231"/>
                    <a:pt x="880" y="228"/>
                  </a:cubicBezTo>
                  <a:cubicBezTo>
                    <a:pt x="889" y="224"/>
                    <a:pt x="898" y="220"/>
                    <a:pt x="906" y="216"/>
                  </a:cubicBezTo>
                  <a:cubicBezTo>
                    <a:pt x="906" y="218"/>
                    <a:pt x="907" y="218"/>
                    <a:pt x="908" y="218"/>
                  </a:cubicBezTo>
                  <a:cubicBezTo>
                    <a:pt x="909" y="218"/>
                    <a:pt x="908" y="217"/>
                    <a:pt x="908" y="216"/>
                  </a:cubicBezTo>
                  <a:cubicBezTo>
                    <a:pt x="909" y="216"/>
                    <a:pt x="910" y="216"/>
                    <a:pt x="910" y="215"/>
                  </a:cubicBezTo>
                  <a:cubicBezTo>
                    <a:pt x="921" y="209"/>
                    <a:pt x="921" y="209"/>
                    <a:pt x="921" y="209"/>
                  </a:cubicBezTo>
                  <a:cubicBezTo>
                    <a:pt x="922" y="210"/>
                    <a:pt x="923" y="210"/>
                    <a:pt x="924" y="209"/>
                  </a:cubicBezTo>
                  <a:cubicBezTo>
                    <a:pt x="924" y="209"/>
                    <a:pt x="924" y="208"/>
                    <a:pt x="924" y="208"/>
                  </a:cubicBezTo>
                  <a:cubicBezTo>
                    <a:pt x="930" y="205"/>
                    <a:pt x="930" y="205"/>
                    <a:pt x="930" y="205"/>
                  </a:cubicBezTo>
                  <a:cubicBezTo>
                    <a:pt x="930" y="205"/>
                    <a:pt x="931" y="205"/>
                    <a:pt x="931" y="205"/>
                  </a:cubicBezTo>
                  <a:cubicBezTo>
                    <a:pt x="939" y="200"/>
                    <a:pt x="947" y="196"/>
                    <a:pt x="954" y="192"/>
                  </a:cubicBezTo>
                  <a:cubicBezTo>
                    <a:pt x="954" y="189"/>
                    <a:pt x="954" y="189"/>
                    <a:pt x="954" y="189"/>
                  </a:cubicBezTo>
                  <a:cubicBezTo>
                    <a:pt x="949" y="188"/>
                    <a:pt x="949" y="188"/>
                    <a:pt x="949" y="188"/>
                  </a:cubicBezTo>
                  <a:cubicBezTo>
                    <a:pt x="948" y="187"/>
                    <a:pt x="947" y="187"/>
                    <a:pt x="947" y="187"/>
                  </a:cubicBezTo>
                  <a:cubicBezTo>
                    <a:pt x="939" y="188"/>
                    <a:pt x="939" y="188"/>
                    <a:pt x="939" y="188"/>
                  </a:cubicBezTo>
                  <a:cubicBezTo>
                    <a:pt x="940" y="187"/>
                    <a:pt x="941" y="187"/>
                    <a:pt x="942" y="186"/>
                  </a:cubicBezTo>
                  <a:cubicBezTo>
                    <a:pt x="943" y="185"/>
                    <a:pt x="943" y="184"/>
                    <a:pt x="942" y="184"/>
                  </a:cubicBezTo>
                  <a:cubicBezTo>
                    <a:pt x="944" y="182"/>
                    <a:pt x="945" y="181"/>
                    <a:pt x="946" y="179"/>
                  </a:cubicBezTo>
                  <a:cubicBezTo>
                    <a:pt x="955" y="179"/>
                    <a:pt x="965" y="178"/>
                    <a:pt x="974" y="177"/>
                  </a:cubicBezTo>
                  <a:cubicBezTo>
                    <a:pt x="967" y="176"/>
                    <a:pt x="955" y="176"/>
                    <a:pt x="948" y="177"/>
                  </a:cubicBezTo>
                  <a:cubicBezTo>
                    <a:pt x="944" y="174"/>
                    <a:pt x="938" y="170"/>
                    <a:pt x="938" y="164"/>
                  </a:cubicBezTo>
                  <a:cubicBezTo>
                    <a:pt x="942" y="164"/>
                    <a:pt x="942" y="164"/>
                    <a:pt x="942" y="164"/>
                  </a:cubicBezTo>
                  <a:cubicBezTo>
                    <a:pt x="944" y="167"/>
                    <a:pt x="948" y="169"/>
                    <a:pt x="952" y="171"/>
                  </a:cubicBezTo>
                  <a:cubicBezTo>
                    <a:pt x="951" y="168"/>
                    <a:pt x="951" y="166"/>
                    <a:pt x="951" y="163"/>
                  </a:cubicBezTo>
                  <a:cubicBezTo>
                    <a:pt x="956" y="163"/>
                    <a:pt x="956" y="163"/>
                    <a:pt x="956" y="163"/>
                  </a:cubicBezTo>
                  <a:cubicBezTo>
                    <a:pt x="956" y="164"/>
                    <a:pt x="956" y="166"/>
                    <a:pt x="957" y="167"/>
                  </a:cubicBezTo>
                  <a:cubicBezTo>
                    <a:pt x="965" y="166"/>
                    <a:pt x="973" y="166"/>
                    <a:pt x="981" y="167"/>
                  </a:cubicBezTo>
                  <a:cubicBezTo>
                    <a:pt x="982" y="162"/>
                    <a:pt x="982" y="162"/>
                    <a:pt x="982" y="162"/>
                  </a:cubicBezTo>
                  <a:cubicBezTo>
                    <a:pt x="985" y="162"/>
                    <a:pt x="985" y="162"/>
                    <a:pt x="985" y="162"/>
                  </a:cubicBezTo>
                  <a:cubicBezTo>
                    <a:pt x="1001" y="161"/>
                    <a:pt x="1001" y="161"/>
                    <a:pt x="1001" y="161"/>
                  </a:cubicBezTo>
                  <a:cubicBezTo>
                    <a:pt x="1012" y="160"/>
                    <a:pt x="1012" y="160"/>
                    <a:pt x="1012" y="160"/>
                  </a:cubicBezTo>
                  <a:cubicBezTo>
                    <a:pt x="1010" y="162"/>
                    <a:pt x="1008" y="164"/>
                    <a:pt x="1006" y="166"/>
                  </a:cubicBezTo>
                  <a:cubicBezTo>
                    <a:pt x="1012" y="164"/>
                    <a:pt x="1018" y="161"/>
                    <a:pt x="1024" y="159"/>
                  </a:cubicBezTo>
                  <a:cubicBezTo>
                    <a:pt x="1034" y="158"/>
                    <a:pt x="1034" y="158"/>
                    <a:pt x="1034" y="158"/>
                  </a:cubicBezTo>
                  <a:cubicBezTo>
                    <a:pt x="1001" y="173"/>
                    <a:pt x="1001" y="173"/>
                    <a:pt x="1001" y="173"/>
                  </a:cubicBezTo>
                  <a:cubicBezTo>
                    <a:pt x="999" y="174"/>
                    <a:pt x="998" y="176"/>
                    <a:pt x="998" y="178"/>
                  </a:cubicBezTo>
                  <a:cubicBezTo>
                    <a:pt x="1001" y="180"/>
                    <a:pt x="1005" y="179"/>
                    <a:pt x="1009" y="180"/>
                  </a:cubicBezTo>
                  <a:cubicBezTo>
                    <a:pt x="1019" y="179"/>
                    <a:pt x="1029" y="183"/>
                    <a:pt x="1040" y="185"/>
                  </a:cubicBezTo>
                  <a:cubicBezTo>
                    <a:pt x="1043" y="187"/>
                    <a:pt x="1047" y="185"/>
                    <a:pt x="1050" y="184"/>
                  </a:cubicBezTo>
                  <a:cubicBezTo>
                    <a:pt x="1052" y="183"/>
                    <a:pt x="1055" y="181"/>
                    <a:pt x="1057" y="180"/>
                  </a:cubicBezTo>
                  <a:cubicBezTo>
                    <a:pt x="1066" y="180"/>
                    <a:pt x="1066" y="180"/>
                    <a:pt x="1066" y="180"/>
                  </a:cubicBezTo>
                  <a:cubicBezTo>
                    <a:pt x="1056" y="184"/>
                    <a:pt x="1047" y="188"/>
                    <a:pt x="1039" y="192"/>
                  </a:cubicBezTo>
                  <a:cubicBezTo>
                    <a:pt x="996" y="194"/>
                    <a:pt x="996" y="194"/>
                    <a:pt x="996" y="194"/>
                  </a:cubicBezTo>
                  <a:cubicBezTo>
                    <a:pt x="995" y="193"/>
                    <a:pt x="995" y="193"/>
                    <a:pt x="994" y="193"/>
                  </a:cubicBezTo>
                  <a:lnTo>
                    <a:pt x="993" y="194"/>
                  </a:lnTo>
                  <a:close/>
                  <a:moveTo>
                    <a:pt x="990" y="169"/>
                  </a:moveTo>
                  <a:cubicBezTo>
                    <a:pt x="992" y="168"/>
                    <a:pt x="994" y="166"/>
                    <a:pt x="995" y="164"/>
                  </a:cubicBezTo>
                  <a:cubicBezTo>
                    <a:pt x="993" y="166"/>
                    <a:pt x="991" y="168"/>
                    <a:pt x="990" y="169"/>
                  </a:cubicBezTo>
                  <a:moveTo>
                    <a:pt x="991" y="181"/>
                  </a:moveTo>
                  <a:cubicBezTo>
                    <a:pt x="992" y="185"/>
                    <a:pt x="992" y="185"/>
                    <a:pt x="992" y="185"/>
                  </a:cubicBezTo>
                  <a:cubicBezTo>
                    <a:pt x="996" y="182"/>
                    <a:pt x="996" y="182"/>
                    <a:pt x="996" y="182"/>
                  </a:cubicBezTo>
                  <a:lnTo>
                    <a:pt x="991" y="181"/>
                  </a:lnTo>
                  <a:close/>
                  <a:moveTo>
                    <a:pt x="1272" y="154"/>
                  </a:moveTo>
                  <a:cubicBezTo>
                    <a:pt x="1273" y="154"/>
                    <a:pt x="1274" y="155"/>
                    <a:pt x="1272" y="155"/>
                  </a:cubicBezTo>
                  <a:lnTo>
                    <a:pt x="1272" y="154"/>
                  </a:lnTo>
                  <a:close/>
                  <a:moveTo>
                    <a:pt x="1261" y="39"/>
                  </a:moveTo>
                  <a:cubicBezTo>
                    <a:pt x="1260" y="39"/>
                    <a:pt x="1260" y="38"/>
                    <a:pt x="1259" y="38"/>
                  </a:cubicBezTo>
                  <a:cubicBezTo>
                    <a:pt x="1258" y="38"/>
                    <a:pt x="1258" y="39"/>
                    <a:pt x="1258" y="40"/>
                  </a:cubicBezTo>
                  <a:cubicBezTo>
                    <a:pt x="1259" y="41"/>
                    <a:pt x="1260" y="40"/>
                    <a:pt x="1261" y="39"/>
                  </a:cubicBezTo>
                  <a:moveTo>
                    <a:pt x="1252" y="42"/>
                  </a:moveTo>
                  <a:cubicBezTo>
                    <a:pt x="1257" y="39"/>
                    <a:pt x="1261" y="36"/>
                    <a:pt x="1265" y="33"/>
                  </a:cubicBezTo>
                  <a:cubicBezTo>
                    <a:pt x="1265" y="34"/>
                    <a:pt x="1265" y="34"/>
                    <a:pt x="1266" y="34"/>
                  </a:cubicBezTo>
                  <a:cubicBezTo>
                    <a:pt x="1268" y="34"/>
                    <a:pt x="1271" y="30"/>
                    <a:pt x="1268" y="30"/>
                  </a:cubicBezTo>
                  <a:cubicBezTo>
                    <a:pt x="1269" y="29"/>
                    <a:pt x="1270" y="28"/>
                    <a:pt x="1271" y="28"/>
                  </a:cubicBezTo>
                  <a:cubicBezTo>
                    <a:pt x="1272" y="29"/>
                    <a:pt x="1272" y="30"/>
                    <a:pt x="1273" y="30"/>
                  </a:cubicBezTo>
                  <a:cubicBezTo>
                    <a:pt x="1274" y="29"/>
                    <a:pt x="1272" y="28"/>
                    <a:pt x="1271" y="28"/>
                  </a:cubicBezTo>
                  <a:cubicBezTo>
                    <a:pt x="1273" y="27"/>
                    <a:pt x="1275" y="27"/>
                    <a:pt x="1276" y="27"/>
                  </a:cubicBezTo>
                  <a:cubicBezTo>
                    <a:pt x="1274" y="31"/>
                    <a:pt x="1271" y="34"/>
                    <a:pt x="1267" y="36"/>
                  </a:cubicBezTo>
                  <a:cubicBezTo>
                    <a:pt x="1264" y="39"/>
                    <a:pt x="1262" y="40"/>
                    <a:pt x="1260" y="41"/>
                  </a:cubicBezTo>
                  <a:lnTo>
                    <a:pt x="1252" y="42"/>
                  </a:lnTo>
                  <a:close/>
                  <a:moveTo>
                    <a:pt x="1236" y="73"/>
                  </a:moveTo>
                  <a:cubicBezTo>
                    <a:pt x="1237" y="76"/>
                    <a:pt x="1241" y="71"/>
                    <a:pt x="1238" y="71"/>
                  </a:cubicBezTo>
                  <a:cubicBezTo>
                    <a:pt x="1237" y="71"/>
                    <a:pt x="1236" y="72"/>
                    <a:pt x="1236" y="73"/>
                  </a:cubicBezTo>
                  <a:moveTo>
                    <a:pt x="1227" y="71"/>
                  </a:moveTo>
                  <a:cubicBezTo>
                    <a:pt x="1227" y="73"/>
                    <a:pt x="1231" y="70"/>
                    <a:pt x="1229" y="70"/>
                  </a:cubicBezTo>
                  <a:cubicBezTo>
                    <a:pt x="1227" y="69"/>
                    <a:pt x="1227" y="70"/>
                    <a:pt x="1227" y="71"/>
                  </a:cubicBezTo>
                  <a:moveTo>
                    <a:pt x="1222" y="79"/>
                  </a:moveTo>
                  <a:cubicBezTo>
                    <a:pt x="1219" y="76"/>
                    <a:pt x="1216" y="73"/>
                    <a:pt x="1213" y="70"/>
                  </a:cubicBezTo>
                  <a:cubicBezTo>
                    <a:pt x="1214" y="70"/>
                    <a:pt x="1215" y="69"/>
                    <a:pt x="1215" y="68"/>
                  </a:cubicBezTo>
                  <a:cubicBezTo>
                    <a:pt x="1215" y="67"/>
                    <a:pt x="1215" y="66"/>
                    <a:pt x="1214" y="66"/>
                  </a:cubicBezTo>
                  <a:cubicBezTo>
                    <a:pt x="1217" y="66"/>
                    <a:pt x="1217" y="66"/>
                    <a:pt x="1217" y="66"/>
                  </a:cubicBezTo>
                  <a:cubicBezTo>
                    <a:pt x="1217" y="67"/>
                    <a:pt x="1217" y="67"/>
                    <a:pt x="1217" y="67"/>
                  </a:cubicBezTo>
                  <a:cubicBezTo>
                    <a:pt x="1219" y="69"/>
                    <a:pt x="1219" y="69"/>
                    <a:pt x="1219" y="69"/>
                  </a:cubicBezTo>
                  <a:cubicBezTo>
                    <a:pt x="1219" y="70"/>
                    <a:pt x="1220" y="70"/>
                    <a:pt x="1220" y="70"/>
                  </a:cubicBezTo>
                  <a:cubicBezTo>
                    <a:pt x="1224" y="73"/>
                    <a:pt x="1224" y="73"/>
                    <a:pt x="1224" y="73"/>
                  </a:cubicBezTo>
                  <a:cubicBezTo>
                    <a:pt x="1226" y="72"/>
                    <a:pt x="1226" y="72"/>
                    <a:pt x="1226" y="72"/>
                  </a:cubicBezTo>
                  <a:cubicBezTo>
                    <a:pt x="1226" y="70"/>
                    <a:pt x="1226" y="68"/>
                    <a:pt x="1226" y="66"/>
                  </a:cubicBezTo>
                  <a:cubicBezTo>
                    <a:pt x="1229" y="65"/>
                    <a:pt x="1229" y="65"/>
                    <a:pt x="1229" y="65"/>
                  </a:cubicBezTo>
                  <a:cubicBezTo>
                    <a:pt x="1229" y="67"/>
                    <a:pt x="1229" y="67"/>
                    <a:pt x="1229" y="67"/>
                  </a:cubicBezTo>
                  <a:cubicBezTo>
                    <a:pt x="1232" y="67"/>
                    <a:pt x="1236" y="68"/>
                    <a:pt x="1240" y="69"/>
                  </a:cubicBezTo>
                  <a:cubicBezTo>
                    <a:pt x="1239" y="69"/>
                    <a:pt x="1239" y="70"/>
                    <a:pt x="1240" y="71"/>
                  </a:cubicBezTo>
                  <a:cubicBezTo>
                    <a:pt x="1241" y="71"/>
                    <a:pt x="1241" y="70"/>
                    <a:pt x="1241" y="70"/>
                  </a:cubicBezTo>
                  <a:cubicBezTo>
                    <a:pt x="1250" y="71"/>
                    <a:pt x="1259" y="73"/>
                    <a:pt x="1268" y="76"/>
                  </a:cubicBezTo>
                  <a:cubicBezTo>
                    <a:pt x="1258" y="77"/>
                    <a:pt x="1248" y="77"/>
                    <a:pt x="1238" y="78"/>
                  </a:cubicBezTo>
                  <a:lnTo>
                    <a:pt x="1222" y="79"/>
                  </a:lnTo>
                  <a:close/>
                  <a:moveTo>
                    <a:pt x="1211" y="70"/>
                  </a:moveTo>
                  <a:cubicBezTo>
                    <a:pt x="1203" y="74"/>
                    <a:pt x="1203" y="74"/>
                    <a:pt x="1203" y="74"/>
                  </a:cubicBezTo>
                  <a:cubicBezTo>
                    <a:pt x="1203" y="73"/>
                    <a:pt x="1201" y="73"/>
                    <a:pt x="1201" y="74"/>
                  </a:cubicBezTo>
                  <a:cubicBezTo>
                    <a:pt x="1198" y="77"/>
                    <a:pt x="1195" y="78"/>
                    <a:pt x="1193" y="80"/>
                  </a:cubicBezTo>
                  <a:cubicBezTo>
                    <a:pt x="1188" y="81"/>
                    <a:pt x="1183" y="81"/>
                    <a:pt x="1179" y="81"/>
                  </a:cubicBezTo>
                  <a:cubicBezTo>
                    <a:pt x="1171" y="82"/>
                    <a:pt x="1171" y="82"/>
                    <a:pt x="1171" y="82"/>
                  </a:cubicBezTo>
                  <a:cubicBezTo>
                    <a:pt x="1171" y="79"/>
                    <a:pt x="1171" y="77"/>
                    <a:pt x="1171" y="75"/>
                  </a:cubicBezTo>
                  <a:cubicBezTo>
                    <a:pt x="1163" y="74"/>
                    <a:pt x="1163" y="74"/>
                    <a:pt x="1163" y="74"/>
                  </a:cubicBezTo>
                  <a:cubicBezTo>
                    <a:pt x="1163" y="72"/>
                    <a:pt x="1162" y="73"/>
                    <a:pt x="1161" y="74"/>
                  </a:cubicBezTo>
                  <a:cubicBezTo>
                    <a:pt x="1156" y="73"/>
                    <a:pt x="1156" y="73"/>
                    <a:pt x="1156" y="73"/>
                  </a:cubicBezTo>
                  <a:cubicBezTo>
                    <a:pt x="1162" y="68"/>
                    <a:pt x="1162" y="68"/>
                    <a:pt x="1162" y="68"/>
                  </a:cubicBezTo>
                  <a:cubicBezTo>
                    <a:pt x="1168" y="68"/>
                    <a:pt x="1174" y="68"/>
                    <a:pt x="1179" y="68"/>
                  </a:cubicBezTo>
                  <a:cubicBezTo>
                    <a:pt x="1193" y="67"/>
                    <a:pt x="1193" y="67"/>
                    <a:pt x="1193" y="67"/>
                  </a:cubicBezTo>
                  <a:cubicBezTo>
                    <a:pt x="1194" y="68"/>
                    <a:pt x="1194" y="68"/>
                    <a:pt x="1195" y="67"/>
                  </a:cubicBezTo>
                  <a:cubicBezTo>
                    <a:pt x="1203" y="67"/>
                    <a:pt x="1203" y="67"/>
                    <a:pt x="1203" y="67"/>
                  </a:cubicBezTo>
                  <a:cubicBezTo>
                    <a:pt x="1213" y="66"/>
                    <a:pt x="1213" y="66"/>
                    <a:pt x="1213" y="66"/>
                  </a:cubicBezTo>
                  <a:cubicBezTo>
                    <a:pt x="1211" y="67"/>
                    <a:pt x="1210" y="68"/>
                    <a:pt x="1211" y="70"/>
                  </a:cubicBezTo>
                  <a:close/>
                  <a:moveTo>
                    <a:pt x="1185" y="26"/>
                  </a:moveTo>
                  <a:cubicBezTo>
                    <a:pt x="1179" y="30"/>
                    <a:pt x="1179" y="30"/>
                    <a:pt x="1179" y="30"/>
                  </a:cubicBezTo>
                  <a:cubicBezTo>
                    <a:pt x="1179" y="36"/>
                    <a:pt x="1179" y="36"/>
                    <a:pt x="1179" y="36"/>
                  </a:cubicBezTo>
                  <a:cubicBezTo>
                    <a:pt x="1181" y="35"/>
                    <a:pt x="1182" y="34"/>
                    <a:pt x="1184" y="32"/>
                  </a:cubicBezTo>
                  <a:cubicBezTo>
                    <a:pt x="1185" y="32"/>
                    <a:pt x="1185" y="31"/>
                    <a:pt x="1185" y="30"/>
                  </a:cubicBezTo>
                  <a:cubicBezTo>
                    <a:pt x="1185" y="29"/>
                    <a:pt x="1185" y="28"/>
                    <a:pt x="1185" y="26"/>
                  </a:cubicBezTo>
                  <a:moveTo>
                    <a:pt x="1175" y="45"/>
                  </a:moveTo>
                  <a:cubicBezTo>
                    <a:pt x="1176" y="51"/>
                    <a:pt x="1176" y="51"/>
                    <a:pt x="1176" y="51"/>
                  </a:cubicBezTo>
                  <a:cubicBezTo>
                    <a:pt x="1174" y="52"/>
                    <a:pt x="1175" y="52"/>
                    <a:pt x="1176" y="52"/>
                  </a:cubicBezTo>
                  <a:cubicBezTo>
                    <a:pt x="1176" y="53"/>
                    <a:pt x="1176" y="53"/>
                    <a:pt x="1176" y="53"/>
                  </a:cubicBezTo>
                  <a:cubicBezTo>
                    <a:pt x="1170" y="54"/>
                    <a:pt x="1170" y="54"/>
                    <a:pt x="1170" y="54"/>
                  </a:cubicBezTo>
                  <a:cubicBezTo>
                    <a:pt x="1170" y="48"/>
                    <a:pt x="1171" y="42"/>
                    <a:pt x="1172" y="36"/>
                  </a:cubicBezTo>
                  <a:cubicBezTo>
                    <a:pt x="1168" y="39"/>
                    <a:pt x="1164" y="43"/>
                    <a:pt x="1163" y="48"/>
                  </a:cubicBezTo>
                  <a:cubicBezTo>
                    <a:pt x="1162" y="50"/>
                    <a:pt x="1163" y="52"/>
                    <a:pt x="1164" y="54"/>
                  </a:cubicBezTo>
                  <a:cubicBezTo>
                    <a:pt x="1158" y="55"/>
                    <a:pt x="1158" y="55"/>
                    <a:pt x="1158" y="55"/>
                  </a:cubicBezTo>
                  <a:cubicBezTo>
                    <a:pt x="1157" y="53"/>
                    <a:pt x="1157" y="51"/>
                    <a:pt x="1158" y="48"/>
                  </a:cubicBezTo>
                  <a:cubicBezTo>
                    <a:pt x="1159" y="39"/>
                    <a:pt x="1158" y="27"/>
                    <a:pt x="1166" y="22"/>
                  </a:cubicBezTo>
                  <a:cubicBezTo>
                    <a:pt x="1166" y="26"/>
                    <a:pt x="1164" y="31"/>
                    <a:pt x="1163" y="35"/>
                  </a:cubicBezTo>
                  <a:cubicBezTo>
                    <a:pt x="1168" y="32"/>
                    <a:pt x="1171" y="28"/>
                    <a:pt x="1175" y="25"/>
                  </a:cubicBezTo>
                  <a:cubicBezTo>
                    <a:pt x="1181" y="22"/>
                    <a:pt x="1188" y="21"/>
                    <a:pt x="1193" y="16"/>
                  </a:cubicBezTo>
                  <a:cubicBezTo>
                    <a:pt x="1198" y="11"/>
                    <a:pt x="1203" y="5"/>
                    <a:pt x="1208" y="0"/>
                  </a:cubicBezTo>
                  <a:cubicBezTo>
                    <a:pt x="1206" y="11"/>
                    <a:pt x="1196" y="17"/>
                    <a:pt x="1191" y="27"/>
                  </a:cubicBezTo>
                  <a:cubicBezTo>
                    <a:pt x="1189" y="27"/>
                    <a:pt x="1188" y="27"/>
                    <a:pt x="1187" y="26"/>
                  </a:cubicBezTo>
                  <a:cubicBezTo>
                    <a:pt x="1188" y="28"/>
                    <a:pt x="1189" y="32"/>
                    <a:pt x="1191" y="33"/>
                  </a:cubicBezTo>
                  <a:cubicBezTo>
                    <a:pt x="1185" y="37"/>
                    <a:pt x="1180" y="41"/>
                    <a:pt x="1175" y="45"/>
                  </a:cubicBezTo>
                  <a:moveTo>
                    <a:pt x="1193" y="27"/>
                  </a:moveTo>
                  <a:cubicBezTo>
                    <a:pt x="1198" y="25"/>
                    <a:pt x="1203" y="24"/>
                    <a:pt x="1207" y="20"/>
                  </a:cubicBezTo>
                  <a:cubicBezTo>
                    <a:pt x="1212" y="16"/>
                    <a:pt x="1217" y="12"/>
                    <a:pt x="1223" y="8"/>
                  </a:cubicBezTo>
                  <a:cubicBezTo>
                    <a:pt x="1220" y="12"/>
                    <a:pt x="1218" y="16"/>
                    <a:pt x="1215" y="19"/>
                  </a:cubicBezTo>
                  <a:cubicBezTo>
                    <a:pt x="1211" y="23"/>
                    <a:pt x="1207" y="25"/>
                    <a:pt x="1202" y="27"/>
                  </a:cubicBezTo>
                  <a:cubicBezTo>
                    <a:pt x="1197" y="30"/>
                    <a:pt x="1197" y="30"/>
                    <a:pt x="1197" y="30"/>
                  </a:cubicBezTo>
                  <a:cubicBezTo>
                    <a:pt x="1196" y="29"/>
                    <a:pt x="1195" y="28"/>
                    <a:pt x="1193" y="27"/>
                  </a:cubicBezTo>
                  <a:moveTo>
                    <a:pt x="240" y="635"/>
                  </a:moveTo>
                  <a:cubicBezTo>
                    <a:pt x="238" y="639"/>
                    <a:pt x="244" y="638"/>
                    <a:pt x="242" y="636"/>
                  </a:cubicBezTo>
                  <a:cubicBezTo>
                    <a:pt x="242" y="635"/>
                    <a:pt x="241" y="635"/>
                    <a:pt x="240" y="635"/>
                  </a:cubicBezTo>
                  <a:moveTo>
                    <a:pt x="216" y="641"/>
                  </a:moveTo>
                  <a:cubicBezTo>
                    <a:pt x="226" y="638"/>
                    <a:pt x="236" y="636"/>
                    <a:pt x="246" y="633"/>
                  </a:cubicBezTo>
                  <a:cubicBezTo>
                    <a:pt x="251" y="633"/>
                    <a:pt x="251" y="633"/>
                    <a:pt x="251" y="633"/>
                  </a:cubicBezTo>
                  <a:cubicBezTo>
                    <a:pt x="265" y="632"/>
                    <a:pt x="265" y="632"/>
                    <a:pt x="265" y="632"/>
                  </a:cubicBezTo>
                  <a:cubicBezTo>
                    <a:pt x="274" y="632"/>
                    <a:pt x="274" y="632"/>
                    <a:pt x="274" y="632"/>
                  </a:cubicBezTo>
                  <a:cubicBezTo>
                    <a:pt x="277" y="632"/>
                    <a:pt x="277" y="632"/>
                    <a:pt x="277" y="632"/>
                  </a:cubicBezTo>
                  <a:cubicBezTo>
                    <a:pt x="248" y="639"/>
                    <a:pt x="248" y="639"/>
                    <a:pt x="248" y="639"/>
                  </a:cubicBezTo>
                  <a:lnTo>
                    <a:pt x="216" y="641"/>
                  </a:lnTo>
                  <a:close/>
                  <a:moveTo>
                    <a:pt x="173" y="597"/>
                  </a:moveTo>
                  <a:cubicBezTo>
                    <a:pt x="173" y="600"/>
                    <a:pt x="173" y="602"/>
                    <a:pt x="173" y="605"/>
                  </a:cubicBezTo>
                  <a:cubicBezTo>
                    <a:pt x="172" y="605"/>
                    <a:pt x="173" y="606"/>
                    <a:pt x="174" y="607"/>
                  </a:cubicBezTo>
                  <a:cubicBezTo>
                    <a:pt x="174" y="610"/>
                    <a:pt x="174" y="610"/>
                    <a:pt x="174" y="610"/>
                  </a:cubicBezTo>
                  <a:cubicBezTo>
                    <a:pt x="168" y="610"/>
                    <a:pt x="168" y="610"/>
                    <a:pt x="168" y="610"/>
                  </a:cubicBezTo>
                  <a:cubicBezTo>
                    <a:pt x="167" y="606"/>
                    <a:pt x="167" y="602"/>
                    <a:pt x="167" y="599"/>
                  </a:cubicBezTo>
                  <a:cubicBezTo>
                    <a:pt x="169" y="599"/>
                    <a:pt x="170" y="598"/>
                    <a:pt x="173" y="597"/>
                  </a:cubicBezTo>
                  <a:moveTo>
                    <a:pt x="37" y="651"/>
                  </a:moveTo>
                  <a:cubicBezTo>
                    <a:pt x="41" y="649"/>
                    <a:pt x="50" y="650"/>
                    <a:pt x="54" y="648"/>
                  </a:cubicBezTo>
                  <a:cubicBezTo>
                    <a:pt x="50" y="647"/>
                    <a:pt x="36" y="648"/>
                    <a:pt x="37" y="651"/>
                  </a:cubicBezTo>
                  <a:moveTo>
                    <a:pt x="175" y="623"/>
                  </a:moveTo>
                  <a:cubicBezTo>
                    <a:pt x="176" y="630"/>
                    <a:pt x="176" y="636"/>
                    <a:pt x="177" y="643"/>
                  </a:cubicBezTo>
                  <a:cubicBezTo>
                    <a:pt x="171" y="643"/>
                    <a:pt x="171" y="643"/>
                    <a:pt x="171" y="643"/>
                  </a:cubicBezTo>
                  <a:cubicBezTo>
                    <a:pt x="170" y="637"/>
                    <a:pt x="169" y="631"/>
                    <a:pt x="168" y="625"/>
                  </a:cubicBezTo>
                  <a:cubicBezTo>
                    <a:pt x="156" y="627"/>
                    <a:pt x="145" y="631"/>
                    <a:pt x="132" y="633"/>
                  </a:cubicBezTo>
                  <a:cubicBezTo>
                    <a:pt x="127" y="635"/>
                    <a:pt x="119" y="635"/>
                    <a:pt x="116" y="640"/>
                  </a:cubicBezTo>
                  <a:cubicBezTo>
                    <a:pt x="114" y="644"/>
                    <a:pt x="113" y="647"/>
                    <a:pt x="111" y="650"/>
                  </a:cubicBezTo>
                  <a:cubicBezTo>
                    <a:pt x="108" y="651"/>
                    <a:pt x="106" y="651"/>
                    <a:pt x="104" y="651"/>
                  </a:cubicBezTo>
                  <a:cubicBezTo>
                    <a:pt x="105" y="652"/>
                    <a:pt x="107" y="652"/>
                    <a:pt x="110" y="651"/>
                  </a:cubicBezTo>
                  <a:cubicBezTo>
                    <a:pt x="106" y="658"/>
                    <a:pt x="106" y="658"/>
                    <a:pt x="106" y="658"/>
                  </a:cubicBezTo>
                  <a:cubicBezTo>
                    <a:pt x="98" y="658"/>
                    <a:pt x="98" y="658"/>
                    <a:pt x="98" y="658"/>
                  </a:cubicBezTo>
                  <a:cubicBezTo>
                    <a:pt x="102" y="653"/>
                    <a:pt x="106" y="647"/>
                    <a:pt x="108" y="641"/>
                  </a:cubicBezTo>
                  <a:cubicBezTo>
                    <a:pt x="97" y="642"/>
                    <a:pt x="85" y="646"/>
                    <a:pt x="74" y="649"/>
                  </a:cubicBezTo>
                  <a:cubicBezTo>
                    <a:pt x="54" y="653"/>
                    <a:pt x="34" y="659"/>
                    <a:pt x="14" y="664"/>
                  </a:cubicBezTo>
                  <a:cubicBezTo>
                    <a:pt x="5" y="666"/>
                    <a:pt x="5" y="666"/>
                    <a:pt x="5" y="666"/>
                  </a:cubicBezTo>
                  <a:cubicBezTo>
                    <a:pt x="4" y="660"/>
                    <a:pt x="4" y="660"/>
                    <a:pt x="4" y="660"/>
                  </a:cubicBezTo>
                  <a:cubicBezTo>
                    <a:pt x="13" y="658"/>
                    <a:pt x="22" y="656"/>
                    <a:pt x="31" y="653"/>
                  </a:cubicBezTo>
                  <a:cubicBezTo>
                    <a:pt x="30" y="650"/>
                    <a:pt x="30" y="650"/>
                    <a:pt x="30" y="650"/>
                  </a:cubicBezTo>
                  <a:cubicBezTo>
                    <a:pt x="30" y="647"/>
                    <a:pt x="29" y="644"/>
                    <a:pt x="29" y="642"/>
                  </a:cubicBezTo>
                  <a:cubicBezTo>
                    <a:pt x="30" y="637"/>
                    <a:pt x="32" y="634"/>
                    <a:pt x="34" y="630"/>
                  </a:cubicBezTo>
                  <a:cubicBezTo>
                    <a:pt x="40" y="632"/>
                    <a:pt x="40" y="632"/>
                    <a:pt x="40" y="632"/>
                  </a:cubicBezTo>
                  <a:cubicBezTo>
                    <a:pt x="37" y="637"/>
                    <a:pt x="35" y="643"/>
                    <a:pt x="37" y="649"/>
                  </a:cubicBezTo>
                  <a:cubicBezTo>
                    <a:pt x="43" y="648"/>
                    <a:pt x="49" y="646"/>
                    <a:pt x="52" y="641"/>
                  </a:cubicBezTo>
                  <a:cubicBezTo>
                    <a:pt x="58" y="634"/>
                    <a:pt x="63" y="625"/>
                    <a:pt x="68" y="617"/>
                  </a:cubicBezTo>
                  <a:cubicBezTo>
                    <a:pt x="69" y="616"/>
                    <a:pt x="69" y="616"/>
                    <a:pt x="69" y="616"/>
                  </a:cubicBezTo>
                  <a:cubicBezTo>
                    <a:pt x="73" y="616"/>
                    <a:pt x="73" y="616"/>
                    <a:pt x="73" y="616"/>
                  </a:cubicBezTo>
                  <a:cubicBezTo>
                    <a:pt x="70" y="627"/>
                    <a:pt x="62" y="636"/>
                    <a:pt x="57" y="646"/>
                  </a:cubicBezTo>
                  <a:cubicBezTo>
                    <a:pt x="64" y="646"/>
                    <a:pt x="71" y="643"/>
                    <a:pt x="78" y="641"/>
                  </a:cubicBezTo>
                  <a:cubicBezTo>
                    <a:pt x="90" y="639"/>
                    <a:pt x="102" y="636"/>
                    <a:pt x="113" y="633"/>
                  </a:cubicBezTo>
                  <a:cubicBezTo>
                    <a:pt x="116" y="627"/>
                    <a:pt x="118" y="623"/>
                    <a:pt x="121" y="618"/>
                  </a:cubicBezTo>
                  <a:cubicBezTo>
                    <a:pt x="124" y="617"/>
                    <a:pt x="127" y="617"/>
                    <a:pt x="131" y="617"/>
                  </a:cubicBezTo>
                  <a:cubicBezTo>
                    <a:pt x="131" y="620"/>
                    <a:pt x="131" y="624"/>
                    <a:pt x="131" y="627"/>
                  </a:cubicBezTo>
                  <a:cubicBezTo>
                    <a:pt x="143" y="625"/>
                    <a:pt x="154" y="622"/>
                    <a:pt x="166" y="619"/>
                  </a:cubicBezTo>
                  <a:cubicBezTo>
                    <a:pt x="169" y="622"/>
                    <a:pt x="173" y="616"/>
                    <a:pt x="171" y="614"/>
                  </a:cubicBezTo>
                  <a:cubicBezTo>
                    <a:pt x="170" y="613"/>
                    <a:pt x="169" y="614"/>
                    <a:pt x="168" y="614"/>
                  </a:cubicBezTo>
                  <a:cubicBezTo>
                    <a:pt x="168" y="612"/>
                    <a:pt x="168" y="612"/>
                    <a:pt x="168" y="612"/>
                  </a:cubicBezTo>
                  <a:cubicBezTo>
                    <a:pt x="174" y="611"/>
                    <a:pt x="174" y="611"/>
                    <a:pt x="174" y="611"/>
                  </a:cubicBezTo>
                  <a:cubicBezTo>
                    <a:pt x="175" y="616"/>
                    <a:pt x="175" y="616"/>
                    <a:pt x="175" y="616"/>
                  </a:cubicBezTo>
                  <a:cubicBezTo>
                    <a:pt x="184" y="614"/>
                    <a:pt x="194" y="612"/>
                    <a:pt x="204" y="610"/>
                  </a:cubicBezTo>
                  <a:cubicBezTo>
                    <a:pt x="208" y="610"/>
                    <a:pt x="213" y="610"/>
                    <a:pt x="218" y="609"/>
                  </a:cubicBezTo>
                  <a:cubicBezTo>
                    <a:pt x="217" y="610"/>
                    <a:pt x="216" y="611"/>
                    <a:pt x="216" y="612"/>
                  </a:cubicBezTo>
                  <a:cubicBezTo>
                    <a:pt x="203" y="616"/>
                    <a:pt x="189" y="619"/>
                    <a:pt x="175" y="623"/>
                  </a:cubicBezTo>
                  <a:moveTo>
                    <a:pt x="222" y="611"/>
                  </a:moveTo>
                  <a:cubicBezTo>
                    <a:pt x="222" y="610"/>
                    <a:pt x="222" y="609"/>
                    <a:pt x="221" y="609"/>
                  </a:cubicBezTo>
                  <a:cubicBezTo>
                    <a:pt x="225" y="609"/>
                    <a:pt x="229" y="608"/>
                    <a:pt x="233" y="608"/>
                  </a:cubicBezTo>
                  <a:lnTo>
                    <a:pt x="222" y="611"/>
                  </a:lnTo>
                  <a:close/>
                  <a:moveTo>
                    <a:pt x="114" y="599"/>
                  </a:moveTo>
                  <a:cubicBezTo>
                    <a:pt x="114" y="598"/>
                    <a:pt x="116" y="598"/>
                    <a:pt x="117" y="598"/>
                  </a:cubicBezTo>
                  <a:cubicBezTo>
                    <a:pt x="114" y="599"/>
                    <a:pt x="114" y="599"/>
                    <a:pt x="114" y="599"/>
                  </a:cubicBezTo>
                  <a:close/>
                  <a:moveTo>
                    <a:pt x="239" y="584"/>
                  </a:moveTo>
                  <a:cubicBezTo>
                    <a:pt x="237" y="581"/>
                    <a:pt x="236" y="577"/>
                    <a:pt x="234" y="573"/>
                  </a:cubicBezTo>
                  <a:cubicBezTo>
                    <a:pt x="236" y="573"/>
                    <a:pt x="238" y="573"/>
                    <a:pt x="240" y="573"/>
                  </a:cubicBezTo>
                  <a:cubicBezTo>
                    <a:pt x="242" y="580"/>
                    <a:pt x="242" y="580"/>
                    <a:pt x="242" y="580"/>
                  </a:cubicBezTo>
                  <a:cubicBezTo>
                    <a:pt x="239" y="581"/>
                    <a:pt x="240" y="583"/>
                    <a:pt x="239" y="584"/>
                  </a:cubicBezTo>
                  <a:moveTo>
                    <a:pt x="237" y="481"/>
                  </a:moveTo>
                  <a:cubicBezTo>
                    <a:pt x="237" y="479"/>
                    <a:pt x="236" y="478"/>
                    <a:pt x="237" y="476"/>
                  </a:cubicBezTo>
                  <a:cubicBezTo>
                    <a:pt x="284" y="475"/>
                    <a:pt x="284" y="475"/>
                    <a:pt x="284" y="475"/>
                  </a:cubicBezTo>
                  <a:cubicBezTo>
                    <a:pt x="288" y="479"/>
                    <a:pt x="291" y="483"/>
                    <a:pt x="295" y="487"/>
                  </a:cubicBezTo>
                  <a:cubicBezTo>
                    <a:pt x="278" y="485"/>
                    <a:pt x="257" y="486"/>
                    <a:pt x="235" y="487"/>
                  </a:cubicBezTo>
                  <a:cubicBezTo>
                    <a:pt x="237" y="486"/>
                    <a:pt x="238" y="483"/>
                    <a:pt x="237" y="481"/>
                  </a:cubicBezTo>
                  <a:moveTo>
                    <a:pt x="216" y="477"/>
                  </a:moveTo>
                  <a:cubicBezTo>
                    <a:pt x="236" y="476"/>
                    <a:pt x="236" y="476"/>
                    <a:pt x="236" y="476"/>
                  </a:cubicBezTo>
                  <a:cubicBezTo>
                    <a:pt x="234" y="479"/>
                    <a:pt x="230" y="480"/>
                    <a:pt x="231" y="485"/>
                  </a:cubicBezTo>
                  <a:cubicBezTo>
                    <a:pt x="231" y="486"/>
                    <a:pt x="231" y="487"/>
                    <a:pt x="232" y="487"/>
                  </a:cubicBezTo>
                  <a:cubicBezTo>
                    <a:pt x="217" y="488"/>
                    <a:pt x="217" y="488"/>
                    <a:pt x="217" y="488"/>
                  </a:cubicBezTo>
                  <a:cubicBezTo>
                    <a:pt x="218" y="484"/>
                    <a:pt x="217" y="481"/>
                    <a:pt x="216" y="477"/>
                  </a:cubicBezTo>
                  <a:moveTo>
                    <a:pt x="375" y="524"/>
                  </a:moveTo>
                  <a:cubicBezTo>
                    <a:pt x="377" y="524"/>
                    <a:pt x="379" y="524"/>
                    <a:pt x="382" y="523"/>
                  </a:cubicBezTo>
                  <a:cubicBezTo>
                    <a:pt x="381" y="524"/>
                    <a:pt x="381" y="524"/>
                    <a:pt x="381" y="525"/>
                  </a:cubicBezTo>
                  <a:cubicBezTo>
                    <a:pt x="382" y="529"/>
                    <a:pt x="386" y="524"/>
                    <a:pt x="384" y="523"/>
                  </a:cubicBezTo>
                  <a:cubicBezTo>
                    <a:pt x="386" y="523"/>
                    <a:pt x="386" y="523"/>
                    <a:pt x="386" y="523"/>
                  </a:cubicBezTo>
                  <a:cubicBezTo>
                    <a:pt x="389" y="524"/>
                    <a:pt x="392" y="525"/>
                    <a:pt x="394" y="527"/>
                  </a:cubicBezTo>
                  <a:cubicBezTo>
                    <a:pt x="391" y="528"/>
                    <a:pt x="391" y="528"/>
                    <a:pt x="391" y="528"/>
                  </a:cubicBezTo>
                  <a:cubicBezTo>
                    <a:pt x="389" y="527"/>
                    <a:pt x="389" y="527"/>
                    <a:pt x="389" y="528"/>
                  </a:cubicBezTo>
                  <a:cubicBezTo>
                    <a:pt x="383" y="528"/>
                    <a:pt x="383" y="528"/>
                    <a:pt x="383" y="528"/>
                  </a:cubicBezTo>
                  <a:cubicBezTo>
                    <a:pt x="383" y="527"/>
                    <a:pt x="382" y="527"/>
                    <a:pt x="382" y="528"/>
                  </a:cubicBezTo>
                  <a:cubicBezTo>
                    <a:pt x="380" y="528"/>
                    <a:pt x="379" y="528"/>
                    <a:pt x="377" y="529"/>
                  </a:cubicBezTo>
                  <a:cubicBezTo>
                    <a:pt x="378" y="528"/>
                    <a:pt x="378" y="526"/>
                    <a:pt x="377" y="526"/>
                  </a:cubicBezTo>
                  <a:cubicBezTo>
                    <a:pt x="377" y="527"/>
                    <a:pt x="376" y="528"/>
                    <a:pt x="375" y="529"/>
                  </a:cubicBezTo>
                  <a:cubicBezTo>
                    <a:pt x="373" y="529"/>
                    <a:pt x="371" y="529"/>
                    <a:pt x="368" y="529"/>
                  </a:cubicBezTo>
                  <a:cubicBezTo>
                    <a:pt x="370" y="527"/>
                    <a:pt x="372" y="525"/>
                    <a:pt x="375" y="524"/>
                  </a:cubicBezTo>
                  <a:moveTo>
                    <a:pt x="366" y="534"/>
                  </a:moveTo>
                  <a:cubicBezTo>
                    <a:pt x="366" y="533"/>
                    <a:pt x="366" y="532"/>
                    <a:pt x="367" y="532"/>
                  </a:cubicBezTo>
                  <a:cubicBezTo>
                    <a:pt x="366" y="532"/>
                    <a:pt x="366" y="533"/>
                    <a:pt x="366" y="534"/>
                  </a:cubicBezTo>
                  <a:cubicBezTo>
                    <a:pt x="372" y="534"/>
                    <a:pt x="372" y="534"/>
                    <a:pt x="372" y="534"/>
                  </a:cubicBezTo>
                  <a:cubicBezTo>
                    <a:pt x="372" y="535"/>
                    <a:pt x="372" y="537"/>
                    <a:pt x="373" y="538"/>
                  </a:cubicBezTo>
                  <a:cubicBezTo>
                    <a:pt x="373" y="541"/>
                    <a:pt x="373" y="545"/>
                    <a:pt x="373" y="549"/>
                  </a:cubicBezTo>
                  <a:cubicBezTo>
                    <a:pt x="372" y="549"/>
                    <a:pt x="373" y="548"/>
                    <a:pt x="373" y="547"/>
                  </a:cubicBezTo>
                  <a:cubicBezTo>
                    <a:pt x="372" y="548"/>
                    <a:pt x="372" y="548"/>
                    <a:pt x="372" y="549"/>
                  </a:cubicBezTo>
                  <a:cubicBezTo>
                    <a:pt x="370" y="547"/>
                    <a:pt x="368" y="545"/>
                    <a:pt x="367" y="542"/>
                  </a:cubicBezTo>
                  <a:cubicBezTo>
                    <a:pt x="367" y="541"/>
                    <a:pt x="367" y="539"/>
                    <a:pt x="366" y="540"/>
                  </a:cubicBezTo>
                  <a:cubicBezTo>
                    <a:pt x="365" y="538"/>
                    <a:pt x="365" y="536"/>
                    <a:pt x="366" y="534"/>
                  </a:cubicBezTo>
                  <a:moveTo>
                    <a:pt x="387" y="445"/>
                  </a:moveTo>
                  <a:cubicBezTo>
                    <a:pt x="387" y="445"/>
                    <a:pt x="388" y="446"/>
                    <a:pt x="389" y="446"/>
                  </a:cubicBezTo>
                  <a:cubicBezTo>
                    <a:pt x="390" y="447"/>
                    <a:pt x="392" y="445"/>
                    <a:pt x="392" y="444"/>
                  </a:cubicBezTo>
                  <a:cubicBezTo>
                    <a:pt x="400" y="444"/>
                    <a:pt x="400" y="444"/>
                    <a:pt x="400" y="444"/>
                  </a:cubicBezTo>
                  <a:cubicBezTo>
                    <a:pt x="398" y="445"/>
                    <a:pt x="396" y="446"/>
                    <a:pt x="395" y="446"/>
                  </a:cubicBezTo>
                  <a:cubicBezTo>
                    <a:pt x="397" y="446"/>
                    <a:pt x="398" y="446"/>
                    <a:pt x="400" y="446"/>
                  </a:cubicBezTo>
                  <a:cubicBezTo>
                    <a:pt x="394" y="447"/>
                    <a:pt x="387" y="447"/>
                    <a:pt x="381" y="447"/>
                  </a:cubicBezTo>
                  <a:cubicBezTo>
                    <a:pt x="381" y="446"/>
                    <a:pt x="380" y="445"/>
                    <a:pt x="378" y="446"/>
                  </a:cubicBezTo>
                  <a:cubicBezTo>
                    <a:pt x="377" y="445"/>
                    <a:pt x="374" y="445"/>
                    <a:pt x="372" y="445"/>
                  </a:cubicBezTo>
                  <a:cubicBezTo>
                    <a:pt x="377" y="444"/>
                    <a:pt x="383" y="444"/>
                    <a:pt x="389" y="444"/>
                  </a:cubicBezTo>
                  <a:lnTo>
                    <a:pt x="387" y="445"/>
                  </a:lnTo>
                  <a:close/>
                  <a:moveTo>
                    <a:pt x="370" y="447"/>
                  </a:moveTo>
                  <a:cubicBezTo>
                    <a:pt x="366" y="448"/>
                    <a:pt x="362" y="447"/>
                    <a:pt x="358" y="447"/>
                  </a:cubicBezTo>
                  <a:cubicBezTo>
                    <a:pt x="359" y="447"/>
                    <a:pt x="360" y="447"/>
                    <a:pt x="361" y="446"/>
                  </a:cubicBezTo>
                  <a:cubicBezTo>
                    <a:pt x="363" y="447"/>
                    <a:pt x="366" y="447"/>
                    <a:pt x="370" y="447"/>
                  </a:cubicBezTo>
                  <a:close/>
                  <a:moveTo>
                    <a:pt x="372" y="447"/>
                  </a:moveTo>
                  <a:cubicBezTo>
                    <a:pt x="374" y="447"/>
                    <a:pt x="376" y="447"/>
                    <a:pt x="378" y="446"/>
                  </a:cubicBezTo>
                  <a:cubicBezTo>
                    <a:pt x="376" y="447"/>
                    <a:pt x="374" y="447"/>
                    <a:pt x="371" y="447"/>
                  </a:cubicBezTo>
                  <a:lnTo>
                    <a:pt x="372" y="447"/>
                  </a:lnTo>
                  <a:close/>
                  <a:moveTo>
                    <a:pt x="404" y="446"/>
                  </a:moveTo>
                  <a:cubicBezTo>
                    <a:pt x="402" y="447"/>
                    <a:pt x="402" y="447"/>
                    <a:pt x="402" y="447"/>
                  </a:cubicBezTo>
                  <a:cubicBezTo>
                    <a:pt x="404" y="446"/>
                    <a:pt x="404" y="446"/>
                    <a:pt x="404" y="446"/>
                  </a:cubicBezTo>
                  <a:close/>
                  <a:moveTo>
                    <a:pt x="635" y="467"/>
                  </a:moveTo>
                  <a:cubicBezTo>
                    <a:pt x="632" y="468"/>
                    <a:pt x="638" y="470"/>
                    <a:pt x="637" y="467"/>
                  </a:cubicBezTo>
                  <a:cubicBezTo>
                    <a:pt x="637" y="466"/>
                    <a:pt x="636" y="466"/>
                    <a:pt x="635" y="467"/>
                  </a:cubicBezTo>
                  <a:moveTo>
                    <a:pt x="642" y="474"/>
                  </a:moveTo>
                  <a:cubicBezTo>
                    <a:pt x="641" y="473"/>
                    <a:pt x="640" y="473"/>
                    <a:pt x="640" y="473"/>
                  </a:cubicBezTo>
                  <a:cubicBezTo>
                    <a:pt x="638" y="473"/>
                    <a:pt x="638" y="473"/>
                    <a:pt x="638" y="473"/>
                  </a:cubicBezTo>
                  <a:cubicBezTo>
                    <a:pt x="633" y="471"/>
                    <a:pt x="629" y="467"/>
                    <a:pt x="626" y="463"/>
                  </a:cubicBezTo>
                  <a:cubicBezTo>
                    <a:pt x="629" y="463"/>
                    <a:pt x="632" y="464"/>
                    <a:pt x="635" y="463"/>
                  </a:cubicBezTo>
                  <a:cubicBezTo>
                    <a:pt x="636" y="464"/>
                    <a:pt x="637" y="465"/>
                    <a:pt x="638" y="466"/>
                  </a:cubicBezTo>
                  <a:cubicBezTo>
                    <a:pt x="643" y="469"/>
                    <a:pt x="648" y="471"/>
                    <a:pt x="653" y="474"/>
                  </a:cubicBezTo>
                  <a:cubicBezTo>
                    <a:pt x="657" y="476"/>
                    <a:pt x="659" y="481"/>
                    <a:pt x="659" y="486"/>
                  </a:cubicBezTo>
                  <a:cubicBezTo>
                    <a:pt x="656" y="484"/>
                    <a:pt x="653" y="482"/>
                    <a:pt x="651" y="480"/>
                  </a:cubicBezTo>
                  <a:cubicBezTo>
                    <a:pt x="652" y="478"/>
                    <a:pt x="654" y="477"/>
                    <a:pt x="651" y="476"/>
                  </a:cubicBezTo>
                  <a:cubicBezTo>
                    <a:pt x="649" y="476"/>
                    <a:pt x="647" y="476"/>
                    <a:pt x="646" y="477"/>
                  </a:cubicBezTo>
                  <a:cubicBezTo>
                    <a:pt x="644" y="476"/>
                    <a:pt x="644" y="476"/>
                    <a:pt x="644" y="476"/>
                  </a:cubicBezTo>
                  <a:cubicBezTo>
                    <a:pt x="644" y="475"/>
                    <a:pt x="644" y="474"/>
                    <a:pt x="642" y="474"/>
                  </a:cubicBezTo>
                  <a:moveTo>
                    <a:pt x="661" y="470"/>
                  </a:moveTo>
                  <a:cubicBezTo>
                    <a:pt x="656" y="468"/>
                    <a:pt x="650" y="468"/>
                    <a:pt x="645" y="465"/>
                  </a:cubicBezTo>
                  <a:cubicBezTo>
                    <a:pt x="645" y="465"/>
                    <a:pt x="645" y="465"/>
                    <a:pt x="644" y="464"/>
                  </a:cubicBezTo>
                  <a:cubicBezTo>
                    <a:pt x="646" y="463"/>
                    <a:pt x="649" y="463"/>
                    <a:pt x="652" y="462"/>
                  </a:cubicBezTo>
                  <a:cubicBezTo>
                    <a:pt x="655" y="463"/>
                    <a:pt x="658" y="463"/>
                    <a:pt x="661" y="464"/>
                  </a:cubicBezTo>
                  <a:cubicBezTo>
                    <a:pt x="661" y="465"/>
                    <a:pt x="662" y="465"/>
                    <a:pt x="662" y="464"/>
                  </a:cubicBezTo>
                  <a:cubicBezTo>
                    <a:pt x="665" y="465"/>
                    <a:pt x="667" y="466"/>
                    <a:pt x="669" y="467"/>
                  </a:cubicBezTo>
                  <a:cubicBezTo>
                    <a:pt x="672" y="468"/>
                    <a:pt x="673" y="470"/>
                    <a:pt x="674" y="473"/>
                  </a:cubicBezTo>
                  <a:cubicBezTo>
                    <a:pt x="668" y="473"/>
                    <a:pt x="668" y="473"/>
                    <a:pt x="668" y="473"/>
                  </a:cubicBezTo>
                  <a:cubicBezTo>
                    <a:pt x="669" y="473"/>
                    <a:pt x="666" y="471"/>
                    <a:pt x="665" y="471"/>
                  </a:cubicBezTo>
                  <a:lnTo>
                    <a:pt x="661" y="470"/>
                  </a:lnTo>
                  <a:close/>
                  <a:moveTo>
                    <a:pt x="895" y="395"/>
                  </a:moveTo>
                  <a:cubicBezTo>
                    <a:pt x="891" y="395"/>
                    <a:pt x="891" y="395"/>
                    <a:pt x="891" y="395"/>
                  </a:cubicBezTo>
                  <a:cubicBezTo>
                    <a:pt x="889" y="395"/>
                    <a:pt x="889" y="395"/>
                    <a:pt x="889" y="395"/>
                  </a:cubicBezTo>
                  <a:cubicBezTo>
                    <a:pt x="884" y="396"/>
                    <a:pt x="884" y="396"/>
                    <a:pt x="884" y="396"/>
                  </a:cubicBezTo>
                  <a:cubicBezTo>
                    <a:pt x="886" y="395"/>
                    <a:pt x="884" y="393"/>
                    <a:pt x="884" y="392"/>
                  </a:cubicBezTo>
                  <a:cubicBezTo>
                    <a:pt x="883" y="391"/>
                    <a:pt x="883" y="390"/>
                    <a:pt x="883" y="390"/>
                  </a:cubicBezTo>
                  <a:cubicBezTo>
                    <a:pt x="886" y="391"/>
                    <a:pt x="889" y="392"/>
                    <a:pt x="892" y="393"/>
                  </a:cubicBezTo>
                  <a:cubicBezTo>
                    <a:pt x="893" y="394"/>
                    <a:pt x="894" y="394"/>
                    <a:pt x="895" y="395"/>
                  </a:cubicBezTo>
                  <a:moveTo>
                    <a:pt x="938" y="323"/>
                  </a:moveTo>
                  <a:cubicBezTo>
                    <a:pt x="940" y="323"/>
                    <a:pt x="940" y="323"/>
                    <a:pt x="940" y="323"/>
                  </a:cubicBezTo>
                  <a:cubicBezTo>
                    <a:pt x="939" y="323"/>
                    <a:pt x="938" y="324"/>
                    <a:pt x="938" y="324"/>
                  </a:cubicBezTo>
                  <a:lnTo>
                    <a:pt x="938" y="323"/>
                  </a:lnTo>
                  <a:close/>
                  <a:moveTo>
                    <a:pt x="222" y="607"/>
                  </a:moveTo>
                  <a:cubicBezTo>
                    <a:pt x="212" y="608"/>
                    <a:pt x="212" y="608"/>
                    <a:pt x="212" y="608"/>
                  </a:cubicBezTo>
                  <a:cubicBezTo>
                    <a:pt x="221" y="605"/>
                    <a:pt x="221" y="605"/>
                    <a:pt x="221" y="605"/>
                  </a:cubicBezTo>
                  <a:cubicBezTo>
                    <a:pt x="221" y="606"/>
                    <a:pt x="221" y="607"/>
                    <a:pt x="222" y="607"/>
                  </a:cubicBezTo>
                  <a:moveTo>
                    <a:pt x="323" y="551"/>
                  </a:moveTo>
                  <a:cubicBezTo>
                    <a:pt x="324" y="552"/>
                    <a:pt x="324" y="552"/>
                    <a:pt x="324" y="552"/>
                  </a:cubicBezTo>
                  <a:cubicBezTo>
                    <a:pt x="324" y="552"/>
                    <a:pt x="323" y="551"/>
                    <a:pt x="323" y="551"/>
                  </a:cubicBezTo>
                  <a:cubicBezTo>
                    <a:pt x="321" y="551"/>
                    <a:pt x="319" y="554"/>
                    <a:pt x="319" y="556"/>
                  </a:cubicBezTo>
                  <a:cubicBezTo>
                    <a:pt x="316" y="554"/>
                    <a:pt x="314" y="553"/>
                    <a:pt x="311" y="552"/>
                  </a:cubicBezTo>
                  <a:lnTo>
                    <a:pt x="323" y="551"/>
                  </a:lnTo>
                  <a:close/>
                  <a:moveTo>
                    <a:pt x="51" y="546"/>
                  </a:moveTo>
                  <a:cubicBezTo>
                    <a:pt x="52" y="547"/>
                    <a:pt x="51" y="547"/>
                    <a:pt x="48" y="547"/>
                  </a:cubicBezTo>
                  <a:cubicBezTo>
                    <a:pt x="47" y="546"/>
                    <a:pt x="47" y="546"/>
                    <a:pt x="47" y="546"/>
                  </a:cubicBezTo>
                  <a:lnTo>
                    <a:pt x="51" y="546"/>
                  </a:lnTo>
                  <a:close/>
                  <a:moveTo>
                    <a:pt x="122" y="615"/>
                  </a:moveTo>
                  <a:cubicBezTo>
                    <a:pt x="125" y="614"/>
                    <a:pt x="128" y="614"/>
                    <a:pt x="131" y="613"/>
                  </a:cubicBezTo>
                  <a:cubicBezTo>
                    <a:pt x="131" y="616"/>
                    <a:pt x="131" y="616"/>
                    <a:pt x="131" y="616"/>
                  </a:cubicBezTo>
                  <a:cubicBezTo>
                    <a:pt x="127" y="616"/>
                    <a:pt x="123" y="615"/>
                    <a:pt x="122" y="615"/>
                  </a:cubicBezTo>
                  <a:moveTo>
                    <a:pt x="983" y="158"/>
                  </a:moveTo>
                  <a:cubicBezTo>
                    <a:pt x="984" y="152"/>
                    <a:pt x="984" y="152"/>
                    <a:pt x="984" y="152"/>
                  </a:cubicBezTo>
                  <a:cubicBezTo>
                    <a:pt x="986" y="150"/>
                    <a:pt x="986" y="150"/>
                    <a:pt x="986" y="150"/>
                  </a:cubicBezTo>
                  <a:cubicBezTo>
                    <a:pt x="988" y="150"/>
                    <a:pt x="988" y="150"/>
                    <a:pt x="988" y="150"/>
                  </a:cubicBezTo>
                  <a:cubicBezTo>
                    <a:pt x="989" y="149"/>
                    <a:pt x="989" y="149"/>
                    <a:pt x="989" y="149"/>
                  </a:cubicBezTo>
                  <a:cubicBezTo>
                    <a:pt x="987" y="153"/>
                    <a:pt x="987" y="155"/>
                    <a:pt x="986" y="158"/>
                  </a:cubicBezTo>
                  <a:lnTo>
                    <a:pt x="983" y="158"/>
                  </a:lnTo>
                  <a:close/>
                  <a:moveTo>
                    <a:pt x="1326" y="180"/>
                  </a:moveTo>
                  <a:cubicBezTo>
                    <a:pt x="1331" y="180"/>
                    <a:pt x="1336" y="180"/>
                    <a:pt x="1340" y="179"/>
                  </a:cubicBezTo>
                  <a:cubicBezTo>
                    <a:pt x="1339" y="185"/>
                    <a:pt x="1339" y="185"/>
                    <a:pt x="1339" y="185"/>
                  </a:cubicBezTo>
                  <a:cubicBezTo>
                    <a:pt x="1335" y="183"/>
                    <a:pt x="1331" y="181"/>
                    <a:pt x="1326" y="180"/>
                  </a:cubicBezTo>
                  <a:moveTo>
                    <a:pt x="1301" y="181"/>
                  </a:moveTo>
                  <a:cubicBezTo>
                    <a:pt x="1314" y="181"/>
                    <a:pt x="1314" y="181"/>
                    <a:pt x="1314" y="181"/>
                  </a:cubicBezTo>
                  <a:cubicBezTo>
                    <a:pt x="1317" y="183"/>
                    <a:pt x="1321" y="186"/>
                    <a:pt x="1324" y="189"/>
                  </a:cubicBezTo>
                  <a:cubicBezTo>
                    <a:pt x="1317" y="190"/>
                    <a:pt x="1317" y="190"/>
                    <a:pt x="1317" y="190"/>
                  </a:cubicBezTo>
                  <a:cubicBezTo>
                    <a:pt x="1313" y="187"/>
                    <a:pt x="1309" y="184"/>
                    <a:pt x="1304" y="183"/>
                  </a:cubicBezTo>
                  <a:cubicBezTo>
                    <a:pt x="1303" y="182"/>
                    <a:pt x="1302" y="182"/>
                    <a:pt x="1301" y="181"/>
                  </a:cubicBezTo>
                  <a:moveTo>
                    <a:pt x="1022" y="148"/>
                  </a:moveTo>
                  <a:cubicBezTo>
                    <a:pt x="1029" y="143"/>
                    <a:pt x="1035" y="136"/>
                    <a:pt x="1042" y="131"/>
                  </a:cubicBezTo>
                  <a:cubicBezTo>
                    <a:pt x="1040" y="136"/>
                    <a:pt x="1037" y="142"/>
                    <a:pt x="1032" y="145"/>
                  </a:cubicBezTo>
                  <a:cubicBezTo>
                    <a:pt x="1028" y="147"/>
                    <a:pt x="1028" y="147"/>
                    <a:pt x="1028" y="147"/>
                  </a:cubicBezTo>
                  <a:lnTo>
                    <a:pt x="1022" y="148"/>
                  </a:lnTo>
                  <a:close/>
                  <a:moveTo>
                    <a:pt x="1001" y="149"/>
                  </a:moveTo>
                  <a:cubicBezTo>
                    <a:pt x="1003" y="148"/>
                    <a:pt x="1006" y="146"/>
                    <a:pt x="1009" y="145"/>
                  </a:cubicBezTo>
                  <a:cubicBezTo>
                    <a:pt x="1015" y="139"/>
                    <a:pt x="1020" y="132"/>
                    <a:pt x="1027" y="126"/>
                  </a:cubicBezTo>
                  <a:cubicBezTo>
                    <a:pt x="1025" y="135"/>
                    <a:pt x="1018" y="141"/>
                    <a:pt x="1012" y="148"/>
                  </a:cubicBezTo>
                  <a:lnTo>
                    <a:pt x="1001" y="149"/>
                  </a:lnTo>
                  <a:close/>
                  <a:moveTo>
                    <a:pt x="993" y="129"/>
                  </a:moveTo>
                  <a:cubicBezTo>
                    <a:pt x="988" y="133"/>
                    <a:pt x="984" y="136"/>
                    <a:pt x="979" y="139"/>
                  </a:cubicBezTo>
                  <a:cubicBezTo>
                    <a:pt x="977" y="139"/>
                    <a:pt x="974" y="139"/>
                    <a:pt x="971" y="139"/>
                  </a:cubicBezTo>
                  <a:cubicBezTo>
                    <a:pt x="983" y="136"/>
                    <a:pt x="990" y="124"/>
                    <a:pt x="999" y="116"/>
                  </a:cubicBezTo>
                  <a:cubicBezTo>
                    <a:pt x="998" y="121"/>
                    <a:pt x="996" y="126"/>
                    <a:pt x="993" y="129"/>
                  </a:cubicBezTo>
                  <a:moveTo>
                    <a:pt x="983" y="115"/>
                  </a:moveTo>
                  <a:cubicBezTo>
                    <a:pt x="981" y="124"/>
                    <a:pt x="973" y="131"/>
                    <a:pt x="968" y="139"/>
                  </a:cubicBezTo>
                  <a:cubicBezTo>
                    <a:pt x="964" y="139"/>
                    <a:pt x="964" y="139"/>
                    <a:pt x="964" y="139"/>
                  </a:cubicBezTo>
                  <a:cubicBezTo>
                    <a:pt x="962" y="138"/>
                    <a:pt x="962" y="138"/>
                    <a:pt x="962" y="138"/>
                  </a:cubicBezTo>
                  <a:cubicBezTo>
                    <a:pt x="960" y="140"/>
                    <a:pt x="960" y="140"/>
                    <a:pt x="960" y="140"/>
                  </a:cubicBezTo>
                  <a:cubicBezTo>
                    <a:pt x="957" y="140"/>
                    <a:pt x="954" y="140"/>
                    <a:pt x="951" y="140"/>
                  </a:cubicBezTo>
                  <a:cubicBezTo>
                    <a:pt x="953" y="138"/>
                    <a:pt x="953" y="138"/>
                    <a:pt x="953" y="138"/>
                  </a:cubicBezTo>
                  <a:cubicBezTo>
                    <a:pt x="960" y="134"/>
                    <a:pt x="969" y="132"/>
                    <a:pt x="973" y="124"/>
                  </a:cubicBezTo>
                  <a:cubicBezTo>
                    <a:pt x="975" y="121"/>
                    <a:pt x="978" y="118"/>
                    <a:pt x="980" y="115"/>
                  </a:cubicBezTo>
                  <a:lnTo>
                    <a:pt x="983" y="115"/>
                  </a:lnTo>
                  <a:close/>
                  <a:moveTo>
                    <a:pt x="945" y="137"/>
                  </a:moveTo>
                  <a:cubicBezTo>
                    <a:pt x="944" y="141"/>
                    <a:pt x="944" y="141"/>
                    <a:pt x="944" y="141"/>
                  </a:cubicBezTo>
                  <a:cubicBezTo>
                    <a:pt x="940" y="141"/>
                    <a:pt x="940" y="141"/>
                    <a:pt x="940" y="141"/>
                  </a:cubicBezTo>
                  <a:cubicBezTo>
                    <a:pt x="940" y="138"/>
                    <a:pt x="940" y="138"/>
                    <a:pt x="940" y="138"/>
                  </a:cubicBezTo>
                  <a:lnTo>
                    <a:pt x="945" y="137"/>
                  </a:lnTo>
                  <a:close/>
                  <a:moveTo>
                    <a:pt x="938" y="157"/>
                  </a:moveTo>
                  <a:cubicBezTo>
                    <a:pt x="939" y="153"/>
                    <a:pt x="939" y="153"/>
                    <a:pt x="939" y="153"/>
                  </a:cubicBezTo>
                  <a:cubicBezTo>
                    <a:pt x="943" y="153"/>
                    <a:pt x="946" y="153"/>
                    <a:pt x="949" y="152"/>
                  </a:cubicBezTo>
                  <a:cubicBezTo>
                    <a:pt x="948" y="154"/>
                    <a:pt x="947" y="155"/>
                    <a:pt x="946" y="157"/>
                  </a:cubicBezTo>
                  <a:lnTo>
                    <a:pt x="938" y="157"/>
                  </a:lnTo>
                  <a:close/>
                  <a:moveTo>
                    <a:pt x="961" y="151"/>
                  </a:moveTo>
                  <a:cubicBezTo>
                    <a:pt x="960" y="149"/>
                    <a:pt x="960" y="147"/>
                    <a:pt x="958" y="147"/>
                  </a:cubicBezTo>
                  <a:cubicBezTo>
                    <a:pt x="959" y="149"/>
                    <a:pt x="960" y="150"/>
                    <a:pt x="961" y="151"/>
                  </a:cubicBezTo>
                  <a:moveTo>
                    <a:pt x="959" y="142"/>
                  </a:moveTo>
                  <a:cubicBezTo>
                    <a:pt x="957" y="145"/>
                    <a:pt x="957" y="145"/>
                    <a:pt x="957" y="145"/>
                  </a:cubicBezTo>
                  <a:cubicBezTo>
                    <a:pt x="957" y="144"/>
                    <a:pt x="955" y="143"/>
                    <a:pt x="955" y="143"/>
                  </a:cubicBezTo>
                  <a:cubicBezTo>
                    <a:pt x="952" y="143"/>
                    <a:pt x="955" y="146"/>
                    <a:pt x="957" y="145"/>
                  </a:cubicBezTo>
                  <a:cubicBezTo>
                    <a:pt x="960" y="147"/>
                    <a:pt x="963" y="145"/>
                    <a:pt x="965" y="142"/>
                  </a:cubicBezTo>
                  <a:cubicBezTo>
                    <a:pt x="969" y="142"/>
                    <a:pt x="974" y="141"/>
                    <a:pt x="977" y="140"/>
                  </a:cubicBezTo>
                  <a:cubicBezTo>
                    <a:pt x="972" y="144"/>
                    <a:pt x="967" y="147"/>
                    <a:pt x="962" y="151"/>
                  </a:cubicBezTo>
                  <a:cubicBezTo>
                    <a:pt x="961" y="151"/>
                    <a:pt x="961" y="151"/>
                    <a:pt x="961" y="151"/>
                  </a:cubicBezTo>
                  <a:cubicBezTo>
                    <a:pt x="951" y="152"/>
                    <a:pt x="951" y="152"/>
                    <a:pt x="951" y="152"/>
                  </a:cubicBezTo>
                  <a:cubicBezTo>
                    <a:pt x="951" y="149"/>
                    <a:pt x="951" y="149"/>
                    <a:pt x="951" y="149"/>
                  </a:cubicBezTo>
                  <a:cubicBezTo>
                    <a:pt x="949" y="152"/>
                    <a:pt x="949" y="152"/>
                    <a:pt x="949" y="152"/>
                  </a:cubicBezTo>
                  <a:cubicBezTo>
                    <a:pt x="939" y="152"/>
                    <a:pt x="939" y="152"/>
                    <a:pt x="939" y="152"/>
                  </a:cubicBezTo>
                  <a:cubicBezTo>
                    <a:pt x="940" y="142"/>
                    <a:pt x="940" y="142"/>
                    <a:pt x="940" y="142"/>
                  </a:cubicBezTo>
                  <a:cubicBezTo>
                    <a:pt x="944" y="142"/>
                    <a:pt x="944" y="142"/>
                    <a:pt x="944" y="142"/>
                  </a:cubicBezTo>
                  <a:cubicBezTo>
                    <a:pt x="943" y="144"/>
                    <a:pt x="943" y="147"/>
                    <a:pt x="942" y="149"/>
                  </a:cubicBezTo>
                  <a:cubicBezTo>
                    <a:pt x="945" y="147"/>
                    <a:pt x="947" y="145"/>
                    <a:pt x="950" y="142"/>
                  </a:cubicBezTo>
                  <a:lnTo>
                    <a:pt x="959" y="142"/>
                  </a:lnTo>
                  <a:close/>
                  <a:moveTo>
                    <a:pt x="951" y="152"/>
                  </a:moveTo>
                  <a:cubicBezTo>
                    <a:pt x="961" y="151"/>
                    <a:pt x="961" y="151"/>
                    <a:pt x="961" y="151"/>
                  </a:cubicBezTo>
                  <a:cubicBezTo>
                    <a:pt x="960" y="153"/>
                    <a:pt x="958" y="156"/>
                    <a:pt x="957" y="159"/>
                  </a:cubicBezTo>
                  <a:cubicBezTo>
                    <a:pt x="951" y="159"/>
                    <a:pt x="951" y="159"/>
                    <a:pt x="951" y="159"/>
                  </a:cubicBezTo>
                  <a:cubicBezTo>
                    <a:pt x="951" y="157"/>
                    <a:pt x="951" y="154"/>
                    <a:pt x="951" y="152"/>
                  </a:cubicBezTo>
                  <a:moveTo>
                    <a:pt x="844" y="239"/>
                  </a:moveTo>
                  <a:cubicBezTo>
                    <a:pt x="846" y="237"/>
                    <a:pt x="848" y="236"/>
                    <a:pt x="850" y="235"/>
                  </a:cubicBezTo>
                  <a:cubicBezTo>
                    <a:pt x="849" y="238"/>
                    <a:pt x="849" y="238"/>
                    <a:pt x="849" y="238"/>
                  </a:cubicBezTo>
                  <a:lnTo>
                    <a:pt x="844" y="239"/>
                  </a:lnTo>
                  <a:close/>
                  <a:moveTo>
                    <a:pt x="533" y="296"/>
                  </a:moveTo>
                  <a:cubicBezTo>
                    <a:pt x="538" y="292"/>
                    <a:pt x="542" y="287"/>
                    <a:pt x="547" y="282"/>
                  </a:cubicBezTo>
                  <a:cubicBezTo>
                    <a:pt x="545" y="288"/>
                    <a:pt x="542" y="292"/>
                    <a:pt x="539" y="296"/>
                  </a:cubicBezTo>
                  <a:cubicBezTo>
                    <a:pt x="537" y="296"/>
                    <a:pt x="535" y="296"/>
                    <a:pt x="533" y="296"/>
                  </a:cubicBezTo>
                  <a:moveTo>
                    <a:pt x="70" y="660"/>
                  </a:moveTo>
                  <a:cubicBezTo>
                    <a:pt x="73" y="656"/>
                    <a:pt x="77" y="654"/>
                    <a:pt x="80" y="652"/>
                  </a:cubicBezTo>
                  <a:cubicBezTo>
                    <a:pt x="80" y="655"/>
                    <a:pt x="79" y="657"/>
                    <a:pt x="78" y="660"/>
                  </a:cubicBezTo>
                  <a:lnTo>
                    <a:pt x="70" y="660"/>
                  </a:lnTo>
                  <a:close/>
                  <a:moveTo>
                    <a:pt x="70" y="667"/>
                  </a:moveTo>
                  <a:cubicBezTo>
                    <a:pt x="70" y="665"/>
                    <a:pt x="70" y="664"/>
                    <a:pt x="70" y="662"/>
                  </a:cubicBezTo>
                  <a:cubicBezTo>
                    <a:pt x="78" y="662"/>
                    <a:pt x="78" y="662"/>
                    <a:pt x="78" y="662"/>
                  </a:cubicBezTo>
                  <a:cubicBezTo>
                    <a:pt x="77" y="663"/>
                    <a:pt x="77" y="665"/>
                    <a:pt x="77" y="667"/>
                  </a:cubicBezTo>
                  <a:lnTo>
                    <a:pt x="70" y="667"/>
                  </a:lnTo>
                  <a:close/>
                  <a:moveTo>
                    <a:pt x="406" y="510"/>
                  </a:moveTo>
                  <a:cubicBezTo>
                    <a:pt x="403" y="514"/>
                    <a:pt x="399" y="515"/>
                    <a:pt x="395" y="517"/>
                  </a:cubicBezTo>
                  <a:cubicBezTo>
                    <a:pt x="395" y="515"/>
                    <a:pt x="396" y="514"/>
                    <a:pt x="396" y="513"/>
                  </a:cubicBezTo>
                  <a:cubicBezTo>
                    <a:pt x="397" y="514"/>
                    <a:pt x="398" y="513"/>
                    <a:pt x="398" y="512"/>
                  </a:cubicBezTo>
                  <a:cubicBezTo>
                    <a:pt x="399" y="512"/>
                    <a:pt x="399" y="512"/>
                    <a:pt x="399" y="511"/>
                  </a:cubicBezTo>
                  <a:lnTo>
                    <a:pt x="406" y="510"/>
                  </a:lnTo>
                  <a:close/>
                  <a:moveTo>
                    <a:pt x="456" y="491"/>
                  </a:moveTo>
                  <a:cubicBezTo>
                    <a:pt x="458" y="490"/>
                    <a:pt x="460" y="490"/>
                    <a:pt x="462" y="489"/>
                  </a:cubicBezTo>
                  <a:cubicBezTo>
                    <a:pt x="473" y="487"/>
                    <a:pt x="486" y="481"/>
                    <a:pt x="497" y="484"/>
                  </a:cubicBezTo>
                  <a:cubicBezTo>
                    <a:pt x="498" y="488"/>
                    <a:pt x="492" y="484"/>
                    <a:pt x="489" y="486"/>
                  </a:cubicBezTo>
                  <a:cubicBezTo>
                    <a:pt x="497" y="489"/>
                    <a:pt x="506" y="486"/>
                    <a:pt x="515" y="486"/>
                  </a:cubicBezTo>
                  <a:cubicBezTo>
                    <a:pt x="510" y="490"/>
                    <a:pt x="505" y="494"/>
                    <a:pt x="499" y="496"/>
                  </a:cubicBezTo>
                  <a:cubicBezTo>
                    <a:pt x="492" y="493"/>
                    <a:pt x="484" y="498"/>
                    <a:pt x="477" y="494"/>
                  </a:cubicBezTo>
                  <a:cubicBezTo>
                    <a:pt x="467" y="495"/>
                    <a:pt x="461" y="493"/>
                    <a:pt x="459" y="498"/>
                  </a:cubicBezTo>
                  <a:cubicBezTo>
                    <a:pt x="464" y="498"/>
                    <a:pt x="469" y="494"/>
                    <a:pt x="469" y="499"/>
                  </a:cubicBezTo>
                  <a:cubicBezTo>
                    <a:pt x="478" y="498"/>
                    <a:pt x="486" y="499"/>
                    <a:pt x="492" y="499"/>
                  </a:cubicBezTo>
                  <a:cubicBezTo>
                    <a:pt x="490" y="499"/>
                    <a:pt x="488" y="500"/>
                    <a:pt x="486" y="500"/>
                  </a:cubicBezTo>
                  <a:cubicBezTo>
                    <a:pt x="481" y="501"/>
                    <a:pt x="475" y="500"/>
                    <a:pt x="470" y="503"/>
                  </a:cubicBezTo>
                  <a:cubicBezTo>
                    <a:pt x="461" y="503"/>
                    <a:pt x="461" y="503"/>
                    <a:pt x="461" y="503"/>
                  </a:cubicBezTo>
                  <a:cubicBezTo>
                    <a:pt x="461" y="502"/>
                    <a:pt x="461" y="501"/>
                    <a:pt x="461" y="499"/>
                  </a:cubicBezTo>
                  <a:cubicBezTo>
                    <a:pt x="459" y="501"/>
                    <a:pt x="458" y="502"/>
                    <a:pt x="457" y="503"/>
                  </a:cubicBezTo>
                  <a:cubicBezTo>
                    <a:pt x="448" y="504"/>
                    <a:pt x="448" y="504"/>
                    <a:pt x="448" y="504"/>
                  </a:cubicBezTo>
                  <a:cubicBezTo>
                    <a:pt x="450" y="499"/>
                    <a:pt x="452" y="495"/>
                    <a:pt x="456" y="491"/>
                  </a:cubicBezTo>
                  <a:moveTo>
                    <a:pt x="438" y="531"/>
                  </a:moveTo>
                  <a:cubicBezTo>
                    <a:pt x="435" y="534"/>
                    <a:pt x="430" y="536"/>
                    <a:pt x="425" y="538"/>
                  </a:cubicBezTo>
                  <a:cubicBezTo>
                    <a:pt x="426" y="536"/>
                    <a:pt x="428" y="533"/>
                    <a:pt x="430" y="531"/>
                  </a:cubicBezTo>
                  <a:lnTo>
                    <a:pt x="438" y="531"/>
                  </a:lnTo>
                  <a:close/>
                  <a:moveTo>
                    <a:pt x="451" y="511"/>
                  </a:moveTo>
                  <a:cubicBezTo>
                    <a:pt x="448" y="516"/>
                    <a:pt x="445" y="521"/>
                    <a:pt x="442" y="525"/>
                  </a:cubicBezTo>
                  <a:cubicBezTo>
                    <a:pt x="434" y="526"/>
                    <a:pt x="434" y="526"/>
                    <a:pt x="434" y="526"/>
                  </a:cubicBezTo>
                  <a:cubicBezTo>
                    <a:pt x="438" y="522"/>
                    <a:pt x="442" y="517"/>
                    <a:pt x="444" y="512"/>
                  </a:cubicBezTo>
                  <a:cubicBezTo>
                    <a:pt x="445" y="510"/>
                    <a:pt x="445" y="510"/>
                    <a:pt x="445" y="510"/>
                  </a:cubicBezTo>
                  <a:cubicBezTo>
                    <a:pt x="447" y="510"/>
                    <a:pt x="449" y="511"/>
                    <a:pt x="451" y="511"/>
                  </a:cubicBezTo>
                  <a:moveTo>
                    <a:pt x="455" y="530"/>
                  </a:moveTo>
                  <a:cubicBezTo>
                    <a:pt x="452" y="535"/>
                    <a:pt x="448" y="539"/>
                    <a:pt x="443" y="542"/>
                  </a:cubicBezTo>
                  <a:cubicBezTo>
                    <a:pt x="440" y="538"/>
                    <a:pt x="440" y="538"/>
                    <a:pt x="440" y="538"/>
                  </a:cubicBezTo>
                  <a:cubicBezTo>
                    <a:pt x="443" y="536"/>
                    <a:pt x="445" y="533"/>
                    <a:pt x="448" y="530"/>
                  </a:cubicBezTo>
                  <a:lnTo>
                    <a:pt x="455" y="530"/>
                  </a:lnTo>
                  <a:close/>
                  <a:moveTo>
                    <a:pt x="464" y="512"/>
                  </a:moveTo>
                  <a:cubicBezTo>
                    <a:pt x="462" y="516"/>
                    <a:pt x="460" y="520"/>
                    <a:pt x="458" y="524"/>
                  </a:cubicBezTo>
                  <a:cubicBezTo>
                    <a:pt x="452" y="525"/>
                    <a:pt x="452" y="525"/>
                    <a:pt x="452" y="525"/>
                  </a:cubicBezTo>
                  <a:cubicBezTo>
                    <a:pt x="454" y="521"/>
                    <a:pt x="456" y="517"/>
                    <a:pt x="458" y="512"/>
                  </a:cubicBezTo>
                  <a:cubicBezTo>
                    <a:pt x="460" y="512"/>
                    <a:pt x="462" y="512"/>
                    <a:pt x="464" y="512"/>
                  </a:cubicBezTo>
                  <a:moveTo>
                    <a:pt x="540" y="486"/>
                  </a:moveTo>
                  <a:cubicBezTo>
                    <a:pt x="536" y="486"/>
                    <a:pt x="533" y="485"/>
                    <a:pt x="530" y="484"/>
                  </a:cubicBezTo>
                  <a:cubicBezTo>
                    <a:pt x="537" y="485"/>
                    <a:pt x="543" y="484"/>
                    <a:pt x="550" y="484"/>
                  </a:cubicBezTo>
                  <a:cubicBezTo>
                    <a:pt x="547" y="485"/>
                    <a:pt x="543" y="485"/>
                    <a:pt x="540" y="486"/>
                  </a:cubicBezTo>
                  <a:moveTo>
                    <a:pt x="682" y="422"/>
                  </a:moveTo>
                  <a:cubicBezTo>
                    <a:pt x="680" y="425"/>
                    <a:pt x="678" y="428"/>
                    <a:pt x="676" y="431"/>
                  </a:cubicBezTo>
                  <a:cubicBezTo>
                    <a:pt x="672" y="438"/>
                    <a:pt x="666" y="444"/>
                    <a:pt x="657" y="443"/>
                  </a:cubicBezTo>
                  <a:cubicBezTo>
                    <a:pt x="662" y="435"/>
                    <a:pt x="670" y="430"/>
                    <a:pt x="676" y="422"/>
                  </a:cubicBezTo>
                  <a:lnTo>
                    <a:pt x="682" y="422"/>
                  </a:lnTo>
                  <a:close/>
                  <a:moveTo>
                    <a:pt x="896" y="398"/>
                  </a:moveTo>
                  <a:cubicBezTo>
                    <a:pt x="897" y="400"/>
                    <a:pt x="897" y="402"/>
                    <a:pt x="898" y="404"/>
                  </a:cubicBezTo>
                  <a:cubicBezTo>
                    <a:pt x="895" y="402"/>
                    <a:pt x="892" y="400"/>
                    <a:pt x="889" y="398"/>
                  </a:cubicBezTo>
                  <a:cubicBezTo>
                    <a:pt x="891" y="398"/>
                    <a:pt x="891" y="398"/>
                    <a:pt x="891" y="398"/>
                  </a:cubicBezTo>
                  <a:cubicBezTo>
                    <a:pt x="891" y="399"/>
                    <a:pt x="892" y="399"/>
                    <a:pt x="893" y="398"/>
                  </a:cubicBezTo>
                  <a:lnTo>
                    <a:pt x="896" y="398"/>
                  </a:lnTo>
                  <a:close/>
                  <a:moveTo>
                    <a:pt x="1103" y="290"/>
                  </a:moveTo>
                  <a:cubicBezTo>
                    <a:pt x="1105" y="292"/>
                    <a:pt x="1106" y="295"/>
                    <a:pt x="1107" y="298"/>
                  </a:cubicBezTo>
                  <a:cubicBezTo>
                    <a:pt x="1102" y="295"/>
                    <a:pt x="1098" y="293"/>
                    <a:pt x="1094" y="291"/>
                  </a:cubicBezTo>
                  <a:lnTo>
                    <a:pt x="1103" y="290"/>
                  </a:lnTo>
                  <a:close/>
                  <a:moveTo>
                    <a:pt x="1091" y="240"/>
                  </a:moveTo>
                  <a:cubicBezTo>
                    <a:pt x="1093" y="237"/>
                    <a:pt x="1095" y="234"/>
                    <a:pt x="1098" y="231"/>
                  </a:cubicBezTo>
                  <a:cubicBezTo>
                    <a:pt x="1101" y="231"/>
                    <a:pt x="1104" y="231"/>
                    <a:pt x="1108" y="231"/>
                  </a:cubicBezTo>
                  <a:cubicBezTo>
                    <a:pt x="1104" y="236"/>
                    <a:pt x="1098" y="240"/>
                    <a:pt x="1093" y="243"/>
                  </a:cubicBezTo>
                  <a:lnTo>
                    <a:pt x="1091" y="240"/>
                  </a:lnTo>
                  <a:close/>
                  <a:moveTo>
                    <a:pt x="1106" y="243"/>
                  </a:moveTo>
                  <a:cubicBezTo>
                    <a:pt x="1109" y="240"/>
                    <a:pt x="1112" y="237"/>
                    <a:pt x="1115" y="233"/>
                  </a:cubicBezTo>
                  <a:cubicBezTo>
                    <a:pt x="1117" y="230"/>
                    <a:pt x="1117" y="230"/>
                    <a:pt x="1117" y="230"/>
                  </a:cubicBezTo>
                  <a:cubicBezTo>
                    <a:pt x="1124" y="230"/>
                    <a:pt x="1124" y="230"/>
                    <a:pt x="1124" y="230"/>
                  </a:cubicBezTo>
                  <a:cubicBezTo>
                    <a:pt x="1120" y="237"/>
                    <a:pt x="1115" y="244"/>
                    <a:pt x="1108" y="248"/>
                  </a:cubicBezTo>
                  <a:cubicBezTo>
                    <a:pt x="1107" y="246"/>
                    <a:pt x="1107" y="246"/>
                    <a:pt x="1107" y="246"/>
                  </a:cubicBezTo>
                  <a:cubicBezTo>
                    <a:pt x="1108" y="245"/>
                    <a:pt x="1108" y="244"/>
                    <a:pt x="1107" y="244"/>
                  </a:cubicBezTo>
                  <a:lnTo>
                    <a:pt x="1106" y="243"/>
                  </a:lnTo>
                  <a:close/>
                  <a:moveTo>
                    <a:pt x="1325" y="193"/>
                  </a:moveTo>
                  <a:cubicBezTo>
                    <a:pt x="1325" y="194"/>
                    <a:pt x="1326" y="195"/>
                    <a:pt x="1326" y="197"/>
                  </a:cubicBezTo>
                  <a:cubicBezTo>
                    <a:pt x="1321" y="193"/>
                    <a:pt x="1321" y="193"/>
                    <a:pt x="1321" y="193"/>
                  </a:cubicBezTo>
                  <a:lnTo>
                    <a:pt x="1325" y="193"/>
                  </a:lnTo>
                  <a:close/>
                  <a:moveTo>
                    <a:pt x="1241" y="51"/>
                  </a:moveTo>
                  <a:cubicBezTo>
                    <a:pt x="1238" y="51"/>
                    <a:pt x="1238" y="51"/>
                    <a:pt x="1238" y="51"/>
                  </a:cubicBezTo>
                  <a:cubicBezTo>
                    <a:pt x="1239" y="50"/>
                    <a:pt x="1238" y="49"/>
                    <a:pt x="1237" y="49"/>
                  </a:cubicBezTo>
                  <a:cubicBezTo>
                    <a:pt x="1239" y="47"/>
                    <a:pt x="1241" y="46"/>
                    <a:pt x="1242" y="44"/>
                  </a:cubicBezTo>
                  <a:cubicBezTo>
                    <a:pt x="1248" y="44"/>
                    <a:pt x="1248" y="44"/>
                    <a:pt x="1248" y="44"/>
                  </a:cubicBezTo>
                  <a:cubicBezTo>
                    <a:pt x="1255" y="43"/>
                    <a:pt x="1255" y="43"/>
                    <a:pt x="1255" y="43"/>
                  </a:cubicBezTo>
                  <a:cubicBezTo>
                    <a:pt x="1251" y="46"/>
                    <a:pt x="1251" y="46"/>
                    <a:pt x="1251" y="46"/>
                  </a:cubicBezTo>
                  <a:cubicBezTo>
                    <a:pt x="1248" y="44"/>
                    <a:pt x="1246" y="45"/>
                    <a:pt x="1246" y="47"/>
                  </a:cubicBezTo>
                  <a:cubicBezTo>
                    <a:pt x="1245" y="49"/>
                    <a:pt x="1243" y="50"/>
                    <a:pt x="1241" y="51"/>
                  </a:cubicBezTo>
                  <a:moveTo>
                    <a:pt x="1222" y="55"/>
                  </a:moveTo>
                  <a:cubicBezTo>
                    <a:pt x="1220" y="57"/>
                    <a:pt x="1219" y="60"/>
                    <a:pt x="1218" y="62"/>
                  </a:cubicBezTo>
                  <a:cubicBezTo>
                    <a:pt x="1212" y="64"/>
                    <a:pt x="1207" y="65"/>
                    <a:pt x="1202" y="65"/>
                  </a:cubicBezTo>
                  <a:cubicBezTo>
                    <a:pt x="1196" y="65"/>
                    <a:pt x="1196" y="65"/>
                    <a:pt x="1196" y="65"/>
                  </a:cubicBezTo>
                  <a:cubicBezTo>
                    <a:pt x="1185" y="65"/>
                    <a:pt x="1175" y="65"/>
                    <a:pt x="1166" y="65"/>
                  </a:cubicBezTo>
                  <a:cubicBezTo>
                    <a:pt x="1164" y="62"/>
                    <a:pt x="1162" y="60"/>
                    <a:pt x="1160" y="58"/>
                  </a:cubicBezTo>
                  <a:cubicBezTo>
                    <a:pt x="1173" y="58"/>
                    <a:pt x="1185" y="57"/>
                    <a:pt x="1198" y="56"/>
                  </a:cubicBezTo>
                  <a:cubicBezTo>
                    <a:pt x="1203" y="58"/>
                    <a:pt x="1208" y="59"/>
                    <a:pt x="1213" y="60"/>
                  </a:cubicBezTo>
                  <a:cubicBezTo>
                    <a:pt x="1214" y="56"/>
                    <a:pt x="1214" y="56"/>
                    <a:pt x="1214" y="56"/>
                  </a:cubicBezTo>
                  <a:lnTo>
                    <a:pt x="1222" y="55"/>
                  </a:lnTo>
                  <a:close/>
                  <a:moveTo>
                    <a:pt x="1226" y="63"/>
                  </a:moveTo>
                  <a:cubicBezTo>
                    <a:pt x="1226" y="60"/>
                    <a:pt x="1226" y="58"/>
                    <a:pt x="1226" y="55"/>
                  </a:cubicBezTo>
                  <a:cubicBezTo>
                    <a:pt x="1237" y="54"/>
                    <a:pt x="1237" y="54"/>
                    <a:pt x="1237" y="54"/>
                  </a:cubicBezTo>
                  <a:cubicBezTo>
                    <a:pt x="1234" y="57"/>
                    <a:pt x="1232" y="59"/>
                    <a:pt x="1230" y="63"/>
                  </a:cubicBezTo>
                  <a:lnTo>
                    <a:pt x="1226" y="63"/>
                  </a:lnTo>
                  <a:close/>
                  <a:moveTo>
                    <a:pt x="1059" y="147"/>
                  </a:moveTo>
                  <a:cubicBezTo>
                    <a:pt x="1038" y="156"/>
                    <a:pt x="1038" y="156"/>
                    <a:pt x="1038" y="156"/>
                  </a:cubicBezTo>
                  <a:cubicBezTo>
                    <a:pt x="1037" y="155"/>
                    <a:pt x="1035" y="155"/>
                    <a:pt x="1033" y="155"/>
                  </a:cubicBezTo>
                  <a:cubicBezTo>
                    <a:pt x="1051" y="147"/>
                    <a:pt x="1051" y="147"/>
                    <a:pt x="1051" y="147"/>
                  </a:cubicBezTo>
                  <a:lnTo>
                    <a:pt x="1059" y="147"/>
                  </a:lnTo>
                  <a:close/>
                  <a:moveTo>
                    <a:pt x="1006" y="157"/>
                  </a:moveTo>
                  <a:cubicBezTo>
                    <a:pt x="1007" y="155"/>
                    <a:pt x="1008" y="153"/>
                    <a:pt x="1009" y="151"/>
                  </a:cubicBezTo>
                  <a:cubicBezTo>
                    <a:pt x="1006" y="152"/>
                    <a:pt x="1003" y="155"/>
                    <a:pt x="1000" y="157"/>
                  </a:cubicBezTo>
                  <a:cubicBezTo>
                    <a:pt x="990" y="158"/>
                    <a:pt x="990" y="158"/>
                    <a:pt x="990" y="158"/>
                  </a:cubicBezTo>
                  <a:cubicBezTo>
                    <a:pt x="992" y="156"/>
                    <a:pt x="993" y="154"/>
                    <a:pt x="995" y="152"/>
                  </a:cubicBezTo>
                  <a:cubicBezTo>
                    <a:pt x="996" y="151"/>
                    <a:pt x="997" y="151"/>
                    <a:pt x="999" y="150"/>
                  </a:cubicBezTo>
                  <a:cubicBezTo>
                    <a:pt x="1012" y="149"/>
                    <a:pt x="1012" y="149"/>
                    <a:pt x="1012" y="149"/>
                  </a:cubicBezTo>
                  <a:cubicBezTo>
                    <a:pt x="1009" y="152"/>
                    <a:pt x="1009" y="152"/>
                    <a:pt x="1009" y="152"/>
                  </a:cubicBezTo>
                  <a:cubicBezTo>
                    <a:pt x="1013" y="152"/>
                    <a:pt x="1017" y="151"/>
                    <a:pt x="1020" y="149"/>
                  </a:cubicBezTo>
                  <a:cubicBezTo>
                    <a:pt x="1027" y="148"/>
                    <a:pt x="1027" y="148"/>
                    <a:pt x="1027" y="148"/>
                  </a:cubicBezTo>
                  <a:cubicBezTo>
                    <a:pt x="1023" y="151"/>
                    <a:pt x="1019" y="154"/>
                    <a:pt x="1015" y="156"/>
                  </a:cubicBezTo>
                  <a:lnTo>
                    <a:pt x="1006" y="157"/>
                  </a:lnTo>
                  <a:close/>
                  <a:moveTo>
                    <a:pt x="1087" y="229"/>
                  </a:moveTo>
                  <a:cubicBezTo>
                    <a:pt x="1092" y="226"/>
                    <a:pt x="1092" y="226"/>
                    <a:pt x="1092" y="226"/>
                  </a:cubicBezTo>
                  <a:cubicBezTo>
                    <a:pt x="1092" y="226"/>
                    <a:pt x="1093" y="226"/>
                    <a:pt x="1093" y="226"/>
                  </a:cubicBezTo>
                  <a:cubicBezTo>
                    <a:pt x="1095" y="223"/>
                    <a:pt x="1095" y="223"/>
                    <a:pt x="1095" y="223"/>
                  </a:cubicBezTo>
                  <a:cubicBezTo>
                    <a:pt x="1095" y="224"/>
                    <a:pt x="1096" y="225"/>
                    <a:pt x="1097" y="225"/>
                  </a:cubicBezTo>
                  <a:cubicBezTo>
                    <a:pt x="1096" y="224"/>
                    <a:pt x="1098" y="224"/>
                    <a:pt x="1098" y="223"/>
                  </a:cubicBezTo>
                  <a:cubicBezTo>
                    <a:pt x="1098" y="221"/>
                    <a:pt x="1098" y="221"/>
                    <a:pt x="1098" y="221"/>
                  </a:cubicBezTo>
                  <a:cubicBezTo>
                    <a:pt x="1115" y="220"/>
                    <a:pt x="1115" y="220"/>
                    <a:pt x="1115" y="220"/>
                  </a:cubicBezTo>
                  <a:cubicBezTo>
                    <a:pt x="1113" y="223"/>
                    <a:pt x="1111" y="225"/>
                    <a:pt x="1109" y="228"/>
                  </a:cubicBezTo>
                  <a:cubicBezTo>
                    <a:pt x="1093" y="229"/>
                    <a:pt x="1093" y="229"/>
                    <a:pt x="1093" y="229"/>
                  </a:cubicBezTo>
                  <a:cubicBezTo>
                    <a:pt x="1093" y="228"/>
                    <a:pt x="1092" y="228"/>
                    <a:pt x="1092" y="228"/>
                  </a:cubicBezTo>
                  <a:lnTo>
                    <a:pt x="1087" y="229"/>
                  </a:lnTo>
                  <a:close/>
                  <a:moveTo>
                    <a:pt x="1074" y="205"/>
                  </a:moveTo>
                  <a:cubicBezTo>
                    <a:pt x="1071" y="210"/>
                    <a:pt x="1068" y="215"/>
                    <a:pt x="1066" y="220"/>
                  </a:cubicBezTo>
                  <a:cubicBezTo>
                    <a:pt x="1063" y="225"/>
                    <a:pt x="1058" y="231"/>
                    <a:pt x="1052" y="231"/>
                  </a:cubicBezTo>
                  <a:cubicBezTo>
                    <a:pt x="1051" y="231"/>
                    <a:pt x="1050" y="231"/>
                    <a:pt x="1049" y="231"/>
                  </a:cubicBezTo>
                  <a:cubicBezTo>
                    <a:pt x="1050" y="229"/>
                    <a:pt x="1052" y="228"/>
                    <a:pt x="1053" y="226"/>
                  </a:cubicBezTo>
                  <a:cubicBezTo>
                    <a:pt x="1055" y="225"/>
                    <a:pt x="1056" y="226"/>
                    <a:pt x="1056" y="226"/>
                  </a:cubicBezTo>
                  <a:cubicBezTo>
                    <a:pt x="1056" y="225"/>
                    <a:pt x="1056" y="224"/>
                    <a:pt x="1055" y="224"/>
                  </a:cubicBezTo>
                  <a:cubicBezTo>
                    <a:pt x="1060" y="218"/>
                    <a:pt x="1065" y="212"/>
                    <a:pt x="1068" y="205"/>
                  </a:cubicBezTo>
                  <a:lnTo>
                    <a:pt x="1074" y="205"/>
                  </a:lnTo>
                  <a:close/>
                  <a:moveTo>
                    <a:pt x="884" y="236"/>
                  </a:moveTo>
                  <a:cubicBezTo>
                    <a:pt x="885" y="233"/>
                    <a:pt x="885" y="233"/>
                    <a:pt x="885" y="233"/>
                  </a:cubicBezTo>
                  <a:cubicBezTo>
                    <a:pt x="888" y="235"/>
                    <a:pt x="888" y="235"/>
                    <a:pt x="888" y="235"/>
                  </a:cubicBezTo>
                  <a:lnTo>
                    <a:pt x="884" y="236"/>
                  </a:lnTo>
                  <a:close/>
                  <a:moveTo>
                    <a:pt x="305" y="456"/>
                  </a:moveTo>
                  <a:cubicBezTo>
                    <a:pt x="309" y="456"/>
                    <a:pt x="312" y="457"/>
                    <a:pt x="316" y="458"/>
                  </a:cubicBezTo>
                  <a:cubicBezTo>
                    <a:pt x="315" y="458"/>
                    <a:pt x="314" y="459"/>
                    <a:pt x="314" y="460"/>
                  </a:cubicBezTo>
                  <a:cubicBezTo>
                    <a:pt x="315" y="463"/>
                    <a:pt x="318" y="459"/>
                    <a:pt x="316" y="458"/>
                  </a:cubicBezTo>
                  <a:cubicBezTo>
                    <a:pt x="326" y="460"/>
                    <a:pt x="336" y="462"/>
                    <a:pt x="346" y="465"/>
                  </a:cubicBezTo>
                  <a:cubicBezTo>
                    <a:pt x="333" y="466"/>
                    <a:pt x="321" y="466"/>
                    <a:pt x="308" y="467"/>
                  </a:cubicBezTo>
                  <a:cubicBezTo>
                    <a:pt x="307" y="463"/>
                    <a:pt x="306" y="459"/>
                    <a:pt x="305" y="456"/>
                  </a:cubicBezTo>
                  <a:moveTo>
                    <a:pt x="358" y="605"/>
                  </a:moveTo>
                  <a:cubicBezTo>
                    <a:pt x="360" y="604"/>
                    <a:pt x="360" y="604"/>
                    <a:pt x="360" y="604"/>
                  </a:cubicBezTo>
                  <a:cubicBezTo>
                    <a:pt x="362" y="603"/>
                    <a:pt x="362" y="603"/>
                    <a:pt x="362" y="603"/>
                  </a:cubicBezTo>
                  <a:cubicBezTo>
                    <a:pt x="366" y="603"/>
                    <a:pt x="366" y="603"/>
                    <a:pt x="366" y="603"/>
                  </a:cubicBezTo>
                  <a:cubicBezTo>
                    <a:pt x="369" y="601"/>
                    <a:pt x="369" y="601"/>
                    <a:pt x="369" y="601"/>
                  </a:cubicBezTo>
                  <a:cubicBezTo>
                    <a:pt x="377" y="601"/>
                    <a:pt x="377" y="601"/>
                    <a:pt x="377" y="601"/>
                  </a:cubicBezTo>
                  <a:cubicBezTo>
                    <a:pt x="384" y="600"/>
                    <a:pt x="384" y="600"/>
                    <a:pt x="384" y="600"/>
                  </a:cubicBezTo>
                  <a:cubicBezTo>
                    <a:pt x="382" y="602"/>
                    <a:pt x="382" y="602"/>
                    <a:pt x="382" y="602"/>
                  </a:cubicBezTo>
                  <a:cubicBezTo>
                    <a:pt x="379" y="603"/>
                    <a:pt x="379" y="603"/>
                    <a:pt x="379" y="603"/>
                  </a:cubicBezTo>
                  <a:cubicBezTo>
                    <a:pt x="375" y="604"/>
                    <a:pt x="376" y="605"/>
                    <a:pt x="372" y="605"/>
                  </a:cubicBezTo>
                  <a:cubicBezTo>
                    <a:pt x="368" y="606"/>
                    <a:pt x="361" y="605"/>
                    <a:pt x="358" y="605"/>
                  </a:cubicBezTo>
                  <a:moveTo>
                    <a:pt x="172" y="588"/>
                  </a:moveTo>
                  <a:cubicBezTo>
                    <a:pt x="172" y="589"/>
                    <a:pt x="172" y="589"/>
                    <a:pt x="172" y="589"/>
                  </a:cubicBezTo>
                  <a:cubicBezTo>
                    <a:pt x="172" y="591"/>
                    <a:pt x="172" y="594"/>
                    <a:pt x="172" y="596"/>
                  </a:cubicBezTo>
                  <a:cubicBezTo>
                    <a:pt x="166" y="596"/>
                    <a:pt x="166" y="596"/>
                    <a:pt x="166" y="596"/>
                  </a:cubicBezTo>
                  <a:cubicBezTo>
                    <a:pt x="166" y="593"/>
                    <a:pt x="165" y="591"/>
                    <a:pt x="165" y="588"/>
                  </a:cubicBezTo>
                  <a:cubicBezTo>
                    <a:pt x="167" y="588"/>
                    <a:pt x="170" y="588"/>
                    <a:pt x="172" y="588"/>
                  </a:cubicBezTo>
                  <a:moveTo>
                    <a:pt x="100" y="667"/>
                  </a:moveTo>
                  <a:cubicBezTo>
                    <a:pt x="99" y="669"/>
                    <a:pt x="99" y="669"/>
                    <a:pt x="99" y="669"/>
                  </a:cubicBezTo>
                  <a:cubicBezTo>
                    <a:pt x="102" y="669"/>
                    <a:pt x="105" y="669"/>
                    <a:pt x="108" y="668"/>
                  </a:cubicBezTo>
                  <a:cubicBezTo>
                    <a:pt x="113" y="667"/>
                    <a:pt x="113" y="667"/>
                    <a:pt x="113" y="667"/>
                  </a:cubicBezTo>
                  <a:cubicBezTo>
                    <a:pt x="143" y="666"/>
                    <a:pt x="143" y="666"/>
                    <a:pt x="143" y="666"/>
                  </a:cubicBezTo>
                  <a:cubicBezTo>
                    <a:pt x="60" y="687"/>
                    <a:pt x="60" y="687"/>
                    <a:pt x="60" y="687"/>
                  </a:cubicBezTo>
                  <a:cubicBezTo>
                    <a:pt x="54" y="688"/>
                    <a:pt x="49" y="689"/>
                    <a:pt x="43" y="691"/>
                  </a:cubicBezTo>
                  <a:cubicBezTo>
                    <a:pt x="43" y="685"/>
                    <a:pt x="43" y="685"/>
                    <a:pt x="43" y="685"/>
                  </a:cubicBezTo>
                  <a:cubicBezTo>
                    <a:pt x="53" y="682"/>
                    <a:pt x="62" y="680"/>
                    <a:pt x="72" y="677"/>
                  </a:cubicBezTo>
                  <a:cubicBezTo>
                    <a:pt x="71" y="674"/>
                    <a:pt x="71" y="671"/>
                    <a:pt x="70" y="669"/>
                  </a:cubicBezTo>
                  <a:cubicBezTo>
                    <a:pt x="77" y="668"/>
                    <a:pt x="77" y="668"/>
                    <a:pt x="77" y="668"/>
                  </a:cubicBezTo>
                  <a:cubicBezTo>
                    <a:pt x="80" y="674"/>
                    <a:pt x="86" y="671"/>
                    <a:pt x="89" y="669"/>
                  </a:cubicBezTo>
                  <a:lnTo>
                    <a:pt x="100" y="667"/>
                  </a:lnTo>
                  <a:close/>
                  <a:moveTo>
                    <a:pt x="104" y="660"/>
                  </a:moveTo>
                  <a:cubicBezTo>
                    <a:pt x="102" y="665"/>
                    <a:pt x="102" y="665"/>
                    <a:pt x="102" y="665"/>
                  </a:cubicBezTo>
                  <a:cubicBezTo>
                    <a:pt x="92" y="666"/>
                    <a:pt x="92" y="666"/>
                    <a:pt x="92" y="666"/>
                  </a:cubicBezTo>
                  <a:cubicBezTo>
                    <a:pt x="94" y="664"/>
                    <a:pt x="95" y="663"/>
                    <a:pt x="97" y="661"/>
                  </a:cubicBezTo>
                  <a:lnTo>
                    <a:pt x="104" y="6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noEditPoints="1"/>
            </p:cNvSpPr>
            <p:nvPr/>
          </p:nvSpPr>
          <p:spPr bwMode="auto">
            <a:xfrm>
              <a:off x="1905" y="2193"/>
              <a:ext cx="165" cy="154"/>
            </a:xfrm>
            <a:custGeom>
              <a:avLst/>
              <a:gdLst>
                <a:gd name="T0" fmla="*/ 55 w 147"/>
                <a:gd name="T1" fmla="*/ 96 h 138"/>
                <a:gd name="T2" fmla="*/ 2 w 147"/>
                <a:gd name="T3" fmla="*/ 55 h 138"/>
                <a:gd name="T4" fmla="*/ 24 w 147"/>
                <a:gd name="T5" fmla="*/ 36 h 138"/>
                <a:gd name="T6" fmla="*/ 122 w 147"/>
                <a:gd name="T7" fmla="*/ 15 h 138"/>
                <a:gd name="T8" fmla="*/ 77 w 147"/>
                <a:gd name="T9" fmla="*/ 118 h 138"/>
                <a:gd name="T10" fmla="*/ 89 w 147"/>
                <a:gd name="T11" fmla="*/ 117 h 138"/>
                <a:gd name="T12" fmla="*/ 88 w 147"/>
                <a:gd name="T13" fmla="*/ 118 h 138"/>
                <a:gd name="T14" fmla="*/ 34 w 147"/>
                <a:gd name="T15" fmla="*/ 130 h 138"/>
                <a:gd name="T16" fmla="*/ 91 w 147"/>
                <a:gd name="T17" fmla="*/ 68 h 138"/>
                <a:gd name="T18" fmla="*/ 76 w 147"/>
                <a:gd name="T19" fmla="*/ 82 h 138"/>
                <a:gd name="T20" fmla="*/ 88 w 147"/>
                <a:gd name="T21" fmla="*/ 90 h 138"/>
                <a:gd name="T22" fmla="*/ 75 w 147"/>
                <a:gd name="T23" fmla="*/ 84 h 138"/>
                <a:gd name="T24" fmla="*/ 62 w 147"/>
                <a:gd name="T25" fmla="*/ 127 h 138"/>
                <a:gd name="T26" fmla="*/ 25 w 147"/>
                <a:gd name="T27" fmla="*/ 123 h 138"/>
                <a:gd name="T28" fmla="*/ 39 w 147"/>
                <a:gd name="T29" fmla="*/ 60 h 138"/>
                <a:gd name="T30" fmla="*/ 132 w 147"/>
                <a:gd name="T31" fmla="*/ 61 h 138"/>
                <a:gd name="T32" fmla="*/ 111 w 147"/>
                <a:gd name="T33" fmla="*/ 106 h 138"/>
                <a:gd name="T34" fmla="*/ 100 w 147"/>
                <a:gd name="T35" fmla="*/ 103 h 138"/>
                <a:gd name="T36" fmla="*/ 127 w 147"/>
                <a:gd name="T37" fmla="*/ 89 h 138"/>
                <a:gd name="T38" fmla="*/ 118 w 147"/>
                <a:gd name="T39" fmla="*/ 90 h 138"/>
                <a:gd name="T40" fmla="*/ 65 w 147"/>
                <a:gd name="T41" fmla="*/ 61 h 138"/>
                <a:gd name="T42" fmla="*/ 76 w 147"/>
                <a:gd name="T43" fmla="*/ 59 h 138"/>
                <a:gd name="T44" fmla="*/ 54 w 147"/>
                <a:gd name="T45" fmla="*/ 103 h 138"/>
                <a:gd name="T46" fmla="*/ 35 w 147"/>
                <a:gd name="T47" fmla="*/ 110 h 138"/>
                <a:gd name="T48" fmla="*/ 31 w 147"/>
                <a:gd name="T49" fmla="*/ 104 h 138"/>
                <a:gd name="T50" fmla="*/ 71 w 147"/>
                <a:gd name="T51" fmla="*/ 79 h 138"/>
                <a:gd name="T52" fmla="*/ 89 w 147"/>
                <a:gd name="T53" fmla="*/ 18 h 138"/>
                <a:gd name="T54" fmla="*/ 93 w 147"/>
                <a:gd name="T55" fmla="*/ 20 h 138"/>
                <a:gd name="T56" fmla="*/ 15 w 147"/>
                <a:gd name="T57" fmla="*/ 88 h 138"/>
                <a:gd name="T58" fmla="*/ 10 w 147"/>
                <a:gd name="T59" fmla="*/ 84 h 138"/>
                <a:gd name="T60" fmla="*/ 117 w 147"/>
                <a:gd name="T61" fmla="*/ 77 h 138"/>
                <a:gd name="T62" fmla="*/ 123 w 147"/>
                <a:gd name="T63" fmla="*/ 80 h 138"/>
                <a:gd name="T64" fmla="*/ 122 w 147"/>
                <a:gd name="T65" fmla="*/ 71 h 138"/>
                <a:gd name="T66" fmla="*/ 112 w 147"/>
                <a:gd name="T67" fmla="*/ 72 h 138"/>
                <a:gd name="T68" fmla="*/ 73 w 147"/>
                <a:gd name="T69" fmla="*/ 77 h 138"/>
                <a:gd name="T70" fmla="*/ 76 w 147"/>
                <a:gd name="T71" fmla="*/ 67 h 138"/>
                <a:gd name="T72" fmla="*/ 13 w 147"/>
                <a:gd name="T73" fmla="*/ 80 h 138"/>
                <a:gd name="T74" fmla="*/ 6 w 147"/>
                <a:gd name="T75" fmla="*/ 66 h 138"/>
                <a:gd name="T76" fmla="*/ 4 w 147"/>
                <a:gd name="T77" fmla="*/ 63 h 138"/>
                <a:gd name="T78" fmla="*/ 29 w 147"/>
                <a:gd name="T79" fmla="*/ 62 h 138"/>
                <a:gd name="T80" fmla="*/ 65 w 147"/>
                <a:gd name="T81" fmla="*/ 62 h 138"/>
                <a:gd name="T82" fmla="*/ 90 w 147"/>
                <a:gd name="T83" fmla="*/ 69 h 138"/>
                <a:gd name="T84" fmla="*/ 124 w 147"/>
                <a:gd name="T85" fmla="*/ 67 h 138"/>
                <a:gd name="T86" fmla="*/ 39 w 147"/>
                <a:gd name="T87" fmla="*/ 67 h 138"/>
                <a:gd name="T88" fmla="*/ 32 w 147"/>
                <a:gd name="T89" fmla="*/ 67 h 138"/>
                <a:gd name="T90" fmla="*/ 26 w 147"/>
                <a:gd name="T91" fmla="*/ 67 h 138"/>
                <a:gd name="T92" fmla="*/ 80 w 147"/>
                <a:gd name="T93" fmla="*/ 53 h 138"/>
                <a:gd name="T94" fmla="*/ 116 w 147"/>
                <a:gd name="T95" fmla="*/ 22 h 138"/>
                <a:gd name="T96" fmla="*/ 87 w 147"/>
                <a:gd name="T97" fmla="*/ 52 h 138"/>
                <a:gd name="T98" fmla="*/ 118 w 147"/>
                <a:gd name="T99" fmla="*/ 34 h 138"/>
                <a:gd name="T100" fmla="*/ 63 w 147"/>
                <a:gd name="T101" fmla="*/ 31 h 138"/>
                <a:gd name="T102" fmla="*/ 72 w 147"/>
                <a:gd name="T103" fmla="*/ 54 h 138"/>
                <a:gd name="T104" fmla="*/ 54 w 147"/>
                <a:gd name="T105" fmla="*/ 35 h 138"/>
                <a:gd name="T106" fmla="*/ 51 w 147"/>
                <a:gd name="T107" fmla="*/ 25 h 138"/>
                <a:gd name="T108" fmla="*/ 70 w 147"/>
                <a:gd name="T109" fmla="*/ 19 h 138"/>
                <a:gd name="T110" fmla="*/ 58 w 147"/>
                <a:gd name="T111" fmla="*/ 28 h 138"/>
                <a:gd name="T112" fmla="*/ 58 w 147"/>
                <a:gd name="T113" fmla="*/ 4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7" h="138">
                  <a:moveTo>
                    <a:pt x="60" y="86"/>
                  </a:moveTo>
                  <a:cubicBezTo>
                    <a:pt x="59" y="86"/>
                    <a:pt x="57" y="86"/>
                    <a:pt x="57" y="89"/>
                  </a:cubicBezTo>
                  <a:cubicBezTo>
                    <a:pt x="59" y="88"/>
                    <a:pt x="61" y="88"/>
                    <a:pt x="60" y="86"/>
                  </a:cubicBezTo>
                  <a:moveTo>
                    <a:pt x="76" y="84"/>
                  </a:moveTo>
                  <a:cubicBezTo>
                    <a:pt x="76" y="85"/>
                    <a:pt x="74" y="85"/>
                    <a:pt x="75" y="87"/>
                  </a:cubicBezTo>
                  <a:cubicBezTo>
                    <a:pt x="75" y="86"/>
                    <a:pt x="77" y="86"/>
                    <a:pt x="76" y="84"/>
                  </a:cubicBezTo>
                  <a:moveTo>
                    <a:pt x="55" y="96"/>
                  </a:moveTo>
                  <a:cubicBezTo>
                    <a:pt x="54" y="97"/>
                    <a:pt x="53" y="97"/>
                    <a:pt x="54" y="99"/>
                  </a:cubicBezTo>
                  <a:cubicBezTo>
                    <a:pt x="54" y="98"/>
                    <a:pt x="56" y="98"/>
                    <a:pt x="55" y="96"/>
                  </a:cubicBezTo>
                  <a:moveTo>
                    <a:pt x="65" y="92"/>
                  </a:moveTo>
                  <a:cubicBezTo>
                    <a:pt x="64" y="93"/>
                    <a:pt x="62" y="93"/>
                    <a:pt x="63" y="96"/>
                  </a:cubicBezTo>
                  <a:cubicBezTo>
                    <a:pt x="64" y="95"/>
                    <a:pt x="66" y="95"/>
                    <a:pt x="65" y="92"/>
                  </a:cubicBezTo>
                  <a:moveTo>
                    <a:pt x="1" y="59"/>
                  </a:moveTo>
                  <a:cubicBezTo>
                    <a:pt x="2" y="55"/>
                    <a:pt x="2" y="55"/>
                    <a:pt x="2" y="55"/>
                  </a:cubicBezTo>
                  <a:cubicBezTo>
                    <a:pt x="16" y="57"/>
                    <a:pt x="16" y="57"/>
                    <a:pt x="16" y="57"/>
                  </a:cubicBezTo>
                  <a:cubicBezTo>
                    <a:pt x="10" y="57"/>
                    <a:pt x="5" y="58"/>
                    <a:pt x="1" y="59"/>
                  </a:cubicBezTo>
                  <a:moveTo>
                    <a:pt x="17" y="38"/>
                  </a:moveTo>
                  <a:cubicBezTo>
                    <a:pt x="19" y="37"/>
                    <a:pt x="19" y="37"/>
                    <a:pt x="19" y="37"/>
                  </a:cubicBezTo>
                  <a:cubicBezTo>
                    <a:pt x="19" y="38"/>
                    <a:pt x="19" y="39"/>
                    <a:pt x="19" y="40"/>
                  </a:cubicBezTo>
                  <a:cubicBezTo>
                    <a:pt x="24" y="39"/>
                    <a:pt x="24" y="39"/>
                    <a:pt x="24" y="39"/>
                  </a:cubicBezTo>
                  <a:cubicBezTo>
                    <a:pt x="24" y="38"/>
                    <a:pt x="24" y="37"/>
                    <a:pt x="24" y="36"/>
                  </a:cubicBezTo>
                  <a:cubicBezTo>
                    <a:pt x="34" y="56"/>
                    <a:pt x="34" y="56"/>
                    <a:pt x="34" y="56"/>
                  </a:cubicBezTo>
                  <a:cubicBezTo>
                    <a:pt x="30" y="56"/>
                    <a:pt x="27" y="56"/>
                    <a:pt x="23" y="56"/>
                  </a:cubicBezTo>
                  <a:cubicBezTo>
                    <a:pt x="16" y="40"/>
                    <a:pt x="16" y="40"/>
                    <a:pt x="16" y="40"/>
                  </a:cubicBezTo>
                  <a:cubicBezTo>
                    <a:pt x="16" y="40"/>
                    <a:pt x="17" y="39"/>
                    <a:pt x="17" y="38"/>
                  </a:cubicBezTo>
                  <a:moveTo>
                    <a:pt x="105" y="19"/>
                  </a:moveTo>
                  <a:cubicBezTo>
                    <a:pt x="113" y="7"/>
                    <a:pt x="113" y="7"/>
                    <a:pt x="113" y="7"/>
                  </a:cubicBezTo>
                  <a:cubicBezTo>
                    <a:pt x="122" y="15"/>
                    <a:pt x="122" y="15"/>
                    <a:pt x="122" y="15"/>
                  </a:cubicBezTo>
                  <a:cubicBezTo>
                    <a:pt x="119" y="19"/>
                    <a:pt x="119" y="19"/>
                    <a:pt x="119" y="19"/>
                  </a:cubicBezTo>
                  <a:cubicBezTo>
                    <a:pt x="114" y="19"/>
                    <a:pt x="109" y="19"/>
                    <a:pt x="105" y="19"/>
                  </a:cubicBezTo>
                  <a:moveTo>
                    <a:pt x="119" y="109"/>
                  </a:moveTo>
                  <a:cubicBezTo>
                    <a:pt x="120" y="116"/>
                    <a:pt x="120" y="116"/>
                    <a:pt x="120" y="116"/>
                  </a:cubicBezTo>
                  <a:cubicBezTo>
                    <a:pt x="99" y="112"/>
                    <a:pt x="99" y="112"/>
                    <a:pt x="99" y="112"/>
                  </a:cubicBezTo>
                  <a:cubicBezTo>
                    <a:pt x="100" y="115"/>
                    <a:pt x="100" y="115"/>
                    <a:pt x="100" y="115"/>
                  </a:cubicBezTo>
                  <a:cubicBezTo>
                    <a:pt x="93" y="115"/>
                    <a:pt x="85" y="117"/>
                    <a:pt x="77" y="118"/>
                  </a:cubicBezTo>
                  <a:cubicBezTo>
                    <a:pt x="82" y="111"/>
                    <a:pt x="82" y="111"/>
                    <a:pt x="82" y="111"/>
                  </a:cubicBezTo>
                  <a:cubicBezTo>
                    <a:pt x="86" y="111"/>
                    <a:pt x="90" y="110"/>
                    <a:pt x="94" y="110"/>
                  </a:cubicBezTo>
                  <a:cubicBezTo>
                    <a:pt x="103" y="110"/>
                    <a:pt x="111" y="110"/>
                    <a:pt x="119" y="109"/>
                  </a:cubicBezTo>
                  <a:moveTo>
                    <a:pt x="100" y="116"/>
                  </a:moveTo>
                  <a:cubicBezTo>
                    <a:pt x="103" y="124"/>
                    <a:pt x="103" y="124"/>
                    <a:pt x="103" y="124"/>
                  </a:cubicBezTo>
                  <a:cubicBezTo>
                    <a:pt x="100" y="123"/>
                    <a:pt x="95" y="122"/>
                    <a:pt x="92" y="124"/>
                  </a:cubicBezTo>
                  <a:cubicBezTo>
                    <a:pt x="89" y="117"/>
                    <a:pt x="89" y="117"/>
                    <a:pt x="89" y="117"/>
                  </a:cubicBezTo>
                  <a:cubicBezTo>
                    <a:pt x="91" y="117"/>
                    <a:pt x="91" y="117"/>
                    <a:pt x="91" y="117"/>
                  </a:cubicBezTo>
                  <a:cubicBezTo>
                    <a:pt x="94" y="117"/>
                    <a:pt x="97" y="116"/>
                    <a:pt x="100" y="116"/>
                  </a:cubicBezTo>
                  <a:moveTo>
                    <a:pt x="88" y="118"/>
                  </a:moveTo>
                  <a:cubicBezTo>
                    <a:pt x="77" y="134"/>
                    <a:pt x="77" y="134"/>
                    <a:pt x="77" y="134"/>
                  </a:cubicBezTo>
                  <a:cubicBezTo>
                    <a:pt x="70" y="128"/>
                    <a:pt x="70" y="128"/>
                    <a:pt x="70" y="128"/>
                  </a:cubicBezTo>
                  <a:cubicBezTo>
                    <a:pt x="76" y="120"/>
                    <a:pt x="76" y="120"/>
                    <a:pt x="76" y="120"/>
                  </a:cubicBezTo>
                  <a:cubicBezTo>
                    <a:pt x="80" y="119"/>
                    <a:pt x="84" y="118"/>
                    <a:pt x="88" y="118"/>
                  </a:cubicBezTo>
                  <a:moveTo>
                    <a:pt x="105" y="127"/>
                  </a:moveTo>
                  <a:cubicBezTo>
                    <a:pt x="108" y="133"/>
                    <a:pt x="108" y="133"/>
                    <a:pt x="108" y="133"/>
                  </a:cubicBezTo>
                  <a:cubicBezTo>
                    <a:pt x="97" y="138"/>
                    <a:pt x="97" y="138"/>
                    <a:pt x="97" y="138"/>
                  </a:cubicBezTo>
                  <a:cubicBezTo>
                    <a:pt x="93" y="127"/>
                    <a:pt x="93" y="127"/>
                    <a:pt x="93" y="127"/>
                  </a:cubicBezTo>
                  <a:cubicBezTo>
                    <a:pt x="97" y="126"/>
                    <a:pt x="101" y="127"/>
                    <a:pt x="105" y="127"/>
                  </a:cubicBezTo>
                  <a:moveTo>
                    <a:pt x="37" y="125"/>
                  </a:moveTo>
                  <a:cubicBezTo>
                    <a:pt x="34" y="130"/>
                    <a:pt x="34" y="130"/>
                    <a:pt x="34" y="130"/>
                  </a:cubicBezTo>
                  <a:cubicBezTo>
                    <a:pt x="29" y="126"/>
                    <a:pt x="29" y="126"/>
                    <a:pt x="29" y="126"/>
                  </a:cubicBezTo>
                  <a:cubicBezTo>
                    <a:pt x="33" y="126"/>
                    <a:pt x="33" y="126"/>
                    <a:pt x="33" y="126"/>
                  </a:cubicBezTo>
                  <a:cubicBezTo>
                    <a:pt x="35" y="125"/>
                    <a:pt x="36" y="125"/>
                    <a:pt x="37" y="125"/>
                  </a:cubicBezTo>
                  <a:close/>
                  <a:moveTo>
                    <a:pt x="91" y="68"/>
                  </a:moveTo>
                  <a:cubicBezTo>
                    <a:pt x="91" y="67"/>
                    <a:pt x="91" y="67"/>
                    <a:pt x="90" y="66"/>
                  </a:cubicBezTo>
                  <a:cubicBezTo>
                    <a:pt x="98" y="67"/>
                    <a:pt x="98" y="67"/>
                    <a:pt x="98" y="67"/>
                  </a:cubicBezTo>
                  <a:cubicBezTo>
                    <a:pt x="95" y="67"/>
                    <a:pt x="93" y="67"/>
                    <a:pt x="91" y="68"/>
                  </a:cubicBezTo>
                  <a:moveTo>
                    <a:pt x="130" y="50"/>
                  </a:moveTo>
                  <a:cubicBezTo>
                    <a:pt x="130" y="49"/>
                    <a:pt x="130" y="49"/>
                    <a:pt x="130" y="49"/>
                  </a:cubicBezTo>
                  <a:cubicBezTo>
                    <a:pt x="131" y="50"/>
                    <a:pt x="131" y="50"/>
                    <a:pt x="131" y="50"/>
                  </a:cubicBezTo>
                  <a:lnTo>
                    <a:pt x="130" y="50"/>
                  </a:lnTo>
                  <a:close/>
                  <a:moveTo>
                    <a:pt x="83" y="78"/>
                  </a:moveTo>
                  <a:cubicBezTo>
                    <a:pt x="84" y="80"/>
                    <a:pt x="84" y="80"/>
                    <a:pt x="84" y="80"/>
                  </a:cubicBezTo>
                  <a:cubicBezTo>
                    <a:pt x="81" y="81"/>
                    <a:pt x="78" y="80"/>
                    <a:pt x="76" y="82"/>
                  </a:cubicBezTo>
                  <a:cubicBezTo>
                    <a:pt x="76" y="81"/>
                    <a:pt x="75" y="81"/>
                    <a:pt x="74" y="81"/>
                  </a:cubicBezTo>
                  <a:cubicBezTo>
                    <a:pt x="73" y="79"/>
                    <a:pt x="73" y="79"/>
                    <a:pt x="73" y="79"/>
                  </a:cubicBezTo>
                  <a:lnTo>
                    <a:pt x="83" y="78"/>
                  </a:lnTo>
                  <a:close/>
                  <a:moveTo>
                    <a:pt x="85" y="82"/>
                  </a:moveTo>
                  <a:cubicBezTo>
                    <a:pt x="88" y="88"/>
                    <a:pt x="88" y="88"/>
                    <a:pt x="88" y="88"/>
                  </a:cubicBezTo>
                  <a:cubicBezTo>
                    <a:pt x="86" y="89"/>
                    <a:pt x="84" y="90"/>
                    <a:pt x="83" y="90"/>
                  </a:cubicBezTo>
                  <a:cubicBezTo>
                    <a:pt x="85" y="90"/>
                    <a:pt x="87" y="90"/>
                    <a:pt x="88" y="90"/>
                  </a:cubicBezTo>
                  <a:cubicBezTo>
                    <a:pt x="94" y="102"/>
                    <a:pt x="94" y="102"/>
                    <a:pt x="94" y="102"/>
                  </a:cubicBezTo>
                  <a:cubicBezTo>
                    <a:pt x="98" y="103"/>
                    <a:pt x="98" y="103"/>
                    <a:pt x="98" y="103"/>
                  </a:cubicBezTo>
                  <a:cubicBezTo>
                    <a:pt x="93" y="103"/>
                    <a:pt x="89" y="104"/>
                    <a:pt x="84" y="105"/>
                  </a:cubicBezTo>
                  <a:cubicBezTo>
                    <a:pt x="78" y="92"/>
                    <a:pt x="78" y="92"/>
                    <a:pt x="78" y="92"/>
                  </a:cubicBezTo>
                  <a:cubicBezTo>
                    <a:pt x="80" y="91"/>
                    <a:pt x="82" y="91"/>
                    <a:pt x="83" y="90"/>
                  </a:cubicBezTo>
                  <a:cubicBezTo>
                    <a:pt x="82" y="90"/>
                    <a:pt x="80" y="90"/>
                    <a:pt x="78" y="90"/>
                  </a:cubicBezTo>
                  <a:cubicBezTo>
                    <a:pt x="75" y="84"/>
                    <a:pt x="75" y="84"/>
                    <a:pt x="75" y="84"/>
                  </a:cubicBezTo>
                  <a:cubicBezTo>
                    <a:pt x="78" y="84"/>
                    <a:pt x="82" y="80"/>
                    <a:pt x="84" y="83"/>
                  </a:cubicBezTo>
                  <a:cubicBezTo>
                    <a:pt x="85" y="82"/>
                    <a:pt x="85" y="82"/>
                    <a:pt x="85" y="82"/>
                  </a:cubicBezTo>
                  <a:moveTo>
                    <a:pt x="56" y="110"/>
                  </a:moveTo>
                  <a:cubicBezTo>
                    <a:pt x="60" y="121"/>
                    <a:pt x="60" y="121"/>
                    <a:pt x="60" y="121"/>
                  </a:cubicBezTo>
                  <a:cubicBezTo>
                    <a:pt x="59" y="121"/>
                    <a:pt x="58" y="122"/>
                    <a:pt x="57" y="123"/>
                  </a:cubicBezTo>
                  <a:cubicBezTo>
                    <a:pt x="61" y="122"/>
                    <a:pt x="61" y="122"/>
                    <a:pt x="61" y="122"/>
                  </a:cubicBezTo>
                  <a:cubicBezTo>
                    <a:pt x="62" y="127"/>
                    <a:pt x="62" y="127"/>
                    <a:pt x="62" y="127"/>
                  </a:cubicBezTo>
                  <a:cubicBezTo>
                    <a:pt x="54" y="132"/>
                    <a:pt x="54" y="132"/>
                    <a:pt x="54" y="132"/>
                  </a:cubicBezTo>
                  <a:cubicBezTo>
                    <a:pt x="47" y="112"/>
                    <a:pt x="47" y="112"/>
                    <a:pt x="47" y="112"/>
                  </a:cubicBezTo>
                  <a:cubicBezTo>
                    <a:pt x="38" y="124"/>
                    <a:pt x="38" y="124"/>
                    <a:pt x="38" y="124"/>
                  </a:cubicBezTo>
                  <a:cubicBezTo>
                    <a:pt x="37" y="124"/>
                    <a:pt x="37" y="124"/>
                    <a:pt x="37" y="124"/>
                  </a:cubicBezTo>
                  <a:cubicBezTo>
                    <a:pt x="34" y="124"/>
                    <a:pt x="32" y="124"/>
                    <a:pt x="30" y="124"/>
                  </a:cubicBezTo>
                  <a:cubicBezTo>
                    <a:pt x="28" y="125"/>
                    <a:pt x="28" y="125"/>
                    <a:pt x="28" y="125"/>
                  </a:cubicBezTo>
                  <a:cubicBezTo>
                    <a:pt x="25" y="123"/>
                    <a:pt x="25" y="123"/>
                    <a:pt x="25" y="123"/>
                  </a:cubicBezTo>
                  <a:cubicBezTo>
                    <a:pt x="33" y="113"/>
                    <a:pt x="33" y="113"/>
                    <a:pt x="33" y="113"/>
                  </a:cubicBezTo>
                  <a:lnTo>
                    <a:pt x="56" y="110"/>
                  </a:lnTo>
                  <a:close/>
                  <a:moveTo>
                    <a:pt x="10" y="83"/>
                  </a:moveTo>
                  <a:cubicBezTo>
                    <a:pt x="11" y="82"/>
                    <a:pt x="11" y="82"/>
                    <a:pt x="11" y="82"/>
                  </a:cubicBezTo>
                  <a:lnTo>
                    <a:pt x="10" y="83"/>
                  </a:lnTo>
                  <a:close/>
                  <a:moveTo>
                    <a:pt x="37" y="60"/>
                  </a:moveTo>
                  <a:cubicBezTo>
                    <a:pt x="39" y="60"/>
                    <a:pt x="39" y="60"/>
                    <a:pt x="39" y="60"/>
                  </a:cubicBezTo>
                  <a:cubicBezTo>
                    <a:pt x="37" y="60"/>
                    <a:pt x="35" y="60"/>
                    <a:pt x="33" y="60"/>
                  </a:cubicBezTo>
                  <a:cubicBezTo>
                    <a:pt x="34" y="60"/>
                    <a:pt x="36" y="60"/>
                    <a:pt x="37" y="60"/>
                  </a:cubicBezTo>
                  <a:moveTo>
                    <a:pt x="118" y="63"/>
                  </a:moveTo>
                  <a:cubicBezTo>
                    <a:pt x="128" y="52"/>
                    <a:pt x="128" y="52"/>
                    <a:pt x="128" y="52"/>
                  </a:cubicBezTo>
                  <a:cubicBezTo>
                    <a:pt x="130" y="52"/>
                    <a:pt x="132" y="51"/>
                    <a:pt x="134" y="51"/>
                  </a:cubicBezTo>
                  <a:cubicBezTo>
                    <a:pt x="138" y="54"/>
                    <a:pt x="138" y="54"/>
                    <a:pt x="138" y="54"/>
                  </a:cubicBezTo>
                  <a:cubicBezTo>
                    <a:pt x="132" y="61"/>
                    <a:pt x="132" y="61"/>
                    <a:pt x="132" y="61"/>
                  </a:cubicBezTo>
                  <a:cubicBezTo>
                    <a:pt x="127" y="62"/>
                    <a:pt x="122" y="63"/>
                    <a:pt x="118" y="63"/>
                  </a:cubicBezTo>
                  <a:moveTo>
                    <a:pt x="131" y="55"/>
                  </a:moveTo>
                  <a:cubicBezTo>
                    <a:pt x="127" y="54"/>
                    <a:pt x="126" y="55"/>
                    <a:pt x="126" y="56"/>
                  </a:cubicBezTo>
                  <a:cubicBezTo>
                    <a:pt x="126" y="57"/>
                    <a:pt x="129" y="59"/>
                    <a:pt x="131" y="55"/>
                  </a:cubicBezTo>
                  <a:moveTo>
                    <a:pt x="98" y="103"/>
                  </a:moveTo>
                  <a:cubicBezTo>
                    <a:pt x="100" y="103"/>
                    <a:pt x="100" y="103"/>
                    <a:pt x="100" y="103"/>
                  </a:cubicBezTo>
                  <a:cubicBezTo>
                    <a:pt x="111" y="106"/>
                    <a:pt x="111" y="106"/>
                    <a:pt x="111" y="106"/>
                  </a:cubicBezTo>
                  <a:cubicBezTo>
                    <a:pt x="107" y="106"/>
                    <a:pt x="103" y="106"/>
                    <a:pt x="99" y="106"/>
                  </a:cubicBezTo>
                  <a:cubicBezTo>
                    <a:pt x="96" y="107"/>
                    <a:pt x="93" y="107"/>
                    <a:pt x="89" y="108"/>
                  </a:cubicBezTo>
                  <a:cubicBezTo>
                    <a:pt x="87" y="108"/>
                    <a:pt x="85" y="108"/>
                    <a:pt x="84" y="108"/>
                  </a:cubicBezTo>
                  <a:cubicBezTo>
                    <a:pt x="85" y="107"/>
                    <a:pt x="85" y="107"/>
                    <a:pt x="85" y="107"/>
                  </a:cubicBezTo>
                  <a:cubicBezTo>
                    <a:pt x="84" y="106"/>
                    <a:pt x="84" y="106"/>
                    <a:pt x="84" y="106"/>
                  </a:cubicBezTo>
                  <a:cubicBezTo>
                    <a:pt x="98" y="104"/>
                    <a:pt x="98" y="104"/>
                    <a:pt x="98" y="104"/>
                  </a:cubicBezTo>
                  <a:cubicBezTo>
                    <a:pt x="100" y="103"/>
                    <a:pt x="100" y="103"/>
                    <a:pt x="100" y="103"/>
                  </a:cubicBezTo>
                  <a:cubicBezTo>
                    <a:pt x="96" y="104"/>
                    <a:pt x="96" y="104"/>
                    <a:pt x="96" y="104"/>
                  </a:cubicBezTo>
                  <a:cubicBezTo>
                    <a:pt x="96" y="104"/>
                    <a:pt x="95" y="104"/>
                    <a:pt x="94" y="104"/>
                  </a:cubicBezTo>
                  <a:cubicBezTo>
                    <a:pt x="94" y="104"/>
                    <a:pt x="93" y="104"/>
                    <a:pt x="92" y="104"/>
                  </a:cubicBezTo>
                  <a:cubicBezTo>
                    <a:pt x="89" y="104"/>
                    <a:pt x="92" y="104"/>
                    <a:pt x="90" y="104"/>
                  </a:cubicBezTo>
                  <a:cubicBezTo>
                    <a:pt x="89" y="105"/>
                    <a:pt x="85" y="105"/>
                    <a:pt x="84" y="105"/>
                  </a:cubicBezTo>
                  <a:cubicBezTo>
                    <a:pt x="88" y="104"/>
                    <a:pt x="93" y="104"/>
                    <a:pt x="98" y="103"/>
                  </a:cubicBezTo>
                  <a:moveTo>
                    <a:pt x="127" y="89"/>
                  </a:moveTo>
                  <a:cubicBezTo>
                    <a:pt x="132" y="98"/>
                    <a:pt x="132" y="98"/>
                    <a:pt x="132" y="98"/>
                  </a:cubicBezTo>
                  <a:cubicBezTo>
                    <a:pt x="124" y="101"/>
                    <a:pt x="124" y="101"/>
                    <a:pt x="124" y="101"/>
                  </a:cubicBezTo>
                  <a:cubicBezTo>
                    <a:pt x="123" y="100"/>
                    <a:pt x="123" y="100"/>
                    <a:pt x="123" y="100"/>
                  </a:cubicBezTo>
                  <a:cubicBezTo>
                    <a:pt x="132" y="99"/>
                    <a:pt x="132" y="99"/>
                    <a:pt x="132" y="99"/>
                  </a:cubicBezTo>
                  <a:cubicBezTo>
                    <a:pt x="130" y="99"/>
                    <a:pt x="130" y="99"/>
                    <a:pt x="130" y="99"/>
                  </a:cubicBezTo>
                  <a:cubicBezTo>
                    <a:pt x="123" y="100"/>
                    <a:pt x="123" y="100"/>
                    <a:pt x="123" y="100"/>
                  </a:cubicBezTo>
                  <a:cubicBezTo>
                    <a:pt x="118" y="90"/>
                    <a:pt x="118" y="90"/>
                    <a:pt x="118" y="90"/>
                  </a:cubicBezTo>
                  <a:cubicBezTo>
                    <a:pt x="121" y="90"/>
                    <a:pt x="124" y="89"/>
                    <a:pt x="127" y="89"/>
                  </a:cubicBezTo>
                  <a:moveTo>
                    <a:pt x="64" y="57"/>
                  </a:moveTo>
                  <a:cubicBezTo>
                    <a:pt x="65" y="57"/>
                    <a:pt x="65" y="57"/>
                    <a:pt x="65" y="57"/>
                  </a:cubicBezTo>
                  <a:cubicBezTo>
                    <a:pt x="67" y="56"/>
                    <a:pt x="67" y="56"/>
                    <a:pt x="67" y="56"/>
                  </a:cubicBezTo>
                  <a:cubicBezTo>
                    <a:pt x="73" y="56"/>
                    <a:pt x="73" y="56"/>
                    <a:pt x="73" y="56"/>
                  </a:cubicBezTo>
                  <a:cubicBezTo>
                    <a:pt x="74" y="59"/>
                    <a:pt x="74" y="59"/>
                    <a:pt x="74" y="59"/>
                  </a:cubicBezTo>
                  <a:cubicBezTo>
                    <a:pt x="65" y="61"/>
                    <a:pt x="65" y="61"/>
                    <a:pt x="65" y="61"/>
                  </a:cubicBezTo>
                  <a:cubicBezTo>
                    <a:pt x="63" y="57"/>
                    <a:pt x="63" y="57"/>
                    <a:pt x="63" y="57"/>
                  </a:cubicBezTo>
                  <a:lnTo>
                    <a:pt x="64" y="57"/>
                  </a:lnTo>
                  <a:close/>
                  <a:moveTo>
                    <a:pt x="89" y="53"/>
                  </a:moveTo>
                  <a:cubicBezTo>
                    <a:pt x="91" y="53"/>
                    <a:pt x="91" y="53"/>
                    <a:pt x="91" y="53"/>
                  </a:cubicBezTo>
                  <a:cubicBezTo>
                    <a:pt x="92" y="53"/>
                    <a:pt x="92" y="53"/>
                    <a:pt x="92" y="53"/>
                  </a:cubicBezTo>
                  <a:cubicBezTo>
                    <a:pt x="89" y="57"/>
                    <a:pt x="89" y="57"/>
                    <a:pt x="89" y="57"/>
                  </a:cubicBezTo>
                  <a:cubicBezTo>
                    <a:pt x="76" y="59"/>
                    <a:pt x="76" y="59"/>
                    <a:pt x="76" y="59"/>
                  </a:cubicBezTo>
                  <a:cubicBezTo>
                    <a:pt x="79" y="55"/>
                    <a:pt x="79" y="55"/>
                    <a:pt x="79" y="55"/>
                  </a:cubicBezTo>
                  <a:lnTo>
                    <a:pt x="89" y="53"/>
                  </a:lnTo>
                  <a:close/>
                  <a:moveTo>
                    <a:pt x="71" y="79"/>
                  </a:moveTo>
                  <a:cubicBezTo>
                    <a:pt x="61" y="93"/>
                    <a:pt x="61" y="93"/>
                    <a:pt x="61" y="93"/>
                  </a:cubicBezTo>
                  <a:cubicBezTo>
                    <a:pt x="60" y="93"/>
                    <a:pt x="58" y="93"/>
                    <a:pt x="57" y="94"/>
                  </a:cubicBezTo>
                  <a:cubicBezTo>
                    <a:pt x="58" y="94"/>
                    <a:pt x="59" y="94"/>
                    <a:pt x="60" y="94"/>
                  </a:cubicBezTo>
                  <a:cubicBezTo>
                    <a:pt x="54" y="103"/>
                    <a:pt x="54" y="103"/>
                    <a:pt x="54" y="103"/>
                  </a:cubicBezTo>
                  <a:cubicBezTo>
                    <a:pt x="54" y="104"/>
                    <a:pt x="54" y="104"/>
                    <a:pt x="54" y="104"/>
                  </a:cubicBezTo>
                  <a:cubicBezTo>
                    <a:pt x="52" y="104"/>
                    <a:pt x="51" y="104"/>
                    <a:pt x="51" y="106"/>
                  </a:cubicBezTo>
                  <a:cubicBezTo>
                    <a:pt x="52" y="106"/>
                    <a:pt x="54" y="106"/>
                    <a:pt x="55" y="106"/>
                  </a:cubicBezTo>
                  <a:cubicBezTo>
                    <a:pt x="56" y="109"/>
                    <a:pt x="56" y="109"/>
                    <a:pt x="56" y="109"/>
                  </a:cubicBezTo>
                  <a:cubicBezTo>
                    <a:pt x="52" y="110"/>
                    <a:pt x="47" y="110"/>
                    <a:pt x="43" y="111"/>
                  </a:cubicBezTo>
                  <a:cubicBezTo>
                    <a:pt x="40" y="111"/>
                    <a:pt x="37" y="112"/>
                    <a:pt x="33" y="112"/>
                  </a:cubicBezTo>
                  <a:cubicBezTo>
                    <a:pt x="35" y="110"/>
                    <a:pt x="35" y="110"/>
                    <a:pt x="35" y="110"/>
                  </a:cubicBezTo>
                  <a:cubicBezTo>
                    <a:pt x="45" y="109"/>
                    <a:pt x="45" y="109"/>
                    <a:pt x="45" y="109"/>
                  </a:cubicBezTo>
                  <a:cubicBezTo>
                    <a:pt x="45" y="109"/>
                    <a:pt x="46" y="108"/>
                    <a:pt x="46" y="108"/>
                  </a:cubicBezTo>
                  <a:cubicBezTo>
                    <a:pt x="47" y="107"/>
                    <a:pt x="50" y="108"/>
                    <a:pt x="50" y="105"/>
                  </a:cubicBezTo>
                  <a:cubicBezTo>
                    <a:pt x="49" y="105"/>
                    <a:pt x="48" y="105"/>
                    <a:pt x="47" y="106"/>
                  </a:cubicBezTo>
                  <a:cubicBezTo>
                    <a:pt x="44" y="106"/>
                    <a:pt x="40" y="107"/>
                    <a:pt x="37" y="108"/>
                  </a:cubicBezTo>
                  <a:cubicBezTo>
                    <a:pt x="39" y="105"/>
                    <a:pt x="39" y="105"/>
                    <a:pt x="39" y="105"/>
                  </a:cubicBezTo>
                  <a:cubicBezTo>
                    <a:pt x="31" y="104"/>
                    <a:pt x="31" y="104"/>
                    <a:pt x="31" y="104"/>
                  </a:cubicBezTo>
                  <a:cubicBezTo>
                    <a:pt x="31" y="104"/>
                    <a:pt x="31" y="104"/>
                    <a:pt x="31" y="103"/>
                  </a:cubicBezTo>
                  <a:cubicBezTo>
                    <a:pt x="30" y="103"/>
                    <a:pt x="29" y="104"/>
                    <a:pt x="28" y="104"/>
                  </a:cubicBezTo>
                  <a:cubicBezTo>
                    <a:pt x="17" y="103"/>
                    <a:pt x="17" y="103"/>
                    <a:pt x="17" y="103"/>
                  </a:cubicBezTo>
                  <a:cubicBezTo>
                    <a:pt x="21" y="95"/>
                    <a:pt x="21" y="95"/>
                    <a:pt x="21" y="95"/>
                  </a:cubicBezTo>
                  <a:cubicBezTo>
                    <a:pt x="46" y="96"/>
                    <a:pt x="46" y="96"/>
                    <a:pt x="46" y="96"/>
                  </a:cubicBezTo>
                  <a:cubicBezTo>
                    <a:pt x="58" y="81"/>
                    <a:pt x="58" y="81"/>
                    <a:pt x="58" y="81"/>
                  </a:cubicBezTo>
                  <a:lnTo>
                    <a:pt x="71" y="79"/>
                  </a:lnTo>
                  <a:close/>
                  <a:moveTo>
                    <a:pt x="62" y="86"/>
                  </a:moveTo>
                  <a:cubicBezTo>
                    <a:pt x="63" y="84"/>
                    <a:pt x="60" y="85"/>
                    <a:pt x="60" y="85"/>
                  </a:cubicBezTo>
                  <a:cubicBezTo>
                    <a:pt x="60" y="86"/>
                    <a:pt x="61" y="86"/>
                    <a:pt x="62" y="86"/>
                  </a:cubicBezTo>
                  <a:moveTo>
                    <a:pt x="90" y="24"/>
                  </a:moveTo>
                  <a:cubicBezTo>
                    <a:pt x="89" y="21"/>
                    <a:pt x="89" y="21"/>
                    <a:pt x="89" y="21"/>
                  </a:cubicBezTo>
                  <a:cubicBezTo>
                    <a:pt x="88" y="20"/>
                    <a:pt x="88" y="20"/>
                    <a:pt x="88" y="20"/>
                  </a:cubicBezTo>
                  <a:cubicBezTo>
                    <a:pt x="89" y="19"/>
                    <a:pt x="89" y="19"/>
                    <a:pt x="89" y="18"/>
                  </a:cubicBezTo>
                  <a:cubicBezTo>
                    <a:pt x="88" y="18"/>
                    <a:pt x="88" y="17"/>
                    <a:pt x="87" y="16"/>
                  </a:cubicBezTo>
                  <a:cubicBezTo>
                    <a:pt x="85" y="10"/>
                    <a:pt x="85" y="10"/>
                    <a:pt x="85" y="10"/>
                  </a:cubicBezTo>
                  <a:cubicBezTo>
                    <a:pt x="93" y="6"/>
                    <a:pt x="93" y="6"/>
                    <a:pt x="93" y="6"/>
                  </a:cubicBezTo>
                  <a:cubicBezTo>
                    <a:pt x="97" y="18"/>
                    <a:pt x="97" y="18"/>
                    <a:pt x="97" y="18"/>
                  </a:cubicBezTo>
                  <a:cubicBezTo>
                    <a:pt x="94" y="19"/>
                    <a:pt x="91" y="20"/>
                    <a:pt x="88" y="20"/>
                  </a:cubicBezTo>
                  <a:cubicBezTo>
                    <a:pt x="89" y="21"/>
                    <a:pt x="89" y="21"/>
                    <a:pt x="89" y="21"/>
                  </a:cubicBezTo>
                  <a:cubicBezTo>
                    <a:pt x="90" y="20"/>
                    <a:pt x="92" y="20"/>
                    <a:pt x="93" y="20"/>
                  </a:cubicBezTo>
                  <a:cubicBezTo>
                    <a:pt x="95" y="19"/>
                    <a:pt x="96" y="19"/>
                    <a:pt x="98" y="19"/>
                  </a:cubicBezTo>
                  <a:cubicBezTo>
                    <a:pt x="98" y="21"/>
                    <a:pt x="98" y="21"/>
                    <a:pt x="98" y="21"/>
                  </a:cubicBezTo>
                  <a:cubicBezTo>
                    <a:pt x="95" y="21"/>
                    <a:pt x="92" y="22"/>
                    <a:pt x="90" y="24"/>
                  </a:cubicBezTo>
                  <a:moveTo>
                    <a:pt x="25" y="80"/>
                  </a:moveTo>
                  <a:cubicBezTo>
                    <a:pt x="19" y="87"/>
                    <a:pt x="19" y="87"/>
                    <a:pt x="19" y="87"/>
                  </a:cubicBezTo>
                  <a:cubicBezTo>
                    <a:pt x="15" y="87"/>
                    <a:pt x="15" y="87"/>
                    <a:pt x="15" y="87"/>
                  </a:cubicBezTo>
                  <a:cubicBezTo>
                    <a:pt x="14" y="87"/>
                    <a:pt x="14" y="88"/>
                    <a:pt x="15" y="88"/>
                  </a:cubicBezTo>
                  <a:cubicBezTo>
                    <a:pt x="15" y="88"/>
                    <a:pt x="15" y="88"/>
                    <a:pt x="16" y="88"/>
                  </a:cubicBezTo>
                  <a:cubicBezTo>
                    <a:pt x="17" y="88"/>
                    <a:pt x="17" y="88"/>
                    <a:pt x="17" y="88"/>
                  </a:cubicBezTo>
                  <a:cubicBezTo>
                    <a:pt x="17" y="88"/>
                    <a:pt x="17" y="88"/>
                    <a:pt x="17" y="88"/>
                  </a:cubicBezTo>
                  <a:cubicBezTo>
                    <a:pt x="17" y="88"/>
                    <a:pt x="17" y="88"/>
                    <a:pt x="17" y="88"/>
                  </a:cubicBezTo>
                  <a:cubicBezTo>
                    <a:pt x="16" y="88"/>
                    <a:pt x="16" y="88"/>
                    <a:pt x="16" y="88"/>
                  </a:cubicBezTo>
                  <a:cubicBezTo>
                    <a:pt x="15" y="88"/>
                    <a:pt x="15" y="88"/>
                    <a:pt x="15" y="88"/>
                  </a:cubicBezTo>
                  <a:cubicBezTo>
                    <a:pt x="10" y="84"/>
                    <a:pt x="10" y="84"/>
                    <a:pt x="10" y="84"/>
                  </a:cubicBezTo>
                  <a:cubicBezTo>
                    <a:pt x="12" y="84"/>
                    <a:pt x="14" y="83"/>
                    <a:pt x="17" y="83"/>
                  </a:cubicBezTo>
                  <a:cubicBezTo>
                    <a:pt x="19" y="81"/>
                    <a:pt x="22" y="80"/>
                    <a:pt x="25" y="80"/>
                  </a:cubicBezTo>
                  <a:moveTo>
                    <a:pt x="57" y="62"/>
                  </a:moveTo>
                  <a:cubicBezTo>
                    <a:pt x="53" y="63"/>
                    <a:pt x="53" y="63"/>
                    <a:pt x="53" y="63"/>
                  </a:cubicBezTo>
                  <a:cubicBezTo>
                    <a:pt x="54" y="62"/>
                    <a:pt x="55" y="62"/>
                    <a:pt x="56" y="62"/>
                  </a:cubicBezTo>
                  <a:lnTo>
                    <a:pt x="57" y="62"/>
                  </a:lnTo>
                  <a:close/>
                  <a:moveTo>
                    <a:pt x="117" y="77"/>
                  </a:moveTo>
                  <a:cubicBezTo>
                    <a:pt x="118" y="75"/>
                    <a:pt x="115" y="76"/>
                    <a:pt x="115" y="77"/>
                  </a:cubicBezTo>
                  <a:cubicBezTo>
                    <a:pt x="115" y="77"/>
                    <a:pt x="116" y="77"/>
                    <a:pt x="117" y="77"/>
                  </a:cubicBezTo>
                  <a:moveTo>
                    <a:pt x="124" y="71"/>
                  </a:moveTo>
                  <a:cubicBezTo>
                    <a:pt x="124" y="71"/>
                    <a:pt x="123" y="71"/>
                    <a:pt x="125" y="70"/>
                  </a:cubicBezTo>
                  <a:cubicBezTo>
                    <a:pt x="147" y="73"/>
                    <a:pt x="147" y="73"/>
                    <a:pt x="147" y="73"/>
                  </a:cubicBezTo>
                  <a:cubicBezTo>
                    <a:pt x="146" y="83"/>
                    <a:pt x="146" y="83"/>
                    <a:pt x="146" y="83"/>
                  </a:cubicBezTo>
                  <a:cubicBezTo>
                    <a:pt x="123" y="80"/>
                    <a:pt x="123" y="80"/>
                    <a:pt x="123" y="80"/>
                  </a:cubicBezTo>
                  <a:cubicBezTo>
                    <a:pt x="126" y="85"/>
                    <a:pt x="126" y="85"/>
                    <a:pt x="126" y="85"/>
                  </a:cubicBezTo>
                  <a:cubicBezTo>
                    <a:pt x="122" y="85"/>
                    <a:pt x="119" y="86"/>
                    <a:pt x="116" y="87"/>
                  </a:cubicBezTo>
                  <a:cubicBezTo>
                    <a:pt x="112" y="78"/>
                    <a:pt x="112" y="78"/>
                    <a:pt x="112" y="78"/>
                  </a:cubicBezTo>
                  <a:cubicBezTo>
                    <a:pt x="93" y="76"/>
                    <a:pt x="93" y="76"/>
                    <a:pt x="93" y="76"/>
                  </a:cubicBezTo>
                  <a:cubicBezTo>
                    <a:pt x="102" y="75"/>
                    <a:pt x="111" y="73"/>
                    <a:pt x="119" y="72"/>
                  </a:cubicBezTo>
                  <a:cubicBezTo>
                    <a:pt x="119" y="72"/>
                    <a:pt x="118" y="73"/>
                    <a:pt x="118" y="74"/>
                  </a:cubicBezTo>
                  <a:cubicBezTo>
                    <a:pt x="122" y="77"/>
                    <a:pt x="123" y="73"/>
                    <a:pt x="122" y="71"/>
                  </a:cubicBezTo>
                  <a:lnTo>
                    <a:pt x="124" y="71"/>
                  </a:lnTo>
                  <a:close/>
                  <a:moveTo>
                    <a:pt x="126" y="68"/>
                  </a:moveTo>
                  <a:cubicBezTo>
                    <a:pt x="124" y="70"/>
                    <a:pt x="124" y="70"/>
                    <a:pt x="124" y="70"/>
                  </a:cubicBezTo>
                  <a:cubicBezTo>
                    <a:pt x="123" y="70"/>
                    <a:pt x="123" y="70"/>
                    <a:pt x="123" y="70"/>
                  </a:cubicBezTo>
                  <a:cubicBezTo>
                    <a:pt x="122" y="70"/>
                    <a:pt x="122" y="71"/>
                    <a:pt x="121" y="71"/>
                  </a:cubicBezTo>
                  <a:cubicBezTo>
                    <a:pt x="121" y="71"/>
                    <a:pt x="121" y="71"/>
                    <a:pt x="120" y="71"/>
                  </a:cubicBezTo>
                  <a:cubicBezTo>
                    <a:pt x="118" y="72"/>
                    <a:pt x="115" y="72"/>
                    <a:pt x="112" y="72"/>
                  </a:cubicBezTo>
                  <a:cubicBezTo>
                    <a:pt x="114" y="72"/>
                    <a:pt x="116" y="72"/>
                    <a:pt x="118" y="71"/>
                  </a:cubicBezTo>
                  <a:cubicBezTo>
                    <a:pt x="114" y="71"/>
                    <a:pt x="107" y="73"/>
                    <a:pt x="102" y="74"/>
                  </a:cubicBezTo>
                  <a:cubicBezTo>
                    <a:pt x="97" y="74"/>
                    <a:pt x="93" y="75"/>
                    <a:pt x="90" y="75"/>
                  </a:cubicBezTo>
                  <a:cubicBezTo>
                    <a:pt x="82" y="74"/>
                    <a:pt x="82" y="74"/>
                    <a:pt x="82" y="74"/>
                  </a:cubicBezTo>
                  <a:cubicBezTo>
                    <a:pt x="82" y="76"/>
                    <a:pt x="82" y="76"/>
                    <a:pt x="82" y="76"/>
                  </a:cubicBezTo>
                  <a:cubicBezTo>
                    <a:pt x="79" y="77"/>
                    <a:pt x="76" y="77"/>
                    <a:pt x="73" y="78"/>
                  </a:cubicBezTo>
                  <a:cubicBezTo>
                    <a:pt x="73" y="77"/>
                    <a:pt x="73" y="77"/>
                    <a:pt x="73" y="77"/>
                  </a:cubicBezTo>
                  <a:cubicBezTo>
                    <a:pt x="72" y="78"/>
                    <a:pt x="72" y="78"/>
                    <a:pt x="72" y="78"/>
                  </a:cubicBezTo>
                  <a:cubicBezTo>
                    <a:pt x="68" y="79"/>
                    <a:pt x="63" y="80"/>
                    <a:pt x="59" y="80"/>
                  </a:cubicBezTo>
                  <a:cubicBezTo>
                    <a:pt x="64" y="73"/>
                    <a:pt x="64" y="73"/>
                    <a:pt x="64" y="73"/>
                  </a:cubicBezTo>
                  <a:cubicBezTo>
                    <a:pt x="65" y="73"/>
                    <a:pt x="65" y="73"/>
                    <a:pt x="65" y="73"/>
                  </a:cubicBezTo>
                  <a:cubicBezTo>
                    <a:pt x="68" y="73"/>
                    <a:pt x="71" y="75"/>
                    <a:pt x="73" y="71"/>
                  </a:cubicBezTo>
                  <a:cubicBezTo>
                    <a:pt x="72" y="71"/>
                    <a:pt x="72" y="71"/>
                    <a:pt x="71" y="71"/>
                  </a:cubicBezTo>
                  <a:cubicBezTo>
                    <a:pt x="73" y="70"/>
                    <a:pt x="75" y="69"/>
                    <a:pt x="76" y="67"/>
                  </a:cubicBezTo>
                  <a:cubicBezTo>
                    <a:pt x="74" y="66"/>
                    <a:pt x="73" y="69"/>
                    <a:pt x="72" y="69"/>
                  </a:cubicBezTo>
                  <a:cubicBezTo>
                    <a:pt x="63" y="70"/>
                    <a:pt x="62" y="72"/>
                    <a:pt x="64" y="72"/>
                  </a:cubicBezTo>
                  <a:cubicBezTo>
                    <a:pt x="65" y="72"/>
                    <a:pt x="65" y="72"/>
                    <a:pt x="65" y="72"/>
                  </a:cubicBezTo>
                  <a:cubicBezTo>
                    <a:pt x="64" y="72"/>
                    <a:pt x="64" y="72"/>
                    <a:pt x="64" y="72"/>
                  </a:cubicBezTo>
                  <a:cubicBezTo>
                    <a:pt x="34" y="69"/>
                    <a:pt x="34" y="69"/>
                    <a:pt x="34" y="69"/>
                  </a:cubicBezTo>
                  <a:cubicBezTo>
                    <a:pt x="26" y="78"/>
                    <a:pt x="26" y="78"/>
                    <a:pt x="26" y="78"/>
                  </a:cubicBezTo>
                  <a:cubicBezTo>
                    <a:pt x="22" y="79"/>
                    <a:pt x="17" y="79"/>
                    <a:pt x="13" y="80"/>
                  </a:cubicBezTo>
                  <a:cubicBezTo>
                    <a:pt x="22" y="69"/>
                    <a:pt x="22" y="69"/>
                    <a:pt x="22" y="69"/>
                  </a:cubicBezTo>
                  <a:cubicBezTo>
                    <a:pt x="22" y="69"/>
                    <a:pt x="23" y="69"/>
                    <a:pt x="23" y="68"/>
                  </a:cubicBezTo>
                  <a:cubicBezTo>
                    <a:pt x="23" y="67"/>
                    <a:pt x="23" y="67"/>
                    <a:pt x="23" y="67"/>
                  </a:cubicBezTo>
                  <a:cubicBezTo>
                    <a:pt x="10" y="66"/>
                    <a:pt x="10" y="66"/>
                    <a:pt x="10" y="66"/>
                  </a:cubicBezTo>
                  <a:cubicBezTo>
                    <a:pt x="12" y="66"/>
                    <a:pt x="13" y="66"/>
                    <a:pt x="14" y="65"/>
                  </a:cubicBezTo>
                  <a:cubicBezTo>
                    <a:pt x="19" y="65"/>
                    <a:pt x="23" y="65"/>
                    <a:pt x="27" y="63"/>
                  </a:cubicBezTo>
                  <a:cubicBezTo>
                    <a:pt x="21" y="63"/>
                    <a:pt x="14" y="64"/>
                    <a:pt x="6" y="66"/>
                  </a:cubicBezTo>
                  <a:cubicBezTo>
                    <a:pt x="0" y="65"/>
                    <a:pt x="0" y="65"/>
                    <a:pt x="0" y="65"/>
                  </a:cubicBezTo>
                  <a:cubicBezTo>
                    <a:pt x="1" y="63"/>
                    <a:pt x="1" y="63"/>
                    <a:pt x="1" y="63"/>
                  </a:cubicBezTo>
                  <a:cubicBezTo>
                    <a:pt x="2" y="64"/>
                    <a:pt x="2" y="63"/>
                    <a:pt x="2" y="63"/>
                  </a:cubicBezTo>
                  <a:cubicBezTo>
                    <a:pt x="2" y="62"/>
                    <a:pt x="2" y="62"/>
                    <a:pt x="1" y="63"/>
                  </a:cubicBezTo>
                  <a:cubicBezTo>
                    <a:pt x="1" y="62"/>
                    <a:pt x="1" y="62"/>
                    <a:pt x="1" y="62"/>
                  </a:cubicBezTo>
                  <a:cubicBezTo>
                    <a:pt x="2" y="62"/>
                    <a:pt x="4" y="62"/>
                    <a:pt x="7" y="62"/>
                  </a:cubicBezTo>
                  <a:cubicBezTo>
                    <a:pt x="6" y="62"/>
                    <a:pt x="5" y="62"/>
                    <a:pt x="4" y="63"/>
                  </a:cubicBezTo>
                  <a:cubicBezTo>
                    <a:pt x="6" y="62"/>
                    <a:pt x="10" y="63"/>
                    <a:pt x="12" y="61"/>
                  </a:cubicBezTo>
                  <a:cubicBezTo>
                    <a:pt x="9" y="61"/>
                    <a:pt x="9" y="61"/>
                    <a:pt x="9" y="61"/>
                  </a:cubicBezTo>
                  <a:cubicBezTo>
                    <a:pt x="17" y="61"/>
                    <a:pt x="27" y="59"/>
                    <a:pt x="35" y="59"/>
                  </a:cubicBezTo>
                  <a:cubicBezTo>
                    <a:pt x="35" y="59"/>
                    <a:pt x="35" y="59"/>
                    <a:pt x="35" y="59"/>
                  </a:cubicBezTo>
                  <a:cubicBezTo>
                    <a:pt x="34" y="60"/>
                    <a:pt x="33" y="60"/>
                    <a:pt x="32" y="60"/>
                  </a:cubicBezTo>
                  <a:cubicBezTo>
                    <a:pt x="30" y="61"/>
                    <a:pt x="33" y="60"/>
                    <a:pt x="32" y="61"/>
                  </a:cubicBezTo>
                  <a:cubicBezTo>
                    <a:pt x="30" y="61"/>
                    <a:pt x="30" y="61"/>
                    <a:pt x="29" y="62"/>
                  </a:cubicBezTo>
                  <a:cubicBezTo>
                    <a:pt x="41" y="60"/>
                    <a:pt x="41" y="60"/>
                    <a:pt x="41" y="60"/>
                  </a:cubicBezTo>
                  <a:cubicBezTo>
                    <a:pt x="51" y="61"/>
                    <a:pt x="51" y="61"/>
                    <a:pt x="51" y="61"/>
                  </a:cubicBezTo>
                  <a:cubicBezTo>
                    <a:pt x="52" y="62"/>
                    <a:pt x="52" y="62"/>
                    <a:pt x="52" y="63"/>
                  </a:cubicBezTo>
                  <a:cubicBezTo>
                    <a:pt x="49" y="63"/>
                    <a:pt x="46" y="64"/>
                    <a:pt x="43" y="64"/>
                  </a:cubicBezTo>
                  <a:cubicBezTo>
                    <a:pt x="46" y="66"/>
                    <a:pt x="54" y="64"/>
                    <a:pt x="61" y="62"/>
                  </a:cubicBezTo>
                  <a:cubicBezTo>
                    <a:pt x="66" y="63"/>
                    <a:pt x="66" y="63"/>
                    <a:pt x="66" y="63"/>
                  </a:cubicBezTo>
                  <a:cubicBezTo>
                    <a:pt x="65" y="62"/>
                    <a:pt x="65" y="62"/>
                    <a:pt x="65" y="62"/>
                  </a:cubicBezTo>
                  <a:cubicBezTo>
                    <a:pt x="72" y="61"/>
                    <a:pt x="80" y="60"/>
                    <a:pt x="88" y="58"/>
                  </a:cubicBezTo>
                  <a:cubicBezTo>
                    <a:pt x="83" y="65"/>
                    <a:pt x="83" y="65"/>
                    <a:pt x="83" y="65"/>
                  </a:cubicBezTo>
                  <a:cubicBezTo>
                    <a:pt x="90" y="66"/>
                    <a:pt x="90" y="66"/>
                    <a:pt x="90" y="66"/>
                  </a:cubicBezTo>
                  <a:cubicBezTo>
                    <a:pt x="88" y="67"/>
                    <a:pt x="85" y="67"/>
                    <a:pt x="84" y="69"/>
                  </a:cubicBezTo>
                  <a:cubicBezTo>
                    <a:pt x="81" y="69"/>
                    <a:pt x="78" y="70"/>
                    <a:pt x="76" y="71"/>
                  </a:cubicBezTo>
                  <a:cubicBezTo>
                    <a:pt x="78" y="72"/>
                    <a:pt x="81" y="71"/>
                    <a:pt x="83" y="70"/>
                  </a:cubicBezTo>
                  <a:cubicBezTo>
                    <a:pt x="85" y="70"/>
                    <a:pt x="89" y="71"/>
                    <a:pt x="90" y="69"/>
                  </a:cubicBezTo>
                  <a:cubicBezTo>
                    <a:pt x="95" y="69"/>
                    <a:pt x="99" y="68"/>
                    <a:pt x="103" y="68"/>
                  </a:cubicBezTo>
                  <a:cubicBezTo>
                    <a:pt x="113" y="69"/>
                    <a:pt x="113" y="69"/>
                    <a:pt x="113" y="69"/>
                  </a:cubicBezTo>
                  <a:cubicBezTo>
                    <a:pt x="116" y="65"/>
                    <a:pt x="116" y="65"/>
                    <a:pt x="116" y="65"/>
                  </a:cubicBezTo>
                  <a:cubicBezTo>
                    <a:pt x="119" y="65"/>
                    <a:pt x="119" y="65"/>
                    <a:pt x="119" y="65"/>
                  </a:cubicBezTo>
                  <a:cubicBezTo>
                    <a:pt x="130" y="63"/>
                    <a:pt x="130" y="63"/>
                    <a:pt x="130" y="63"/>
                  </a:cubicBezTo>
                  <a:cubicBezTo>
                    <a:pt x="128" y="66"/>
                    <a:pt x="128" y="66"/>
                    <a:pt x="128" y="66"/>
                  </a:cubicBezTo>
                  <a:cubicBezTo>
                    <a:pt x="125" y="65"/>
                    <a:pt x="124" y="66"/>
                    <a:pt x="124" y="67"/>
                  </a:cubicBezTo>
                  <a:cubicBezTo>
                    <a:pt x="124" y="67"/>
                    <a:pt x="125" y="68"/>
                    <a:pt x="126" y="68"/>
                  </a:cubicBezTo>
                  <a:moveTo>
                    <a:pt x="75" y="71"/>
                  </a:moveTo>
                  <a:cubicBezTo>
                    <a:pt x="74" y="71"/>
                    <a:pt x="74" y="71"/>
                    <a:pt x="74" y="72"/>
                  </a:cubicBezTo>
                  <a:cubicBezTo>
                    <a:pt x="74" y="72"/>
                    <a:pt x="75" y="73"/>
                    <a:pt x="75" y="71"/>
                  </a:cubicBezTo>
                  <a:moveTo>
                    <a:pt x="39" y="67"/>
                  </a:moveTo>
                  <a:cubicBezTo>
                    <a:pt x="39" y="66"/>
                    <a:pt x="40" y="66"/>
                    <a:pt x="40" y="66"/>
                  </a:cubicBezTo>
                  <a:cubicBezTo>
                    <a:pt x="40" y="66"/>
                    <a:pt x="39" y="66"/>
                    <a:pt x="39" y="67"/>
                  </a:cubicBezTo>
                  <a:moveTo>
                    <a:pt x="33" y="66"/>
                  </a:moveTo>
                  <a:cubicBezTo>
                    <a:pt x="33" y="67"/>
                    <a:pt x="33" y="67"/>
                    <a:pt x="33" y="67"/>
                  </a:cubicBezTo>
                  <a:cubicBezTo>
                    <a:pt x="34" y="67"/>
                    <a:pt x="34" y="67"/>
                    <a:pt x="34" y="67"/>
                  </a:cubicBezTo>
                  <a:cubicBezTo>
                    <a:pt x="34" y="66"/>
                    <a:pt x="34" y="66"/>
                    <a:pt x="34" y="66"/>
                  </a:cubicBezTo>
                  <a:lnTo>
                    <a:pt x="33" y="66"/>
                  </a:lnTo>
                  <a:close/>
                  <a:moveTo>
                    <a:pt x="31" y="67"/>
                  </a:moveTo>
                  <a:cubicBezTo>
                    <a:pt x="31" y="68"/>
                    <a:pt x="31" y="67"/>
                    <a:pt x="32" y="67"/>
                  </a:cubicBezTo>
                  <a:cubicBezTo>
                    <a:pt x="32" y="67"/>
                    <a:pt x="31" y="67"/>
                    <a:pt x="31" y="67"/>
                  </a:cubicBezTo>
                  <a:moveTo>
                    <a:pt x="27" y="68"/>
                  </a:moveTo>
                  <a:cubicBezTo>
                    <a:pt x="28" y="68"/>
                    <a:pt x="28" y="68"/>
                    <a:pt x="28" y="68"/>
                  </a:cubicBezTo>
                  <a:cubicBezTo>
                    <a:pt x="29" y="67"/>
                    <a:pt x="27" y="67"/>
                    <a:pt x="27" y="68"/>
                  </a:cubicBezTo>
                  <a:moveTo>
                    <a:pt x="26" y="67"/>
                  </a:moveTo>
                  <a:cubicBezTo>
                    <a:pt x="26" y="67"/>
                    <a:pt x="25" y="68"/>
                    <a:pt x="25" y="69"/>
                  </a:cubicBezTo>
                  <a:cubicBezTo>
                    <a:pt x="26" y="69"/>
                    <a:pt x="26" y="68"/>
                    <a:pt x="26" y="67"/>
                  </a:cubicBezTo>
                  <a:moveTo>
                    <a:pt x="29" y="63"/>
                  </a:moveTo>
                  <a:cubicBezTo>
                    <a:pt x="30" y="64"/>
                    <a:pt x="32" y="63"/>
                    <a:pt x="33" y="62"/>
                  </a:cubicBezTo>
                  <a:cubicBezTo>
                    <a:pt x="32" y="63"/>
                    <a:pt x="29" y="62"/>
                    <a:pt x="29" y="63"/>
                  </a:cubicBezTo>
                  <a:moveTo>
                    <a:pt x="16" y="61"/>
                  </a:moveTo>
                  <a:cubicBezTo>
                    <a:pt x="16" y="61"/>
                    <a:pt x="17" y="61"/>
                    <a:pt x="17" y="61"/>
                  </a:cubicBezTo>
                  <a:cubicBezTo>
                    <a:pt x="17" y="61"/>
                    <a:pt x="16" y="61"/>
                    <a:pt x="16" y="61"/>
                  </a:cubicBezTo>
                  <a:moveTo>
                    <a:pt x="80" y="53"/>
                  </a:moveTo>
                  <a:cubicBezTo>
                    <a:pt x="93" y="35"/>
                    <a:pt x="93" y="35"/>
                    <a:pt x="93" y="35"/>
                  </a:cubicBezTo>
                  <a:cubicBezTo>
                    <a:pt x="90" y="25"/>
                    <a:pt x="90" y="25"/>
                    <a:pt x="90" y="25"/>
                  </a:cubicBezTo>
                  <a:cubicBezTo>
                    <a:pt x="91" y="25"/>
                    <a:pt x="91" y="25"/>
                    <a:pt x="91" y="25"/>
                  </a:cubicBezTo>
                  <a:cubicBezTo>
                    <a:pt x="94" y="25"/>
                    <a:pt x="97" y="25"/>
                    <a:pt x="100" y="25"/>
                  </a:cubicBezTo>
                  <a:cubicBezTo>
                    <a:pt x="100" y="26"/>
                    <a:pt x="100" y="26"/>
                    <a:pt x="100" y="26"/>
                  </a:cubicBezTo>
                  <a:cubicBezTo>
                    <a:pt x="101" y="25"/>
                    <a:pt x="101" y="25"/>
                    <a:pt x="101" y="25"/>
                  </a:cubicBezTo>
                  <a:cubicBezTo>
                    <a:pt x="107" y="24"/>
                    <a:pt x="112" y="24"/>
                    <a:pt x="116" y="22"/>
                  </a:cubicBezTo>
                  <a:cubicBezTo>
                    <a:pt x="108" y="32"/>
                    <a:pt x="108" y="32"/>
                    <a:pt x="108" y="32"/>
                  </a:cubicBezTo>
                  <a:cubicBezTo>
                    <a:pt x="130" y="34"/>
                    <a:pt x="130" y="34"/>
                    <a:pt x="130" y="34"/>
                  </a:cubicBezTo>
                  <a:cubicBezTo>
                    <a:pt x="126" y="42"/>
                    <a:pt x="126" y="42"/>
                    <a:pt x="126" y="42"/>
                  </a:cubicBezTo>
                  <a:cubicBezTo>
                    <a:pt x="101" y="41"/>
                    <a:pt x="101" y="41"/>
                    <a:pt x="101" y="41"/>
                  </a:cubicBezTo>
                  <a:cubicBezTo>
                    <a:pt x="94" y="51"/>
                    <a:pt x="94" y="51"/>
                    <a:pt x="94" y="51"/>
                  </a:cubicBezTo>
                  <a:cubicBezTo>
                    <a:pt x="90" y="51"/>
                    <a:pt x="86" y="52"/>
                    <a:pt x="83" y="53"/>
                  </a:cubicBezTo>
                  <a:cubicBezTo>
                    <a:pt x="83" y="53"/>
                    <a:pt x="87" y="52"/>
                    <a:pt x="87" y="52"/>
                  </a:cubicBezTo>
                  <a:cubicBezTo>
                    <a:pt x="87" y="53"/>
                    <a:pt x="86" y="53"/>
                    <a:pt x="85" y="53"/>
                  </a:cubicBezTo>
                  <a:cubicBezTo>
                    <a:pt x="84" y="53"/>
                    <a:pt x="84" y="53"/>
                    <a:pt x="83" y="53"/>
                  </a:cubicBezTo>
                  <a:cubicBezTo>
                    <a:pt x="82" y="53"/>
                    <a:pt x="80" y="53"/>
                    <a:pt x="80" y="53"/>
                  </a:cubicBezTo>
                  <a:close/>
                  <a:moveTo>
                    <a:pt x="111" y="37"/>
                  </a:moveTo>
                  <a:cubicBezTo>
                    <a:pt x="107" y="38"/>
                    <a:pt x="97" y="33"/>
                    <a:pt x="96" y="41"/>
                  </a:cubicBezTo>
                  <a:cubicBezTo>
                    <a:pt x="101" y="39"/>
                    <a:pt x="110" y="42"/>
                    <a:pt x="111" y="37"/>
                  </a:cubicBezTo>
                  <a:moveTo>
                    <a:pt x="118" y="34"/>
                  </a:moveTo>
                  <a:cubicBezTo>
                    <a:pt x="117" y="34"/>
                    <a:pt x="116" y="34"/>
                    <a:pt x="116" y="35"/>
                  </a:cubicBezTo>
                  <a:cubicBezTo>
                    <a:pt x="117" y="35"/>
                    <a:pt x="118" y="35"/>
                    <a:pt x="118" y="34"/>
                  </a:cubicBezTo>
                  <a:moveTo>
                    <a:pt x="67" y="24"/>
                  </a:moveTo>
                  <a:cubicBezTo>
                    <a:pt x="64" y="28"/>
                    <a:pt x="64" y="28"/>
                    <a:pt x="64" y="28"/>
                  </a:cubicBezTo>
                  <a:cubicBezTo>
                    <a:pt x="61" y="29"/>
                    <a:pt x="61" y="29"/>
                    <a:pt x="61" y="29"/>
                  </a:cubicBezTo>
                  <a:cubicBezTo>
                    <a:pt x="61" y="30"/>
                    <a:pt x="63" y="29"/>
                    <a:pt x="64" y="29"/>
                  </a:cubicBezTo>
                  <a:cubicBezTo>
                    <a:pt x="63" y="31"/>
                    <a:pt x="63" y="31"/>
                    <a:pt x="63" y="31"/>
                  </a:cubicBezTo>
                  <a:cubicBezTo>
                    <a:pt x="68" y="44"/>
                    <a:pt x="68" y="44"/>
                    <a:pt x="68" y="44"/>
                  </a:cubicBezTo>
                  <a:cubicBezTo>
                    <a:pt x="68" y="44"/>
                    <a:pt x="68" y="44"/>
                    <a:pt x="68" y="44"/>
                  </a:cubicBezTo>
                  <a:cubicBezTo>
                    <a:pt x="68" y="45"/>
                    <a:pt x="68" y="45"/>
                    <a:pt x="69" y="46"/>
                  </a:cubicBezTo>
                  <a:cubicBezTo>
                    <a:pt x="70" y="48"/>
                    <a:pt x="70" y="48"/>
                    <a:pt x="70" y="48"/>
                  </a:cubicBezTo>
                  <a:cubicBezTo>
                    <a:pt x="69" y="49"/>
                    <a:pt x="69" y="49"/>
                    <a:pt x="69" y="50"/>
                  </a:cubicBezTo>
                  <a:cubicBezTo>
                    <a:pt x="69" y="50"/>
                    <a:pt x="70" y="49"/>
                    <a:pt x="70" y="49"/>
                  </a:cubicBezTo>
                  <a:cubicBezTo>
                    <a:pt x="72" y="54"/>
                    <a:pt x="72" y="54"/>
                    <a:pt x="72" y="54"/>
                  </a:cubicBezTo>
                  <a:cubicBezTo>
                    <a:pt x="69" y="54"/>
                    <a:pt x="69" y="54"/>
                    <a:pt x="69" y="54"/>
                  </a:cubicBezTo>
                  <a:cubicBezTo>
                    <a:pt x="70" y="54"/>
                    <a:pt x="70" y="54"/>
                    <a:pt x="70" y="54"/>
                  </a:cubicBezTo>
                  <a:cubicBezTo>
                    <a:pt x="68" y="55"/>
                    <a:pt x="65" y="55"/>
                    <a:pt x="62" y="55"/>
                  </a:cubicBezTo>
                  <a:cubicBezTo>
                    <a:pt x="59" y="47"/>
                    <a:pt x="59" y="47"/>
                    <a:pt x="59" y="47"/>
                  </a:cubicBezTo>
                  <a:cubicBezTo>
                    <a:pt x="60" y="46"/>
                    <a:pt x="61" y="46"/>
                    <a:pt x="62" y="44"/>
                  </a:cubicBezTo>
                  <a:cubicBezTo>
                    <a:pt x="60" y="44"/>
                    <a:pt x="58" y="44"/>
                    <a:pt x="57" y="44"/>
                  </a:cubicBezTo>
                  <a:cubicBezTo>
                    <a:pt x="54" y="35"/>
                    <a:pt x="54" y="35"/>
                    <a:pt x="54" y="35"/>
                  </a:cubicBezTo>
                  <a:cubicBezTo>
                    <a:pt x="31" y="31"/>
                    <a:pt x="31" y="31"/>
                    <a:pt x="31" y="31"/>
                  </a:cubicBezTo>
                  <a:cubicBezTo>
                    <a:pt x="35" y="31"/>
                    <a:pt x="38" y="31"/>
                    <a:pt x="37" y="26"/>
                  </a:cubicBezTo>
                  <a:cubicBezTo>
                    <a:pt x="35" y="27"/>
                    <a:pt x="31" y="26"/>
                    <a:pt x="28" y="27"/>
                  </a:cubicBezTo>
                  <a:cubicBezTo>
                    <a:pt x="27" y="22"/>
                    <a:pt x="27" y="22"/>
                    <a:pt x="27" y="22"/>
                  </a:cubicBezTo>
                  <a:cubicBezTo>
                    <a:pt x="49" y="25"/>
                    <a:pt x="49" y="25"/>
                    <a:pt x="49" y="25"/>
                  </a:cubicBezTo>
                  <a:cubicBezTo>
                    <a:pt x="44" y="25"/>
                    <a:pt x="40" y="26"/>
                    <a:pt x="39" y="30"/>
                  </a:cubicBezTo>
                  <a:cubicBezTo>
                    <a:pt x="44" y="30"/>
                    <a:pt x="49" y="29"/>
                    <a:pt x="51" y="25"/>
                  </a:cubicBezTo>
                  <a:cubicBezTo>
                    <a:pt x="49" y="25"/>
                    <a:pt x="49" y="25"/>
                    <a:pt x="49" y="25"/>
                  </a:cubicBezTo>
                  <a:cubicBezTo>
                    <a:pt x="40" y="5"/>
                    <a:pt x="40" y="5"/>
                    <a:pt x="40" y="5"/>
                  </a:cubicBezTo>
                  <a:cubicBezTo>
                    <a:pt x="50" y="0"/>
                    <a:pt x="50" y="0"/>
                    <a:pt x="50" y="0"/>
                  </a:cubicBezTo>
                  <a:cubicBezTo>
                    <a:pt x="59" y="21"/>
                    <a:pt x="59" y="21"/>
                    <a:pt x="59" y="21"/>
                  </a:cubicBezTo>
                  <a:cubicBezTo>
                    <a:pt x="70" y="3"/>
                    <a:pt x="70" y="3"/>
                    <a:pt x="70" y="3"/>
                  </a:cubicBezTo>
                  <a:cubicBezTo>
                    <a:pt x="77" y="9"/>
                    <a:pt x="77" y="9"/>
                    <a:pt x="77" y="9"/>
                  </a:cubicBezTo>
                  <a:cubicBezTo>
                    <a:pt x="70" y="19"/>
                    <a:pt x="70" y="19"/>
                    <a:pt x="70" y="19"/>
                  </a:cubicBezTo>
                  <a:cubicBezTo>
                    <a:pt x="68" y="19"/>
                    <a:pt x="66" y="21"/>
                    <a:pt x="66" y="24"/>
                  </a:cubicBezTo>
                  <a:lnTo>
                    <a:pt x="67" y="24"/>
                  </a:lnTo>
                  <a:close/>
                  <a:moveTo>
                    <a:pt x="57" y="33"/>
                  </a:moveTo>
                  <a:cubicBezTo>
                    <a:pt x="59" y="32"/>
                    <a:pt x="62" y="33"/>
                    <a:pt x="62" y="30"/>
                  </a:cubicBezTo>
                  <a:cubicBezTo>
                    <a:pt x="60" y="31"/>
                    <a:pt x="57" y="30"/>
                    <a:pt x="57" y="33"/>
                  </a:cubicBezTo>
                  <a:moveTo>
                    <a:pt x="62" y="26"/>
                  </a:moveTo>
                  <a:cubicBezTo>
                    <a:pt x="59" y="27"/>
                    <a:pt x="58" y="28"/>
                    <a:pt x="58" y="28"/>
                  </a:cubicBezTo>
                  <a:cubicBezTo>
                    <a:pt x="58" y="28"/>
                    <a:pt x="70" y="23"/>
                    <a:pt x="62" y="26"/>
                  </a:cubicBezTo>
                  <a:moveTo>
                    <a:pt x="65" y="50"/>
                  </a:moveTo>
                  <a:cubicBezTo>
                    <a:pt x="66" y="50"/>
                    <a:pt x="66" y="50"/>
                    <a:pt x="66" y="49"/>
                  </a:cubicBezTo>
                  <a:cubicBezTo>
                    <a:pt x="66" y="49"/>
                    <a:pt x="64" y="49"/>
                    <a:pt x="65" y="50"/>
                  </a:cubicBezTo>
                  <a:moveTo>
                    <a:pt x="58" y="43"/>
                  </a:moveTo>
                  <a:cubicBezTo>
                    <a:pt x="58" y="43"/>
                    <a:pt x="58" y="43"/>
                    <a:pt x="58" y="43"/>
                  </a:cubicBezTo>
                  <a:cubicBezTo>
                    <a:pt x="58" y="43"/>
                    <a:pt x="58" y="43"/>
                    <a:pt x="58" y="43"/>
                  </a:cubicBezTo>
                  <a:moveTo>
                    <a:pt x="43" y="31"/>
                  </a:moveTo>
                  <a:cubicBezTo>
                    <a:pt x="44" y="32"/>
                    <a:pt x="45" y="32"/>
                    <a:pt x="45" y="31"/>
                  </a:cubicBezTo>
                  <a:lnTo>
                    <a:pt x="4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noEditPoints="1"/>
            </p:cNvSpPr>
            <p:nvPr/>
          </p:nvSpPr>
          <p:spPr bwMode="auto">
            <a:xfrm>
              <a:off x="1660" y="2121"/>
              <a:ext cx="157" cy="163"/>
            </a:xfrm>
            <a:custGeom>
              <a:avLst/>
              <a:gdLst>
                <a:gd name="T0" fmla="*/ 46 w 140"/>
                <a:gd name="T1" fmla="*/ 95 h 145"/>
                <a:gd name="T2" fmla="*/ 4 w 140"/>
                <a:gd name="T3" fmla="*/ 41 h 145"/>
                <a:gd name="T4" fmla="*/ 30 w 140"/>
                <a:gd name="T5" fmla="*/ 29 h 145"/>
                <a:gd name="T6" fmla="*/ 130 w 140"/>
                <a:gd name="T7" fmla="*/ 32 h 145"/>
                <a:gd name="T8" fmla="*/ 62 w 140"/>
                <a:gd name="T9" fmla="*/ 121 h 145"/>
                <a:gd name="T10" fmla="*/ 73 w 140"/>
                <a:gd name="T11" fmla="*/ 123 h 145"/>
                <a:gd name="T12" fmla="*/ 73 w 140"/>
                <a:gd name="T13" fmla="*/ 123 h 145"/>
                <a:gd name="T14" fmla="*/ 17 w 140"/>
                <a:gd name="T15" fmla="*/ 122 h 145"/>
                <a:gd name="T16" fmla="*/ 87 w 140"/>
                <a:gd name="T17" fmla="*/ 76 h 145"/>
                <a:gd name="T18" fmla="*/ 69 w 140"/>
                <a:gd name="T19" fmla="*/ 86 h 145"/>
                <a:gd name="T20" fmla="*/ 80 w 140"/>
                <a:gd name="T21" fmla="*/ 96 h 145"/>
                <a:gd name="T22" fmla="*/ 68 w 140"/>
                <a:gd name="T23" fmla="*/ 87 h 145"/>
                <a:gd name="T24" fmla="*/ 45 w 140"/>
                <a:gd name="T25" fmla="*/ 126 h 145"/>
                <a:gd name="T26" fmla="*/ 10 w 140"/>
                <a:gd name="T27" fmla="*/ 113 h 145"/>
                <a:gd name="T28" fmla="*/ 39 w 140"/>
                <a:gd name="T29" fmla="*/ 55 h 145"/>
                <a:gd name="T30" fmla="*/ 128 w 140"/>
                <a:gd name="T31" fmla="*/ 79 h 145"/>
                <a:gd name="T32" fmla="*/ 98 w 140"/>
                <a:gd name="T33" fmla="*/ 117 h 145"/>
                <a:gd name="T34" fmla="*/ 88 w 140"/>
                <a:gd name="T35" fmla="*/ 112 h 145"/>
                <a:gd name="T36" fmla="*/ 118 w 140"/>
                <a:gd name="T37" fmla="*/ 105 h 145"/>
                <a:gd name="T38" fmla="*/ 108 w 140"/>
                <a:gd name="T39" fmla="*/ 104 h 145"/>
                <a:gd name="T40" fmla="*/ 64 w 140"/>
                <a:gd name="T41" fmla="*/ 62 h 145"/>
                <a:gd name="T42" fmla="*/ 74 w 140"/>
                <a:gd name="T43" fmla="*/ 63 h 145"/>
                <a:gd name="T44" fmla="*/ 43 w 140"/>
                <a:gd name="T45" fmla="*/ 101 h 145"/>
                <a:gd name="T46" fmla="*/ 23 w 140"/>
                <a:gd name="T47" fmla="*/ 103 h 145"/>
                <a:gd name="T48" fmla="*/ 20 w 140"/>
                <a:gd name="T49" fmla="*/ 97 h 145"/>
                <a:gd name="T50" fmla="*/ 65 w 140"/>
                <a:gd name="T51" fmla="*/ 82 h 145"/>
                <a:gd name="T52" fmla="*/ 98 w 140"/>
                <a:gd name="T53" fmla="*/ 26 h 145"/>
                <a:gd name="T54" fmla="*/ 101 w 140"/>
                <a:gd name="T55" fmla="*/ 30 h 145"/>
                <a:gd name="T56" fmla="*/ 8 w 140"/>
                <a:gd name="T57" fmla="*/ 76 h 145"/>
                <a:gd name="T58" fmla="*/ 5 w 140"/>
                <a:gd name="T59" fmla="*/ 72 h 145"/>
                <a:gd name="T60" fmla="*/ 111 w 140"/>
                <a:gd name="T61" fmla="*/ 91 h 145"/>
                <a:gd name="T62" fmla="*/ 115 w 140"/>
                <a:gd name="T63" fmla="*/ 95 h 145"/>
                <a:gd name="T64" fmla="*/ 117 w 140"/>
                <a:gd name="T65" fmla="*/ 87 h 145"/>
                <a:gd name="T66" fmla="*/ 107 w 140"/>
                <a:gd name="T67" fmla="*/ 85 h 145"/>
                <a:gd name="T68" fmla="*/ 67 w 140"/>
                <a:gd name="T69" fmla="*/ 81 h 145"/>
                <a:gd name="T70" fmla="*/ 73 w 140"/>
                <a:gd name="T71" fmla="*/ 71 h 145"/>
                <a:gd name="T72" fmla="*/ 8 w 140"/>
                <a:gd name="T73" fmla="*/ 68 h 145"/>
                <a:gd name="T74" fmla="*/ 5 w 140"/>
                <a:gd name="T75" fmla="*/ 53 h 145"/>
                <a:gd name="T76" fmla="*/ 4 w 140"/>
                <a:gd name="T77" fmla="*/ 50 h 145"/>
                <a:gd name="T78" fmla="*/ 28 w 140"/>
                <a:gd name="T79" fmla="*/ 55 h 145"/>
                <a:gd name="T80" fmla="*/ 64 w 140"/>
                <a:gd name="T81" fmla="*/ 63 h 145"/>
                <a:gd name="T82" fmla="*/ 86 w 140"/>
                <a:gd name="T83" fmla="*/ 77 h 145"/>
                <a:gd name="T84" fmla="*/ 120 w 140"/>
                <a:gd name="T85" fmla="*/ 83 h 145"/>
                <a:gd name="T86" fmla="*/ 37 w 140"/>
                <a:gd name="T87" fmla="*/ 62 h 145"/>
                <a:gd name="T88" fmla="*/ 30 w 140"/>
                <a:gd name="T89" fmla="*/ 61 h 145"/>
                <a:gd name="T90" fmla="*/ 25 w 140"/>
                <a:gd name="T91" fmla="*/ 60 h 145"/>
                <a:gd name="T92" fmla="*/ 80 w 140"/>
                <a:gd name="T93" fmla="*/ 58 h 145"/>
                <a:gd name="T94" fmla="*/ 123 w 140"/>
                <a:gd name="T95" fmla="*/ 37 h 145"/>
                <a:gd name="T96" fmla="*/ 88 w 140"/>
                <a:gd name="T97" fmla="*/ 60 h 145"/>
                <a:gd name="T98" fmla="*/ 114 w 140"/>
                <a:gd name="T99" fmla="*/ 51 h 145"/>
                <a:gd name="T100" fmla="*/ 71 w 140"/>
                <a:gd name="T101" fmla="*/ 31 h 145"/>
                <a:gd name="T102" fmla="*/ 72 w 140"/>
                <a:gd name="T103" fmla="*/ 53 h 145"/>
                <a:gd name="T104" fmla="*/ 60 w 140"/>
                <a:gd name="T105" fmla="*/ 45 h 145"/>
                <a:gd name="T106" fmla="*/ 46 w 140"/>
                <a:gd name="T107" fmla="*/ 26 h 145"/>
                <a:gd name="T108" fmla="*/ 88 w 140"/>
                <a:gd name="T109" fmla="*/ 15 h 145"/>
                <a:gd name="T110" fmla="*/ 69 w 140"/>
                <a:gd name="T111" fmla="*/ 28 h 145"/>
                <a:gd name="T112" fmla="*/ 61 w 140"/>
                <a:gd name="T113" fmla="*/ 4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0" h="145">
                  <a:moveTo>
                    <a:pt x="53" y="85"/>
                  </a:moveTo>
                  <a:cubicBezTo>
                    <a:pt x="52" y="86"/>
                    <a:pt x="50" y="86"/>
                    <a:pt x="50" y="88"/>
                  </a:cubicBezTo>
                  <a:cubicBezTo>
                    <a:pt x="51" y="87"/>
                    <a:pt x="53" y="88"/>
                    <a:pt x="53" y="85"/>
                  </a:cubicBezTo>
                  <a:moveTo>
                    <a:pt x="69" y="88"/>
                  </a:moveTo>
                  <a:cubicBezTo>
                    <a:pt x="68" y="88"/>
                    <a:pt x="67" y="88"/>
                    <a:pt x="67" y="90"/>
                  </a:cubicBezTo>
                  <a:cubicBezTo>
                    <a:pt x="68" y="89"/>
                    <a:pt x="69" y="90"/>
                    <a:pt x="69" y="88"/>
                  </a:cubicBezTo>
                  <a:moveTo>
                    <a:pt x="46" y="95"/>
                  </a:moveTo>
                  <a:cubicBezTo>
                    <a:pt x="45" y="95"/>
                    <a:pt x="43" y="95"/>
                    <a:pt x="44" y="97"/>
                  </a:cubicBezTo>
                  <a:cubicBezTo>
                    <a:pt x="44" y="97"/>
                    <a:pt x="46" y="97"/>
                    <a:pt x="46" y="95"/>
                  </a:cubicBezTo>
                  <a:moveTo>
                    <a:pt x="57" y="93"/>
                  </a:moveTo>
                  <a:cubicBezTo>
                    <a:pt x="55" y="94"/>
                    <a:pt x="53" y="93"/>
                    <a:pt x="53" y="96"/>
                  </a:cubicBezTo>
                  <a:cubicBezTo>
                    <a:pt x="55" y="95"/>
                    <a:pt x="57" y="96"/>
                    <a:pt x="57" y="93"/>
                  </a:cubicBezTo>
                  <a:moveTo>
                    <a:pt x="2" y="45"/>
                  </a:moveTo>
                  <a:cubicBezTo>
                    <a:pt x="4" y="41"/>
                    <a:pt x="4" y="41"/>
                    <a:pt x="4" y="41"/>
                  </a:cubicBezTo>
                  <a:cubicBezTo>
                    <a:pt x="17" y="47"/>
                    <a:pt x="17" y="47"/>
                    <a:pt x="17" y="47"/>
                  </a:cubicBezTo>
                  <a:cubicBezTo>
                    <a:pt x="11" y="46"/>
                    <a:pt x="6" y="45"/>
                    <a:pt x="2" y="45"/>
                  </a:cubicBezTo>
                  <a:moveTo>
                    <a:pt x="23" y="29"/>
                  </a:moveTo>
                  <a:cubicBezTo>
                    <a:pt x="25" y="29"/>
                    <a:pt x="25" y="29"/>
                    <a:pt x="25" y="29"/>
                  </a:cubicBezTo>
                  <a:cubicBezTo>
                    <a:pt x="25" y="29"/>
                    <a:pt x="25" y="30"/>
                    <a:pt x="25" y="31"/>
                  </a:cubicBezTo>
                  <a:cubicBezTo>
                    <a:pt x="29" y="32"/>
                    <a:pt x="29" y="32"/>
                    <a:pt x="29" y="32"/>
                  </a:cubicBezTo>
                  <a:cubicBezTo>
                    <a:pt x="29" y="31"/>
                    <a:pt x="29" y="30"/>
                    <a:pt x="30" y="29"/>
                  </a:cubicBezTo>
                  <a:cubicBezTo>
                    <a:pt x="34" y="50"/>
                    <a:pt x="34" y="50"/>
                    <a:pt x="34" y="50"/>
                  </a:cubicBezTo>
                  <a:cubicBezTo>
                    <a:pt x="31" y="50"/>
                    <a:pt x="28" y="49"/>
                    <a:pt x="25" y="48"/>
                  </a:cubicBezTo>
                  <a:cubicBezTo>
                    <a:pt x="21" y="31"/>
                    <a:pt x="21" y="31"/>
                    <a:pt x="21" y="31"/>
                  </a:cubicBezTo>
                  <a:cubicBezTo>
                    <a:pt x="22" y="30"/>
                    <a:pt x="22" y="30"/>
                    <a:pt x="23" y="29"/>
                  </a:cubicBezTo>
                  <a:moveTo>
                    <a:pt x="112" y="32"/>
                  </a:moveTo>
                  <a:cubicBezTo>
                    <a:pt x="124" y="23"/>
                    <a:pt x="124" y="23"/>
                    <a:pt x="124" y="23"/>
                  </a:cubicBezTo>
                  <a:cubicBezTo>
                    <a:pt x="130" y="32"/>
                    <a:pt x="130" y="32"/>
                    <a:pt x="130" y="32"/>
                  </a:cubicBezTo>
                  <a:cubicBezTo>
                    <a:pt x="126" y="35"/>
                    <a:pt x="126" y="35"/>
                    <a:pt x="126" y="35"/>
                  </a:cubicBezTo>
                  <a:cubicBezTo>
                    <a:pt x="122" y="34"/>
                    <a:pt x="117" y="33"/>
                    <a:pt x="112" y="32"/>
                  </a:cubicBezTo>
                  <a:moveTo>
                    <a:pt x="104" y="123"/>
                  </a:moveTo>
                  <a:cubicBezTo>
                    <a:pt x="104" y="129"/>
                    <a:pt x="104" y="129"/>
                    <a:pt x="104" y="129"/>
                  </a:cubicBezTo>
                  <a:cubicBezTo>
                    <a:pt x="84" y="121"/>
                    <a:pt x="84" y="121"/>
                    <a:pt x="84" y="121"/>
                  </a:cubicBezTo>
                  <a:cubicBezTo>
                    <a:pt x="84" y="123"/>
                    <a:pt x="84" y="123"/>
                    <a:pt x="84" y="123"/>
                  </a:cubicBezTo>
                  <a:cubicBezTo>
                    <a:pt x="77" y="122"/>
                    <a:pt x="70" y="121"/>
                    <a:pt x="62" y="121"/>
                  </a:cubicBezTo>
                  <a:cubicBezTo>
                    <a:pt x="68" y="115"/>
                    <a:pt x="68" y="115"/>
                    <a:pt x="68" y="115"/>
                  </a:cubicBezTo>
                  <a:cubicBezTo>
                    <a:pt x="72" y="116"/>
                    <a:pt x="76" y="117"/>
                    <a:pt x="80" y="118"/>
                  </a:cubicBezTo>
                  <a:cubicBezTo>
                    <a:pt x="88" y="120"/>
                    <a:pt x="97" y="122"/>
                    <a:pt x="104" y="123"/>
                  </a:cubicBezTo>
                  <a:moveTo>
                    <a:pt x="85" y="124"/>
                  </a:moveTo>
                  <a:cubicBezTo>
                    <a:pt x="86" y="133"/>
                    <a:pt x="86" y="133"/>
                    <a:pt x="86" y="133"/>
                  </a:cubicBezTo>
                  <a:cubicBezTo>
                    <a:pt x="82" y="131"/>
                    <a:pt x="78" y="129"/>
                    <a:pt x="75" y="130"/>
                  </a:cubicBezTo>
                  <a:cubicBezTo>
                    <a:pt x="73" y="123"/>
                    <a:pt x="73" y="123"/>
                    <a:pt x="73" y="123"/>
                  </a:cubicBezTo>
                  <a:cubicBezTo>
                    <a:pt x="75" y="123"/>
                    <a:pt x="75" y="123"/>
                    <a:pt x="75" y="123"/>
                  </a:cubicBezTo>
                  <a:cubicBezTo>
                    <a:pt x="79" y="124"/>
                    <a:pt x="82" y="124"/>
                    <a:pt x="85" y="124"/>
                  </a:cubicBezTo>
                  <a:moveTo>
                    <a:pt x="73" y="123"/>
                  </a:moveTo>
                  <a:cubicBezTo>
                    <a:pt x="58" y="137"/>
                    <a:pt x="58" y="137"/>
                    <a:pt x="58" y="137"/>
                  </a:cubicBezTo>
                  <a:cubicBezTo>
                    <a:pt x="53" y="129"/>
                    <a:pt x="53" y="129"/>
                    <a:pt x="53" y="129"/>
                  </a:cubicBezTo>
                  <a:cubicBezTo>
                    <a:pt x="60" y="122"/>
                    <a:pt x="60" y="122"/>
                    <a:pt x="60" y="122"/>
                  </a:cubicBezTo>
                  <a:cubicBezTo>
                    <a:pt x="65" y="123"/>
                    <a:pt x="69" y="123"/>
                    <a:pt x="73" y="123"/>
                  </a:cubicBezTo>
                  <a:moveTo>
                    <a:pt x="87" y="137"/>
                  </a:moveTo>
                  <a:cubicBezTo>
                    <a:pt x="88" y="143"/>
                    <a:pt x="88" y="143"/>
                    <a:pt x="88" y="143"/>
                  </a:cubicBezTo>
                  <a:cubicBezTo>
                    <a:pt x="77" y="145"/>
                    <a:pt x="77" y="145"/>
                    <a:pt x="77" y="145"/>
                  </a:cubicBezTo>
                  <a:cubicBezTo>
                    <a:pt x="75" y="133"/>
                    <a:pt x="75" y="133"/>
                    <a:pt x="75" y="133"/>
                  </a:cubicBezTo>
                  <a:cubicBezTo>
                    <a:pt x="79" y="134"/>
                    <a:pt x="83" y="136"/>
                    <a:pt x="87" y="137"/>
                  </a:cubicBezTo>
                  <a:moveTo>
                    <a:pt x="21" y="118"/>
                  </a:moveTo>
                  <a:cubicBezTo>
                    <a:pt x="17" y="122"/>
                    <a:pt x="17" y="122"/>
                    <a:pt x="17" y="122"/>
                  </a:cubicBezTo>
                  <a:cubicBezTo>
                    <a:pt x="13" y="117"/>
                    <a:pt x="13" y="117"/>
                    <a:pt x="13" y="117"/>
                  </a:cubicBezTo>
                  <a:cubicBezTo>
                    <a:pt x="17" y="118"/>
                    <a:pt x="17" y="118"/>
                    <a:pt x="17" y="118"/>
                  </a:cubicBezTo>
                  <a:cubicBezTo>
                    <a:pt x="19" y="118"/>
                    <a:pt x="20" y="118"/>
                    <a:pt x="21" y="118"/>
                  </a:cubicBezTo>
                  <a:close/>
                  <a:moveTo>
                    <a:pt x="87" y="76"/>
                  </a:moveTo>
                  <a:cubicBezTo>
                    <a:pt x="87" y="75"/>
                    <a:pt x="87" y="75"/>
                    <a:pt x="87" y="74"/>
                  </a:cubicBezTo>
                  <a:cubicBezTo>
                    <a:pt x="94" y="77"/>
                    <a:pt x="94" y="77"/>
                    <a:pt x="94" y="77"/>
                  </a:cubicBezTo>
                  <a:cubicBezTo>
                    <a:pt x="92" y="76"/>
                    <a:pt x="89" y="76"/>
                    <a:pt x="87" y="76"/>
                  </a:cubicBezTo>
                  <a:moveTo>
                    <a:pt x="129" y="67"/>
                  </a:moveTo>
                  <a:cubicBezTo>
                    <a:pt x="130" y="67"/>
                    <a:pt x="130" y="67"/>
                    <a:pt x="130" y="67"/>
                  </a:cubicBezTo>
                  <a:cubicBezTo>
                    <a:pt x="130" y="68"/>
                    <a:pt x="130" y="68"/>
                    <a:pt x="130" y="68"/>
                  </a:cubicBezTo>
                  <a:lnTo>
                    <a:pt x="129" y="67"/>
                  </a:lnTo>
                  <a:close/>
                  <a:moveTo>
                    <a:pt x="77" y="83"/>
                  </a:moveTo>
                  <a:cubicBezTo>
                    <a:pt x="78" y="86"/>
                    <a:pt x="78" y="86"/>
                    <a:pt x="78" y="86"/>
                  </a:cubicBezTo>
                  <a:cubicBezTo>
                    <a:pt x="74" y="86"/>
                    <a:pt x="72" y="84"/>
                    <a:pt x="69" y="86"/>
                  </a:cubicBezTo>
                  <a:cubicBezTo>
                    <a:pt x="69" y="85"/>
                    <a:pt x="68" y="85"/>
                    <a:pt x="68" y="84"/>
                  </a:cubicBezTo>
                  <a:cubicBezTo>
                    <a:pt x="67" y="82"/>
                    <a:pt x="67" y="82"/>
                    <a:pt x="67" y="82"/>
                  </a:cubicBezTo>
                  <a:lnTo>
                    <a:pt x="77" y="83"/>
                  </a:lnTo>
                  <a:close/>
                  <a:moveTo>
                    <a:pt x="78" y="88"/>
                  </a:moveTo>
                  <a:cubicBezTo>
                    <a:pt x="79" y="95"/>
                    <a:pt x="79" y="95"/>
                    <a:pt x="79" y="95"/>
                  </a:cubicBezTo>
                  <a:cubicBezTo>
                    <a:pt x="77" y="95"/>
                    <a:pt x="76" y="95"/>
                    <a:pt x="75" y="96"/>
                  </a:cubicBezTo>
                  <a:cubicBezTo>
                    <a:pt x="76" y="96"/>
                    <a:pt x="78" y="96"/>
                    <a:pt x="80" y="96"/>
                  </a:cubicBezTo>
                  <a:cubicBezTo>
                    <a:pt x="82" y="110"/>
                    <a:pt x="82" y="110"/>
                    <a:pt x="82" y="110"/>
                  </a:cubicBezTo>
                  <a:cubicBezTo>
                    <a:pt x="85" y="111"/>
                    <a:pt x="85" y="111"/>
                    <a:pt x="85" y="111"/>
                  </a:cubicBezTo>
                  <a:cubicBezTo>
                    <a:pt x="81" y="111"/>
                    <a:pt x="76" y="110"/>
                    <a:pt x="71" y="110"/>
                  </a:cubicBezTo>
                  <a:cubicBezTo>
                    <a:pt x="69" y="96"/>
                    <a:pt x="69" y="96"/>
                    <a:pt x="69" y="96"/>
                  </a:cubicBezTo>
                  <a:cubicBezTo>
                    <a:pt x="71" y="96"/>
                    <a:pt x="73" y="96"/>
                    <a:pt x="74" y="95"/>
                  </a:cubicBezTo>
                  <a:cubicBezTo>
                    <a:pt x="73" y="95"/>
                    <a:pt x="71" y="94"/>
                    <a:pt x="69" y="94"/>
                  </a:cubicBezTo>
                  <a:cubicBezTo>
                    <a:pt x="68" y="87"/>
                    <a:pt x="68" y="87"/>
                    <a:pt x="68" y="87"/>
                  </a:cubicBezTo>
                  <a:cubicBezTo>
                    <a:pt x="71" y="88"/>
                    <a:pt x="76" y="85"/>
                    <a:pt x="77" y="88"/>
                  </a:cubicBezTo>
                  <a:cubicBezTo>
                    <a:pt x="78" y="88"/>
                    <a:pt x="78" y="88"/>
                    <a:pt x="78" y="88"/>
                  </a:cubicBezTo>
                  <a:moveTo>
                    <a:pt x="43" y="108"/>
                  </a:moveTo>
                  <a:cubicBezTo>
                    <a:pt x="44" y="120"/>
                    <a:pt x="44" y="120"/>
                    <a:pt x="44" y="120"/>
                  </a:cubicBezTo>
                  <a:cubicBezTo>
                    <a:pt x="43" y="120"/>
                    <a:pt x="42" y="120"/>
                    <a:pt x="41" y="121"/>
                  </a:cubicBezTo>
                  <a:cubicBezTo>
                    <a:pt x="45" y="121"/>
                    <a:pt x="45" y="121"/>
                    <a:pt x="45" y="121"/>
                  </a:cubicBezTo>
                  <a:cubicBezTo>
                    <a:pt x="45" y="126"/>
                    <a:pt x="45" y="126"/>
                    <a:pt x="45" y="126"/>
                  </a:cubicBezTo>
                  <a:cubicBezTo>
                    <a:pt x="36" y="129"/>
                    <a:pt x="36" y="129"/>
                    <a:pt x="36" y="129"/>
                  </a:cubicBezTo>
                  <a:cubicBezTo>
                    <a:pt x="35" y="108"/>
                    <a:pt x="35" y="108"/>
                    <a:pt x="35" y="108"/>
                  </a:cubicBezTo>
                  <a:cubicBezTo>
                    <a:pt x="23" y="117"/>
                    <a:pt x="23" y="117"/>
                    <a:pt x="23" y="117"/>
                  </a:cubicBezTo>
                  <a:cubicBezTo>
                    <a:pt x="22" y="117"/>
                    <a:pt x="22" y="117"/>
                    <a:pt x="22" y="117"/>
                  </a:cubicBezTo>
                  <a:cubicBezTo>
                    <a:pt x="19" y="116"/>
                    <a:pt x="16" y="116"/>
                    <a:pt x="14" y="116"/>
                  </a:cubicBezTo>
                  <a:cubicBezTo>
                    <a:pt x="12" y="116"/>
                    <a:pt x="12" y="116"/>
                    <a:pt x="12" y="116"/>
                  </a:cubicBezTo>
                  <a:cubicBezTo>
                    <a:pt x="10" y="113"/>
                    <a:pt x="10" y="113"/>
                    <a:pt x="10" y="113"/>
                  </a:cubicBezTo>
                  <a:cubicBezTo>
                    <a:pt x="20" y="105"/>
                    <a:pt x="20" y="105"/>
                    <a:pt x="20" y="105"/>
                  </a:cubicBezTo>
                  <a:lnTo>
                    <a:pt x="43" y="108"/>
                  </a:lnTo>
                  <a:close/>
                  <a:moveTo>
                    <a:pt x="5" y="71"/>
                  </a:moveTo>
                  <a:cubicBezTo>
                    <a:pt x="6" y="70"/>
                    <a:pt x="6" y="70"/>
                    <a:pt x="6" y="70"/>
                  </a:cubicBezTo>
                  <a:lnTo>
                    <a:pt x="5" y="71"/>
                  </a:lnTo>
                  <a:close/>
                  <a:moveTo>
                    <a:pt x="37" y="55"/>
                  </a:moveTo>
                  <a:cubicBezTo>
                    <a:pt x="39" y="55"/>
                    <a:pt x="39" y="55"/>
                    <a:pt x="39" y="55"/>
                  </a:cubicBezTo>
                  <a:cubicBezTo>
                    <a:pt x="37" y="55"/>
                    <a:pt x="35" y="55"/>
                    <a:pt x="33" y="54"/>
                  </a:cubicBezTo>
                  <a:cubicBezTo>
                    <a:pt x="34" y="54"/>
                    <a:pt x="36" y="54"/>
                    <a:pt x="37" y="55"/>
                  </a:cubicBezTo>
                  <a:moveTo>
                    <a:pt x="115" y="78"/>
                  </a:moveTo>
                  <a:cubicBezTo>
                    <a:pt x="127" y="69"/>
                    <a:pt x="127" y="69"/>
                    <a:pt x="127" y="69"/>
                  </a:cubicBezTo>
                  <a:cubicBezTo>
                    <a:pt x="129" y="69"/>
                    <a:pt x="131" y="70"/>
                    <a:pt x="133" y="70"/>
                  </a:cubicBezTo>
                  <a:cubicBezTo>
                    <a:pt x="136" y="73"/>
                    <a:pt x="136" y="73"/>
                    <a:pt x="136" y="73"/>
                  </a:cubicBezTo>
                  <a:cubicBezTo>
                    <a:pt x="128" y="79"/>
                    <a:pt x="128" y="79"/>
                    <a:pt x="128" y="79"/>
                  </a:cubicBezTo>
                  <a:cubicBezTo>
                    <a:pt x="124" y="79"/>
                    <a:pt x="119" y="78"/>
                    <a:pt x="115" y="78"/>
                  </a:cubicBezTo>
                  <a:moveTo>
                    <a:pt x="129" y="73"/>
                  </a:moveTo>
                  <a:cubicBezTo>
                    <a:pt x="126" y="71"/>
                    <a:pt x="124" y="72"/>
                    <a:pt x="124" y="73"/>
                  </a:cubicBezTo>
                  <a:cubicBezTo>
                    <a:pt x="124" y="74"/>
                    <a:pt x="127" y="76"/>
                    <a:pt x="129" y="73"/>
                  </a:cubicBezTo>
                  <a:moveTo>
                    <a:pt x="86" y="112"/>
                  </a:moveTo>
                  <a:cubicBezTo>
                    <a:pt x="87" y="112"/>
                    <a:pt x="87" y="112"/>
                    <a:pt x="87" y="112"/>
                  </a:cubicBezTo>
                  <a:cubicBezTo>
                    <a:pt x="98" y="117"/>
                    <a:pt x="98" y="117"/>
                    <a:pt x="98" y="117"/>
                  </a:cubicBezTo>
                  <a:cubicBezTo>
                    <a:pt x="94" y="116"/>
                    <a:pt x="90" y="116"/>
                    <a:pt x="86" y="115"/>
                  </a:cubicBezTo>
                  <a:cubicBezTo>
                    <a:pt x="83" y="115"/>
                    <a:pt x="79" y="114"/>
                    <a:pt x="76" y="114"/>
                  </a:cubicBezTo>
                  <a:cubicBezTo>
                    <a:pt x="74" y="114"/>
                    <a:pt x="72" y="113"/>
                    <a:pt x="70" y="113"/>
                  </a:cubicBezTo>
                  <a:cubicBezTo>
                    <a:pt x="72" y="112"/>
                    <a:pt x="72" y="112"/>
                    <a:pt x="72" y="112"/>
                  </a:cubicBezTo>
                  <a:cubicBezTo>
                    <a:pt x="72" y="111"/>
                    <a:pt x="72" y="111"/>
                    <a:pt x="72" y="111"/>
                  </a:cubicBezTo>
                  <a:cubicBezTo>
                    <a:pt x="85" y="112"/>
                    <a:pt x="85" y="112"/>
                    <a:pt x="85" y="112"/>
                  </a:cubicBezTo>
                  <a:cubicBezTo>
                    <a:pt x="88" y="112"/>
                    <a:pt x="88" y="112"/>
                    <a:pt x="88" y="112"/>
                  </a:cubicBezTo>
                  <a:cubicBezTo>
                    <a:pt x="84" y="112"/>
                    <a:pt x="84" y="112"/>
                    <a:pt x="84" y="112"/>
                  </a:cubicBezTo>
                  <a:cubicBezTo>
                    <a:pt x="83" y="112"/>
                    <a:pt x="83" y="111"/>
                    <a:pt x="81" y="111"/>
                  </a:cubicBezTo>
                  <a:cubicBezTo>
                    <a:pt x="81" y="112"/>
                    <a:pt x="80" y="111"/>
                    <a:pt x="79" y="111"/>
                  </a:cubicBezTo>
                  <a:cubicBezTo>
                    <a:pt x="76" y="111"/>
                    <a:pt x="80" y="111"/>
                    <a:pt x="78" y="111"/>
                  </a:cubicBezTo>
                  <a:cubicBezTo>
                    <a:pt x="76" y="111"/>
                    <a:pt x="73" y="111"/>
                    <a:pt x="72" y="110"/>
                  </a:cubicBezTo>
                  <a:cubicBezTo>
                    <a:pt x="75" y="110"/>
                    <a:pt x="81" y="111"/>
                    <a:pt x="86" y="112"/>
                  </a:cubicBezTo>
                  <a:moveTo>
                    <a:pt x="118" y="105"/>
                  </a:moveTo>
                  <a:cubicBezTo>
                    <a:pt x="120" y="115"/>
                    <a:pt x="120" y="115"/>
                    <a:pt x="120" y="115"/>
                  </a:cubicBezTo>
                  <a:cubicBezTo>
                    <a:pt x="111" y="116"/>
                    <a:pt x="111" y="116"/>
                    <a:pt x="111" y="116"/>
                  </a:cubicBezTo>
                  <a:cubicBezTo>
                    <a:pt x="111" y="115"/>
                    <a:pt x="111" y="115"/>
                    <a:pt x="111" y="115"/>
                  </a:cubicBezTo>
                  <a:cubicBezTo>
                    <a:pt x="120" y="116"/>
                    <a:pt x="120" y="116"/>
                    <a:pt x="120" y="116"/>
                  </a:cubicBezTo>
                  <a:cubicBezTo>
                    <a:pt x="117" y="115"/>
                    <a:pt x="117" y="115"/>
                    <a:pt x="117" y="115"/>
                  </a:cubicBezTo>
                  <a:cubicBezTo>
                    <a:pt x="110" y="114"/>
                    <a:pt x="110" y="114"/>
                    <a:pt x="110" y="114"/>
                  </a:cubicBezTo>
                  <a:cubicBezTo>
                    <a:pt x="108" y="104"/>
                    <a:pt x="108" y="104"/>
                    <a:pt x="108" y="104"/>
                  </a:cubicBezTo>
                  <a:cubicBezTo>
                    <a:pt x="111" y="104"/>
                    <a:pt x="114" y="105"/>
                    <a:pt x="118" y="105"/>
                  </a:cubicBezTo>
                  <a:moveTo>
                    <a:pt x="64" y="59"/>
                  </a:moveTo>
                  <a:cubicBezTo>
                    <a:pt x="65" y="59"/>
                    <a:pt x="65" y="59"/>
                    <a:pt x="65" y="59"/>
                  </a:cubicBezTo>
                  <a:cubicBezTo>
                    <a:pt x="67" y="59"/>
                    <a:pt x="67" y="59"/>
                    <a:pt x="67" y="59"/>
                  </a:cubicBezTo>
                  <a:cubicBezTo>
                    <a:pt x="73" y="59"/>
                    <a:pt x="73" y="59"/>
                    <a:pt x="73" y="59"/>
                  </a:cubicBezTo>
                  <a:cubicBezTo>
                    <a:pt x="73" y="63"/>
                    <a:pt x="73" y="63"/>
                    <a:pt x="73" y="63"/>
                  </a:cubicBezTo>
                  <a:cubicBezTo>
                    <a:pt x="64" y="62"/>
                    <a:pt x="64" y="62"/>
                    <a:pt x="64" y="62"/>
                  </a:cubicBezTo>
                  <a:cubicBezTo>
                    <a:pt x="63" y="59"/>
                    <a:pt x="63" y="59"/>
                    <a:pt x="63" y="59"/>
                  </a:cubicBezTo>
                  <a:lnTo>
                    <a:pt x="64" y="59"/>
                  </a:lnTo>
                  <a:close/>
                  <a:moveTo>
                    <a:pt x="89" y="61"/>
                  </a:moveTo>
                  <a:cubicBezTo>
                    <a:pt x="91" y="61"/>
                    <a:pt x="91" y="61"/>
                    <a:pt x="91" y="61"/>
                  </a:cubicBezTo>
                  <a:cubicBezTo>
                    <a:pt x="92" y="62"/>
                    <a:pt x="92" y="62"/>
                    <a:pt x="92" y="62"/>
                  </a:cubicBezTo>
                  <a:cubicBezTo>
                    <a:pt x="89" y="64"/>
                    <a:pt x="89" y="64"/>
                    <a:pt x="89" y="64"/>
                  </a:cubicBezTo>
                  <a:cubicBezTo>
                    <a:pt x="74" y="63"/>
                    <a:pt x="74" y="63"/>
                    <a:pt x="74" y="63"/>
                  </a:cubicBezTo>
                  <a:cubicBezTo>
                    <a:pt x="78" y="60"/>
                    <a:pt x="78" y="60"/>
                    <a:pt x="78" y="60"/>
                  </a:cubicBezTo>
                  <a:lnTo>
                    <a:pt x="89" y="61"/>
                  </a:lnTo>
                  <a:close/>
                  <a:moveTo>
                    <a:pt x="65" y="82"/>
                  </a:moveTo>
                  <a:cubicBezTo>
                    <a:pt x="53" y="93"/>
                    <a:pt x="53" y="93"/>
                    <a:pt x="53" y="93"/>
                  </a:cubicBezTo>
                  <a:cubicBezTo>
                    <a:pt x="51" y="93"/>
                    <a:pt x="49" y="93"/>
                    <a:pt x="48" y="93"/>
                  </a:cubicBezTo>
                  <a:cubicBezTo>
                    <a:pt x="49" y="93"/>
                    <a:pt x="50" y="93"/>
                    <a:pt x="51" y="94"/>
                  </a:cubicBezTo>
                  <a:cubicBezTo>
                    <a:pt x="43" y="101"/>
                    <a:pt x="43" y="101"/>
                    <a:pt x="43" y="101"/>
                  </a:cubicBezTo>
                  <a:cubicBezTo>
                    <a:pt x="43" y="102"/>
                    <a:pt x="43" y="102"/>
                    <a:pt x="43" y="102"/>
                  </a:cubicBezTo>
                  <a:cubicBezTo>
                    <a:pt x="41" y="101"/>
                    <a:pt x="40" y="101"/>
                    <a:pt x="39" y="103"/>
                  </a:cubicBezTo>
                  <a:cubicBezTo>
                    <a:pt x="40" y="103"/>
                    <a:pt x="42" y="104"/>
                    <a:pt x="43" y="104"/>
                  </a:cubicBezTo>
                  <a:cubicBezTo>
                    <a:pt x="43" y="107"/>
                    <a:pt x="43" y="107"/>
                    <a:pt x="43" y="107"/>
                  </a:cubicBezTo>
                  <a:cubicBezTo>
                    <a:pt x="39" y="107"/>
                    <a:pt x="35" y="106"/>
                    <a:pt x="30" y="106"/>
                  </a:cubicBezTo>
                  <a:cubicBezTo>
                    <a:pt x="27" y="106"/>
                    <a:pt x="24" y="105"/>
                    <a:pt x="21" y="105"/>
                  </a:cubicBezTo>
                  <a:cubicBezTo>
                    <a:pt x="23" y="103"/>
                    <a:pt x="23" y="103"/>
                    <a:pt x="23" y="103"/>
                  </a:cubicBezTo>
                  <a:cubicBezTo>
                    <a:pt x="33" y="105"/>
                    <a:pt x="33" y="105"/>
                    <a:pt x="33" y="105"/>
                  </a:cubicBezTo>
                  <a:cubicBezTo>
                    <a:pt x="33" y="104"/>
                    <a:pt x="34" y="104"/>
                    <a:pt x="34" y="104"/>
                  </a:cubicBezTo>
                  <a:cubicBezTo>
                    <a:pt x="36" y="103"/>
                    <a:pt x="38" y="104"/>
                    <a:pt x="38" y="102"/>
                  </a:cubicBezTo>
                  <a:cubicBezTo>
                    <a:pt x="37" y="102"/>
                    <a:pt x="37" y="102"/>
                    <a:pt x="36" y="102"/>
                  </a:cubicBezTo>
                  <a:cubicBezTo>
                    <a:pt x="32" y="102"/>
                    <a:pt x="29" y="101"/>
                    <a:pt x="25" y="101"/>
                  </a:cubicBezTo>
                  <a:cubicBezTo>
                    <a:pt x="28" y="99"/>
                    <a:pt x="28" y="99"/>
                    <a:pt x="28" y="99"/>
                  </a:cubicBezTo>
                  <a:cubicBezTo>
                    <a:pt x="20" y="97"/>
                    <a:pt x="20" y="97"/>
                    <a:pt x="20" y="97"/>
                  </a:cubicBezTo>
                  <a:cubicBezTo>
                    <a:pt x="20" y="96"/>
                    <a:pt x="21" y="96"/>
                    <a:pt x="21" y="96"/>
                  </a:cubicBezTo>
                  <a:cubicBezTo>
                    <a:pt x="20" y="95"/>
                    <a:pt x="19" y="96"/>
                    <a:pt x="18" y="96"/>
                  </a:cubicBezTo>
                  <a:cubicBezTo>
                    <a:pt x="7" y="92"/>
                    <a:pt x="7" y="92"/>
                    <a:pt x="7" y="92"/>
                  </a:cubicBezTo>
                  <a:cubicBezTo>
                    <a:pt x="13" y="85"/>
                    <a:pt x="13" y="85"/>
                    <a:pt x="13" y="85"/>
                  </a:cubicBezTo>
                  <a:cubicBezTo>
                    <a:pt x="37" y="92"/>
                    <a:pt x="37" y="92"/>
                    <a:pt x="37" y="92"/>
                  </a:cubicBezTo>
                  <a:cubicBezTo>
                    <a:pt x="52" y="81"/>
                    <a:pt x="52" y="81"/>
                    <a:pt x="52" y="81"/>
                  </a:cubicBezTo>
                  <a:lnTo>
                    <a:pt x="65" y="82"/>
                  </a:lnTo>
                  <a:close/>
                  <a:moveTo>
                    <a:pt x="55" y="86"/>
                  </a:moveTo>
                  <a:cubicBezTo>
                    <a:pt x="56" y="85"/>
                    <a:pt x="53" y="84"/>
                    <a:pt x="53" y="85"/>
                  </a:cubicBezTo>
                  <a:cubicBezTo>
                    <a:pt x="53" y="86"/>
                    <a:pt x="54" y="86"/>
                    <a:pt x="55" y="86"/>
                  </a:cubicBezTo>
                  <a:moveTo>
                    <a:pt x="97" y="33"/>
                  </a:moveTo>
                  <a:cubicBezTo>
                    <a:pt x="96" y="30"/>
                    <a:pt x="96" y="30"/>
                    <a:pt x="96" y="30"/>
                  </a:cubicBezTo>
                  <a:cubicBezTo>
                    <a:pt x="96" y="28"/>
                    <a:pt x="96" y="28"/>
                    <a:pt x="96" y="28"/>
                  </a:cubicBezTo>
                  <a:cubicBezTo>
                    <a:pt x="97" y="28"/>
                    <a:pt x="98" y="27"/>
                    <a:pt x="98" y="26"/>
                  </a:cubicBezTo>
                  <a:cubicBezTo>
                    <a:pt x="97" y="26"/>
                    <a:pt x="96" y="26"/>
                    <a:pt x="96" y="25"/>
                  </a:cubicBezTo>
                  <a:cubicBezTo>
                    <a:pt x="95" y="18"/>
                    <a:pt x="95" y="18"/>
                    <a:pt x="95" y="18"/>
                  </a:cubicBezTo>
                  <a:cubicBezTo>
                    <a:pt x="104" y="16"/>
                    <a:pt x="104" y="16"/>
                    <a:pt x="104" y="16"/>
                  </a:cubicBezTo>
                  <a:cubicBezTo>
                    <a:pt x="105" y="29"/>
                    <a:pt x="105" y="29"/>
                    <a:pt x="105" y="29"/>
                  </a:cubicBezTo>
                  <a:cubicBezTo>
                    <a:pt x="102" y="29"/>
                    <a:pt x="99" y="29"/>
                    <a:pt x="96" y="28"/>
                  </a:cubicBezTo>
                  <a:cubicBezTo>
                    <a:pt x="96" y="30"/>
                    <a:pt x="96" y="30"/>
                    <a:pt x="96" y="30"/>
                  </a:cubicBezTo>
                  <a:cubicBezTo>
                    <a:pt x="98" y="30"/>
                    <a:pt x="100" y="30"/>
                    <a:pt x="101" y="30"/>
                  </a:cubicBezTo>
                  <a:cubicBezTo>
                    <a:pt x="103" y="30"/>
                    <a:pt x="104" y="30"/>
                    <a:pt x="106" y="30"/>
                  </a:cubicBezTo>
                  <a:cubicBezTo>
                    <a:pt x="106" y="32"/>
                    <a:pt x="106" y="32"/>
                    <a:pt x="106" y="32"/>
                  </a:cubicBezTo>
                  <a:cubicBezTo>
                    <a:pt x="103" y="32"/>
                    <a:pt x="100" y="32"/>
                    <a:pt x="97" y="33"/>
                  </a:cubicBezTo>
                  <a:moveTo>
                    <a:pt x="20" y="71"/>
                  </a:moveTo>
                  <a:cubicBezTo>
                    <a:pt x="13" y="76"/>
                    <a:pt x="13" y="76"/>
                    <a:pt x="13" y="76"/>
                  </a:cubicBezTo>
                  <a:cubicBezTo>
                    <a:pt x="9" y="76"/>
                    <a:pt x="9" y="76"/>
                    <a:pt x="9" y="76"/>
                  </a:cubicBezTo>
                  <a:cubicBezTo>
                    <a:pt x="8" y="76"/>
                    <a:pt x="8" y="76"/>
                    <a:pt x="8" y="76"/>
                  </a:cubicBezTo>
                  <a:cubicBezTo>
                    <a:pt x="9" y="77"/>
                    <a:pt x="9" y="77"/>
                    <a:pt x="9" y="77"/>
                  </a:cubicBezTo>
                  <a:cubicBezTo>
                    <a:pt x="10" y="77"/>
                    <a:pt x="10" y="77"/>
                    <a:pt x="10" y="77"/>
                  </a:cubicBezTo>
                  <a:cubicBezTo>
                    <a:pt x="11" y="77"/>
                    <a:pt x="11" y="77"/>
                    <a:pt x="11" y="77"/>
                  </a:cubicBezTo>
                  <a:cubicBezTo>
                    <a:pt x="10" y="77"/>
                    <a:pt x="10" y="77"/>
                    <a:pt x="10" y="77"/>
                  </a:cubicBezTo>
                  <a:cubicBezTo>
                    <a:pt x="9" y="77"/>
                    <a:pt x="9" y="77"/>
                    <a:pt x="9" y="77"/>
                  </a:cubicBezTo>
                  <a:cubicBezTo>
                    <a:pt x="9" y="77"/>
                    <a:pt x="9" y="77"/>
                    <a:pt x="8" y="76"/>
                  </a:cubicBezTo>
                  <a:cubicBezTo>
                    <a:pt x="5" y="72"/>
                    <a:pt x="5" y="72"/>
                    <a:pt x="5" y="72"/>
                  </a:cubicBezTo>
                  <a:cubicBezTo>
                    <a:pt x="7" y="72"/>
                    <a:pt x="9" y="72"/>
                    <a:pt x="12" y="72"/>
                  </a:cubicBezTo>
                  <a:cubicBezTo>
                    <a:pt x="14" y="71"/>
                    <a:pt x="17" y="71"/>
                    <a:pt x="20" y="71"/>
                  </a:cubicBezTo>
                  <a:moveTo>
                    <a:pt x="56" y="62"/>
                  </a:moveTo>
                  <a:cubicBezTo>
                    <a:pt x="52" y="62"/>
                    <a:pt x="52" y="62"/>
                    <a:pt x="52" y="62"/>
                  </a:cubicBezTo>
                  <a:cubicBezTo>
                    <a:pt x="53" y="62"/>
                    <a:pt x="54" y="62"/>
                    <a:pt x="55" y="61"/>
                  </a:cubicBezTo>
                  <a:lnTo>
                    <a:pt x="56" y="62"/>
                  </a:lnTo>
                  <a:close/>
                  <a:moveTo>
                    <a:pt x="111" y="91"/>
                  </a:moveTo>
                  <a:cubicBezTo>
                    <a:pt x="112" y="90"/>
                    <a:pt x="108" y="89"/>
                    <a:pt x="108" y="90"/>
                  </a:cubicBezTo>
                  <a:cubicBezTo>
                    <a:pt x="109" y="91"/>
                    <a:pt x="109" y="91"/>
                    <a:pt x="111" y="91"/>
                  </a:cubicBezTo>
                  <a:moveTo>
                    <a:pt x="118" y="87"/>
                  </a:moveTo>
                  <a:cubicBezTo>
                    <a:pt x="118" y="86"/>
                    <a:pt x="118" y="86"/>
                    <a:pt x="120" y="86"/>
                  </a:cubicBezTo>
                  <a:cubicBezTo>
                    <a:pt x="140" y="94"/>
                    <a:pt x="140" y="94"/>
                    <a:pt x="140" y="94"/>
                  </a:cubicBezTo>
                  <a:cubicBezTo>
                    <a:pt x="137" y="103"/>
                    <a:pt x="137" y="103"/>
                    <a:pt x="137" y="103"/>
                  </a:cubicBezTo>
                  <a:cubicBezTo>
                    <a:pt x="115" y="95"/>
                    <a:pt x="115" y="95"/>
                    <a:pt x="115" y="95"/>
                  </a:cubicBezTo>
                  <a:cubicBezTo>
                    <a:pt x="117" y="101"/>
                    <a:pt x="117" y="101"/>
                    <a:pt x="117" y="101"/>
                  </a:cubicBezTo>
                  <a:cubicBezTo>
                    <a:pt x="114" y="100"/>
                    <a:pt x="110" y="100"/>
                    <a:pt x="107" y="100"/>
                  </a:cubicBezTo>
                  <a:cubicBezTo>
                    <a:pt x="105" y="91"/>
                    <a:pt x="105" y="91"/>
                    <a:pt x="105" y="91"/>
                  </a:cubicBezTo>
                  <a:cubicBezTo>
                    <a:pt x="88" y="84"/>
                    <a:pt x="88" y="84"/>
                    <a:pt x="88" y="84"/>
                  </a:cubicBezTo>
                  <a:cubicBezTo>
                    <a:pt x="97" y="85"/>
                    <a:pt x="105" y="86"/>
                    <a:pt x="114" y="86"/>
                  </a:cubicBezTo>
                  <a:cubicBezTo>
                    <a:pt x="113" y="87"/>
                    <a:pt x="113" y="87"/>
                    <a:pt x="112" y="88"/>
                  </a:cubicBezTo>
                  <a:cubicBezTo>
                    <a:pt x="115" y="92"/>
                    <a:pt x="117" y="88"/>
                    <a:pt x="117" y="87"/>
                  </a:cubicBezTo>
                  <a:lnTo>
                    <a:pt x="118" y="87"/>
                  </a:lnTo>
                  <a:close/>
                  <a:moveTo>
                    <a:pt x="121" y="85"/>
                  </a:moveTo>
                  <a:cubicBezTo>
                    <a:pt x="119" y="86"/>
                    <a:pt x="119" y="86"/>
                    <a:pt x="119" y="86"/>
                  </a:cubicBezTo>
                  <a:cubicBezTo>
                    <a:pt x="117" y="86"/>
                    <a:pt x="117" y="86"/>
                    <a:pt x="117" y="86"/>
                  </a:cubicBezTo>
                  <a:cubicBezTo>
                    <a:pt x="117" y="86"/>
                    <a:pt x="116" y="86"/>
                    <a:pt x="116" y="86"/>
                  </a:cubicBezTo>
                  <a:cubicBezTo>
                    <a:pt x="116" y="86"/>
                    <a:pt x="115" y="86"/>
                    <a:pt x="115" y="86"/>
                  </a:cubicBezTo>
                  <a:cubicBezTo>
                    <a:pt x="113" y="86"/>
                    <a:pt x="109" y="86"/>
                    <a:pt x="107" y="85"/>
                  </a:cubicBezTo>
                  <a:cubicBezTo>
                    <a:pt x="108" y="85"/>
                    <a:pt x="111" y="86"/>
                    <a:pt x="113" y="86"/>
                  </a:cubicBezTo>
                  <a:cubicBezTo>
                    <a:pt x="109" y="84"/>
                    <a:pt x="102" y="84"/>
                    <a:pt x="96" y="84"/>
                  </a:cubicBezTo>
                  <a:cubicBezTo>
                    <a:pt x="92" y="84"/>
                    <a:pt x="88" y="83"/>
                    <a:pt x="84" y="83"/>
                  </a:cubicBezTo>
                  <a:cubicBezTo>
                    <a:pt x="77" y="80"/>
                    <a:pt x="77" y="80"/>
                    <a:pt x="77" y="80"/>
                  </a:cubicBezTo>
                  <a:cubicBezTo>
                    <a:pt x="77" y="82"/>
                    <a:pt x="77" y="82"/>
                    <a:pt x="77" y="82"/>
                  </a:cubicBezTo>
                  <a:cubicBezTo>
                    <a:pt x="74" y="82"/>
                    <a:pt x="71" y="81"/>
                    <a:pt x="68" y="81"/>
                  </a:cubicBezTo>
                  <a:cubicBezTo>
                    <a:pt x="67" y="81"/>
                    <a:pt x="67" y="81"/>
                    <a:pt x="67" y="81"/>
                  </a:cubicBezTo>
                  <a:cubicBezTo>
                    <a:pt x="66" y="81"/>
                    <a:pt x="66" y="81"/>
                    <a:pt x="66" y="81"/>
                  </a:cubicBezTo>
                  <a:cubicBezTo>
                    <a:pt x="62" y="81"/>
                    <a:pt x="57" y="80"/>
                    <a:pt x="53" y="80"/>
                  </a:cubicBezTo>
                  <a:cubicBezTo>
                    <a:pt x="60" y="74"/>
                    <a:pt x="60" y="74"/>
                    <a:pt x="60" y="74"/>
                  </a:cubicBezTo>
                  <a:cubicBezTo>
                    <a:pt x="61" y="74"/>
                    <a:pt x="61" y="74"/>
                    <a:pt x="61" y="74"/>
                  </a:cubicBezTo>
                  <a:cubicBezTo>
                    <a:pt x="63" y="75"/>
                    <a:pt x="67" y="77"/>
                    <a:pt x="69" y="75"/>
                  </a:cubicBezTo>
                  <a:cubicBezTo>
                    <a:pt x="68" y="74"/>
                    <a:pt x="68" y="74"/>
                    <a:pt x="68" y="74"/>
                  </a:cubicBezTo>
                  <a:cubicBezTo>
                    <a:pt x="70" y="74"/>
                    <a:pt x="72" y="73"/>
                    <a:pt x="73" y="71"/>
                  </a:cubicBezTo>
                  <a:cubicBezTo>
                    <a:pt x="71" y="70"/>
                    <a:pt x="70" y="73"/>
                    <a:pt x="68" y="73"/>
                  </a:cubicBezTo>
                  <a:cubicBezTo>
                    <a:pt x="60" y="71"/>
                    <a:pt x="58" y="73"/>
                    <a:pt x="60" y="74"/>
                  </a:cubicBezTo>
                  <a:cubicBezTo>
                    <a:pt x="61" y="74"/>
                    <a:pt x="61" y="74"/>
                    <a:pt x="61" y="74"/>
                  </a:cubicBezTo>
                  <a:cubicBezTo>
                    <a:pt x="60" y="74"/>
                    <a:pt x="60" y="74"/>
                    <a:pt x="60" y="74"/>
                  </a:cubicBezTo>
                  <a:cubicBezTo>
                    <a:pt x="32" y="63"/>
                    <a:pt x="32" y="63"/>
                    <a:pt x="32" y="63"/>
                  </a:cubicBezTo>
                  <a:cubicBezTo>
                    <a:pt x="22" y="70"/>
                    <a:pt x="22" y="70"/>
                    <a:pt x="22" y="70"/>
                  </a:cubicBezTo>
                  <a:cubicBezTo>
                    <a:pt x="17" y="69"/>
                    <a:pt x="13" y="69"/>
                    <a:pt x="8" y="68"/>
                  </a:cubicBezTo>
                  <a:cubicBezTo>
                    <a:pt x="20" y="60"/>
                    <a:pt x="20" y="60"/>
                    <a:pt x="20" y="60"/>
                  </a:cubicBezTo>
                  <a:cubicBezTo>
                    <a:pt x="20" y="60"/>
                    <a:pt x="21" y="60"/>
                    <a:pt x="21" y="60"/>
                  </a:cubicBezTo>
                  <a:cubicBezTo>
                    <a:pt x="22" y="59"/>
                    <a:pt x="22" y="59"/>
                    <a:pt x="22" y="59"/>
                  </a:cubicBezTo>
                  <a:cubicBezTo>
                    <a:pt x="10" y="54"/>
                    <a:pt x="10" y="54"/>
                    <a:pt x="10" y="54"/>
                  </a:cubicBezTo>
                  <a:cubicBezTo>
                    <a:pt x="11" y="54"/>
                    <a:pt x="12" y="55"/>
                    <a:pt x="13" y="55"/>
                  </a:cubicBezTo>
                  <a:cubicBezTo>
                    <a:pt x="18" y="55"/>
                    <a:pt x="22" y="57"/>
                    <a:pt x="26" y="55"/>
                  </a:cubicBezTo>
                  <a:cubicBezTo>
                    <a:pt x="21" y="54"/>
                    <a:pt x="13" y="54"/>
                    <a:pt x="5" y="53"/>
                  </a:cubicBezTo>
                  <a:cubicBezTo>
                    <a:pt x="0" y="51"/>
                    <a:pt x="0" y="51"/>
                    <a:pt x="0" y="51"/>
                  </a:cubicBezTo>
                  <a:cubicBezTo>
                    <a:pt x="1" y="49"/>
                    <a:pt x="1" y="49"/>
                    <a:pt x="1" y="49"/>
                  </a:cubicBezTo>
                  <a:cubicBezTo>
                    <a:pt x="2" y="50"/>
                    <a:pt x="2" y="50"/>
                    <a:pt x="2" y="49"/>
                  </a:cubicBezTo>
                  <a:cubicBezTo>
                    <a:pt x="2" y="49"/>
                    <a:pt x="2" y="48"/>
                    <a:pt x="1" y="49"/>
                  </a:cubicBezTo>
                  <a:cubicBezTo>
                    <a:pt x="1" y="48"/>
                    <a:pt x="1" y="48"/>
                    <a:pt x="1" y="48"/>
                  </a:cubicBezTo>
                  <a:cubicBezTo>
                    <a:pt x="3" y="48"/>
                    <a:pt x="5" y="49"/>
                    <a:pt x="7" y="49"/>
                  </a:cubicBezTo>
                  <a:cubicBezTo>
                    <a:pt x="6" y="49"/>
                    <a:pt x="5" y="49"/>
                    <a:pt x="4" y="50"/>
                  </a:cubicBezTo>
                  <a:cubicBezTo>
                    <a:pt x="7" y="50"/>
                    <a:pt x="10" y="51"/>
                    <a:pt x="12" y="50"/>
                  </a:cubicBezTo>
                  <a:cubicBezTo>
                    <a:pt x="10" y="50"/>
                    <a:pt x="10" y="50"/>
                    <a:pt x="10" y="50"/>
                  </a:cubicBezTo>
                  <a:cubicBezTo>
                    <a:pt x="17" y="51"/>
                    <a:pt x="27" y="52"/>
                    <a:pt x="35" y="53"/>
                  </a:cubicBezTo>
                  <a:cubicBezTo>
                    <a:pt x="35" y="54"/>
                    <a:pt x="35" y="54"/>
                    <a:pt x="35" y="54"/>
                  </a:cubicBezTo>
                  <a:cubicBezTo>
                    <a:pt x="35" y="54"/>
                    <a:pt x="33" y="54"/>
                    <a:pt x="32" y="54"/>
                  </a:cubicBezTo>
                  <a:cubicBezTo>
                    <a:pt x="30" y="54"/>
                    <a:pt x="33" y="55"/>
                    <a:pt x="32" y="55"/>
                  </a:cubicBezTo>
                  <a:cubicBezTo>
                    <a:pt x="30" y="55"/>
                    <a:pt x="29" y="54"/>
                    <a:pt x="28" y="55"/>
                  </a:cubicBezTo>
                  <a:cubicBezTo>
                    <a:pt x="41" y="56"/>
                    <a:pt x="41" y="56"/>
                    <a:pt x="41" y="56"/>
                  </a:cubicBezTo>
                  <a:cubicBezTo>
                    <a:pt x="50" y="60"/>
                    <a:pt x="50" y="60"/>
                    <a:pt x="50" y="60"/>
                  </a:cubicBezTo>
                  <a:cubicBezTo>
                    <a:pt x="51" y="60"/>
                    <a:pt x="51" y="61"/>
                    <a:pt x="51" y="61"/>
                  </a:cubicBezTo>
                  <a:cubicBezTo>
                    <a:pt x="48" y="61"/>
                    <a:pt x="45" y="61"/>
                    <a:pt x="41" y="61"/>
                  </a:cubicBezTo>
                  <a:cubicBezTo>
                    <a:pt x="44" y="63"/>
                    <a:pt x="52" y="63"/>
                    <a:pt x="59" y="63"/>
                  </a:cubicBezTo>
                  <a:cubicBezTo>
                    <a:pt x="64" y="65"/>
                    <a:pt x="64" y="65"/>
                    <a:pt x="64" y="65"/>
                  </a:cubicBezTo>
                  <a:cubicBezTo>
                    <a:pt x="64" y="63"/>
                    <a:pt x="64" y="63"/>
                    <a:pt x="64" y="63"/>
                  </a:cubicBezTo>
                  <a:cubicBezTo>
                    <a:pt x="70" y="64"/>
                    <a:pt x="79" y="65"/>
                    <a:pt x="87" y="66"/>
                  </a:cubicBezTo>
                  <a:cubicBezTo>
                    <a:pt x="80" y="71"/>
                    <a:pt x="80" y="71"/>
                    <a:pt x="80" y="71"/>
                  </a:cubicBezTo>
                  <a:cubicBezTo>
                    <a:pt x="87" y="74"/>
                    <a:pt x="87" y="74"/>
                    <a:pt x="87" y="74"/>
                  </a:cubicBezTo>
                  <a:cubicBezTo>
                    <a:pt x="84" y="74"/>
                    <a:pt x="82" y="74"/>
                    <a:pt x="80" y="75"/>
                  </a:cubicBezTo>
                  <a:cubicBezTo>
                    <a:pt x="78" y="75"/>
                    <a:pt x="74" y="74"/>
                    <a:pt x="72" y="75"/>
                  </a:cubicBezTo>
                  <a:cubicBezTo>
                    <a:pt x="73" y="77"/>
                    <a:pt x="77" y="76"/>
                    <a:pt x="79" y="76"/>
                  </a:cubicBezTo>
                  <a:cubicBezTo>
                    <a:pt x="81" y="76"/>
                    <a:pt x="85" y="78"/>
                    <a:pt x="86" y="77"/>
                  </a:cubicBezTo>
                  <a:cubicBezTo>
                    <a:pt x="91" y="78"/>
                    <a:pt x="95" y="78"/>
                    <a:pt x="99" y="78"/>
                  </a:cubicBezTo>
                  <a:cubicBezTo>
                    <a:pt x="109" y="82"/>
                    <a:pt x="109" y="82"/>
                    <a:pt x="109" y="82"/>
                  </a:cubicBezTo>
                  <a:cubicBezTo>
                    <a:pt x="112" y="79"/>
                    <a:pt x="112" y="79"/>
                    <a:pt x="112" y="79"/>
                  </a:cubicBezTo>
                  <a:cubicBezTo>
                    <a:pt x="115" y="80"/>
                    <a:pt x="115" y="80"/>
                    <a:pt x="115" y="80"/>
                  </a:cubicBezTo>
                  <a:cubicBezTo>
                    <a:pt x="126" y="81"/>
                    <a:pt x="126" y="81"/>
                    <a:pt x="126" y="81"/>
                  </a:cubicBezTo>
                  <a:cubicBezTo>
                    <a:pt x="124" y="82"/>
                    <a:pt x="124" y="82"/>
                    <a:pt x="124" y="82"/>
                  </a:cubicBezTo>
                  <a:cubicBezTo>
                    <a:pt x="121" y="82"/>
                    <a:pt x="120" y="82"/>
                    <a:pt x="120" y="83"/>
                  </a:cubicBezTo>
                  <a:cubicBezTo>
                    <a:pt x="119" y="83"/>
                    <a:pt x="120" y="84"/>
                    <a:pt x="121" y="85"/>
                  </a:cubicBezTo>
                  <a:moveTo>
                    <a:pt x="71" y="75"/>
                  </a:moveTo>
                  <a:cubicBezTo>
                    <a:pt x="70" y="75"/>
                    <a:pt x="70" y="75"/>
                    <a:pt x="70" y="75"/>
                  </a:cubicBezTo>
                  <a:cubicBezTo>
                    <a:pt x="69" y="76"/>
                    <a:pt x="70" y="76"/>
                    <a:pt x="71" y="75"/>
                  </a:cubicBezTo>
                  <a:moveTo>
                    <a:pt x="37" y="62"/>
                  </a:moveTo>
                  <a:cubicBezTo>
                    <a:pt x="38" y="62"/>
                    <a:pt x="39" y="62"/>
                    <a:pt x="39" y="61"/>
                  </a:cubicBezTo>
                  <a:cubicBezTo>
                    <a:pt x="38" y="62"/>
                    <a:pt x="37" y="61"/>
                    <a:pt x="37" y="62"/>
                  </a:cubicBezTo>
                  <a:moveTo>
                    <a:pt x="31" y="60"/>
                  </a:moveTo>
                  <a:cubicBezTo>
                    <a:pt x="31" y="61"/>
                    <a:pt x="31" y="61"/>
                    <a:pt x="31" y="61"/>
                  </a:cubicBezTo>
                  <a:cubicBezTo>
                    <a:pt x="32" y="61"/>
                    <a:pt x="32" y="61"/>
                    <a:pt x="32" y="61"/>
                  </a:cubicBezTo>
                  <a:cubicBezTo>
                    <a:pt x="32" y="60"/>
                    <a:pt x="32" y="60"/>
                    <a:pt x="32" y="60"/>
                  </a:cubicBezTo>
                  <a:lnTo>
                    <a:pt x="31" y="60"/>
                  </a:lnTo>
                  <a:close/>
                  <a:moveTo>
                    <a:pt x="29" y="61"/>
                  </a:moveTo>
                  <a:cubicBezTo>
                    <a:pt x="29" y="61"/>
                    <a:pt x="30" y="61"/>
                    <a:pt x="30" y="61"/>
                  </a:cubicBezTo>
                  <a:cubicBezTo>
                    <a:pt x="30" y="60"/>
                    <a:pt x="29" y="60"/>
                    <a:pt x="29" y="61"/>
                  </a:cubicBezTo>
                  <a:moveTo>
                    <a:pt x="25" y="60"/>
                  </a:moveTo>
                  <a:cubicBezTo>
                    <a:pt x="27" y="61"/>
                    <a:pt x="27" y="61"/>
                    <a:pt x="27" y="61"/>
                  </a:cubicBezTo>
                  <a:cubicBezTo>
                    <a:pt x="28" y="60"/>
                    <a:pt x="25" y="59"/>
                    <a:pt x="25" y="60"/>
                  </a:cubicBezTo>
                  <a:moveTo>
                    <a:pt x="25" y="60"/>
                  </a:moveTo>
                  <a:cubicBezTo>
                    <a:pt x="24" y="60"/>
                    <a:pt x="23" y="59"/>
                    <a:pt x="23" y="60"/>
                  </a:cubicBezTo>
                  <a:cubicBezTo>
                    <a:pt x="24" y="61"/>
                    <a:pt x="24" y="60"/>
                    <a:pt x="25" y="60"/>
                  </a:cubicBezTo>
                  <a:moveTo>
                    <a:pt x="28" y="56"/>
                  </a:moveTo>
                  <a:cubicBezTo>
                    <a:pt x="29" y="57"/>
                    <a:pt x="31" y="57"/>
                    <a:pt x="32" y="56"/>
                  </a:cubicBezTo>
                  <a:cubicBezTo>
                    <a:pt x="31" y="56"/>
                    <a:pt x="29" y="55"/>
                    <a:pt x="28" y="56"/>
                  </a:cubicBezTo>
                  <a:moveTo>
                    <a:pt x="16" y="51"/>
                  </a:moveTo>
                  <a:cubicBezTo>
                    <a:pt x="16" y="51"/>
                    <a:pt x="17" y="51"/>
                    <a:pt x="17" y="51"/>
                  </a:cubicBezTo>
                  <a:cubicBezTo>
                    <a:pt x="17" y="51"/>
                    <a:pt x="16" y="51"/>
                    <a:pt x="16" y="51"/>
                  </a:cubicBezTo>
                  <a:moveTo>
                    <a:pt x="80" y="58"/>
                  </a:moveTo>
                  <a:cubicBezTo>
                    <a:pt x="98" y="44"/>
                    <a:pt x="98" y="44"/>
                    <a:pt x="98" y="44"/>
                  </a:cubicBezTo>
                  <a:cubicBezTo>
                    <a:pt x="97" y="34"/>
                    <a:pt x="97" y="34"/>
                    <a:pt x="97" y="34"/>
                  </a:cubicBezTo>
                  <a:cubicBezTo>
                    <a:pt x="97" y="34"/>
                    <a:pt x="98" y="34"/>
                    <a:pt x="98" y="34"/>
                  </a:cubicBezTo>
                  <a:cubicBezTo>
                    <a:pt x="101" y="35"/>
                    <a:pt x="103" y="35"/>
                    <a:pt x="106" y="36"/>
                  </a:cubicBezTo>
                  <a:cubicBezTo>
                    <a:pt x="106" y="37"/>
                    <a:pt x="106" y="37"/>
                    <a:pt x="106" y="37"/>
                  </a:cubicBezTo>
                  <a:cubicBezTo>
                    <a:pt x="107" y="36"/>
                    <a:pt x="107" y="36"/>
                    <a:pt x="107" y="36"/>
                  </a:cubicBezTo>
                  <a:cubicBezTo>
                    <a:pt x="113" y="37"/>
                    <a:pt x="119" y="38"/>
                    <a:pt x="123" y="37"/>
                  </a:cubicBezTo>
                  <a:cubicBezTo>
                    <a:pt x="113" y="46"/>
                    <a:pt x="113" y="46"/>
                    <a:pt x="113" y="46"/>
                  </a:cubicBezTo>
                  <a:cubicBezTo>
                    <a:pt x="133" y="53"/>
                    <a:pt x="133" y="53"/>
                    <a:pt x="133" y="53"/>
                  </a:cubicBezTo>
                  <a:cubicBezTo>
                    <a:pt x="128" y="59"/>
                    <a:pt x="128" y="59"/>
                    <a:pt x="128" y="59"/>
                  </a:cubicBezTo>
                  <a:cubicBezTo>
                    <a:pt x="104" y="52"/>
                    <a:pt x="104" y="52"/>
                    <a:pt x="104" y="52"/>
                  </a:cubicBezTo>
                  <a:cubicBezTo>
                    <a:pt x="94" y="60"/>
                    <a:pt x="94" y="60"/>
                    <a:pt x="94" y="60"/>
                  </a:cubicBezTo>
                  <a:cubicBezTo>
                    <a:pt x="91" y="59"/>
                    <a:pt x="87" y="59"/>
                    <a:pt x="83" y="59"/>
                  </a:cubicBezTo>
                  <a:cubicBezTo>
                    <a:pt x="84" y="60"/>
                    <a:pt x="87" y="59"/>
                    <a:pt x="88" y="60"/>
                  </a:cubicBezTo>
                  <a:cubicBezTo>
                    <a:pt x="87" y="60"/>
                    <a:pt x="86" y="60"/>
                    <a:pt x="85" y="60"/>
                  </a:cubicBezTo>
                  <a:cubicBezTo>
                    <a:pt x="84" y="60"/>
                    <a:pt x="84" y="60"/>
                    <a:pt x="83" y="60"/>
                  </a:cubicBezTo>
                  <a:cubicBezTo>
                    <a:pt x="82" y="59"/>
                    <a:pt x="81" y="59"/>
                    <a:pt x="81" y="58"/>
                  </a:cubicBezTo>
                  <a:lnTo>
                    <a:pt x="80" y="58"/>
                  </a:lnTo>
                  <a:close/>
                  <a:moveTo>
                    <a:pt x="114" y="51"/>
                  </a:moveTo>
                  <a:cubicBezTo>
                    <a:pt x="110" y="50"/>
                    <a:pt x="102" y="43"/>
                    <a:pt x="99" y="51"/>
                  </a:cubicBezTo>
                  <a:cubicBezTo>
                    <a:pt x="104" y="50"/>
                    <a:pt x="112" y="55"/>
                    <a:pt x="114" y="51"/>
                  </a:cubicBezTo>
                  <a:moveTo>
                    <a:pt x="122" y="49"/>
                  </a:moveTo>
                  <a:cubicBezTo>
                    <a:pt x="121" y="49"/>
                    <a:pt x="119" y="49"/>
                    <a:pt x="120" y="50"/>
                  </a:cubicBezTo>
                  <a:cubicBezTo>
                    <a:pt x="121" y="50"/>
                    <a:pt x="122" y="50"/>
                    <a:pt x="122" y="49"/>
                  </a:cubicBezTo>
                  <a:moveTo>
                    <a:pt x="75" y="27"/>
                  </a:moveTo>
                  <a:cubicBezTo>
                    <a:pt x="71" y="31"/>
                    <a:pt x="71" y="31"/>
                    <a:pt x="71" y="31"/>
                  </a:cubicBezTo>
                  <a:cubicBezTo>
                    <a:pt x="67" y="31"/>
                    <a:pt x="67" y="31"/>
                    <a:pt x="67" y="31"/>
                  </a:cubicBezTo>
                  <a:cubicBezTo>
                    <a:pt x="67" y="31"/>
                    <a:pt x="70" y="32"/>
                    <a:pt x="71" y="31"/>
                  </a:cubicBezTo>
                  <a:cubicBezTo>
                    <a:pt x="69" y="33"/>
                    <a:pt x="69" y="33"/>
                    <a:pt x="69" y="33"/>
                  </a:cubicBezTo>
                  <a:cubicBezTo>
                    <a:pt x="71" y="47"/>
                    <a:pt x="71" y="47"/>
                    <a:pt x="71" y="47"/>
                  </a:cubicBezTo>
                  <a:cubicBezTo>
                    <a:pt x="71" y="47"/>
                    <a:pt x="70" y="47"/>
                    <a:pt x="70" y="47"/>
                  </a:cubicBezTo>
                  <a:cubicBezTo>
                    <a:pt x="70" y="48"/>
                    <a:pt x="71" y="48"/>
                    <a:pt x="71" y="49"/>
                  </a:cubicBezTo>
                  <a:cubicBezTo>
                    <a:pt x="72" y="52"/>
                    <a:pt x="72" y="52"/>
                    <a:pt x="72" y="52"/>
                  </a:cubicBezTo>
                  <a:cubicBezTo>
                    <a:pt x="71" y="52"/>
                    <a:pt x="70" y="52"/>
                    <a:pt x="70" y="53"/>
                  </a:cubicBezTo>
                  <a:cubicBezTo>
                    <a:pt x="71" y="53"/>
                    <a:pt x="71" y="53"/>
                    <a:pt x="72" y="53"/>
                  </a:cubicBezTo>
                  <a:cubicBezTo>
                    <a:pt x="72" y="58"/>
                    <a:pt x="72" y="58"/>
                    <a:pt x="72" y="58"/>
                  </a:cubicBezTo>
                  <a:cubicBezTo>
                    <a:pt x="70" y="58"/>
                    <a:pt x="70" y="58"/>
                    <a:pt x="70" y="58"/>
                  </a:cubicBezTo>
                  <a:cubicBezTo>
                    <a:pt x="70" y="57"/>
                    <a:pt x="70" y="57"/>
                    <a:pt x="70" y="57"/>
                  </a:cubicBezTo>
                  <a:cubicBezTo>
                    <a:pt x="68" y="57"/>
                    <a:pt x="65" y="57"/>
                    <a:pt x="62" y="56"/>
                  </a:cubicBezTo>
                  <a:cubicBezTo>
                    <a:pt x="61" y="47"/>
                    <a:pt x="61" y="47"/>
                    <a:pt x="61" y="47"/>
                  </a:cubicBezTo>
                  <a:cubicBezTo>
                    <a:pt x="62" y="47"/>
                    <a:pt x="63" y="47"/>
                    <a:pt x="65" y="46"/>
                  </a:cubicBezTo>
                  <a:cubicBezTo>
                    <a:pt x="63" y="45"/>
                    <a:pt x="62" y="45"/>
                    <a:pt x="60" y="45"/>
                  </a:cubicBezTo>
                  <a:cubicBezTo>
                    <a:pt x="59" y="35"/>
                    <a:pt x="59" y="35"/>
                    <a:pt x="59" y="35"/>
                  </a:cubicBezTo>
                  <a:cubicBezTo>
                    <a:pt x="38" y="25"/>
                    <a:pt x="38" y="25"/>
                    <a:pt x="38" y="25"/>
                  </a:cubicBezTo>
                  <a:cubicBezTo>
                    <a:pt x="42" y="26"/>
                    <a:pt x="45" y="27"/>
                    <a:pt x="45" y="22"/>
                  </a:cubicBezTo>
                  <a:cubicBezTo>
                    <a:pt x="43" y="23"/>
                    <a:pt x="39" y="21"/>
                    <a:pt x="36" y="20"/>
                  </a:cubicBezTo>
                  <a:cubicBezTo>
                    <a:pt x="37" y="16"/>
                    <a:pt x="37" y="16"/>
                    <a:pt x="37" y="16"/>
                  </a:cubicBezTo>
                  <a:cubicBezTo>
                    <a:pt x="57" y="24"/>
                    <a:pt x="57" y="24"/>
                    <a:pt x="57" y="24"/>
                  </a:cubicBezTo>
                  <a:cubicBezTo>
                    <a:pt x="52" y="23"/>
                    <a:pt x="48" y="23"/>
                    <a:pt x="46" y="26"/>
                  </a:cubicBezTo>
                  <a:cubicBezTo>
                    <a:pt x="51" y="28"/>
                    <a:pt x="56" y="27"/>
                    <a:pt x="59" y="24"/>
                  </a:cubicBezTo>
                  <a:cubicBezTo>
                    <a:pt x="57" y="24"/>
                    <a:pt x="57" y="24"/>
                    <a:pt x="57" y="24"/>
                  </a:cubicBezTo>
                  <a:cubicBezTo>
                    <a:pt x="53" y="2"/>
                    <a:pt x="53" y="2"/>
                    <a:pt x="53" y="2"/>
                  </a:cubicBezTo>
                  <a:cubicBezTo>
                    <a:pt x="64" y="0"/>
                    <a:pt x="64" y="0"/>
                    <a:pt x="64" y="0"/>
                  </a:cubicBezTo>
                  <a:cubicBezTo>
                    <a:pt x="67" y="22"/>
                    <a:pt x="67" y="22"/>
                    <a:pt x="67" y="22"/>
                  </a:cubicBezTo>
                  <a:cubicBezTo>
                    <a:pt x="83" y="8"/>
                    <a:pt x="83" y="8"/>
                    <a:pt x="83" y="8"/>
                  </a:cubicBezTo>
                  <a:cubicBezTo>
                    <a:pt x="88" y="15"/>
                    <a:pt x="88" y="15"/>
                    <a:pt x="88" y="15"/>
                  </a:cubicBezTo>
                  <a:cubicBezTo>
                    <a:pt x="79" y="23"/>
                    <a:pt x="79" y="23"/>
                    <a:pt x="79" y="23"/>
                  </a:cubicBezTo>
                  <a:cubicBezTo>
                    <a:pt x="77" y="23"/>
                    <a:pt x="75" y="24"/>
                    <a:pt x="74" y="27"/>
                  </a:cubicBezTo>
                  <a:lnTo>
                    <a:pt x="75" y="27"/>
                  </a:lnTo>
                  <a:close/>
                  <a:moveTo>
                    <a:pt x="63" y="33"/>
                  </a:moveTo>
                  <a:cubicBezTo>
                    <a:pt x="65" y="33"/>
                    <a:pt x="68" y="34"/>
                    <a:pt x="68" y="32"/>
                  </a:cubicBezTo>
                  <a:cubicBezTo>
                    <a:pt x="66" y="32"/>
                    <a:pt x="64" y="31"/>
                    <a:pt x="63" y="33"/>
                  </a:cubicBezTo>
                  <a:moveTo>
                    <a:pt x="69" y="28"/>
                  </a:moveTo>
                  <a:cubicBezTo>
                    <a:pt x="66" y="29"/>
                    <a:pt x="65" y="29"/>
                    <a:pt x="65" y="29"/>
                  </a:cubicBezTo>
                  <a:cubicBezTo>
                    <a:pt x="65" y="29"/>
                    <a:pt x="77" y="27"/>
                    <a:pt x="69" y="28"/>
                  </a:cubicBezTo>
                  <a:moveTo>
                    <a:pt x="66" y="52"/>
                  </a:moveTo>
                  <a:cubicBezTo>
                    <a:pt x="67" y="52"/>
                    <a:pt x="67" y="52"/>
                    <a:pt x="67" y="52"/>
                  </a:cubicBezTo>
                  <a:cubicBezTo>
                    <a:pt x="67" y="51"/>
                    <a:pt x="65" y="51"/>
                    <a:pt x="66" y="52"/>
                  </a:cubicBezTo>
                  <a:moveTo>
                    <a:pt x="61" y="43"/>
                  </a:moveTo>
                  <a:cubicBezTo>
                    <a:pt x="61" y="44"/>
                    <a:pt x="61" y="44"/>
                    <a:pt x="61" y="44"/>
                  </a:cubicBezTo>
                  <a:cubicBezTo>
                    <a:pt x="61" y="44"/>
                    <a:pt x="62" y="43"/>
                    <a:pt x="61" y="43"/>
                  </a:cubicBezTo>
                  <a:moveTo>
                    <a:pt x="50" y="29"/>
                  </a:moveTo>
                  <a:cubicBezTo>
                    <a:pt x="50" y="30"/>
                    <a:pt x="51" y="30"/>
                    <a:pt x="52" y="29"/>
                  </a:cubicBezTo>
                  <a:lnTo>
                    <a:pt x="5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
            <p:cNvSpPr>
              <a:spLocks noEditPoints="1"/>
            </p:cNvSpPr>
            <p:nvPr/>
          </p:nvSpPr>
          <p:spPr bwMode="auto">
            <a:xfrm>
              <a:off x="1468" y="1986"/>
              <a:ext cx="153" cy="163"/>
            </a:xfrm>
            <a:custGeom>
              <a:avLst/>
              <a:gdLst>
                <a:gd name="T0" fmla="*/ 39 w 136"/>
                <a:gd name="T1" fmla="*/ 88 h 145"/>
                <a:gd name="T2" fmla="*/ 11 w 136"/>
                <a:gd name="T3" fmla="*/ 26 h 145"/>
                <a:gd name="T4" fmla="*/ 39 w 136"/>
                <a:gd name="T5" fmla="*/ 20 h 145"/>
                <a:gd name="T6" fmla="*/ 136 w 136"/>
                <a:gd name="T7" fmla="*/ 48 h 145"/>
                <a:gd name="T8" fmla="*/ 48 w 136"/>
                <a:gd name="T9" fmla="*/ 118 h 145"/>
                <a:gd name="T10" fmla="*/ 59 w 136"/>
                <a:gd name="T11" fmla="*/ 123 h 145"/>
                <a:gd name="T12" fmla="*/ 58 w 136"/>
                <a:gd name="T13" fmla="*/ 122 h 145"/>
                <a:gd name="T14" fmla="*/ 4 w 136"/>
                <a:gd name="T15" fmla="*/ 108 h 145"/>
                <a:gd name="T16" fmla="*/ 83 w 136"/>
                <a:gd name="T17" fmla="*/ 80 h 145"/>
                <a:gd name="T18" fmla="*/ 63 w 136"/>
                <a:gd name="T19" fmla="*/ 85 h 145"/>
                <a:gd name="T20" fmla="*/ 71 w 136"/>
                <a:gd name="T21" fmla="*/ 98 h 145"/>
                <a:gd name="T22" fmla="*/ 62 w 136"/>
                <a:gd name="T23" fmla="*/ 86 h 145"/>
                <a:gd name="T24" fmla="*/ 30 w 136"/>
                <a:gd name="T25" fmla="*/ 119 h 145"/>
                <a:gd name="T26" fmla="*/ 0 w 136"/>
                <a:gd name="T27" fmla="*/ 98 h 145"/>
                <a:gd name="T28" fmla="*/ 41 w 136"/>
                <a:gd name="T29" fmla="*/ 48 h 145"/>
                <a:gd name="T30" fmla="*/ 122 w 136"/>
                <a:gd name="T31" fmla="*/ 93 h 145"/>
                <a:gd name="T32" fmla="*/ 83 w 136"/>
                <a:gd name="T33" fmla="*/ 123 h 145"/>
                <a:gd name="T34" fmla="*/ 75 w 136"/>
                <a:gd name="T35" fmla="*/ 115 h 145"/>
                <a:gd name="T36" fmla="*/ 106 w 136"/>
                <a:gd name="T37" fmla="*/ 115 h 145"/>
                <a:gd name="T38" fmla="*/ 97 w 136"/>
                <a:gd name="T39" fmla="*/ 112 h 145"/>
                <a:gd name="T40" fmla="*/ 64 w 136"/>
                <a:gd name="T41" fmla="*/ 61 h 145"/>
                <a:gd name="T42" fmla="*/ 74 w 136"/>
                <a:gd name="T43" fmla="*/ 65 h 145"/>
                <a:gd name="T44" fmla="*/ 34 w 136"/>
                <a:gd name="T45" fmla="*/ 93 h 145"/>
                <a:gd name="T46" fmla="*/ 14 w 136"/>
                <a:gd name="T47" fmla="*/ 91 h 145"/>
                <a:gd name="T48" fmla="*/ 13 w 136"/>
                <a:gd name="T49" fmla="*/ 84 h 145"/>
                <a:gd name="T50" fmla="*/ 61 w 136"/>
                <a:gd name="T51" fmla="*/ 81 h 145"/>
                <a:gd name="T52" fmla="*/ 106 w 136"/>
                <a:gd name="T53" fmla="*/ 35 h 145"/>
                <a:gd name="T54" fmla="*/ 108 w 136"/>
                <a:gd name="T55" fmla="*/ 38 h 145"/>
                <a:gd name="T56" fmla="*/ 7 w 136"/>
                <a:gd name="T57" fmla="*/ 62 h 145"/>
                <a:gd name="T58" fmla="*/ 4 w 136"/>
                <a:gd name="T59" fmla="*/ 56 h 145"/>
                <a:gd name="T60" fmla="*/ 102 w 136"/>
                <a:gd name="T61" fmla="*/ 100 h 145"/>
                <a:gd name="T62" fmla="*/ 106 w 136"/>
                <a:gd name="T63" fmla="*/ 105 h 145"/>
                <a:gd name="T64" fmla="*/ 109 w 136"/>
                <a:gd name="T65" fmla="*/ 98 h 145"/>
                <a:gd name="T66" fmla="*/ 100 w 136"/>
                <a:gd name="T67" fmla="*/ 94 h 145"/>
                <a:gd name="T68" fmla="*/ 63 w 136"/>
                <a:gd name="T69" fmla="*/ 80 h 145"/>
                <a:gd name="T70" fmla="*/ 71 w 136"/>
                <a:gd name="T71" fmla="*/ 72 h 145"/>
                <a:gd name="T72" fmla="*/ 9 w 136"/>
                <a:gd name="T73" fmla="*/ 54 h 145"/>
                <a:gd name="T74" fmla="*/ 10 w 136"/>
                <a:gd name="T75" fmla="*/ 38 h 145"/>
                <a:gd name="T76" fmla="*/ 9 w 136"/>
                <a:gd name="T77" fmla="*/ 35 h 145"/>
                <a:gd name="T78" fmla="*/ 31 w 136"/>
                <a:gd name="T79" fmla="*/ 45 h 145"/>
                <a:gd name="T80" fmla="*/ 64 w 136"/>
                <a:gd name="T81" fmla="*/ 62 h 145"/>
                <a:gd name="T82" fmla="*/ 82 w 136"/>
                <a:gd name="T83" fmla="*/ 81 h 145"/>
                <a:gd name="T84" fmla="*/ 113 w 136"/>
                <a:gd name="T85" fmla="*/ 94 h 145"/>
                <a:gd name="T86" fmla="*/ 38 w 136"/>
                <a:gd name="T87" fmla="*/ 54 h 145"/>
                <a:gd name="T88" fmla="*/ 32 w 136"/>
                <a:gd name="T89" fmla="*/ 51 h 145"/>
                <a:gd name="T90" fmla="*/ 27 w 136"/>
                <a:gd name="T91" fmla="*/ 49 h 145"/>
                <a:gd name="T92" fmla="*/ 81 w 136"/>
                <a:gd name="T93" fmla="*/ 61 h 145"/>
                <a:gd name="T94" fmla="*/ 128 w 136"/>
                <a:gd name="T95" fmla="*/ 51 h 145"/>
                <a:gd name="T96" fmla="*/ 88 w 136"/>
                <a:gd name="T97" fmla="*/ 65 h 145"/>
                <a:gd name="T98" fmla="*/ 116 w 136"/>
                <a:gd name="T99" fmla="*/ 63 h 145"/>
                <a:gd name="T100" fmla="*/ 78 w 136"/>
                <a:gd name="T101" fmla="*/ 33 h 145"/>
                <a:gd name="T102" fmla="*/ 74 w 136"/>
                <a:gd name="T103" fmla="*/ 54 h 145"/>
                <a:gd name="T104" fmla="*/ 65 w 136"/>
                <a:gd name="T105" fmla="*/ 43 h 145"/>
                <a:gd name="T106" fmla="*/ 55 w 136"/>
                <a:gd name="T107" fmla="*/ 22 h 145"/>
                <a:gd name="T108" fmla="*/ 98 w 136"/>
                <a:gd name="T109" fmla="*/ 21 h 145"/>
                <a:gd name="T110" fmla="*/ 77 w 136"/>
                <a:gd name="T111" fmla="*/ 29 h 145"/>
                <a:gd name="T112" fmla="*/ 66 w 136"/>
                <a:gd name="T113" fmla="*/ 43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 h="145">
                  <a:moveTo>
                    <a:pt x="48" y="81"/>
                  </a:moveTo>
                  <a:cubicBezTo>
                    <a:pt x="46" y="81"/>
                    <a:pt x="45" y="80"/>
                    <a:pt x="44" y="83"/>
                  </a:cubicBezTo>
                  <a:cubicBezTo>
                    <a:pt x="45" y="82"/>
                    <a:pt x="47" y="83"/>
                    <a:pt x="48" y="81"/>
                  </a:cubicBezTo>
                  <a:moveTo>
                    <a:pt x="63" y="87"/>
                  </a:moveTo>
                  <a:cubicBezTo>
                    <a:pt x="62" y="87"/>
                    <a:pt x="61" y="87"/>
                    <a:pt x="60" y="89"/>
                  </a:cubicBezTo>
                  <a:cubicBezTo>
                    <a:pt x="61" y="88"/>
                    <a:pt x="63" y="89"/>
                    <a:pt x="63" y="87"/>
                  </a:cubicBezTo>
                  <a:moveTo>
                    <a:pt x="39" y="88"/>
                  </a:moveTo>
                  <a:cubicBezTo>
                    <a:pt x="38" y="89"/>
                    <a:pt x="36" y="88"/>
                    <a:pt x="36" y="90"/>
                  </a:cubicBezTo>
                  <a:cubicBezTo>
                    <a:pt x="37" y="90"/>
                    <a:pt x="38" y="90"/>
                    <a:pt x="39" y="88"/>
                  </a:cubicBezTo>
                  <a:moveTo>
                    <a:pt x="49" y="90"/>
                  </a:moveTo>
                  <a:cubicBezTo>
                    <a:pt x="48" y="90"/>
                    <a:pt x="46" y="89"/>
                    <a:pt x="45" y="91"/>
                  </a:cubicBezTo>
                  <a:cubicBezTo>
                    <a:pt x="47" y="91"/>
                    <a:pt x="49" y="92"/>
                    <a:pt x="49" y="90"/>
                  </a:cubicBezTo>
                  <a:moveTo>
                    <a:pt x="8" y="30"/>
                  </a:moveTo>
                  <a:cubicBezTo>
                    <a:pt x="11" y="26"/>
                    <a:pt x="11" y="26"/>
                    <a:pt x="11" y="26"/>
                  </a:cubicBezTo>
                  <a:cubicBezTo>
                    <a:pt x="22" y="35"/>
                    <a:pt x="22" y="35"/>
                    <a:pt x="22" y="35"/>
                  </a:cubicBezTo>
                  <a:cubicBezTo>
                    <a:pt x="17" y="32"/>
                    <a:pt x="12" y="31"/>
                    <a:pt x="8" y="30"/>
                  </a:cubicBezTo>
                  <a:moveTo>
                    <a:pt x="32" y="19"/>
                  </a:moveTo>
                  <a:cubicBezTo>
                    <a:pt x="35" y="19"/>
                    <a:pt x="35" y="19"/>
                    <a:pt x="35" y="19"/>
                  </a:cubicBezTo>
                  <a:cubicBezTo>
                    <a:pt x="34" y="20"/>
                    <a:pt x="34" y="20"/>
                    <a:pt x="33" y="21"/>
                  </a:cubicBezTo>
                  <a:cubicBezTo>
                    <a:pt x="38" y="23"/>
                    <a:pt x="38" y="23"/>
                    <a:pt x="38" y="23"/>
                  </a:cubicBezTo>
                  <a:cubicBezTo>
                    <a:pt x="38" y="22"/>
                    <a:pt x="38" y="21"/>
                    <a:pt x="39" y="20"/>
                  </a:cubicBezTo>
                  <a:cubicBezTo>
                    <a:pt x="38" y="42"/>
                    <a:pt x="38" y="42"/>
                    <a:pt x="38" y="42"/>
                  </a:cubicBezTo>
                  <a:cubicBezTo>
                    <a:pt x="35" y="41"/>
                    <a:pt x="32" y="39"/>
                    <a:pt x="29" y="38"/>
                  </a:cubicBezTo>
                  <a:cubicBezTo>
                    <a:pt x="30" y="20"/>
                    <a:pt x="30" y="20"/>
                    <a:pt x="30" y="20"/>
                  </a:cubicBezTo>
                  <a:cubicBezTo>
                    <a:pt x="31" y="20"/>
                    <a:pt x="31" y="20"/>
                    <a:pt x="32" y="19"/>
                  </a:cubicBezTo>
                  <a:moveTo>
                    <a:pt x="118" y="43"/>
                  </a:moveTo>
                  <a:cubicBezTo>
                    <a:pt x="132" y="37"/>
                    <a:pt x="132" y="37"/>
                    <a:pt x="132" y="37"/>
                  </a:cubicBezTo>
                  <a:cubicBezTo>
                    <a:pt x="136" y="48"/>
                    <a:pt x="136" y="48"/>
                    <a:pt x="136" y="48"/>
                  </a:cubicBezTo>
                  <a:cubicBezTo>
                    <a:pt x="131" y="50"/>
                    <a:pt x="131" y="50"/>
                    <a:pt x="131" y="50"/>
                  </a:cubicBezTo>
                  <a:cubicBezTo>
                    <a:pt x="127" y="47"/>
                    <a:pt x="123" y="45"/>
                    <a:pt x="118" y="43"/>
                  </a:cubicBezTo>
                  <a:moveTo>
                    <a:pt x="88" y="130"/>
                  </a:moveTo>
                  <a:cubicBezTo>
                    <a:pt x="86" y="136"/>
                    <a:pt x="86" y="136"/>
                    <a:pt x="86" y="136"/>
                  </a:cubicBezTo>
                  <a:cubicBezTo>
                    <a:pt x="69" y="123"/>
                    <a:pt x="69" y="123"/>
                    <a:pt x="69" y="123"/>
                  </a:cubicBezTo>
                  <a:cubicBezTo>
                    <a:pt x="69" y="125"/>
                    <a:pt x="69" y="125"/>
                    <a:pt x="69" y="125"/>
                  </a:cubicBezTo>
                  <a:cubicBezTo>
                    <a:pt x="62" y="123"/>
                    <a:pt x="55" y="120"/>
                    <a:pt x="48" y="118"/>
                  </a:cubicBezTo>
                  <a:cubicBezTo>
                    <a:pt x="55" y="114"/>
                    <a:pt x="55" y="114"/>
                    <a:pt x="55" y="114"/>
                  </a:cubicBezTo>
                  <a:cubicBezTo>
                    <a:pt x="59" y="115"/>
                    <a:pt x="62" y="117"/>
                    <a:pt x="66" y="119"/>
                  </a:cubicBezTo>
                  <a:cubicBezTo>
                    <a:pt x="74" y="123"/>
                    <a:pt x="81" y="127"/>
                    <a:pt x="88" y="130"/>
                  </a:cubicBezTo>
                  <a:moveTo>
                    <a:pt x="69" y="126"/>
                  </a:moveTo>
                  <a:cubicBezTo>
                    <a:pt x="68" y="135"/>
                    <a:pt x="68" y="135"/>
                    <a:pt x="68" y="135"/>
                  </a:cubicBezTo>
                  <a:cubicBezTo>
                    <a:pt x="65" y="133"/>
                    <a:pt x="62" y="129"/>
                    <a:pt x="58" y="130"/>
                  </a:cubicBezTo>
                  <a:cubicBezTo>
                    <a:pt x="59" y="123"/>
                    <a:pt x="59" y="123"/>
                    <a:pt x="59" y="123"/>
                  </a:cubicBezTo>
                  <a:cubicBezTo>
                    <a:pt x="60" y="123"/>
                    <a:pt x="60" y="123"/>
                    <a:pt x="60" y="123"/>
                  </a:cubicBezTo>
                  <a:cubicBezTo>
                    <a:pt x="64" y="124"/>
                    <a:pt x="66" y="126"/>
                    <a:pt x="69" y="126"/>
                  </a:cubicBezTo>
                  <a:moveTo>
                    <a:pt x="58" y="122"/>
                  </a:moveTo>
                  <a:cubicBezTo>
                    <a:pt x="40" y="132"/>
                    <a:pt x="40" y="132"/>
                    <a:pt x="40" y="132"/>
                  </a:cubicBezTo>
                  <a:cubicBezTo>
                    <a:pt x="37" y="124"/>
                    <a:pt x="37" y="124"/>
                    <a:pt x="37" y="124"/>
                  </a:cubicBezTo>
                  <a:cubicBezTo>
                    <a:pt x="46" y="119"/>
                    <a:pt x="46" y="119"/>
                    <a:pt x="46" y="119"/>
                  </a:cubicBezTo>
                  <a:cubicBezTo>
                    <a:pt x="50" y="120"/>
                    <a:pt x="54" y="121"/>
                    <a:pt x="58" y="122"/>
                  </a:cubicBezTo>
                  <a:moveTo>
                    <a:pt x="68" y="139"/>
                  </a:moveTo>
                  <a:cubicBezTo>
                    <a:pt x="68" y="145"/>
                    <a:pt x="68" y="145"/>
                    <a:pt x="68" y="145"/>
                  </a:cubicBezTo>
                  <a:cubicBezTo>
                    <a:pt x="56" y="145"/>
                    <a:pt x="56" y="145"/>
                    <a:pt x="56" y="145"/>
                  </a:cubicBezTo>
                  <a:cubicBezTo>
                    <a:pt x="58" y="133"/>
                    <a:pt x="58" y="133"/>
                    <a:pt x="58" y="133"/>
                  </a:cubicBezTo>
                  <a:cubicBezTo>
                    <a:pt x="61" y="134"/>
                    <a:pt x="65" y="137"/>
                    <a:pt x="68" y="139"/>
                  </a:cubicBezTo>
                  <a:moveTo>
                    <a:pt x="9" y="105"/>
                  </a:moveTo>
                  <a:cubicBezTo>
                    <a:pt x="4" y="108"/>
                    <a:pt x="4" y="108"/>
                    <a:pt x="4" y="108"/>
                  </a:cubicBezTo>
                  <a:cubicBezTo>
                    <a:pt x="2" y="102"/>
                    <a:pt x="2" y="102"/>
                    <a:pt x="2" y="102"/>
                  </a:cubicBezTo>
                  <a:cubicBezTo>
                    <a:pt x="5" y="104"/>
                    <a:pt x="5" y="104"/>
                    <a:pt x="5" y="104"/>
                  </a:cubicBezTo>
                  <a:cubicBezTo>
                    <a:pt x="7" y="104"/>
                    <a:pt x="8" y="105"/>
                    <a:pt x="9" y="105"/>
                  </a:cubicBezTo>
                  <a:close/>
                  <a:moveTo>
                    <a:pt x="83" y="80"/>
                  </a:moveTo>
                  <a:cubicBezTo>
                    <a:pt x="84" y="79"/>
                    <a:pt x="84" y="79"/>
                    <a:pt x="84" y="78"/>
                  </a:cubicBezTo>
                  <a:cubicBezTo>
                    <a:pt x="90" y="82"/>
                    <a:pt x="90" y="82"/>
                    <a:pt x="90" y="82"/>
                  </a:cubicBezTo>
                  <a:cubicBezTo>
                    <a:pt x="87" y="81"/>
                    <a:pt x="85" y="80"/>
                    <a:pt x="83" y="80"/>
                  </a:cubicBezTo>
                  <a:moveTo>
                    <a:pt x="126" y="82"/>
                  </a:moveTo>
                  <a:cubicBezTo>
                    <a:pt x="127" y="82"/>
                    <a:pt x="127" y="82"/>
                    <a:pt x="127" y="82"/>
                  </a:cubicBezTo>
                  <a:cubicBezTo>
                    <a:pt x="127" y="82"/>
                    <a:pt x="127" y="82"/>
                    <a:pt x="127" y="82"/>
                  </a:cubicBezTo>
                  <a:lnTo>
                    <a:pt x="126" y="82"/>
                  </a:lnTo>
                  <a:close/>
                  <a:moveTo>
                    <a:pt x="72" y="85"/>
                  </a:moveTo>
                  <a:cubicBezTo>
                    <a:pt x="72" y="88"/>
                    <a:pt x="72" y="88"/>
                    <a:pt x="72" y="88"/>
                  </a:cubicBezTo>
                  <a:cubicBezTo>
                    <a:pt x="68" y="87"/>
                    <a:pt x="66" y="85"/>
                    <a:pt x="63" y="85"/>
                  </a:cubicBezTo>
                  <a:cubicBezTo>
                    <a:pt x="63" y="85"/>
                    <a:pt x="63" y="84"/>
                    <a:pt x="62" y="83"/>
                  </a:cubicBezTo>
                  <a:cubicBezTo>
                    <a:pt x="63" y="81"/>
                    <a:pt x="63" y="81"/>
                    <a:pt x="63" y="81"/>
                  </a:cubicBezTo>
                  <a:lnTo>
                    <a:pt x="72" y="85"/>
                  </a:lnTo>
                  <a:close/>
                  <a:moveTo>
                    <a:pt x="72" y="89"/>
                  </a:moveTo>
                  <a:cubicBezTo>
                    <a:pt x="71" y="96"/>
                    <a:pt x="71" y="96"/>
                    <a:pt x="71" y="96"/>
                  </a:cubicBezTo>
                  <a:cubicBezTo>
                    <a:pt x="69" y="96"/>
                    <a:pt x="67" y="96"/>
                    <a:pt x="66" y="96"/>
                  </a:cubicBezTo>
                  <a:cubicBezTo>
                    <a:pt x="68" y="97"/>
                    <a:pt x="69" y="97"/>
                    <a:pt x="71" y="98"/>
                  </a:cubicBezTo>
                  <a:cubicBezTo>
                    <a:pt x="70" y="111"/>
                    <a:pt x="70" y="111"/>
                    <a:pt x="70" y="111"/>
                  </a:cubicBezTo>
                  <a:cubicBezTo>
                    <a:pt x="73" y="114"/>
                    <a:pt x="73" y="114"/>
                    <a:pt x="73" y="114"/>
                  </a:cubicBezTo>
                  <a:cubicBezTo>
                    <a:pt x="69" y="112"/>
                    <a:pt x="64" y="111"/>
                    <a:pt x="60" y="109"/>
                  </a:cubicBezTo>
                  <a:cubicBezTo>
                    <a:pt x="61" y="95"/>
                    <a:pt x="61" y="95"/>
                    <a:pt x="61" y="95"/>
                  </a:cubicBezTo>
                  <a:cubicBezTo>
                    <a:pt x="63" y="95"/>
                    <a:pt x="65" y="96"/>
                    <a:pt x="66" y="95"/>
                  </a:cubicBezTo>
                  <a:cubicBezTo>
                    <a:pt x="65" y="95"/>
                    <a:pt x="63" y="94"/>
                    <a:pt x="61" y="93"/>
                  </a:cubicBezTo>
                  <a:cubicBezTo>
                    <a:pt x="62" y="86"/>
                    <a:pt x="62" y="86"/>
                    <a:pt x="62" y="86"/>
                  </a:cubicBezTo>
                  <a:cubicBezTo>
                    <a:pt x="64" y="88"/>
                    <a:pt x="70" y="86"/>
                    <a:pt x="71" y="90"/>
                  </a:cubicBezTo>
                  <a:cubicBezTo>
                    <a:pt x="71" y="90"/>
                    <a:pt x="71" y="89"/>
                    <a:pt x="72" y="89"/>
                  </a:cubicBezTo>
                  <a:moveTo>
                    <a:pt x="33" y="100"/>
                  </a:moveTo>
                  <a:cubicBezTo>
                    <a:pt x="31" y="112"/>
                    <a:pt x="31" y="112"/>
                    <a:pt x="31" y="112"/>
                  </a:cubicBezTo>
                  <a:cubicBezTo>
                    <a:pt x="30" y="112"/>
                    <a:pt x="29" y="112"/>
                    <a:pt x="28" y="113"/>
                  </a:cubicBezTo>
                  <a:cubicBezTo>
                    <a:pt x="31" y="114"/>
                    <a:pt x="31" y="114"/>
                    <a:pt x="31" y="114"/>
                  </a:cubicBezTo>
                  <a:cubicBezTo>
                    <a:pt x="30" y="119"/>
                    <a:pt x="30" y="119"/>
                    <a:pt x="30" y="119"/>
                  </a:cubicBezTo>
                  <a:cubicBezTo>
                    <a:pt x="21" y="119"/>
                    <a:pt x="21" y="119"/>
                    <a:pt x="21" y="119"/>
                  </a:cubicBezTo>
                  <a:cubicBezTo>
                    <a:pt x="25" y="98"/>
                    <a:pt x="25" y="98"/>
                    <a:pt x="25" y="98"/>
                  </a:cubicBezTo>
                  <a:cubicBezTo>
                    <a:pt x="11" y="104"/>
                    <a:pt x="11" y="104"/>
                    <a:pt x="11" y="104"/>
                  </a:cubicBezTo>
                  <a:cubicBezTo>
                    <a:pt x="10" y="104"/>
                    <a:pt x="10" y="104"/>
                    <a:pt x="10" y="104"/>
                  </a:cubicBezTo>
                  <a:cubicBezTo>
                    <a:pt x="7" y="103"/>
                    <a:pt x="5" y="102"/>
                    <a:pt x="3" y="101"/>
                  </a:cubicBezTo>
                  <a:cubicBezTo>
                    <a:pt x="1" y="101"/>
                    <a:pt x="1" y="101"/>
                    <a:pt x="1" y="101"/>
                  </a:cubicBezTo>
                  <a:cubicBezTo>
                    <a:pt x="0" y="98"/>
                    <a:pt x="0" y="98"/>
                    <a:pt x="0" y="98"/>
                  </a:cubicBezTo>
                  <a:cubicBezTo>
                    <a:pt x="11" y="92"/>
                    <a:pt x="11" y="92"/>
                    <a:pt x="11" y="92"/>
                  </a:cubicBezTo>
                  <a:lnTo>
                    <a:pt x="33" y="100"/>
                  </a:lnTo>
                  <a:close/>
                  <a:moveTo>
                    <a:pt x="5" y="55"/>
                  </a:moveTo>
                  <a:cubicBezTo>
                    <a:pt x="6" y="55"/>
                    <a:pt x="6" y="55"/>
                    <a:pt x="6" y="55"/>
                  </a:cubicBezTo>
                  <a:lnTo>
                    <a:pt x="5" y="55"/>
                  </a:lnTo>
                  <a:close/>
                  <a:moveTo>
                    <a:pt x="40" y="47"/>
                  </a:moveTo>
                  <a:cubicBezTo>
                    <a:pt x="41" y="48"/>
                    <a:pt x="41" y="48"/>
                    <a:pt x="41" y="48"/>
                  </a:cubicBezTo>
                  <a:cubicBezTo>
                    <a:pt x="39" y="48"/>
                    <a:pt x="37" y="47"/>
                    <a:pt x="36" y="46"/>
                  </a:cubicBezTo>
                  <a:cubicBezTo>
                    <a:pt x="37" y="46"/>
                    <a:pt x="38" y="47"/>
                    <a:pt x="40" y="47"/>
                  </a:cubicBezTo>
                  <a:moveTo>
                    <a:pt x="109" y="89"/>
                  </a:moveTo>
                  <a:cubicBezTo>
                    <a:pt x="123" y="83"/>
                    <a:pt x="123" y="83"/>
                    <a:pt x="123" y="83"/>
                  </a:cubicBezTo>
                  <a:cubicBezTo>
                    <a:pt x="125" y="84"/>
                    <a:pt x="127" y="84"/>
                    <a:pt x="129" y="85"/>
                  </a:cubicBezTo>
                  <a:cubicBezTo>
                    <a:pt x="132" y="89"/>
                    <a:pt x="132" y="89"/>
                    <a:pt x="132" y="89"/>
                  </a:cubicBezTo>
                  <a:cubicBezTo>
                    <a:pt x="122" y="93"/>
                    <a:pt x="122" y="93"/>
                    <a:pt x="122" y="93"/>
                  </a:cubicBezTo>
                  <a:cubicBezTo>
                    <a:pt x="118" y="91"/>
                    <a:pt x="113" y="90"/>
                    <a:pt x="109" y="89"/>
                  </a:cubicBezTo>
                  <a:moveTo>
                    <a:pt x="125" y="87"/>
                  </a:moveTo>
                  <a:cubicBezTo>
                    <a:pt x="122" y="85"/>
                    <a:pt x="120" y="85"/>
                    <a:pt x="120" y="86"/>
                  </a:cubicBezTo>
                  <a:cubicBezTo>
                    <a:pt x="119" y="87"/>
                    <a:pt x="122" y="90"/>
                    <a:pt x="125" y="87"/>
                  </a:cubicBezTo>
                  <a:moveTo>
                    <a:pt x="73" y="114"/>
                  </a:moveTo>
                  <a:cubicBezTo>
                    <a:pt x="74" y="115"/>
                    <a:pt x="74" y="115"/>
                    <a:pt x="74" y="115"/>
                  </a:cubicBezTo>
                  <a:cubicBezTo>
                    <a:pt x="83" y="123"/>
                    <a:pt x="83" y="123"/>
                    <a:pt x="83" y="123"/>
                  </a:cubicBezTo>
                  <a:cubicBezTo>
                    <a:pt x="80" y="121"/>
                    <a:pt x="76" y="119"/>
                    <a:pt x="73" y="118"/>
                  </a:cubicBezTo>
                  <a:cubicBezTo>
                    <a:pt x="70" y="117"/>
                    <a:pt x="66" y="115"/>
                    <a:pt x="64" y="114"/>
                  </a:cubicBezTo>
                  <a:cubicBezTo>
                    <a:pt x="62" y="113"/>
                    <a:pt x="60" y="113"/>
                    <a:pt x="58" y="112"/>
                  </a:cubicBezTo>
                  <a:cubicBezTo>
                    <a:pt x="60" y="111"/>
                    <a:pt x="60" y="111"/>
                    <a:pt x="60" y="111"/>
                  </a:cubicBezTo>
                  <a:cubicBezTo>
                    <a:pt x="60" y="110"/>
                    <a:pt x="60" y="110"/>
                    <a:pt x="60" y="110"/>
                  </a:cubicBezTo>
                  <a:cubicBezTo>
                    <a:pt x="73" y="115"/>
                    <a:pt x="73" y="115"/>
                    <a:pt x="73" y="115"/>
                  </a:cubicBezTo>
                  <a:cubicBezTo>
                    <a:pt x="75" y="115"/>
                    <a:pt x="75" y="115"/>
                    <a:pt x="75" y="115"/>
                  </a:cubicBezTo>
                  <a:cubicBezTo>
                    <a:pt x="71" y="114"/>
                    <a:pt x="71" y="114"/>
                    <a:pt x="71" y="114"/>
                  </a:cubicBezTo>
                  <a:cubicBezTo>
                    <a:pt x="71" y="114"/>
                    <a:pt x="70" y="113"/>
                    <a:pt x="69" y="113"/>
                  </a:cubicBezTo>
                  <a:cubicBezTo>
                    <a:pt x="69" y="113"/>
                    <a:pt x="68" y="113"/>
                    <a:pt x="67" y="112"/>
                  </a:cubicBezTo>
                  <a:cubicBezTo>
                    <a:pt x="64" y="111"/>
                    <a:pt x="68" y="113"/>
                    <a:pt x="66" y="112"/>
                  </a:cubicBezTo>
                  <a:cubicBezTo>
                    <a:pt x="64" y="111"/>
                    <a:pt x="61" y="110"/>
                    <a:pt x="60" y="110"/>
                  </a:cubicBezTo>
                  <a:cubicBezTo>
                    <a:pt x="63" y="111"/>
                    <a:pt x="69" y="113"/>
                    <a:pt x="73" y="114"/>
                  </a:cubicBezTo>
                  <a:moveTo>
                    <a:pt x="106" y="115"/>
                  </a:moveTo>
                  <a:cubicBezTo>
                    <a:pt x="105" y="126"/>
                    <a:pt x="105" y="126"/>
                    <a:pt x="105" y="126"/>
                  </a:cubicBezTo>
                  <a:cubicBezTo>
                    <a:pt x="97" y="125"/>
                    <a:pt x="97" y="125"/>
                    <a:pt x="97" y="125"/>
                  </a:cubicBezTo>
                  <a:cubicBezTo>
                    <a:pt x="97" y="123"/>
                    <a:pt x="97" y="123"/>
                    <a:pt x="97" y="123"/>
                  </a:cubicBezTo>
                  <a:cubicBezTo>
                    <a:pt x="105" y="126"/>
                    <a:pt x="105" y="126"/>
                    <a:pt x="105" y="126"/>
                  </a:cubicBezTo>
                  <a:cubicBezTo>
                    <a:pt x="103" y="125"/>
                    <a:pt x="103" y="125"/>
                    <a:pt x="103" y="125"/>
                  </a:cubicBezTo>
                  <a:cubicBezTo>
                    <a:pt x="97" y="123"/>
                    <a:pt x="97" y="123"/>
                    <a:pt x="97" y="123"/>
                  </a:cubicBezTo>
                  <a:cubicBezTo>
                    <a:pt x="97" y="112"/>
                    <a:pt x="97" y="112"/>
                    <a:pt x="97" y="112"/>
                  </a:cubicBezTo>
                  <a:cubicBezTo>
                    <a:pt x="100" y="113"/>
                    <a:pt x="103" y="115"/>
                    <a:pt x="106" y="115"/>
                  </a:cubicBezTo>
                  <a:moveTo>
                    <a:pt x="65" y="58"/>
                  </a:moveTo>
                  <a:cubicBezTo>
                    <a:pt x="66" y="58"/>
                    <a:pt x="66" y="58"/>
                    <a:pt x="66" y="58"/>
                  </a:cubicBezTo>
                  <a:cubicBezTo>
                    <a:pt x="67" y="58"/>
                    <a:pt x="67" y="58"/>
                    <a:pt x="67" y="58"/>
                  </a:cubicBezTo>
                  <a:cubicBezTo>
                    <a:pt x="73" y="60"/>
                    <a:pt x="73" y="60"/>
                    <a:pt x="73" y="60"/>
                  </a:cubicBezTo>
                  <a:cubicBezTo>
                    <a:pt x="73" y="64"/>
                    <a:pt x="73" y="64"/>
                    <a:pt x="73" y="64"/>
                  </a:cubicBezTo>
                  <a:cubicBezTo>
                    <a:pt x="64" y="61"/>
                    <a:pt x="64" y="61"/>
                    <a:pt x="64" y="61"/>
                  </a:cubicBezTo>
                  <a:cubicBezTo>
                    <a:pt x="64" y="58"/>
                    <a:pt x="64" y="58"/>
                    <a:pt x="64" y="58"/>
                  </a:cubicBezTo>
                  <a:lnTo>
                    <a:pt x="65" y="58"/>
                  </a:lnTo>
                  <a:close/>
                  <a:moveTo>
                    <a:pt x="88" y="66"/>
                  </a:moveTo>
                  <a:cubicBezTo>
                    <a:pt x="90" y="67"/>
                    <a:pt x="90" y="67"/>
                    <a:pt x="90" y="67"/>
                  </a:cubicBezTo>
                  <a:cubicBezTo>
                    <a:pt x="92" y="67"/>
                    <a:pt x="92" y="67"/>
                    <a:pt x="92" y="67"/>
                  </a:cubicBezTo>
                  <a:cubicBezTo>
                    <a:pt x="87" y="69"/>
                    <a:pt x="87" y="69"/>
                    <a:pt x="87" y="69"/>
                  </a:cubicBezTo>
                  <a:cubicBezTo>
                    <a:pt x="74" y="65"/>
                    <a:pt x="74" y="65"/>
                    <a:pt x="74" y="65"/>
                  </a:cubicBezTo>
                  <a:cubicBezTo>
                    <a:pt x="79" y="62"/>
                    <a:pt x="79" y="62"/>
                    <a:pt x="79" y="62"/>
                  </a:cubicBezTo>
                  <a:lnTo>
                    <a:pt x="88" y="66"/>
                  </a:lnTo>
                  <a:close/>
                  <a:moveTo>
                    <a:pt x="61" y="81"/>
                  </a:moveTo>
                  <a:cubicBezTo>
                    <a:pt x="46" y="88"/>
                    <a:pt x="46" y="88"/>
                    <a:pt x="46" y="88"/>
                  </a:cubicBezTo>
                  <a:cubicBezTo>
                    <a:pt x="44" y="87"/>
                    <a:pt x="43" y="87"/>
                    <a:pt x="41" y="87"/>
                  </a:cubicBezTo>
                  <a:cubicBezTo>
                    <a:pt x="42" y="88"/>
                    <a:pt x="43" y="88"/>
                    <a:pt x="44" y="89"/>
                  </a:cubicBezTo>
                  <a:cubicBezTo>
                    <a:pt x="34" y="93"/>
                    <a:pt x="34" y="93"/>
                    <a:pt x="34" y="93"/>
                  </a:cubicBezTo>
                  <a:cubicBezTo>
                    <a:pt x="34" y="95"/>
                    <a:pt x="34" y="95"/>
                    <a:pt x="34" y="95"/>
                  </a:cubicBezTo>
                  <a:cubicBezTo>
                    <a:pt x="33" y="94"/>
                    <a:pt x="31" y="93"/>
                    <a:pt x="30" y="95"/>
                  </a:cubicBezTo>
                  <a:cubicBezTo>
                    <a:pt x="31" y="95"/>
                    <a:pt x="33" y="96"/>
                    <a:pt x="34" y="96"/>
                  </a:cubicBezTo>
                  <a:cubicBezTo>
                    <a:pt x="33" y="100"/>
                    <a:pt x="33" y="100"/>
                    <a:pt x="33" y="100"/>
                  </a:cubicBezTo>
                  <a:cubicBezTo>
                    <a:pt x="29" y="98"/>
                    <a:pt x="25" y="97"/>
                    <a:pt x="21" y="95"/>
                  </a:cubicBezTo>
                  <a:cubicBezTo>
                    <a:pt x="18" y="94"/>
                    <a:pt x="15" y="93"/>
                    <a:pt x="12" y="92"/>
                  </a:cubicBezTo>
                  <a:cubicBezTo>
                    <a:pt x="14" y="91"/>
                    <a:pt x="14" y="91"/>
                    <a:pt x="14" y="91"/>
                  </a:cubicBezTo>
                  <a:cubicBezTo>
                    <a:pt x="24" y="95"/>
                    <a:pt x="24" y="95"/>
                    <a:pt x="24" y="95"/>
                  </a:cubicBezTo>
                  <a:cubicBezTo>
                    <a:pt x="24" y="95"/>
                    <a:pt x="25" y="94"/>
                    <a:pt x="25" y="94"/>
                  </a:cubicBezTo>
                  <a:cubicBezTo>
                    <a:pt x="27" y="94"/>
                    <a:pt x="29" y="96"/>
                    <a:pt x="30" y="93"/>
                  </a:cubicBezTo>
                  <a:cubicBezTo>
                    <a:pt x="29" y="93"/>
                    <a:pt x="28" y="93"/>
                    <a:pt x="27" y="93"/>
                  </a:cubicBezTo>
                  <a:cubicBezTo>
                    <a:pt x="24" y="92"/>
                    <a:pt x="20" y="90"/>
                    <a:pt x="17" y="90"/>
                  </a:cubicBezTo>
                  <a:cubicBezTo>
                    <a:pt x="20" y="88"/>
                    <a:pt x="20" y="88"/>
                    <a:pt x="20" y="88"/>
                  </a:cubicBezTo>
                  <a:cubicBezTo>
                    <a:pt x="13" y="84"/>
                    <a:pt x="13" y="84"/>
                    <a:pt x="13" y="84"/>
                  </a:cubicBezTo>
                  <a:cubicBezTo>
                    <a:pt x="13" y="84"/>
                    <a:pt x="14" y="83"/>
                    <a:pt x="14" y="83"/>
                  </a:cubicBezTo>
                  <a:cubicBezTo>
                    <a:pt x="13" y="83"/>
                    <a:pt x="12" y="82"/>
                    <a:pt x="11" y="83"/>
                  </a:cubicBezTo>
                  <a:cubicBezTo>
                    <a:pt x="2" y="77"/>
                    <a:pt x="2" y="77"/>
                    <a:pt x="2" y="77"/>
                  </a:cubicBezTo>
                  <a:cubicBezTo>
                    <a:pt x="9" y="71"/>
                    <a:pt x="9" y="71"/>
                    <a:pt x="9" y="71"/>
                  </a:cubicBezTo>
                  <a:cubicBezTo>
                    <a:pt x="31" y="84"/>
                    <a:pt x="31" y="84"/>
                    <a:pt x="31" y="84"/>
                  </a:cubicBezTo>
                  <a:cubicBezTo>
                    <a:pt x="48" y="76"/>
                    <a:pt x="48" y="76"/>
                    <a:pt x="48" y="76"/>
                  </a:cubicBezTo>
                  <a:lnTo>
                    <a:pt x="61" y="81"/>
                  </a:lnTo>
                  <a:close/>
                  <a:moveTo>
                    <a:pt x="50" y="82"/>
                  </a:moveTo>
                  <a:cubicBezTo>
                    <a:pt x="51" y="81"/>
                    <a:pt x="48" y="80"/>
                    <a:pt x="48" y="81"/>
                  </a:cubicBezTo>
                  <a:cubicBezTo>
                    <a:pt x="48" y="81"/>
                    <a:pt x="49" y="82"/>
                    <a:pt x="50" y="82"/>
                  </a:cubicBezTo>
                  <a:moveTo>
                    <a:pt x="103" y="40"/>
                  </a:moveTo>
                  <a:cubicBezTo>
                    <a:pt x="103" y="37"/>
                    <a:pt x="103" y="37"/>
                    <a:pt x="103" y="37"/>
                  </a:cubicBezTo>
                  <a:cubicBezTo>
                    <a:pt x="104" y="36"/>
                    <a:pt x="104" y="36"/>
                    <a:pt x="104" y="36"/>
                  </a:cubicBezTo>
                  <a:cubicBezTo>
                    <a:pt x="104" y="36"/>
                    <a:pt x="105" y="36"/>
                    <a:pt x="106" y="35"/>
                  </a:cubicBezTo>
                  <a:cubicBezTo>
                    <a:pt x="105" y="34"/>
                    <a:pt x="105" y="33"/>
                    <a:pt x="104" y="33"/>
                  </a:cubicBezTo>
                  <a:cubicBezTo>
                    <a:pt x="105" y="26"/>
                    <a:pt x="105" y="26"/>
                    <a:pt x="105" y="26"/>
                  </a:cubicBezTo>
                  <a:cubicBezTo>
                    <a:pt x="114" y="26"/>
                    <a:pt x="114" y="26"/>
                    <a:pt x="114" y="26"/>
                  </a:cubicBezTo>
                  <a:cubicBezTo>
                    <a:pt x="112" y="39"/>
                    <a:pt x="112" y="39"/>
                    <a:pt x="112" y="39"/>
                  </a:cubicBezTo>
                  <a:cubicBezTo>
                    <a:pt x="109" y="38"/>
                    <a:pt x="106" y="37"/>
                    <a:pt x="104" y="36"/>
                  </a:cubicBezTo>
                  <a:cubicBezTo>
                    <a:pt x="103" y="37"/>
                    <a:pt x="103" y="37"/>
                    <a:pt x="103" y="37"/>
                  </a:cubicBezTo>
                  <a:cubicBezTo>
                    <a:pt x="105" y="38"/>
                    <a:pt x="107" y="38"/>
                    <a:pt x="108" y="38"/>
                  </a:cubicBezTo>
                  <a:cubicBezTo>
                    <a:pt x="110" y="39"/>
                    <a:pt x="111" y="39"/>
                    <a:pt x="112" y="40"/>
                  </a:cubicBezTo>
                  <a:cubicBezTo>
                    <a:pt x="112" y="41"/>
                    <a:pt x="112" y="41"/>
                    <a:pt x="112" y="41"/>
                  </a:cubicBezTo>
                  <a:cubicBezTo>
                    <a:pt x="109" y="41"/>
                    <a:pt x="106" y="40"/>
                    <a:pt x="103" y="40"/>
                  </a:cubicBezTo>
                  <a:moveTo>
                    <a:pt x="20" y="59"/>
                  </a:moveTo>
                  <a:cubicBezTo>
                    <a:pt x="11" y="62"/>
                    <a:pt x="11" y="62"/>
                    <a:pt x="11" y="62"/>
                  </a:cubicBezTo>
                  <a:cubicBezTo>
                    <a:pt x="7" y="61"/>
                    <a:pt x="7" y="61"/>
                    <a:pt x="7" y="61"/>
                  </a:cubicBezTo>
                  <a:cubicBezTo>
                    <a:pt x="7" y="61"/>
                    <a:pt x="7" y="61"/>
                    <a:pt x="7" y="62"/>
                  </a:cubicBezTo>
                  <a:cubicBezTo>
                    <a:pt x="7" y="62"/>
                    <a:pt x="7" y="62"/>
                    <a:pt x="7" y="62"/>
                  </a:cubicBezTo>
                  <a:cubicBezTo>
                    <a:pt x="8" y="63"/>
                    <a:pt x="8" y="63"/>
                    <a:pt x="8" y="63"/>
                  </a:cubicBezTo>
                  <a:cubicBezTo>
                    <a:pt x="9" y="63"/>
                    <a:pt x="9" y="63"/>
                    <a:pt x="9" y="63"/>
                  </a:cubicBezTo>
                  <a:cubicBezTo>
                    <a:pt x="8" y="63"/>
                    <a:pt x="8" y="63"/>
                    <a:pt x="8" y="63"/>
                  </a:cubicBezTo>
                  <a:cubicBezTo>
                    <a:pt x="7" y="62"/>
                    <a:pt x="7" y="62"/>
                    <a:pt x="7" y="62"/>
                  </a:cubicBezTo>
                  <a:cubicBezTo>
                    <a:pt x="7" y="62"/>
                    <a:pt x="7" y="62"/>
                    <a:pt x="7" y="62"/>
                  </a:cubicBezTo>
                  <a:cubicBezTo>
                    <a:pt x="4" y="56"/>
                    <a:pt x="4" y="56"/>
                    <a:pt x="4" y="56"/>
                  </a:cubicBezTo>
                  <a:cubicBezTo>
                    <a:pt x="6" y="57"/>
                    <a:pt x="8" y="57"/>
                    <a:pt x="11" y="58"/>
                  </a:cubicBezTo>
                  <a:cubicBezTo>
                    <a:pt x="14" y="57"/>
                    <a:pt x="17" y="58"/>
                    <a:pt x="20" y="59"/>
                  </a:cubicBezTo>
                  <a:moveTo>
                    <a:pt x="56" y="59"/>
                  </a:moveTo>
                  <a:cubicBezTo>
                    <a:pt x="52" y="58"/>
                    <a:pt x="52" y="58"/>
                    <a:pt x="52" y="58"/>
                  </a:cubicBezTo>
                  <a:cubicBezTo>
                    <a:pt x="53" y="58"/>
                    <a:pt x="54" y="58"/>
                    <a:pt x="55" y="58"/>
                  </a:cubicBezTo>
                  <a:lnTo>
                    <a:pt x="56" y="59"/>
                  </a:lnTo>
                  <a:close/>
                  <a:moveTo>
                    <a:pt x="102" y="100"/>
                  </a:moveTo>
                  <a:cubicBezTo>
                    <a:pt x="104" y="99"/>
                    <a:pt x="100" y="98"/>
                    <a:pt x="100" y="99"/>
                  </a:cubicBezTo>
                  <a:cubicBezTo>
                    <a:pt x="101" y="100"/>
                    <a:pt x="101" y="100"/>
                    <a:pt x="102" y="100"/>
                  </a:cubicBezTo>
                  <a:moveTo>
                    <a:pt x="111" y="98"/>
                  </a:moveTo>
                  <a:cubicBezTo>
                    <a:pt x="111" y="98"/>
                    <a:pt x="110" y="97"/>
                    <a:pt x="112" y="98"/>
                  </a:cubicBezTo>
                  <a:cubicBezTo>
                    <a:pt x="131" y="110"/>
                    <a:pt x="131" y="110"/>
                    <a:pt x="131" y="110"/>
                  </a:cubicBezTo>
                  <a:cubicBezTo>
                    <a:pt x="125" y="119"/>
                    <a:pt x="125" y="119"/>
                    <a:pt x="125" y="119"/>
                  </a:cubicBezTo>
                  <a:cubicBezTo>
                    <a:pt x="106" y="105"/>
                    <a:pt x="106" y="105"/>
                    <a:pt x="106" y="105"/>
                  </a:cubicBezTo>
                  <a:cubicBezTo>
                    <a:pt x="106" y="111"/>
                    <a:pt x="106" y="111"/>
                    <a:pt x="106" y="111"/>
                  </a:cubicBezTo>
                  <a:cubicBezTo>
                    <a:pt x="103" y="110"/>
                    <a:pt x="100" y="109"/>
                    <a:pt x="97" y="108"/>
                  </a:cubicBezTo>
                  <a:cubicBezTo>
                    <a:pt x="97" y="99"/>
                    <a:pt x="97" y="99"/>
                    <a:pt x="97" y="99"/>
                  </a:cubicBezTo>
                  <a:cubicBezTo>
                    <a:pt x="82" y="88"/>
                    <a:pt x="82" y="88"/>
                    <a:pt x="82" y="88"/>
                  </a:cubicBezTo>
                  <a:cubicBezTo>
                    <a:pt x="90" y="91"/>
                    <a:pt x="99" y="94"/>
                    <a:pt x="106" y="97"/>
                  </a:cubicBezTo>
                  <a:cubicBezTo>
                    <a:pt x="106" y="97"/>
                    <a:pt x="105" y="97"/>
                    <a:pt x="104" y="97"/>
                  </a:cubicBezTo>
                  <a:cubicBezTo>
                    <a:pt x="106" y="102"/>
                    <a:pt x="109" y="99"/>
                    <a:pt x="109" y="98"/>
                  </a:cubicBezTo>
                  <a:lnTo>
                    <a:pt x="111" y="98"/>
                  </a:lnTo>
                  <a:close/>
                  <a:moveTo>
                    <a:pt x="114" y="96"/>
                  </a:moveTo>
                  <a:cubicBezTo>
                    <a:pt x="112" y="97"/>
                    <a:pt x="112" y="97"/>
                    <a:pt x="112" y="97"/>
                  </a:cubicBezTo>
                  <a:cubicBezTo>
                    <a:pt x="110" y="97"/>
                    <a:pt x="110" y="97"/>
                    <a:pt x="110" y="97"/>
                  </a:cubicBezTo>
                  <a:cubicBezTo>
                    <a:pt x="110" y="97"/>
                    <a:pt x="109" y="97"/>
                    <a:pt x="109" y="97"/>
                  </a:cubicBezTo>
                  <a:cubicBezTo>
                    <a:pt x="108" y="97"/>
                    <a:pt x="108" y="96"/>
                    <a:pt x="108" y="96"/>
                  </a:cubicBezTo>
                  <a:cubicBezTo>
                    <a:pt x="106" y="96"/>
                    <a:pt x="103" y="95"/>
                    <a:pt x="100" y="94"/>
                  </a:cubicBezTo>
                  <a:cubicBezTo>
                    <a:pt x="101" y="94"/>
                    <a:pt x="104" y="95"/>
                    <a:pt x="106" y="96"/>
                  </a:cubicBezTo>
                  <a:cubicBezTo>
                    <a:pt x="103" y="93"/>
                    <a:pt x="95" y="92"/>
                    <a:pt x="90" y="90"/>
                  </a:cubicBezTo>
                  <a:cubicBezTo>
                    <a:pt x="86" y="89"/>
                    <a:pt x="82" y="87"/>
                    <a:pt x="79" y="86"/>
                  </a:cubicBezTo>
                  <a:cubicBezTo>
                    <a:pt x="72" y="81"/>
                    <a:pt x="72" y="81"/>
                    <a:pt x="72" y="81"/>
                  </a:cubicBezTo>
                  <a:cubicBezTo>
                    <a:pt x="72" y="83"/>
                    <a:pt x="72" y="83"/>
                    <a:pt x="72" y="83"/>
                  </a:cubicBezTo>
                  <a:cubicBezTo>
                    <a:pt x="69" y="82"/>
                    <a:pt x="66" y="81"/>
                    <a:pt x="63" y="80"/>
                  </a:cubicBezTo>
                  <a:cubicBezTo>
                    <a:pt x="63" y="80"/>
                    <a:pt x="63" y="80"/>
                    <a:pt x="63" y="80"/>
                  </a:cubicBezTo>
                  <a:cubicBezTo>
                    <a:pt x="62" y="80"/>
                    <a:pt x="62" y="80"/>
                    <a:pt x="62" y="80"/>
                  </a:cubicBezTo>
                  <a:cubicBezTo>
                    <a:pt x="58" y="79"/>
                    <a:pt x="53" y="77"/>
                    <a:pt x="49" y="76"/>
                  </a:cubicBezTo>
                  <a:cubicBezTo>
                    <a:pt x="57" y="72"/>
                    <a:pt x="57" y="72"/>
                    <a:pt x="57" y="72"/>
                  </a:cubicBezTo>
                  <a:cubicBezTo>
                    <a:pt x="58" y="72"/>
                    <a:pt x="58" y="72"/>
                    <a:pt x="58" y="72"/>
                  </a:cubicBezTo>
                  <a:cubicBezTo>
                    <a:pt x="61" y="73"/>
                    <a:pt x="63" y="77"/>
                    <a:pt x="66" y="74"/>
                  </a:cubicBezTo>
                  <a:cubicBezTo>
                    <a:pt x="66" y="74"/>
                    <a:pt x="65" y="74"/>
                    <a:pt x="65" y="73"/>
                  </a:cubicBezTo>
                  <a:cubicBezTo>
                    <a:pt x="67" y="74"/>
                    <a:pt x="69" y="73"/>
                    <a:pt x="71" y="72"/>
                  </a:cubicBezTo>
                  <a:cubicBezTo>
                    <a:pt x="69" y="71"/>
                    <a:pt x="67" y="73"/>
                    <a:pt x="66" y="72"/>
                  </a:cubicBezTo>
                  <a:cubicBezTo>
                    <a:pt x="58" y="69"/>
                    <a:pt x="56" y="70"/>
                    <a:pt x="58" y="71"/>
                  </a:cubicBezTo>
                  <a:cubicBezTo>
                    <a:pt x="58" y="72"/>
                    <a:pt x="58" y="72"/>
                    <a:pt x="58" y="72"/>
                  </a:cubicBezTo>
                  <a:cubicBezTo>
                    <a:pt x="58" y="71"/>
                    <a:pt x="58" y="71"/>
                    <a:pt x="58" y="71"/>
                  </a:cubicBezTo>
                  <a:cubicBezTo>
                    <a:pt x="33" y="54"/>
                    <a:pt x="33" y="54"/>
                    <a:pt x="33" y="54"/>
                  </a:cubicBezTo>
                  <a:cubicBezTo>
                    <a:pt x="21" y="58"/>
                    <a:pt x="21" y="58"/>
                    <a:pt x="21" y="58"/>
                  </a:cubicBezTo>
                  <a:cubicBezTo>
                    <a:pt x="17" y="57"/>
                    <a:pt x="13" y="55"/>
                    <a:pt x="9" y="54"/>
                  </a:cubicBezTo>
                  <a:cubicBezTo>
                    <a:pt x="22" y="48"/>
                    <a:pt x="22" y="48"/>
                    <a:pt x="22" y="48"/>
                  </a:cubicBezTo>
                  <a:cubicBezTo>
                    <a:pt x="22" y="49"/>
                    <a:pt x="23" y="49"/>
                    <a:pt x="23" y="48"/>
                  </a:cubicBezTo>
                  <a:cubicBezTo>
                    <a:pt x="24" y="48"/>
                    <a:pt x="24" y="48"/>
                    <a:pt x="24" y="48"/>
                  </a:cubicBezTo>
                  <a:cubicBezTo>
                    <a:pt x="13" y="40"/>
                    <a:pt x="13" y="40"/>
                    <a:pt x="13" y="40"/>
                  </a:cubicBezTo>
                  <a:cubicBezTo>
                    <a:pt x="14" y="41"/>
                    <a:pt x="16" y="41"/>
                    <a:pt x="17" y="42"/>
                  </a:cubicBezTo>
                  <a:cubicBezTo>
                    <a:pt x="21" y="43"/>
                    <a:pt x="25" y="46"/>
                    <a:pt x="29" y="45"/>
                  </a:cubicBezTo>
                  <a:cubicBezTo>
                    <a:pt x="24" y="43"/>
                    <a:pt x="17" y="40"/>
                    <a:pt x="10" y="38"/>
                  </a:cubicBezTo>
                  <a:cubicBezTo>
                    <a:pt x="5" y="35"/>
                    <a:pt x="5" y="35"/>
                    <a:pt x="5" y="35"/>
                  </a:cubicBezTo>
                  <a:cubicBezTo>
                    <a:pt x="6" y="33"/>
                    <a:pt x="6" y="33"/>
                    <a:pt x="6" y="33"/>
                  </a:cubicBezTo>
                  <a:cubicBezTo>
                    <a:pt x="7" y="34"/>
                    <a:pt x="7" y="34"/>
                    <a:pt x="7" y="34"/>
                  </a:cubicBezTo>
                  <a:cubicBezTo>
                    <a:pt x="8" y="33"/>
                    <a:pt x="7" y="33"/>
                    <a:pt x="6" y="33"/>
                  </a:cubicBezTo>
                  <a:cubicBezTo>
                    <a:pt x="7" y="32"/>
                    <a:pt x="7" y="32"/>
                    <a:pt x="7" y="32"/>
                  </a:cubicBezTo>
                  <a:cubicBezTo>
                    <a:pt x="8" y="33"/>
                    <a:pt x="10" y="34"/>
                    <a:pt x="12" y="35"/>
                  </a:cubicBezTo>
                  <a:cubicBezTo>
                    <a:pt x="11" y="34"/>
                    <a:pt x="10" y="34"/>
                    <a:pt x="9" y="35"/>
                  </a:cubicBezTo>
                  <a:cubicBezTo>
                    <a:pt x="11" y="35"/>
                    <a:pt x="14" y="38"/>
                    <a:pt x="16" y="37"/>
                  </a:cubicBezTo>
                  <a:cubicBezTo>
                    <a:pt x="14" y="36"/>
                    <a:pt x="14" y="36"/>
                    <a:pt x="14" y="36"/>
                  </a:cubicBezTo>
                  <a:cubicBezTo>
                    <a:pt x="22" y="39"/>
                    <a:pt x="31" y="42"/>
                    <a:pt x="38" y="45"/>
                  </a:cubicBezTo>
                  <a:cubicBezTo>
                    <a:pt x="38" y="46"/>
                    <a:pt x="38" y="46"/>
                    <a:pt x="38" y="46"/>
                  </a:cubicBezTo>
                  <a:cubicBezTo>
                    <a:pt x="37" y="46"/>
                    <a:pt x="36" y="46"/>
                    <a:pt x="35" y="45"/>
                  </a:cubicBezTo>
                  <a:cubicBezTo>
                    <a:pt x="33" y="45"/>
                    <a:pt x="36" y="46"/>
                    <a:pt x="34" y="46"/>
                  </a:cubicBezTo>
                  <a:cubicBezTo>
                    <a:pt x="33" y="45"/>
                    <a:pt x="32" y="45"/>
                    <a:pt x="31" y="45"/>
                  </a:cubicBezTo>
                  <a:cubicBezTo>
                    <a:pt x="43" y="49"/>
                    <a:pt x="43" y="49"/>
                    <a:pt x="43" y="49"/>
                  </a:cubicBezTo>
                  <a:cubicBezTo>
                    <a:pt x="51" y="55"/>
                    <a:pt x="51" y="55"/>
                    <a:pt x="51" y="55"/>
                  </a:cubicBezTo>
                  <a:cubicBezTo>
                    <a:pt x="52" y="56"/>
                    <a:pt x="52" y="57"/>
                    <a:pt x="51" y="57"/>
                  </a:cubicBezTo>
                  <a:cubicBezTo>
                    <a:pt x="48" y="56"/>
                    <a:pt x="46" y="55"/>
                    <a:pt x="43" y="54"/>
                  </a:cubicBezTo>
                  <a:cubicBezTo>
                    <a:pt x="45" y="57"/>
                    <a:pt x="53" y="59"/>
                    <a:pt x="59" y="61"/>
                  </a:cubicBezTo>
                  <a:cubicBezTo>
                    <a:pt x="63" y="64"/>
                    <a:pt x="63" y="64"/>
                    <a:pt x="63" y="64"/>
                  </a:cubicBezTo>
                  <a:cubicBezTo>
                    <a:pt x="64" y="62"/>
                    <a:pt x="64" y="62"/>
                    <a:pt x="64" y="62"/>
                  </a:cubicBezTo>
                  <a:cubicBezTo>
                    <a:pt x="70" y="65"/>
                    <a:pt x="78" y="67"/>
                    <a:pt x="85" y="70"/>
                  </a:cubicBezTo>
                  <a:cubicBezTo>
                    <a:pt x="77" y="74"/>
                    <a:pt x="77" y="74"/>
                    <a:pt x="77" y="74"/>
                  </a:cubicBezTo>
                  <a:cubicBezTo>
                    <a:pt x="83" y="78"/>
                    <a:pt x="83" y="78"/>
                    <a:pt x="83" y="78"/>
                  </a:cubicBezTo>
                  <a:cubicBezTo>
                    <a:pt x="81" y="78"/>
                    <a:pt x="78" y="77"/>
                    <a:pt x="76" y="78"/>
                  </a:cubicBezTo>
                  <a:cubicBezTo>
                    <a:pt x="75" y="77"/>
                    <a:pt x="71" y="75"/>
                    <a:pt x="69" y="75"/>
                  </a:cubicBezTo>
                  <a:cubicBezTo>
                    <a:pt x="70" y="78"/>
                    <a:pt x="73" y="78"/>
                    <a:pt x="75" y="78"/>
                  </a:cubicBezTo>
                  <a:cubicBezTo>
                    <a:pt x="77" y="79"/>
                    <a:pt x="80" y="82"/>
                    <a:pt x="82" y="81"/>
                  </a:cubicBezTo>
                  <a:cubicBezTo>
                    <a:pt x="86" y="82"/>
                    <a:pt x="90" y="84"/>
                    <a:pt x="94" y="85"/>
                  </a:cubicBezTo>
                  <a:cubicBezTo>
                    <a:pt x="103" y="91"/>
                    <a:pt x="103" y="91"/>
                    <a:pt x="103" y="91"/>
                  </a:cubicBezTo>
                  <a:cubicBezTo>
                    <a:pt x="107" y="90"/>
                    <a:pt x="107" y="90"/>
                    <a:pt x="107" y="90"/>
                  </a:cubicBezTo>
                  <a:cubicBezTo>
                    <a:pt x="110" y="90"/>
                    <a:pt x="110" y="90"/>
                    <a:pt x="110" y="90"/>
                  </a:cubicBezTo>
                  <a:cubicBezTo>
                    <a:pt x="120" y="94"/>
                    <a:pt x="120" y="94"/>
                    <a:pt x="120" y="94"/>
                  </a:cubicBezTo>
                  <a:cubicBezTo>
                    <a:pt x="117" y="95"/>
                    <a:pt x="117" y="95"/>
                    <a:pt x="117" y="95"/>
                  </a:cubicBezTo>
                  <a:cubicBezTo>
                    <a:pt x="115" y="94"/>
                    <a:pt x="113" y="94"/>
                    <a:pt x="113" y="94"/>
                  </a:cubicBezTo>
                  <a:cubicBezTo>
                    <a:pt x="113" y="95"/>
                    <a:pt x="113" y="96"/>
                    <a:pt x="114" y="96"/>
                  </a:cubicBezTo>
                  <a:moveTo>
                    <a:pt x="68" y="75"/>
                  </a:moveTo>
                  <a:cubicBezTo>
                    <a:pt x="67" y="75"/>
                    <a:pt x="67" y="75"/>
                    <a:pt x="66" y="75"/>
                  </a:cubicBezTo>
                  <a:cubicBezTo>
                    <a:pt x="66" y="75"/>
                    <a:pt x="67" y="76"/>
                    <a:pt x="68" y="75"/>
                  </a:cubicBezTo>
                  <a:moveTo>
                    <a:pt x="38" y="54"/>
                  </a:moveTo>
                  <a:cubicBezTo>
                    <a:pt x="39" y="54"/>
                    <a:pt x="39" y="55"/>
                    <a:pt x="40" y="54"/>
                  </a:cubicBezTo>
                  <a:cubicBezTo>
                    <a:pt x="39" y="54"/>
                    <a:pt x="38" y="54"/>
                    <a:pt x="38" y="54"/>
                  </a:cubicBezTo>
                  <a:moveTo>
                    <a:pt x="33" y="51"/>
                  </a:moveTo>
                  <a:cubicBezTo>
                    <a:pt x="32" y="52"/>
                    <a:pt x="32" y="52"/>
                    <a:pt x="32" y="52"/>
                  </a:cubicBezTo>
                  <a:cubicBezTo>
                    <a:pt x="33" y="53"/>
                    <a:pt x="33" y="53"/>
                    <a:pt x="33" y="53"/>
                  </a:cubicBezTo>
                  <a:cubicBezTo>
                    <a:pt x="34" y="52"/>
                    <a:pt x="34" y="52"/>
                    <a:pt x="34" y="52"/>
                  </a:cubicBezTo>
                  <a:lnTo>
                    <a:pt x="33" y="51"/>
                  </a:lnTo>
                  <a:close/>
                  <a:moveTo>
                    <a:pt x="31" y="51"/>
                  </a:moveTo>
                  <a:cubicBezTo>
                    <a:pt x="31" y="52"/>
                    <a:pt x="31" y="52"/>
                    <a:pt x="32" y="51"/>
                  </a:cubicBezTo>
                  <a:cubicBezTo>
                    <a:pt x="32" y="51"/>
                    <a:pt x="31" y="50"/>
                    <a:pt x="31" y="51"/>
                  </a:cubicBezTo>
                  <a:moveTo>
                    <a:pt x="27" y="50"/>
                  </a:moveTo>
                  <a:cubicBezTo>
                    <a:pt x="28" y="51"/>
                    <a:pt x="28" y="51"/>
                    <a:pt x="28" y="51"/>
                  </a:cubicBezTo>
                  <a:cubicBezTo>
                    <a:pt x="29" y="50"/>
                    <a:pt x="27" y="49"/>
                    <a:pt x="27" y="50"/>
                  </a:cubicBezTo>
                  <a:moveTo>
                    <a:pt x="27" y="49"/>
                  </a:moveTo>
                  <a:cubicBezTo>
                    <a:pt x="26" y="49"/>
                    <a:pt x="25" y="48"/>
                    <a:pt x="25" y="49"/>
                  </a:cubicBezTo>
                  <a:cubicBezTo>
                    <a:pt x="26" y="50"/>
                    <a:pt x="26" y="50"/>
                    <a:pt x="27" y="49"/>
                  </a:cubicBezTo>
                  <a:moveTo>
                    <a:pt x="31" y="47"/>
                  </a:moveTo>
                  <a:cubicBezTo>
                    <a:pt x="31" y="48"/>
                    <a:pt x="34" y="48"/>
                    <a:pt x="35" y="47"/>
                  </a:cubicBezTo>
                  <a:cubicBezTo>
                    <a:pt x="33" y="47"/>
                    <a:pt x="32" y="46"/>
                    <a:pt x="31" y="47"/>
                  </a:cubicBezTo>
                  <a:moveTo>
                    <a:pt x="20" y="39"/>
                  </a:moveTo>
                  <a:cubicBezTo>
                    <a:pt x="21" y="39"/>
                    <a:pt x="21" y="39"/>
                    <a:pt x="22" y="39"/>
                  </a:cubicBezTo>
                  <a:cubicBezTo>
                    <a:pt x="21" y="39"/>
                    <a:pt x="20" y="38"/>
                    <a:pt x="20" y="39"/>
                  </a:cubicBezTo>
                  <a:moveTo>
                    <a:pt x="81" y="61"/>
                  </a:moveTo>
                  <a:cubicBezTo>
                    <a:pt x="101" y="52"/>
                    <a:pt x="101" y="52"/>
                    <a:pt x="101" y="52"/>
                  </a:cubicBezTo>
                  <a:cubicBezTo>
                    <a:pt x="103" y="42"/>
                    <a:pt x="103" y="42"/>
                    <a:pt x="103" y="42"/>
                  </a:cubicBezTo>
                  <a:cubicBezTo>
                    <a:pt x="103" y="42"/>
                    <a:pt x="103" y="42"/>
                    <a:pt x="104" y="42"/>
                  </a:cubicBezTo>
                  <a:cubicBezTo>
                    <a:pt x="106" y="43"/>
                    <a:pt x="109" y="44"/>
                    <a:pt x="111" y="46"/>
                  </a:cubicBezTo>
                  <a:cubicBezTo>
                    <a:pt x="111" y="47"/>
                    <a:pt x="111" y="47"/>
                    <a:pt x="111" y="47"/>
                  </a:cubicBezTo>
                  <a:cubicBezTo>
                    <a:pt x="112" y="46"/>
                    <a:pt x="112" y="46"/>
                    <a:pt x="112" y="46"/>
                  </a:cubicBezTo>
                  <a:cubicBezTo>
                    <a:pt x="118" y="49"/>
                    <a:pt x="123" y="51"/>
                    <a:pt x="128" y="51"/>
                  </a:cubicBezTo>
                  <a:cubicBezTo>
                    <a:pt x="116" y="57"/>
                    <a:pt x="116" y="57"/>
                    <a:pt x="116" y="57"/>
                  </a:cubicBezTo>
                  <a:cubicBezTo>
                    <a:pt x="134" y="68"/>
                    <a:pt x="134" y="68"/>
                    <a:pt x="134" y="68"/>
                  </a:cubicBezTo>
                  <a:cubicBezTo>
                    <a:pt x="127" y="74"/>
                    <a:pt x="127" y="74"/>
                    <a:pt x="127" y="74"/>
                  </a:cubicBezTo>
                  <a:cubicBezTo>
                    <a:pt x="105" y="61"/>
                    <a:pt x="105" y="61"/>
                    <a:pt x="105" y="61"/>
                  </a:cubicBezTo>
                  <a:cubicBezTo>
                    <a:pt x="94" y="66"/>
                    <a:pt x="94" y="66"/>
                    <a:pt x="94" y="66"/>
                  </a:cubicBezTo>
                  <a:cubicBezTo>
                    <a:pt x="91" y="65"/>
                    <a:pt x="87" y="64"/>
                    <a:pt x="83" y="63"/>
                  </a:cubicBezTo>
                  <a:cubicBezTo>
                    <a:pt x="84" y="63"/>
                    <a:pt x="87" y="64"/>
                    <a:pt x="88" y="65"/>
                  </a:cubicBezTo>
                  <a:cubicBezTo>
                    <a:pt x="87" y="65"/>
                    <a:pt x="86" y="64"/>
                    <a:pt x="85" y="64"/>
                  </a:cubicBezTo>
                  <a:cubicBezTo>
                    <a:pt x="84" y="64"/>
                    <a:pt x="84" y="64"/>
                    <a:pt x="83" y="63"/>
                  </a:cubicBezTo>
                  <a:cubicBezTo>
                    <a:pt x="82" y="63"/>
                    <a:pt x="81" y="62"/>
                    <a:pt x="81" y="62"/>
                  </a:cubicBezTo>
                  <a:lnTo>
                    <a:pt x="81" y="61"/>
                  </a:lnTo>
                  <a:close/>
                  <a:moveTo>
                    <a:pt x="116" y="63"/>
                  </a:moveTo>
                  <a:cubicBezTo>
                    <a:pt x="111" y="61"/>
                    <a:pt x="105" y="52"/>
                    <a:pt x="101" y="58"/>
                  </a:cubicBezTo>
                  <a:cubicBezTo>
                    <a:pt x="106" y="59"/>
                    <a:pt x="112" y="66"/>
                    <a:pt x="116" y="63"/>
                  </a:cubicBezTo>
                  <a:moveTo>
                    <a:pt x="123" y="63"/>
                  </a:moveTo>
                  <a:cubicBezTo>
                    <a:pt x="122" y="62"/>
                    <a:pt x="121" y="61"/>
                    <a:pt x="121" y="63"/>
                  </a:cubicBezTo>
                  <a:cubicBezTo>
                    <a:pt x="122" y="63"/>
                    <a:pt x="123" y="63"/>
                    <a:pt x="123" y="63"/>
                  </a:cubicBezTo>
                  <a:moveTo>
                    <a:pt x="83" y="30"/>
                  </a:moveTo>
                  <a:cubicBezTo>
                    <a:pt x="79" y="32"/>
                    <a:pt x="79" y="32"/>
                    <a:pt x="79" y="32"/>
                  </a:cubicBezTo>
                  <a:cubicBezTo>
                    <a:pt x="75" y="31"/>
                    <a:pt x="75" y="31"/>
                    <a:pt x="75" y="31"/>
                  </a:cubicBezTo>
                  <a:cubicBezTo>
                    <a:pt x="75" y="32"/>
                    <a:pt x="77" y="33"/>
                    <a:pt x="78" y="33"/>
                  </a:cubicBezTo>
                  <a:cubicBezTo>
                    <a:pt x="76" y="34"/>
                    <a:pt x="76" y="34"/>
                    <a:pt x="76" y="34"/>
                  </a:cubicBezTo>
                  <a:cubicBezTo>
                    <a:pt x="75" y="48"/>
                    <a:pt x="75" y="48"/>
                    <a:pt x="75" y="48"/>
                  </a:cubicBezTo>
                  <a:cubicBezTo>
                    <a:pt x="74" y="48"/>
                    <a:pt x="74" y="48"/>
                    <a:pt x="74" y="48"/>
                  </a:cubicBezTo>
                  <a:cubicBezTo>
                    <a:pt x="74" y="49"/>
                    <a:pt x="74" y="49"/>
                    <a:pt x="74" y="50"/>
                  </a:cubicBezTo>
                  <a:cubicBezTo>
                    <a:pt x="74" y="53"/>
                    <a:pt x="74" y="53"/>
                    <a:pt x="74" y="53"/>
                  </a:cubicBezTo>
                  <a:cubicBezTo>
                    <a:pt x="73" y="53"/>
                    <a:pt x="73" y="53"/>
                    <a:pt x="72" y="53"/>
                  </a:cubicBezTo>
                  <a:cubicBezTo>
                    <a:pt x="73" y="54"/>
                    <a:pt x="73" y="54"/>
                    <a:pt x="74" y="54"/>
                  </a:cubicBezTo>
                  <a:cubicBezTo>
                    <a:pt x="73" y="59"/>
                    <a:pt x="73" y="59"/>
                    <a:pt x="73" y="59"/>
                  </a:cubicBezTo>
                  <a:cubicBezTo>
                    <a:pt x="71" y="58"/>
                    <a:pt x="71" y="58"/>
                    <a:pt x="71" y="58"/>
                  </a:cubicBezTo>
                  <a:cubicBezTo>
                    <a:pt x="71" y="58"/>
                    <a:pt x="71" y="58"/>
                    <a:pt x="71" y="58"/>
                  </a:cubicBezTo>
                  <a:cubicBezTo>
                    <a:pt x="69" y="57"/>
                    <a:pt x="67" y="56"/>
                    <a:pt x="64" y="55"/>
                  </a:cubicBezTo>
                  <a:cubicBezTo>
                    <a:pt x="65" y="46"/>
                    <a:pt x="65" y="46"/>
                    <a:pt x="65" y="46"/>
                  </a:cubicBezTo>
                  <a:cubicBezTo>
                    <a:pt x="66" y="46"/>
                    <a:pt x="67" y="46"/>
                    <a:pt x="69" y="45"/>
                  </a:cubicBezTo>
                  <a:cubicBezTo>
                    <a:pt x="67" y="44"/>
                    <a:pt x="66" y="43"/>
                    <a:pt x="65" y="43"/>
                  </a:cubicBezTo>
                  <a:cubicBezTo>
                    <a:pt x="66" y="34"/>
                    <a:pt x="66" y="34"/>
                    <a:pt x="66" y="34"/>
                  </a:cubicBezTo>
                  <a:cubicBezTo>
                    <a:pt x="48" y="19"/>
                    <a:pt x="48" y="19"/>
                    <a:pt x="48" y="19"/>
                  </a:cubicBezTo>
                  <a:cubicBezTo>
                    <a:pt x="51" y="21"/>
                    <a:pt x="54" y="22"/>
                    <a:pt x="55" y="18"/>
                  </a:cubicBezTo>
                  <a:cubicBezTo>
                    <a:pt x="53" y="18"/>
                    <a:pt x="50" y="15"/>
                    <a:pt x="47" y="14"/>
                  </a:cubicBezTo>
                  <a:cubicBezTo>
                    <a:pt x="49" y="9"/>
                    <a:pt x="49" y="9"/>
                    <a:pt x="49" y="9"/>
                  </a:cubicBezTo>
                  <a:cubicBezTo>
                    <a:pt x="66" y="22"/>
                    <a:pt x="66" y="22"/>
                    <a:pt x="66" y="22"/>
                  </a:cubicBezTo>
                  <a:cubicBezTo>
                    <a:pt x="62" y="20"/>
                    <a:pt x="58" y="19"/>
                    <a:pt x="55" y="22"/>
                  </a:cubicBezTo>
                  <a:cubicBezTo>
                    <a:pt x="60" y="24"/>
                    <a:pt x="65" y="25"/>
                    <a:pt x="68" y="23"/>
                  </a:cubicBezTo>
                  <a:cubicBezTo>
                    <a:pt x="66" y="22"/>
                    <a:pt x="66" y="22"/>
                    <a:pt x="66" y="22"/>
                  </a:cubicBezTo>
                  <a:cubicBezTo>
                    <a:pt x="68" y="0"/>
                    <a:pt x="68" y="0"/>
                    <a:pt x="68" y="0"/>
                  </a:cubicBezTo>
                  <a:cubicBezTo>
                    <a:pt x="79" y="0"/>
                    <a:pt x="79" y="0"/>
                    <a:pt x="79" y="0"/>
                  </a:cubicBezTo>
                  <a:cubicBezTo>
                    <a:pt x="77" y="23"/>
                    <a:pt x="77" y="23"/>
                    <a:pt x="77" y="23"/>
                  </a:cubicBezTo>
                  <a:cubicBezTo>
                    <a:pt x="95" y="13"/>
                    <a:pt x="95" y="13"/>
                    <a:pt x="95" y="13"/>
                  </a:cubicBezTo>
                  <a:cubicBezTo>
                    <a:pt x="98" y="21"/>
                    <a:pt x="98" y="21"/>
                    <a:pt x="98" y="21"/>
                  </a:cubicBezTo>
                  <a:cubicBezTo>
                    <a:pt x="88" y="27"/>
                    <a:pt x="88" y="27"/>
                    <a:pt x="88" y="27"/>
                  </a:cubicBezTo>
                  <a:cubicBezTo>
                    <a:pt x="86" y="26"/>
                    <a:pt x="84" y="27"/>
                    <a:pt x="83" y="29"/>
                  </a:cubicBezTo>
                  <a:lnTo>
                    <a:pt x="83" y="30"/>
                  </a:lnTo>
                  <a:close/>
                  <a:moveTo>
                    <a:pt x="70" y="33"/>
                  </a:moveTo>
                  <a:cubicBezTo>
                    <a:pt x="72" y="33"/>
                    <a:pt x="74" y="35"/>
                    <a:pt x="75" y="33"/>
                  </a:cubicBezTo>
                  <a:cubicBezTo>
                    <a:pt x="74" y="32"/>
                    <a:pt x="71" y="31"/>
                    <a:pt x="70" y="33"/>
                  </a:cubicBezTo>
                  <a:moveTo>
                    <a:pt x="77" y="29"/>
                  </a:moveTo>
                  <a:cubicBezTo>
                    <a:pt x="74" y="29"/>
                    <a:pt x="73" y="29"/>
                    <a:pt x="73" y="29"/>
                  </a:cubicBezTo>
                  <a:cubicBezTo>
                    <a:pt x="73" y="29"/>
                    <a:pt x="86" y="30"/>
                    <a:pt x="77" y="29"/>
                  </a:cubicBezTo>
                  <a:moveTo>
                    <a:pt x="68" y="52"/>
                  </a:moveTo>
                  <a:cubicBezTo>
                    <a:pt x="69" y="52"/>
                    <a:pt x="70" y="52"/>
                    <a:pt x="70" y="52"/>
                  </a:cubicBezTo>
                  <a:cubicBezTo>
                    <a:pt x="70" y="51"/>
                    <a:pt x="68" y="51"/>
                    <a:pt x="68" y="52"/>
                  </a:cubicBezTo>
                  <a:moveTo>
                    <a:pt x="66" y="42"/>
                  </a:moveTo>
                  <a:cubicBezTo>
                    <a:pt x="66" y="43"/>
                    <a:pt x="66" y="43"/>
                    <a:pt x="66" y="43"/>
                  </a:cubicBezTo>
                  <a:cubicBezTo>
                    <a:pt x="66" y="43"/>
                    <a:pt x="67" y="42"/>
                    <a:pt x="66" y="42"/>
                  </a:cubicBezTo>
                  <a:moveTo>
                    <a:pt x="59" y="25"/>
                  </a:moveTo>
                  <a:cubicBezTo>
                    <a:pt x="58" y="26"/>
                    <a:pt x="60" y="26"/>
                    <a:pt x="60" y="26"/>
                  </a:cubicBezTo>
                  <a:lnTo>
                    <a:pt x="59"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1"/>
            <p:cNvSpPr>
              <a:spLocks noEditPoints="1"/>
            </p:cNvSpPr>
            <p:nvPr/>
          </p:nvSpPr>
          <p:spPr bwMode="auto">
            <a:xfrm>
              <a:off x="2407" y="2016"/>
              <a:ext cx="158" cy="161"/>
            </a:xfrm>
            <a:custGeom>
              <a:avLst/>
              <a:gdLst>
                <a:gd name="T0" fmla="*/ 102 w 141"/>
                <a:gd name="T1" fmla="*/ 83 h 143"/>
                <a:gd name="T2" fmla="*/ 121 w 141"/>
                <a:gd name="T3" fmla="*/ 18 h 143"/>
                <a:gd name="T4" fmla="*/ 92 w 141"/>
                <a:gd name="T5" fmla="*/ 16 h 143"/>
                <a:gd name="T6" fmla="*/ 0 w 141"/>
                <a:gd name="T7" fmla="*/ 56 h 143"/>
                <a:gd name="T8" fmla="*/ 96 w 141"/>
                <a:gd name="T9" fmla="*/ 113 h 143"/>
                <a:gd name="T10" fmla="*/ 87 w 141"/>
                <a:gd name="T11" fmla="*/ 120 h 143"/>
                <a:gd name="T12" fmla="*/ 87 w 141"/>
                <a:gd name="T13" fmla="*/ 119 h 143"/>
                <a:gd name="T14" fmla="*/ 139 w 141"/>
                <a:gd name="T15" fmla="*/ 97 h 143"/>
                <a:gd name="T16" fmla="*/ 50 w 141"/>
                <a:gd name="T17" fmla="*/ 84 h 143"/>
                <a:gd name="T18" fmla="*/ 69 w 141"/>
                <a:gd name="T19" fmla="*/ 87 h 143"/>
                <a:gd name="T20" fmla="*/ 75 w 141"/>
                <a:gd name="T21" fmla="*/ 94 h 143"/>
                <a:gd name="T22" fmla="*/ 80 w 141"/>
                <a:gd name="T23" fmla="*/ 91 h 143"/>
                <a:gd name="T24" fmla="*/ 113 w 141"/>
                <a:gd name="T25" fmla="*/ 107 h 143"/>
                <a:gd name="T26" fmla="*/ 141 w 141"/>
                <a:gd name="T27" fmla="*/ 90 h 143"/>
                <a:gd name="T28" fmla="*/ 95 w 141"/>
                <a:gd name="T29" fmla="*/ 42 h 143"/>
                <a:gd name="T30" fmla="*/ 10 w 141"/>
                <a:gd name="T31" fmla="*/ 97 h 143"/>
                <a:gd name="T32" fmla="*/ 70 w 141"/>
                <a:gd name="T33" fmla="*/ 114 h 143"/>
                <a:gd name="T34" fmla="*/ 72 w 141"/>
                <a:gd name="T35" fmla="*/ 114 h 143"/>
                <a:gd name="T36" fmla="*/ 71 w 141"/>
                <a:gd name="T37" fmla="*/ 113 h 143"/>
                <a:gd name="T38" fmla="*/ 49 w 141"/>
                <a:gd name="T39" fmla="*/ 125 h 143"/>
                <a:gd name="T40" fmla="*/ 64 w 141"/>
                <a:gd name="T41" fmla="*/ 64 h 143"/>
                <a:gd name="T42" fmla="*/ 51 w 141"/>
                <a:gd name="T43" fmla="*/ 71 h 143"/>
                <a:gd name="T44" fmla="*/ 96 w 141"/>
                <a:gd name="T45" fmla="*/ 84 h 143"/>
                <a:gd name="T46" fmla="*/ 129 w 141"/>
                <a:gd name="T47" fmla="*/ 83 h 143"/>
                <a:gd name="T48" fmla="*/ 120 w 141"/>
                <a:gd name="T49" fmla="*/ 80 h 143"/>
                <a:gd name="T50" fmla="*/ 91 w 141"/>
                <a:gd name="T51" fmla="*/ 72 h 143"/>
                <a:gd name="T52" fmla="*/ 30 w 141"/>
                <a:gd name="T53" fmla="*/ 40 h 143"/>
                <a:gd name="T54" fmla="*/ 30 w 141"/>
                <a:gd name="T55" fmla="*/ 41 h 143"/>
                <a:gd name="T56" fmla="*/ 129 w 141"/>
                <a:gd name="T57" fmla="*/ 52 h 143"/>
                <a:gd name="T58" fmla="*/ 129 w 141"/>
                <a:gd name="T59" fmla="*/ 52 h 143"/>
                <a:gd name="T60" fmla="*/ 80 w 141"/>
                <a:gd name="T61" fmla="*/ 56 h 143"/>
                <a:gd name="T62" fmla="*/ 21 w 141"/>
                <a:gd name="T63" fmla="*/ 125 h 143"/>
                <a:gd name="T64" fmla="*/ 38 w 141"/>
                <a:gd name="T65" fmla="*/ 101 h 143"/>
                <a:gd name="T66" fmla="*/ 34 w 141"/>
                <a:gd name="T67" fmla="*/ 101 h 143"/>
                <a:gd name="T68" fmla="*/ 76 w 141"/>
                <a:gd name="T69" fmla="*/ 78 h 143"/>
                <a:gd name="T70" fmla="*/ 74 w 141"/>
                <a:gd name="T71" fmla="*/ 72 h 143"/>
                <a:gd name="T72" fmla="*/ 115 w 141"/>
                <a:gd name="T73" fmla="*/ 51 h 143"/>
                <a:gd name="T74" fmla="*/ 105 w 141"/>
                <a:gd name="T75" fmla="*/ 39 h 143"/>
                <a:gd name="T76" fmla="*/ 121 w 141"/>
                <a:gd name="T77" fmla="*/ 26 h 143"/>
                <a:gd name="T78" fmla="*/ 100 w 141"/>
                <a:gd name="T79" fmla="*/ 41 h 143"/>
                <a:gd name="T80" fmla="*/ 74 w 141"/>
                <a:gd name="T81" fmla="*/ 62 h 143"/>
                <a:gd name="T82" fmla="*/ 64 w 141"/>
                <a:gd name="T83" fmla="*/ 78 h 143"/>
                <a:gd name="T84" fmla="*/ 25 w 141"/>
                <a:gd name="T85" fmla="*/ 101 h 143"/>
                <a:gd name="T86" fmla="*/ 96 w 141"/>
                <a:gd name="T87" fmla="*/ 49 h 143"/>
                <a:gd name="T88" fmla="*/ 104 w 141"/>
                <a:gd name="T89" fmla="*/ 45 h 143"/>
                <a:gd name="T90" fmla="*/ 110 w 141"/>
                <a:gd name="T91" fmla="*/ 43 h 143"/>
                <a:gd name="T92" fmla="*/ 113 w 141"/>
                <a:gd name="T93" fmla="*/ 31 h 143"/>
                <a:gd name="T94" fmla="*/ 23 w 141"/>
                <a:gd name="T95" fmla="*/ 51 h 143"/>
                <a:gd name="T96" fmla="*/ 54 w 141"/>
                <a:gd name="T97" fmla="*/ 64 h 143"/>
                <a:gd name="T98" fmla="*/ 22 w 141"/>
                <a:gd name="T99" fmla="*/ 68 h 143"/>
                <a:gd name="T100" fmla="*/ 55 w 141"/>
                <a:gd name="T101" fmla="*/ 33 h 143"/>
                <a:gd name="T102" fmla="*/ 62 w 141"/>
                <a:gd name="T103" fmla="*/ 54 h 143"/>
                <a:gd name="T104" fmla="*/ 69 w 141"/>
                <a:gd name="T105" fmla="*/ 42 h 143"/>
                <a:gd name="T106" fmla="*/ 76 w 141"/>
                <a:gd name="T107" fmla="*/ 19 h 143"/>
                <a:gd name="T108" fmla="*/ 33 w 141"/>
                <a:gd name="T109" fmla="*/ 25 h 143"/>
                <a:gd name="T110" fmla="*/ 55 w 141"/>
                <a:gd name="T111" fmla="*/ 30 h 143"/>
                <a:gd name="T112" fmla="*/ 69 w 141"/>
                <a:gd name="T113" fmla="*/ 4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1" h="143">
                  <a:moveTo>
                    <a:pt x="91" y="77"/>
                  </a:moveTo>
                  <a:cubicBezTo>
                    <a:pt x="93" y="77"/>
                    <a:pt x="95" y="76"/>
                    <a:pt x="95" y="78"/>
                  </a:cubicBezTo>
                  <a:cubicBezTo>
                    <a:pt x="94" y="78"/>
                    <a:pt x="92" y="79"/>
                    <a:pt x="91" y="77"/>
                  </a:cubicBezTo>
                  <a:moveTo>
                    <a:pt x="77" y="85"/>
                  </a:moveTo>
                  <a:cubicBezTo>
                    <a:pt x="78" y="85"/>
                    <a:pt x="80" y="84"/>
                    <a:pt x="80" y="86"/>
                  </a:cubicBezTo>
                  <a:cubicBezTo>
                    <a:pt x="79" y="86"/>
                    <a:pt x="78" y="87"/>
                    <a:pt x="77" y="85"/>
                  </a:cubicBezTo>
                  <a:moveTo>
                    <a:pt x="102" y="83"/>
                  </a:moveTo>
                  <a:cubicBezTo>
                    <a:pt x="103" y="83"/>
                    <a:pt x="104" y="82"/>
                    <a:pt x="105" y="84"/>
                  </a:cubicBezTo>
                  <a:cubicBezTo>
                    <a:pt x="104" y="84"/>
                    <a:pt x="102" y="85"/>
                    <a:pt x="102" y="83"/>
                  </a:cubicBezTo>
                  <a:moveTo>
                    <a:pt x="91" y="86"/>
                  </a:moveTo>
                  <a:cubicBezTo>
                    <a:pt x="93" y="86"/>
                    <a:pt x="94" y="84"/>
                    <a:pt x="95" y="87"/>
                  </a:cubicBezTo>
                  <a:cubicBezTo>
                    <a:pt x="94" y="87"/>
                    <a:pt x="92" y="88"/>
                    <a:pt x="91" y="86"/>
                  </a:cubicBezTo>
                  <a:moveTo>
                    <a:pt x="123" y="21"/>
                  </a:moveTo>
                  <a:cubicBezTo>
                    <a:pt x="121" y="18"/>
                    <a:pt x="121" y="18"/>
                    <a:pt x="121" y="18"/>
                  </a:cubicBezTo>
                  <a:cubicBezTo>
                    <a:pt x="110" y="27"/>
                    <a:pt x="110" y="27"/>
                    <a:pt x="110" y="27"/>
                  </a:cubicBezTo>
                  <a:cubicBezTo>
                    <a:pt x="115" y="24"/>
                    <a:pt x="120" y="22"/>
                    <a:pt x="123" y="21"/>
                  </a:cubicBezTo>
                  <a:moveTo>
                    <a:pt x="98" y="13"/>
                  </a:moveTo>
                  <a:cubicBezTo>
                    <a:pt x="96" y="14"/>
                    <a:pt x="96" y="14"/>
                    <a:pt x="96" y="14"/>
                  </a:cubicBezTo>
                  <a:cubicBezTo>
                    <a:pt x="97" y="14"/>
                    <a:pt x="97" y="15"/>
                    <a:pt x="97" y="16"/>
                  </a:cubicBezTo>
                  <a:cubicBezTo>
                    <a:pt x="93" y="18"/>
                    <a:pt x="93" y="18"/>
                    <a:pt x="93" y="18"/>
                  </a:cubicBezTo>
                  <a:cubicBezTo>
                    <a:pt x="93" y="17"/>
                    <a:pt x="92" y="16"/>
                    <a:pt x="92" y="16"/>
                  </a:cubicBezTo>
                  <a:cubicBezTo>
                    <a:pt x="95" y="37"/>
                    <a:pt x="95" y="37"/>
                    <a:pt x="95" y="37"/>
                  </a:cubicBezTo>
                  <a:cubicBezTo>
                    <a:pt x="98" y="35"/>
                    <a:pt x="101" y="34"/>
                    <a:pt x="104" y="32"/>
                  </a:cubicBezTo>
                  <a:cubicBezTo>
                    <a:pt x="101" y="14"/>
                    <a:pt x="101" y="14"/>
                    <a:pt x="101" y="14"/>
                  </a:cubicBezTo>
                  <a:cubicBezTo>
                    <a:pt x="100" y="14"/>
                    <a:pt x="99" y="14"/>
                    <a:pt x="98" y="13"/>
                  </a:cubicBezTo>
                  <a:moveTo>
                    <a:pt x="16" y="50"/>
                  </a:moveTo>
                  <a:cubicBezTo>
                    <a:pt x="2" y="45"/>
                    <a:pt x="2" y="45"/>
                    <a:pt x="2" y="45"/>
                  </a:cubicBezTo>
                  <a:cubicBezTo>
                    <a:pt x="0" y="56"/>
                    <a:pt x="0" y="56"/>
                    <a:pt x="0" y="56"/>
                  </a:cubicBezTo>
                  <a:cubicBezTo>
                    <a:pt x="4" y="57"/>
                    <a:pt x="4" y="57"/>
                    <a:pt x="4" y="57"/>
                  </a:cubicBezTo>
                  <a:cubicBezTo>
                    <a:pt x="8" y="55"/>
                    <a:pt x="12" y="52"/>
                    <a:pt x="16" y="50"/>
                  </a:cubicBezTo>
                  <a:moveTo>
                    <a:pt x="58" y="131"/>
                  </a:moveTo>
                  <a:cubicBezTo>
                    <a:pt x="61" y="137"/>
                    <a:pt x="61" y="137"/>
                    <a:pt x="61" y="137"/>
                  </a:cubicBezTo>
                  <a:cubicBezTo>
                    <a:pt x="76" y="121"/>
                    <a:pt x="76" y="121"/>
                    <a:pt x="76" y="121"/>
                  </a:cubicBezTo>
                  <a:cubicBezTo>
                    <a:pt x="77" y="124"/>
                    <a:pt x="77" y="124"/>
                    <a:pt x="77" y="124"/>
                  </a:cubicBezTo>
                  <a:cubicBezTo>
                    <a:pt x="83" y="120"/>
                    <a:pt x="89" y="117"/>
                    <a:pt x="96" y="113"/>
                  </a:cubicBezTo>
                  <a:cubicBezTo>
                    <a:pt x="89" y="110"/>
                    <a:pt x="89" y="110"/>
                    <a:pt x="89" y="110"/>
                  </a:cubicBezTo>
                  <a:cubicBezTo>
                    <a:pt x="85" y="112"/>
                    <a:pt x="82" y="115"/>
                    <a:pt x="79" y="117"/>
                  </a:cubicBezTo>
                  <a:cubicBezTo>
                    <a:pt x="71" y="122"/>
                    <a:pt x="64" y="127"/>
                    <a:pt x="58" y="131"/>
                  </a:cubicBezTo>
                  <a:moveTo>
                    <a:pt x="77" y="125"/>
                  </a:moveTo>
                  <a:cubicBezTo>
                    <a:pt x="79" y="133"/>
                    <a:pt x="79" y="133"/>
                    <a:pt x="79" y="133"/>
                  </a:cubicBezTo>
                  <a:cubicBezTo>
                    <a:pt x="82" y="131"/>
                    <a:pt x="84" y="127"/>
                    <a:pt x="88" y="127"/>
                  </a:cubicBezTo>
                  <a:cubicBezTo>
                    <a:pt x="87" y="120"/>
                    <a:pt x="87" y="120"/>
                    <a:pt x="87" y="120"/>
                  </a:cubicBezTo>
                  <a:cubicBezTo>
                    <a:pt x="85" y="121"/>
                    <a:pt x="85" y="121"/>
                    <a:pt x="85" y="121"/>
                  </a:cubicBezTo>
                  <a:cubicBezTo>
                    <a:pt x="82" y="122"/>
                    <a:pt x="79" y="124"/>
                    <a:pt x="77" y="125"/>
                  </a:cubicBezTo>
                  <a:moveTo>
                    <a:pt x="87" y="119"/>
                  </a:moveTo>
                  <a:cubicBezTo>
                    <a:pt x="106" y="127"/>
                    <a:pt x="106" y="127"/>
                    <a:pt x="106" y="127"/>
                  </a:cubicBezTo>
                  <a:cubicBezTo>
                    <a:pt x="108" y="118"/>
                    <a:pt x="108" y="118"/>
                    <a:pt x="108" y="118"/>
                  </a:cubicBezTo>
                  <a:cubicBezTo>
                    <a:pt x="98" y="114"/>
                    <a:pt x="98" y="114"/>
                    <a:pt x="98" y="114"/>
                  </a:cubicBezTo>
                  <a:cubicBezTo>
                    <a:pt x="94" y="116"/>
                    <a:pt x="91" y="118"/>
                    <a:pt x="87" y="119"/>
                  </a:cubicBezTo>
                  <a:moveTo>
                    <a:pt x="79" y="137"/>
                  </a:moveTo>
                  <a:cubicBezTo>
                    <a:pt x="81" y="143"/>
                    <a:pt x="81" y="143"/>
                    <a:pt x="81" y="143"/>
                  </a:cubicBezTo>
                  <a:cubicBezTo>
                    <a:pt x="92" y="141"/>
                    <a:pt x="92" y="141"/>
                    <a:pt x="92" y="141"/>
                  </a:cubicBezTo>
                  <a:cubicBezTo>
                    <a:pt x="89" y="129"/>
                    <a:pt x="89" y="129"/>
                    <a:pt x="89" y="129"/>
                  </a:cubicBezTo>
                  <a:cubicBezTo>
                    <a:pt x="86" y="131"/>
                    <a:pt x="82" y="135"/>
                    <a:pt x="79" y="137"/>
                  </a:cubicBezTo>
                  <a:moveTo>
                    <a:pt x="133" y="96"/>
                  </a:moveTo>
                  <a:cubicBezTo>
                    <a:pt x="139" y="97"/>
                    <a:pt x="139" y="97"/>
                    <a:pt x="139" y="97"/>
                  </a:cubicBezTo>
                  <a:cubicBezTo>
                    <a:pt x="140" y="91"/>
                    <a:pt x="140" y="91"/>
                    <a:pt x="140" y="91"/>
                  </a:cubicBezTo>
                  <a:cubicBezTo>
                    <a:pt x="137" y="93"/>
                    <a:pt x="137" y="93"/>
                    <a:pt x="137" y="93"/>
                  </a:cubicBezTo>
                  <a:cubicBezTo>
                    <a:pt x="135" y="94"/>
                    <a:pt x="134" y="95"/>
                    <a:pt x="133" y="95"/>
                  </a:cubicBezTo>
                  <a:lnTo>
                    <a:pt x="133" y="96"/>
                  </a:lnTo>
                  <a:close/>
                  <a:moveTo>
                    <a:pt x="56" y="81"/>
                  </a:moveTo>
                  <a:cubicBezTo>
                    <a:pt x="56" y="80"/>
                    <a:pt x="56" y="80"/>
                    <a:pt x="55" y="79"/>
                  </a:cubicBezTo>
                  <a:cubicBezTo>
                    <a:pt x="50" y="84"/>
                    <a:pt x="50" y="84"/>
                    <a:pt x="50" y="84"/>
                  </a:cubicBezTo>
                  <a:cubicBezTo>
                    <a:pt x="52" y="83"/>
                    <a:pt x="54" y="81"/>
                    <a:pt x="56" y="81"/>
                  </a:cubicBezTo>
                  <a:moveTo>
                    <a:pt x="14" y="89"/>
                  </a:moveTo>
                  <a:cubicBezTo>
                    <a:pt x="13" y="89"/>
                    <a:pt x="13" y="89"/>
                    <a:pt x="13" y="89"/>
                  </a:cubicBezTo>
                  <a:cubicBezTo>
                    <a:pt x="13" y="89"/>
                    <a:pt x="13" y="89"/>
                    <a:pt x="13" y="89"/>
                  </a:cubicBezTo>
                  <a:lnTo>
                    <a:pt x="14" y="89"/>
                  </a:lnTo>
                  <a:close/>
                  <a:moveTo>
                    <a:pt x="68" y="84"/>
                  </a:moveTo>
                  <a:cubicBezTo>
                    <a:pt x="69" y="87"/>
                    <a:pt x="69" y="87"/>
                    <a:pt x="69" y="87"/>
                  </a:cubicBezTo>
                  <a:cubicBezTo>
                    <a:pt x="72" y="85"/>
                    <a:pt x="74" y="83"/>
                    <a:pt x="77" y="83"/>
                  </a:cubicBezTo>
                  <a:cubicBezTo>
                    <a:pt x="76" y="83"/>
                    <a:pt x="77" y="82"/>
                    <a:pt x="77" y="81"/>
                  </a:cubicBezTo>
                  <a:cubicBezTo>
                    <a:pt x="77" y="79"/>
                    <a:pt x="77" y="79"/>
                    <a:pt x="77" y="79"/>
                  </a:cubicBezTo>
                  <a:lnTo>
                    <a:pt x="68" y="84"/>
                  </a:lnTo>
                  <a:close/>
                  <a:moveTo>
                    <a:pt x="69" y="89"/>
                  </a:moveTo>
                  <a:cubicBezTo>
                    <a:pt x="71" y="95"/>
                    <a:pt x="71" y="95"/>
                    <a:pt x="71" y="95"/>
                  </a:cubicBezTo>
                  <a:cubicBezTo>
                    <a:pt x="72" y="95"/>
                    <a:pt x="74" y="94"/>
                    <a:pt x="75" y="94"/>
                  </a:cubicBezTo>
                  <a:cubicBezTo>
                    <a:pt x="74" y="95"/>
                    <a:pt x="72" y="96"/>
                    <a:pt x="71" y="97"/>
                  </a:cubicBezTo>
                  <a:cubicBezTo>
                    <a:pt x="74" y="110"/>
                    <a:pt x="74" y="110"/>
                    <a:pt x="74" y="110"/>
                  </a:cubicBezTo>
                  <a:cubicBezTo>
                    <a:pt x="71" y="113"/>
                    <a:pt x="71" y="113"/>
                    <a:pt x="71" y="113"/>
                  </a:cubicBezTo>
                  <a:cubicBezTo>
                    <a:pt x="75" y="111"/>
                    <a:pt x="79" y="109"/>
                    <a:pt x="83" y="107"/>
                  </a:cubicBezTo>
                  <a:cubicBezTo>
                    <a:pt x="80" y="93"/>
                    <a:pt x="80" y="93"/>
                    <a:pt x="80" y="93"/>
                  </a:cubicBezTo>
                  <a:cubicBezTo>
                    <a:pt x="78" y="93"/>
                    <a:pt x="77" y="94"/>
                    <a:pt x="75" y="94"/>
                  </a:cubicBezTo>
                  <a:cubicBezTo>
                    <a:pt x="76" y="93"/>
                    <a:pt x="78" y="92"/>
                    <a:pt x="80" y="91"/>
                  </a:cubicBezTo>
                  <a:cubicBezTo>
                    <a:pt x="78" y="84"/>
                    <a:pt x="78" y="84"/>
                    <a:pt x="78" y="84"/>
                  </a:cubicBezTo>
                  <a:cubicBezTo>
                    <a:pt x="76" y="86"/>
                    <a:pt x="70" y="85"/>
                    <a:pt x="70" y="89"/>
                  </a:cubicBezTo>
                  <a:cubicBezTo>
                    <a:pt x="70" y="89"/>
                    <a:pt x="69" y="89"/>
                    <a:pt x="69" y="89"/>
                  </a:cubicBezTo>
                  <a:moveTo>
                    <a:pt x="109" y="94"/>
                  </a:moveTo>
                  <a:cubicBezTo>
                    <a:pt x="112" y="106"/>
                    <a:pt x="112" y="106"/>
                    <a:pt x="112" y="106"/>
                  </a:cubicBezTo>
                  <a:cubicBezTo>
                    <a:pt x="113" y="105"/>
                    <a:pt x="115" y="105"/>
                    <a:pt x="116" y="106"/>
                  </a:cubicBezTo>
                  <a:cubicBezTo>
                    <a:pt x="113" y="107"/>
                    <a:pt x="113" y="107"/>
                    <a:pt x="113" y="107"/>
                  </a:cubicBezTo>
                  <a:cubicBezTo>
                    <a:pt x="114" y="112"/>
                    <a:pt x="114" y="112"/>
                    <a:pt x="114" y="112"/>
                  </a:cubicBezTo>
                  <a:cubicBezTo>
                    <a:pt x="123" y="111"/>
                    <a:pt x="123" y="111"/>
                    <a:pt x="123" y="111"/>
                  </a:cubicBezTo>
                  <a:cubicBezTo>
                    <a:pt x="117" y="91"/>
                    <a:pt x="117" y="91"/>
                    <a:pt x="117" y="91"/>
                  </a:cubicBezTo>
                  <a:cubicBezTo>
                    <a:pt x="131" y="95"/>
                    <a:pt x="131" y="95"/>
                    <a:pt x="131" y="95"/>
                  </a:cubicBezTo>
                  <a:cubicBezTo>
                    <a:pt x="132" y="95"/>
                    <a:pt x="132" y="95"/>
                    <a:pt x="132" y="95"/>
                  </a:cubicBezTo>
                  <a:cubicBezTo>
                    <a:pt x="135" y="93"/>
                    <a:pt x="137" y="92"/>
                    <a:pt x="139" y="91"/>
                  </a:cubicBezTo>
                  <a:cubicBezTo>
                    <a:pt x="141" y="90"/>
                    <a:pt x="141" y="90"/>
                    <a:pt x="141" y="90"/>
                  </a:cubicBezTo>
                  <a:cubicBezTo>
                    <a:pt x="141" y="87"/>
                    <a:pt x="141" y="87"/>
                    <a:pt x="141" y="87"/>
                  </a:cubicBezTo>
                  <a:cubicBezTo>
                    <a:pt x="129" y="83"/>
                    <a:pt x="129" y="83"/>
                    <a:pt x="129" y="83"/>
                  </a:cubicBezTo>
                  <a:lnTo>
                    <a:pt x="109" y="94"/>
                  </a:lnTo>
                  <a:close/>
                  <a:moveTo>
                    <a:pt x="130" y="45"/>
                  </a:moveTo>
                  <a:cubicBezTo>
                    <a:pt x="129" y="45"/>
                    <a:pt x="129" y="45"/>
                    <a:pt x="129" y="45"/>
                  </a:cubicBezTo>
                  <a:lnTo>
                    <a:pt x="130" y="45"/>
                  </a:lnTo>
                  <a:close/>
                  <a:moveTo>
                    <a:pt x="95" y="42"/>
                  </a:moveTo>
                  <a:cubicBezTo>
                    <a:pt x="93" y="44"/>
                    <a:pt x="93" y="44"/>
                    <a:pt x="93" y="44"/>
                  </a:cubicBezTo>
                  <a:cubicBezTo>
                    <a:pt x="95" y="43"/>
                    <a:pt x="97" y="42"/>
                    <a:pt x="98" y="41"/>
                  </a:cubicBezTo>
                  <a:cubicBezTo>
                    <a:pt x="97" y="41"/>
                    <a:pt x="96" y="42"/>
                    <a:pt x="95" y="42"/>
                  </a:cubicBezTo>
                  <a:moveTo>
                    <a:pt x="31" y="93"/>
                  </a:moveTo>
                  <a:cubicBezTo>
                    <a:pt x="17" y="89"/>
                    <a:pt x="17" y="89"/>
                    <a:pt x="17" y="89"/>
                  </a:cubicBezTo>
                  <a:cubicBezTo>
                    <a:pt x="15" y="90"/>
                    <a:pt x="13" y="91"/>
                    <a:pt x="12" y="92"/>
                  </a:cubicBezTo>
                  <a:cubicBezTo>
                    <a:pt x="10" y="97"/>
                    <a:pt x="10" y="97"/>
                    <a:pt x="10" y="97"/>
                  </a:cubicBezTo>
                  <a:cubicBezTo>
                    <a:pt x="19" y="99"/>
                    <a:pt x="19" y="99"/>
                    <a:pt x="19" y="99"/>
                  </a:cubicBezTo>
                  <a:cubicBezTo>
                    <a:pt x="23" y="97"/>
                    <a:pt x="28" y="95"/>
                    <a:pt x="31" y="93"/>
                  </a:cubicBezTo>
                  <a:moveTo>
                    <a:pt x="16" y="94"/>
                  </a:moveTo>
                  <a:cubicBezTo>
                    <a:pt x="19" y="91"/>
                    <a:pt x="20" y="91"/>
                    <a:pt x="21" y="92"/>
                  </a:cubicBezTo>
                  <a:cubicBezTo>
                    <a:pt x="22" y="93"/>
                    <a:pt x="20" y="96"/>
                    <a:pt x="16" y="94"/>
                  </a:cubicBezTo>
                  <a:moveTo>
                    <a:pt x="71" y="113"/>
                  </a:moveTo>
                  <a:cubicBezTo>
                    <a:pt x="70" y="114"/>
                    <a:pt x="70" y="114"/>
                    <a:pt x="70" y="114"/>
                  </a:cubicBezTo>
                  <a:cubicBezTo>
                    <a:pt x="62" y="123"/>
                    <a:pt x="62" y="123"/>
                    <a:pt x="62" y="123"/>
                  </a:cubicBezTo>
                  <a:cubicBezTo>
                    <a:pt x="65" y="121"/>
                    <a:pt x="69" y="119"/>
                    <a:pt x="72" y="117"/>
                  </a:cubicBezTo>
                  <a:cubicBezTo>
                    <a:pt x="75" y="115"/>
                    <a:pt x="78" y="113"/>
                    <a:pt x="81" y="112"/>
                  </a:cubicBezTo>
                  <a:cubicBezTo>
                    <a:pt x="82" y="111"/>
                    <a:pt x="84" y="110"/>
                    <a:pt x="86" y="109"/>
                  </a:cubicBezTo>
                  <a:cubicBezTo>
                    <a:pt x="84" y="108"/>
                    <a:pt x="84" y="108"/>
                    <a:pt x="84" y="108"/>
                  </a:cubicBezTo>
                  <a:cubicBezTo>
                    <a:pt x="84" y="107"/>
                    <a:pt x="84" y="107"/>
                    <a:pt x="84" y="107"/>
                  </a:cubicBezTo>
                  <a:cubicBezTo>
                    <a:pt x="72" y="114"/>
                    <a:pt x="72" y="114"/>
                    <a:pt x="72" y="114"/>
                  </a:cubicBezTo>
                  <a:cubicBezTo>
                    <a:pt x="69" y="115"/>
                    <a:pt x="69" y="115"/>
                    <a:pt x="69" y="115"/>
                  </a:cubicBezTo>
                  <a:cubicBezTo>
                    <a:pt x="73" y="113"/>
                    <a:pt x="73" y="113"/>
                    <a:pt x="73" y="113"/>
                  </a:cubicBezTo>
                  <a:cubicBezTo>
                    <a:pt x="73" y="112"/>
                    <a:pt x="74" y="112"/>
                    <a:pt x="75" y="111"/>
                  </a:cubicBezTo>
                  <a:cubicBezTo>
                    <a:pt x="75" y="112"/>
                    <a:pt x="76" y="111"/>
                    <a:pt x="77" y="110"/>
                  </a:cubicBezTo>
                  <a:cubicBezTo>
                    <a:pt x="79" y="109"/>
                    <a:pt x="76" y="111"/>
                    <a:pt x="78" y="110"/>
                  </a:cubicBezTo>
                  <a:cubicBezTo>
                    <a:pt x="79" y="109"/>
                    <a:pt x="82" y="108"/>
                    <a:pt x="84" y="107"/>
                  </a:cubicBezTo>
                  <a:cubicBezTo>
                    <a:pt x="80" y="108"/>
                    <a:pt x="75" y="111"/>
                    <a:pt x="71" y="113"/>
                  </a:cubicBezTo>
                  <a:moveTo>
                    <a:pt x="39" y="119"/>
                  </a:moveTo>
                  <a:cubicBezTo>
                    <a:pt x="41" y="130"/>
                    <a:pt x="41" y="130"/>
                    <a:pt x="41" y="130"/>
                  </a:cubicBezTo>
                  <a:cubicBezTo>
                    <a:pt x="49" y="127"/>
                    <a:pt x="49" y="127"/>
                    <a:pt x="49" y="127"/>
                  </a:cubicBezTo>
                  <a:cubicBezTo>
                    <a:pt x="49" y="126"/>
                    <a:pt x="49" y="126"/>
                    <a:pt x="49" y="126"/>
                  </a:cubicBezTo>
                  <a:cubicBezTo>
                    <a:pt x="41" y="130"/>
                    <a:pt x="41" y="130"/>
                    <a:pt x="41" y="130"/>
                  </a:cubicBezTo>
                  <a:cubicBezTo>
                    <a:pt x="43" y="128"/>
                    <a:pt x="43" y="128"/>
                    <a:pt x="43" y="128"/>
                  </a:cubicBezTo>
                  <a:cubicBezTo>
                    <a:pt x="49" y="125"/>
                    <a:pt x="49" y="125"/>
                    <a:pt x="49" y="125"/>
                  </a:cubicBezTo>
                  <a:cubicBezTo>
                    <a:pt x="47" y="115"/>
                    <a:pt x="47" y="115"/>
                    <a:pt x="47" y="115"/>
                  </a:cubicBezTo>
                  <a:cubicBezTo>
                    <a:pt x="44" y="116"/>
                    <a:pt x="42" y="118"/>
                    <a:pt x="39" y="119"/>
                  </a:cubicBezTo>
                  <a:moveTo>
                    <a:pt x="71" y="56"/>
                  </a:moveTo>
                  <a:cubicBezTo>
                    <a:pt x="70" y="56"/>
                    <a:pt x="70" y="56"/>
                    <a:pt x="70" y="56"/>
                  </a:cubicBezTo>
                  <a:cubicBezTo>
                    <a:pt x="69" y="57"/>
                    <a:pt x="69" y="57"/>
                    <a:pt x="69" y="57"/>
                  </a:cubicBezTo>
                  <a:cubicBezTo>
                    <a:pt x="63" y="60"/>
                    <a:pt x="63" y="60"/>
                    <a:pt x="63" y="60"/>
                  </a:cubicBezTo>
                  <a:cubicBezTo>
                    <a:pt x="64" y="64"/>
                    <a:pt x="64" y="64"/>
                    <a:pt x="64" y="64"/>
                  </a:cubicBezTo>
                  <a:cubicBezTo>
                    <a:pt x="73" y="60"/>
                    <a:pt x="73" y="60"/>
                    <a:pt x="73" y="60"/>
                  </a:cubicBezTo>
                  <a:cubicBezTo>
                    <a:pt x="72" y="56"/>
                    <a:pt x="72" y="56"/>
                    <a:pt x="72" y="56"/>
                  </a:cubicBezTo>
                  <a:lnTo>
                    <a:pt x="71" y="56"/>
                  </a:lnTo>
                  <a:close/>
                  <a:moveTo>
                    <a:pt x="49" y="68"/>
                  </a:moveTo>
                  <a:cubicBezTo>
                    <a:pt x="47" y="69"/>
                    <a:pt x="47" y="69"/>
                    <a:pt x="47" y="69"/>
                  </a:cubicBezTo>
                  <a:cubicBezTo>
                    <a:pt x="46" y="69"/>
                    <a:pt x="46" y="69"/>
                    <a:pt x="46" y="69"/>
                  </a:cubicBezTo>
                  <a:cubicBezTo>
                    <a:pt x="51" y="71"/>
                    <a:pt x="51" y="71"/>
                    <a:pt x="51" y="71"/>
                  </a:cubicBezTo>
                  <a:cubicBezTo>
                    <a:pt x="63" y="64"/>
                    <a:pt x="63" y="64"/>
                    <a:pt x="63" y="64"/>
                  </a:cubicBezTo>
                  <a:cubicBezTo>
                    <a:pt x="58" y="63"/>
                    <a:pt x="58" y="63"/>
                    <a:pt x="58" y="63"/>
                  </a:cubicBezTo>
                  <a:lnTo>
                    <a:pt x="49" y="68"/>
                  </a:lnTo>
                  <a:close/>
                  <a:moveTo>
                    <a:pt x="79" y="78"/>
                  </a:moveTo>
                  <a:cubicBezTo>
                    <a:pt x="94" y="83"/>
                    <a:pt x="94" y="83"/>
                    <a:pt x="94" y="83"/>
                  </a:cubicBezTo>
                  <a:cubicBezTo>
                    <a:pt x="96" y="83"/>
                    <a:pt x="97" y="82"/>
                    <a:pt x="99" y="82"/>
                  </a:cubicBezTo>
                  <a:cubicBezTo>
                    <a:pt x="98" y="83"/>
                    <a:pt x="97" y="83"/>
                    <a:pt x="96" y="84"/>
                  </a:cubicBezTo>
                  <a:cubicBezTo>
                    <a:pt x="107" y="87"/>
                    <a:pt x="107" y="87"/>
                    <a:pt x="107" y="87"/>
                  </a:cubicBezTo>
                  <a:cubicBezTo>
                    <a:pt x="107" y="88"/>
                    <a:pt x="107" y="88"/>
                    <a:pt x="107" y="88"/>
                  </a:cubicBezTo>
                  <a:cubicBezTo>
                    <a:pt x="108" y="87"/>
                    <a:pt x="110" y="86"/>
                    <a:pt x="111" y="88"/>
                  </a:cubicBezTo>
                  <a:cubicBezTo>
                    <a:pt x="110" y="89"/>
                    <a:pt x="109" y="90"/>
                    <a:pt x="107" y="90"/>
                  </a:cubicBezTo>
                  <a:cubicBezTo>
                    <a:pt x="108" y="93"/>
                    <a:pt x="108" y="93"/>
                    <a:pt x="108" y="93"/>
                  </a:cubicBezTo>
                  <a:cubicBezTo>
                    <a:pt x="112" y="91"/>
                    <a:pt x="116" y="90"/>
                    <a:pt x="120" y="87"/>
                  </a:cubicBezTo>
                  <a:cubicBezTo>
                    <a:pt x="123" y="86"/>
                    <a:pt x="126" y="84"/>
                    <a:pt x="129" y="83"/>
                  </a:cubicBezTo>
                  <a:cubicBezTo>
                    <a:pt x="126" y="82"/>
                    <a:pt x="126" y="82"/>
                    <a:pt x="126" y="82"/>
                  </a:cubicBezTo>
                  <a:cubicBezTo>
                    <a:pt x="117" y="88"/>
                    <a:pt x="117" y="88"/>
                    <a:pt x="117" y="88"/>
                  </a:cubicBezTo>
                  <a:cubicBezTo>
                    <a:pt x="117" y="87"/>
                    <a:pt x="116" y="87"/>
                    <a:pt x="116" y="87"/>
                  </a:cubicBezTo>
                  <a:cubicBezTo>
                    <a:pt x="114" y="87"/>
                    <a:pt x="112" y="89"/>
                    <a:pt x="111" y="87"/>
                  </a:cubicBezTo>
                  <a:cubicBezTo>
                    <a:pt x="112" y="86"/>
                    <a:pt x="113" y="86"/>
                    <a:pt x="114" y="86"/>
                  </a:cubicBezTo>
                  <a:cubicBezTo>
                    <a:pt x="117" y="84"/>
                    <a:pt x="120" y="82"/>
                    <a:pt x="123" y="81"/>
                  </a:cubicBezTo>
                  <a:cubicBezTo>
                    <a:pt x="120" y="80"/>
                    <a:pt x="120" y="80"/>
                    <a:pt x="120" y="80"/>
                  </a:cubicBezTo>
                  <a:cubicBezTo>
                    <a:pt x="126" y="75"/>
                    <a:pt x="126" y="75"/>
                    <a:pt x="126" y="75"/>
                  </a:cubicBezTo>
                  <a:cubicBezTo>
                    <a:pt x="126" y="75"/>
                    <a:pt x="125" y="75"/>
                    <a:pt x="125" y="74"/>
                  </a:cubicBezTo>
                  <a:cubicBezTo>
                    <a:pt x="126" y="74"/>
                    <a:pt x="127" y="73"/>
                    <a:pt x="128" y="73"/>
                  </a:cubicBezTo>
                  <a:cubicBezTo>
                    <a:pt x="136" y="66"/>
                    <a:pt x="136" y="66"/>
                    <a:pt x="136" y="66"/>
                  </a:cubicBezTo>
                  <a:cubicBezTo>
                    <a:pt x="129" y="62"/>
                    <a:pt x="129" y="62"/>
                    <a:pt x="129" y="62"/>
                  </a:cubicBezTo>
                  <a:cubicBezTo>
                    <a:pt x="109" y="77"/>
                    <a:pt x="109" y="77"/>
                    <a:pt x="109" y="77"/>
                  </a:cubicBezTo>
                  <a:cubicBezTo>
                    <a:pt x="91" y="72"/>
                    <a:pt x="91" y="72"/>
                    <a:pt x="91" y="72"/>
                  </a:cubicBezTo>
                  <a:lnTo>
                    <a:pt x="79" y="78"/>
                  </a:lnTo>
                  <a:close/>
                  <a:moveTo>
                    <a:pt x="90" y="78"/>
                  </a:moveTo>
                  <a:cubicBezTo>
                    <a:pt x="88" y="77"/>
                    <a:pt x="91" y="76"/>
                    <a:pt x="92" y="77"/>
                  </a:cubicBezTo>
                  <a:cubicBezTo>
                    <a:pt x="91" y="77"/>
                    <a:pt x="91" y="78"/>
                    <a:pt x="90" y="78"/>
                  </a:cubicBezTo>
                  <a:moveTo>
                    <a:pt x="31" y="44"/>
                  </a:moveTo>
                  <a:cubicBezTo>
                    <a:pt x="30" y="41"/>
                    <a:pt x="30" y="41"/>
                    <a:pt x="30" y="41"/>
                  </a:cubicBezTo>
                  <a:cubicBezTo>
                    <a:pt x="30" y="40"/>
                    <a:pt x="30" y="40"/>
                    <a:pt x="30" y="40"/>
                  </a:cubicBezTo>
                  <a:cubicBezTo>
                    <a:pt x="29" y="40"/>
                    <a:pt x="28" y="40"/>
                    <a:pt x="28" y="39"/>
                  </a:cubicBezTo>
                  <a:cubicBezTo>
                    <a:pt x="29" y="39"/>
                    <a:pt x="29" y="38"/>
                    <a:pt x="29" y="37"/>
                  </a:cubicBezTo>
                  <a:cubicBezTo>
                    <a:pt x="27" y="31"/>
                    <a:pt x="27" y="31"/>
                    <a:pt x="27" y="31"/>
                  </a:cubicBezTo>
                  <a:cubicBezTo>
                    <a:pt x="18" y="32"/>
                    <a:pt x="18" y="32"/>
                    <a:pt x="18" y="32"/>
                  </a:cubicBezTo>
                  <a:cubicBezTo>
                    <a:pt x="22" y="44"/>
                    <a:pt x="22" y="44"/>
                    <a:pt x="22" y="44"/>
                  </a:cubicBezTo>
                  <a:cubicBezTo>
                    <a:pt x="24" y="43"/>
                    <a:pt x="28" y="42"/>
                    <a:pt x="30" y="40"/>
                  </a:cubicBezTo>
                  <a:cubicBezTo>
                    <a:pt x="30" y="41"/>
                    <a:pt x="30" y="41"/>
                    <a:pt x="30" y="41"/>
                  </a:cubicBezTo>
                  <a:cubicBezTo>
                    <a:pt x="29" y="42"/>
                    <a:pt x="27" y="43"/>
                    <a:pt x="26" y="43"/>
                  </a:cubicBezTo>
                  <a:cubicBezTo>
                    <a:pt x="24" y="44"/>
                    <a:pt x="23" y="45"/>
                    <a:pt x="22" y="45"/>
                  </a:cubicBezTo>
                  <a:cubicBezTo>
                    <a:pt x="22" y="47"/>
                    <a:pt x="22" y="47"/>
                    <a:pt x="22" y="47"/>
                  </a:cubicBezTo>
                  <a:cubicBezTo>
                    <a:pt x="25" y="46"/>
                    <a:pt x="28" y="45"/>
                    <a:pt x="31" y="44"/>
                  </a:cubicBezTo>
                  <a:moveTo>
                    <a:pt x="116" y="51"/>
                  </a:moveTo>
                  <a:cubicBezTo>
                    <a:pt x="125" y="53"/>
                    <a:pt x="125" y="53"/>
                    <a:pt x="125" y="53"/>
                  </a:cubicBezTo>
                  <a:cubicBezTo>
                    <a:pt x="129" y="52"/>
                    <a:pt x="129" y="52"/>
                    <a:pt x="129" y="52"/>
                  </a:cubicBezTo>
                  <a:cubicBezTo>
                    <a:pt x="130" y="52"/>
                    <a:pt x="130" y="52"/>
                    <a:pt x="129" y="52"/>
                  </a:cubicBezTo>
                  <a:cubicBezTo>
                    <a:pt x="129" y="52"/>
                    <a:pt x="129" y="53"/>
                    <a:pt x="129" y="53"/>
                  </a:cubicBezTo>
                  <a:cubicBezTo>
                    <a:pt x="128" y="53"/>
                    <a:pt x="128" y="53"/>
                    <a:pt x="128" y="53"/>
                  </a:cubicBezTo>
                  <a:cubicBezTo>
                    <a:pt x="127" y="54"/>
                    <a:pt x="127" y="54"/>
                    <a:pt x="127" y="54"/>
                  </a:cubicBezTo>
                  <a:cubicBezTo>
                    <a:pt x="128" y="53"/>
                    <a:pt x="128" y="53"/>
                    <a:pt x="128" y="53"/>
                  </a:cubicBezTo>
                  <a:cubicBezTo>
                    <a:pt x="129" y="53"/>
                    <a:pt x="129" y="53"/>
                    <a:pt x="129" y="53"/>
                  </a:cubicBezTo>
                  <a:cubicBezTo>
                    <a:pt x="129" y="53"/>
                    <a:pt x="129" y="52"/>
                    <a:pt x="129" y="52"/>
                  </a:cubicBezTo>
                  <a:cubicBezTo>
                    <a:pt x="131" y="46"/>
                    <a:pt x="131" y="46"/>
                    <a:pt x="131" y="46"/>
                  </a:cubicBezTo>
                  <a:cubicBezTo>
                    <a:pt x="129" y="47"/>
                    <a:pt x="127" y="48"/>
                    <a:pt x="125" y="49"/>
                  </a:cubicBezTo>
                  <a:cubicBezTo>
                    <a:pt x="122" y="49"/>
                    <a:pt x="119" y="50"/>
                    <a:pt x="116" y="51"/>
                  </a:cubicBezTo>
                  <a:moveTo>
                    <a:pt x="80" y="56"/>
                  </a:moveTo>
                  <a:cubicBezTo>
                    <a:pt x="84" y="54"/>
                    <a:pt x="84" y="54"/>
                    <a:pt x="84" y="54"/>
                  </a:cubicBezTo>
                  <a:cubicBezTo>
                    <a:pt x="83" y="55"/>
                    <a:pt x="82" y="55"/>
                    <a:pt x="81" y="55"/>
                  </a:cubicBezTo>
                  <a:lnTo>
                    <a:pt x="80" y="56"/>
                  </a:lnTo>
                  <a:close/>
                  <a:moveTo>
                    <a:pt x="40" y="104"/>
                  </a:moveTo>
                  <a:cubicBezTo>
                    <a:pt x="39" y="103"/>
                    <a:pt x="42" y="101"/>
                    <a:pt x="42" y="102"/>
                  </a:cubicBezTo>
                  <a:cubicBezTo>
                    <a:pt x="42" y="103"/>
                    <a:pt x="41" y="103"/>
                    <a:pt x="40" y="104"/>
                  </a:cubicBezTo>
                  <a:moveTo>
                    <a:pt x="31" y="103"/>
                  </a:moveTo>
                  <a:cubicBezTo>
                    <a:pt x="31" y="102"/>
                    <a:pt x="32" y="102"/>
                    <a:pt x="30" y="103"/>
                  </a:cubicBezTo>
                  <a:cubicBezTo>
                    <a:pt x="14" y="117"/>
                    <a:pt x="14" y="117"/>
                    <a:pt x="14" y="117"/>
                  </a:cubicBezTo>
                  <a:cubicBezTo>
                    <a:pt x="21" y="125"/>
                    <a:pt x="21" y="125"/>
                    <a:pt x="21" y="125"/>
                  </a:cubicBezTo>
                  <a:cubicBezTo>
                    <a:pt x="37" y="109"/>
                    <a:pt x="37" y="109"/>
                    <a:pt x="37" y="109"/>
                  </a:cubicBezTo>
                  <a:cubicBezTo>
                    <a:pt x="38" y="115"/>
                    <a:pt x="38" y="115"/>
                    <a:pt x="38" y="115"/>
                  </a:cubicBezTo>
                  <a:cubicBezTo>
                    <a:pt x="41" y="113"/>
                    <a:pt x="44" y="112"/>
                    <a:pt x="47" y="111"/>
                  </a:cubicBezTo>
                  <a:cubicBezTo>
                    <a:pt x="45" y="102"/>
                    <a:pt x="45" y="102"/>
                    <a:pt x="45" y="102"/>
                  </a:cubicBezTo>
                  <a:cubicBezTo>
                    <a:pt x="59" y="89"/>
                    <a:pt x="59" y="89"/>
                    <a:pt x="59" y="89"/>
                  </a:cubicBezTo>
                  <a:cubicBezTo>
                    <a:pt x="51" y="93"/>
                    <a:pt x="43" y="97"/>
                    <a:pt x="36" y="101"/>
                  </a:cubicBezTo>
                  <a:cubicBezTo>
                    <a:pt x="36" y="101"/>
                    <a:pt x="37" y="101"/>
                    <a:pt x="38" y="101"/>
                  </a:cubicBezTo>
                  <a:cubicBezTo>
                    <a:pt x="36" y="106"/>
                    <a:pt x="33" y="104"/>
                    <a:pt x="33" y="102"/>
                  </a:cubicBezTo>
                  <a:lnTo>
                    <a:pt x="31" y="103"/>
                  </a:lnTo>
                  <a:close/>
                  <a:moveTo>
                    <a:pt x="28" y="101"/>
                  </a:moveTo>
                  <a:cubicBezTo>
                    <a:pt x="30" y="102"/>
                    <a:pt x="30" y="102"/>
                    <a:pt x="30" y="102"/>
                  </a:cubicBezTo>
                  <a:cubicBezTo>
                    <a:pt x="32" y="101"/>
                    <a:pt x="32" y="101"/>
                    <a:pt x="32" y="101"/>
                  </a:cubicBezTo>
                  <a:cubicBezTo>
                    <a:pt x="32" y="101"/>
                    <a:pt x="33" y="101"/>
                    <a:pt x="33" y="101"/>
                  </a:cubicBezTo>
                  <a:cubicBezTo>
                    <a:pt x="34" y="101"/>
                    <a:pt x="34" y="101"/>
                    <a:pt x="34" y="101"/>
                  </a:cubicBezTo>
                  <a:cubicBezTo>
                    <a:pt x="36" y="100"/>
                    <a:pt x="39" y="98"/>
                    <a:pt x="41" y="97"/>
                  </a:cubicBezTo>
                  <a:cubicBezTo>
                    <a:pt x="40" y="97"/>
                    <a:pt x="38" y="99"/>
                    <a:pt x="36" y="100"/>
                  </a:cubicBezTo>
                  <a:cubicBezTo>
                    <a:pt x="39" y="97"/>
                    <a:pt x="46" y="94"/>
                    <a:pt x="51" y="92"/>
                  </a:cubicBezTo>
                  <a:cubicBezTo>
                    <a:pt x="55" y="90"/>
                    <a:pt x="58" y="88"/>
                    <a:pt x="62" y="86"/>
                  </a:cubicBezTo>
                  <a:cubicBezTo>
                    <a:pt x="67" y="81"/>
                    <a:pt x="67" y="81"/>
                    <a:pt x="67" y="81"/>
                  </a:cubicBezTo>
                  <a:cubicBezTo>
                    <a:pt x="68" y="83"/>
                    <a:pt x="68" y="83"/>
                    <a:pt x="68" y="83"/>
                  </a:cubicBezTo>
                  <a:cubicBezTo>
                    <a:pt x="71" y="81"/>
                    <a:pt x="73" y="80"/>
                    <a:pt x="76" y="78"/>
                  </a:cubicBezTo>
                  <a:cubicBezTo>
                    <a:pt x="77" y="78"/>
                    <a:pt x="77" y="78"/>
                    <a:pt x="77" y="78"/>
                  </a:cubicBezTo>
                  <a:cubicBezTo>
                    <a:pt x="77" y="78"/>
                    <a:pt x="77" y="78"/>
                    <a:pt x="77" y="78"/>
                  </a:cubicBezTo>
                  <a:cubicBezTo>
                    <a:pt x="81" y="76"/>
                    <a:pt x="86" y="74"/>
                    <a:pt x="89" y="72"/>
                  </a:cubicBezTo>
                  <a:cubicBezTo>
                    <a:pt x="81" y="69"/>
                    <a:pt x="81" y="69"/>
                    <a:pt x="81" y="69"/>
                  </a:cubicBezTo>
                  <a:cubicBezTo>
                    <a:pt x="80" y="69"/>
                    <a:pt x="80" y="69"/>
                    <a:pt x="80" y="69"/>
                  </a:cubicBezTo>
                  <a:cubicBezTo>
                    <a:pt x="78" y="71"/>
                    <a:pt x="76" y="75"/>
                    <a:pt x="73" y="73"/>
                  </a:cubicBezTo>
                  <a:cubicBezTo>
                    <a:pt x="73" y="72"/>
                    <a:pt x="73" y="72"/>
                    <a:pt x="74" y="72"/>
                  </a:cubicBezTo>
                  <a:cubicBezTo>
                    <a:pt x="72" y="72"/>
                    <a:pt x="69" y="72"/>
                    <a:pt x="67" y="72"/>
                  </a:cubicBezTo>
                  <a:cubicBezTo>
                    <a:pt x="69" y="70"/>
                    <a:pt x="71" y="72"/>
                    <a:pt x="72" y="71"/>
                  </a:cubicBezTo>
                  <a:cubicBezTo>
                    <a:pt x="80" y="66"/>
                    <a:pt x="82" y="67"/>
                    <a:pt x="80" y="69"/>
                  </a:cubicBezTo>
                  <a:cubicBezTo>
                    <a:pt x="80" y="69"/>
                    <a:pt x="80" y="69"/>
                    <a:pt x="80" y="69"/>
                  </a:cubicBezTo>
                  <a:cubicBezTo>
                    <a:pt x="80" y="69"/>
                    <a:pt x="80" y="69"/>
                    <a:pt x="80" y="69"/>
                  </a:cubicBezTo>
                  <a:cubicBezTo>
                    <a:pt x="102" y="48"/>
                    <a:pt x="102" y="48"/>
                    <a:pt x="102" y="48"/>
                  </a:cubicBezTo>
                  <a:cubicBezTo>
                    <a:pt x="115" y="51"/>
                    <a:pt x="115" y="51"/>
                    <a:pt x="115" y="51"/>
                  </a:cubicBezTo>
                  <a:cubicBezTo>
                    <a:pt x="118" y="49"/>
                    <a:pt x="122" y="46"/>
                    <a:pt x="127" y="44"/>
                  </a:cubicBezTo>
                  <a:cubicBezTo>
                    <a:pt x="113" y="41"/>
                    <a:pt x="113" y="41"/>
                    <a:pt x="113" y="41"/>
                  </a:cubicBezTo>
                  <a:cubicBezTo>
                    <a:pt x="112" y="41"/>
                    <a:pt x="112" y="41"/>
                    <a:pt x="111" y="41"/>
                  </a:cubicBezTo>
                  <a:cubicBezTo>
                    <a:pt x="110" y="40"/>
                    <a:pt x="110" y="40"/>
                    <a:pt x="110" y="40"/>
                  </a:cubicBezTo>
                  <a:cubicBezTo>
                    <a:pt x="120" y="32"/>
                    <a:pt x="120" y="32"/>
                    <a:pt x="120" y="32"/>
                  </a:cubicBezTo>
                  <a:cubicBezTo>
                    <a:pt x="119" y="32"/>
                    <a:pt x="118" y="33"/>
                    <a:pt x="117" y="34"/>
                  </a:cubicBezTo>
                  <a:cubicBezTo>
                    <a:pt x="113" y="36"/>
                    <a:pt x="109" y="39"/>
                    <a:pt x="105" y="39"/>
                  </a:cubicBezTo>
                  <a:cubicBezTo>
                    <a:pt x="110" y="36"/>
                    <a:pt x="116" y="32"/>
                    <a:pt x="123" y="29"/>
                  </a:cubicBezTo>
                  <a:cubicBezTo>
                    <a:pt x="128" y="25"/>
                    <a:pt x="128" y="25"/>
                    <a:pt x="128" y="25"/>
                  </a:cubicBezTo>
                  <a:cubicBezTo>
                    <a:pt x="126" y="24"/>
                    <a:pt x="126" y="24"/>
                    <a:pt x="126" y="24"/>
                  </a:cubicBezTo>
                  <a:cubicBezTo>
                    <a:pt x="126" y="25"/>
                    <a:pt x="125" y="25"/>
                    <a:pt x="125" y="24"/>
                  </a:cubicBezTo>
                  <a:cubicBezTo>
                    <a:pt x="125" y="24"/>
                    <a:pt x="125" y="23"/>
                    <a:pt x="126" y="23"/>
                  </a:cubicBezTo>
                  <a:cubicBezTo>
                    <a:pt x="125" y="23"/>
                    <a:pt x="125" y="23"/>
                    <a:pt x="125" y="23"/>
                  </a:cubicBezTo>
                  <a:cubicBezTo>
                    <a:pt x="124" y="24"/>
                    <a:pt x="122" y="25"/>
                    <a:pt x="121" y="26"/>
                  </a:cubicBezTo>
                  <a:cubicBezTo>
                    <a:pt x="122" y="26"/>
                    <a:pt x="123" y="25"/>
                    <a:pt x="123" y="26"/>
                  </a:cubicBezTo>
                  <a:cubicBezTo>
                    <a:pt x="121" y="27"/>
                    <a:pt x="118" y="29"/>
                    <a:pt x="116" y="29"/>
                  </a:cubicBezTo>
                  <a:cubicBezTo>
                    <a:pt x="118" y="28"/>
                    <a:pt x="118" y="28"/>
                    <a:pt x="118" y="28"/>
                  </a:cubicBezTo>
                  <a:cubicBezTo>
                    <a:pt x="112" y="32"/>
                    <a:pt x="103" y="36"/>
                    <a:pt x="96" y="40"/>
                  </a:cubicBezTo>
                  <a:cubicBezTo>
                    <a:pt x="96" y="41"/>
                    <a:pt x="96" y="41"/>
                    <a:pt x="96" y="41"/>
                  </a:cubicBezTo>
                  <a:cubicBezTo>
                    <a:pt x="97" y="41"/>
                    <a:pt x="98" y="40"/>
                    <a:pt x="99" y="40"/>
                  </a:cubicBezTo>
                  <a:cubicBezTo>
                    <a:pt x="101" y="39"/>
                    <a:pt x="98" y="41"/>
                    <a:pt x="100" y="41"/>
                  </a:cubicBezTo>
                  <a:cubicBezTo>
                    <a:pt x="101" y="40"/>
                    <a:pt x="102" y="39"/>
                    <a:pt x="103" y="39"/>
                  </a:cubicBezTo>
                  <a:cubicBezTo>
                    <a:pt x="92" y="45"/>
                    <a:pt x="92" y="45"/>
                    <a:pt x="92" y="45"/>
                  </a:cubicBezTo>
                  <a:cubicBezTo>
                    <a:pt x="84" y="52"/>
                    <a:pt x="84" y="52"/>
                    <a:pt x="84" y="52"/>
                  </a:cubicBezTo>
                  <a:cubicBezTo>
                    <a:pt x="84" y="53"/>
                    <a:pt x="84" y="53"/>
                    <a:pt x="84" y="54"/>
                  </a:cubicBezTo>
                  <a:cubicBezTo>
                    <a:pt x="87" y="52"/>
                    <a:pt x="90" y="51"/>
                    <a:pt x="93" y="50"/>
                  </a:cubicBezTo>
                  <a:cubicBezTo>
                    <a:pt x="91" y="53"/>
                    <a:pt x="84" y="56"/>
                    <a:pt x="77" y="59"/>
                  </a:cubicBezTo>
                  <a:cubicBezTo>
                    <a:pt x="74" y="62"/>
                    <a:pt x="74" y="62"/>
                    <a:pt x="74" y="62"/>
                  </a:cubicBezTo>
                  <a:cubicBezTo>
                    <a:pt x="73" y="60"/>
                    <a:pt x="73" y="60"/>
                    <a:pt x="73" y="60"/>
                  </a:cubicBezTo>
                  <a:cubicBezTo>
                    <a:pt x="68" y="64"/>
                    <a:pt x="60" y="68"/>
                    <a:pt x="53" y="71"/>
                  </a:cubicBezTo>
                  <a:cubicBezTo>
                    <a:pt x="61" y="74"/>
                    <a:pt x="61" y="74"/>
                    <a:pt x="61" y="74"/>
                  </a:cubicBezTo>
                  <a:cubicBezTo>
                    <a:pt x="56" y="79"/>
                    <a:pt x="56" y="79"/>
                    <a:pt x="56" y="79"/>
                  </a:cubicBezTo>
                  <a:cubicBezTo>
                    <a:pt x="58" y="78"/>
                    <a:pt x="61" y="77"/>
                    <a:pt x="63" y="78"/>
                  </a:cubicBezTo>
                  <a:cubicBezTo>
                    <a:pt x="64" y="76"/>
                    <a:pt x="68" y="75"/>
                    <a:pt x="70" y="74"/>
                  </a:cubicBezTo>
                  <a:cubicBezTo>
                    <a:pt x="69" y="77"/>
                    <a:pt x="66" y="78"/>
                    <a:pt x="64" y="78"/>
                  </a:cubicBezTo>
                  <a:cubicBezTo>
                    <a:pt x="62" y="79"/>
                    <a:pt x="59" y="82"/>
                    <a:pt x="57" y="82"/>
                  </a:cubicBezTo>
                  <a:cubicBezTo>
                    <a:pt x="54" y="84"/>
                    <a:pt x="50" y="86"/>
                    <a:pt x="46" y="87"/>
                  </a:cubicBezTo>
                  <a:cubicBezTo>
                    <a:pt x="39" y="95"/>
                    <a:pt x="39" y="95"/>
                    <a:pt x="39" y="95"/>
                  </a:cubicBezTo>
                  <a:cubicBezTo>
                    <a:pt x="34" y="94"/>
                    <a:pt x="34" y="94"/>
                    <a:pt x="34" y="94"/>
                  </a:cubicBezTo>
                  <a:cubicBezTo>
                    <a:pt x="32" y="95"/>
                    <a:pt x="32" y="95"/>
                    <a:pt x="32" y="95"/>
                  </a:cubicBezTo>
                  <a:cubicBezTo>
                    <a:pt x="22" y="100"/>
                    <a:pt x="22" y="100"/>
                    <a:pt x="22" y="100"/>
                  </a:cubicBezTo>
                  <a:cubicBezTo>
                    <a:pt x="25" y="101"/>
                    <a:pt x="25" y="101"/>
                    <a:pt x="25" y="101"/>
                  </a:cubicBezTo>
                  <a:cubicBezTo>
                    <a:pt x="27" y="99"/>
                    <a:pt x="28" y="99"/>
                    <a:pt x="29" y="99"/>
                  </a:cubicBezTo>
                  <a:cubicBezTo>
                    <a:pt x="29" y="100"/>
                    <a:pt x="29" y="101"/>
                    <a:pt x="28" y="101"/>
                  </a:cubicBezTo>
                  <a:moveTo>
                    <a:pt x="70" y="74"/>
                  </a:moveTo>
                  <a:cubicBezTo>
                    <a:pt x="71" y="73"/>
                    <a:pt x="72" y="73"/>
                    <a:pt x="72" y="74"/>
                  </a:cubicBezTo>
                  <a:cubicBezTo>
                    <a:pt x="73" y="74"/>
                    <a:pt x="72" y="75"/>
                    <a:pt x="70" y="74"/>
                  </a:cubicBezTo>
                  <a:moveTo>
                    <a:pt x="97" y="49"/>
                  </a:moveTo>
                  <a:cubicBezTo>
                    <a:pt x="97" y="49"/>
                    <a:pt x="96" y="50"/>
                    <a:pt x="96" y="49"/>
                  </a:cubicBezTo>
                  <a:cubicBezTo>
                    <a:pt x="96" y="49"/>
                    <a:pt x="97" y="49"/>
                    <a:pt x="97" y="49"/>
                  </a:cubicBezTo>
                  <a:moveTo>
                    <a:pt x="102" y="45"/>
                  </a:moveTo>
                  <a:cubicBezTo>
                    <a:pt x="103" y="46"/>
                    <a:pt x="103" y="46"/>
                    <a:pt x="103" y="46"/>
                  </a:cubicBezTo>
                  <a:cubicBezTo>
                    <a:pt x="102" y="47"/>
                    <a:pt x="102" y="47"/>
                    <a:pt x="102" y="47"/>
                  </a:cubicBezTo>
                  <a:cubicBezTo>
                    <a:pt x="101" y="46"/>
                    <a:pt x="101" y="46"/>
                    <a:pt x="101" y="46"/>
                  </a:cubicBezTo>
                  <a:lnTo>
                    <a:pt x="102" y="45"/>
                  </a:lnTo>
                  <a:close/>
                  <a:moveTo>
                    <a:pt x="104" y="45"/>
                  </a:moveTo>
                  <a:cubicBezTo>
                    <a:pt x="104" y="45"/>
                    <a:pt x="104" y="45"/>
                    <a:pt x="103" y="45"/>
                  </a:cubicBezTo>
                  <a:cubicBezTo>
                    <a:pt x="103" y="45"/>
                    <a:pt x="104" y="44"/>
                    <a:pt x="104" y="45"/>
                  </a:cubicBezTo>
                  <a:moveTo>
                    <a:pt x="108" y="43"/>
                  </a:moveTo>
                  <a:cubicBezTo>
                    <a:pt x="107" y="44"/>
                    <a:pt x="107" y="44"/>
                    <a:pt x="107" y="44"/>
                  </a:cubicBezTo>
                  <a:cubicBezTo>
                    <a:pt x="105" y="43"/>
                    <a:pt x="107" y="42"/>
                    <a:pt x="108" y="43"/>
                  </a:cubicBezTo>
                  <a:moveTo>
                    <a:pt x="108" y="42"/>
                  </a:moveTo>
                  <a:cubicBezTo>
                    <a:pt x="109" y="42"/>
                    <a:pt x="109" y="41"/>
                    <a:pt x="110" y="43"/>
                  </a:cubicBezTo>
                  <a:cubicBezTo>
                    <a:pt x="109" y="43"/>
                    <a:pt x="109" y="43"/>
                    <a:pt x="108" y="42"/>
                  </a:cubicBezTo>
                  <a:moveTo>
                    <a:pt x="104" y="40"/>
                  </a:moveTo>
                  <a:cubicBezTo>
                    <a:pt x="103" y="42"/>
                    <a:pt x="101" y="42"/>
                    <a:pt x="100" y="42"/>
                  </a:cubicBezTo>
                  <a:cubicBezTo>
                    <a:pt x="101" y="42"/>
                    <a:pt x="103" y="40"/>
                    <a:pt x="104" y="40"/>
                  </a:cubicBezTo>
                  <a:moveTo>
                    <a:pt x="113" y="31"/>
                  </a:moveTo>
                  <a:cubicBezTo>
                    <a:pt x="113" y="31"/>
                    <a:pt x="112" y="32"/>
                    <a:pt x="111" y="31"/>
                  </a:cubicBezTo>
                  <a:cubicBezTo>
                    <a:pt x="112" y="31"/>
                    <a:pt x="113" y="31"/>
                    <a:pt x="113" y="31"/>
                  </a:cubicBezTo>
                  <a:moveTo>
                    <a:pt x="56" y="62"/>
                  </a:moveTo>
                  <a:cubicBezTo>
                    <a:pt x="34" y="55"/>
                    <a:pt x="34" y="55"/>
                    <a:pt x="34" y="55"/>
                  </a:cubicBezTo>
                  <a:cubicBezTo>
                    <a:pt x="32" y="46"/>
                    <a:pt x="32" y="46"/>
                    <a:pt x="32" y="46"/>
                  </a:cubicBezTo>
                  <a:cubicBezTo>
                    <a:pt x="31" y="46"/>
                    <a:pt x="31" y="46"/>
                    <a:pt x="31" y="46"/>
                  </a:cubicBezTo>
                  <a:cubicBezTo>
                    <a:pt x="28" y="48"/>
                    <a:pt x="26" y="49"/>
                    <a:pt x="24" y="51"/>
                  </a:cubicBezTo>
                  <a:cubicBezTo>
                    <a:pt x="24" y="52"/>
                    <a:pt x="24" y="52"/>
                    <a:pt x="24" y="52"/>
                  </a:cubicBezTo>
                  <a:cubicBezTo>
                    <a:pt x="23" y="51"/>
                    <a:pt x="23" y="51"/>
                    <a:pt x="23" y="51"/>
                  </a:cubicBezTo>
                  <a:cubicBezTo>
                    <a:pt x="18" y="55"/>
                    <a:pt x="13" y="58"/>
                    <a:pt x="8" y="59"/>
                  </a:cubicBezTo>
                  <a:cubicBezTo>
                    <a:pt x="21" y="62"/>
                    <a:pt x="21" y="62"/>
                    <a:pt x="21" y="62"/>
                  </a:cubicBezTo>
                  <a:cubicBezTo>
                    <a:pt x="5" y="76"/>
                    <a:pt x="5" y="76"/>
                    <a:pt x="5" y="76"/>
                  </a:cubicBezTo>
                  <a:cubicBezTo>
                    <a:pt x="13" y="81"/>
                    <a:pt x="13" y="81"/>
                    <a:pt x="13" y="81"/>
                  </a:cubicBezTo>
                  <a:cubicBezTo>
                    <a:pt x="32" y="65"/>
                    <a:pt x="32" y="65"/>
                    <a:pt x="32" y="65"/>
                  </a:cubicBezTo>
                  <a:cubicBezTo>
                    <a:pt x="43" y="69"/>
                    <a:pt x="43" y="69"/>
                    <a:pt x="43" y="69"/>
                  </a:cubicBezTo>
                  <a:cubicBezTo>
                    <a:pt x="47" y="67"/>
                    <a:pt x="50" y="65"/>
                    <a:pt x="54" y="64"/>
                  </a:cubicBezTo>
                  <a:cubicBezTo>
                    <a:pt x="53" y="64"/>
                    <a:pt x="50" y="66"/>
                    <a:pt x="50" y="66"/>
                  </a:cubicBezTo>
                  <a:cubicBezTo>
                    <a:pt x="51" y="66"/>
                    <a:pt x="52" y="66"/>
                    <a:pt x="53" y="65"/>
                  </a:cubicBezTo>
                  <a:cubicBezTo>
                    <a:pt x="53" y="65"/>
                    <a:pt x="53" y="65"/>
                    <a:pt x="54" y="64"/>
                  </a:cubicBezTo>
                  <a:cubicBezTo>
                    <a:pt x="55" y="64"/>
                    <a:pt x="56" y="63"/>
                    <a:pt x="56" y="62"/>
                  </a:cubicBezTo>
                  <a:close/>
                  <a:moveTo>
                    <a:pt x="22" y="68"/>
                  </a:moveTo>
                  <a:cubicBezTo>
                    <a:pt x="26" y="66"/>
                    <a:pt x="30" y="56"/>
                    <a:pt x="36" y="62"/>
                  </a:cubicBezTo>
                  <a:cubicBezTo>
                    <a:pt x="31" y="63"/>
                    <a:pt x="26" y="71"/>
                    <a:pt x="22" y="68"/>
                  </a:cubicBezTo>
                  <a:moveTo>
                    <a:pt x="14" y="69"/>
                  </a:moveTo>
                  <a:cubicBezTo>
                    <a:pt x="15" y="69"/>
                    <a:pt x="16" y="68"/>
                    <a:pt x="16" y="69"/>
                  </a:cubicBezTo>
                  <a:cubicBezTo>
                    <a:pt x="16" y="70"/>
                    <a:pt x="15" y="70"/>
                    <a:pt x="14" y="69"/>
                  </a:cubicBezTo>
                  <a:moveTo>
                    <a:pt x="49" y="31"/>
                  </a:moveTo>
                  <a:cubicBezTo>
                    <a:pt x="54" y="33"/>
                    <a:pt x="54" y="33"/>
                    <a:pt x="54" y="33"/>
                  </a:cubicBezTo>
                  <a:cubicBezTo>
                    <a:pt x="58" y="31"/>
                    <a:pt x="58" y="31"/>
                    <a:pt x="58" y="31"/>
                  </a:cubicBezTo>
                  <a:cubicBezTo>
                    <a:pt x="58" y="32"/>
                    <a:pt x="56" y="33"/>
                    <a:pt x="55" y="33"/>
                  </a:cubicBezTo>
                  <a:cubicBezTo>
                    <a:pt x="57" y="34"/>
                    <a:pt x="57" y="34"/>
                    <a:pt x="57" y="34"/>
                  </a:cubicBezTo>
                  <a:cubicBezTo>
                    <a:pt x="60" y="48"/>
                    <a:pt x="60" y="48"/>
                    <a:pt x="60" y="48"/>
                  </a:cubicBezTo>
                  <a:cubicBezTo>
                    <a:pt x="61" y="48"/>
                    <a:pt x="61" y="48"/>
                    <a:pt x="61" y="48"/>
                  </a:cubicBezTo>
                  <a:cubicBezTo>
                    <a:pt x="61" y="48"/>
                    <a:pt x="61" y="49"/>
                    <a:pt x="61" y="50"/>
                  </a:cubicBezTo>
                  <a:cubicBezTo>
                    <a:pt x="62" y="53"/>
                    <a:pt x="62" y="53"/>
                    <a:pt x="62" y="53"/>
                  </a:cubicBezTo>
                  <a:cubicBezTo>
                    <a:pt x="62" y="52"/>
                    <a:pt x="63" y="52"/>
                    <a:pt x="63" y="53"/>
                  </a:cubicBezTo>
                  <a:cubicBezTo>
                    <a:pt x="63" y="53"/>
                    <a:pt x="62" y="53"/>
                    <a:pt x="62" y="54"/>
                  </a:cubicBezTo>
                  <a:cubicBezTo>
                    <a:pt x="63" y="58"/>
                    <a:pt x="63" y="58"/>
                    <a:pt x="63" y="58"/>
                  </a:cubicBezTo>
                  <a:cubicBezTo>
                    <a:pt x="66" y="57"/>
                    <a:pt x="66" y="57"/>
                    <a:pt x="66" y="57"/>
                  </a:cubicBezTo>
                  <a:cubicBezTo>
                    <a:pt x="65" y="57"/>
                    <a:pt x="65" y="57"/>
                    <a:pt x="65" y="57"/>
                  </a:cubicBezTo>
                  <a:cubicBezTo>
                    <a:pt x="67" y="56"/>
                    <a:pt x="69" y="55"/>
                    <a:pt x="72" y="53"/>
                  </a:cubicBezTo>
                  <a:cubicBezTo>
                    <a:pt x="70" y="45"/>
                    <a:pt x="70" y="45"/>
                    <a:pt x="70" y="45"/>
                  </a:cubicBezTo>
                  <a:cubicBezTo>
                    <a:pt x="69" y="45"/>
                    <a:pt x="67" y="45"/>
                    <a:pt x="66" y="44"/>
                  </a:cubicBezTo>
                  <a:cubicBezTo>
                    <a:pt x="67" y="43"/>
                    <a:pt x="68" y="42"/>
                    <a:pt x="69" y="42"/>
                  </a:cubicBezTo>
                  <a:cubicBezTo>
                    <a:pt x="67" y="32"/>
                    <a:pt x="67" y="32"/>
                    <a:pt x="67" y="32"/>
                  </a:cubicBezTo>
                  <a:cubicBezTo>
                    <a:pt x="83" y="16"/>
                    <a:pt x="83" y="16"/>
                    <a:pt x="83" y="16"/>
                  </a:cubicBezTo>
                  <a:cubicBezTo>
                    <a:pt x="80" y="18"/>
                    <a:pt x="77" y="20"/>
                    <a:pt x="75" y="15"/>
                  </a:cubicBezTo>
                  <a:cubicBezTo>
                    <a:pt x="77" y="15"/>
                    <a:pt x="80" y="12"/>
                    <a:pt x="82" y="10"/>
                  </a:cubicBezTo>
                  <a:cubicBezTo>
                    <a:pt x="80" y="6"/>
                    <a:pt x="80" y="6"/>
                    <a:pt x="80" y="6"/>
                  </a:cubicBezTo>
                  <a:cubicBezTo>
                    <a:pt x="65" y="21"/>
                    <a:pt x="65" y="21"/>
                    <a:pt x="65" y="21"/>
                  </a:cubicBezTo>
                  <a:cubicBezTo>
                    <a:pt x="69" y="19"/>
                    <a:pt x="73" y="17"/>
                    <a:pt x="76" y="19"/>
                  </a:cubicBezTo>
                  <a:cubicBezTo>
                    <a:pt x="71" y="23"/>
                    <a:pt x="67" y="24"/>
                    <a:pt x="63" y="22"/>
                  </a:cubicBezTo>
                  <a:cubicBezTo>
                    <a:pt x="65" y="21"/>
                    <a:pt x="65" y="21"/>
                    <a:pt x="65" y="21"/>
                  </a:cubicBezTo>
                  <a:cubicBezTo>
                    <a:pt x="60" y="0"/>
                    <a:pt x="60" y="0"/>
                    <a:pt x="60" y="0"/>
                  </a:cubicBezTo>
                  <a:cubicBezTo>
                    <a:pt x="49" y="1"/>
                    <a:pt x="49" y="1"/>
                    <a:pt x="49" y="1"/>
                  </a:cubicBezTo>
                  <a:cubicBezTo>
                    <a:pt x="54" y="24"/>
                    <a:pt x="54" y="24"/>
                    <a:pt x="54" y="24"/>
                  </a:cubicBezTo>
                  <a:cubicBezTo>
                    <a:pt x="35" y="16"/>
                    <a:pt x="35" y="16"/>
                    <a:pt x="35" y="16"/>
                  </a:cubicBezTo>
                  <a:cubicBezTo>
                    <a:pt x="33" y="25"/>
                    <a:pt x="33" y="25"/>
                    <a:pt x="33" y="25"/>
                  </a:cubicBezTo>
                  <a:cubicBezTo>
                    <a:pt x="44" y="29"/>
                    <a:pt x="44" y="29"/>
                    <a:pt x="44" y="29"/>
                  </a:cubicBezTo>
                  <a:cubicBezTo>
                    <a:pt x="46" y="28"/>
                    <a:pt x="48" y="28"/>
                    <a:pt x="50" y="30"/>
                  </a:cubicBezTo>
                  <a:lnTo>
                    <a:pt x="49" y="31"/>
                  </a:lnTo>
                  <a:close/>
                  <a:moveTo>
                    <a:pt x="62" y="32"/>
                  </a:moveTo>
                  <a:cubicBezTo>
                    <a:pt x="61" y="33"/>
                    <a:pt x="59" y="35"/>
                    <a:pt x="57" y="33"/>
                  </a:cubicBezTo>
                  <a:cubicBezTo>
                    <a:pt x="59" y="33"/>
                    <a:pt x="61" y="31"/>
                    <a:pt x="62" y="32"/>
                  </a:cubicBezTo>
                  <a:moveTo>
                    <a:pt x="55" y="30"/>
                  </a:moveTo>
                  <a:cubicBezTo>
                    <a:pt x="58" y="29"/>
                    <a:pt x="59" y="29"/>
                    <a:pt x="59" y="29"/>
                  </a:cubicBezTo>
                  <a:cubicBezTo>
                    <a:pt x="59" y="29"/>
                    <a:pt x="47" y="32"/>
                    <a:pt x="55" y="30"/>
                  </a:cubicBezTo>
                  <a:moveTo>
                    <a:pt x="67" y="51"/>
                  </a:moveTo>
                  <a:cubicBezTo>
                    <a:pt x="66" y="51"/>
                    <a:pt x="66" y="51"/>
                    <a:pt x="65" y="51"/>
                  </a:cubicBezTo>
                  <a:cubicBezTo>
                    <a:pt x="65" y="51"/>
                    <a:pt x="67" y="50"/>
                    <a:pt x="67" y="51"/>
                  </a:cubicBezTo>
                  <a:moveTo>
                    <a:pt x="68" y="41"/>
                  </a:moveTo>
                  <a:cubicBezTo>
                    <a:pt x="69" y="41"/>
                    <a:pt x="69" y="41"/>
                    <a:pt x="69" y="41"/>
                  </a:cubicBezTo>
                  <a:cubicBezTo>
                    <a:pt x="69" y="41"/>
                    <a:pt x="67" y="41"/>
                    <a:pt x="68" y="41"/>
                  </a:cubicBezTo>
                  <a:moveTo>
                    <a:pt x="73" y="23"/>
                  </a:moveTo>
                  <a:cubicBezTo>
                    <a:pt x="73" y="24"/>
                    <a:pt x="72" y="25"/>
                    <a:pt x="72" y="24"/>
                  </a:cubicBezTo>
                  <a:lnTo>
                    <a:pt x="73"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noEditPoints="1"/>
            </p:cNvSpPr>
            <p:nvPr/>
          </p:nvSpPr>
          <p:spPr bwMode="auto">
            <a:xfrm>
              <a:off x="2559" y="1825"/>
              <a:ext cx="163" cy="150"/>
            </a:xfrm>
            <a:custGeom>
              <a:avLst/>
              <a:gdLst>
                <a:gd name="T0" fmla="*/ 106 w 145"/>
                <a:gd name="T1" fmla="*/ 70 h 134"/>
                <a:gd name="T2" fmla="*/ 108 w 145"/>
                <a:gd name="T3" fmla="*/ 3 h 134"/>
                <a:gd name="T4" fmla="*/ 80 w 145"/>
                <a:gd name="T5" fmla="*/ 8 h 134"/>
                <a:gd name="T6" fmla="*/ 0 w 145"/>
                <a:gd name="T7" fmla="*/ 69 h 134"/>
                <a:gd name="T8" fmla="*/ 108 w 145"/>
                <a:gd name="T9" fmla="*/ 101 h 134"/>
                <a:gd name="T10" fmla="*/ 100 w 145"/>
                <a:gd name="T11" fmla="*/ 110 h 134"/>
                <a:gd name="T12" fmla="*/ 101 w 145"/>
                <a:gd name="T13" fmla="*/ 109 h 134"/>
                <a:gd name="T14" fmla="*/ 145 w 145"/>
                <a:gd name="T15" fmla="*/ 76 h 134"/>
                <a:gd name="T16" fmla="*/ 61 w 145"/>
                <a:gd name="T17" fmla="*/ 79 h 134"/>
                <a:gd name="T18" fmla="*/ 82 w 145"/>
                <a:gd name="T19" fmla="*/ 77 h 134"/>
                <a:gd name="T20" fmla="*/ 79 w 145"/>
                <a:gd name="T21" fmla="*/ 92 h 134"/>
                <a:gd name="T22" fmla="*/ 83 w 145"/>
                <a:gd name="T23" fmla="*/ 77 h 134"/>
                <a:gd name="T24" fmla="*/ 125 w 145"/>
                <a:gd name="T25" fmla="*/ 96 h 134"/>
                <a:gd name="T26" fmla="*/ 145 w 145"/>
                <a:gd name="T27" fmla="*/ 65 h 134"/>
                <a:gd name="T28" fmla="*/ 88 w 145"/>
                <a:gd name="T29" fmla="*/ 35 h 134"/>
                <a:gd name="T30" fmla="*/ 30 w 145"/>
                <a:gd name="T31" fmla="*/ 106 h 134"/>
                <a:gd name="T32" fmla="*/ 77 w 145"/>
                <a:gd name="T33" fmla="*/ 119 h 134"/>
                <a:gd name="T34" fmla="*/ 82 w 145"/>
                <a:gd name="T35" fmla="*/ 109 h 134"/>
                <a:gd name="T36" fmla="*/ 53 w 145"/>
                <a:gd name="T37" fmla="*/ 121 h 134"/>
                <a:gd name="T38" fmla="*/ 61 w 145"/>
                <a:gd name="T39" fmla="*/ 115 h 134"/>
                <a:gd name="T40" fmla="*/ 72 w 145"/>
                <a:gd name="T41" fmla="*/ 55 h 134"/>
                <a:gd name="T42" fmla="*/ 64 w 145"/>
                <a:gd name="T43" fmla="*/ 62 h 134"/>
                <a:gd name="T44" fmla="*/ 112 w 145"/>
                <a:gd name="T45" fmla="*/ 74 h 134"/>
                <a:gd name="T46" fmla="*/ 129 w 145"/>
                <a:gd name="T47" fmla="*/ 64 h 134"/>
                <a:gd name="T48" fmla="*/ 128 w 145"/>
                <a:gd name="T49" fmla="*/ 57 h 134"/>
                <a:gd name="T50" fmla="*/ 82 w 145"/>
                <a:gd name="T51" fmla="*/ 72 h 134"/>
                <a:gd name="T52" fmla="*/ 23 w 145"/>
                <a:gd name="T53" fmla="*/ 46 h 134"/>
                <a:gd name="T54" fmla="*/ 23 w 145"/>
                <a:gd name="T55" fmla="*/ 50 h 134"/>
                <a:gd name="T56" fmla="*/ 125 w 145"/>
                <a:gd name="T57" fmla="*/ 34 h 134"/>
                <a:gd name="T58" fmla="*/ 126 w 145"/>
                <a:gd name="T59" fmla="*/ 28 h 134"/>
                <a:gd name="T60" fmla="*/ 51 w 145"/>
                <a:gd name="T61" fmla="*/ 106 h 134"/>
                <a:gd name="T62" fmla="*/ 49 w 145"/>
                <a:gd name="T63" fmla="*/ 111 h 134"/>
                <a:gd name="T64" fmla="*/ 44 w 145"/>
                <a:gd name="T65" fmla="*/ 106 h 134"/>
                <a:gd name="T66" fmla="*/ 51 w 145"/>
                <a:gd name="T67" fmla="*/ 99 h 134"/>
                <a:gd name="T68" fmla="*/ 80 w 145"/>
                <a:gd name="T69" fmla="*/ 72 h 134"/>
                <a:gd name="T70" fmla="*/ 70 w 145"/>
                <a:gd name="T71" fmla="*/ 68 h 134"/>
                <a:gd name="T72" fmla="*/ 121 w 145"/>
                <a:gd name="T73" fmla="*/ 27 h 134"/>
                <a:gd name="T74" fmla="*/ 114 w 145"/>
                <a:gd name="T75" fmla="*/ 13 h 134"/>
                <a:gd name="T76" fmla="*/ 113 w 145"/>
                <a:gd name="T77" fmla="*/ 10 h 134"/>
                <a:gd name="T78" fmla="*/ 96 w 145"/>
                <a:gd name="T79" fmla="*/ 28 h 134"/>
                <a:gd name="T80" fmla="*/ 73 w 145"/>
                <a:gd name="T81" fmla="*/ 56 h 134"/>
                <a:gd name="T82" fmla="*/ 62 w 145"/>
                <a:gd name="T83" fmla="*/ 80 h 134"/>
                <a:gd name="T84" fmla="*/ 39 w 145"/>
                <a:gd name="T85" fmla="*/ 104 h 134"/>
                <a:gd name="T86" fmla="*/ 93 w 145"/>
                <a:gd name="T87" fmla="*/ 39 h 134"/>
                <a:gd name="T88" fmla="*/ 98 w 145"/>
                <a:gd name="T89" fmla="*/ 34 h 134"/>
                <a:gd name="T90" fmla="*/ 102 w 145"/>
                <a:gd name="T91" fmla="*/ 30 h 134"/>
                <a:gd name="T92" fmla="*/ 56 w 145"/>
                <a:gd name="T93" fmla="*/ 61 h 134"/>
                <a:gd name="T94" fmla="*/ 9 w 145"/>
                <a:gd name="T95" fmla="*/ 70 h 134"/>
                <a:gd name="T96" fmla="*/ 51 w 145"/>
                <a:gd name="T97" fmla="*/ 67 h 134"/>
                <a:gd name="T98" fmla="*/ 25 w 145"/>
                <a:gd name="T99" fmla="*/ 76 h 134"/>
                <a:gd name="T100" fmla="*/ 48 w 145"/>
                <a:gd name="T101" fmla="*/ 34 h 134"/>
                <a:gd name="T102" fmla="*/ 60 w 145"/>
                <a:gd name="T103" fmla="*/ 52 h 134"/>
                <a:gd name="T104" fmla="*/ 64 w 145"/>
                <a:gd name="T105" fmla="*/ 39 h 134"/>
                <a:gd name="T106" fmla="*/ 65 w 145"/>
                <a:gd name="T107" fmla="*/ 15 h 134"/>
                <a:gd name="T108" fmla="*/ 25 w 145"/>
                <a:gd name="T109" fmla="*/ 31 h 134"/>
                <a:gd name="T110" fmla="*/ 48 w 145"/>
                <a:gd name="T111" fmla="*/ 30 h 134"/>
                <a:gd name="T112" fmla="*/ 64 w 145"/>
                <a:gd name="T113" fmla="*/ 3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34">
                  <a:moveTo>
                    <a:pt x="94" y="67"/>
                  </a:moveTo>
                  <a:cubicBezTo>
                    <a:pt x="96" y="67"/>
                    <a:pt x="97" y="65"/>
                    <a:pt x="99" y="67"/>
                  </a:cubicBezTo>
                  <a:cubicBezTo>
                    <a:pt x="97" y="68"/>
                    <a:pt x="96" y="69"/>
                    <a:pt x="94" y="67"/>
                  </a:cubicBezTo>
                  <a:moveTo>
                    <a:pt x="83" y="79"/>
                  </a:moveTo>
                  <a:cubicBezTo>
                    <a:pt x="84" y="79"/>
                    <a:pt x="85" y="77"/>
                    <a:pt x="86" y="79"/>
                  </a:cubicBezTo>
                  <a:cubicBezTo>
                    <a:pt x="85" y="79"/>
                    <a:pt x="84" y="80"/>
                    <a:pt x="83" y="79"/>
                  </a:cubicBezTo>
                  <a:moveTo>
                    <a:pt x="106" y="70"/>
                  </a:moveTo>
                  <a:cubicBezTo>
                    <a:pt x="107" y="70"/>
                    <a:pt x="108" y="69"/>
                    <a:pt x="109" y="71"/>
                  </a:cubicBezTo>
                  <a:cubicBezTo>
                    <a:pt x="108" y="71"/>
                    <a:pt x="107" y="72"/>
                    <a:pt x="106" y="70"/>
                  </a:cubicBezTo>
                  <a:moveTo>
                    <a:pt x="96" y="76"/>
                  </a:moveTo>
                  <a:cubicBezTo>
                    <a:pt x="98" y="75"/>
                    <a:pt x="99" y="74"/>
                    <a:pt x="100" y="76"/>
                  </a:cubicBezTo>
                  <a:cubicBezTo>
                    <a:pt x="99" y="76"/>
                    <a:pt x="98" y="78"/>
                    <a:pt x="96" y="76"/>
                  </a:cubicBezTo>
                  <a:moveTo>
                    <a:pt x="112" y="5"/>
                  </a:moveTo>
                  <a:cubicBezTo>
                    <a:pt x="108" y="3"/>
                    <a:pt x="108" y="3"/>
                    <a:pt x="108" y="3"/>
                  </a:cubicBezTo>
                  <a:cubicBezTo>
                    <a:pt x="101" y="15"/>
                    <a:pt x="101" y="15"/>
                    <a:pt x="101" y="15"/>
                  </a:cubicBezTo>
                  <a:cubicBezTo>
                    <a:pt x="105" y="11"/>
                    <a:pt x="109" y="7"/>
                    <a:pt x="112" y="5"/>
                  </a:cubicBezTo>
                  <a:moveTo>
                    <a:pt x="86" y="4"/>
                  </a:moveTo>
                  <a:cubicBezTo>
                    <a:pt x="84" y="5"/>
                    <a:pt x="84" y="5"/>
                    <a:pt x="84" y="5"/>
                  </a:cubicBezTo>
                  <a:cubicBezTo>
                    <a:pt x="84" y="5"/>
                    <a:pt x="85" y="6"/>
                    <a:pt x="85" y="7"/>
                  </a:cubicBezTo>
                  <a:cubicBezTo>
                    <a:pt x="82" y="10"/>
                    <a:pt x="82" y="10"/>
                    <a:pt x="82" y="10"/>
                  </a:cubicBezTo>
                  <a:cubicBezTo>
                    <a:pt x="82" y="9"/>
                    <a:pt x="81" y="8"/>
                    <a:pt x="80" y="8"/>
                  </a:cubicBezTo>
                  <a:cubicBezTo>
                    <a:pt x="89" y="28"/>
                    <a:pt x="89" y="28"/>
                    <a:pt x="89" y="28"/>
                  </a:cubicBezTo>
                  <a:cubicBezTo>
                    <a:pt x="91" y="25"/>
                    <a:pt x="93" y="23"/>
                    <a:pt x="95" y="20"/>
                  </a:cubicBezTo>
                  <a:cubicBezTo>
                    <a:pt x="88" y="4"/>
                    <a:pt x="88" y="4"/>
                    <a:pt x="88" y="4"/>
                  </a:cubicBezTo>
                  <a:cubicBezTo>
                    <a:pt x="88" y="4"/>
                    <a:pt x="87" y="4"/>
                    <a:pt x="86" y="4"/>
                  </a:cubicBezTo>
                  <a:moveTo>
                    <a:pt x="15" y="59"/>
                  </a:moveTo>
                  <a:cubicBezTo>
                    <a:pt x="0" y="58"/>
                    <a:pt x="0" y="58"/>
                    <a:pt x="0" y="58"/>
                  </a:cubicBezTo>
                  <a:cubicBezTo>
                    <a:pt x="0" y="69"/>
                    <a:pt x="0" y="69"/>
                    <a:pt x="0" y="69"/>
                  </a:cubicBezTo>
                  <a:cubicBezTo>
                    <a:pt x="5" y="69"/>
                    <a:pt x="5" y="69"/>
                    <a:pt x="5" y="69"/>
                  </a:cubicBezTo>
                  <a:cubicBezTo>
                    <a:pt x="8" y="66"/>
                    <a:pt x="12" y="62"/>
                    <a:pt x="15" y="59"/>
                  </a:cubicBezTo>
                  <a:moveTo>
                    <a:pt x="75" y="127"/>
                  </a:moveTo>
                  <a:cubicBezTo>
                    <a:pt x="79" y="133"/>
                    <a:pt x="79" y="133"/>
                    <a:pt x="79" y="133"/>
                  </a:cubicBezTo>
                  <a:cubicBezTo>
                    <a:pt x="90" y="114"/>
                    <a:pt x="90" y="114"/>
                    <a:pt x="90" y="114"/>
                  </a:cubicBezTo>
                  <a:cubicBezTo>
                    <a:pt x="91" y="116"/>
                    <a:pt x="91" y="116"/>
                    <a:pt x="91" y="116"/>
                  </a:cubicBezTo>
                  <a:cubicBezTo>
                    <a:pt x="96" y="111"/>
                    <a:pt x="102" y="106"/>
                    <a:pt x="108" y="101"/>
                  </a:cubicBezTo>
                  <a:cubicBezTo>
                    <a:pt x="100" y="100"/>
                    <a:pt x="100" y="100"/>
                    <a:pt x="100" y="100"/>
                  </a:cubicBezTo>
                  <a:cubicBezTo>
                    <a:pt x="97" y="103"/>
                    <a:pt x="94" y="106"/>
                    <a:pt x="92" y="109"/>
                  </a:cubicBezTo>
                  <a:cubicBezTo>
                    <a:pt x="86" y="116"/>
                    <a:pt x="80" y="122"/>
                    <a:pt x="75" y="127"/>
                  </a:cubicBezTo>
                  <a:moveTo>
                    <a:pt x="92" y="117"/>
                  </a:moveTo>
                  <a:cubicBezTo>
                    <a:pt x="96" y="125"/>
                    <a:pt x="96" y="125"/>
                    <a:pt x="96" y="125"/>
                  </a:cubicBezTo>
                  <a:cubicBezTo>
                    <a:pt x="98" y="122"/>
                    <a:pt x="99" y="117"/>
                    <a:pt x="103" y="116"/>
                  </a:cubicBezTo>
                  <a:cubicBezTo>
                    <a:pt x="100" y="110"/>
                    <a:pt x="100" y="110"/>
                    <a:pt x="100" y="110"/>
                  </a:cubicBezTo>
                  <a:cubicBezTo>
                    <a:pt x="99" y="111"/>
                    <a:pt x="99" y="111"/>
                    <a:pt x="99" y="111"/>
                  </a:cubicBezTo>
                  <a:cubicBezTo>
                    <a:pt x="96" y="113"/>
                    <a:pt x="94" y="116"/>
                    <a:pt x="92" y="117"/>
                  </a:cubicBezTo>
                  <a:moveTo>
                    <a:pt x="101" y="109"/>
                  </a:moveTo>
                  <a:cubicBezTo>
                    <a:pt x="121" y="112"/>
                    <a:pt x="121" y="112"/>
                    <a:pt x="121" y="112"/>
                  </a:cubicBezTo>
                  <a:cubicBezTo>
                    <a:pt x="120" y="103"/>
                    <a:pt x="120" y="103"/>
                    <a:pt x="120" y="103"/>
                  </a:cubicBezTo>
                  <a:cubicBezTo>
                    <a:pt x="110" y="101"/>
                    <a:pt x="110" y="101"/>
                    <a:pt x="110" y="101"/>
                  </a:cubicBezTo>
                  <a:cubicBezTo>
                    <a:pt x="107" y="104"/>
                    <a:pt x="104" y="107"/>
                    <a:pt x="101" y="109"/>
                  </a:cubicBezTo>
                  <a:moveTo>
                    <a:pt x="97" y="128"/>
                  </a:moveTo>
                  <a:cubicBezTo>
                    <a:pt x="100" y="134"/>
                    <a:pt x="100" y="134"/>
                    <a:pt x="100" y="134"/>
                  </a:cubicBezTo>
                  <a:cubicBezTo>
                    <a:pt x="110" y="129"/>
                    <a:pt x="110" y="129"/>
                    <a:pt x="110" y="129"/>
                  </a:cubicBezTo>
                  <a:cubicBezTo>
                    <a:pt x="105" y="119"/>
                    <a:pt x="105" y="119"/>
                    <a:pt x="105" y="119"/>
                  </a:cubicBezTo>
                  <a:cubicBezTo>
                    <a:pt x="102" y="122"/>
                    <a:pt x="100" y="125"/>
                    <a:pt x="97" y="128"/>
                  </a:cubicBezTo>
                  <a:moveTo>
                    <a:pt x="139" y="75"/>
                  </a:moveTo>
                  <a:cubicBezTo>
                    <a:pt x="145" y="76"/>
                    <a:pt x="145" y="76"/>
                    <a:pt x="145" y="76"/>
                  </a:cubicBezTo>
                  <a:cubicBezTo>
                    <a:pt x="145" y="69"/>
                    <a:pt x="145" y="69"/>
                    <a:pt x="145" y="69"/>
                  </a:cubicBezTo>
                  <a:cubicBezTo>
                    <a:pt x="142" y="72"/>
                    <a:pt x="142" y="72"/>
                    <a:pt x="142" y="72"/>
                  </a:cubicBezTo>
                  <a:cubicBezTo>
                    <a:pt x="141" y="73"/>
                    <a:pt x="140" y="74"/>
                    <a:pt x="139" y="75"/>
                  </a:cubicBezTo>
                  <a:close/>
                  <a:moveTo>
                    <a:pt x="61" y="79"/>
                  </a:moveTo>
                  <a:cubicBezTo>
                    <a:pt x="61" y="79"/>
                    <a:pt x="60" y="79"/>
                    <a:pt x="60" y="78"/>
                  </a:cubicBezTo>
                  <a:cubicBezTo>
                    <a:pt x="56" y="84"/>
                    <a:pt x="56" y="84"/>
                    <a:pt x="56" y="84"/>
                  </a:cubicBezTo>
                  <a:cubicBezTo>
                    <a:pt x="58" y="83"/>
                    <a:pt x="59" y="81"/>
                    <a:pt x="61" y="79"/>
                  </a:cubicBezTo>
                  <a:moveTo>
                    <a:pt x="22" y="97"/>
                  </a:moveTo>
                  <a:cubicBezTo>
                    <a:pt x="21" y="97"/>
                    <a:pt x="21" y="97"/>
                    <a:pt x="21" y="97"/>
                  </a:cubicBezTo>
                  <a:cubicBezTo>
                    <a:pt x="21" y="98"/>
                    <a:pt x="21" y="98"/>
                    <a:pt x="21" y="98"/>
                  </a:cubicBezTo>
                  <a:lnTo>
                    <a:pt x="22" y="97"/>
                  </a:lnTo>
                  <a:close/>
                  <a:moveTo>
                    <a:pt x="73" y="80"/>
                  </a:moveTo>
                  <a:cubicBezTo>
                    <a:pt x="75" y="82"/>
                    <a:pt x="75" y="82"/>
                    <a:pt x="75" y="82"/>
                  </a:cubicBezTo>
                  <a:cubicBezTo>
                    <a:pt x="78" y="80"/>
                    <a:pt x="79" y="78"/>
                    <a:pt x="82" y="77"/>
                  </a:cubicBezTo>
                  <a:cubicBezTo>
                    <a:pt x="81" y="76"/>
                    <a:pt x="81" y="76"/>
                    <a:pt x="82" y="75"/>
                  </a:cubicBezTo>
                  <a:cubicBezTo>
                    <a:pt x="81" y="73"/>
                    <a:pt x="81" y="73"/>
                    <a:pt x="81" y="73"/>
                  </a:cubicBezTo>
                  <a:lnTo>
                    <a:pt x="73" y="80"/>
                  </a:lnTo>
                  <a:close/>
                  <a:moveTo>
                    <a:pt x="76" y="84"/>
                  </a:moveTo>
                  <a:cubicBezTo>
                    <a:pt x="79" y="90"/>
                    <a:pt x="79" y="90"/>
                    <a:pt x="79" y="90"/>
                  </a:cubicBezTo>
                  <a:cubicBezTo>
                    <a:pt x="80" y="89"/>
                    <a:pt x="82" y="88"/>
                    <a:pt x="83" y="88"/>
                  </a:cubicBezTo>
                  <a:cubicBezTo>
                    <a:pt x="82" y="89"/>
                    <a:pt x="80" y="91"/>
                    <a:pt x="79" y="92"/>
                  </a:cubicBezTo>
                  <a:cubicBezTo>
                    <a:pt x="85" y="104"/>
                    <a:pt x="85" y="104"/>
                    <a:pt x="85" y="104"/>
                  </a:cubicBezTo>
                  <a:cubicBezTo>
                    <a:pt x="83" y="107"/>
                    <a:pt x="83" y="107"/>
                    <a:pt x="83" y="107"/>
                  </a:cubicBezTo>
                  <a:cubicBezTo>
                    <a:pt x="87" y="104"/>
                    <a:pt x="90" y="101"/>
                    <a:pt x="94" y="98"/>
                  </a:cubicBezTo>
                  <a:cubicBezTo>
                    <a:pt x="87" y="85"/>
                    <a:pt x="87" y="85"/>
                    <a:pt x="87" y="85"/>
                  </a:cubicBezTo>
                  <a:cubicBezTo>
                    <a:pt x="86" y="86"/>
                    <a:pt x="84" y="87"/>
                    <a:pt x="83" y="87"/>
                  </a:cubicBezTo>
                  <a:cubicBezTo>
                    <a:pt x="84" y="86"/>
                    <a:pt x="85" y="85"/>
                    <a:pt x="86" y="83"/>
                  </a:cubicBezTo>
                  <a:cubicBezTo>
                    <a:pt x="83" y="77"/>
                    <a:pt x="83" y="77"/>
                    <a:pt x="83" y="77"/>
                  </a:cubicBezTo>
                  <a:cubicBezTo>
                    <a:pt x="82" y="80"/>
                    <a:pt x="76" y="80"/>
                    <a:pt x="76" y="84"/>
                  </a:cubicBezTo>
                  <a:cubicBezTo>
                    <a:pt x="76" y="84"/>
                    <a:pt x="76" y="84"/>
                    <a:pt x="76" y="84"/>
                  </a:cubicBezTo>
                  <a:moveTo>
                    <a:pt x="115" y="80"/>
                  </a:moveTo>
                  <a:cubicBezTo>
                    <a:pt x="122" y="90"/>
                    <a:pt x="122" y="90"/>
                    <a:pt x="122" y="90"/>
                  </a:cubicBezTo>
                  <a:cubicBezTo>
                    <a:pt x="123" y="89"/>
                    <a:pt x="124" y="89"/>
                    <a:pt x="125" y="89"/>
                  </a:cubicBezTo>
                  <a:cubicBezTo>
                    <a:pt x="122" y="91"/>
                    <a:pt x="122" y="91"/>
                    <a:pt x="122" y="91"/>
                  </a:cubicBezTo>
                  <a:cubicBezTo>
                    <a:pt x="125" y="96"/>
                    <a:pt x="125" y="96"/>
                    <a:pt x="125" y="96"/>
                  </a:cubicBezTo>
                  <a:cubicBezTo>
                    <a:pt x="133" y="92"/>
                    <a:pt x="133" y="92"/>
                    <a:pt x="133" y="92"/>
                  </a:cubicBezTo>
                  <a:cubicBezTo>
                    <a:pt x="122" y="74"/>
                    <a:pt x="122" y="74"/>
                    <a:pt x="122" y="74"/>
                  </a:cubicBezTo>
                  <a:cubicBezTo>
                    <a:pt x="137" y="75"/>
                    <a:pt x="137" y="75"/>
                    <a:pt x="137" y="75"/>
                  </a:cubicBezTo>
                  <a:cubicBezTo>
                    <a:pt x="138" y="74"/>
                    <a:pt x="138" y="74"/>
                    <a:pt x="138" y="74"/>
                  </a:cubicBezTo>
                  <a:cubicBezTo>
                    <a:pt x="140" y="72"/>
                    <a:pt x="142" y="71"/>
                    <a:pt x="144" y="69"/>
                  </a:cubicBezTo>
                  <a:cubicBezTo>
                    <a:pt x="145" y="68"/>
                    <a:pt x="145" y="68"/>
                    <a:pt x="145" y="68"/>
                  </a:cubicBezTo>
                  <a:cubicBezTo>
                    <a:pt x="145" y="65"/>
                    <a:pt x="145" y="65"/>
                    <a:pt x="145" y="65"/>
                  </a:cubicBezTo>
                  <a:cubicBezTo>
                    <a:pt x="133" y="64"/>
                    <a:pt x="133" y="64"/>
                    <a:pt x="133" y="64"/>
                  </a:cubicBezTo>
                  <a:lnTo>
                    <a:pt x="115" y="80"/>
                  </a:lnTo>
                  <a:close/>
                  <a:moveTo>
                    <a:pt x="124" y="27"/>
                  </a:moveTo>
                  <a:cubicBezTo>
                    <a:pt x="123" y="27"/>
                    <a:pt x="123" y="27"/>
                    <a:pt x="123" y="27"/>
                  </a:cubicBezTo>
                  <a:lnTo>
                    <a:pt x="124" y="27"/>
                  </a:lnTo>
                  <a:close/>
                  <a:moveTo>
                    <a:pt x="89" y="33"/>
                  </a:moveTo>
                  <a:cubicBezTo>
                    <a:pt x="88" y="35"/>
                    <a:pt x="88" y="35"/>
                    <a:pt x="88" y="35"/>
                  </a:cubicBezTo>
                  <a:cubicBezTo>
                    <a:pt x="90" y="33"/>
                    <a:pt x="91" y="32"/>
                    <a:pt x="92" y="30"/>
                  </a:cubicBezTo>
                  <a:cubicBezTo>
                    <a:pt x="91" y="31"/>
                    <a:pt x="90" y="32"/>
                    <a:pt x="89" y="33"/>
                  </a:cubicBezTo>
                  <a:moveTo>
                    <a:pt x="40" y="97"/>
                  </a:moveTo>
                  <a:cubicBezTo>
                    <a:pt x="25" y="97"/>
                    <a:pt x="25" y="97"/>
                    <a:pt x="25" y="97"/>
                  </a:cubicBezTo>
                  <a:cubicBezTo>
                    <a:pt x="24" y="99"/>
                    <a:pt x="22" y="100"/>
                    <a:pt x="21" y="102"/>
                  </a:cubicBezTo>
                  <a:cubicBezTo>
                    <a:pt x="20" y="106"/>
                    <a:pt x="20" y="106"/>
                    <a:pt x="20" y="106"/>
                  </a:cubicBezTo>
                  <a:cubicBezTo>
                    <a:pt x="30" y="106"/>
                    <a:pt x="30" y="106"/>
                    <a:pt x="30" y="106"/>
                  </a:cubicBezTo>
                  <a:cubicBezTo>
                    <a:pt x="33" y="103"/>
                    <a:pt x="37" y="100"/>
                    <a:pt x="40" y="97"/>
                  </a:cubicBezTo>
                  <a:moveTo>
                    <a:pt x="25" y="102"/>
                  </a:moveTo>
                  <a:cubicBezTo>
                    <a:pt x="27" y="98"/>
                    <a:pt x="29" y="98"/>
                    <a:pt x="29" y="99"/>
                  </a:cubicBezTo>
                  <a:cubicBezTo>
                    <a:pt x="30" y="99"/>
                    <a:pt x="29" y="103"/>
                    <a:pt x="25" y="102"/>
                  </a:cubicBezTo>
                  <a:moveTo>
                    <a:pt x="83" y="108"/>
                  </a:moveTo>
                  <a:cubicBezTo>
                    <a:pt x="82" y="109"/>
                    <a:pt x="82" y="109"/>
                    <a:pt x="82" y="109"/>
                  </a:cubicBezTo>
                  <a:cubicBezTo>
                    <a:pt x="77" y="119"/>
                    <a:pt x="77" y="119"/>
                    <a:pt x="77" y="119"/>
                  </a:cubicBezTo>
                  <a:cubicBezTo>
                    <a:pt x="80" y="116"/>
                    <a:pt x="82" y="113"/>
                    <a:pt x="85" y="111"/>
                  </a:cubicBezTo>
                  <a:cubicBezTo>
                    <a:pt x="88" y="108"/>
                    <a:pt x="90" y="106"/>
                    <a:pt x="92" y="104"/>
                  </a:cubicBezTo>
                  <a:cubicBezTo>
                    <a:pt x="94" y="102"/>
                    <a:pt x="95" y="101"/>
                    <a:pt x="97" y="100"/>
                  </a:cubicBezTo>
                  <a:cubicBezTo>
                    <a:pt x="95" y="100"/>
                    <a:pt x="95" y="100"/>
                    <a:pt x="95" y="100"/>
                  </a:cubicBezTo>
                  <a:cubicBezTo>
                    <a:pt x="94" y="99"/>
                    <a:pt x="94" y="99"/>
                    <a:pt x="94" y="99"/>
                  </a:cubicBezTo>
                  <a:cubicBezTo>
                    <a:pt x="84" y="108"/>
                    <a:pt x="84" y="108"/>
                    <a:pt x="84" y="108"/>
                  </a:cubicBezTo>
                  <a:cubicBezTo>
                    <a:pt x="82" y="109"/>
                    <a:pt x="82" y="109"/>
                    <a:pt x="82" y="109"/>
                  </a:cubicBezTo>
                  <a:cubicBezTo>
                    <a:pt x="85" y="107"/>
                    <a:pt x="85" y="107"/>
                    <a:pt x="85" y="107"/>
                  </a:cubicBezTo>
                  <a:cubicBezTo>
                    <a:pt x="85" y="106"/>
                    <a:pt x="86" y="106"/>
                    <a:pt x="87" y="105"/>
                  </a:cubicBezTo>
                  <a:cubicBezTo>
                    <a:pt x="87" y="105"/>
                    <a:pt x="87" y="104"/>
                    <a:pt x="88" y="103"/>
                  </a:cubicBezTo>
                  <a:cubicBezTo>
                    <a:pt x="90" y="101"/>
                    <a:pt x="88" y="104"/>
                    <a:pt x="89" y="103"/>
                  </a:cubicBezTo>
                  <a:cubicBezTo>
                    <a:pt x="91" y="101"/>
                    <a:pt x="93" y="99"/>
                    <a:pt x="94" y="98"/>
                  </a:cubicBezTo>
                  <a:cubicBezTo>
                    <a:pt x="91" y="101"/>
                    <a:pt x="87" y="104"/>
                    <a:pt x="83" y="108"/>
                  </a:cubicBezTo>
                  <a:moveTo>
                    <a:pt x="53" y="121"/>
                  </a:moveTo>
                  <a:cubicBezTo>
                    <a:pt x="58" y="131"/>
                    <a:pt x="58" y="131"/>
                    <a:pt x="58" y="131"/>
                  </a:cubicBezTo>
                  <a:cubicBezTo>
                    <a:pt x="66" y="126"/>
                    <a:pt x="66" y="126"/>
                    <a:pt x="66" y="126"/>
                  </a:cubicBezTo>
                  <a:cubicBezTo>
                    <a:pt x="65" y="125"/>
                    <a:pt x="65" y="125"/>
                    <a:pt x="65" y="125"/>
                  </a:cubicBezTo>
                  <a:cubicBezTo>
                    <a:pt x="58" y="131"/>
                    <a:pt x="58" y="131"/>
                    <a:pt x="58" y="131"/>
                  </a:cubicBezTo>
                  <a:cubicBezTo>
                    <a:pt x="60" y="129"/>
                    <a:pt x="60" y="129"/>
                    <a:pt x="60" y="129"/>
                  </a:cubicBezTo>
                  <a:cubicBezTo>
                    <a:pt x="65" y="124"/>
                    <a:pt x="65" y="124"/>
                    <a:pt x="65" y="124"/>
                  </a:cubicBezTo>
                  <a:cubicBezTo>
                    <a:pt x="61" y="115"/>
                    <a:pt x="61" y="115"/>
                    <a:pt x="61" y="115"/>
                  </a:cubicBezTo>
                  <a:cubicBezTo>
                    <a:pt x="58" y="117"/>
                    <a:pt x="56" y="119"/>
                    <a:pt x="53" y="121"/>
                  </a:cubicBezTo>
                  <a:moveTo>
                    <a:pt x="70" y="52"/>
                  </a:moveTo>
                  <a:cubicBezTo>
                    <a:pt x="69" y="52"/>
                    <a:pt x="69" y="52"/>
                    <a:pt x="69" y="52"/>
                  </a:cubicBezTo>
                  <a:cubicBezTo>
                    <a:pt x="68" y="54"/>
                    <a:pt x="68" y="54"/>
                    <a:pt x="68" y="54"/>
                  </a:cubicBezTo>
                  <a:cubicBezTo>
                    <a:pt x="63" y="58"/>
                    <a:pt x="63" y="58"/>
                    <a:pt x="63" y="58"/>
                  </a:cubicBezTo>
                  <a:cubicBezTo>
                    <a:pt x="65" y="61"/>
                    <a:pt x="65" y="61"/>
                    <a:pt x="65" y="61"/>
                  </a:cubicBezTo>
                  <a:cubicBezTo>
                    <a:pt x="72" y="55"/>
                    <a:pt x="72" y="55"/>
                    <a:pt x="72" y="55"/>
                  </a:cubicBezTo>
                  <a:cubicBezTo>
                    <a:pt x="71" y="52"/>
                    <a:pt x="71" y="52"/>
                    <a:pt x="71" y="52"/>
                  </a:cubicBezTo>
                  <a:lnTo>
                    <a:pt x="70" y="52"/>
                  </a:lnTo>
                  <a:close/>
                  <a:moveTo>
                    <a:pt x="51" y="69"/>
                  </a:moveTo>
                  <a:cubicBezTo>
                    <a:pt x="50" y="70"/>
                    <a:pt x="50" y="70"/>
                    <a:pt x="50" y="70"/>
                  </a:cubicBezTo>
                  <a:cubicBezTo>
                    <a:pt x="49" y="71"/>
                    <a:pt x="49" y="71"/>
                    <a:pt x="49" y="71"/>
                  </a:cubicBezTo>
                  <a:cubicBezTo>
                    <a:pt x="53" y="71"/>
                    <a:pt x="53" y="71"/>
                    <a:pt x="53" y="71"/>
                  </a:cubicBezTo>
                  <a:cubicBezTo>
                    <a:pt x="64" y="62"/>
                    <a:pt x="64" y="62"/>
                    <a:pt x="64" y="62"/>
                  </a:cubicBezTo>
                  <a:cubicBezTo>
                    <a:pt x="59" y="62"/>
                    <a:pt x="59" y="62"/>
                    <a:pt x="59" y="62"/>
                  </a:cubicBezTo>
                  <a:lnTo>
                    <a:pt x="51" y="69"/>
                  </a:lnTo>
                  <a:close/>
                  <a:moveTo>
                    <a:pt x="82" y="72"/>
                  </a:moveTo>
                  <a:cubicBezTo>
                    <a:pt x="99" y="73"/>
                    <a:pt x="99" y="73"/>
                    <a:pt x="99" y="73"/>
                  </a:cubicBezTo>
                  <a:cubicBezTo>
                    <a:pt x="100" y="72"/>
                    <a:pt x="101" y="71"/>
                    <a:pt x="103" y="70"/>
                  </a:cubicBezTo>
                  <a:cubicBezTo>
                    <a:pt x="102" y="71"/>
                    <a:pt x="101" y="72"/>
                    <a:pt x="101" y="73"/>
                  </a:cubicBezTo>
                  <a:cubicBezTo>
                    <a:pt x="112" y="74"/>
                    <a:pt x="112" y="74"/>
                    <a:pt x="112" y="74"/>
                  </a:cubicBezTo>
                  <a:cubicBezTo>
                    <a:pt x="112" y="75"/>
                    <a:pt x="112" y="75"/>
                    <a:pt x="112" y="75"/>
                  </a:cubicBezTo>
                  <a:cubicBezTo>
                    <a:pt x="113" y="73"/>
                    <a:pt x="115" y="72"/>
                    <a:pt x="116" y="73"/>
                  </a:cubicBezTo>
                  <a:cubicBezTo>
                    <a:pt x="115" y="74"/>
                    <a:pt x="114" y="75"/>
                    <a:pt x="113" y="76"/>
                  </a:cubicBezTo>
                  <a:cubicBezTo>
                    <a:pt x="115" y="79"/>
                    <a:pt x="115" y="79"/>
                    <a:pt x="115" y="79"/>
                  </a:cubicBezTo>
                  <a:cubicBezTo>
                    <a:pt x="118" y="76"/>
                    <a:pt x="121" y="73"/>
                    <a:pt x="125" y="70"/>
                  </a:cubicBezTo>
                  <a:cubicBezTo>
                    <a:pt x="127" y="68"/>
                    <a:pt x="130" y="66"/>
                    <a:pt x="132" y="64"/>
                  </a:cubicBezTo>
                  <a:cubicBezTo>
                    <a:pt x="129" y="64"/>
                    <a:pt x="129" y="64"/>
                    <a:pt x="129" y="64"/>
                  </a:cubicBezTo>
                  <a:cubicBezTo>
                    <a:pt x="122" y="71"/>
                    <a:pt x="122" y="71"/>
                    <a:pt x="122" y="71"/>
                  </a:cubicBezTo>
                  <a:cubicBezTo>
                    <a:pt x="121" y="71"/>
                    <a:pt x="121" y="71"/>
                    <a:pt x="121" y="71"/>
                  </a:cubicBezTo>
                  <a:cubicBezTo>
                    <a:pt x="119" y="71"/>
                    <a:pt x="118" y="74"/>
                    <a:pt x="116" y="72"/>
                  </a:cubicBezTo>
                  <a:cubicBezTo>
                    <a:pt x="117" y="71"/>
                    <a:pt x="117" y="71"/>
                    <a:pt x="118" y="70"/>
                  </a:cubicBezTo>
                  <a:cubicBezTo>
                    <a:pt x="121" y="68"/>
                    <a:pt x="123" y="66"/>
                    <a:pt x="126" y="64"/>
                  </a:cubicBezTo>
                  <a:cubicBezTo>
                    <a:pt x="123" y="64"/>
                    <a:pt x="123" y="64"/>
                    <a:pt x="123" y="64"/>
                  </a:cubicBezTo>
                  <a:cubicBezTo>
                    <a:pt x="128" y="57"/>
                    <a:pt x="128" y="57"/>
                    <a:pt x="128" y="57"/>
                  </a:cubicBezTo>
                  <a:cubicBezTo>
                    <a:pt x="127" y="57"/>
                    <a:pt x="127" y="57"/>
                    <a:pt x="126" y="56"/>
                  </a:cubicBezTo>
                  <a:cubicBezTo>
                    <a:pt x="127" y="56"/>
                    <a:pt x="128" y="55"/>
                    <a:pt x="129" y="55"/>
                  </a:cubicBezTo>
                  <a:cubicBezTo>
                    <a:pt x="136" y="46"/>
                    <a:pt x="136" y="46"/>
                    <a:pt x="136" y="46"/>
                  </a:cubicBezTo>
                  <a:cubicBezTo>
                    <a:pt x="127" y="44"/>
                    <a:pt x="127" y="44"/>
                    <a:pt x="127" y="44"/>
                  </a:cubicBezTo>
                  <a:cubicBezTo>
                    <a:pt x="111" y="63"/>
                    <a:pt x="111" y="63"/>
                    <a:pt x="111" y="63"/>
                  </a:cubicBezTo>
                  <a:cubicBezTo>
                    <a:pt x="93" y="63"/>
                    <a:pt x="93" y="63"/>
                    <a:pt x="93" y="63"/>
                  </a:cubicBezTo>
                  <a:lnTo>
                    <a:pt x="82" y="72"/>
                  </a:lnTo>
                  <a:close/>
                  <a:moveTo>
                    <a:pt x="93" y="69"/>
                  </a:moveTo>
                  <a:cubicBezTo>
                    <a:pt x="91" y="68"/>
                    <a:pt x="94" y="66"/>
                    <a:pt x="94" y="67"/>
                  </a:cubicBezTo>
                  <a:cubicBezTo>
                    <a:pt x="94" y="68"/>
                    <a:pt x="94" y="68"/>
                    <a:pt x="93" y="69"/>
                  </a:cubicBezTo>
                  <a:moveTo>
                    <a:pt x="28" y="50"/>
                  </a:moveTo>
                  <a:cubicBezTo>
                    <a:pt x="26" y="48"/>
                    <a:pt x="26" y="48"/>
                    <a:pt x="26" y="48"/>
                  </a:cubicBezTo>
                  <a:cubicBezTo>
                    <a:pt x="26" y="46"/>
                    <a:pt x="26" y="46"/>
                    <a:pt x="26" y="46"/>
                  </a:cubicBezTo>
                  <a:cubicBezTo>
                    <a:pt x="25" y="47"/>
                    <a:pt x="24" y="47"/>
                    <a:pt x="23" y="46"/>
                  </a:cubicBezTo>
                  <a:cubicBezTo>
                    <a:pt x="24" y="45"/>
                    <a:pt x="24" y="44"/>
                    <a:pt x="24" y="44"/>
                  </a:cubicBezTo>
                  <a:cubicBezTo>
                    <a:pt x="21" y="38"/>
                    <a:pt x="21" y="38"/>
                    <a:pt x="21" y="38"/>
                  </a:cubicBezTo>
                  <a:cubicBezTo>
                    <a:pt x="12" y="41"/>
                    <a:pt x="12" y="41"/>
                    <a:pt x="12" y="41"/>
                  </a:cubicBezTo>
                  <a:cubicBezTo>
                    <a:pt x="19" y="52"/>
                    <a:pt x="19" y="52"/>
                    <a:pt x="19" y="52"/>
                  </a:cubicBezTo>
                  <a:cubicBezTo>
                    <a:pt x="21" y="50"/>
                    <a:pt x="24" y="49"/>
                    <a:pt x="26" y="47"/>
                  </a:cubicBezTo>
                  <a:cubicBezTo>
                    <a:pt x="26" y="48"/>
                    <a:pt x="26" y="48"/>
                    <a:pt x="26" y="48"/>
                  </a:cubicBezTo>
                  <a:cubicBezTo>
                    <a:pt x="25" y="49"/>
                    <a:pt x="24" y="50"/>
                    <a:pt x="23" y="50"/>
                  </a:cubicBezTo>
                  <a:cubicBezTo>
                    <a:pt x="21" y="51"/>
                    <a:pt x="20" y="52"/>
                    <a:pt x="19" y="53"/>
                  </a:cubicBezTo>
                  <a:cubicBezTo>
                    <a:pt x="20" y="55"/>
                    <a:pt x="20" y="55"/>
                    <a:pt x="20" y="55"/>
                  </a:cubicBezTo>
                  <a:cubicBezTo>
                    <a:pt x="23" y="53"/>
                    <a:pt x="25" y="51"/>
                    <a:pt x="28" y="50"/>
                  </a:cubicBezTo>
                  <a:moveTo>
                    <a:pt x="112" y="36"/>
                  </a:moveTo>
                  <a:cubicBezTo>
                    <a:pt x="122" y="36"/>
                    <a:pt x="122" y="36"/>
                    <a:pt x="122" y="36"/>
                  </a:cubicBezTo>
                  <a:cubicBezTo>
                    <a:pt x="125" y="34"/>
                    <a:pt x="125" y="34"/>
                    <a:pt x="125" y="34"/>
                  </a:cubicBezTo>
                  <a:cubicBezTo>
                    <a:pt x="125" y="33"/>
                    <a:pt x="125" y="34"/>
                    <a:pt x="125" y="34"/>
                  </a:cubicBezTo>
                  <a:cubicBezTo>
                    <a:pt x="125" y="34"/>
                    <a:pt x="125" y="35"/>
                    <a:pt x="125" y="35"/>
                  </a:cubicBezTo>
                  <a:cubicBezTo>
                    <a:pt x="124" y="36"/>
                    <a:pt x="124" y="36"/>
                    <a:pt x="124" y="36"/>
                  </a:cubicBezTo>
                  <a:cubicBezTo>
                    <a:pt x="124" y="36"/>
                    <a:pt x="124" y="36"/>
                    <a:pt x="124" y="36"/>
                  </a:cubicBezTo>
                  <a:cubicBezTo>
                    <a:pt x="124" y="36"/>
                    <a:pt x="124" y="36"/>
                    <a:pt x="124" y="36"/>
                  </a:cubicBezTo>
                  <a:cubicBezTo>
                    <a:pt x="125" y="35"/>
                    <a:pt x="125" y="35"/>
                    <a:pt x="125" y="35"/>
                  </a:cubicBezTo>
                  <a:cubicBezTo>
                    <a:pt x="125" y="35"/>
                    <a:pt x="125" y="34"/>
                    <a:pt x="125" y="34"/>
                  </a:cubicBezTo>
                  <a:cubicBezTo>
                    <a:pt x="126" y="28"/>
                    <a:pt x="126" y="28"/>
                    <a:pt x="126" y="28"/>
                  </a:cubicBezTo>
                  <a:cubicBezTo>
                    <a:pt x="124" y="29"/>
                    <a:pt x="122" y="30"/>
                    <a:pt x="120" y="32"/>
                  </a:cubicBezTo>
                  <a:cubicBezTo>
                    <a:pt x="117" y="33"/>
                    <a:pt x="115" y="34"/>
                    <a:pt x="112" y="36"/>
                  </a:cubicBezTo>
                  <a:moveTo>
                    <a:pt x="78" y="50"/>
                  </a:moveTo>
                  <a:cubicBezTo>
                    <a:pt x="81" y="47"/>
                    <a:pt x="81" y="47"/>
                    <a:pt x="81" y="47"/>
                  </a:cubicBezTo>
                  <a:cubicBezTo>
                    <a:pt x="80" y="48"/>
                    <a:pt x="80" y="48"/>
                    <a:pt x="79" y="49"/>
                  </a:cubicBezTo>
                  <a:lnTo>
                    <a:pt x="78" y="50"/>
                  </a:lnTo>
                  <a:close/>
                  <a:moveTo>
                    <a:pt x="51" y="106"/>
                  </a:moveTo>
                  <a:cubicBezTo>
                    <a:pt x="49" y="105"/>
                    <a:pt x="52" y="103"/>
                    <a:pt x="53" y="104"/>
                  </a:cubicBezTo>
                  <a:cubicBezTo>
                    <a:pt x="52" y="104"/>
                    <a:pt x="52" y="105"/>
                    <a:pt x="51" y="106"/>
                  </a:cubicBezTo>
                  <a:moveTo>
                    <a:pt x="42" y="107"/>
                  </a:moveTo>
                  <a:cubicBezTo>
                    <a:pt x="42" y="106"/>
                    <a:pt x="43" y="106"/>
                    <a:pt x="41" y="107"/>
                  </a:cubicBezTo>
                  <a:cubicBezTo>
                    <a:pt x="29" y="125"/>
                    <a:pt x="29" y="125"/>
                    <a:pt x="29" y="125"/>
                  </a:cubicBezTo>
                  <a:cubicBezTo>
                    <a:pt x="37" y="131"/>
                    <a:pt x="37" y="131"/>
                    <a:pt x="37" y="131"/>
                  </a:cubicBezTo>
                  <a:cubicBezTo>
                    <a:pt x="49" y="111"/>
                    <a:pt x="49" y="111"/>
                    <a:pt x="49" y="111"/>
                  </a:cubicBezTo>
                  <a:cubicBezTo>
                    <a:pt x="52" y="117"/>
                    <a:pt x="52" y="117"/>
                    <a:pt x="52" y="117"/>
                  </a:cubicBezTo>
                  <a:cubicBezTo>
                    <a:pt x="54" y="115"/>
                    <a:pt x="57" y="113"/>
                    <a:pt x="59" y="111"/>
                  </a:cubicBezTo>
                  <a:cubicBezTo>
                    <a:pt x="55" y="102"/>
                    <a:pt x="55" y="102"/>
                    <a:pt x="55" y="102"/>
                  </a:cubicBezTo>
                  <a:cubicBezTo>
                    <a:pt x="66" y="87"/>
                    <a:pt x="66" y="87"/>
                    <a:pt x="66" y="87"/>
                  </a:cubicBezTo>
                  <a:cubicBezTo>
                    <a:pt x="59" y="92"/>
                    <a:pt x="52" y="98"/>
                    <a:pt x="46" y="104"/>
                  </a:cubicBezTo>
                  <a:cubicBezTo>
                    <a:pt x="46" y="104"/>
                    <a:pt x="47" y="104"/>
                    <a:pt x="48" y="104"/>
                  </a:cubicBezTo>
                  <a:cubicBezTo>
                    <a:pt x="48" y="109"/>
                    <a:pt x="44" y="107"/>
                    <a:pt x="44" y="106"/>
                  </a:cubicBezTo>
                  <a:lnTo>
                    <a:pt x="42" y="107"/>
                  </a:lnTo>
                  <a:close/>
                  <a:moveTo>
                    <a:pt x="39" y="106"/>
                  </a:moveTo>
                  <a:cubicBezTo>
                    <a:pt x="41" y="106"/>
                    <a:pt x="41" y="106"/>
                    <a:pt x="41" y="106"/>
                  </a:cubicBezTo>
                  <a:cubicBezTo>
                    <a:pt x="42" y="105"/>
                    <a:pt x="42" y="105"/>
                    <a:pt x="42" y="105"/>
                  </a:cubicBezTo>
                  <a:cubicBezTo>
                    <a:pt x="43" y="105"/>
                    <a:pt x="43" y="105"/>
                    <a:pt x="44" y="105"/>
                  </a:cubicBezTo>
                  <a:cubicBezTo>
                    <a:pt x="44" y="104"/>
                    <a:pt x="44" y="104"/>
                    <a:pt x="45" y="104"/>
                  </a:cubicBezTo>
                  <a:cubicBezTo>
                    <a:pt x="47" y="103"/>
                    <a:pt x="49" y="101"/>
                    <a:pt x="51" y="99"/>
                  </a:cubicBezTo>
                  <a:cubicBezTo>
                    <a:pt x="50" y="99"/>
                    <a:pt x="48" y="101"/>
                    <a:pt x="46" y="103"/>
                  </a:cubicBezTo>
                  <a:cubicBezTo>
                    <a:pt x="48" y="99"/>
                    <a:pt x="54" y="95"/>
                    <a:pt x="59" y="91"/>
                  </a:cubicBezTo>
                  <a:cubicBezTo>
                    <a:pt x="62" y="89"/>
                    <a:pt x="65" y="86"/>
                    <a:pt x="68" y="83"/>
                  </a:cubicBezTo>
                  <a:cubicBezTo>
                    <a:pt x="72" y="77"/>
                    <a:pt x="72" y="77"/>
                    <a:pt x="72" y="77"/>
                  </a:cubicBezTo>
                  <a:cubicBezTo>
                    <a:pt x="73" y="79"/>
                    <a:pt x="73" y="79"/>
                    <a:pt x="73" y="79"/>
                  </a:cubicBezTo>
                  <a:cubicBezTo>
                    <a:pt x="75" y="76"/>
                    <a:pt x="78" y="74"/>
                    <a:pt x="80" y="72"/>
                  </a:cubicBezTo>
                  <a:cubicBezTo>
                    <a:pt x="80" y="72"/>
                    <a:pt x="80" y="72"/>
                    <a:pt x="80" y="72"/>
                  </a:cubicBezTo>
                  <a:cubicBezTo>
                    <a:pt x="81" y="72"/>
                    <a:pt x="81" y="72"/>
                    <a:pt x="81" y="72"/>
                  </a:cubicBezTo>
                  <a:cubicBezTo>
                    <a:pt x="84" y="69"/>
                    <a:pt x="88" y="66"/>
                    <a:pt x="91" y="63"/>
                  </a:cubicBezTo>
                  <a:cubicBezTo>
                    <a:pt x="82" y="62"/>
                    <a:pt x="82" y="62"/>
                    <a:pt x="82" y="62"/>
                  </a:cubicBezTo>
                  <a:cubicBezTo>
                    <a:pt x="82" y="63"/>
                    <a:pt x="82" y="63"/>
                    <a:pt x="82" y="63"/>
                  </a:cubicBezTo>
                  <a:cubicBezTo>
                    <a:pt x="80" y="65"/>
                    <a:pt x="79" y="69"/>
                    <a:pt x="75" y="68"/>
                  </a:cubicBezTo>
                  <a:cubicBezTo>
                    <a:pt x="75" y="67"/>
                    <a:pt x="76" y="67"/>
                    <a:pt x="76" y="67"/>
                  </a:cubicBezTo>
                  <a:cubicBezTo>
                    <a:pt x="74" y="67"/>
                    <a:pt x="72" y="68"/>
                    <a:pt x="70" y="68"/>
                  </a:cubicBezTo>
                  <a:cubicBezTo>
                    <a:pt x="71" y="66"/>
                    <a:pt x="73" y="67"/>
                    <a:pt x="74" y="66"/>
                  </a:cubicBezTo>
                  <a:cubicBezTo>
                    <a:pt x="81" y="60"/>
                    <a:pt x="83" y="60"/>
                    <a:pt x="81" y="62"/>
                  </a:cubicBezTo>
                  <a:cubicBezTo>
                    <a:pt x="81" y="62"/>
                    <a:pt x="81" y="62"/>
                    <a:pt x="81" y="62"/>
                  </a:cubicBezTo>
                  <a:cubicBezTo>
                    <a:pt x="81" y="62"/>
                    <a:pt x="81" y="62"/>
                    <a:pt x="81" y="62"/>
                  </a:cubicBezTo>
                  <a:cubicBezTo>
                    <a:pt x="98" y="37"/>
                    <a:pt x="98" y="37"/>
                    <a:pt x="98" y="37"/>
                  </a:cubicBezTo>
                  <a:cubicBezTo>
                    <a:pt x="111" y="36"/>
                    <a:pt x="111" y="36"/>
                    <a:pt x="111" y="36"/>
                  </a:cubicBezTo>
                  <a:cubicBezTo>
                    <a:pt x="114" y="33"/>
                    <a:pt x="117" y="30"/>
                    <a:pt x="121" y="27"/>
                  </a:cubicBezTo>
                  <a:cubicBezTo>
                    <a:pt x="107" y="27"/>
                    <a:pt x="107" y="27"/>
                    <a:pt x="107" y="27"/>
                  </a:cubicBezTo>
                  <a:cubicBezTo>
                    <a:pt x="106" y="28"/>
                    <a:pt x="106" y="28"/>
                    <a:pt x="105" y="28"/>
                  </a:cubicBezTo>
                  <a:cubicBezTo>
                    <a:pt x="104" y="27"/>
                    <a:pt x="104" y="27"/>
                    <a:pt x="104" y="27"/>
                  </a:cubicBezTo>
                  <a:cubicBezTo>
                    <a:pt x="111" y="17"/>
                    <a:pt x="111" y="17"/>
                    <a:pt x="111" y="17"/>
                  </a:cubicBezTo>
                  <a:cubicBezTo>
                    <a:pt x="110" y="17"/>
                    <a:pt x="109" y="18"/>
                    <a:pt x="108" y="19"/>
                  </a:cubicBezTo>
                  <a:cubicBezTo>
                    <a:pt x="105" y="22"/>
                    <a:pt x="103" y="26"/>
                    <a:pt x="98" y="27"/>
                  </a:cubicBezTo>
                  <a:cubicBezTo>
                    <a:pt x="102" y="23"/>
                    <a:pt x="108" y="18"/>
                    <a:pt x="114" y="13"/>
                  </a:cubicBezTo>
                  <a:cubicBezTo>
                    <a:pt x="117" y="8"/>
                    <a:pt x="117" y="8"/>
                    <a:pt x="117" y="8"/>
                  </a:cubicBezTo>
                  <a:cubicBezTo>
                    <a:pt x="116" y="7"/>
                    <a:pt x="116" y="7"/>
                    <a:pt x="116" y="7"/>
                  </a:cubicBezTo>
                  <a:cubicBezTo>
                    <a:pt x="115" y="8"/>
                    <a:pt x="114" y="8"/>
                    <a:pt x="114" y="8"/>
                  </a:cubicBezTo>
                  <a:cubicBezTo>
                    <a:pt x="114" y="8"/>
                    <a:pt x="114" y="7"/>
                    <a:pt x="115" y="7"/>
                  </a:cubicBezTo>
                  <a:cubicBezTo>
                    <a:pt x="114" y="7"/>
                    <a:pt x="114" y="7"/>
                    <a:pt x="114" y="7"/>
                  </a:cubicBezTo>
                  <a:cubicBezTo>
                    <a:pt x="113" y="8"/>
                    <a:pt x="112" y="9"/>
                    <a:pt x="110" y="11"/>
                  </a:cubicBezTo>
                  <a:cubicBezTo>
                    <a:pt x="111" y="10"/>
                    <a:pt x="112" y="10"/>
                    <a:pt x="113" y="10"/>
                  </a:cubicBezTo>
                  <a:cubicBezTo>
                    <a:pt x="111" y="11"/>
                    <a:pt x="109" y="14"/>
                    <a:pt x="107" y="15"/>
                  </a:cubicBezTo>
                  <a:cubicBezTo>
                    <a:pt x="109" y="13"/>
                    <a:pt x="109" y="13"/>
                    <a:pt x="109" y="13"/>
                  </a:cubicBezTo>
                  <a:cubicBezTo>
                    <a:pt x="103" y="18"/>
                    <a:pt x="96" y="25"/>
                    <a:pt x="90" y="31"/>
                  </a:cubicBezTo>
                  <a:cubicBezTo>
                    <a:pt x="90" y="31"/>
                    <a:pt x="90" y="31"/>
                    <a:pt x="90" y="31"/>
                  </a:cubicBezTo>
                  <a:cubicBezTo>
                    <a:pt x="91" y="31"/>
                    <a:pt x="92" y="30"/>
                    <a:pt x="93" y="29"/>
                  </a:cubicBezTo>
                  <a:cubicBezTo>
                    <a:pt x="94" y="28"/>
                    <a:pt x="92" y="31"/>
                    <a:pt x="94" y="30"/>
                  </a:cubicBezTo>
                  <a:cubicBezTo>
                    <a:pt x="95" y="29"/>
                    <a:pt x="95" y="28"/>
                    <a:pt x="96" y="28"/>
                  </a:cubicBezTo>
                  <a:cubicBezTo>
                    <a:pt x="87" y="36"/>
                    <a:pt x="87" y="36"/>
                    <a:pt x="87" y="36"/>
                  </a:cubicBezTo>
                  <a:cubicBezTo>
                    <a:pt x="81" y="45"/>
                    <a:pt x="81" y="45"/>
                    <a:pt x="81" y="45"/>
                  </a:cubicBezTo>
                  <a:cubicBezTo>
                    <a:pt x="82" y="45"/>
                    <a:pt x="82" y="46"/>
                    <a:pt x="82" y="47"/>
                  </a:cubicBezTo>
                  <a:cubicBezTo>
                    <a:pt x="84" y="44"/>
                    <a:pt x="87" y="42"/>
                    <a:pt x="89" y="40"/>
                  </a:cubicBezTo>
                  <a:cubicBezTo>
                    <a:pt x="88" y="44"/>
                    <a:pt x="82" y="49"/>
                    <a:pt x="76" y="53"/>
                  </a:cubicBezTo>
                  <a:cubicBezTo>
                    <a:pt x="73" y="57"/>
                    <a:pt x="73" y="57"/>
                    <a:pt x="73" y="57"/>
                  </a:cubicBezTo>
                  <a:cubicBezTo>
                    <a:pt x="73" y="56"/>
                    <a:pt x="73" y="56"/>
                    <a:pt x="73" y="56"/>
                  </a:cubicBezTo>
                  <a:cubicBezTo>
                    <a:pt x="68" y="60"/>
                    <a:pt x="62" y="66"/>
                    <a:pt x="55" y="71"/>
                  </a:cubicBezTo>
                  <a:cubicBezTo>
                    <a:pt x="64" y="72"/>
                    <a:pt x="64" y="72"/>
                    <a:pt x="64" y="72"/>
                  </a:cubicBezTo>
                  <a:cubicBezTo>
                    <a:pt x="60" y="78"/>
                    <a:pt x="60" y="78"/>
                    <a:pt x="60" y="78"/>
                  </a:cubicBezTo>
                  <a:cubicBezTo>
                    <a:pt x="62" y="76"/>
                    <a:pt x="65" y="75"/>
                    <a:pt x="67" y="75"/>
                  </a:cubicBezTo>
                  <a:cubicBezTo>
                    <a:pt x="68" y="73"/>
                    <a:pt x="71" y="71"/>
                    <a:pt x="73" y="70"/>
                  </a:cubicBezTo>
                  <a:cubicBezTo>
                    <a:pt x="73" y="72"/>
                    <a:pt x="70" y="74"/>
                    <a:pt x="68" y="75"/>
                  </a:cubicBezTo>
                  <a:cubicBezTo>
                    <a:pt x="66" y="76"/>
                    <a:pt x="64" y="80"/>
                    <a:pt x="62" y="80"/>
                  </a:cubicBezTo>
                  <a:cubicBezTo>
                    <a:pt x="59" y="83"/>
                    <a:pt x="56" y="86"/>
                    <a:pt x="53" y="88"/>
                  </a:cubicBezTo>
                  <a:cubicBezTo>
                    <a:pt x="47" y="97"/>
                    <a:pt x="47" y="97"/>
                    <a:pt x="47" y="97"/>
                  </a:cubicBezTo>
                  <a:cubicBezTo>
                    <a:pt x="43" y="97"/>
                    <a:pt x="43" y="97"/>
                    <a:pt x="43" y="97"/>
                  </a:cubicBezTo>
                  <a:cubicBezTo>
                    <a:pt x="41" y="99"/>
                    <a:pt x="41" y="99"/>
                    <a:pt x="41" y="99"/>
                  </a:cubicBezTo>
                  <a:cubicBezTo>
                    <a:pt x="32" y="106"/>
                    <a:pt x="32" y="106"/>
                    <a:pt x="32" y="106"/>
                  </a:cubicBezTo>
                  <a:cubicBezTo>
                    <a:pt x="35" y="106"/>
                    <a:pt x="35" y="106"/>
                    <a:pt x="35" y="106"/>
                  </a:cubicBezTo>
                  <a:cubicBezTo>
                    <a:pt x="37" y="104"/>
                    <a:pt x="38" y="104"/>
                    <a:pt x="39" y="104"/>
                  </a:cubicBezTo>
                  <a:cubicBezTo>
                    <a:pt x="39" y="105"/>
                    <a:pt x="39" y="106"/>
                    <a:pt x="39" y="106"/>
                  </a:cubicBezTo>
                  <a:moveTo>
                    <a:pt x="73" y="69"/>
                  </a:moveTo>
                  <a:cubicBezTo>
                    <a:pt x="74" y="68"/>
                    <a:pt x="75" y="68"/>
                    <a:pt x="75" y="69"/>
                  </a:cubicBezTo>
                  <a:cubicBezTo>
                    <a:pt x="75" y="69"/>
                    <a:pt x="75" y="70"/>
                    <a:pt x="73" y="69"/>
                  </a:cubicBezTo>
                  <a:moveTo>
                    <a:pt x="93" y="39"/>
                  </a:moveTo>
                  <a:cubicBezTo>
                    <a:pt x="93" y="39"/>
                    <a:pt x="92" y="40"/>
                    <a:pt x="92" y="39"/>
                  </a:cubicBezTo>
                  <a:cubicBezTo>
                    <a:pt x="92" y="39"/>
                    <a:pt x="93" y="38"/>
                    <a:pt x="93" y="39"/>
                  </a:cubicBezTo>
                  <a:moveTo>
                    <a:pt x="97" y="34"/>
                  </a:moveTo>
                  <a:cubicBezTo>
                    <a:pt x="98" y="35"/>
                    <a:pt x="98" y="35"/>
                    <a:pt x="98" y="35"/>
                  </a:cubicBezTo>
                  <a:cubicBezTo>
                    <a:pt x="97" y="35"/>
                    <a:pt x="97" y="35"/>
                    <a:pt x="97" y="35"/>
                  </a:cubicBezTo>
                  <a:cubicBezTo>
                    <a:pt x="96" y="35"/>
                    <a:pt x="96" y="35"/>
                    <a:pt x="96" y="35"/>
                  </a:cubicBezTo>
                  <a:lnTo>
                    <a:pt x="97" y="34"/>
                  </a:lnTo>
                  <a:close/>
                  <a:moveTo>
                    <a:pt x="99" y="33"/>
                  </a:moveTo>
                  <a:cubicBezTo>
                    <a:pt x="99" y="34"/>
                    <a:pt x="99" y="34"/>
                    <a:pt x="98" y="34"/>
                  </a:cubicBezTo>
                  <a:cubicBezTo>
                    <a:pt x="98" y="33"/>
                    <a:pt x="98" y="33"/>
                    <a:pt x="99" y="33"/>
                  </a:cubicBezTo>
                  <a:moveTo>
                    <a:pt x="102" y="30"/>
                  </a:moveTo>
                  <a:cubicBezTo>
                    <a:pt x="101" y="32"/>
                    <a:pt x="101" y="32"/>
                    <a:pt x="101" y="32"/>
                  </a:cubicBezTo>
                  <a:cubicBezTo>
                    <a:pt x="100" y="31"/>
                    <a:pt x="101" y="30"/>
                    <a:pt x="102" y="30"/>
                  </a:cubicBezTo>
                  <a:moveTo>
                    <a:pt x="102" y="30"/>
                  </a:moveTo>
                  <a:cubicBezTo>
                    <a:pt x="103" y="29"/>
                    <a:pt x="103" y="28"/>
                    <a:pt x="104" y="29"/>
                  </a:cubicBezTo>
                  <a:cubicBezTo>
                    <a:pt x="103" y="30"/>
                    <a:pt x="103" y="30"/>
                    <a:pt x="102" y="30"/>
                  </a:cubicBezTo>
                  <a:moveTo>
                    <a:pt x="97" y="29"/>
                  </a:moveTo>
                  <a:cubicBezTo>
                    <a:pt x="97" y="30"/>
                    <a:pt x="95" y="31"/>
                    <a:pt x="94" y="31"/>
                  </a:cubicBezTo>
                  <a:cubicBezTo>
                    <a:pt x="95" y="31"/>
                    <a:pt x="96" y="28"/>
                    <a:pt x="97" y="29"/>
                  </a:cubicBezTo>
                  <a:moveTo>
                    <a:pt x="104" y="18"/>
                  </a:moveTo>
                  <a:cubicBezTo>
                    <a:pt x="104" y="18"/>
                    <a:pt x="103" y="19"/>
                    <a:pt x="103" y="18"/>
                  </a:cubicBezTo>
                  <a:cubicBezTo>
                    <a:pt x="103" y="18"/>
                    <a:pt x="104" y="17"/>
                    <a:pt x="104" y="18"/>
                  </a:cubicBezTo>
                  <a:moveTo>
                    <a:pt x="56" y="61"/>
                  </a:moveTo>
                  <a:cubicBezTo>
                    <a:pt x="34" y="60"/>
                    <a:pt x="34" y="60"/>
                    <a:pt x="34" y="60"/>
                  </a:cubicBezTo>
                  <a:cubicBezTo>
                    <a:pt x="29" y="52"/>
                    <a:pt x="29" y="52"/>
                    <a:pt x="29" y="52"/>
                  </a:cubicBezTo>
                  <a:cubicBezTo>
                    <a:pt x="29" y="52"/>
                    <a:pt x="28" y="52"/>
                    <a:pt x="28" y="52"/>
                  </a:cubicBezTo>
                  <a:cubicBezTo>
                    <a:pt x="26" y="54"/>
                    <a:pt x="24" y="56"/>
                    <a:pt x="22" y="58"/>
                  </a:cubicBezTo>
                  <a:cubicBezTo>
                    <a:pt x="23" y="59"/>
                    <a:pt x="23" y="59"/>
                    <a:pt x="23" y="59"/>
                  </a:cubicBezTo>
                  <a:cubicBezTo>
                    <a:pt x="21" y="59"/>
                    <a:pt x="21" y="59"/>
                    <a:pt x="21" y="59"/>
                  </a:cubicBezTo>
                  <a:cubicBezTo>
                    <a:pt x="18" y="64"/>
                    <a:pt x="14" y="68"/>
                    <a:pt x="9" y="70"/>
                  </a:cubicBezTo>
                  <a:cubicBezTo>
                    <a:pt x="23" y="70"/>
                    <a:pt x="23" y="70"/>
                    <a:pt x="23" y="70"/>
                  </a:cubicBezTo>
                  <a:cubicBezTo>
                    <a:pt x="10" y="88"/>
                    <a:pt x="10" y="88"/>
                    <a:pt x="10" y="88"/>
                  </a:cubicBezTo>
                  <a:cubicBezTo>
                    <a:pt x="19" y="90"/>
                    <a:pt x="19" y="90"/>
                    <a:pt x="19" y="90"/>
                  </a:cubicBezTo>
                  <a:cubicBezTo>
                    <a:pt x="34" y="70"/>
                    <a:pt x="34" y="70"/>
                    <a:pt x="34" y="70"/>
                  </a:cubicBezTo>
                  <a:cubicBezTo>
                    <a:pt x="46" y="71"/>
                    <a:pt x="46" y="71"/>
                    <a:pt x="46" y="71"/>
                  </a:cubicBezTo>
                  <a:cubicBezTo>
                    <a:pt x="49" y="68"/>
                    <a:pt x="52" y="66"/>
                    <a:pt x="55" y="64"/>
                  </a:cubicBezTo>
                  <a:cubicBezTo>
                    <a:pt x="54" y="64"/>
                    <a:pt x="51" y="66"/>
                    <a:pt x="51" y="67"/>
                  </a:cubicBezTo>
                  <a:cubicBezTo>
                    <a:pt x="52" y="67"/>
                    <a:pt x="53" y="66"/>
                    <a:pt x="54" y="65"/>
                  </a:cubicBezTo>
                  <a:cubicBezTo>
                    <a:pt x="54" y="65"/>
                    <a:pt x="55" y="65"/>
                    <a:pt x="55" y="64"/>
                  </a:cubicBezTo>
                  <a:cubicBezTo>
                    <a:pt x="56" y="63"/>
                    <a:pt x="57" y="62"/>
                    <a:pt x="56" y="62"/>
                  </a:cubicBezTo>
                  <a:lnTo>
                    <a:pt x="56" y="61"/>
                  </a:lnTo>
                  <a:close/>
                  <a:moveTo>
                    <a:pt x="25" y="76"/>
                  </a:moveTo>
                  <a:cubicBezTo>
                    <a:pt x="28" y="72"/>
                    <a:pt x="30" y="62"/>
                    <a:pt x="37" y="66"/>
                  </a:cubicBezTo>
                  <a:cubicBezTo>
                    <a:pt x="33" y="69"/>
                    <a:pt x="29" y="77"/>
                    <a:pt x="25" y="76"/>
                  </a:cubicBezTo>
                  <a:moveTo>
                    <a:pt x="17" y="78"/>
                  </a:moveTo>
                  <a:cubicBezTo>
                    <a:pt x="18" y="78"/>
                    <a:pt x="19" y="76"/>
                    <a:pt x="20" y="78"/>
                  </a:cubicBezTo>
                  <a:cubicBezTo>
                    <a:pt x="19" y="79"/>
                    <a:pt x="18" y="79"/>
                    <a:pt x="17" y="78"/>
                  </a:cubicBezTo>
                  <a:moveTo>
                    <a:pt x="42" y="33"/>
                  </a:moveTo>
                  <a:cubicBezTo>
                    <a:pt x="48" y="34"/>
                    <a:pt x="48" y="34"/>
                    <a:pt x="48" y="34"/>
                  </a:cubicBezTo>
                  <a:cubicBezTo>
                    <a:pt x="51" y="31"/>
                    <a:pt x="51" y="31"/>
                    <a:pt x="51" y="31"/>
                  </a:cubicBezTo>
                  <a:cubicBezTo>
                    <a:pt x="51" y="32"/>
                    <a:pt x="49" y="33"/>
                    <a:pt x="48" y="34"/>
                  </a:cubicBezTo>
                  <a:cubicBezTo>
                    <a:pt x="51" y="34"/>
                    <a:pt x="51" y="34"/>
                    <a:pt x="51" y="34"/>
                  </a:cubicBezTo>
                  <a:cubicBezTo>
                    <a:pt x="57" y="46"/>
                    <a:pt x="57" y="46"/>
                    <a:pt x="57" y="46"/>
                  </a:cubicBezTo>
                  <a:cubicBezTo>
                    <a:pt x="57" y="46"/>
                    <a:pt x="58" y="46"/>
                    <a:pt x="58" y="46"/>
                  </a:cubicBezTo>
                  <a:cubicBezTo>
                    <a:pt x="58" y="47"/>
                    <a:pt x="58" y="47"/>
                    <a:pt x="58" y="48"/>
                  </a:cubicBezTo>
                  <a:cubicBezTo>
                    <a:pt x="60" y="51"/>
                    <a:pt x="60" y="51"/>
                    <a:pt x="60" y="51"/>
                  </a:cubicBezTo>
                  <a:cubicBezTo>
                    <a:pt x="60" y="50"/>
                    <a:pt x="61" y="50"/>
                    <a:pt x="61" y="51"/>
                  </a:cubicBezTo>
                  <a:cubicBezTo>
                    <a:pt x="61" y="51"/>
                    <a:pt x="60" y="51"/>
                    <a:pt x="60" y="52"/>
                  </a:cubicBezTo>
                  <a:cubicBezTo>
                    <a:pt x="62" y="56"/>
                    <a:pt x="62" y="56"/>
                    <a:pt x="62" y="56"/>
                  </a:cubicBezTo>
                  <a:cubicBezTo>
                    <a:pt x="64" y="54"/>
                    <a:pt x="64" y="54"/>
                    <a:pt x="64" y="54"/>
                  </a:cubicBezTo>
                  <a:cubicBezTo>
                    <a:pt x="64" y="55"/>
                    <a:pt x="64" y="55"/>
                    <a:pt x="64" y="55"/>
                  </a:cubicBezTo>
                  <a:cubicBezTo>
                    <a:pt x="66" y="53"/>
                    <a:pt x="68" y="51"/>
                    <a:pt x="70" y="49"/>
                  </a:cubicBezTo>
                  <a:cubicBezTo>
                    <a:pt x="66" y="41"/>
                    <a:pt x="66" y="41"/>
                    <a:pt x="66" y="41"/>
                  </a:cubicBezTo>
                  <a:cubicBezTo>
                    <a:pt x="65" y="42"/>
                    <a:pt x="63" y="42"/>
                    <a:pt x="61" y="42"/>
                  </a:cubicBezTo>
                  <a:cubicBezTo>
                    <a:pt x="63" y="40"/>
                    <a:pt x="64" y="39"/>
                    <a:pt x="64" y="39"/>
                  </a:cubicBezTo>
                  <a:cubicBezTo>
                    <a:pt x="60" y="30"/>
                    <a:pt x="60" y="30"/>
                    <a:pt x="60" y="30"/>
                  </a:cubicBezTo>
                  <a:cubicBezTo>
                    <a:pt x="71" y="10"/>
                    <a:pt x="71" y="10"/>
                    <a:pt x="71" y="10"/>
                  </a:cubicBezTo>
                  <a:cubicBezTo>
                    <a:pt x="69" y="13"/>
                    <a:pt x="67" y="15"/>
                    <a:pt x="64" y="11"/>
                  </a:cubicBezTo>
                  <a:cubicBezTo>
                    <a:pt x="66" y="10"/>
                    <a:pt x="68" y="7"/>
                    <a:pt x="70" y="5"/>
                  </a:cubicBezTo>
                  <a:cubicBezTo>
                    <a:pt x="67" y="1"/>
                    <a:pt x="67" y="1"/>
                    <a:pt x="67" y="1"/>
                  </a:cubicBezTo>
                  <a:cubicBezTo>
                    <a:pt x="55" y="20"/>
                    <a:pt x="55" y="20"/>
                    <a:pt x="55" y="20"/>
                  </a:cubicBezTo>
                  <a:cubicBezTo>
                    <a:pt x="58" y="16"/>
                    <a:pt x="62" y="13"/>
                    <a:pt x="65" y="15"/>
                  </a:cubicBezTo>
                  <a:cubicBezTo>
                    <a:pt x="62" y="19"/>
                    <a:pt x="58" y="22"/>
                    <a:pt x="54" y="21"/>
                  </a:cubicBezTo>
                  <a:cubicBezTo>
                    <a:pt x="55" y="20"/>
                    <a:pt x="55" y="20"/>
                    <a:pt x="55" y="20"/>
                  </a:cubicBezTo>
                  <a:cubicBezTo>
                    <a:pt x="45" y="0"/>
                    <a:pt x="45" y="0"/>
                    <a:pt x="45" y="0"/>
                  </a:cubicBezTo>
                  <a:cubicBezTo>
                    <a:pt x="35" y="4"/>
                    <a:pt x="35" y="4"/>
                    <a:pt x="35" y="4"/>
                  </a:cubicBezTo>
                  <a:cubicBezTo>
                    <a:pt x="46" y="24"/>
                    <a:pt x="46" y="24"/>
                    <a:pt x="46" y="24"/>
                  </a:cubicBezTo>
                  <a:cubicBezTo>
                    <a:pt x="25" y="22"/>
                    <a:pt x="25" y="22"/>
                    <a:pt x="25" y="22"/>
                  </a:cubicBezTo>
                  <a:cubicBezTo>
                    <a:pt x="25" y="31"/>
                    <a:pt x="25" y="31"/>
                    <a:pt x="25" y="31"/>
                  </a:cubicBezTo>
                  <a:cubicBezTo>
                    <a:pt x="37" y="32"/>
                    <a:pt x="37" y="32"/>
                    <a:pt x="37" y="32"/>
                  </a:cubicBezTo>
                  <a:cubicBezTo>
                    <a:pt x="39" y="31"/>
                    <a:pt x="41" y="30"/>
                    <a:pt x="43" y="32"/>
                  </a:cubicBezTo>
                  <a:lnTo>
                    <a:pt x="42" y="33"/>
                  </a:lnTo>
                  <a:close/>
                  <a:moveTo>
                    <a:pt x="56" y="31"/>
                  </a:moveTo>
                  <a:cubicBezTo>
                    <a:pt x="54" y="32"/>
                    <a:pt x="53" y="35"/>
                    <a:pt x="51" y="33"/>
                  </a:cubicBezTo>
                  <a:cubicBezTo>
                    <a:pt x="52" y="32"/>
                    <a:pt x="54" y="30"/>
                    <a:pt x="56" y="31"/>
                  </a:cubicBezTo>
                  <a:moveTo>
                    <a:pt x="48" y="30"/>
                  </a:moveTo>
                  <a:cubicBezTo>
                    <a:pt x="50" y="29"/>
                    <a:pt x="51" y="29"/>
                    <a:pt x="51" y="29"/>
                  </a:cubicBezTo>
                  <a:cubicBezTo>
                    <a:pt x="52" y="29"/>
                    <a:pt x="40" y="34"/>
                    <a:pt x="48" y="30"/>
                  </a:cubicBezTo>
                  <a:moveTo>
                    <a:pt x="64" y="48"/>
                  </a:moveTo>
                  <a:cubicBezTo>
                    <a:pt x="63" y="49"/>
                    <a:pt x="63" y="49"/>
                    <a:pt x="63" y="48"/>
                  </a:cubicBezTo>
                  <a:cubicBezTo>
                    <a:pt x="63" y="48"/>
                    <a:pt x="64" y="47"/>
                    <a:pt x="64" y="48"/>
                  </a:cubicBezTo>
                  <a:moveTo>
                    <a:pt x="63" y="38"/>
                  </a:moveTo>
                  <a:cubicBezTo>
                    <a:pt x="64" y="38"/>
                    <a:pt x="64" y="38"/>
                    <a:pt x="64" y="38"/>
                  </a:cubicBezTo>
                  <a:cubicBezTo>
                    <a:pt x="64" y="38"/>
                    <a:pt x="62" y="38"/>
                    <a:pt x="63" y="38"/>
                  </a:cubicBezTo>
                  <a:moveTo>
                    <a:pt x="64" y="20"/>
                  </a:moveTo>
                  <a:cubicBezTo>
                    <a:pt x="64" y="20"/>
                    <a:pt x="63" y="21"/>
                    <a:pt x="62" y="21"/>
                  </a:cubicBezTo>
                  <a:lnTo>
                    <a:pt x="6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noEditPoints="1"/>
            </p:cNvSpPr>
            <p:nvPr/>
          </p:nvSpPr>
          <p:spPr bwMode="auto">
            <a:xfrm>
              <a:off x="2634" y="1580"/>
              <a:ext cx="163" cy="159"/>
            </a:xfrm>
            <a:custGeom>
              <a:avLst/>
              <a:gdLst>
                <a:gd name="T0" fmla="*/ 105 w 145"/>
                <a:gd name="T1" fmla="*/ 67 h 142"/>
                <a:gd name="T2" fmla="*/ 91 w 145"/>
                <a:gd name="T3" fmla="*/ 0 h 142"/>
                <a:gd name="T4" fmla="*/ 65 w 145"/>
                <a:gd name="T5" fmla="*/ 12 h 142"/>
                <a:gd name="T6" fmla="*/ 3 w 145"/>
                <a:gd name="T7" fmla="*/ 91 h 142"/>
                <a:gd name="T8" fmla="*/ 115 w 145"/>
                <a:gd name="T9" fmla="*/ 96 h 142"/>
                <a:gd name="T10" fmla="*/ 109 w 145"/>
                <a:gd name="T11" fmla="*/ 106 h 142"/>
                <a:gd name="T12" fmla="*/ 110 w 145"/>
                <a:gd name="T13" fmla="*/ 106 h 142"/>
                <a:gd name="T14" fmla="*/ 145 w 145"/>
                <a:gd name="T15" fmla="*/ 62 h 142"/>
                <a:gd name="T16" fmla="*/ 64 w 145"/>
                <a:gd name="T17" fmla="*/ 86 h 142"/>
                <a:gd name="T18" fmla="*/ 84 w 145"/>
                <a:gd name="T19" fmla="*/ 79 h 142"/>
                <a:gd name="T20" fmla="*/ 85 w 145"/>
                <a:gd name="T21" fmla="*/ 94 h 142"/>
                <a:gd name="T22" fmla="*/ 85 w 145"/>
                <a:gd name="T23" fmla="*/ 79 h 142"/>
                <a:gd name="T24" fmla="*/ 130 w 145"/>
                <a:gd name="T25" fmla="*/ 86 h 142"/>
                <a:gd name="T26" fmla="*/ 142 w 145"/>
                <a:gd name="T27" fmla="*/ 51 h 142"/>
                <a:gd name="T28" fmla="*/ 80 w 145"/>
                <a:gd name="T29" fmla="*/ 36 h 142"/>
                <a:gd name="T30" fmla="*/ 40 w 145"/>
                <a:gd name="T31" fmla="*/ 120 h 142"/>
                <a:gd name="T32" fmla="*/ 89 w 145"/>
                <a:gd name="T33" fmla="*/ 121 h 142"/>
                <a:gd name="T34" fmla="*/ 92 w 145"/>
                <a:gd name="T35" fmla="*/ 110 h 142"/>
                <a:gd name="T36" fmla="*/ 67 w 145"/>
                <a:gd name="T37" fmla="*/ 128 h 142"/>
                <a:gd name="T38" fmla="*/ 72 w 145"/>
                <a:gd name="T39" fmla="*/ 120 h 142"/>
                <a:gd name="T40" fmla="*/ 69 w 145"/>
                <a:gd name="T41" fmla="*/ 60 h 142"/>
                <a:gd name="T42" fmla="*/ 63 w 145"/>
                <a:gd name="T43" fmla="*/ 69 h 142"/>
                <a:gd name="T44" fmla="*/ 112 w 145"/>
                <a:gd name="T45" fmla="*/ 68 h 142"/>
                <a:gd name="T46" fmla="*/ 127 w 145"/>
                <a:gd name="T47" fmla="*/ 55 h 142"/>
                <a:gd name="T48" fmla="*/ 123 w 145"/>
                <a:gd name="T49" fmla="*/ 48 h 142"/>
                <a:gd name="T50" fmla="*/ 83 w 145"/>
                <a:gd name="T51" fmla="*/ 74 h 142"/>
                <a:gd name="T52" fmla="*/ 20 w 145"/>
                <a:gd name="T53" fmla="*/ 63 h 142"/>
                <a:gd name="T54" fmla="*/ 20 w 145"/>
                <a:gd name="T55" fmla="*/ 67 h 142"/>
                <a:gd name="T56" fmla="*/ 115 w 145"/>
                <a:gd name="T57" fmla="*/ 26 h 142"/>
                <a:gd name="T58" fmla="*/ 114 w 145"/>
                <a:gd name="T59" fmla="*/ 20 h 142"/>
                <a:gd name="T60" fmla="*/ 61 w 145"/>
                <a:gd name="T61" fmla="*/ 114 h 142"/>
                <a:gd name="T62" fmla="*/ 61 w 145"/>
                <a:gd name="T63" fmla="*/ 120 h 142"/>
                <a:gd name="T64" fmla="*/ 54 w 145"/>
                <a:gd name="T65" fmla="*/ 116 h 142"/>
                <a:gd name="T66" fmla="*/ 59 w 145"/>
                <a:gd name="T67" fmla="*/ 108 h 142"/>
                <a:gd name="T68" fmla="*/ 81 w 145"/>
                <a:gd name="T69" fmla="*/ 74 h 142"/>
                <a:gd name="T70" fmla="*/ 70 w 145"/>
                <a:gd name="T71" fmla="*/ 73 h 142"/>
                <a:gd name="T72" fmla="*/ 109 w 145"/>
                <a:gd name="T73" fmla="*/ 21 h 142"/>
                <a:gd name="T74" fmla="*/ 99 w 145"/>
                <a:gd name="T75" fmla="*/ 9 h 142"/>
                <a:gd name="T76" fmla="*/ 98 w 145"/>
                <a:gd name="T77" fmla="*/ 6 h 142"/>
                <a:gd name="T78" fmla="*/ 86 w 145"/>
                <a:gd name="T79" fmla="*/ 28 h 142"/>
                <a:gd name="T80" fmla="*/ 70 w 145"/>
                <a:gd name="T81" fmla="*/ 60 h 142"/>
                <a:gd name="T82" fmla="*/ 66 w 145"/>
                <a:gd name="T83" fmla="*/ 87 h 142"/>
                <a:gd name="T84" fmla="*/ 49 w 145"/>
                <a:gd name="T85" fmla="*/ 116 h 142"/>
                <a:gd name="T86" fmla="*/ 86 w 145"/>
                <a:gd name="T87" fmla="*/ 39 h 142"/>
                <a:gd name="T88" fmla="*/ 89 w 145"/>
                <a:gd name="T89" fmla="*/ 33 h 142"/>
                <a:gd name="T90" fmla="*/ 92 w 145"/>
                <a:gd name="T91" fmla="*/ 28 h 142"/>
                <a:gd name="T92" fmla="*/ 55 w 145"/>
                <a:gd name="T93" fmla="*/ 70 h 142"/>
                <a:gd name="T94" fmla="*/ 12 w 145"/>
                <a:gd name="T95" fmla="*/ 89 h 142"/>
                <a:gd name="T96" fmla="*/ 52 w 145"/>
                <a:gd name="T97" fmla="*/ 76 h 142"/>
                <a:gd name="T98" fmla="*/ 22 w 145"/>
                <a:gd name="T99" fmla="*/ 96 h 142"/>
                <a:gd name="T100" fmla="*/ 43 w 145"/>
                <a:gd name="T101" fmla="*/ 45 h 142"/>
                <a:gd name="T102" fmla="*/ 60 w 145"/>
                <a:gd name="T103" fmla="*/ 63 h 142"/>
                <a:gd name="T104" fmla="*/ 51 w 145"/>
                <a:gd name="T105" fmla="*/ 38 h 142"/>
                <a:gd name="T106" fmla="*/ 43 w 145"/>
                <a:gd name="T107" fmla="*/ 31 h 142"/>
                <a:gd name="T108" fmla="*/ 29 w 145"/>
                <a:gd name="T109" fmla="*/ 46 h 142"/>
                <a:gd name="T110" fmla="*/ 43 w 145"/>
                <a:gd name="T111" fmla="*/ 39 h 142"/>
                <a:gd name="T112" fmla="*/ 56 w 145"/>
                <a:gd name="T113" fmla="*/ 4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5" h="142">
                  <a:moveTo>
                    <a:pt x="94" y="66"/>
                  </a:moveTo>
                  <a:cubicBezTo>
                    <a:pt x="95" y="66"/>
                    <a:pt x="96" y="64"/>
                    <a:pt x="98" y="65"/>
                  </a:cubicBezTo>
                  <a:cubicBezTo>
                    <a:pt x="96" y="66"/>
                    <a:pt x="95" y="68"/>
                    <a:pt x="94" y="66"/>
                  </a:cubicBezTo>
                  <a:moveTo>
                    <a:pt x="85" y="80"/>
                  </a:moveTo>
                  <a:cubicBezTo>
                    <a:pt x="86" y="80"/>
                    <a:pt x="87" y="79"/>
                    <a:pt x="88" y="80"/>
                  </a:cubicBezTo>
                  <a:cubicBezTo>
                    <a:pt x="87" y="80"/>
                    <a:pt x="86" y="82"/>
                    <a:pt x="85" y="80"/>
                  </a:cubicBezTo>
                  <a:moveTo>
                    <a:pt x="105" y="67"/>
                  </a:moveTo>
                  <a:cubicBezTo>
                    <a:pt x="106" y="66"/>
                    <a:pt x="107" y="65"/>
                    <a:pt x="109" y="67"/>
                  </a:cubicBezTo>
                  <a:cubicBezTo>
                    <a:pt x="108" y="67"/>
                    <a:pt x="107" y="68"/>
                    <a:pt x="105" y="67"/>
                  </a:cubicBezTo>
                  <a:moveTo>
                    <a:pt x="97" y="74"/>
                  </a:moveTo>
                  <a:cubicBezTo>
                    <a:pt x="99" y="73"/>
                    <a:pt x="100" y="71"/>
                    <a:pt x="101" y="73"/>
                  </a:cubicBezTo>
                  <a:cubicBezTo>
                    <a:pt x="100" y="74"/>
                    <a:pt x="99" y="76"/>
                    <a:pt x="97" y="74"/>
                  </a:cubicBezTo>
                  <a:moveTo>
                    <a:pt x="96" y="2"/>
                  </a:moveTo>
                  <a:cubicBezTo>
                    <a:pt x="91" y="0"/>
                    <a:pt x="91" y="0"/>
                    <a:pt x="91" y="0"/>
                  </a:cubicBezTo>
                  <a:cubicBezTo>
                    <a:pt x="87" y="14"/>
                    <a:pt x="87" y="14"/>
                    <a:pt x="87" y="14"/>
                  </a:cubicBezTo>
                  <a:cubicBezTo>
                    <a:pt x="90" y="9"/>
                    <a:pt x="93" y="5"/>
                    <a:pt x="96" y="2"/>
                  </a:cubicBezTo>
                  <a:moveTo>
                    <a:pt x="70" y="7"/>
                  </a:moveTo>
                  <a:cubicBezTo>
                    <a:pt x="68" y="8"/>
                    <a:pt x="68" y="8"/>
                    <a:pt x="68" y="8"/>
                  </a:cubicBezTo>
                  <a:cubicBezTo>
                    <a:pt x="69" y="9"/>
                    <a:pt x="69" y="9"/>
                    <a:pt x="70" y="10"/>
                  </a:cubicBezTo>
                  <a:cubicBezTo>
                    <a:pt x="68" y="14"/>
                    <a:pt x="68" y="14"/>
                    <a:pt x="68" y="14"/>
                  </a:cubicBezTo>
                  <a:cubicBezTo>
                    <a:pt x="67" y="13"/>
                    <a:pt x="66" y="12"/>
                    <a:pt x="65" y="12"/>
                  </a:cubicBezTo>
                  <a:cubicBezTo>
                    <a:pt x="79" y="29"/>
                    <a:pt x="79" y="29"/>
                    <a:pt x="79" y="29"/>
                  </a:cubicBezTo>
                  <a:cubicBezTo>
                    <a:pt x="80" y="26"/>
                    <a:pt x="82" y="23"/>
                    <a:pt x="83" y="21"/>
                  </a:cubicBezTo>
                  <a:cubicBezTo>
                    <a:pt x="72" y="7"/>
                    <a:pt x="72" y="7"/>
                    <a:pt x="72" y="7"/>
                  </a:cubicBezTo>
                  <a:cubicBezTo>
                    <a:pt x="72" y="7"/>
                    <a:pt x="71" y="7"/>
                    <a:pt x="70" y="7"/>
                  </a:cubicBezTo>
                  <a:moveTo>
                    <a:pt x="14" y="77"/>
                  </a:moveTo>
                  <a:cubicBezTo>
                    <a:pt x="0" y="80"/>
                    <a:pt x="0" y="80"/>
                    <a:pt x="0" y="80"/>
                  </a:cubicBezTo>
                  <a:cubicBezTo>
                    <a:pt x="3" y="91"/>
                    <a:pt x="3" y="91"/>
                    <a:pt x="3" y="91"/>
                  </a:cubicBezTo>
                  <a:cubicBezTo>
                    <a:pt x="8" y="90"/>
                    <a:pt x="8" y="90"/>
                    <a:pt x="8" y="90"/>
                  </a:cubicBezTo>
                  <a:cubicBezTo>
                    <a:pt x="10" y="86"/>
                    <a:pt x="12" y="81"/>
                    <a:pt x="14" y="77"/>
                  </a:cubicBezTo>
                  <a:moveTo>
                    <a:pt x="89" y="129"/>
                  </a:moveTo>
                  <a:cubicBezTo>
                    <a:pt x="95" y="133"/>
                    <a:pt x="95" y="133"/>
                    <a:pt x="95" y="133"/>
                  </a:cubicBezTo>
                  <a:cubicBezTo>
                    <a:pt x="101" y="113"/>
                    <a:pt x="101" y="113"/>
                    <a:pt x="101" y="113"/>
                  </a:cubicBezTo>
                  <a:cubicBezTo>
                    <a:pt x="102" y="114"/>
                    <a:pt x="102" y="114"/>
                    <a:pt x="102" y="114"/>
                  </a:cubicBezTo>
                  <a:cubicBezTo>
                    <a:pt x="106" y="109"/>
                    <a:pt x="110" y="102"/>
                    <a:pt x="115" y="96"/>
                  </a:cubicBezTo>
                  <a:cubicBezTo>
                    <a:pt x="107" y="97"/>
                    <a:pt x="107" y="97"/>
                    <a:pt x="107" y="97"/>
                  </a:cubicBezTo>
                  <a:cubicBezTo>
                    <a:pt x="105" y="100"/>
                    <a:pt x="103" y="104"/>
                    <a:pt x="101" y="108"/>
                  </a:cubicBezTo>
                  <a:cubicBezTo>
                    <a:pt x="97" y="115"/>
                    <a:pt x="93" y="123"/>
                    <a:pt x="89" y="129"/>
                  </a:cubicBezTo>
                  <a:moveTo>
                    <a:pt x="103" y="116"/>
                  </a:moveTo>
                  <a:cubicBezTo>
                    <a:pt x="109" y="122"/>
                    <a:pt x="109" y="122"/>
                    <a:pt x="109" y="122"/>
                  </a:cubicBezTo>
                  <a:cubicBezTo>
                    <a:pt x="110" y="118"/>
                    <a:pt x="111" y="114"/>
                    <a:pt x="114" y="112"/>
                  </a:cubicBezTo>
                  <a:cubicBezTo>
                    <a:pt x="109" y="106"/>
                    <a:pt x="109" y="106"/>
                    <a:pt x="109" y="106"/>
                  </a:cubicBezTo>
                  <a:cubicBezTo>
                    <a:pt x="108" y="108"/>
                    <a:pt x="108" y="108"/>
                    <a:pt x="108" y="108"/>
                  </a:cubicBezTo>
                  <a:cubicBezTo>
                    <a:pt x="106" y="111"/>
                    <a:pt x="105" y="113"/>
                    <a:pt x="103" y="116"/>
                  </a:cubicBezTo>
                  <a:moveTo>
                    <a:pt x="110" y="106"/>
                  </a:moveTo>
                  <a:cubicBezTo>
                    <a:pt x="130" y="103"/>
                    <a:pt x="130" y="103"/>
                    <a:pt x="130" y="103"/>
                  </a:cubicBezTo>
                  <a:cubicBezTo>
                    <a:pt x="127" y="94"/>
                    <a:pt x="127" y="94"/>
                    <a:pt x="127" y="94"/>
                  </a:cubicBezTo>
                  <a:cubicBezTo>
                    <a:pt x="117" y="96"/>
                    <a:pt x="117" y="96"/>
                    <a:pt x="117" y="96"/>
                  </a:cubicBezTo>
                  <a:cubicBezTo>
                    <a:pt x="115" y="99"/>
                    <a:pt x="112" y="103"/>
                    <a:pt x="110" y="106"/>
                  </a:cubicBezTo>
                  <a:moveTo>
                    <a:pt x="111" y="125"/>
                  </a:moveTo>
                  <a:cubicBezTo>
                    <a:pt x="115" y="130"/>
                    <a:pt x="115" y="130"/>
                    <a:pt x="115" y="130"/>
                  </a:cubicBezTo>
                  <a:cubicBezTo>
                    <a:pt x="124" y="123"/>
                    <a:pt x="124" y="123"/>
                    <a:pt x="124" y="123"/>
                  </a:cubicBezTo>
                  <a:cubicBezTo>
                    <a:pt x="116" y="114"/>
                    <a:pt x="116" y="114"/>
                    <a:pt x="116" y="114"/>
                  </a:cubicBezTo>
                  <a:cubicBezTo>
                    <a:pt x="114" y="117"/>
                    <a:pt x="113" y="122"/>
                    <a:pt x="111" y="125"/>
                  </a:cubicBezTo>
                  <a:moveTo>
                    <a:pt x="139" y="63"/>
                  </a:moveTo>
                  <a:cubicBezTo>
                    <a:pt x="145" y="62"/>
                    <a:pt x="145" y="62"/>
                    <a:pt x="145" y="62"/>
                  </a:cubicBezTo>
                  <a:cubicBezTo>
                    <a:pt x="143" y="56"/>
                    <a:pt x="143" y="56"/>
                    <a:pt x="143" y="56"/>
                  </a:cubicBezTo>
                  <a:cubicBezTo>
                    <a:pt x="141" y="60"/>
                    <a:pt x="141" y="60"/>
                    <a:pt x="141" y="60"/>
                  </a:cubicBezTo>
                  <a:cubicBezTo>
                    <a:pt x="141" y="61"/>
                    <a:pt x="140" y="62"/>
                    <a:pt x="139" y="63"/>
                  </a:cubicBezTo>
                  <a:close/>
                  <a:moveTo>
                    <a:pt x="64" y="86"/>
                  </a:moveTo>
                  <a:cubicBezTo>
                    <a:pt x="64" y="86"/>
                    <a:pt x="63" y="86"/>
                    <a:pt x="63" y="85"/>
                  </a:cubicBezTo>
                  <a:cubicBezTo>
                    <a:pt x="60" y="92"/>
                    <a:pt x="60" y="92"/>
                    <a:pt x="60" y="92"/>
                  </a:cubicBezTo>
                  <a:cubicBezTo>
                    <a:pt x="62" y="90"/>
                    <a:pt x="63" y="88"/>
                    <a:pt x="64" y="86"/>
                  </a:cubicBezTo>
                  <a:moveTo>
                    <a:pt x="31" y="113"/>
                  </a:moveTo>
                  <a:cubicBezTo>
                    <a:pt x="30" y="113"/>
                    <a:pt x="30" y="113"/>
                    <a:pt x="30" y="113"/>
                  </a:cubicBezTo>
                  <a:cubicBezTo>
                    <a:pt x="30" y="114"/>
                    <a:pt x="30" y="114"/>
                    <a:pt x="30" y="114"/>
                  </a:cubicBezTo>
                  <a:lnTo>
                    <a:pt x="31" y="113"/>
                  </a:lnTo>
                  <a:close/>
                  <a:moveTo>
                    <a:pt x="76" y="83"/>
                  </a:moveTo>
                  <a:cubicBezTo>
                    <a:pt x="78" y="86"/>
                    <a:pt x="78" y="86"/>
                    <a:pt x="78" y="86"/>
                  </a:cubicBezTo>
                  <a:cubicBezTo>
                    <a:pt x="80" y="83"/>
                    <a:pt x="81" y="80"/>
                    <a:pt x="84" y="79"/>
                  </a:cubicBezTo>
                  <a:cubicBezTo>
                    <a:pt x="83" y="78"/>
                    <a:pt x="83" y="78"/>
                    <a:pt x="83" y="77"/>
                  </a:cubicBezTo>
                  <a:cubicBezTo>
                    <a:pt x="82" y="75"/>
                    <a:pt x="82" y="75"/>
                    <a:pt x="82" y="75"/>
                  </a:cubicBezTo>
                  <a:lnTo>
                    <a:pt x="76" y="83"/>
                  </a:lnTo>
                  <a:close/>
                  <a:moveTo>
                    <a:pt x="79" y="87"/>
                  </a:moveTo>
                  <a:cubicBezTo>
                    <a:pt x="84" y="92"/>
                    <a:pt x="84" y="92"/>
                    <a:pt x="84" y="92"/>
                  </a:cubicBezTo>
                  <a:cubicBezTo>
                    <a:pt x="85" y="91"/>
                    <a:pt x="86" y="90"/>
                    <a:pt x="87" y="89"/>
                  </a:cubicBezTo>
                  <a:cubicBezTo>
                    <a:pt x="87" y="91"/>
                    <a:pt x="86" y="92"/>
                    <a:pt x="85" y="94"/>
                  </a:cubicBezTo>
                  <a:cubicBezTo>
                    <a:pt x="94" y="104"/>
                    <a:pt x="94" y="104"/>
                    <a:pt x="94" y="104"/>
                  </a:cubicBezTo>
                  <a:cubicBezTo>
                    <a:pt x="93" y="108"/>
                    <a:pt x="93" y="108"/>
                    <a:pt x="93" y="108"/>
                  </a:cubicBezTo>
                  <a:cubicBezTo>
                    <a:pt x="95" y="104"/>
                    <a:pt x="98" y="100"/>
                    <a:pt x="100" y="96"/>
                  </a:cubicBezTo>
                  <a:cubicBezTo>
                    <a:pt x="91" y="85"/>
                    <a:pt x="91" y="85"/>
                    <a:pt x="91" y="85"/>
                  </a:cubicBezTo>
                  <a:cubicBezTo>
                    <a:pt x="90" y="87"/>
                    <a:pt x="89" y="88"/>
                    <a:pt x="87" y="89"/>
                  </a:cubicBezTo>
                  <a:cubicBezTo>
                    <a:pt x="88" y="88"/>
                    <a:pt x="89" y="86"/>
                    <a:pt x="90" y="84"/>
                  </a:cubicBezTo>
                  <a:cubicBezTo>
                    <a:pt x="85" y="79"/>
                    <a:pt x="85" y="79"/>
                    <a:pt x="85" y="79"/>
                  </a:cubicBezTo>
                  <a:cubicBezTo>
                    <a:pt x="84" y="82"/>
                    <a:pt x="79" y="83"/>
                    <a:pt x="80" y="87"/>
                  </a:cubicBezTo>
                  <a:cubicBezTo>
                    <a:pt x="80" y="87"/>
                    <a:pt x="80" y="87"/>
                    <a:pt x="79" y="87"/>
                  </a:cubicBezTo>
                  <a:moveTo>
                    <a:pt x="117" y="73"/>
                  </a:moveTo>
                  <a:cubicBezTo>
                    <a:pt x="125" y="82"/>
                    <a:pt x="125" y="82"/>
                    <a:pt x="125" y="82"/>
                  </a:cubicBezTo>
                  <a:cubicBezTo>
                    <a:pt x="126" y="81"/>
                    <a:pt x="127" y="80"/>
                    <a:pt x="128" y="80"/>
                  </a:cubicBezTo>
                  <a:cubicBezTo>
                    <a:pt x="127" y="83"/>
                    <a:pt x="127" y="83"/>
                    <a:pt x="127" y="83"/>
                  </a:cubicBezTo>
                  <a:cubicBezTo>
                    <a:pt x="130" y="86"/>
                    <a:pt x="130" y="86"/>
                    <a:pt x="130" y="86"/>
                  </a:cubicBezTo>
                  <a:cubicBezTo>
                    <a:pt x="138" y="81"/>
                    <a:pt x="138" y="81"/>
                    <a:pt x="138" y="81"/>
                  </a:cubicBezTo>
                  <a:cubicBezTo>
                    <a:pt x="122" y="66"/>
                    <a:pt x="122" y="66"/>
                    <a:pt x="122" y="66"/>
                  </a:cubicBezTo>
                  <a:cubicBezTo>
                    <a:pt x="137" y="64"/>
                    <a:pt x="137" y="64"/>
                    <a:pt x="137" y="64"/>
                  </a:cubicBezTo>
                  <a:cubicBezTo>
                    <a:pt x="138" y="63"/>
                    <a:pt x="138" y="63"/>
                    <a:pt x="138" y="63"/>
                  </a:cubicBezTo>
                  <a:cubicBezTo>
                    <a:pt x="139" y="60"/>
                    <a:pt x="141" y="58"/>
                    <a:pt x="142" y="56"/>
                  </a:cubicBezTo>
                  <a:cubicBezTo>
                    <a:pt x="143" y="55"/>
                    <a:pt x="143" y="55"/>
                    <a:pt x="143" y="55"/>
                  </a:cubicBezTo>
                  <a:cubicBezTo>
                    <a:pt x="142" y="51"/>
                    <a:pt x="142" y="51"/>
                    <a:pt x="142" y="51"/>
                  </a:cubicBezTo>
                  <a:cubicBezTo>
                    <a:pt x="130" y="54"/>
                    <a:pt x="130" y="54"/>
                    <a:pt x="130" y="54"/>
                  </a:cubicBezTo>
                  <a:lnTo>
                    <a:pt x="117" y="73"/>
                  </a:lnTo>
                  <a:close/>
                  <a:moveTo>
                    <a:pt x="113" y="20"/>
                  </a:moveTo>
                  <a:cubicBezTo>
                    <a:pt x="112" y="20"/>
                    <a:pt x="112" y="20"/>
                    <a:pt x="112" y="20"/>
                  </a:cubicBezTo>
                  <a:lnTo>
                    <a:pt x="113" y="20"/>
                  </a:lnTo>
                  <a:close/>
                  <a:moveTo>
                    <a:pt x="80" y="34"/>
                  </a:moveTo>
                  <a:cubicBezTo>
                    <a:pt x="80" y="36"/>
                    <a:pt x="80" y="36"/>
                    <a:pt x="80" y="36"/>
                  </a:cubicBezTo>
                  <a:cubicBezTo>
                    <a:pt x="81" y="34"/>
                    <a:pt x="82" y="32"/>
                    <a:pt x="83" y="31"/>
                  </a:cubicBezTo>
                  <a:cubicBezTo>
                    <a:pt x="82" y="32"/>
                    <a:pt x="81" y="33"/>
                    <a:pt x="80" y="34"/>
                  </a:cubicBezTo>
                  <a:moveTo>
                    <a:pt x="48" y="109"/>
                  </a:moveTo>
                  <a:cubicBezTo>
                    <a:pt x="34" y="112"/>
                    <a:pt x="34" y="112"/>
                    <a:pt x="34" y="112"/>
                  </a:cubicBezTo>
                  <a:cubicBezTo>
                    <a:pt x="33" y="114"/>
                    <a:pt x="31" y="116"/>
                    <a:pt x="30" y="117"/>
                  </a:cubicBezTo>
                  <a:cubicBezTo>
                    <a:pt x="31" y="122"/>
                    <a:pt x="31" y="122"/>
                    <a:pt x="31" y="122"/>
                  </a:cubicBezTo>
                  <a:cubicBezTo>
                    <a:pt x="40" y="120"/>
                    <a:pt x="40" y="120"/>
                    <a:pt x="40" y="120"/>
                  </a:cubicBezTo>
                  <a:cubicBezTo>
                    <a:pt x="43" y="116"/>
                    <a:pt x="46" y="112"/>
                    <a:pt x="48" y="109"/>
                  </a:cubicBezTo>
                  <a:moveTo>
                    <a:pt x="35" y="117"/>
                  </a:moveTo>
                  <a:cubicBezTo>
                    <a:pt x="36" y="113"/>
                    <a:pt x="37" y="112"/>
                    <a:pt x="38" y="112"/>
                  </a:cubicBezTo>
                  <a:cubicBezTo>
                    <a:pt x="39" y="113"/>
                    <a:pt x="39" y="117"/>
                    <a:pt x="35" y="117"/>
                  </a:cubicBezTo>
                  <a:moveTo>
                    <a:pt x="92" y="108"/>
                  </a:moveTo>
                  <a:cubicBezTo>
                    <a:pt x="92" y="110"/>
                    <a:pt x="92" y="110"/>
                    <a:pt x="92" y="110"/>
                  </a:cubicBezTo>
                  <a:cubicBezTo>
                    <a:pt x="89" y="121"/>
                    <a:pt x="89" y="121"/>
                    <a:pt x="89" y="121"/>
                  </a:cubicBezTo>
                  <a:cubicBezTo>
                    <a:pt x="91" y="117"/>
                    <a:pt x="93" y="114"/>
                    <a:pt x="95" y="111"/>
                  </a:cubicBezTo>
                  <a:cubicBezTo>
                    <a:pt x="97" y="108"/>
                    <a:pt x="99" y="105"/>
                    <a:pt x="100" y="102"/>
                  </a:cubicBezTo>
                  <a:cubicBezTo>
                    <a:pt x="101" y="101"/>
                    <a:pt x="103" y="99"/>
                    <a:pt x="104" y="97"/>
                  </a:cubicBezTo>
                  <a:cubicBezTo>
                    <a:pt x="102" y="98"/>
                    <a:pt x="102" y="98"/>
                    <a:pt x="102" y="98"/>
                  </a:cubicBezTo>
                  <a:cubicBezTo>
                    <a:pt x="101" y="97"/>
                    <a:pt x="101" y="97"/>
                    <a:pt x="101" y="97"/>
                  </a:cubicBezTo>
                  <a:cubicBezTo>
                    <a:pt x="93" y="108"/>
                    <a:pt x="93" y="108"/>
                    <a:pt x="93" y="108"/>
                  </a:cubicBezTo>
                  <a:cubicBezTo>
                    <a:pt x="92" y="110"/>
                    <a:pt x="92" y="110"/>
                    <a:pt x="92" y="110"/>
                  </a:cubicBezTo>
                  <a:cubicBezTo>
                    <a:pt x="94" y="107"/>
                    <a:pt x="94" y="107"/>
                    <a:pt x="94" y="107"/>
                  </a:cubicBezTo>
                  <a:cubicBezTo>
                    <a:pt x="94" y="106"/>
                    <a:pt x="94" y="106"/>
                    <a:pt x="95" y="105"/>
                  </a:cubicBezTo>
                  <a:cubicBezTo>
                    <a:pt x="95" y="105"/>
                    <a:pt x="96" y="104"/>
                    <a:pt x="96" y="103"/>
                  </a:cubicBezTo>
                  <a:cubicBezTo>
                    <a:pt x="98" y="100"/>
                    <a:pt x="96" y="103"/>
                    <a:pt x="97" y="102"/>
                  </a:cubicBezTo>
                  <a:cubicBezTo>
                    <a:pt x="98" y="100"/>
                    <a:pt x="100" y="98"/>
                    <a:pt x="101" y="96"/>
                  </a:cubicBezTo>
                  <a:cubicBezTo>
                    <a:pt x="98" y="99"/>
                    <a:pt x="95" y="104"/>
                    <a:pt x="92" y="108"/>
                  </a:cubicBezTo>
                  <a:moveTo>
                    <a:pt x="67" y="128"/>
                  </a:moveTo>
                  <a:cubicBezTo>
                    <a:pt x="74" y="137"/>
                    <a:pt x="74" y="137"/>
                    <a:pt x="74" y="137"/>
                  </a:cubicBezTo>
                  <a:cubicBezTo>
                    <a:pt x="80" y="130"/>
                    <a:pt x="80" y="130"/>
                    <a:pt x="80" y="130"/>
                  </a:cubicBezTo>
                  <a:cubicBezTo>
                    <a:pt x="79" y="129"/>
                    <a:pt x="79" y="129"/>
                    <a:pt x="79" y="129"/>
                  </a:cubicBezTo>
                  <a:cubicBezTo>
                    <a:pt x="74" y="137"/>
                    <a:pt x="74" y="137"/>
                    <a:pt x="74" y="137"/>
                  </a:cubicBezTo>
                  <a:cubicBezTo>
                    <a:pt x="75" y="135"/>
                    <a:pt x="75" y="135"/>
                    <a:pt x="75" y="135"/>
                  </a:cubicBezTo>
                  <a:cubicBezTo>
                    <a:pt x="79" y="129"/>
                    <a:pt x="79" y="129"/>
                    <a:pt x="79" y="129"/>
                  </a:cubicBezTo>
                  <a:cubicBezTo>
                    <a:pt x="72" y="120"/>
                    <a:pt x="72" y="120"/>
                    <a:pt x="72" y="120"/>
                  </a:cubicBezTo>
                  <a:cubicBezTo>
                    <a:pt x="71" y="123"/>
                    <a:pt x="69" y="126"/>
                    <a:pt x="67" y="128"/>
                  </a:cubicBezTo>
                  <a:moveTo>
                    <a:pt x="66" y="57"/>
                  </a:moveTo>
                  <a:cubicBezTo>
                    <a:pt x="65" y="58"/>
                    <a:pt x="65" y="58"/>
                    <a:pt x="65" y="58"/>
                  </a:cubicBezTo>
                  <a:cubicBezTo>
                    <a:pt x="64" y="60"/>
                    <a:pt x="64" y="60"/>
                    <a:pt x="64" y="60"/>
                  </a:cubicBezTo>
                  <a:cubicBezTo>
                    <a:pt x="61" y="65"/>
                    <a:pt x="61" y="65"/>
                    <a:pt x="61" y="65"/>
                  </a:cubicBezTo>
                  <a:cubicBezTo>
                    <a:pt x="64" y="67"/>
                    <a:pt x="64" y="67"/>
                    <a:pt x="64" y="67"/>
                  </a:cubicBezTo>
                  <a:cubicBezTo>
                    <a:pt x="69" y="60"/>
                    <a:pt x="69" y="60"/>
                    <a:pt x="69" y="60"/>
                  </a:cubicBezTo>
                  <a:cubicBezTo>
                    <a:pt x="67" y="57"/>
                    <a:pt x="67" y="57"/>
                    <a:pt x="67" y="57"/>
                  </a:cubicBezTo>
                  <a:lnTo>
                    <a:pt x="66" y="57"/>
                  </a:lnTo>
                  <a:close/>
                  <a:moveTo>
                    <a:pt x="52" y="78"/>
                  </a:moveTo>
                  <a:cubicBezTo>
                    <a:pt x="51" y="80"/>
                    <a:pt x="51" y="80"/>
                    <a:pt x="51" y="80"/>
                  </a:cubicBezTo>
                  <a:cubicBezTo>
                    <a:pt x="50" y="81"/>
                    <a:pt x="50" y="81"/>
                    <a:pt x="50" y="81"/>
                  </a:cubicBezTo>
                  <a:cubicBezTo>
                    <a:pt x="55" y="80"/>
                    <a:pt x="55" y="80"/>
                    <a:pt x="55" y="80"/>
                  </a:cubicBezTo>
                  <a:cubicBezTo>
                    <a:pt x="63" y="69"/>
                    <a:pt x="63" y="69"/>
                    <a:pt x="63" y="69"/>
                  </a:cubicBezTo>
                  <a:cubicBezTo>
                    <a:pt x="58" y="69"/>
                    <a:pt x="58" y="69"/>
                    <a:pt x="58" y="69"/>
                  </a:cubicBezTo>
                  <a:lnTo>
                    <a:pt x="52" y="78"/>
                  </a:lnTo>
                  <a:close/>
                  <a:moveTo>
                    <a:pt x="83" y="74"/>
                  </a:moveTo>
                  <a:cubicBezTo>
                    <a:pt x="99" y="71"/>
                    <a:pt x="99" y="71"/>
                    <a:pt x="99" y="71"/>
                  </a:cubicBezTo>
                  <a:cubicBezTo>
                    <a:pt x="100" y="69"/>
                    <a:pt x="101" y="68"/>
                    <a:pt x="103" y="67"/>
                  </a:cubicBezTo>
                  <a:cubicBezTo>
                    <a:pt x="102" y="68"/>
                    <a:pt x="101" y="69"/>
                    <a:pt x="101" y="70"/>
                  </a:cubicBezTo>
                  <a:cubicBezTo>
                    <a:pt x="112" y="68"/>
                    <a:pt x="112" y="68"/>
                    <a:pt x="112" y="68"/>
                  </a:cubicBezTo>
                  <a:cubicBezTo>
                    <a:pt x="113" y="69"/>
                    <a:pt x="113" y="69"/>
                    <a:pt x="113" y="69"/>
                  </a:cubicBezTo>
                  <a:cubicBezTo>
                    <a:pt x="113" y="67"/>
                    <a:pt x="114" y="66"/>
                    <a:pt x="116" y="67"/>
                  </a:cubicBezTo>
                  <a:cubicBezTo>
                    <a:pt x="115" y="68"/>
                    <a:pt x="115" y="69"/>
                    <a:pt x="114" y="70"/>
                  </a:cubicBezTo>
                  <a:cubicBezTo>
                    <a:pt x="116" y="73"/>
                    <a:pt x="116" y="73"/>
                    <a:pt x="116" y="73"/>
                  </a:cubicBezTo>
                  <a:cubicBezTo>
                    <a:pt x="119" y="69"/>
                    <a:pt x="121" y="66"/>
                    <a:pt x="124" y="62"/>
                  </a:cubicBezTo>
                  <a:cubicBezTo>
                    <a:pt x="126" y="59"/>
                    <a:pt x="128" y="57"/>
                    <a:pt x="129" y="54"/>
                  </a:cubicBezTo>
                  <a:cubicBezTo>
                    <a:pt x="127" y="55"/>
                    <a:pt x="127" y="55"/>
                    <a:pt x="127" y="55"/>
                  </a:cubicBezTo>
                  <a:cubicBezTo>
                    <a:pt x="121" y="64"/>
                    <a:pt x="121" y="64"/>
                    <a:pt x="121" y="64"/>
                  </a:cubicBezTo>
                  <a:cubicBezTo>
                    <a:pt x="121" y="63"/>
                    <a:pt x="120" y="63"/>
                    <a:pt x="120" y="64"/>
                  </a:cubicBezTo>
                  <a:cubicBezTo>
                    <a:pt x="118" y="64"/>
                    <a:pt x="118" y="67"/>
                    <a:pt x="116" y="66"/>
                  </a:cubicBezTo>
                  <a:cubicBezTo>
                    <a:pt x="116" y="65"/>
                    <a:pt x="117" y="64"/>
                    <a:pt x="117" y="64"/>
                  </a:cubicBezTo>
                  <a:cubicBezTo>
                    <a:pt x="119" y="61"/>
                    <a:pt x="121" y="58"/>
                    <a:pt x="124" y="55"/>
                  </a:cubicBezTo>
                  <a:cubicBezTo>
                    <a:pt x="120" y="56"/>
                    <a:pt x="120" y="56"/>
                    <a:pt x="120" y="56"/>
                  </a:cubicBezTo>
                  <a:cubicBezTo>
                    <a:pt x="123" y="48"/>
                    <a:pt x="123" y="48"/>
                    <a:pt x="123" y="48"/>
                  </a:cubicBezTo>
                  <a:cubicBezTo>
                    <a:pt x="123" y="48"/>
                    <a:pt x="123" y="48"/>
                    <a:pt x="122" y="48"/>
                  </a:cubicBezTo>
                  <a:cubicBezTo>
                    <a:pt x="123" y="47"/>
                    <a:pt x="123" y="46"/>
                    <a:pt x="124" y="46"/>
                  </a:cubicBezTo>
                  <a:cubicBezTo>
                    <a:pt x="128" y="36"/>
                    <a:pt x="128" y="36"/>
                    <a:pt x="128" y="36"/>
                  </a:cubicBezTo>
                  <a:cubicBezTo>
                    <a:pt x="119" y="35"/>
                    <a:pt x="119" y="35"/>
                    <a:pt x="119" y="35"/>
                  </a:cubicBezTo>
                  <a:cubicBezTo>
                    <a:pt x="109" y="58"/>
                    <a:pt x="109" y="58"/>
                    <a:pt x="109" y="58"/>
                  </a:cubicBezTo>
                  <a:cubicBezTo>
                    <a:pt x="91" y="62"/>
                    <a:pt x="91" y="62"/>
                    <a:pt x="91" y="62"/>
                  </a:cubicBezTo>
                  <a:lnTo>
                    <a:pt x="83" y="74"/>
                  </a:lnTo>
                  <a:close/>
                  <a:moveTo>
                    <a:pt x="93" y="68"/>
                  </a:moveTo>
                  <a:cubicBezTo>
                    <a:pt x="91" y="68"/>
                    <a:pt x="93" y="66"/>
                    <a:pt x="94" y="66"/>
                  </a:cubicBezTo>
                  <a:cubicBezTo>
                    <a:pt x="94" y="67"/>
                    <a:pt x="93" y="67"/>
                    <a:pt x="93" y="68"/>
                  </a:cubicBezTo>
                  <a:moveTo>
                    <a:pt x="25" y="66"/>
                  </a:moveTo>
                  <a:cubicBezTo>
                    <a:pt x="23" y="64"/>
                    <a:pt x="23" y="64"/>
                    <a:pt x="23" y="64"/>
                  </a:cubicBezTo>
                  <a:cubicBezTo>
                    <a:pt x="22" y="63"/>
                    <a:pt x="22" y="63"/>
                    <a:pt x="22" y="63"/>
                  </a:cubicBezTo>
                  <a:cubicBezTo>
                    <a:pt x="21" y="63"/>
                    <a:pt x="21" y="63"/>
                    <a:pt x="20" y="63"/>
                  </a:cubicBezTo>
                  <a:cubicBezTo>
                    <a:pt x="20" y="62"/>
                    <a:pt x="20" y="61"/>
                    <a:pt x="20" y="60"/>
                  </a:cubicBezTo>
                  <a:cubicBezTo>
                    <a:pt x="15" y="56"/>
                    <a:pt x="15" y="56"/>
                    <a:pt x="15" y="56"/>
                  </a:cubicBezTo>
                  <a:cubicBezTo>
                    <a:pt x="7" y="61"/>
                    <a:pt x="7" y="61"/>
                    <a:pt x="7" y="61"/>
                  </a:cubicBezTo>
                  <a:cubicBezTo>
                    <a:pt x="16" y="70"/>
                    <a:pt x="16" y="70"/>
                    <a:pt x="16" y="70"/>
                  </a:cubicBezTo>
                  <a:cubicBezTo>
                    <a:pt x="18" y="68"/>
                    <a:pt x="21" y="65"/>
                    <a:pt x="22" y="63"/>
                  </a:cubicBezTo>
                  <a:cubicBezTo>
                    <a:pt x="23" y="64"/>
                    <a:pt x="23" y="64"/>
                    <a:pt x="23" y="64"/>
                  </a:cubicBezTo>
                  <a:cubicBezTo>
                    <a:pt x="22" y="65"/>
                    <a:pt x="21" y="66"/>
                    <a:pt x="20" y="67"/>
                  </a:cubicBezTo>
                  <a:cubicBezTo>
                    <a:pt x="19" y="68"/>
                    <a:pt x="18" y="70"/>
                    <a:pt x="17" y="71"/>
                  </a:cubicBezTo>
                  <a:cubicBezTo>
                    <a:pt x="18" y="72"/>
                    <a:pt x="18" y="72"/>
                    <a:pt x="18" y="72"/>
                  </a:cubicBezTo>
                  <a:cubicBezTo>
                    <a:pt x="20" y="70"/>
                    <a:pt x="23" y="68"/>
                    <a:pt x="25" y="66"/>
                  </a:cubicBezTo>
                  <a:moveTo>
                    <a:pt x="104" y="32"/>
                  </a:moveTo>
                  <a:cubicBezTo>
                    <a:pt x="113" y="30"/>
                    <a:pt x="113" y="30"/>
                    <a:pt x="113" y="30"/>
                  </a:cubicBezTo>
                  <a:cubicBezTo>
                    <a:pt x="115" y="26"/>
                    <a:pt x="115" y="26"/>
                    <a:pt x="115" y="26"/>
                  </a:cubicBezTo>
                  <a:cubicBezTo>
                    <a:pt x="115" y="26"/>
                    <a:pt x="115" y="26"/>
                    <a:pt x="115" y="26"/>
                  </a:cubicBezTo>
                  <a:cubicBezTo>
                    <a:pt x="115" y="27"/>
                    <a:pt x="115" y="27"/>
                    <a:pt x="115" y="27"/>
                  </a:cubicBezTo>
                  <a:cubicBezTo>
                    <a:pt x="115" y="28"/>
                    <a:pt x="115" y="28"/>
                    <a:pt x="115" y="28"/>
                  </a:cubicBezTo>
                  <a:cubicBezTo>
                    <a:pt x="114" y="29"/>
                    <a:pt x="114" y="29"/>
                    <a:pt x="114" y="29"/>
                  </a:cubicBezTo>
                  <a:cubicBezTo>
                    <a:pt x="115" y="28"/>
                    <a:pt x="115" y="28"/>
                    <a:pt x="115" y="28"/>
                  </a:cubicBezTo>
                  <a:cubicBezTo>
                    <a:pt x="115" y="27"/>
                    <a:pt x="115" y="27"/>
                    <a:pt x="115" y="27"/>
                  </a:cubicBezTo>
                  <a:cubicBezTo>
                    <a:pt x="115" y="27"/>
                    <a:pt x="115" y="27"/>
                    <a:pt x="115" y="26"/>
                  </a:cubicBezTo>
                  <a:cubicBezTo>
                    <a:pt x="114" y="20"/>
                    <a:pt x="114" y="20"/>
                    <a:pt x="114" y="20"/>
                  </a:cubicBezTo>
                  <a:cubicBezTo>
                    <a:pt x="113" y="22"/>
                    <a:pt x="111" y="24"/>
                    <a:pt x="110" y="26"/>
                  </a:cubicBezTo>
                  <a:cubicBezTo>
                    <a:pt x="107" y="27"/>
                    <a:pt x="105" y="29"/>
                    <a:pt x="104" y="32"/>
                  </a:cubicBezTo>
                  <a:moveTo>
                    <a:pt x="74" y="53"/>
                  </a:moveTo>
                  <a:cubicBezTo>
                    <a:pt x="76" y="50"/>
                    <a:pt x="76" y="50"/>
                    <a:pt x="76" y="50"/>
                  </a:cubicBezTo>
                  <a:cubicBezTo>
                    <a:pt x="75" y="51"/>
                    <a:pt x="75" y="51"/>
                    <a:pt x="74" y="52"/>
                  </a:cubicBezTo>
                  <a:lnTo>
                    <a:pt x="74" y="53"/>
                  </a:lnTo>
                  <a:close/>
                  <a:moveTo>
                    <a:pt x="61" y="114"/>
                  </a:moveTo>
                  <a:cubicBezTo>
                    <a:pt x="59" y="114"/>
                    <a:pt x="61" y="111"/>
                    <a:pt x="62" y="112"/>
                  </a:cubicBezTo>
                  <a:cubicBezTo>
                    <a:pt x="62" y="112"/>
                    <a:pt x="62" y="113"/>
                    <a:pt x="61" y="114"/>
                  </a:cubicBezTo>
                  <a:moveTo>
                    <a:pt x="53" y="117"/>
                  </a:moveTo>
                  <a:cubicBezTo>
                    <a:pt x="52" y="117"/>
                    <a:pt x="53" y="116"/>
                    <a:pt x="51" y="118"/>
                  </a:cubicBezTo>
                  <a:cubicBezTo>
                    <a:pt x="44" y="139"/>
                    <a:pt x="44" y="139"/>
                    <a:pt x="44" y="139"/>
                  </a:cubicBezTo>
                  <a:cubicBezTo>
                    <a:pt x="54" y="142"/>
                    <a:pt x="54" y="142"/>
                    <a:pt x="54" y="142"/>
                  </a:cubicBezTo>
                  <a:cubicBezTo>
                    <a:pt x="61" y="120"/>
                    <a:pt x="61" y="120"/>
                    <a:pt x="61" y="120"/>
                  </a:cubicBezTo>
                  <a:cubicBezTo>
                    <a:pt x="64" y="125"/>
                    <a:pt x="64" y="125"/>
                    <a:pt x="64" y="125"/>
                  </a:cubicBezTo>
                  <a:cubicBezTo>
                    <a:pt x="66" y="122"/>
                    <a:pt x="68" y="120"/>
                    <a:pt x="70" y="117"/>
                  </a:cubicBezTo>
                  <a:cubicBezTo>
                    <a:pt x="64" y="110"/>
                    <a:pt x="64" y="110"/>
                    <a:pt x="64" y="110"/>
                  </a:cubicBezTo>
                  <a:cubicBezTo>
                    <a:pt x="70" y="92"/>
                    <a:pt x="70" y="92"/>
                    <a:pt x="70" y="92"/>
                  </a:cubicBezTo>
                  <a:cubicBezTo>
                    <a:pt x="65" y="99"/>
                    <a:pt x="60" y="107"/>
                    <a:pt x="55" y="113"/>
                  </a:cubicBezTo>
                  <a:cubicBezTo>
                    <a:pt x="56" y="113"/>
                    <a:pt x="57" y="113"/>
                    <a:pt x="57" y="113"/>
                  </a:cubicBezTo>
                  <a:cubicBezTo>
                    <a:pt x="59" y="118"/>
                    <a:pt x="55" y="117"/>
                    <a:pt x="54" y="116"/>
                  </a:cubicBezTo>
                  <a:lnTo>
                    <a:pt x="53" y="117"/>
                  </a:lnTo>
                  <a:close/>
                  <a:moveTo>
                    <a:pt x="49" y="118"/>
                  </a:moveTo>
                  <a:cubicBezTo>
                    <a:pt x="52" y="117"/>
                    <a:pt x="52" y="117"/>
                    <a:pt x="52" y="117"/>
                  </a:cubicBezTo>
                  <a:cubicBezTo>
                    <a:pt x="52" y="116"/>
                    <a:pt x="52" y="116"/>
                    <a:pt x="52" y="116"/>
                  </a:cubicBezTo>
                  <a:cubicBezTo>
                    <a:pt x="53" y="116"/>
                    <a:pt x="53" y="115"/>
                    <a:pt x="54" y="115"/>
                  </a:cubicBezTo>
                  <a:cubicBezTo>
                    <a:pt x="54" y="114"/>
                    <a:pt x="54" y="114"/>
                    <a:pt x="54" y="114"/>
                  </a:cubicBezTo>
                  <a:cubicBezTo>
                    <a:pt x="56" y="112"/>
                    <a:pt x="57" y="110"/>
                    <a:pt x="59" y="108"/>
                  </a:cubicBezTo>
                  <a:cubicBezTo>
                    <a:pt x="58" y="108"/>
                    <a:pt x="56" y="111"/>
                    <a:pt x="55" y="113"/>
                  </a:cubicBezTo>
                  <a:cubicBezTo>
                    <a:pt x="57" y="109"/>
                    <a:pt x="61" y="103"/>
                    <a:pt x="65" y="98"/>
                  </a:cubicBezTo>
                  <a:cubicBezTo>
                    <a:pt x="67" y="95"/>
                    <a:pt x="69" y="92"/>
                    <a:pt x="71" y="88"/>
                  </a:cubicBezTo>
                  <a:cubicBezTo>
                    <a:pt x="74" y="81"/>
                    <a:pt x="74" y="81"/>
                    <a:pt x="74" y="81"/>
                  </a:cubicBezTo>
                  <a:cubicBezTo>
                    <a:pt x="76" y="82"/>
                    <a:pt x="76" y="82"/>
                    <a:pt x="76" y="82"/>
                  </a:cubicBezTo>
                  <a:cubicBezTo>
                    <a:pt x="77" y="80"/>
                    <a:pt x="79" y="77"/>
                    <a:pt x="81" y="75"/>
                  </a:cubicBezTo>
                  <a:cubicBezTo>
                    <a:pt x="81" y="74"/>
                    <a:pt x="81" y="74"/>
                    <a:pt x="81" y="74"/>
                  </a:cubicBezTo>
                  <a:cubicBezTo>
                    <a:pt x="82" y="74"/>
                    <a:pt x="82" y="74"/>
                    <a:pt x="82" y="74"/>
                  </a:cubicBezTo>
                  <a:cubicBezTo>
                    <a:pt x="84" y="70"/>
                    <a:pt x="87" y="66"/>
                    <a:pt x="89" y="63"/>
                  </a:cubicBezTo>
                  <a:cubicBezTo>
                    <a:pt x="81" y="64"/>
                    <a:pt x="81" y="64"/>
                    <a:pt x="81" y="64"/>
                  </a:cubicBezTo>
                  <a:cubicBezTo>
                    <a:pt x="80" y="65"/>
                    <a:pt x="80" y="65"/>
                    <a:pt x="80" y="65"/>
                  </a:cubicBezTo>
                  <a:cubicBezTo>
                    <a:pt x="79" y="67"/>
                    <a:pt x="79" y="72"/>
                    <a:pt x="75" y="71"/>
                  </a:cubicBezTo>
                  <a:cubicBezTo>
                    <a:pt x="75" y="71"/>
                    <a:pt x="75" y="71"/>
                    <a:pt x="75" y="70"/>
                  </a:cubicBezTo>
                  <a:cubicBezTo>
                    <a:pt x="74" y="71"/>
                    <a:pt x="72" y="72"/>
                    <a:pt x="70" y="73"/>
                  </a:cubicBezTo>
                  <a:cubicBezTo>
                    <a:pt x="70" y="71"/>
                    <a:pt x="73" y="71"/>
                    <a:pt x="74" y="70"/>
                  </a:cubicBezTo>
                  <a:cubicBezTo>
                    <a:pt x="79" y="62"/>
                    <a:pt x="80" y="62"/>
                    <a:pt x="80" y="64"/>
                  </a:cubicBezTo>
                  <a:cubicBezTo>
                    <a:pt x="80" y="65"/>
                    <a:pt x="80" y="65"/>
                    <a:pt x="80" y="65"/>
                  </a:cubicBezTo>
                  <a:cubicBezTo>
                    <a:pt x="80" y="64"/>
                    <a:pt x="80" y="64"/>
                    <a:pt x="80" y="64"/>
                  </a:cubicBezTo>
                  <a:cubicBezTo>
                    <a:pt x="90" y="36"/>
                    <a:pt x="90" y="36"/>
                    <a:pt x="90" y="36"/>
                  </a:cubicBezTo>
                  <a:cubicBezTo>
                    <a:pt x="102" y="32"/>
                    <a:pt x="102" y="32"/>
                    <a:pt x="102" y="32"/>
                  </a:cubicBezTo>
                  <a:cubicBezTo>
                    <a:pt x="104" y="29"/>
                    <a:pt x="107" y="25"/>
                    <a:pt x="109" y="21"/>
                  </a:cubicBezTo>
                  <a:cubicBezTo>
                    <a:pt x="96" y="25"/>
                    <a:pt x="96" y="25"/>
                    <a:pt x="96" y="25"/>
                  </a:cubicBezTo>
                  <a:cubicBezTo>
                    <a:pt x="95" y="25"/>
                    <a:pt x="95" y="25"/>
                    <a:pt x="94" y="25"/>
                  </a:cubicBezTo>
                  <a:cubicBezTo>
                    <a:pt x="93" y="25"/>
                    <a:pt x="93" y="25"/>
                    <a:pt x="93" y="25"/>
                  </a:cubicBezTo>
                  <a:cubicBezTo>
                    <a:pt x="98" y="13"/>
                    <a:pt x="98" y="13"/>
                    <a:pt x="98" y="13"/>
                  </a:cubicBezTo>
                  <a:cubicBezTo>
                    <a:pt x="97" y="14"/>
                    <a:pt x="96" y="15"/>
                    <a:pt x="95" y="16"/>
                  </a:cubicBezTo>
                  <a:cubicBezTo>
                    <a:pt x="93" y="20"/>
                    <a:pt x="92" y="24"/>
                    <a:pt x="88" y="26"/>
                  </a:cubicBezTo>
                  <a:cubicBezTo>
                    <a:pt x="91" y="22"/>
                    <a:pt x="95" y="15"/>
                    <a:pt x="99" y="9"/>
                  </a:cubicBezTo>
                  <a:cubicBezTo>
                    <a:pt x="101" y="4"/>
                    <a:pt x="101" y="4"/>
                    <a:pt x="101" y="4"/>
                  </a:cubicBezTo>
                  <a:cubicBezTo>
                    <a:pt x="100" y="3"/>
                    <a:pt x="100" y="3"/>
                    <a:pt x="100" y="3"/>
                  </a:cubicBezTo>
                  <a:cubicBezTo>
                    <a:pt x="99" y="4"/>
                    <a:pt x="99" y="4"/>
                    <a:pt x="98" y="4"/>
                  </a:cubicBezTo>
                  <a:cubicBezTo>
                    <a:pt x="98" y="4"/>
                    <a:pt x="98" y="3"/>
                    <a:pt x="99" y="3"/>
                  </a:cubicBezTo>
                  <a:cubicBezTo>
                    <a:pt x="98" y="3"/>
                    <a:pt x="98" y="3"/>
                    <a:pt x="98" y="3"/>
                  </a:cubicBezTo>
                  <a:cubicBezTo>
                    <a:pt x="97" y="4"/>
                    <a:pt x="97" y="6"/>
                    <a:pt x="95" y="8"/>
                  </a:cubicBezTo>
                  <a:cubicBezTo>
                    <a:pt x="96" y="7"/>
                    <a:pt x="97" y="6"/>
                    <a:pt x="98" y="6"/>
                  </a:cubicBezTo>
                  <a:cubicBezTo>
                    <a:pt x="96" y="8"/>
                    <a:pt x="95" y="11"/>
                    <a:pt x="93" y="12"/>
                  </a:cubicBezTo>
                  <a:cubicBezTo>
                    <a:pt x="94" y="10"/>
                    <a:pt x="94" y="10"/>
                    <a:pt x="94" y="10"/>
                  </a:cubicBezTo>
                  <a:cubicBezTo>
                    <a:pt x="90" y="17"/>
                    <a:pt x="84" y="25"/>
                    <a:pt x="80" y="32"/>
                  </a:cubicBezTo>
                  <a:cubicBezTo>
                    <a:pt x="81" y="33"/>
                    <a:pt x="81" y="33"/>
                    <a:pt x="81" y="33"/>
                  </a:cubicBezTo>
                  <a:cubicBezTo>
                    <a:pt x="81" y="32"/>
                    <a:pt x="82" y="31"/>
                    <a:pt x="83" y="30"/>
                  </a:cubicBezTo>
                  <a:cubicBezTo>
                    <a:pt x="84" y="28"/>
                    <a:pt x="83" y="31"/>
                    <a:pt x="84" y="30"/>
                  </a:cubicBezTo>
                  <a:cubicBezTo>
                    <a:pt x="85" y="29"/>
                    <a:pt x="85" y="28"/>
                    <a:pt x="86" y="28"/>
                  </a:cubicBezTo>
                  <a:cubicBezTo>
                    <a:pt x="79" y="38"/>
                    <a:pt x="79" y="38"/>
                    <a:pt x="79" y="38"/>
                  </a:cubicBezTo>
                  <a:cubicBezTo>
                    <a:pt x="76" y="48"/>
                    <a:pt x="76" y="48"/>
                    <a:pt x="76" y="48"/>
                  </a:cubicBezTo>
                  <a:cubicBezTo>
                    <a:pt x="76" y="48"/>
                    <a:pt x="76" y="49"/>
                    <a:pt x="77" y="49"/>
                  </a:cubicBezTo>
                  <a:cubicBezTo>
                    <a:pt x="78" y="47"/>
                    <a:pt x="80" y="44"/>
                    <a:pt x="82" y="41"/>
                  </a:cubicBezTo>
                  <a:cubicBezTo>
                    <a:pt x="82" y="45"/>
                    <a:pt x="77" y="51"/>
                    <a:pt x="73" y="57"/>
                  </a:cubicBezTo>
                  <a:cubicBezTo>
                    <a:pt x="71" y="62"/>
                    <a:pt x="71" y="62"/>
                    <a:pt x="71" y="62"/>
                  </a:cubicBezTo>
                  <a:cubicBezTo>
                    <a:pt x="70" y="60"/>
                    <a:pt x="70" y="60"/>
                    <a:pt x="70" y="60"/>
                  </a:cubicBezTo>
                  <a:cubicBezTo>
                    <a:pt x="66" y="66"/>
                    <a:pt x="61" y="73"/>
                    <a:pt x="57" y="80"/>
                  </a:cubicBezTo>
                  <a:cubicBezTo>
                    <a:pt x="65" y="78"/>
                    <a:pt x="65" y="78"/>
                    <a:pt x="65" y="78"/>
                  </a:cubicBezTo>
                  <a:cubicBezTo>
                    <a:pt x="63" y="85"/>
                    <a:pt x="63" y="85"/>
                    <a:pt x="63" y="85"/>
                  </a:cubicBezTo>
                  <a:cubicBezTo>
                    <a:pt x="65" y="83"/>
                    <a:pt x="66" y="81"/>
                    <a:pt x="69" y="80"/>
                  </a:cubicBezTo>
                  <a:cubicBezTo>
                    <a:pt x="69" y="78"/>
                    <a:pt x="72" y="75"/>
                    <a:pt x="73" y="74"/>
                  </a:cubicBezTo>
                  <a:cubicBezTo>
                    <a:pt x="74" y="76"/>
                    <a:pt x="71" y="79"/>
                    <a:pt x="70" y="80"/>
                  </a:cubicBezTo>
                  <a:cubicBezTo>
                    <a:pt x="68" y="82"/>
                    <a:pt x="68" y="86"/>
                    <a:pt x="66" y="87"/>
                  </a:cubicBezTo>
                  <a:cubicBezTo>
                    <a:pt x="63" y="90"/>
                    <a:pt x="61" y="93"/>
                    <a:pt x="59" y="97"/>
                  </a:cubicBezTo>
                  <a:cubicBezTo>
                    <a:pt x="55" y="107"/>
                    <a:pt x="55" y="107"/>
                    <a:pt x="55" y="107"/>
                  </a:cubicBezTo>
                  <a:cubicBezTo>
                    <a:pt x="51" y="108"/>
                    <a:pt x="51" y="108"/>
                    <a:pt x="51" y="108"/>
                  </a:cubicBezTo>
                  <a:cubicBezTo>
                    <a:pt x="49" y="110"/>
                    <a:pt x="49" y="110"/>
                    <a:pt x="49" y="110"/>
                  </a:cubicBezTo>
                  <a:cubicBezTo>
                    <a:pt x="43" y="119"/>
                    <a:pt x="43" y="119"/>
                    <a:pt x="43" y="119"/>
                  </a:cubicBezTo>
                  <a:cubicBezTo>
                    <a:pt x="46" y="119"/>
                    <a:pt x="46" y="119"/>
                    <a:pt x="46" y="119"/>
                  </a:cubicBezTo>
                  <a:cubicBezTo>
                    <a:pt x="47" y="116"/>
                    <a:pt x="48" y="115"/>
                    <a:pt x="49" y="116"/>
                  </a:cubicBezTo>
                  <a:cubicBezTo>
                    <a:pt x="49" y="116"/>
                    <a:pt x="50" y="117"/>
                    <a:pt x="49" y="118"/>
                  </a:cubicBezTo>
                  <a:moveTo>
                    <a:pt x="74" y="74"/>
                  </a:moveTo>
                  <a:cubicBezTo>
                    <a:pt x="74" y="72"/>
                    <a:pt x="75" y="72"/>
                    <a:pt x="75" y="72"/>
                  </a:cubicBezTo>
                  <a:cubicBezTo>
                    <a:pt x="75" y="73"/>
                    <a:pt x="75" y="74"/>
                    <a:pt x="74" y="74"/>
                  </a:cubicBezTo>
                  <a:moveTo>
                    <a:pt x="86" y="39"/>
                  </a:moveTo>
                  <a:cubicBezTo>
                    <a:pt x="85" y="39"/>
                    <a:pt x="85" y="40"/>
                    <a:pt x="84" y="40"/>
                  </a:cubicBezTo>
                  <a:cubicBezTo>
                    <a:pt x="85" y="40"/>
                    <a:pt x="85" y="39"/>
                    <a:pt x="86" y="39"/>
                  </a:cubicBezTo>
                  <a:moveTo>
                    <a:pt x="88" y="33"/>
                  </a:moveTo>
                  <a:cubicBezTo>
                    <a:pt x="89" y="34"/>
                    <a:pt x="89" y="34"/>
                    <a:pt x="89" y="34"/>
                  </a:cubicBezTo>
                  <a:cubicBezTo>
                    <a:pt x="89" y="35"/>
                    <a:pt x="89" y="35"/>
                    <a:pt x="89" y="35"/>
                  </a:cubicBezTo>
                  <a:cubicBezTo>
                    <a:pt x="88" y="34"/>
                    <a:pt x="88" y="34"/>
                    <a:pt x="88" y="34"/>
                  </a:cubicBezTo>
                  <a:lnTo>
                    <a:pt x="88" y="33"/>
                  </a:lnTo>
                  <a:close/>
                  <a:moveTo>
                    <a:pt x="90" y="32"/>
                  </a:moveTo>
                  <a:cubicBezTo>
                    <a:pt x="90" y="32"/>
                    <a:pt x="90" y="33"/>
                    <a:pt x="89" y="33"/>
                  </a:cubicBezTo>
                  <a:cubicBezTo>
                    <a:pt x="89" y="33"/>
                    <a:pt x="89" y="32"/>
                    <a:pt x="90" y="32"/>
                  </a:cubicBezTo>
                  <a:moveTo>
                    <a:pt x="92" y="29"/>
                  </a:moveTo>
                  <a:cubicBezTo>
                    <a:pt x="92" y="30"/>
                    <a:pt x="92" y="30"/>
                    <a:pt x="92" y="30"/>
                  </a:cubicBezTo>
                  <a:cubicBezTo>
                    <a:pt x="90" y="30"/>
                    <a:pt x="91" y="28"/>
                    <a:pt x="92" y="29"/>
                  </a:cubicBezTo>
                  <a:moveTo>
                    <a:pt x="92" y="28"/>
                  </a:moveTo>
                  <a:cubicBezTo>
                    <a:pt x="92" y="27"/>
                    <a:pt x="93" y="27"/>
                    <a:pt x="94" y="27"/>
                  </a:cubicBezTo>
                  <a:cubicBezTo>
                    <a:pt x="93" y="28"/>
                    <a:pt x="93" y="28"/>
                    <a:pt x="92" y="28"/>
                  </a:cubicBezTo>
                  <a:moveTo>
                    <a:pt x="87" y="28"/>
                  </a:moveTo>
                  <a:cubicBezTo>
                    <a:pt x="87" y="30"/>
                    <a:pt x="86" y="31"/>
                    <a:pt x="84" y="31"/>
                  </a:cubicBezTo>
                  <a:cubicBezTo>
                    <a:pt x="85" y="31"/>
                    <a:pt x="86" y="28"/>
                    <a:pt x="87" y="28"/>
                  </a:cubicBezTo>
                  <a:moveTo>
                    <a:pt x="91" y="16"/>
                  </a:moveTo>
                  <a:cubicBezTo>
                    <a:pt x="91" y="16"/>
                    <a:pt x="91" y="17"/>
                    <a:pt x="90" y="17"/>
                  </a:cubicBezTo>
                  <a:cubicBezTo>
                    <a:pt x="90" y="16"/>
                    <a:pt x="91" y="16"/>
                    <a:pt x="91" y="16"/>
                  </a:cubicBezTo>
                  <a:moveTo>
                    <a:pt x="55" y="70"/>
                  </a:moveTo>
                  <a:cubicBezTo>
                    <a:pt x="33" y="74"/>
                    <a:pt x="33" y="74"/>
                    <a:pt x="33" y="74"/>
                  </a:cubicBezTo>
                  <a:cubicBezTo>
                    <a:pt x="26" y="67"/>
                    <a:pt x="26" y="67"/>
                    <a:pt x="26" y="67"/>
                  </a:cubicBezTo>
                  <a:cubicBezTo>
                    <a:pt x="26" y="67"/>
                    <a:pt x="26" y="68"/>
                    <a:pt x="26" y="68"/>
                  </a:cubicBezTo>
                  <a:cubicBezTo>
                    <a:pt x="24" y="70"/>
                    <a:pt x="23" y="73"/>
                    <a:pt x="21" y="75"/>
                  </a:cubicBezTo>
                  <a:cubicBezTo>
                    <a:pt x="22" y="76"/>
                    <a:pt x="22" y="76"/>
                    <a:pt x="22" y="76"/>
                  </a:cubicBezTo>
                  <a:cubicBezTo>
                    <a:pt x="21" y="76"/>
                    <a:pt x="21" y="76"/>
                    <a:pt x="21" y="76"/>
                  </a:cubicBezTo>
                  <a:cubicBezTo>
                    <a:pt x="18" y="81"/>
                    <a:pt x="15" y="86"/>
                    <a:pt x="12" y="89"/>
                  </a:cubicBezTo>
                  <a:cubicBezTo>
                    <a:pt x="25" y="86"/>
                    <a:pt x="25" y="86"/>
                    <a:pt x="25" y="86"/>
                  </a:cubicBezTo>
                  <a:cubicBezTo>
                    <a:pt x="17" y="107"/>
                    <a:pt x="17" y="107"/>
                    <a:pt x="17" y="107"/>
                  </a:cubicBezTo>
                  <a:cubicBezTo>
                    <a:pt x="26" y="107"/>
                    <a:pt x="26" y="107"/>
                    <a:pt x="26" y="107"/>
                  </a:cubicBezTo>
                  <a:cubicBezTo>
                    <a:pt x="36" y="84"/>
                    <a:pt x="36" y="84"/>
                    <a:pt x="36" y="84"/>
                  </a:cubicBezTo>
                  <a:cubicBezTo>
                    <a:pt x="47" y="82"/>
                    <a:pt x="47" y="82"/>
                    <a:pt x="47" y="82"/>
                  </a:cubicBezTo>
                  <a:cubicBezTo>
                    <a:pt x="49" y="78"/>
                    <a:pt x="52" y="75"/>
                    <a:pt x="54" y="72"/>
                  </a:cubicBezTo>
                  <a:cubicBezTo>
                    <a:pt x="54" y="73"/>
                    <a:pt x="52" y="76"/>
                    <a:pt x="52" y="76"/>
                  </a:cubicBezTo>
                  <a:cubicBezTo>
                    <a:pt x="52" y="76"/>
                    <a:pt x="53" y="75"/>
                    <a:pt x="54" y="74"/>
                  </a:cubicBezTo>
                  <a:cubicBezTo>
                    <a:pt x="54" y="74"/>
                    <a:pt x="54" y="73"/>
                    <a:pt x="55" y="73"/>
                  </a:cubicBezTo>
                  <a:cubicBezTo>
                    <a:pt x="55" y="72"/>
                    <a:pt x="56" y="70"/>
                    <a:pt x="55" y="70"/>
                  </a:cubicBezTo>
                  <a:close/>
                  <a:moveTo>
                    <a:pt x="28" y="91"/>
                  </a:moveTo>
                  <a:cubicBezTo>
                    <a:pt x="30" y="87"/>
                    <a:pt x="30" y="76"/>
                    <a:pt x="38" y="79"/>
                  </a:cubicBezTo>
                  <a:cubicBezTo>
                    <a:pt x="34" y="82"/>
                    <a:pt x="33" y="92"/>
                    <a:pt x="28" y="91"/>
                  </a:cubicBezTo>
                  <a:moveTo>
                    <a:pt x="22" y="96"/>
                  </a:moveTo>
                  <a:cubicBezTo>
                    <a:pt x="22" y="95"/>
                    <a:pt x="23" y="93"/>
                    <a:pt x="24" y="95"/>
                  </a:cubicBezTo>
                  <a:cubicBezTo>
                    <a:pt x="23" y="96"/>
                    <a:pt x="23" y="96"/>
                    <a:pt x="22" y="96"/>
                  </a:cubicBezTo>
                  <a:moveTo>
                    <a:pt x="35" y="46"/>
                  </a:moveTo>
                  <a:cubicBezTo>
                    <a:pt x="40" y="45"/>
                    <a:pt x="40" y="45"/>
                    <a:pt x="40" y="45"/>
                  </a:cubicBezTo>
                  <a:cubicBezTo>
                    <a:pt x="42" y="42"/>
                    <a:pt x="42" y="42"/>
                    <a:pt x="42" y="42"/>
                  </a:cubicBezTo>
                  <a:cubicBezTo>
                    <a:pt x="43" y="42"/>
                    <a:pt x="42" y="44"/>
                    <a:pt x="41" y="45"/>
                  </a:cubicBezTo>
                  <a:cubicBezTo>
                    <a:pt x="43" y="45"/>
                    <a:pt x="43" y="45"/>
                    <a:pt x="43" y="45"/>
                  </a:cubicBezTo>
                  <a:cubicBezTo>
                    <a:pt x="52" y="55"/>
                    <a:pt x="52" y="55"/>
                    <a:pt x="52" y="55"/>
                  </a:cubicBezTo>
                  <a:cubicBezTo>
                    <a:pt x="53" y="55"/>
                    <a:pt x="53" y="55"/>
                    <a:pt x="53" y="55"/>
                  </a:cubicBezTo>
                  <a:cubicBezTo>
                    <a:pt x="54" y="55"/>
                    <a:pt x="54" y="56"/>
                    <a:pt x="54" y="57"/>
                  </a:cubicBezTo>
                  <a:cubicBezTo>
                    <a:pt x="56" y="59"/>
                    <a:pt x="56" y="59"/>
                    <a:pt x="56" y="59"/>
                  </a:cubicBezTo>
                  <a:cubicBezTo>
                    <a:pt x="56" y="58"/>
                    <a:pt x="57" y="58"/>
                    <a:pt x="58" y="58"/>
                  </a:cubicBezTo>
                  <a:cubicBezTo>
                    <a:pt x="57" y="59"/>
                    <a:pt x="57" y="59"/>
                    <a:pt x="57" y="60"/>
                  </a:cubicBezTo>
                  <a:cubicBezTo>
                    <a:pt x="60" y="63"/>
                    <a:pt x="60" y="63"/>
                    <a:pt x="60" y="63"/>
                  </a:cubicBezTo>
                  <a:cubicBezTo>
                    <a:pt x="61" y="61"/>
                    <a:pt x="61" y="61"/>
                    <a:pt x="61" y="61"/>
                  </a:cubicBezTo>
                  <a:cubicBezTo>
                    <a:pt x="61" y="62"/>
                    <a:pt x="61" y="62"/>
                    <a:pt x="61" y="62"/>
                  </a:cubicBezTo>
                  <a:cubicBezTo>
                    <a:pt x="62" y="60"/>
                    <a:pt x="64" y="57"/>
                    <a:pt x="65" y="55"/>
                  </a:cubicBezTo>
                  <a:cubicBezTo>
                    <a:pt x="59" y="48"/>
                    <a:pt x="59" y="48"/>
                    <a:pt x="59" y="48"/>
                  </a:cubicBezTo>
                  <a:cubicBezTo>
                    <a:pt x="59" y="49"/>
                    <a:pt x="57" y="50"/>
                    <a:pt x="55" y="50"/>
                  </a:cubicBezTo>
                  <a:cubicBezTo>
                    <a:pt x="56" y="48"/>
                    <a:pt x="57" y="47"/>
                    <a:pt x="57" y="46"/>
                  </a:cubicBezTo>
                  <a:cubicBezTo>
                    <a:pt x="51" y="38"/>
                    <a:pt x="51" y="38"/>
                    <a:pt x="51" y="38"/>
                  </a:cubicBezTo>
                  <a:cubicBezTo>
                    <a:pt x="57" y="16"/>
                    <a:pt x="57" y="16"/>
                    <a:pt x="57" y="16"/>
                  </a:cubicBezTo>
                  <a:cubicBezTo>
                    <a:pt x="56" y="20"/>
                    <a:pt x="54" y="22"/>
                    <a:pt x="50" y="19"/>
                  </a:cubicBezTo>
                  <a:cubicBezTo>
                    <a:pt x="52" y="18"/>
                    <a:pt x="53" y="14"/>
                    <a:pt x="54" y="12"/>
                  </a:cubicBezTo>
                  <a:cubicBezTo>
                    <a:pt x="51" y="9"/>
                    <a:pt x="51" y="9"/>
                    <a:pt x="51" y="9"/>
                  </a:cubicBezTo>
                  <a:cubicBezTo>
                    <a:pt x="44" y="30"/>
                    <a:pt x="44" y="30"/>
                    <a:pt x="44" y="30"/>
                  </a:cubicBezTo>
                  <a:cubicBezTo>
                    <a:pt x="46" y="26"/>
                    <a:pt x="49" y="22"/>
                    <a:pt x="53" y="23"/>
                  </a:cubicBezTo>
                  <a:cubicBezTo>
                    <a:pt x="50" y="28"/>
                    <a:pt x="47" y="31"/>
                    <a:pt x="43" y="31"/>
                  </a:cubicBezTo>
                  <a:cubicBezTo>
                    <a:pt x="44" y="30"/>
                    <a:pt x="44" y="30"/>
                    <a:pt x="44" y="30"/>
                  </a:cubicBezTo>
                  <a:cubicBezTo>
                    <a:pt x="30" y="13"/>
                    <a:pt x="30" y="13"/>
                    <a:pt x="30" y="13"/>
                  </a:cubicBezTo>
                  <a:cubicBezTo>
                    <a:pt x="21" y="19"/>
                    <a:pt x="21" y="19"/>
                    <a:pt x="21" y="19"/>
                  </a:cubicBezTo>
                  <a:cubicBezTo>
                    <a:pt x="36" y="37"/>
                    <a:pt x="36" y="37"/>
                    <a:pt x="36" y="37"/>
                  </a:cubicBezTo>
                  <a:cubicBezTo>
                    <a:pt x="15" y="39"/>
                    <a:pt x="15" y="39"/>
                    <a:pt x="15" y="39"/>
                  </a:cubicBezTo>
                  <a:cubicBezTo>
                    <a:pt x="18" y="48"/>
                    <a:pt x="18" y="48"/>
                    <a:pt x="18" y="48"/>
                  </a:cubicBezTo>
                  <a:cubicBezTo>
                    <a:pt x="29" y="46"/>
                    <a:pt x="29" y="46"/>
                    <a:pt x="29" y="46"/>
                  </a:cubicBezTo>
                  <a:cubicBezTo>
                    <a:pt x="31" y="44"/>
                    <a:pt x="32" y="44"/>
                    <a:pt x="35" y="45"/>
                  </a:cubicBezTo>
                  <a:lnTo>
                    <a:pt x="35" y="46"/>
                  </a:lnTo>
                  <a:close/>
                  <a:moveTo>
                    <a:pt x="47" y="41"/>
                  </a:moveTo>
                  <a:cubicBezTo>
                    <a:pt x="46" y="42"/>
                    <a:pt x="45" y="45"/>
                    <a:pt x="43" y="44"/>
                  </a:cubicBezTo>
                  <a:cubicBezTo>
                    <a:pt x="44" y="42"/>
                    <a:pt x="45" y="40"/>
                    <a:pt x="47" y="41"/>
                  </a:cubicBezTo>
                  <a:moveTo>
                    <a:pt x="39" y="42"/>
                  </a:moveTo>
                  <a:cubicBezTo>
                    <a:pt x="42" y="40"/>
                    <a:pt x="43" y="39"/>
                    <a:pt x="43" y="39"/>
                  </a:cubicBezTo>
                  <a:cubicBezTo>
                    <a:pt x="43" y="39"/>
                    <a:pt x="33" y="47"/>
                    <a:pt x="39" y="42"/>
                  </a:cubicBezTo>
                  <a:moveTo>
                    <a:pt x="60" y="55"/>
                  </a:moveTo>
                  <a:cubicBezTo>
                    <a:pt x="59" y="56"/>
                    <a:pt x="59" y="56"/>
                    <a:pt x="59" y="56"/>
                  </a:cubicBezTo>
                  <a:cubicBezTo>
                    <a:pt x="58" y="55"/>
                    <a:pt x="59" y="54"/>
                    <a:pt x="60" y="55"/>
                  </a:cubicBezTo>
                  <a:moveTo>
                    <a:pt x="56" y="46"/>
                  </a:moveTo>
                  <a:cubicBezTo>
                    <a:pt x="57" y="46"/>
                    <a:pt x="57" y="46"/>
                    <a:pt x="57" y="46"/>
                  </a:cubicBezTo>
                  <a:cubicBezTo>
                    <a:pt x="57" y="46"/>
                    <a:pt x="56" y="46"/>
                    <a:pt x="56" y="46"/>
                  </a:cubicBezTo>
                  <a:moveTo>
                    <a:pt x="52" y="28"/>
                  </a:moveTo>
                  <a:cubicBezTo>
                    <a:pt x="53" y="28"/>
                    <a:pt x="52" y="29"/>
                    <a:pt x="51" y="29"/>
                  </a:cubicBezTo>
                  <a:lnTo>
                    <a:pt x="52"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558110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图表 45"/>
          <p:cNvGraphicFramePr/>
          <p:nvPr>
            <p:extLst>
              <p:ext uri="{D42A27DB-BD31-4B8C-83A1-F6EECF244321}">
                <p14:modId xmlns:p14="http://schemas.microsoft.com/office/powerpoint/2010/main" val="3997451429"/>
              </p:ext>
            </p:extLst>
          </p:nvPr>
        </p:nvGraphicFramePr>
        <p:xfrm>
          <a:off x="0" y="1579031"/>
          <a:ext cx="12351657" cy="3145369"/>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组合 8"/>
          <p:cNvGrpSpPr/>
          <p:nvPr/>
        </p:nvGrpSpPr>
        <p:grpSpPr>
          <a:xfrm>
            <a:off x="361345" y="242049"/>
            <a:ext cx="3537912" cy="461665"/>
            <a:chOff x="492930" y="349845"/>
            <a:chExt cx="3537912" cy="461665"/>
          </a:xfrm>
        </p:grpSpPr>
        <p:sp>
          <p:nvSpPr>
            <p:cNvPr id="10" name="文本框 9"/>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11"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7" name="文本框 46"/>
          <p:cNvSpPr txBox="1"/>
          <p:nvPr/>
        </p:nvSpPr>
        <p:spPr>
          <a:xfrm>
            <a:off x="1915886" y="1295400"/>
            <a:ext cx="1053494"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mj-lt"/>
              </a:rPr>
              <a:t>2011</a:t>
            </a:r>
            <a:endParaRPr lang="zh-CN" altLang="en-US" sz="3600" dirty="0">
              <a:solidFill>
                <a:schemeClr val="tx1">
                  <a:lumMod val="75000"/>
                  <a:lumOff val="25000"/>
                </a:schemeClr>
              </a:solidFill>
              <a:latin typeface="+mj-lt"/>
            </a:endParaRPr>
          </a:p>
        </p:txBody>
      </p:sp>
      <p:sp>
        <p:nvSpPr>
          <p:cNvPr id="48" name="文本框 47"/>
          <p:cNvSpPr txBox="1"/>
          <p:nvPr/>
        </p:nvSpPr>
        <p:spPr>
          <a:xfrm>
            <a:off x="4383314" y="1622194"/>
            <a:ext cx="1072730"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mj-lt"/>
              </a:rPr>
              <a:t>2012</a:t>
            </a:r>
            <a:endParaRPr lang="zh-CN" altLang="en-US" sz="3600" dirty="0">
              <a:solidFill>
                <a:schemeClr val="tx1">
                  <a:lumMod val="75000"/>
                  <a:lumOff val="25000"/>
                </a:schemeClr>
              </a:solidFill>
              <a:latin typeface="+mj-lt"/>
            </a:endParaRPr>
          </a:p>
        </p:txBody>
      </p:sp>
      <p:sp>
        <p:nvSpPr>
          <p:cNvPr id="49" name="文本框 48"/>
          <p:cNvSpPr txBox="1"/>
          <p:nvPr/>
        </p:nvSpPr>
        <p:spPr>
          <a:xfrm>
            <a:off x="6734628" y="2268525"/>
            <a:ext cx="1087157"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mj-lt"/>
              </a:rPr>
              <a:t>2013</a:t>
            </a:r>
            <a:endParaRPr lang="zh-CN" altLang="en-US" sz="3600" dirty="0">
              <a:solidFill>
                <a:schemeClr val="tx1">
                  <a:lumMod val="75000"/>
                  <a:lumOff val="25000"/>
                </a:schemeClr>
              </a:solidFill>
              <a:latin typeface="+mj-lt"/>
            </a:endParaRPr>
          </a:p>
        </p:txBody>
      </p:sp>
      <p:sp>
        <p:nvSpPr>
          <p:cNvPr id="50" name="文本框 49"/>
          <p:cNvSpPr txBox="1"/>
          <p:nvPr/>
        </p:nvSpPr>
        <p:spPr>
          <a:xfrm>
            <a:off x="9187543" y="2747497"/>
            <a:ext cx="1122423" cy="646331"/>
          </a:xfrm>
          <a:prstGeom prst="rect">
            <a:avLst/>
          </a:prstGeom>
          <a:noFill/>
        </p:spPr>
        <p:txBody>
          <a:bodyPr wrap="none" rtlCol="0">
            <a:spAutoFit/>
          </a:bodyPr>
          <a:lstStyle/>
          <a:p>
            <a:r>
              <a:rPr lang="en-US" altLang="zh-CN" sz="3600" dirty="0" smtClean="0">
                <a:solidFill>
                  <a:schemeClr val="tx1">
                    <a:lumMod val="75000"/>
                    <a:lumOff val="25000"/>
                  </a:schemeClr>
                </a:solidFill>
                <a:latin typeface="+mj-lt"/>
              </a:rPr>
              <a:t>2014</a:t>
            </a:r>
            <a:endParaRPr lang="zh-CN" altLang="en-US" sz="3600" dirty="0">
              <a:solidFill>
                <a:schemeClr val="tx1">
                  <a:lumMod val="75000"/>
                  <a:lumOff val="25000"/>
                </a:schemeClr>
              </a:solidFill>
              <a:latin typeface="+mj-lt"/>
            </a:endParaRPr>
          </a:p>
        </p:txBody>
      </p:sp>
      <p:sp>
        <p:nvSpPr>
          <p:cNvPr id="51" name="矩形 50"/>
          <p:cNvSpPr/>
          <p:nvPr/>
        </p:nvSpPr>
        <p:spPr>
          <a:xfrm>
            <a:off x="0" y="4702629"/>
            <a:ext cx="12192000" cy="2155371"/>
          </a:xfrm>
          <a:prstGeom prst="rect">
            <a:avLst/>
          </a:prstGeom>
          <a:blipFill dpi="0" rotWithShape="1">
            <a:blip r:embed="rId3"/>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2" name="文本框 51"/>
          <p:cNvSpPr txBox="1"/>
          <p:nvPr/>
        </p:nvSpPr>
        <p:spPr>
          <a:xfrm>
            <a:off x="657192" y="4056298"/>
            <a:ext cx="3954929" cy="461665"/>
          </a:xfrm>
          <a:prstGeom prst="rect">
            <a:avLst/>
          </a:prstGeom>
          <a:noFill/>
        </p:spPr>
        <p:txBody>
          <a:bodyPr wrap="none" rtlCol="0">
            <a:spAutoFit/>
          </a:bodyPr>
          <a:lstStyle/>
          <a:p>
            <a:r>
              <a:rPr lang="en-US" altLang="zh-CN" sz="2400" dirty="0" smtClean="0">
                <a:solidFill>
                  <a:srgbClr val="E3D2BC"/>
                </a:solidFill>
                <a:latin typeface="+mj-lt"/>
              </a:rPr>
              <a:t>Click here to add title</a:t>
            </a:r>
            <a:endParaRPr lang="zh-CN" altLang="en-US" sz="2400" dirty="0">
              <a:solidFill>
                <a:srgbClr val="E3D2BC"/>
              </a:solidFill>
              <a:latin typeface="+mj-lt"/>
            </a:endParaRPr>
          </a:p>
        </p:txBody>
      </p:sp>
      <p:sp>
        <p:nvSpPr>
          <p:cNvPr id="53" name="矩形 52"/>
          <p:cNvSpPr/>
          <p:nvPr/>
        </p:nvSpPr>
        <p:spPr>
          <a:xfrm>
            <a:off x="716657" y="4513155"/>
            <a:ext cx="4082068" cy="461665"/>
          </a:xfrm>
          <a:prstGeom prst="rect">
            <a:avLst/>
          </a:prstGeom>
        </p:spPr>
        <p:txBody>
          <a:bodyPr wrap="square">
            <a:spAutoFit/>
          </a:bodyPr>
          <a:lstStyle/>
          <a:p>
            <a:r>
              <a:rPr lang="en-US" altLang="zh-CN" sz="1200" b="1" dirty="0" smtClean="0">
                <a:solidFill>
                  <a:schemeClr val="bg1"/>
                </a:solidFill>
              </a:rPr>
              <a:t>Supporters say that the ease of use of presentation software can save a lot of time for people who otherwise would have.</a:t>
            </a:r>
            <a:endParaRPr lang="en-US" altLang="zh-CN" sz="1200" b="1" dirty="0">
              <a:solidFill>
                <a:schemeClr val="bg1"/>
              </a:solidFill>
            </a:endParaRPr>
          </a:p>
        </p:txBody>
      </p:sp>
      <p:sp>
        <p:nvSpPr>
          <p:cNvPr id="54" name="矩形 53"/>
          <p:cNvSpPr/>
          <p:nvPr/>
        </p:nvSpPr>
        <p:spPr>
          <a:xfrm>
            <a:off x="716657" y="5136079"/>
            <a:ext cx="4739387" cy="900246"/>
          </a:xfrm>
          <a:prstGeom prst="rect">
            <a:avLst/>
          </a:prstGeom>
        </p:spPr>
        <p:txBody>
          <a:bodyPr wrap="square">
            <a:spAutoFit/>
          </a:bodyPr>
          <a:lstStyle/>
          <a:p>
            <a:r>
              <a:rPr lang="en-US" altLang="zh-CN" sz="1050" dirty="0">
                <a:solidFill>
                  <a:schemeClr val="bg1"/>
                </a:solidFill>
                <a:latin typeface="+mn-ea"/>
              </a:rPr>
              <a:t>The difference 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050" dirty="0">
              <a:solidFill>
                <a:schemeClr val="bg1"/>
              </a:solidFill>
              <a:latin typeface="+mn-ea"/>
            </a:endParaRPr>
          </a:p>
        </p:txBody>
      </p:sp>
      <p:sp>
        <p:nvSpPr>
          <p:cNvPr id="55" name="Freeform 5"/>
          <p:cNvSpPr>
            <a:spLocks noEditPoints="1"/>
          </p:cNvSpPr>
          <p:nvPr/>
        </p:nvSpPr>
        <p:spPr bwMode="auto">
          <a:xfrm>
            <a:off x="6347921" y="4180114"/>
            <a:ext cx="900051" cy="102341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p:cNvGrpSpPr/>
          <p:nvPr/>
        </p:nvGrpSpPr>
        <p:grpSpPr>
          <a:xfrm>
            <a:off x="8512055" y="4132494"/>
            <a:ext cx="866775" cy="1071030"/>
            <a:chOff x="7659584" y="4673156"/>
            <a:chExt cx="866775" cy="1071030"/>
          </a:xfrm>
          <a:effectLst/>
        </p:grpSpPr>
        <p:sp>
          <p:nvSpPr>
            <p:cNvPr id="57" name="Freeform 26"/>
            <p:cNvSpPr>
              <a:spLocks/>
            </p:cNvSpPr>
            <p:nvPr/>
          </p:nvSpPr>
          <p:spPr bwMode="auto">
            <a:xfrm>
              <a:off x="7659584" y="4817086"/>
              <a:ext cx="866775" cy="927100"/>
            </a:xfrm>
            <a:custGeom>
              <a:avLst/>
              <a:gdLst>
                <a:gd name="T0" fmla="*/ 228 w 228"/>
                <a:gd name="T1" fmla="*/ 163 h 245"/>
                <a:gd name="T2" fmla="*/ 149 w 228"/>
                <a:gd name="T3" fmla="*/ 216 h 245"/>
                <a:gd name="T4" fmla="*/ 147 w 228"/>
                <a:gd name="T5" fmla="*/ 235 h 245"/>
                <a:gd name="T6" fmla="*/ 146 w 228"/>
                <a:gd name="T7" fmla="*/ 236 h 245"/>
                <a:gd name="T8" fmla="*/ 132 w 228"/>
                <a:gd name="T9" fmla="*/ 245 h 245"/>
                <a:gd name="T10" fmla="*/ 96 w 228"/>
                <a:gd name="T11" fmla="*/ 245 h 245"/>
                <a:gd name="T12" fmla="*/ 82 w 228"/>
                <a:gd name="T13" fmla="*/ 236 h 245"/>
                <a:gd name="T14" fmla="*/ 81 w 228"/>
                <a:gd name="T15" fmla="*/ 235 h 245"/>
                <a:gd name="T16" fmla="*/ 79 w 228"/>
                <a:gd name="T17" fmla="*/ 216 h 245"/>
                <a:gd name="T18" fmla="*/ 0 w 228"/>
                <a:gd name="T19" fmla="*/ 163 h 245"/>
                <a:gd name="T20" fmla="*/ 1 w 228"/>
                <a:gd name="T21" fmla="*/ 160 h 245"/>
                <a:gd name="T22" fmla="*/ 3 w 228"/>
                <a:gd name="T23" fmla="*/ 160 h 245"/>
                <a:gd name="T24" fmla="*/ 21 w 228"/>
                <a:gd name="T25" fmla="*/ 163 h 245"/>
                <a:gd name="T26" fmla="*/ 57 w 228"/>
                <a:gd name="T27" fmla="*/ 144 h 245"/>
                <a:gd name="T28" fmla="*/ 22 w 228"/>
                <a:gd name="T29" fmla="*/ 116 h 245"/>
                <a:gd name="T30" fmla="*/ 22 w 228"/>
                <a:gd name="T31" fmla="*/ 113 h 245"/>
                <a:gd name="T32" fmla="*/ 24 w 228"/>
                <a:gd name="T33" fmla="*/ 112 h 245"/>
                <a:gd name="T34" fmla="*/ 73 w 228"/>
                <a:gd name="T35" fmla="*/ 95 h 245"/>
                <a:gd name="T36" fmla="*/ 41 w 228"/>
                <a:gd name="T37" fmla="*/ 74 h 245"/>
                <a:gd name="T38" fmla="*/ 41 w 228"/>
                <a:gd name="T39" fmla="*/ 72 h 245"/>
                <a:gd name="T40" fmla="*/ 43 w 228"/>
                <a:gd name="T41" fmla="*/ 71 h 245"/>
                <a:gd name="T42" fmla="*/ 112 w 228"/>
                <a:gd name="T43" fmla="*/ 1 h 245"/>
                <a:gd name="T44" fmla="*/ 116 w 228"/>
                <a:gd name="T45" fmla="*/ 1 h 245"/>
                <a:gd name="T46" fmla="*/ 185 w 228"/>
                <a:gd name="T47" fmla="*/ 71 h 245"/>
                <a:gd name="T48" fmla="*/ 187 w 228"/>
                <a:gd name="T49" fmla="*/ 72 h 245"/>
                <a:gd name="T50" fmla="*/ 187 w 228"/>
                <a:gd name="T51" fmla="*/ 74 h 245"/>
                <a:gd name="T52" fmla="*/ 155 w 228"/>
                <a:gd name="T53" fmla="*/ 95 h 245"/>
                <a:gd name="T54" fmla="*/ 204 w 228"/>
                <a:gd name="T55" fmla="*/ 112 h 245"/>
                <a:gd name="T56" fmla="*/ 206 w 228"/>
                <a:gd name="T57" fmla="*/ 113 h 245"/>
                <a:gd name="T58" fmla="*/ 206 w 228"/>
                <a:gd name="T59" fmla="*/ 116 h 245"/>
                <a:gd name="T60" fmla="*/ 171 w 228"/>
                <a:gd name="T61" fmla="*/ 144 h 245"/>
                <a:gd name="T62" fmla="*/ 207 w 228"/>
                <a:gd name="T63" fmla="*/ 163 h 245"/>
                <a:gd name="T64" fmla="*/ 225 w 228"/>
                <a:gd name="T65" fmla="*/ 160 h 245"/>
                <a:gd name="T66" fmla="*/ 227 w 228"/>
                <a:gd name="T67" fmla="*/ 160 h 245"/>
                <a:gd name="T68" fmla="*/ 228 w 228"/>
                <a:gd name="T69" fmla="*/ 16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5">
                  <a:moveTo>
                    <a:pt x="228" y="163"/>
                  </a:moveTo>
                  <a:cubicBezTo>
                    <a:pt x="227" y="163"/>
                    <a:pt x="202" y="215"/>
                    <a:pt x="149" y="216"/>
                  </a:cubicBezTo>
                  <a:cubicBezTo>
                    <a:pt x="147" y="235"/>
                    <a:pt x="147" y="235"/>
                    <a:pt x="147" y="235"/>
                  </a:cubicBezTo>
                  <a:cubicBezTo>
                    <a:pt x="147" y="235"/>
                    <a:pt x="146" y="236"/>
                    <a:pt x="146" y="236"/>
                  </a:cubicBezTo>
                  <a:cubicBezTo>
                    <a:pt x="146" y="236"/>
                    <a:pt x="142" y="245"/>
                    <a:pt x="132" y="245"/>
                  </a:cubicBezTo>
                  <a:cubicBezTo>
                    <a:pt x="96" y="245"/>
                    <a:pt x="96" y="245"/>
                    <a:pt x="96" y="245"/>
                  </a:cubicBezTo>
                  <a:cubicBezTo>
                    <a:pt x="86" y="245"/>
                    <a:pt x="82" y="236"/>
                    <a:pt x="82" y="236"/>
                  </a:cubicBezTo>
                  <a:cubicBezTo>
                    <a:pt x="82" y="236"/>
                    <a:pt x="81" y="235"/>
                    <a:pt x="81" y="235"/>
                  </a:cubicBezTo>
                  <a:cubicBezTo>
                    <a:pt x="79" y="216"/>
                    <a:pt x="79" y="216"/>
                    <a:pt x="79" y="216"/>
                  </a:cubicBezTo>
                  <a:cubicBezTo>
                    <a:pt x="26" y="215"/>
                    <a:pt x="1" y="163"/>
                    <a:pt x="0" y="163"/>
                  </a:cubicBezTo>
                  <a:cubicBezTo>
                    <a:pt x="0" y="162"/>
                    <a:pt x="0" y="161"/>
                    <a:pt x="1" y="160"/>
                  </a:cubicBezTo>
                  <a:cubicBezTo>
                    <a:pt x="1" y="159"/>
                    <a:pt x="3" y="159"/>
                    <a:pt x="3" y="160"/>
                  </a:cubicBezTo>
                  <a:cubicBezTo>
                    <a:pt x="9" y="162"/>
                    <a:pt x="15" y="163"/>
                    <a:pt x="21" y="163"/>
                  </a:cubicBezTo>
                  <a:cubicBezTo>
                    <a:pt x="40" y="163"/>
                    <a:pt x="53" y="150"/>
                    <a:pt x="57" y="144"/>
                  </a:cubicBezTo>
                  <a:cubicBezTo>
                    <a:pt x="37" y="141"/>
                    <a:pt x="23" y="117"/>
                    <a:pt x="22" y="116"/>
                  </a:cubicBezTo>
                  <a:cubicBezTo>
                    <a:pt x="22" y="115"/>
                    <a:pt x="22" y="114"/>
                    <a:pt x="22" y="113"/>
                  </a:cubicBezTo>
                  <a:cubicBezTo>
                    <a:pt x="23" y="112"/>
                    <a:pt x="24" y="112"/>
                    <a:pt x="24" y="112"/>
                  </a:cubicBezTo>
                  <a:cubicBezTo>
                    <a:pt x="48" y="112"/>
                    <a:pt x="65" y="101"/>
                    <a:pt x="73" y="95"/>
                  </a:cubicBezTo>
                  <a:cubicBezTo>
                    <a:pt x="46" y="92"/>
                    <a:pt x="41" y="75"/>
                    <a:pt x="41" y="74"/>
                  </a:cubicBezTo>
                  <a:cubicBezTo>
                    <a:pt x="40" y="73"/>
                    <a:pt x="41" y="73"/>
                    <a:pt x="41" y="72"/>
                  </a:cubicBezTo>
                  <a:cubicBezTo>
                    <a:pt x="41" y="71"/>
                    <a:pt x="42" y="71"/>
                    <a:pt x="43" y="71"/>
                  </a:cubicBezTo>
                  <a:cubicBezTo>
                    <a:pt x="79" y="71"/>
                    <a:pt x="112" y="2"/>
                    <a:pt x="112" y="1"/>
                  </a:cubicBezTo>
                  <a:cubicBezTo>
                    <a:pt x="113" y="0"/>
                    <a:pt x="115" y="0"/>
                    <a:pt x="116" y="1"/>
                  </a:cubicBezTo>
                  <a:cubicBezTo>
                    <a:pt x="116" y="2"/>
                    <a:pt x="149" y="71"/>
                    <a:pt x="185" y="71"/>
                  </a:cubicBezTo>
                  <a:cubicBezTo>
                    <a:pt x="186" y="71"/>
                    <a:pt x="187" y="71"/>
                    <a:pt x="187" y="72"/>
                  </a:cubicBezTo>
                  <a:cubicBezTo>
                    <a:pt x="187" y="73"/>
                    <a:pt x="188" y="73"/>
                    <a:pt x="187" y="74"/>
                  </a:cubicBezTo>
                  <a:cubicBezTo>
                    <a:pt x="187" y="75"/>
                    <a:pt x="182" y="92"/>
                    <a:pt x="155" y="95"/>
                  </a:cubicBezTo>
                  <a:cubicBezTo>
                    <a:pt x="163" y="101"/>
                    <a:pt x="180" y="112"/>
                    <a:pt x="204" y="112"/>
                  </a:cubicBezTo>
                  <a:cubicBezTo>
                    <a:pt x="204" y="112"/>
                    <a:pt x="205" y="112"/>
                    <a:pt x="206" y="113"/>
                  </a:cubicBezTo>
                  <a:cubicBezTo>
                    <a:pt x="206" y="114"/>
                    <a:pt x="206" y="115"/>
                    <a:pt x="206" y="116"/>
                  </a:cubicBezTo>
                  <a:cubicBezTo>
                    <a:pt x="205" y="117"/>
                    <a:pt x="191" y="141"/>
                    <a:pt x="171" y="144"/>
                  </a:cubicBezTo>
                  <a:cubicBezTo>
                    <a:pt x="175" y="150"/>
                    <a:pt x="188" y="163"/>
                    <a:pt x="207" y="163"/>
                  </a:cubicBezTo>
                  <a:cubicBezTo>
                    <a:pt x="213" y="163"/>
                    <a:pt x="219" y="162"/>
                    <a:pt x="225" y="160"/>
                  </a:cubicBezTo>
                  <a:cubicBezTo>
                    <a:pt x="225" y="159"/>
                    <a:pt x="227" y="159"/>
                    <a:pt x="227" y="160"/>
                  </a:cubicBezTo>
                  <a:cubicBezTo>
                    <a:pt x="228" y="161"/>
                    <a:pt x="228" y="162"/>
                    <a:pt x="228" y="163"/>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58" name="五角星 57"/>
            <p:cNvSpPr/>
            <p:nvPr/>
          </p:nvSpPr>
          <p:spPr>
            <a:xfrm>
              <a:off x="8026447" y="4673156"/>
              <a:ext cx="134098" cy="134094"/>
            </a:xfrm>
            <a:prstGeom prst="star5">
              <a:avLst>
                <a:gd name="adj" fmla="val 28165"/>
                <a:gd name="hf" fmla="val 105146"/>
                <a:gd name="vf" fmla="val 11055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62" name="组合 61"/>
          <p:cNvGrpSpPr/>
          <p:nvPr/>
        </p:nvGrpSpPr>
        <p:grpSpPr>
          <a:xfrm>
            <a:off x="10639677" y="4123798"/>
            <a:ext cx="787178" cy="1079726"/>
            <a:chOff x="10596687" y="4031570"/>
            <a:chExt cx="787178" cy="1079726"/>
          </a:xfrm>
        </p:grpSpPr>
        <p:sp>
          <p:nvSpPr>
            <p:cNvPr id="60" name="Freeform 5"/>
            <p:cNvSpPr>
              <a:spLocks noEditPoints="1"/>
            </p:cNvSpPr>
            <p:nvPr/>
          </p:nvSpPr>
          <p:spPr bwMode="auto">
            <a:xfrm>
              <a:off x="10596687" y="4293962"/>
              <a:ext cx="787178" cy="817334"/>
            </a:xfrm>
            <a:custGeom>
              <a:avLst/>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61" name="Freeform 7"/>
            <p:cNvSpPr>
              <a:spLocks/>
            </p:cNvSpPr>
            <p:nvPr/>
          </p:nvSpPr>
          <p:spPr bwMode="auto">
            <a:xfrm>
              <a:off x="10705263" y="4031570"/>
              <a:ext cx="570025" cy="197548"/>
            </a:xfrm>
            <a:custGeom>
              <a:avLst/>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grpSp>
      <p:sp>
        <p:nvSpPr>
          <p:cNvPr id="63" name="文本框 62"/>
          <p:cNvSpPr txBox="1"/>
          <p:nvPr/>
        </p:nvSpPr>
        <p:spPr>
          <a:xfrm>
            <a:off x="6317687" y="5519963"/>
            <a:ext cx="960519" cy="369332"/>
          </a:xfrm>
          <a:prstGeom prst="rect">
            <a:avLst/>
          </a:prstGeom>
          <a:noFill/>
        </p:spPr>
        <p:txBody>
          <a:bodyPr wrap="none" rtlCol="0">
            <a:spAutoFit/>
          </a:bodyPr>
          <a:lstStyle/>
          <a:p>
            <a:r>
              <a:rPr lang="en-US" altLang="zh-CN" dirty="0" smtClean="0">
                <a:solidFill>
                  <a:schemeClr val="bg1"/>
                </a:solidFill>
                <a:latin typeface="+mj-lt"/>
              </a:rPr>
              <a:t>Snows</a:t>
            </a:r>
            <a:endParaRPr lang="zh-CN" altLang="en-US" dirty="0">
              <a:solidFill>
                <a:schemeClr val="bg1"/>
              </a:solidFill>
              <a:latin typeface="+mj-lt"/>
            </a:endParaRPr>
          </a:p>
        </p:txBody>
      </p:sp>
      <p:sp>
        <p:nvSpPr>
          <p:cNvPr id="64" name="文本框 63"/>
          <p:cNvSpPr txBox="1"/>
          <p:nvPr/>
        </p:nvSpPr>
        <p:spPr>
          <a:xfrm>
            <a:off x="8536516" y="5519963"/>
            <a:ext cx="817853" cy="369332"/>
          </a:xfrm>
          <a:prstGeom prst="rect">
            <a:avLst/>
          </a:prstGeom>
          <a:noFill/>
        </p:spPr>
        <p:txBody>
          <a:bodyPr wrap="none" rtlCol="0">
            <a:spAutoFit/>
          </a:bodyPr>
          <a:lstStyle/>
          <a:p>
            <a:pPr algn="ctr"/>
            <a:r>
              <a:rPr lang="en-US" altLang="zh-CN" dirty="0" smtClean="0">
                <a:solidFill>
                  <a:schemeClr val="bg1"/>
                </a:solidFill>
                <a:latin typeface="+mj-lt"/>
              </a:rPr>
              <a:t>Pines</a:t>
            </a:r>
            <a:endParaRPr lang="zh-CN" altLang="en-US" dirty="0">
              <a:solidFill>
                <a:schemeClr val="bg1"/>
              </a:solidFill>
              <a:latin typeface="+mj-lt"/>
            </a:endParaRPr>
          </a:p>
        </p:txBody>
      </p:sp>
      <p:sp>
        <p:nvSpPr>
          <p:cNvPr id="65" name="文本框 64"/>
          <p:cNvSpPr txBox="1"/>
          <p:nvPr/>
        </p:nvSpPr>
        <p:spPr>
          <a:xfrm>
            <a:off x="10395111" y="5519963"/>
            <a:ext cx="1276311" cy="369332"/>
          </a:xfrm>
          <a:prstGeom prst="rect">
            <a:avLst/>
          </a:prstGeom>
          <a:noFill/>
        </p:spPr>
        <p:txBody>
          <a:bodyPr wrap="none" rtlCol="0">
            <a:spAutoFit/>
          </a:bodyPr>
          <a:lstStyle/>
          <a:p>
            <a:pPr algn="ctr"/>
            <a:r>
              <a:rPr lang="en-US" altLang="zh-CN" dirty="0" smtClean="0">
                <a:solidFill>
                  <a:schemeClr val="bg1"/>
                </a:solidFill>
                <a:latin typeface="+mj-lt"/>
              </a:rPr>
              <a:t>presents</a:t>
            </a:r>
            <a:endParaRPr lang="zh-CN" altLang="en-US" dirty="0">
              <a:solidFill>
                <a:schemeClr val="bg1"/>
              </a:solidFill>
              <a:latin typeface="+mj-lt"/>
            </a:endParaRPr>
          </a:p>
        </p:txBody>
      </p:sp>
    </p:spTree>
    <p:extLst>
      <p:ext uri="{BB962C8B-B14F-4D97-AF65-F5344CB8AC3E}">
        <p14:creationId xmlns:p14="http://schemas.microsoft.com/office/powerpoint/2010/main" val="1885699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0" y="4154031"/>
            <a:ext cx="12192000" cy="2809584"/>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1" name="文本框 40"/>
          <p:cNvSpPr txBox="1"/>
          <p:nvPr/>
        </p:nvSpPr>
        <p:spPr>
          <a:xfrm>
            <a:off x="9213850" y="4280663"/>
            <a:ext cx="2921000" cy="400110"/>
          </a:xfrm>
          <a:prstGeom prst="rect">
            <a:avLst/>
          </a:prstGeom>
          <a:noFill/>
        </p:spPr>
        <p:txBody>
          <a:bodyPr wrap="square" rtlCol="0">
            <a:spAutoFit/>
          </a:bodyPr>
          <a:lstStyle/>
          <a:p>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2" name="文本框 41"/>
          <p:cNvSpPr txBox="1"/>
          <p:nvPr/>
        </p:nvSpPr>
        <p:spPr>
          <a:xfrm>
            <a:off x="6411980" y="4280663"/>
            <a:ext cx="2921000" cy="400110"/>
          </a:xfrm>
          <a:prstGeom prst="rect">
            <a:avLst/>
          </a:prstGeom>
          <a:noFill/>
        </p:spPr>
        <p:txBody>
          <a:bodyPr wrap="square" rtlCol="0">
            <a:spAutoFit/>
          </a:bodyPr>
          <a:lstStyle/>
          <a:p>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3" name="文本框 42"/>
          <p:cNvSpPr txBox="1"/>
          <p:nvPr/>
        </p:nvSpPr>
        <p:spPr>
          <a:xfrm>
            <a:off x="3581666" y="3775351"/>
            <a:ext cx="1656287" cy="461665"/>
          </a:xfrm>
          <a:prstGeom prst="rect">
            <a:avLst/>
          </a:prstGeom>
          <a:noFill/>
        </p:spPr>
        <p:txBody>
          <a:bodyPr wrap="none" rtlCol="0">
            <a:spAutoFit/>
          </a:bodyPr>
          <a:lstStyle/>
          <a:p>
            <a:r>
              <a:rPr lang="en-US" altLang="zh-CN" sz="2400" b="1" dirty="0" smtClean="0">
                <a:solidFill>
                  <a:srgbClr val="B31B06"/>
                </a:solidFill>
                <a:latin typeface="微软雅黑" panose="020B0503020204020204" pitchFamily="34" charset="-122"/>
                <a:ea typeface="微软雅黑" panose="020B0503020204020204" pitchFamily="34" charset="-122"/>
              </a:rPr>
              <a:t>72%</a:t>
            </a:r>
            <a:r>
              <a:rPr lang="en-US" altLang="zh-CN" sz="2400" b="1" dirty="0" smtClean="0">
                <a:solidFill>
                  <a:schemeClr val="accent1"/>
                </a:solidFill>
                <a:latin typeface="微软雅黑" panose="020B0503020204020204" pitchFamily="34" charset="-122"/>
                <a:ea typeface="微软雅黑" panose="020B0503020204020204" pitchFamily="34" charset="-122"/>
              </a:rPr>
              <a:t> </a:t>
            </a:r>
            <a:r>
              <a:rPr lang="en-US" altLang="zh-CN" sz="1200" b="1" dirty="0" smtClean="0">
                <a:solidFill>
                  <a:srgbClr val="00243D"/>
                </a:solidFill>
                <a:latin typeface="微软雅黑" panose="020B0503020204020204" pitchFamily="34" charset="-122"/>
                <a:ea typeface="微软雅黑" panose="020B0503020204020204" pitchFamily="34" charset="-122"/>
              </a:rPr>
              <a:t>Text here</a:t>
            </a:r>
            <a:endParaRPr lang="zh-CN" altLang="en-US" sz="1200" b="1" dirty="0">
              <a:solidFill>
                <a:srgbClr val="00243D"/>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3581321" y="4280663"/>
            <a:ext cx="2921000" cy="400110"/>
          </a:xfrm>
          <a:prstGeom prst="rect">
            <a:avLst/>
          </a:prstGeom>
          <a:noFill/>
        </p:spPr>
        <p:txBody>
          <a:bodyPr wrap="square" rtlCol="0">
            <a:spAutoFit/>
          </a:bodyPr>
          <a:lstStyle/>
          <a:p>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5" name="文本框 44"/>
          <p:cNvSpPr txBox="1"/>
          <p:nvPr/>
        </p:nvSpPr>
        <p:spPr>
          <a:xfrm>
            <a:off x="750662" y="4280663"/>
            <a:ext cx="2921000" cy="400110"/>
          </a:xfrm>
          <a:prstGeom prst="rect">
            <a:avLst/>
          </a:prstGeom>
          <a:noFill/>
        </p:spPr>
        <p:txBody>
          <a:bodyPr wrap="square" rtlCol="0">
            <a:spAutoFit/>
          </a:bodyPr>
          <a:lstStyle/>
          <a:p>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750662" y="3775351"/>
            <a:ext cx="1656287" cy="461665"/>
          </a:xfrm>
          <a:prstGeom prst="rect">
            <a:avLst/>
          </a:prstGeom>
          <a:noFill/>
        </p:spPr>
        <p:txBody>
          <a:bodyPr wrap="none" rtlCol="0">
            <a:spAutoFit/>
          </a:bodyPr>
          <a:lstStyle/>
          <a:p>
            <a:r>
              <a:rPr lang="en-US" altLang="zh-CN" sz="2400" b="1" dirty="0" smtClean="0">
                <a:solidFill>
                  <a:srgbClr val="F19D19"/>
                </a:solidFill>
                <a:latin typeface="微软雅黑" panose="020B0503020204020204" pitchFamily="34" charset="-122"/>
                <a:ea typeface="微软雅黑" panose="020B0503020204020204" pitchFamily="34" charset="-122"/>
              </a:rPr>
              <a:t>99% </a:t>
            </a:r>
            <a:r>
              <a:rPr lang="en-US" altLang="zh-CN" sz="1200" b="1" dirty="0" smtClean="0">
                <a:solidFill>
                  <a:srgbClr val="00243D"/>
                </a:solidFill>
                <a:latin typeface="微软雅黑" panose="020B0503020204020204" pitchFamily="34" charset="-122"/>
                <a:ea typeface="微软雅黑" panose="020B0503020204020204" pitchFamily="34" charset="-122"/>
              </a:rPr>
              <a:t>Text here</a:t>
            </a:r>
            <a:endParaRPr lang="zh-CN" altLang="en-US" sz="1200" b="1" dirty="0">
              <a:solidFill>
                <a:srgbClr val="00243D"/>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6412670" y="3775351"/>
            <a:ext cx="1656287" cy="461665"/>
          </a:xfrm>
          <a:prstGeom prst="rect">
            <a:avLst/>
          </a:prstGeom>
          <a:noFill/>
        </p:spPr>
        <p:txBody>
          <a:bodyPr wrap="none" rtlCol="0">
            <a:spAutoFit/>
          </a:bodyPr>
          <a:lstStyle/>
          <a:p>
            <a:r>
              <a:rPr lang="en-US" altLang="zh-CN" sz="2400" b="1" dirty="0" smtClean="0">
                <a:solidFill>
                  <a:schemeClr val="tx1">
                    <a:lumMod val="90000"/>
                    <a:lumOff val="10000"/>
                  </a:schemeClr>
                </a:solidFill>
                <a:latin typeface="微软雅黑" panose="020B0503020204020204" pitchFamily="34" charset="-122"/>
                <a:ea typeface="微软雅黑" panose="020B0503020204020204" pitchFamily="34" charset="-122"/>
              </a:rPr>
              <a:t>45%</a:t>
            </a:r>
            <a:r>
              <a:rPr lang="en-US" altLang="zh-CN" sz="2400" b="1" dirty="0" smtClean="0">
                <a:solidFill>
                  <a:srgbClr val="1D9A78"/>
                </a:solidFill>
                <a:latin typeface="微软雅黑" panose="020B0503020204020204" pitchFamily="34" charset="-122"/>
                <a:ea typeface="微软雅黑" panose="020B0503020204020204" pitchFamily="34" charset="-122"/>
              </a:rPr>
              <a:t> </a:t>
            </a:r>
            <a:r>
              <a:rPr lang="en-US" altLang="zh-CN" sz="1200" b="1" dirty="0" smtClean="0">
                <a:solidFill>
                  <a:srgbClr val="00243D"/>
                </a:solidFill>
                <a:latin typeface="微软雅黑" panose="020B0503020204020204" pitchFamily="34" charset="-122"/>
                <a:ea typeface="微软雅黑" panose="020B0503020204020204" pitchFamily="34" charset="-122"/>
              </a:rPr>
              <a:t>Text here</a:t>
            </a:r>
            <a:endParaRPr lang="zh-CN" altLang="en-US" sz="1200" b="1" dirty="0">
              <a:solidFill>
                <a:srgbClr val="00243D"/>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9243674" y="3775351"/>
            <a:ext cx="1467133" cy="461665"/>
          </a:xfrm>
          <a:prstGeom prst="rect">
            <a:avLst/>
          </a:prstGeom>
          <a:noFill/>
        </p:spPr>
        <p:txBody>
          <a:bodyPr wrap="none" rtlCol="0">
            <a:spAutoFit/>
          </a:bodyPr>
          <a:lstStyle/>
          <a:p>
            <a:r>
              <a:rPr lang="en-US" altLang="zh-CN" sz="2400" b="1" dirty="0" smtClean="0">
                <a:solidFill>
                  <a:srgbClr val="D1323D"/>
                </a:solidFill>
                <a:latin typeface="微软雅黑" panose="020B0503020204020204" pitchFamily="34" charset="-122"/>
                <a:ea typeface="微软雅黑" panose="020B0503020204020204" pitchFamily="34" charset="-122"/>
              </a:rPr>
              <a:t>5%</a:t>
            </a:r>
            <a:r>
              <a:rPr lang="en-US" altLang="zh-CN" sz="2400" b="1" dirty="0" smtClean="0">
                <a:solidFill>
                  <a:srgbClr val="1D6FA9"/>
                </a:solidFill>
                <a:latin typeface="微软雅黑" panose="020B0503020204020204" pitchFamily="34" charset="-122"/>
                <a:ea typeface="微软雅黑" panose="020B0503020204020204" pitchFamily="34" charset="-122"/>
              </a:rPr>
              <a:t> </a:t>
            </a:r>
            <a:r>
              <a:rPr lang="en-US" altLang="zh-CN" sz="1200" b="1" dirty="0" smtClean="0">
                <a:solidFill>
                  <a:srgbClr val="00243D"/>
                </a:solidFill>
                <a:latin typeface="微软雅黑" panose="020B0503020204020204" pitchFamily="34" charset="-122"/>
                <a:ea typeface="微软雅黑" panose="020B0503020204020204" pitchFamily="34" charset="-122"/>
              </a:rPr>
              <a:t>Text here</a:t>
            </a:r>
            <a:endParaRPr lang="zh-CN" altLang="en-US" sz="1200" b="1" dirty="0">
              <a:solidFill>
                <a:srgbClr val="00243D"/>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35430" y="234452"/>
            <a:ext cx="3537912" cy="461665"/>
            <a:chOff x="492930" y="349845"/>
            <a:chExt cx="3537912" cy="461665"/>
          </a:xfrm>
        </p:grpSpPr>
        <p:sp>
          <p:nvSpPr>
            <p:cNvPr id="55" name="文本框 54"/>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56"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376691" y="5468473"/>
            <a:ext cx="12888005" cy="1595903"/>
            <a:chOff x="769938" y="4575177"/>
            <a:chExt cx="13061593" cy="2489199"/>
          </a:xfrm>
          <a:solidFill>
            <a:schemeClr val="bg1"/>
          </a:solidFill>
        </p:grpSpPr>
        <p:sp>
          <p:nvSpPr>
            <p:cNvPr id="59" name="Freeform 6"/>
            <p:cNvSpPr>
              <a:spLocks/>
            </p:cNvSpPr>
            <p:nvPr/>
          </p:nvSpPr>
          <p:spPr bwMode="auto">
            <a:xfrm>
              <a:off x="2749550" y="4638675"/>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
            <p:cNvSpPr>
              <a:spLocks/>
            </p:cNvSpPr>
            <p:nvPr/>
          </p:nvSpPr>
          <p:spPr bwMode="auto">
            <a:xfrm>
              <a:off x="11696927" y="4595992"/>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
            <p:cNvSpPr>
              <a:spLocks/>
            </p:cNvSpPr>
            <p:nvPr/>
          </p:nvSpPr>
          <p:spPr bwMode="auto">
            <a:xfrm>
              <a:off x="769938" y="5089525"/>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9"/>
            <p:cNvSpPr>
              <a:spLocks/>
            </p:cNvSpPr>
            <p:nvPr/>
          </p:nvSpPr>
          <p:spPr bwMode="auto">
            <a:xfrm>
              <a:off x="2043113" y="5357813"/>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
            <p:cNvSpPr>
              <a:spLocks/>
            </p:cNvSpPr>
            <p:nvPr/>
          </p:nvSpPr>
          <p:spPr bwMode="auto">
            <a:xfrm>
              <a:off x="12659956" y="5180986"/>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
            <p:cNvSpPr>
              <a:spLocks/>
            </p:cNvSpPr>
            <p:nvPr/>
          </p:nvSpPr>
          <p:spPr bwMode="auto">
            <a:xfrm>
              <a:off x="4047315"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2"/>
            <p:cNvSpPr>
              <a:spLocks/>
            </p:cNvSpPr>
            <p:nvPr/>
          </p:nvSpPr>
          <p:spPr bwMode="auto">
            <a:xfrm>
              <a:off x="1844675" y="5643563"/>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
            <p:cNvSpPr>
              <a:spLocks/>
            </p:cNvSpPr>
            <p:nvPr/>
          </p:nvSpPr>
          <p:spPr bwMode="auto">
            <a:xfrm>
              <a:off x="7816851" y="4638677"/>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
            <p:cNvSpPr>
              <a:spLocks/>
            </p:cNvSpPr>
            <p:nvPr/>
          </p:nvSpPr>
          <p:spPr bwMode="auto">
            <a:xfrm>
              <a:off x="5656264" y="4575177"/>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8"/>
            <p:cNvSpPr>
              <a:spLocks/>
            </p:cNvSpPr>
            <p:nvPr/>
          </p:nvSpPr>
          <p:spPr bwMode="auto">
            <a:xfrm>
              <a:off x="5837239" y="5089527"/>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
            <p:cNvSpPr>
              <a:spLocks/>
            </p:cNvSpPr>
            <p:nvPr/>
          </p:nvSpPr>
          <p:spPr bwMode="auto">
            <a:xfrm>
              <a:off x="7110414" y="5357815"/>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6"/>
            <p:cNvSpPr>
              <a:spLocks/>
            </p:cNvSpPr>
            <p:nvPr/>
          </p:nvSpPr>
          <p:spPr bwMode="auto">
            <a:xfrm>
              <a:off x="8676707" y="4666394"/>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
            <p:cNvSpPr>
              <a:spLocks/>
            </p:cNvSpPr>
            <p:nvPr/>
          </p:nvSpPr>
          <p:spPr bwMode="auto">
            <a:xfrm>
              <a:off x="7970270" y="5385532"/>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
            <p:cNvSpPr>
              <a:spLocks/>
            </p:cNvSpPr>
            <p:nvPr/>
          </p:nvSpPr>
          <p:spPr bwMode="auto">
            <a:xfrm>
              <a:off x="9974472"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
            <p:cNvSpPr>
              <a:spLocks/>
            </p:cNvSpPr>
            <p:nvPr/>
          </p:nvSpPr>
          <p:spPr bwMode="auto">
            <a:xfrm>
              <a:off x="7771832" y="5671282"/>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0"/>
            <p:cNvSpPr>
              <a:spLocks/>
            </p:cNvSpPr>
            <p:nvPr/>
          </p:nvSpPr>
          <p:spPr bwMode="auto">
            <a:xfrm>
              <a:off x="11345505" y="5177569"/>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
            <p:cNvSpPr>
              <a:spLocks/>
            </p:cNvSpPr>
            <p:nvPr/>
          </p:nvSpPr>
          <p:spPr bwMode="auto">
            <a:xfrm>
              <a:off x="10655527"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0"/>
            <p:cNvSpPr>
              <a:spLocks/>
            </p:cNvSpPr>
            <p:nvPr/>
          </p:nvSpPr>
          <p:spPr bwMode="auto">
            <a:xfrm>
              <a:off x="5418348" y="5149850"/>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
            <p:cNvSpPr>
              <a:spLocks/>
            </p:cNvSpPr>
            <p:nvPr/>
          </p:nvSpPr>
          <p:spPr bwMode="auto">
            <a:xfrm>
              <a:off x="8115568" y="5149850"/>
              <a:ext cx="1009650" cy="1914526"/>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
            <p:cNvSpPr>
              <a:spLocks/>
            </p:cNvSpPr>
            <p:nvPr/>
          </p:nvSpPr>
          <p:spPr bwMode="auto">
            <a:xfrm>
              <a:off x="6911976" y="5643565"/>
              <a:ext cx="800100" cy="1263651"/>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1"/>
            <p:cNvSpPr>
              <a:spLocks/>
            </p:cNvSpPr>
            <p:nvPr/>
          </p:nvSpPr>
          <p:spPr bwMode="auto">
            <a:xfrm>
              <a:off x="4728370"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80" name="矩形 79"/>
          <p:cNvSpPr/>
          <p:nvPr/>
        </p:nvSpPr>
        <p:spPr>
          <a:xfrm>
            <a:off x="683883" y="780694"/>
            <a:ext cx="11072687" cy="646331"/>
          </a:xfrm>
          <a:prstGeom prst="rect">
            <a:avLst/>
          </a:prstGeom>
        </p:spPr>
        <p:txBody>
          <a:bodyPr wrap="square">
            <a:spAutoFit/>
          </a:bodyPr>
          <a:lstStyle/>
          <a:p>
            <a:pPr algn="just"/>
            <a:r>
              <a:rPr lang="en-US" altLang="zh-CN" sz="1200" b="1" dirty="0">
                <a:solidFill>
                  <a:srgbClr val="D23C01"/>
                </a:solidFill>
                <a:latin typeface="微软雅黑" panose="020B0503020204020204" pitchFamily="34" charset="-122"/>
                <a:ea typeface="微软雅黑" panose="020B0503020204020204" pitchFamily="34" charset="-122"/>
              </a:rPr>
              <a:t>The difference </a:t>
            </a: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04" name="组合 103"/>
          <p:cNvGrpSpPr/>
          <p:nvPr/>
        </p:nvGrpSpPr>
        <p:grpSpPr>
          <a:xfrm>
            <a:off x="6411980" y="2182192"/>
            <a:ext cx="1573541" cy="1492398"/>
            <a:chOff x="5389563" y="4318000"/>
            <a:chExt cx="708025" cy="671514"/>
          </a:xfrm>
          <a:solidFill>
            <a:schemeClr val="tx1">
              <a:lumMod val="90000"/>
              <a:lumOff val="10000"/>
            </a:schemeClr>
          </a:solidFill>
        </p:grpSpPr>
        <p:sp>
          <p:nvSpPr>
            <p:cNvPr id="90" name="Freeform 531"/>
            <p:cNvSpPr>
              <a:spLocks/>
            </p:cNvSpPr>
            <p:nvPr/>
          </p:nvSpPr>
          <p:spPr bwMode="auto">
            <a:xfrm>
              <a:off x="5797551" y="4805364"/>
              <a:ext cx="26987" cy="14288"/>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1" name="Freeform 532"/>
            <p:cNvSpPr>
              <a:spLocks/>
            </p:cNvSpPr>
            <p:nvPr/>
          </p:nvSpPr>
          <p:spPr bwMode="auto">
            <a:xfrm>
              <a:off x="5792788" y="4800602"/>
              <a:ext cx="42862" cy="19050"/>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2" name="Freeform 533"/>
            <p:cNvSpPr>
              <a:spLocks/>
            </p:cNvSpPr>
            <p:nvPr/>
          </p:nvSpPr>
          <p:spPr bwMode="auto">
            <a:xfrm>
              <a:off x="5392738" y="4333877"/>
              <a:ext cx="701675" cy="549275"/>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3" name="Freeform 534"/>
            <p:cNvSpPr>
              <a:spLocks noEditPoints="1"/>
            </p:cNvSpPr>
            <p:nvPr/>
          </p:nvSpPr>
          <p:spPr bwMode="auto">
            <a:xfrm>
              <a:off x="5389563" y="4325939"/>
              <a:ext cx="708025" cy="563563"/>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4" name="Freeform 535"/>
            <p:cNvSpPr>
              <a:spLocks/>
            </p:cNvSpPr>
            <p:nvPr/>
          </p:nvSpPr>
          <p:spPr bwMode="auto">
            <a:xfrm>
              <a:off x="5999163" y="4908552"/>
              <a:ext cx="6350" cy="476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5" name="Freeform 536"/>
            <p:cNvSpPr>
              <a:spLocks/>
            </p:cNvSpPr>
            <p:nvPr/>
          </p:nvSpPr>
          <p:spPr bwMode="auto">
            <a:xfrm>
              <a:off x="5989638" y="4902202"/>
              <a:ext cx="23812" cy="15875"/>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6" name="Freeform 537"/>
            <p:cNvSpPr>
              <a:spLocks/>
            </p:cNvSpPr>
            <p:nvPr/>
          </p:nvSpPr>
          <p:spPr bwMode="auto">
            <a:xfrm>
              <a:off x="6086476" y="4587877"/>
              <a:ext cx="4762" cy="17463"/>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7" name="Freeform 538"/>
            <p:cNvSpPr>
              <a:spLocks/>
            </p:cNvSpPr>
            <p:nvPr/>
          </p:nvSpPr>
          <p:spPr bwMode="auto">
            <a:xfrm>
              <a:off x="6081713" y="4575177"/>
              <a:ext cx="14287" cy="41275"/>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8" name="Freeform 539"/>
            <p:cNvSpPr>
              <a:spLocks/>
            </p:cNvSpPr>
            <p:nvPr/>
          </p:nvSpPr>
          <p:spPr bwMode="auto">
            <a:xfrm>
              <a:off x="5994401" y="4897439"/>
              <a:ext cx="11112" cy="11113"/>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9" name="Freeform 540"/>
            <p:cNvSpPr>
              <a:spLocks/>
            </p:cNvSpPr>
            <p:nvPr/>
          </p:nvSpPr>
          <p:spPr bwMode="auto">
            <a:xfrm>
              <a:off x="5988051" y="4889502"/>
              <a:ext cx="19050" cy="25400"/>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0" name="Freeform 541"/>
            <p:cNvSpPr>
              <a:spLocks/>
            </p:cNvSpPr>
            <p:nvPr/>
          </p:nvSpPr>
          <p:spPr bwMode="auto">
            <a:xfrm>
              <a:off x="5938838" y="4916489"/>
              <a:ext cx="65087" cy="73025"/>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1" name="Freeform 542"/>
            <p:cNvSpPr>
              <a:spLocks noEditPoints="1"/>
            </p:cNvSpPr>
            <p:nvPr/>
          </p:nvSpPr>
          <p:spPr bwMode="auto">
            <a:xfrm>
              <a:off x="5935663" y="4911727"/>
              <a:ext cx="71437" cy="76200"/>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2" name="Freeform 654"/>
            <p:cNvSpPr>
              <a:spLocks/>
            </p:cNvSpPr>
            <p:nvPr/>
          </p:nvSpPr>
          <p:spPr bwMode="auto">
            <a:xfrm>
              <a:off x="5559426" y="4329114"/>
              <a:ext cx="7937" cy="793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3" name="Freeform 655"/>
            <p:cNvSpPr>
              <a:spLocks/>
            </p:cNvSpPr>
            <p:nvPr/>
          </p:nvSpPr>
          <p:spPr bwMode="auto">
            <a:xfrm>
              <a:off x="5530850" y="4318000"/>
              <a:ext cx="42863" cy="44451"/>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108" name="组合 107"/>
          <p:cNvGrpSpPr/>
          <p:nvPr/>
        </p:nvGrpSpPr>
        <p:grpSpPr>
          <a:xfrm>
            <a:off x="9058365" y="2191461"/>
            <a:ext cx="1837749" cy="1344763"/>
            <a:chOff x="4702176" y="3051177"/>
            <a:chExt cx="1065212" cy="779463"/>
          </a:xfrm>
          <a:solidFill>
            <a:schemeClr val="tx1">
              <a:lumMod val="90000"/>
              <a:lumOff val="10000"/>
            </a:schemeClr>
          </a:solidFill>
        </p:grpSpPr>
        <p:sp>
          <p:nvSpPr>
            <p:cNvPr id="105" name="Freeform 595"/>
            <p:cNvSpPr>
              <a:spLocks/>
            </p:cNvSpPr>
            <p:nvPr/>
          </p:nvSpPr>
          <p:spPr bwMode="auto">
            <a:xfrm>
              <a:off x="4702176" y="3051177"/>
              <a:ext cx="1065212" cy="742950"/>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6" name="Freeform 597"/>
            <p:cNvSpPr>
              <a:spLocks/>
            </p:cNvSpPr>
            <p:nvPr/>
          </p:nvSpPr>
          <p:spPr bwMode="auto">
            <a:xfrm>
              <a:off x="5292726" y="3794127"/>
              <a:ext cx="71437" cy="3651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7" name="Freeform 599"/>
            <p:cNvSpPr>
              <a:spLocks/>
            </p:cNvSpPr>
            <p:nvPr/>
          </p:nvSpPr>
          <p:spPr bwMode="auto">
            <a:xfrm>
              <a:off x="5502276" y="3697289"/>
              <a:ext cx="49212" cy="6350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213" name="组合 212"/>
          <p:cNvGrpSpPr/>
          <p:nvPr/>
        </p:nvGrpSpPr>
        <p:grpSpPr>
          <a:xfrm>
            <a:off x="631277" y="2046099"/>
            <a:ext cx="2144083" cy="1598767"/>
            <a:chOff x="631277" y="2355851"/>
            <a:chExt cx="1839502" cy="1371652"/>
          </a:xfrm>
          <a:solidFill>
            <a:schemeClr val="tx1">
              <a:lumMod val="90000"/>
              <a:lumOff val="10000"/>
            </a:schemeClr>
          </a:solidFill>
        </p:grpSpPr>
        <p:sp>
          <p:nvSpPr>
            <p:cNvPr id="142" name="Freeform 13"/>
            <p:cNvSpPr>
              <a:spLocks/>
            </p:cNvSpPr>
            <p:nvPr/>
          </p:nvSpPr>
          <p:spPr bwMode="auto">
            <a:xfrm>
              <a:off x="2372423" y="3639782"/>
              <a:ext cx="98356" cy="31899"/>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3" name="Freeform 14"/>
            <p:cNvSpPr>
              <a:spLocks/>
            </p:cNvSpPr>
            <p:nvPr/>
          </p:nvSpPr>
          <p:spPr bwMode="auto">
            <a:xfrm>
              <a:off x="2417614" y="3637123"/>
              <a:ext cx="34558" cy="26582"/>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4" name="Freeform 15"/>
            <p:cNvSpPr>
              <a:spLocks/>
            </p:cNvSpPr>
            <p:nvPr/>
          </p:nvSpPr>
          <p:spPr bwMode="auto">
            <a:xfrm>
              <a:off x="750897" y="2539270"/>
              <a:ext cx="1682666" cy="901143"/>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6" name="Freeform 19"/>
            <p:cNvSpPr>
              <a:spLocks/>
            </p:cNvSpPr>
            <p:nvPr/>
          </p:nvSpPr>
          <p:spPr bwMode="auto">
            <a:xfrm>
              <a:off x="2231537" y="2879525"/>
              <a:ext cx="50507" cy="23923"/>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7" name="Freeform 20"/>
            <p:cNvSpPr>
              <a:spLocks/>
            </p:cNvSpPr>
            <p:nvPr/>
          </p:nvSpPr>
          <p:spPr bwMode="auto">
            <a:xfrm>
              <a:off x="2215588" y="2866233"/>
              <a:ext cx="82406" cy="50506"/>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8" name="Freeform 21"/>
            <p:cNvSpPr>
              <a:spLocks/>
            </p:cNvSpPr>
            <p:nvPr/>
          </p:nvSpPr>
          <p:spPr bwMode="auto">
            <a:xfrm>
              <a:off x="1561661" y="3336743"/>
              <a:ext cx="13292" cy="1860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9" name="Freeform 22"/>
            <p:cNvSpPr>
              <a:spLocks/>
            </p:cNvSpPr>
            <p:nvPr/>
          </p:nvSpPr>
          <p:spPr bwMode="auto">
            <a:xfrm>
              <a:off x="1548369" y="3304844"/>
              <a:ext cx="55824" cy="74431"/>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0" name="Freeform 23"/>
            <p:cNvSpPr>
              <a:spLocks/>
            </p:cNvSpPr>
            <p:nvPr/>
          </p:nvSpPr>
          <p:spPr bwMode="auto">
            <a:xfrm>
              <a:off x="897101" y="3140033"/>
              <a:ext cx="10633" cy="7974"/>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1" name="Freeform 24"/>
            <p:cNvSpPr>
              <a:spLocks/>
            </p:cNvSpPr>
            <p:nvPr/>
          </p:nvSpPr>
          <p:spPr bwMode="auto">
            <a:xfrm>
              <a:off x="841277" y="3113450"/>
              <a:ext cx="82406" cy="39873"/>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2" name="Freeform 25"/>
            <p:cNvSpPr>
              <a:spLocks/>
            </p:cNvSpPr>
            <p:nvPr/>
          </p:nvSpPr>
          <p:spPr bwMode="auto">
            <a:xfrm>
              <a:off x="1776977" y="3634465"/>
              <a:ext cx="55824" cy="85064"/>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3" name="Freeform 26"/>
            <p:cNvSpPr>
              <a:spLocks noEditPoints="1"/>
            </p:cNvSpPr>
            <p:nvPr/>
          </p:nvSpPr>
          <p:spPr bwMode="auto">
            <a:xfrm>
              <a:off x="1774320" y="3634465"/>
              <a:ext cx="58481" cy="93038"/>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6" name="Freeform 33"/>
            <p:cNvSpPr>
              <a:spLocks/>
            </p:cNvSpPr>
            <p:nvPr/>
          </p:nvSpPr>
          <p:spPr bwMode="auto">
            <a:xfrm>
              <a:off x="1912548" y="3496237"/>
              <a:ext cx="308356" cy="111646"/>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7" name="Freeform 34"/>
            <p:cNvSpPr>
              <a:spLocks noEditPoints="1"/>
            </p:cNvSpPr>
            <p:nvPr/>
          </p:nvSpPr>
          <p:spPr bwMode="auto">
            <a:xfrm>
              <a:off x="1880649" y="3488261"/>
              <a:ext cx="353547" cy="122279"/>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8" name="Freeform 35"/>
            <p:cNvSpPr>
              <a:spLocks/>
            </p:cNvSpPr>
            <p:nvPr/>
          </p:nvSpPr>
          <p:spPr bwMode="auto">
            <a:xfrm>
              <a:off x="2087992" y="3517503"/>
              <a:ext cx="31899" cy="21266"/>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9" name="Freeform 36"/>
            <p:cNvSpPr>
              <a:spLocks/>
            </p:cNvSpPr>
            <p:nvPr/>
          </p:nvSpPr>
          <p:spPr bwMode="auto">
            <a:xfrm>
              <a:off x="2042801" y="3493578"/>
              <a:ext cx="85064" cy="53165"/>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0" name="Freeform 37"/>
            <p:cNvSpPr>
              <a:spLocks/>
            </p:cNvSpPr>
            <p:nvPr/>
          </p:nvSpPr>
          <p:spPr bwMode="auto">
            <a:xfrm>
              <a:off x="1960397" y="3538769"/>
              <a:ext cx="13292" cy="13290"/>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1" name="Freeform 38"/>
            <p:cNvSpPr>
              <a:spLocks/>
            </p:cNvSpPr>
            <p:nvPr/>
          </p:nvSpPr>
          <p:spPr bwMode="auto">
            <a:xfrm>
              <a:off x="1952421" y="3528136"/>
              <a:ext cx="29241" cy="31899"/>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2" name="Freeform 39"/>
            <p:cNvSpPr>
              <a:spLocks/>
            </p:cNvSpPr>
            <p:nvPr/>
          </p:nvSpPr>
          <p:spPr bwMode="auto">
            <a:xfrm>
              <a:off x="2282043" y="3599907"/>
              <a:ext cx="114305" cy="69114"/>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3" name="Freeform 40"/>
            <p:cNvSpPr>
              <a:spLocks noEditPoints="1"/>
            </p:cNvSpPr>
            <p:nvPr/>
          </p:nvSpPr>
          <p:spPr bwMode="auto">
            <a:xfrm>
              <a:off x="2276726" y="3591934"/>
              <a:ext cx="116963" cy="87721"/>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4" name="Freeform 45"/>
            <p:cNvSpPr>
              <a:spLocks/>
            </p:cNvSpPr>
            <p:nvPr/>
          </p:nvSpPr>
          <p:spPr bwMode="auto">
            <a:xfrm>
              <a:off x="2247486" y="3629149"/>
              <a:ext cx="13292" cy="7974"/>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5" name="Freeform 46"/>
            <p:cNvSpPr>
              <a:spLocks/>
            </p:cNvSpPr>
            <p:nvPr/>
          </p:nvSpPr>
          <p:spPr bwMode="auto">
            <a:xfrm>
              <a:off x="2228878" y="3621173"/>
              <a:ext cx="50507" cy="26582"/>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6" name="Freeform 47"/>
            <p:cNvSpPr>
              <a:spLocks/>
            </p:cNvSpPr>
            <p:nvPr/>
          </p:nvSpPr>
          <p:spPr bwMode="auto">
            <a:xfrm>
              <a:off x="2260777" y="3594591"/>
              <a:ext cx="5316" cy="7974"/>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7" name="Freeform 48"/>
            <p:cNvSpPr>
              <a:spLocks/>
            </p:cNvSpPr>
            <p:nvPr/>
          </p:nvSpPr>
          <p:spPr bwMode="auto">
            <a:xfrm>
              <a:off x="2231537" y="3575984"/>
              <a:ext cx="39874" cy="29240"/>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8" name="Freeform 49"/>
            <p:cNvSpPr>
              <a:spLocks/>
            </p:cNvSpPr>
            <p:nvPr/>
          </p:nvSpPr>
          <p:spPr bwMode="auto">
            <a:xfrm>
              <a:off x="2215588" y="3591934"/>
              <a:ext cx="85064" cy="77088"/>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9" name="Freeform 50"/>
            <p:cNvSpPr>
              <a:spLocks noEditPoints="1"/>
            </p:cNvSpPr>
            <p:nvPr/>
          </p:nvSpPr>
          <p:spPr bwMode="auto">
            <a:xfrm>
              <a:off x="2204955" y="3591934"/>
              <a:ext cx="98356" cy="82405"/>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0" name="Freeform 53"/>
            <p:cNvSpPr>
              <a:spLocks/>
            </p:cNvSpPr>
            <p:nvPr/>
          </p:nvSpPr>
          <p:spPr bwMode="auto">
            <a:xfrm>
              <a:off x="2098625" y="3639782"/>
              <a:ext cx="63798" cy="31899"/>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1" name="Freeform 54"/>
            <p:cNvSpPr>
              <a:spLocks noEditPoints="1"/>
            </p:cNvSpPr>
            <p:nvPr/>
          </p:nvSpPr>
          <p:spPr bwMode="auto">
            <a:xfrm>
              <a:off x="2087992" y="3631806"/>
              <a:ext cx="85064" cy="39873"/>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4" name="Freeform 57"/>
            <p:cNvSpPr>
              <a:spLocks/>
            </p:cNvSpPr>
            <p:nvPr/>
          </p:nvSpPr>
          <p:spPr bwMode="auto">
            <a:xfrm>
              <a:off x="1030013" y="3334083"/>
              <a:ext cx="2659" cy="10633"/>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5" name="Freeform 58"/>
            <p:cNvSpPr>
              <a:spLocks/>
            </p:cNvSpPr>
            <p:nvPr/>
          </p:nvSpPr>
          <p:spPr bwMode="auto">
            <a:xfrm>
              <a:off x="1022037" y="3312818"/>
              <a:ext cx="18609" cy="34556"/>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6" name="Freeform 59"/>
            <p:cNvSpPr>
              <a:spLocks/>
            </p:cNvSpPr>
            <p:nvPr/>
          </p:nvSpPr>
          <p:spPr bwMode="auto">
            <a:xfrm>
              <a:off x="939633" y="3307501"/>
              <a:ext cx="7976" cy="15949"/>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7" name="Freeform 60"/>
            <p:cNvSpPr>
              <a:spLocks/>
            </p:cNvSpPr>
            <p:nvPr/>
          </p:nvSpPr>
          <p:spPr bwMode="auto">
            <a:xfrm>
              <a:off x="934316" y="3307501"/>
              <a:ext cx="15949" cy="15949"/>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8" name="Freeform 61"/>
            <p:cNvSpPr>
              <a:spLocks/>
            </p:cNvSpPr>
            <p:nvPr/>
          </p:nvSpPr>
          <p:spPr bwMode="auto">
            <a:xfrm>
              <a:off x="1109760" y="3307501"/>
              <a:ext cx="10633" cy="13290"/>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9" name="Freeform 62"/>
            <p:cNvSpPr>
              <a:spLocks/>
            </p:cNvSpPr>
            <p:nvPr/>
          </p:nvSpPr>
          <p:spPr bwMode="auto">
            <a:xfrm>
              <a:off x="1101785" y="3291552"/>
              <a:ext cx="26582" cy="34556"/>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0" name="Freeform 69"/>
            <p:cNvSpPr>
              <a:spLocks/>
            </p:cNvSpPr>
            <p:nvPr/>
          </p:nvSpPr>
          <p:spPr bwMode="auto">
            <a:xfrm>
              <a:off x="2082676" y="3384591"/>
              <a:ext cx="29241" cy="5316"/>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1" name="Freeform 70"/>
            <p:cNvSpPr>
              <a:spLocks/>
            </p:cNvSpPr>
            <p:nvPr/>
          </p:nvSpPr>
          <p:spPr bwMode="auto">
            <a:xfrm>
              <a:off x="2026852" y="3376615"/>
              <a:ext cx="101013" cy="23923"/>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2" name="Freeform 71"/>
            <p:cNvSpPr>
              <a:spLocks/>
            </p:cNvSpPr>
            <p:nvPr/>
          </p:nvSpPr>
          <p:spPr bwMode="auto">
            <a:xfrm>
              <a:off x="2236853" y="3554718"/>
              <a:ext cx="15949" cy="13290"/>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3" name="Freeform 72"/>
            <p:cNvSpPr>
              <a:spLocks/>
            </p:cNvSpPr>
            <p:nvPr/>
          </p:nvSpPr>
          <p:spPr bwMode="auto">
            <a:xfrm>
              <a:off x="2228878" y="3544085"/>
              <a:ext cx="34558" cy="29240"/>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4" name="Freeform 73"/>
            <p:cNvSpPr>
              <a:spLocks/>
            </p:cNvSpPr>
            <p:nvPr/>
          </p:nvSpPr>
          <p:spPr bwMode="auto">
            <a:xfrm>
              <a:off x="2173056" y="3448389"/>
              <a:ext cx="13292" cy="26582"/>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5" name="Freeform 74"/>
            <p:cNvSpPr>
              <a:spLocks/>
            </p:cNvSpPr>
            <p:nvPr/>
          </p:nvSpPr>
          <p:spPr bwMode="auto">
            <a:xfrm>
              <a:off x="2135840" y="3395224"/>
              <a:ext cx="58481" cy="79747"/>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6" name="Freeform 75"/>
            <p:cNvSpPr>
              <a:spLocks/>
            </p:cNvSpPr>
            <p:nvPr/>
          </p:nvSpPr>
          <p:spPr bwMode="auto">
            <a:xfrm>
              <a:off x="2154447" y="3435097"/>
              <a:ext cx="7976" cy="15949"/>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7" name="Freeform 76"/>
            <p:cNvSpPr>
              <a:spLocks/>
            </p:cNvSpPr>
            <p:nvPr/>
          </p:nvSpPr>
          <p:spPr bwMode="auto">
            <a:xfrm>
              <a:off x="2149131" y="3435097"/>
              <a:ext cx="21266" cy="31899"/>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8" name="Freeform 77"/>
            <p:cNvSpPr>
              <a:spLocks/>
            </p:cNvSpPr>
            <p:nvPr/>
          </p:nvSpPr>
          <p:spPr bwMode="auto">
            <a:xfrm>
              <a:off x="2114574" y="3466995"/>
              <a:ext cx="5316" cy="13290"/>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9" name="Freeform 78"/>
            <p:cNvSpPr>
              <a:spLocks/>
            </p:cNvSpPr>
            <p:nvPr/>
          </p:nvSpPr>
          <p:spPr bwMode="auto">
            <a:xfrm>
              <a:off x="2103942" y="3445730"/>
              <a:ext cx="23925" cy="55822"/>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0" name="Freeform 79"/>
            <p:cNvSpPr>
              <a:spLocks/>
            </p:cNvSpPr>
            <p:nvPr/>
          </p:nvSpPr>
          <p:spPr bwMode="auto">
            <a:xfrm>
              <a:off x="2095966" y="3437756"/>
              <a:ext cx="21266" cy="21266"/>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1" name="Freeform 80"/>
            <p:cNvSpPr>
              <a:spLocks/>
            </p:cNvSpPr>
            <p:nvPr/>
          </p:nvSpPr>
          <p:spPr bwMode="auto">
            <a:xfrm>
              <a:off x="2090650" y="3429780"/>
              <a:ext cx="34558" cy="39873"/>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2" name="Freeform 81"/>
            <p:cNvSpPr>
              <a:spLocks/>
            </p:cNvSpPr>
            <p:nvPr/>
          </p:nvSpPr>
          <p:spPr bwMode="auto">
            <a:xfrm>
              <a:off x="2130524" y="3389907"/>
              <a:ext cx="5316" cy="23923"/>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3" name="Freeform 82"/>
            <p:cNvSpPr>
              <a:spLocks/>
            </p:cNvSpPr>
            <p:nvPr/>
          </p:nvSpPr>
          <p:spPr bwMode="auto">
            <a:xfrm>
              <a:off x="2122548" y="3360666"/>
              <a:ext cx="18609" cy="93038"/>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4" name="Freeform 83"/>
            <p:cNvSpPr>
              <a:spLocks/>
            </p:cNvSpPr>
            <p:nvPr/>
          </p:nvSpPr>
          <p:spPr bwMode="auto">
            <a:xfrm>
              <a:off x="2215588" y="3509527"/>
              <a:ext cx="13292" cy="15949"/>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5" name="Freeform 84"/>
            <p:cNvSpPr>
              <a:spLocks/>
            </p:cNvSpPr>
            <p:nvPr/>
          </p:nvSpPr>
          <p:spPr bwMode="auto">
            <a:xfrm>
              <a:off x="2186346" y="3498894"/>
              <a:ext cx="53165" cy="61139"/>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6" name="Freeform 169"/>
            <p:cNvSpPr>
              <a:spLocks/>
            </p:cNvSpPr>
            <p:nvPr/>
          </p:nvSpPr>
          <p:spPr bwMode="auto">
            <a:xfrm>
              <a:off x="647226" y="2462181"/>
              <a:ext cx="154178" cy="132912"/>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7" name="Freeform 170"/>
            <p:cNvSpPr>
              <a:spLocks noEditPoints="1"/>
            </p:cNvSpPr>
            <p:nvPr/>
          </p:nvSpPr>
          <p:spPr bwMode="auto">
            <a:xfrm>
              <a:off x="631277" y="2467497"/>
              <a:ext cx="175444" cy="127596"/>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8" name="Freeform 175"/>
            <p:cNvSpPr>
              <a:spLocks/>
            </p:cNvSpPr>
            <p:nvPr/>
          </p:nvSpPr>
          <p:spPr bwMode="auto">
            <a:xfrm>
              <a:off x="1960397" y="2690789"/>
              <a:ext cx="47848" cy="1860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9" name="Freeform 176"/>
            <p:cNvSpPr>
              <a:spLocks/>
            </p:cNvSpPr>
            <p:nvPr/>
          </p:nvSpPr>
          <p:spPr bwMode="auto">
            <a:xfrm>
              <a:off x="1923181" y="2682815"/>
              <a:ext cx="85064" cy="29240"/>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0" name="Freeform 177"/>
            <p:cNvSpPr>
              <a:spLocks/>
            </p:cNvSpPr>
            <p:nvPr/>
          </p:nvSpPr>
          <p:spPr bwMode="auto">
            <a:xfrm>
              <a:off x="1992295" y="2363827"/>
              <a:ext cx="37215" cy="23923"/>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1" name="Freeform 178"/>
            <p:cNvSpPr>
              <a:spLocks/>
            </p:cNvSpPr>
            <p:nvPr/>
          </p:nvSpPr>
          <p:spPr bwMode="auto">
            <a:xfrm>
              <a:off x="1986979" y="2355851"/>
              <a:ext cx="53165" cy="45189"/>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8" name="Freeform 738"/>
            <p:cNvSpPr>
              <a:spLocks/>
            </p:cNvSpPr>
            <p:nvPr/>
          </p:nvSpPr>
          <p:spPr bwMode="auto">
            <a:xfrm>
              <a:off x="1091150" y="2858258"/>
              <a:ext cx="39873" cy="50507"/>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9" name="Freeform 739"/>
            <p:cNvSpPr>
              <a:spLocks/>
            </p:cNvSpPr>
            <p:nvPr/>
          </p:nvSpPr>
          <p:spPr bwMode="auto">
            <a:xfrm>
              <a:off x="1077860" y="2850284"/>
              <a:ext cx="63798" cy="53166"/>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0" name="Freeform 740"/>
            <p:cNvSpPr>
              <a:spLocks/>
            </p:cNvSpPr>
            <p:nvPr/>
          </p:nvSpPr>
          <p:spPr bwMode="auto">
            <a:xfrm>
              <a:off x="1702548" y="2547241"/>
              <a:ext cx="473167" cy="329623"/>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1" name="Freeform 741"/>
            <p:cNvSpPr>
              <a:spLocks noEditPoints="1"/>
            </p:cNvSpPr>
            <p:nvPr/>
          </p:nvSpPr>
          <p:spPr bwMode="auto">
            <a:xfrm>
              <a:off x="1678620" y="2507372"/>
              <a:ext cx="502406" cy="36417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sp>
        <p:nvSpPr>
          <p:cNvPr id="227" name="Freeform 722"/>
          <p:cNvSpPr>
            <a:spLocks/>
          </p:cNvSpPr>
          <p:nvPr/>
        </p:nvSpPr>
        <p:spPr bwMode="auto">
          <a:xfrm>
            <a:off x="3522561" y="2261747"/>
            <a:ext cx="2159940" cy="1089657"/>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chemeClr val="tx1">
              <a:lumMod val="90000"/>
              <a:lumOff val="10000"/>
            </a:schemeClr>
          </a:solidFill>
          <a:ln>
            <a:no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Tree>
    <p:extLst>
      <p:ext uri="{BB962C8B-B14F-4D97-AF65-F5344CB8AC3E}">
        <p14:creationId xmlns:p14="http://schemas.microsoft.com/office/powerpoint/2010/main" val="29724602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矩形 115"/>
          <p:cNvSpPr/>
          <p:nvPr/>
        </p:nvSpPr>
        <p:spPr>
          <a:xfrm>
            <a:off x="0" y="4546241"/>
            <a:ext cx="12192000" cy="2417373"/>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117" name="组合 116"/>
          <p:cNvGrpSpPr/>
          <p:nvPr/>
        </p:nvGrpSpPr>
        <p:grpSpPr>
          <a:xfrm>
            <a:off x="-376691" y="5468473"/>
            <a:ext cx="12888005" cy="1595903"/>
            <a:chOff x="769938" y="4575177"/>
            <a:chExt cx="13061593" cy="2489199"/>
          </a:xfrm>
          <a:solidFill>
            <a:schemeClr val="bg1"/>
          </a:solidFill>
        </p:grpSpPr>
        <p:sp>
          <p:nvSpPr>
            <p:cNvPr id="118" name="Freeform 6"/>
            <p:cNvSpPr>
              <a:spLocks/>
            </p:cNvSpPr>
            <p:nvPr/>
          </p:nvSpPr>
          <p:spPr bwMode="auto">
            <a:xfrm>
              <a:off x="2749550" y="4638675"/>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p:cNvSpPr>
              <a:spLocks/>
            </p:cNvSpPr>
            <p:nvPr/>
          </p:nvSpPr>
          <p:spPr bwMode="auto">
            <a:xfrm>
              <a:off x="11696927" y="4595992"/>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
            <p:cNvSpPr>
              <a:spLocks/>
            </p:cNvSpPr>
            <p:nvPr/>
          </p:nvSpPr>
          <p:spPr bwMode="auto">
            <a:xfrm>
              <a:off x="769938" y="5089525"/>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
            <p:cNvSpPr>
              <a:spLocks/>
            </p:cNvSpPr>
            <p:nvPr/>
          </p:nvSpPr>
          <p:spPr bwMode="auto">
            <a:xfrm>
              <a:off x="2043113" y="5357813"/>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0"/>
            <p:cNvSpPr>
              <a:spLocks/>
            </p:cNvSpPr>
            <p:nvPr/>
          </p:nvSpPr>
          <p:spPr bwMode="auto">
            <a:xfrm>
              <a:off x="12659956" y="5180986"/>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1"/>
            <p:cNvSpPr>
              <a:spLocks/>
            </p:cNvSpPr>
            <p:nvPr/>
          </p:nvSpPr>
          <p:spPr bwMode="auto">
            <a:xfrm>
              <a:off x="4047315"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2"/>
            <p:cNvSpPr>
              <a:spLocks/>
            </p:cNvSpPr>
            <p:nvPr/>
          </p:nvSpPr>
          <p:spPr bwMode="auto">
            <a:xfrm>
              <a:off x="1844675" y="5643563"/>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6"/>
            <p:cNvSpPr>
              <a:spLocks/>
            </p:cNvSpPr>
            <p:nvPr/>
          </p:nvSpPr>
          <p:spPr bwMode="auto">
            <a:xfrm>
              <a:off x="7816851" y="4638677"/>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7"/>
            <p:cNvSpPr>
              <a:spLocks/>
            </p:cNvSpPr>
            <p:nvPr/>
          </p:nvSpPr>
          <p:spPr bwMode="auto">
            <a:xfrm>
              <a:off x="5656264" y="4575177"/>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
            <p:cNvSpPr>
              <a:spLocks/>
            </p:cNvSpPr>
            <p:nvPr/>
          </p:nvSpPr>
          <p:spPr bwMode="auto">
            <a:xfrm>
              <a:off x="5837239" y="5089527"/>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9"/>
            <p:cNvSpPr>
              <a:spLocks/>
            </p:cNvSpPr>
            <p:nvPr/>
          </p:nvSpPr>
          <p:spPr bwMode="auto">
            <a:xfrm>
              <a:off x="7110414" y="5357815"/>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6"/>
            <p:cNvSpPr>
              <a:spLocks/>
            </p:cNvSpPr>
            <p:nvPr/>
          </p:nvSpPr>
          <p:spPr bwMode="auto">
            <a:xfrm>
              <a:off x="8676707" y="4666394"/>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7970270" y="5385532"/>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1"/>
            <p:cNvSpPr>
              <a:spLocks/>
            </p:cNvSpPr>
            <p:nvPr/>
          </p:nvSpPr>
          <p:spPr bwMode="auto">
            <a:xfrm>
              <a:off x="9974472"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2"/>
            <p:cNvSpPr>
              <a:spLocks/>
            </p:cNvSpPr>
            <p:nvPr/>
          </p:nvSpPr>
          <p:spPr bwMode="auto">
            <a:xfrm>
              <a:off x="7771832" y="5671282"/>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
            <p:cNvSpPr>
              <a:spLocks/>
            </p:cNvSpPr>
            <p:nvPr/>
          </p:nvSpPr>
          <p:spPr bwMode="auto">
            <a:xfrm>
              <a:off x="11345505" y="5177569"/>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
            <p:cNvSpPr>
              <a:spLocks/>
            </p:cNvSpPr>
            <p:nvPr/>
          </p:nvSpPr>
          <p:spPr bwMode="auto">
            <a:xfrm>
              <a:off x="10655527"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0"/>
            <p:cNvSpPr>
              <a:spLocks/>
            </p:cNvSpPr>
            <p:nvPr/>
          </p:nvSpPr>
          <p:spPr bwMode="auto">
            <a:xfrm>
              <a:off x="5418348" y="5149850"/>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
            <p:cNvSpPr>
              <a:spLocks/>
            </p:cNvSpPr>
            <p:nvPr/>
          </p:nvSpPr>
          <p:spPr bwMode="auto">
            <a:xfrm>
              <a:off x="8115568" y="5149850"/>
              <a:ext cx="1009650" cy="1914526"/>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2"/>
            <p:cNvSpPr>
              <a:spLocks/>
            </p:cNvSpPr>
            <p:nvPr/>
          </p:nvSpPr>
          <p:spPr bwMode="auto">
            <a:xfrm>
              <a:off x="6911976" y="5643565"/>
              <a:ext cx="800100" cy="1263651"/>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
            <p:cNvSpPr>
              <a:spLocks/>
            </p:cNvSpPr>
            <p:nvPr/>
          </p:nvSpPr>
          <p:spPr bwMode="auto">
            <a:xfrm>
              <a:off x="4728370"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grp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77" name="图表 76"/>
          <p:cNvGraphicFramePr/>
          <p:nvPr>
            <p:extLst>
              <p:ext uri="{D42A27DB-BD31-4B8C-83A1-F6EECF244321}">
                <p14:modId xmlns:p14="http://schemas.microsoft.com/office/powerpoint/2010/main" val="2149920989"/>
              </p:ext>
            </p:extLst>
          </p:nvPr>
        </p:nvGraphicFramePr>
        <p:xfrm>
          <a:off x="-232228" y="1877790"/>
          <a:ext cx="4281714" cy="28544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8" name="图表 77"/>
          <p:cNvGraphicFramePr/>
          <p:nvPr>
            <p:extLst>
              <p:ext uri="{D42A27DB-BD31-4B8C-83A1-F6EECF244321}">
                <p14:modId xmlns:p14="http://schemas.microsoft.com/office/powerpoint/2010/main" val="229218681"/>
              </p:ext>
            </p:extLst>
          </p:nvPr>
        </p:nvGraphicFramePr>
        <p:xfrm>
          <a:off x="7910286" y="1877790"/>
          <a:ext cx="4281714" cy="285447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9" name="图表 78"/>
          <p:cNvGraphicFramePr/>
          <p:nvPr>
            <p:extLst>
              <p:ext uri="{D42A27DB-BD31-4B8C-83A1-F6EECF244321}">
                <p14:modId xmlns:p14="http://schemas.microsoft.com/office/powerpoint/2010/main" val="86836027"/>
              </p:ext>
            </p:extLst>
          </p:nvPr>
        </p:nvGraphicFramePr>
        <p:xfrm>
          <a:off x="3839029" y="1877790"/>
          <a:ext cx="4281714" cy="2854476"/>
        </p:xfrm>
        <a:graphic>
          <a:graphicData uri="http://schemas.openxmlformats.org/drawingml/2006/chart">
            <c:chart xmlns:c="http://schemas.openxmlformats.org/drawingml/2006/chart" xmlns:r="http://schemas.openxmlformats.org/officeDocument/2006/relationships" r:id="rId5"/>
          </a:graphicData>
        </a:graphic>
      </p:graphicFrame>
      <p:sp>
        <p:nvSpPr>
          <p:cNvPr id="106" name="文本框 105"/>
          <p:cNvSpPr txBox="1"/>
          <p:nvPr/>
        </p:nvSpPr>
        <p:spPr>
          <a:xfrm>
            <a:off x="4508111" y="4692090"/>
            <a:ext cx="2858771" cy="400110"/>
          </a:xfrm>
          <a:prstGeom prst="rect">
            <a:avLst/>
          </a:prstGeom>
          <a:noFill/>
        </p:spPr>
        <p:txBody>
          <a:bodyPr wrap="square" rtlCol="0">
            <a:spAutoFit/>
          </a:bodyPr>
          <a:lstStyle/>
          <a:p>
            <a:pPr algn="ctr"/>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108" name="文本框 107"/>
          <p:cNvSpPr txBox="1"/>
          <p:nvPr/>
        </p:nvSpPr>
        <p:spPr>
          <a:xfrm>
            <a:off x="8548769" y="4692090"/>
            <a:ext cx="2858771" cy="400110"/>
          </a:xfrm>
          <a:prstGeom prst="rect">
            <a:avLst/>
          </a:prstGeom>
          <a:noFill/>
        </p:spPr>
        <p:txBody>
          <a:bodyPr wrap="square" rtlCol="0">
            <a:spAutoFit/>
          </a:bodyPr>
          <a:lstStyle/>
          <a:p>
            <a:pPr algn="ctr"/>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sp>
        <p:nvSpPr>
          <p:cNvPr id="110" name="文本框 109"/>
          <p:cNvSpPr txBox="1"/>
          <p:nvPr/>
        </p:nvSpPr>
        <p:spPr>
          <a:xfrm>
            <a:off x="467453" y="4692090"/>
            <a:ext cx="2858771" cy="400110"/>
          </a:xfrm>
          <a:prstGeom prst="rect">
            <a:avLst/>
          </a:prstGeom>
          <a:noFill/>
        </p:spPr>
        <p:txBody>
          <a:bodyPr wrap="square" rtlCol="0">
            <a:spAutoFit/>
          </a:bodyPr>
          <a:lstStyle/>
          <a:p>
            <a:pPr algn="ctr"/>
            <a:r>
              <a:rPr lang="en-US" altLang="zh-CN" sz="1000" dirty="0">
                <a:solidFill>
                  <a:schemeClr val="bg1"/>
                </a:solidFill>
                <a:latin typeface="微软雅黑 Light" panose="020B0502040204020203" pitchFamily="34" charset="-122"/>
                <a:ea typeface="微软雅黑 Light" panose="020B0502040204020203" pitchFamily="34" charset="-122"/>
              </a:rPr>
              <a:t>The difference in desires of presenters and audiences has become more </a:t>
            </a:r>
            <a:r>
              <a:rPr lang="en-US" altLang="zh-CN" sz="1000" dirty="0" smtClean="0">
                <a:solidFill>
                  <a:schemeClr val="bg1"/>
                </a:solidFill>
                <a:latin typeface="微软雅黑 Light" panose="020B0502040204020203" pitchFamily="34" charset="-122"/>
                <a:ea typeface="微软雅黑 Light" panose="020B0502040204020203" pitchFamily="34" charset="-122"/>
              </a:rPr>
              <a:t>noticeable</a:t>
            </a:r>
            <a:endParaRPr lang="zh-CN" altLang="en-US" sz="1000" dirty="0">
              <a:solidFill>
                <a:schemeClr val="bg1"/>
              </a:solidFill>
              <a:latin typeface="微软雅黑 Light" panose="020B0502040204020203" pitchFamily="34" charset="-122"/>
              <a:ea typeface="微软雅黑 Light" panose="020B0502040204020203" pitchFamily="34" charset="-122"/>
            </a:endParaRPr>
          </a:p>
        </p:txBody>
      </p:sp>
      <p:grpSp>
        <p:nvGrpSpPr>
          <p:cNvPr id="111" name="组合 110"/>
          <p:cNvGrpSpPr/>
          <p:nvPr/>
        </p:nvGrpSpPr>
        <p:grpSpPr>
          <a:xfrm>
            <a:off x="335430" y="234452"/>
            <a:ext cx="3537912" cy="461665"/>
            <a:chOff x="492930" y="349845"/>
            <a:chExt cx="3537912" cy="461665"/>
          </a:xfrm>
        </p:grpSpPr>
        <p:sp>
          <p:nvSpPr>
            <p:cNvPr id="112" name="文本框 111"/>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113"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5" name="矩形 114"/>
          <p:cNvSpPr/>
          <p:nvPr/>
        </p:nvSpPr>
        <p:spPr>
          <a:xfrm>
            <a:off x="683883" y="780694"/>
            <a:ext cx="11072687" cy="646331"/>
          </a:xfrm>
          <a:prstGeom prst="rect">
            <a:avLst/>
          </a:prstGeom>
        </p:spPr>
        <p:txBody>
          <a:bodyPr wrap="square">
            <a:spAutoFit/>
          </a:bodyPr>
          <a:lstStyle/>
          <a:p>
            <a:pPr algn="just"/>
            <a:r>
              <a:rPr lang="en-US" altLang="zh-CN" sz="1200" b="1" dirty="0">
                <a:solidFill>
                  <a:srgbClr val="D23C01"/>
                </a:solidFill>
                <a:latin typeface="微软雅黑" panose="020B0503020204020204" pitchFamily="34" charset="-122"/>
                <a:ea typeface="微软雅黑" panose="020B0503020204020204" pitchFamily="34" charset="-122"/>
              </a:rPr>
              <a:t>The difference </a:t>
            </a: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39" name="Group 27"/>
          <p:cNvGrpSpPr>
            <a:grpSpLocks noChangeAspect="1"/>
          </p:cNvGrpSpPr>
          <p:nvPr/>
        </p:nvGrpSpPr>
        <p:grpSpPr bwMode="auto">
          <a:xfrm flipH="1">
            <a:off x="1656089" y="2900420"/>
            <a:ext cx="598776" cy="873466"/>
            <a:chOff x="4075" y="2330"/>
            <a:chExt cx="497" cy="725"/>
          </a:xfrm>
          <a:effectLst>
            <a:outerShdw blurRad="63500" sx="102000" sy="102000" algn="ctr" rotWithShape="0">
              <a:prstClr val="black">
                <a:alpha val="10000"/>
              </a:prstClr>
            </a:outerShdw>
          </a:effectLst>
        </p:grpSpPr>
        <p:sp>
          <p:nvSpPr>
            <p:cNvPr id="140" name="Freeform 28"/>
            <p:cNvSpPr>
              <a:spLocks/>
            </p:cNvSpPr>
            <p:nvPr/>
          </p:nvSpPr>
          <p:spPr bwMode="auto">
            <a:xfrm>
              <a:off x="4279" y="2872"/>
              <a:ext cx="108" cy="74"/>
            </a:xfrm>
            <a:custGeom>
              <a:avLst/>
              <a:gdLst>
                <a:gd name="T0" fmla="*/ 45 w 45"/>
                <a:gd name="T1" fmla="*/ 13 h 31"/>
                <a:gd name="T2" fmla="*/ 45 w 45"/>
                <a:gd name="T3" fmla="*/ 13 h 31"/>
                <a:gd name="T4" fmla="*/ 17 w 45"/>
                <a:gd name="T5" fmla="*/ 26 h 31"/>
                <a:gd name="T6" fmla="*/ 3 w 45"/>
                <a:gd name="T7" fmla="*/ 0 h 31"/>
                <a:gd name="T8" fmla="*/ 45 w 45"/>
                <a:gd name="T9" fmla="*/ 13 h 31"/>
              </a:gdLst>
              <a:ahLst/>
              <a:cxnLst>
                <a:cxn ang="0">
                  <a:pos x="T0" y="T1"/>
                </a:cxn>
                <a:cxn ang="0">
                  <a:pos x="T2" y="T3"/>
                </a:cxn>
                <a:cxn ang="0">
                  <a:pos x="T4" y="T5"/>
                </a:cxn>
                <a:cxn ang="0">
                  <a:pos x="T6" y="T7"/>
                </a:cxn>
                <a:cxn ang="0">
                  <a:pos x="T8" y="T9"/>
                </a:cxn>
              </a:cxnLst>
              <a:rect l="0" t="0" r="r" b="b"/>
              <a:pathLst>
                <a:path w="45" h="31">
                  <a:moveTo>
                    <a:pt x="45" y="13"/>
                  </a:moveTo>
                  <a:cubicBezTo>
                    <a:pt x="45" y="13"/>
                    <a:pt x="45" y="13"/>
                    <a:pt x="45" y="13"/>
                  </a:cubicBezTo>
                  <a:cubicBezTo>
                    <a:pt x="41" y="25"/>
                    <a:pt x="28" y="31"/>
                    <a:pt x="17" y="26"/>
                  </a:cubicBezTo>
                  <a:cubicBezTo>
                    <a:pt x="6" y="22"/>
                    <a:pt x="0" y="11"/>
                    <a:pt x="3" y="0"/>
                  </a:cubicBezTo>
                  <a:cubicBezTo>
                    <a:pt x="19" y="6"/>
                    <a:pt x="33" y="10"/>
                    <a:pt x="45" y="13"/>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29"/>
            <p:cNvSpPr>
              <a:spLocks/>
            </p:cNvSpPr>
            <p:nvPr/>
          </p:nvSpPr>
          <p:spPr bwMode="auto">
            <a:xfrm>
              <a:off x="4075" y="2330"/>
              <a:ext cx="497" cy="566"/>
            </a:xfrm>
            <a:custGeom>
              <a:avLst/>
              <a:gdLst>
                <a:gd name="T0" fmla="*/ 99 w 207"/>
                <a:gd name="T1" fmla="*/ 214 h 237"/>
                <a:gd name="T2" fmla="*/ 92 w 207"/>
                <a:gd name="T3" fmla="*/ 211 h 237"/>
                <a:gd name="T4" fmla="*/ 35 w 207"/>
                <a:gd name="T5" fmla="*/ 147 h 237"/>
                <a:gd name="T6" fmla="*/ 84 w 207"/>
                <a:gd name="T7" fmla="*/ 60 h 237"/>
                <a:gd name="T8" fmla="*/ 134 w 207"/>
                <a:gd name="T9" fmla="*/ 26 h 237"/>
                <a:gd name="T10" fmla="*/ 136 w 207"/>
                <a:gd name="T11" fmla="*/ 19 h 237"/>
                <a:gd name="T12" fmla="*/ 166 w 207"/>
                <a:gd name="T13" fmla="*/ 5 h 237"/>
                <a:gd name="T14" fmla="*/ 181 w 207"/>
                <a:gd name="T15" fmla="*/ 35 h 237"/>
                <a:gd name="T16" fmla="*/ 178 w 207"/>
                <a:gd name="T17" fmla="*/ 40 h 237"/>
                <a:gd name="T18" fmla="*/ 197 w 207"/>
                <a:gd name="T19" fmla="*/ 101 h 237"/>
                <a:gd name="T20" fmla="*/ 178 w 207"/>
                <a:gd name="T21" fmla="*/ 199 h 237"/>
                <a:gd name="T22" fmla="*/ 129 w 207"/>
                <a:gd name="T23" fmla="*/ 223 h 237"/>
                <a:gd name="T24" fmla="*/ 129 w 207"/>
                <a:gd name="T25" fmla="*/ 223 h 237"/>
                <a:gd name="T26" fmla="*/ 122 w 207"/>
                <a:gd name="T27" fmla="*/ 221 h 237"/>
                <a:gd name="T28" fmla="*/ 122 w 207"/>
                <a:gd name="T29" fmla="*/ 221 h 237"/>
                <a:gd name="T30" fmla="*/ 99 w 207"/>
                <a:gd name="T31" fmla="*/ 214 h 237"/>
                <a:gd name="T32" fmla="*/ 99 w 207"/>
                <a:gd name="T33" fmla="*/ 21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237">
                  <a:moveTo>
                    <a:pt x="99" y="214"/>
                  </a:moveTo>
                  <a:cubicBezTo>
                    <a:pt x="97" y="213"/>
                    <a:pt x="95" y="212"/>
                    <a:pt x="92" y="211"/>
                  </a:cubicBezTo>
                  <a:cubicBezTo>
                    <a:pt x="0" y="178"/>
                    <a:pt x="17" y="155"/>
                    <a:pt x="35" y="147"/>
                  </a:cubicBezTo>
                  <a:cubicBezTo>
                    <a:pt x="53" y="138"/>
                    <a:pt x="65" y="110"/>
                    <a:pt x="84" y="60"/>
                  </a:cubicBezTo>
                  <a:cubicBezTo>
                    <a:pt x="94" y="31"/>
                    <a:pt x="117" y="25"/>
                    <a:pt x="134" y="26"/>
                  </a:cubicBezTo>
                  <a:cubicBezTo>
                    <a:pt x="134" y="23"/>
                    <a:pt x="135" y="21"/>
                    <a:pt x="136" y="19"/>
                  </a:cubicBezTo>
                  <a:cubicBezTo>
                    <a:pt x="140" y="6"/>
                    <a:pt x="154" y="0"/>
                    <a:pt x="166" y="5"/>
                  </a:cubicBezTo>
                  <a:cubicBezTo>
                    <a:pt x="179" y="9"/>
                    <a:pt x="185" y="23"/>
                    <a:pt x="181" y="35"/>
                  </a:cubicBezTo>
                  <a:cubicBezTo>
                    <a:pt x="180" y="37"/>
                    <a:pt x="179" y="39"/>
                    <a:pt x="178" y="40"/>
                  </a:cubicBezTo>
                  <a:cubicBezTo>
                    <a:pt x="192" y="51"/>
                    <a:pt x="207" y="71"/>
                    <a:pt x="197" y="101"/>
                  </a:cubicBezTo>
                  <a:cubicBezTo>
                    <a:pt x="178" y="151"/>
                    <a:pt x="169" y="181"/>
                    <a:pt x="178" y="199"/>
                  </a:cubicBezTo>
                  <a:cubicBezTo>
                    <a:pt x="185" y="214"/>
                    <a:pt x="185" y="237"/>
                    <a:pt x="129" y="223"/>
                  </a:cubicBezTo>
                  <a:cubicBezTo>
                    <a:pt x="129" y="223"/>
                    <a:pt x="129" y="223"/>
                    <a:pt x="129" y="223"/>
                  </a:cubicBezTo>
                  <a:cubicBezTo>
                    <a:pt x="127" y="222"/>
                    <a:pt x="125" y="222"/>
                    <a:pt x="122" y="221"/>
                  </a:cubicBezTo>
                  <a:cubicBezTo>
                    <a:pt x="122" y="221"/>
                    <a:pt x="122" y="221"/>
                    <a:pt x="122" y="221"/>
                  </a:cubicBezTo>
                  <a:cubicBezTo>
                    <a:pt x="115" y="219"/>
                    <a:pt x="107" y="217"/>
                    <a:pt x="99" y="214"/>
                  </a:cubicBezTo>
                  <a:cubicBezTo>
                    <a:pt x="99" y="214"/>
                    <a:pt x="99" y="214"/>
                    <a:pt x="99" y="214"/>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0"/>
            <p:cNvSpPr>
              <a:spLocks/>
            </p:cNvSpPr>
            <p:nvPr/>
          </p:nvSpPr>
          <p:spPr bwMode="auto">
            <a:xfrm>
              <a:off x="4430" y="2366"/>
              <a:ext cx="53" cy="43"/>
            </a:xfrm>
            <a:custGeom>
              <a:avLst/>
              <a:gdLst>
                <a:gd name="T0" fmla="*/ 0 w 22"/>
                <a:gd name="T1" fmla="*/ 12 h 18"/>
                <a:gd name="T2" fmla="*/ 11 w 22"/>
                <a:gd name="T3" fmla="*/ 14 h 18"/>
                <a:gd name="T4" fmla="*/ 19 w 22"/>
                <a:gd name="T5" fmla="*/ 18 h 18"/>
                <a:gd name="T6" fmla="*/ 20 w 22"/>
                <a:gd name="T7" fmla="*/ 16 h 18"/>
                <a:gd name="T8" fmla="*/ 14 w 22"/>
                <a:gd name="T9" fmla="*/ 2 h 18"/>
                <a:gd name="T10" fmla="*/ 0 w 22"/>
                <a:gd name="T11" fmla="*/ 8 h 18"/>
                <a:gd name="T12" fmla="*/ 0 w 22"/>
                <a:gd name="T13" fmla="*/ 12 h 18"/>
              </a:gdLst>
              <a:ahLst/>
              <a:cxnLst>
                <a:cxn ang="0">
                  <a:pos x="T0" y="T1"/>
                </a:cxn>
                <a:cxn ang="0">
                  <a:pos x="T2" y="T3"/>
                </a:cxn>
                <a:cxn ang="0">
                  <a:pos x="T4" y="T5"/>
                </a:cxn>
                <a:cxn ang="0">
                  <a:pos x="T6" y="T7"/>
                </a:cxn>
                <a:cxn ang="0">
                  <a:pos x="T8" y="T9"/>
                </a:cxn>
                <a:cxn ang="0">
                  <a:pos x="T10" y="T11"/>
                </a:cxn>
                <a:cxn ang="0">
                  <a:pos x="T12" y="T13"/>
                </a:cxn>
              </a:cxnLst>
              <a:rect l="0" t="0" r="r" b="b"/>
              <a:pathLst>
                <a:path w="22" h="18">
                  <a:moveTo>
                    <a:pt x="0" y="12"/>
                  </a:moveTo>
                  <a:cubicBezTo>
                    <a:pt x="6" y="13"/>
                    <a:pt x="11" y="14"/>
                    <a:pt x="11" y="14"/>
                  </a:cubicBezTo>
                  <a:cubicBezTo>
                    <a:pt x="11" y="14"/>
                    <a:pt x="14" y="16"/>
                    <a:pt x="19" y="18"/>
                  </a:cubicBezTo>
                  <a:cubicBezTo>
                    <a:pt x="19" y="17"/>
                    <a:pt x="20" y="17"/>
                    <a:pt x="20" y="16"/>
                  </a:cubicBezTo>
                  <a:cubicBezTo>
                    <a:pt x="22" y="10"/>
                    <a:pt x="19" y="4"/>
                    <a:pt x="14" y="2"/>
                  </a:cubicBezTo>
                  <a:cubicBezTo>
                    <a:pt x="8" y="0"/>
                    <a:pt x="2" y="3"/>
                    <a:pt x="0" y="8"/>
                  </a:cubicBezTo>
                  <a:cubicBezTo>
                    <a:pt x="0" y="9"/>
                    <a:pt x="0" y="11"/>
                    <a:pt x="0" y="12"/>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1"/>
            <p:cNvSpPr>
              <a:spLocks/>
            </p:cNvSpPr>
            <p:nvPr/>
          </p:nvSpPr>
          <p:spPr bwMode="auto">
            <a:xfrm>
              <a:off x="4164" y="2428"/>
              <a:ext cx="252" cy="315"/>
            </a:xfrm>
            <a:custGeom>
              <a:avLst/>
              <a:gdLst>
                <a:gd name="T0" fmla="*/ 105 w 105"/>
                <a:gd name="T1" fmla="*/ 3 h 132"/>
                <a:gd name="T2" fmla="*/ 102 w 105"/>
                <a:gd name="T3" fmla="*/ 1 h 132"/>
                <a:gd name="T4" fmla="*/ 91 w 105"/>
                <a:gd name="T5" fmla="*/ 1 h 132"/>
                <a:gd name="T6" fmla="*/ 62 w 105"/>
                <a:gd name="T7" fmla="*/ 24 h 132"/>
                <a:gd name="T8" fmla="*/ 5 w 105"/>
                <a:gd name="T9" fmla="*/ 120 h 132"/>
                <a:gd name="T10" fmla="*/ 0 w 105"/>
                <a:gd name="T11" fmla="*/ 123 h 132"/>
                <a:gd name="T12" fmla="*/ 10 w 105"/>
                <a:gd name="T13" fmla="*/ 132 h 132"/>
                <a:gd name="T14" fmla="*/ 21 w 105"/>
                <a:gd name="T15" fmla="*/ 123 h 132"/>
                <a:gd name="T16" fmla="*/ 70 w 105"/>
                <a:gd name="T17" fmla="*/ 36 h 132"/>
                <a:gd name="T18" fmla="*/ 105 w 105"/>
                <a:gd name="T19" fmla="*/ 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32">
                  <a:moveTo>
                    <a:pt x="105" y="3"/>
                  </a:moveTo>
                  <a:cubicBezTo>
                    <a:pt x="104" y="2"/>
                    <a:pt x="103" y="2"/>
                    <a:pt x="102" y="1"/>
                  </a:cubicBezTo>
                  <a:cubicBezTo>
                    <a:pt x="99" y="0"/>
                    <a:pt x="95" y="0"/>
                    <a:pt x="91" y="1"/>
                  </a:cubicBezTo>
                  <a:cubicBezTo>
                    <a:pt x="76" y="2"/>
                    <a:pt x="67" y="9"/>
                    <a:pt x="62" y="24"/>
                  </a:cubicBezTo>
                  <a:cubicBezTo>
                    <a:pt x="43" y="75"/>
                    <a:pt x="29" y="109"/>
                    <a:pt x="5" y="120"/>
                  </a:cubicBezTo>
                  <a:cubicBezTo>
                    <a:pt x="3" y="121"/>
                    <a:pt x="1" y="122"/>
                    <a:pt x="0" y="123"/>
                  </a:cubicBezTo>
                  <a:cubicBezTo>
                    <a:pt x="1" y="125"/>
                    <a:pt x="4" y="127"/>
                    <a:pt x="10" y="132"/>
                  </a:cubicBezTo>
                  <a:cubicBezTo>
                    <a:pt x="13" y="128"/>
                    <a:pt x="17" y="125"/>
                    <a:pt x="21" y="123"/>
                  </a:cubicBezTo>
                  <a:cubicBezTo>
                    <a:pt x="40" y="114"/>
                    <a:pt x="52" y="86"/>
                    <a:pt x="70" y="36"/>
                  </a:cubicBezTo>
                  <a:cubicBezTo>
                    <a:pt x="78" y="15"/>
                    <a:pt x="91" y="7"/>
                    <a:pt x="105" y="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2"/>
            <p:cNvSpPr>
              <a:spLocks/>
            </p:cNvSpPr>
            <p:nvPr/>
          </p:nvSpPr>
          <p:spPr bwMode="auto">
            <a:xfrm>
              <a:off x="4373" y="2965"/>
              <a:ext cx="45" cy="90"/>
            </a:xfrm>
            <a:custGeom>
              <a:avLst/>
              <a:gdLst>
                <a:gd name="T0" fmla="*/ 2 w 19"/>
                <a:gd name="T1" fmla="*/ 1 h 38"/>
                <a:gd name="T2" fmla="*/ 8 w 19"/>
                <a:gd name="T3" fmla="*/ 30 h 38"/>
                <a:gd name="T4" fmla="*/ 14 w 19"/>
                <a:gd name="T5" fmla="*/ 37 h 38"/>
                <a:gd name="T6" fmla="*/ 16 w 19"/>
                <a:gd name="T7" fmla="*/ 27 h 38"/>
                <a:gd name="T8" fmla="*/ 2 w 19"/>
                <a:gd name="T9" fmla="*/ 1 h 38"/>
              </a:gdLst>
              <a:ahLst/>
              <a:cxnLst>
                <a:cxn ang="0">
                  <a:pos x="T0" y="T1"/>
                </a:cxn>
                <a:cxn ang="0">
                  <a:pos x="T2" y="T3"/>
                </a:cxn>
                <a:cxn ang="0">
                  <a:pos x="T4" y="T5"/>
                </a:cxn>
                <a:cxn ang="0">
                  <a:pos x="T6" y="T7"/>
                </a:cxn>
                <a:cxn ang="0">
                  <a:pos x="T8" y="T9"/>
                </a:cxn>
              </a:cxnLst>
              <a:rect l="0" t="0" r="r" b="b"/>
              <a:pathLst>
                <a:path w="19" h="38">
                  <a:moveTo>
                    <a:pt x="2" y="1"/>
                  </a:moveTo>
                  <a:cubicBezTo>
                    <a:pt x="0" y="2"/>
                    <a:pt x="6" y="26"/>
                    <a:pt x="8" y="30"/>
                  </a:cubicBezTo>
                  <a:cubicBezTo>
                    <a:pt x="9" y="35"/>
                    <a:pt x="10" y="38"/>
                    <a:pt x="14" y="37"/>
                  </a:cubicBezTo>
                  <a:cubicBezTo>
                    <a:pt x="19" y="35"/>
                    <a:pt x="18" y="32"/>
                    <a:pt x="16" y="27"/>
                  </a:cubicBezTo>
                  <a:cubicBezTo>
                    <a:pt x="15" y="23"/>
                    <a:pt x="5" y="0"/>
                    <a:pt x="2" y="1"/>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3"/>
            <p:cNvSpPr>
              <a:spLocks/>
            </p:cNvSpPr>
            <p:nvPr/>
          </p:nvSpPr>
          <p:spPr bwMode="auto">
            <a:xfrm>
              <a:off x="4286" y="2974"/>
              <a:ext cx="39" cy="67"/>
            </a:xfrm>
            <a:custGeom>
              <a:avLst/>
              <a:gdLst>
                <a:gd name="T0" fmla="*/ 14 w 16"/>
                <a:gd name="T1" fmla="*/ 1 h 28"/>
                <a:gd name="T2" fmla="*/ 3 w 16"/>
                <a:gd name="T3" fmla="*/ 20 h 28"/>
                <a:gd name="T4" fmla="*/ 3 w 16"/>
                <a:gd name="T5" fmla="*/ 27 h 28"/>
                <a:gd name="T6" fmla="*/ 9 w 16"/>
                <a:gd name="T7" fmla="*/ 22 h 28"/>
                <a:gd name="T8" fmla="*/ 14 w 16"/>
                <a:gd name="T9" fmla="*/ 1 h 28"/>
              </a:gdLst>
              <a:ahLst/>
              <a:cxnLst>
                <a:cxn ang="0">
                  <a:pos x="T0" y="T1"/>
                </a:cxn>
                <a:cxn ang="0">
                  <a:pos x="T2" y="T3"/>
                </a:cxn>
                <a:cxn ang="0">
                  <a:pos x="T4" y="T5"/>
                </a:cxn>
                <a:cxn ang="0">
                  <a:pos x="T6" y="T7"/>
                </a:cxn>
                <a:cxn ang="0">
                  <a:pos x="T8" y="T9"/>
                </a:cxn>
              </a:cxnLst>
              <a:rect l="0" t="0" r="r" b="b"/>
              <a:pathLst>
                <a:path w="16" h="28">
                  <a:moveTo>
                    <a:pt x="14" y="1"/>
                  </a:moveTo>
                  <a:cubicBezTo>
                    <a:pt x="13" y="0"/>
                    <a:pt x="4" y="16"/>
                    <a:pt x="3" y="20"/>
                  </a:cubicBezTo>
                  <a:cubicBezTo>
                    <a:pt x="1" y="23"/>
                    <a:pt x="0" y="25"/>
                    <a:pt x="3" y="27"/>
                  </a:cubicBezTo>
                  <a:cubicBezTo>
                    <a:pt x="6" y="28"/>
                    <a:pt x="7" y="25"/>
                    <a:pt x="9" y="22"/>
                  </a:cubicBezTo>
                  <a:cubicBezTo>
                    <a:pt x="10" y="19"/>
                    <a:pt x="16" y="2"/>
                    <a:pt x="14" y="1"/>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4"/>
            <p:cNvSpPr>
              <a:spLocks/>
            </p:cNvSpPr>
            <p:nvPr/>
          </p:nvSpPr>
          <p:spPr bwMode="auto">
            <a:xfrm>
              <a:off x="4413" y="2943"/>
              <a:ext cx="65" cy="41"/>
            </a:xfrm>
            <a:custGeom>
              <a:avLst/>
              <a:gdLst>
                <a:gd name="T0" fmla="*/ 22 w 27"/>
                <a:gd name="T1" fmla="*/ 8 h 17"/>
                <a:gd name="T2" fmla="*/ 1 w 27"/>
                <a:gd name="T3" fmla="*/ 1 h 17"/>
                <a:gd name="T4" fmla="*/ 19 w 27"/>
                <a:gd name="T5" fmla="*/ 14 h 17"/>
                <a:gd name="T6" fmla="*/ 26 w 27"/>
                <a:gd name="T7" fmla="*/ 14 h 17"/>
                <a:gd name="T8" fmla="*/ 22 w 27"/>
                <a:gd name="T9" fmla="*/ 8 h 17"/>
              </a:gdLst>
              <a:ahLst/>
              <a:cxnLst>
                <a:cxn ang="0">
                  <a:pos x="T0" y="T1"/>
                </a:cxn>
                <a:cxn ang="0">
                  <a:pos x="T2" y="T3"/>
                </a:cxn>
                <a:cxn ang="0">
                  <a:pos x="T4" y="T5"/>
                </a:cxn>
                <a:cxn ang="0">
                  <a:pos x="T6" y="T7"/>
                </a:cxn>
                <a:cxn ang="0">
                  <a:pos x="T8" y="T9"/>
                </a:cxn>
              </a:cxnLst>
              <a:rect l="0" t="0" r="r" b="b"/>
              <a:pathLst>
                <a:path w="27" h="17">
                  <a:moveTo>
                    <a:pt x="22" y="8"/>
                  </a:moveTo>
                  <a:cubicBezTo>
                    <a:pt x="18" y="6"/>
                    <a:pt x="1" y="0"/>
                    <a:pt x="1" y="1"/>
                  </a:cubicBezTo>
                  <a:cubicBezTo>
                    <a:pt x="0" y="3"/>
                    <a:pt x="16" y="12"/>
                    <a:pt x="19" y="14"/>
                  </a:cubicBezTo>
                  <a:cubicBezTo>
                    <a:pt x="22" y="15"/>
                    <a:pt x="24" y="17"/>
                    <a:pt x="26" y="14"/>
                  </a:cubicBezTo>
                  <a:cubicBezTo>
                    <a:pt x="27" y="11"/>
                    <a:pt x="25" y="10"/>
                    <a:pt x="22" y="8"/>
                  </a:cubicBezTo>
                  <a:close/>
                </a:path>
              </a:pathLst>
            </a:custGeom>
            <a:solidFill>
              <a:srgbClr val="FCCD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7" name="Group 18"/>
          <p:cNvGrpSpPr>
            <a:grpSpLocks noChangeAspect="1"/>
          </p:cNvGrpSpPr>
          <p:nvPr/>
        </p:nvGrpSpPr>
        <p:grpSpPr bwMode="auto">
          <a:xfrm>
            <a:off x="5683720" y="2885483"/>
            <a:ext cx="612993" cy="790816"/>
            <a:chOff x="1898" y="711"/>
            <a:chExt cx="555" cy="716"/>
          </a:xfrm>
          <a:solidFill>
            <a:schemeClr val="bg1"/>
          </a:solidFill>
          <a:effectLst>
            <a:outerShdw blurRad="63500" sx="102000" sy="102000" algn="ctr" rotWithShape="0">
              <a:prstClr val="black">
                <a:alpha val="10000"/>
              </a:prstClr>
            </a:outerShdw>
          </a:effectLst>
        </p:grpSpPr>
        <p:sp>
          <p:nvSpPr>
            <p:cNvPr id="148" name="Freeform 19"/>
            <p:cNvSpPr>
              <a:spLocks/>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20"/>
            <p:cNvSpPr>
              <a:spLocks/>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21"/>
            <p:cNvSpPr>
              <a:spLocks/>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D132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22"/>
            <p:cNvSpPr>
              <a:spLocks/>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D132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3"/>
            <p:cNvSpPr>
              <a:spLocks/>
            </p:cNvSpPr>
            <p:nvPr/>
          </p:nvSpPr>
          <p:spPr bwMode="auto">
            <a:xfrm>
              <a:off x="1946" y="1305"/>
              <a:ext cx="460" cy="122"/>
            </a:xfrm>
            <a:custGeom>
              <a:avLst/>
              <a:gdLst>
                <a:gd name="T0" fmla="*/ 0 w 192"/>
                <a:gd name="T1" fmla="*/ 0 h 51"/>
                <a:gd name="T2" fmla="*/ 192 w 192"/>
                <a:gd name="T3" fmla="*/ 0 h 51"/>
                <a:gd name="T4" fmla="*/ 96 w 192"/>
                <a:gd name="T5" fmla="*/ 51 h 51"/>
                <a:gd name="T6" fmla="*/ 0 w 192"/>
                <a:gd name="T7" fmla="*/ 0 h 51"/>
              </a:gdLst>
              <a:ah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24"/>
            <p:cNvSpPr>
              <a:spLocks noEditPoints="1"/>
            </p:cNvSpPr>
            <p:nvPr/>
          </p:nvSpPr>
          <p:spPr bwMode="auto">
            <a:xfrm>
              <a:off x="1946" y="711"/>
              <a:ext cx="460" cy="284"/>
            </a:xfrm>
            <a:custGeom>
              <a:avLst/>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4" name="Group 10"/>
          <p:cNvGrpSpPr>
            <a:grpSpLocks noChangeAspect="1"/>
          </p:cNvGrpSpPr>
          <p:nvPr/>
        </p:nvGrpSpPr>
        <p:grpSpPr bwMode="auto">
          <a:xfrm flipH="1">
            <a:off x="9646370" y="2769516"/>
            <a:ext cx="823913" cy="1139825"/>
            <a:chOff x="2194" y="758"/>
            <a:chExt cx="519" cy="718"/>
          </a:xfrm>
          <a:effectLst>
            <a:outerShdw blurRad="63500" sx="102000" sy="102000" algn="ctr" rotWithShape="0">
              <a:prstClr val="black">
                <a:alpha val="10000"/>
              </a:prstClr>
            </a:outerShdw>
          </a:effectLst>
        </p:grpSpPr>
        <p:sp>
          <p:nvSpPr>
            <p:cNvPr id="155" name="Freeform 11"/>
            <p:cNvSpPr>
              <a:spLocks/>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DE2D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2"/>
            <p:cNvSpPr>
              <a:spLocks/>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
            <p:cNvSpPr>
              <a:spLocks/>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704563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rot="21365749">
            <a:off x="8935390" y="4667803"/>
            <a:ext cx="3169599" cy="1555191"/>
            <a:chOff x="6532148" y="5509185"/>
            <a:chExt cx="3169599" cy="1555191"/>
          </a:xfrm>
        </p:grpSpPr>
        <p:sp>
          <p:nvSpPr>
            <p:cNvPr id="75" name="Freeform 6"/>
            <p:cNvSpPr>
              <a:spLocks/>
            </p:cNvSpPr>
            <p:nvPr/>
          </p:nvSpPr>
          <p:spPr bwMode="auto">
            <a:xfrm>
              <a:off x="6576569" y="5509185"/>
              <a:ext cx="2037890" cy="1454430"/>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7424997" y="5526955"/>
              <a:ext cx="2037890" cy="1454430"/>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1"/>
            <p:cNvSpPr>
              <a:spLocks/>
            </p:cNvSpPr>
            <p:nvPr/>
          </p:nvSpPr>
          <p:spPr bwMode="auto">
            <a:xfrm>
              <a:off x="8705515" y="5836914"/>
              <a:ext cx="996232" cy="1227462"/>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
            <p:cNvSpPr>
              <a:spLocks/>
            </p:cNvSpPr>
            <p:nvPr/>
          </p:nvSpPr>
          <p:spPr bwMode="auto">
            <a:xfrm>
              <a:off x="6532148" y="6171220"/>
              <a:ext cx="789467" cy="810165"/>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1"/>
            <p:cNvSpPr>
              <a:spLocks/>
            </p:cNvSpPr>
            <p:nvPr/>
          </p:nvSpPr>
          <p:spPr bwMode="auto">
            <a:xfrm>
              <a:off x="6871316" y="5836914"/>
              <a:ext cx="996232" cy="1227462"/>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2" name="圆角矩形 1"/>
          <p:cNvSpPr/>
          <p:nvPr/>
        </p:nvSpPr>
        <p:spPr>
          <a:xfrm>
            <a:off x="774700" y="3094975"/>
            <a:ext cx="901700" cy="368300"/>
          </a:xfrm>
          <a:prstGeom prst="roundRect">
            <a:avLst/>
          </a:prstGeom>
          <a:solidFill>
            <a:srgbClr val="D13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bg1"/>
                </a:solidFill>
                <a:latin typeface="+mj-lt"/>
                <a:ea typeface="微软雅黑 Light" panose="020B0502040204020203" pitchFamily="34" charset="-122"/>
              </a:rPr>
              <a:t>Start</a:t>
            </a:r>
            <a:endParaRPr lang="zh-CN" altLang="en-US" sz="1600" dirty="0">
              <a:solidFill>
                <a:schemeClr val="bg1"/>
              </a:solidFill>
              <a:latin typeface="+mj-lt"/>
              <a:ea typeface="微软雅黑 Light" panose="020B0502040204020203" pitchFamily="34" charset="-122"/>
            </a:endParaRPr>
          </a:p>
        </p:txBody>
      </p:sp>
      <p:sp>
        <p:nvSpPr>
          <p:cNvPr id="3" name="圆角矩形 2"/>
          <p:cNvSpPr/>
          <p:nvPr/>
        </p:nvSpPr>
        <p:spPr>
          <a:xfrm>
            <a:off x="10409678" y="3094975"/>
            <a:ext cx="901700" cy="3683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mj-lt"/>
                <a:ea typeface="微软雅黑 Light" panose="020B0502040204020203" pitchFamily="34" charset="-122"/>
              </a:rPr>
              <a:t>End</a:t>
            </a:r>
            <a:endParaRPr lang="zh-CN" altLang="en-US" sz="1600" dirty="0">
              <a:latin typeface="+mj-lt"/>
              <a:ea typeface="微软雅黑 Light" panose="020B0502040204020203" pitchFamily="34" charset="-122"/>
            </a:endParaRPr>
          </a:p>
        </p:txBody>
      </p:sp>
      <p:grpSp>
        <p:nvGrpSpPr>
          <p:cNvPr id="25" name="组合 24"/>
          <p:cNvGrpSpPr/>
          <p:nvPr/>
        </p:nvGrpSpPr>
        <p:grpSpPr>
          <a:xfrm>
            <a:off x="1892804" y="2899459"/>
            <a:ext cx="2658622" cy="568745"/>
            <a:chOff x="1892804" y="3800981"/>
            <a:chExt cx="2658622" cy="568745"/>
          </a:xfrm>
        </p:grpSpPr>
        <p:sp>
          <p:nvSpPr>
            <p:cNvPr id="26" name="任意多边形 25"/>
            <p:cNvSpPr/>
            <p:nvPr/>
          </p:nvSpPr>
          <p:spPr>
            <a:xfrm>
              <a:off x="1892804" y="3832273"/>
              <a:ext cx="2658622" cy="532524"/>
            </a:xfrm>
            <a:custGeom>
              <a:avLst/>
              <a:gdLst>
                <a:gd name="connsiteX0" fmla="*/ 236097 w 2658622"/>
                <a:gd name="connsiteY0" fmla="*/ 0 h 532524"/>
                <a:gd name="connsiteX1" fmla="*/ 331347 w 2658622"/>
                <a:gd name="connsiteY1" fmla="*/ 164224 h 532524"/>
                <a:gd name="connsiteX2" fmla="*/ 2597237 w 2658622"/>
                <a:gd name="connsiteY2" fmla="*/ 164224 h 532524"/>
                <a:gd name="connsiteX3" fmla="*/ 2658622 w 2658622"/>
                <a:gd name="connsiteY3" fmla="*/ 225609 h 532524"/>
                <a:gd name="connsiteX4" fmla="*/ 2658622 w 2658622"/>
                <a:gd name="connsiteY4" fmla="*/ 471139 h 532524"/>
                <a:gd name="connsiteX5" fmla="*/ 2597237 w 2658622"/>
                <a:gd name="connsiteY5" fmla="*/ 532524 h 532524"/>
                <a:gd name="connsiteX6" fmla="*/ 61385 w 2658622"/>
                <a:gd name="connsiteY6" fmla="*/ 532524 h 532524"/>
                <a:gd name="connsiteX7" fmla="*/ 0 w 2658622"/>
                <a:gd name="connsiteY7" fmla="*/ 471139 h 532524"/>
                <a:gd name="connsiteX8" fmla="*/ 0 w 2658622"/>
                <a:gd name="connsiteY8" fmla="*/ 225609 h 532524"/>
                <a:gd name="connsiteX9" fmla="*/ 61385 w 2658622"/>
                <a:gd name="connsiteY9" fmla="*/ 164224 h 532524"/>
                <a:gd name="connsiteX10" fmla="*/ 140847 w 2658622"/>
                <a:gd name="connsiteY10" fmla="*/ 164224 h 532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58622" h="532524">
                  <a:moveTo>
                    <a:pt x="236097" y="0"/>
                  </a:moveTo>
                  <a:lnTo>
                    <a:pt x="331347" y="164224"/>
                  </a:lnTo>
                  <a:lnTo>
                    <a:pt x="2597237" y="164224"/>
                  </a:lnTo>
                  <a:cubicBezTo>
                    <a:pt x="2631139" y="164224"/>
                    <a:pt x="2658622" y="191707"/>
                    <a:pt x="2658622" y="225609"/>
                  </a:cubicBezTo>
                  <a:lnTo>
                    <a:pt x="2658622" y="471139"/>
                  </a:lnTo>
                  <a:cubicBezTo>
                    <a:pt x="2658622" y="505041"/>
                    <a:pt x="2631139" y="532524"/>
                    <a:pt x="2597237" y="532524"/>
                  </a:cubicBezTo>
                  <a:lnTo>
                    <a:pt x="61385" y="532524"/>
                  </a:lnTo>
                  <a:cubicBezTo>
                    <a:pt x="27483" y="532524"/>
                    <a:pt x="0" y="505041"/>
                    <a:pt x="0" y="471139"/>
                  </a:cubicBezTo>
                  <a:lnTo>
                    <a:pt x="0" y="225609"/>
                  </a:lnTo>
                  <a:cubicBezTo>
                    <a:pt x="0" y="191707"/>
                    <a:pt x="27483" y="164224"/>
                    <a:pt x="61385" y="164224"/>
                  </a:cubicBezTo>
                  <a:lnTo>
                    <a:pt x="140847" y="164224"/>
                  </a:lnTo>
                  <a:close/>
                </a:path>
              </a:pathLst>
            </a:cu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spcBef>
                  <a:spcPts val="1200"/>
                </a:spcBef>
              </a:pPr>
              <a:endParaRPr lang="zh-CN" altLang="en-US" dirty="0"/>
            </a:p>
          </p:txBody>
        </p:sp>
        <p:sp>
          <p:nvSpPr>
            <p:cNvPr id="27" name="矩形 26"/>
            <p:cNvSpPr/>
            <p:nvPr/>
          </p:nvSpPr>
          <p:spPr>
            <a:xfrm>
              <a:off x="2747027" y="3800981"/>
              <a:ext cx="652743" cy="568745"/>
            </a:xfrm>
            <a:prstGeom prst="rect">
              <a:avLst/>
            </a:prstGeom>
          </p:spPr>
          <p:txBody>
            <a:bodyPr wrap="none">
              <a:spAutoFit/>
            </a:bodyPr>
            <a:lstStyle/>
            <a:p>
              <a:pPr algn="ctr">
                <a:lnSpc>
                  <a:spcPct val="200000"/>
                </a:lnSpc>
                <a:spcBef>
                  <a:spcPts val="1200"/>
                </a:spcBef>
              </a:pPr>
              <a:r>
                <a:rPr lang="en-US" altLang="zh-CN" dirty="0" smtClean="0">
                  <a:solidFill>
                    <a:schemeClr val="bg1"/>
                  </a:solidFill>
                </a:rPr>
                <a:t>2012</a:t>
              </a:r>
              <a:endParaRPr lang="zh-CN" altLang="en-US" dirty="0">
                <a:solidFill>
                  <a:schemeClr val="bg1"/>
                </a:solidFill>
              </a:endParaRPr>
            </a:p>
          </p:txBody>
        </p:sp>
      </p:grpSp>
      <p:grpSp>
        <p:nvGrpSpPr>
          <p:cNvPr id="28" name="组合 27"/>
          <p:cNvGrpSpPr/>
          <p:nvPr/>
        </p:nvGrpSpPr>
        <p:grpSpPr>
          <a:xfrm>
            <a:off x="4767830" y="2899459"/>
            <a:ext cx="2658622" cy="728040"/>
            <a:chOff x="4767830" y="3800981"/>
            <a:chExt cx="2658622" cy="728040"/>
          </a:xfrm>
        </p:grpSpPr>
        <p:sp>
          <p:nvSpPr>
            <p:cNvPr id="29" name="任意多边形 28"/>
            <p:cNvSpPr/>
            <p:nvPr/>
          </p:nvSpPr>
          <p:spPr>
            <a:xfrm flipV="1">
              <a:off x="4767830" y="3996497"/>
              <a:ext cx="2658622" cy="532524"/>
            </a:xfrm>
            <a:custGeom>
              <a:avLst/>
              <a:gdLst>
                <a:gd name="connsiteX0" fmla="*/ 61385 w 2658622"/>
                <a:gd name="connsiteY0" fmla="*/ 532524 h 532524"/>
                <a:gd name="connsiteX1" fmla="*/ 2597237 w 2658622"/>
                <a:gd name="connsiteY1" fmla="*/ 532524 h 532524"/>
                <a:gd name="connsiteX2" fmla="*/ 2658622 w 2658622"/>
                <a:gd name="connsiteY2" fmla="*/ 471139 h 532524"/>
                <a:gd name="connsiteX3" fmla="*/ 2658622 w 2658622"/>
                <a:gd name="connsiteY3" fmla="*/ 225609 h 532524"/>
                <a:gd name="connsiteX4" fmla="*/ 2597237 w 2658622"/>
                <a:gd name="connsiteY4" fmla="*/ 164224 h 532524"/>
                <a:gd name="connsiteX5" fmla="*/ 340872 w 2658622"/>
                <a:gd name="connsiteY5" fmla="*/ 164224 h 532524"/>
                <a:gd name="connsiteX6" fmla="*/ 245622 w 2658622"/>
                <a:gd name="connsiteY6" fmla="*/ 0 h 532524"/>
                <a:gd name="connsiteX7" fmla="*/ 150372 w 2658622"/>
                <a:gd name="connsiteY7" fmla="*/ 164224 h 532524"/>
                <a:gd name="connsiteX8" fmla="*/ 61385 w 2658622"/>
                <a:gd name="connsiteY8" fmla="*/ 164224 h 532524"/>
                <a:gd name="connsiteX9" fmla="*/ 0 w 2658622"/>
                <a:gd name="connsiteY9" fmla="*/ 225609 h 532524"/>
                <a:gd name="connsiteX10" fmla="*/ 0 w 2658622"/>
                <a:gd name="connsiteY10" fmla="*/ 471139 h 532524"/>
                <a:gd name="connsiteX11" fmla="*/ 61385 w 2658622"/>
                <a:gd name="connsiteY11" fmla="*/ 532524 h 532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8622" h="532524">
                  <a:moveTo>
                    <a:pt x="61385" y="532524"/>
                  </a:moveTo>
                  <a:lnTo>
                    <a:pt x="2597237" y="532524"/>
                  </a:lnTo>
                  <a:cubicBezTo>
                    <a:pt x="2631139" y="532524"/>
                    <a:pt x="2658622" y="505041"/>
                    <a:pt x="2658622" y="471139"/>
                  </a:cubicBezTo>
                  <a:lnTo>
                    <a:pt x="2658622" y="225609"/>
                  </a:lnTo>
                  <a:cubicBezTo>
                    <a:pt x="2658622" y="191707"/>
                    <a:pt x="2631139" y="164224"/>
                    <a:pt x="2597237" y="164224"/>
                  </a:cubicBezTo>
                  <a:lnTo>
                    <a:pt x="340872" y="164224"/>
                  </a:lnTo>
                  <a:lnTo>
                    <a:pt x="245622" y="0"/>
                  </a:lnTo>
                  <a:lnTo>
                    <a:pt x="150372" y="164224"/>
                  </a:lnTo>
                  <a:lnTo>
                    <a:pt x="61385" y="164224"/>
                  </a:lnTo>
                  <a:cubicBezTo>
                    <a:pt x="27483" y="164224"/>
                    <a:pt x="0" y="191707"/>
                    <a:pt x="0" y="225609"/>
                  </a:cubicBezTo>
                  <a:lnTo>
                    <a:pt x="0" y="471139"/>
                  </a:lnTo>
                  <a:cubicBezTo>
                    <a:pt x="0" y="505041"/>
                    <a:pt x="27483" y="532524"/>
                    <a:pt x="61385" y="532524"/>
                  </a:cubicBezTo>
                  <a:close/>
                </a:path>
              </a:pathLst>
            </a:cu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5670573" y="3800981"/>
              <a:ext cx="652743" cy="568745"/>
            </a:xfrm>
            <a:prstGeom prst="rect">
              <a:avLst/>
            </a:prstGeom>
          </p:spPr>
          <p:txBody>
            <a:bodyPr wrap="none">
              <a:spAutoFit/>
            </a:bodyPr>
            <a:lstStyle/>
            <a:p>
              <a:pPr algn="ctr">
                <a:lnSpc>
                  <a:spcPct val="200000"/>
                </a:lnSpc>
                <a:spcBef>
                  <a:spcPts val="1200"/>
                </a:spcBef>
              </a:pPr>
              <a:r>
                <a:rPr lang="en-US" altLang="zh-CN" dirty="0" smtClean="0">
                  <a:solidFill>
                    <a:schemeClr val="bg1"/>
                  </a:solidFill>
                </a:rPr>
                <a:t>2013</a:t>
              </a:r>
              <a:endParaRPr lang="zh-CN" altLang="en-US" dirty="0">
                <a:solidFill>
                  <a:schemeClr val="bg1"/>
                </a:solidFill>
              </a:endParaRPr>
            </a:p>
          </p:txBody>
        </p:sp>
      </p:grpSp>
      <p:grpSp>
        <p:nvGrpSpPr>
          <p:cNvPr id="31" name="组合 30"/>
          <p:cNvGrpSpPr/>
          <p:nvPr/>
        </p:nvGrpSpPr>
        <p:grpSpPr>
          <a:xfrm>
            <a:off x="7642856" y="2899459"/>
            <a:ext cx="2658622" cy="568745"/>
            <a:chOff x="7642856" y="3800981"/>
            <a:chExt cx="2658622" cy="568745"/>
          </a:xfrm>
        </p:grpSpPr>
        <p:sp>
          <p:nvSpPr>
            <p:cNvPr id="32" name="任意多边形 31"/>
            <p:cNvSpPr/>
            <p:nvPr/>
          </p:nvSpPr>
          <p:spPr>
            <a:xfrm>
              <a:off x="7642856" y="3832273"/>
              <a:ext cx="2658622" cy="532524"/>
            </a:xfrm>
            <a:custGeom>
              <a:avLst/>
              <a:gdLst>
                <a:gd name="connsiteX0" fmla="*/ 267847 w 2658622"/>
                <a:gd name="connsiteY0" fmla="*/ 0 h 532524"/>
                <a:gd name="connsiteX1" fmla="*/ 363097 w 2658622"/>
                <a:gd name="connsiteY1" fmla="*/ 164224 h 532524"/>
                <a:gd name="connsiteX2" fmla="*/ 2597237 w 2658622"/>
                <a:gd name="connsiteY2" fmla="*/ 164224 h 532524"/>
                <a:gd name="connsiteX3" fmla="*/ 2658622 w 2658622"/>
                <a:gd name="connsiteY3" fmla="*/ 225609 h 532524"/>
                <a:gd name="connsiteX4" fmla="*/ 2658622 w 2658622"/>
                <a:gd name="connsiteY4" fmla="*/ 471139 h 532524"/>
                <a:gd name="connsiteX5" fmla="*/ 2597237 w 2658622"/>
                <a:gd name="connsiteY5" fmla="*/ 532524 h 532524"/>
                <a:gd name="connsiteX6" fmla="*/ 61385 w 2658622"/>
                <a:gd name="connsiteY6" fmla="*/ 532524 h 532524"/>
                <a:gd name="connsiteX7" fmla="*/ 0 w 2658622"/>
                <a:gd name="connsiteY7" fmla="*/ 471139 h 532524"/>
                <a:gd name="connsiteX8" fmla="*/ 0 w 2658622"/>
                <a:gd name="connsiteY8" fmla="*/ 225609 h 532524"/>
                <a:gd name="connsiteX9" fmla="*/ 61385 w 2658622"/>
                <a:gd name="connsiteY9" fmla="*/ 164224 h 532524"/>
                <a:gd name="connsiteX10" fmla="*/ 172597 w 2658622"/>
                <a:gd name="connsiteY10" fmla="*/ 164224 h 532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58622" h="532524">
                  <a:moveTo>
                    <a:pt x="267847" y="0"/>
                  </a:moveTo>
                  <a:lnTo>
                    <a:pt x="363097" y="164224"/>
                  </a:lnTo>
                  <a:lnTo>
                    <a:pt x="2597237" y="164224"/>
                  </a:lnTo>
                  <a:cubicBezTo>
                    <a:pt x="2631139" y="164224"/>
                    <a:pt x="2658622" y="191707"/>
                    <a:pt x="2658622" y="225609"/>
                  </a:cubicBezTo>
                  <a:lnTo>
                    <a:pt x="2658622" y="471139"/>
                  </a:lnTo>
                  <a:cubicBezTo>
                    <a:pt x="2658622" y="505041"/>
                    <a:pt x="2631139" y="532524"/>
                    <a:pt x="2597237" y="532524"/>
                  </a:cubicBezTo>
                  <a:lnTo>
                    <a:pt x="61385" y="532524"/>
                  </a:lnTo>
                  <a:cubicBezTo>
                    <a:pt x="27483" y="532524"/>
                    <a:pt x="0" y="505041"/>
                    <a:pt x="0" y="471139"/>
                  </a:cubicBezTo>
                  <a:lnTo>
                    <a:pt x="0" y="225609"/>
                  </a:lnTo>
                  <a:cubicBezTo>
                    <a:pt x="0" y="191707"/>
                    <a:pt x="27483" y="164224"/>
                    <a:pt x="61385" y="164224"/>
                  </a:cubicBezTo>
                  <a:lnTo>
                    <a:pt x="172597" y="164224"/>
                  </a:lnTo>
                  <a:close/>
                </a:path>
              </a:pathLst>
            </a:cu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594119" y="3800981"/>
              <a:ext cx="652743" cy="568745"/>
            </a:xfrm>
            <a:prstGeom prst="rect">
              <a:avLst/>
            </a:prstGeom>
          </p:spPr>
          <p:txBody>
            <a:bodyPr wrap="none">
              <a:spAutoFit/>
            </a:bodyPr>
            <a:lstStyle/>
            <a:p>
              <a:pPr algn="ctr">
                <a:lnSpc>
                  <a:spcPct val="200000"/>
                </a:lnSpc>
                <a:spcBef>
                  <a:spcPts val="1200"/>
                </a:spcBef>
              </a:pPr>
              <a:r>
                <a:rPr lang="en-US" altLang="zh-CN" dirty="0" smtClean="0">
                  <a:solidFill>
                    <a:schemeClr val="bg1"/>
                  </a:solidFill>
                </a:rPr>
                <a:t>2014</a:t>
              </a:r>
              <a:endParaRPr lang="zh-CN" altLang="en-US" dirty="0">
                <a:solidFill>
                  <a:schemeClr val="bg1"/>
                </a:solidFill>
              </a:endParaRPr>
            </a:p>
          </p:txBody>
        </p:sp>
      </p:grpSp>
      <p:sp>
        <p:nvSpPr>
          <p:cNvPr id="34" name="矩形 33"/>
          <p:cNvSpPr/>
          <p:nvPr/>
        </p:nvSpPr>
        <p:spPr>
          <a:xfrm>
            <a:off x="1751556" y="3545790"/>
            <a:ext cx="2810919" cy="738664"/>
          </a:xfrm>
          <a:prstGeom prst="rect">
            <a:avLst/>
          </a:prstGeom>
        </p:spPr>
        <p:txBody>
          <a:bodyPr wrap="square">
            <a:spAutoFit/>
          </a:bodyPr>
          <a:lstStyle/>
          <a:p>
            <a:pPr algn="just"/>
            <a:r>
              <a:rPr lang="en-US" altLang="zh-CN" sz="1050" dirty="0">
                <a:solidFill>
                  <a:prstClr val="black">
                    <a:lumMod val="75000"/>
                    <a:lumOff val="25000"/>
                  </a:prstClr>
                </a:solidFill>
                <a:latin typeface="微软雅黑 Light" panose="020B0502040204020203" pitchFamily="34" charset="-122"/>
                <a:ea typeface="微软雅黑 Light" panose="020B0502040204020203" pitchFamily="34" charset="-122"/>
              </a:rPr>
              <a:t>The difference in desires of presenters and audiences has become more noticeable. The difference in desires of presenters and audiences has become more noticeable. </a:t>
            </a:r>
            <a:endParaRPr lang="zh-CN" altLang="en-US" sz="1400" dirty="0"/>
          </a:p>
        </p:txBody>
      </p:sp>
      <p:sp>
        <p:nvSpPr>
          <p:cNvPr id="35" name="矩形 34"/>
          <p:cNvSpPr/>
          <p:nvPr/>
        </p:nvSpPr>
        <p:spPr>
          <a:xfrm>
            <a:off x="4611555" y="2525733"/>
            <a:ext cx="2810919" cy="415498"/>
          </a:xfrm>
          <a:prstGeom prst="rect">
            <a:avLst/>
          </a:prstGeom>
        </p:spPr>
        <p:txBody>
          <a:bodyPr wrap="square">
            <a:spAutoFit/>
          </a:bodyPr>
          <a:lstStyle/>
          <a:p>
            <a:pPr algn="just"/>
            <a:r>
              <a:rPr lang="en-US" altLang="zh-CN" sz="1050" dirty="0">
                <a:solidFill>
                  <a:prstClr val="black">
                    <a:lumMod val="75000"/>
                    <a:lumOff val="25000"/>
                  </a:prstClr>
                </a:solidFill>
                <a:latin typeface="微软雅黑 Light" panose="020B0502040204020203" pitchFamily="34" charset="-122"/>
                <a:ea typeface="微软雅黑 Light" panose="020B0502040204020203" pitchFamily="34" charset="-122"/>
              </a:rPr>
              <a:t>The difference in desires of presenters and audiences has become more noticeable. </a:t>
            </a:r>
            <a:endParaRPr lang="zh-CN" altLang="en-US" sz="1400" dirty="0"/>
          </a:p>
        </p:txBody>
      </p:sp>
      <p:sp>
        <p:nvSpPr>
          <p:cNvPr id="36" name="矩形 35"/>
          <p:cNvSpPr/>
          <p:nvPr/>
        </p:nvSpPr>
        <p:spPr>
          <a:xfrm>
            <a:off x="7480664" y="3545790"/>
            <a:ext cx="2810919" cy="738664"/>
          </a:xfrm>
          <a:prstGeom prst="rect">
            <a:avLst/>
          </a:prstGeom>
        </p:spPr>
        <p:txBody>
          <a:bodyPr wrap="square">
            <a:spAutoFit/>
          </a:bodyPr>
          <a:lstStyle/>
          <a:p>
            <a:pPr algn="just"/>
            <a:r>
              <a:rPr lang="en-US" altLang="zh-CN" sz="1050" dirty="0">
                <a:solidFill>
                  <a:prstClr val="black">
                    <a:lumMod val="75000"/>
                    <a:lumOff val="25000"/>
                  </a:prstClr>
                </a:solidFill>
                <a:latin typeface="微软雅黑 Light" panose="020B0502040204020203" pitchFamily="34" charset="-122"/>
                <a:ea typeface="微软雅黑 Light" panose="020B0502040204020203" pitchFamily="34" charset="-122"/>
              </a:rPr>
              <a:t>The difference in desires of presenters and audiences has become more noticeable. The difference in desires of presenters and audiences has become more noticeable. </a:t>
            </a:r>
            <a:endParaRPr lang="zh-CN" altLang="en-US" sz="1400" dirty="0"/>
          </a:p>
        </p:txBody>
      </p:sp>
      <p:cxnSp>
        <p:nvCxnSpPr>
          <p:cNvPr id="37" name="直接连接符 36"/>
          <p:cNvCxnSpPr/>
          <p:nvPr/>
        </p:nvCxnSpPr>
        <p:spPr>
          <a:xfrm>
            <a:off x="1784602" y="1853870"/>
            <a:ext cx="0" cy="2779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659628" y="1853870"/>
            <a:ext cx="0" cy="2779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534654" y="1853870"/>
            <a:ext cx="0" cy="2779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0348716" y="1853870"/>
            <a:ext cx="0" cy="277977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8460847" y="2334823"/>
            <a:ext cx="1835099" cy="430887"/>
          </a:xfrm>
          <a:prstGeom prst="rect">
            <a:avLst/>
          </a:prstGeom>
        </p:spPr>
        <p:txBody>
          <a:bodyPr wrap="square">
            <a:spAutoFit/>
          </a:bodyPr>
          <a:lstStyle/>
          <a:p>
            <a:r>
              <a:rPr lang="en-US" altLang="zh-CN" sz="1100" dirty="0"/>
              <a:t>Supporters say </a:t>
            </a:r>
            <a:r>
              <a:rPr lang="en-US" altLang="zh-CN" sz="1100" dirty="0" smtClean="0"/>
              <a:t>that </a:t>
            </a:r>
            <a:r>
              <a:rPr lang="en-US" altLang="zh-CN" sz="1100" dirty="0"/>
              <a:t>the ease of use of </a:t>
            </a:r>
            <a:r>
              <a:rPr lang="en-US" altLang="zh-CN" sz="1100" dirty="0" smtClean="0"/>
              <a:t>presentation.</a:t>
            </a:r>
            <a:endParaRPr lang="en-US" altLang="zh-CN" sz="1100" dirty="0"/>
          </a:p>
        </p:txBody>
      </p:sp>
      <p:grpSp>
        <p:nvGrpSpPr>
          <p:cNvPr id="42" name="Group 4"/>
          <p:cNvGrpSpPr>
            <a:grpSpLocks noChangeAspect="1"/>
          </p:cNvGrpSpPr>
          <p:nvPr/>
        </p:nvGrpSpPr>
        <p:grpSpPr bwMode="auto">
          <a:xfrm>
            <a:off x="1892804" y="2027481"/>
            <a:ext cx="749300" cy="752475"/>
            <a:chOff x="561" y="491"/>
            <a:chExt cx="472" cy="474"/>
          </a:xfrm>
          <a:solidFill>
            <a:srgbClr val="D1323D"/>
          </a:solidFill>
        </p:grpSpPr>
        <p:sp>
          <p:nvSpPr>
            <p:cNvPr id="43" name="Freeform 5"/>
            <p:cNvSpPr>
              <a:spLocks/>
            </p:cNvSpPr>
            <p:nvPr/>
          </p:nvSpPr>
          <p:spPr bwMode="auto">
            <a:xfrm>
              <a:off x="561" y="491"/>
              <a:ext cx="470" cy="283"/>
            </a:xfrm>
            <a:custGeom>
              <a:avLst/>
              <a:gdLst>
                <a:gd name="T0" fmla="*/ 175 w 196"/>
                <a:gd name="T1" fmla="*/ 118 h 118"/>
                <a:gd name="T2" fmla="*/ 30 w 196"/>
                <a:gd name="T3" fmla="*/ 118 h 118"/>
                <a:gd name="T4" fmla="*/ 0 w 196"/>
                <a:gd name="T5" fmla="*/ 87 h 118"/>
                <a:gd name="T6" fmla="*/ 28 w 196"/>
                <a:gd name="T7" fmla="*/ 57 h 118"/>
                <a:gd name="T8" fmla="*/ 28 w 196"/>
                <a:gd name="T9" fmla="*/ 56 h 118"/>
                <a:gd name="T10" fmla="*/ 50 w 196"/>
                <a:gd name="T11" fmla="*/ 41 h 118"/>
                <a:gd name="T12" fmla="*/ 95 w 196"/>
                <a:gd name="T13" fmla="*/ 0 h 118"/>
                <a:gd name="T14" fmla="*/ 140 w 196"/>
                <a:gd name="T15" fmla="*/ 44 h 118"/>
                <a:gd name="T16" fmla="*/ 144 w 196"/>
                <a:gd name="T17" fmla="*/ 44 h 118"/>
                <a:gd name="T18" fmla="*/ 174 w 196"/>
                <a:gd name="T19" fmla="*/ 74 h 118"/>
                <a:gd name="T20" fmla="*/ 174 w 196"/>
                <a:gd name="T21" fmla="*/ 76 h 118"/>
                <a:gd name="T22" fmla="*/ 175 w 196"/>
                <a:gd name="T23" fmla="*/ 75 h 118"/>
                <a:gd name="T24" fmla="*/ 196 w 196"/>
                <a:gd name="T25" fmla="*/ 96 h 118"/>
                <a:gd name="T26" fmla="*/ 175 w 196"/>
                <a:gd name="T2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118">
                  <a:moveTo>
                    <a:pt x="175" y="118"/>
                  </a:moveTo>
                  <a:cubicBezTo>
                    <a:pt x="149" y="118"/>
                    <a:pt x="82" y="118"/>
                    <a:pt x="30" y="118"/>
                  </a:cubicBezTo>
                  <a:cubicBezTo>
                    <a:pt x="13" y="118"/>
                    <a:pt x="0" y="104"/>
                    <a:pt x="0" y="87"/>
                  </a:cubicBezTo>
                  <a:cubicBezTo>
                    <a:pt x="0" y="71"/>
                    <a:pt x="12" y="58"/>
                    <a:pt x="28" y="57"/>
                  </a:cubicBezTo>
                  <a:cubicBezTo>
                    <a:pt x="28" y="57"/>
                    <a:pt x="28" y="56"/>
                    <a:pt x="28" y="56"/>
                  </a:cubicBezTo>
                  <a:cubicBezTo>
                    <a:pt x="30" y="39"/>
                    <a:pt x="43" y="42"/>
                    <a:pt x="50" y="41"/>
                  </a:cubicBezTo>
                  <a:cubicBezTo>
                    <a:pt x="52" y="18"/>
                    <a:pt x="64" y="0"/>
                    <a:pt x="95" y="0"/>
                  </a:cubicBezTo>
                  <a:cubicBezTo>
                    <a:pt x="119" y="0"/>
                    <a:pt x="139" y="20"/>
                    <a:pt x="140" y="44"/>
                  </a:cubicBezTo>
                  <a:cubicBezTo>
                    <a:pt x="141" y="44"/>
                    <a:pt x="143" y="44"/>
                    <a:pt x="144" y="44"/>
                  </a:cubicBezTo>
                  <a:cubicBezTo>
                    <a:pt x="161" y="44"/>
                    <a:pt x="174" y="57"/>
                    <a:pt x="174" y="74"/>
                  </a:cubicBezTo>
                  <a:cubicBezTo>
                    <a:pt x="174" y="74"/>
                    <a:pt x="174" y="75"/>
                    <a:pt x="174" y="76"/>
                  </a:cubicBezTo>
                  <a:cubicBezTo>
                    <a:pt x="175" y="76"/>
                    <a:pt x="175" y="75"/>
                    <a:pt x="175" y="75"/>
                  </a:cubicBezTo>
                  <a:cubicBezTo>
                    <a:pt x="187" y="75"/>
                    <a:pt x="196" y="85"/>
                    <a:pt x="196" y="96"/>
                  </a:cubicBezTo>
                  <a:cubicBezTo>
                    <a:pt x="196" y="108"/>
                    <a:pt x="187" y="118"/>
                    <a:pt x="175"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
            <p:cNvSpPr>
              <a:spLocks/>
            </p:cNvSpPr>
            <p:nvPr/>
          </p:nvSpPr>
          <p:spPr bwMode="auto">
            <a:xfrm>
              <a:off x="577" y="805"/>
              <a:ext cx="48" cy="65"/>
            </a:xfrm>
            <a:custGeom>
              <a:avLst/>
              <a:gdLst>
                <a:gd name="T0" fmla="*/ 20 w 20"/>
                <a:gd name="T1" fmla="*/ 0 h 27"/>
                <a:gd name="T2" fmla="*/ 18 w 20"/>
                <a:gd name="T3" fmla="*/ 22 h 27"/>
                <a:gd name="T4" fmla="*/ 6 w 20"/>
                <a:gd name="T5" fmla="*/ 25 h 27"/>
                <a:gd name="T6" fmla="*/ 3 w 20"/>
                <a:gd name="T7" fmla="*/ 13 h 27"/>
                <a:gd name="T8" fmla="*/ 20 w 20"/>
                <a:gd name="T9" fmla="*/ 0 h 27"/>
              </a:gdLst>
              <a:ahLst/>
              <a:cxnLst>
                <a:cxn ang="0">
                  <a:pos x="T0" y="T1"/>
                </a:cxn>
                <a:cxn ang="0">
                  <a:pos x="T2" y="T3"/>
                </a:cxn>
                <a:cxn ang="0">
                  <a:pos x="T4" y="T5"/>
                </a:cxn>
                <a:cxn ang="0">
                  <a:pos x="T6" y="T7"/>
                </a:cxn>
                <a:cxn ang="0">
                  <a:pos x="T8" y="T9"/>
                </a:cxn>
              </a:cxnLst>
              <a:rect l="0" t="0" r="r" b="b"/>
              <a:pathLst>
                <a:path w="20" h="27">
                  <a:moveTo>
                    <a:pt x="20" y="0"/>
                  </a:moveTo>
                  <a:cubicBezTo>
                    <a:pt x="20" y="0"/>
                    <a:pt x="20" y="17"/>
                    <a:pt x="18" y="22"/>
                  </a:cubicBezTo>
                  <a:cubicBezTo>
                    <a:pt x="15" y="26"/>
                    <a:pt x="10" y="27"/>
                    <a:pt x="6" y="25"/>
                  </a:cubicBezTo>
                  <a:cubicBezTo>
                    <a:pt x="2" y="22"/>
                    <a:pt x="0" y="17"/>
                    <a:pt x="3" y="13"/>
                  </a:cubicBezTo>
                  <a:cubicBezTo>
                    <a:pt x="5" y="9"/>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
            <p:cNvSpPr>
              <a:spLocks/>
            </p:cNvSpPr>
            <p:nvPr/>
          </p:nvSpPr>
          <p:spPr bwMode="auto">
            <a:xfrm>
              <a:off x="628" y="901"/>
              <a:ext cx="48" cy="64"/>
            </a:xfrm>
            <a:custGeom>
              <a:avLst/>
              <a:gdLst>
                <a:gd name="T0" fmla="*/ 20 w 20"/>
                <a:gd name="T1" fmla="*/ 0 h 27"/>
                <a:gd name="T2" fmla="*/ 18 w 20"/>
                <a:gd name="T3" fmla="*/ 22 h 27"/>
                <a:gd name="T4" fmla="*/ 6 w 20"/>
                <a:gd name="T5" fmla="*/ 25 h 27"/>
                <a:gd name="T6" fmla="*/ 3 w 20"/>
                <a:gd name="T7" fmla="*/ 13 h 27"/>
                <a:gd name="T8" fmla="*/ 20 w 20"/>
                <a:gd name="T9" fmla="*/ 0 h 27"/>
              </a:gdLst>
              <a:ahLst/>
              <a:cxnLst>
                <a:cxn ang="0">
                  <a:pos x="T0" y="T1"/>
                </a:cxn>
                <a:cxn ang="0">
                  <a:pos x="T2" y="T3"/>
                </a:cxn>
                <a:cxn ang="0">
                  <a:pos x="T4" y="T5"/>
                </a:cxn>
                <a:cxn ang="0">
                  <a:pos x="T6" y="T7"/>
                </a:cxn>
                <a:cxn ang="0">
                  <a:pos x="T8" y="T9"/>
                </a:cxn>
              </a:cxnLst>
              <a:rect l="0" t="0" r="r" b="b"/>
              <a:pathLst>
                <a:path w="20" h="27">
                  <a:moveTo>
                    <a:pt x="20" y="0"/>
                  </a:moveTo>
                  <a:cubicBezTo>
                    <a:pt x="20" y="0"/>
                    <a:pt x="20" y="17"/>
                    <a:pt x="18" y="22"/>
                  </a:cubicBezTo>
                  <a:cubicBezTo>
                    <a:pt x="15" y="26"/>
                    <a:pt x="10" y="27"/>
                    <a:pt x="6" y="25"/>
                  </a:cubicBezTo>
                  <a:cubicBezTo>
                    <a:pt x="2" y="22"/>
                    <a:pt x="0" y="17"/>
                    <a:pt x="3" y="13"/>
                  </a:cubicBezTo>
                  <a:cubicBezTo>
                    <a:pt x="5" y="9"/>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8"/>
            <p:cNvSpPr>
              <a:spLocks/>
            </p:cNvSpPr>
            <p:nvPr/>
          </p:nvSpPr>
          <p:spPr bwMode="auto">
            <a:xfrm>
              <a:off x="690" y="805"/>
              <a:ext cx="48" cy="65"/>
            </a:xfrm>
            <a:custGeom>
              <a:avLst/>
              <a:gdLst>
                <a:gd name="T0" fmla="*/ 20 w 20"/>
                <a:gd name="T1" fmla="*/ 0 h 27"/>
                <a:gd name="T2" fmla="*/ 18 w 20"/>
                <a:gd name="T3" fmla="*/ 22 h 27"/>
                <a:gd name="T4" fmla="*/ 6 w 20"/>
                <a:gd name="T5" fmla="*/ 25 h 27"/>
                <a:gd name="T6" fmla="*/ 2 w 20"/>
                <a:gd name="T7" fmla="*/ 13 h 27"/>
                <a:gd name="T8" fmla="*/ 20 w 20"/>
                <a:gd name="T9" fmla="*/ 0 h 27"/>
              </a:gdLst>
              <a:ahLst/>
              <a:cxnLst>
                <a:cxn ang="0">
                  <a:pos x="T0" y="T1"/>
                </a:cxn>
                <a:cxn ang="0">
                  <a:pos x="T2" y="T3"/>
                </a:cxn>
                <a:cxn ang="0">
                  <a:pos x="T4" y="T5"/>
                </a:cxn>
                <a:cxn ang="0">
                  <a:pos x="T6" y="T7"/>
                </a:cxn>
                <a:cxn ang="0">
                  <a:pos x="T8" y="T9"/>
                </a:cxn>
              </a:cxnLst>
              <a:rect l="0" t="0" r="r" b="b"/>
              <a:pathLst>
                <a:path w="20" h="27">
                  <a:moveTo>
                    <a:pt x="20" y="0"/>
                  </a:moveTo>
                  <a:cubicBezTo>
                    <a:pt x="20" y="0"/>
                    <a:pt x="20" y="17"/>
                    <a:pt x="18" y="22"/>
                  </a:cubicBezTo>
                  <a:cubicBezTo>
                    <a:pt x="15" y="26"/>
                    <a:pt x="10" y="27"/>
                    <a:pt x="6" y="25"/>
                  </a:cubicBezTo>
                  <a:cubicBezTo>
                    <a:pt x="1" y="22"/>
                    <a:pt x="0" y="17"/>
                    <a:pt x="2" y="13"/>
                  </a:cubicBezTo>
                  <a:cubicBezTo>
                    <a:pt x="5" y="9"/>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
            <p:cNvSpPr>
              <a:spLocks/>
            </p:cNvSpPr>
            <p:nvPr/>
          </p:nvSpPr>
          <p:spPr bwMode="auto">
            <a:xfrm>
              <a:off x="769" y="822"/>
              <a:ext cx="130" cy="139"/>
            </a:xfrm>
            <a:custGeom>
              <a:avLst/>
              <a:gdLst>
                <a:gd name="T0" fmla="*/ 5 w 130"/>
                <a:gd name="T1" fmla="*/ 72 h 139"/>
                <a:gd name="T2" fmla="*/ 12 w 130"/>
                <a:gd name="T3" fmla="*/ 62 h 139"/>
                <a:gd name="T4" fmla="*/ 53 w 130"/>
                <a:gd name="T5" fmla="*/ 67 h 139"/>
                <a:gd name="T6" fmla="*/ 12 w 130"/>
                <a:gd name="T7" fmla="*/ 60 h 139"/>
                <a:gd name="T8" fmla="*/ 8 w 130"/>
                <a:gd name="T9" fmla="*/ 48 h 139"/>
                <a:gd name="T10" fmla="*/ 8 w 130"/>
                <a:gd name="T11" fmla="*/ 33 h 139"/>
                <a:gd name="T12" fmla="*/ 17 w 130"/>
                <a:gd name="T13" fmla="*/ 24 h 139"/>
                <a:gd name="T14" fmla="*/ 32 w 130"/>
                <a:gd name="T15" fmla="*/ 19 h 139"/>
                <a:gd name="T16" fmla="*/ 44 w 130"/>
                <a:gd name="T17" fmla="*/ 21 h 139"/>
                <a:gd name="T18" fmla="*/ 60 w 130"/>
                <a:gd name="T19" fmla="*/ 57 h 139"/>
                <a:gd name="T20" fmla="*/ 46 w 130"/>
                <a:gd name="T21" fmla="*/ 19 h 139"/>
                <a:gd name="T22" fmla="*/ 56 w 130"/>
                <a:gd name="T23" fmla="*/ 9 h 139"/>
                <a:gd name="T24" fmla="*/ 68 w 130"/>
                <a:gd name="T25" fmla="*/ 2 h 139"/>
                <a:gd name="T26" fmla="*/ 80 w 130"/>
                <a:gd name="T27" fmla="*/ 5 h 139"/>
                <a:gd name="T28" fmla="*/ 92 w 130"/>
                <a:gd name="T29" fmla="*/ 14 h 139"/>
                <a:gd name="T30" fmla="*/ 96 w 130"/>
                <a:gd name="T31" fmla="*/ 26 h 139"/>
                <a:gd name="T32" fmla="*/ 72 w 130"/>
                <a:gd name="T33" fmla="*/ 60 h 139"/>
                <a:gd name="T34" fmla="*/ 99 w 130"/>
                <a:gd name="T35" fmla="*/ 29 h 139"/>
                <a:gd name="T36" fmla="*/ 111 w 130"/>
                <a:gd name="T37" fmla="*/ 31 h 139"/>
                <a:gd name="T38" fmla="*/ 123 w 130"/>
                <a:gd name="T39" fmla="*/ 38 h 139"/>
                <a:gd name="T40" fmla="*/ 128 w 130"/>
                <a:gd name="T41" fmla="*/ 50 h 139"/>
                <a:gd name="T42" fmla="*/ 125 w 130"/>
                <a:gd name="T43" fmla="*/ 64 h 139"/>
                <a:gd name="T44" fmla="*/ 116 w 130"/>
                <a:gd name="T45" fmla="*/ 74 h 139"/>
                <a:gd name="T46" fmla="*/ 77 w 130"/>
                <a:gd name="T47" fmla="*/ 72 h 139"/>
                <a:gd name="T48" fmla="*/ 116 w 130"/>
                <a:gd name="T49" fmla="*/ 76 h 139"/>
                <a:gd name="T50" fmla="*/ 120 w 130"/>
                <a:gd name="T51" fmla="*/ 88 h 139"/>
                <a:gd name="T52" fmla="*/ 120 w 130"/>
                <a:gd name="T53" fmla="*/ 105 h 139"/>
                <a:gd name="T54" fmla="*/ 113 w 130"/>
                <a:gd name="T55" fmla="*/ 115 h 139"/>
                <a:gd name="T56" fmla="*/ 99 w 130"/>
                <a:gd name="T57" fmla="*/ 120 h 139"/>
                <a:gd name="T58" fmla="*/ 84 w 130"/>
                <a:gd name="T59" fmla="*/ 117 h 139"/>
                <a:gd name="T60" fmla="*/ 70 w 130"/>
                <a:gd name="T61" fmla="*/ 81 h 139"/>
                <a:gd name="T62" fmla="*/ 82 w 130"/>
                <a:gd name="T63" fmla="*/ 117 h 139"/>
                <a:gd name="T64" fmla="*/ 75 w 130"/>
                <a:gd name="T65" fmla="*/ 127 h 139"/>
                <a:gd name="T66" fmla="*/ 60 w 130"/>
                <a:gd name="T67" fmla="*/ 134 h 139"/>
                <a:gd name="T68" fmla="*/ 48 w 130"/>
                <a:gd name="T69" fmla="*/ 134 h 139"/>
                <a:gd name="T70" fmla="*/ 39 w 130"/>
                <a:gd name="T71" fmla="*/ 122 h 139"/>
                <a:gd name="T72" fmla="*/ 34 w 130"/>
                <a:gd name="T73" fmla="*/ 110 h 139"/>
                <a:gd name="T74" fmla="*/ 56 w 130"/>
                <a:gd name="T75" fmla="*/ 79 h 139"/>
                <a:gd name="T76" fmla="*/ 32 w 130"/>
                <a:gd name="T77" fmla="*/ 110 h 139"/>
                <a:gd name="T78" fmla="*/ 20 w 130"/>
                <a:gd name="T79" fmla="*/ 108 h 139"/>
                <a:gd name="T80" fmla="*/ 5 w 130"/>
                <a:gd name="T81" fmla="*/ 98 h 139"/>
                <a:gd name="T82" fmla="*/ 0 w 130"/>
                <a:gd name="T83" fmla="*/ 8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139">
                  <a:moveTo>
                    <a:pt x="15" y="81"/>
                  </a:moveTo>
                  <a:lnTo>
                    <a:pt x="5" y="72"/>
                  </a:lnTo>
                  <a:lnTo>
                    <a:pt x="5" y="64"/>
                  </a:lnTo>
                  <a:lnTo>
                    <a:pt x="12" y="62"/>
                  </a:lnTo>
                  <a:lnTo>
                    <a:pt x="29" y="76"/>
                  </a:lnTo>
                  <a:lnTo>
                    <a:pt x="53" y="67"/>
                  </a:lnTo>
                  <a:lnTo>
                    <a:pt x="34" y="52"/>
                  </a:lnTo>
                  <a:lnTo>
                    <a:pt x="12" y="60"/>
                  </a:lnTo>
                  <a:lnTo>
                    <a:pt x="8" y="55"/>
                  </a:lnTo>
                  <a:lnTo>
                    <a:pt x="8" y="48"/>
                  </a:lnTo>
                  <a:lnTo>
                    <a:pt x="22" y="43"/>
                  </a:lnTo>
                  <a:lnTo>
                    <a:pt x="8" y="33"/>
                  </a:lnTo>
                  <a:lnTo>
                    <a:pt x="10" y="26"/>
                  </a:lnTo>
                  <a:lnTo>
                    <a:pt x="17" y="24"/>
                  </a:lnTo>
                  <a:lnTo>
                    <a:pt x="29" y="33"/>
                  </a:lnTo>
                  <a:lnTo>
                    <a:pt x="32" y="19"/>
                  </a:lnTo>
                  <a:lnTo>
                    <a:pt x="39" y="17"/>
                  </a:lnTo>
                  <a:lnTo>
                    <a:pt x="44" y="21"/>
                  </a:lnTo>
                  <a:lnTo>
                    <a:pt x="41" y="43"/>
                  </a:lnTo>
                  <a:lnTo>
                    <a:pt x="60" y="57"/>
                  </a:lnTo>
                  <a:lnTo>
                    <a:pt x="63" y="33"/>
                  </a:lnTo>
                  <a:lnTo>
                    <a:pt x="46" y="19"/>
                  </a:lnTo>
                  <a:lnTo>
                    <a:pt x="48" y="12"/>
                  </a:lnTo>
                  <a:lnTo>
                    <a:pt x="56" y="9"/>
                  </a:lnTo>
                  <a:lnTo>
                    <a:pt x="65" y="19"/>
                  </a:lnTo>
                  <a:lnTo>
                    <a:pt x="68" y="2"/>
                  </a:lnTo>
                  <a:lnTo>
                    <a:pt x="75" y="0"/>
                  </a:lnTo>
                  <a:lnTo>
                    <a:pt x="80" y="5"/>
                  </a:lnTo>
                  <a:lnTo>
                    <a:pt x="77" y="21"/>
                  </a:lnTo>
                  <a:lnTo>
                    <a:pt x="92" y="14"/>
                  </a:lnTo>
                  <a:lnTo>
                    <a:pt x="96" y="19"/>
                  </a:lnTo>
                  <a:lnTo>
                    <a:pt x="96" y="26"/>
                  </a:lnTo>
                  <a:lnTo>
                    <a:pt x="77" y="36"/>
                  </a:lnTo>
                  <a:lnTo>
                    <a:pt x="72" y="60"/>
                  </a:lnTo>
                  <a:lnTo>
                    <a:pt x="94" y="50"/>
                  </a:lnTo>
                  <a:lnTo>
                    <a:pt x="99" y="29"/>
                  </a:lnTo>
                  <a:lnTo>
                    <a:pt x="106" y="26"/>
                  </a:lnTo>
                  <a:lnTo>
                    <a:pt x="111" y="31"/>
                  </a:lnTo>
                  <a:lnTo>
                    <a:pt x="108" y="45"/>
                  </a:lnTo>
                  <a:lnTo>
                    <a:pt x="123" y="38"/>
                  </a:lnTo>
                  <a:lnTo>
                    <a:pt x="130" y="43"/>
                  </a:lnTo>
                  <a:lnTo>
                    <a:pt x="128" y="50"/>
                  </a:lnTo>
                  <a:lnTo>
                    <a:pt x="113" y="57"/>
                  </a:lnTo>
                  <a:lnTo>
                    <a:pt x="125" y="64"/>
                  </a:lnTo>
                  <a:lnTo>
                    <a:pt x="123" y="72"/>
                  </a:lnTo>
                  <a:lnTo>
                    <a:pt x="116" y="74"/>
                  </a:lnTo>
                  <a:lnTo>
                    <a:pt x="99" y="62"/>
                  </a:lnTo>
                  <a:lnTo>
                    <a:pt x="77" y="72"/>
                  </a:lnTo>
                  <a:lnTo>
                    <a:pt x="96" y="86"/>
                  </a:lnTo>
                  <a:lnTo>
                    <a:pt x="116" y="76"/>
                  </a:lnTo>
                  <a:lnTo>
                    <a:pt x="123" y="81"/>
                  </a:lnTo>
                  <a:lnTo>
                    <a:pt x="120" y="88"/>
                  </a:lnTo>
                  <a:lnTo>
                    <a:pt x="108" y="96"/>
                  </a:lnTo>
                  <a:lnTo>
                    <a:pt x="120" y="105"/>
                  </a:lnTo>
                  <a:lnTo>
                    <a:pt x="120" y="112"/>
                  </a:lnTo>
                  <a:lnTo>
                    <a:pt x="113" y="115"/>
                  </a:lnTo>
                  <a:lnTo>
                    <a:pt x="99" y="105"/>
                  </a:lnTo>
                  <a:lnTo>
                    <a:pt x="99" y="120"/>
                  </a:lnTo>
                  <a:lnTo>
                    <a:pt x="92" y="122"/>
                  </a:lnTo>
                  <a:lnTo>
                    <a:pt x="84" y="117"/>
                  </a:lnTo>
                  <a:lnTo>
                    <a:pt x="89" y="96"/>
                  </a:lnTo>
                  <a:lnTo>
                    <a:pt x="70" y="81"/>
                  </a:lnTo>
                  <a:lnTo>
                    <a:pt x="65" y="105"/>
                  </a:lnTo>
                  <a:lnTo>
                    <a:pt x="82" y="117"/>
                  </a:lnTo>
                  <a:lnTo>
                    <a:pt x="82" y="124"/>
                  </a:lnTo>
                  <a:lnTo>
                    <a:pt x="75" y="127"/>
                  </a:lnTo>
                  <a:lnTo>
                    <a:pt x="63" y="120"/>
                  </a:lnTo>
                  <a:lnTo>
                    <a:pt x="60" y="134"/>
                  </a:lnTo>
                  <a:lnTo>
                    <a:pt x="56" y="139"/>
                  </a:lnTo>
                  <a:lnTo>
                    <a:pt x="48" y="134"/>
                  </a:lnTo>
                  <a:lnTo>
                    <a:pt x="51" y="117"/>
                  </a:lnTo>
                  <a:lnTo>
                    <a:pt x="39" y="122"/>
                  </a:lnTo>
                  <a:lnTo>
                    <a:pt x="32" y="117"/>
                  </a:lnTo>
                  <a:lnTo>
                    <a:pt x="34" y="110"/>
                  </a:lnTo>
                  <a:lnTo>
                    <a:pt x="53" y="103"/>
                  </a:lnTo>
                  <a:lnTo>
                    <a:pt x="56" y="79"/>
                  </a:lnTo>
                  <a:lnTo>
                    <a:pt x="34" y="88"/>
                  </a:lnTo>
                  <a:lnTo>
                    <a:pt x="32" y="110"/>
                  </a:lnTo>
                  <a:lnTo>
                    <a:pt x="24" y="112"/>
                  </a:lnTo>
                  <a:lnTo>
                    <a:pt x="20" y="108"/>
                  </a:lnTo>
                  <a:lnTo>
                    <a:pt x="20" y="93"/>
                  </a:lnTo>
                  <a:lnTo>
                    <a:pt x="5" y="98"/>
                  </a:lnTo>
                  <a:lnTo>
                    <a:pt x="0" y="93"/>
                  </a:lnTo>
                  <a:lnTo>
                    <a:pt x="0" y="86"/>
                  </a:lnTo>
                  <a:lnTo>
                    <a:pt x="15"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
            <p:cNvSpPr>
              <a:spLocks/>
            </p:cNvSpPr>
            <p:nvPr/>
          </p:nvSpPr>
          <p:spPr bwMode="auto">
            <a:xfrm>
              <a:off x="930" y="788"/>
              <a:ext cx="103" cy="98"/>
            </a:xfrm>
            <a:custGeom>
              <a:avLst/>
              <a:gdLst>
                <a:gd name="T0" fmla="*/ 7 w 103"/>
                <a:gd name="T1" fmla="*/ 41 h 98"/>
                <a:gd name="T2" fmla="*/ 15 w 103"/>
                <a:gd name="T3" fmla="*/ 36 h 98"/>
                <a:gd name="T4" fmla="*/ 43 w 103"/>
                <a:gd name="T5" fmla="*/ 46 h 98"/>
                <a:gd name="T6" fmla="*/ 15 w 103"/>
                <a:gd name="T7" fmla="*/ 34 h 98"/>
                <a:gd name="T8" fmla="*/ 15 w 103"/>
                <a:gd name="T9" fmla="*/ 24 h 98"/>
                <a:gd name="T10" fmla="*/ 17 w 103"/>
                <a:gd name="T11" fmla="*/ 12 h 98"/>
                <a:gd name="T12" fmla="*/ 24 w 103"/>
                <a:gd name="T13" fmla="*/ 7 h 98"/>
                <a:gd name="T14" fmla="*/ 36 w 103"/>
                <a:gd name="T15" fmla="*/ 7 h 98"/>
                <a:gd name="T16" fmla="*/ 46 w 103"/>
                <a:gd name="T17" fmla="*/ 10 h 98"/>
                <a:gd name="T18" fmla="*/ 51 w 103"/>
                <a:gd name="T19" fmla="*/ 39 h 98"/>
                <a:gd name="T20" fmla="*/ 46 w 103"/>
                <a:gd name="T21" fmla="*/ 10 h 98"/>
                <a:gd name="T22" fmla="*/ 53 w 103"/>
                <a:gd name="T23" fmla="*/ 3 h 98"/>
                <a:gd name="T24" fmla="*/ 65 w 103"/>
                <a:gd name="T25" fmla="*/ 0 h 98"/>
                <a:gd name="T26" fmla="*/ 75 w 103"/>
                <a:gd name="T27" fmla="*/ 5 h 98"/>
                <a:gd name="T28" fmla="*/ 79 w 103"/>
                <a:gd name="T29" fmla="*/ 15 h 98"/>
                <a:gd name="T30" fmla="*/ 82 w 103"/>
                <a:gd name="T31" fmla="*/ 24 h 98"/>
                <a:gd name="T32" fmla="*/ 60 w 103"/>
                <a:gd name="T33" fmla="*/ 43 h 98"/>
                <a:gd name="T34" fmla="*/ 82 w 103"/>
                <a:gd name="T35" fmla="*/ 24 h 98"/>
                <a:gd name="T36" fmla="*/ 91 w 103"/>
                <a:gd name="T37" fmla="*/ 29 h 98"/>
                <a:gd name="T38" fmla="*/ 101 w 103"/>
                <a:gd name="T39" fmla="*/ 36 h 98"/>
                <a:gd name="T40" fmla="*/ 101 w 103"/>
                <a:gd name="T41" fmla="*/ 46 h 98"/>
                <a:gd name="T42" fmla="*/ 96 w 103"/>
                <a:gd name="T43" fmla="*/ 55 h 98"/>
                <a:gd name="T44" fmla="*/ 89 w 103"/>
                <a:gd name="T45" fmla="*/ 63 h 98"/>
                <a:gd name="T46" fmla="*/ 60 w 103"/>
                <a:gd name="T47" fmla="*/ 53 h 98"/>
                <a:gd name="T48" fmla="*/ 89 w 103"/>
                <a:gd name="T49" fmla="*/ 65 h 98"/>
                <a:gd name="T50" fmla="*/ 89 w 103"/>
                <a:gd name="T51" fmla="*/ 74 h 98"/>
                <a:gd name="T52" fmla="*/ 87 w 103"/>
                <a:gd name="T53" fmla="*/ 84 h 98"/>
                <a:gd name="T54" fmla="*/ 79 w 103"/>
                <a:gd name="T55" fmla="*/ 91 h 98"/>
                <a:gd name="T56" fmla="*/ 67 w 103"/>
                <a:gd name="T57" fmla="*/ 91 h 98"/>
                <a:gd name="T58" fmla="*/ 58 w 103"/>
                <a:gd name="T59" fmla="*/ 86 h 98"/>
                <a:gd name="T60" fmla="*/ 53 w 103"/>
                <a:gd name="T61" fmla="*/ 58 h 98"/>
                <a:gd name="T62" fmla="*/ 58 w 103"/>
                <a:gd name="T63" fmla="*/ 89 h 98"/>
                <a:gd name="T64" fmla="*/ 48 w 103"/>
                <a:gd name="T65" fmla="*/ 94 h 98"/>
                <a:gd name="T66" fmla="*/ 39 w 103"/>
                <a:gd name="T67" fmla="*/ 96 h 98"/>
                <a:gd name="T68" fmla="*/ 29 w 103"/>
                <a:gd name="T69" fmla="*/ 94 h 98"/>
                <a:gd name="T70" fmla="*/ 24 w 103"/>
                <a:gd name="T71" fmla="*/ 84 h 98"/>
                <a:gd name="T72" fmla="*/ 22 w 103"/>
                <a:gd name="T73" fmla="*/ 74 h 98"/>
                <a:gd name="T74" fmla="*/ 43 w 103"/>
                <a:gd name="T75" fmla="*/ 55 h 98"/>
                <a:gd name="T76" fmla="*/ 19 w 103"/>
                <a:gd name="T77" fmla="*/ 72 h 98"/>
                <a:gd name="T78" fmla="*/ 12 w 103"/>
                <a:gd name="T79" fmla="*/ 70 h 98"/>
                <a:gd name="T80" fmla="*/ 3 w 103"/>
                <a:gd name="T81" fmla="*/ 60 h 98"/>
                <a:gd name="T82" fmla="*/ 3 w 103"/>
                <a:gd name="T83" fmla="*/ 5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3" h="98">
                  <a:moveTo>
                    <a:pt x="15" y="51"/>
                  </a:moveTo>
                  <a:lnTo>
                    <a:pt x="7" y="41"/>
                  </a:lnTo>
                  <a:lnTo>
                    <a:pt x="10" y="36"/>
                  </a:lnTo>
                  <a:lnTo>
                    <a:pt x="15" y="36"/>
                  </a:lnTo>
                  <a:lnTo>
                    <a:pt x="24" y="48"/>
                  </a:lnTo>
                  <a:lnTo>
                    <a:pt x="43" y="46"/>
                  </a:lnTo>
                  <a:lnTo>
                    <a:pt x="31" y="31"/>
                  </a:lnTo>
                  <a:lnTo>
                    <a:pt x="15" y="34"/>
                  </a:lnTo>
                  <a:lnTo>
                    <a:pt x="12" y="29"/>
                  </a:lnTo>
                  <a:lnTo>
                    <a:pt x="15" y="24"/>
                  </a:lnTo>
                  <a:lnTo>
                    <a:pt x="24" y="22"/>
                  </a:lnTo>
                  <a:lnTo>
                    <a:pt x="17" y="12"/>
                  </a:lnTo>
                  <a:lnTo>
                    <a:pt x="19" y="7"/>
                  </a:lnTo>
                  <a:lnTo>
                    <a:pt x="24" y="7"/>
                  </a:lnTo>
                  <a:lnTo>
                    <a:pt x="31" y="17"/>
                  </a:lnTo>
                  <a:lnTo>
                    <a:pt x="36" y="7"/>
                  </a:lnTo>
                  <a:lnTo>
                    <a:pt x="41" y="5"/>
                  </a:lnTo>
                  <a:lnTo>
                    <a:pt x="46" y="10"/>
                  </a:lnTo>
                  <a:lnTo>
                    <a:pt x="39" y="24"/>
                  </a:lnTo>
                  <a:lnTo>
                    <a:pt x="51" y="39"/>
                  </a:lnTo>
                  <a:lnTo>
                    <a:pt x="58" y="22"/>
                  </a:lnTo>
                  <a:lnTo>
                    <a:pt x="46" y="10"/>
                  </a:lnTo>
                  <a:lnTo>
                    <a:pt x="48" y="5"/>
                  </a:lnTo>
                  <a:lnTo>
                    <a:pt x="53" y="3"/>
                  </a:lnTo>
                  <a:lnTo>
                    <a:pt x="60" y="12"/>
                  </a:lnTo>
                  <a:lnTo>
                    <a:pt x="65" y="0"/>
                  </a:lnTo>
                  <a:lnTo>
                    <a:pt x="70" y="0"/>
                  </a:lnTo>
                  <a:lnTo>
                    <a:pt x="75" y="5"/>
                  </a:lnTo>
                  <a:lnTo>
                    <a:pt x="70" y="15"/>
                  </a:lnTo>
                  <a:lnTo>
                    <a:pt x="79" y="15"/>
                  </a:lnTo>
                  <a:lnTo>
                    <a:pt x="84" y="17"/>
                  </a:lnTo>
                  <a:lnTo>
                    <a:pt x="82" y="24"/>
                  </a:lnTo>
                  <a:lnTo>
                    <a:pt x="65" y="27"/>
                  </a:lnTo>
                  <a:lnTo>
                    <a:pt x="60" y="43"/>
                  </a:lnTo>
                  <a:lnTo>
                    <a:pt x="77" y="41"/>
                  </a:lnTo>
                  <a:lnTo>
                    <a:pt x="82" y="24"/>
                  </a:lnTo>
                  <a:lnTo>
                    <a:pt x="89" y="24"/>
                  </a:lnTo>
                  <a:lnTo>
                    <a:pt x="91" y="29"/>
                  </a:lnTo>
                  <a:lnTo>
                    <a:pt x="89" y="39"/>
                  </a:lnTo>
                  <a:lnTo>
                    <a:pt x="101" y="36"/>
                  </a:lnTo>
                  <a:lnTo>
                    <a:pt x="103" y="41"/>
                  </a:lnTo>
                  <a:lnTo>
                    <a:pt x="101" y="46"/>
                  </a:lnTo>
                  <a:lnTo>
                    <a:pt x="89" y="48"/>
                  </a:lnTo>
                  <a:lnTo>
                    <a:pt x="96" y="55"/>
                  </a:lnTo>
                  <a:lnTo>
                    <a:pt x="94" y="60"/>
                  </a:lnTo>
                  <a:lnTo>
                    <a:pt x="89" y="63"/>
                  </a:lnTo>
                  <a:lnTo>
                    <a:pt x="79" y="51"/>
                  </a:lnTo>
                  <a:lnTo>
                    <a:pt x="60" y="53"/>
                  </a:lnTo>
                  <a:lnTo>
                    <a:pt x="72" y="67"/>
                  </a:lnTo>
                  <a:lnTo>
                    <a:pt x="89" y="65"/>
                  </a:lnTo>
                  <a:lnTo>
                    <a:pt x="91" y="67"/>
                  </a:lnTo>
                  <a:lnTo>
                    <a:pt x="89" y="74"/>
                  </a:lnTo>
                  <a:lnTo>
                    <a:pt x="79" y="74"/>
                  </a:lnTo>
                  <a:lnTo>
                    <a:pt x="87" y="84"/>
                  </a:lnTo>
                  <a:lnTo>
                    <a:pt x="84" y="89"/>
                  </a:lnTo>
                  <a:lnTo>
                    <a:pt x="79" y="91"/>
                  </a:lnTo>
                  <a:lnTo>
                    <a:pt x="72" y="82"/>
                  </a:lnTo>
                  <a:lnTo>
                    <a:pt x="67" y="91"/>
                  </a:lnTo>
                  <a:lnTo>
                    <a:pt x="63" y="91"/>
                  </a:lnTo>
                  <a:lnTo>
                    <a:pt x="58" y="86"/>
                  </a:lnTo>
                  <a:lnTo>
                    <a:pt x="65" y="72"/>
                  </a:lnTo>
                  <a:lnTo>
                    <a:pt x="53" y="58"/>
                  </a:lnTo>
                  <a:lnTo>
                    <a:pt x="46" y="74"/>
                  </a:lnTo>
                  <a:lnTo>
                    <a:pt x="58" y="89"/>
                  </a:lnTo>
                  <a:lnTo>
                    <a:pt x="55" y="94"/>
                  </a:lnTo>
                  <a:lnTo>
                    <a:pt x="48" y="94"/>
                  </a:lnTo>
                  <a:lnTo>
                    <a:pt x="43" y="86"/>
                  </a:lnTo>
                  <a:lnTo>
                    <a:pt x="39" y="96"/>
                  </a:lnTo>
                  <a:lnTo>
                    <a:pt x="34" y="98"/>
                  </a:lnTo>
                  <a:lnTo>
                    <a:pt x="29" y="94"/>
                  </a:lnTo>
                  <a:lnTo>
                    <a:pt x="34" y="82"/>
                  </a:lnTo>
                  <a:lnTo>
                    <a:pt x="24" y="84"/>
                  </a:lnTo>
                  <a:lnTo>
                    <a:pt x="19" y="79"/>
                  </a:lnTo>
                  <a:lnTo>
                    <a:pt x="22" y="74"/>
                  </a:lnTo>
                  <a:lnTo>
                    <a:pt x="39" y="72"/>
                  </a:lnTo>
                  <a:lnTo>
                    <a:pt x="43" y="55"/>
                  </a:lnTo>
                  <a:lnTo>
                    <a:pt x="27" y="58"/>
                  </a:lnTo>
                  <a:lnTo>
                    <a:pt x="19" y="72"/>
                  </a:lnTo>
                  <a:lnTo>
                    <a:pt x="15" y="74"/>
                  </a:lnTo>
                  <a:lnTo>
                    <a:pt x="12" y="70"/>
                  </a:lnTo>
                  <a:lnTo>
                    <a:pt x="15" y="60"/>
                  </a:lnTo>
                  <a:lnTo>
                    <a:pt x="3" y="60"/>
                  </a:lnTo>
                  <a:lnTo>
                    <a:pt x="0" y="58"/>
                  </a:lnTo>
                  <a:lnTo>
                    <a:pt x="3" y="53"/>
                  </a:lnTo>
                  <a:lnTo>
                    <a:pt x="15"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14"/>
          <p:cNvSpPr>
            <a:spLocks noEditPoints="1"/>
          </p:cNvSpPr>
          <p:nvPr/>
        </p:nvSpPr>
        <p:spPr bwMode="auto">
          <a:xfrm>
            <a:off x="4739237" y="3781243"/>
            <a:ext cx="749300" cy="746125"/>
          </a:xfrm>
          <a:custGeom>
            <a:avLst/>
            <a:gdLst>
              <a:gd name="T0" fmla="*/ 29 w 197"/>
              <a:gd name="T1" fmla="*/ 56 h 196"/>
              <a:gd name="T2" fmla="*/ 175 w 197"/>
              <a:gd name="T3" fmla="*/ 74 h 196"/>
              <a:gd name="T4" fmla="*/ 12 w 197"/>
              <a:gd name="T5" fmla="*/ 147 h 196"/>
              <a:gd name="T6" fmla="*/ 26 w 197"/>
              <a:gd name="T7" fmla="*/ 145 h 196"/>
              <a:gd name="T8" fmla="*/ 17 w 197"/>
              <a:gd name="T9" fmla="*/ 134 h 196"/>
              <a:gd name="T10" fmla="*/ 23 w 197"/>
              <a:gd name="T11" fmla="*/ 127 h 196"/>
              <a:gd name="T12" fmla="*/ 33 w 197"/>
              <a:gd name="T13" fmla="*/ 135 h 196"/>
              <a:gd name="T14" fmla="*/ 37 w 197"/>
              <a:gd name="T15" fmla="*/ 124 h 196"/>
              <a:gd name="T16" fmla="*/ 46 w 197"/>
              <a:gd name="T17" fmla="*/ 133 h 196"/>
              <a:gd name="T18" fmla="*/ 45 w 197"/>
              <a:gd name="T19" fmla="*/ 136 h 196"/>
              <a:gd name="T20" fmla="*/ 55 w 197"/>
              <a:gd name="T21" fmla="*/ 144 h 196"/>
              <a:gd name="T22" fmla="*/ 47 w 197"/>
              <a:gd name="T23" fmla="*/ 154 h 196"/>
              <a:gd name="T24" fmla="*/ 49 w 197"/>
              <a:gd name="T25" fmla="*/ 157 h 196"/>
              <a:gd name="T26" fmla="*/ 42 w 197"/>
              <a:gd name="T27" fmla="*/ 168 h 196"/>
              <a:gd name="T28" fmla="*/ 36 w 197"/>
              <a:gd name="T29" fmla="*/ 159 h 196"/>
              <a:gd name="T30" fmla="*/ 28 w 197"/>
              <a:gd name="T31" fmla="*/ 169 h 196"/>
              <a:gd name="T32" fmla="*/ 21 w 197"/>
              <a:gd name="T33" fmla="*/ 163 h 196"/>
              <a:gd name="T34" fmla="*/ 26 w 197"/>
              <a:gd name="T35" fmla="*/ 150 h 196"/>
              <a:gd name="T36" fmla="*/ 12 w 197"/>
              <a:gd name="T37" fmla="*/ 151 h 196"/>
              <a:gd name="T38" fmla="*/ 78 w 197"/>
              <a:gd name="T39" fmla="*/ 172 h 196"/>
              <a:gd name="T40" fmla="*/ 93 w 197"/>
              <a:gd name="T41" fmla="*/ 166 h 196"/>
              <a:gd name="T42" fmla="*/ 80 w 197"/>
              <a:gd name="T43" fmla="*/ 156 h 196"/>
              <a:gd name="T44" fmla="*/ 84 w 197"/>
              <a:gd name="T45" fmla="*/ 146 h 196"/>
              <a:gd name="T46" fmla="*/ 97 w 197"/>
              <a:gd name="T47" fmla="*/ 152 h 196"/>
              <a:gd name="T48" fmla="*/ 99 w 197"/>
              <a:gd name="T49" fmla="*/ 139 h 196"/>
              <a:gd name="T50" fmla="*/ 112 w 197"/>
              <a:gd name="T51" fmla="*/ 147 h 196"/>
              <a:gd name="T52" fmla="*/ 112 w 197"/>
              <a:gd name="T53" fmla="*/ 150 h 196"/>
              <a:gd name="T54" fmla="*/ 125 w 197"/>
              <a:gd name="T55" fmla="*/ 156 h 196"/>
              <a:gd name="T56" fmla="*/ 120 w 197"/>
              <a:gd name="T57" fmla="*/ 170 h 196"/>
              <a:gd name="T58" fmla="*/ 122 w 197"/>
              <a:gd name="T59" fmla="*/ 173 h 196"/>
              <a:gd name="T60" fmla="*/ 118 w 197"/>
              <a:gd name="T61" fmla="*/ 186 h 196"/>
              <a:gd name="T62" fmla="*/ 108 w 197"/>
              <a:gd name="T63" fmla="*/ 178 h 196"/>
              <a:gd name="T64" fmla="*/ 102 w 197"/>
              <a:gd name="T65" fmla="*/ 192 h 196"/>
              <a:gd name="T66" fmla="*/ 92 w 197"/>
              <a:gd name="T67" fmla="*/ 187 h 196"/>
              <a:gd name="T68" fmla="*/ 95 w 197"/>
              <a:gd name="T69" fmla="*/ 171 h 196"/>
              <a:gd name="T70" fmla="*/ 80 w 197"/>
              <a:gd name="T71" fmla="*/ 177 h 196"/>
              <a:gd name="T72" fmla="*/ 144 w 197"/>
              <a:gd name="T73" fmla="*/ 145 h 196"/>
              <a:gd name="T74" fmla="*/ 156 w 197"/>
              <a:gd name="T75" fmla="*/ 143 h 196"/>
              <a:gd name="T76" fmla="*/ 148 w 197"/>
              <a:gd name="T77" fmla="*/ 134 h 196"/>
              <a:gd name="T78" fmla="*/ 153 w 197"/>
              <a:gd name="T79" fmla="*/ 127 h 196"/>
              <a:gd name="T80" fmla="*/ 162 w 197"/>
              <a:gd name="T81" fmla="*/ 134 h 196"/>
              <a:gd name="T82" fmla="*/ 165 w 197"/>
              <a:gd name="T83" fmla="*/ 125 h 196"/>
              <a:gd name="T84" fmla="*/ 173 w 197"/>
              <a:gd name="T85" fmla="*/ 132 h 196"/>
              <a:gd name="T86" fmla="*/ 173 w 197"/>
              <a:gd name="T87" fmla="*/ 135 h 196"/>
              <a:gd name="T88" fmla="*/ 181 w 197"/>
              <a:gd name="T89" fmla="*/ 141 h 196"/>
              <a:gd name="T90" fmla="*/ 175 w 197"/>
              <a:gd name="T91" fmla="*/ 150 h 196"/>
              <a:gd name="T92" fmla="*/ 176 w 197"/>
              <a:gd name="T93" fmla="*/ 153 h 196"/>
              <a:gd name="T94" fmla="*/ 171 w 197"/>
              <a:gd name="T95" fmla="*/ 162 h 196"/>
              <a:gd name="T96" fmla="*/ 165 w 197"/>
              <a:gd name="T97" fmla="*/ 154 h 196"/>
              <a:gd name="T98" fmla="*/ 159 w 197"/>
              <a:gd name="T99" fmla="*/ 163 h 196"/>
              <a:gd name="T100" fmla="*/ 152 w 197"/>
              <a:gd name="T101" fmla="*/ 159 h 196"/>
              <a:gd name="T102" fmla="*/ 157 w 197"/>
              <a:gd name="T103" fmla="*/ 147 h 196"/>
              <a:gd name="T104" fmla="*/ 144 w 197"/>
              <a:gd name="T105" fmla="*/ 149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7" h="196">
                <a:moveTo>
                  <a:pt x="176" y="118"/>
                </a:moveTo>
                <a:cubicBezTo>
                  <a:pt x="150" y="118"/>
                  <a:pt x="82" y="118"/>
                  <a:pt x="31" y="118"/>
                </a:cubicBezTo>
                <a:cubicBezTo>
                  <a:pt x="14" y="118"/>
                  <a:pt x="0" y="104"/>
                  <a:pt x="0" y="87"/>
                </a:cubicBezTo>
                <a:cubicBezTo>
                  <a:pt x="0" y="71"/>
                  <a:pt x="13" y="58"/>
                  <a:pt x="29" y="57"/>
                </a:cubicBezTo>
                <a:cubicBezTo>
                  <a:pt x="29" y="57"/>
                  <a:pt x="29" y="56"/>
                  <a:pt x="29" y="56"/>
                </a:cubicBezTo>
                <a:cubicBezTo>
                  <a:pt x="30" y="40"/>
                  <a:pt x="43" y="42"/>
                  <a:pt x="50" y="41"/>
                </a:cubicBezTo>
                <a:cubicBezTo>
                  <a:pt x="53" y="18"/>
                  <a:pt x="64" y="0"/>
                  <a:pt x="95" y="0"/>
                </a:cubicBezTo>
                <a:cubicBezTo>
                  <a:pt x="120" y="0"/>
                  <a:pt x="140" y="20"/>
                  <a:pt x="141" y="44"/>
                </a:cubicBezTo>
                <a:cubicBezTo>
                  <a:pt x="142" y="44"/>
                  <a:pt x="143" y="44"/>
                  <a:pt x="145" y="44"/>
                </a:cubicBezTo>
                <a:cubicBezTo>
                  <a:pt x="161" y="44"/>
                  <a:pt x="175" y="58"/>
                  <a:pt x="175" y="74"/>
                </a:cubicBezTo>
                <a:cubicBezTo>
                  <a:pt x="175" y="75"/>
                  <a:pt x="175" y="75"/>
                  <a:pt x="175" y="76"/>
                </a:cubicBezTo>
                <a:cubicBezTo>
                  <a:pt x="175" y="76"/>
                  <a:pt x="175" y="76"/>
                  <a:pt x="176" y="76"/>
                </a:cubicBezTo>
                <a:cubicBezTo>
                  <a:pt x="187" y="76"/>
                  <a:pt x="197" y="85"/>
                  <a:pt x="197" y="97"/>
                </a:cubicBezTo>
                <a:cubicBezTo>
                  <a:pt x="197" y="108"/>
                  <a:pt x="187" y="118"/>
                  <a:pt x="176" y="118"/>
                </a:cubicBezTo>
                <a:close/>
                <a:moveTo>
                  <a:pt x="12" y="147"/>
                </a:moveTo>
                <a:cubicBezTo>
                  <a:pt x="9" y="143"/>
                  <a:pt x="9" y="143"/>
                  <a:pt x="9" y="143"/>
                </a:cubicBezTo>
                <a:cubicBezTo>
                  <a:pt x="10" y="140"/>
                  <a:pt x="10" y="140"/>
                  <a:pt x="10" y="140"/>
                </a:cubicBezTo>
                <a:cubicBezTo>
                  <a:pt x="12" y="140"/>
                  <a:pt x="12" y="140"/>
                  <a:pt x="12" y="140"/>
                </a:cubicBezTo>
                <a:cubicBezTo>
                  <a:pt x="17" y="146"/>
                  <a:pt x="17" y="146"/>
                  <a:pt x="17" y="146"/>
                </a:cubicBezTo>
                <a:cubicBezTo>
                  <a:pt x="26" y="145"/>
                  <a:pt x="26" y="145"/>
                  <a:pt x="26" y="145"/>
                </a:cubicBezTo>
                <a:cubicBezTo>
                  <a:pt x="21" y="138"/>
                  <a:pt x="21" y="138"/>
                  <a:pt x="21" y="138"/>
                </a:cubicBezTo>
                <a:cubicBezTo>
                  <a:pt x="13" y="139"/>
                  <a:pt x="13" y="139"/>
                  <a:pt x="13" y="139"/>
                </a:cubicBezTo>
                <a:cubicBezTo>
                  <a:pt x="11" y="137"/>
                  <a:pt x="11" y="137"/>
                  <a:pt x="11" y="137"/>
                </a:cubicBezTo>
                <a:cubicBezTo>
                  <a:pt x="12" y="135"/>
                  <a:pt x="12" y="135"/>
                  <a:pt x="12" y="135"/>
                </a:cubicBezTo>
                <a:cubicBezTo>
                  <a:pt x="17" y="134"/>
                  <a:pt x="17" y="134"/>
                  <a:pt x="17" y="134"/>
                </a:cubicBezTo>
                <a:cubicBezTo>
                  <a:pt x="14" y="129"/>
                  <a:pt x="14" y="129"/>
                  <a:pt x="14" y="129"/>
                </a:cubicBezTo>
                <a:cubicBezTo>
                  <a:pt x="15" y="127"/>
                  <a:pt x="15" y="127"/>
                  <a:pt x="15" y="127"/>
                </a:cubicBezTo>
                <a:cubicBezTo>
                  <a:pt x="18" y="127"/>
                  <a:pt x="18" y="127"/>
                  <a:pt x="18" y="127"/>
                </a:cubicBezTo>
                <a:cubicBezTo>
                  <a:pt x="21" y="131"/>
                  <a:pt x="21" y="131"/>
                  <a:pt x="21" y="131"/>
                </a:cubicBezTo>
                <a:cubicBezTo>
                  <a:pt x="23" y="127"/>
                  <a:pt x="23" y="127"/>
                  <a:pt x="23" y="127"/>
                </a:cubicBezTo>
                <a:cubicBezTo>
                  <a:pt x="26" y="126"/>
                  <a:pt x="26" y="126"/>
                  <a:pt x="26" y="126"/>
                </a:cubicBezTo>
                <a:cubicBezTo>
                  <a:pt x="27" y="128"/>
                  <a:pt x="27" y="128"/>
                  <a:pt x="27" y="128"/>
                </a:cubicBezTo>
                <a:cubicBezTo>
                  <a:pt x="24" y="136"/>
                  <a:pt x="24" y="136"/>
                  <a:pt x="24" y="136"/>
                </a:cubicBezTo>
                <a:cubicBezTo>
                  <a:pt x="29" y="143"/>
                  <a:pt x="29" y="143"/>
                  <a:pt x="29" y="143"/>
                </a:cubicBezTo>
                <a:cubicBezTo>
                  <a:pt x="33" y="135"/>
                  <a:pt x="33" y="135"/>
                  <a:pt x="33" y="135"/>
                </a:cubicBezTo>
                <a:cubicBezTo>
                  <a:pt x="28" y="128"/>
                  <a:pt x="28" y="128"/>
                  <a:pt x="28" y="128"/>
                </a:cubicBezTo>
                <a:cubicBezTo>
                  <a:pt x="29" y="126"/>
                  <a:pt x="29" y="126"/>
                  <a:pt x="29" y="126"/>
                </a:cubicBezTo>
                <a:cubicBezTo>
                  <a:pt x="32" y="126"/>
                  <a:pt x="32" y="126"/>
                  <a:pt x="32" y="126"/>
                </a:cubicBezTo>
                <a:cubicBezTo>
                  <a:pt x="35" y="130"/>
                  <a:pt x="35" y="130"/>
                  <a:pt x="35" y="130"/>
                </a:cubicBezTo>
                <a:cubicBezTo>
                  <a:pt x="37" y="124"/>
                  <a:pt x="37" y="124"/>
                  <a:pt x="37" y="124"/>
                </a:cubicBezTo>
                <a:cubicBezTo>
                  <a:pt x="40" y="124"/>
                  <a:pt x="40" y="124"/>
                  <a:pt x="40" y="124"/>
                </a:cubicBezTo>
                <a:cubicBezTo>
                  <a:pt x="42" y="126"/>
                  <a:pt x="42" y="126"/>
                  <a:pt x="42" y="126"/>
                </a:cubicBezTo>
                <a:cubicBezTo>
                  <a:pt x="39" y="131"/>
                  <a:pt x="39" y="131"/>
                  <a:pt x="39" y="131"/>
                </a:cubicBezTo>
                <a:cubicBezTo>
                  <a:pt x="44" y="131"/>
                  <a:pt x="44" y="131"/>
                  <a:pt x="44" y="131"/>
                </a:cubicBezTo>
                <a:cubicBezTo>
                  <a:pt x="46" y="133"/>
                  <a:pt x="46" y="133"/>
                  <a:pt x="46" y="133"/>
                </a:cubicBezTo>
                <a:cubicBezTo>
                  <a:pt x="45" y="135"/>
                  <a:pt x="45" y="135"/>
                  <a:pt x="45" y="135"/>
                </a:cubicBezTo>
                <a:cubicBezTo>
                  <a:pt x="37" y="136"/>
                  <a:pt x="37" y="136"/>
                  <a:pt x="37" y="136"/>
                </a:cubicBezTo>
                <a:cubicBezTo>
                  <a:pt x="34" y="144"/>
                  <a:pt x="34" y="144"/>
                  <a:pt x="34" y="144"/>
                </a:cubicBezTo>
                <a:cubicBezTo>
                  <a:pt x="42" y="143"/>
                  <a:pt x="42" y="143"/>
                  <a:pt x="42" y="143"/>
                </a:cubicBezTo>
                <a:cubicBezTo>
                  <a:pt x="45" y="136"/>
                  <a:pt x="45" y="136"/>
                  <a:pt x="45" y="136"/>
                </a:cubicBezTo>
                <a:cubicBezTo>
                  <a:pt x="48" y="136"/>
                  <a:pt x="48" y="136"/>
                  <a:pt x="48" y="136"/>
                </a:cubicBezTo>
                <a:cubicBezTo>
                  <a:pt x="50" y="138"/>
                  <a:pt x="50" y="138"/>
                  <a:pt x="50" y="138"/>
                </a:cubicBezTo>
                <a:cubicBezTo>
                  <a:pt x="48" y="143"/>
                  <a:pt x="48" y="143"/>
                  <a:pt x="48" y="143"/>
                </a:cubicBezTo>
                <a:cubicBezTo>
                  <a:pt x="53" y="142"/>
                  <a:pt x="53" y="142"/>
                  <a:pt x="53" y="142"/>
                </a:cubicBezTo>
                <a:cubicBezTo>
                  <a:pt x="55" y="144"/>
                  <a:pt x="55" y="144"/>
                  <a:pt x="55" y="144"/>
                </a:cubicBezTo>
                <a:cubicBezTo>
                  <a:pt x="54" y="147"/>
                  <a:pt x="54" y="147"/>
                  <a:pt x="54" y="147"/>
                </a:cubicBezTo>
                <a:cubicBezTo>
                  <a:pt x="48" y="147"/>
                  <a:pt x="48" y="147"/>
                  <a:pt x="48" y="147"/>
                </a:cubicBezTo>
                <a:cubicBezTo>
                  <a:pt x="51" y="151"/>
                  <a:pt x="51" y="151"/>
                  <a:pt x="51" y="151"/>
                </a:cubicBezTo>
                <a:cubicBezTo>
                  <a:pt x="50" y="154"/>
                  <a:pt x="50" y="154"/>
                  <a:pt x="50" y="154"/>
                </a:cubicBezTo>
                <a:cubicBezTo>
                  <a:pt x="47" y="154"/>
                  <a:pt x="47" y="154"/>
                  <a:pt x="47" y="154"/>
                </a:cubicBezTo>
                <a:cubicBezTo>
                  <a:pt x="43" y="148"/>
                  <a:pt x="43" y="148"/>
                  <a:pt x="43" y="148"/>
                </a:cubicBezTo>
                <a:cubicBezTo>
                  <a:pt x="34" y="149"/>
                  <a:pt x="34" y="149"/>
                  <a:pt x="34" y="149"/>
                </a:cubicBezTo>
                <a:cubicBezTo>
                  <a:pt x="39" y="156"/>
                  <a:pt x="39" y="156"/>
                  <a:pt x="39" y="156"/>
                </a:cubicBezTo>
                <a:cubicBezTo>
                  <a:pt x="47" y="155"/>
                  <a:pt x="47" y="155"/>
                  <a:pt x="47" y="155"/>
                </a:cubicBezTo>
                <a:cubicBezTo>
                  <a:pt x="49" y="157"/>
                  <a:pt x="49" y="157"/>
                  <a:pt x="49" y="157"/>
                </a:cubicBezTo>
                <a:cubicBezTo>
                  <a:pt x="48" y="160"/>
                  <a:pt x="48" y="160"/>
                  <a:pt x="48" y="160"/>
                </a:cubicBezTo>
                <a:cubicBezTo>
                  <a:pt x="43" y="160"/>
                  <a:pt x="43" y="160"/>
                  <a:pt x="43" y="160"/>
                </a:cubicBezTo>
                <a:cubicBezTo>
                  <a:pt x="46" y="165"/>
                  <a:pt x="46" y="165"/>
                  <a:pt x="46" y="165"/>
                </a:cubicBezTo>
                <a:cubicBezTo>
                  <a:pt x="45" y="167"/>
                  <a:pt x="45" y="167"/>
                  <a:pt x="45" y="167"/>
                </a:cubicBezTo>
                <a:cubicBezTo>
                  <a:pt x="42" y="168"/>
                  <a:pt x="42" y="168"/>
                  <a:pt x="42" y="168"/>
                </a:cubicBezTo>
                <a:cubicBezTo>
                  <a:pt x="39" y="163"/>
                  <a:pt x="39" y="163"/>
                  <a:pt x="39" y="163"/>
                </a:cubicBezTo>
                <a:cubicBezTo>
                  <a:pt x="37" y="168"/>
                  <a:pt x="37" y="168"/>
                  <a:pt x="37" y="168"/>
                </a:cubicBezTo>
                <a:cubicBezTo>
                  <a:pt x="34" y="168"/>
                  <a:pt x="34" y="168"/>
                  <a:pt x="34" y="168"/>
                </a:cubicBezTo>
                <a:cubicBezTo>
                  <a:pt x="33" y="166"/>
                  <a:pt x="33" y="166"/>
                  <a:pt x="33" y="166"/>
                </a:cubicBezTo>
                <a:cubicBezTo>
                  <a:pt x="36" y="159"/>
                  <a:pt x="36" y="159"/>
                  <a:pt x="36" y="159"/>
                </a:cubicBezTo>
                <a:cubicBezTo>
                  <a:pt x="30" y="152"/>
                  <a:pt x="30" y="152"/>
                  <a:pt x="30" y="152"/>
                </a:cubicBezTo>
                <a:cubicBezTo>
                  <a:pt x="27" y="160"/>
                  <a:pt x="27" y="160"/>
                  <a:pt x="27" y="160"/>
                </a:cubicBezTo>
                <a:cubicBezTo>
                  <a:pt x="32" y="166"/>
                  <a:pt x="32" y="166"/>
                  <a:pt x="32" y="166"/>
                </a:cubicBezTo>
                <a:cubicBezTo>
                  <a:pt x="31" y="168"/>
                  <a:pt x="31" y="168"/>
                  <a:pt x="31" y="168"/>
                </a:cubicBezTo>
                <a:cubicBezTo>
                  <a:pt x="28" y="169"/>
                  <a:pt x="28" y="169"/>
                  <a:pt x="28" y="169"/>
                </a:cubicBezTo>
                <a:cubicBezTo>
                  <a:pt x="25" y="165"/>
                  <a:pt x="25" y="165"/>
                  <a:pt x="25" y="165"/>
                </a:cubicBezTo>
                <a:cubicBezTo>
                  <a:pt x="23" y="170"/>
                  <a:pt x="23" y="170"/>
                  <a:pt x="23" y="170"/>
                </a:cubicBezTo>
                <a:cubicBezTo>
                  <a:pt x="20" y="170"/>
                  <a:pt x="20" y="170"/>
                  <a:pt x="20" y="170"/>
                </a:cubicBezTo>
                <a:cubicBezTo>
                  <a:pt x="18" y="168"/>
                  <a:pt x="18" y="168"/>
                  <a:pt x="18" y="168"/>
                </a:cubicBezTo>
                <a:cubicBezTo>
                  <a:pt x="21" y="163"/>
                  <a:pt x="21" y="163"/>
                  <a:pt x="21" y="163"/>
                </a:cubicBezTo>
                <a:cubicBezTo>
                  <a:pt x="16" y="163"/>
                  <a:pt x="16" y="163"/>
                  <a:pt x="16" y="163"/>
                </a:cubicBezTo>
                <a:cubicBezTo>
                  <a:pt x="14" y="161"/>
                  <a:pt x="14" y="161"/>
                  <a:pt x="14" y="161"/>
                </a:cubicBezTo>
                <a:cubicBezTo>
                  <a:pt x="15" y="159"/>
                  <a:pt x="15" y="159"/>
                  <a:pt x="15" y="159"/>
                </a:cubicBezTo>
                <a:cubicBezTo>
                  <a:pt x="23" y="158"/>
                  <a:pt x="23" y="158"/>
                  <a:pt x="23" y="158"/>
                </a:cubicBezTo>
                <a:cubicBezTo>
                  <a:pt x="26" y="150"/>
                  <a:pt x="26" y="150"/>
                  <a:pt x="26" y="150"/>
                </a:cubicBezTo>
                <a:cubicBezTo>
                  <a:pt x="18" y="151"/>
                  <a:pt x="18" y="151"/>
                  <a:pt x="18" y="151"/>
                </a:cubicBezTo>
                <a:cubicBezTo>
                  <a:pt x="15" y="158"/>
                  <a:pt x="15" y="158"/>
                  <a:pt x="15" y="158"/>
                </a:cubicBezTo>
                <a:cubicBezTo>
                  <a:pt x="12" y="158"/>
                  <a:pt x="12" y="158"/>
                  <a:pt x="12" y="158"/>
                </a:cubicBezTo>
                <a:cubicBezTo>
                  <a:pt x="10" y="156"/>
                  <a:pt x="10" y="156"/>
                  <a:pt x="10" y="156"/>
                </a:cubicBezTo>
                <a:cubicBezTo>
                  <a:pt x="12" y="151"/>
                  <a:pt x="12" y="151"/>
                  <a:pt x="12" y="151"/>
                </a:cubicBezTo>
                <a:cubicBezTo>
                  <a:pt x="6" y="152"/>
                  <a:pt x="6" y="152"/>
                  <a:pt x="6" y="152"/>
                </a:cubicBezTo>
                <a:cubicBezTo>
                  <a:pt x="5" y="150"/>
                  <a:pt x="5" y="150"/>
                  <a:pt x="5" y="150"/>
                </a:cubicBezTo>
                <a:cubicBezTo>
                  <a:pt x="6" y="148"/>
                  <a:pt x="6" y="148"/>
                  <a:pt x="6" y="148"/>
                </a:cubicBezTo>
                <a:lnTo>
                  <a:pt x="12" y="147"/>
                </a:lnTo>
                <a:close/>
                <a:moveTo>
                  <a:pt x="78" y="172"/>
                </a:moveTo>
                <a:cubicBezTo>
                  <a:pt x="73" y="169"/>
                  <a:pt x="73" y="169"/>
                  <a:pt x="73" y="169"/>
                </a:cubicBezTo>
                <a:cubicBezTo>
                  <a:pt x="73" y="166"/>
                  <a:pt x="73" y="166"/>
                  <a:pt x="73" y="166"/>
                </a:cubicBezTo>
                <a:cubicBezTo>
                  <a:pt x="76" y="164"/>
                  <a:pt x="76" y="164"/>
                  <a:pt x="76" y="164"/>
                </a:cubicBezTo>
                <a:cubicBezTo>
                  <a:pt x="83" y="170"/>
                  <a:pt x="83" y="170"/>
                  <a:pt x="83" y="170"/>
                </a:cubicBezTo>
                <a:cubicBezTo>
                  <a:pt x="93" y="166"/>
                  <a:pt x="93" y="166"/>
                  <a:pt x="93" y="166"/>
                </a:cubicBezTo>
                <a:cubicBezTo>
                  <a:pt x="85" y="160"/>
                  <a:pt x="85" y="160"/>
                  <a:pt x="85" y="160"/>
                </a:cubicBezTo>
                <a:cubicBezTo>
                  <a:pt x="76" y="163"/>
                  <a:pt x="76" y="163"/>
                  <a:pt x="76" y="163"/>
                </a:cubicBezTo>
                <a:cubicBezTo>
                  <a:pt x="74" y="161"/>
                  <a:pt x="74" y="161"/>
                  <a:pt x="74" y="161"/>
                </a:cubicBezTo>
                <a:cubicBezTo>
                  <a:pt x="74" y="158"/>
                  <a:pt x="74" y="158"/>
                  <a:pt x="74" y="158"/>
                </a:cubicBezTo>
                <a:cubicBezTo>
                  <a:pt x="80" y="156"/>
                  <a:pt x="80" y="156"/>
                  <a:pt x="80" y="156"/>
                </a:cubicBezTo>
                <a:cubicBezTo>
                  <a:pt x="75" y="152"/>
                  <a:pt x="75" y="152"/>
                  <a:pt x="75" y="152"/>
                </a:cubicBezTo>
                <a:cubicBezTo>
                  <a:pt x="75" y="149"/>
                  <a:pt x="75" y="149"/>
                  <a:pt x="75" y="149"/>
                </a:cubicBezTo>
                <a:cubicBezTo>
                  <a:pt x="78" y="148"/>
                  <a:pt x="78" y="148"/>
                  <a:pt x="78" y="148"/>
                </a:cubicBezTo>
                <a:cubicBezTo>
                  <a:pt x="83" y="152"/>
                  <a:pt x="83" y="152"/>
                  <a:pt x="83" y="152"/>
                </a:cubicBezTo>
                <a:cubicBezTo>
                  <a:pt x="84" y="146"/>
                  <a:pt x="84" y="146"/>
                  <a:pt x="84" y="146"/>
                </a:cubicBezTo>
                <a:cubicBezTo>
                  <a:pt x="87" y="145"/>
                  <a:pt x="87" y="145"/>
                  <a:pt x="87" y="145"/>
                </a:cubicBezTo>
                <a:cubicBezTo>
                  <a:pt x="89" y="147"/>
                  <a:pt x="89" y="147"/>
                  <a:pt x="89" y="147"/>
                </a:cubicBezTo>
                <a:cubicBezTo>
                  <a:pt x="88" y="156"/>
                  <a:pt x="88" y="156"/>
                  <a:pt x="88" y="156"/>
                </a:cubicBezTo>
                <a:cubicBezTo>
                  <a:pt x="96" y="162"/>
                  <a:pt x="96" y="162"/>
                  <a:pt x="96" y="162"/>
                </a:cubicBezTo>
                <a:cubicBezTo>
                  <a:pt x="97" y="152"/>
                  <a:pt x="97" y="152"/>
                  <a:pt x="97" y="152"/>
                </a:cubicBezTo>
                <a:cubicBezTo>
                  <a:pt x="90" y="147"/>
                  <a:pt x="90" y="147"/>
                  <a:pt x="90" y="147"/>
                </a:cubicBezTo>
                <a:cubicBezTo>
                  <a:pt x="91" y="144"/>
                  <a:pt x="91" y="144"/>
                  <a:pt x="91" y="144"/>
                </a:cubicBezTo>
                <a:cubicBezTo>
                  <a:pt x="94" y="142"/>
                  <a:pt x="94" y="142"/>
                  <a:pt x="94" y="142"/>
                </a:cubicBezTo>
                <a:cubicBezTo>
                  <a:pt x="98" y="146"/>
                  <a:pt x="98" y="146"/>
                  <a:pt x="98" y="146"/>
                </a:cubicBezTo>
                <a:cubicBezTo>
                  <a:pt x="99" y="139"/>
                  <a:pt x="99" y="139"/>
                  <a:pt x="99" y="139"/>
                </a:cubicBezTo>
                <a:cubicBezTo>
                  <a:pt x="102" y="138"/>
                  <a:pt x="102" y="138"/>
                  <a:pt x="102" y="138"/>
                </a:cubicBezTo>
                <a:cubicBezTo>
                  <a:pt x="105" y="140"/>
                  <a:pt x="105" y="140"/>
                  <a:pt x="105" y="140"/>
                </a:cubicBezTo>
                <a:cubicBezTo>
                  <a:pt x="104" y="147"/>
                  <a:pt x="104" y="147"/>
                  <a:pt x="104" y="147"/>
                </a:cubicBezTo>
                <a:cubicBezTo>
                  <a:pt x="109" y="145"/>
                  <a:pt x="109" y="145"/>
                  <a:pt x="109" y="145"/>
                </a:cubicBezTo>
                <a:cubicBezTo>
                  <a:pt x="112" y="147"/>
                  <a:pt x="112" y="147"/>
                  <a:pt x="112" y="147"/>
                </a:cubicBezTo>
                <a:cubicBezTo>
                  <a:pt x="111" y="150"/>
                  <a:pt x="111" y="150"/>
                  <a:pt x="111" y="150"/>
                </a:cubicBezTo>
                <a:cubicBezTo>
                  <a:pt x="103" y="153"/>
                  <a:pt x="103" y="153"/>
                  <a:pt x="103" y="153"/>
                </a:cubicBezTo>
                <a:cubicBezTo>
                  <a:pt x="101" y="163"/>
                  <a:pt x="101" y="163"/>
                  <a:pt x="101" y="163"/>
                </a:cubicBezTo>
                <a:cubicBezTo>
                  <a:pt x="111" y="159"/>
                  <a:pt x="111" y="159"/>
                  <a:pt x="111" y="159"/>
                </a:cubicBezTo>
                <a:cubicBezTo>
                  <a:pt x="112" y="150"/>
                  <a:pt x="112" y="150"/>
                  <a:pt x="112" y="150"/>
                </a:cubicBezTo>
                <a:cubicBezTo>
                  <a:pt x="115" y="149"/>
                  <a:pt x="115" y="149"/>
                  <a:pt x="115" y="149"/>
                </a:cubicBezTo>
                <a:cubicBezTo>
                  <a:pt x="117" y="151"/>
                  <a:pt x="117" y="151"/>
                  <a:pt x="117" y="151"/>
                </a:cubicBezTo>
                <a:cubicBezTo>
                  <a:pt x="116" y="157"/>
                  <a:pt x="116" y="157"/>
                  <a:pt x="116" y="157"/>
                </a:cubicBezTo>
                <a:cubicBezTo>
                  <a:pt x="123" y="154"/>
                  <a:pt x="123" y="154"/>
                  <a:pt x="123" y="154"/>
                </a:cubicBezTo>
                <a:cubicBezTo>
                  <a:pt x="125" y="156"/>
                  <a:pt x="125" y="156"/>
                  <a:pt x="125" y="156"/>
                </a:cubicBezTo>
                <a:cubicBezTo>
                  <a:pt x="125" y="159"/>
                  <a:pt x="125" y="159"/>
                  <a:pt x="125" y="159"/>
                </a:cubicBezTo>
                <a:cubicBezTo>
                  <a:pt x="118" y="162"/>
                  <a:pt x="118" y="162"/>
                  <a:pt x="118" y="162"/>
                </a:cubicBezTo>
                <a:cubicBezTo>
                  <a:pt x="123" y="166"/>
                  <a:pt x="123" y="166"/>
                  <a:pt x="123" y="166"/>
                </a:cubicBezTo>
                <a:cubicBezTo>
                  <a:pt x="122" y="169"/>
                  <a:pt x="122" y="169"/>
                  <a:pt x="122" y="169"/>
                </a:cubicBezTo>
                <a:cubicBezTo>
                  <a:pt x="120" y="170"/>
                  <a:pt x="120" y="170"/>
                  <a:pt x="120" y="170"/>
                </a:cubicBezTo>
                <a:cubicBezTo>
                  <a:pt x="113" y="164"/>
                  <a:pt x="113" y="164"/>
                  <a:pt x="113" y="164"/>
                </a:cubicBezTo>
                <a:cubicBezTo>
                  <a:pt x="103" y="168"/>
                  <a:pt x="103" y="168"/>
                  <a:pt x="103" y="168"/>
                </a:cubicBezTo>
                <a:cubicBezTo>
                  <a:pt x="111" y="174"/>
                  <a:pt x="111" y="174"/>
                  <a:pt x="111" y="174"/>
                </a:cubicBezTo>
                <a:cubicBezTo>
                  <a:pt x="119" y="171"/>
                  <a:pt x="119" y="171"/>
                  <a:pt x="119" y="171"/>
                </a:cubicBezTo>
                <a:cubicBezTo>
                  <a:pt x="122" y="173"/>
                  <a:pt x="122" y="173"/>
                  <a:pt x="122" y="173"/>
                </a:cubicBezTo>
                <a:cubicBezTo>
                  <a:pt x="121" y="176"/>
                  <a:pt x="121" y="176"/>
                  <a:pt x="121" y="176"/>
                </a:cubicBezTo>
                <a:cubicBezTo>
                  <a:pt x="116" y="178"/>
                  <a:pt x="116" y="178"/>
                  <a:pt x="116" y="178"/>
                </a:cubicBezTo>
                <a:cubicBezTo>
                  <a:pt x="121" y="182"/>
                  <a:pt x="121" y="182"/>
                  <a:pt x="121" y="182"/>
                </a:cubicBezTo>
                <a:cubicBezTo>
                  <a:pt x="121" y="185"/>
                  <a:pt x="121" y="185"/>
                  <a:pt x="121" y="185"/>
                </a:cubicBezTo>
                <a:cubicBezTo>
                  <a:pt x="118" y="186"/>
                  <a:pt x="118" y="186"/>
                  <a:pt x="118" y="186"/>
                </a:cubicBezTo>
                <a:cubicBezTo>
                  <a:pt x="113" y="182"/>
                  <a:pt x="113" y="182"/>
                  <a:pt x="113" y="182"/>
                </a:cubicBezTo>
                <a:cubicBezTo>
                  <a:pt x="112" y="188"/>
                  <a:pt x="112" y="188"/>
                  <a:pt x="112" y="188"/>
                </a:cubicBezTo>
                <a:cubicBezTo>
                  <a:pt x="109" y="189"/>
                  <a:pt x="109" y="189"/>
                  <a:pt x="109" y="189"/>
                </a:cubicBezTo>
                <a:cubicBezTo>
                  <a:pt x="106" y="187"/>
                  <a:pt x="106" y="187"/>
                  <a:pt x="106" y="187"/>
                </a:cubicBezTo>
                <a:cubicBezTo>
                  <a:pt x="108" y="178"/>
                  <a:pt x="108" y="178"/>
                  <a:pt x="108" y="178"/>
                </a:cubicBezTo>
                <a:cubicBezTo>
                  <a:pt x="100" y="172"/>
                  <a:pt x="100" y="172"/>
                  <a:pt x="100" y="172"/>
                </a:cubicBezTo>
                <a:cubicBezTo>
                  <a:pt x="98" y="182"/>
                  <a:pt x="98" y="182"/>
                  <a:pt x="98" y="182"/>
                </a:cubicBezTo>
                <a:cubicBezTo>
                  <a:pt x="105" y="188"/>
                  <a:pt x="105" y="188"/>
                  <a:pt x="105" y="188"/>
                </a:cubicBezTo>
                <a:cubicBezTo>
                  <a:pt x="105" y="191"/>
                  <a:pt x="105" y="191"/>
                  <a:pt x="105" y="191"/>
                </a:cubicBezTo>
                <a:cubicBezTo>
                  <a:pt x="102" y="192"/>
                  <a:pt x="102" y="192"/>
                  <a:pt x="102" y="192"/>
                </a:cubicBezTo>
                <a:cubicBezTo>
                  <a:pt x="98" y="188"/>
                  <a:pt x="98" y="188"/>
                  <a:pt x="98" y="188"/>
                </a:cubicBezTo>
                <a:cubicBezTo>
                  <a:pt x="97" y="195"/>
                  <a:pt x="97" y="195"/>
                  <a:pt x="97" y="195"/>
                </a:cubicBezTo>
                <a:cubicBezTo>
                  <a:pt x="94" y="196"/>
                  <a:pt x="94" y="196"/>
                  <a:pt x="94" y="196"/>
                </a:cubicBezTo>
                <a:cubicBezTo>
                  <a:pt x="91" y="194"/>
                  <a:pt x="91" y="194"/>
                  <a:pt x="91" y="194"/>
                </a:cubicBezTo>
                <a:cubicBezTo>
                  <a:pt x="92" y="187"/>
                  <a:pt x="92" y="187"/>
                  <a:pt x="92" y="187"/>
                </a:cubicBezTo>
                <a:cubicBezTo>
                  <a:pt x="87" y="189"/>
                  <a:pt x="87" y="189"/>
                  <a:pt x="87" y="189"/>
                </a:cubicBezTo>
                <a:cubicBezTo>
                  <a:pt x="84" y="188"/>
                  <a:pt x="84" y="188"/>
                  <a:pt x="84" y="188"/>
                </a:cubicBezTo>
                <a:cubicBezTo>
                  <a:pt x="85" y="185"/>
                  <a:pt x="85" y="185"/>
                  <a:pt x="85" y="185"/>
                </a:cubicBezTo>
                <a:cubicBezTo>
                  <a:pt x="93" y="181"/>
                  <a:pt x="93" y="181"/>
                  <a:pt x="93" y="181"/>
                </a:cubicBezTo>
                <a:cubicBezTo>
                  <a:pt x="95" y="171"/>
                  <a:pt x="95" y="171"/>
                  <a:pt x="95" y="171"/>
                </a:cubicBezTo>
                <a:cubicBezTo>
                  <a:pt x="85" y="175"/>
                  <a:pt x="85" y="175"/>
                  <a:pt x="85" y="175"/>
                </a:cubicBezTo>
                <a:cubicBezTo>
                  <a:pt x="84" y="184"/>
                  <a:pt x="84" y="184"/>
                  <a:pt x="84" y="184"/>
                </a:cubicBezTo>
                <a:cubicBezTo>
                  <a:pt x="81" y="185"/>
                  <a:pt x="81" y="185"/>
                  <a:pt x="81" y="185"/>
                </a:cubicBezTo>
                <a:cubicBezTo>
                  <a:pt x="79" y="183"/>
                  <a:pt x="79" y="183"/>
                  <a:pt x="79" y="183"/>
                </a:cubicBezTo>
                <a:cubicBezTo>
                  <a:pt x="80" y="177"/>
                  <a:pt x="80" y="177"/>
                  <a:pt x="80" y="177"/>
                </a:cubicBezTo>
                <a:cubicBezTo>
                  <a:pt x="73" y="180"/>
                  <a:pt x="73" y="180"/>
                  <a:pt x="73" y="180"/>
                </a:cubicBezTo>
                <a:cubicBezTo>
                  <a:pt x="71" y="178"/>
                  <a:pt x="71" y="178"/>
                  <a:pt x="71" y="178"/>
                </a:cubicBezTo>
                <a:cubicBezTo>
                  <a:pt x="71" y="175"/>
                  <a:pt x="71" y="175"/>
                  <a:pt x="71" y="175"/>
                </a:cubicBezTo>
                <a:lnTo>
                  <a:pt x="78" y="172"/>
                </a:lnTo>
                <a:close/>
                <a:moveTo>
                  <a:pt x="144" y="145"/>
                </a:moveTo>
                <a:cubicBezTo>
                  <a:pt x="141" y="142"/>
                  <a:pt x="141" y="142"/>
                  <a:pt x="141" y="142"/>
                </a:cubicBezTo>
                <a:cubicBezTo>
                  <a:pt x="142" y="139"/>
                  <a:pt x="142" y="139"/>
                  <a:pt x="142" y="139"/>
                </a:cubicBezTo>
                <a:cubicBezTo>
                  <a:pt x="144" y="139"/>
                  <a:pt x="144" y="139"/>
                  <a:pt x="144" y="139"/>
                </a:cubicBezTo>
                <a:cubicBezTo>
                  <a:pt x="148" y="144"/>
                  <a:pt x="148" y="144"/>
                  <a:pt x="148" y="144"/>
                </a:cubicBezTo>
                <a:cubicBezTo>
                  <a:pt x="156" y="143"/>
                  <a:pt x="156" y="143"/>
                  <a:pt x="156" y="143"/>
                </a:cubicBezTo>
                <a:cubicBezTo>
                  <a:pt x="151" y="137"/>
                  <a:pt x="151" y="137"/>
                  <a:pt x="151" y="137"/>
                </a:cubicBezTo>
                <a:cubicBezTo>
                  <a:pt x="144" y="138"/>
                  <a:pt x="144" y="138"/>
                  <a:pt x="144" y="138"/>
                </a:cubicBezTo>
                <a:cubicBezTo>
                  <a:pt x="143" y="137"/>
                  <a:pt x="143" y="137"/>
                  <a:pt x="143" y="137"/>
                </a:cubicBezTo>
                <a:cubicBezTo>
                  <a:pt x="144" y="134"/>
                  <a:pt x="144" y="134"/>
                  <a:pt x="144" y="134"/>
                </a:cubicBezTo>
                <a:cubicBezTo>
                  <a:pt x="148" y="134"/>
                  <a:pt x="148" y="134"/>
                  <a:pt x="148" y="134"/>
                </a:cubicBezTo>
                <a:cubicBezTo>
                  <a:pt x="145" y="130"/>
                  <a:pt x="145" y="130"/>
                  <a:pt x="145" y="130"/>
                </a:cubicBezTo>
                <a:cubicBezTo>
                  <a:pt x="146" y="128"/>
                  <a:pt x="146" y="128"/>
                  <a:pt x="146" y="128"/>
                </a:cubicBezTo>
                <a:cubicBezTo>
                  <a:pt x="148" y="127"/>
                  <a:pt x="148" y="127"/>
                  <a:pt x="148" y="127"/>
                </a:cubicBezTo>
                <a:cubicBezTo>
                  <a:pt x="151" y="131"/>
                  <a:pt x="151" y="131"/>
                  <a:pt x="151" y="131"/>
                </a:cubicBezTo>
                <a:cubicBezTo>
                  <a:pt x="153" y="127"/>
                  <a:pt x="153" y="127"/>
                  <a:pt x="153" y="127"/>
                </a:cubicBezTo>
                <a:cubicBezTo>
                  <a:pt x="155" y="127"/>
                  <a:pt x="155" y="127"/>
                  <a:pt x="155" y="127"/>
                </a:cubicBezTo>
                <a:cubicBezTo>
                  <a:pt x="157" y="128"/>
                  <a:pt x="157" y="128"/>
                  <a:pt x="157" y="128"/>
                </a:cubicBezTo>
                <a:cubicBezTo>
                  <a:pt x="154" y="135"/>
                  <a:pt x="154" y="135"/>
                  <a:pt x="154" y="135"/>
                </a:cubicBezTo>
                <a:cubicBezTo>
                  <a:pt x="159" y="141"/>
                  <a:pt x="159" y="141"/>
                  <a:pt x="159" y="141"/>
                </a:cubicBezTo>
                <a:cubicBezTo>
                  <a:pt x="162" y="134"/>
                  <a:pt x="162" y="134"/>
                  <a:pt x="162" y="134"/>
                </a:cubicBezTo>
                <a:cubicBezTo>
                  <a:pt x="157" y="128"/>
                  <a:pt x="157" y="128"/>
                  <a:pt x="157" y="128"/>
                </a:cubicBezTo>
                <a:cubicBezTo>
                  <a:pt x="158" y="126"/>
                  <a:pt x="158" y="126"/>
                  <a:pt x="158" y="126"/>
                </a:cubicBezTo>
                <a:cubicBezTo>
                  <a:pt x="161" y="126"/>
                  <a:pt x="161" y="126"/>
                  <a:pt x="161" y="126"/>
                </a:cubicBezTo>
                <a:cubicBezTo>
                  <a:pt x="163" y="129"/>
                  <a:pt x="163" y="129"/>
                  <a:pt x="163" y="129"/>
                </a:cubicBezTo>
                <a:cubicBezTo>
                  <a:pt x="165" y="125"/>
                  <a:pt x="165" y="125"/>
                  <a:pt x="165" y="125"/>
                </a:cubicBezTo>
                <a:cubicBezTo>
                  <a:pt x="168" y="124"/>
                  <a:pt x="168" y="124"/>
                  <a:pt x="168" y="124"/>
                </a:cubicBezTo>
                <a:cubicBezTo>
                  <a:pt x="169" y="126"/>
                  <a:pt x="169" y="126"/>
                  <a:pt x="169" y="126"/>
                </a:cubicBezTo>
                <a:cubicBezTo>
                  <a:pt x="167" y="131"/>
                  <a:pt x="167" y="131"/>
                  <a:pt x="167" y="131"/>
                </a:cubicBezTo>
                <a:cubicBezTo>
                  <a:pt x="172" y="130"/>
                  <a:pt x="172" y="130"/>
                  <a:pt x="172" y="130"/>
                </a:cubicBezTo>
                <a:cubicBezTo>
                  <a:pt x="173" y="132"/>
                  <a:pt x="173" y="132"/>
                  <a:pt x="173" y="132"/>
                </a:cubicBezTo>
                <a:cubicBezTo>
                  <a:pt x="172" y="134"/>
                  <a:pt x="172" y="134"/>
                  <a:pt x="172" y="134"/>
                </a:cubicBezTo>
                <a:cubicBezTo>
                  <a:pt x="165" y="135"/>
                  <a:pt x="165" y="135"/>
                  <a:pt x="165" y="135"/>
                </a:cubicBezTo>
                <a:cubicBezTo>
                  <a:pt x="163" y="142"/>
                  <a:pt x="163" y="142"/>
                  <a:pt x="163" y="142"/>
                </a:cubicBezTo>
                <a:cubicBezTo>
                  <a:pt x="170" y="141"/>
                  <a:pt x="170" y="141"/>
                  <a:pt x="170" y="141"/>
                </a:cubicBezTo>
                <a:cubicBezTo>
                  <a:pt x="173" y="135"/>
                  <a:pt x="173" y="135"/>
                  <a:pt x="173" y="135"/>
                </a:cubicBezTo>
                <a:cubicBezTo>
                  <a:pt x="175" y="134"/>
                  <a:pt x="175" y="134"/>
                  <a:pt x="175" y="134"/>
                </a:cubicBezTo>
                <a:cubicBezTo>
                  <a:pt x="176" y="136"/>
                  <a:pt x="176" y="136"/>
                  <a:pt x="176" y="136"/>
                </a:cubicBezTo>
                <a:cubicBezTo>
                  <a:pt x="175" y="140"/>
                  <a:pt x="175" y="140"/>
                  <a:pt x="175" y="140"/>
                </a:cubicBezTo>
                <a:cubicBezTo>
                  <a:pt x="180" y="139"/>
                  <a:pt x="180" y="139"/>
                  <a:pt x="180" y="139"/>
                </a:cubicBezTo>
                <a:cubicBezTo>
                  <a:pt x="181" y="141"/>
                  <a:pt x="181" y="141"/>
                  <a:pt x="181" y="141"/>
                </a:cubicBezTo>
                <a:cubicBezTo>
                  <a:pt x="180" y="143"/>
                  <a:pt x="180" y="143"/>
                  <a:pt x="180" y="143"/>
                </a:cubicBezTo>
                <a:cubicBezTo>
                  <a:pt x="175" y="144"/>
                  <a:pt x="175" y="144"/>
                  <a:pt x="175" y="144"/>
                </a:cubicBezTo>
                <a:cubicBezTo>
                  <a:pt x="178" y="148"/>
                  <a:pt x="178" y="148"/>
                  <a:pt x="178" y="148"/>
                </a:cubicBezTo>
                <a:cubicBezTo>
                  <a:pt x="177" y="150"/>
                  <a:pt x="177" y="150"/>
                  <a:pt x="177" y="150"/>
                </a:cubicBezTo>
                <a:cubicBezTo>
                  <a:pt x="175" y="150"/>
                  <a:pt x="175" y="150"/>
                  <a:pt x="175" y="150"/>
                </a:cubicBezTo>
                <a:cubicBezTo>
                  <a:pt x="171" y="145"/>
                  <a:pt x="171" y="145"/>
                  <a:pt x="171" y="145"/>
                </a:cubicBezTo>
                <a:cubicBezTo>
                  <a:pt x="163" y="146"/>
                  <a:pt x="163" y="146"/>
                  <a:pt x="163" y="146"/>
                </a:cubicBezTo>
                <a:cubicBezTo>
                  <a:pt x="168" y="152"/>
                  <a:pt x="168" y="152"/>
                  <a:pt x="168" y="152"/>
                </a:cubicBezTo>
                <a:cubicBezTo>
                  <a:pt x="175" y="151"/>
                  <a:pt x="175" y="151"/>
                  <a:pt x="175" y="151"/>
                </a:cubicBezTo>
                <a:cubicBezTo>
                  <a:pt x="176" y="153"/>
                  <a:pt x="176" y="153"/>
                  <a:pt x="176" y="153"/>
                </a:cubicBezTo>
                <a:cubicBezTo>
                  <a:pt x="175" y="155"/>
                  <a:pt x="175" y="155"/>
                  <a:pt x="175" y="155"/>
                </a:cubicBezTo>
                <a:cubicBezTo>
                  <a:pt x="171" y="156"/>
                  <a:pt x="171" y="156"/>
                  <a:pt x="171" y="156"/>
                </a:cubicBezTo>
                <a:cubicBezTo>
                  <a:pt x="174" y="160"/>
                  <a:pt x="174" y="160"/>
                  <a:pt x="174" y="160"/>
                </a:cubicBezTo>
                <a:cubicBezTo>
                  <a:pt x="173" y="162"/>
                  <a:pt x="173" y="162"/>
                  <a:pt x="173" y="162"/>
                </a:cubicBezTo>
                <a:cubicBezTo>
                  <a:pt x="171" y="162"/>
                  <a:pt x="171" y="162"/>
                  <a:pt x="171" y="162"/>
                </a:cubicBezTo>
                <a:cubicBezTo>
                  <a:pt x="168" y="158"/>
                  <a:pt x="168" y="158"/>
                  <a:pt x="168" y="158"/>
                </a:cubicBezTo>
                <a:cubicBezTo>
                  <a:pt x="166" y="162"/>
                  <a:pt x="166" y="162"/>
                  <a:pt x="166" y="162"/>
                </a:cubicBezTo>
                <a:cubicBezTo>
                  <a:pt x="164" y="163"/>
                  <a:pt x="164" y="163"/>
                  <a:pt x="164" y="163"/>
                </a:cubicBezTo>
                <a:cubicBezTo>
                  <a:pt x="163" y="161"/>
                  <a:pt x="163" y="161"/>
                  <a:pt x="163" y="161"/>
                </a:cubicBezTo>
                <a:cubicBezTo>
                  <a:pt x="165" y="154"/>
                  <a:pt x="165" y="154"/>
                  <a:pt x="165" y="154"/>
                </a:cubicBezTo>
                <a:cubicBezTo>
                  <a:pt x="160" y="149"/>
                  <a:pt x="160" y="149"/>
                  <a:pt x="160" y="149"/>
                </a:cubicBezTo>
                <a:cubicBezTo>
                  <a:pt x="158" y="156"/>
                  <a:pt x="158" y="156"/>
                  <a:pt x="158" y="156"/>
                </a:cubicBezTo>
                <a:cubicBezTo>
                  <a:pt x="162" y="161"/>
                  <a:pt x="162" y="161"/>
                  <a:pt x="162" y="161"/>
                </a:cubicBezTo>
                <a:cubicBezTo>
                  <a:pt x="161" y="163"/>
                  <a:pt x="161" y="163"/>
                  <a:pt x="161" y="163"/>
                </a:cubicBezTo>
                <a:cubicBezTo>
                  <a:pt x="159" y="163"/>
                  <a:pt x="159" y="163"/>
                  <a:pt x="159" y="163"/>
                </a:cubicBezTo>
                <a:cubicBezTo>
                  <a:pt x="156" y="160"/>
                  <a:pt x="156" y="160"/>
                  <a:pt x="156" y="160"/>
                </a:cubicBezTo>
                <a:cubicBezTo>
                  <a:pt x="154" y="165"/>
                  <a:pt x="154" y="165"/>
                  <a:pt x="154" y="165"/>
                </a:cubicBezTo>
                <a:cubicBezTo>
                  <a:pt x="152" y="165"/>
                  <a:pt x="152" y="165"/>
                  <a:pt x="152" y="165"/>
                </a:cubicBezTo>
                <a:cubicBezTo>
                  <a:pt x="150" y="163"/>
                  <a:pt x="150" y="163"/>
                  <a:pt x="150" y="163"/>
                </a:cubicBezTo>
                <a:cubicBezTo>
                  <a:pt x="152" y="159"/>
                  <a:pt x="152" y="159"/>
                  <a:pt x="152" y="159"/>
                </a:cubicBezTo>
                <a:cubicBezTo>
                  <a:pt x="148" y="159"/>
                  <a:pt x="148" y="159"/>
                  <a:pt x="148" y="159"/>
                </a:cubicBezTo>
                <a:cubicBezTo>
                  <a:pt x="146" y="157"/>
                  <a:pt x="146" y="157"/>
                  <a:pt x="146" y="157"/>
                </a:cubicBezTo>
                <a:cubicBezTo>
                  <a:pt x="147" y="155"/>
                  <a:pt x="147" y="155"/>
                  <a:pt x="147" y="155"/>
                </a:cubicBezTo>
                <a:cubicBezTo>
                  <a:pt x="154" y="154"/>
                  <a:pt x="154" y="154"/>
                  <a:pt x="154" y="154"/>
                </a:cubicBezTo>
                <a:cubicBezTo>
                  <a:pt x="157" y="147"/>
                  <a:pt x="157" y="147"/>
                  <a:pt x="157" y="147"/>
                </a:cubicBezTo>
                <a:cubicBezTo>
                  <a:pt x="149" y="148"/>
                  <a:pt x="149" y="148"/>
                  <a:pt x="149" y="148"/>
                </a:cubicBezTo>
                <a:cubicBezTo>
                  <a:pt x="147" y="155"/>
                  <a:pt x="147" y="155"/>
                  <a:pt x="147" y="155"/>
                </a:cubicBezTo>
                <a:cubicBezTo>
                  <a:pt x="144" y="155"/>
                  <a:pt x="144" y="155"/>
                  <a:pt x="144" y="155"/>
                </a:cubicBezTo>
                <a:cubicBezTo>
                  <a:pt x="143" y="153"/>
                  <a:pt x="143" y="153"/>
                  <a:pt x="143" y="153"/>
                </a:cubicBezTo>
                <a:cubicBezTo>
                  <a:pt x="144" y="149"/>
                  <a:pt x="144" y="149"/>
                  <a:pt x="144" y="149"/>
                </a:cubicBezTo>
                <a:cubicBezTo>
                  <a:pt x="139" y="150"/>
                  <a:pt x="139" y="150"/>
                  <a:pt x="139" y="150"/>
                </a:cubicBezTo>
                <a:cubicBezTo>
                  <a:pt x="138" y="148"/>
                  <a:pt x="138" y="148"/>
                  <a:pt x="138" y="148"/>
                </a:cubicBezTo>
                <a:cubicBezTo>
                  <a:pt x="139" y="146"/>
                  <a:pt x="139" y="146"/>
                  <a:pt x="139" y="146"/>
                </a:cubicBezTo>
                <a:lnTo>
                  <a:pt x="144" y="145"/>
                </a:lnTo>
                <a:close/>
              </a:path>
            </a:pathLst>
          </a:custGeom>
          <a:solidFill>
            <a:srgbClr val="D132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矩形 49"/>
          <p:cNvSpPr/>
          <p:nvPr/>
        </p:nvSpPr>
        <p:spPr>
          <a:xfrm>
            <a:off x="5537364" y="3938861"/>
            <a:ext cx="1835099" cy="430887"/>
          </a:xfrm>
          <a:prstGeom prst="rect">
            <a:avLst/>
          </a:prstGeom>
        </p:spPr>
        <p:txBody>
          <a:bodyPr wrap="square">
            <a:spAutoFit/>
          </a:bodyPr>
          <a:lstStyle/>
          <a:p>
            <a:r>
              <a:rPr lang="en-US" altLang="zh-CN" sz="1100" dirty="0"/>
              <a:t>Supporters say </a:t>
            </a:r>
            <a:r>
              <a:rPr lang="en-US" altLang="zh-CN" sz="1100" dirty="0" smtClean="0"/>
              <a:t>that </a:t>
            </a:r>
            <a:r>
              <a:rPr lang="en-US" altLang="zh-CN" sz="1100" dirty="0"/>
              <a:t>the ease of use of </a:t>
            </a:r>
            <a:r>
              <a:rPr lang="en-US" altLang="zh-CN" sz="1100" dirty="0" smtClean="0"/>
              <a:t>presentation.</a:t>
            </a:r>
            <a:endParaRPr lang="en-US" altLang="zh-CN" sz="1100" dirty="0"/>
          </a:p>
        </p:txBody>
      </p:sp>
      <p:grpSp>
        <p:nvGrpSpPr>
          <p:cNvPr id="51" name="组合 50"/>
          <p:cNvGrpSpPr/>
          <p:nvPr/>
        </p:nvGrpSpPr>
        <p:grpSpPr>
          <a:xfrm>
            <a:off x="7642856" y="2095743"/>
            <a:ext cx="757238" cy="762001"/>
            <a:chOff x="5934075" y="4165603"/>
            <a:chExt cx="757238" cy="762001"/>
          </a:xfrm>
        </p:grpSpPr>
        <p:sp>
          <p:nvSpPr>
            <p:cNvPr id="52" name="Freeform 43"/>
            <p:cNvSpPr>
              <a:spLocks/>
            </p:cNvSpPr>
            <p:nvPr/>
          </p:nvSpPr>
          <p:spPr bwMode="auto">
            <a:xfrm>
              <a:off x="6580188" y="4511678"/>
              <a:ext cx="107950" cy="57150"/>
            </a:xfrm>
            <a:custGeom>
              <a:avLst/>
              <a:gdLst>
                <a:gd name="T0" fmla="*/ 20 w 28"/>
                <a:gd name="T1" fmla="*/ 15 h 15"/>
                <a:gd name="T2" fmla="*/ 3 w 28"/>
                <a:gd name="T3" fmla="*/ 8 h 15"/>
                <a:gd name="T4" fmla="*/ 0 w 28"/>
                <a:gd name="T5" fmla="*/ 8 h 15"/>
                <a:gd name="T6" fmla="*/ 0 w 28"/>
                <a:gd name="T7" fmla="*/ 5 h 15"/>
                <a:gd name="T8" fmla="*/ 13 w 28"/>
                <a:gd name="T9" fmla="*/ 0 h 15"/>
                <a:gd name="T10" fmla="*/ 28 w 28"/>
                <a:gd name="T11" fmla="*/ 8 h 15"/>
                <a:gd name="T12" fmla="*/ 20 w 28"/>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28" h="15">
                  <a:moveTo>
                    <a:pt x="20" y="15"/>
                  </a:moveTo>
                  <a:cubicBezTo>
                    <a:pt x="16" y="11"/>
                    <a:pt x="10" y="8"/>
                    <a:pt x="3" y="8"/>
                  </a:cubicBezTo>
                  <a:cubicBezTo>
                    <a:pt x="2" y="8"/>
                    <a:pt x="1" y="8"/>
                    <a:pt x="0" y="8"/>
                  </a:cubicBezTo>
                  <a:cubicBezTo>
                    <a:pt x="0" y="7"/>
                    <a:pt x="0" y="6"/>
                    <a:pt x="0" y="5"/>
                  </a:cubicBezTo>
                  <a:cubicBezTo>
                    <a:pt x="2" y="2"/>
                    <a:pt x="7" y="0"/>
                    <a:pt x="13" y="0"/>
                  </a:cubicBezTo>
                  <a:cubicBezTo>
                    <a:pt x="21" y="0"/>
                    <a:pt x="28" y="4"/>
                    <a:pt x="28" y="8"/>
                  </a:cubicBezTo>
                  <a:cubicBezTo>
                    <a:pt x="28" y="11"/>
                    <a:pt x="25" y="13"/>
                    <a:pt x="20" y="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4"/>
            <p:cNvSpPr>
              <a:spLocks/>
            </p:cNvSpPr>
            <p:nvPr/>
          </p:nvSpPr>
          <p:spPr bwMode="auto">
            <a:xfrm>
              <a:off x="6530975" y="4340228"/>
              <a:ext cx="114300" cy="84138"/>
            </a:xfrm>
            <a:custGeom>
              <a:avLst/>
              <a:gdLst>
                <a:gd name="T0" fmla="*/ 18 w 30"/>
                <a:gd name="T1" fmla="*/ 18 h 22"/>
                <a:gd name="T2" fmla="*/ 2 w 30"/>
                <a:gd name="T3" fmla="*/ 18 h 22"/>
                <a:gd name="T4" fmla="*/ 11 w 30"/>
                <a:gd name="T5" fmla="*/ 4 h 22"/>
                <a:gd name="T6" fmla="*/ 27 w 30"/>
                <a:gd name="T7" fmla="*/ 4 h 22"/>
                <a:gd name="T8" fmla="*/ 18 w 30"/>
                <a:gd name="T9" fmla="*/ 18 h 22"/>
              </a:gdLst>
              <a:ahLst/>
              <a:cxnLst>
                <a:cxn ang="0">
                  <a:pos x="T0" y="T1"/>
                </a:cxn>
                <a:cxn ang="0">
                  <a:pos x="T2" y="T3"/>
                </a:cxn>
                <a:cxn ang="0">
                  <a:pos x="T4" y="T5"/>
                </a:cxn>
                <a:cxn ang="0">
                  <a:pos x="T6" y="T7"/>
                </a:cxn>
                <a:cxn ang="0">
                  <a:pos x="T8" y="T9"/>
                </a:cxn>
              </a:cxnLst>
              <a:rect l="0" t="0" r="r" b="b"/>
              <a:pathLst>
                <a:path w="30" h="22">
                  <a:moveTo>
                    <a:pt x="18" y="18"/>
                  </a:moveTo>
                  <a:cubicBezTo>
                    <a:pt x="11" y="22"/>
                    <a:pt x="4" y="22"/>
                    <a:pt x="2" y="18"/>
                  </a:cubicBezTo>
                  <a:cubicBezTo>
                    <a:pt x="0" y="15"/>
                    <a:pt x="4" y="8"/>
                    <a:pt x="11" y="4"/>
                  </a:cubicBezTo>
                  <a:cubicBezTo>
                    <a:pt x="18" y="0"/>
                    <a:pt x="25" y="0"/>
                    <a:pt x="27" y="4"/>
                  </a:cubicBezTo>
                  <a:cubicBezTo>
                    <a:pt x="30" y="7"/>
                    <a:pt x="26" y="14"/>
                    <a:pt x="18"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5"/>
            <p:cNvSpPr>
              <a:spLocks/>
            </p:cNvSpPr>
            <p:nvPr/>
          </p:nvSpPr>
          <p:spPr bwMode="auto">
            <a:xfrm>
              <a:off x="6196013" y="4459291"/>
              <a:ext cx="495300" cy="300038"/>
            </a:xfrm>
            <a:custGeom>
              <a:avLst/>
              <a:gdLst>
                <a:gd name="T0" fmla="*/ 95 w 130"/>
                <a:gd name="T1" fmla="*/ 29 h 79"/>
                <a:gd name="T2" fmla="*/ 115 w 130"/>
                <a:gd name="T3" fmla="*/ 49 h 79"/>
                <a:gd name="T4" fmla="*/ 115 w 130"/>
                <a:gd name="T5" fmla="*/ 50 h 79"/>
                <a:gd name="T6" fmla="*/ 116 w 130"/>
                <a:gd name="T7" fmla="*/ 50 h 79"/>
                <a:gd name="T8" fmla="*/ 130 w 130"/>
                <a:gd name="T9" fmla="*/ 64 h 79"/>
                <a:gd name="T10" fmla="*/ 116 w 130"/>
                <a:gd name="T11" fmla="*/ 79 h 79"/>
                <a:gd name="T12" fmla="*/ 20 w 130"/>
                <a:gd name="T13" fmla="*/ 79 h 79"/>
                <a:gd name="T14" fmla="*/ 0 w 130"/>
                <a:gd name="T15" fmla="*/ 57 h 79"/>
                <a:gd name="T16" fmla="*/ 19 w 130"/>
                <a:gd name="T17" fmla="*/ 38 h 79"/>
                <a:gd name="T18" fmla="*/ 19 w 130"/>
                <a:gd name="T19" fmla="*/ 37 h 79"/>
                <a:gd name="T20" fmla="*/ 33 w 130"/>
                <a:gd name="T21" fmla="*/ 27 h 79"/>
                <a:gd name="T22" fmla="*/ 63 w 130"/>
                <a:gd name="T23" fmla="*/ 0 h 79"/>
                <a:gd name="T24" fmla="*/ 93 w 130"/>
                <a:gd name="T25" fmla="*/ 29 h 79"/>
                <a:gd name="T26" fmla="*/ 95 w 130"/>
                <a:gd name="T27" fmla="*/ 2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79">
                  <a:moveTo>
                    <a:pt x="95" y="29"/>
                  </a:moveTo>
                  <a:cubicBezTo>
                    <a:pt x="106" y="29"/>
                    <a:pt x="115" y="38"/>
                    <a:pt x="115" y="49"/>
                  </a:cubicBezTo>
                  <a:cubicBezTo>
                    <a:pt x="115" y="49"/>
                    <a:pt x="115" y="50"/>
                    <a:pt x="115" y="50"/>
                  </a:cubicBezTo>
                  <a:cubicBezTo>
                    <a:pt x="115" y="50"/>
                    <a:pt x="116" y="50"/>
                    <a:pt x="116" y="50"/>
                  </a:cubicBezTo>
                  <a:cubicBezTo>
                    <a:pt x="124" y="50"/>
                    <a:pt x="130" y="57"/>
                    <a:pt x="130" y="64"/>
                  </a:cubicBezTo>
                  <a:cubicBezTo>
                    <a:pt x="130" y="72"/>
                    <a:pt x="124" y="79"/>
                    <a:pt x="116" y="79"/>
                  </a:cubicBezTo>
                  <a:cubicBezTo>
                    <a:pt x="99" y="79"/>
                    <a:pt x="54" y="79"/>
                    <a:pt x="20" y="79"/>
                  </a:cubicBezTo>
                  <a:cubicBezTo>
                    <a:pt x="9" y="79"/>
                    <a:pt x="0" y="68"/>
                    <a:pt x="0" y="57"/>
                  </a:cubicBezTo>
                  <a:cubicBezTo>
                    <a:pt x="0" y="47"/>
                    <a:pt x="9" y="38"/>
                    <a:pt x="19" y="38"/>
                  </a:cubicBezTo>
                  <a:cubicBezTo>
                    <a:pt x="19" y="37"/>
                    <a:pt x="19" y="37"/>
                    <a:pt x="19" y="37"/>
                  </a:cubicBezTo>
                  <a:cubicBezTo>
                    <a:pt x="20" y="26"/>
                    <a:pt x="29" y="28"/>
                    <a:pt x="33" y="27"/>
                  </a:cubicBezTo>
                  <a:cubicBezTo>
                    <a:pt x="35" y="12"/>
                    <a:pt x="42" y="0"/>
                    <a:pt x="63" y="0"/>
                  </a:cubicBezTo>
                  <a:cubicBezTo>
                    <a:pt x="79" y="0"/>
                    <a:pt x="92" y="13"/>
                    <a:pt x="93" y="29"/>
                  </a:cubicBezTo>
                  <a:cubicBezTo>
                    <a:pt x="94" y="29"/>
                    <a:pt x="95" y="29"/>
                    <a:pt x="95" y="29"/>
                  </a:cubicBezTo>
                  <a:close/>
                </a:path>
              </a:pathLst>
            </a:custGeom>
            <a:solidFill>
              <a:srgbClr val="D132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6"/>
            <p:cNvSpPr>
              <a:spLocks/>
            </p:cNvSpPr>
            <p:nvPr/>
          </p:nvSpPr>
          <p:spPr bwMode="auto">
            <a:xfrm>
              <a:off x="6086475" y="4313241"/>
              <a:ext cx="425450" cy="361950"/>
            </a:xfrm>
            <a:custGeom>
              <a:avLst/>
              <a:gdLst>
                <a:gd name="T0" fmla="*/ 53 w 112"/>
                <a:gd name="T1" fmla="*/ 57 h 95"/>
                <a:gd name="T2" fmla="*/ 35 w 112"/>
                <a:gd name="T3" fmla="*/ 70 h 95"/>
                <a:gd name="T4" fmla="*/ 35 w 112"/>
                <a:gd name="T5" fmla="*/ 71 h 95"/>
                <a:gd name="T6" fmla="*/ 11 w 112"/>
                <a:gd name="T7" fmla="*/ 95 h 95"/>
                <a:gd name="T8" fmla="*/ 0 w 112"/>
                <a:gd name="T9" fmla="*/ 61 h 95"/>
                <a:gd name="T10" fmla="*/ 61 w 112"/>
                <a:gd name="T11" fmla="*/ 0 h 95"/>
                <a:gd name="T12" fmla="*/ 112 w 112"/>
                <a:gd name="T13" fmla="*/ 29 h 95"/>
                <a:gd name="T14" fmla="*/ 91 w 112"/>
                <a:gd name="T15" fmla="*/ 23 h 95"/>
                <a:gd name="T16" fmla="*/ 53 w 112"/>
                <a:gd name="T17" fmla="*/ 5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95">
                  <a:moveTo>
                    <a:pt x="53" y="57"/>
                  </a:moveTo>
                  <a:cubicBezTo>
                    <a:pt x="47" y="58"/>
                    <a:pt x="36" y="56"/>
                    <a:pt x="35" y="70"/>
                  </a:cubicBezTo>
                  <a:cubicBezTo>
                    <a:pt x="35" y="70"/>
                    <a:pt x="35" y="71"/>
                    <a:pt x="35" y="71"/>
                  </a:cubicBezTo>
                  <a:cubicBezTo>
                    <a:pt x="22" y="72"/>
                    <a:pt x="12" y="82"/>
                    <a:pt x="11" y="95"/>
                  </a:cubicBezTo>
                  <a:cubicBezTo>
                    <a:pt x="4" y="85"/>
                    <a:pt x="0" y="73"/>
                    <a:pt x="0" y="61"/>
                  </a:cubicBezTo>
                  <a:cubicBezTo>
                    <a:pt x="0" y="27"/>
                    <a:pt x="27" y="0"/>
                    <a:pt x="61" y="0"/>
                  </a:cubicBezTo>
                  <a:cubicBezTo>
                    <a:pt x="83" y="0"/>
                    <a:pt x="102" y="12"/>
                    <a:pt x="112" y="29"/>
                  </a:cubicBezTo>
                  <a:cubicBezTo>
                    <a:pt x="106" y="25"/>
                    <a:pt x="99" y="23"/>
                    <a:pt x="91" y="23"/>
                  </a:cubicBezTo>
                  <a:cubicBezTo>
                    <a:pt x="65" y="23"/>
                    <a:pt x="55" y="38"/>
                    <a:pt x="53" y="5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7"/>
            <p:cNvSpPr>
              <a:spLocks/>
            </p:cNvSpPr>
            <p:nvPr/>
          </p:nvSpPr>
          <p:spPr bwMode="auto">
            <a:xfrm>
              <a:off x="6429375" y="4206878"/>
              <a:ext cx="82550" cy="114300"/>
            </a:xfrm>
            <a:custGeom>
              <a:avLst/>
              <a:gdLst>
                <a:gd name="T0" fmla="*/ 3 w 22"/>
                <a:gd name="T1" fmla="*/ 28 h 30"/>
                <a:gd name="T2" fmla="*/ 4 w 22"/>
                <a:gd name="T3" fmla="*/ 11 h 30"/>
                <a:gd name="T4" fmla="*/ 18 w 22"/>
                <a:gd name="T5" fmla="*/ 2 h 30"/>
                <a:gd name="T6" fmla="*/ 18 w 22"/>
                <a:gd name="T7" fmla="*/ 19 h 30"/>
                <a:gd name="T8" fmla="*/ 3 w 22"/>
                <a:gd name="T9" fmla="*/ 28 h 30"/>
              </a:gdLst>
              <a:ahLst/>
              <a:cxnLst>
                <a:cxn ang="0">
                  <a:pos x="T0" y="T1"/>
                </a:cxn>
                <a:cxn ang="0">
                  <a:pos x="T2" y="T3"/>
                </a:cxn>
                <a:cxn ang="0">
                  <a:pos x="T4" y="T5"/>
                </a:cxn>
                <a:cxn ang="0">
                  <a:pos x="T6" y="T7"/>
                </a:cxn>
                <a:cxn ang="0">
                  <a:pos x="T8" y="T9"/>
                </a:cxn>
              </a:cxnLst>
              <a:rect l="0" t="0" r="r" b="b"/>
              <a:pathLst>
                <a:path w="22" h="30">
                  <a:moveTo>
                    <a:pt x="3" y="28"/>
                  </a:moveTo>
                  <a:cubicBezTo>
                    <a:pt x="0" y="26"/>
                    <a:pt x="0" y="19"/>
                    <a:pt x="4" y="11"/>
                  </a:cubicBezTo>
                  <a:cubicBezTo>
                    <a:pt x="8" y="4"/>
                    <a:pt x="15" y="0"/>
                    <a:pt x="18" y="2"/>
                  </a:cubicBezTo>
                  <a:cubicBezTo>
                    <a:pt x="22" y="5"/>
                    <a:pt x="22" y="12"/>
                    <a:pt x="18" y="19"/>
                  </a:cubicBezTo>
                  <a:cubicBezTo>
                    <a:pt x="13" y="26"/>
                    <a:pt x="7" y="30"/>
                    <a:pt x="3" y="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Oval 48"/>
            <p:cNvSpPr>
              <a:spLocks noChangeArrowheads="1"/>
            </p:cNvSpPr>
            <p:nvPr/>
          </p:nvSpPr>
          <p:spPr bwMode="auto">
            <a:xfrm>
              <a:off x="6280150" y="4165603"/>
              <a:ext cx="60325" cy="1143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9"/>
            <p:cNvSpPr>
              <a:spLocks/>
            </p:cNvSpPr>
            <p:nvPr/>
          </p:nvSpPr>
          <p:spPr bwMode="auto">
            <a:xfrm>
              <a:off x="6108700" y="4206878"/>
              <a:ext cx="84138" cy="114300"/>
            </a:xfrm>
            <a:custGeom>
              <a:avLst/>
              <a:gdLst>
                <a:gd name="T0" fmla="*/ 18 w 22"/>
                <a:gd name="T1" fmla="*/ 28 h 30"/>
                <a:gd name="T2" fmla="*/ 4 w 22"/>
                <a:gd name="T3" fmla="*/ 19 h 30"/>
                <a:gd name="T4" fmla="*/ 3 w 22"/>
                <a:gd name="T5" fmla="*/ 2 h 30"/>
                <a:gd name="T6" fmla="*/ 18 w 22"/>
                <a:gd name="T7" fmla="*/ 11 h 30"/>
                <a:gd name="T8" fmla="*/ 18 w 22"/>
                <a:gd name="T9" fmla="*/ 28 h 30"/>
              </a:gdLst>
              <a:ahLst/>
              <a:cxnLst>
                <a:cxn ang="0">
                  <a:pos x="T0" y="T1"/>
                </a:cxn>
                <a:cxn ang="0">
                  <a:pos x="T2" y="T3"/>
                </a:cxn>
                <a:cxn ang="0">
                  <a:pos x="T4" y="T5"/>
                </a:cxn>
                <a:cxn ang="0">
                  <a:pos x="T6" y="T7"/>
                </a:cxn>
                <a:cxn ang="0">
                  <a:pos x="T8" y="T9"/>
                </a:cxn>
              </a:cxnLst>
              <a:rect l="0" t="0" r="r" b="b"/>
              <a:pathLst>
                <a:path w="22" h="30">
                  <a:moveTo>
                    <a:pt x="18" y="28"/>
                  </a:moveTo>
                  <a:cubicBezTo>
                    <a:pt x="15" y="30"/>
                    <a:pt x="8" y="26"/>
                    <a:pt x="4" y="19"/>
                  </a:cubicBezTo>
                  <a:cubicBezTo>
                    <a:pt x="0" y="12"/>
                    <a:pt x="0" y="5"/>
                    <a:pt x="3" y="2"/>
                  </a:cubicBezTo>
                  <a:cubicBezTo>
                    <a:pt x="7" y="0"/>
                    <a:pt x="13" y="4"/>
                    <a:pt x="18" y="11"/>
                  </a:cubicBezTo>
                  <a:cubicBezTo>
                    <a:pt x="22" y="19"/>
                    <a:pt x="22" y="26"/>
                    <a:pt x="18" y="2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0"/>
            <p:cNvSpPr>
              <a:spLocks/>
            </p:cNvSpPr>
            <p:nvPr/>
          </p:nvSpPr>
          <p:spPr bwMode="auto">
            <a:xfrm>
              <a:off x="5975350" y="4660904"/>
              <a:ext cx="114300" cy="84138"/>
            </a:xfrm>
            <a:custGeom>
              <a:avLst/>
              <a:gdLst>
                <a:gd name="T0" fmla="*/ 19 w 30"/>
                <a:gd name="T1" fmla="*/ 18 h 22"/>
                <a:gd name="T2" fmla="*/ 2 w 30"/>
                <a:gd name="T3" fmla="*/ 18 h 22"/>
                <a:gd name="T4" fmla="*/ 11 w 30"/>
                <a:gd name="T5" fmla="*/ 4 h 22"/>
                <a:gd name="T6" fmla="*/ 28 w 30"/>
                <a:gd name="T7" fmla="*/ 4 h 22"/>
                <a:gd name="T8" fmla="*/ 19 w 30"/>
                <a:gd name="T9" fmla="*/ 18 h 22"/>
              </a:gdLst>
              <a:ahLst/>
              <a:cxnLst>
                <a:cxn ang="0">
                  <a:pos x="T0" y="T1"/>
                </a:cxn>
                <a:cxn ang="0">
                  <a:pos x="T2" y="T3"/>
                </a:cxn>
                <a:cxn ang="0">
                  <a:pos x="T4" y="T5"/>
                </a:cxn>
                <a:cxn ang="0">
                  <a:pos x="T6" y="T7"/>
                </a:cxn>
                <a:cxn ang="0">
                  <a:pos x="T8" y="T9"/>
                </a:cxn>
              </a:cxnLst>
              <a:rect l="0" t="0" r="r" b="b"/>
              <a:pathLst>
                <a:path w="30" h="22">
                  <a:moveTo>
                    <a:pt x="19" y="18"/>
                  </a:moveTo>
                  <a:cubicBezTo>
                    <a:pt x="12" y="22"/>
                    <a:pt x="4" y="22"/>
                    <a:pt x="2" y="18"/>
                  </a:cubicBezTo>
                  <a:cubicBezTo>
                    <a:pt x="0" y="15"/>
                    <a:pt x="4" y="8"/>
                    <a:pt x="11" y="4"/>
                  </a:cubicBezTo>
                  <a:cubicBezTo>
                    <a:pt x="18" y="0"/>
                    <a:pt x="26" y="0"/>
                    <a:pt x="28" y="4"/>
                  </a:cubicBezTo>
                  <a:cubicBezTo>
                    <a:pt x="30" y="7"/>
                    <a:pt x="26" y="14"/>
                    <a:pt x="19"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51"/>
            <p:cNvSpPr>
              <a:spLocks/>
            </p:cNvSpPr>
            <p:nvPr/>
          </p:nvSpPr>
          <p:spPr bwMode="auto">
            <a:xfrm>
              <a:off x="5975350" y="4340228"/>
              <a:ext cx="114300" cy="84138"/>
            </a:xfrm>
            <a:custGeom>
              <a:avLst/>
              <a:gdLst>
                <a:gd name="T0" fmla="*/ 11 w 30"/>
                <a:gd name="T1" fmla="*/ 18 h 22"/>
                <a:gd name="T2" fmla="*/ 2 w 30"/>
                <a:gd name="T3" fmla="*/ 4 h 22"/>
                <a:gd name="T4" fmla="*/ 19 w 30"/>
                <a:gd name="T5" fmla="*/ 4 h 22"/>
                <a:gd name="T6" fmla="*/ 28 w 30"/>
                <a:gd name="T7" fmla="*/ 18 h 22"/>
                <a:gd name="T8" fmla="*/ 11 w 30"/>
                <a:gd name="T9" fmla="*/ 18 h 22"/>
              </a:gdLst>
              <a:ahLst/>
              <a:cxnLst>
                <a:cxn ang="0">
                  <a:pos x="T0" y="T1"/>
                </a:cxn>
                <a:cxn ang="0">
                  <a:pos x="T2" y="T3"/>
                </a:cxn>
                <a:cxn ang="0">
                  <a:pos x="T4" y="T5"/>
                </a:cxn>
                <a:cxn ang="0">
                  <a:pos x="T6" y="T7"/>
                </a:cxn>
                <a:cxn ang="0">
                  <a:pos x="T8" y="T9"/>
                </a:cxn>
              </a:cxnLst>
              <a:rect l="0" t="0" r="r" b="b"/>
              <a:pathLst>
                <a:path w="30" h="22">
                  <a:moveTo>
                    <a:pt x="11" y="18"/>
                  </a:moveTo>
                  <a:cubicBezTo>
                    <a:pt x="4" y="14"/>
                    <a:pt x="0" y="7"/>
                    <a:pt x="2" y="4"/>
                  </a:cubicBezTo>
                  <a:cubicBezTo>
                    <a:pt x="4" y="0"/>
                    <a:pt x="12" y="0"/>
                    <a:pt x="19" y="4"/>
                  </a:cubicBezTo>
                  <a:cubicBezTo>
                    <a:pt x="26" y="8"/>
                    <a:pt x="30" y="15"/>
                    <a:pt x="28" y="18"/>
                  </a:cubicBezTo>
                  <a:cubicBezTo>
                    <a:pt x="26" y="22"/>
                    <a:pt x="18" y="22"/>
                    <a:pt x="11" y="1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Oval 52"/>
            <p:cNvSpPr>
              <a:spLocks noChangeArrowheads="1"/>
            </p:cNvSpPr>
            <p:nvPr/>
          </p:nvSpPr>
          <p:spPr bwMode="auto">
            <a:xfrm>
              <a:off x="5934075" y="4511678"/>
              <a:ext cx="114300" cy="61913"/>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3"/>
            <p:cNvSpPr>
              <a:spLocks/>
            </p:cNvSpPr>
            <p:nvPr/>
          </p:nvSpPr>
          <p:spPr bwMode="auto">
            <a:xfrm>
              <a:off x="6223000" y="4783141"/>
              <a:ext cx="84138" cy="109538"/>
            </a:xfrm>
            <a:custGeom>
              <a:avLst/>
              <a:gdLst>
                <a:gd name="T0" fmla="*/ 22 w 22"/>
                <a:gd name="T1" fmla="*/ 0 h 29"/>
                <a:gd name="T2" fmla="*/ 19 w 22"/>
                <a:gd name="T3" fmla="*/ 23 h 29"/>
                <a:gd name="T4" fmla="*/ 6 w 22"/>
                <a:gd name="T5" fmla="*/ 27 h 29"/>
                <a:gd name="T6" fmla="*/ 3 w 22"/>
                <a:gd name="T7" fmla="*/ 14 h 29"/>
                <a:gd name="T8" fmla="*/ 22 w 22"/>
                <a:gd name="T9" fmla="*/ 0 h 29"/>
              </a:gdLst>
              <a:ahLst/>
              <a:cxnLst>
                <a:cxn ang="0">
                  <a:pos x="T0" y="T1"/>
                </a:cxn>
                <a:cxn ang="0">
                  <a:pos x="T2" y="T3"/>
                </a:cxn>
                <a:cxn ang="0">
                  <a:pos x="T4" y="T5"/>
                </a:cxn>
                <a:cxn ang="0">
                  <a:pos x="T6" y="T7"/>
                </a:cxn>
                <a:cxn ang="0">
                  <a:pos x="T8" y="T9"/>
                </a:cxn>
              </a:cxnLst>
              <a:rect l="0" t="0" r="r" b="b"/>
              <a:pathLst>
                <a:path w="22" h="29">
                  <a:moveTo>
                    <a:pt x="22" y="0"/>
                  </a:moveTo>
                  <a:cubicBezTo>
                    <a:pt x="22" y="0"/>
                    <a:pt x="22" y="19"/>
                    <a:pt x="19" y="23"/>
                  </a:cubicBezTo>
                  <a:cubicBezTo>
                    <a:pt x="17" y="28"/>
                    <a:pt x="11" y="29"/>
                    <a:pt x="6" y="27"/>
                  </a:cubicBezTo>
                  <a:cubicBezTo>
                    <a:pt x="2" y="24"/>
                    <a:pt x="0" y="18"/>
                    <a:pt x="3" y="14"/>
                  </a:cubicBezTo>
                  <a:cubicBezTo>
                    <a:pt x="5" y="9"/>
                    <a:pt x="22" y="0"/>
                    <a:pt x="22" y="0"/>
                  </a:cubicBezTo>
                  <a:close/>
                </a:path>
              </a:pathLst>
            </a:custGeom>
            <a:solidFill>
              <a:srgbClr val="D132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4"/>
            <p:cNvSpPr>
              <a:spLocks/>
            </p:cNvSpPr>
            <p:nvPr/>
          </p:nvSpPr>
          <p:spPr bwMode="auto">
            <a:xfrm>
              <a:off x="6383338" y="4816479"/>
              <a:ext cx="82550" cy="111125"/>
            </a:xfrm>
            <a:custGeom>
              <a:avLst/>
              <a:gdLst>
                <a:gd name="T0" fmla="*/ 22 w 22"/>
                <a:gd name="T1" fmla="*/ 0 h 29"/>
                <a:gd name="T2" fmla="*/ 19 w 22"/>
                <a:gd name="T3" fmla="*/ 23 h 29"/>
                <a:gd name="T4" fmla="*/ 6 w 22"/>
                <a:gd name="T5" fmla="*/ 26 h 29"/>
                <a:gd name="T6" fmla="*/ 3 w 22"/>
                <a:gd name="T7" fmla="*/ 13 h 29"/>
                <a:gd name="T8" fmla="*/ 22 w 22"/>
                <a:gd name="T9" fmla="*/ 0 h 29"/>
              </a:gdLst>
              <a:ahLst/>
              <a:cxnLst>
                <a:cxn ang="0">
                  <a:pos x="T0" y="T1"/>
                </a:cxn>
                <a:cxn ang="0">
                  <a:pos x="T2" y="T3"/>
                </a:cxn>
                <a:cxn ang="0">
                  <a:pos x="T4" y="T5"/>
                </a:cxn>
                <a:cxn ang="0">
                  <a:pos x="T6" y="T7"/>
                </a:cxn>
                <a:cxn ang="0">
                  <a:pos x="T8" y="T9"/>
                </a:cxn>
              </a:cxnLst>
              <a:rect l="0" t="0" r="r" b="b"/>
              <a:pathLst>
                <a:path w="22" h="29">
                  <a:moveTo>
                    <a:pt x="22" y="0"/>
                  </a:moveTo>
                  <a:cubicBezTo>
                    <a:pt x="22" y="0"/>
                    <a:pt x="22" y="18"/>
                    <a:pt x="19" y="23"/>
                  </a:cubicBezTo>
                  <a:cubicBezTo>
                    <a:pt x="17" y="28"/>
                    <a:pt x="11" y="29"/>
                    <a:pt x="6" y="26"/>
                  </a:cubicBezTo>
                  <a:cubicBezTo>
                    <a:pt x="2" y="24"/>
                    <a:pt x="0" y="18"/>
                    <a:pt x="3" y="13"/>
                  </a:cubicBezTo>
                  <a:cubicBezTo>
                    <a:pt x="5" y="9"/>
                    <a:pt x="22" y="0"/>
                    <a:pt x="22" y="0"/>
                  </a:cubicBezTo>
                  <a:close/>
                </a:path>
              </a:pathLst>
            </a:custGeom>
            <a:solidFill>
              <a:srgbClr val="D1323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5"/>
            <p:cNvSpPr>
              <a:spLocks/>
            </p:cNvSpPr>
            <p:nvPr/>
          </p:nvSpPr>
          <p:spPr bwMode="auto">
            <a:xfrm>
              <a:off x="6542088" y="4783141"/>
              <a:ext cx="84138" cy="109538"/>
            </a:xfrm>
            <a:custGeom>
              <a:avLst/>
              <a:gdLst>
                <a:gd name="T0" fmla="*/ 22 w 22"/>
                <a:gd name="T1" fmla="*/ 0 h 29"/>
                <a:gd name="T2" fmla="*/ 20 w 22"/>
                <a:gd name="T3" fmla="*/ 23 h 29"/>
                <a:gd name="T4" fmla="*/ 7 w 22"/>
                <a:gd name="T5" fmla="*/ 27 h 29"/>
                <a:gd name="T6" fmla="*/ 3 w 22"/>
                <a:gd name="T7" fmla="*/ 14 h 29"/>
                <a:gd name="T8" fmla="*/ 22 w 22"/>
                <a:gd name="T9" fmla="*/ 0 h 29"/>
              </a:gdLst>
              <a:ahLst/>
              <a:cxnLst>
                <a:cxn ang="0">
                  <a:pos x="T0" y="T1"/>
                </a:cxn>
                <a:cxn ang="0">
                  <a:pos x="T2" y="T3"/>
                </a:cxn>
                <a:cxn ang="0">
                  <a:pos x="T4" y="T5"/>
                </a:cxn>
                <a:cxn ang="0">
                  <a:pos x="T6" y="T7"/>
                </a:cxn>
                <a:cxn ang="0">
                  <a:pos x="T8" y="T9"/>
                </a:cxn>
              </a:cxnLst>
              <a:rect l="0" t="0" r="r" b="b"/>
              <a:pathLst>
                <a:path w="22" h="29">
                  <a:moveTo>
                    <a:pt x="22" y="0"/>
                  </a:moveTo>
                  <a:cubicBezTo>
                    <a:pt x="22" y="0"/>
                    <a:pt x="22" y="19"/>
                    <a:pt x="20" y="23"/>
                  </a:cubicBezTo>
                  <a:cubicBezTo>
                    <a:pt x="17" y="28"/>
                    <a:pt x="11" y="29"/>
                    <a:pt x="7" y="27"/>
                  </a:cubicBezTo>
                  <a:cubicBezTo>
                    <a:pt x="2" y="24"/>
                    <a:pt x="0" y="18"/>
                    <a:pt x="3" y="14"/>
                  </a:cubicBezTo>
                  <a:cubicBezTo>
                    <a:pt x="6" y="9"/>
                    <a:pt x="22" y="0"/>
                    <a:pt x="22" y="0"/>
                  </a:cubicBezTo>
                  <a:close/>
                </a:path>
              </a:pathLst>
            </a:custGeom>
            <a:solidFill>
              <a:srgbClr val="D1323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组合 64"/>
          <p:cNvGrpSpPr/>
          <p:nvPr/>
        </p:nvGrpSpPr>
        <p:grpSpPr>
          <a:xfrm>
            <a:off x="335430" y="234452"/>
            <a:ext cx="3537912" cy="461665"/>
            <a:chOff x="492930" y="349845"/>
            <a:chExt cx="3537912" cy="461665"/>
          </a:xfrm>
        </p:grpSpPr>
        <p:sp>
          <p:nvSpPr>
            <p:cNvPr id="66" name="文本框 65"/>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67"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9" name="矩形 68"/>
          <p:cNvSpPr/>
          <p:nvPr/>
        </p:nvSpPr>
        <p:spPr>
          <a:xfrm>
            <a:off x="683883" y="780694"/>
            <a:ext cx="11072687" cy="646331"/>
          </a:xfrm>
          <a:prstGeom prst="rect">
            <a:avLst/>
          </a:prstGeom>
        </p:spPr>
        <p:txBody>
          <a:bodyPr wrap="square">
            <a:spAutoFit/>
          </a:bodyPr>
          <a:lstStyle/>
          <a:p>
            <a:pPr algn="just"/>
            <a:r>
              <a:rPr lang="en-US" altLang="zh-CN" sz="1200" b="1" dirty="0">
                <a:solidFill>
                  <a:srgbClr val="D23C01"/>
                </a:solidFill>
                <a:latin typeface="微软雅黑" panose="020B0503020204020204" pitchFamily="34" charset="-122"/>
                <a:ea typeface="微软雅黑" panose="020B0503020204020204" pitchFamily="34" charset="-122"/>
              </a:rPr>
              <a:t>The difference </a:t>
            </a: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2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72" name="直角三角形 71"/>
          <p:cNvSpPr/>
          <p:nvPr/>
        </p:nvSpPr>
        <p:spPr>
          <a:xfrm rot="10800000" flipV="1">
            <a:off x="-20574" y="5976374"/>
            <a:ext cx="12212574" cy="904775"/>
          </a:xfrm>
          <a:prstGeom prst="rtTriangle">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85" name="组合 84"/>
          <p:cNvGrpSpPr/>
          <p:nvPr/>
        </p:nvGrpSpPr>
        <p:grpSpPr>
          <a:xfrm rot="21296544">
            <a:off x="8057580" y="6008530"/>
            <a:ext cx="462775" cy="288725"/>
            <a:chOff x="3578023" y="1831373"/>
            <a:chExt cx="1288859" cy="804117"/>
          </a:xfrm>
        </p:grpSpPr>
        <p:sp>
          <p:nvSpPr>
            <p:cNvPr id="86" name="流程图: 手动操作 85"/>
            <p:cNvSpPr/>
            <p:nvPr/>
          </p:nvSpPr>
          <p:spPr>
            <a:xfrm rot="368018">
              <a:off x="3959873" y="2220473"/>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7" name="流程图: 手动操作 86"/>
            <p:cNvSpPr/>
            <p:nvPr/>
          </p:nvSpPr>
          <p:spPr>
            <a:xfrm>
              <a:off x="4543253" y="2226426"/>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8" name="泪滴形 87"/>
            <p:cNvSpPr/>
            <p:nvPr/>
          </p:nvSpPr>
          <p:spPr>
            <a:xfrm>
              <a:off x="3578023" y="1867270"/>
              <a:ext cx="389480" cy="349656"/>
            </a:xfrm>
            <a:prstGeom prst="teardrop">
              <a:avLst>
                <a:gd name="adj" fmla="val 111654"/>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9" name="流程图: 手动操作 88"/>
            <p:cNvSpPr/>
            <p:nvPr/>
          </p:nvSpPr>
          <p:spPr>
            <a:xfrm rot="20265420">
              <a:off x="4593533" y="2207657"/>
              <a:ext cx="105287" cy="409063"/>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0" name="流程图: 手动操作 89"/>
            <p:cNvSpPr/>
            <p:nvPr/>
          </p:nvSpPr>
          <p:spPr>
            <a:xfrm rot="1021387">
              <a:off x="3896199" y="2194871"/>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1" name="任意多边形 90"/>
            <p:cNvSpPr/>
            <p:nvPr/>
          </p:nvSpPr>
          <p:spPr>
            <a:xfrm rot="481915">
              <a:off x="3764460" y="1831373"/>
              <a:ext cx="1102422" cy="699986"/>
            </a:xfrm>
            <a:custGeom>
              <a:avLst/>
              <a:gdLst>
                <a:gd name="connsiteX0" fmla="*/ 176203 w 1419469"/>
                <a:gd name="connsiteY0" fmla="*/ 15939 h 901296"/>
                <a:gd name="connsiteX1" fmla="*/ 254861 w 1419469"/>
                <a:gd name="connsiteY1" fmla="*/ 40500 h 901296"/>
                <a:gd name="connsiteX2" fmla="*/ 256947 w 1419469"/>
                <a:gd name="connsiteY2" fmla="*/ 39860 h 901296"/>
                <a:gd name="connsiteX3" fmla="*/ 367307 w 1419469"/>
                <a:gd name="connsiteY3" fmla="*/ 462 h 901296"/>
                <a:gd name="connsiteX4" fmla="*/ 482790 w 1419469"/>
                <a:gd name="connsiteY4" fmla="*/ 115492 h 901296"/>
                <a:gd name="connsiteX5" fmla="*/ 482846 w 1419469"/>
                <a:gd name="connsiteY5" fmla="*/ 115495 h 901296"/>
                <a:gd name="connsiteX6" fmla="*/ 532913 w 1419469"/>
                <a:gd name="connsiteY6" fmla="*/ 118647 h 901296"/>
                <a:gd name="connsiteX7" fmla="*/ 564100 w 1419469"/>
                <a:gd name="connsiteY7" fmla="*/ 134954 h 901296"/>
                <a:gd name="connsiteX8" fmla="*/ 583802 w 1419469"/>
                <a:gd name="connsiteY8" fmla="*/ 156868 h 901296"/>
                <a:gd name="connsiteX9" fmla="*/ 601183 w 1419469"/>
                <a:gd name="connsiteY9" fmla="*/ 160948 h 901296"/>
                <a:gd name="connsiteX10" fmla="*/ 607595 w 1419469"/>
                <a:gd name="connsiteY10" fmla="*/ 165082 h 901296"/>
                <a:gd name="connsiteX11" fmla="*/ 609416 w 1419469"/>
                <a:gd name="connsiteY11" fmla="*/ 165114 h 901296"/>
                <a:gd name="connsiteX12" fmla="*/ 649255 w 1419469"/>
                <a:gd name="connsiteY12" fmla="*/ 179181 h 901296"/>
                <a:gd name="connsiteX13" fmla="*/ 676938 w 1419469"/>
                <a:gd name="connsiteY13" fmla="*/ 148460 h 901296"/>
                <a:gd name="connsiteX14" fmla="*/ 726994 w 1419469"/>
                <a:gd name="connsiteY14" fmla="*/ 129452 h 901296"/>
                <a:gd name="connsiteX15" fmla="*/ 730051 w 1419469"/>
                <a:gd name="connsiteY15" fmla="*/ 129431 h 901296"/>
                <a:gd name="connsiteX16" fmla="*/ 750743 w 1419469"/>
                <a:gd name="connsiteY16" fmla="*/ 120380 h 901296"/>
                <a:gd name="connsiteX17" fmla="*/ 842633 w 1419469"/>
                <a:gd name="connsiteY17" fmla="*/ 126879 h 901296"/>
                <a:gd name="connsiteX18" fmla="*/ 870068 w 1419469"/>
                <a:gd name="connsiteY18" fmla="*/ 144565 h 901296"/>
                <a:gd name="connsiteX19" fmla="*/ 880735 w 1419469"/>
                <a:gd name="connsiteY19" fmla="*/ 137288 h 901296"/>
                <a:gd name="connsiteX20" fmla="*/ 900280 w 1419469"/>
                <a:gd name="connsiteY20" fmla="*/ 134485 h 901296"/>
                <a:gd name="connsiteX21" fmla="*/ 918388 w 1419469"/>
                <a:gd name="connsiteY21" fmla="*/ 114390 h 901296"/>
                <a:gd name="connsiteX22" fmla="*/ 968444 w 1419469"/>
                <a:gd name="connsiteY22" fmla="*/ 95383 h 901296"/>
                <a:gd name="connsiteX23" fmla="*/ 1027026 w 1419469"/>
                <a:gd name="connsiteY23" fmla="*/ 102279 h 901296"/>
                <a:gd name="connsiteX24" fmla="*/ 1072517 w 1419469"/>
                <a:gd name="connsiteY24" fmla="*/ 135192 h 901296"/>
                <a:gd name="connsiteX25" fmla="*/ 1073875 w 1419469"/>
                <a:gd name="connsiteY25" fmla="*/ 136174 h 901296"/>
                <a:gd name="connsiteX26" fmla="*/ 1180156 w 1419469"/>
                <a:gd name="connsiteY26" fmla="*/ 94906 h 901296"/>
                <a:gd name="connsiteX27" fmla="*/ 1219217 w 1419469"/>
                <a:gd name="connsiteY27" fmla="*/ 104145 h 901296"/>
                <a:gd name="connsiteX28" fmla="*/ 1292920 w 1419469"/>
                <a:gd name="connsiteY28" fmla="*/ 191523 h 901296"/>
                <a:gd name="connsiteX29" fmla="*/ 1293321 w 1419469"/>
                <a:gd name="connsiteY29" fmla="*/ 191678 h 901296"/>
                <a:gd name="connsiteX30" fmla="*/ 1324486 w 1419469"/>
                <a:gd name="connsiteY30" fmla="*/ 203782 h 901296"/>
                <a:gd name="connsiteX31" fmla="*/ 1387509 w 1419469"/>
                <a:gd name="connsiteY31" fmla="*/ 276325 h 901296"/>
                <a:gd name="connsiteX32" fmla="*/ 1383275 w 1419469"/>
                <a:gd name="connsiteY32" fmla="*/ 368280 h 901296"/>
                <a:gd name="connsiteX33" fmla="*/ 1414202 w 1419469"/>
                <a:gd name="connsiteY33" fmla="*/ 508877 h 901296"/>
                <a:gd name="connsiteX34" fmla="*/ 1269325 w 1419469"/>
                <a:gd name="connsiteY34" fmla="*/ 631949 h 901296"/>
                <a:gd name="connsiteX35" fmla="*/ 1217461 w 1419469"/>
                <a:gd name="connsiteY35" fmla="*/ 737406 h 901296"/>
                <a:gd name="connsiteX36" fmla="*/ 1040883 w 1419469"/>
                <a:gd name="connsiteY36" fmla="*/ 750175 h 901296"/>
                <a:gd name="connsiteX37" fmla="*/ 914696 w 1419469"/>
                <a:gd name="connsiteY37" fmla="*/ 862678 h 901296"/>
                <a:gd name="connsiteX38" fmla="*/ 810534 w 1419469"/>
                <a:gd name="connsiteY38" fmla="*/ 855878 h 901296"/>
                <a:gd name="connsiteX39" fmla="*/ 771199 w 1419469"/>
                <a:gd name="connsiteY39" fmla="*/ 834420 h 901296"/>
                <a:gd name="connsiteX40" fmla="*/ 752187 w 1419469"/>
                <a:gd name="connsiteY40" fmla="*/ 856390 h 901296"/>
                <a:gd name="connsiteX41" fmla="*/ 673246 w 1419469"/>
                <a:gd name="connsiteY41" fmla="*/ 896748 h 901296"/>
                <a:gd name="connsiteX42" fmla="*/ 487710 w 1419469"/>
                <a:gd name="connsiteY42" fmla="*/ 828076 h 901296"/>
                <a:gd name="connsiteX43" fmla="*/ 212102 w 1419469"/>
                <a:gd name="connsiteY43" fmla="*/ 760228 h 901296"/>
                <a:gd name="connsiteX44" fmla="*/ 90924 w 1419469"/>
                <a:gd name="connsiteY44" fmla="*/ 684725 h 901296"/>
                <a:gd name="connsiteX45" fmla="*/ 89504 w 1419469"/>
                <a:gd name="connsiteY45" fmla="*/ 630541 h 901296"/>
                <a:gd name="connsiteX46" fmla="*/ 115734 w 1419469"/>
                <a:gd name="connsiteY46" fmla="*/ 584701 h 901296"/>
                <a:gd name="connsiteX47" fmla="*/ 104249 w 1419469"/>
                <a:gd name="connsiteY47" fmla="*/ 571514 h 901296"/>
                <a:gd name="connsiteX48" fmla="*/ 103200 w 1419469"/>
                <a:gd name="connsiteY48" fmla="*/ 568969 h 901296"/>
                <a:gd name="connsiteX49" fmla="*/ 73002 w 1419469"/>
                <a:gd name="connsiteY49" fmla="*/ 538280 h 901296"/>
                <a:gd name="connsiteX50" fmla="*/ 62140 w 1419469"/>
                <a:gd name="connsiteY50" fmla="*/ 478246 h 901296"/>
                <a:gd name="connsiteX51" fmla="*/ 73074 w 1419469"/>
                <a:gd name="connsiteY51" fmla="*/ 443653 h 901296"/>
                <a:gd name="connsiteX52" fmla="*/ 74482 w 1419469"/>
                <a:gd name="connsiteY52" fmla="*/ 441817 h 901296"/>
                <a:gd name="connsiteX53" fmla="*/ 45592 w 1419469"/>
                <a:gd name="connsiteY53" fmla="*/ 422883 h 901296"/>
                <a:gd name="connsiteX54" fmla="*/ 21466 w 1419469"/>
                <a:gd name="connsiteY54" fmla="*/ 256465 h 901296"/>
                <a:gd name="connsiteX55" fmla="*/ 19842 w 1419469"/>
                <a:gd name="connsiteY55" fmla="*/ 146161 h 901296"/>
                <a:gd name="connsiteX56" fmla="*/ 100583 w 1419469"/>
                <a:gd name="connsiteY56" fmla="*/ 111220 h 901296"/>
                <a:gd name="connsiteX57" fmla="*/ 147859 w 1419469"/>
                <a:gd name="connsiteY57" fmla="*/ 26509 h 901296"/>
                <a:gd name="connsiteX58" fmla="*/ 176203 w 1419469"/>
                <a:gd name="connsiteY58" fmla="*/ 15939 h 9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19469" h="901296">
                  <a:moveTo>
                    <a:pt x="176203" y="15939"/>
                  </a:moveTo>
                  <a:cubicBezTo>
                    <a:pt x="205247" y="10219"/>
                    <a:pt x="235164" y="18889"/>
                    <a:pt x="254861" y="40500"/>
                  </a:cubicBezTo>
                  <a:cubicBezTo>
                    <a:pt x="255557" y="40279"/>
                    <a:pt x="256251" y="40082"/>
                    <a:pt x="256947" y="39860"/>
                  </a:cubicBezTo>
                  <a:cubicBezTo>
                    <a:pt x="286926" y="11605"/>
                    <a:pt x="327389" y="-2833"/>
                    <a:pt x="367307" y="462"/>
                  </a:cubicBezTo>
                  <a:cubicBezTo>
                    <a:pt x="430366" y="5679"/>
                    <a:pt x="478427" y="53567"/>
                    <a:pt x="482790" y="115492"/>
                  </a:cubicBezTo>
                  <a:lnTo>
                    <a:pt x="482846" y="115495"/>
                  </a:lnTo>
                  <a:lnTo>
                    <a:pt x="532913" y="118647"/>
                  </a:lnTo>
                  <a:cubicBezTo>
                    <a:pt x="544397" y="122262"/>
                    <a:pt x="554922" y="127825"/>
                    <a:pt x="564100" y="134954"/>
                  </a:cubicBezTo>
                  <a:lnTo>
                    <a:pt x="583802" y="156868"/>
                  </a:lnTo>
                  <a:lnTo>
                    <a:pt x="601183" y="160948"/>
                  </a:lnTo>
                  <a:lnTo>
                    <a:pt x="607595" y="165082"/>
                  </a:lnTo>
                  <a:lnTo>
                    <a:pt x="609416" y="165114"/>
                  </a:lnTo>
                  <a:lnTo>
                    <a:pt x="649255" y="179181"/>
                  </a:lnTo>
                  <a:lnTo>
                    <a:pt x="676938" y="148460"/>
                  </a:lnTo>
                  <a:cubicBezTo>
                    <a:pt x="691536" y="138533"/>
                    <a:pt x="708652" y="131902"/>
                    <a:pt x="726994" y="129452"/>
                  </a:cubicBezTo>
                  <a:lnTo>
                    <a:pt x="730051" y="129431"/>
                  </a:lnTo>
                  <a:lnTo>
                    <a:pt x="750743" y="120380"/>
                  </a:lnTo>
                  <a:cubicBezTo>
                    <a:pt x="780762" y="112721"/>
                    <a:pt x="813323" y="114607"/>
                    <a:pt x="842633" y="126879"/>
                  </a:cubicBezTo>
                  <a:lnTo>
                    <a:pt x="870068" y="144565"/>
                  </a:lnTo>
                  <a:lnTo>
                    <a:pt x="880735" y="137288"/>
                  </a:lnTo>
                  <a:lnTo>
                    <a:pt x="900280" y="134485"/>
                  </a:lnTo>
                  <a:lnTo>
                    <a:pt x="918388" y="114390"/>
                  </a:lnTo>
                  <a:cubicBezTo>
                    <a:pt x="932987" y="104463"/>
                    <a:pt x="950103" y="97833"/>
                    <a:pt x="968444" y="95383"/>
                  </a:cubicBezTo>
                  <a:cubicBezTo>
                    <a:pt x="988632" y="92682"/>
                    <a:pt x="1008807" y="95231"/>
                    <a:pt x="1027026" y="102279"/>
                  </a:cubicBezTo>
                  <a:lnTo>
                    <a:pt x="1072517" y="135192"/>
                  </a:lnTo>
                  <a:lnTo>
                    <a:pt x="1073875" y="136174"/>
                  </a:lnTo>
                  <a:cubicBezTo>
                    <a:pt x="1100633" y="106479"/>
                    <a:pt x="1140518" y="91742"/>
                    <a:pt x="1180156" y="94906"/>
                  </a:cubicBezTo>
                  <a:cubicBezTo>
                    <a:pt x="1193369" y="95960"/>
                    <a:pt x="1206554" y="99004"/>
                    <a:pt x="1219217" y="104145"/>
                  </a:cubicBezTo>
                  <a:cubicBezTo>
                    <a:pt x="1257811" y="119811"/>
                    <a:pt x="1285486" y="152609"/>
                    <a:pt x="1292920" y="191523"/>
                  </a:cubicBezTo>
                  <a:lnTo>
                    <a:pt x="1293321" y="191678"/>
                  </a:lnTo>
                  <a:lnTo>
                    <a:pt x="1324486" y="203782"/>
                  </a:lnTo>
                  <a:cubicBezTo>
                    <a:pt x="1353975" y="219523"/>
                    <a:pt x="1376666" y="245208"/>
                    <a:pt x="1387509" y="276325"/>
                  </a:cubicBezTo>
                  <a:cubicBezTo>
                    <a:pt x="1398015" y="306440"/>
                    <a:pt x="1396518" y="339148"/>
                    <a:pt x="1383275" y="368280"/>
                  </a:cubicBezTo>
                  <a:cubicBezTo>
                    <a:pt x="1415828" y="408231"/>
                    <a:pt x="1427213" y="460021"/>
                    <a:pt x="1414202" y="508877"/>
                  </a:cubicBezTo>
                  <a:cubicBezTo>
                    <a:pt x="1396905" y="573829"/>
                    <a:pt x="1339647" y="622471"/>
                    <a:pt x="1269325" y="631949"/>
                  </a:cubicBezTo>
                  <a:cubicBezTo>
                    <a:pt x="1268990" y="672490"/>
                    <a:pt x="1250067" y="710939"/>
                    <a:pt x="1217461" y="737406"/>
                  </a:cubicBezTo>
                  <a:cubicBezTo>
                    <a:pt x="1167921" y="777626"/>
                    <a:pt x="1096361" y="782794"/>
                    <a:pt x="1040883" y="750175"/>
                  </a:cubicBezTo>
                  <a:cubicBezTo>
                    <a:pt x="1022941" y="806203"/>
                    <a:pt x="974899" y="849033"/>
                    <a:pt x="914696" y="862678"/>
                  </a:cubicBezTo>
                  <a:cubicBezTo>
                    <a:pt x="879226" y="870717"/>
                    <a:pt x="842981" y="867886"/>
                    <a:pt x="810534" y="855878"/>
                  </a:cubicBezTo>
                  <a:lnTo>
                    <a:pt x="771199" y="834420"/>
                  </a:lnTo>
                  <a:lnTo>
                    <a:pt x="752187" y="856390"/>
                  </a:lnTo>
                  <a:cubicBezTo>
                    <a:pt x="730409" y="875807"/>
                    <a:pt x="703347" y="889925"/>
                    <a:pt x="673246" y="896748"/>
                  </a:cubicBezTo>
                  <a:cubicBezTo>
                    <a:pt x="602305" y="912825"/>
                    <a:pt x="528266" y="885428"/>
                    <a:pt x="487710" y="828076"/>
                  </a:cubicBezTo>
                  <a:cubicBezTo>
                    <a:pt x="391985" y="882513"/>
                    <a:pt x="267658" y="851915"/>
                    <a:pt x="212102" y="760228"/>
                  </a:cubicBezTo>
                  <a:cubicBezTo>
                    <a:pt x="157528" y="766254"/>
                    <a:pt x="106284" y="734333"/>
                    <a:pt x="90924" y="684725"/>
                  </a:cubicBezTo>
                  <a:cubicBezTo>
                    <a:pt x="85361" y="666779"/>
                    <a:pt x="85038" y="648122"/>
                    <a:pt x="89504" y="630541"/>
                  </a:cubicBezTo>
                  <a:lnTo>
                    <a:pt x="115734" y="584701"/>
                  </a:lnTo>
                  <a:lnTo>
                    <a:pt x="104249" y="571514"/>
                  </a:lnTo>
                  <a:lnTo>
                    <a:pt x="103200" y="568969"/>
                  </a:lnTo>
                  <a:lnTo>
                    <a:pt x="73002" y="538280"/>
                  </a:lnTo>
                  <a:cubicBezTo>
                    <a:pt x="63482" y="520075"/>
                    <a:pt x="59455" y="499285"/>
                    <a:pt x="62140" y="478246"/>
                  </a:cubicBezTo>
                  <a:cubicBezTo>
                    <a:pt x="63715" y="465929"/>
                    <a:pt x="67487" y="454279"/>
                    <a:pt x="73074" y="443653"/>
                  </a:cubicBezTo>
                  <a:lnTo>
                    <a:pt x="74482" y="441817"/>
                  </a:lnTo>
                  <a:lnTo>
                    <a:pt x="45592" y="422883"/>
                  </a:lnTo>
                  <a:cubicBezTo>
                    <a:pt x="4616" y="380985"/>
                    <a:pt x="-7127" y="315608"/>
                    <a:pt x="21466" y="256465"/>
                  </a:cubicBezTo>
                  <a:cubicBezTo>
                    <a:pt x="-6527" y="226629"/>
                    <a:pt x="-7219" y="179987"/>
                    <a:pt x="19842" y="146161"/>
                  </a:cubicBezTo>
                  <a:cubicBezTo>
                    <a:pt x="39414" y="121680"/>
                    <a:pt x="70099" y="108397"/>
                    <a:pt x="100583" y="111220"/>
                  </a:cubicBezTo>
                  <a:cubicBezTo>
                    <a:pt x="98278" y="77413"/>
                    <a:pt x="116851" y="44136"/>
                    <a:pt x="147859" y="26509"/>
                  </a:cubicBezTo>
                  <a:cubicBezTo>
                    <a:pt x="156936" y="21351"/>
                    <a:pt x="166521" y="17846"/>
                    <a:pt x="176203" y="15939"/>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92" name="任意多边形 91"/>
            <p:cNvSpPr/>
            <p:nvPr/>
          </p:nvSpPr>
          <p:spPr>
            <a:xfrm>
              <a:off x="3929871" y="1925556"/>
              <a:ext cx="197735" cy="212964"/>
            </a:xfrm>
            <a:custGeom>
              <a:avLst/>
              <a:gdLst>
                <a:gd name="connsiteX0" fmla="*/ 114300 w 990600"/>
                <a:gd name="connsiteY0" fmla="*/ 552450 h 1168400"/>
                <a:gd name="connsiteX1" fmla="*/ 31750 w 990600"/>
                <a:gd name="connsiteY1" fmla="*/ 165100 h 1168400"/>
                <a:gd name="connsiteX2" fmla="*/ 190500 w 990600"/>
                <a:gd name="connsiteY2" fmla="*/ 12700 h 1168400"/>
                <a:gd name="connsiteX3" fmla="*/ 571500 w 990600"/>
                <a:gd name="connsiteY3" fmla="*/ 0 h 1168400"/>
                <a:gd name="connsiteX4" fmla="*/ 781050 w 990600"/>
                <a:gd name="connsiteY4" fmla="*/ 279400 h 1168400"/>
                <a:gd name="connsiteX5" fmla="*/ 990600 w 990600"/>
                <a:gd name="connsiteY5" fmla="*/ 787400 h 1168400"/>
                <a:gd name="connsiteX6" fmla="*/ 660400 w 990600"/>
                <a:gd name="connsiteY6" fmla="*/ 1136650 h 1168400"/>
                <a:gd name="connsiteX7" fmla="*/ 260350 w 990600"/>
                <a:gd name="connsiteY7" fmla="*/ 1168400 h 1168400"/>
                <a:gd name="connsiteX8" fmla="*/ 0 w 990600"/>
                <a:gd name="connsiteY8" fmla="*/ 1060450 h 1168400"/>
                <a:gd name="connsiteX9" fmla="*/ 241300 w 990600"/>
                <a:gd name="connsiteY9" fmla="*/ 965200 h 1168400"/>
                <a:gd name="connsiteX10" fmla="*/ 495300 w 990600"/>
                <a:gd name="connsiteY10" fmla="*/ 984250 h 1168400"/>
                <a:gd name="connsiteX11" fmla="*/ 495300 w 990600"/>
                <a:gd name="connsiteY11" fmla="*/ 768350 h 1168400"/>
                <a:gd name="connsiteX12" fmla="*/ 69850 w 990600"/>
                <a:gd name="connsiteY12" fmla="*/ 755650 h 1168400"/>
                <a:gd name="connsiteX13" fmla="*/ 114300 w 990600"/>
                <a:gd name="connsiteY13" fmla="*/ 552450 h 1168400"/>
                <a:gd name="connsiteX0" fmla="*/ 0 w 1054100"/>
                <a:gd name="connsiteY0" fmla="*/ 514350 h 1168400"/>
                <a:gd name="connsiteX1" fmla="*/ 95250 w 1054100"/>
                <a:gd name="connsiteY1" fmla="*/ 165100 h 1168400"/>
                <a:gd name="connsiteX2" fmla="*/ 254000 w 1054100"/>
                <a:gd name="connsiteY2" fmla="*/ 12700 h 1168400"/>
                <a:gd name="connsiteX3" fmla="*/ 635000 w 1054100"/>
                <a:gd name="connsiteY3" fmla="*/ 0 h 1168400"/>
                <a:gd name="connsiteX4" fmla="*/ 844550 w 1054100"/>
                <a:gd name="connsiteY4" fmla="*/ 279400 h 1168400"/>
                <a:gd name="connsiteX5" fmla="*/ 1054100 w 1054100"/>
                <a:gd name="connsiteY5" fmla="*/ 787400 h 1168400"/>
                <a:gd name="connsiteX6" fmla="*/ 723900 w 1054100"/>
                <a:gd name="connsiteY6" fmla="*/ 1136650 h 1168400"/>
                <a:gd name="connsiteX7" fmla="*/ 323850 w 1054100"/>
                <a:gd name="connsiteY7" fmla="*/ 1168400 h 1168400"/>
                <a:gd name="connsiteX8" fmla="*/ 63500 w 1054100"/>
                <a:gd name="connsiteY8" fmla="*/ 1060450 h 1168400"/>
                <a:gd name="connsiteX9" fmla="*/ 304800 w 1054100"/>
                <a:gd name="connsiteY9" fmla="*/ 965200 h 1168400"/>
                <a:gd name="connsiteX10" fmla="*/ 558800 w 1054100"/>
                <a:gd name="connsiteY10" fmla="*/ 984250 h 1168400"/>
                <a:gd name="connsiteX11" fmla="*/ 558800 w 1054100"/>
                <a:gd name="connsiteY11" fmla="*/ 768350 h 1168400"/>
                <a:gd name="connsiteX12" fmla="*/ 133350 w 1054100"/>
                <a:gd name="connsiteY12" fmla="*/ 755650 h 1168400"/>
                <a:gd name="connsiteX13" fmla="*/ 0 w 1054100"/>
                <a:gd name="connsiteY13" fmla="*/ 514350 h 1168400"/>
                <a:gd name="connsiteX0" fmla="*/ 1413 w 1055513"/>
                <a:gd name="connsiteY0" fmla="*/ 514350 h 1168400"/>
                <a:gd name="connsiteX1" fmla="*/ 96663 w 1055513"/>
                <a:gd name="connsiteY1" fmla="*/ 165100 h 1168400"/>
                <a:gd name="connsiteX2" fmla="*/ 255413 w 1055513"/>
                <a:gd name="connsiteY2" fmla="*/ 12700 h 1168400"/>
                <a:gd name="connsiteX3" fmla="*/ 636413 w 1055513"/>
                <a:gd name="connsiteY3" fmla="*/ 0 h 1168400"/>
                <a:gd name="connsiteX4" fmla="*/ 845963 w 1055513"/>
                <a:gd name="connsiteY4" fmla="*/ 279400 h 1168400"/>
                <a:gd name="connsiteX5" fmla="*/ 1055513 w 1055513"/>
                <a:gd name="connsiteY5" fmla="*/ 787400 h 1168400"/>
                <a:gd name="connsiteX6" fmla="*/ 725313 w 1055513"/>
                <a:gd name="connsiteY6" fmla="*/ 1136650 h 1168400"/>
                <a:gd name="connsiteX7" fmla="*/ 325263 w 1055513"/>
                <a:gd name="connsiteY7" fmla="*/ 1168400 h 1168400"/>
                <a:gd name="connsiteX8" fmla="*/ 64913 w 1055513"/>
                <a:gd name="connsiteY8" fmla="*/ 1060450 h 1168400"/>
                <a:gd name="connsiteX9" fmla="*/ 306213 w 1055513"/>
                <a:gd name="connsiteY9" fmla="*/ 965200 h 1168400"/>
                <a:gd name="connsiteX10" fmla="*/ 560213 w 1055513"/>
                <a:gd name="connsiteY10" fmla="*/ 984250 h 1168400"/>
                <a:gd name="connsiteX11" fmla="*/ 560213 w 1055513"/>
                <a:gd name="connsiteY11" fmla="*/ 768350 h 1168400"/>
                <a:gd name="connsiteX12" fmla="*/ 134763 w 1055513"/>
                <a:gd name="connsiteY12" fmla="*/ 755650 h 1168400"/>
                <a:gd name="connsiteX13" fmla="*/ 1413 w 1055513"/>
                <a:gd name="connsiteY13" fmla="*/ 514350 h 1168400"/>
                <a:gd name="connsiteX0" fmla="*/ 82550 w 1136650"/>
                <a:gd name="connsiteY0" fmla="*/ 514350 h 1168400"/>
                <a:gd name="connsiteX1" fmla="*/ 177800 w 1136650"/>
                <a:gd name="connsiteY1" fmla="*/ 165100 h 1168400"/>
                <a:gd name="connsiteX2" fmla="*/ 336550 w 1136650"/>
                <a:gd name="connsiteY2" fmla="*/ 12700 h 1168400"/>
                <a:gd name="connsiteX3" fmla="*/ 717550 w 1136650"/>
                <a:gd name="connsiteY3" fmla="*/ 0 h 1168400"/>
                <a:gd name="connsiteX4" fmla="*/ 927100 w 1136650"/>
                <a:gd name="connsiteY4" fmla="*/ 279400 h 1168400"/>
                <a:gd name="connsiteX5" fmla="*/ 1136650 w 1136650"/>
                <a:gd name="connsiteY5" fmla="*/ 787400 h 1168400"/>
                <a:gd name="connsiteX6" fmla="*/ 806450 w 1136650"/>
                <a:gd name="connsiteY6" fmla="*/ 1136650 h 1168400"/>
                <a:gd name="connsiteX7" fmla="*/ 406400 w 1136650"/>
                <a:gd name="connsiteY7" fmla="*/ 1168400 h 1168400"/>
                <a:gd name="connsiteX8" fmla="*/ 0 w 1136650"/>
                <a:gd name="connsiteY8" fmla="*/ 1073150 h 1168400"/>
                <a:gd name="connsiteX9" fmla="*/ 387350 w 1136650"/>
                <a:gd name="connsiteY9" fmla="*/ 965200 h 1168400"/>
                <a:gd name="connsiteX10" fmla="*/ 641350 w 1136650"/>
                <a:gd name="connsiteY10" fmla="*/ 984250 h 1168400"/>
                <a:gd name="connsiteX11" fmla="*/ 641350 w 1136650"/>
                <a:gd name="connsiteY11" fmla="*/ 768350 h 1168400"/>
                <a:gd name="connsiteX12" fmla="*/ 215900 w 1136650"/>
                <a:gd name="connsiteY12" fmla="*/ 755650 h 1168400"/>
                <a:gd name="connsiteX13" fmla="*/ 82550 w 1136650"/>
                <a:gd name="connsiteY13" fmla="*/ 514350 h 1168400"/>
                <a:gd name="connsiteX0" fmla="*/ 82576 w 1136676"/>
                <a:gd name="connsiteY0" fmla="*/ 514350 h 1168400"/>
                <a:gd name="connsiteX1" fmla="*/ 177826 w 1136676"/>
                <a:gd name="connsiteY1" fmla="*/ 165100 h 1168400"/>
                <a:gd name="connsiteX2" fmla="*/ 336576 w 1136676"/>
                <a:gd name="connsiteY2" fmla="*/ 12700 h 1168400"/>
                <a:gd name="connsiteX3" fmla="*/ 717576 w 1136676"/>
                <a:gd name="connsiteY3" fmla="*/ 0 h 1168400"/>
                <a:gd name="connsiteX4" fmla="*/ 927126 w 1136676"/>
                <a:gd name="connsiteY4" fmla="*/ 279400 h 1168400"/>
                <a:gd name="connsiteX5" fmla="*/ 1136676 w 1136676"/>
                <a:gd name="connsiteY5" fmla="*/ 787400 h 1168400"/>
                <a:gd name="connsiteX6" fmla="*/ 806476 w 1136676"/>
                <a:gd name="connsiteY6" fmla="*/ 1136650 h 1168400"/>
                <a:gd name="connsiteX7" fmla="*/ 406426 w 1136676"/>
                <a:gd name="connsiteY7" fmla="*/ 1168400 h 1168400"/>
                <a:gd name="connsiteX8" fmla="*/ 26 w 1136676"/>
                <a:gd name="connsiteY8" fmla="*/ 1073150 h 1168400"/>
                <a:gd name="connsiteX9" fmla="*/ 387376 w 1136676"/>
                <a:gd name="connsiteY9" fmla="*/ 965200 h 1168400"/>
                <a:gd name="connsiteX10" fmla="*/ 641376 w 1136676"/>
                <a:gd name="connsiteY10" fmla="*/ 984250 h 1168400"/>
                <a:gd name="connsiteX11" fmla="*/ 641376 w 1136676"/>
                <a:gd name="connsiteY11" fmla="*/ 768350 h 1168400"/>
                <a:gd name="connsiteX12" fmla="*/ 215926 w 1136676"/>
                <a:gd name="connsiteY12" fmla="*/ 755650 h 1168400"/>
                <a:gd name="connsiteX13" fmla="*/ 82576 w 1136676"/>
                <a:gd name="connsiteY13" fmla="*/ 514350 h 1168400"/>
                <a:gd name="connsiteX0" fmla="*/ 82576 w 1136676"/>
                <a:gd name="connsiteY0" fmla="*/ 544075 h 1198125"/>
                <a:gd name="connsiteX1" fmla="*/ 177826 w 1136676"/>
                <a:gd name="connsiteY1" fmla="*/ 194825 h 1198125"/>
                <a:gd name="connsiteX2" fmla="*/ 336576 w 1136676"/>
                <a:gd name="connsiteY2" fmla="*/ 42425 h 1198125"/>
                <a:gd name="connsiteX3" fmla="*/ 717576 w 1136676"/>
                <a:gd name="connsiteY3" fmla="*/ 29725 h 1198125"/>
                <a:gd name="connsiteX4" fmla="*/ 927126 w 1136676"/>
                <a:gd name="connsiteY4" fmla="*/ 309125 h 1198125"/>
                <a:gd name="connsiteX5" fmla="*/ 1136676 w 1136676"/>
                <a:gd name="connsiteY5" fmla="*/ 817125 h 1198125"/>
                <a:gd name="connsiteX6" fmla="*/ 806476 w 1136676"/>
                <a:gd name="connsiteY6" fmla="*/ 1166375 h 1198125"/>
                <a:gd name="connsiteX7" fmla="*/ 406426 w 1136676"/>
                <a:gd name="connsiteY7" fmla="*/ 1198125 h 1198125"/>
                <a:gd name="connsiteX8" fmla="*/ 26 w 1136676"/>
                <a:gd name="connsiteY8" fmla="*/ 1102875 h 1198125"/>
                <a:gd name="connsiteX9" fmla="*/ 387376 w 1136676"/>
                <a:gd name="connsiteY9" fmla="*/ 994925 h 1198125"/>
                <a:gd name="connsiteX10" fmla="*/ 641376 w 1136676"/>
                <a:gd name="connsiteY10" fmla="*/ 1013975 h 1198125"/>
                <a:gd name="connsiteX11" fmla="*/ 641376 w 1136676"/>
                <a:gd name="connsiteY11" fmla="*/ 798075 h 1198125"/>
                <a:gd name="connsiteX12" fmla="*/ 215926 w 1136676"/>
                <a:gd name="connsiteY12" fmla="*/ 785375 h 1198125"/>
                <a:gd name="connsiteX13" fmla="*/ 82576 w 1136676"/>
                <a:gd name="connsiteY13" fmla="*/ 544075 h 1198125"/>
                <a:gd name="connsiteX0" fmla="*/ 82576 w 1136676"/>
                <a:gd name="connsiteY0" fmla="*/ 558661 h 1212711"/>
                <a:gd name="connsiteX1" fmla="*/ 177826 w 1136676"/>
                <a:gd name="connsiteY1" fmla="*/ 209411 h 1212711"/>
                <a:gd name="connsiteX2" fmla="*/ 336576 w 1136676"/>
                <a:gd name="connsiteY2" fmla="*/ 57011 h 1212711"/>
                <a:gd name="connsiteX3" fmla="*/ 717576 w 1136676"/>
                <a:gd name="connsiteY3" fmla="*/ 44311 h 1212711"/>
                <a:gd name="connsiteX4" fmla="*/ 927126 w 1136676"/>
                <a:gd name="connsiteY4" fmla="*/ 323711 h 1212711"/>
                <a:gd name="connsiteX5" fmla="*/ 1136676 w 1136676"/>
                <a:gd name="connsiteY5" fmla="*/ 831711 h 1212711"/>
                <a:gd name="connsiteX6" fmla="*/ 806476 w 1136676"/>
                <a:gd name="connsiteY6" fmla="*/ 1180961 h 1212711"/>
                <a:gd name="connsiteX7" fmla="*/ 406426 w 1136676"/>
                <a:gd name="connsiteY7" fmla="*/ 1212711 h 1212711"/>
                <a:gd name="connsiteX8" fmla="*/ 26 w 1136676"/>
                <a:gd name="connsiteY8" fmla="*/ 1117461 h 1212711"/>
                <a:gd name="connsiteX9" fmla="*/ 387376 w 1136676"/>
                <a:gd name="connsiteY9" fmla="*/ 1009511 h 1212711"/>
                <a:gd name="connsiteX10" fmla="*/ 641376 w 1136676"/>
                <a:gd name="connsiteY10" fmla="*/ 1028561 h 1212711"/>
                <a:gd name="connsiteX11" fmla="*/ 641376 w 1136676"/>
                <a:gd name="connsiteY11" fmla="*/ 812661 h 1212711"/>
                <a:gd name="connsiteX12" fmla="*/ 215926 w 1136676"/>
                <a:gd name="connsiteY12" fmla="*/ 799961 h 1212711"/>
                <a:gd name="connsiteX13" fmla="*/ 82576 w 1136676"/>
                <a:gd name="connsiteY13" fmla="*/ 558661 h 1212711"/>
                <a:gd name="connsiteX0" fmla="*/ 82576 w 1138411"/>
                <a:gd name="connsiteY0" fmla="*/ 558661 h 1212711"/>
                <a:gd name="connsiteX1" fmla="*/ 177826 w 1138411"/>
                <a:gd name="connsiteY1" fmla="*/ 209411 h 1212711"/>
                <a:gd name="connsiteX2" fmla="*/ 336576 w 1138411"/>
                <a:gd name="connsiteY2" fmla="*/ 57011 h 1212711"/>
                <a:gd name="connsiteX3" fmla="*/ 717576 w 1138411"/>
                <a:gd name="connsiteY3" fmla="*/ 44311 h 1212711"/>
                <a:gd name="connsiteX4" fmla="*/ 927126 w 1138411"/>
                <a:gd name="connsiteY4" fmla="*/ 323711 h 1212711"/>
                <a:gd name="connsiteX5" fmla="*/ 1136676 w 1138411"/>
                <a:gd name="connsiteY5" fmla="*/ 831711 h 1212711"/>
                <a:gd name="connsiteX6" fmla="*/ 806476 w 1138411"/>
                <a:gd name="connsiteY6" fmla="*/ 1180961 h 1212711"/>
                <a:gd name="connsiteX7" fmla="*/ 406426 w 1138411"/>
                <a:gd name="connsiteY7" fmla="*/ 1212711 h 1212711"/>
                <a:gd name="connsiteX8" fmla="*/ 26 w 1138411"/>
                <a:gd name="connsiteY8" fmla="*/ 1117461 h 1212711"/>
                <a:gd name="connsiteX9" fmla="*/ 387376 w 1138411"/>
                <a:gd name="connsiteY9" fmla="*/ 1009511 h 1212711"/>
                <a:gd name="connsiteX10" fmla="*/ 641376 w 1138411"/>
                <a:gd name="connsiteY10" fmla="*/ 1028561 h 1212711"/>
                <a:gd name="connsiteX11" fmla="*/ 641376 w 1138411"/>
                <a:gd name="connsiteY11" fmla="*/ 812661 h 1212711"/>
                <a:gd name="connsiteX12" fmla="*/ 215926 w 1138411"/>
                <a:gd name="connsiteY12" fmla="*/ 799961 h 1212711"/>
                <a:gd name="connsiteX13" fmla="*/ 82576 w 1138411"/>
                <a:gd name="connsiteY13" fmla="*/ 558661 h 1212711"/>
                <a:gd name="connsiteX0" fmla="*/ 82576 w 1164295"/>
                <a:gd name="connsiteY0" fmla="*/ 558661 h 1212711"/>
                <a:gd name="connsiteX1" fmla="*/ 177826 w 1164295"/>
                <a:gd name="connsiteY1" fmla="*/ 209411 h 1212711"/>
                <a:gd name="connsiteX2" fmla="*/ 336576 w 1164295"/>
                <a:gd name="connsiteY2" fmla="*/ 57011 h 1212711"/>
                <a:gd name="connsiteX3" fmla="*/ 717576 w 1164295"/>
                <a:gd name="connsiteY3" fmla="*/ 44311 h 1212711"/>
                <a:gd name="connsiteX4" fmla="*/ 927126 w 1164295"/>
                <a:gd name="connsiteY4" fmla="*/ 323711 h 1212711"/>
                <a:gd name="connsiteX5" fmla="*/ 1136676 w 1164295"/>
                <a:gd name="connsiteY5" fmla="*/ 831711 h 1212711"/>
                <a:gd name="connsiteX6" fmla="*/ 806476 w 1164295"/>
                <a:gd name="connsiteY6" fmla="*/ 1180961 h 1212711"/>
                <a:gd name="connsiteX7" fmla="*/ 406426 w 1164295"/>
                <a:gd name="connsiteY7" fmla="*/ 1212711 h 1212711"/>
                <a:gd name="connsiteX8" fmla="*/ 26 w 1164295"/>
                <a:gd name="connsiteY8" fmla="*/ 1117461 h 1212711"/>
                <a:gd name="connsiteX9" fmla="*/ 387376 w 1164295"/>
                <a:gd name="connsiteY9" fmla="*/ 1009511 h 1212711"/>
                <a:gd name="connsiteX10" fmla="*/ 641376 w 1164295"/>
                <a:gd name="connsiteY10" fmla="*/ 1028561 h 1212711"/>
                <a:gd name="connsiteX11" fmla="*/ 641376 w 1164295"/>
                <a:gd name="connsiteY11" fmla="*/ 812661 h 1212711"/>
                <a:gd name="connsiteX12" fmla="*/ 215926 w 1164295"/>
                <a:gd name="connsiteY12" fmla="*/ 799961 h 1212711"/>
                <a:gd name="connsiteX13" fmla="*/ 82576 w 1164295"/>
                <a:gd name="connsiteY13" fmla="*/ 558661 h 1212711"/>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5 w 1164294"/>
                <a:gd name="connsiteY0" fmla="*/ 558661 h 1245664"/>
                <a:gd name="connsiteX1" fmla="*/ 177825 w 1164294"/>
                <a:gd name="connsiteY1" fmla="*/ 209411 h 1245664"/>
                <a:gd name="connsiteX2" fmla="*/ 336575 w 1164294"/>
                <a:gd name="connsiteY2" fmla="*/ 57011 h 1245664"/>
                <a:gd name="connsiteX3" fmla="*/ 717575 w 1164294"/>
                <a:gd name="connsiteY3" fmla="*/ 44311 h 1245664"/>
                <a:gd name="connsiteX4" fmla="*/ 927125 w 1164294"/>
                <a:gd name="connsiteY4" fmla="*/ 323711 h 1245664"/>
                <a:gd name="connsiteX5" fmla="*/ 1136675 w 1164294"/>
                <a:gd name="connsiteY5" fmla="*/ 831711 h 1245664"/>
                <a:gd name="connsiteX6" fmla="*/ 806475 w 1164294"/>
                <a:gd name="connsiteY6" fmla="*/ 1180961 h 1245664"/>
                <a:gd name="connsiteX7" fmla="*/ 406425 w 1164294"/>
                <a:gd name="connsiteY7" fmla="*/ 1212711 h 1245664"/>
                <a:gd name="connsiteX8" fmla="*/ 25 w 1164294"/>
                <a:gd name="connsiteY8" fmla="*/ 1117461 h 1245664"/>
                <a:gd name="connsiteX9" fmla="*/ 387375 w 1164294"/>
                <a:gd name="connsiteY9" fmla="*/ 1009511 h 1245664"/>
                <a:gd name="connsiteX10" fmla="*/ 641375 w 1164294"/>
                <a:gd name="connsiteY10" fmla="*/ 1028561 h 1245664"/>
                <a:gd name="connsiteX11" fmla="*/ 641375 w 1164294"/>
                <a:gd name="connsiteY11" fmla="*/ 812661 h 1245664"/>
                <a:gd name="connsiteX12" fmla="*/ 215925 w 1164294"/>
                <a:gd name="connsiteY12" fmla="*/ 799961 h 1245664"/>
                <a:gd name="connsiteX13" fmla="*/ 82575 w 1164294"/>
                <a:gd name="connsiteY13" fmla="*/ 558661 h 1245664"/>
                <a:gd name="connsiteX0" fmla="*/ 82575 w 1164294"/>
                <a:gd name="connsiteY0" fmla="*/ 558661 h 1224763"/>
                <a:gd name="connsiteX1" fmla="*/ 177825 w 1164294"/>
                <a:gd name="connsiteY1" fmla="*/ 209411 h 1224763"/>
                <a:gd name="connsiteX2" fmla="*/ 336575 w 1164294"/>
                <a:gd name="connsiteY2" fmla="*/ 57011 h 1224763"/>
                <a:gd name="connsiteX3" fmla="*/ 717575 w 1164294"/>
                <a:gd name="connsiteY3" fmla="*/ 44311 h 1224763"/>
                <a:gd name="connsiteX4" fmla="*/ 927125 w 1164294"/>
                <a:gd name="connsiteY4" fmla="*/ 323711 h 1224763"/>
                <a:gd name="connsiteX5" fmla="*/ 1136675 w 1164294"/>
                <a:gd name="connsiteY5" fmla="*/ 831711 h 1224763"/>
                <a:gd name="connsiteX6" fmla="*/ 806475 w 1164294"/>
                <a:gd name="connsiteY6" fmla="*/ 1180961 h 1224763"/>
                <a:gd name="connsiteX7" fmla="*/ 406425 w 1164294"/>
                <a:gd name="connsiteY7" fmla="*/ 1212711 h 1224763"/>
                <a:gd name="connsiteX8" fmla="*/ 25 w 1164294"/>
                <a:gd name="connsiteY8" fmla="*/ 1117461 h 1224763"/>
                <a:gd name="connsiteX9" fmla="*/ 387375 w 1164294"/>
                <a:gd name="connsiteY9" fmla="*/ 1009511 h 1224763"/>
                <a:gd name="connsiteX10" fmla="*/ 641375 w 1164294"/>
                <a:gd name="connsiteY10" fmla="*/ 1028561 h 1224763"/>
                <a:gd name="connsiteX11" fmla="*/ 641375 w 1164294"/>
                <a:gd name="connsiteY11" fmla="*/ 812661 h 1224763"/>
                <a:gd name="connsiteX12" fmla="*/ 215925 w 1164294"/>
                <a:gd name="connsiteY12" fmla="*/ 799961 h 1224763"/>
                <a:gd name="connsiteX13" fmla="*/ 82575 w 1164294"/>
                <a:gd name="connsiteY13" fmla="*/ 558661 h 1224763"/>
                <a:gd name="connsiteX0" fmla="*/ 82575 w 1164213"/>
                <a:gd name="connsiteY0" fmla="*/ 524673 h 1190775"/>
                <a:gd name="connsiteX1" fmla="*/ 177825 w 1164213"/>
                <a:gd name="connsiteY1" fmla="*/ 175423 h 1190775"/>
                <a:gd name="connsiteX2" fmla="*/ 336575 w 1164213"/>
                <a:gd name="connsiteY2" fmla="*/ 23023 h 1190775"/>
                <a:gd name="connsiteX3" fmla="*/ 723925 w 1164213"/>
                <a:gd name="connsiteY3" fmla="*/ 61123 h 1190775"/>
                <a:gd name="connsiteX4" fmla="*/ 927125 w 1164213"/>
                <a:gd name="connsiteY4" fmla="*/ 289723 h 1190775"/>
                <a:gd name="connsiteX5" fmla="*/ 1136675 w 1164213"/>
                <a:gd name="connsiteY5" fmla="*/ 797723 h 1190775"/>
                <a:gd name="connsiteX6" fmla="*/ 806475 w 1164213"/>
                <a:gd name="connsiteY6" fmla="*/ 1146973 h 1190775"/>
                <a:gd name="connsiteX7" fmla="*/ 406425 w 1164213"/>
                <a:gd name="connsiteY7" fmla="*/ 1178723 h 1190775"/>
                <a:gd name="connsiteX8" fmla="*/ 25 w 1164213"/>
                <a:gd name="connsiteY8" fmla="*/ 1083473 h 1190775"/>
                <a:gd name="connsiteX9" fmla="*/ 387375 w 1164213"/>
                <a:gd name="connsiteY9" fmla="*/ 975523 h 1190775"/>
                <a:gd name="connsiteX10" fmla="*/ 641375 w 1164213"/>
                <a:gd name="connsiteY10" fmla="*/ 994573 h 1190775"/>
                <a:gd name="connsiteX11" fmla="*/ 641375 w 1164213"/>
                <a:gd name="connsiteY11" fmla="*/ 778673 h 1190775"/>
                <a:gd name="connsiteX12" fmla="*/ 215925 w 1164213"/>
                <a:gd name="connsiteY12" fmla="*/ 765973 h 1190775"/>
                <a:gd name="connsiteX13" fmla="*/ 82575 w 1164213"/>
                <a:gd name="connsiteY13" fmla="*/ 524673 h 1190775"/>
                <a:gd name="connsiteX0" fmla="*/ 82575 w 1164213"/>
                <a:gd name="connsiteY0" fmla="*/ 531286 h 1197388"/>
                <a:gd name="connsiteX1" fmla="*/ 82575 w 1164213"/>
                <a:gd name="connsiteY1" fmla="*/ 283636 h 1197388"/>
                <a:gd name="connsiteX2" fmla="*/ 336575 w 1164213"/>
                <a:gd name="connsiteY2" fmla="*/ 29636 h 1197388"/>
                <a:gd name="connsiteX3" fmla="*/ 723925 w 1164213"/>
                <a:gd name="connsiteY3" fmla="*/ 67736 h 1197388"/>
                <a:gd name="connsiteX4" fmla="*/ 927125 w 1164213"/>
                <a:gd name="connsiteY4" fmla="*/ 296336 h 1197388"/>
                <a:gd name="connsiteX5" fmla="*/ 1136675 w 1164213"/>
                <a:gd name="connsiteY5" fmla="*/ 804336 h 1197388"/>
                <a:gd name="connsiteX6" fmla="*/ 806475 w 1164213"/>
                <a:gd name="connsiteY6" fmla="*/ 1153586 h 1197388"/>
                <a:gd name="connsiteX7" fmla="*/ 406425 w 1164213"/>
                <a:gd name="connsiteY7" fmla="*/ 1185336 h 1197388"/>
                <a:gd name="connsiteX8" fmla="*/ 25 w 1164213"/>
                <a:gd name="connsiteY8" fmla="*/ 1090086 h 1197388"/>
                <a:gd name="connsiteX9" fmla="*/ 387375 w 1164213"/>
                <a:gd name="connsiteY9" fmla="*/ 982136 h 1197388"/>
                <a:gd name="connsiteX10" fmla="*/ 641375 w 1164213"/>
                <a:gd name="connsiteY10" fmla="*/ 1001186 h 1197388"/>
                <a:gd name="connsiteX11" fmla="*/ 641375 w 1164213"/>
                <a:gd name="connsiteY11" fmla="*/ 785286 h 1197388"/>
                <a:gd name="connsiteX12" fmla="*/ 215925 w 1164213"/>
                <a:gd name="connsiteY12" fmla="*/ 772586 h 1197388"/>
                <a:gd name="connsiteX13" fmla="*/ 82575 w 1164213"/>
                <a:gd name="connsiteY13" fmla="*/ 531286 h 1197388"/>
                <a:gd name="connsiteX0" fmla="*/ 82575 w 1164213"/>
                <a:gd name="connsiteY0" fmla="*/ 532138 h 1198240"/>
                <a:gd name="connsiteX1" fmla="*/ 101625 w 1164213"/>
                <a:gd name="connsiteY1" fmla="*/ 297188 h 1198240"/>
                <a:gd name="connsiteX2" fmla="*/ 336575 w 1164213"/>
                <a:gd name="connsiteY2" fmla="*/ 30488 h 1198240"/>
                <a:gd name="connsiteX3" fmla="*/ 723925 w 1164213"/>
                <a:gd name="connsiteY3" fmla="*/ 68588 h 1198240"/>
                <a:gd name="connsiteX4" fmla="*/ 927125 w 1164213"/>
                <a:gd name="connsiteY4" fmla="*/ 297188 h 1198240"/>
                <a:gd name="connsiteX5" fmla="*/ 1136675 w 1164213"/>
                <a:gd name="connsiteY5" fmla="*/ 805188 h 1198240"/>
                <a:gd name="connsiteX6" fmla="*/ 806475 w 1164213"/>
                <a:gd name="connsiteY6" fmla="*/ 1154438 h 1198240"/>
                <a:gd name="connsiteX7" fmla="*/ 406425 w 1164213"/>
                <a:gd name="connsiteY7" fmla="*/ 1186188 h 1198240"/>
                <a:gd name="connsiteX8" fmla="*/ 25 w 1164213"/>
                <a:gd name="connsiteY8" fmla="*/ 1090938 h 1198240"/>
                <a:gd name="connsiteX9" fmla="*/ 387375 w 1164213"/>
                <a:gd name="connsiteY9" fmla="*/ 982988 h 1198240"/>
                <a:gd name="connsiteX10" fmla="*/ 641375 w 1164213"/>
                <a:gd name="connsiteY10" fmla="*/ 1002038 h 1198240"/>
                <a:gd name="connsiteX11" fmla="*/ 641375 w 1164213"/>
                <a:gd name="connsiteY11" fmla="*/ 786138 h 1198240"/>
                <a:gd name="connsiteX12" fmla="*/ 215925 w 1164213"/>
                <a:gd name="connsiteY12" fmla="*/ 773438 h 1198240"/>
                <a:gd name="connsiteX13" fmla="*/ 82575 w 1164213"/>
                <a:gd name="connsiteY13" fmla="*/ 532138 h 1198240"/>
                <a:gd name="connsiteX0" fmla="*/ 82575 w 1164213"/>
                <a:gd name="connsiteY0" fmla="*/ 532138 h 1198240"/>
                <a:gd name="connsiteX1" fmla="*/ 336575 w 1164213"/>
                <a:gd name="connsiteY1" fmla="*/ 30488 h 1198240"/>
                <a:gd name="connsiteX2" fmla="*/ 723925 w 1164213"/>
                <a:gd name="connsiteY2" fmla="*/ 68588 h 1198240"/>
                <a:gd name="connsiteX3" fmla="*/ 927125 w 1164213"/>
                <a:gd name="connsiteY3" fmla="*/ 297188 h 1198240"/>
                <a:gd name="connsiteX4" fmla="*/ 1136675 w 1164213"/>
                <a:gd name="connsiteY4" fmla="*/ 805188 h 1198240"/>
                <a:gd name="connsiteX5" fmla="*/ 806475 w 1164213"/>
                <a:gd name="connsiteY5" fmla="*/ 1154438 h 1198240"/>
                <a:gd name="connsiteX6" fmla="*/ 406425 w 1164213"/>
                <a:gd name="connsiteY6" fmla="*/ 1186188 h 1198240"/>
                <a:gd name="connsiteX7" fmla="*/ 25 w 1164213"/>
                <a:gd name="connsiteY7" fmla="*/ 1090938 h 1198240"/>
                <a:gd name="connsiteX8" fmla="*/ 387375 w 1164213"/>
                <a:gd name="connsiteY8" fmla="*/ 982988 h 1198240"/>
                <a:gd name="connsiteX9" fmla="*/ 641375 w 1164213"/>
                <a:gd name="connsiteY9" fmla="*/ 1002038 h 1198240"/>
                <a:gd name="connsiteX10" fmla="*/ 641375 w 1164213"/>
                <a:gd name="connsiteY10" fmla="*/ 786138 h 1198240"/>
                <a:gd name="connsiteX11" fmla="*/ 215925 w 1164213"/>
                <a:gd name="connsiteY11" fmla="*/ 773438 h 1198240"/>
                <a:gd name="connsiteX12" fmla="*/ 82575 w 1164213"/>
                <a:gd name="connsiteY12" fmla="*/ 532138 h 1198240"/>
                <a:gd name="connsiteX0" fmla="*/ 82575 w 1164213"/>
                <a:gd name="connsiteY0" fmla="*/ 476547 h 1142649"/>
                <a:gd name="connsiteX1" fmla="*/ 234975 w 1164213"/>
                <a:gd name="connsiteY1" fmla="*/ 51097 h 1142649"/>
                <a:gd name="connsiteX2" fmla="*/ 723925 w 1164213"/>
                <a:gd name="connsiteY2" fmla="*/ 12997 h 1142649"/>
                <a:gd name="connsiteX3" fmla="*/ 927125 w 1164213"/>
                <a:gd name="connsiteY3" fmla="*/ 241597 h 1142649"/>
                <a:gd name="connsiteX4" fmla="*/ 1136675 w 1164213"/>
                <a:gd name="connsiteY4" fmla="*/ 749597 h 1142649"/>
                <a:gd name="connsiteX5" fmla="*/ 806475 w 1164213"/>
                <a:gd name="connsiteY5" fmla="*/ 1098847 h 1142649"/>
                <a:gd name="connsiteX6" fmla="*/ 406425 w 1164213"/>
                <a:gd name="connsiteY6" fmla="*/ 1130597 h 1142649"/>
                <a:gd name="connsiteX7" fmla="*/ 25 w 1164213"/>
                <a:gd name="connsiteY7" fmla="*/ 1035347 h 1142649"/>
                <a:gd name="connsiteX8" fmla="*/ 387375 w 1164213"/>
                <a:gd name="connsiteY8" fmla="*/ 927397 h 1142649"/>
                <a:gd name="connsiteX9" fmla="*/ 641375 w 1164213"/>
                <a:gd name="connsiteY9" fmla="*/ 946447 h 1142649"/>
                <a:gd name="connsiteX10" fmla="*/ 641375 w 1164213"/>
                <a:gd name="connsiteY10" fmla="*/ 730547 h 1142649"/>
                <a:gd name="connsiteX11" fmla="*/ 215925 w 1164213"/>
                <a:gd name="connsiteY11" fmla="*/ 717847 h 1142649"/>
                <a:gd name="connsiteX12" fmla="*/ 82575 w 1164213"/>
                <a:gd name="connsiteY12" fmla="*/ 476547 h 1142649"/>
                <a:gd name="connsiteX0" fmla="*/ 82575 w 1141038"/>
                <a:gd name="connsiteY0" fmla="*/ 476547 h 1142649"/>
                <a:gd name="connsiteX1" fmla="*/ 234975 w 1141038"/>
                <a:gd name="connsiteY1" fmla="*/ 51097 h 1142649"/>
                <a:gd name="connsiteX2" fmla="*/ 723925 w 1141038"/>
                <a:gd name="connsiteY2" fmla="*/ 12997 h 1142649"/>
                <a:gd name="connsiteX3" fmla="*/ 977925 w 1141038"/>
                <a:gd name="connsiteY3" fmla="*/ 241597 h 1142649"/>
                <a:gd name="connsiteX4" fmla="*/ 1136675 w 1141038"/>
                <a:gd name="connsiteY4" fmla="*/ 749597 h 1142649"/>
                <a:gd name="connsiteX5" fmla="*/ 806475 w 1141038"/>
                <a:gd name="connsiteY5" fmla="*/ 1098847 h 1142649"/>
                <a:gd name="connsiteX6" fmla="*/ 406425 w 1141038"/>
                <a:gd name="connsiteY6" fmla="*/ 1130597 h 1142649"/>
                <a:gd name="connsiteX7" fmla="*/ 25 w 1141038"/>
                <a:gd name="connsiteY7" fmla="*/ 1035347 h 1142649"/>
                <a:gd name="connsiteX8" fmla="*/ 387375 w 1141038"/>
                <a:gd name="connsiteY8" fmla="*/ 927397 h 1142649"/>
                <a:gd name="connsiteX9" fmla="*/ 641375 w 1141038"/>
                <a:gd name="connsiteY9" fmla="*/ 946447 h 1142649"/>
                <a:gd name="connsiteX10" fmla="*/ 641375 w 1141038"/>
                <a:gd name="connsiteY10" fmla="*/ 730547 h 1142649"/>
                <a:gd name="connsiteX11" fmla="*/ 215925 w 1141038"/>
                <a:gd name="connsiteY11" fmla="*/ 717847 h 1142649"/>
                <a:gd name="connsiteX12" fmla="*/ 82575 w 1141038"/>
                <a:gd name="connsiteY12" fmla="*/ 476547 h 1142649"/>
                <a:gd name="connsiteX0" fmla="*/ 82575 w 1142194"/>
                <a:gd name="connsiteY0" fmla="*/ 476547 h 1142649"/>
                <a:gd name="connsiteX1" fmla="*/ 234975 w 1142194"/>
                <a:gd name="connsiteY1" fmla="*/ 51097 h 1142649"/>
                <a:gd name="connsiteX2" fmla="*/ 723925 w 1142194"/>
                <a:gd name="connsiteY2" fmla="*/ 12997 h 1142649"/>
                <a:gd name="connsiteX3" fmla="*/ 977925 w 1142194"/>
                <a:gd name="connsiteY3" fmla="*/ 241597 h 1142649"/>
                <a:gd name="connsiteX4" fmla="*/ 1136675 w 1142194"/>
                <a:gd name="connsiteY4" fmla="*/ 749597 h 1142649"/>
                <a:gd name="connsiteX5" fmla="*/ 806475 w 1142194"/>
                <a:gd name="connsiteY5" fmla="*/ 1098847 h 1142649"/>
                <a:gd name="connsiteX6" fmla="*/ 406425 w 1142194"/>
                <a:gd name="connsiteY6" fmla="*/ 1130597 h 1142649"/>
                <a:gd name="connsiteX7" fmla="*/ 25 w 1142194"/>
                <a:gd name="connsiteY7" fmla="*/ 1035347 h 1142649"/>
                <a:gd name="connsiteX8" fmla="*/ 387375 w 1142194"/>
                <a:gd name="connsiteY8" fmla="*/ 927397 h 1142649"/>
                <a:gd name="connsiteX9" fmla="*/ 641375 w 1142194"/>
                <a:gd name="connsiteY9" fmla="*/ 946447 h 1142649"/>
                <a:gd name="connsiteX10" fmla="*/ 641375 w 1142194"/>
                <a:gd name="connsiteY10" fmla="*/ 730547 h 1142649"/>
                <a:gd name="connsiteX11" fmla="*/ 215925 w 1142194"/>
                <a:gd name="connsiteY11" fmla="*/ 717847 h 1142649"/>
                <a:gd name="connsiteX12" fmla="*/ 82575 w 1142194"/>
                <a:gd name="connsiteY12" fmla="*/ 476547 h 1142649"/>
                <a:gd name="connsiteX0" fmla="*/ 82575 w 1145190"/>
                <a:gd name="connsiteY0" fmla="*/ 476547 h 1142649"/>
                <a:gd name="connsiteX1" fmla="*/ 234975 w 1145190"/>
                <a:gd name="connsiteY1" fmla="*/ 51097 h 1142649"/>
                <a:gd name="connsiteX2" fmla="*/ 723925 w 1145190"/>
                <a:gd name="connsiteY2" fmla="*/ 12997 h 1142649"/>
                <a:gd name="connsiteX3" fmla="*/ 977925 w 1145190"/>
                <a:gd name="connsiteY3" fmla="*/ 241597 h 1142649"/>
                <a:gd name="connsiteX4" fmla="*/ 1136675 w 1145190"/>
                <a:gd name="connsiteY4" fmla="*/ 749597 h 1142649"/>
                <a:gd name="connsiteX5" fmla="*/ 806475 w 1145190"/>
                <a:gd name="connsiteY5" fmla="*/ 1098847 h 1142649"/>
                <a:gd name="connsiteX6" fmla="*/ 406425 w 1145190"/>
                <a:gd name="connsiteY6" fmla="*/ 1130597 h 1142649"/>
                <a:gd name="connsiteX7" fmla="*/ 25 w 1145190"/>
                <a:gd name="connsiteY7" fmla="*/ 1035347 h 1142649"/>
                <a:gd name="connsiteX8" fmla="*/ 387375 w 1145190"/>
                <a:gd name="connsiteY8" fmla="*/ 927397 h 1142649"/>
                <a:gd name="connsiteX9" fmla="*/ 641375 w 1145190"/>
                <a:gd name="connsiteY9" fmla="*/ 946447 h 1142649"/>
                <a:gd name="connsiteX10" fmla="*/ 641375 w 1145190"/>
                <a:gd name="connsiteY10" fmla="*/ 730547 h 1142649"/>
                <a:gd name="connsiteX11" fmla="*/ 215925 w 1145190"/>
                <a:gd name="connsiteY11" fmla="*/ 717847 h 1142649"/>
                <a:gd name="connsiteX12" fmla="*/ 82575 w 1145190"/>
                <a:gd name="connsiteY12" fmla="*/ 476547 h 1142649"/>
                <a:gd name="connsiteX0" fmla="*/ 82575 w 1166640"/>
                <a:gd name="connsiteY0" fmla="*/ 476547 h 1142451"/>
                <a:gd name="connsiteX1" fmla="*/ 234975 w 1166640"/>
                <a:gd name="connsiteY1" fmla="*/ 51097 h 1142451"/>
                <a:gd name="connsiteX2" fmla="*/ 723925 w 1166640"/>
                <a:gd name="connsiteY2" fmla="*/ 12997 h 1142451"/>
                <a:gd name="connsiteX3" fmla="*/ 977925 w 1166640"/>
                <a:gd name="connsiteY3" fmla="*/ 241597 h 1142451"/>
                <a:gd name="connsiteX4" fmla="*/ 1136675 w 1166640"/>
                <a:gd name="connsiteY4" fmla="*/ 749597 h 1142451"/>
                <a:gd name="connsiteX5" fmla="*/ 406425 w 1166640"/>
                <a:gd name="connsiteY5" fmla="*/ 1130597 h 1142451"/>
                <a:gd name="connsiteX6" fmla="*/ 25 w 1166640"/>
                <a:gd name="connsiteY6" fmla="*/ 1035347 h 1142451"/>
                <a:gd name="connsiteX7" fmla="*/ 387375 w 1166640"/>
                <a:gd name="connsiteY7" fmla="*/ 927397 h 1142451"/>
                <a:gd name="connsiteX8" fmla="*/ 641375 w 1166640"/>
                <a:gd name="connsiteY8" fmla="*/ 946447 h 1142451"/>
                <a:gd name="connsiteX9" fmla="*/ 641375 w 1166640"/>
                <a:gd name="connsiteY9" fmla="*/ 730547 h 1142451"/>
                <a:gd name="connsiteX10" fmla="*/ 215925 w 1166640"/>
                <a:gd name="connsiteY10" fmla="*/ 717847 h 1142451"/>
                <a:gd name="connsiteX11" fmla="*/ 82575 w 1166640"/>
                <a:gd name="connsiteY11" fmla="*/ 476547 h 1142451"/>
                <a:gd name="connsiteX0" fmla="*/ 82575 w 1149564"/>
                <a:gd name="connsiteY0" fmla="*/ 476547 h 1142451"/>
                <a:gd name="connsiteX1" fmla="*/ 234975 w 1149564"/>
                <a:gd name="connsiteY1" fmla="*/ 51097 h 1142451"/>
                <a:gd name="connsiteX2" fmla="*/ 723925 w 1149564"/>
                <a:gd name="connsiteY2" fmla="*/ 12997 h 1142451"/>
                <a:gd name="connsiteX3" fmla="*/ 977925 w 1149564"/>
                <a:gd name="connsiteY3" fmla="*/ 241597 h 1142451"/>
                <a:gd name="connsiteX4" fmla="*/ 1136675 w 1149564"/>
                <a:gd name="connsiteY4" fmla="*/ 749597 h 1142451"/>
                <a:gd name="connsiteX5" fmla="*/ 406425 w 1149564"/>
                <a:gd name="connsiteY5" fmla="*/ 1130597 h 1142451"/>
                <a:gd name="connsiteX6" fmla="*/ 25 w 1149564"/>
                <a:gd name="connsiteY6" fmla="*/ 1035347 h 1142451"/>
                <a:gd name="connsiteX7" fmla="*/ 387375 w 1149564"/>
                <a:gd name="connsiteY7" fmla="*/ 927397 h 1142451"/>
                <a:gd name="connsiteX8" fmla="*/ 641375 w 1149564"/>
                <a:gd name="connsiteY8" fmla="*/ 946447 h 1142451"/>
                <a:gd name="connsiteX9" fmla="*/ 641375 w 1149564"/>
                <a:gd name="connsiteY9" fmla="*/ 730547 h 1142451"/>
                <a:gd name="connsiteX10" fmla="*/ 215925 w 1149564"/>
                <a:gd name="connsiteY10" fmla="*/ 717847 h 1142451"/>
                <a:gd name="connsiteX11" fmla="*/ 82575 w 1149564"/>
                <a:gd name="connsiteY11" fmla="*/ 476547 h 1142451"/>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558800 w 1066989"/>
                <a:gd name="connsiteY9" fmla="*/ 7305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133350 w 1066989"/>
                <a:gd name="connsiteY9" fmla="*/ 717847 h 1146964"/>
                <a:gd name="connsiteX10" fmla="*/ 0 w 1066989"/>
                <a:gd name="connsiteY10" fmla="*/ 476547 h 1146964"/>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82550 w 1066989"/>
                <a:gd name="connsiteY9" fmla="*/ 692447 h 1146964"/>
                <a:gd name="connsiteX10" fmla="*/ 0 w 1066989"/>
                <a:gd name="connsiteY10" fmla="*/ 476547 h 1146964"/>
                <a:gd name="connsiteX0" fmla="*/ 0 w 1079689"/>
                <a:gd name="connsiteY0" fmla="*/ 379758 h 1151775"/>
                <a:gd name="connsiteX1" fmla="*/ 165100 w 1079689"/>
                <a:gd name="connsiteY1" fmla="*/ 55908 h 1151775"/>
                <a:gd name="connsiteX2" fmla="*/ 654050 w 1079689"/>
                <a:gd name="connsiteY2" fmla="*/ 17808 h 1151775"/>
                <a:gd name="connsiteX3" fmla="*/ 908050 w 1079689"/>
                <a:gd name="connsiteY3" fmla="*/ 246408 h 1151775"/>
                <a:gd name="connsiteX4" fmla="*/ 1066800 w 1079689"/>
                <a:gd name="connsiteY4" fmla="*/ 754408 h 1151775"/>
                <a:gd name="connsiteX5" fmla="*/ 336550 w 1079689"/>
                <a:gd name="connsiteY5" fmla="*/ 1135408 h 1151775"/>
                <a:gd name="connsiteX6" fmla="*/ 28575 w 1079689"/>
                <a:gd name="connsiteY6" fmla="*/ 1065558 h 1151775"/>
                <a:gd name="connsiteX7" fmla="*/ 638175 w 1079689"/>
                <a:gd name="connsiteY7" fmla="*/ 913158 h 1151775"/>
                <a:gd name="connsiteX8" fmla="*/ 492125 w 1079689"/>
                <a:gd name="connsiteY8" fmla="*/ 709958 h 1151775"/>
                <a:gd name="connsiteX9" fmla="*/ 95250 w 1079689"/>
                <a:gd name="connsiteY9" fmla="*/ 697258 h 1151775"/>
                <a:gd name="connsiteX10" fmla="*/ 0 w 1079689"/>
                <a:gd name="connsiteY10" fmla="*/ 379758 h 1151775"/>
                <a:gd name="connsiteX0" fmla="*/ 0 w 1106676"/>
                <a:gd name="connsiteY0" fmla="*/ 379758 h 1151775"/>
                <a:gd name="connsiteX1" fmla="*/ 165100 w 1106676"/>
                <a:gd name="connsiteY1" fmla="*/ 55908 h 1151775"/>
                <a:gd name="connsiteX2" fmla="*/ 654050 w 1106676"/>
                <a:gd name="connsiteY2" fmla="*/ 17808 h 1151775"/>
                <a:gd name="connsiteX3" fmla="*/ 952500 w 1106676"/>
                <a:gd name="connsiteY3" fmla="*/ 246408 h 1151775"/>
                <a:gd name="connsiteX4" fmla="*/ 1066800 w 1106676"/>
                <a:gd name="connsiteY4" fmla="*/ 754408 h 1151775"/>
                <a:gd name="connsiteX5" fmla="*/ 336550 w 1106676"/>
                <a:gd name="connsiteY5" fmla="*/ 1135408 h 1151775"/>
                <a:gd name="connsiteX6" fmla="*/ 28575 w 1106676"/>
                <a:gd name="connsiteY6" fmla="*/ 1065558 h 1151775"/>
                <a:gd name="connsiteX7" fmla="*/ 638175 w 1106676"/>
                <a:gd name="connsiteY7" fmla="*/ 913158 h 1151775"/>
                <a:gd name="connsiteX8" fmla="*/ 492125 w 1106676"/>
                <a:gd name="connsiteY8" fmla="*/ 709958 h 1151775"/>
                <a:gd name="connsiteX9" fmla="*/ 95250 w 1106676"/>
                <a:gd name="connsiteY9" fmla="*/ 697258 h 1151775"/>
                <a:gd name="connsiteX10" fmla="*/ 0 w 1106676"/>
                <a:gd name="connsiteY10" fmla="*/ 379758 h 1151775"/>
                <a:gd name="connsiteX0" fmla="*/ 0 w 1072717"/>
                <a:gd name="connsiteY0" fmla="*/ 417277 h 1189294"/>
                <a:gd name="connsiteX1" fmla="*/ 165100 w 1072717"/>
                <a:gd name="connsiteY1" fmla="*/ 93427 h 1189294"/>
                <a:gd name="connsiteX2" fmla="*/ 654050 w 1072717"/>
                <a:gd name="connsiteY2" fmla="*/ 55327 h 1189294"/>
                <a:gd name="connsiteX3" fmla="*/ 1066800 w 1072717"/>
                <a:gd name="connsiteY3" fmla="*/ 791927 h 1189294"/>
                <a:gd name="connsiteX4" fmla="*/ 336550 w 1072717"/>
                <a:gd name="connsiteY4" fmla="*/ 1172927 h 1189294"/>
                <a:gd name="connsiteX5" fmla="*/ 28575 w 1072717"/>
                <a:gd name="connsiteY5" fmla="*/ 1103077 h 1189294"/>
                <a:gd name="connsiteX6" fmla="*/ 638175 w 1072717"/>
                <a:gd name="connsiteY6" fmla="*/ 950677 h 1189294"/>
                <a:gd name="connsiteX7" fmla="*/ 492125 w 1072717"/>
                <a:gd name="connsiteY7" fmla="*/ 747477 h 1189294"/>
                <a:gd name="connsiteX8" fmla="*/ 95250 w 1072717"/>
                <a:gd name="connsiteY8" fmla="*/ 734777 h 1189294"/>
                <a:gd name="connsiteX9" fmla="*/ 0 w 1072717"/>
                <a:gd name="connsiteY9" fmla="*/ 417277 h 1189294"/>
                <a:gd name="connsiteX0" fmla="*/ 0 w 1075826"/>
                <a:gd name="connsiteY0" fmla="*/ 415869 h 1187886"/>
                <a:gd name="connsiteX1" fmla="*/ 165100 w 1075826"/>
                <a:gd name="connsiteY1" fmla="*/ 92019 h 1187886"/>
                <a:gd name="connsiteX2" fmla="*/ 654050 w 1075826"/>
                <a:gd name="connsiteY2" fmla="*/ 53919 h 1187886"/>
                <a:gd name="connsiteX3" fmla="*/ 1066800 w 1075826"/>
                <a:gd name="connsiteY3" fmla="*/ 790519 h 1187886"/>
                <a:gd name="connsiteX4" fmla="*/ 336550 w 1075826"/>
                <a:gd name="connsiteY4" fmla="*/ 1171519 h 1187886"/>
                <a:gd name="connsiteX5" fmla="*/ 28575 w 1075826"/>
                <a:gd name="connsiteY5" fmla="*/ 1101669 h 1187886"/>
                <a:gd name="connsiteX6" fmla="*/ 638175 w 1075826"/>
                <a:gd name="connsiteY6" fmla="*/ 949269 h 1187886"/>
                <a:gd name="connsiteX7" fmla="*/ 492125 w 1075826"/>
                <a:gd name="connsiteY7" fmla="*/ 746069 h 1187886"/>
                <a:gd name="connsiteX8" fmla="*/ 95250 w 1075826"/>
                <a:gd name="connsiteY8" fmla="*/ 733369 h 1187886"/>
                <a:gd name="connsiteX9" fmla="*/ 0 w 1075826"/>
                <a:gd name="connsiteY9" fmla="*/ 415869 h 1187886"/>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92125 w 1075826"/>
                <a:gd name="connsiteY7" fmla="*/ 7460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650819 h 1188655"/>
                <a:gd name="connsiteX9" fmla="*/ 0 w 1075826"/>
                <a:gd name="connsiteY9" fmla="*/ 415869 h 1188655"/>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95250 w 1075826"/>
                <a:gd name="connsiteY7" fmla="*/ 650819 h 1188392"/>
                <a:gd name="connsiteX8" fmla="*/ 0 w 1075826"/>
                <a:gd name="connsiteY8" fmla="*/ 415869 h 1188392"/>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514"/>
                <a:gd name="connsiteX1" fmla="*/ 165100 w 1075826"/>
                <a:gd name="connsiteY1" fmla="*/ 92019 h 1191514"/>
                <a:gd name="connsiteX2" fmla="*/ 654050 w 1075826"/>
                <a:gd name="connsiteY2" fmla="*/ 53919 h 1191514"/>
                <a:gd name="connsiteX3" fmla="*/ 1066800 w 1075826"/>
                <a:gd name="connsiteY3" fmla="*/ 790519 h 1191514"/>
                <a:gd name="connsiteX4" fmla="*/ 336550 w 1075826"/>
                <a:gd name="connsiteY4" fmla="*/ 1171519 h 1191514"/>
                <a:gd name="connsiteX5" fmla="*/ 28575 w 1075826"/>
                <a:gd name="connsiteY5" fmla="*/ 1101669 h 1191514"/>
                <a:gd name="connsiteX6" fmla="*/ 577850 w 1075826"/>
                <a:gd name="connsiteY6" fmla="*/ 790519 h 1191514"/>
                <a:gd name="connsiteX7" fmla="*/ 95250 w 1075826"/>
                <a:gd name="connsiteY7" fmla="*/ 650819 h 1191514"/>
                <a:gd name="connsiteX8" fmla="*/ 0 w 1075826"/>
                <a:gd name="connsiteY8" fmla="*/ 415869 h 1191514"/>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48"/>
                <a:gd name="connsiteY0" fmla="*/ 417512 h 1193533"/>
                <a:gd name="connsiteX1" fmla="*/ 165100 w 1075848"/>
                <a:gd name="connsiteY1" fmla="*/ 93662 h 1193533"/>
                <a:gd name="connsiteX2" fmla="*/ 654050 w 1075848"/>
                <a:gd name="connsiteY2" fmla="*/ 55562 h 1193533"/>
                <a:gd name="connsiteX3" fmla="*/ 1069975 w 1075848"/>
                <a:gd name="connsiteY3" fmla="*/ 795337 h 1193533"/>
                <a:gd name="connsiteX4" fmla="*/ 336550 w 1075848"/>
                <a:gd name="connsiteY4" fmla="*/ 1173162 h 1193533"/>
                <a:gd name="connsiteX5" fmla="*/ 28575 w 1075848"/>
                <a:gd name="connsiteY5" fmla="*/ 1103312 h 1193533"/>
                <a:gd name="connsiteX6" fmla="*/ 644525 w 1075848"/>
                <a:gd name="connsiteY6" fmla="*/ 769937 h 1193533"/>
                <a:gd name="connsiteX7" fmla="*/ 95250 w 1075848"/>
                <a:gd name="connsiteY7" fmla="*/ 652462 h 1193533"/>
                <a:gd name="connsiteX8" fmla="*/ 0 w 1075848"/>
                <a:gd name="connsiteY8" fmla="*/ 417512 h 1193533"/>
                <a:gd name="connsiteX0" fmla="*/ 0 w 1074668"/>
                <a:gd name="connsiteY0" fmla="*/ 417512 h 1193533"/>
                <a:gd name="connsiteX1" fmla="*/ 165100 w 1074668"/>
                <a:gd name="connsiteY1" fmla="*/ 93662 h 1193533"/>
                <a:gd name="connsiteX2" fmla="*/ 654050 w 1074668"/>
                <a:gd name="connsiteY2" fmla="*/ 55562 h 1193533"/>
                <a:gd name="connsiteX3" fmla="*/ 1069975 w 1074668"/>
                <a:gd name="connsiteY3" fmla="*/ 795337 h 1193533"/>
                <a:gd name="connsiteX4" fmla="*/ 336550 w 1074668"/>
                <a:gd name="connsiteY4" fmla="*/ 1173162 h 1193533"/>
                <a:gd name="connsiteX5" fmla="*/ 28575 w 1074668"/>
                <a:gd name="connsiteY5" fmla="*/ 1103312 h 1193533"/>
                <a:gd name="connsiteX6" fmla="*/ 644525 w 1074668"/>
                <a:gd name="connsiteY6" fmla="*/ 769937 h 1193533"/>
                <a:gd name="connsiteX7" fmla="*/ 95250 w 1074668"/>
                <a:gd name="connsiteY7" fmla="*/ 652462 h 1193533"/>
                <a:gd name="connsiteX8" fmla="*/ 0 w 1074668"/>
                <a:gd name="connsiteY8" fmla="*/ 417512 h 1193533"/>
                <a:gd name="connsiteX0" fmla="*/ 0 w 1088092"/>
                <a:gd name="connsiteY0" fmla="*/ 417512 h 1193533"/>
                <a:gd name="connsiteX1" fmla="*/ 165100 w 1088092"/>
                <a:gd name="connsiteY1" fmla="*/ 93662 h 1193533"/>
                <a:gd name="connsiteX2" fmla="*/ 654050 w 1088092"/>
                <a:gd name="connsiteY2" fmla="*/ 55562 h 1193533"/>
                <a:gd name="connsiteX3" fmla="*/ 1069975 w 1088092"/>
                <a:gd name="connsiteY3" fmla="*/ 795337 h 1193533"/>
                <a:gd name="connsiteX4" fmla="*/ 336550 w 1088092"/>
                <a:gd name="connsiteY4" fmla="*/ 1173162 h 1193533"/>
                <a:gd name="connsiteX5" fmla="*/ 28575 w 1088092"/>
                <a:gd name="connsiteY5" fmla="*/ 1103312 h 1193533"/>
                <a:gd name="connsiteX6" fmla="*/ 644525 w 1088092"/>
                <a:gd name="connsiteY6" fmla="*/ 769937 h 1193533"/>
                <a:gd name="connsiteX7" fmla="*/ 95250 w 1088092"/>
                <a:gd name="connsiteY7" fmla="*/ 652462 h 1193533"/>
                <a:gd name="connsiteX8" fmla="*/ 0 w 1088092"/>
                <a:gd name="connsiteY8" fmla="*/ 417512 h 1193533"/>
                <a:gd name="connsiteX0" fmla="*/ 0 w 1094577"/>
                <a:gd name="connsiteY0" fmla="*/ 417512 h 1193533"/>
                <a:gd name="connsiteX1" fmla="*/ 165100 w 1094577"/>
                <a:gd name="connsiteY1" fmla="*/ 93662 h 1193533"/>
                <a:gd name="connsiteX2" fmla="*/ 654050 w 1094577"/>
                <a:gd name="connsiteY2" fmla="*/ 55562 h 1193533"/>
                <a:gd name="connsiteX3" fmla="*/ 1069975 w 1094577"/>
                <a:gd name="connsiteY3" fmla="*/ 795337 h 1193533"/>
                <a:gd name="connsiteX4" fmla="*/ 336550 w 1094577"/>
                <a:gd name="connsiteY4" fmla="*/ 1173162 h 1193533"/>
                <a:gd name="connsiteX5" fmla="*/ 28575 w 1094577"/>
                <a:gd name="connsiteY5" fmla="*/ 1103312 h 1193533"/>
                <a:gd name="connsiteX6" fmla="*/ 644525 w 1094577"/>
                <a:gd name="connsiteY6" fmla="*/ 769937 h 1193533"/>
                <a:gd name="connsiteX7" fmla="*/ 95250 w 1094577"/>
                <a:gd name="connsiteY7" fmla="*/ 652462 h 1193533"/>
                <a:gd name="connsiteX8" fmla="*/ 0 w 1094577"/>
                <a:gd name="connsiteY8" fmla="*/ 417512 h 1193533"/>
                <a:gd name="connsiteX0" fmla="*/ 0 w 1098156"/>
                <a:gd name="connsiteY0" fmla="*/ 411875 h 1187896"/>
                <a:gd name="connsiteX1" fmla="*/ 165100 w 1098156"/>
                <a:gd name="connsiteY1" fmla="*/ 88025 h 1187896"/>
                <a:gd name="connsiteX2" fmla="*/ 654050 w 1098156"/>
                <a:gd name="connsiteY2" fmla="*/ 49925 h 1187896"/>
                <a:gd name="connsiteX3" fmla="*/ 1069975 w 1098156"/>
                <a:gd name="connsiteY3" fmla="*/ 789700 h 1187896"/>
                <a:gd name="connsiteX4" fmla="*/ 336550 w 1098156"/>
                <a:gd name="connsiteY4" fmla="*/ 1167525 h 1187896"/>
                <a:gd name="connsiteX5" fmla="*/ 28575 w 1098156"/>
                <a:gd name="connsiteY5" fmla="*/ 1097675 h 1187896"/>
                <a:gd name="connsiteX6" fmla="*/ 644525 w 1098156"/>
                <a:gd name="connsiteY6" fmla="*/ 764300 h 1187896"/>
                <a:gd name="connsiteX7" fmla="*/ 95250 w 1098156"/>
                <a:gd name="connsiteY7" fmla="*/ 646825 h 1187896"/>
                <a:gd name="connsiteX8" fmla="*/ 0 w 1098156"/>
                <a:gd name="connsiteY8" fmla="*/ 411875 h 1187896"/>
                <a:gd name="connsiteX0" fmla="*/ 0 w 1098156"/>
                <a:gd name="connsiteY0" fmla="*/ 411875 h 1182737"/>
                <a:gd name="connsiteX1" fmla="*/ 165100 w 1098156"/>
                <a:gd name="connsiteY1" fmla="*/ 88025 h 1182737"/>
                <a:gd name="connsiteX2" fmla="*/ 654050 w 1098156"/>
                <a:gd name="connsiteY2" fmla="*/ 49925 h 1182737"/>
                <a:gd name="connsiteX3" fmla="*/ 1069975 w 1098156"/>
                <a:gd name="connsiteY3" fmla="*/ 789700 h 1182737"/>
                <a:gd name="connsiteX4" fmla="*/ 336550 w 1098156"/>
                <a:gd name="connsiteY4" fmla="*/ 1167525 h 1182737"/>
                <a:gd name="connsiteX5" fmla="*/ 28575 w 1098156"/>
                <a:gd name="connsiteY5" fmla="*/ 1097675 h 1182737"/>
                <a:gd name="connsiteX6" fmla="*/ 644525 w 1098156"/>
                <a:gd name="connsiteY6" fmla="*/ 764300 h 1182737"/>
                <a:gd name="connsiteX7" fmla="*/ 95250 w 1098156"/>
                <a:gd name="connsiteY7" fmla="*/ 646825 h 1182737"/>
                <a:gd name="connsiteX8" fmla="*/ 0 w 1098156"/>
                <a:gd name="connsiteY8" fmla="*/ 411875 h 118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156" h="1182737">
                  <a:moveTo>
                    <a:pt x="0" y="411875"/>
                  </a:moveTo>
                  <a:cubicBezTo>
                    <a:pt x="20108" y="288050"/>
                    <a:pt x="56092" y="148350"/>
                    <a:pt x="165100" y="88025"/>
                  </a:cubicBezTo>
                  <a:cubicBezTo>
                    <a:pt x="274108" y="27700"/>
                    <a:pt x="436563" y="-54321"/>
                    <a:pt x="654050" y="49925"/>
                  </a:cubicBezTo>
                  <a:cubicBezTo>
                    <a:pt x="871537" y="154171"/>
                    <a:pt x="1195917" y="320858"/>
                    <a:pt x="1069975" y="789700"/>
                  </a:cubicBezTo>
                  <a:cubicBezTo>
                    <a:pt x="944033" y="1258542"/>
                    <a:pt x="608542" y="1186046"/>
                    <a:pt x="336550" y="1167525"/>
                  </a:cubicBezTo>
                  <a:cubicBezTo>
                    <a:pt x="64558" y="1149004"/>
                    <a:pt x="-22754" y="1164879"/>
                    <a:pt x="28575" y="1097675"/>
                  </a:cubicBezTo>
                  <a:cubicBezTo>
                    <a:pt x="79904" y="1030471"/>
                    <a:pt x="719137" y="1045817"/>
                    <a:pt x="644525" y="764300"/>
                  </a:cubicBezTo>
                  <a:cubicBezTo>
                    <a:pt x="569913" y="482783"/>
                    <a:pt x="202671" y="705563"/>
                    <a:pt x="95250" y="646825"/>
                  </a:cubicBezTo>
                  <a:cubicBezTo>
                    <a:pt x="-12171" y="588087"/>
                    <a:pt x="6350" y="510300"/>
                    <a:pt x="0" y="411875"/>
                  </a:cubicBezTo>
                  <a:close/>
                </a:path>
              </a:pathLst>
            </a:custGeom>
            <a:solidFill>
              <a:srgbClr val="000000"/>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93" name="组合 92"/>
          <p:cNvGrpSpPr/>
          <p:nvPr/>
        </p:nvGrpSpPr>
        <p:grpSpPr>
          <a:xfrm rot="21296544">
            <a:off x="8455460" y="5967589"/>
            <a:ext cx="462775" cy="288725"/>
            <a:chOff x="3578023" y="1831373"/>
            <a:chExt cx="1288859" cy="804117"/>
          </a:xfrm>
        </p:grpSpPr>
        <p:sp>
          <p:nvSpPr>
            <p:cNvPr id="94" name="流程图: 手动操作 93"/>
            <p:cNvSpPr/>
            <p:nvPr/>
          </p:nvSpPr>
          <p:spPr>
            <a:xfrm rot="368018">
              <a:off x="3959873" y="2220473"/>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5" name="流程图: 手动操作 94"/>
            <p:cNvSpPr/>
            <p:nvPr/>
          </p:nvSpPr>
          <p:spPr>
            <a:xfrm>
              <a:off x="4543253" y="2226426"/>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6" name="泪滴形 95"/>
            <p:cNvSpPr/>
            <p:nvPr/>
          </p:nvSpPr>
          <p:spPr>
            <a:xfrm>
              <a:off x="3578023" y="1867270"/>
              <a:ext cx="389480" cy="349656"/>
            </a:xfrm>
            <a:prstGeom prst="teardrop">
              <a:avLst>
                <a:gd name="adj" fmla="val 111654"/>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7" name="流程图: 手动操作 96"/>
            <p:cNvSpPr/>
            <p:nvPr/>
          </p:nvSpPr>
          <p:spPr>
            <a:xfrm rot="20265420">
              <a:off x="4593533" y="2207657"/>
              <a:ext cx="105287" cy="409063"/>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8" name="流程图: 手动操作 97"/>
            <p:cNvSpPr/>
            <p:nvPr/>
          </p:nvSpPr>
          <p:spPr>
            <a:xfrm rot="1021387">
              <a:off x="3896199" y="2194871"/>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99" name="任意多边形 98"/>
            <p:cNvSpPr/>
            <p:nvPr/>
          </p:nvSpPr>
          <p:spPr>
            <a:xfrm rot="481915">
              <a:off x="3764460" y="1831373"/>
              <a:ext cx="1102422" cy="699986"/>
            </a:xfrm>
            <a:custGeom>
              <a:avLst/>
              <a:gdLst>
                <a:gd name="connsiteX0" fmla="*/ 176203 w 1419469"/>
                <a:gd name="connsiteY0" fmla="*/ 15939 h 901296"/>
                <a:gd name="connsiteX1" fmla="*/ 254861 w 1419469"/>
                <a:gd name="connsiteY1" fmla="*/ 40500 h 901296"/>
                <a:gd name="connsiteX2" fmla="*/ 256947 w 1419469"/>
                <a:gd name="connsiteY2" fmla="*/ 39860 h 901296"/>
                <a:gd name="connsiteX3" fmla="*/ 367307 w 1419469"/>
                <a:gd name="connsiteY3" fmla="*/ 462 h 901296"/>
                <a:gd name="connsiteX4" fmla="*/ 482790 w 1419469"/>
                <a:gd name="connsiteY4" fmla="*/ 115492 h 901296"/>
                <a:gd name="connsiteX5" fmla="*/ 482846 w 1419469"/>
                <a:gd name="connsiteY5" fmla="*/ 115495 h 901296"/>
                <a:gd name="connsiteX6" fmla="*/ 532913 w 1419469"/>
                <a:gd name="connsiteY6" fmla="*/ 118647 h 901296"/>
                <a:gd name="connsiteX7" fmla="*/ 564100 w 1419469"/>
                <a:gd name="connsiteY7" fmla="*/ 134954 h 901296"/>
                <a:gd name="connsiteX8" fmla="*/ 583802 w 1419469"/>
                <a:gd name="connsiteY8" fmla="*/ 156868 h 901296"/>
                <a:gd name="connsiteX9" fmla="*/ 601183 w 1419469"/>
                <a:gd name="connsiteY9" fmla="*/ 160948 h 901296"/>
                <a:gd name="connsiteX10" fmla="*/ 607595 w 1419469"/>
                <a:gd name="connsiteY10" fmla="*/ 165082 h 901296"/>
                <a:gd name="connsiteX11" fmla="*/ 609416 w 1419469"/>
                <a:gd name="connsiteY11" fmla="*/ 165114 h 901296"/>
                <a:gd name="connsiteX12" fmla="*/ 649255 w 1419469"/>
                <a:gd name="connsiteY12" fmla="*/ 179181 h 901296"/>
                <a:gd name="connsiteX13" fmla="*/ 676938 w 1419469"/>
                <a:gd name="connsiteY13" fmla="*/ 148460 h 901296"/>
                <a:gd name="connsiteX14" fmla="*/ 726994 w 1419469"/>
                <a:gd name="connsiteY14" fmla="*/ 129452 h 901296"/>
                <a:gd name="connsiteX15" fmla="*/ 730051 w 1419469"/>
                <a:gd name="connsiteY15" fmla="*/ 129431 h 901296"/>
                <a:gd name="connsiteX16" fmla="*/ 750743 w 1419469"/>
                <a:gd name="connsiteY16" fmla="*/ 120380 h 901296"/>
                <a:gd name="connsiteX17" fmla="*/ 842633 w 1419469"/>
                <a:gd name="connsiteY17" fmla="*/ 126879 h 901296"/>
                <a:gd name="connsiteX18" fmla="*/ 870068 w 1419469"/>
                <a:gd name="connsiteY18" fmla="*/ 144565 h 901296"/>
                <a:gd name="connsiteX19" fmla="*/ 880735 w 1419469"/>
                <a:gd name="connsiteY19" fmla="*/ 137288 h 901296"/>
                <a:gd name="connsiteX20" fmla="*/ 900280 w 1419469"/>
                <a:gd name="connsiteY20" fmla="*/ 134485 h 901296"/>
                <a:gd name="connsiteX21" fmla="*/ 918388 w 1419469"/>
                <a:gd name="connsiteY21" fmla="*/ 114390 h 901296"/>
                <a:gd name="connsiteX22" fmla="*/ 968444 w 1419469"/>
                <a:gd name="connsiteY22" fmla="*/ 95383 h 901296"/>
                <a:gd name="connsiteX23" fmla="*/ 1027026 w 1419469"/>
                <a:gd name="connsiteY23" fmla="*/ 102279 h 901296"/>
                <a:gd name="connsiteX24" fmla="*/ 1072517 w 1419469"/>
                <a:gd name="connsiteY24" fmla="*/ 135192 h 901296"/>
                <a:gd name="connsiteX25" fmla="*/ 1073875 w 1419469"/>
                <a:gd name="connsiteY25" fmla="*/ 136174 h 901296"/>
                <a:gd name="connsiteX26" fmla="*/ 1180156 w 1419469"/>
                <a:gd name="connsiteY26" fmla="*/ 94906 h 901296"/>
                <a:gd name="connsiteX27" fmla="*/ 1219217 w 1419469"/>
                <a:gd name="connsiteY27" fmla="*/ 104145 h 901296"/>
                <a:gd name="connsiteX28" fmla="*/ 1292920 w 1419469"/>
                <a:gd name="connsiteY28" fmla="*/ 191523 h 901296"/>
                <a:gd name="connsiteX29" fmla="*/ 1293321 w 1419469"/>
                <a:gd name="connsiteY29" fmla="*/ 191678 h 901296"/>
                <a:gd name="connsiteX30" fmla="*/ 1324486 w 1419469"/>
                <a:gd name="connsiteY30" fmla="*/ 203782 h 901296"/>
                <a:gd name="connsiteX31" fmla="*/ 1387509 w 1419469"/>
                <a:gd name="connsiteY31" fmla="*/ 276325 h 901296"/>
                <a:gd name="connsiteX32" fmla="*/ 1383275 w 1419469"/>
                <a:gd name="connsiteY32" fmla="*/ 368280 h 901296"/>
                <a:gd name="connsiteX33" fmla="*/ 1414202 w 1419469"/>
                <a:gd name="connsiteY33" fmla="*/ 508877 h 901296"/>
                <a:gd name="connsiteX34" fmla="*/ 1269325 w 1419469"/>
                <a:gd name="connsiteY34" fmla="*/ 631949 h 901296"/>
                <a:gd name="connsiteX35" fmla="*/ 1217461 w 1419469"/>
                <a:gd name="connsiteY35" fmla="*/ 737406 h 901296"/>
                <a:gd name="connsiteX36" fmla="*/ 1040883 w 1419469"/>
                <a:gd name="connsiteY36" fmla="*/ 750175 h 901296"/>
                <a:gd name="connsiteX37" fmla="*/ 914696 w 1419469"/>
                <a:gd name="connsiteY37" fmla="*/ 862678 h 901296"/>
                <a:gd name="connsiteX38" fmla="*/ 810534 w 1419469"/>
                <a:gd name="connsiteY38" fmla="*/ 855878 h 901296"/>
                <a:gd name="connsiteX39" fmla="*/ 771199 w 1419469"/>
                <a:gd name="connsiteY39" fmla="*/ 834420 h 901296"/>
                <a:gd name="connsiteX40" fmla="*/ 752187 w 1419469"/>
                <a:gd name="connsiteY40" fmla="*/ 856390 h 901296"/>
                <a:gd name="connsiteX41" fmla="*/ 673246 w 1419469"/>
                <a:gd name="connsiteY41" fmla="*/ 896748 h 901296"/>
                <a:gd name="connsiteX42" fmla="*/ 487710 w 1419469"/>
                <a:gd name="connsiteY42" fmla="*/ 828076 h 901296"/>
                <a:gd name="connsiteX43" fmla="*/ 212102 w 1419469"/>
                <a:gd name="connsiteY43" fmla="*/ 760228 h 901296"/>
                <a:gd name="connsiteX44" fmla="*/ 90924 w 1419469"/>
                <a:gd name="connsiteY44" fmla="*/ 684725 h 901296"/>
                <a:gd name="connsiteX45" fmla="*/ 89504 w 1419469"/>
                <a:gd name="connsiteY45" fmla="*/ 630541 h 901296"/>
                <a:gd name="connsiteX46" fmla="*/ 115734 w 1419469"/>
                <a:gd name="connsiteY46" fmla="*/ 584701 h 901296"/>
                <a:gd name="connsiteX47" fmla="*/ 104249 w 1419469"/>
                <a:gd name="connsiteY47" fmla="*/ 571514 h 901296"/>
                <a:gd name="connsiteX48" fmla="*/ 103200 w 1419469"/>
                <a:gd name="connsiteY48" fmla="*/ 568969 h 901296"/>
                <a:gd name="connsiteX49" fmla="*/ 73002 w 1419469"/>
                <a:gd name="connsiteY49" fmla="*/ 538280 h 901296"/>
                <a:gd name="connsiteX50" fmla="*/ 62140 w 1419469"/>
                <a:gd name="connsiteY50" fmla="*/ 478246 h 901296"/>
                <a:gd name="connsiteX51" fmla="*/ 73074 w 1419469"/>
                <a:gd name="connsiteY51" fmla="*/ 443653 h 901296"/>
                <a:gd name="connsiteX52" fmla="*/ 74482 w 1419469"/>
                <a:gd name="connsiteY52" fmla="*/ 441817 h 901296"/>
                <a:gd name="connsiteX53" fmla="*/ 45592 w 1419469"/>
                <a:gd name="connsiteY53" fmla="*/ 422883 h 901296"/>
                <a:gd name="connsiteX54" fmla="*/ 21466 w 1419469"/>
                <a:gd name="connsiteY54" fmla="*/ 256465 h 901296"/>
                <a:gd name="connsiteX55" fmla="*/ 19842 w 1419469"/>
                <a:gd name="connsiteY55" fmla="*/ 146161 h 901296"/>
                <a:gd name="connsiteX56" fmla="*/ 100583 w 1419469"/>
                <a:gd name="connsiteY56" fmla="*/ 111220 h 901296"/>
                <a:gd name="connsiteX57" fmla="*/ 147859 w 1419469"/>
                <a:gd name="connsiteY57" fmla="*/ 26509 h 901296"/>
                <a:gd name="connsiteX58" fmla="*/ 176203 w 1419469"/>
                <a:gd name="connsiteY58" fmla="*/ 15939 h 9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19469" h="901296">
                  <a:moveTo>
                    <a:pt x="176203" y="15939"/>
                  </a:moveTo>
                  <a:cubicBezTo>
                    <a:pt x="205247" y="10219"/>
                    <a:pt x="235164" y="18889"/>
                    <a:pt x="254861" y="40500"/>
                  </a:cubicBezTo>
                  <a:cubicBezTo>
                    <a:pt x="255557" y="40279"/>
                    <a:pt x="256251" y="40082"/>
                    <a:pt x="256947" y="39860"/>
                  </a:cubicBezTo>
                  <a:cubicBezTo>
                    <a:pt x="286926" y="11605"/>
                    <a:pt x="327389" y="-2833"/>
                    <a:pt x="367307" y="462"/>
                  </a:cubicBezTo>
                  <a:cubicBezTo>
                    <a:pt x="430366" y="5679"/>
                    <a:pt x="478427" y="53567"/>
                    <a:pt x="482790" y="115492"/>
                  </a:cubicBezTo>
                  <a:lnTo>
                    <a:pt x="482846" y="115495"/>
                  </a:lnTo>
                  <a:lnTo>
                    <a:pt x="532913" y="118647"/>
                  </a:lnTo>
                  <a:cubicBezTo>
                    <a:pt x="544397" y="122262"/>
                    <a:pt x="554922" y="127825"/>
                    <a:pt x="564100" y="134954"/>
                  </a:cubicBezTo>
                  <a:lnTo>
                    <a:pt x="583802" y="156868"/>
                  </a:lnTo>
                  <a:lnTo>
                    <a:pt x="601183" y="160948"/>
                  </a:lnTo>
                  <a:lnTo>
                    <a:pt x="607595" y="165082"/>
                  </a:lnTo>
                  <a:lnTo>
                    <a:pt x="609416" y="165114"/>
                  </a:lnTo>
                  <a:lnTo>
                    <a:pt x="649255" y="179181"/>
                  </a:lnTo>
                  <a:lnTo>
                    <a:pt x="676938" y="148460"/>
                  </a:lnTo>
                  <a:cubicBezTo>
                    <a:pt x="691536" y="138533"/>
                    <a:pt x="708652" y="131902"/>
                    <a:pt x="726994" y="129452"/>
                  </a:cubicBezTo>
                  <a:lnTo>
                    <a:pt x="730051" y="129431"/>
                  </a:lnTo>
                  <a:lnTo>
                    <a:pt x="750743" y="120380"/>
                  </a:lnTo>
                  <a:cubicBezTo>
                    <a:pt x="780762" y="112721"/>
                    <a:pt x="813323" y="114607"/>
                    <a:pt x="842633" y="126879"/>
                  </a:cubicBezTo>
                  <a:lnTo>
                    <a:pt x="870068" y="144565"/>
                  </a:lnTo>
                  <a:lnTo>
                    <a:pt x="880735" y="137288"/>
                  </a:lnTo>
                  <a:lnTo>
                    <a:pt x="900280" y="134485"/>
                  </a:lnTo>
                  <a:lnTo>
                    <a:pt x="918388" y="114390"/>
                  </a:lnTo>
                  <a:cubicBezTo>
                    <a:pt x="932987" y="104463"/>
                    <a:pt x="950103" y="97833"/>
                    <a:pt x="968444" y="95383"/>
                  </a:cubicBezTo>
                  <a:cubicBezTo>
                    <a:pt x="988632" y="92682"/>
                    <a:pt x="1008807" y="95231"/>
                    <a:pt x="1027026" y="102279"/>
                  </a:cubicBezTo>
                  <a:lnTo>
                    <a:pt x="1072517" y="135192"/>
                  </a:lnTo>
                  <a:lnTo>
                    <a:pt x="1073875" y="136174"/>
                  </a:lnTo>
                  <a:cubicBezTo>
                    <a:pt x="1100633" y="106479"/>
                    <a:pt x="1140518" y="91742"/>
                    <a:pt x="1180156" y="94906"/>
                  </a:cubicBezTo>
                  <a:cubicBezTo>
                    <a:pt x="1193369" y="95960"/>
                    <a:pt x="1206554" y="99004"/>
                    <a:pt x="1219217" y="104145"/>
                  </a:cubicBezTo>
                  <a:cubicBezTo>
                    <a:pt x="1257811" y="119811"/>
                    <a:pt x="1285486" y="152609"/>
                    <a:pt x="1292920" y="191523"/>
                  </a:cubicBezTo>
                  <a:lnTo>
                    <a:pt x="1293321" y="191678"/>
                  </a:lnTo>
                  <a:lnTo>
                    <a:pt x="1324486" y="203782"/>
                  </a:lnTo>
                  <a:cubicBezTo>
                    <a:pt x="1353975" y="219523"/>
                    <a:pt x="1376666" y="245208"/>
                    <a:pt x="1387509" y="276325"/>
                  </a:cubicBezTo>
                  <a:cubicBezTo>
                    <a:pt x="1398015" y="306440"/>
                    <a:pt x="1396518" y="339148"/>
                    <a:pt x="1383275" y="368280"/>
                  </a:cubicBezTo>
                  <a:cubicBezTo>
                    <a:pt x="1415828" y="408231"/>
                    <a:pt x="1427213" y="460021"/>
                    <a:pt x="1414202" y="508877"/>
                  </a:cubicBezTo>
                  <a:cubicBezTo>
                    <a:pt x="1396905" y="573829"/>
                    <a:pt x="1339647" y="622471"/>
                    <a:pt x="1269325" y="631949"/>
                  </a:cubicBezTo>
                  <a:cubicBezTo>
                    <a:pt x="1268990" y="672490"/>
                    <a:pt x="1250067" y="710939"/>
                    <a:pt x="1217461" y="737406"/>
                  </a:cubicBezTo>
                  <a:cubicBezTo>
                    <a:pt x="1167921" y="777626"/>
                    <a:pt x="1096361" y="782794"/>
                    <a:pt x="1040883" y="750175"/>
                  </a:cubicBezTo>
                  <a:cubicBezTo>
                    <a:pt x="1022941" y="806203"/>
                    <a:pt x="974899" y="849033"/>
                    <a:pt x="914696" y="862678"/>
                  </a:cubicBezTo>
                  <a:cubicBezTo>
                    <a:pt x="879226" y="870717"/>
                    <a:pt x="842981" y="867886"/>
                    <a:pt x="810534" y="855878"/>
                  </a:cubicBezTo>
                  <a:lnTo>
                    <a:pt x="771199" y="834420"/>
                  </a:lnTo>
                  <a:lnTo>
                    <a:pt x="752187" y="856390"/>
                  </a:lnTo>
                  <a:cubicBezTo>
                    <a:pt x="730409" y="875807"/>
                    <a:pt x="703347" y="889925"/>
                    <a:pt x="673246" y="896748"/>
                  </a:cubicBezTo>
                  <a:cubicBezTo>
                    <a:pt x="602305" y="912825"/>
                    <a:pt x="528266" y="885428"/>
                    <a:pt x="487710" y="828076"/>
                  </a:cubicBezTo>
                  <a:cubicBezTo>
                    <a:pt x="391985" y="882513"/>
                    <a:pt x="267658" y="851915"/>
                    <a:pt x="212102" y="760228"/>
                  </a:cubicBezTo>
                  <a:cubicBezTo>
                    <a:pt x="157528" y="766254"/>
                    <a:pt x="106284" y="734333"/>
                    <a:pt x="90924" y="684725"/>
                  </a:cubicBezTo>
                  <a:cubicBezTo>
                    <a:pt x="85361" y="666779"/>
                    <a:pt x="85038" y="648122"/>
                    <a:pt x="89504" y="630541"/>
                  </a:cubicBezTo>
                  <a:lnTo>
                    <a:pt x="115734" y="584701"/>
                  </a:lnTo>
                  <a:lnTo>
                    <a:pt x="104249" y="571514"/>
                  </a:lnTo>
                  <a:lnTo>
                    <a:pt x="103200" y="568969"/>
                  </a:lnTo>
                  <a:lnTo>
                    <a:pt x="73002" y="538280"/>
                  </a:lnTo>
                  <a:cubicBezTo>
                    <a:pt x="63482" y="520075"/>
                    <a:pt x="59455" y="499285"/>
                    <a:pt x="62140" y="478246"/>
                  </a:cubicBezTo>
                  <a:cubicBezTo>
                    <a:pt x="63715" y="465929"/>
                    <a:pt x="67487" y="454279"/>
                    <a:pt x="73074" y="443653"/>
                  </a:cubicBezTo>
                  <a:lnTo>
                    <a:pt x="74482" y="441817"/>
                  </a:lnTo>
                  <a:lnTo>
                    <a:pt x="45592" y="422883"/>
                  </a:lnTo>
                  <a:cubicBezTo>
                    <a:pt x="4616" y="380985"/>
                    <a:pt x="-7127" y="315608"/>
                    <a:pt x="21466" y="256465"/>
                  </a:cubicBezTo>
                  <a:cubicBezTo>
                    <a:pt x="-6527" y="226629"/>
                    <a:pt x="-7219" y="179987"/>
                    <a:pt x="19842" y="146161"/>
                  </a:cubicBezTo>
                  <a:cubicBezTo>
                    <a:pt x="39414" y="121680"/>
                    <a:pt x="70099" y="108397"/>
                    <a:pt x="100583" y="111220"/>
                  </a:cubicBezTo>
                  <a:cubicBezTo>
                    <a:pt x="98278" y="77413"/>
                    <a:pt x="116851" y="44136"/>
                    <a:pt x="147859" y="26509"/>
                  </a:cubicBezTo>
                  <a:cubicBezTo>
                    <a:pt x="156936" y="21351"/>
                    <a:pt x="166521" y="17846"/>
                    <a:pt x="176203" y="15939"/>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100" name="任意多边形 99"/>
            <p:cNvSpPr/>
            <p:nvPr/>
          </p:nvSpPr>
          <p:spPr>
            <a:xfrm>
              <a:off x="3929871" y="1925556"/>
              <a:ext cx="197735" cy="212964"/>
            </a:xfrm>
            <a:custGeom>
              <a:avLst/>
              <a:gdLst>
                <a:gd name="connsiteX0" fmla="*/ 114300 w 990600"/>
                <a:gd name="connsiteY0" fmla="*/ 552450 h 1168400"/>
                <a:gd name="connsiteX1" fmla="*/ 31750 w 990600"/>
                <a:gd name="connsiteY1" fmla="*/ 165100 h 1168400"/>
                <a:gd name="connsiteX2" fmla="*/ 190500 w 990600"/>
                <a:gd name="connsiteY2" fmla="*/ 12700 h 1168400"/>
                <a:gd name="connsiteX3" fmla="*/ 571500 w 990600"/>
                <a:gd name="connsiteY3" fmla="*/ 0 h 1168400"/>
                <a:gd name="connsiteX4" fmla="*/ 781050 w 990600"/>
                <a:gd name="connsiteY4" fmla="*/ 279400 h 1168400"/>
                <a:gd name="connsiteX5" fmla="*/ 990600 w 990600"/>
                <a:gd name="connsiteY5" fmla="*/ 787400 h 1168400"/>
                <a:gd name="connsiteX6" fmla="*/ 660400 w 990600"/>
                <a:gd name="connsiteY6" fmla="*/ 1136650 h 1168400"/>
                <a:gd name="connsiteX7" fmla="*/ 260350 w 990600"/>
                <a:gd name="connsiteY7" fmla="*/ 1168400 h 1168400"/>
                <a:gd name="connsiteX8" fmla="*/ 0 w 990600"/>
                <a:gd name="connsiteY8" fmla="*/ 1060450 h 1168400"/>
                <a:gd name="connsiteX9" fmla="*/ 241300 w 990600"/>
                <a:gd name="connsiteY9" fmla="*/ 965200 h 1168400"/>
                <a:gd name="connsiteX10" fmla="*/ 495300 w 990600"/>
                <a:gd name="connsiteY10" fmla="*/ 984250 h 1168400"/>
                <a:gd name="connsiteX11" fmla="*/ 495300 w 990600"/>
                <a:gd name="connsiteY11" fmla="*/ 768350 h 1168400"/>
                <a:gd name="connsiteX12" fmla="*/ 69850 w 990600"/>
                <a:gd name="connsiteY12" fmla="*/ 755650 h 1168400"/>
                <a:gd name="connsiteX13" fmla="*/ 114300 w 990600"/>
                <a:gd name="connsiteY13" fmla="*/ 552450 h 1168400"/>
                <a:gd name="connsiteX0" fmla="*/ 0 w 1054100"/>
                <a:gd name="connsiteY0" fmla="*/ 514350 h 1168400"/>
                <a:gd name="connsiteX1" fmla="*/ 95250 w 1054100"/>
                <a:gd name="connsiteY1" fmla="*/ 165100 h 1168400"/>
                <a:gd name="connsiteX2" fmla="*/ 254000 w 1054100"/>
                <a:gd name="connsiteY2" fmla="*/ 12700 h 1168400"/>
                <a:gd name="connsiteX3" fmla="*/ 635000 w 1054100"/>
                <a:gd name="connsiteY3" fmla="*/ 0 h 1168400"/>
                <a:gd name="connsiteX4" fmla="*/ 844550 w 1054100"/>
                <a:gd name="connsiteY4" fmla="*/ 279400 h 1168400"/>
                <a:gd name="connsiteX5" fmla="*/ 1054100 w 1054100"/>
                <a:gd name="connsiteY5" fmla="*/ 787400 h 1168400"/>
                <a:gd name="connsiteX6" fmla="*/ 723900 w 1054100"/>
                <a:gd name="connsiteY6" fmla="*/ 1136650 h 1168400"/>
                <a:gd name="connsiteX7" fmla="*/ 323850 w 1054100"/>
                <a:gd name="connsiteY7" fmla="*/ 1168400 h 1168400"/>
                <a:gd name="connsiteX8" fmla="*/ 63500 w 1054100"/>
                <a:gd name="connsiteY8" fmla="*/ 1060450 h 1168400"/>
                <a:gd name="connsiteX9" fmla="*/ 304800 w 1054100"/>
                <a:gd name="connsiteY9" fmla="*/ 965200 h 1168400"/>
                <a:gd name="connsiteX10" fmla="*/ 558800 w 1054100"/>
                <a:gd name="connsiteY10" fmla="*/ 984250 h 1168400"/>
                <a:gd name="connsiteX11" fmla="*/ 558800 w 1054100"/>
                <a:gd name="connsiteY11" fmla="*/ 768350 h 1168400"/>
                <a:gd name="connsiteX12" fmla="*/ 133350 w 1054100"/>
                <a:gd name="connsiteY12" fmla="*/ 755650 h 1168400"/>
                <a:gd name="connsiteX13" fmla="*/ 0 w 1054100"/>
                <a:gd name="connsiteY13" fmla="*/ 514350 h 1168400"/>
                <a:gd name="connsiteX0" fmla="*/ 1413 w 1055513"/>
                <a:gd name="connsiteY0" fmla="*/ 514350 h 1168400"/>
                <a:gd name="connsiteX1" fmla="*/ 96663 w 1055513"/>
                <a:gd name="connsiteY1" fmla="*/ 165100 h 1168400"/>
                <a:gd name="connsiteX2" fmla="*/ 255413 w 1055513"/>
                <a:gd name="connsiteY2" fmla="*/ 12700 h 1168400"/>
                <a:gd name="connsiteX3" fmla="*/ 636413 w 1055513"/>
                <a:gd name="connsiteY3" fmla="*/ 0 h 1168400"/>
                <a:gd name="connsiteX4" fmla="*/ 845963 w 1055513"/>
                <a:gd name="connsiteY4" fmla="*/ 279400 h 1168400"/>
                <a:gd name="connsiteX5" fmla="*/ 1055513 w 1055513"/>
                <a:gd name="connsiteY5" fmla="*/ 787400 h 1168400"/>
                <a:gd name="connsiteX6" fmla="*/ 725313 w 1055513"/>
                <a:gd name="connsiteY6" fmla="*/ 1136650 h 1168400"/>
                <a:gd name="connsiteX7" fmla="*/ 325263 w 1055513"/>
                <a:gd name="connsiteY7" fmla="*/ 1168400 h 1168400"/>
                <a:gd name="connsiteX8" fmla="*/ 64913 w 1055513"/>
                <a:gd name="connsiteY8" fmla="*/ 1060450 h 1168400"/>
                <a:gd name="connsiteX9" fmla="*/ 306213 w 1055513"/>
                <a:gd name="connsiteY9" fmla="*/ 965200 h 1168400"/>
                <a:gd name="connsiteX10" fmla="*/ 560213 w 1055513"/>
                <a:gd name="connsiteY10" fmla="*/ 984250 h 1168400"/>
                <a:gd name="connsiteX11" fmla="*/ 560213 w 1055513"/>
                <a:gd name="connsiteY11" fmla="*/ 768350 h 1168400"/>
                <a:gd name="connsiteX12" fmla="*/ 134763 w 1055513"/>
                <a:gd name="connsiteY12" fmla="*/ 755650 h 1168400"/>
                <a:gd name="connsiteX13" fmla="*/ 1413 w 1055513"/>
                <a:gd name="connsiteY13" fmla="*/ 514350 h 1168400"/>
                <a:gd name="connsiteX0" fmla="*/ 82550 w 1136650"/>
                <a:gd name="connsiteY0" fmla="*/ 514350 h 1168400"/>
                <a:gd name="connsiteX1" fmla="*/ 177800 w 1136650"/>
                <a:gd name="connsiteY1" fmla="*/ 165100 h 1168400"/>
                <a:gd name="connsiteX2" fmla="*/ 336550 w 1136650"/>
                <a:gd name="connsiteY2" fmla="*/ 12700 h 1168400"/>
                <a:gd name="connsiteX3" fmla="*/ 717550 w 1136650"/>
                <a:gd name="connsiteY3" fmla="*/ 0 h 1168400"/>
                <a:gd name="connsiteX4" fmla="*/ 927100 w 1136650"/>
                <a:gd name="connsiteY4" fmla="*/ 279400 h 1168400"/>
                <a:gd name="connsiteX5" fmla="*/ 1136650 w 1136650"/>
                <a:gd name="connsiteY5" fmla="*/ 787400 h 1168400"/>
                <a:gd name="connsiteX6" fmla="*/ 806450 w 1136650"/>
                <a:gd name="connsiteY6" fmla="*/ 1136650 h 1168400"/>
                <a:gd name="connsiteX7" fmla="*/ 406400 w 1136650"/>
                <a:gd name="connsiteY7" fmla="*/ 1168400 h 1168400"/>
                <a:gd name="connsiteX8" fmla="*/ 0 w 1136650"/>
                <a:gd name="connsiteY8" fmla="*/ 1073150 h 1168400"/>
                <a:gd name="connsiteX9" fmla="*/ 387350 w 1136650"/>
                <a:gd name="connsiteY9" fmla="*/ 965200 h 1168400"/>
                <a:gd name="connsiteX10" fmla="*/ 641350 w 1136650"/>
                <a:gd name="connsiteY10" fmla="*/ 984250 h 1168400"/>
                <a:gd name="connsiteX11" fmla="*/ 641350 w 1136650"/>
                <a:gd name="connsiteY11" fmla="*/ 768350 h 1168400"/>
                <a:gd name="connsiteX12" fmla="*/ 215900 w 1136650"/>
                <a:gd name="connsiteY12" fmla="*/ 755650 h 1168400"/>
                <a:gd name="connsiteX13" fmla="*/ 82550 w 1136650"/>
                <a:gd name="connsiteY13" fmla="*/ 514350 h 1168400"/>
                <a:gd name="connsiteX0" fmla="*/ 82576 w 1136676"/>
                <a:gd name="connsiteY0" fmla="*/ 514350 h 1168400"/>
                <a:gd name="connsiteX1" fmla="*/ 177826 w 1136676"/>
                <a:gd name="connsiteY1" fmla="*/ 165100 h 1168400"/>
                <a:gd name="connsiteX2" fmla="*/ 336576 w 1136676"/>
                <a:gd name="connsiteY2" fmla="*/ 12700 h 1168400"/>
                <a:gd name="connsiteX3" fmla="*/ 717576 w 1136676"/>
                <a:gd name="connsiteY3" fmla="*/ 0 h 1168400"/>
                <a:gd name="connsiteX4" fmla="*/ 927126 w 1136676"/>
                <a:gd name="connsiteY4" fmla="*/ 279400 h 1168400"/>
                <a:gd name="connsiteX5" fmla="*/ 1136676 w 1136676"/>
                <a:gd name="connsiteY5" fmla="*/ 787400 h 1168400"/>
                <a:gd name="connsiteX6" fmla="*/ 806476 w 1136676"/>
                <a:gd name="connsiteY6" fmla="*/ 1136650 h 1168400"/>
                <a:gd name="connsiteX7" fmla="*/ 406426 w 1136676"/>
                <a:gd name="connsiteY7" fmla="*/ 1168400 h 1168400"/>
                <a:gd name="connsiteX8" fmla="*/ 26 w 1136676"/>
                <a:gd name="connsiteY8" fmla="*/ 1073150 h 1168400"/>
                <a:gd name="connsiteX9" fmla="*/ 387376 w 1136676"/>
                <a:gd name="connsiteY9" fmla="*/ 965200 h 1168400"/>
                <a:gd name="connsiteX10" fmla="*/ 641376 w 1136676"/>
                <a:gd name="connsiteY10" fmla="*/ 984250 h 1168400"/>
                <a:gd name="connsiteX11" fmla="*/ 641376 w 1136676"/>
                <a:gd name="connsiteY11" fmla="*/ 768350 h 1168400"/>
                <a:gd name="connsiteX12" fmla="*/ 215926 w 1136676"/>
                <a:gd name="connsiteY12" fmla="*/ 755650 h 1168400"/>
                <a:gd name="connsiteX13" fmla="*/ 82576 w 1136676"/>
                <a:gd name="connsiteY13" fmla="*/ 514350 h 1168400"/>
                <a:gd name="connsiteX0" fmla="*/ 82576 w 1136676"/>
                <a:gd name="connsiteY0" fmla="*/ 544075 h 1198125"/>
                <a:gd name="connsiteX1" fmla="*/ 177826 w 1136676"/>
                <a:gd name="connsiteY1" fmla="*/ 194825 h 1198125"/>
                <a:gd name="connsiteX2" fmla="*/ 336576 w 1136676"/>
                <a:gd name="connsiteY2" fmla="*/ 42425 h 1198125"/>
                <a:gd name="connsiteX3" fmla="*/ 717576 w 1136676"/>
                <a:gd name="connsiteY3" fmla="*/ 29725 h 1198125"/>
                <a:gd name="connsiteX4" fmla="*/ 927126 w 1136676"/>
                <a:gd name="connsiteY4" fmla="*/ 309125 h 1198125"/>
                <a:gd name="connsiteX5" fmla="*/ 1136676 w 1136676"/>
                <a:gd name="connsiteY5" fmla="*/ 817125 h 1198125"/>
                <a:gd name="connsiteX6" fmla="*/ 806476 w 1136676"/>
                <a:gd name="connsiteY6" fmla="*/ 1166375 h 1198125"/>
                <a:gd name="connsiteX7" fmla="*/ 406426 w 1136676"/>
                <a:gd name="connsiteY7" fmla="*/ 1198125 h 1198125"/>
                <a:gd name="connsiteX8" fmla="*/ 26 w 1136676"/>
                <a:gd name="connsiteY8" fmla="*/ 1102875 h 1198125"/>
                <a:gd name="connsiteX9" fmla="*/ 387376 w 1136676"/>
                <a:gd name="connsiteY9" fmla="*/ 994925 h 1198125"/>
                <a:gd name="connsiteX10" fmla="*/ 641376 w 1136676"/>
                <a:gd name="connsiteY10" fmla="*/ 1013975 h 1198125"/>
                <a:gd name="connsiteX11" fmla="*/ 641376 w 1136676"/>
                <a:gd name="connsiteY11" fmla="*/ 798075 h 1198125"/>
                <a:gd name="connsiteX12" fmla="*/ 215926 w 1136676"/>
                <a:gd name="connsiteY12" fmla="*/ 785375 h 1198125"/>
                <a:gd name="connsiteX13" fmla="*/ 82576 w 1136676"/>
                <a:gd name="connsiteY13" fmla="*/ 544075 h 1198125"/>
                <a:gd name="connsiteX0" fmla="*/ 82576 w 1136676"/>
                <a:gd name="connsiteY0" fmla="*/ 558661 h 1212711"/>
                <a:gd name="connsiteX1" fmla="*/ 177826 w 1136676"/>
                <a:gd name="connsiteY1" fmla="*/ 209411 h 1212711"/>
                <a:gd name="connsiteX2" fmla="*/ 336576 w 1136676"/>
                <a:gd name="connsiteY2" fmla="*/ 57011 h 1212711"/>
                <a:gd name="connsiteX3" fmla="*/ 717576 w 1136676"/>
                <a:gd name="connsiteY3" fmla="*/ 44311 h 1212711"/>
                <a:gd name="connsiteX4" fmla="*/ 927126 w 1136676"/>
                <a:gd name="connsiteY4" fmla="*/ 323711 h 1212711"/>
                <a:gd name="connsiteX5" fmla="*/ 1136676 w 1136676"/>
                <a:gd name="connsiteY5" fmla="*/ 831711 h 1212711"/>
                <a:gd name="connsiteX6" fmla="*/ 806476 w 1136676"/>
                <a:gd name="connsiteY6" fmla="*/ 1180961 h 1212711"/>
                <a:gd name="connsiteX7" fmla="*/ 406426 w 1136676"/>
                <a:gd name="connsiteY7" fmla="*/ 1212711 h 1212711"/>
                <a:gd name="connsiteX8" fmla="*/ 26 w 1136676"/>
                <a:gd name="connsiteY8" fmla="*/ 1117461 h 1212711"/>
                <a:gd name="connsiteX9" fmla="*/ 387376 w 1136676"/>
                <a:gd name="connsiteY9" fmla="*/ 1009511 h 1212711"/>
                <a:gd name="connsiteX10" fmla="*/ 641376 w 1136676"/>
                <a:gd name="connsiteY10" fmla="*/ 1028561 h 1212711"/>
                <a:gd name="connsiteX11" fmla="*/ 641376 w 1136676"/>
                <a:gd name="connsiteY11" fmla="*/ 812661 h 1212711"/>
                <a:gd name="connsiteX12" fmla="*/ 215926 w 1136676"/>
                <a:gd name="connsiteY12" fmla="*/ 799961 h 1212711"/>
                <a:gd name="connsiteX13" fmla="*/ 82576 w 1136676"/>
                <a:gd name="connsiteY13" fmla="*/ 558661 h 1212711"/>
                <a:gd name="connsiteX0" fmla="*/ 82576 w 1138411"/>
                <a:gd name="connsiteY0" fmla="*/ 558661 h 1212711"/>
                <a:gd name="connsiteX1" fmla="*/ 177826 w 1138411"/>
                <a:gd name="connsiteY1" fmla="*/ 209411 h 1212711"/>
                <a:gd name="connsiteX2" fmla="*/ 336576 w 1138411"/>
                <a:gd name="connsiteY2" fmla="*/ 57011 h 1212711"/>
                <a:gd name="connsiteX3" fmla="*/ 717576 w 1138411"/>
                <a:gd name="connsiteY3" fmla="*/ 44311 h 1212711"/>
                <a:gd name="connsiteX4" fmla="*/ 927126 w 1138411"/>
                <a:gd name="connsiteY4" fmla="*/ 323711 h 1212711"/>
                <a:gd name="connsiteX5" fmla="*/ 1136676 w 1138411"/>
                <a:gd name="connsiteY5" fmla="*/ 831711 h 1212711"/>
                <a:gd name="connsiteX6" fmla="*/ 806476 w 1138411"/>
                <a:gd name="connsiteY6" fmla="*/ 1180961 h 1212711"/>
                <a:gd name="connsiteX7" fmla="*/ 406426 w 1138411"/>
                <a:gd name="connsiteY7" fmla="*/ 1212711 h 1212711"/>
                <a:gd name="connsiteX8" fmla="*/ 26 w 1138411"/>
                <a:gd name="connsiteY8" fmla="*/ 1117461 h 1212711"/>
                <a:gd name="connsiteX9" fmla="*/ 387376 w 1138411"/>
                <a:gd name="connsiteY9" fmla="*/ 1009511 h 1212711"/>
                <a:gd name="connsiteX10" fmla="*/ 641376 w 1138411"/>
                <a:gd name="connsiteY10" fmla="*/ 1028561 h 1212711"/>
                <a:gd name="connsiteX11" fmla="*/ 641376 w 1138411"/>
                <a:gd name="connsiteY11" fmla="*/ 812661 h 1212711"/>
                <a:gd name="connsiteX12" fmla="*/ 215926 w 1138411"/>
                <a:gd name="connsiteY12" fmla="*/ 799961 h 1212711"/>
                <a:gd name="connsiteX13" fmla="*/ 82576 w 1138411"/>
                <a:gd name="connsiteY13" fmla="*/ 558661 h 1212711"/>
                <a:gd name="connsiteX0" fmla="*/ 82576 w 1164295"/>
                <a:gd name="connsiteY0" fmla="*/ 558661 h 1212711"/>
                <a:gd name="connsiteX1" fmla="*/ 177826 w 1164295"/>
                <a:gd name="connsiteY1" fmla="*/ 209411 h 1212711"/>
                <a:gd name="connsiteX2" fmla="*/ 336576 w 1164295"/>
                <a:gd name="connsiteY2" fmla="*/ 57011 h 1212711"/>
                <a:gd name="connsiteX3" fmla="*/ 717576 w 1164295"/>
                <a:gd name="connsiteY3" fmla="*/ 44311 h 1212711"/>
                <a:gd name="connsiteX4" fmla="*/ 927126 w 1164295"/>
                <a:gd name="connsiteY4" fmla="*/ 323711 h 1212711"/>
                <a:gd name="connsiteX5" fmla="*/ 1136676 w 1164295"/>
                <a:gd name="connsiteY5" fmla="*/ 831711 h 1212711"/>
                <a:gd name="connsiteX6" fmla="*/ 806476 w 1164295"/>
                <a:gd name="connsiteY6" fmla="*/ 1180961 h 1212711"/>
                <a:gd name="connsiteX7" fmla="*/ 406426 w 1164295"/>
                <a:gd name="connsiteY7" fmla="*/ 1212711 h 1212711"/>
                <a:gd name="connsiteX8" fmla="*/ 26 w 1164295"/>
                <a:gd name="connsiteY8" fmla="*/ 1117461 h 1212711"/>
                <a:gd name="connsiteX9" fmla="*/ 387376 w 1164295"/>
                <a:gd name="connsiteY9" fmla="*/ 1009511 h 1212711"/>
                <a:gd name="connsiteX10" fmla="*/ 641376 w 1164295"/>
                <a:gd name="connsiteY10" fmla="*/ 1028561 h 1212711"/>
                <a:gd name="connsiteX11" fmla="*/ 641376 w 1164295"/>
                <a:gd name="connsiteY11" fmla="*/ 812661 h 1212711"/>
                <a:gd name="connsiteX12" fmla="*/ 215926 w 1164295"/>
                <a:gd name="connsiteY12" fmla="*/ 799961 h 1212711"/>
                <a:gd name="connsiteX13" fmla="*/ 82576 w 1164295"/>
                <a:gd name="connsiteY13" fmla="*/ 558661 h 1212711"/>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5 w 1164294"/>
                <a:gd name="connsiteY0" fmla="*/ 558661 h 1245664"/>
                <a:gd name="connsiteX1" fmla="*/ 177825 w 1164294"/>
                <a:gd name="connsiteY1" fmla="*/ 209411 h 1245664"/>
                <a:gd name="connsiteX2" fmla="*/ 336575 w 1164294"/>
                <a:gd name="connsiteY2" fmla="*/ 57011 h 1245664"/>
                <a:gd name="connsiteX3" fmla="*/ 717575 w 1164294"/>
                <a:gd name="connsiteY3" fmla="*/ 44311 h 1245664"/>
                <a:gd name="connsiteX4" fmla="*/ 927125 w 1164294"/>
                <a:gd name="connsiteY4" fmla="*/ 323711 h 1245664"/>
                <a:gd name="connsiteX5" fmla="*/ 1136675 w 1164294"/>
                <a:gd name="connsiteY5" fmla="*/ 831711 h 1245664"/>
                <a:gd name="connsiteX6" fmla="*/ 806475 w 1164294"/>
                <a:gd name="connsiteY6" fmla="*/ 1180961 h 1245664"/>
                <a:gd name="connsiteX7" fmla="*/ 406425 w 1164294"/>
                <a:gd name="connsiteY7" fmla="*/ 1212711 h 1245664"/>
                <a:gd name="connsiteX8" fmla="*/ 25 w 1164294"/>
                <a:gd name="connsiteY8" fmla="*/ 1117461 h 1245664"/>
                <a:gd name="connsiteX9" fmla="*/ 387375 w 1164294"/>
                <a:gd name="connsiteY9" fmla="*/ 1009511 h 1245664"/>
                <a:gd name="connsiteX10" fmla="*/ 641375 w 1164294"/>
                <a:gd name="connsiteY10" fmla="*/ 1028561 h 1245664"/>
                <a:gd name="connsiteX11" fmla="*/ 641375 w 1164294"/>
                <a:gd name="connsiteY11" fmla="*/ 812661 h 1245664"/>
                <a:gd name="connsiteX12" fmla="*/ 215925 w 1164294"/>
                <a:gd name="connsiteY12" fmla="*/ 799961 h 1245664"/>
                <a:gd name="connsiteX13" fmla="*/ 82575 w 1164294"/>
                <a:gd name="connsiteY13" fmla="*/ 558661 h 1245664"/>
                <a:gd name="connsiteX0" fmla="*/ 82575 w 1164294"/>
                <a:gd name="connsiteY0" fmla="*/ 558661 h 1224763"/>
                <a:gd name="connsiteX1" fmla="*/ 177825 w 1164294"/>
                <a:gd name="connsiteY1" fmla="*/ 209411 h 1224763"/>
                <a:gd name="connsiteX2" fmla="*/ 336575 w 1164294"/>
                <a:gd name="connsiteY2" fmla="*/ 57011 h 1224763"/>
                <a:gd name="connsiteX3" fmla="*/ 717575 w 1164294"/>
                <a:gd name="connsiteY3" fmla="*/ 44311 h 1224763"/>
                <a:gd name="connsiteX4" fmla="*/ 927125 w 1164294"/>
                <a:gd name="connsiteY4" fmla="*/ 323711 h 1224763"/>
                <a:gd name="connsiteX5" fmla="*/ 1136675 w 1164294"/>
                <a:gd name="connsiteY5" fmla="*/ 831711 h 1224763"/>
                <a:gd name="connsiteX6" fmla="*/ 806475 w 1164294"/>
                <a:gd name="connsiteY6" fmla="*/ 1180961 h 1224763"/>
                <a:gd name="connsiteX7" fmla="*/ 406425 w 1164294"/>
                <a:gd name="connsiteY7" fmla="*/ 1212711 h 1224763"/>
                <a:gd name="connsiteX8" fmla="*/ 25 w 1164294"/>
                <a:gd name="connsiteY8" fmla="*/ 1117461 h 1224763"/>
                <a:gd name="connsiteX9" fmla="*/ 387375 w 1164294"/>
                <a:gd name="connsiteY9" fmla="*/ 1009511 h 1224763"/>
                <a:gd name="connsiteX10" fmla="*/ 641375 w 1164294"/>
                <a:gd name="connsiteY10" fmla="*/ 1028561 h 1224763"/>
                <a:gd name="connsiteX11" fmla="*/ 641375 w 1164294"/>
                <a:gd name="connsiteY11" fmla="*/ 812661 h 1224763"/>
                <a:gd name="connsiteX12" fmla="*/ 215925 w 1164294"/>
                <a:gd name="connsiteY12" fmla="*/ 799961 h 1224763"/>
                <a:gd name="connsiteX13" fmla="*/ 82575 w 1164294"/>
                <a:gd name="connsiteY13" fmla="*/ 558661 h 1224763"/>
                <a:gd name="connsiteX0" fmla="*/ 82575 w 1164213"/>
                <a:gd name="connsiteY0" fmla="*/ 524673 h 1190775"/>
                <a:gd name="connsiteX1" fmla="*/ 177825 w 1164213"/>
                <a:gd name="connsiteY1" fmla="*/ 175423 h 1190775"/>
                <a:gd name="connsiteX2" fmla="*/ 336575 w 1164213"/>
                <a:gd name="connsiteY2" fmla="*/ 23023 h 1190775"/>
                <a:gd name="connsiteX3" fmla="*/ 723925 w 1164213"/>
                <a:gd name="connsiteY3" fmla="*/ 61123 h 1190775"/>
                <a:gd name="connsiteX4" fmla="*/ 927125 w 1164213"/>
                <a:gd name="connsiteY4" fmla="*/ 289723 h 1190775"/>
                <a:gd name="connsiteX5" fmla="*/ 1136675 w 1164213"/>
                <a:gd name="connsiteY5" fmla="*/ 797723 h 1190775"/>
                <a:gd name="connsiteX6" fmla="*/ 806475 w 1164213"/>
                <a:gd name="connsiteY6" fmla="*/ 1146973 h 1190775"/>
                <a:gd name="connsiteX7" fmla="*/ 406425 w 1164213"/>
                <a:gd name="connsiteY7" fmla="*/ 1178723 h 1190775"/>
                <a:gd name="connsiteX8" fmla="*/ 25 w 1164213"/>
                <a:gd name="connsiteY8" fmla="*/ 1083473 h 1190775"/>
                <a:gd name="connsiteX9" fmla="*/ 387375 w 1164213"/>
                <a:gd name="connsiteY9" fmla="*/ 975523 h 1190775"/>
                <a:gd name="connsiteX10" fmla="*/ 641375 w 1164213"/>
                <a:gd name="connsiteY10" fmla="*/ 994573 h 1190775"/>
                <a:gd name="connsiteX11" fmla="*/ 641375 w 1164213"/>
                <a:gd name="connsiteY11" fmla="*/ 778673 h 1190775"/>
                <a:gd name="connsiteX12" fmla="*/ 215925 w 1164213"/>
                <a:gd name="connsiteY12" fmla="*/ 765973 h 1190775"/>
                <a:gd name="connsiteX13" fmla="*/ 82575 w 1164213"/>
                <a:gd name="connsiteY13" fmla="*/ 524673 h 1190775"/>
                <a:gd name="connsiteX0" fmla="*/ 82575 w 1164213"/>
                <a:gd name="connsiteY0" fmla="*/ 531286 h 1197388"/>
                <a:gd name="connsiteX1" fmla="*/ 82575 w 1164213"/>
                <a:gd name="connsiteY1" fmla="*/ 283636 h 1197388"/>
                <a:gd name="connsiteX2" fmla="*/ 336575 w 1164213"/>
                <a:gd name="connsiteY2" fmla="*/ 29636 h 1197388"/>
                <a:gd name="connsiteX3" fmla="*/ 723925 w 1164213"/>
                <a:gd name="connsiteY3" fmla="*/ 67736 h 1197388"/>
                <a:gd name="connsiteX4" fmla="*/ 927125 w 1164213"/>
                <a:gd name="connsiteY4" fmla="*/ 296336 h 1197388"/>
                <a:gd name="connsiteX5" fmla="*/ 1136675 w 1164213"/>
                <a:gd name="connsiteY5" fmla="*/ 804336 h 1197388"/>
                <a:gd name="connsiteX6" fmla="*/ 806475 w 1164213"/>
                <a:gd name="connsiteY6" fmla="*/ 1153586 h 1197388"/>
                <a:gd name="connsiteX7" fmla="*/ 406425 w 1164213"/>
                <a:gd name="connsiteY7" fmla="*/ 1185336 h 1197388"/>
                <a:gd name="connsiteX8" fmla="*/ 25 w 1164213"/>
                <a:gd name="connsiteY8" fmla="*/ 1090086 h 1197388"/>
                <a:gd name="connsiteX9" fmla="*/ 387375 w 1164213"/>
                <a:gd name="connsiteY9" fmla="*/ 982136 h 1197388"/>
                <a:gd name="connsiteX10" fmla="*/ 641375 w 1164213"/>
                <a:gd name="connsiteY10" fmla="*/ 1001186 h 1197388"/>
                <a:gd name="connsiteX11" fmla="*/ 641375 w 1164213"/>
                <a:gd name="connsiteY11" fmla="*/ 785286 h 1197388"/>
                <a:gd name="connsiteX12" fmla="*/ 215925 w 1164213"/>
                <a:gd name="connsiteY12" fmla="*/ 772586 h 1197388"/>
                <a:gd name="connsiteX13" fmla="*/ 82575 w 1164213"/>
                <a:gd name="connsiteY13" fmla="*/ 531286 h 1197388"/>
                <a:gd name="connsiteX0" fmla="*/ 82575 w 1164213"/>
                <a:gd name="connsiteY0" fmla="*/ 532138 h 1198240"/>
                <a:gd name="connsiteX1" fmla="*/ 101625 w 1164213"/>
                <a:gd name="connsiteY1" fmla="*/ 297188 h 1198240"/>
                <a:gd name="connsiteX2" fmla="*/ 336575 w 1164213"/>
                <a:gd name="connsiteY2" fmla="*/ 30488 h 1198240"/>
                <a:gd name="connsiteX3" fmla="*/ 723925 w 1164213"/>
                <a:gd name="connsiteY3" fmla="*/ 68588 h 1198240"/>
                <a:gd name="connsiteX4" fmla="*/ 927125 w 1164213"/>
                <a:gd name="connsiteY4" fmla="*/ 297188 h 1198240"/>
                <a:gd name="connsiteX5" fmla="*/ 1136675 w 1164213"/>
                <a:gd name="connsiteY5" fmla="*/ 805188 h 1198240"/>
                <a:gd name="connsiteX6" fmla="*/ 806475 w 1164213"/>
                <a:gd name="connsiteY6" fmla="*/ 1154438 h 1198240"/>
                <a:gd name="connsiteX7" fmla="*/ 406425 w 1164213"/>
                <a:gd name="connsiteY7" fmla="*/ 1186188 h 1198240"/>
                <a:gd name="connsiteX8" fmla="*/ 25 w 1164213"/>
                <a:gd name="connsiteY8" fmla="*/ 1090938 h 1198240"/>
                <a:gd name="connsiteX9" fmla="*/ 387375 w 1164213"/>
                <a:gd name="connsiteY9" fmla="*/ 982988 h 1198240"/>
                <a:gd name="connsiteX10" fmla="*/ 641375 w 1164213"/>
                <a:gd name="connsiteY10" fmla="*/ 1002038 h 1198240"/>
                <a:gd name="connsiteX11" fmla="*/ 641375 w 1164213"/>
                <a:gd name="connsiteY11" fmla="*/ 786138 h 1198240"/>
                <a:gd name="connsiteX12" fmla="*/ 215925 w 1164213"/>
                <a:gd name="connsiteY12" fmla="*/ 773438 h 1198240"/>
                <a:gd name="connsiteX13" fmla="*/ 82575 w 1164213"/>
                <a:gd name="connsiteY13" fmla="*/ 532138 h 1198240"/>
                <a:gd name="connsiteX0" fmla="*/ 82575 w 1164213"/>
                <a:gd name="connsiteY0" fmla="*/ 532138 h 1198240"/>
                <a:gd name="connsiteX1" fmla="*/ 336575 w 1164213"/>
                <a:gd name="connsiteY1" fmla="*/ 30488 h 1198240"/>
                <a:gd name="connsiteX2" fmla="*/ 723925 w 1164213"/>
                <a:gd name="connsiteY2" fmla="*/ 68588 h 1198240"/>
                <a:gd name="connsiteX3" fmla="*/ 927125 w 1164213"/>
                <a:gd name="connsiteY3" fmla="*/ 297188 h 1198240"/>
                <a:gd name="connsiteX4" fmla="*/ 1136675 w 1164213"/>
                <a:gd name="connsiteY4" fmla="*/ 805188 h 1198240"/>
                <a:gd name="connsiteX5" fmla="*/ 806475 w 1164213"/>
                <a:gd name="connsiteY5" fmla="*/ 1154438 h 1198240"/>
                <a:gd name="connsiteX6" fmla="*/ 406425 w 1164213"/>
                <a:gd name="connsiteY6" fmla="*/ 1186188 h 1198240"/>
                <a:gd name="connsiteX7" fmla="*/ 25 w 1164213"/>
                <a:gd name="connsiteY7" fmla="*/ 1090938 h 1198240"/>
                <a:gd name="connsiteX8" fmla="*/ 387375 w 1164213"/>
                <a:gd name="connsiteY8" fmla="*/ 982988 h 1198240"/>
                <a:gd name="connsiteX9" fmla="*/ 641375 w 1164213"/>
                <a:gd name="connsiteY9" fmla="*/ 1002038 h 1198240"/>
                <a:gd name="connsiteX10" fmla="*/ 641375 w 1164213"/>
                <a:gd name="connsiteY10" fmla="*/ 786138 h 1198240"/>
                <a:gd name="connsiteX11" fmla="*/ 215925 w 1164213"/>
                <a:gd name="connsiteY11" fmla="*/ 773438 h 1198240"/>
                <a:gd name="connsiteX12" fmla="*/ 82575 w 1164213"/>
                <a:gd name="connsiteY12" fmla="*/ 532138 h 1198240"/>
                <a:gd name="connsiteX0" fmla="*/ 82575 w 1164213"/>
                <a:gd name="connsiteY0" fmla="*/ 476547 h 1142649"/>
                <a:gd name="connsiteX1" fmla="*/ 234975 w 1164213"/>
                <a:gd name="connsiteY1" fmla="*/ 51097 h 1142649"/>
                <a:gd name="connsiteX2" fmla="*/ 723925 w 1164213"/>
                <a:gd name="connsiteY2" fmla="*/ 12997 h 1142649"/>
                <a:gd name="connsiteX3" fmla="*/ 927125 w 1164213"/>
                <a:gd name="connsiteY3" fmla="*/ 241597 h 1142649"/>
                <a:gd name="connsiteX4" fmla="*/ 1136675 w 1164213"/>
                <a:gd name="connsiteY4" fmla="*/ 749597 h 1142649"/>
                <a:gd name="connsiteX5" fmla="*/ 806475 w 1164213"/>
                <a:gd name="connsiteY5" fmla="*/ 1098847 h 1142649"/>
                <a:gd name="connsiteX6" fmla="*/ 406425 w 1164213"/>
                <a:gd name="connsiteY6" fmla="*/ 1130597 h 1142649"/>
                <a:gd name="connsiteX7" fmla="*/ 25 w 1164213"/>
                <a:gd name="connsiteY7" fmla="*/ 1035347 h 1142649"/>
                <a:gd name="connsiteX8" fmla="*/ 387375 w 1164213"/>
                <a:gd name="connsiteY8" fmla="*/ 927397 h 1142649"/>
                <a:gd name="connsiteX9" fmla="*/ 641375 w 1164213"/>
                <a:gd name="connsiteY9" fmla="*/ 946447 h 1142649"/>
                <a:gd name="connsiteX10" fmla="*/ 641375 w 1164213"/>
                <a:gd name="connsiteY10" fmla="*/ 730547 h 1142649"/>
                <a:gd name="connsiteX11" fmla="*/ 215925 w 1164213"/>
                <a:gd name="connsiteY11" fmla="*/ 717847 h 1142649"/>
                <a:gd name="connsiteX12" fmla="*/ 82575 w 1164213"/>
                <a:gd name="connsiteY12" fmla="*/ 476547 h 1142649"/>
                <a:gd name="connsiteX0" fmla="*/ 82575 w 1141038"/>
                <a:gd name="connsiteY0" fmla="*/ 476547 h 1142649"/>
                <a:gd name="connsiteX1" fmla="*/ 234975 w 1141038"/>
                <a:gd name="connsiteY1" fmla="*/ 51097 h 1142649"/>
                <a:gd name="connsiteX2" fmla="*/ 723925 w 1141038"/>
                <a:gd name="connsiteY2" fmla="*/ 12997 h 1142649"/>
                <a:gd name="connsiteX3" fmla="*/ 977925 w 1141038"/>
                <a:gd name="connsiteY3" fmla="*/ 241597 h 1142649"/>
                <a:gd name="connsiteX4" fmla="*/ 1136675 w 1141038"/>
                <a:gd name="connsiteY4" fmla="*/ 749597 h 1142649"/>
                <a:gd name="connsiteX5" fmla="*/ 806475 w 1141038"/>
                <a:gd name="connsiteY5" fmla="*/ 1098847 h 1142649"/>
                <a:gd name="connsiteX6" fmla="*/ 406425 w 1141038"/>
                <a:gd name="connsiteY6" fmla="*/ 1130597 h 1142649"/>
                <a:gd name="connsiteX7" fmla="*/ 25 w 1141038"/>
                <a:gd name="connsiteY7" fmla="*/ 1035347 h 1142649"/>
                <a:gd name="connsiteX8" fmla="*/ 387375 w 1141038"/>
                <a:gd name="connsiteY8" fmla="*/ 927397 h 1142649"/>
                <a:gd name="connsiteX9" fmla="*/ 641375 w 1141038"/>
                <a:gd name="connsiteY9" fmla="*/ 946447 h 1142649"/>
                <a:gd name="connsiteX10" fmla="*/ 641375 w 1141038"/>
                <a:gd name="connsiteY10" fmla="*/ 730547 h 1142649"/>
                <a:gd name="connsiteX11" fmla="*/ 215925 w 1141038"/>
                <a:gd name="connsiteY11" fmla="*/ 717847 h 1142649"/>
                <a:gd name="connsiteX12" fmla="*/ 82575 w 1141038"/>
                <a:gd name="connsiteY12" fmla="*/ 476547 h 1142649"/>
                <a:gd name="connsiteX0" fmla="*/ 82575 w 1142194"/>
                <a:gd name="connsiteY0" fmla="*/ 476547 h 1142649"/>
                <a:gd name="connsiteX1" fmla="*/ 234975 w 1142194"/>
                <a:gd name="connsiteY1" fmla="*/ 51097 h 1142649"/>
                <a:gd name="connsiteX2" fmla="*/ 723925 w 1142194"/>
                <a:gd name="connsiteY2" fmla="*/ 12997 h 1142649"/>
                <a:gd name="connsiteX3" fmla="*/ 977925 w 1142194"/>
                <a:gd name="connsiteY3" fmla="*/ 241597 h 1142649"/>
                <a:gd name="connsiteX4" fmla="*/ 1136675 w 1142194"/>
                <a:gd name="connsiteY4" fmla="*/ 749597 h 1142649"/>
                <a:gd name="connsiteX5" fmla="*/ 806475 w 1142194"/>
                <a:gd name="connsiteY5" fmla="*/ 1098847 h 1142649"/>
                <a:gd name="connsiteX6" fmla="*/ 406425 w 1142194"/>
                <a:gd name="connsiteY6" fmla="*/ 1130597 h 1142649"/>
                <a:gd name="connsiteX7" fmla="*/ 25 w 1142194"/>
                <a:gd name="connsiteY7" fmla="*/ 1035347 h 1142649"/>
                <a:gd name="connsiteX8" fmla="*/ 387375 w 1142194"/>
                <a:gd name="connsiteY8" fmla="*/ 927397 h 1142649"/>
                <a:gd name="connsiteX9" fmla="*/ 641375 w 1142194"/>
                <a:gd name="connsiteY9" fmla="*/ 946447 h 1142649"/>
                <a:gd name="connsiteX10" fmla="*/ 641375 w 1142194"/>
                <a:gd name="connsiteY10" fmla="*/ 730547 h 1142649"/>
                <a:gd name="connsiteX11" fmla="*/ 215925 w 1142194"/>
                <a:gd name="connsiteY11" fmla="*/ 717847 h 1142649"/>
                <a:gd name="connsiteX12" fmla="*/ 82575 w 1142194"/>
                <a:gd name="connsiteY12" fmla="*/ 476547 h 1142649"/>
                <a:gd name="connsiteX0" fmla="*/ 82575 w 1145190"/>
                <a:gd name="connsiteY0" fmla="*/ 476547 h 1142649"/>
                <a:gd name="connsiteX1" fmla="*/ 234975 w 1145190"/>
                <a:gd name="connsiteY1" fmla="*/ 51097 h 1142649"/>
                <a:gd name="connsiteX2" fmla="*/ 723925 w 1145190"/>
                <a:gd name="connsiteY2" fmla="*/ 12997 h 1142649"/>
                <a:gd name="connsiteX3" fmla="*/ 977925 w 1145190"/>
                <a:gd name="connsiteY3" fmla="*/ 241597 h 1142649"/>
                <a:gd name="connsiteX4" fmla="*/ 1136675 w 1145190"/>
                <a:gd name="connsiteY4" fmla="*/ 749597 h 1142649"/>
                <a:gd name="connsiteX5" fmla="*/ 806475 w 1145190"/>
                <a:gd name="connsiteY5" fmla="*/ 1098847 h 1142649"/>
                <a:gd name="connsiteX6" fmla="*/ 406425 w 1145190"/>
                <a:gd name="connsiteY6" fmla="*/ 1130597 h 1142649"/>
                <a:gd name="connsiteX7" fmla="*/ 25 w 1145190"/>
                <a:gd name="connsiteY7" fmla="*/ 1035347 h 1142649"/>
                <a:gd name="connsiteX8" fmla="*/ 387375 w 1145190"/>
                <a:gd name="connsiteY8" fmla="*/ 927397 h 1142649"/>
                <a:gd name="connsiteX9" fmla="*/ 641375 w 1145190"/>
                <a:gd name="connsiteY9" fmla="*/ 946447 h 1142649"/>
                <a:gd name="connsiteX10" fmla="*/ 641375 w 1145190"/>
                <a:gd name="connsiteY10" fmla="*/ 730547 h 1142649"/>
                <a:gd name="connsiteX11" fmla="*/ 215925 w 1145190"/>
                <a:gd name="connsiteY11" fmla="*/ 717847 h 1142649"/>
                <a:gd name="connsiteX12" fmla="*/ 82575 w 1145190"/>
                <a:gd name="connsiteY12" fmla="*/ 476547 h 1142649"/>
                <a:gd name="connsiteX0" fmla="*/ 82575 w 1166640"/>
                <a:gd name="connsiteY0" fmla="*/ 476547 h 1142451"/>
                <a:gd name="connsiteX1" fmla="*/ 234975 w 1166640"/>
                <a:gd name="connsiteY1" fmla="*/ 51097 h 1142451"/>
                <a:gd name="connsiteX2" fmla="*/ 723925 w 1166640"/>
                <a:gd name="connsiteY2" fmla="*/ 12997 h 1142451"/>
                <a:gd name="connsiteX3" fmla="*/ 977925 w 1166640"/>
                <a:gd name="connsiteY3" fmla="*/ 241597 h 1142451"/>
                <a:gd name="connsiteX4" fmla="*/ 1136675 w 1166640"/>
                <a:gd name="connsiteY4" fmla="*/ 749597 h 1142451"/>
                <a:gd name="connsiteX5" fmla="*/ 406425 w 1166640"/>
                <a:gd name="connsiteY5" fmla="*/ 1130597 h 1142451"/>
                <a:gd name="connsiteX6" fmla="*/ 25 w 1166640"/>
                <a:gd name="connsiteY6" fmla="*/ 1035347 h 1142451"/>
                <a:gd name="connsiteX7" fmla="*/ 387375 w 1166640"/>
                <a:gd name="connsiteY7" fmla="*/ 927397 h 1142451"/>
                <a:gd name="connsiteX8" fmla="*/ 641375 w 1166640"/>
                <a:gd name="connsiteY8" fmla="*/ 946447 h 1142451"/>
                <a:gd name="connsiteX9" fmla="*/ 641375 w 1166640"/>
                <a:gd name="connsiteY9" fmla="*/ 730547 h 1142451"/>
                <a:gd name="connsiteX10" fmla="*/ 215925 w 1166640"/>
                <a:gd name="connsiteY10" fmla="*/ 717847 h 1142451"/>
                <a:gd name="connsiteX11" fmla="*/ 82575 w 1166640"/>
                <a:gd name="connsiteY11" fmla="*/ 476547 h 1142451"/>
                <a:gd name="connsiteX0" fmla="*/ 82575 w 1149564"/>
                <a:gd name="connsiteY0" fmla="*/ 476547 h 1142451"/>
                <a:gd name="connsiteX1" fmla="*/ 234975 w 1149564"/>
                <a:gd name="connsiteY1" fmla="*/ 51097 h 1142451"/>
                <a:gd name="connsiteX2" fmla="*/ 723925 w 1149564"/>
                <a:gd name="connsiteY2" fmla="*/ 12997 h 1142451"/>
                <a:gd name="connsiteX3" fmla="*/ 977925 w 1149564"/>
                <a:gd name="connsiteY3" fmla="*/ 241597 h 1142451"/>
                <a:gd name="connsiteX4" fmla="*/ 1136675 w 1149564"/>
                <a:gd name="connsiteY4" fmla="*/ 749597 h 1142451"/>
                <a:gd name="connsiteX5" fmla="*/ 406425 w 1149564"/>
                <a:gd name="connsiteY5" fmla="*/ 1130597 h 1142451"/>
                <a:gd name="connsiteX6" fmla="*/ 25 w 1149564"/>
                <a:gd name="connsiteY6" fmla="*/ 1035347 h 1142451"/>
                <a:gd name="connsiteX7" fmla="*/ 387375 w 1149564"/>
                <a:gd name="connsiteY7" fmla="*/ 927397 h 1142451"/>
                <a:gd name="connsiteX8" fmla="*/ 641375 w 1149564"/>
                <a:gd name="connsiteY8" fmla="*/ 946447 h 1142451"/>
                <a:gd name="connsiteX9" fmla="*/ 641375 w 1149564"/>
                <a:gd name="connsiteY9" fmla="*/ 730547 h 1142451"/>
                <a:gd name="connsiteX10" fmla="*/ 215925 w 1149564"/>
                <a:gd name="connsiteY10" fmla="*/ 717847 h 1142451"/>
                <a:gd name="connsiteX11" fmla="*/ 82575 w 1149564"/>
                <a:gd name="connsiteY11" fmla="*/ 476547 h 1142451"/>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558800 w 1066989"/>
                <a:gd name="connsiteY9" fmla="*/ 7305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133350 w 1066989"/>
                <a:gd name="connsiteY9" fmla="*/ 717847 h 1146964"/>
                <a:gd name="connsiteX10" fmla="*/ 0 w 1066989"/>
                <a:gd name="connsiteY10" fmla="*/ 476547 h 1146964"/>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82550 w 1066989"/>
                <a:gd name="connsiteY9" fmla="*/ 692447 h 1146964"/>
                <a:gd name="connsiteX10" fmla="*/ 0 w 1066989"/>
                <a:gd name="connsiteY10" fmla="*/ 476547 h 1146964"/>
                <a:gd name="connsiteX0" fmla="*/ 0 w 1079689"/>
                <a:gd name="connsiteY0" fmla="*/ 379758 h 1151775"/>
                <a:gd name="connsiteX1" fmla="*/ 165100 w 1079689"/>
                <a:gd name="connsiteY1" fmla="*/ 55908 h 1151775"/>
                <a:gd name="connsiteX2" fmla="*/ 654050 w 1079689"/>
                <a:gd name="connsiteY2" fmla="*/ 17808 h 1151775"/>
                <a:gd name="connsiteX3" fmla="*/ 908050 w 1079689"/>
                <a:gd name="connsiteY3" fmla="*/ 246408 h 1151775"/>
                <a:gd name="connsiteX4" fmla="*/ 1066800 w 1079689"/>
                <a:gd name="connsiteY4" fmla="*/ 754408 h 1151775"/>
                <a:gd name="connsiteX5" fmla="*/ 336550 w 1079689"/>
                <a:gd name="connsiteY5" fmla="*/ 1135408 h 1151775"/>
                <a:gd name="connsiteX6" fmla="*/ 28575 w 1079689"/>
                <a:gd name="connsiteY6" fmla="*/ 1065558 h 1151775"/>
                <a:gd name="connsiteX7" fmla="*/ 638175 w 1079689"/>
                <a:gd name="connsiteY7" fmla="*/ 913158 h 1151775"/>
                <a:gd name="connsiteX8" fmla="*/ 492125 w 1079689"/>
                <a:gd name="connsiteY8" fmla="*/ 709958 h 1151775"/>
                <a:gd name="connsiteX9" fmla="*/ 95250 w 1079689"/>
                <a:gd name="connsiteY9" fmla="*/ 697258 h 1151775"/>
                <a:gd name="connsiteX10" fmla="*/ 0 w 1079689"/>
                <a:gd name="connsiteY10" fmla="*/ 379758 h 1151775"/>
                <a:gd name="connsiteX0" fmla="*/ 0 w 1106676"/>
                <a:gd name="connsiteY0" fmla="*/ 379758 h 1151775"/>
                <a:gd name="connsiteX1" fmla="*/ 165100 w 1106676"/>
                <a:gd name="connsiteY1" fmla="*/ 55908 h 1151775"/>
                <a:gd name="connsiteX2" fmla="*/ 654050 w 1106676"/>
                <a:gd name="connsiteY2" fmla="*/ 17808 h 1151775"/>
                <a:gd name="connsiteX3" fmla="*/ 952500 w 1106676"/>
                <a:gd name="connsiteY3" fmla="*/ 246408 h 1151775"/>
                <a:gd name="connsiteX4" fmla="*/ 1066800 w 1106676"/>
                <a:gd name="connsiteY4" fmla="*/ 754408 h 1151775"/>
                <a:gd name="connsiteX5" fmla="*/ 336550 w 1106676"/>
                <a:gd name="connsiteY5" fmla="*/ 1135408 h 1151775"/>
                <a:gd name="connsiteX6" fmla="*/ 28575 w 1106676"/>
                <a:gd name="connsiteY6" fmla="*/ 1065558 h 1151775"/>
                <a:gd name="connsiteX7" fmla="*/ 638175 w 1106676"/>
                <a:gd name="connsiteY7" fmla="*/ 913158 h 1151775"/>
                <a:gd name="connsiteX8" fmla="*/ 492125 w 1106676"/>
                <a:gd name="connsiteY8" fmla="*/ 709958 h 1151775"/>
                <a:gd name="connsiteX9" fmla="*/ 95250 w 1106676"/>
                <a:gd name="connsiteY9" fmla="*/ 697258 h 1151775"/>
                <a:gd name="connsiteX10" fmla="*/ 0 w 1106676"/>
                <a:gd name="connsiteY10" fmla="*/ 379758 h 1151775"/>
                <a:gd name="connsiteX0" fmla="*/ 0 w 1072717"/>
                <a:gd name="connsiteY0" fmla="*/ 417277 h 1189294"/>
                <a:gd name="connsiteX1" fmla="*/ 165100 w 1072717"/>
                <a:gd name="connsiteY1" fmla="*/ 93427 h 1189294"/>
                <a:gd name="connsiteX2" fmla="*/ 654050 w 1072717"/>
                <a:gd name="connsiteY2" fmla="*/ 55327 h 1189294"/>
                <a:gd name="connsiteX3" fmla="*/ 1066800 w 1072717"/>
                <a:gd name="connsiteY3" fmla="*/ 791927 h 1189294"/>
                <a:gd name="connsiteX4" fmla="*/ 336550 w 1072717"/>
                <a:gd name="connsiteY4" fmla="*/ 1172927 h 1189294"/>
                <a:gd name="connsiteX5" fmla="*/ 28575 w 1072717"/>
                <a:gd name="connsiteY5" fmla="*/ 1103077 h 1189294"/>
                <a:gd name="connsiteX6" fmla="*/ 638175 w 1072717"/>
                <a:gd name="connsiteY6" fmla="*/ 950677 h 1189294"/>
                <a:gd name="connsiteX7" fmla="*/ 492125 w 1072717"/>
                <a:gd name="connsiteY7" fmla="*/ 747477 h 1189294"/>
                <a:gd name="connsiteX8" fmla="*/ 95250 w 1072717"/>
                <a:gd name="connsiteY8" fmla="*/ 734777 h 1189294"/>
                <a:gd name="connsiteX9" fmla="*/ 0 w 1072717"/>
                <a:gd name="connsiteY9" fmla="*/ 417277 h 1189294"/>
                <a:gd name="connsiteX0" fmla="*/ 0 w 1075826"/>
                <a:gd name="connsiteY0" fmla="*/ 415869 h 1187886"/>
                <a:gd name="connsiteX1" fmla="*/ 165100 w 1075826"/>
                <a:gd name="connsiteY1" fmla="*/ 92019 h 1187886"/>
                <a:gd name="connsiteX2" fmla="*/ 654050 w 1075826"/>
                <a:gd name="connsiteY2" fmla="*/ 53919 h 1187886"/>
                <a:gd name="connsiteX3" fmla="*/ 1066800 w 1075826"/>
                <a:gd name="connsiteY3" fmla="*/ 790519 h 1187886"/>
                <a:gd name="connsiteX4" fmla="*/ 336550 w 1075826"/>
                <a:gd name="connsiteY4" fmla="*/ 1171519 h 1187886"/>
                <a:gd name="connsiteX5" fmla="*/ 28575 w 1075826"/>
                <a:gd name="connsiteY5" fmla="*/ 1101669 h 1187886"/>
                <a:gd name="connsiteX6" fmla="*/ 638175 w 1075826"/>
                <a:gd name="connsiteY6" fmla="*/ 949269 h 1187886"/>
                <a:gd name="connsiteX7" fmla="*/ 492125 w 1075826"/>
                <a:gd name="connsiteY7" fmla="*/ 746069 h 1187886"/>
                <a:gd name="connsiteX8" fmla="*/ 95250 w 1075826"/>
                <a:gd name="connsiteY8" fmla="*/ 733369 h 1187886"/>
                <a:gd name="connsiteX9" fmla="*/ 0 w 1075826"/>
                <a:gd name="connsiteY9" fmla="*/ 415869 h 1187886"/>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92125 w 1075826"/>
                <a:gd name="connsiteY7" fmla="*/ 7460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650819 h 1188655"/>
                <a:gd name="connsiteX9" fmla="*/ 0 w 1075826"/>
                <a:gd name="connsiteY9" fmla="*/ 415869 h 1188655"/>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95250 w 1075826"/>
                <a:gd name="connsiteY7" fmla="*/ 650819 h 1188392"/>
                <a:gd name="connsiteX8" fmla="*/ 0 w 1075826"/>
                <a:gd name="connsiteY8" fmla="*/ 415869 h 1188392"/>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514"/>
                <a:gd name="connsiteX1" fmla="*/ 165100 w 1075826"/>
                <a:gd name="connsiteY1" fmla="*/ 92019 h 1191514"/>
                <a:gd name="connsiteX2" fmla="*/ 654050 w 1075826"/>
                <a:gd name="connsiteY2" fmla="*/ 53919 h 1191514"/>
                <a:gd name="connsiteX3" fmla="*/ 1066800 w 1075826"/>
                <a:gd name="connsiteY3" fmla="*/ 790519 h 1191514"/>
                <a:gd name="connsiteX4" fmla="*/ 336550 w 1075826"/>
                <a:gd name="connsiteY4" fmla="*/ 1171519 h 1191514"/>
                <a:gd name="connsiteX5" fmla="*/ 28575 w 1075826"/>
                <a:gd name="connsiteY5" fmla="*/ 1101669 h 1191514"/>
                <a:gd name="connsiteX6" fmla="*/ 577850 w 1075826"/>
                <a:gd name="connsiteY6" fmla="*/ 790519 h 1191514"/>
                <a:gd name="connsiteX7" fmla="*/ 95250 w 1075826"/>
                <a:gd name="connsiteY7" fmla="*/ 650819 h 1191514"/>
                <a:gd name="connsiteX8" fmla="*/ 0 w 1075826"/>
                <a:gd name="connsiteY8" fmla="*/ 415869 h 1191514"/>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48"/>
                <a:gd name="connsiteY0" fmla="*/ 417512 h 1193533"/>
                <a:gd name="connsiteX1" fmla="*/ 165100 w 1075848"/>
                <a:gd name="connsiteY1" fmla="*/ 93662 h 1193533"/>
                <a:gd name="connsiteX2" fmla="*/ 654050 w 1075848"/>
                <a:gd name="connsiteY2" fmla="*/ 55562 h 1193533"/>
                <a:gd name="connsiteX3" fmla="*/ 1069975 w 1075848"/>
                <a:gd name="connsiteY3" fmla="*/ 795337 h 1193533"/>
                <a:gd name="connsiteX4" fmla="*/ 336550 w 1075848"/>
                <a:gd name="connsiteY4" fmla="*/ 1173162 h 1193533"/>
                <a:gd name="connsiteX5" fmla="*/ 28575 w 1075848"/>
                <a:gd name="connsiteY5" fmla="*/ 1103312 h 1193533"/>
                <a:gd name="connsiteX6" fmla="*/ 644525 w 1075848"/>
                <a:gd name="connsiteY6" fmla="*/ 769937 h 1193533"/>
                <a:gd name="connsiteX7" fmla="*/ 95250 w 1075848"/>
                <a:gd name="connsiteY7" fmla="*/ 652462 h 1193533"/>
                <a:gd name="connsiteX8" fmla="*/ 0 w 1075848"/>
                <a:gd name="connsiteY8" fmla="*/ 417512 h 1193533"/>
                <a:gd name="connsiteX0" fmla="*/ 0 w 1074668"/>
                <a:gd name="connsiteY0" fmla="*/ 417512 h 1193533"/>
                <a:gd name="connsiteX1" fmla="*/ 165100 w 1074668"/>
                <a:gd name="connsiteY1" fmla="*/ 93662 h 1193533"/>
                <a:gd name="connsiteX2" fmla="*/ 654050 w 1074668"/>
                <a:gd name="connsiteY2" fmla="*/ 55562 h 1193533"/>
                <a:gd name="connsiteX3" fmla="*/ 1069975 w 1074668"/>
                <a:gd name="connsiteY3" fmla="*/ 795337 h 1193533"/>
                <a:gd name="connsiteX4" fmla="*/ 336550 w 1074668"/>
                <a:gd name="connsiteY4" fmla="*/ 1173162 h 1193533"/>
                <a:gd name="connsiteX5" fmla="*/ 28575 w 1074668"/>
                <a:gd name="connsiteY5" fmla="*/ 1103312 h 1193533"/>
                <a:gd name="connsiteX6" fmla="*/ 644525 w 1074668"/>
                <a:gd name="connsiteY6" fmla="*/ 769937 h 1193533"/>
                <a:gd name="connsiteX7" fmla="*/ 95250 w 1074668"/>
                <a:gd name="connsiteY7" fmla="*/ 652462 h 1193533"/>
                <a:gd name="connsiteX8" fmla="*/ 0 w 1074668"/>
                <a:gd name="connsiteY8" fmla="*/ 417512 h 1193533"/>
                <a:gd name="connsiteX0" fmla="*/ 0 w 1088092"/>
                <a:gd name="connsiteY0" fmla="*/ 417512 h 1193533"/>
                <a:gd name="connsiteX1" fmla="*/ 165100 w 1088092"/>
                <a:gd name="connsiteY1" fmla="*/ 93662 h 1193533"/>
                <a:gd name="connsiteX2" fmla="*/ 654050 w 1088092"/>
                <a:gd name="connsiteY2" fmla="*/ 55562 h 1193533"/>
                <a:gd name="connsiteX3" fmla="*/ 1069975 w 1088092"/>
                <a:gd name="connsiteY3" fmla="*/ 795337 h 1193533"/>
                <a:gd name="connsiteX4" fmla="*/ 336550 w 1088092"/>
                <a:gd name="connsiteY4" fmla="*/ 1173162 h 1193533"/>
                <a:gd name="connsiteX5" fmla="*/ 28575 w 1088092"/>
                <a:gd name="connsiteY5" fmla="*/ 1103312 h 1193533"/>
                <a:gd name="connsiteX6" fmla="*/ 644525 w 1088092"/>
                <a:gd name="connsiteY6" fmla="*/ 769937 h 1193533"/>
                <a:gd name="connsiteX7" fmla="*/ 95250 w 1088092"/>
                <a:gd name="connsiteY7" fmla="*/ 652462 h 1193533"/>
                <a:gd name="connsiteX8" fmla="*/ 0 w 1088092"/>
                <a:gd name="connsiteY8" fmla="*/ 417512 h 1193533"/>
                <a:gd name="connsiteX0" fmla="*/ 0 w 1094577"/>
                <a:gd name="connsiteY0" fmla="*/ 417512 h 1193533"/>
                <a:gd name="connsiteX1" fmla="*/ 165100 w 1094577"/>
                <a:gd name="connsiteY1" fmla="*/ 93662 h 1193533"/>
                <a:gd name="connsiteX2" fmla="*/ 654050 w 1094577"/>
                <a:gd name="connsiteY2" fmla="*/ 55562 h 1193533"/>
                <a:gd name="connsiteX3" fmla="*/ 1069975 w 1094577"/>
                <a:gd name="connsiteY3" fmla="*/ 795337 h 1193533"/>
                <a:gd name="connsiteX4" fmla="*/ 336550 w 1094577"/>
                <a:gd name="connsiteY4" fmla="*/ 1173162 h 1193533"/>
                <a:gd name="connsiteX5" fmla="*/ 28575 w 1094577"/>
                <a:gd name="connsiteY5" fmla="*/ 1103312 h 1193533"/>
                <a:gd name="connsiteX6" fmla="*/ 644525 w 1094577"/>
                <a:gd name="connsiteY6" fmla="*/ 769937 h 1193533"/>
                <a:gd name="connsiteX7" fmla="*/ 95250 w 1094577"/>
                <a:gd name="connsiteY7" fmla="*/ 652462 h 1193533"/>
                <a:gd name="connsiteX8" fmla="*/ 0 w 1094577"/>
                <a:gd name="connsiteY8" fmla="*/ 417512 h 1193533"/>
                <a:gd name="connsiteX0" fmla="*/ 0 w 1098156"/>
                <a:gd name="connsiteY0" fmla="*/ 411875 h 1187896"/>
                <a:gd name="connsiteX1" fmla="*/ 165100 w 1098156"/>
                <a:gd name="connsiteY1" fmla="*/ 88025 h 1187896"/>
                <a:gd name="connsiteX2" fmla="*/ 654050 w 1098156"/>
                <a:gd name="connsiteY2" fmla="*/ 49925 h 1187896"/>
                <a:gd name="connsiteX3" fmla="*/ 1069975 w 1098156"/>
                <a:gd name="connsiteY3" fmla="*/ 789700 h 1187896"/>
                <a:gd name="connsiteX4" fmla="*/ 336550 w 1098156"/>
                <a:gd name="connsiteY4" fmla="*/ 1167525 h 1187896"/>
                <a:gd name="connsiteX5" fmla="*/ 28575 w 1098156"/>
                <a:gd name="connsiteY5" fmla="*/ 1097675 h 1187896"/>
                <a:gd name="connsiteX6" fmla="*/ 644525 w 1098156"/>
                <a:gd name="connsiteY6" fmla="*/ 764300 h 1187896"/>
                <a:gd name="connsiteX7" fmla="*/ 95250 w 1098156"/>
                <a:gd name="connsiteY7" fmla="*/ 646825 h 1187896"/>
                <a:gd name="connsiteX8" fmla="*/ 0 w 1098156"/>
                <a:gd name="connsiteY8" fmla="*/ 411875 h 1187896"/>
                <a:gd name="connsiteX0" fmla="*/ 0 w 1098156"/>
                <a:gd name="connsiteY0" fmla="*/ 411875 h 1182737"/>
                <a:gd name="connsiteX1" fmla="*/ 165100 w 1098156"/>
                <a:gd name="connsiteY1" fmla="*/ 88025 h 1182737"/>
                <a:gd name="connsiteX2" fmla="*/ 654050 w 1098156"/>
                <a:gd name="connsiteY2" fmla="*/ 49925 h 1182737"/>
                <a:gd name="connsiteX3" fmla="*/ 1069975 w 1098156"/>
                <a:gd name="connsiteY3" fmla="*/ 789700 h 1182737"/>
                <a:gd name="connsiteX4" fmla="*/ 336550 w 1098156"/>
                <a:gd name="connsiteY4" fmla="*/ 1167525 h 1182737"/>
                <a:gd name="connsiteX5" fmla="*/ 28575 w 1098156"/>
                <a:gd name="connsiteY5" fmla="*/ 1097675 h 1182737"/>
                <a:gd name="connsiteX6" fmla="*/ 644525 w 1098156"/>
                <a:gd name="connsiteY6" fmla="*/ 764300 h 1182737"/>
                <a:gd name="connsiteX7" fmla="*/ 95250 w 1098156"/>
                <a:gd name="connsiteY7" fmla="*/ 646825 h 1182737"/>
                <a:gd name="connsiteX8" fmla="*/ 0 w 1098156"/>
                <a:gd name="connsiteY8" fmla="*/ 411875 h 118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156" h="1182737">
                  <a:moveTo>
                    <a:pt x="0" y="411875"/>
                  </a:moveTo>
                  <a:cubicBezTo>
                    <a:pt x="20108" y="288050"/>
                    <a:pt x="56092" y="148350"/>
                    <a:pt x="165100" y="88025"/>
                  </a:cubicBezTo>
                  <a:cubicBezTo>
                    <a:pt x="274108" y="27700"/>
                    <a:pt x="436563" y="-54321"/>
                    <a:pt x="654050" y="49925"/>
                  </a:cubicBezTo>
                  <a:cubicBezTo>
                    <a:pt x="871537" y="154171"/>
                    <a:pt x="1195917" y="320858"/>
                    <a:pt x="1069975" y="789700"/>
                  </a:cubicBezTo>
                  <a:cubicBezTo>
                    <a:pt x="944033" y="1258542"/>
                    <a:pt x="608542" y="1186046"/>
                    <a:pt x="336550" y="1167525"/>
                  </a:cubicBezTo>
                  <a:cubicBezTo>
                    <a:pt x="64558" y="1149004"/>
                    <a:pt x="-22754" y="1164879"/>
                    <a:pt x="28575" y="1097675"/>
                  </a:cubicBezTo>
                  <a:cubicBezTo>
                    <a:pt x="79904" y="1030471"/>
                    <a:pt x="719137" y="1045817"/>
                    <a:pt x="644525" y="764300"/>
                  </a:cubicBezTo>
                  <a:cubicBezTo>
                    <a:pt x="569913" y="482783"/>
                    <a:pt x="202671" y="705563"/>
                    <a:pt x="95250" y="646825"/>
                  </a:cubicBezTo>
                  <a:cubicBezTo>
                    <a:pt x="-12171" y="588087"/>
                    <a:pt x="6350" y="510300"/>
                    <a:pt x="0" y="411875"/>
                  </a:cubicBezTo>
                  <a:close/>
                </a:path>
              </a:pathLst>
            </a:custGeom>
            <a:solidFill>
              <a:srgbClr val="000000"/>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101" name="组合 100"/>
          <p:cNvGrpSpPr/>
          <p:nvPr/>
        </p:nvGrpSpPr>
        <p:grpSpPr>
          <a:xfrm rot="21296544">
            <a:off x="7732962" y="6036754"/>
            <a:ext cx="462775" cy="288725"/>
            <a:chOff x="3578023" y="1831373"/>
            <a:chExt cx="1288859" cy="804117"/>
          </a:xfrm>
        </p:grpSpPr>
        <p:sp>
          <p:nvSpPr>
            <p:cNvPr id="102" name="流程图: 手动操作 101"/>
            <p:cNvSpPr/>
            <p:nvPr/>
          </p:nvSpPr>
          <p:spPr>
            <a:xfrm rot="368018">
              <a:off x="3959873" y="2220473"/>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3" name="流程图: 手动操作 102"/>
            <p:cNvSpPr/>
            <p:nvPr/>
          </p:nvSpPr>
          <p:spPr>
            <a:xfrm>
              <a:off x="4543253" y="2226426"/>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4" name="泪滴形 103"/>
            <p:cNvSpPr/>
            <p:nvPr/>
          </p:nvSpPr>
          <p:spPr>
            <a:xfrm>
              <a:off x="3578023" y="1867270"/>
              <a:ext cx="389480" cy="349656"/>
            </a:xfrm>
            <a:prstGeom prst="teardrop">
              <a:avLst>
                <a:gd name="adj" fmla="val 111654"/>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5" name="流程图: 手动操作 104"/>
            <p:cNvSpPr/>
            <p:nvPr/>
          </p:nvSpPr>
          <p:spPr>
            <a:xfrm rot="20265420">
              <a:off x="4593533" y="2207657"/>
              <a:ext cx="105287" cy="409063"/>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6" name="流程图: 手动操作 105"/>
            <p:cNvSpPr/>
            <p:nvPr/>
          </p:nvSpPr>
          <p:spPr>
            <a:xfrm rot="1021387">
              <a:off x="3896199" y="2194871"/>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07" name="任意多边形 106"/>
            <p:cNvSpPr/>
            <p:nvPr/>
          </p:nvSpPr>
          <p:spPr>
            <a:xfrm rot="481915">
              <a:off x="3764460" y="1831373"/>
              <a:ext cx="1102422" cy="699986"/>
            </a:xfrm>
            <a:custGeom>
              <a:avLst/>
              <a:gdLst>
                <a:gd name="connsiteX0" fmla="*/ 176203 w 1419469"/>
                <a:gd name="connsiteY0" fmla="*/ 15939 h 901296"/>
                <a:gd name="connsiteX1" fmla="*/ 254861 w 1419469"/>
                <a:gd name="connsiteY1" fmla="*/ 40500 h 901296"/>
                <a:gd name="connsiteX2" fmla="*/ 256947 w 1419469"/>
                <a:gd name="connsiteY2" fmla="*/ 39860 h 901296"/>
                <a:gd name="connsiteX3" fmla="*/ 367307 w 1419469"/>
                <a:gd name="connsiteY3" fmla="*/ 462 h 901296"/>
                <a:gd name="connsiteX4" fmla="*/ 482790 w 1419469"/>
                <a:gd name="connsiteY4" fmla="*/ 115492 h 901296"/>
                <a:gd name="connsiteX5" fmla="*/ 482846 w 1419469"/>
                <a:gd name="connsiteY5" fmla="*/ 115495 h 901296"/>
                <a:gd name="connsiteX6" fmla="*/ 532913 w 1419469"/>
                <a:gd name="connsiteY6" fmla="*/ 118647 h 901296"/>
                <a:gd name="connsiteX7" fmla="*/ 564100 w 1419469"/>
                <a:gd name="connsiteY7" fmla="*/ 134954 h 901296"/>
                <a:gd name="connsiteX8" fmla="*/ 583802 w 1419469"/>
                <a:gd name="connsiteY8" fmla="*/ 156868 h 901296"/>
                <a:gd name="connsiteX9" fmla="*/ 601183 w 1419469"/>
                <a:gd name="connsiteY9" fmla="*/ 160948 h 901296"/>
                <a:gd name="connsiteX10" fmla="*/ 607595 w 1419469"/>
                <a:gd name="connsiteY10" fmla="*/ 165082 h 901296"/>
                <a:gd name="connsiteX11" fmla="*/ 609416 w 1419469"/>
                <a:gd name="connsiteY11" fmla="*/ 165114 h 901296"/>
                <a:gd name="connsiteX12" fmla="*/ 649255 w 1419469"/>
                <a:gd name="connsiteY12" fmla="*/ 179181 h 901296"/>
                <a:gd name="connsiteX13" fmla="*/ 676938 w 1419469"/>
                <a:gd name="connsiteY13" fmla="*/ 148460 h 901296"/>
                <a:gd name="connsiteX14" fmla="*/ 726994 w 1419469"/>
                <a:gd name="connsiteY14" fmla="*/ 129452 h 901296"/>
                <a:gd name="connsiteX15" fmla="*/ 730051 w 1419469"/>
                <a:gd name="connsiteY15" fmla="*/ 129431 h 901296"/>
                <a:gd name="connsiteX16" fmla="*/ 750743 w 1419469"/>
                <a:gd name="connsiteY16" fmla="*/ 120380 h 901296"/>
                <a:gd name="connsiteX17" fmla="*/ 842633 w 1419469"/>
                <a:gd name="connsiteY17" fmla="*/ 126879 h 901296"/>
                <a:gd name="connsiteX18" fmla="*/ 870068 w 1419469"/>
                <a:gd name="connsiteY18" fmla="*/ 144565 h 901296"/>
                <a:gd name="connsiteX19" fmla="*/ 880735 w 1419469"/>
                <a:gd name="connsiteY19" fmla="*/ 137288 h 901296"/>
                <a:gd name="connsiteX20" fmla="*/ 900280 w 1419469"/>
                <a:gd name="connsiteY20" fmla="*/ 134485 h 901296"/>
                <a:gd name="connsiteX21" fmla="*/ 918388 w 1419469"/>
                <a:gd name="connsiteY21" fmla="*/ 114390 h 901296"/>
                <a:gd name="connsiteX22" fmla="*/ 968444 w 1419469"/>
                <a:gd name="connsiteY22" fmla="*/ 95383 h 901296"/>
                <a:gd name="connsiteX23" fmla="*/ 1027026 w 1419469"/>
                <a:gd name="connsiteY23" fmla="*/ 102279 h 901296"/>
                <a:gd name="connsiteX24" fmla="*/ 1072517 w 1419469"/>
                <a:gd name="connsiteY24" fmla="*/ 135192 h 901296"/>
                <a:gd name="connsiteX25" fmla="*/ 1073875 w 1419469"/>
                <a:gd name="connsiteY25" fmla="*/ 136174 h 901296"/>
                <a:gd name="connsiteX26" fmla="*/ 1180156 w 1419469"/>
                <a:gd name="connsiteY26" fmla="*/ 94906 h 901296"/>
                <a:gd name="connsiteX27" fmla="*/ 1219217 w 1419469"/>
                <a:gd name="connsiteY27" fmla="*/ 104145 h 901296"/>
                <a:gd name="connsiteX28" fmla="*/ 1292920 w 1419469"/>
                <a:gd name="connsiteY28" fmla="*/ 191523 h 901296"/>
                <a:gd name="connsiteX29" fmla="*/ 1293321 w 1419469"/>
                <a:gd name="connsiteY29" fmla="*/ 191678 h 901296"/>
                <a:gd name="connsiteX30" fmla="*/ 1324486 w 1419469"/>
                <a:gd name="connsiteY30" fmla="*/ 203782 h 901296"/>
                <a:gd name="connsiteX31" fmla="*/ 1387509 w 1419469"/>
                <a:gd name="connsiteY31" fmla="*/ 276325 h 901296"/>
                <a:gd name="connsiteX32" fmla="*/ 1383275 w 1419469"/>
                <a:gd name="connsiteY32" fmla="*/ 368280 h 901296"/>
                <a:gd name="connsiteX33" fmla="*/ 1414202 w 1419469"/>
                <a:gd name="connsiteY33" fmla="*/ 508877 h 901296"/>
                <a:gd name="connsiteX34" fmla="*/ 1269325 w 1419469"/>
                <a:gd name="connsiteY34" fmla="*/ 631949 h 901296"/>
                <a:gd name="connsiteX35" fmla="*/ 1217461 w 1419469"/>
                <a:gd name="connsiteY35" fmla="*/ 737406 h 901296"/>
                <a:gd name="connsiteX36" fmla="*/ 1040883 w 1419469"/>
                <a:gd name="connsiteY36" fmla="*/ 750175 h 901296"/>
                <a:gd name="connsiteX37" fmla="*/ 914696 w 1419469"/>
                <a:gd name="connsiteY37" fmla="*/ 862678 h 901296"/>
                <a:gd name="connsiteX38" fmla="*/ 810534 w 1419469"/>
                <a:gd name="connsiteY38" fmla="*/ 855878 h 901296"/>
                <a:gd name="connsiteX39" fmla="*/ 771199 w 1419469"/>
                <a:gd name="connsiteY39" fmla="*/ 834420 h 901296"/>
                <a:gd name="connsiteX40" fmla="*/ 752187 w 1419469"/>
                <a:gd name="connsiteY40" fmla="*/ 856390 h 901296"/>
                <a:gd name="connsiteX41" fmla="*/ 673246 w 1419469"/>
                <a:gd name="connsiteY41" fmla="*/ 896748 h 901296"/>
                <a:gd name="connsiteX42" fmla="*/ 487710 w 1419469"/>
                <a:gd name="connsiteY42" fmla="*/ 828076 h 901296"/>
                <a:gd name="connsiteX43" fmla="*/ 212102 w 1419469"/>
                <a:gd name="connsiteY43" fmla="*/ 760228 h 901296"/>
                <a:gd name="connsiteX44" fmla="*/ 90924 w 1419469"/>
                <a:gd name="connsiteY44" fmla="*/ 684725 h 901296"/>
                <a:gd name="connsiteX45" fmla="*/ 89504 w 1419469"/>
                <a:gd name="connsiteY45" fmla="*/ 630541 h 901296"/>
                <a:gd name="connsiteX46" fmla="*/ 115734 w 1419469"/>
                <a:gd name="connsiteY46" fmla="*/ 584701 h 901296"/>
                <a:gd name="connsiteX47" fmla="*/ 104249 w 1419469"/>
                <a:gd name="connsiteY47" fmla="*/ 571514 h 901296"/>
                <a:gd name="connsiteX48" fmla="*/ 103200 w 1419469"/>
                <a:gd name="connsiteY48" fmla="*/ 568969 h 901296"/>
                <a:gd name="connsiteX49" fmla="*/ 73002 w 1419469"/>
                <a:gd name="connsiteY49" fmla="*/ 538280 h 901296"/>
                <a:gd name="connsiteX50" fmla="*/ 62140 w 1419469"/>
                <a:gd name="connsiteY50" fmla="*/ 478246 h 901296"/>
                <a:gd name="connsiteX51" fmla="*/ 73074 w 1419469"/>
                <a:gd name="connsiteY51" fmla="*/ 443653 h 901296"/>
                <a:gd name="connsiteX52" fmla="*/ 74482 w 1419469"/>
                <a:gd name="connsiteY52" fmla="*/ 441817 h 901296"/>
                <a:gd name="connsiteX53" fmla="*/ 45592 w 1419469"/>
                <a:gd name="connsiteY53" fmla="*/ 422883 h 901296"/>
                <a:gd name="connsiteX54" fmla="*/ 21466 w 1419469"/>
                <a:gd name="connsiteY54" fmla="*/ 256465 h 901296"/>
                <a:gd name="connsiteX55" fmla="*/ 19842 w 1419469"/>
                <a:gd name="connsiteY55" fmla="*/ 146161 h 901296"/>
                <a:gd name="connsiteX56" fmla="*/ 100583 w 1419469"/>
                <a:gd name="connsiteY56" fmla="*/ 111220 h 901296"/>
                <a:gd name="connsiteX57" fmla="*/ 147859 w 1419469"/>
                <a:gd name="connsiteY57" fmla="*/ 26509 h 901296"/>
                <a:gd name="connsiteX58" fmla="*/ 176203 w 1419469"/>
                <a:gd name="connsiteY58" fmla="*/ 15939 h 9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19469" h="901296">
                  <a:moveTo>
                    <a:pt x="176203" y="15939"/>
                  </a:moveTo>
                  <a:cubicBezTo>
                    <a:pt x="205247" y="10219"/>
                    <a:pt x="235164" y="18889"/>
                    <a:pt x="254861" y="40500"/>
                  </a:cubicBezTo>
                  <a:cubicBezTo>
                    <a:pt x="255557" y="40279"/>
                    <a:pt x="256251" y="40082"/>
                    <a:pt x="256947" y="39860"/>
                  </a:cubicBezTo>
                  <a:cubicBezTo>
                    <a:pt x="286926" y="11605"/>
                    <a:pt x="327389" y="-2833"/>
                    <a:pt x="367307" y="462"/>
                  </a:cubicBezTo>
                  <a:cubicBezTo>
                    <a:pt x="430366" y="5679"/>
                    <a:pt x="478427" y="53567"/>
                    <a:pt x="482790" y="115492"/>
                  </a:cubicBezTo>
                  <a:lnTo>
                    <a:pt x="482846" y="115495"/>
                  </a:lnTo>
                  <a:lnTo>
                    <a:pt x="532913" y="118647"/>
                  </a:lnTo>
                  <a:cubicBezTo>
                    <a:pt x="544397" y="122262"/>
                    <a:pt x="554922" y="127825"/>
                    <a:pt x="564100" y="134954"/>
                  </a:cubicBezTo>
                  <a:lnTo>
                    <a:pt x="583802" y="156868"/>
                  </a:lnTo>
                  <a:lnTo>
                    <a:pt x="601183" y="160948"/>
                  </a:lnTo>
                  <a:lnTo>
                    <a:pt x="607595" y="165082"/>
                  </a:lnTo>
                  <a:lnTo>
                    <a:pt x="609416" y="165114"/>
                  </a:lnTo>
                  <a:lnTo>
                    <a:pt x="649255" y="179181"/>
                  </a:lnTo>
                  <a:lnTo>
                    <a:pt x="676938" y="148460"/>
                  </a:lnTo>
                  <a:cubicBezTo>
                    <a:pt x="691536" y="138533"/>
                    <a:pt x="708652" y="131902"/>
                    <a:pt x="726994" y="129452"/>
                  </a:cubicBezTo>
                  <a:lnTo>
                    <a:pt x="730051" y="129431"/>
                  </a:lnTo>
                  <a:lnTo>
                    <a:pt x="750743" y="120380"/>
                  </a:lnTo>
                  <a:cubicBezTo>
                    <a:pt x="780762" y="112721"/>
                    <a:pt x="813323" y="114607"/>
                    <a:pt x="842633" y="126879"/>
                  </a:cubicBezTo>
                  <a:lnTo>
                    <a:pt x="870068" y="144565"/>
                  </a:lnTo>
                  <a:lnTo>
                    <a:pt x="880735" y="137288"/>
                  </a:lnTo>
                  <a:lnTo>
                    <a:pt x="900280" y="134485"/>
                  </a:lnTo>
                  <a:lnTo>
                    <a:pt x="918388" y="114390"/>
                  </a:lnTo>
                  <a:cubicBezTo>
                    <a:pt x="932987" y="104463"/>
                    <a:pt x="950103" y="97833"/>
                    <a:pt x="968444" y="95383"/>
                  </a:cubicBezTo>
                  <a:cubicBezTo>
                    <a:pt x="988632" y="92682"/>
                    <a:pt x="1008807" y="95231"/>
                    <a:pt x="1027026" y="102279"/>
                  </a:cubicBezTo>
                  <a:lnTo>
                    <a:pt x="1072517" y="135192"/>
                  </a:lnTo>
                  <a:lnTo>
                    <a:pt x="1073875" y="136174"/>
                  </a:lnTo>
                  <a:cubicBezTo>
                    <a:pt x="1100633" y="106479"/>
                    <a:pt x="1140518" y="91742"/>
                    <a:pt x="1180156" y="94906"/>
                  </a:cubicBezTo>
                  <a:cubicBezTo>
                    <a:pt x="1193369" y="95960"/>
                    <a:pt x="1206554" y="99004"/>
                    <a:pt x="1219217" y="104145"/>
                  </a:cubicBezTo>
                  <a:cubicBezTo>
                    <a:pt x="1257811" y="119811"/>
                    <a:pt x="1285486" y="152609"/>
                    <a:pt x="1292920" y="191523"/>
                  </a:cubicBezTo>
                  <a:lnTo>
                    <a:pt x="1293321" y="191678"/>
                  </a:lnTo>
                  <a:lnTo>
                    <a:pt x="1324486" y="203782"/>
                  </a:lnTo>
                  <a:cubicBezTo>
                    <a:pt x="1353975" y="219523"/>
                    <a:pt x="1376666" y="245208"/>
                    <a:pt x="1387509" y="276325"/>
                  </a:cubicBezTo>
                  <a:cubicBezTo>
                    <a:pt x="1398015" y="306440"/>
                    <a:pt x="1396518" y="339148"/>
                    <a:pt x="1383275" y="368280"/>
                  </a:cubicBezTo>
                  <a:cubicBezTo>
                    <a:pt x="1415828" y="408231"/>
                    <a:pt x="1427213" y="460021"/>
                    <a:pt x="1414202" y="508877"/>
                  </a:cubicBezTo>
                  <a:cubicBezTo>
                    <a:pt x="1396905" y="573829"/>
                    <a:pt x="1339647" y="622471"/>
                    <a:pt x="1269325" y="631949"/>
                  </a:cubicBezTo>
                  <a:cubicBezTo>
                    <a:pt x="1268990" y="672490"/>
                    <a:pt x="1250067" y="710939"/>
                    <a:pt x="1217461" y="737406"/>
                  </a:cubicBezTo>
                  <a:cubicBezTo>
                    <a:pt x="1167921" y="777626"/>
                    <a:pt x="1096361" y="782794"/>
                    <a:pt x="1040883" y="750175"/>
                  </a:cubicBezTo>
                  <a:cubicBezTo>
                    <a:pt x="1022941" y="806203"/>
                    <a:pt x="974899" y="849033"/>
                    <a:pt x="914696" y="862678"/>
                  </a:cubicBezTo>
                  <a:cubicBezTo>
                    <a:pt x="879226" y="870717"/>
                    <a:pt x="842981" y="867886"/>
                    <a:pt x="810534" y="855878"/>
                  </a:cubicBezTo>
                  <a:lnTo>
                    <a:pt x="771199" y="834420"/>
                  </a:lnTo>
                  <a:lnTo>
                    <a:pt x="752187" y="856390"/>
                  </a:lnTo>
                  <a:cubicBezTo>
                    <a:pt x="730409" y="875807"/>
                    <a:pt x="703347" y="889925"/>
                    <a:pt x="673246" y="896748"/>
                  </a:cubicBezTo>
                  <a:cubicBezTo>
                    <a:pt x="602305" y="912825"/>
                    <a:pt x="528266" y="885428"/>
                    <a:pt x="487710" y="828076"/>
                  </a:cubicBezTo>
                  <a:cubicBezTo>
                    <a:pt x="391985" y="882513"/>
                    <a:pt x="267658" y="851915"/>
                    <a:pt x="212102" y="760228"/>
                  </a:cubicBezTo>
                  <a:cubicBezTo>
                    <a:pt x="157528" y="766254"/>
                    <a:pt x="106284" y="734333"/>
                    <a:pt x="90924" y="684725"/>
                  </a:cubicBezTo>
                  <a:cubicBezTo>
                    <a:pt x="85361" y="666779"/>
                    <a:pt x="85038" y="648122"/>
                    <a:pt x="89504" y="630541"/>
                  </a:cubicBezTo>
                  <a:lnTo>
                    <a:pt x="115734" y="584701"/>
                  </a:lnTo>
                  <a:lnTo>
                    <a:pt x="104249" y="571514"/>
                  </a:lnTo>
                  <a:lnTo>
                    <a:pt x="103200" y="568969"/>
                  </a:lnTo>
                  <a:lnTo>
                    <a:pt x="73002" y="538280"/>
                  </a:lnTo>
                  <a:cubicBezTo>
                    <a:pt x="63482" y="520075"/>
                    <a:pt x="59455" y="499285"/>
                    <a:pt x="62140" y="478246"/>
                  </a:cubicBezTo>
                  <a:cubicBezTo>
                    <a:pt x="63715" y="465929"/>
                    <a:pt x="67487" y="454279"/>
                    <a:pt x="73074" y="443653"/>
                  </a:cubicBezTo>
                  <a:lnTo>
                    <a:pt x="74482" y="441817"/>
                  </a:lnTo>
                  <a:lnTo>
                    <a:pt x="45592" y="422883"/>
                  </a:lnTo>
                  <a:cubicBezTo>
                    <a:pt x="4616" y="380985"/>
                    <a:pt x="-7127" y="315608"/>
                    <a:pt x="21466" y="256465"/>
                  </a:cubicBezTo>
                  <a:cubicBezTo>
                    <a:pt x="-6527" y="226629"/>
                    <a:pt x="-7219" y="179987"/>
                    <a:pt x="19842" y="146161"/>
                  </a:cubicBezTo>
                  <a:cubicBezTo>
                    <a:pt x="39414" y="121680"/>
                    <a:pt x="70099" y="108397"/>
                    <a:pt x="100583" y="111220"/>
                  </a:cubicBezTo>
                  <a:cubicBezTo>
                    <a:pt x="98278" y="77413"/>
                    <a:pt x="116851" y="44136"/>
                    <a:pt x="147859" y="26509"/>
                  </a:cubicBezTo>
                  <a:cubicBezTo>
                    <a:pt x="156936" y="21351"/>
                    <a:pt x="166521" y="17846"/>
                    <a:pt x="176203" y="15939"/>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108" name="任意多边形 107"/>
            <p:cNvSpPr/>
            <p:nvPr/>
          </p:nvSpPr>
          <p:spPr>
            <a:xfrm>
              <a:off x="3929871" y="1925556"/>
              <a:ext cx="197735" cy="212964"/>
            </a:xfrm>
            <a:custGeom>
              <a:avLst/>
              <a:gdLst>
                <a:gd name="connsiteX0" fmla="*/ 114300 w 990600"/>
                <a:gd name="connsiteY0" fmla="*/ 552450 h 1168400"/>
                <a:gd name="connsiteX1" fmla="*/ 31750 w 990600"/>
                <a:gd name="connsiteY1" fmla="*/ 165100 h 1168400"/>
                <a:gd name="connsiteX2" fmla="*/ 190500 w 990600"/>
                <a:gd name="connsiteY2" fmla="*/ 12700 h 1168400"/>
                <a:gd name="connsiteX3" fmla="*/ 571500 w 990600"/>
                <a:gd name="connsiteY3" fmla="*/ 0 h 1168400"/>
                <a:gd name="connsiteX4" fmla="*/ 781050 w 990600"/>
                <a:gd name="connsiteY4" fmla="*/ 279400 h 1168400"/>
                <a:gd name="connsiteX5" fmla="*/ 990600 w 990600"/>
                <a:gd name="connsiteY5" fmla="*/ 787400 h 1168400"/>
                <a:gd name="connsiteX6" fmla="*/ 660400 w 990600"/>
                <a:gd name="connsiteY6" fmla="*/ 1136650 h 1168400"/>
                <a:gd name="connsiteX7" fmla="*/ 260350 w 990600"/>
                <a:gd name="connsiteY7" fmla="*/ 1168400 h 1168400"/>
                <a:gd name="connsiteX8" fmla="*/ 0 w 990600"/>
                <a:gd name="connsiteY8" fmla="*/ 1060450 h 1168400"/>
                <a:gd name="connsiteX9" fmla="*/ 241300 w 990600"/>
                <a:gd name="connsiteY9" fmla="*/ 965200 h 1168400"/>
                <a:gd name="connsiteX10" fmla="*/ 495300 w 990600"/>
                <a:gd name="connsiteY10" fmla="*/ 984250 h 1168400"/>
                <a:gd name="connsiteX11" fmla="*/ 495300 w 990600"/>
                <a:gd name="connsiteY11" fmla="*/ 768350 h 1168400"/>
                <a:gd name="connsiteX12" fmla="*/ 69850 w 990600"/>
                <a:gd name="connsiteY12" fmla="*/ 755650 h 1168400"/>
                <a:gd name="connsiteX13" fmla="*/ 114300 w 990600"/>
                <a:gd name="connsiteY13" fmla="*/ 552450 h 1168400"/>
                <a:gd name="connsiteX0" fmla="*/ 0 w 1054100"/>
                <a:gd name="connsiteY0" fmla="*/ 514350 h 1168400"/>
                <a:gd name="connsiteX1" fmla="*/ 95250 w 1054100"/>
                <a:gd name="connsiteY1" fmla="*/ 165100 h 1168400"/>
                <a:gd name="connsiteX2" fmla="*/ 254000 w 1054100"/>
                <a:gd name="connsiteY2" fmla="*/ 12700 h 1168400"/>
                <a:gd name="connsiteX3" fmla="*/ 635000 w 1054100"/>
                <a:gd name="connsiteY3" fmla="*/ 0 h 1168400"/>
                <a:gd name="connsiteX4" fmla="*/ 844550 w 1054100"/>
                <a:gd name="connsiteY4" fmla="*/ 279400 h 1168400"/>
                <a:gd name="connsiteX5" fmla="*/ 1054100 w 1054100"/>
                <a:gd name="connsiteY5" fmla="*/ 787400 h 1168400"/>
                <a:gd name="connsiteX6" fmla="*/ 723900 w 1054100"/>
                <a:gd name="connsiteY6" fmla="*/ 1136650 h 1168400"/>
                <a:gd name="connsiteX7" fmla="*/ 323850 w 1054100"/>
                <a:gd name="connsiteY7" fmla="*/ 1168400 h 1168400"/>
                <a:gd name="connsiteX8" fmla="*/ 63500 w 1054100"/>
                <a:gd name="connsiteY8" fmla="*/ 1060450 h 1168400"/>
                <a:gd name="connsiteX9" fmla="*/ 304800 w 1054100"/>
                <a:gd name="connsiteY9" fmla="*/ 965200 h 1168400"/>
                <a:gd name="connsiteX10" fmla="*/ 558800 w 1054100"/>
                <a:gd name="connsiteY10" fmla="*/ 984250 h 1168400"/>
                <a:gd name="connsiteX11" fmla="*/ 558800 w 1054100"/>
                <a:gd name="connsiteY11" fmla="*/ 768350 h 1168400"/>
                <a:gd name="connsiteX12" fmla="*/ 133350 w 1054100"/>
                <a:gd name="connsiteY12" fmla="*/ 755650 h 1168400"/>
                <a:gd name="connsiteX13" fmla="*/ 0 w 1054100"/>
                <a:gd name="connsiteY13" fmla="*/ 514350 h 1168400"/>
                <a:gd name="connsiteX0" fmla="*/ 1413 w 1055513"/>
                <a:gd name="connsiteY0" fmla="*/ 514350 h 1168400"/>
                <a:gd name="connsiteX1" fmla="*/ 96663 w 1055513"/>
                <a:gd name="connsiteY1" fmla="*/ 165100 h 1168400"/>
                <a:gd name="connsiteX2" fmla="*/ 255413 w 1055513"/>
                <a:gd name="connsiteY2" fmla="*/ 12700 h 1168400"/>
                <a:gd name="connsiteX3" fmla="*/ 636413 w 1055513"/>
                <a:gd name="connsiteY3" fmla="*/ 0 h 1168400"/>
                <a:gd name="connsiteX4" fmla="*/ 845963 w 1055513"/>
                <a:gd name="connsiteY4" fmla="*/ 279400 h 1168400"/>
                <a:gd name="connsiteX5" fmla="*/ 1055513 w 1055513"/>
                <a:gd name="connsiteY5" fmla="*/ 787400 h 1168400"/>
                <a:gd name="connsiteX6" fmla="*/ 725313 w 1055513"/>
                <a:gd name="connsiteY6" fmla="*/ 1136650 h 1168400"/>
                <a:gd name="connsiteX7" fmla="*/ 325263 w 1055513"/>
                <a:gd name="connsiteY7" fmla="*/ 1168400 h 1168400"/>
                <a:gd name="connsiteX8" fmla="*/ 64913 w 1055513"/>
                <a:gd name="connsiteY8" fmla="*/ 1060450 h 1168400"/>
                <a:gd name="connsiteX9" fmla="*/ 306213 w 1055513"/>
                <a:gd name="connsiteY9" fmla="*/ 965200 h 1168400"/>
                <a:gd name="connsiteX10" fmla="*/ 560213 w 1055513"/>
                <a:gd name="connsiteY10" fmla="*/ 984250 h 1168400"/>
                <a:gd name="connsiteX11" fmla="*/ 560213 w 1055513"/>
                <a:gd name="connsiteY11" fmla="*/ 768350 h 1168400"/>
                <a:gd name="connsiteX12" fmla="*/ 134763 w 1055513"/>
                <a:gd name="connsiteY12" fmla="*/ 755650 h 1168400"/>
                <a:gd name="connsiteX13" fmla="*/ 1413 w 1055513"/>
                <a:gd name="connsiteY13" fmla="*/ 514350 h 1168400"/>
                <a:gd name="connsiteX0" fmla="*/ 82550 w 1136650"/>
                <a:gd name="connsiteY0" fmla="*/ 514350 h 1168400"/>
                <a:gd name="connsiteX1" fmla="*/ 177800 w 1136650"/>
                <a:gd name="connsiteY1" fmla="*/ 165100 h 1168400"/>
                <a:gd name="connsiteX2" fmla="*/ 336550 w 1136650"/>
                <a:gd name="connsiteY2" fmla="*/ 12700 h 1168400"/>
                <a:gd name="connsiteX3" fmla="*/ 717550 w 1136650"/>
                <a:gd name="connsiteY3" fmla="*/ 0 h 1168400"/>
                <a:gd name="connsiteX4" fmla="*/ 927100 w 1136650"/>
                <a:gd name="connsiteY4" fmla="*/ 279400 h 1168400"/>
                <a:gd name="connsiteX5" fmla="*/ 1136650 w 1136650"/>
                <a:gd name="connsiteY5" fmla="*/ 787400 h 1168400"/>
                <a:gd name="connsiteX6" fmla="*/ 806450 w 1136650"/>
                <a:gd name="connsiteY6" fmla="*/ 1136650 h 1168400"/>
                <a:gd name="connsiteX7" fmla="*/ 406400 w 1136650"/>
                <a:gd name="connsiteY7" fmla="*/ 1168400 h 1168400"/>
                <a:gd name="connsiteX8" fmla="*/ 0 w 1136650"/>
                <a:gd name="connsiteY8" fmla="*/ 1073150 h 1168400"/>
                <a:gd name="connsiteX9" fmla="*/ 387350 w 1136650"/>
                <a:gd name="connsiteY9" fmla="*/ 965200 h 1168400"/>
                <a:gd name="connsiteX10" fmla="*/ 641350 w 1136650"/>
                <a:gd name="connsiteY10" fmla="*/ 984250 h 1168400"/>
                <a:gd name="connsiteX11" fmla="*/ 641350 w 1136650"/>
                <a:gd name="connsiteY11" fmla="*/ 768350 h 1168400"/>
                <a:gd name="connsiteX12" fmla="*/ 215900 w 1136650"/>
                <a:gd name="connsiteY12" fmla="*/ 755650 h 1168400"/>
                <a:gd name="connsiteX13" fmla="*/ 82550 w 1136650"/>
                <a:gd name="connsiteY13" fmla="*/ 514350 h 1168400"/>
                <a:gd name="connsiteX0" fmla="*/ 82576 w 1136676"/>
                <a:gd name="connsiteY0" fmla="*/ 514350 h 1168400"/>
                <a:gd name="connsiteX1" fmla="*/ 177826 w 1136676"/>
                <a:gd name="connsiteY1" fmla="*/ 165100 h 1168400"/>
                <a:gd name="connsiteX2" fmla="*/ 336576 w 1136676"/>
                <a:gd name="connsiteY2" fmla="*/ 12700 h 1168400"/>
                <a:gd name="connsiteX3" fmla="*/ 717576 w 1136676"/>
                <a:gd name="connsiteY3" fmla="*/ 0 h 1168400"/>
                <a:gd name="connsiteX4" fmla="*/ 927126 w 1136676"/>
                <a:gd name="connsiteY4" fmla="*/ 279400 h 1168400"/>
                <a:gd name="connsiteX5" fmla="*/ 1136676 w 1136676"/>
                <a:gd name="connsiteY5" fmla="*/ 787400 h 1168400"/>
                <a:gd name="connsiteX6" fmla="*/ 806476 w 1136676"/>
                <a:gd name="connsiteY6" fmla="*/ 1136650 h 1168400"/>
                <a:gd name="connsiteX7" fmla="*/ 406426 w 1136676"/>
                <a:gd name="connsiteY7" fmla="*/ 1168400 h 1168400"/>
                <a:gd name="connsiteX8" fmla="*/ 26 w 1136676"/>
                <a:gd name="connsiteY8" fmla="*/ 1073150 h 1168400"/>
                <a:gd name="connsiteX9" fmla="*/ 387376 w 1136676"/>
                <a:gd name="connsiteY9" fmla="*/ 965200 h 1168400"/>
                <a:gd name="connsiteX10" fmla="*/ 641376 w 1136676"/>
                <a:gd name="connsiteY10" fmla="*/ 984250 h 1168400"/>
                <a:gd name="connsiteX11" fmla="*/ 641376 w 1136676"/>
                <a:gd name="connsiteY11" fmla="*/ 768350 h 1168400"/>
                <a:gd name="connsiteX12" fmla="*/ 215926 w 1136676"/>
                <a:gd name="connsiteY12" fmla="*/ 755650 h 1168400"/>
                <a:gd name="connsiteX13" fmla="*/ 82576 w 1136676"/>
                <a:gd name="connsiteY13" fmla="*/ 514350 h 1168400"/>
                <a:gd name="connsiteX0" fmla="*/ 82576 w 1136676"/>
                <a:gd name="connsiteY0" fmla="*/ 544075 h 1198125"/>
                <a:gd name="connsiteX1" fmla="*/ 177826 w 1136676"/>
                <a:gd name="connsiteY1" fmla="*/ 194825 h 1198125"/>
                <a:gd name="connsiteX2" fmla="*/ 336576 w 1136676"/>
                <a:gd name="connsiteY2" fmla="*/ 42425 h 1198125"/>
                <a:gd name="connsiteX3" fmla="*/ 717576 w 1136676"/>
                <a:gd name="connsiteY3" fmla="*/ 29725 h 1198125"/>
                <a:gd name="connsiteX4" fmla="*/ 927126 w 1136676"/>
                <a:gd name="connsiteY4" fmla="*/ 309125 h 1198125"/>
                <a:gd name="connsiteX5" fmla="*/ 1136676 w 1136676"/>
                <a:gd name="connsiteY5" fmla="*/ 817125 h 1198125"/>
                <a:gd name="connsiteX6" fmla="*/ 806476 w 1136676"/>
                <a:gd name="connsiteY6" fmla="*/ 1166375 h 1198125"/>
                <a:gd name="connsiteX7" fmla="*/ 406426 w 1136676"/>
                <a:gd name="connsiteY7" fmla="*/ 1198125 h 1198125"/>
                <a:gd name="connsiteX8" fmla="*/ 26 w 1136676"/>
                <a:gd name="connsiteY8" fmla="*/ 1102875 h 1198125"/>
                <a:gd name="connsiteX9" fmla="*/ 387376 w 1136676"/>
                <a:gd name="connsiteY9" fmla="*/ 994925 h 1198125"/>
                <a:gd name="connsiteX10" fmla="*/ 641376 w 1136676"/>
                <a:gd name="connsiteY10" fmla="*/ 1013975 h 1198125"/>
                <a:gd name="connsiteX11" fmla="*/ 641376 w 1136676"/>
                <a:gd name="connsiteY11" fmla="*/ 798075 h 1198125"/>
                <a:gd name="connsiteX12" fmla="*/ 215926 w 1136676"/>
                <a:gd name="connsiteY12" fmla="*/ 785375 h 1198125"/>
                <a:gd name="connsiteX13" fmla="*/ 82576 w 1136676"/>
                <a:gd name="connsiteY13" fmla="*/ 544075 h 1198125"/>
                <a:gd name="connsiteX0" fmla="*/ 82576 w 1136676"/>
                <a:gd name="connsiteY0" fmla="*/ 558661 h 1212711"/>
                <a:gd name="connsiteX1" fmla="*/ 177826 w 1136676"/>
                <a:gd name="connsiteY1" fmla="*/ 209411 h 1212711"/>
                <a:gd name="connsiteX2" fmla="*/ 336576 w 1136676"/>
                <a:gd name="connsiteY2" fmla="*/ 57011 h 1212711"/>
                <a:gd name="connsiteX3" fmla="*/ 717576 w 1136676"/>
                <a:gd name="connsiteY3" fmla="*/ 44311 h 1212711"/>
                <a:gd name="connsiteX4" fmla="*/ 927126 w 1136676"/>
                <a:gd name="connsiteY4" fmla="*/ 323711 h 1212711"/>
                <a:gd name="connsiteX5" fmla="*/ 1136676 w 1136676"/>
                <a:gd name="connsiteY5" fmla="*/ 831711 h 1212711"/>
                <a:gd name="connsiteX6" fmla="*/ 806476 w 1136676"/>
                <a:gd name="connsiteY6" fmla="*/ 1180961 h 1212711"/>
                <a:gd name="connsiteX7" fmla="*/ 406426 w 1136676"/>
                <a:gd name="connsiteY7" fmla="*/ 1212711 h 1212711"/>
                <a:gd name="connsiteX8" fmla="*/ 26 w 1136676"/>
                <a:gd name="connsiteY8" fmla="*/ 1117461 h 1212711"/>
                <a:gd name="connsiteX9" fmla="*/ 387376 w 1136676"/>
                <a:gd name="connsiteY9" fmla="*/ 1009511 h 1212711"/>
                <a:gd name="connsiteX10" fmla="*/ 641376 w 1136676"/>
                <a:gd name="connsiteY10" fmla="*/ 1028561 h 1212711"/>
                <a:gd name="connsiteX11" fmla="*/ 641376 w 1136676"/>
                <a:gd name="connsiteY11" fmla="*/ 812661 h 1212711"/>
                <a:gd name="connsiteX12" fmla="*/ 215926 w 1136676"/>
                <a:gd name="connsiteY12" fmla="*/ 799961 h 1212711"/>
                <a:gd name="connsiteX13" fmla="*/ 82576 w 1136676"/>
                <a:gd name="connsiteY13" fmla="*/ 558661 h 1212711"/>
                <a:gd name="connsiteX0" fmla="*/ 82576 w 1138411"/>
                <a:gd name="connsiteY0" fmla="*/ 558661 h 1212711"/>
                <a:gd name="connsiteX1" fmla="*/ 177826 w 1138411"/>
                <a:gd name="connsiteY1" fmla="*/ 209411 h 1212711"/>
                <a:gd name="connsiteX2" fmla="*/ 336576 w 1138411"/>
                <a:gd name="connsiteY2" fmla="*/ 57011 h 1212711"/>
                <a:gd name="connsiteX3" fmla="*/ 717576 w 1138411"/>
                <a:gd name="connsiteY3" fmla="*/ 44311 h 1212711"/>
                <a:gd name="connsiteX4" fmla="*/ 927126 w 1138411"/>
                <a:gd name="connsiteY4" fmla="*/ 323711 h 1212711"/>
                <a:gd name="connsiteX5" fmla="*/ 1136676 w 1138411"/>
                <a:gd name="connsiteY5" fmla="*/ 831711 h 1212711"/>
                <a:gd name="connsiteX6" fmla="*/ 806476 w 1138411"/>
                <a:gd name="connsiteY6" fmla="*/ 1180961 h 1212711"/>
                <a:gd name="connsiteX7" fmla="*/ 406426 w 1138411"/>
                <a:gd name="connsiteY7" fmla="*/ 1212711 h 1212711"/>
                <a:gd name="connsiteX8" fmla="*/ 26 w 1138411"/>
                <a:gd name="connsiteY8" fmla="*/ 1117461 h 1212711"/>
                <a:gd name="connsiteX9" fmla="*/ 387376 w 1138411"/>
                <a:gd name="connsiteY9" fmla="*/ 1009511 h 1212711"/>
                <a:gd name="connsiteX10" fmla="*/ 641376 w 1138411"/>
                <a:gd name="connsiteY10" fmla="*/ 1028561 h 1212711"/>
                <a:gd name="connsiteX11" fmla="*/ 641376 w 1138411"/>
                <a:gd name="connsiteY11" fmla="*/ 812661 h 1212711"/>
                <a:gd name="connsiteX12" fmla="*/ 215926 w 1138411"/>
                <a:gd name="connsiteY12" fmla="*/ 799961 h 1212711"/>
                <a:gd name="connsiteX13" fmla="*/ 82576 w 1138411"/>
                <a:gd name="connsiteY13" fmla="*/ 558661 h 1212711"/>
                <a:gd name="connsiteX0" fmla="*/ 82576 w 1164295"/>
                <a:gd name="connsiteY0" fmla="*/ 558661 h 1212711"/>
                <a:gd name="connsiteX1" fmla="*/ 177826 w 1164295"/>
                <a:gd name="connsiteY1" fmla="*/ 209411 h 1212711"/>
                <a:gd name="connsiteX2" fmla="*/ 336576 w 1164295"/>
                <a:gd name="connsiteY2" fmla="*/ 57011 h 1212711"/>
                <a:gd name="connsiteX3" fmla="*/ 717576 w 1164295"/>
                <a:gd name="connsiteY3" fmla="*/ 44311 h 1212711"/>
                <a:gd name="connsiteX4" fmla="*/ 927126 w 1164295"/>
                <a:gd name="connsiteY4" fmla="*/ 323711 h 1212711"/>
                <a:gd name="connsiteX5" fmla="*/ 1136676 w 1164295"/>
                <a:gd name="connsiteY5" fmla="*/ 831711 h 1212711"/>
                <a:gd name="connsiteX6" fmla="*/ 806476 w 1164295"/>
                <a:gd name="connsiteY6" fmla="*/ 1180961 h 1212711"/>
                <a:gd name="connsiteX7" fmla="*/ 406426 w 1164295"/>
                <a:gd name="connsiteY7" fmla="*/ 1212711 h 1212711"/>
                <a:gd name="connsiteX8" fmla="*/ 26 w 1164295"/>
                <a:gd name="connsiteY8" fmla="*/ 1117461 h 1212711"/>
                <a:gd name="connsiteX9" fmla="*/ 387376 w 1164295"/>
                <a:gd name="connsiteY9" fmla="*/ 1009511 h 1212711"/>
                <a:gd name="connsiteX10" fmla="*/ 641376 w 1164295"/>
                <a:gd name="connsiteY10" fmla="*/ 1028561 h 1212711"/>
                <a:gd name="connsiteX11" fmla="*/ 641376 w 1164295"/>
                <a:gd name="connsiteY11" fmla="*/ 812661 h 1212711"/>
                <a:gd name="connsiteX12" fmla="*/ 215926 w 1164295"/>
                <a:gd name="connsiteY12" fmla="*/ 799961 h 1212711"/>
                <a:gd name="connsiteX13" fmla="*/ 82576 w 1164295"/>
                <a:gd name="connsiteY13" fmla="*/ 558661 h 1212711"/>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5 w 1164294"/>
                <a:gd name="connsiteY0" fmla="*/ 558661 h 1245664"/>
                <a:gd name="connsiteX1" fmla="*/ 177825 w 1164294"/>
                <a:gd name="connsiteY1" fmla="*/ 209411 h 1245664"/>
                <a:gd name="connsiteX2" fmla="*/ 336575 w 1164294"/>
                <a:gd name="connsiteY2" fmla="*/ 57011 h 1245664"/>
                <a:gd name="connsiteX3" fmla="*/ 717575 w 1164294"/>
                <a:gd name="connsiteY3" fmla="*/ 44311 h 1245664"/>
                <a:gd name="connsiteX4" fmla="*/ 927125 w 1164294"/>
                <a:gd name="connsiteY4" fmla="*/ 323711 h 1245664"/>
                <a:gd name="connsiteX5" fmla="*/ 1136675 w 1164294"/>
                <a:gd name="connsiteY5" fmla="*/ 831711 h 1245664"/>
                <a:gd name="connsiteX6" fmla="*/ 806475 w 1164294"/>
                <a:gd name="connsiteY6" fmla="*/ 1180961 h 1245664"/>
                <a:gd name="connsiteX7" fmla="*/ 406425 w 1164294"/>
                <a:gd name="connsiteY7" fmla="*/ 1212711 h 1245664"/>
                <a:gd name="connsiteX8" fmla="*/ 25 w 1164294"/>
                <a:gd name="connsiteY8" fmla="*/ 1117461 h 1245664"/>
                <a:gd name="connsiteX9" fmla="*/ 387375 w 1164294"/>
                <a:gd name="connsiteY9" fmla="*/ 1009511 h 1245664"/>
                <a:gd name="connsiteX10" fmla="*/ 641375 w 1164294"/>
                <a:gd name="connsiteY10" fmla="*/ 1028561 h 1245664"/>
                <a:gd name="connsiteX11" fmla="*/ 641375 w 1164294"/>
                <a:gd name="connsiteY11" fmla="*/ 812661 h 1245664"/>
                <a:gd name="connsiteX12" fmla="*/ 215925 w 1164294"/>
                <a:gd name="connsiteY12" fmla="*/ 799961 h 1245664"/>
                <a:gd name="connsiteX13" fmla="*/ 82575 w 1164294"/>
                <a:gd name="connsiteY13" fmla="*/ 558661 h 1245664"/>
                <a:gd name="connsiteX0" fmla="*/ 82575 w 1164294"/>
                <a:gd name="connsiteY0" fmla="*/ 558661 h 1224763"/>
                <a:gd name="connsiteX1" fmla="*/ 177825 w 1164294"/>
                <a:gd name="connsiteY1" fmla="*/ 209411 h 1224763"/>
                <a:gd name="connsiteX2" fmla="*/ 336575 w 1164294"/>
                <a:gd name="connsiteY2" fmla="*/ 57011 h 1224763"/>
                <a:gd name="connsiteX3" fmla="*/ 717575 w 1164294"/>
                <a:gd name="connsiteY3" fmla="*/ 44311 h 1224763"/>
                <a:gd name="connsiteX4" fmla="*/ 927125 w 1164294"/>
                <a:gd name="connsiteY4" fmla="*/ 323711 h 1224763"/>
                <a:gd name="connsiteX5" fmla="*/ 1136675 w 1164294"/>
                <a:gd name="connsiteY5" fmla="*/ 831711 h 1224763"/>
                <a:gd name="connsiteX6" fmla="*/ 806475 w 1164294"/>
                <a:gd name="connsiteY6" fmla="*/ 1180961 h 1224763"/>
                <a:gd name="connsiteX7" fmla="*/ 406425 w 1164294"/>
                <a:gd name="connsiteY7" fmla="*/ 1212711 h 1224763"/>
                <a:gd name="connsiteX8" fmla="*/ 25 w 1164294"/>
                <a:gd name="connsiteY8" fmla="*/ 1117461 h 1224763"/>
                <a:gd name="connsiteX9" fmla="*/ 387375 w 1164294"/>
                <a:gd name="connsiteY9" fmla="*/ 1009511 h 1224763"/>
                <a:gd name="connsiteX10" fmla="*/ 641375 w 1164294"/>
                <a:gd name="connsiteY10" fmla="*/ 1028561 h 1224763"/>
                <a:gd name="connsiteX11" fmla="*/ 641375 w 1164294"/>
                <a:gd name="connsiteY11" fmla="*/ 812661 h 1224763"/>
                <a:gd name="connsiteX12" fmla="*/ 215925 w 1164294"/>
                <a:gd name="connsiteY12" fmla="*/ 799961 h 1224763"/>
                <a:gd name="connsiteX13" fmla="*/ 82575 w 1164294"/>
                <a:gd name="connsiteY13" fmla="*/ 558661 h 1224763"/>
                <a:gd name="connsiteX0" fmla="*/ 82575 w 1164213"/>
                <a:gd name="connsiteY0" fmla="*/ 524673 h 1190775"/>
                <a:gd name="connsiteX1" fmla="*/ 177825 w 1164213"/>
                <a:gd name="connsiteY1" fmla="*/ 175423 h 1190775"/>
                <a:gd name="connsiteX2" fmla="*/ 336575 w 1164213"/>
                <a:gd name="connsiteY2" fmla="*/ 23023 h 1190775"/>
                <a:gd name="connsiteX3" fmla="*/ 723925 w 1164213"/>
                <a:gd name="connsiteY3" fmla="*/ 61123 h 1190775"/>
                <a:gd name="connsiteX4" fmla="*/ 927125 w 1164213"/>
                <a:gd name="connsiteY4" fmla="*/ 289723 h 1190775"/>
                <a:gd name="connsiteX5" fmla="*/ 1136675 w 1164213"/>
                <a:gd name="connsiteY5" fmla="*/ 797723 h 1190775"/>
                <a:gd name="connsiteX6" fmla="*/ 806475 w 1164213"/>
                <a:gd name="connsiteY6" fmla="*/ 1146973 h 1190775"/>
                <a:gd name="connsiteX7" fmla="*/ 406425 w 1164213"/>
                <a:gd name="connsiteY7" fmla="*/ 1178723 h 1190775"/>
                <a:gd name="connsiteX8" fmla="*/ 25 w 1164213"/>
                <a:gd name="connsiteY8" fmla="*/ 1083473 h 1190775"/>
                <a:gd name="connsiteX9" fmla="*/ 387375 w 1164213"/>
                <a:gd name="connsiteY9" fmla="*/ 975523 h 1190775"/>
                <a:gd name="connsiteX10" fmla="*/ 641375 w 1164213"/>
                <a:gd name="connsiteY10" fmla="*/ 994573 h 1190775"/>
                <a:gd name="connsiteX11" fmla="*/ 641375 w 1164213"/>
                <a:gd name="connsiteY11" fmla="*/ 778673 h 1190775"/>
                <a:gd name="connsiteX12" fmla="*/ 215925 w 1164213"/>
                <a:gd name="connsiteY12" fmla="*/ 765973 h 1190775"/>
                <a:gd name="connsiteX13" fmla="*/ 82575 w 1164213"/>
                <a:gd name="connsiteY13" fmla="*/ 524673 h 1190775"/>
                <a:gd name="connsiteX0" fmla="*/ 82575 w 1164213"/>
                <a:gd name="connsiteY0" fmla="*/ 531286 h 1197388"/>
                <a:gd name="connsiteX1" fmla="*/ 82575 w 1164213"/>
                <a:gd name="connsiteY1" fmla="*/ 283636 h 1197388"/>
                <a:gd name="connsiteX2" fmla="*/ 336575 w 1164213"/>
                <a:gd name="connsiteY2" fmla="*/ 29636 h 1197388"/>
                <a:gd name="connsiteX3" fmla="*/ 723925 w 1164213"/>
                <a:gd name="connsiteY3" fmla="*/ 67736 h 1197388"/>
                <a:gd name="connsiteX4" fmla="*/ 927125 w 1164213"/>
                <a:gd name="connsiteY4" fmla="*/ 296336 h 1197388"/>
                <a:gd name="connsiteX5" fmla="*/ 1136675 w 1164213"/>
                <a:gd name="connsiteY5" fmla="*/ 804336 h 1197388"/>
                <a:gd name="connsiteX6" fmla="*/ 806475 w 1164213"/>
                <a:gd name="connsiteY6" fmla="*/ 1153586 h 1197388"/>
                <a:gd name="connsiteX7" fmla="*/ 406425 w 1164213"/>
                <a:gd name="connsiteY7" fmla="*/ 1185336 h 1197388"/>
                <a:gd name="connsiteX8" fmla="*/ 25 w 1164213"/>
                <a:gd name="connsiteY8" fmla="*/ 1090086 h 1197388"/>
                <a:gd name="connsiteX9" fmla="*/ 387375 w 1164213"/>
                <a:gd name="connsiteY9" fmla="*/ 982136 h 1197388"/>
                <a:gd name="connsiteX10" fmla="*/ 641375 w 1164213"/>
                <a:gd name="connsiteY10" fmla="*/ 1001186 h 1197388"/>
                <a:gd name="connsiteX11" fmla="*/ 641375 w 1164213"/>
                <a:gd name="connsiteY11" fmla="*/ 785286 h 1197388"/>
                <a:gd name="connsiteX12" fmla="*/ 215925 w 1164213"/>
                <a:gd name="connsiteY12" fmla="*/ 772586 h 1197388"/>
                <a:gd name="connsiteX13" fmla="*/ 82575 w 1164213"/>
                <a:gd name="connsiteY13" fmla="*/ 531286 h 1197388"/>
                <a:gd name="connsiteX0" fmla="*/ 82575 w 1164213"/>
                <a:gd name="connsiteY0" fmla="*/ 532138 h 1198240"/>
                <a:gd name="connsiteX1" fmla="*/ 101625 w 1164213"/>
                <a:gd name="connsiteY1" fmla="*/ 297188 h 1198240"/>
                <a:gd name="connsiteX2" fmla="*/ 336575 w 1164213"/>
                <a:gd name="connsiteY2" fmla="*/ 30488 h 1198240"/>
                <a:gd name="connsiteX3" fmla="*/ 723925 w 1164213"/>
                <a:gd name="connsiteY3" fmla="*/ 68588 h 1198240"/>
                <a:gd name="connsiteX4" fmla="*/ 927125 w 1164213"/>
                <a:gd name="connsiteY4" fmla="*/ 297188 h 1198240"/>
                <a:gd name="connsiteX5" fmla="*/ 1136675 w 1164213"/>
                <a:gd name="connsiteY5" fmla="*/ 805188 h 1198240"/>
                <a:gd name="connsiteX6" fmla="*/ 806475 w 1164213"/>
                <a:gd name="connsiteY6" fmla="*/ 1154438 h 1198240"/>
                <a:gd name="connsiteX7" fmla="*/ 406425 w 1164213"/>
                <a:gd name="connsiteY7" fmla="*/ 1186188 h 1198240"/>
                <a:gd name="connsiteX8" fmla="*/ 25 w 1164213"/>
                <a:gd name="connsiteY8" fmla="*/ 1090938 h 1198240"/>
                <a:gd name="connsiteX9" fmla="*/ 387375 w 1164213"/>
                <a:gd name="connsiteY9" fmla="*/ 982988 h 1198240"/>
                <a:gd name="connsiteX10" fmla="*/ 641375 w 1164213"/>
                <a:gd name="connsiteY10" fmla="*/ 1002038 h 1198240"/>
                <a:gd name="connsiteX11" fmla="*/ 641375 w 1164213"/>
                <a:gd name="connsiteY11" fmla="*/ 786138 h 1198240"/>
                <a:gd name="connsiteX12" fmla="*/ 215925 w 1164213"/>
                <a:gd name="connsiteY12" fmla="*/ 773438 h 1198240"/>
                <a:gd name="connsiteX13" fmla="*/ 82575 w 1164213"/>
                <a:gd name="connsiteY13" fmla="*/ 532138 h 1198240"/>
                <a:gd name="connsiteX0" fmla="*/ 82575 w 1164213"/>
                <a:gd name="connsiteY0" fmla="*/ 532138 h 1198240"/>
                <a:gd name="connsiteX1" fmla="*/ 336575 w 1164213"/>
                <a:gd name="connsiteY1" fmla="*/ 30488 h 1198240"/>
                <a:gd name="connsiteX2" fmla="*/ 723925 w 1164213"/>
                <a:gd name="connsiteY2" fmla="*/ 68588 h 1198240"/>
                <a:gd name="connsiteX3" fmla="*/ 927125 w 1164213"/>
                <a:gd name="connsiteY3" fmla="*/ 297188 h 1198240"/>
                <a:gd name="connsiteX4" fmla="*/ 1136675 w 1164213"/>
                <a:gd name="connsiteY4" fmla="*/ 805188 h 1198240"/>
                <a:gd name="connsiteX5" fmla="*/ 806475 w 1164213"/>
                <a:gd name="connsiteY5" fmla="*/ 1154438 h 1198240"/>
                <a:gd name="connsiteX6" fmla="*/ 406425 w 1164213"/>
                <a:gd name="connsiteY6" fmla="*/ 1186188 h 1198240"/>
                <a:gd name="connsiteX7" fmla="*/ 25 w 1164213"/>
                <a:gd name="connsiteY7" fmla="*/ 1090938 h 1198240"/>
                <a:gd name="connsiteX8" fmla="*/ 387375 w 1164213"/>
                <a:gd name="connsiteY8" fmla="*/ 982988 h 1198240"/>
                <a:gd name="connsiteX9" fmla="*/ 641375 w 1164213"/>
                <a:gd name="connsiteY9" fmla="*/ 1002038 h 1198240"/>
                <a:gd name="connsiteX10" fmla="*/ 641375 w 1164213"/>
                <a:gd name="connsiteY10" fmla="*/ 786138 h 1198240"/>
                <a:gd name="connsiteX11" fmla="*/ 215925 w 1164213"/>
                <a:gd name="connsiteY11" fmla="*/ 773438 h 1198240"/>
                <a:gd name="connsiteX12" fmla="*/ 82575 w 1164213"/>
                <a:gd name="connsiteY12" fmla="*/ 532138 h 1198240"/>
                <a:gd name="connsiteX0" fmla="*/ 82575 w 1164213"/>
                <a:gd name="connsiteY0" fmla="*/ 476547 h 1142649"/>
                <a:gd name="connsiteX1" fmla="*/ 234975 w 1164213"/>
                <a:gd name="connsiteY1" fmla="*/ 51097 h 1142649"/>
                <a:gd name="connsiteX2" fmla="*/ 723925 w 1164213"/>
                <a:gd name="connsiteY2" fmla="*/ 12997 h 1142649"/>
                <a:gd name="connsiteX3" fmla="*/ 927125 w 1164213"/>
                <a:gd name="connsiteY3" fmla="*/ 241597 h 1142649"/>
                <a:gd name="connsiteX4" fmla="*/ 1136675 w 1164213"/>
                <a:gd name="connsiteY4" fmla="*/ 749597 h 1142649"/>
                <a:gd name="connsiteX5" fmla="*/ 806475 w 1164213"/>
                <a:gd name="connsiteY5" fmla="*/ 1098847 h 1142649"/>
                <a:gd name="connsiteX6" fmla="*/ 406425 w 1164213"/>
                <a:gd name="connsiteY6" fmla="*/ 1130597 h 1142649"/>
                <a:gd name="connsiteX7" fmla="*/ 25 w 1164213"/>
                <a:gd name="connsiteY7" fmla="*/ 1035347 h 1142649"/>
                <a:gd name="connsiteX8" fmla="*/ 387375 w 1164213"/>
                <a:gd name="connsiteY8" fmla="*/ 927397 h 1142649"/>
                <a:gd name="connsiteX9" fmla="*/ 641375 w 1164213"/>
                <a:gd name="connsiteY9" fmla="*/ 946447 h 1142649"/>
                <a:gd name="connsiteX10" fmla="*/ 641375 w 1164213"/>
                <a:gd name="connsiteY10" fmla="*/ 730547 h 1142649"/>
                <a:gd name="connsiteX11" fmla="*/ 215925 w 1164213"/>
                <a:gd name="connsiteY11" fmla="*/ 717847 h 1142649"/>
                <a:gd name="connsiteX12" fmla="*/ 82575 w 1164213"/>
                <a:gd name="connsiteY12" fmla="*/ 476547 h 1142649"/>
                <a:gd name="connsiteX0" fmla="*/ 82575 w 1141038"/>
                <a:gd name="connsiteY0" fmla="*/ 476547 h 1142649"/>
                <a:gd name="connsiteX1" fmla="*/ 234975 w 1141038"/>
                <a:gd name="connsiteY1" fmla="*/ 51097 h 1142649"/>
                <a:gd name="connsiteX2" fmla="*/ 723925 w 1141038"/>
                <a:gd name="connsiteY2" fmla="*/ 12997 h 1142649"/>
                <a:gd name="connsiteX3" fmla="*/ 977925 w 1141038"/>
                <a:gd name="connsiteY3" fmla="*/ 241597 h 1142649"/>
                <a:gd name="connsiteX4" fmla="*/ 1136675 w 1141038"/>
                <a:gd name="connsiteY4" fmla="*/ 749597 h 1142649"/>
                <a:gd name="connsiteX5" fmla="*/ 806475 w 1141038"/>
                <a:gd name="connsiteY5" fmla="*/ 1098847 h 1142649"/>
                <a:gd name="connsiteX6" fmla="*/ 406425 w 1141038"/>
                <a:gd name="connsiteY6" fmla="*/ 1130597 h 1142649"/>
                <a:gd name="connsiteX7" fmla="*/ 25 w 1141038"/>
                <a:gd name="connsiteY7" fmla="*/ 1035347 h 1142649"/>
                <a:gd name="connsiteX8" fmla="*/ 387375 w 1141038"/>
                <a:gd name="connsiteY8" fmla="*/ 927397 h 1142649"/>
                <a:gd name="connsiteX9" fmla="*/ 641375 w 1141038"/>
                <a:gd name="connsiteY9" fmla="*/ 946447 h 1142649"/>
                <a:gd name="connsiteX10" fmla="*/ 641375 w 1141038"/>
                <a:gd name="connsiteY10" fmla="*/ 730547 h 1142649"/>
                <a:gd name="connsiteX11" fmla="*/ 215925 w 1141038"/>
                <a:gd name="connsiteY11" fmla="*/ 717847 h 1142649"/>
                <a:gd name="connsiteX12" fmla="*/ 82575 w 1141038"/>
                <a:gd name="connsiteY12" fmla="*/ 476547 h 1142649"/>
                <a:gd name="connsiteX0" fmla="*/ 82575 w 1142194"/>
                <a:gd name="connsiteY0" fmla="*/ 476547 h 1142649"/>
                <a:gd name="connsiteX1" fmla="*/ 234975 w 1142194"/>
                <a:gd name="connsiteY1" fmla="*/ 51097 h 1142649"/>
                <a:gd name="connsiteX2" fmla="*/ 723925 w 1142194"/>
                <a:gd name="connsiteY2" fmla="*/ 12997 h 1142649"/>
                <a:gd name="connsiteX3" fmla="*/ 977925 w 1142194"/>
                <a:gd name="connsiteY3" fmla="*/ 241597 h 1142649"/>
                <a:gd name="connsiteX4" fmla="*/ 1136675 w 1142194"/>
                <a:gd name="connsiteY4" fmla="*/ 749597 h 1142649"/>
                <a:gd name="connsiteX5" fmla="*/ 806475 w 1142194"/>
                <a:gd name="connsiteY5" fmla="*/ 1098847 h 1142649"/>
                <a:gd name="connsiteX6" fmla="*/ 406425 w 1142194"/>
                <a:gd name="connsiteY6" fmla="*/ 1130597 h 1142649"/>
                <a:gd name="connsiteX7" fmla="*/ 25 w 1142194"/>
                <a:gd name="connsiteY7" fmla="*/ 1035347 h 1142649"/>
                <a:gd name="connsiteX8" fmla="*/ 387375 w 1142194"/>
                <a:gd name="connsiteY8" fmla="*/ 927397 h 1142649"/>
                <a:gd name="connsiteX9" fmla="*/ 641375 w 1142194"/>
                <a:gd name="connsiteY9" fmla="*/ 946447 h 1142649"/>
                <a:gd name="connsiteX10" fmla="*/ 641375 w 1142194"/>
                <a:gd name="connsiteY10" fmla="*/ 730547 h 1142649"/>
                <a:gd name="connsiteX11" fmla="*/ 215925 w 1142194"/>
                <a:gd name="connsiteY11" fmla="*/ 717847 h 1142649"/>
                <a:gd name="connsiteX12" fmla="*/ 82575 w 1142194"/>
                <a:gd name="connsiteY12" fmla="*/ 476547 h 1142649"/>
                <a:gd name="connsiteX0" fmla="*/ 82575 w 1145190"/>
                <a:gd name="connsiteY0" fmla="*/ 476547 h 1142649"/>
                <a:gd name="connsiteX1" fmla="*/ 234975 w 1145190"/>
                <a:gd name="connsiteY1" fmla="*/ 51097 h 1142649"/>
                <a:gd name="connsiteX2" fmla="*/ 723925 w 1145190"/>
                <a:gd name="connsiteY2" fmla="*/ 12997 h 1142649"/>
                <a:gd name="connsiteX3" fmla="*/ 977925 w 1145190"/>
                <a:gd name="connsiteY3" fmla="*/ 241597 h 1142649"/>
                <a:gd name="connsiteX4" fmla="*/ 1136675 w 1145190"/>
                <a:gd name="connsiteY4" fmla="*/ 749597 h 1142649"/>
                <a:gd name="connsiteX5" fmla="*/ 806475 w 1145190"/>
                <a:gd name="connsiteY5" fmla="*/ 1098847 h 1142649"/>
                <a:gd name="connsiteX6" fmla="*/ 406425 w 1145190"/>
                <a:gd name="connsiteY6" fmla="*/ 1130597 h 1142649"/>
                <a:gd name="connsiteX7" fmla="*/ 25 w 1145190"/>
                <a:gd name="connsiteY7" fmla="*/ 1035347 h 1142649"/>
                <a:gd name="connsiteX8" fmla="*/ 387375 w 1145190"/>
                <a:gd name="connsiteY8" fmla="*/ 927397 h 1142649"/>
                <a:gd name="connsiteX9" fmla="*/ 641375 w 1145190"/>
                <a:gd name="connsiteY9" fmla="*/ 946447 h 1142649"/>
                <a:gd name="connsiteX10" fmla="*/ 641375 w 1145190"/>
                <a:gd name="connsiteY10" fmla="*/ 730547 h 1142649"/>
                <a:gd name="connsiteX11" fmla="*/ 215925 w 1145190"/>
                <a:gd name="connsiteY11" fmla="*/ 717847 h 1142649"/>
                <a:gd name="connsiteX12" fmla="*/ 82575 w 1145190"/>
                <a:gd name="connsiteY12" fmla="*/ 476547 h 1142649"/>
                <a:gd name="connsiteX0" fmla="*/ 82575 w 1166640"/>
                <a:gd name="connsiteY0" fmla="*/ 476547 h 1142451"/>
                <a:gd name="connsiteX1" fmla="*/ 234975 w 1166640"/>
                <a:gd name="connsiteY1" fmla="*/ 51097 h 1142451"/>
                <a:gd name="connsiteX2" fmla="*/ 723925 w 1166640"/>
                <a:gd name="connsiteY2" fmla="*/ 12997 h 1142451"/>
                <a:gd name="connsiteX3" fmla="*/ 977925 w 1166640"/>
                <a:gd name="connsiteY3" fmla="*/ 241597 h 1142451"/>
                <a:gd name="connsiteX4" fmla="*/ 1136675 w 1166640"/>
                <a:gd name="connsiteY4" fmla="*/ 749597 h 1142451"/>
                <a:gd name="connsiteX5" fmla="*/ 406425 w 1166640"/>
                <a:gd name="connsiteY5" fmla="*/ 1130597 h 1142451"/>
                <a:gd name="connsiteX6" fmla="*/ 25 w 1166640"/>
                <a:gd name="connsiteY6" fmla="*/ 1035347 h 1142451"/>
                <a:gd name="connsiteX7" fmla="*/ 387375 w 1166640"/>
                <a:gd name="connsiteY7" fmla="*/ 927397 h 1142451"/>
                <a:gd name="connsiteX8" fmla="*/ 641375 w 1166640"/>
                <a:gd name="connsiteY8" fmla="*/ 946447 h 1142451"/>
                <a:gd name="connsiteX9" fmla="*/ 641375 w 1166640"/>
                <a:gd name="connsiteY9" fmla="*/ 730547 h 1142451"/>
                <a:gd name="connsiteX10" fmla="*/ 215925 w 1166640"/>
                <a:gd name="connsiteY10" fmla="*/ 717847 h 1142451"/>
                <a:gd name="connsiteX11" fmla="*/ 82575 w 1166640"/>
                <a:gd name="connsiteY11" fmla="*/ 476547 h 1142451"/>
                <a:gd name="connsiteX0" fmla="*/ 82575 w 1149564"/>
                <a:gd name="connsiteY0" fmla="*/ 476547 h 1142451"/>
                <a:gd name="connsiteX1" fmla="*/ 234975 w 1149564"/>
                <a:gd name="connsiteY1" fmla="*/ 51097 h 1142451"/>
                <a:gd name="connsiteX2" fmla="*/ 723925 w 1149564"/>
                <a:gd name="connsiteY2" fmla="*/ 12997 h 1142451"/>
                <a:gd name="connsiteX3" fmla="*/ 977925 w 1149564"/>
                <a:gd name="connsiteY3" fmla="*/ 241597 h 1142451"/>
                <a:gd name="connsiteX4" fmla="*/ 1136675 w 1149564"/>
                <a:gd name="connsiteY4" fmla="*/ 749597 h 1142451"/>
                <a:gd name="connsiteX5" fmla="*/ 406425 w 1149564"/>
                <a:gd name="connsiteY5" fmla="*/ 1130597 h 1142451"/>
                <a:gd name="connsiteX6" fmla="*/ 25 w 1149564"/>
                <a:gd name="connsiteY6" fmla="*/ 1035347 h 1142451"/>
                <a:gd name="connsiteX7" fmla="*/ 387375 w 1149564"/>
                <a:gd name="connsiteY7" fmla="*/ 927397 h 1142451"/>
                <a:gd name="connsiteX8" fmla="*/ 641375 w 1149564"/>
                <a:gd name="connsiteY8" fmla="*/ 946447 h 1142451"/>
                <a:gd name="connsiteX9" fmla="*/ 641375 w 1149564"/>
                <a:gd name="connsiteY9" fmla="*/ 730547 h 1142451"/>
                <a:gd name="connsiteX10" fmla="*/ 215925 w 1149564"/>
                <a:gd name="connsiteY10" fmla="*/ 717847 h 1142451"/>
                <a:gd name="connsiteX11" fmla="*/ 82575 w 1149564"/>
                <a:gd name="connsiteY11" fmla="*/ 476547 h 1142451"/>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558800 w 1066989"/>
                <a:gd name="connsiteY9" fmla="*/ 7305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133350 w 1066989"/>
                <a:gd name="connsiteY9" fmla="*/ 717847 h 1146964"/>
                <a:gd name="connsiteX10" fmla="*/ 0 w 1066989"/>
                <a:gd name="connsiteY10" fmla="*/ 476547 h 1146964"/>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82550 w 1066989"/>
                <a:gd name="connsiteY9" fmla="*/ 692447 h 1146964"/>
                <a:gd name="connsiteX10" fmla="*/ 0 w 1066989"/>
                <a:gd name="connsiteY10" fmla="*/ 476547 h 1146964"/>
                <a:gd name="connsiteX0" fmla="*/ 0 w 1079689"/>
                <a:gd name="connsiteY0" fmla="*/ 379758 h 1151775"/>
                <a:gd name="connsiteX1" fmla="*/ 165100 w 1079689"/>
                <a:gd name="connsiteY1" fmla="*/ 55908 h 1151775"/>
                <a:gd name="connsiteX2" fmla="*/ 654050 w 1079689"/>
                <a:gd name="connsiteY2" fmla="*/ 17808 h 1151775"/>
                <a:gd name="connsiteX3" fmla="*/ 908050 w 1079689"/>
                <a:gd name="connsiteY3" fmla="*/ 246408 h 1151775"/>
                <a:gd name="connsiteX4" fmla="*/ 1066800 w 1079689"/>
                <a:gd name="connsiteY4" fmla="*/ 754408 h 1151775"/>
                <a:gd name="connsiteX5" fmla="*/ 336550 w 1079689"/>
                <a:gd name="connsiteY5" fmla="*/ 1135408 h 1151775"/>
                <a:gd name="connsiteX6" fmla="*/ 28575 w 1079689"/>
                <a:gd name="connsiteY6" fmla="*/ 1065558 h 1151775"/>
                <a:gd name="connsiteX7" fmla="*/ 638175 w 1079689"/>
                <a:gd name="connsiteY7" fmla="*/ 913158 h 1151775"/>
                <a:gd name="connsiteX8" fmla="*/ 492125 w 1079689"/>
                <a:gd name="connsiteY8" fmla="*/ 709958 h 1151775"/>
                <a:gd name="connsiteX9" fmla="*/ 95250 w 1079689"/>
                <a:gd name="connsiteY9" fmla="*/ 697258 h 1151775"/>
                <a:gd name="connsiteX10" fmla="*/ 0 w 1079689"/>
                <a:gd name="connsiteY10" fmla="*/ 379758 h 1151775"/>
                <a:gd name="connsiteX0" fmla="*/ 0 w 1106676"/>
                <a:gd name="connsiteY0" fmla="*/ 379758 h 1151775"/>
                <a:gd name="connsiteX1" fmla="*/ 165100 w 1106676"/>
                <a:gd name="connsiteY1" fmla="*/ 55908 h 1151775"/>
                <a:gd name="connsiteX2" fmla="*/ 654050 w 1106676"/>
                <a:gd name="connsiteY2" fmla="*/ 17808 h 1151775"/>
                <a:gd name="connsiteX3" fmla="*/ 952500 w 1106676"/>
                <a:gd name="connsiteY3" fmla="*/ 246408 h 1151775"/>
                <a:gd name="connsiteX4" fmla="*/ 1066800 w 1106676"/>
                <a:gd name="connsiteY4" fmla="*/ 754408 h 1151775"/>
                <a:gd name="connsiteX5" fmla="*/ 336550 w 1106676"/>
                <a:gd name="connsiteY5" fmla="*/ 1135408 h 1151775"/>
                <a:gd name="connsiteX6" fmla="*/ 28575 w 1106676"/>
                <a:gd name="connsiteY6" fmla="*/ 1065558 h 1151775"/>
                <a:gd name="connsiteX7" fmla="*/ 638175 w 1106676"/>
                <a:gd name="connsiteY7" fmla="*/ 913158 h 1151775"/>
                <a:gd name="connsiteX8" fmla="*/ 492125 w 1106676"/>
                <a:gd name="connsiteY8" fmla="*/ 709958 h 1151775"/>
                <a:gd name="connsiteX9" fmla="*/ 95250 w 1106676"/>
                <a:gd name="connsiteY9" fmla="*/ 697258 h 1151775"/>
                <a:gd name="connsiteX10" fmla="*/ 0 w 1106676"/>
                <a:gd name="connsiteY10" fmla="*/ 379758 h 1151775"/>
                <a:gd name="connsiteX0" fmla="*/ 0 w 1072717"/>
                <a:gd name="connsiteY0" fmla="*/ 417277 h 1189294"/>
                <a:gd name="connsiteX1" fmla="*/ 165100 w 1072717"/>
                <a:gd name="connsiteY1" fmla="*/ 93427 h 1189294"/>
                <a:gd name="connsiteX2" fmla="*/ 654050 w 1072717"/>
                <a:gd name="connsiteY2" fmla="*/ 55327 h 1189294"/>
                <a:gd name="connsiteX3" fmla="*/ 1066800 w 1072717"/>
                <a:gd name="connsiteY3" fmla="*/ 791927 h 1189294"/>
                <a:gd name="connsiteX4" fmla="*/ 336550 w 1072717"/>
                <a:gd name="connsiteY4" fmla="*/ 1172927 h 1189294"/>
                <a:gd name="connsiteX5" fmla="*/ 28575 w 1072717"/>
                <a:gd name="connsiteY5" fmla="*/ 1103077 h 1189294"/>
                <a:gd name="connsiteX6" fmla="*/ 638175 w 1072717"/>
                <a:gd name="connsiteY6" fmla="*/ 950677 h 1189294"/>
                <a:gd name="connsiteX7" fmla="*/ 492125 w 1072717"/>
                <a:gd name="connsiteY7" fmla="*/ 747477 h 1189294"/>
                <a:gd name="connsiteX8" fmla="*/ 95250 w 1072717"/>
                <a:gd name="connsiteY8" fmla="*/ 734777 h 1189294"/>
                <a:gd name="connsiteX9" fmla="*/ 0 w 1072717"/>
                <a:gd name="connsiteY9" fmla="*/ 417277 h 1189294"/>
                <a:gd name="connsiteX0" fmla="*/ 0 w 1075826"/>
                <a:gd name="connsiteY0" fmla="*/ 415869 h 1187886"/>
                <a:gd name="connsiteX1" fmla="*/ 165100 w 1075826"/>
                <a:gd name="connsiteY1" fmla="*/ 92019 h 1187886"/>
                <a:gd name="connsiteX2" fmla="*/ 654050 w 1075826"/>
                <a:gd name="connsiteY2" fmla="*/ 53919 h 1187886"/>
                <a:gd name="connsiteX3" fmla="*/ 1066800 w 1075826"/>
                <a:gd name="connsiteY3" fmla="*/ 790519 h 1187886"/>
                <a:gd name="connsiteX4" fmla="*/ 336550 w 1075826"/>
                <a:gd name="connsiteY4" fmla="*/ 1171519 h 1187886"/>
                <a:gd name="connsiteX5" fmla="*/ 28575 w 1075826"/>
                <a:gd name="connsiteY5" fmla="*/ 1101669 h 1187886"/>
                <a:gd name="connsiteX6" fmla="*/ 638175 w 1075826"/>
                <a:gd name="connsiteY6" fmla="*/ 949269 h 1187886"/>
                <a:gd name="connsiteX7" fmla="*/ 492125 w 1075826"/>
                <a:gd name="connsiteY7" fmla="*/ 746069 h 1187886"/>
                <a:gd name="connsiteX8" fmla="*/ 95250 w 1075826"/>
                <a:gd name="connsiteY8" fmla="*/ 733369 h 1187886"/>
                <a:gd name="connsiteX9" fmla="*/ 0 w 1075826"/>
                <a:gd name="connsiteY9" fmla="*/ 415869 h 1187886"/>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92125 w 1075826"/>
                <a:gd name="connsiteY7" fmla="*/ 7460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650819 h 1188655"/>
                <a:gd name="connsiteX9" fmla="*/ 0 w 1075826"/>
                <a:gd name="connsiteY9" fmla="*/ 415869 h 1188655"/>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95250 w 1075826"/>
                <a:gd name="connsiteY7" fmla="*/ 650819 h 1188392"/>
                <a:gd name="connsiteX8" fmla="*/ 0 w 1075826"/>
                <a:gd name="connsiteY8" fmla="*/ 415869 h 1188392"/>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514"/>
                <a:gd name="connsiteX1" fmla="*/ 165100 w 1075826"/>
                <a:gd name="connsiteY1" fmla="*/ 92019 h 1191514"/>
                <a:gd name="connsiteX2" fmla="*/ 654050 w 1075826"/>
                <a:gd name="connsiteY2" fmla="*/ 53919 h 1191514"/>
                <a:gd name="connsiteX3" fmla="*/ 1066800 w 1075826"/>
                <a:gd name="connsiteY3" fmla="*/ 790519 h 1191514"/>
                <a:gd name="connsiteX4" fmla="*/ 336550 w 1075826"/>
                <a:gd name="connsiteY4" fmla="*/ 1171519 h 1191514"/>
                <a:gd name="connsiteX5" fmla="*/ 28575 w 1075826"/>
                <a:gd name="connsiteY5" fmla="*/ 1101669 h 1191514"/>
                <a:gd name="connsiteX6" fmla="*/ 577850 w 1075826"/>
                <a:gd name="connsiteY6" fmla="*/ 790519 h 1191514"/>
                <a:gd name="connsiteX7" fmla="*/ 95250 w 1075826"/>
                <a:gd name="connsiteY7" fmla="*/ 650819 h 1191514"/>
                <a:gd name="connsiteX8" fmla="*/ 0 w 1075826"/>
                <a:gd name="connsiteY8" fmla="*/ 415869 h 1191514"/>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48"/>
                <a:gd name="connsiteY0" fmla="*/ 417512 h 1193533"/>
                <a:gd name="connsiteX1" fmla="*/ 165100 w 1075848"/>
                <a:gd name="connsiteY1" fmla="*/ 93662 h 1193533"/>
                <a:gd name="connsiteX2" fmla="*/ 654050 w 1075848"/>
                <a:gd name="connsiteY2" fmla="*/ 55562 h 1193533"/>
                <a:gd name="connsiteX3" fmla="*/ 1069975 w 1075848"/>
                <a:gd name="connsiteY3" fmla="*/ 795337 h 1193533"/>
                <a:gd name="connsiteX4" fmla="*/ 336550 w 1075848"/>
                <a:gd name="connsiteY4" fmla="*/ 1173162 h 1193533"/>
                <a:gd name="connsiteX5" fmla="*/ 28575 w 1075848"/>
                <a:gd name="connsiteY5" fmla="*/ 1103312 h 1193533"/>
                <a:gd name="connsiteX6" fmla="*/ 644525 w 1075848"/>
                <a:gd name="connsiteY6" fmla="*/ 769937 h 1193533"/>
                <a:gd name="connsiteX7" fmla="*/ 95250 w 1075848"/>
                <a:gd name="connsiteY7" fmla="*/ 652462 h 1193533"/>
                <a:gd name="connsiteX8" fmla="*/ 0 w 1075848"/>
                <a:gd name="connsiteY8" fmla="*/ 417512 h 1193533"/>
                <a:gd name="connsiteX0" fmla="*/ 0 w 1074668"/>
                <a:gd name="connsiteY0" fmla="*/ 417512 h 1193533"/>
                <a:gd name="connsiteX1" fmla="*/ 165100 w 1074668"/>
                <a:gd name="connsiteY1" fmla="*/ 93662 h 1193533"/>
                <a:gd name="connsiteX2" fmla="*/ 654050 w 1074668"/>
                <a:gd name="connsiteY2" fmla="*/ 55562 h 1193533"/>
                <a:gd name="connsiteX3" fmla="*/ 1069975 w 1074668"/>
                <a:gd name="connsiteY3" fmla="*/ 795337 h 1193533"/>
                <a:gd name="connsiteX4" fmla="*/ 336550 w 1074668"/>
                <a:gd name="connsiteY4" fmla="*/ 1173162 h 1193533"/>
                <a:gd name="connsiteX5" fmla="*/ 28575 w 1074668"/>
                <a:gd name="connsiteY5" fmla="*/ 1103312 h 1193533"/>
                <a:gd name="connsiteX6" fmla="*/ 644525 w 1074668"/>
                <a:gd name="connsiteY6" fmla="*/ 769937 h 1193533"/>
                <a:gd name="connsiteX7" fmla="*/ 95250 w 1074668"/>
                <a:gd name="connsiteY7" fmla="*/ 652462 h 1193533"/>
                <a:gd name="connsiteX8" fmla="*/ 0 w 1074668"/>
                <a:gd name="connsiteY8" fmla="*/ 417512 h 1193533"/>
                <a:gd name="connsiteX0" fmla="*/ 0 w 1088092"/>
                <a:gd name="connsiteY0" fmla="*/ 417512 h 1193533"/>
                <a:gd name="connsiteX1" fmla="*/ 165100 w 1088092"/>
                <a:gd name="connsiteY1" fmla="*/ 93662 h 1193533"/>
                <a:gd name="connsiteX2" fmla="*/ 654050 w 1088092"/>
                <a:gd name="connsiteY2" fmla="*/ 55562 h 1193533"/>
                <a:gd name="connsiteX3" fmla="*/ 1069975 w 1088092"/>
                <a:gd name="connsiteY3" fmla="*/ 795337 h 1193533"/>
                <a:gd name="connsiteX4" fmla="*/ 336550 w 1088092"/>
                <a:gd name="connsiteY4" fmla="*/ 1173162 h 1193533"/>
                <a:gd name="connsiteX5" fmla="*/ 28575 w 1088092"/>
                <a:gd name="connsiteY5" fmla="*/ 1103312 h 1193533"/>
                <a:gd name="connsiteX6" fmla="*/ 644525 w 1088092"/>
                <a:gd name="connsiteY6" fmla="*/ 769937 h 1193533"/>
                <a:gd name="connsiteX7" fmla="*/ 95250 w 1088092"/>
                <a:gd name="connsiteY7" fmla="*/ 652462 h 1193533"/>
                <a:gd name="connsiteX8" fmla="*/ 0 w 1088092"/>
                <a:gd name="connsiteY8" fmla="*/ 417512 h 1193533"/>
                <a:gd name="connsiteX0" fmla="*/ 0 w 1094577"/>
                <a:gd name="connsiteY0" fmla="*/ 417512 h 1193533"/>
                <a:gd name="connsiteX1" fmla="*/ 165100 w 1094577"/>
                <a:gd name="connsiteY1" fmla="*/ 93662 h 1193533"/>
                <a:gd name="connsiteX2" fmla="*/ 654050 w 1094577"/>
                <a:gd name="connsiteY2" fmla="*/ 55562 h 1193533"/>
                <a:gd name="connsiteX3" fmla="*/ 1069975 w 1094577"/>
                <a:gd name="connsiteY3" fmla="*/ 795337 h 1193533"/>
                <a:gd name="connsiteX4" fmla="*/ 336550 w 1094577"/>
                <a:gd name="connsiteY4" fmla="*/ 1173162 h 1193533"/>
                <a:gd name="connsiteX5" fmla="*/ 28575 w 1094577"/>
                <a:gd name="connsiteY5" fmla="*/ 1103312 h 1193533"/>
                <a:gd name="connsiteX6" fmla="*/ 644525 w 1094577"/>
                <a:gd name="connsiteY6" fmla="*/ 769937 h 1193533"/>
                <a:gd name="connsiteX7" fmla="*/ 95250 w 1094577"/>
                <a:gd name="connsiteY7" fmla="*/ 652462 h 1193533"/>
                <a:gd name="connsiteX8" fmla="*/ 0 w 1094577"/>
                <a:gd name="connsiteY8" fmla="*/ 417512 h 1193533"/>
                <a:gd name="connsiteX0" fmla="*/ 0 w 1098156"/>
                <a:gd name="connsiteY0" fmla="*/ 411875 h 1187896"/>
                <a:gd name="connsiteX1" fmla="*/ 165100 w 1098156"/>
                <a:gd name="connsiteY1" fmla="*/ 88025 h 1187896"/>
                <a:gd name="connsiteX2" fmla="*/ 654050 w 1098156"/>
                <a:gd name="connsiteY2" fmla="*/ 49925 h 1187896"/>
                <a:gd name="connsiteX3" fmla="*/ 1069975 w 1098156"/>
                <a:gd name="connsiteY3" fmla="*/ 789700 h 1187896"/>
                <a:gd name="connsiteX4" fmla="*/ 336550 w 1098156"/>
                <a:gd name="connsiteY4" fmla="*/ 1167525 h 1187896"/>
                <a:gd name="connsiteX5" fmla="*/ 28575 w 1098156"/>
                <a:gd name="connsiteY5" fmla="*/ 1097675 h 1187896"/>
                <a:gd name="connsiteX6" fmla="*/ 644525 w 1098156"/>
                <a:gd name="connsiteY6" fmla="*/ 764300 h 1187896"/>
                <a:gd name="connsiteX7" fmla="*/ 95250 w 1098156"/>
                <a:gd name="connsiteY7" fmla="*/ 646825 h 1187896"/>
                <a:gd name="connsiteX8" fmla="*/ 0 w 1098156"/>
                <a:gd name="connsiteY8" fmla="*/ 411875 h 1187896"/>
                <a:gd name="connsiteX0" fmla="*/ 0 w 1098156"/>
                <a:gd name="connsiteY0" fmla="*/ 411875 h 1182737"/>
                <a:gd name="connsiteX1" fmla="*/ 165100 w 1098156"/>
                <a:gd name="connsiteY1" fmla="*/ 88025 h 1182737"/>
                <a:gd name="connsiteX2" fmla="*/ 654050 w 1098156"/>
                <a:gd name="connsiteY2" fmla="*/ 49925 h 1182737"/>
                <a:gd name="connsiteX3" fmla="*/ 1069975 w 1098156"/>
                <a:gd name="connsiteY3" fmla="*/ 789700 h 1182737"/>
                <a:gd name="connsiteX4" fmla="*/ 336550 w 1098156"/>
                <a:gd name="connsiteY4" fmla="*/ 1167525 h 1182737"/>
                <a:gd name="connsiteX5" fmla="*/ 28575 w 1098156"/>
                <a:gd name="connsiteY5" fmla="*/ 1097675 h 1182737"/>
                <a:gd name="connsiteX6" fmla="*/ 644525 w 1098156"/>
                <a:gd name="connsiteY6" fmla="*/ 764300 h 1182737"/>
                <a:gd name="connsiteX7" fmla="*/ 95250 w 1098156"/>
                <a:gd name="connsiteY7" fmla="*/ 646825 h 1182737"/>
                <a:gd name="connsiteX8" fmla="*/ 0 w 1098156"/>
                <a:gd name="connsiteY8" fmla="*/ 411875 h 118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156" h="1182737">
                  <a:moveTo>
                    <a:pt x="0" y="411875"/>
                  </a:moveTo>
                  <a:cubicBezTo>
                    <a:pt x="20108" y="288050"/>
                    <a:pt x="56092" y="148350"/>
                    <a:pt x="165100" y="88025"/>
                  </a:cubicBezTo>
                  <a:cubicBezTo>
                    <a:pt x="274108" y="27700"/>
                    <a:pt x="436563" y="-54321"/>
                    <a:pt x="654050" y="49925"/>
                  </a:cubicBezTo>
                  <a:cubicBezTo>
                    <a:pt x="871537" y="154171"/>
                    <a:pt x="1195917" y="320858"/>
                    <a:pt x="1069975" y="789700"/>
                  </a:cubicBezTo>
                  <a:cubicBezTo>
                    <a:pt x="944033" y="1258542"/>
                    <a:pt x="608542" y="1186046"/>
                    <a:pt x="336550" y="1167525"/>
                  </a:cubicBezTo>
                  <a:cubicBezTo>
                    <a:pt x="64558" y="1149004"/>
                    <a:pt x="-22754" y="1164879"/>
                    <a:pt x="28575" y="1097675"/>
                  </a:cubicBezTo>
                  <a:cubicBezTo>
                    <a:pt x="79904" y="1030471"/>
                    <a:pt x="719137" y="1045817"/>
                    <a:pt x="644525" y="764300"/>
                  </a:cubicBezTo>
                  <a:cubicBezTo>
                    <a:pt x="569913" y="482783"/>
                    <a:pt x="202671" y="705563"/>
                    <a:pt x="95250" y="646825"/>
                  </a:cubicBezTo>
                  <a:cubicBezTo>
                    <a:pt x="-12171" y="588087"/>
                    <a:pt x="6350" y="510300"/>
                    <a:pt x="0" y="411875"/>
                  </a:cubicBezTo>
                  <a:close/>
                </a:path>
              </a:pathLst>
            </a:custGeom>
            <a:solidFill>
              <a:srgbClr val="000000"/>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5099515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文本框 41"/>
          <p:cNvSpPr txBox="1"/>
          <p:nvPr/>
        </p:nvSpPr>
        <p:spPr>
          <a:xfrm>
            <a:off x="4329088" y="1938780"/>
            <a:ext cx="4416594" cy="646331"/>
          </a:xfrm>
          <a:prstGeom prst="rect">
            <a:avLst/>
          </a:prstGeom>
          <a:noFill/>
        </p:spPr>
        <p:txBody>
          <a:bodyPr wrap="none" rtlCol="0">
            <a:spAutoFit/>
          </a:bodyPr>
          <a:lstStyle/>
          <a:p>
            <a:r>
              <a:rPr lang="en-US" altLang="zh-CN" sz="3600" dirty="0" smtClean="0">
                <a:solidFill>
                  <a:srgbClr val="D1323D"/>
                </a:solidFill>
                <a:latin typeface="+mj-lt"/>
              </a:rPr>
              <a:t>Merry Christmas</a:t>
            </a:r>
            <a:endParaRPr lang="zh-CN" altLang="en-US" sz="3600" dirty="0">
              <a:solidFill>
                <a:srgbClr val="D1323D"/>
              </a:solidFill>
              <a:latin typeface="+mj-lt"/>
            </a:endParaRPr>
          </a:p>
        </p:txBody>
      </p:sp>
      <p:sp>
        <p:nvSpPr>
          <p:cNvPr id="43" name="矩形 42"/>
          <p:cNvSpPr/>
          <p:nvPr/>
        </p:nvSpPr>
        <p:spPr>
          <a:xfrm>
            <a:off x="4329088" y="2559528"/>
            <a:ext cx="6933998" cy="830997"/>
          </a:xfrm>
          <a:prstGeom prst="rect">
            <a:avLst/>
          </a:prstGeom>
        </p:spPr>
        <p:txBody>
          <a:bodyPr wrap="square">
            <a:spAutoFit/>
          </a:bodyPr>
          <a:lstStyle/>
          <a:p>
            <a:r>
              <a:rPr lang="en-US" altLang="zh-CN" sz="1200" b="1" dirty="0">
                <a:solidFill>
                  <a:srgbClr val="D1323D"/>
                </a:solidFill>
                <a:ea typeface="微软雅黑" panose="020B0503020204020204" pitchFamily="34" charset="-122"/>
              </a:rPr>
              <a:t>The difference </a:t>
            </a:r>
            <a:r>
              <a:rPr lang="en-US" altLang="zh-CN" sz="1200" dirty="0">
                <a:solidFill>
                  <a:schemeClr val="tx1">
                    <a:lumMod val="75000"/>
                    <a:lumOff val="25000"/>
                  </a:schemeClr>
                </a:solidFill>
                <a:ea typeface="微软雅黑 Light" panose="020B0502040204020203" pitchFamily="34" charset="-122"/>
              </a:rPr>
              <a:t>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200" dirty="0">
              <a:solidFill>
                <a:schemeClr val="tx1">
                  <a:lumMod val="75000"/>
                  <a:lumOff val="25000"/>
                </a:schemeClr>
              </a:solidFill>
              <a:ea typeface="微软雅黑 Light" panose="020B0502040204020203" pitchFamily="34" charset="-122"/>
            </a:endParaRPr>
          </a:p>
        </p:txBody>
      </p:sp>
      <p:pic>
        <p:nvPicPr>
          <p:cNvPr id="45" name="图片 44"/>
          <p:cNvPicPr>
            <a:picLocks noChangeAspect="1"/>
          </p:cNvPicPr>
          <p:nvPr/>
        </p:nvPicPr>
        <p:blipFill rotWithShape="1">
          <a:blip r:embed="rId2" cstate="print">
            <a:clrChange>
              <a:clrFrom>
                <a:srgbClr val="F7ECDA"/>
              </a:clrFrom>
              <a:clrTo>
                <a:srgbClr val="F7ECDA">
                  <a:alpha val="0"/>
                </a:srgbClr>
              </a:clrTo>
            </a:clrChange>
            <a:extLst>
              <a:ext uri="{28A0092B-C50C-407E-A947-70E740481C1C}">
                <a14:useLocalDpi xmlns:a14="http://schemas.microsoft.com/office/drawing/2010/main" val="0"/>
              </a:ext>
            </a:extLst>
          </a:blip>
          <a:srcRect/>
          <a:stretch/>
        </p:blipFill>
        <p:spPr>
          <a:xfrm>
            <a:off x="4183945" y="814242"/>
            <a:ext cx="2569030" cy="1280071"/>
          </a:xfrm>
          <a:prstGeom prst="rect">
            <a:avLst/>
          </a:prstGeom>
        </p:spPr>
      </p:pic>
      <p:sp>
        <p:nvSpPr>
          <p:cNvPr id="47" name="任意多边形 46"/>
          <p:cNvSpPr/>
          <p:nvPr/>
        </p:nvSpPr>
        <p:spPr>
          <a:xfrm>
            <a:off x="0" y="3553333"/>
            <a:ext cx="13247013" cy="3410281"/>
          </a:xfrm>
          <a:custGeom>
            <a:avLst/>
            <a:gdLst>
              <a:gd name="connsiteX0" fmla="*/ 9583815 w 13247013"/>
              <a:gd name="connsiteY0" fmla="*/ 173 h 3410281"/>
              <a:gd name="connsiteX1" fmla="*/ 10348686 w 13247013"/>
              <a:gd name="connsiteY1" fmla="*/ 452610 h 3410281"/>
              <a:gd name="connsiteX2" fmla="*/ 10972800 w 13247013"/>
              <a:gd name="connsiteY2" fmla="*/ 859010 h 3410281"/>
              <a:gd name="connsiteX3" fmla="*/ 11669486 w 13247013"/>
              <a:gd name="connsiteY3" fmla="*/ 554210 h 3410281"/>
              <a:gd name="connsiteX4" fmla="*/ 12438743 w 13247013"/>
              <a:gd name="connsiteY4" fmla="*/ 1033181 h 3410281"/>
              <a:gd name="connsiteX5" fmla="*/ 12612914 w 13247013"/>
              <a:gd name="connsiteY5" fmla="*/ 1308953 h 3410281"/>
              <a:gd name="connsiteX6" fmla="*/ 12290051 w 13247013"/>
              <a:gd name="connsiteY6" fmla="*/ 1318717 h 3410281"/>
              <a:gd name="connsiteX7" fmla="*/ 12192000 w 13247013"/>
              <a:gd name="connsiteY7" fmla="*/ 1320901 h 3410281"/>
              <a:gd name="connsiteX8" fmla="*/ 12192000 w 13247013"/>
              <a:gd name="connsiteY8" fmla="*/ 3410281 h 3410281"/>
              <a:gd name="connsiteX9" fmla="*/ 0 w 13247013"/>
              <a:gd name="connsiteY9" fmla="*/ 3410281 h 3410281"/>
              <a:gd name="connsiteX10" fmla="*/ 0 w 13247013"/>
              <a:gd name="connsiteY10" fmla="*/ 992908 h 3410281"/>
              <a:gd name="connsiteX11" fmla="*/ 4205901 w 13247013"/>
              <a:gd name="connsiteY11" fmla="*/ 992908 h 3410281"/>
              <a:gd name="connsiteX12" fmla="*/ 4255520 w 13247013"/>
              <a:gd name="connsiteY12" fmla="*/ 974473 h 3410281"/>
              <a:gd name="connsiteX13" fmla="*/ 5399315 w 13247013"/>
              <a:gd name="connsiteY13" fmla="*/ 641296 h 3410281"/>
              <a:gd name="connsiteX14" fmla="*/ 6255658 w 13247013"/>
              <a:gd name="connsiteY14" fmla="*/ 133296 h 3410281"/>
              <a:gd name="connsiteX15" fmla="*/ 6923314 w 13247013"/>
              <a:gd name="connsiteY15" fmla="*/ 655810 h 3410281"/>
              <a:gd name="connsiteX16" fmla="*/ 7808686 w 13247013"/>
              <a:gd name="connsiteY16" fmla="*/ 351010 h 3410281"/>
              <a:gd name="connsiteX17" fmla="*/ 8316686 w 13247013"/>
              <a:gd name="connsiteY17" fmla="*/ 670324 h 3410281"/>
              <a:gd name="connsiteX18" fmla="*/ 9521371 w 13247013"/>
              <a:gd name="connsiteY18" fmla="*/ 2667 h 3410281"/>
              <a:gd name="connsiteX19" fmla="*/ 9583815 w 13247013"/>
              <a:gd name="connsiteY19" fmla="*/ 173 h 3410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247013" h="3410281">
                <a:moveTo>
                  <a:pt x="9583815" y="173"/>
                </a:moveTo>
                <a:cubicBezTo>
                  <a:pt x="9890862" y="8535"/>
                  <a:pt x="10121900" y="318806"/>
                  <a:pt x="10348686" y="452610"/>
                </a:cubicBezTo>
                <a:cubicBezTo>
                  <a:pt x="10590591" y="595334"/>
                  <a:pt x="10752667" y="842077"/>
                  <a:pt x="10972800" y="859010"/>
                </a:cubicBezTo>
                <a:cubicBezTo>
                  <a:pt x="11192933" y="875943"/>
                  <a:pt x="11425162" y="525181"/>
                  <a:pt x="11669486" y="554210"/>
                </a:cubicBezTo>
                <a:cubicBezTo>
                  <a:pt x="11913810" y="583238"/>
                  <a:pt x="12281505" y="907391"/>
                  <a:pt x="12438743" y="1033181"/>
                </a:cubicBezTo>
                <a:cubicBezTo>
                  <a:pt x="12595981" y="1158971"/>
                  <a:pt x="14061924" y="1255734"/>
                  <a:pt x="12612914" y="1308953"/>
                </a:cubicBezTo>
                <a:cubicBezTo>
                  <a:pt x="12522351" y="1312279"/>
                  <a:pt x="12413985" y="1315540"/>
                  <a:pt x="12290051" y="1318717"/>
                </a:cubicBezTo>
                <a:lnTo>
                  <a:pt x="12192000" y="1320901"/>
                </a:lnTo>
                <a:lnTo>
                  <a:pt x="12192000" y="3410281"/>
                </a:lnTo>
                <a:lnTo>
                  <a:pt x="0" y="3410281"/>
                </a:lnTo>
                <a:lnTo>
                  <a:pt x="0" y="992908"/>
                </a:lnTo>
                <a:lnTo>
                  <a:pt x="4205901" y="992908"/>
                </a:lnTo>
                <a:lnTo>
                  <a:pt x="4255520" y="974473"/>
                </a:lnTo>
                <a:cubicBezTo>
                  <a:pt x="4566406" y="871748"/>
                  <a:pt x="5090281" y="770413"/>
                  <a:pt x="5399315" y="641296"/>
                </a:cubicBezTo>
                <a:cubicBezTo>
                  <a:pt x="5752495" y="493734"/>
                  <a:pt x="6001657" y="130877"/>
                  <a:pt x="6255658" y="133296"/>
                </a:cubicBezTo>
                <a:cubicBezTo>
                  <a:pt x="6509657" y="135715"/>
                  <a:pt x="6664476" y="619524"/>
                  <a:pt x="6923314" y="655810"/>
                </a:cubicBezTo>
                <a:cubicBezTo>
                  <a:pt x="7182152" y="692096"/>
                  <a:pt x="7576457" y="348591"/>
                  <a:pt x="7808686" y="351010"/>
                </a:cubicBezTo>
                <a:cubicBezTo>
                  <a:pt x="8040915" y="353429"/>
                  <a:pt x="8031238" y="728381"/>
                  <a:pt x="8316686" y="670324"/>
                </a:cubicBezTo>
                <a:cubicBezTo>
                  <a:pt x="8602134" y="612267"/>
                  <a:pt x="9182704" y="38953"/>
                  <a:pt x="9521371" y="2667"/>
                </a:cubicBezTo>
                <a:cubicBezTo>
                  <a:pt x="9542538" y="399"/>
                  <a:pt x="9563345" y="-385"/>
                  <a:pt x="9583815" y="173"/>
                </a:cubicBezTo>
                <a:close/>
              </a:path>
            </a:pathLst>
          </a:custGeom>
          <a:blipFill dpi="0" rotWithShape="1">
            <a:blip r:embed="rId3"/>
            <a:srcRect/>
            <a:tile tx="-107950" ty="34925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8" name="任意多边形 47"/>
          <p:cNvSpPr/>
          <p:nvPr/>
        </p:nvSpPr>
        <p:spPr>
          <a:xfrm>
            <a:off x="9108604" y="3447368"/>
            <a:ext cx="889486" cy="356420"/>
          </a:xfrm>
          <a:custGeom>
            <a:avLst/>
            <a:gdLst>
              <a:gd name="connsiteX0" fmla="*/ 319427 w 893243"/>
              <a:gd name="connsiteY0" fmla="*/ 13359 h 319204"/>
              <a:gd name="connsiteX1" fmla="*/ 217827 w 893243"/>
              <a:gd name="connsiteY1" fmla="*/ 27873 h 319204"/>
              <a:gd name="connsiteX2" fmla="*/ 112 w 893243"/>
              <a:gd name="connsiteY2" fmla="*/ 202045 h 319204"/>
              <a:gd name="connsiteX3" fmla="*/ 188798 w 893243"/>
              <a:gd name="connsiteY3" fmla="*/ 318159 h 319204"/>
              <a:gd name="connsiteX4" fmla="*/ 246855 w 893243"/>
              <a:gd name="connsiteY4" fmla="*/ 260102 h 319204"/>
              <a:gd name="connsiteX5" fmla="*/ 319427 w 893243"/>
              <a:gd name="connsiteY5" fmla="*/ 274616 h 319204"/>
              <a:gd name="connsiteX6" fmla="*/ 406512 w 893243"/>
              <a:gd name="connsiteY6" fmla="*/ 245587 h 319204"/>
              <a:gd name="connsiteX7" fmla="*/ 479084 w 893243"/>
              <a:gd name="connsiteY7" fmla="*/ 274616 h 319204"/>
              <a:gd name="connsiteX8" fmla="*/ 580684 w 893243"/>
              <a:gd name="connsiteY8" fmla="*/ 216559 h 319204"/>
              <a:gd name="connsiteX9" fmla="*/ 841941 w 893243"/>
              <a:gd name="connsiteY9" fmla="*/ 303645 h 319204"/>
              <a:gd name="connsiteX10" fmla="*/ 841941 w 893243"/>
              <a:gd name="connsiteY10" fmla="*/ 158502 h 319204"/>
              <a:gd name="connsiteX11" fmla="*/ 319427 w 893243"/>
              <a:gd name="connsiteY11" fmla="*/ 13359 h 319204"/>
              <a:gd name="connsiteX0" fmla="*/ 841941 w 899434"/>
              <a:gd name="connsiteY0" fmla="*/ 131035 h 291737"/>
              <a:gd name="connsiteX1" fmla="*/ 217827 w 899434"/>
              <a:gd name="connsiteY1" fmla="*/ 406 h 291737"/>
              <a:gd name="connsiteX2" fmla="*/ 112 w 899434"/>
              <a:gd name="connsiteY2" fmla="*/ 174578 h 291737"/>
              <a:gd name="connsiteX3" fmla="*/ 188798 w 899434"/>
              <a:gd name="connsiteY3" fmla="*/ 290692 h 291737"/>
              <a:gd name="connsiteX4" fmla="*/ 246855 w 899434"/>
              <a:gd name="connsiteY4" fmla="*/ 232635 h 291737"/>
              <a:gd name="connsiteX5" fmla="*/ 319427 w 899434"/>
              <a:gd name="connsiteY5" fmla="*/ 247149 h 291737"/>
              <a:gd name="connsiteX6" fmla="*/ 406512 w 899434"/>
              <a:gd name="connsiteY6" fmla="*/ 218120 h 291737"/>
              <a:gd name="connsiteX7" fmla="*/ 479084 w 899434"/>
              <a:gd name="connsiteY7" fmla="*/ 247149 h 291737"/>
              <a:gd name="connsiteX8" fmla="*/ 580684 w 899434"/>
              <a:gd name="connsiteY8" fmla="*/ 189092 h 291737"/>
              <a:gd name="connsiteX9" fmla="*/ 841941 w 899434"/>
              <a:gd name="connsiteY9" fmla="*/ 276178 h 291737"/>
              <a:gd name="connsiteX10" fmla="*/ 841941 w 899434"/>
              <a:gd name="connsiteY10" fmla="*/ 131035 h 291737"/>
              <a:gd name="connsiteX0" fmla="*/ 847333 w 890102"/>
              <a:gd name="connsiteY0" fmla="*/ 131035 h 291737"/>
              <a:gd name="connsiteX1" fmla="*/ 432769 w 890102"/>
              <a:gd name="connsiteY1" fmla="*/ 406 h 291737"/>
              <a:gd name="connsiteX2" fmla="*/ 5504 w 890102"/>
              <a:gd name="connsiteY2" fmla="*/ 174578 h 291737"/>
              <a:gd name="connsiteX3" fmla="*/ 194190 w 890102"/>
              <a:gd name="connsiteY3" fmla="*/ 290692 h 291737"/>
              <a:gd name="connsiteX4" fmla="*/ 252247 w 890102"/>
              <a:gd name="connsiteY4" fmla="*/ 232635 h 291737"/>
              <a:gd name="connsiteX5" fmla="*/ 324819 w 890102"/>
              <a:gd name="connsiteY5" fmla="*/ 247149 h 291737"/>
              <a:gd name="connsiteX6" fmla="*/ 411904 w 890102"/>
              <a:gd name="connsiteY6" fmla="*/ 218120 h 291737"/>
              <a:gd name="connsiteX7" fmla="*/ 484476 w 890102"/>
              <a:gd name="connsiteY7" fmla="*/ 247149 h 291737"/>
              <a:gd name="connsiteX8" fmla="*/ 586076 w 890102"/>
              <a:gd name="connsiteY8" fmla="*/ 189092 h 291737"/>
              <a:gd name="connsiteX9" fmla="*/ 847333 w 890102"/>
              <a:gd name="connsiteY9" fmla="*/ 276178 h 291737"/>
              <a:gd name="connsiteX10" fmla="*/ 847333 w 890102"/>
              <a:gd name="connsiteY10" fmla="*/ 131035 h 291737"/>
              <a:gd name="connsiteX0" fmla="*/ 847333 w 890102"/>
              <a:gd name="connsiteY0" fmla="*/ 130751 h 291453"/>
              <a:gd name="connsiteX1" fmla="*/ 432769 w 890102"/>
              <a:gd name="connsiteY1" fmla="*/ 122 h 291453"/>
              <a:gd name="connsiteX2" fmla="*/ 5504 w 890102"/>
              <a:gd name="connsiteY2" fmla="*/ 174294 h 291453"/>
              <a:gd name="connsiteX3" fmla="*/ 194190 w 890102"/>
              <a:gd name="connsiteY3" fmla="*/ 290408 h 291453"/>
              <a:gd name="connsiteX4" fmla="*/ 252247 w 890102"/>
              <a:gd name="connsiteY4" fmla="*/ 232351 h 291453"/>
              <a:gd name="connsiteX5" fmla="*/ 324819 w 890102"/>
              <a:gd name="connsiteY5" fmla="*/ 246865 h 291453"/>
              <a:gd name="connsiteX6" fmla="*/ 411904 w 890102"/>
              <a:gd name="connsiteY6" fmla="*/ 217836 h 291453"/>
              <a:gd name="connsiteX7" fmla="*/ 484476 w 890102"/>
              <a:gd name="connsiteY7" fmla="*/ 246865 h 291453"/>
              <a:gd name="connsiteX8" fmla="*/ 586076 w 890102"/>
              <a:gd name="connsiteY8" fmla="*/ 188808 h 291453"/>
              <a:gd name="connsiteX9" fmla="*/ 847333 w 890102"/>
              <a:gd name="connsiteY9" fmla="*/ 275894 h 291453"/>
              <a:gd name="connsiteX10" fmla="*/ 847333 w 890102"/>
              <a:gd name="connsiteY10" fmla="*/ 130751 h 291453"/>
              <a:gd name="connsiteX0" fmla="*/ 848196 w 889486"/>
              <a:gd name="connsiteY0" fmla="*/ 195720 h 356422"/>
              <a:gd name="connsiteX1" fmla="*/ 455301 w 889486"/>
              <a:gd name="connsiteY1" fmla="*/ 86 h 356422"/>
              <a:gd name="connsiteX2" fmla="*/ 6367 w 889486"/>
              <a:gd name="connsiteY2" fmla="*/ 239263 h 356422"/>
              <a:gd name="connsiteX3" fmla="*/ 195053 w 889486"/>
              <a:gd name="connsiteY3" fmla="*/ 355377 h 356422"/>
              <a:gd name="connsiteX4" fmla="*/ 253110 w 889486"/>
              <a:gd name="connsiteY4" fmla="*/ 297320 h 356422"/>
              <a:gd name="connsiteX5" fmla="*/ 325682 w 889486"/>
              <a:gd name="connsiteY5" fmla="*/ 311834 h 356422"/>
              <a:gd name="connsiteX6" fmla="*/ 412767 w 889486"/>
              <a:gd name="connsiteY6" fmla="*/ 282805 h 356422"/>
              <a:gd name="connsiteX7" fmla="*/ 485339 w 889486"/>
              <a:gd name="connsiteY7" fmla="*/ 311834 h 356422"/>
              <a:gd name="connsiteX8" fmla="*/ 586939 w 889486"/>
              <a:gd name="connsiteY8" fmla="*/ 253777 h 356422"/>
              <a:gd name="connsiteX9" fmla="*/ 848196 w 889486"/>
              <a:gd name="connsiteY9" fmla="*/ 340863 h 356422"/>
              <a:gd name="connsiteX10" fmla="*/ 848196 w 889486"/>
              <a:gd name="connsiteY10" fmla="*/ 195720 h 356422"/>
              <a:gd name="connsiteX0" fmla="*/ 848196 w 889486"/>
              <a:gd name="connsiteY0" fmla="*/ 195718 h 356420"/>
              <a:gd name="connsiteX1" fmla="*/ 455301 w 889486"/>
              <a:gd name="connsiteY1" fmla="*/ 84 h 356420"/>
              <a:gd name="connsiteX2" fmla="*/ 6367 w 889486"/>
              <a:gd name="connsiteY2" fmla="*/ 239261 h 356420"/>
              <a:gd name="connsiteX3" fmla="*/ 195053 w 889486"/>
              <a:gd name="connsiteY3" fmla="*/ 355375 h 356420"/>
              <a:gd name="connsiteX4" fmla="*/ 253110 w 889486"/>
              <a:gd name="connsiteY4" fmla="*/ 297318 h 356420"/>
              <a:gd name="connsiteX5" fmla="*/ 325682 w 889486"/>
              <a:gd name="connsiteY5" fmla="*/ 311832 h 356420"/>
              <a:gd name="connsiteX6" fmla="*/ 412767 w 889486"/>
              <a:gd name="connsiteY6" fmla="*/ 282803 h 356420"/>
              <a:gd name="connsiteX7" fmla="*/ 485339 w 889486"/>
              <a:gd name="connsiteY7" fmla="*/ 311832 h 356420"/>
              <a:gd name="connsiteX8" fmla="*/ 586939 w 889486"/>
              <a:gd name="connsiteY8" fmla="*/ 253775 h 356420"/>
              <a:gd name="connsiteX9" fmla="*/ 848196 w 889486"/>
              <a:gd name="connsiteY9" fmla="*/ 340861 h 356420"/>
              <a:gd name="connsiteX10" fmla="*/ 848196 w 889486"/>
              <a:gd name="connsiteY10" fmla="*/ 195718 h 35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9486" h="356420">
                <a:moveTo>
                  <a:pt x="848196" y="195718"/>
                </a:moveTo>
                <a:cubicBezTo>
                  <a:pt x="782714" y="138922"/>
                  <a:pt x="551559" y="-3934"/>
                  <a:pt x="455301" y="84"/>
                </a:cubicBezTo>
                <a:cubicBezTo>
                  <a:pt x="359043" y="4102"/>
                  <a:pt x="49742" y="180046"/>
                  <a:pt x="6367" y="239261"/>
                </a:cubicBezTo>
                <a:cubicBezTo>
                  <a:pt x="-37008" y="298476"/>
                  <a:pt x="153929" y="345699"/>
                  <a:pt x="195053" y="355375"/>
                </a:cubicBezTo>
                <a:cubicBezTo>
                  <a:pt x="236177" y="365051"/>
                  <a:pt x="231339" y="304575"/>
                  <a:pt x="253110" y="297318"/>
                </a:cubicBezTo>
                <a:cubicBezTo>
                  <a:pt x="274881" y="290061"/>
                  <a:pt x="299072" y="314251"/>
                  <a:pt x="325682" y="311832"/>
                </a:cubicBezTo>
                <a:cubicBezTo>
                  <a:pt x="352292" y="309413"/>
                  <a:pt x="386158" y="282803"/>
                  <a:pt x="412767" y="282803"/>
                </a:cubicBezTo>
                <a:cubicBezTo>
                  <a:pt x="439376" y="282803"/>
                  <a:pt x="456310" y="316670"/>
                  <a:pt x="485339" y="311832"/>
                </a:cubicBezTo>
                <a:cubicBezTo>
                  <a:pt x="514368" y="306994"/>
                  <a:pt x="526463" y="248937"/>
                  <a:pt x="586939" y="253775"/>
                </a:cubicBezTo>
                <a:cubicBezTo>
                  <a:pt x="647415" y="258613"/>
                  <a:pt x="804653" y="350537"/>
                  <a:pt x="848196" y="340861"/>
                </a:cubicBezTo>
                <a:cubicBezTo>
                  <a:pt x="891739" y="331185"/>
                  <a:pt x="913678" y="252514"/>
                  <a:pt x="848196" y="195718"/>
                </a:cubicBezTo>
                <a:close/>
              </a:path>
            </a:pathLst>
          </a:custGeom>
          <a:solidFill>
            <a:schemeClr val="bg1"/>
          </a:solidFill>
          <a:ln>
            <a:solidFill>
              <a:schemeClr val="bg1">
                <a:lumMod val="85000"/>
              </a:schemeClr>
            </a:solid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44" name="组合 43"/>
          <p:cNvGrpSpPr/>
          <p:nvPr/>
        </p:nvGrpSpPr>
        <p:grpSpPr>
          <a:xfrm>
            <a:off x="822583" y="1478326"/>
            <a:ext cx="2747931" cy="3366580"/>
            <a:chOff x="822583" y="1478326"/>
            <a:chExt cx="2747931" cy="3366580"/>
          </a:xfrm>
        </p:grpSpPr>
        <p:grpSp>
          <p:nvGrpSpPr>
            <p:cNvPr id="32" name="组合 31"/>
            <p:cNvGrpSpPr/>
            <p:nvPr/>
          </p:nvGrpSpPr>
          <p:grpSpPr>
            <a:xfrm>
              <a:off x="984460" y="1813637"/>
              <a:ext cx="2586054" cy="3031269"/>
              <a:chOff x="7359328" y="2726608"/>
              <a:chExt cx="1725140" cy="2022140"/>
            </a:xfrm>
          </p:grpSpPr>
          <p:grpSp>
            <p:nvGrpSpPr>
              <p:cNvPr id="29" name="组合 28"/>
              <p:cNvGrpSpPr/>
              <p:nvPr/>
            </p:nvGrpSpPr>
            <p:grpSpPr>
              <a:xfrm>
                <a:off x="7359328" y="3199505"/>
                <a:ext cx="1725140" cy="1549243"/>
                <a:chOff x="1147214" y="1757012"/>
                <a:chExt cx="1725140" cy="1549243"/>
              </a:xfrm>
            </p:grpSpPr>
            <p:sp>
              <p:nvSpPr>
                <p:cNvPr id="20" name="流程图: 手动操作 19"/>
                <p:cNvSpPr/>
                <p:nvPr/>
              </p:nvSpPr>
              <p:spPr>
                <a:xfrm rot="14368325">
                  <a:off x="2425075" y="1887383"/>
                  <a:ext cx="129055" cy="765502"/>
                </a:xfrm>
                <a:prstGeom prst="flowChartManualOperation">
                  <a:avLst/>
                </a:prstGeom>
                <a:solidFill>
                  <a:schemeClr val="accent2"/>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1" name="流程图: 手动操作 20"/>
                <p:cNvSpPr/>
                <p:nvPr/>
              </p:nvSpPr>
              <p:spPr>
                <a:xfrm rot="18336569">
                  <a:off x="2540192" y="2195658"/>
                  <a:ext cx="129055" cy="300983"/>
                </a:xfrm>
                <a:prstGeom prst="flowChartManualOperation">
                  <a:avLst/>
                </a:prstGeom>
                <a:solidFill>
                  <a:schemeClr val="accent2"/>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grpSp>
              <p:nvGrpSpPr>
                <p:cNvPr id="22" name="组合 21"/>
                <p:cNvGrpSpPr/>
                <p:nvPr/>
              </p:nvGrpSpPr>
              <p:grpSpPr>
                <a:xfrm rot="14284164">
                  <a:off x="929167" y="2333900"/>
                  <a:ext cx="551728" cy="115633"/>
                  <a:chOff x="3256807" y="3033089"/>
                  <a:chExt cx="765502" cy="160436"/>
                </a:xfrm>
              </p:grpSpPr>
              <p:sp>
                <p:nvSpPr>
                  <p:cNvPr id="23" name="流程图: 手动操作 22"/>
                  <p:cNvSpPr/>
                  <p:nvPr/>
                </p:nvSpPr>
                <p:spPr>
                  <a:xfrm rot="14368325">
                    <a:off x="3575030" y="2714866"/>
                    <a:ext cx="129055" cy="765502"/>
                  </a:xfrm>
                  <a:prstGeom prst="flowChartManualOperation">
                    <a:avLst/>
                  </a:prstGeom>
                  <a:solidFill>
                    <a:schemeClr val="accent2"/>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24" name="流程图: 手动操作 23"/>
                  <p:cNvSpPr/>
                  <p:nvPr/>
                </p:nvSpPr>
                <p:spPr>
                  <a:xfrm rot="18336569">
                    <a:off x="3749930" y="2978505"/>
                    <a:ext cx="129056" cy="300984"/>
                  </a:xfrm>
                  <a:prstGeom prst="flowChartManualOperation">
                    <a:avLst/>
                  </a:prstGeom>
                  <a:solidFill>
                    <a:schemeClr val="accent2"/>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grpSp>
            <p:sp>
              <p:nvSpPr>
                <p:cNvPr id="25" name="任意多边形 24"/>
                <p:cNvSpPr/>
                <p:nvPr/>
              </p:nvSpPr>
              <p:spPr>
                <a:xfrm>
                  <a:off x="1168357" y="1757012"/>
                  <a:ext cx="1238592" cy="1549243"/>
                </a:xfrm>
                <a:custGeom>
                  <a:avLst/>
                  <a:gdLst>
                    <a:gd name="connsiteX0" fmla="*/ 619296 w 1238592"/>
                    <a:gd name="connsiteY0" fmla="*/ 0 h 1549243"/>
                    <a:gd name="connsiteX1" fmla="*/ 1110363 w 1238592"/>
                    <a:gd name="connsiteY1" fmla="*/ 491067 h 1549243"/>
                    <a:gd name="connsiteX2" fmla="*/ 1100387 w 1238592"/>
                    <a:gd name="connsiteY2" fmla="*/ 590034 h 1549243"/>
                    <a:gd name="connsiteX3" fmla="*/ 1095872 w 1238592"/>
                    <a:gd name="connsiteY3" fmla="*/ 604579 h 1549243"/>
                    <a:gd name="connsiteX4" fmla="*/ 1132826 w 1238592"/>
                    <a:gd name="connsiteY4" fmla="*/ 646456 h 1549243"/>
                    <a:gd name="connsiteX5" fmla="*/ 1238592 w 1238592"/>
                    <a:gd name="connsiteY5" fmla="*/ 970203 h 1549243"/>
                    <a:gd name="connsiteX6" fmla="*/ 619296 w 1238592"/>
                    <a:gd name="connsiteY6" fmla="*/ 1549243 h 1549243"/>
                    <a:gd name="connsiteX7" fmla="*/ 0 w 1238592"/>
                    <a:gd name="connsiteY7" fmla="*/ 970203 h 1549243"/>
                    <a:gd name="connsiteX8" fmla="*/ 105766 w 1238592"/>
                    <a:gd name="connsiteY8" fmla="*/ 646456 h 1549243"/>
                    <a:gd name="connsiteX9" fmla="*/ 142721 w 1238592"/>
                    <a:gd name="connsiteY9" fmla="*/ 604579 h 1549243"/>
                    <a:gd name="connsiteX10" fmla="*/ 138206 w 1238592"/>
                    <a:gd name="connsiteY10" fmla="*/ 590034 h 1549243"/>
                    <a:gd name="connsiteX11" fmla="*/ 128229 w 1238592"/>
                    <a:gd name="connsiteY11" fmla="*/ 491067 h 1549243"/>
                    <a:gd name="connsiteX12" fmla="*/ 619296 w 1238592"/>
                    <a:gd name="connsiteY12" fmla="*/ 0 h 1549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592" h="1549243">
                      <a:moveTo>
                        <a:pt x="619296" y="0"/>
                      </a:moveTo>
                      <a:cubicBezTo>
                        <a:pt x="890505" y="0"/>
                        <a:pt x="1110363" y="219858"/>
                        <a:pt x="1110363" y="491067"/>
                      </a:cubicBezTo>
                      <a:cubicBezTo>
                        <a:pt x="1110363" y="524968"/>
                        <a:pt x="1106928" y="558067"/>
                        <a:pt x="1100387" y="590034"/>
                      </a:cubicBezTo>
                      <a:lnTo>
                        <a:pt x="1095872" y="604579"/>
                      </a:lnTo>
                      <a:lnTo>
                        <a:pt x="1132826" y="646456"/>
                      </a:lnTo>
                      <a:cubicBezTo>
                        <a:pt x="1199601" y="738872"/>
                        <a:pt x="1238592" y="850280"/>
                        <a:pt x="1238592" y="970203"/>
                      </a:cubicBezTo>
                      <a:cubicBezTo>
                        <a:pt x="1238592" y="1289998"/>
                        <a:pt x="961324" y="1549243"/>
                        <a:pt x="619296" y="1549243"/>
                      </a:cubicBezTo>
                      <a:cubicBezTo>
                        <a:pt x="277268" y="1549243"/>
                        <a:pt x="0" y="1289998"/>
                        <a:pt x="0" y="970203"/>
                      </a:cubicBezTo>
                      <a:cubicBezTo>
                        <a:pt x="0" y="850280"/>
                        <a:pt x="38991" y="738872"/>
                        <a:pt x="105766" y="646456"/>
                      </a:cubicBezTo>
                      <a:lnTo>
                        <a:pt x="142721" y="604579"/>
                      </a:lnTo>
                      <a:lnTo>
                        <a:pt x="138206" y="590034"/>
                      </a:lnTo>
                      <a:cubicBezTo>
                        <a:pt x="131664" y="558067"/>
                        <a:pt x="128229" y="524968"/>
                        <a:pt x="128229" y="491067"/>
                      </a:cubicBezTo>
                      <a:cubicBezTo>
                        <a:pt x="128229" y="219858"/>
                        <a:pt x="348087" y="0"/>
                        <a:pt x="619296" y="0"/>
                      </a:cubicBezTo>
                      <a:close/>
                    </a:path>
                  </a:pathLst>
                </a:custGeom>
                <a:solidFill>
                  <a:schemeClr val="bg1"/>
                </a:solidFill>
                <a:ln>
                  <a:solidFill>
                    <a:schemeClr val="bg1">
                      <a:lumMod val="85000"/>
                    </a:schemeClr>
                  </a:solid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6" name="椭圆 25"/>
                <p:cNvSpPr/>
                <p:nvPr/>
              </p:nvSpPr>
              <p:spPr>
                <a:xfrm>
                  <a:off x="1697548" y="2295297"/>
                  <a:ext cx="180210" cy="180210"/>
                </a:xfrm>
                <a:prstGeom prst="ellipse">
                  <a:avLst/>
                </a:prstGeom>
                <a:solidFill>
                  <a:srgbClr val="D1323D"/>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7" name="椭圆 26"/>
                <p:cNvSpPr/>
                <p:nvPr/>
              </p:nvSpPr>
              <p:spPr>
                <a:xfrm>
                  <a:off x="1697548" y="2566502"/>
                  <a:ext cx="180210" cy="180210"/>
                </a:xfrm>
                <a:prstGeom prst="ellipse">
                  <a:avLst/>
                </a:prstGeom>
                <a:solidFill>
                  <a:srgbClr val="D1323D"/>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8" name="椭圆 27"/>
                <p:cNvSpPr/>
                <p:nvPr/>
              </p:nvSpPr>
              <p:spPr>
                <a:xfrm>
                  <a:off x="1697548" y="2804297"/>
                  <a:ext cx="180210" cy="180210"/>
                </a:xfrm>
                <a:prstGeom prst="ellipse">
                  <a:avLst/>
                </a:prstGeom>
                <a:solidFill>
                  <a:srgbClr val="D1323D"/>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30" name="椭圆 29"/>
              <p:cNvSpPr/>
              <p:nvPr/>
            </p:nvSpPr>
            <p:spPr>
              <a:xfrm>
                <a:off x="7572870" y="2726608"/>
                <a:ext cx="853793" cy="853793"/>
              </a:xfrm>
              <a:prstGeom prst="ellipse">
                <a:avLst/>
              </a:prstGeom>
              <a:solidFill>
                <a:schemeClr val="bg1"/>
              </a:solidFill>
              <a:ln>
                <a:solidFill>
                  <a:schemeClr val="bg1">
                    <a:lumMod val="85000"/>
                  </a:schemeClr>
                </a:solid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1" name="等腰三角形 30"/>
              <p:cNvSpPr/>
              <p:nvPr/>
            </p:nvSpPr>
            <p:spPr>
              <a:xfrm rot="4663928">
                <a:off x="8221748" y="2963732"/>
                <a:ext cx="165260" cy="471547"/>
              </a:xfrm>
              <a:custGeom>
                <a:avLst/>
                <a:gdLst>
                  <a:gd name="connsiteX0" fmla="*/ 0 w 165260"/>
                  <a:gd name="connsiteY0" fmla="*/ 783771 h 783771"/>
                  <a:gd name="connsiteX1" fmla="*/ 82630 w 165260"/>
                  <a:gd name="connsiteY1" fmla="*/ 0 h 783771"/>
                  <a:gd name="connsiteX2" fmla="*/ 165260 w 165260"/>
                  <a:gd name="connsiteY2" fmla="*/ 783771 h 783771"/>
                  <a:gd name="connsiteX3" fmla="*/ 0 w 165260"/>
                  <a:gd name="connsiteY3" fmla="*/ 783771 h 783771"/>
                  <a:gd name="connsiteX0" fmla="*/ 0 w 165260"/>
                  <a:gd name="connsiteY0" fmla="*/ 783771 h 783771"/>
                  <a:gd name="connsiteX1" fmla="*/ 82630 w 165260"/>
                  <a:gd name="connsiteY1" fmla="*/ 0 h 783771"/>
                  <a:gd name="connsiteX2" fmla="*/ 165260 w 165260"/>
                  <a:gd name="connsiteY2" fmla="*/ 783771 h 783771"/>
                  <a:gd name="connsiteX3" fmla="*/ 80849 w 165260"/>
                  <a:gd name="connsiteY3" fmla="*/ 783336 h 783771"/>
                  <a:gd name="connsiteX4" fmla="*/ 0 w 165260"/>
                  <a:gd name="connsiteY4" fmla="*/ 783771 h 783771"/>
                  <a:gd name="connsiteX0" fmla="*/ 0 w 165260"/>
                  <a:gd name="connsiteY0" fmla="*/ 783771 h 802386"/>
                  <a:gd name="connsiteX1" fmla="*/ 82630 w 165260"/>
                  <a:gd name="connsiteY1" fmla="*/ 0 h 802386"/>
                  <a:gd name="connsiteX2" fmla="*/ 165260 w 165260"/>
                  <a:gd name="connsiteY2" fmla="*/ 783771 h 802386"/>
                  <a:gd name="connsiteX3" fmla="*/ 80849 w 165260"/>
                  <a:gd name="connsiteY3" fmla="*/ 802386 h 802386"/>
                  <a:gd name="connsiteX4" fmla="*/ 0 w 165260"/>
                  <a:gd name="connsiteY4" fmla="*/ 783771 h 802386"/>
                  <a:gd name="connsiteX0" fmla="*/ 1 w 165261"/>
                  <a:gd name="connsiteY0" fmla="*/ 783771 h 848449"/>
                  <a:gd name="connsiteX1" fmla="*/ 82631 w 165261"/>
                  <a:gd name="connsiteY1" fmla="*/ 0 h 848449"/>
                  <a:gd name="connsiteX2" fmla="*/ 165261 w 165261"/>
                  <a:gd name="connsiteY2" fmla="*/ 783771 h 848449"/>
                  <a:gd name="connsiteX3" fmla="*/ 80850 w 165261"/>
                  <a:gd name="connsiteY3" fmla="*/ 802386 h 848449"/>
                  <a:gd name="connsiteX4" fmla="*/ 1 w 165261"/>
                  <a:gd name="connsiteY4" fmla="*/ 783771 h 848449"/>
                  <a:gd name="connsiteX0" fmla="*/ 0 w 165260"/>
                  <a:gd name="connsiteY0" fmla="*/ 783771 h 848449"/>
                  <a:gd name="connsiteX1" fmla="*/ 82630 w 165260"/>
                  <a:gd name="connsiteY1" fmla="*/ 0 h 848449"/>
                  <a:gd name="connsiteX2" fmla="*/ 165260 w 165260"/>
                  <a:gd name="connsiteY2" fmla="*/ 783771 h 848449"/>
                  <a:gd name="connsiteX3" fmla="*/ 80849 w 165260"/>
                  <a:gd name="connsiteY3" fmla="*/ 802386 h 848449"/>
                  <a:gd name="connsiteX4" fmla="*/ 0 w 165260"/>
                  <a:gd name="connsiteY4" fmla="*/ 783771 h 848449"/>
                  <a:gd name="connsiteX0" fmla="*/ 0 w 165260"/>
                  <a:gd name="connsiteY0" fmla="*/ 783771 h 804181"/>
                  <a:gd name="connsiteX1" fmla="*/ 82630 w 165260"/>
                  <a:gd name="connsiteY1" fmla="*/ 0 h 804181"/>
                  <a:gd name="connsiteX2" fmla="*/ 165260 w 165260"/>
                  <a:gd name="connsiteY2" fmla="*/ 783771 h 804181"/>
                  <a:gd name="connsiteX3" fmla="*/ 80849 w 165260"/>
                  <a:gd name="connsiteY3" fmla="*/ 802386 h 804181"/>
                  <a:gd name="connsiteX4" fmla="*/ 0 w 165260"/>
                  <a:gd name="connsiteY4" fmla="*/ 783771 h 804181"/>
                  <a:gd name="connsiteX0" fmla="*/ 0 w 165260"/>
                  <a:gd name="connsiteY0" fmla="*/ 783771 h 816673"/>
                  <a:gd name="connsiteX1" fmla="*/ 82630 w 165260"/>
                  <a:gd name="connsiteY1" fmla="*/ 0 h 816673"/>
                  <a:gd name="connsiteX2" fmla="*/ 165260 w 165260"/>
                  <a:gd name="connsiteY2" fmla="*/ 783771 h 816673"/>
                  <a:gd name="connsiteX3" fmla="*/ 83231 w 165260"/>
                  <a:gd name="connsiteY3" fmla="*/ 816673 h 816673"/>
                  <a:gd name="connsiteX4" fmla="*/ 0 w 165260"/>
                  <a:gd name="connsiteY4" fmla="*/ 783771 h 816673"/>
                  <a:gd name="connsiteX0" fmla="*/ 0 w 165260"/>
                  <a:gd name="connsiteY0" fmla="*/ 783771 h 814291"/>
                  <a:gd name="connsiteX1" fmla="*/ 82630 w 165260"/>
                  <a:gd name="connsiteY1" fmla="*/ 0 h 814291"/>
                  <a:gd name="connsiteX2" fmla="*/ 165260 w 165260"/>
                  <a:gd name="connsiteY2" fmla="*/ 783771 h 814291"/>
                  <a:gd name="connsiteX3" fmla="*/ 95137 w 165260"/>
                  <a:gd name="connsiteY3" fmla="*/ 814291 h 814291"/>
                  <a:gd name="connsiteX4" fmla="*/ 0 w 165260"/>
                  <a:gd name="connsiteY4" fmla="*/ 783771 h 814291"/>
                  <a:gd name="connsiteX0" fmla="*/ 0 w 165260"/>
                  <a:gd name="connsiteY0" fmla="*/ 783771 h 814291"/>
                  <a:gd name="connsiteX1" fmla="*/ 82630 w 165260"/>
                  <a:gd name="connsiteY1" fmla="*/ 0 h 814291"/>
                  <a:gd name="connsiteX2" fmla="*/ 165260 w 165260"/>
                  <a:gd name="connsiteY2" fmla="*/ 783771 h 814291"/>
                  <a:gd name="connsiteX3" fmla="*/ 95137 w 165260"/>
                  <a:gd name="connsiteY3" fmla="*/ 814291 h 814291"/>
                  <a:gd name="connsiteX4" fmla="*/ 0 w 165260"/>
                  <a:gd name="connsiteY4" fmla="*/ 783771 h 814291"/>
                  <a:gd name="connsiteX0" fmla="*/ 0 w 165260"/>
                  <a:gd name="connsiteY0" fmla="*/ 783771 h 814291"/>
                  <a:gd name="connsiteX1" fmla="*/ 82630 w 165260"/>
                  <a:gd name="connsiteY1" fmla="*/ 0 h 814291"/>
                  <a:gd name="connsiteX2" fmla="*/ 165260 w 165260"/>
                  <a:gd name="connsiteY2" fmla="*/ 783771 h 814291"/>
                  <a:gd name="connsiteX3" fmla="*/ 95137 w 165260"/>
                  <a:gd name="connsiteY3" fmla="*/ 814291 h 814291"/>
                  <a:gd name="connsiteX4" fmla="*/ 0 w 165260"/>
                  <a:gd name="connsiteY4" fmla="*/ 783771 h 814291"/>
                  <a:gd name="connsiteX0" fmla="*/ 0 w 165260"/>
                  <a:gd name="connsiteY0" fmla="*/ 783771 h 814291"/>
                  <a:gd name="connsiteX1" fmla="*/ 82630 w 165260"/>
                  <a:gd name="connsiteY1" fmla="*/ 0 h 814291"/>
                  <a:gd name="connsiteX2" fmla="*/ 165260 w 165260"/>
                  <a:gd name="connsiteY2" fmla="*/ 783771 h 814291"/>
                  <a:gd name="connsiteX3" fmla="*/ 95137 w 165260"/>
                  <a:gd name="connsiteY3" fmla="*/ 814291 h 814291"/>
                  <a:gd name="connsiteX4" fmla="*/ 0 w 165260"/>
                  <a:gd name="connsiteY4" fmla="*/ 783771 h 814291"/>
                  <a:gd name="connsiteX0" fmla="*/ 0 w 165260"/>
                  <a:gd name="connsiteY0" fmla="*/ 783771 h 814291"/>
                  <a:gd name="connsiteX1" fmla="*/ 82630 w 165260"/>
                  <a:gd name="connsiteY1" fmla="*/ 0 h 814291"/>
                  <a:gd name="connsiteX2" fmla="*/ 165260 w 165260"/>
                  <a:gd name="connsiteY2" fmla="*/ 783771 h 814291"/>
                  <a:gd name="connsiteX3" fmla="*/ 95137 w 165260"/>
                  <a:gd name="connsiteY3" fmla="*/ 814291 h 814291"/>
                  <a:gd name="connsiteX4" fmla="*/ 0 w 165260"/>
                  <a:gd name="connsiteY4" fmla="*/ 783771 h 814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260" h="814291">
                    <a:moveTo>
                      <a:pt x="0" y="783771"/>
                    </a:moveTo>
                    <a:lnTo>
                      <a:pt x="82630" y="0"/>
                    </a:lnTo>
                    <a:lnTo>
                      <a:pt x="165260" y="783771"/>
                    </a:lnTo>
                    <a:cubicBezTo>
                      <a:pt x="138769" y="805583"/>
                      <a:pt x="134586" y="814291"/>
                      <a:pt x="95137" y="814291"/>
                    </a:cubicBezTo>
                    <a:cubicBezTo>
                      <a:pt x="55688" y="814291"/>
                      <a:pt x="59234" y="812727"/>
                      <a:pt x="0" y="783771"/>
                    </a:cubicBezTo>
                    <a:close/>
                  </a:path>
                </a:pathLst>
              </a:custGeom>
              <a:solidFill>
                <a:srgbClr val="D1323D"/>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39" name="组合 38"/>
            <p:cNvGrpSpPr/>
            <p:nvPr/>
          </p:nvGrpSpPr>
          <p:grpSpPr>
            <a:xfrm rot="2107000">
              <a:off x="822583" y="1478326"/>
              <a:ext cx="1935286" cy="1012136"/>
              <a:chOff x="2792399" y="1567893"/>
              <a:chExt cx="2385230" cy="1247451"/>
            </a:xfrm>
          </p:grpSpPr>
          <p:grpSp>
            <p:nvGrpSpPr>
              <p:cNvPr id="34" name="组合 33"/>
              <p:cNvGrpSpPr/>
              <p:nvPr/>
            </p:nvGrpSpPr>
            <p:grpSpPr>
              <a:xfrm>
                <a:off x="2831441" y="1567893"/>
                <a:ext cx="2346188" cy="967821"/>
                <a:chOff x="2972971" y="1563251"/>
                <a:chExt cx="2069515" cy="853691"/>
              </a:xfrm>
            </p:grpSpPr>
            <p:sp>
              <p:nvSpPr>
                <p:cNvPr id="35" name="Freeform 14"/>
                <p:cNvSpPr>
                  <a:spLocks/>
                </p:cNvSpPr>
                <p:nvPr/>
              </p:nvSpPr>
              <p:spPr bwMode="auto">
                <a:xfrm rot="19454570">
                  <a:off x="2972971" y="1563251"/>
                  <a:ext cx="1814591" cy="788725"/>
                </a:xfrm>
                <a:custGeom>
                  <a:avLst/>
                  <a:gdLst>
                    <a:gd name="T0" fmla="*/ 18 w 597"/>
                    <a:gd name="T1" fmla="*/ 269 h 430"/>
                    <a:gd name="T2" fmla="*/ 8 w 597"/>
                    <a:gd name="T3" fmla="*/ 209 h 430"/>
                    <a:gd name="T4" fmla="*/ 596 w 597"/>
                    <a:gd name="T5" fmla="*/ 413 h 430"/>
                    <a:gd name="T6" fmla="*/ 260 w 597"/>
                    <a:gd name="T7" fmla="*/ 430 h 430"/>
                    <a:gd name="T8" fmla="*/ 18 w 597"/>
                    <a:gd name="T9" fmla="*/ 269 h 430"/>
                    <a:gd name="connsiteX0" fmla="*/ 194 w 10346"/>
                    <a:gd name="connsiteY0" fmla="*/ 3062 h 6806"/>
                    <a:gd name="connsiteX1" fmla="*/ 26 w 10346"/>
                    <a:gd name="connsiteY1" fmla="*/ 1666 h 6806"/>
                    <a:gd name="connsiteX2" fmla="*/ 9875 w 10346"/>
                    <a:gd name="connsiteY2" fmla="*/ 6411 h 6806"/>
                    <a:gd name="connsiteX3" fmla="*/ 4247 w 10346"/>
                    <a:gd name="connsiteY3" fmla="*/ 6806 h 6806"/>
                    <a:gd name="connsiteX4" fmla="*/ 194 w 10346"/>
                    <a:gd name="connsiteY4" fmla="*/ 3062 h 6806"/>
                    <a:gd name="connsiteX0" fmla="*/ 188 w 12038"/>
                    <a:gd name="connsiteY0" fmla="*/ 3941 h 9442"/>
                    <a:gd name="connsiteX1" fmla="*/ 25 w 12038"/>
                    <a:gd name="connsiteY1" fmla="*/ 1890 h 9442"/>
                    <a:gd name="connsiteX2" fmla="*/ 9545 w 12038"/>
                    <a:gd name="connsiteY2" fmla="*/ 8862 h 9442"/>
                    <a:gd name="connsiteX3" fmla="*/ 4105 w 12038"/>
                    <a:gd name="connsiteY3" fmla="*/ 9442 h 9442"/>
                    <a:gd name="connsiteX4" fmla="*/ 188 w 12038"/>
                    <a:gd name="connsiteY4" fmla="*/ 3941 h 9442"/>
                    <a:gd name="connsiteX0" fmla="*/ 1240 w 9664"/>
                    <a:gd name="connsiteY0" fmla="*/ 1931 h 8212"/>
                    <a:gd name="connsiteX1" fmla="*/ 346 w 9664"/>
                    <a:gd name="connsiteY1" fmla="*/ 214 h 8212"/>
                    <a:gd name="connsiteX2" fmla="*/ 8254 w 9664"/>
                    <a:gd name="connsiteY2" fmla="*/ 7598 h 8212"/>
                    <a:gd name="connsiteX3" fmla="*/ 3735 w 9664"/>
                    <a:gd name="connsiteY3" fmla="*/ 8212 h 8212"/>
                    <a:gd name="connsiteX4" fmla="*/ 1240 w 9664"/>
                    <a:gd name="connsiteY4" fmla="*/ 1931 h 8212"/>
                    <a:gd name="connsiteX0" fmla="*/ 0 w 9092"/>
                    <a:gd name="connsiteY0" fmla="*/ 3449 h 11098"/>
                    <a:gd name="connsiteX1" fmla="*/ 2511 w 9092"/>
                    <a:gd name="connsiteY1" fmla="*/ 199 h 11098"/>
                    <a:gd name="connsiteX2" fmla="*/ 7258 w 9092"/>
                    <a:gd name="connsiteY2" fmla="*/ 10350 h 11098"/>
                    <a:gd name="connsiteX3" fmla="*/ 2582 w 9092"/>
                    <a:gd name="connsiteY3" fmla="*/ 11098 h 11098"/>
                    <a:gd name="connsiteX4" fmla="*/ 0 w 9092"/>
                    <a:gd name="connsiteY4" fmla="*/ 3449 h 11098"/>
                    <a:gd name="connsiteX0" fmla="*/ 0 w 10295"/>
                    <a:gd name="connsiteY0" fmla="*/ 4009 h 10901"/>
                    <a:gd name="connsiteX1" fmla="*/ 4652 w 10295"/>
                    <a:gd name="connsiteY1" fmla="*/ 149 h 10901"/>
                    <a:gd name="connsiteX2" fmla="*/ 7983 w 10295"/>
                    <a:gd name="connsiteY2" fmla="*/ 10227 h 10901"/>
                    <a:gd name="connsiteX3" fmla="*/ 2840 w 10295"/>
                    <a:gd name="connsiteY3" fmla="*/ 10901 h 10901"/>
                    <a:gd name="connsiteX4" fmla="*/ 0 w 10295"/>
                    <a:gd name="connsiteY4" fmla="*/ 4009 h 10901"/>
                    <a:gd name="connsiteX0" fmla="*/ 0 w 10344"/>
                    <a:gd name="connsiteY0" fmla="*/ 4008 h 10900"/>
                    <a:gd name="connsiteX1" fmla="*/ 4652 w 10344"/>
                    <a:gd name="connsiteY1" fmla="*/ 148 h 10900"/>
                    <a:gd name="connsiteX2" fmla="*/ 7983 w 10344"/>
                    <a:gd name="connsiteY2" fmla="*/ 10226 h 10900"/>
                    <a:gd name="connsiteX3" fmla="*/ 2840 w 10344"/>
                    <a:gd name="connsiteY3" fmla="*/ 10900 h 10900"/>
                    <a:gd name="connsiteX4" fmla="*/ 0 w 10344"/>
                    <a:gd name="connsiteY4" fmla="*/ 4008 h 10900"/>
                    <a:gd name="connsiteX0" fmla="*/ 0 w 10344"/>
                    <a:gd name="connsiteY0" fmla="*/ 4008 h 10709"/>
                    <a:gd name="connsiteX1" fmla="*/ 4652 w 10344"/>
                    <a:gd name="connsiteY1" fmla="*/ 148 h 10709"/>
                    <a:gd name="connsiteX2" fmla="*/ 7983 w 10344"/>
                    <a:gd name="connsiteY2" fmla="*/ 10226 h 10709"/>
                    <a:gd name="connsiteX3" fmla="*/ 2486 w 10344"/>
                    <a:gd name="connsiteY3" fmla="*/ 10709 h 10709"/>
                    <a:gd name="connsiteX4" fmla="*/ 0 w 10344"/>
                    <a:gd name="connsiteY4" fmla="*/ 4008 h 10709"/>
                    <a:gd name="connsiteX0" fmla="*/ 0 w 10513"/>
                    <a:gd name="connsiteY0" fmla="*/ 4624 h 11325"/>
                    <a:gd name="connsiteX1" fmla="*/ 5508 w 10513"/>
                    <a:gd name="connsiteY1" fmla="*/ 132 h 11325"/>
                    <a:gd name="connsiteX2" fmla="*/ 7983 w 10513"/>
                    <a:gd name="connsiteY2" fmla="*/ 10842 h 11325"/>
                    <a:gd name="connsiteX3" fmla="*/ 2486 w 10513"/>
                    <a:gd name="connsiteY3" fmla="*/ 11325 h 11325"/>
                    <a:gd name="connsiteX4" fmla="*/ 0 w 10513"/>
                    <a:gd name="connsiteY4" fmla="*/ 4624 h 11325"/>
                    <a:gd name="connsiteX0" fmla="*/ 0 w 10712"/>
                    <a:gd name="connsiteY0" fmla="*/ 4902 h 11603"/>
                    <a:gd name="connsiteX1" fmla="*/ 5508 w 10712"/>
                    <a:gd name="connsiteY1" fmla="*/ 410 h 11603"/>
                    <a:gd name="connsiteX2" fmla="*/ 7983 w 10712"/>
                    <a:gd name="connsiteY2" fmla="*/ 11120 h 11603"/>
                    <a:gd name="connsiteX3" fmla="*/ 2486 w 10712"/>
                    <a:gd name="connsiteY3" fmla="*/ 11603 h 11603"/>
                    <a:gd name="connsiteX4" fmla="*/ 0 w 10712"/>
                    <a:gd name="connsiteY4" fmla="*/ 4902 h 11603"/>
                    <a:gd name="connsiteX0" fmla="*/ 0 w 10504"/>
                    <a:gd name="connsiteY0" fmla="*/ 4902 h 11805"/>
                    <a:gd name="connsiteX1" fmla="*/ 5508 w 10504"/>
                    <a:gd name="connsiteY1" fmla="*/ 410 h 11805"/>
                    <a:gd name="connsiteX2" fmla="*/ 7983 w 10504"/>
                    <a:gd name="connsiteY2" fmla="*/ 11120 h 11805"/>
                    <a:gd name="connsiteX3" fmla="*/ 2486 w 10504"/>
                    <a:gd name="connsiteY3" fmla="*/ 11603 h 11805"/>
                    <a:gd name="connsiteX4" fmla="*/ 0 w 10504"/>
                    <a:gd name="connsiteY4" fmla="*/ 4902 h 11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04" h="11805">
                      <a:moveTo>
                        <a:pt x="0" y="4902"/>
                      </a:moveTo>
                      <a:cubicBezTo>
                        <a:pt x="122" y="4704"/>
                        <a:pt x="1821" y="-1651"/>
                        <a:pt x="5508" y="410"/>
                      </a:cubicBezTo>
                      <a:cubicBezTo>
                        <a:pt x="8159" y="1892"/>
                        <a:pt x="13762" y="14898"/>
                        <a:pt x="7983" y="11120"/>
                      </a:cubicBezTo>
                      <a:cubicBezTo>
                        <a:pt x="7997" y="11397"/>
                        <a:pt x="2486" y="11364"/>
                        <a:pt x="2486" y="11603"/>
                      </a:cubicBezTo>
                      <a:cubicBezTo>
                        <a:pt x="2424" y="10569"/>
                        <a:pt x="3703" y="4546"/>
                        <a:pt x="0" y="4902"/>
                      </a:cubicBezTo>
                      <a:close/>
                    </a:path>
                  </a:pathLst>
                </a:custGeom>
                <a:solidFill>
                  <a:srgbClr val="D1323D"/>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p:cNvSpPr>
                  <a:spLocks/>
                </p:cNvSpPr>
                <p:nvPr/>
              </p:nvSpPr>
              <p:spPr bwMode="auto">
                <a:xfrm rot="19454570">
                  <a:off x="3067133" y="1953485"/>
                  <a:ext cx="1439269" cy="463458"/>
                </a:xfrm>
                <a:custGeom>
                  <a:avLst/>
                  <a:gdLst>
                    <a:gd name="T0" fmla="*/ 513 w 517"/>
                    <a:gd name="T1" fmla="*/ 139 h 191"/>
                    <a:gd name="T2" fmla="*/ 516 w 517"/>
                    <a:gd name="T3" fmla="*/ 160 h 191"/>
                    <a:gd name="T4" fmla="*/ 166 w 517"/>
                    <a:gd name="T5" fmla="*/ 191 h 191"/>
                    <a:gd name="T6" fmla="*/ 0 w 517"/>
                    <a:gd name="T7" fmla="*/ 18 h 191"/>
                    <a:gd name="T8" fmla="*/ 513 w 517"/>
                    <a:gd name="T9" fmla="*/ 139 h 191"/>
                    <a:gd name="connsiteX0" fmla="*/ 10526 w 10529"/>
                    <a:gd name="connsiteY0" fmla="*/ 7591 h 9143"/>
                    <a:gd name="connsiteX1" fmla="*/ 9981 w 10529"/>
                    <a:gd name="connsiteY1" fmla="*/ 7520 h 9143"/>
                    <a:gd name="connsiteX2" fmla="*/ 3211 w 10529"/>
                    <a:gd name="connsiteY2" fmla="*/ 9143 h 9143"/>
                    <a:gd name="connsiteX3" fmla="*/ 0 w 10529"/>
                    <a:gd name="connsiteY3" fmla="*/ 85 h 9143"/>
                    <a:gd name="connsiteX4" fmla="*/ 10526 w 10529"/>
                    <a:gd name="connsiteY4" fmla="*/ 7591 h 9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9" h="9143">
                      <a:moveTo>
                        <a:pt x="10526" y="7591"/>
                      </a:moveTo>
                      <a:cubicBezTo>
                        <a:pt x="10584" y="8534"/>
                        <a:pt x="9981" y="6892"/>
                        <a:pt x="9981" y="7520"/>
                      </a:cubicBezTo>
                      <a:cubicBezTo>
                        <a:pt x="10000" y="7886"/>
                        <a:pt x="3211" y="8829"/>
                        <a:pt x="3211" y="9143"/>
                      </a:cubicBezTo>
                      <a:cubicBezTo>
                        <a:pt x="3172" y="8672"/>
                        <a:pt x="4487" y="1708"/>
                        <a:pt x="0" y="85"/>
                      </a:cubicBezTo>
                      <a:cubicBezTo>
                        <a:pt x="4662" y="-857"/>
                        <a:pt x="4143" y="6387"/>
                        <a:pt x="10526" y="7591"/>
                      </a:cubicBezTo>
                      <a:close/>
                    </a:path>
                  </a:pathLst>
                </a:custGeom>
                <a:solidFill>
                  <a:srgbClr val="B01C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p:cNvSpPr>
                  <a:spLocks/>
                </p:cNvSpPr>
                <p:nvPr/>
              </p:nvSpPr>
              <p:spPr bwMode="auto">
                <a:xfrm rot="19454570">
                  <a:off x="3499767" y="2016989"/>
                  <a:ext cx="1542719" cy="327190"/>
                </a:xfrm>
                <a:custGeom>
                  <a:avLst/>
                  <a:gdLst>
                    <a:gd name="T0" fmla="*/ 428 w 481"/>
                    <a:gd name="T1" fmla="*/ 13 h 141"/>
                    <a:gd name="T2" fmla="*/ 53 w 481"/>
                    <a:gd name="T3" fmla="*/ 13 h 141"/>
                    <a:gd name="T4" fmla="*/ 53 w 481"/>
                    <a:gd name="T5" fmla="*/ 134 h 141"/>
                    <a:gd name="T6" fmla="*/ 428 w 481"/>
                    <a:gd name="T7" fmla="*/ 134 h 141"/>
                    <a:gd name="T8" fmla="*/ 428 w 481"/>
                    <a:gd name="T9" fmla="*/ 13 h 141"/>
                    <a:gd name="connsiteX0" fmla="*/ 8640 w 9466"/>
                    <a:gd name="connsiteY0" fmla="*/ 822 h 9424"/>
                    <a:gd name="connsiteX1" fmla="*/ 844 w 9466"/>
                    <a:gd name="connsiteY1" fmla="*/ 822 h 9424"/>
                    <a:gd name="connsiteX2" fmla="*/ 957 w 9466"/>
                    <a:gd name="connsiteY2" fmla="*/ 8716 h 9424"/>
                    <a:gd name="connsiteX3" fmla="*/ 8640 w 9466"/>
                    <a:gd name="connsiteY3" fmla="*/ 9404 h 9424"/>
                    <a:gd name="connsiteX4" fmla="*/ 8640 w 9466"/>
                    <a:gd name="connsiteY4" fmla="*/ 822 h 9424"/>
                    <a:gd name="connsiteX0" fmla="*/ 9127 w 9899"/>
                    <a:gd name="connsiteY0" fmla="*/ 872 h 9275"/>
                    <a:gd name="connsiteX1" fmla="*/ 892 w 9899"/>
                    <a:gd name="connsiteY1" fmla="*/ 872 h 9275"/>
                    <a:gd name="connsiteX2" fmla="*/ 1011 w 9899"/>
                    <a:gd name="connsiteY2" fmla="*/ 9249 h 9275"/>
                    <a:gd name="connsiteX3" fmla="*/ 8910 w 9899"/>
                    <a:gd name="connsiteY3" fmla="*/ 8845 h 9275"/>
                    <a:gd name="connsiteX4" fmla="*/ 9127 w 9899"/>
                    <a:gd name="connsiteY4" fmla="*/ 872 h 9275"/>
                    <a:gd name="connsiteX0" fmla="*/ 9220 w 10000"/>
                    <a:gd name="connsiteY0" fmla="*/ 940 h 10000"/>
                    <a:gd name="connsiteX1" fmla="*/ 901 w 10000"/>
                    <a:gd name="connsiteY1" fmla="*/ 940 h 10000"/>
                    <a:gd name="connsiteX2" fmla="*/ 1021 w 10000"/>
                    <a:gd name="connsiteY2" fmla="*/ 9972 h 10000"/>
                    <a:gd name="connsiteX3" fmla="*/ 9001 w 10000"/>
                    <a:gd name="connsiteY3" fmla="*/ 9536 h 10000"/>
                    <a:gd name="connsiteX4" fmla="*/ 9220 w 10000"/>
                    <a:gd name="connsiteY4" fmla="*/ 94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220" y="940"/>
                      </a:moveTo>
                      <a:cubicBezTo>
                        <a:pt x="6447" y="-33"/>
                        <a:pt x="2267" y="-565"/>
                        <a:pt x="901" y="940"/>
                      </a:cubicBezTo>
                      <a:cubicBezTo>
                        <a:pt x="-466" y="2446"/>
                        <a:pt x="-155" y="10539"/>
                        <a:pt x="1021" y="9972"/>
                      </a:cubicBezTo>
                      <a:cubicBezTo>
                        <a:pt x="3861" y="8755"/>
                        <a:pt x="3996" y="5691"/>
                        <a:pt x="9001" y="9536"/>
                      </a:cubicBezTo>
                      <a:cubicBezTo>
                        <a:pt x="10178" y="10104"/>
                        <a:pt x="10397" y="1427"/>
                        <a:pt x="9220" y="94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8" name="Oval 17"/>
              <p:cNvSpPr>
                <a:spLocks noChangeArrowheads="1"/>
              </p:cNvSpPr>
              <p:nvPr/>
            </p:nvSpPr>
            <p:spPr bwMode="auto">
              <a:xfrm rot="19454570">
                <a:off x="2792399" y="2277266"/>
                <a:ext cx="538079" cy="538078"/>
              </a:xfrm>
              <a:prstGeom prst="ellipse">
                <a:avLst/>
              </a:pr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3892460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64425" y="3612967"/>
            <a:ext cx="8608488" cy="3788584"/>
            <a:chOff x="-64425" y="3612967"/>
            <a:chExt cx="8608488" cy="3788584"/>
          </a:xfrm>
        </p:grpSpPr>
        <p:sp>
          <p:nvSpPr>
            <p:cNvPr id="6" name="任意多边形 5"/>
            <p:cNvSpPr/>
            <p:nvPr/>
          </p:nvSpPr>
          <p:spPr>
            <a:xfrm>
              <a:off x="5682364" y="4305239"/>
              <a:ext cx="2698263" cy="1762751"/>
            </a:xfrm>
            <a:custGeom>
              <a:avLst/>
              <a:gdLst>
                <a:gd name="connsiteX0" fmla="*/ 356486 w 2698263"/>
                <a:gd name="connsiteY0" fmla="*/ 61 h 1762751"/>
                <a:gd name="connsiteX1" fmla="*/ 661286 w 2698263"/>
                <a:gd name="connsiteY1" fmla="*/ 333436 h 1762751"/>
                <a:gd name="connsiteX2" fmla="*/ 927986 w 2698263"/>
                <a:gd name="connsiteY2" fmla="*/ 390586 h 1762751"/>
                <a:gd name="connsiteX3" fmla="*/ 1394711 w 2698263"/>
                <a:gd name="connsiteY3" fmla="*/ 371536 h 1762751"/>
                <a:gd name="connsiteX4" fmla="*/ 1689986 w 2698263"/>
                <a:gd name="connsiteY4" fmla="*/ 847786 h 1762751"/>
                <a:gd name="connsiteX5" fmla="*/ 1785236 w 2698263"/>
                <a:gd name="connsiteY5" fmla="*/ 895411 h 1762751"/>
                <a:gd name="connsiteX6" fmla="*/ 2375786 w 2698263"/>
                <a:gd name="connsiteY6" fmla="*/ 1000186 h 1762751"/>
                <a:gd name="connsiteX7" fmla="*/ 2623436 w 2698263"/>
                <a:gd name="connsiteY7" fmla="*/ 1762186 h 1762751"/>
                <a:gd name="connsiteX8" fmla="*/ 1042286 w 2698263"/>
                <a:gd name="connsiteY8" fmla="*/ 866836 h 1762751"/>
                <a:gd name="connsiteX9" fmla="*/ 23111 w 2698263"/>
                <a:gd name="connsiteY9" fmla="*/ 362011 h 1762751"/>
                <a:gd name="connsiteX10" fmla="*/ 356486 w 2698263"/>
                <a:gd name="connsiteY10" fmla="*/ 61 h 1762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8263" h="1762751">
                  <a:moveTo>
                    <a:pt x="356486" y="61"/>
                  </a:moveTo>
                  <a:cubicBezTo>
                    <a:pt x="462849" y="-4702"/>
                    <a:pt x="566036" y="268349"/>
                    <a:pt x="661286" y="333436"/>
                  </a:cubicBezTo>
                  <a:cubicBezTo>
                    <a:pt x="756536" y="398524"/>
                    <a:pt x="805749" y="384236"/>
                    <a:pt x="927986" y="390586"/>
                  </a:cubicBezTo>
                  <a:cubicBezTo>
                    <a:pt x="1050223" y="396936"/>
                    <a:pt x="1267711" y="295336"/>
                    <a:pt x="1394711" y="371536"/>
                  </a:cubicBezTo>
                  <a:cubicBezTo>
                    <a:pt x="1521711" y="447736"/>
                    <a:pt x="1624899" y="760474"/>
                    <a:pt x="1689986" y="847786"/>
                  </a:cubicBezTo>
                  <a:cubicBezTo>
                    <a:pt x="1755073" y="935098"/>
                    <a:pt x="1670936" y="870011"/>
                    <a:pt x="1785236" y="895411"/>
                  </a:cubicBezTo>
                  <a:cubicBezTo>
                    <a:pt x="1899536" y="920811"/>
                    <a:pt x="2236086" y="855724"/>
                    <a:pt x="2375786" y="1000186"/>
                  </a:cubicBezTo>
                  <a:cubicBezTo>
                    <a:pt x="2515486" y="1144648"/>
                    <a:pt x="2845686" y="1784411"/>
                    <a:pt x="2623436" y="1762186"/>
                  </a:cubicBezTo>
                  <a:cubicBezTo>
                    <a:pt x="2401186" y="1739961"/>
                    <a:pt x="1475674" y="1100199"/>
                    <a:pt x="1042286" y="866836"/>
                  </a:cubicBezTo>
                  <a:cubicBezTo>
                    <a:pt x="608899" y="633474"/>
                    <a:pt x="137411" y="504886"/>
                    <a:pt x="23111" y="362011"/>
                  </a:cubicBezTo>
                  <a:cubicBezTo>
                    <a:pt x="-91189" y="219136"/>
                    <a:pt x="250123" y="4824"/>
                    <a:pt x="356486" y="61"/>
                  </a:cubicBezTo>
                  <a:close/>
                </a:path>
              </a:pathLst>
            </a:custGeom>
            <a:solidFill>
              <a:srgbClr val="B31B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 name="任意多边形 4"/>
            <p:cNvSpPr/>
            <p:nvPr/>
          </p:nvSpPr>
          <p:spPr>
            <a:xfrm>
              <a:off x="5184665" y="4626798"/>
              <a:ext cx="3359398" cy="2774753"/>
            </a:xfrm>
            <a:custGeom>
              <a:avLst/>
              <a:gdLst>
                <a:gd name="connsiteX0" fmla="*/ 704688 w 3359398"/>
                <a:gd name="connsiteY0" fmla="*/ 40612 h 2774753"/>
                <a:gd name="connsiteX1" fmla="*/ 2951942 w 3359398"/>
                <a:gd name="connsiteY1" fmla="*/ 1125494 h 2774753"/>
                <a:gd name="connsiteX2" fmla="*/ 3354898 w 3359398"/>
                <a:gd name="connsiteY2" fmla="*/ 2318863 h 2774753"/>
                <a:gd name="connsiteX3" fmla="*/ 2889949 w 3359398"/>
                <a:gd name="connsiteY3" fmla="*/ 2489344 h 2774753"/>
                <a:gd name="connsiteX4" fmla="*/ 131251 w 3359398"/>
                <a:gd name="connsiteY4" fmla="*/ 2613331 h 2774753"/>
                <a:gd name="connsiteX5" fmla="*/ 704688 w 3359398"/>
                <a:gd name="connsiteY5" fmla="*/ 40612 h 277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9398" h="2774753">
                  <a:moveTo>
                    <a:pt x="704688" y="40612"/>
                  </a:moveTo>
                  <a:cubicBezTo>
                    <a:pt x="1174803" y="-207361"/>
                    <a:pt x="2510240" y="745786"/>
                    <a:pt x="2951942" y="1125494"/>
                  </a:cubicBezTo>
                  <a:cubicBezTo>
                    <a:pt x="3393644" y="1505202"/>
                    <a:pt x="3365230" y="2091555"/>
                    <a:pt x="3354898" y="2318863"/>
                  </a:cubicBezTo>
                  <a:cubicBezTo>
                    <a:pt x="3344566" y="2546171"/>
                    <a:pt x="3427223" y="2440266"/>
                    <a:pt x="2889949" y="2489344"/>
                  </a:cubicBezTo>
                  <a:cubicBezTo>
                    <a:pt x="2352675" y="2538422"/>
                    <a:pt x="498044" y="3018870"/>
                    <a:pt x="131251" y="2613331"/>
                  </a:cubicBezTo>
                  <a:cubicBezTo>
                    <a:pt x="-235542" y="2207792"/>
                    <a:pt x="234573" y="288585"/>
                    <a:pt x="704688" y="40612"/>
                  </a:cubicBezTo>
                  <a:close/>
                </a:path>
              </a:pathLst>
            </a:custGeom>
            <a:solidFill>
              <a:srgbClr val="E3D2BC"/>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rotWithShape="1">
            <a:blip r:embed="rId2"/>
            <a:srcRect r="1217"/>
            <a:stretch/>
          </p:blipFill>
          <p:spPr>
            <a:xfrm>
              <a:off x="-64425" y="3642096"/>
              <a:ext cx="6139761" cy="3306960"/>
            </a:xfrm>
            <a:prstGeom prst="rect">
              <a:avLst/>
            </a:prstGeom>
          </p:spPr>
        </p:pic>
        <p:sp>
          <p:nvSpPr>
            <p:cNvPr id="43" name="任意多边形 42"/>
            <p:cNvSpPr/>
            <p:nvPr/>
          </p:nvSpPr>
          <p:spPr>
            <a:xfrm>
              <a:off x="931194" y="3696915"/>
              <a:ext cx="300691" cy="132989"/>
            </a:xfrm>
            <a:custGeom>
              <a:avLst/>
              <a:gdLst>
                <a:gd name="connsiteX0" fmla="*/ 151481 w 300691"/>
                <a:gd name="connsiteY0" fmla="*/ 1960 h 132989"/>
                <a:gd name="connsiteX1" fmla="*/ 297531 w 300691"/>
                <a:gd name="connsiteY1" fmla="*/ 43235 h 132989"/>
                <a:gd name="connsiteX2" fmla="*/ 246731 w 300691"/>
                <a:gd name="connsiteY2" fmla="*/ 81335 h 132989"/>
                <a:gd name="connsiteX3" fmla="*/ 186406 w 300691"/>
                <a:gd name="connsiteY3" fmla="*/ 78160 h 132989"/>
                <a:gd name="connsiteX4" fmla="*/ 157831 w 300691"/>
                <a:gd name="connsiteY4" fmla="*/ 116260 h 132989"/>
                <a:gd name="connsiteX5" fmla="*/ 110206 w 300691"/>
                <a:gd name="connsiteY5" fmla="*/ 90860 h 132989"/>
                <a:gd name="connsiteX6" fmla="*/ 59406 w 300691"/>
                <a:gd name="connsiteY6" fmla="*/ 132135 h 132989"/>
                <a:gd name="connsiteX7" fmla="*/ 2256 w 300691"/>
                <a:gd name="connsiteY7" fmla="*/ 109910 h 132989"/>
                <a:gd name="connsiteX8" fmla="*/ 151481 w 300691"/>
                <a:gd name="connsiteY8" fmla="*/ 1960 h 13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691" h="132989">
                  <a:moveTo>
                    <a:pt x="151481" y="1960"/>
                  </a:moveTo>
                  <a:cubicBezTo>
                    <a:pt x="200693" y="-9152"/>
                    <a:pt x="281656" y="30006"/>
                    <a:pt x="297531" y="43235"/>
                  </a:cubicBezTo>
                  <a:cubicBezTo>
                    <a:pt x="313406" y="56464"/>
                    <a:pt x="265252" y="75514"/>
                    <a:pt x="246731" y="81335"/>
                  </a:cubicBezTo>
                  <a:cubicBezTo>
                    <a:pt x="228210" y="87156"/>
                    <a:pt x="201223" y="72339"/>
                    <a:pt x="186406" y="78160"/>
                  </a:cubicBezTo>
                  <a:cubicBezTo>
                    <a:pt x="171589" y="83981"/>
                    <a:pt x="170531" y="114143"/>
                    <a:pt x="157831" y="116260"/>
                  </a:cubicBezTo>
                  <a:cubicBezTo>
                    <a:pt x="145131" y="118377"/>
                    <a:pt x="126610" y="88214"/>
                    <a:pt x="110206" y="90860"/>
                  </a:cubicBezTo>
                  <a:cubicBezTo>
                    <a:pt x="93802" y="93506"/>
                    <a:pt x="77398" y="128960"/>
                    <a:pt x="59406" y="132135"/>
                  </a:cubicBezTo>
                  <a:cubicBezTo>
                    <a:pt x="41414" y="135310"/>
                    <a:pt x="-11502" y="130018"/>
                    <a:pt x="2256" y="109910"/>
                  </a:cubicBezTo>
                  <a:cubicBezTo>
                    <a:pt x="16014" y="89802"/>
                    <a:pt x="102269" y="13072"/>
                    <a:pt x="151481" y="1960"/>
                  </a:cubicBezTo>
                  <a:close/>
                </a:path>
              </a:pathLst>
            </a:cu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4" name="任意多边形 43"/>
            <p:cNvSpPr/>
            <p:nvPr/>
          </p:nvSpPr>
          <p:spPr>
            <a:xfrm>
              <a:off x="3258736" y="3612967"/>
              <a:ext cx="327861" cy="144286"/>
            </a:xfrm>
            <a:custGeom>
              <a:avLst/>
              <a:gdLst>
                <a:gd name="connsiteX0" fmla="*/ 179789 w 327861"/>
                <a:gd name="connsiteY0" fmla="*/ 183 h 144286"/>
                <a:gd name="connsiteX1" fmla="*/ 325839 w 327861"/>
                <a:gd name="connsiteY1" fmla="*/ 130358 h 144286"/>
                <a:gd name="connsiteX2" fmla="*/ 262339 w 327861"/>
                <a:gd name="connsiteY2" fmla="*/ 136708 h 144286"/>
                <a:gd name="connsiteX3" fmla="*/ 224239 w 327861"/>
                <a:gd name="connsiteY3" fmla="*/ 114483 h 144286"/>
                <a:gd name="connsiteX4" fmla="*/ 192489 w 327861"/>
                <a:gd name="connsiteY4" fmla="*/ 136708 h 144286"/>
                <a:gd name="connsiteX5" fmla="*/ 157564 w 327861"/>
                <a:gd name="connsiteY5" fmla="*/ 114483 h 144286"/>
                <a:gd name="connsiteX6" fmla="*/ 119464 w 327861"/>
                <a:gd name="connsiteY6" fmla="*/ 130358 h 144286"/>
                <a:gd name="connsiteX7" fmla="*/ 55964 w 327861"/>
                <a:gd name="connsiteY7" fmla="*/ 143058 h 144286"/>
                <a:gd name="connsiteX8" fmla="*/ 68664 w 327861"/>
                <a:gd name="connsiteY8" fmla="*/ 98608 h 144286"/>
                <a:gd name="connsiteX9" fmla="*/ 1989 w 327861"/>
                <a:gd name="connsiteY9" fmla="*/ 101783 h 144286"/>
                <a:gd name="connsiteX10" fmla="*/ 179789 w 327861"/>
                <a:gd name="connsiteY10" fmla="*/ 183 h 144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861" h="144286">
                  <a:moveTo>
                    <a:pt x="179789" y="183"/>
                  </a:moveTo>
                  <a:cubicBezTo>
                    <a:pt x="233764" y="4946"/>
                    <a:pt x="312081" y="107604"/>
                    <a:pt x="325839" y="130358"/>
                  </a:cubicBezTo>
                  <a:cubicBezTo>
                    <a:pt x="339597" y="153112"/>
                    <a:pt x="279272" y="139354"/>
                    <a:pt x="262339" y="136708"/>
                  </a:cubicBezTo>
                  <a:cubicBezTo>
                    <a:pt x="245406" y="134062"/>
                    <a:pt x="235881" y="114483"/>
                    <a:pt x="224239" y="114483"/>
                  </a:cubicBezTo>
                  <a:cubicBezTo>
                    <a:pt x="212597" y="114483"/>
                    <a:pt x="203601" y="136708"/>
                    <a:pt x="192489" y="136708"/>
                  </a:cubicBezTo>
                  <a:cubicBezTo>
                    <a:pt x="181377" y="136708"/>
                    <a:pt x="169735" y="115541"/>
                    <a:pt x="157564" y="114483"/>
                  </a:cubicBezTo>
                  <a:cubicBezTo>
                    <a:pt x="145393" y="113425"/>
                    <a:pt x="136397" y="125596"/>
                    <a:pt x="119464" y="130358"/>
                  </a:cubicBezTo>
                  <a:cubicBezTo>
                    <a:pt x="102531" y="135120"/>
                    <a:pt x="64431" y="148350"/>
                    <a:pt x="55964" y="143058"/>
                  </a:cubicBezTo>
                  <a:cubicBezTo>
                    <a:pt x="47497" y="137766"/>
                    <a:pt x="77660" y="105487"/>
                    <a:pt x="68664" y="98608"/>
                  </a:cubicBezTo>
                  <a:cubicBezTo>
                    <a:pt x="59668" y="91729"/>
                    <a:pt x="-12828" y="118716"/>
                    <a:pt x="1989" y="101783"/>
                  </a:cubicBezTo>
                  <a:cubicBezTo>
                    <a:pt x="16806" y="84850"/>
                    <a:pt x="125814" y="-4580"/>
                    <a:pt x="179789" y="183"/>
                  </a:cubicBezTo>
                  <a:close/>
                </a:path>
              </a:pathLst>
            </a:cu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46" name="组合 45"/>
          <p:cNvGrpSpPr/>
          <p:nvPr/>
        </p:nvGrpSpPr>
        <p:grpSpPr>
          <a:xfrm>
            <a:off x="3715815" y="2349355"/>
            <a:ext cx="8958047" cy="5485491"/>
            <a:chOff x="3715815" y="2349355"/>
            <a:chExt cx="8958047" cy="5485491"/>
          </a:xfrm>
        </p:grpSpPr>
        <p:sp>
          <p:nvSpPr>
            <p:cNvPr id="7" name="任意多边形 6"/>
            <p:cNvSpPr/>
            <p:nvPr/>
          </p:nvSpPr>
          <p:spPr>
            <a:xfrm>
              <a:off x="3715815" y="2538381"/>
              <a:ext cx="8958047" cy="5296465"/>
            </a:xfrm>
            <a:custGeom>
              <a:avLst/>
              <a:gdLst>
                <a:gd name="connsiteX0" fmla="*/ 371162 w 7776340"/>
                <a:gd name="connsiteY0" fmla="*/ 4272896 h 5309189"/>
                <a:gd name="connsiteX1" fmla="*/ 472762 w 7776340"/>
                <a:gd name="connsiteY1" fmla="*/ 4272896 h 5309189"/>
                <a:gd name="connsiteX2" fmla="*/ 3085334 w 7776340"/>
                <a:gd name="connsiteY2" fmla="*/ 3082724 h 5309189"/>
                <a:gd name="connsiteX3" fmla="*/ 5102819 w 7776340"/>
                <a:gd name="connsiteY3" fmla="*/ 687867 h 5309189"/>
                <a:gd name="connsiteX4" fmla="*/ 6815505 w 7776340"/>
                <a:gd name="connsiteY4" fmla="*/ 121810 h 5309189"/>
                <a:gd name="connsiteX5" fmla="*/ 7381562 w 7776340"/>
                <a:gd name="connsiteY5" fmla="*/ 2690838 h 5309189"/>
                <a:gd name="connsiteX6" fmla="*/ 7425105 w 7776340"/>
                <a:gd name="connsiteY6" fmla="*/ 4824438 h 5309189"/>
                <a:gd name="connsiteX7" fmla="*/ 2795048 w 7776340"/>
                <a:gd name="connsiteY7" fmla="*/ 5288896 h 5309189"/>
                <a:gd name="connsiteX8" fmla="*/ 138934 w 7776340"/>
                <a:gd name="connsiteY8" fmla="*/ 4403524 h 5309189"/>
                <a:gd name="connsiteX9" fmla="*/ 371162 w 7776340"/>
                <a:gd name="connsiteY9" fmla="*/ 4272896 h 5309189"/>
                <a:gd name="connsiteX0" fmla="*/ 194953 w 7832359"/>
                <a:gd name="connsiteY0" fmla="*/ 4403524 h 5309189"/>
                <a:gd name="connsiteX1" fmla="*/ 528781 w 7832359"/>
                <a:gd name="connsiteY1" fmla="*/ 4272896 h 5309189"/>
                <a:gd name="connsiteX2" fmla="*/ 3141353 w 7832359"/>
                <a:gd name="connsiteY2" fmla="*/ 3082724 h 5309189"/>
                <a:gd name="connsiteX3" fmla="*/ 5158838 w 7832359"/>
                <a:gd name="connsiteY3" fmla="*/ 687867 h 5309189"/>
                <a:gd name="connsiteX4" fmla="*/ 6871524 w 7832359"/>
                <a:gd name="connsiteY4" fmla="*/ 121810 h 5309189"/>
                <a:gd name="connsiteX5" fmla="*/ 7437581 w 7832359"/>
                <a:gd name="connsiteY5" fmla="*/ 2690838 h 5309189"/>
                <a:gd name="connsiteX6" fmla="*/ 7481124 w 7832359"/>
                <a:gd name="connsiteY6" fmla="*/ 4824438 h 5309189"/>
                <a:gd name="connsiteX7" fmla="*/ 2851067 w 7832359"/>
                <a:gd name="connsiteY7" fmla="*/ 5288896 h 5309189"/>
                <a:gd name="connsiteX8" fmla="*/ 194953 w 7832359"/>
                <a:gd name="connsiteY8" fmla="*/ 4403524 h 5309189"/>
                <a:gd name="connsiteX0" fmla="*/ 194953 w 7832359"/>
                <a:gd name="connsiteY0" fmla="*/ 4650267 h 5309189"/>
                <a:gd name="connsiteX1" fmla="*/ 528781 w 7832359"/>
                <a:gd name="connsiteY1" fmla="*/ 4272896 h 5309189"/>
                <a:gd name="connsiteX2" fmla="*/ 3141353 w 7832359"/>
                <a:gd name="connsiteY2" fmla="*/ 3082724 h 5309189"/>
                <a:gd name="connsiteX3" fmla="*/ 5158838 w 7832359"/>
                <a:gd name="connsiteY3" fmla="*/ 687867 h 5309189"/>
                <a:gd name="connsiteX4" fmla="*/ 6871524 w 7832359"/>
                <a:gd name="connsiteY4" fmla="*/ 121810 h 5309189"/>
                <a:gd name="connsiteX5" fmla="*/ 7437581 w 7832359"/>
                <a:gd name="connsiteY5" fmla="*/ 2690838 h 5309189"/>
                <a:gd name="connsiteX6" fmla="*/ 7481124 w 7832359"/>
                <a:gd name="connsiteY6" fmla="*/ 4824438 h 5309189"/>
                <a:gd name="connsiteX7" fmla="*/ 2851067 w 7832359"/>
                <a:gd name="connsiteY7" fmla="*/ 5288896 h 5309189"/>
                <a:gd name="connsiteX8" fmla="*/ 194953 w 7832359"/>
                <a:gd name="connsiteY8" fmla="*/ 4650267 h 5309189"/>
                <a:gd name="connsiteX0" fmla="*/ 171553 w 7808959"/>
                <a:gd name="connsiteY0" fmla="*/ 4652749 h 5311671"/>
                <a:gd name="connsiteX1" fmla="*/ 505381 w 7808959"/>
                <a:gd name="connsiteY1" fmla="*/ 4275378 h 5311671"/>
                <a:gd name="connsiteX2" fmla="*/ 2479324 w 7808959"/>
                <a:gd name="connsiteY2" fmla="*/ 3186806 h 5311671"/>
                <a:gd name="connsiteX3" fmla="*/ 5135438 w 7808959"/>
                <a:gd name="connsiteY3" fmla="*/ 690349 h 5311671"/>
                <a:gd name="connsiteX4" fmla="*/ 6848124 w 7808959"/>
                <a:gd name="connsiteY4" fmla="*/ 124292 h 5311671"/>
                <a:gd name="connsiteX5" fmla="*/ 7414181 w 7808959"/>
                <a:gd name="connsiteY5" fmla="*/ 2693320 h 5311671"/>
                <a:gd name="connsiteX6" fmla="*/ 7457724 w 7808959"/>
                <a:gd name="connsiteY6" fmla="*/ 4826920 h 5311671"/>
                <a:gd name="connsiteX7" fmla="*/ 2827667 w 7808959"/>
                <a:gd name="connsiteY7" fmla="*/ 5291378 h 5311671"/>
                <a:gd name="connsiteX8" fmla="*/ 171553 w 7808959"/>
                <a:gd name="connsiteY8" fmla="*/ 4652749 h 5311671"/>
                <a:gd name="connsiteX0" fmla="*/ 72790 w 8813282"/>
                <a:gd name="connsiteY0" fmla="*/ 4943035 h 5311671"/>
                <a:gd name="connsiteX1" fmla="*/ 1509704 w 8813282"/>
                <a:gd name="connsiteY1" fmla="*/ 4275378 h 5311671"/>
                <a:gd name="connsiteX2" fmla="*/ 3483647 w 8813282"/>
                <a:gd name="connsiteY2" fmla="*/ 3186806 h 5311671"/>
                <a:gd name="connsiteX3" fmla="*/ 6139761 w 8813282"/>
                <a:gd name="connsiteY3" fmla="*/ 690349 h 5311671"/>
                <a:gd name="connsiteX4" fmla="*/ 7852447 w 8813282"/>
                <a:gd name="connsiteY4" fmla="*/ 124292 h 5311671"/>
                <a:gd name="connsiteX5" fmla="*/ 8418504 w 8813282"/>
                <a:gd name="connsiteY5" fmla="*/ 2693320 h 5311671"/>
                <a:gd name="connsiteX6" fmla="*/ 8462047 w 8813282"/>
                <a:gd name="connsiteY6" fmla="*/ 4826920 h 5311671"/>
                <a:gd name="connsiteX7" fmla="*/ 3831990 w 8813282"/>
                <a:gd name="connsiteY7" fmla="*/ 5291378 h 5311671"/>
                <a:gd name="connsiteX8" fmla="*/ 72790 w 8813282"/>
                <a:gd name="connsiteY8" fmla="*/ 4943035 h 5311671"/>
                <a:gd name="connsiteX0" fmla="*/ 224114 w 8964606"/>
                <a:gd name="connsiteY0" fmla="*/ 4943035 h 5311671"/>
                <a:gd name="connsiteX1" fmla="*/ 775657 w 8964606"/>
                <a:gd name="connsiteY1" fmla="*/ 4159263 h 5311671"/>
                <a:gd name="connsiteX2" fmla="*/ 3634971 w 8964606"/>
                <a:gd name="connsiteY2" fmla="*/ 3186806 h 5311671"/>
                <a:gd name="connsiteX3" fmla="*/ 6291085 w 8964606"/>
                <a:gd name="connsiteY3" fmla="*/ 690349 h 5311671"/>
                <a:gd name="connsiteX4" fmla="*/ 8003771 w 8964606"/>
                <a:gd name="connsiteY4" fmla="*/ 124292 h 5311671"/>
                <a:gd name="connsiteX5" fmla="*/ 8569828 w 8964606"/>
                <a:gd name="connsiteY5" fmla="*/ 2693320 h 5311671"/>
                <a:gd name="connsiteX6" fmla="*/ 8613371 w 8964606"/>
                <a:gd name="connsiteY6" fmla="*/ 4826920 h 5311671"/>
                <a:gd name="connsiteX7" fmla="*/ 3983314 w 8964606"/>
                <a:gd name="connsiteY7" fmla="*/ 5291378 h 5311671"/>
                <a:gd name="connsiteX8" fmla="*/ 224114 w 8964606"/>
                <a:gd name="connsiteY8" fmla="*/ 4943035 h 5311671"/>
                <a:gd name="connsiteX0" fmla="*/ 217555 w 8958047"/>
                <a:gd name="connsiteY0" fmla="*/ 4940554 h 5309190"/>
                <a:gd name="connsiteX1" fmla="*/ 769098 w 8958047"/>
                <a:gd name="connsiteY1" fmla="*/ 4156782 h 5309190"/>
                <a:gd name="connsiteX2" fmla="*/ 3410698 w 8958047"/>
                <a:gd name="connsiteY2" fmla="*/ 3082725 h 5309190"/>
                <a:gd name="connsiteX3" fmla="*/ 6284526 w 8958047"/>
                <a:gd name="connsiteY3" fmla="*/ 687868 h 5309190"/>
                <a:gd name="connsiteX4" fmla="*/ 7997212 w 8958047"/>
                <a:gd name="connsiteY4" fmla="*/ 121811 h 5309190"/>
                <a:gd name="connsiteX5" fmla="*/ 8563269 w 8958047"/>
                <a:gd name="connsiteY5" fmla="*/ 2690839 h 5309190"/>
                <a:gd name="connsiteX6" fmla="*/ 8606812 w 8958047"/>
                <a:gd name="connsiteY6" fmla="*/ 4824439 h 5309190"/>
                <a:gd name="connsiteX7" fmla="*/ 3976755 w 8958047"/>
                <a:gd name="connsiteY7" fmla="*/ 5288897 h 5309190"/>
                <a:gd name="connsiteX8" fmla="*/ 217555 w 8958047"/>
                <a:gd name="connsiteY8" fmla="*/ 4940554 h 5309190"/>
                <a:gd name="connsiteX0" fmla="*/ 217555 w 8958047"/>
                <a:gd name="connsiteY0" fmla="*/ 4927829 h 5296465"/>
                <a:gd name="connsiteX1" fmla="*/ 769098 w 8958047"/>
                <a:gd name="connsiteY1" fmla="*/ 4144057 h 5296465"/>
                <a:gd name="connsiteX2" fmla="*/ 3410698 w 8958047"/>
                <a:gd name="connsiteY2" fmla="*/ 3070000 h 5296465"/>
                <a:gd name="connsiteX3" fmla="*/ 6023269 w 8958047"/>
                <a:gd name="connsiteY3" fmla="*/ 733200 h 5296465"/>
                <a:gd name="connsiteX4" fmla="*/ 7997212 w 8958047"/>
                <a:gd name="connsiteY4" fmla="*/ 109086 h 5296465"/>
                <a:gd name="connsiteX5" fmla="*/ 8563269 w 8958047"/>
                <a:gd name="connsiteY5" fmla="*/ 2678114 h 5296465"/>
                <a:gd name="connsiteX6" fmla="*/ 8606812 w 8958047"/>
                <a:gd name="connsiteY6" fmla="*/ 4811714 h 5296465"/>
                <a:gd name="connsiteX7" fmla="*/ 3976755 w 8958047"/>
                <a:gd name="connsiteY7" fmla="*/ 5276172 h 5296465"/>
                <a:gd name="connsiteX8" fmla="*/ 217555 w 8958047"/>
                <a:gd name="connsiteY8" fmla="*/ 4927829 h 5296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8047" h="5296465">
                  <a:moveTo>
                    <a:pt x="217555" y="4927829"/>
                  </a:moveTo>
                  <a:cubicBezTo>
                    <a:pt x="-317054" y="4739143"/>
                    <a:pt x="236908" y="4453695"/>
                    <a:pt x="769098" y="4144057"/>
                  </a:cubicBezTo>
                  <a:cubicBezTo>
                    <a:pt x="1301288" y="3834419"/>
                    <a:pt x="2535003" y="3638476"/>
                    <a:pt x="3410698" y="3070000"/>
                  </a:cubicBezTo>
                  <a:cubicBezTo>
                    <a:pt x="4286393" y="2501524"/>
                    <a:pt x="5258850" y="1226686"/>
                    <a:pt x="6023269" y="733200"/>
                  </a:cubicBezTo>
                  <a:cubicBezTo>
                    <a:pt x="6787688" y="239714"/>
                    <a:pt x="7573879" y="-215066"/>
                    <a:pt x="7997212" y="109086"/>
                  </a:cubicBezTo>
                  <a:cubicBezTo>
                    <a:pt x="8420545" y="433238"/>
                    <a:pt x="8461669" y="1894343"/>
                    <a:pt x="8563269" y="2678114"/>
                  </a:cubicBezTo>
                  <a:cubicBezTo>
                    <a:pt x="8664869" y="3461885"/>
                    <a:pt x="9371231" y="4378704"/>
                    <a:pt x="8606812" y="4811714"/>
                  </a:cubicBezTo>
                  <a:cubicBezTo>
                    <a:pt x="7842393" y="5244724"/>
                    <a:pt x="5191117" y="5346324"/>
                    <a:pt x="3976755" y="5276172"/>
                  </a:cubicBezTo>
                  <a:cubicBezTo>
                    <a:pt x="2762393" y="5206020"/>
                    <a:pt x="752164" y="5116515"/>
                    <a:pt x="217555" y="4927829"/>
                  </a:cubicBezTo>
                  <a:close/>
                </a:path>
              </a:pathLst>
            </a:custGeom>
            <a:solidFill>
              <a:srgbClr val="B31B0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 name="任意多边形 7"/>
            <p:cNvSpPr/>
            <p:nvPr/>
          </p:nvSpPr>
          <p:spPr>
            <a:xfrm>
              <a:off x="8277694" y="2349355"/>
              <a:ext cx="4283371" cy="2826590"/>
            </a:xfrm>
            <a:custGeom>
              <a:avLst/>
              <a:gdLst>
                <a:gd name="connsiteX0" fmla="*/ 2927334 w 4283371"/>
                <a:gd name="connsiteY0" fmla="*/ 68168 h 2826590"/>
                <a:gd name="connsiteX1" fmla="*/ 1432363 w 4283371"/>
                <a:gd name="connsiteY1" fmla="*/ 547139 h 2826590"/>
                <a:gd name="connsiteX2" fmla="*/ 24477 w 4283371"/>
                <a:gd name="connsiteY2" fmla="*/ 2071139 h 2826590"/>
                <a:gd name="connsiteX3" fmla="*/ 605049 w 4283371"/>
                <a:gd name="connsiteY3" fmla="*/ 2288853 h 2826590"/>
                <a:gd name="connsiteX4" fmla="*/ 1461391 w 4283371"/>
                <a:gd name="connsiteY4" fmla="*/ 2056625 h 2826590"/>
                <a:gd name="connsiteX5" fmla="*/ 1940363 w 4283371"/>
                <a:gd name="connsiteY5" fmla="*/ 2550111 h 2826590"/>
                <a:gd name="connsiteX6" fmla="*/ 2259677 w 4283371"/>
                <a:gd name="connsiteY6" fmla="*/ 2404968 h 2826590"/>
                <a:gd name="connsiteX7" fmla="*/ 2796706 w 4283371"/>
                <a:gd name="connsiteY7" fmla="*/ 2622682 h 2826590"/>
                <a:gd name="connsiteX8" fmla="*/ 3130534 w 4283371"/>
                <a:gd name="connsiteY8" fmla="*/ 2492053 h 2826590"/>
                <a:gd name="connsiteX9" fmla="*/ 3333734 w 4283371"/>
                <a:gd name="connsiteY9" fmla="*/ 2622682 h 2826590"/>
                <a:gd name="connsiteX10" fmla="*/ 3696591 w 4283371"/>
                <a:gd name="connsiteY10" fmla="*/ 2593653 h 2826590"/>
                <a:gd name="connsiteX11" fmla="*/ 4102991 w 4283371"/>
                <a:gd name="connsiteY11" fmla="*/ 2825882 h 2826590"/>
                <a:gd name="connsiteX12" fmla="*/ 4277163 w 4283371"/>
                <a:gd name="connsiteY12" fmla="*/ 2506568 h 2826590"/>
                <a:gd name="connsiteX13" fmla="*/ 3899791 w 4283371"/>
                <a:gd name="connsiteY13" fmla="*/ 793882 h 2826590"/>
                <a:gd name="connsiteX14" fmla="*/ 3435334 w 4283371"/>
                <a:gd name="connsiteY14" fmla="*/ 82682 h 2826590"/>
                <a:gd name="connsiteX15" fmla="*/ 2927334 w 4283371"/>
                <a:gd name="connsiteY15" fmla="*/ 68168 h 282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3371" h="2826590">
                  <a:moveTo>
                    <a:pt x="2927334" y="68168"/>
                  </a:moveTo>
                  <a:cubicBezTo>
                    <a:pt x="2593505" y="145578"/>
                    <a:pt x="1916172" y="213311"/>
                    <a:pt x="1432363" y="547139"/>
                  </a:cubicBezTo>
                  <a:cubicBezTo>
                    <a:pt x="948554" y="880967"/>
                    <a:pt x="162363" y="1780853"/>
                    <a:pt x="24477" y="2071139"/>
                  </a:cubicBezTo>
                  <a:cubicBezTo>
                    <a:pt x="-113409" y="2361425"/>
                    <a:pt x="365563" y="2291272"/>
                    <a:pt x="605049" y="2288853"/>
                  </a:cubicBezTo>
                  <a:cubicBezTo>
                    <a:pt x="844535" y="2286434"/>
                    <a:pt x="1238839" y="2013082"/>
                    <a:pt x="1461391" y="2056625"/>
                  </a:cubicBezTo>
                  <a:cubicBezTo>
                    <a:pt x="1683943" y="2100168"/>
                    <a:pt x="1807315" y="2492054"/>
                    <a:pt x="1940363" y="2550111"/>
                  </a:cubicBezTo>
                  <a:cubicBezTo>
                    <a:pt x="2073411" y="2608168"/>
                    <a:pt x="2116953" y="2392873"/>
                    <a:pt x="2259677" y="2404968"/>
                  </a:cubicBezTo>
                  <a:cubicBezTo>
                    <a:pt x="2402401" y="2417063"/>
                    <a:pt x="2651563" y="2608168"/>
                    <a:pt x="2796706" y="2622682"/>
                  </a:cubicBezTo>
                  <a:cubicBezTo>
                    <a:pt x="2941849" y="2637196"/>
                    <a:pt x="3041029" y="2492053"/>
                    <a:pt x="3130534" y="2492053"/>
                  </a:cubicBezTo>
                  <a:cubicBezTo>
                    <a:pt x="3220039" y="2492053"/>
                    <a:pt x="3239391" y="2605749"/>
                    <a:pt x="3333734" y="2622682"/>
                  </a:cubicBezTo>
                  <a:cubicBezTo>
                    <a:pt x="3428077" y="2639615"/>
                    <a:pt x="3568382" y="2559786"/>
                    <a:pt x="3696591" y="2593653"/>
                  </a:cubicBezTo>
                  <a:cubicBezTo>
                    <a:pt x="3824801" y="2627520"/>
                    <a:pt x="4006229" y="2840396"/>
                    <a:pt x="4102991" y="2825882"/>
                  </a:cubicBezTo>
                  <a:cubicBezTo>
                    <a:pt x="4199753" y="2811368"/>
                    <a:pt x="4311030" y="2845235"/>
                    <a:pt x="4277163" y="2506568"/>
                  </a:cubicBezTo>
                  <a:cubicBezTo>
                    <a:pt x="4243296" y="2167901"/>
                    <a:pt x="4040096" y="1197863"/>
                    <a:pt x="3899791" y="793882"/>
                  </a:cubicBezTo>
                  <a:cubicBezTo>
                    <a:pt x="3759486" y="389901"/>
                    <a:pt x="3604667" y="206053"/>
                    <a:pt x="3435334" y="82682"/>
                  </a:cubicBezTo>
                  <a:cubicBezTo>
                    <a:pt x="3266001" y="-40689"/>
                    <a:pt x="3261163" y="-9242"/>
                    <a:pt x="2927334" y="68168"/>
                  </a:cubicBezTo>
                  <a:close/>
                </a:path>
              </a:pathLst>
            </a:custGeom>
            <a:solidFill>
              <a:schemeClr val="bg1"/>
            </a:solidFill>
            <a:ln>
              <a:solidFill>
                <a:schemeClr val="bg1">
                  <a:lumMod val="85000"/>
                </a:schemeClr>
              </a:solid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22" name="组合 21"/>
          <p:cNvGrpSpPr/>
          <p:nvPr/>
        </p:nvGrpSpPr>
        <p:grpSpPr>
          <a:xfrm>
            <a:off x="335430" y="262982"/>
            <a:ext cx="3537912" cy="461665"/>
            <a:chOff x="492930" y="378375"/>
            <a:chExt cx="3537912" cy="461665"/>
          </a:xfrm>
        </p:grpSpPr>
        <p:sp>
          <p:nvSpPr>
            <p:cNvPr id="23" name="文本框 22"/>
            <p:cNvSpPr txBox="1"/>
            <p:nvPr/>
          </p:nvSpPr>
          <p:spPr>
            <a:xfrm>
              <a:off x="788777" y="37837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24"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2" name="矩形 41"/>
          <p:cNvSpPr/>
          <p:nvPr/>
        </p:nvSpPr>
        <p:spPr>
          <a:xfrm>
            <a:off x="631276" y="847841"/>
            <a:ext cx="5130545" cy="646331"/>
          </a:xfrm>
          <a:prstGeom prst="rect">
            <a:avLst/>
          </a:prstGeom>
        </p:spPr>
        <p:txBody>
          <a:bodyPr wrap="square">
            <a:spAutoFit/>
          </a:bodyPr>
          <a:lstStyle/>
          <a:p>
            <a:r>
              <a:rPr lang="en-US" altLang="zh-CN" sz="1200" dirty="0">
                <a:solidFill>
                  <a:prstClr val="black">
                    <a:lumMod val="75000"/>
                    <a:lumOff val="25000"/>
                  </a:prstClr>
                </a:solidFill>
                <a:ea typeface="微软雅黑 Light" panose="020B0502040204020203" pitchFamily="34" charset="-122"/>
              </a:rPr>
              <a:t>The difference in desires of presenters and audiences has become more noticeable. The difference in desires of presenters and audiences has become more noticeable. </a:t>
            </a:r>
            <a:endParaRPr lang="zh-CN" altLang="en-US" dirty="0"/>
          </a:p>
        </p:txBody>
      </p:sp>
    </p:spTree>
    <p:extLst>
      <p:ext uri="{BB962C8B-B14F-4D97-AF65-F5344CB8AC3E}">
        <p14:creationId xmlns:p14="http://schemas.microsoft.com/office/powerpoint/2010/main" val="38346585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6146" name="Picture 2" descr="http://img4.duitang.com/uploads/item/201301/07/20130107155714_CLmU8.thumb.466_0.gif"/>
          <p:cNvPicPr>
            <a:picLocks noChangeAspect="1" noChangeArrowheads="1" noCrop="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822325" y="1885950"/>
            <a:ext cx="4438650" cy="366553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2878"/>
          <p:cNvGrpSpPr>
            <a:grpSpLocks noChangeAspect="1"/>
          </p:cNvGrpSpPr>
          <p:nvPr/>
        </p:nvGrpSpPr>
        <p:grpSpPr bwMode="auto">
          <a:xfrm>
            <a:off x="5260975" y="3367471"/>
            <a:ext cx="4105275" cy="1001713"/>
            <a:chOff x="2871" y="970"/>
            <a:chExt cx="2586" cy="631"/>
          </a:xfrm>
        </p:grpSpPr>
        <p:sp>
          <p:nvSpPr>
            <p:cNvPr id="21" name="Freeform 2879"/>
            <p:cNvSpPr>
              <a:spLocks noEditPoints="1"/>
            </p:cNvSpPr>
            <p:nvPr/>
          </p:nvSpPr>
          <p:spPr bwMode="auto">
            <a:xfrm>
              <a:off x="2871" y="1119"/>
              <a:ext cx="275" cy="251"/>
            </a:xfrm>
            <a:custGeom>
              <a:avLst/>
              <a:gdLst>
                <a:gd name="T0" fmla="*/ 33 w 116"/>
                <a:gd name="T1" fmla="*/ 13 h 105"/>
                <a:gd name="T2" fmla="*/ 55 w 116"/>
                <a:gd name="T3" fmla="*/ 60 h 105"/>
                <a:gd name="T4" fmla="*/ 96 w 116"/>
                <a:gd name="T5" fmla="*/ 0 h 105"/>
                <a:gd name="T6" fmla="*/ 109 w 116"/>
                <a:gd name="T7" fmla="*/ 5 h 105"/>
                <a:gd name="T8" fmla="*/ 110 w 116"/>
                <a:gd name="T9" fmla="*/ 55 h 105"/>
                <a:gd name="T10" fmla="*/ 104 w 116"/>
                <a:gd name="T11" fmla="*/ 88 h 105"/>
                <a:gd name="T12" fmla="*/ 101 w 116"/>
                <a:gd name="T13" fmla="*/ 96 h 105"/>
                <a:gd name="T14" fmla="*/ 75 w 116"/>
                <a:gd name="T15" fmla="*/ 101 h 105"/>
                <a:gd name="T16" fmla="*/ 89 w 116"/>
                <a:gd name="T17" fmla="*/ 86 h 105"/>
                <a:gd name="T18" fmla="*/ 96 w 116"/>
                <a:gd name="T19" fmla="*/ 88 h 105"/>
                <a:gd name="T20" fmla="*/ 94 w 116"/>
                <a:gd name="T21" fmla="*/ 83 h 105"/>
                <a:gd name="T22" fmla="*/ 88 w 116"/>
                <a:gd name="T23" fmla="*/ 85 h 105"/>
                <a:gd name="T24" fmla="*/ 78 w 116"/>
                <a:gd name="T25" fmla="*/ 54 h 105"/>
                <a:gd name="T26" fmla="*/ 55 w 116"/>
                <a:gd name="T27" fmla="*/ 99 h 105"/>
                <a:gd name="T28" fmla="*/ 48 w 116"/>
                <a:gd name="T29" fmla="*/ 89 h 105"/>
                <a:gd name="T30" fmla="*/ 44 w 116"/>
                <a:gd name="T31" fmla="*/ 88 h 105"/>
                <a:gd name="T32" fmla="*/ 20 w 116"/>
                <a:gd name="T33" fmla="*/ 33 h 105"/>
                <a:gd name="T34" fmla="*/ 29 w 116"/>
                <a:gd name="T35" fmla="*/ 101 h 105"/>
                <a:gd name="T36" fmla="*/ 25 w 116"/>
                <a:gd name="T37" fmla="*/ 102 h 105"/>
                <a:gd name="T38" fmla="*/ 29 w 116"/>
                <a:gd name="T39" fmla="*/ 105 h 105"/>
                <a:gd name="T40" fmla="*/ 10 w 116"/>
                <a:gd name="T41" fmla="*/ 61 h 105"/>
                <a:gd name="T42" fmla="*/ 2 w 116"/>
                <a:gd name="T43" fmla="*/ 4 h 105"/>
                <a:gd name="T44" fmla="*/ 9 w 116"/>
                <a:gd name="T45" fmla="*/ 96 h 105"/>
                <a:gd name="T46" fmla="*/ 9 w 116"/>
                <a:gd name="T47" fmla="*/ 96 h 105"/>
                <a:gd name="T48" fmla="*/ 12 w 116"/>
                <a:gd name="T49" fmla="*/ 90 h 105"/>
                <a:gd name="T50" fmla="*/ 15 w 116"/>
                <a:gd name="T51" fmla="*/ 99 h 105"/>
                <a:gd name="T52" fmla="*/ 13 w 116"/>
                <a:gd name="T53" fmla="*/ 91 h 105"/>
                <a:gd name="T54" fmla="*/ 18 w 116"/>
                <a:gd name="T55" fmla="*/ 11 h 105"/>
                <a:gd name="T56" fmla="*/ 18 w 116"/>
                <a:gd name="T57" fmla="*/ 11 h 105"/>
                <a:gd name="T58" fmla="*/ 20 w 116"/>
                <a:gd name="T59" fmla="*/ 100 h 105"/>
                <a:gd name="T60" fmla="*/ 22 w 116"/>
                <a:gd name="T61" fmla="*/ 99 h 105"/>
                <a:gd name="T62" fmla="*/ 23 w 116"/>
                <a:gd name="T63" fmla="*/ 11 h 105"/>
                <a:gd name="T64" fmla="*/ 51 w 116"/>
                <a:gd name="T65" fmla="*/ 92 h 105"/>
                <a:gd name="T66" fmla="*/ 54 w 116"/>
                <a:gd name="T67" fmla="*/ 98 h 105"/>
                <a:gd name="T68" fmla="*/ 112 w 116"/>
                <a:gd name="T69" fmla="*/ 99 h 105"/>
                <a:gd name="T70" fmla="*/ 116 w 116"/>
                <a:gd name="T71" fmla="*/ 101 h 105"/>
                <a:gd name="T72" fmla="*/ 109 w 116"/>
                <a:gd name="T73" fmla="*/ 103 h 105"/>
                <a:gd name="T74" fmla="*/ 75 w 116"/>
                <a:gd name="T75" fmla="*/ 104 h 105"/>
                <a:gd name="T76" fmla="*/ 92 w 116"/>
                <a:gd name="T77" fmla="*/ 102 h 105"/>
                <a:gd name="T78" fmla="*/ 106 w 116"/>
                <a:gd name="T79" fmla="*/ 102 h 105"/>
                <a:gd name="T80" fmla="*/ 90 w 116"/>
                <a:gd name="T81" fmla="*/ 23 h 105"/>
                <a:gd name="T82" fmla="*/ 91 w 116"/>
                <a:gd name="T83" fmla="*/ 80 h 105"/>
                <a:gd name="T84" fmla="*/ 92 w 116"/>
                <a:gd name="T85" fmla="*/ 91 h 105"/>
                <a:gd name="T86" fmla="*/ 91 w 116"/>
                <a:gd name="T87" fmla="*/ 82 h 105"/>
                <a:gd name="T88" fmla="*/ 95 w 116"/>
                <a:gd name="T89" fmla="*/ 103 h 105"/>
                <a:gd name="T90" fmla="*/ 96 w 116"/>
                <a:gd name="T91" fmla="*/ 48 h 105"/>
                <a:gd name="T92" fmla="*/ 95 w 116"/>
                <a:gd name="T93" fmla="*/ 94 h 105"/>
                <a:gd name="T94" fmla="*/ 98 w 116"/>
                <a:gd name="T95" fmla="*/ 79 h 105"/>
                <a:gd name="T96" fmla="*/ 101 w 116"/>
                <a:gd name="T97" fmla="*/ 76 h 105"/>
                <a:gd name="T98" fmla="*/ 98 w 116"/>
                <a:gd name="T99" fmla="*/ 103 h 105"/>
                <a:gd name="T100" fmla="*/ 102 w 116"/>
                <a:gd name="T101" fmla="*/ 70 h 105"/>
                <a:gd name="T102" fmla="*/ 102 w 116"/>
                <a:gd name="T103" fmla="*/ 70 h 105"/>
                <a:gd name="T104" fmla="*/ 102 w 116"/>
                <a:gd name="T105" fmla="*/ 72 h 105"/>
                <a:gd name="T106" fmla="*/ 102 w 116"/>
                <a:gd name="T107" fmla="*/ 91 h 105"/>
                <a:gd name="T108" fmla="*/ 104 w 116"/>
                <a:gd name="T109" fmla="*/ 83 h 105"/>
                <a:gd name="T110" fmla="*/ 105 w 116"/>
                <a:gd name="T111" fmla="*/ 74 h 105"/>
                <a:gd name="T112" fmla="*/ 105 w 116"/>
                <a:gd name="T113" fmla="*/ 7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6" h="105">
                  <a:moveTo>
                    <a:pt x="19" y="0"/>
                  </a:moveTo>
                  <a:cubicBezTo>
                    <a:pt x="19" y="0"/>
                    <a:pt x="19" y="0"/>
                    <a:pt x="19" y="0"/>
                  </a:cubicBezTo>
                  <a:cubicBezTo>
                    <a:pt x="20" y="0"/>
                    <a:pt x="22" y="1"/>
                    <a:pt x="24" y="3"/>
                  </a:cubicBezTo>
                  <a:cubicBezTo>
                    <a:pt x="24" y="3"/>
                    <a:pt x="24" y="3"/>
                    <a:pt x="24" y="3"/>
                  </a:cubicBezTo>
                  <a:cubicBezTo>
                    <a:pt x="28" y="1"/>
                    <a:pt x="28" y="1"/>
                    <a:pt x="28" y="1"/>
                  </a:cubicBezTo>
                  <a:cubicBezTo>
                    <a:pt x="29" y="1"/>
                    <a:pt x="31" y="5"/>
                    <a:pt x="33" y="13"/>
                  </a:cubicBezTo>
                  <a:cubicBezTo>
                    <a:pt x="51" y="51"/>
                    <a:pt x="51" y="51"/>
                    <a:pt x="51" y="51"/>
                  </a:cubicBezTo>
                  <a:cubicBezTo>
                    <a:pt x="53" y="51"/>
                    <a:pt x="53" y="51"/>
                    <a:pt x="53" y="51"/>
                  </a:cubicBezTo>
                  <a:cubicBezTo>
                    <a:pt x="55" y="51"/>
                    <a:pt x="57" y="52"/>
                    <a:pt x="58" y="53"/>
                  </a:cubicBezTo>
                  <a:cubicBezTo>
                    <a:pt x="58" y="54"/>
                    <a:pt x="58" y="54"/>
                    <a:pt x="58" y="54"/>
                  </a:cubicBezTo>
                  <a:cubicBezTo>
                    <a:pt x="58" y="54"/>
                    <a:pt x="58" y="55"/>
                    <a:pt x="56" y="55"/>
                  </a:cubicBezTo>
                  <a:cubicBezTo>
                    <a:pt x="56" y="56"/>
                    <a:pt x="55" y="57"/>
                    <a:pt x="55" y="60"/>
                  </a:cubicBezTo>
                  <a:cubicBezTo>
                    <a:pt x="57" y="67"/>
                    <a:pt x="57" y="67"/>
                    <a:pt x="57" y="67"/>
                  </a:cubicBezTo>
                  <a:cubicBezTo>
                    <a:pt x="58" y="67"/>
                    <a:pt x="58" y="67"/>
                    <a:pt x="58" y="67"/>
                  </a:cubicBezTo>
                  <a:cubicBezTo>
                    <a:pt x="75" y="25"/>
                    <a:pt x="85" y="3"/>
                    <a:pt x="86" y="1"/>
                  </a:cubicBezTo>
                  <a:cubicBezTo>
                    <a:pt x="88" y="2"/>
                    <a:pt x="89" y="3"/>
                    <a:pt x="89" y="3"/>
                  </a:cubicBezTo>
                  <a:cubicBezTo>
                    <a:pt x="94" y="0"/>
                    <a:pt x="94" y="0"/>
                    <a:pt x="94" y="0"/>
                  </a:cubicBezTo>
                  <a:cubicBezTo>
                    <a:pt x="96" y="0"/>
                    <a:pt x="96" y="0"/>
                    <a:pt x="96" y="0"/>
                  </a:cubicBezTo>
                  <a:cubicBezTo>
                    <a:pt x="101" y="3"/>
                    <a:pt x="101" y="3"/>
                    <a:pt x="101" y="3"/>
                  </a:cubicBezTo>
                  <a:cubicBezTo>
                    <a:pt x="101" y="2"/>
                    <a:pt x="103" y="2"/>
                    <a:pt x="107" y="1"/>
                  </a:cubicBezTo>
                  <a:cubicBezTo>
                    <a:pt x="109" y="1"/>
                    <a:pt x="109" y="1"/>
                    <a:pt x="109" y="1"/>
                  </a:cubicBezTo>
                  <a:cubicBezTo>
                    <a:pt x="111" y="1"/>
                    <a:pt x="113" y="2"/>
                    <a:pt x="114" y="3"/>
                  </a:cubicBezTo>
                  <a:cubicBezTo>
                    <a:pt x="114" y="3"/>
                    <a:pt x="114" y="3"/>
                    <a:pt x="114" y="3"/>
                  </a:cubicBezTo>
                  <a:cubicBezTo>
                    <a:pt x="114" y="4"/>
                    <a:pt x="112" y="4"/>
                    <a:pt x="109" y="5"/>
                  </a:cubicBezTo>
                  <a:cubicBezTo>
                    <a:pt x="108" y="6"/>
                    <a:pt x="107" y="7"/>
                    <a:pt x="106" y="9"/>
                  </a:cubicBezTo>
                  <a:cubicBezTo>
                    <a:pt x="106" y="51"/>
                    <a:pt x="106" y="51"/>
                    <a:pt x="106" y="51"/>
                  </a:cubicBezTo>
                  <a:cubicBezTo>
                    <a:pt x="109" y="51"/>
                    <a:pt x="109" y="51"/>
                    <a:pt x="109" y="51"/>
                  </a:cubicBezTo>
                  <a:cubicBezTo>
                    <a:pt x="110" y="51"/>
                    <a:pt x="112" y="52"/>
                    <a:pt x="113" y="53"/>
                  </a:cubicBezTo>
                  <a:cubicBezTo>
                    <a:pt x="113" y="54"/>
                    <a:pt x="113" y="54"/>
                    <a:pt x="113" y="54"/>
                  </a:cubicBezTo>
                  <a:cubicBezTo>
                    <a:pt x="113" y="54"/>
                    <a:pt x="112" y="55"/>
                    <a:pt x="110" y="55"/>
                  </a:cubicBezTo>
                  <a:cubicBezTo>
                    <a:pt x="108" y="57"/>
                    <a:pt x="107" y="59"/>
                    <a:pt x="106" y="61"/>
                  </a:cubicBezTo>
                  <a:cubicBezTo>
                    <a:pt x="106" y="85"/>
                    <a:pt x="106" y="85"/>
                    <a:pt x="106" y="85"/>
                  </a:cubicBezTo>
                  <a:cubicBezTo>
                    <a:pt x="106" y="85"/>
                    <a:pt x="105" y="85"/>
                    <a:pt x="104" y="86"/>
                  </a:cubicBezTo>
                  <a:cubicBezTo>
                    <a:pt x="103" y="86"/>
                    <a:pt x="103" y="86"/>
                    <a:pt x="103" y="86"/>
                  </a:cubicBezTo>
                  <a:cubicBezTo>
                    <a:pt x="103" y="87"/>
                    <a:pt x="103" y="87"/>
                    <a:pt x="103" y="87"/>
                  </a:cubicBezTo>
                  <a:cubicBezTo>
                    <a:pt x="104" y="88"/>
                    <a:pt x="104" y="88"/>
                    <a:pt x="104" y="88"/>
                  </a:cubicBezTo>
                  <a:cubicBezTo>
                    <a:pt x="106" y="87"/>
                    <a:pt x="106" y="87"/>
                    <a:pt x="106" y="87"/>
                  </a:cubicBezTo>
                  <a:cubicBezTo>
                    <a:pt x="106" y="91"/>
                    <a:pt x="106" y="91"/>
                    <a:pt x="106" y="91"/>
                  </a:cubicBezTo>
                  <a:cubicBezTo>
                    <a:pt x="106" y="92"/>
                    <a:pt x="106" y="92"/>
                    <a:pt x="106" y="92"/>
                  </a:cubicBezTo>
                  <a:cubicBezTo>
                    <a:pt x="107" y="93"/>
                    <a:pt x="107" y="93"/>
                    <a:pt x="107" y="93"/>
                  </a:cubicBezTo>
                  <a:cubicBezTo>
                    <a:pt x="107" y="93"/>
                    <a:pt x="107" y="93"/>
                    <a:pt x="107" y="93"/>
                  </a:cubicBezTo>
                  <a:cubicBezTo>
                    <a:pt x="107" y="94"/>
                    <a:pt x="105" y="94"/>
                    <a:pt x="101" y="96"/>
                  </a:cubicBezTo>
                  <a:cubicBezTo>
                    <a:pt x="97" y="96"/>
                    <a:pt x="97" y="96"/>
                    <a:pt x="97" y="96"/>
                  </a:cubicBezTo>
                  <a:cubicBezTo>
                    <a:pt x="97" y="96"/>
                    <a:pt x="93" y="97"/>
                    <a:pt x="86" y="97"/>
                  </a:cubicBezTo>
                  <a:cubicBezTo>
                    <a:pt x="86" y="97"/>
                    <a:pt x="85" y="96"/>
                    <a:pt x="85" y="96"/>
                  </a:cubicBezTo>
                  <a:cubicBezTo>
                    <a:pt x="85" y="98"/>
                    <a:pt x="84" y="99"/>
                    <a:pt x="81" y="99"/>
                  </a:cubicBezTo>
                  <a:cubicBezTo>
                    <a:pt x="78" y="99"/>
                    <a:pt x="76" y="100"/>
                    <a:pt x="75" y="101"/>
                  </a:cubicBezTo>
                  <a:cubicBezTo>
                    <a:pt x="75" y="101"/>
                    <a:pt x="75" y="101"/>
                    <a:pt x="75" y="101"/>
                  </a:cubicBezTo>
                  <a:cubicBezTo>
                    <a:pt x="74" y="101"/>
                    <a:pt x="74" y="101"/>
                    <a:pt x="74" y="101"/>
                  </a:cubicBezTo>
                  <a:cubicBezTo>
                    <a:pt x="74" y="100"/>
                    <a:pt x="74" y="100"/>
                    <a:pt x="74" y="100"/>
                  </a:cubicBezTo>
                  <a:cubicBezTo>
                    <a:pt x="74" y="98"/>
                    <a:pt x="77" y="97"/>
                    <a:pt x="82" y="97"/>
                  </a:cubicBezTo>
                  <a:cubicBezTo>
                    <a:pt x="83" y="96"/>
                    <a:pt x="84" y="95"/>
                    <a:pt x="84" y="94"/>
                  </a:cubicBezTo>
                  <a:cubicBezTo>
                    <a:pt x="84" y="87"/>
                    <a:pt x="84" y="87"/>
                    <a:pt x="84" y="87"/>
                  </a:cubicBezTo>
                  <a:cubicBezTo>
                    <a:pt x="84" y="86"/>
                    <a:pt x="86" y="86"/>
                    <a:pt x="89" y="86"/>
                  </a:cubicBezTo>
                  <a:cubicBezTo>
                    <a:pt x="90" y="86"/>
                    <a:pt x="91" y="86"/>
                    <a:pt x="92" y="87"/>
                  </a:cubicBezTo>
                  <a:cubicBezTo>
                    <a:pt x="93" y="87"/>
                    <a:pt x="93" y="87"/>
                    <a:pt x="93" y="87"/>
                  </a:cubicBezTo>
                  <a:cubicBezTo>
                    <a:pt x="93" y="86"/>
                    <a:pt x="93" y="86"/>
                    <a:pt x="93" y="86"/>
                  </a:cubicBezTo>
                  <a:cubicBezTo>
                    <a:pt x="94" y="86"/>
                    <a:pt x="94" y="86"/>
                    <a:pt x="94" y="86"/>
                  </a:cubicBezTo>
                  <a:cubicBezTo>
                    <a:pt x="95" y="86"/>
                    <a:pt x="95" y="87"/>
                    <a:pt x="95" y="88"/>
                  </a:cubicBezTo>
                  <a:cubicBezTo>
                    <a:pt x="96" y="88"/>
                    <a:pt x="96" y="88"/>
                    <a:pt x="96" y="88"/>
                  </a:cubicBezTo>
                  <a:cubicBezTo>
                    <a:pt x="97" y="88"/>
                    <a:pt x="97" y="88"/>
                    <a:pt x="97" y="88"/>
                  </a:cubicBezTo>
                  <a:cubicBezTo>
                    <a:pt x="99" y="89"/>
                    <a:pt x="99" y="89"/>
                    <a:pt x="99" y="89"/>
                  </a:cubicBezTo>
                  <a:cubicBezTo>
                    <a:pt x="101" y="88"/>
                    <a:pt x="102" y="87"/>
                    <a:pt x="102" y="86"/>
                  </a:cubicBezTo>
                  <a:cubicBezTo>
                    <a:pt x="102" y="85"/>
                    <a:pt x="101" y="84"/>
                    <a:pt x="100" y="84"/>
                  </a:cubicBezTo>
                  <a:cubicBezTo>
                    <a:pt x="98" y="84"/>
                    <a:pt x="98" y="84"/>
                    <a:pt x="98" y="84"/>
                  </a:cubicBezTo>
                  <a:cubicBezTo>
                    <a:pt x="96" y="84"/>
                    <a:pt x="94" y="84"/>
                    <a:pt x="94" y="83"/>
                  </a:cubicBezTo>
                  <a:cubicBezTo>
                    <a:pt x="93" y="83"/>
                    <a:pt x="93" y="83"/>
                    <a:pt x="93" y="83"/>
                  </a:cubicBezTo>
                  <a:cubicBezTo>
                    <a:pt x="93" y="83"/>
                    <a:pt x="93" y="83"/>
                    <a:pt x="93" y="83"/>
                  </a:cubicBezTo>
                  <a:cubicBezTo>
                    <a:pt x="93" y="84"/>
                    <a:pt x="93" y="84"/>
                    <a:pt x="93" y="84"/>
                  </a:cubicBezTo>
                  <a:cubicBezTo>
                    <a:pt x="93" y="85"/>
                    <a:pt x="93" y="85"/>
                    <a:pt x="93" y="85"/>
                  </a:cubicBezTo>
                  <a:cubicBezTo>
                    <a:pt x="91" y="84"/>
                    <a:pt x="91" y="84"/>
                    <a:pt x="91" y="84"/>
                  </a:cubicBezTo>
                  <a:cubicBezTo>
                    <a:pt x="88" y="85"/>
                    <a:pt x="88" y="85"/>
                    <a:pt x="88" y="85"/>
                  </a:cubicBezTo>
                  <a:cubicBezTo>
                    <a:pt x="87" y="85"/>
                    <a:pt x="87" y="85"/>
                    <a:pt x="87" y="85"/>
                  </a:cubicBezTo>
                  <a:cubicBezTo>
                    <a:pt x="85" y="85"/>
                    <a:pt x="85" y="85"/>
                    <a:pt x="85" y="85"/>
                  </a:cubicBezTo>
                  <a:cubicBezTo>
                    <a:pt x="84" y="86"/>
                    <a:pt x="84" y="86"/>
                    <a:pt x="84" y="86"/>
                  </a:cubicBezTo>
                  <a:cubicBezTo>
                    <a:pt x="84" y="85"/>
                    <a:pt x="84" y="85"/>
                    <a:pt x="84" y="85"/>
                  </a:cubicBezTo>
                  <a:cubicBezTo>
                    <a:pt x="84" y="60"/>
                    <a:pt x="84" y="60"/>
                    <a:pt x="84" y="60"/>
                  </a:cubicBezTo>
                  <a:cubicBezTo>
                    <a:pt x="84" y="58"/>
                    <a:pt x="82" y="56"/>
                    <a:pt x="78" y="54"/>
                  </a:cubicBezTo>
                  <a:cubicBezTo>
                    <a:pt x="78" y="54"/>
                    <a:pt x="78" y="54"/>
                    <a:pt x="78" y="54"/>
                  </a:cubicBezTo>
                  <a:cubicBezTo>
                    <a:pt x="79" y="52"/>
                    <a:pt x="81" y="51"/>
                    <a:pt x="83" y="51"/>
                  </a:cubicBezTo>
                  <a:cubicBezTo>
                    <a:pt x="84" y="51"/>
                    <a:pt x="84" y="51"/>
                    <a:pt x="84" y="51"/>
                  </a:cubicBezTo>
                  <a:cubicBezTo>
                    <a:pt x="84" y="31"/>
                    <a:pt x="84" y="31"/>
                    <a:pt x="84" y="31"/>
                  </a:cubicBezTo>
                  <a:cubicBezTo>
                    <a:pt x="84" y="31"/>
                    <a:pt x="84" y="31"/>
                    <a:pt x="84" y="31"/>
                  </a:cubicBezTo>
                  <a:cubicBezTo>
                    <a:pt x="55" y="99"/>
                    <a:pt x="55" y="99"/>
                    <a:pt x="55" y="99"/>
                  </a:cubicBezTo>
                  <a:cubicBezTo>
                    <a:pt x="55" y="99"/>
                    <a:pt x="54" y="100"/>
                    <a:pt x="53" y="103"/>
                  </a:cubicBezTo>
                  <a:cubicBezTo>
                    <a:pt x="51" y="103"/>
                    <a:pt x="51" y="103"/>
                    <a:pt x="51" y="103"/>
                  </a:cubicBezTo>
                  <a:cubicBezTo>
                    <a:pt x="50" y="102"/>
                    <a:pt x="48" y="98"/>
                    <a:pt x="45" y="89"/>
                  </a:cubicBezTo>
                  <a:cubicBezTo>
                    <a:pt x="45" y="89"/>
                    <a:pt x="45" y="89"/>
                    <a:pt x="45" y="89"/>
                  </a:cubicBezTo>
                  <a:cubicBezTo>
                    <a:pt x="47" y="90"/>
                    <a:pt x="47" y="90"/>
                    <a:pt x="47" y="90"/>
                  </a:cubicBezTo>
                  <a:cubicBezTo>
                    <a:pt x="48" y="89"/>
                    <a:pt x="48" y="89"/>
                    <a:pt x="48" y="89"/>
                  </a:cubicBezTo>
                  <a:cubicBezTo>
                    <a:pt x="49" y="90"/>
                    <a:pt x="50" y="91"/>
                    <a:pt x="53" y="91"/>
                  </a:cubicBezTo>
                  <a:cubicBezTo>
                    <a:pt x="54" y="91"/>
                    <a:pt x="54" y="91"/>
                    <a:pt x="54" y="91"/>
                  </a:cubicBezTo>
                  <a:cubicBezTo>
                    <a:pt x="55" y="91"/>
                    <a:pt x="55" y="91"/>
                    <a:pt x="56" y="90"/>
                  </a:cubicBezTo>
                  <a:cubicBezTo>
                    <a:pt x="55" y="88"/>
                    <a:pt x="54" y="86"/>
                    <a:pt x="52" y="86"/>
                  </a:cubicBezTo>
                  <a:cubicBezTo>
                    <a:pt x="44" y="88"/>
                    <a:pt x="44" y="88"/>
                    <a:pt x="44" y="88"/>
                  </a:cubicBezTo>
                  <a:cubicBezTo>
                    <a:pt x="44" y="88"/>
                    <a:pt x="44" y="88"/>
                    <a:pt x="44" y="88"/>
                  </a:cubicBezTo>
                  <a:cubicBezTo>
                    <a:pt x="36" y="70"/>
                    <a:pt x="32" y="60"/>
                    <a:pt x="30" y="58"/>
                  </a:cubicBezTo>
                  <a:cubicBezTo>
                    <a:pt x="29" y="56"/>
                    <a:pt x="26" y="55"/>
                    <a:pt x="23" y="54"/>
                  </a:cubicBezTo>
                  <a:cubicBezTo>
                    <a:pt x="23" y="53"/>
                    <a:pt x="23" y="53"/>
                    <a:pt x="23" y="53"/>
                  </a:cubicBezTo>
                  <a:cubicBezTo>
                    <a:pt x="24" y="52"/>
                    <a:pt x="26" y="51"/>
                    <a:pt x="28" y="51"/>
                  </a:cubicBezTo>
                  <a:cubicBezTo>
                    <a:pt x="20" y="33"/>
                    <a:pt x="20" y="33"/>
                    <a:pt x="20" y="33"/>
                  </a:cubicBezTo>
                  <a:cubicBezTo>
                    <a:pt x="20" y="33"/>
                    <a:pt x="20" y="33"/>
                    <a:pt x="20" y="33"/>
                  </a:cubicBezTo>
                  <a:cubicBezTo>
                    <a:pt x="20" y="86"/>
                    <a:pt x="20" y="86"/>
                    <a:pt x="20" y="86"/>
                  </a:cubicBezTo>
                  <a:cubicBezTo>
                    <a:pt x="20" y="93"/>
                    <a:pt x="21" y="97"/>
                    <a:pt x="22" y="97"/>
                  </a:cubicBezTo>
                  <a:cubicBezTo>
                    <a:pt x="24" y="97"/>
                    <a:pt x="24" y="97"/>
                    <a:pt x="24" y="97"/>
                  </a:cubicBezTo>
                  <a:cubicBezTo>
                    <a:pt x="27" y="97"/>
                    <a:pt x="27" y="97"/>
                    <a:pt x="27" y="97"/>
                  </a:cubicBezTo>
                  <a:cubicBezTo>
                    <a:pt x="29" y="97"/>
                    <a:pt x="30" y="99"/>
                    <a:pt x="30" y="101"/>
                  </a:cubicBezTo>
                  <a:cubicBezTo>
                    <a:pt x="29" y="101"/>
                    <a:pt x="29" y="101"/>
                    <a:pt x="29" y="101"/>
                  </a:cubicBezTo>
                  <a:cubicBezTo>
                    <a:pt x="29" y="101"/>
                    <a:pt x="29" y="101"/>
                    <a:pt x="29" y="101"/>
                  </a:cubicBezTo>
                  <a:cubicBezTo>
                    <a:pt x="29" y="101"/>
                    <a:pt x="29" y="101"/>
                    <a:pt x="29" y="101"/>
                  </a:cubicBezTo>
                  <a:cubicBezTo>
                    <a:pt x="28" y="101"/>
                    <a:pt x="28" y="101"/>
                    <a:pt x="28" y="101"/>
                  </a:cubicBezTo>
                  <a:cubicBezTo>
                    <a:pt x="28" y="101"/>
                    <a:pt x="28" y="100"/>
                    <a:pt x="27" y="100"/>
                  </a:cubicBezTo>
                  <a:cubicBezTo>
                    <a:pt x="27" y="100"/>
                    <a:pt x="27" y="100"/>
                    <a:pt x="27" y="100"/>
                  </a:cubicBezTo>
                  <a:cubicBezTo>
                    <a:pt x="26" y="100"/>
                    <a:pt x="26" y="101"/>
                    <a:pt x="25" y="102"/>
                  </a:cubicBezTo>
                  <a:cubicBezTo>
                    <a:pt x="25" y="103"/>
                    <a:pt x="26" y="103"/>
                    <a:pt x="27" y="103"/>
                  </a:cubicBezTo>
                  <a:cubicBezTo>
                    <a:pt x="28" y="104"/>
                    <a:pt x="28" y="104"/>
                    <a:pt x="28" y="104"/>
                  </a:cubicBezTo>
                  <a:cubicBezTo>
                    <a:pt x="30" y="103"/>
                    <a:pt x="30" y="103"/>
                    <a:pt x="30" y="103"/>
                  </a:cubicBezTo>
                  <a:cubicBezTo>
                    <a:pt x="30" y="103"/>
                    <a:pt x="30" y="103"/>
                    <a:pt x="30" y="103"/>
                  </a:cubicBezTo>
                  <a:cubicBezTo>
                    <a:pt x="30" y="103"/>
                    <a:pt x="30" y="103"/>
                    <a:pt x="30" y="103"/>
                  </a:cubicBezTo>
                  <a:cubicBezTo>
                    <a:pt x="29" y="105"/>
                    <a:pt x="29" y="105"/>
                    <a:pt x="29" y="105"/>
                  </a:cubicBezTo>
                  <a:cubicBezTo>
                    <a:pt x="2" y="105"/>
                    <a:pt x="2" y="105"/>
                    <a:pt x="2" y="105"/>
                  </a:cubicBezTo>
                  <a:cubicBezTo>
                    <a:pt x="1" y="105"/>
                    <a:pt x="0" y="104"/>
                    <a:pt x="0" y="104"/>
                  </a:cubicBezTo>
                  <a:cubicBezTo>
                    <a:pt x="0" y="99"/>
                    <a:pt x="0" y="99"/>
                    <a:pt x="0" y="99"/>
                  </a:cubicBezTo>
                  <a:cubicBezTo>
                    <a:pt x="0" y="98"/>
                    <a:pt x="2" y="97"/>
                    <a:pt x="7" y="97"/>
                  </a:cubicBezTo>
                  <a:cubicBezTo>
                    <a:pt x="9" y="97"/>
                    <a:pt x="10" y="95"/>
                    <a:pt x="10" y="91"/>
                  </a:cubicBezTo>
                  <a:cubicBezTo>
                    <a:pt x="10" y="61"/>
                    <a:pt x="10" y="61"/>
                    <a:pt x="10" y="61"/>
                  </a:cubicBezTo>
                  <a:cubicBezTo>
                    <a:pt x="10" y="58"/>
                    <a:pt x="8" y="56"/>
                    <a:pt x="5" y="55"/>
                  </a:cubicBezTo>
                  <a:cubicBezTo>
                    <a:pt x="5" y="55"/>
                    <a:pt x="4" y="55"/>
                    <a:pt x="4" y="54"/>
                  </a:cubicBezTo>
                  <a:cubicBezTo>
                    <a:pt x="4" y="54"/>
                    <a:pt x="4" y="54"/>
                    <a:pt x="4" y="54"/>
                  </a:cubicBezTo>
                  <a:cubicBezTo>
                    <a:pt x="5" y="52"/>
                    <a:pt x="7" y="51"/>
                    <a:pt x="10" y="51"/>
                  </a:cubicBezTo>
                  <a:cubicBezTo>
                    <a:pt x="10" y="8"/>
                    <a:pt x="10" y="8"/>
                    <a:pt x="10" y="8"/>
                  </a:cubicBezTo>
                  <a:cubicBezTo>
                    <a:pt x="8" y="5"/>
                    <a:pt x="5" y="4"/>
                    <a:pt x="2" y="4"/>
                  </a:cubicBezTo>
                  <a:cubicBezTo>
                    <a:pt x="2" y="3"/>
                    <a:pt x="2" y="3"/>
                    <a:pt x="2" y="3"/>
                  </a:cubicBezTo>
                  <a:cubicBezTo>
                    <a:pt x="3" y="2"/>
                    <a:pt x="5" y="1"/>
                    <a:pt x="8" y="1"/>
                  </a:cubicBezTo>
                  <a:cubicBezTo>
                    <a:pt x="9" y="1"/>
                    <a:pt x="9" y="1"/>
                    <a:pt x="9" y="1"/>
                  </a:cubicBezTo>
                  <a:cubicBezTo>
                    <a:pt x="11" y="1"/>
                    <a:pt x="13" y="2"/>
                    <a:pt x="15" y="3"/>
                  </a:cubicBezTo>
                  <a:lnTo>
                    <a:pt x="19" y="0"/>
                  </a:lnTo>
                  <a:close/>
                  <a:moveTo>
                    <a:pt x="9" y="96"/>
                  </a:moveTo>
                  <a:cubicBezTo>
                    <a:pt x="9" y="97"/>
                    <a:pt x="9" y="97"/>
                    <a:pt x="9" y="97"/>
                  </a:cubicBezTo>
                  <a:cubicBezTo>
                    <a:pt x="9" y="98"/>
                    <a:pt x="10" y="98"/>
                    <a:pt x="10" y="98"/>
                  </a:cubicBezTo>
                  <a:cubicBezTo>
                    <a:pt x="12" y="97"/>
                    <a:pt x="12" y="97"/>
                    <a:pt x="12" y="97"/>
                  </a:cubicBezTo>
                  <a:cubicBezTo>
                    <a:pt x="12" y="96"/>
                    <a:pt x="12" y="96"/>
                    <a:pt x="12" y="96"/>
                  </a:cubicBezTo>
                  <a:cubicBezTo>
                    <a:pt x="12" y="95"/>
                    <a:pt x="11" y="95"/>
                    <a:pt x="10" y="95"/>
                  </a:cubicBezTo>
                  <a:lnTo>
                    <a:pt x="9" y="96"/>
                  </a:lnTo>
                  <a:close/>
                  <a:moveTo>
                    <a:pt x="11" y="90"/>
                  </a:moveTo>
                  <a:cubicBezTo>
                    <a:pt x="10" y="92"/>
                    <a:pt x="10" y="92"/>
                    <a:pt x="10" y="92"/>
                  </a:cubicBezTo>
                  <a:cubicBezTo>
                    <a:pt x="11" y="92"/>
                    <a:pt x="11" y="92"/>
                    <a:pt x="11" y="92"/>
                  </a:cubicBezTo>
                  <a:cubicBezTo>
                    <a:pt x="12" y="92"/>
                    <a:pt x="12" y="92"/>
                    <a:pt x="12" y="91"/>
                  </a:cubicBezTo>
                  <a:cubicBezTo>
                    <a:pt x="12" y="91"/>
                    <a:pt x="12" y="91"/>
                    <a:pt x="12" y="91"/>
                  </a:cubicBezTo>
                  <a:cubicBezTo>
                    <a:pt x="12" y="90"/>
                    <a:pt x="12" y="90"/>
                    <a:pt x="12" y="90"/>
                  </a:cubicBezTo>
                  <a:lnTo>
                    <a:pt x="11" y="90"/>
                  </a:lnTo>
                  <a:close/>
                  <a:moveTo>
                    <a:pt x="12" y="99"/>
                  </a:moveTo>
                  <a:cubicBezTo>
                    <a:pt x="15" y="100"/>
                    <a:pt x="15" y="100"/>
                    <a:pt x="15" y="100"/>
                  </a:cubicBezTo>
                  <a:cubicBezTo>
                    <a:pt x="15" y="100"/>
                    <a:pt x="15" y="100"/>
                    <a:pt x="15" y="100"/>
                  </a:cubicBezTo>
                  <a:cubicBezTo>
                    <a:pt x="15" y="99"/>
                    <a:pt x="15" y="99"/>
                    <a:pt x="15" y="99"/>
                  </a:cubicBezTo>
                  <a:cubicBezTo>
                    <a:pt x="15" y="99"/>
                    <a:pt x="15" y="99"/>
                    <a:pt x="15" y="99"/>
                  </a:cubicBezTo>
                  <a:cubicBezTo>
                    <a:pt x="15" y="99"/>
                    <a:pt x="15" y="99"/>
                    <a:pt x="15" y="99"/>
                  </a:cubicBezTo>
                  <a:cubicBezTo>
                    <a:pt x="15" y="98"/>
                    <a:pt x="14" y="98"/>
                    <a:pt x="13" y="98"/>
                  </a:cubicBezTo>
                  <a:lnTo>
                    <a:pt x="12" y="99"/>
                  </a:lnTo>
                  <a:close/>
                  <a:moveTo>
                    <a:pt x="13" y="91"/>
                  </a:moveTo>
                  <a:cubicBezTo>
                    <a:pt x="13" y="91"/>
                    <a:pt x="13" y="91"/>
                    <a:pt x="13" y="91"/>
                  </a:cubicBezTo>
                  <a:cubicBezTo>
                    <a:pt x="13" y="91"/>
                    <a:pt x="13" y="91"/>
                    <a:pt x="13" y="91"/>
                  </a:cubicBezTo>
                  <a:cubicBezTo>
                    <a:pt x="14" y="91"/>
                    <a:pt x="14" y="90"/>
                    <a:pt x="14" y="89"/>
                  </a:cubicBezTo>
                  <a:cubicBezTo>
                    <a:pt x="14" y="89"/>
                    <a:pt x="14" y="89"/>
                    <a:pt x="14" y="89"/>
                  </a:cubicBezTo>
                  <a:cubicBezTo>
                    <a:pt x="14" y="89"/>
                    <a:pt x="14" y="89"/>
                    <a:pt x="14" y="89"/>
                  </a:cubicBezTo>
                  <a:cubicBezTo>
                    <a:pt x="14" y="88"/>
                    <a:pt x="14" y="88"/>
                    <a:pt x="14" y="88"/>
                  </a:cubicBezTo>
                  <a:cubicBezTo>
                    <a:pt x="13" y="88"/>
                    <a:pt x="13" y="89"/>
                    <a:pt x="13" y="91"/>
                  </a:cubicBezTo>
                  <a:moveTo>
                    <a:pt x="18" y="11"/>
                  </a:moveTo>
                  <a:cubicBezTo>
                    <a:pt x="18" y="12"/>
                    <a:pt x="18" y="12"/>
                    <a:pt x="18" y="12"/>
                  </a:cubicBezTo>
                  <a:cubicBezTo>
                    <a:pt x="19" y="13"/>
                    <a:pt x="19" y="13"/>
                    <a:pt x="19" y="13"/>
                  </a:cubicBezTo>
                  <a:cubicBezTo>
                    <a:pt x="19" y="12"/>
                    <a:pt x="19" y="12"/>
                    <a:pt x="19" y="12"/>
                  </a:cubicBezTo>
                  <a:cubicBezTo>
                    <a:pt x="19" y="12"/>
                    <a:pt x="19" y="12"/>
                    <a:pt x="19" y="12"/>
                  </a:cubicBezTo>
                  <a:cubicBezTo>
                    <a:pt x="19" y="11"/>
                    <a:pt x="19" y="11"/>
                    <a:pt x="19" y="11"/>
                  </a:cubicBezTo>
                  <a:lnTo>
                    <a:pt x="18" y="11"/>
                  </a:lnTo>
                  <a:close/>
                  <a:moveTo>
                    <a:pt x="20" y="9"/>
                  </a:moveTo>
                  <a:cubicBezTo>
                    <a:pt x="21" y="9"/>
                    <a:pt x="21" y="9"/>
                    <a:pt x="21" y="9"/>
                  </a:cubicBezTo>
                  <a:cubicBezTo>
                    <a:pt x="21" y="9"/>
                    <a:pt x="22" y="9"/>
                    <a:pt x="22" y="8"/>
                  </a:cubicBezTo>
                  <a:cubicBezTo>
                    <a:pt x="21" y="8"/>
                    <a:pt x="21" y="8"/>
                    <a:pt x="21" y="8"/>
                  </a:cubicBezTo>
                  <a:lnTo>
                    <a:pt x="20" y="9"/>
                  </a:lnTo>
                  <a:close/>
                  <a:moveTo>
                    <a:pt x="20" y="100"/>
                  </a:moveTo>
                  <a:cubicBezTo>
                    <a:pt x="21" y="100"/>
                    <a:pt x="21" y="100"/>
                    <a:pt x="21" y="100"/>
                  </a:cubicBezTo>
                  <a:cubicBezTo>
                    <a:pt x="21" y="100"/>
                    <a:pt x="22" y="100"/>
                    <a:pt x="22" y="99"/>
                  </a:cubicBezTo>
                  <a:cubicBezTo>
                    <a:pt x="22" y="99"/>
                    <a:pt x="22" y="99"/>
                    <a:pt x="22" y="99"/>
                  </a:cubicBezTo>
                  <a:cubicBezTo>
                    <a:pt x="21" y="99"/>
                    <a:pt x="21" y="99"/>
                    <a:pt x="21" y="99"/>
                  </a:cubicBezTo>
                  <a:cubicBezTo>
                    <a:pt x="21" y="99"/>
                    <a:pt x="20" y="100"/>
                    <a:pt x="20" y="100"/>
                  </a:cubicBezTo>
                  <a:moveTo>
                    <a:pt x="22" y="99"/>
                  </a:moveTo>
                  <a:cubicBezTo>
                    <a:pt x="23" y="99"/>
                    <a:pt x="23" y="99"/>
                    <a:pt x="23" y="99"/>
                  </a:cubicBezTo>
                  <a:cubicBezTo>
                    <a:pt x="23" y="99"/>
                    <a:pt x="23" y="99"/>
                    <a:pt x="23" y="99"/>
                  </a:cubicBezTo>
                  <a:cubicBezTo>
                    <a:pt x="22" y="99"/>
                    <a:pt x="22" y="99"/>
                    <a:pt x="22" y="99"/>
                  </a:cubicBezTo>
                  <a:close/>
                  <a:moveTo>
                    <a:pt x="22" y="9"/>
                  </a:moveTo>
                  <a:cubicBezTo>
                    <a:pt x="22" y="10"/>
                    <a:pt x="22" y="10"/>
                    <a:pt x="22" y="10"/>
                  </a:cubicBezTo>
                  <a:cubicBezTo>
                    <a:pt x="23" y="11"/>
                    <a:pt x="23" y="11"/>
                    <a:pt x="23" y="11"/>
                  </a:cubicBezTo>
                  <a:cubicBezTo>
                    <a:pt x="23" y="11"/>
                    <a:pt x="23" y="11"/>
                    <a:pt x="23" y="11"/>
                  </a:cubicBezTo>
                  <a:cubicBezTo>
                    <a:pt x="23" y="10"/>
                    <a:pt x="23" y="10"/>
                    <a:pt x="23" y="10"/>
                  </a:cubicBezTo>
                  <a:cubicBezTo>
                    <a:pt x="23" y="9"/>
                    <a:pt x="23" y="9"/>
                    <a:pt x="23" y="9"/>
                  </a:cubicBezTo>
                  <a:lnTo>
                    <a:pt x="22" y="9"/>
                  </a:lnTo>
                  <a:close/>
                  <a:moveTo>
                    <a:pt x="51" y="92"/>
                  </a:moveTo>
                  <a:cubicBezTo>
                    <a:pt x="51" y="92"/>
                    <a:pt x="51" y="92"/>
                    <a:pt x="51" y="92"/>
                  </a:cubicBezTo>
                  <a:cubicBezTo>
                    <a:pt x="51" y="93"/>
                    <a:pt x="51" y="93"/>
                    <a:pt x="51" y="93"/>
                  </a:cubicBezTo>
                  <a:cubicBezTo>
                    <a:pt x="51" y="94"/>
                    <a:pt x="51" y="94"/>
                    <a:pt x="51" y="94"/>
                  </a:cubicBezTo>
                  <a:cubicBezTo>
                    <a:pt x="52" y="94"/>
                    <a:pt x="52" y="94"/>
                    <a:pt x="52" y="94"/>
                  </a:cubicBezTo>
                  <a:cubicBezTo>
                    <a:pt x="52" y="93"/>
                    <a:pt x="52" y="93"/>
                    <a:pt x="52" y="93"/>
                  </a:cubicBezTo>
                  <a:lnTo>
                    <a:pt x="51" y="92"/>
                  </a:lnTo>
                  <a:close/>
                  <a:moveTo>
                    <a:pt x="54" y="98"/>
                  </a:moveTo>
                  <a:cubicBezTo>
                    <a:pt x="55" y="98"/>
                    <a:pt x="55" y="98"/>
                    <a:pt x="55" y="98"/>
                  </a:cubicBezTo>
                  <a:cubicBezTo>
                    <a:pt x="55" y="96"/>
                    <a:pt x="55" y="96"/>
                    <a:pt x="55" y="96"/>
                  </a:cubicBezTo>
                  <a:cubicBezTo>
                    <a:pt x="55" y="96"/>
                    <a:pt x="55" y="96"/>
                    <a:pt x="55" y="96"/>
                  </a:cubicBezTo>
                  <a:cubicBezTo>
                    <a:pt x="55" y="96"/>
                    <a:pt x="55" y="96"/>
                    <a:pt x="55" y="96"/>
                  </a:cubicBezTo>
                  <a:cubicBezTo>
                    <a:pt x="54" y="96"/>
                    <a:pt x="54" y="97"/>
                    <a:pt x="54" y="98"/>
                  </a:cubicBezTo>
                  <a:moveTo>
                    <a:pt x="112" y="99"/>
                  </a:moveTo>
                  <a:cubicBezTo>
                    <a:pt x="113" y="99"/>
                    <a:pt x="114" y="100"/>
                    <a:pt x="114" y="102"/>
                  </a:cubicBezTo>
                  <a:cubicBezTo>
                    <a:pt x="114" y="102"/>
                    <a:pt x="114" y="102"/>
                    <a:pt x="114" y="102"/>
                  </a:cubicBezTo>
                  <a:cubicBezTo>
                    <a:pt x="115" y="102"/>
                    <a:pt x="115" y="101"/>
                    <a:pt x="115" y="100"/>
                  </a:cubicBezTo>
                  <a:cubicBezTo>
                    <a:pt x="115" y="99"/>
                    <a:pt x="115" y="99"/>
                    <a:pt x="115" y="99"/>
                  </a:cubicBezTo>
                  <a:cubicBezTo>
                    <a:pt x="116" y="99"/>
                    <a:pt x="116" y="99"/>
                    <a:pt x="116" y="99"/>
                  </a:cubicBezTo>
                  <a:cubicBezTo>
                    <a:pt x="116" y="99"/>
                    <a:pt x="116" y="100"/>
                    <a:pt x="116" y="101"/>
                  </a:cubicBezTo>
                  <a:cubicBezTo>
                    <a:pt x="116" y="102"/>
                    <a:pt x="116" y="102"/>
                    <a:pt x="116" y="102"/>
                  </a:cubicBezTo>
                  <a:cubicBezTo>
                    <a:pt x="116" y="103"/>
                    <a:pt x="116" y="103"/>
                    <a:pt x="116" y="103"/>
                  </a:cubicBezTo>
                  <a:cubicBezTo>
                    <a:pt x="116" y="104"/>
                    <a:pt x="116" y="105"/>
                    <a:pt x="115" y="105"/>
                  </a:cubicBezTo>
                  <a:cubicBezTo>
                    <a:pt x="110" y="105"/>
                    <a:pt x="110" y="105"/>
                    <a:pt x="110" y="105"/>
                  </a:cubicBezTo>
                  <a:cubicBezTo>
                    <a:pt x="110" y="105"/>
                    <a:pt x="110" y="104"/>
                    <a:pt x="110" y="103"/>
                  </a:cubicBezTo>
                  <a:cubicBezTo>
                    <a:pt x="109" y="103"/>
                    <a:pt x="109" y="103"/>
                    <a:pt x="109" y="103"/>
                  </a:cubicBezTo>
                  <a:cubicBezTo>
                    <a:pt x="107" y="105"/>
                    <a:pt x="107" y="105"/>
                    <a:pt x="107" y="105"/>
                  </a:cubicBezTo>
                  <a:cubicBezTo>
                    <a:pt x="81" y="105"/>
                    <a:pt x="81" y="105"/>
                    <a:pt x="81" y="105"/>
                  </a:cubicBezTo>
                  <a:cubicBezTo>
                    <a:pt x="80" y="103"/>
                    <a:pt x="80" y="103"/>
                    <a:pt x="80" y="103"/>
                  </a:cubicBezTo>
                  <a:cubicBezTo>
                    <a:pt x="79" y="103"/>
                    <a:pt x="79" y="103"/>
                    <a:pt x="78" y="105"/>
                  </a:cubicBezTo>
                  <a:cubicBezTo>
                    <a:pt x="75" y="105"/>
                    <a:pt x="75" y="105"/>
                    <a:pt x="75" y="105"/>
                  </a:cubicBezTo>
                  <a:cubicBezTo>
                    <a:pt x="75" y="104"/>
                    <a:pt x="75" y="104"/>
                    <a:pt x="75" y="104"/>
                  </a:cubicBezTo>
                  <a:cubicBezTo>
                    <a:pt x="75" y="104"/>
                    <a:pt x="75" y="104"/>
                    <a:pt x="75" y="104"/>
                  </a:cubicBezTo>
                  <a:cubicBezTo>
                    <a:pt x="80" y="102"/>
                    <a:pt x="84" y="101"/>
                    <a:pt x="87" y="101"/>
                  </a:cubicBezTo>
                  <a:cubicBezTo>
                    <a:pt x="89" y="101"/>
                    <a:pt x="89" y="101"/>
                    <a:pt x="89" y="101"/>
                  </a:cubicBezTo>
                  <a:cubicBezTo>
                    <a:pt x="91" y="103"/>
                    <a:pt x="91" y="103"/>
                    <a:pt x="91" y="103"/>
                  </a:cubicBezTo>
                  <a:cubicBezTo>
                    <a:pt x="92" y="102"/>
                    <a:pt x="92" y="102"/>
                    <a:pt x="92" y="102"/>
                  </a:cubicBezTo>
                  <a:cubicBezTo>
                    <a:pt x="92" y="102"/>
                    <a:pt x="92" y="102"/>
                    <a:pt x="92" y="102"/>
                  </a:cubicBezTo>
                  <a:cubicBezTo>
                    <a:pt x="92" y="102"/>
                    <a:pt x="92" y="102"/>
                    <a:pt x="92" y="102"/>
                  </a:cubicBezTo>
                  <a:cubicBezTo>
                    <a:pt x="93" y="101"/>
                    <a:pt x="94" y="100"/>
                    <a:pt x="96" y="100"/>
                  </a:cubicBezTo>
                  <a:cubicBezTo>
                    <a:pt x="103" y="101"/>
                    <a:pt x="103" y="101"/>
                    <a:pt x="103" y="101"/>
                  </a:cubicBezTo>
                  <a:cubicBezTo>
                    <a:pt x="103" y="100"/>
                    <a:pt x="103" y="100"/>
                    <a:pt x="103" y="100"/>
                  </a:cubicBezTo>
                  <a:cubicBezTo>
                    <a:pt x="103" y="100"/>
                    <a:pt x="103" y="100"/>
                    <a:pt x="103" y="100"/>
                  </a:cubicBezTo>
                  <a:cubicBezTo>
                    <a:pt x="104" y="101"/>
                    <a:pt x="105" y="101"/>
                    <a:pt x="106" y="102"/>
                  </a:cubicBezTo>
                  <a:cubicBezTo>
                    <a:pt x="106" y="102"/>
                    <a:pt x="106" y="102"/>
                    <a:pt x="106" y="102"/>
                  </a:cubicBezTo>
                  <a:cubicBezTo>
                    <a:pt x="106" y="101"/>
                    <a:pt x="107" y="101"/>
                    <a:pt x="110" y="101"/>
                  </a:cubicBezTo>
                  <a:cubicBezTo>
                    <a:pt x="111" y="99"/>
                    <a:pt x="111" y="99"/>
                    <a:pt x="112" y="99"/>
                  </a:cubicBezTo>
                  <a:moveTo>
                    <a:pt x="88" y="22"/>
                  </a:moveTo>
                  <a:cubicBezTo>
                    <a:pt x="88" y="22"/>
                    <a:pt x="88" y="22"/>
                    <a:pt x="88" y="22"/>
                  </a:cubicBezTo>
                  <a:cubicBezTo>
                    <a:pt x="88" y="23"/>
                    <a:pt x="89" y="23"/>
                    <a:pt x="90" y="23"/>
                  </a:cubicBezTo>
                  <a:cubicBezTo>
                    <a:pt x="91" y="23"/>
                    <a:pt x="91" y="22"/>
                    <a:pt x="91" y="22"/>
                  </a:cubicBezTo>
                  <a:cubicBezTo>
                    <a:pt x="90" y="21"/>
                    <a:pt x="90" y="21"/>
                    <a:pt x="90" y="21"/>
                  </a:cubicBezTo>
                  <a:cubicBezTo>
                    <a:pt x="89" y="21"/>
                    <a:pt x="88" y="22"/>
                    <a:pt x="88" y="22"/>
                  </a:cubicBezTo>
                  <a:moveTo>
                    <a:pt x="90" y="79"/>
                  </a:moveTo>
                  <a:cubicBezTo>
                    <a:pt x="90" y="80"/>
                    <a:pt x="90" y="80"/>
                    <a:pt x="91" y="80"/>
                  </a:cubicBezTo>
                  <a:cubicBezTo>
                    <a:pt x="91" y="80"/>
                    <a:pt x="91" y="80"/>
                    <a:pt x="91" y="80"/>
                  </a:cubicBezTo>
                  <a:cubicBezTo>
                    <a:pt x="91" y="79"/>
                    <a:pt x="91" y="79"/>
                    <a:pt x="91" y="79"/>
                  </a:cubicBezTo>
                  <a:cubicBezTo>
                    <a:pt x="90" y="79"/>
                    <a:pt x="90" y="79"/>
                    <a:pt x="90" y="79"/>
                  </a:cubicBezTo>
                  <a:cubicBezTo>
                    <a:pt x="90" y="79"/>
                    <a:pt x="90" y="79"/>
                    <a:pt x="90" y="79"/>
                  </a:cubicBezTo>
                  <a:close/>
                  <a:moveTo>
                    <a:pt x="90" y="89"/>
                  </a:moveTo>
                  <a:cubicBezTo>
                    <a:pt x="90" y="90"/>
                    <a:pt x="90" y="90"/>
                    <a:pt x="90" y="90"/>
                  </a:cubicBezTo>
                  <a:cubicBezTo>
                    <a:pt x="90" y="91"/>
                    <a:pt x="91" y="91"/>
                    <a:pt x="92" y="91"/>
                  </a:cubicBezTo>
                  <a:cubicBezTo>
                    <a:pt x="92" y="91"/>
                    <a:pt x="93" y="90"/>
                    <a:pt x="93" y="90"/>
                  </a:cubicBezTo>
                  <a:cubicBezTo>
                    <a:pt x="93" y="89"/>
                    <a:pt x="92" y="89"/>
                    <a:pt x="91" y="88"/>
                  </a:cubicBezTo>
                  <a:cubicBezTo>
                    <a:pt x="91" y="89"/>
                    <a:pt x="90" y="89"/>
                    <a:pt x="90" y="89"/>
                  </a:cubicBezTo>
                  <a:moveTo>
                    <a:pt x="91" y="81"/>
                  </a:moveTo>
                  <a:cubicBezTo>
                    <a:pt x="91" y="81"/>
                    <a:pt x="91" y="81"/>
                    <a:pt x="91" y="81"/>
                  </a:cubicBezTo>
                  <a:cubicBezTo>
                    <a:pt x="91" y="82"/>
                    <a:pt x="91" y="82"/>
                    <a:pt x="91" y="82"/>
                  </a:cubicBezTo>
                  <a:cubicBezTo>
                    <a:pt x="92" y="81"/>
                    <a:pt x="93" y="81"/>
                    <a:pt x="93" y="81"/>
                  </a:cubicBezTo>
                  <a:cubicBezTo>
                    <a:pt x="92" y="81"/>
                    <a:pt x="92" y="81"/>
                    <a:pt x="92" y="81"/>
                  </a:cubicBezTo>
                  <a:cubicBezTo>
                    <a:pt x="92" y="80"/>
                    <a:pt x="92" y="80"/>
                    <a:pt x="92" y="80"/>
                  </a:cubicBezTo>
                  <a:lnTo>
                    <a:pt x="91" y="81"/>
                  </a:lnTo>
                  <a:close/>
                  <a:moveTo>
                    <a:pt x="93" y="103"/>
                  </a:moveTo>
                  <a:cubicBezTo>
                    <a:pt x="95" y="103"/>
                    <a:pt x="95" y="103"/>
                    <a:pt x="95" y="103"/>
                  </a:cubicBezTo>
                  <a:cubicBezTo>
                    <a:pt x="96" y="103"/>
                    <a:pt x="96" y="103"/>
                    <a:pt x="96" y="103"/>
                  </a:cubicBezTo>
                  <a:cubicBezTo>
                    <a:pt x="96" y="102"/>
                    <a:pt x="96" y="102"/>
                    <a:pt x="96" y="102"/>
                  </a:cubicBezTo>
                  <a:cubicBezTo>
                    <a:pt x="94" y="103"/>
                    <a:pt x="93" y="103"/>
                    <a:pt x="93" y="103"/>
                  </a:cubicBezTo>
                  <a:moveTo>
                    <a:pt x="95" y="47"/>
                  </a:moveTo>
                  <a:cubicBezTo>
                    <a:pt x="95" y="47"/>
                    <a:pt x="95" y="47"/>
                    <a:pt x="95" y="47"/>
                  </a:cubicBezTo>
                  <a:cubicBezTo>
                    <a:pt x="96" y="48"/>
                    <a:pt x="96" y="48"/>
                    <a:pt x="96" y="48"/>
                  </a:cubicBezTo>
                  <a:cubicBezTo>
                    <a:pt x="96" y="48"/>
                    <a:pt x="96" y="48"/>
                    <a:pt x="96" y="48"/>
                  </a:cubicBezTo>
                  <a:cubicBezTo>
                    <a:pt x="96" y="48"/>
                    <a:pt x="96" y="48"/>
                    <a:pt x="96" y="48"/>
                  </a:cubicBezTo>
                  <a:cubicBezTo>
                    <a:pt x="96" y="47"/>
                    <a:pt x="96" y="47"/>
                    <a:pt x="96" y="47"/>
                  </a:cubicBezTo>
                  <a:lnTo>
                    <a:pt x="95" y="47"/>
                  </a:lnTo>
                  <a:close/>
                  <a:moveTo>
                    <a:pt x="96" y="93"/>
                  </a:moveTo>
                  <a:cubicBezTo>
                    <a:pt x="95" y="94"/>
                    <a:pt x="95" y="94"/>
                    <a:pt x="95" y="94"/>
                  </a:cubicBezTo>
                  <a:cubicBezTo>
                    <a:pt x="96" y="95"/>
                    <a:pt x="96" y="95"/>
                    <a:pt x="96" y="95"/>
                  </a:cubicBezTo>
                  <a:cubicBezTo>
                    <a:pt x="97" y="95"/>
                    <a:pt x="97" y="95"/>
                    <a:pt x="97" y="95"/>
                  </a:cubicBezTo>
                  <a:cubicBezTo>
                    <a:pt x="97" y="94"/>
                    <a:pt x="97" y="93"/>
                    <a:pt x="96" y="93"/>
                  </a:cubicBezTo>
                  <a:close/>
                  <a:moveTo>
                    <a:pt x="97" y="80"/>
                  </a:moveTo>
                  <a:cubicBezTo>
                    <a:pt x="97" y="81"/>
                    <a:pt x="97" y="81"/>
                    <a:pt x="97" y="81"/>
                  </a:cubicBezTo>
                  <a:cubicBezTo>
                    <a:pt x="97" y="80"/>
                    <a:pt x="98" y="80"/>
                    <a:pt x="98" y="79"/>
                  </a:cubicBezTo>
                  <a:cubicBezTo>
                    <a:pt x="97" y="79"/>
                    <a:pt x="97" y="79"/>
                    <a:pt x="97" y="79"/>
                  </a:cubicBezTo>
                  <a:lnTo>
                    <a:pt x="97" y="80"/>
                  </a:lnTo>
                  <a:close/>
                  <a:moveTo>
                    <a:pt x="98" y="75"/>
                  </a:moveTo>
                  <a:cubicBezTo>
                    <a:pt x="98" y="75"/>
                    <a:pt x="98" y="75"/>
                    <a:pt x="98" y="75"/>
                  </a:cubicBezTo>
                  <a:cubicBezTo>
                    <a:pt x="98" y="76"/>
                    <a:pt x="99" y="77"/>
                    <a:pt x="100" y="77"/>
                  </a:cubicBezTo>
                  <a:cubicBezTo>
                    <a:pt x="101" y="76"/>
                    <a:pt x="101" y="76"/>
                    <a:pt x="101" y="76"/>
                  </a:cubicBezTo>
                  <a:cubicBezTo>
                    <a:pt x="100" y="75"/>
                    <a:pt x="100" y="74"/>
                    <a:pt x="98" y="74"/>
                  </a:cubicBezTo>
                  <a:cubicBezTo>
                    <a:pt x="98" y="74"/>
                    <a:pt x="98" y="74"/>
                    <a:pt x="98" y="74"/>
                  </a:cubicBezTo>
                  <a:lnTo>
                    <a:pt x="98" y="75"/>
                  </a:lnTo>
                  <a:close/>
                  <a:moveTo>
                    <a:pt x="98" y="102"/>
                  </a:moveTo>
                  <a:cubicBezTo>
                    <a:pt x="98" y="103"/>
                    <a:pt x="98" y="103"/>
                    <a:pt x="98" y="103"/>
                  </a:cubicBezTo>
                  <a:cubicBezTo>
                    <a:pt x="98" y="103"/>
                    <a:pt x="98" y="103"/>
                    <a:pt x="98" y="103"/>
                  </a:cubicBezTo>
                  <a:cubicBezTo>
                    <a:pt x="99" y="103"/>
                    <a:pt x="99" y="103"/>
                    <a:pt x="99" y="103"/>
                  </a:cubicBezTo>
                  <a:cubicBezTo>
                    <a:pt x="100" y="103"/>
                    <a:pt x="100" y="103"/>
                    <a:pt x="100" y="103"/>
                  </a:cubicBezTo>
                  <a:cubicBezTo>
                    <a:pt x="100" y="102"/>
                    <a:pt x="100" y="102"/>
                    <a:pt x="100" y="102"/>
                  </a:cubicBezTo>
                  <a:cubicBezTo>
                    <a:pt x="100" y="102"/>
                    <a:pt x="100" y="102"/>
                    <a:pt x="100" y="102"/>
                  </a:cubicBezTo>
                  <a:lnTo>
                    <a:pt x="98" y="102"/>
                  </a:lnTo>
                  <a:close/>
                  <a:moveTo>
                    <a:pt x="102" y="70"/>
                  </a:moveTo>
                  <a:cubicBezTo>
                    <a:pt x="102" y="71"/>
                    <a:pt x="102" y="71"/>
                    <a:pt x="102" y="71"/>
                  </a:cubicBezTo>
                  <a:cubicBezTo>
                    <a:pt x="103" y="71"/>
                    <a:pt x="103" y="71"/>
                    <a:pt x="103" y="71"/>
                  </a:cubicBezTo>
                  <a:cubicBezTo>
                    <a:pt x="104" y="71"/>
                    <a:pt x="104" y="71"/>
                    <a:pt x="104" y="71"/>
                  </a:cubicBezTo>
                  <a:cubicBezTo>
                    <a:pt x="104" y="70"/>
                    <a:pt x="104" y="70"/>
                    <a:pt x="103" y="70"/>
                  </a:cubicBezTo>
                  <a:cubicBezTo>
                    <a:pt x="103" y="69"/>
                    <a:pt x="103" y="69"/>
                    <a:pt x="103" y="69"/>
                  </a:cubicBezTo>
                  <a:lnTo>
                    <a:pt x="102" y="70"/>
                  </a:lnTo>
                  <a:close/>
                  <a:moveTo>
                    <a:pt x="102" y="72"/>
                  </a:moveTo>
                  <a:cubicBezTo>
                    <a:pt x="103" y="73"/>
                    <a:pt x="103" y="74"/>
                    <a:pt x="104" y="74"/>
                  </a:cubicBezTo>
                  <a:cubicBezTo>
                    <a:pt x="104" y="73"/>
                    <a:pt x="104" y="73"/>
                    <a:pt x="104" y="73"/>
                  </a:cubicBezTo>
                  <a:cubicBezTo>
                    <a:pt x="104" y="72"/>
                    <a:pt x="103" y="72"/>
                    <a:pt x="103" y="72"/>
                  </a:cubicBezTo>
                  <a:cubicBezTo>
                    <a:pt x="103" y="72"/>
                    <a:pt x="103" y="72"/>
                    <a:pt x="103" y="72"/>
                  </a:cubicBezTo>
                  <a:cubicBezTo>
                    <a:pt x="102" y="72"/>
                    <a:pt x="102" y="72"/>
                    <a:pt x="102" y="72"/>
                  </a:cubicBezTo>
                  <a:close/>
                  <a:moveTo>
                    <a:pt x="102" y="91"/>
                  </a:moveTo>
                  <a:cubicBezTo>
                    <a:pt x="102" y="92"/>
                    <a:pt x="102" y="92"/>
                    <a:pt x="102" y="92"/>
                  </a:cubicBezTo>
                  <a:cubicBezTo>
                    <a:pt x="103" y="93"/>
                    <a:pt x="103" y="93"/>
                    <a:pt x="103" y="93"/>
                  </a:cubicBezTo>
                  <a:cubicBezTo>
                    <a:pt x="104" y="93"/>
                    <a:pt x="105" y="92"/>
                    <a:pt x="105" y="92"/>
                  </a:cubicBezTo>
                  <a:cubicBezTo>
                    <a:pt x="105" y="91"/>
                    <a:pt x="105" y="91"/>
                    <a:pt x="103" y="90"/>
                  </a:cubicBezTo>
                  <a:lnTo>
                    <a:pt x="102" y="91"/>
                  </a:lnTo>
                  <a:close/>
                  <a:moveTo>
                    <a:pt x="103" y="83"/>
                  </a:moveTo>
                  <a:cubicBezTo>
                    <a:pt x="103" y="84"/>
                    <a:pt x="103" y="84"/>
                    <a:pt x="103" y="84"/>
                  </a:cubicBezTo>
                  <a:cubicBezTo>
                    <a:pt x="104" y="85"/>
                    <a:pt x="104" y="85"/>
                    <a:pt x="104" y="85"/>
                  </a:cubicBezTo>
                  <a:cubicBezTo>
                    <a:pt x="105" y="84"/>
                    <a:pt x="105" y="84"/>
                    <a:pt x="105" y="84"/>
                  </a:cubicBezTo>
                  <a:cubicBezTo>
                    <a:pt x="105" y="84"/>
                    <a:pt x="105" y="84"/>
                    <a:pt x="105" y="84"/>
                  </a:cubicBezTo>
                  <a:cubicBezTo>
                    <a:pt x="104" y="83"/>
                    <a:pt x="104" y="83"/>
                    <a:pt x="104" y="83"/>
                  </a:cubicBezTo>
                  <a:lnTo>
                    <a:pt x="103" y="83"/>
                  </a:lnTo>
                  <a:close/>
                  <a:moveTo>
                    <a:pt x="104" y="75"/>
                  </a:moveTo>
                  <a:cubicBezTo>
                    <a:pt x="104" y="75"/>
                    <a:pt x="104" y="75"/>
                    <a:pt x="104" y="75"/>
                  </a:cubicBezTo>
                  <a:cubicBezTo>
                    <a:pt x="104" y="75"/>
                    <a:pt x="104" y="75"/>
                    <a:pt x="104" y="75"/>
                  </a:cubicBezTo>
                  <a:cubicBezTo>
                    <a:pt x="105" y="75"/>
                    <a:pt x="105" y="75"/>
                    <a:pt x="105" y="75"/>
                  </a:cubicBezTo>
                  <a:cubicBezTo>
                    <a:pt x="105" y="74"/>
                    <a:pt x="105" y="74"/>
                    <a:pt x="105" y="74"/>
                  </a:cubicBezTo>
                  <a:lnTo>
                    <a:pt x="104" y="75"/>
                  </a:lnTo>
                  <a:close/>
                  <a:moveTo>
                    <a:pt x="105" y="77"/>
                  </a:moveTo>
                  <a:cubicBezTo>
                    <a:pt x="105" y="77"/>
                    <a:pt x="105" y="77"/>
                    <a:pt x="105" y="77"/>
                  </a:cubicBezTo>
                  <a:cubicBezTo>
                    <a:pt x="105" y="78"/>
                    <a:pt x="105" y="78"/>
                    <a:pt x="105" y="78"/>
                  </a:cubicBezTo>
                  <a:cubicBezTo>
                    <a:pt x="106" y="78"/>
                    <a:pt x="106" y="78"/>
                    <a:pt x="106" y="78"/>
                  </a:cubicBezTo>
                  <a:lnTo>
                    <a:pt x="105"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880"/>
            <p:cNvSpPr>
              <a:spLocks noEditPoints="1"/>
            </p:cNvSpPr>
            <p:nvPr/>
          </p:nvSpPr>
          <p:spPr bwMode="auto">
            <a:xfrm>
              <a:off x="3141" y="1198"/>
              <a:ext cx="175" cy="172"/>
            </a:xfrm>
            <a:custGeom>
              <a:avLst/>
              <a:gdLst>
                <a:gd name="T0" fmla="*/ 70 w 74"/>
                <a:gd name="T1" fmla="*/ 36 h 72"/>
                <a:gd name="T2" fmla="*/ 29 w 74"/>
                <a:gd name="T3" fmla="*/ 41 h 72"/>
                <a:gd name="T4" fmla="*/ 24 w 74"/>
                <a:gd name="T5" fmla="*/ 45 h 72"/>
                <a:gd name="T6" fmla="*/ 37 w 74"/>
                <a:gd name="T7" fmla="*/ 62 h 72"/>
                <a:gd name="T8" fmla="*/ 68 w 74"/>
                <a:gd name="T9" fmla="*/ 47 h 72"/>
                <a:gd name="T10" fmla="*/ 65 w 74"/>
                <a:gd name="T11" fmla="*/ 64 h 72"/>
                <a:gd name="T12" fmla="*/ 21 w 74"/>
                <a:gd name="T13" fmla="*/ 63 h 72"/>
                <a:gd name="T14" fmla="*/ 20 w 74"/>
                <a:gd name="T15" fmla="*/ 61 h 72"/>
                <a:gd name="T16" fmla="*/ 10 w 74"/>
                <a:gd name="T17" fmla="*/ 51 h 72"/>
                <a:gd name="T18" fmla="*/ 15 w 74"/>
                <a:gd name="T19" fmla="*/ 48 h 72"/>
                <a:gd name="T20" fmla="*/ 10 w 74"/>
                <a:gd name="T21" fmla="*/ 48 h 72"/>
                <a:gd name="T22" fmla="*/ 11 w 74"/>
                <a:gd name="T23" fmla="*/ 44 h 72"/>
                <a:gd name="T24" fmla="*/ 14 w 74"/>
                <a:gd name="T25" fmla="*/ 40 h 72"/>
                <a:gd name="T26" fmla="*/ 3 w 74"/>
                <a:gd name="T27" fmla="*/ 34 h 72"/>
                <a:gd name="T28" fmla="*/ 41 w 74"/>
                <a:gd name="T29" fmla="*/ 0 h 72"/>
                <a:gd name="T30" fmla="*/ 8 w 74"/>
                <a:gd name="T31" fmla="*/ 35 h 72"/>
                <a:gd name="T32" fmla="*/ 12 w 74"/>
                <a:gd name="T33" fmla="*/ 36 h 72"/>
                <a:gd name="T34" fmla="*/ 16 w 74"/>
                <a:gd name="T35" fmla="*/ 18 h 72"/>
                <a:gd name="T36" fmla="*/ 17 w 74"/>
                <a:gd name="T37" fmla="*/ 44 h 72"/>
                <a:gd name="T38" fmla="*/ 16 w 74"/>
                <a:gd name="T39" fmla="*/ 39 h 72"/>
                <a:gd name="T40" fmla="*/ 16 w 74"/>
                <a:gd name="T41" fmla="*/ 52 h 72"/>
                <a:gd name="T42" fmla="*/ 16 w 74"/>
                <a:gd name="T43" fmla="*/ 52 h 72"/>
                <a:gd name="T44" fmla="*/ 18 w 74"/>
                <a:gd name="T45" fmla="*/ 48 h 72"/>
                <a:gd name="T46" fmla="*/ 22 w 74"/>
                <a:gd name="T47" fmla="*/ 52 h 72"/>
                <a:gd name="T48" fmla="*/ 18 w 74"/>
                <a:gd name="T49" fmla="*/ 26 h 72"/>
                <a:gd name="T50" fmla="*/ 18 w 74"/>
                <a:gd name="T51" fmla="*/ 26 h 72"/>
                <a:gd name="T52" fmla="*/ 21 w 74"/>
                <a:gd name="T53" fmla="*/ 28 h 72"/>
                <a:gd name="T54" fmla="*/ 24 w 74"/>
                <a:gd name="T55" fmla="*/ 23 h 72"/>
                <a:gd name="T56" fmla="*/ 26 w 74"/>
                <a:gd name="T57" fmla="*/ 41 h 72"/>
                <a:gd name="T58" fmla="*/ 26 w 74"/>
                <a:gd name="T59" fmla="*/ 34 h 72"/>
                <a:gd name="T60" fmla="*/ 27 w 74"/>
                <a:gd name="T61" fmla="*/ 65 h 72"/>
                <a:gd name="T62" fmla="*/ 28 w 74"/>
                <a:gd name="T63" fmla="*/ 51 h 72"/>
                <a:gd name="T64" fmla="*/ 30 w 74"/>
                <a:gd name="T65" fmla="*/ 52 h 72"/>
                <a:gd name="T66" fmla="*/ 28 w 74"/>
                <a:gd name="T67" fmla="*/ 9 h 72"/>
                <a:gd name="T68" fmla="*/ 28 w 74"/>
                <a:gd name="T69" fmla="*/ 7 h 72"/>
                <a:gd name="T70" fmla="*/ 53 w 74"/>
                <a:gd name="T71" fmla="*/ 13 h 72"/>
                <a:gd name="T72" fmla="*/ 55 w 74"/>
                <a:gd name="T73" fmla="*/ 10 h 72"/>
                <a:gd name="T74" fmla="*/ 30 w 74"/>
                <a:gd name="T75" fmla="*/ 23 h 72"/>
                <a:gd name="T76" fmla="*/ 30 w 74"/>
                <a:gd name="T77" fmla="*/ 63 h 72"/>
                <a:gd name="T78" fmla="*/ 33 w 74"/>
                <a:gd name="T79" fmla="*/ 58 h 72"/>
                <a:gd name="T80" fmla="*/ 33 w 74"/>
                <a:gd name="T81" fmla="*/ 34 h 72"/>
                <a:gd name="T82" fmla="*/ 37 w 74"/>
                <a:gd name="T83" fmla="*/ 32 h 72"/>
                <a:gd name="T84" fmla="*/ 36 w 74"/>
                <a:gd name="T85" fmla="*/ 67 h 72"/>
                <a:gd name="T86" fmla="*/ 38 w 74"/>
                <a:gd name="T87" fmla="*/ 71 h 72"/>
                <a:gd name="T88" fmla="*/ 40 w 74"/>
                <a:gd name="T89" fmla="*/ 36 h 72"/>
                <a:gd name="T90" fmla="*/ 40 w 74"/>
                <a:gd name="T91" fmla="*/ 32 h 72"/>
                <a:gd name="T92" fmla="*/ 41 w 74"/>
                <a:gd name="T93" fmla="*/ 32 h 72"/>
                <a:gd name="T94" fmla="*/ 44 w 74"/>
                <a:gd name="T95" fmla="*/ 67 h 72"/>
                <a:gd name="T96" fmla="*/ 44 w 74"/>
                <a:gd name="T97" fmla="*/ 31 h 72"/>
                <a:gd name="T98" fmla="*/ 46 w 74"/>
                <a:gd name="T99" fmla="*/ 35 h 72"/>
                <a:gd name="T100" fmla="*/ 48 w 74"/>
                <a:gd name="T101" fmla="*/ 32 h 72"/>
                <a:gd name="T102" fmla="*/ 52 w 74"/>
                <a:gd name="T103" fmla="*/ 68 h 72"/>
                <a:gd name="T104" fmla="*/ 57 w 74"/>
                <a:gd name="T105" fmla="*/ 12 h 72"/>
                <a:gd name="T106" fmla="*/ 58 w 74"/>
                <a:gd name="T107" fmla="*/ 65 h 72"/>
                <a:gd name="T108" fmla="*/ 58 w 74"/>
                <a:gd name="T109" fmla="*/ 65 h 72"/>
                <a:gd name="T110" fmla="*/ 62 w 74"/>
                <a:gd name="T111" fmla="*/ 30 h 72"/>
                <a:gd name="T112" fmla="*/ 66 w 74"/>
                <a:gd name="T113" fmla="*/ 32 h 72"/>
                <a:gd name="T114" fmla="*/ 66 w 74"/>
                <a:gd name="T115" fmla="*/ 32 h 72"/>
                <a:gd name="T116" fmla="*/ 69 w 74"/>
                <a:gd name="T117" fmla="*/ 5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 h="72">
                  <a:moveTo>
                    <a:pt x="41" y="0"/>
                  </a:moveTo>
                  <a:cubicBezTo>
                    <a:pt x="45" y="0"/>
                    <a:pt x="45" y="0"/>
                    <a:pt x="45" y="0"/>
                  </a:cubicBezTo>
                  <a:cubicBezTo>
                    <a:pt x="58" y="0"/>
                    <a:pt x="67" y="7"/>
                    <a:pt x="73" y="21"/>
                  </a:cubicBezTo>
                  <a:cubicBezTo>
                    <a:pt x="74" y="25"/>
                    <a:pt x="74" y="30"/>
                    <a:pt x="74" y="34"/>
                  </a:cubicBezTo>
                  <a:cubicBezTo>
                    <a:pt x="74" y="36"/>
                    <a:pt x="73" y="36"/>
                    <a:pt x="70" y="36"/>
                  </a:cubicBezTo>
                  <a:cubicBezTo>
                    <a:pt x="33" y="36"/>
                    <a:pt x="33" y="36"/>
                    <a:pt x="33" y="36"/>
                  </a:cubicBezTo>
                  <a:cubicBezTo>
                    <a:pt x="33" y="36"/>
                    <a:pt x="33" y="36"/>
                    <a:pt x="33" y="36"/>
                  </a:cubicBezTo>
                  <a:cubicBezTo>
                    <a:pt x="33" y="36"/>
                    <a:pt x="33" y="36"/>
                    <a:pt x="33" y="36"/>
                  </a:cubicBezTo>
                  <a:cubicBezTo>
                    <a:pt x="29" y="36"/>
                    <a:pt x="29" y="36"/>
                    <a:pt x="29" y="36"/>
                  </a:cubicBezTo>
                  <a:cubicBezTo>
                    <a:pt x="29" y="41"/>
                    <a:pt x="29" y="41"/>
                    <a:pt x="29" y="41"/>
                  </a:cubicBezTo>
                  <a:cubicBezTo>
                    <a:pt x="29" y="43"/>
                    <a:pt x="28" y="44"/>
                    <a:pt x="28" y="44"/>
                  </a:cubicBezTo>
                  <a:cubicBezTo>
                    <a:pt x="27" y="44"/>
                    <a:pt x="27" y="44"/>
                    <a:pt x="27" y="44"/>
                  </a:cubicBezTo>
                  <a:cubicBezTo>
                    <a:pt x="25" y="43"/>
                    <a:pt x="25" y="43"/>
                    <a:pt x="25" y="43"/>
                  </a:cubicBezTo>
                  <a:cubicBezTo>
                    <a:pt x="24" y="45"/>
                    <a:pt x="24" y="45"/>
                    <a:pt x="24" y="45"/>
                  </a:cubicBezTo>
                  <a:cubicBezTo>
                    <a:pt x="24" y="45"/>
                    <a:pt x="24" y="45"/>
                    <a:pt x="24" y="45"/>
                  </a:cubicBezTo>
                  <a:cubicBezTo>
                    <a:pt x="24" y="46"/>
                    <a:pt x="25" y="46"/>
                    <a:pt x="26" y="46"/>
                  </a:cubicBezTo>
                  <a:cubicBezTo>
                    <a:pt x="29" y="45"/>
                    <a:pt x="29" y="45"/>
                    <a:pt x="29" y="45"/>
                  </a:cubicBezTo>
                  <a:cubicBezTo>
                    <a:pt x="30" y="51"/>
                    <a:pt x="32" y="56"/>
                    <a:pt x="35" y="59"/>
                  </a:cubicBezTo>
                  <a:cubicBezTo>
                    <a:pt x="37" y="61"/>
                    <a:pt x="37" y="61"/>
                    <a:pt x="37" y="61"/>
                  </a:cubicBezTo>
                  <a:cubicBezTo>
                    <a:pt x="37" y="62"/>
                    <a:pt x="37" y="62"/>
                    <a:pt x="37" y="62"/>
                  </a:cubicBezTo>
                  <a:cubicBezTo>
                    <a:pt x="38" y="63"/>
                    <a:pt x="39" y="64"/>
                    <a:pt x="39" y="64"/>
                  </a:cubicBezTo>
                  <a:cubicBezTo>
                    <a:pt x="40" y="62"/>
                    <a:pt x="40" y="62"/>
                    <a:pt x="40" y="62"/>
                  </a:cubicBezTo>
                  <a:cubicBezTo>
                    <a:pt x="43" y="63"/>
                    <a:pt x="43" y="63"/>
                    <a:pt x="43" y="63"/>
                  </a:cubicBezTo>
                  <a:cubicBezTo>
                    <a:pt x="48" y="63"/>
                    <a:pt x="48" y="63"/>
                    <a:pt x="48" y="63"/>
                  </a:cubicBezTo>
                  <a:cubicBezTo>
                    <a:pt x="56" y="63"/>
                    <a:pt x="63" y="58"/>
                    <a:pt x="68" y="47"/>
                  </a:cubicBezTo>
                  <a:cubicBezTo>
                    <a:pt x="69" y="46"/>
                    <a:pt x="70" y="46"/>
                    <a:pt x="71" y="46"/>
                  </a:cubicBezTo>
                  <a:cubicBezTo>
                    <a:pt x="72" y="46"/>
                    <a:pt x="72" y="46"/>
                    <a:pt x="72" y="46"/>
                  </a:cubicBezTo>
                  <a:cubicBezTo>
                    <a:pt x="73" y="46"/>
                    <a:pt x="74" y="46"/>
                    <a:pt x="74" y="47"/>
                  </a:cubicBezTo>
                  <a:cubicBezTo>
                    <a:pt x="74" y="48"/>
                    <a:pt x="74" y="48"/>
                    <a:pt x="74" y="48"/>
                  </a:cubicBezTo>
                  <a:cubicBezTo>
                    <a:pt x="74" y="52"/>
                    <a:pt x="71" y="57"/>
                    <a:pt x="65" y="64"/>
                  </a:cubicBezTo>
                  <a:cubicBezTo>
                    <a:pt x="58" y="69"/>
                    <a:pt x="52" y="72"/>
                    <a:pt x="45" y="72"/>
                  </a:cubicBezTo>
                  <a:cubicBezTo>
                    <a:pt x="43" y="72"/>
                    <a:pt x="43" y="72"/>
                    <a:pt x="43" y="72"/>
                  </a:cubicBezTo>
                  <a:cubicBezTo>
                    <a:pt x="39" y="72"/>
                    <a:pt x="35" y="71"/>
                    <a:pt x="32" y="70"/>
                  </a:cubicBezTo>
                  <a:cubicBezTo>
                    <a:pt x="27" y="69"/>
                    <a:pt x="24" y="67"/>
                    <a:pt x="21" y="64"/>
                  </a:cubicBezTo>
                  <a:cubicBezTo>
                    <a:pt x="21" y="63"/>
                    <a:pt x="21" y="63"/>
                    <a:pt x="21" y="63"/>
                  </a:cubicBezTo>
                  <a:cubicBezTo>
                    <a:pt x="22" y="63"/>
                    <a:pt x="23" y="64"/>
                    <a:pt x="24" y="65"/>
                  </a:cubicBezTo>
                  <a:cubicBezTo>
                    <a:pt x="24" y="66"/>
                    <a:pt x="24" y="66"/>
                    <a:pt x="25" y="66"/>
                  </a:cubicBezTo>
                  <a:cubicBezTo>
                    <a:pt x="26" y="66"/>
                    <a:pt x="26" y="66"/>
                    <a:pt x="26" y="65"/>
                  </a:cubicBezTo>
                  <a:cubicBezTo>
                    <a:pt x="24" y="61"/>
                    <a:pt x="23" y="58"/>
                    <a:pt x="22" y="58"/>
                  </a:cubicBezTo>
                  <a:cubicBezTo>
                    <a:pt x="21" y="58"/>
                    <a:pt x="20" y="59"/>
                    <a:pt x="20" y="61"/>
                  </a:cubicBezTo>
                  <a:cubicBezTo>
                    <a:pt x="20" y="63"/>
                    <a:pt x="20" y="63"/>
                    <a:pt x="20" y="63"/>
                  </a:cubicBezTo>
                  <a:cubicBezTo>
                    <a:pt x="18" y="63"/>
                    <a:pt x="16" y="61"/>
                    <a:pt x="14" y="58"/>
                  </a:cubicBezTo>
                  <a:cubicBezTo>
                    <a:pt x="14" y="58"/>
                    <a:pt x="13" y="57"/>
                    <a:pt x="12" y="54"/>
                  </a:cubicBezTo>
                  <a:cubicBezTo>
                    <a:pt x="12" y="54"/>
                    <a:pt x="12" y="54"/>
                    <a:pt x="12" y="54"/>
                  </a:cubicBezTo>
                  <a:cubicBezTo>
                    <a:pt x="11" y="53"/>
                    <a:pt x="10" y="52"/>
                    <a:pt x="10" y="51"/>
                  </a:cubicBezTo>
                  <a:cubicBezTo>
                    <a:pt x="10" y="51"/>
                    <a:pt x="10" y="51"/>
                    <a:pt x="10" y="51"/>
                  </a:cubicBezTo>
                  <a:cubicBezTo>
                    <a:pt x="11" y="51"/>
                    <a:pt x="11" y="51"/>
                    <a:pt x="11" y="51"/>
                  </a:cubicBezTo>
                  <a:cubicBezTo>
                    <a:pt x="12" y="52"/>
                    <a:pt x="12" y="52"/>
                    <a:pt x="12" y="52"/>
                  </a:cubicBezTo>
                  <a:cubicBezTo>
                    <a:pt x="14" y="52"/>
                    <a:pt x="14" y="51"/>
                    <a:pt x="14" y="50"/>
                  </a:cubicBezTo>
                  <a:cubicBezTo>
                    <a:pt x="15" y="48"/>
                    <a:pt x="15" y="48"/>
                    <a:pt x="15" y="48"/>
                  </a:cubicBezTo>
                  <a:cubicBezTo>
                    <a:pt x="14" y="47"/>
                    <a:pt x="13" y="47"/>
                    <a:pt x="12" y="47"/>
                  </a:cubicBezTo>
                  <a:cubicBezTo>
                    <a:pt x="12" y="47"/>
                    <a:pt x="11" y="46"/>
                    <a:pt x="11" y="45"/>
                  </a:cubicBezTo>
                  <a:cubicBezTo>
                    <a:pt x="10" y="45"/>
                    <a:pt x="10" y="45"/>
                    <a:pt x="10" y="45"/>
                  </a:cubicBezTo>
                  <a:cubicBezTo>
                    <a:pt x="10" y="48"/>
                    <a:pt x="10" y="48"/>
                    <a:pt x="10" y="48"/>
                  </a:cubicBezTo>
                  <a:cubicBezTo>
                    <a:pt x="10" y="48"/>
                    <a:pt x="10" y="48"/>
                    <a:pt x="10" y="48"/>
                  </a:cubicBezTo>
                  <a:cubicBezTo>
                    <a:pt x="9" y="49"/>
                    <a:pt x="9" y="49"/>
                    <a:pt x="9" y="49"/>
                  </a:cubicBezTo>
                  <a:cubicBezTo>
                    <a:pt x="9" y="49"/>
                    <a:pt x="9" y="49"/>
                    <a:pt x="9" y="49"/>
                  </a:cubicBezTo>
                  <a:cubicBezTo>
                    <a:pt x="8" y="43"/>
                    <a:pt x="8" y="43"/>
                    <a:pt x="8" y="43"/>
                  </a:cubicBezTo>
                  <a:cubicBezTo>
                    <a:pt x="8" y="43"/>
                    <a:pt x="8" y="43"/>
                    <a:pt x="8" y="43"/>
                  </a:cubicBezTo>
                  <a:cubicBezTo>
                    <a:pt x="9" y="44"/>
                    <a:pt x="10" y="44"/>
                    <a:pt x="11" y="44"/>
                  </a:cubicBezTo>
                  <a:cubicBezTo>
                    <a:pt x="12" y="44"/>
                    <a:pt x="12" y="44"/>
                    <a:pt x="12" y="44"/>
                  </a:cubicBezTo>
                  <a:cubicBezTo>
                    <a:pt x="13" y="44"/>
                    <a:pt x="14" y="44"/>
                    <a:pt x="14" y="43"/>
                  </a:cubicBezTo>
                  <a:cubicBezTo>
                    <a:pt x="14" y="42"/>
                    <a:pt x="14" y="42"/>
                    <a:pt x="13" y="41"/>
                  </a:cubicBezTo>
                  <a:cubicBezTo>
                    <a:pt x="13" y="41"/>
                    <a:pt x="13" y="41"/>
                    <a:pt x="13" y="41"/>
                  </a:cubicBezTo>
                  <a:cubicBezTo>
                    <a:pt x="14" y="41"/>
                    <a:pt x="14" y="40"/>
                    <a:pt x="14" y="40"/>
                  </a:cubicBezTo>
                  <a:cubicBezTo>
                    <a:pt x="14" y="40"/>
                    <a:pt x="14" y="40"/>
                    <a:pt x="14" y="40"/>
                  </a:cubicBezTo>
                  <a:cubicBezTo>
                    <a:pt x="12" y="40"/>
                    <a:pt x="10" y="39"/>
                    <a:pt x="9" y="37"/>
                  </a:cubicBezTo>
                  <a:cubicBezTo>
                    <a:pt x="8" y="37"/>
                    <a:pt x="8" y="37"/>
                    <a:pt x="8" y="37"/>
                  </a:cubicBezTo>
                  <a:cubicBezTo>
                    <a:pt x="8" y="38"/>
                    <a:pt x="8" y="39"/>
                    <a:pt x="7" y="39"/>
                  </a:cubicBezTo>
                  <a:cubicBezTo>
                    <a:pt x="6" y="36"/>
                    <a:pt x="5" y="35"/>
                    <a:pt x="3" y="34"/>
                  </a:cubicBezTo>
                  <a:cubicBezTo>
                    <a:pt x="1" y="33"/>
                    <a:pt x="0" y="32"/>
                    <a:pt x="0" y="31"/>
                  </a:cubicBezTo>
                  <a:cubicBezTo>
                    <a:pt x="2" y="30"/>
                    <a:pt x="4" y="29"/>
                    <a:pt x="7" y="29"/>
                  </a:cubicBezTo>
                  <a:cubicBezTo>
                    <a:pt x="8" y="29"/>
                    <a:pt x="8" y="29"/>
                    <a:pt x="8" y="29"/>
                  </a:cubicBezTo>
                  <a:cubicBezTo>
                    <a:pt x="8" y="24"/>
                    <a:pt x="11" y="19"/>
                    <a:pt x="16" y="12"/>
                  </a:cubicBezTo>
                  <a:cubicBezTo>
                    <a:pt x="23" y="4"/>
                    <a:pt x="32" y="0"/>
                    <a:pt x="41" y="0"/>
                  </a:cubicBezTo>
                  <a:moveTo>
                    <a:pt x="8" y="35"/>
                  </a:moveTo>
                  <a:cubicBezTo>
                    <a:pt x="8" y="35"/>
                    <a:pt x="8" y="36"/>
                    <a:pt x="9" y="36"/>
                  </a:cubicBezTo>
                  <a:cubicBezTo>
                    <a:pt x="9" y="36"/>
                    <a:pt x="9" y="36"/>
                    <a:pt x="9" y="36"/>
                  </a:cubicBezTo>
                  <a:cubicBezTo>
                    <a:pt x="9" y="35"/>
                    <a:pt x="9" y="35"/>
                    <a:pt x="9" y="35"/>
                  </a:cubicBezTo>
                  <a:lnTo>
                    <a:pt x="8" y="35"/>
                  </a:lnTo>
                  <a:close/>
                  <a:moveTo>
                    <a:pt x="11" y="35"/>
                  </a:moveTo>
                  <a:cubicBezTo>
                    <a:pt x="11" y="36"/>
                    <a:pt x="11" y="36"/>
                    <a:pt x="11" y="36"/>
                  </a:cubicBezTo>
                  <a:cubicBezTo>
                    <a:pt x="12" y="36"/>
                    <a:pt x="12" y="36"/>
                    <a:pt x="12" y="36"/>
                  </a:cubicBezTo>
                  <a:cubicBezTo>
                    <a:pt x="12" y="36"/>
                    <a:pt x="12" y="36"/>
                    <a:pt x="12" y="36"/>
                  </a:cubicBezTo>
                  <a:cubicBezTo>
                    <a:pt x="12" y="36"/>
                    <a:pt x="12" y="36"/>
                    <a:pt x="12" y="36"/>
                  </a:cubicBezTo>
                  <a:cubicBezTo>
                    <a:pt x="11" y="35"/>
                    <a:pt x="11" y="35"/>
                    <a:pt x="11" y="35"/>
                  </a:cubicBezTo>
                  <a:close/>
                  <a:moveTo>
                    <a:pt x="14" y="16"/>
                  </a:moveTo>
                  <a:cubicBezTo>
                    <a:pt x="14" y="17"/>
                    <a:pt x="15" y="18"/>
                    <a:pt x="15" y="18"/>
                  </a:cubicBezTo>
                  <a:cubicBezTo>
                    <a:pt x="16" y="18"/>
                    <a:pt x="16" y="18"/>
                    <a:pt x="16" y="18"/>
                  </a:cubicBezTo>
                  <a:cubicBezTo>
                    <a:pt x="16" y="18"/>
                    <a:pt x="16" y="18"/>
                    <a:pt x="16" y="18"/>
                  </a:cubicBezTo>
                  <a:cubicBezTo>
                    <a:pt x="15" y="17"/>
                    <a:pt x="14" y="16"/>
                    <a:pt x="14" y="16"/>
                  </a:cubicBezTo>
                  <a:moveTo>
                    <a:pt x="14" y="43"/>
                  </a:moveTo>
                  <a:cubicBezTo>
                    <a:pt x="15" y="45"/>
                    <a:pt x="15" y="45"/>
                    <a:pt x="16" y="45"/>
                  </a:cubicBezTo>
                  <a:cubicBezTo>
                    <a:pt x="16" y="45"/>
                    <a:pt x="16" y="45"/>
                    <a:pt x="16" y="45"/>
                  </a:cubicBezTo>
                  <a:cubicBezTo>
                    <a:pt x="17" y="45"/>
                    <a:pt x="17" y="45"/>
                    <a:pt x="17" y="44"/>
                  </a:cubicBezTo>
                  <a:cubicBezTo>
                    <a:pt x="17" y="43"/>
                    <a:pt x="16" y="43"/>
                    <a:pt x="15" y="43"/>
                  </a:cubicBezTo>
                  <a:cubicBezTo>
                    <a:pt x="15" y="43"/>
                    <a:pt x="15" y="43"/>
                    <a:pt x="15" y="43"/>
                  </a:cubicBezTo>
                  <a:lnTo>
                    <a:pt x="14" y="43"/>
                  </a:lnTo>
                  <a:close/>
                  <a:moveTo>
                    <a:pt x="16" y="39"/>
                  </a:moveTo>
                  <a:cubicBezTo>
                    <a:pt x="16" y="39"/>
                    <a:pt x="16" y="39"/>
                    <a:pt x="16" y="39"/>
                  </a:cubicBezTo>
                  <a:cubicBezTo>
                    <a:pt x="16" y="40"/>
                    <a:pt x="17" y="41"/>
                    <a:pt x="17" y="41"/>
                  </a:cubicBezTo>
                  <a:cubicBezTo>
                    <a:pt x="17" y="41"/>
                    <a:pt x="17" y="41"/>
                    <a:pt x="17" y="41"/>
                  </a:cubicBezTo>
                  <a:cubicBezTo>
                    <a:pt x="17" y="39"/>
                    <a:pt x="17" y="39"/>
                    <a:pt x="17" y="39"/>
                  </a:cubicBezTo>
                  <a:lnTo>
                    <a:pt x="16" y="39"/>
                  </a:lnTo>
                  <a:close/>
                  <a:moveTo>
                    <a:pt x="16" y="52"/>
                  </a:moveTo>
                  <a:cubicBezTo>
                    <a:pt x="16" y="52"/>
                    <a:pt x="16" y="52"/>
                    <a:pt x="16" y="52"/>
                  </a:cubicBezTo>
                  <a:cubicBezTo>
                    <a:pt x="17" y="53"/>
                    <a:pt x="17" y="53"/>
                    <a:pt x="17" y="53"/>
                  </a:cubicBezTo>
                  <a:cubicBezTo>
                    <a:pt x="17" y="53"/>
                    <a:pt x="17" y="53"/>
                    <a:pt x="17" y="53"/>
                  </a:cubicBezTo>
                  <a:cubicBezTo>
                    <a:pt x="17" y="52"/>
                    <a:pt x="17" y="52"/>
                    <a:pt x="17" y="52"/>
                  </a:cubicBezTo>
                  <a:lnTo>
                    <a:pt x="16" y="52"/>
                  </a:lnTo>
                  <a:close/>
                  <a:moveTo>
                    <a:pt x="17" y="21"/>
                  </a:moveTo>
                  <a:cubicBezTo>
                    <a:pt x="18" y="21"/>
                    <a:pt x="18" y="21"/>
                    <a:pt x="18" y="21"/>
                  </a:cubicBezTo>
                  <a:cubicBezTo>
                    <a:pt x="18" y="21"/>
                    <a:pt x="18" y="21"/>
                    <a:pt x="18" y="21"/>
                  </a:cubicBezTo>
                  <a:cubicBezTo>
                    <a:pt x="17" y="21"/>
                    <a:pt x="17" y="21"/>
                    <a:pt x="17" y="21"/>
                  </a:cubicBezTo>
                  <a:close/>
                  <a:moveTo>
                    <a:pt x="18" y="48"/>
                  </a:moveTo>
                  <a:cubicBezTo>
                    <a:pt x="18" y="49"/>
                    <a:pt x="18" y="49"/>
                    <a:pt x="18" y="49"/>
                  </a:cubicBezTo>
                  <a:cubicBezTo>
                    <a:pt x="18" y="50"/>
                    <a:pt x="19" y="50"/>
                    <a:pt x="20" y="51"/>
                  </a:cubicBezTo>
                  <a:cubicBezTo>
                    <a:pt x="20" y="52"/>
                    <a:pt x="20" y="53"/>
                    <a:pt x="21" y="53"/>
                  </a:cubicBezTo>
                  <a:cubicBezTo>
                    <a:pt x="21" y="53"/>
                    <a:pt x="21" y="53"/>
                    <a:pt x="21" y="53"/>
                  </a:cubicBezTo>
                  <a:cubicBezTo>
                    <a:pt x="22" y="52"/>
                    <a:pt x="22" y="52"/>
                    <a:pt x="22" y="52"/>
                  </a:cubicBezTo>
                  <a:cubicBezTo>
                    <a:pt x="22" y="50"/>
                    <a:pt x="22" y="50"/>
                    <a:pt x="22" y="50"/>
                  </a:cubicBezTo>
                  <a:cubicBezTo>
                    <a:pt x="22" y="49"/>
                    <a:pt x="23" y="48"/>
                    <a:pt x="23" y="48"/>
                  </a:cubicBezTo>
                  <a:cubicBezTo>
                    <a:pt x="22" y="46"/>
                    <a:pt x="21" y="45"/>
                    <a:pt x="20" y="45"/>
                  </a:cubicBezTo>
                  <a:cubicBezTo>
                    <a:pt x="19" y="46"/>
                    <a:pt x="18" y="47"/>
                    <a:pt x="18" y="48"/>
                  </a:cubicBezTo>
                  <a:moveTo>
                    <a:pt x="18" y="26"/>
                  </a:moveTo>
                  <a:cubicBezTo>
                    <a:pt x="18" y="27"/>
                    <a:pt x="18" y="27"/>
                    <a:pt x="18" y="27"/>
                  </a:cubicBezTo>
                  <a:cubicBezTo>
                    <a:pt x="19" y="27"/>
                    <a:pt x="19" y="27"/>
                    <a:pt x="19" y="27"/>
                  </a:cubicBezTo>
                  <a:cubicBezTo>
                    <a:pt x="19" y="27"/>
                    <a:pt x="19" y="27"/>
                    <a:pt x="19" y="27"/>
                  </a:cubicBezTo>
                  <a:cubicBezTo>
                    <a:pt x="19" y="27"/>
                    <a:pt x="19" y="27"/>
                    <a:pt x="19" y="27"/>
                  </a:cubicBezTo>
                  <a:lnTo>
                    <a:pt x="18" y="26"/>
                  </a:lnTo>
                  <a:close/>
                  <a:moveTo>
                    <a:pt x="21" y="28"/>
                  </a:moveTo>
                  <a:cubicBezTo>
                    <a:pt x="21" y="29"/>
                    <a:pt x="21" y="29"/>
                    <a:pt x="21" y="29"/>
                  </a:cubicBezTo>
                  <a:cubicBezTo>
                    <a:pt x="22" y="30"/>
                    <a:pt x="22" y="30"/>
                    <a:pt x="22" y="30"/>
                  </a:cubicBezTo>
                  <a:cubicBezTo>
                    <a:pt x="22" y="29"/>
                    <a:pt x="22" y="29"/>
                    <a:pt x="22" y="29"/>
                  </a:cubicBezTo>
                  <a:cubicBezTo>
                    <a:pt x="22" y="29"/>
                    <a:pt x="21" y="29"/>
                    <a:pt x="21" y="28"/>
                  </a:cubicBezTo>
                  <a:close/>
                  <a:moveTo>
                    <a:pt x="24" y="24"/>
                  </a:moveTo>
                  <a:cubicBezTo>
                    <a:pt x="24" y="25"/>
                    <a:pt x="25" y="25"/>
                    <a:pt x="25" y="25"/>
                  </a:cubicBezTo>
                  <a:cubicBezTo>
                    <a:pt x="26" y="24"/>
                    <a:pt x="26" y="24"/>
                    <a:pt x="26" y="24"/>
                  </a:cubicBezTo>
                  <a:cubicBezTo>
                    <a:pt x="25" y="23"/>
                    <a:pt x="25" y="23"/>
                    <a:pt x="25" y="23"/>
                  </a:cubicBezTo>
                  <a:cubicBezTo>
                    <a:pt x="24" y="23"/>
                    <a:pt x="24" y="23"/>
                    <a:pt x="24" y="23"/>
                  </a:cubicBezTo>
                  <a:lnTo>
                    <a:pt x="24" y="24"/>
                  </a:lnTo>
                  <a:close/>
                  <a:moveTo>
                    <a:pt x="25" y="40"/>
                  </a:moveTo>
                  <a:cubicBezTo>
                    <a:pt x="25" y="41"/>
                    <a:pt x="25" y="41"/>
                    <a:pt x="25" y="41"/>
                  </a:cubicBezTo>
                  <a:cubicBezTo>
                    <a:pt x="25" y="41"/>
                    <a:pt x="25" y="41"/>
                    <a:pt x="25" y="41"/>
                  </a:cubicBezTo>
                  <a:cubicBezTo>
                    <a:pt x="26" y="41"/>
                    <a:pt x="26" y="41"/>
                    <a:pt x="26" y="41"/>
                  </a:cubicBezTo>
                  <a:cubicBezTo>
                    <a:pt x="25" y="40"/>
                    <a:pt x="25" y="40"/>
                    <a:pt x="25" y="40"/>
                  </a:cubicBezTo>
                  <a:moveTo>
                    <a:pt x="26" y="32"/>
                  </a:moveTo>
                  <a:cubicBezTo>
                    <a:pt x="25" y="33"/>
                    <a:pt x="25" y="33"/>
                    <a:pt x="25" y="33"/>
                  </a:cubicBezTo>
                  <a:cubicBezTo>
                    <a:pt x="25" y="34"/>
                    <a:pt x="25" y="34"/>
                    <a:pt x="25" y="34"/>
                  </a:cubicBezTo>
                  <a:cubicBezTo>
                    <a:pt x="26" y="34"/>
                    <a:pt x="26" y="34"/>
                    <a:pt x="26" y="34"/>
                  </a:cubicBezTo>
                  <a:cubicBezTo>
                    <a:pt x="27" y="34"/>
                    <a:pt x="27" y="33"/>
                    <a:pt x="27" y="32"/>
                  </a:cubicBezTo>
                  <a:cubicBezTo>
                    <a:pt x="27" y="32"/>
                    <a:pt x="27" y="32"/>
                    <a:pt x="27" y="32"/>
                  </a:cubicBezTo>
                  <a:lnTo>
                    <a:pt x="26" y="32"/>
                  </a:lnTo>
                  <a:close/>
                  <a:moveTo>
                    <a:pt x="27" y="65"/>
                  </a:moveTo>
                  <a:cubicBezTo>
                    <a:pt x="27" y="65"/>
                    <a:pt x="27" y="65"/>
                    <a:pt x="27" y="65"/>
                  </a:cubicBezTo>
                  <a:cubicBezTo>
                    <a:pt x="28" y="66"/>
                    <a:pt x="28" y="66"/>
                    <a:pt x="28" y="66"/>
                  </a:cubicBezTo>
                  <a:cubicBezTo>
                    <a:pt x="28" y="65"/>
                    <a:pt x="28" y="65"/>
                    <a:pt x="28" y="65"/>
                  </a:cubicBezTo>
                  <a:cubicBezTo>
                    <a:pt x="27" y="65"/>
                    <a:pt x="27" y="65"/>
                    <a:pt x="27" y="65"/>
                  </a:cubicBezTo>
                  <a:cubicBezTo>
                    <a:pt x="27" y="65"/>
                    <a:pt x="27" y="65"/>
                    <a:pt x="27" y="65"/>
                  </a:cubicBezTo>
                  <a:moveTo>
                    <a:pt x="28" y="51"/>
                  </a:moveTo>
                  <a:cubicBezTo>
                    <a:pt x="28" y="52"/>
                    <a:pt x="28" y="52"/>
                    <a:pt x="28" y="52"/>
                  </a:cubicBezTo>
                  <a:cubicBezTo>
                    <a:pt x="28" y="53"/>
                    <a:pt x="28" y="53"/>
                    <a:pt x="28" y="53"/>
                  </a:cubicBezTo>
                  <a:cubicBezTo>
                    <a:pt x="29" y="53"/>
                    <a:pt x="29" y="53"/>
                    <a:pt x="29" y="53"/>
                  </a:cubicBezTo>
                  <a:cubicBezTo>
                    <a:pt x="30" y="52"/>
                    <a:pt x="30" y="52"/>
                    <a:pt x="30" y="52"/>
                  </a:cubicBezTo>
                  <a:cubicBezTo>
                    <a:pt x="30" y="52"/>
                    <a:pt x="30" y="52"/>
                    <a:pt x="30" y="52"/>
                  </a:cubicBezTo>
                  <a:cubicBezTo>
                    <a:pt x="29" y="51"/>
                    <a:pt x="29" y="51"/>
                    <a:pt x="29" y="51"/>
                  </a:cubicBezTo>
                  <a:cubicBezTo>
                    <a:pt x="29" y="51"/>
                    <a:pt x="29" y="51"/>
                    <a:pt x="29" y="51"/>
                  </a:cubicBezTo>
                  <a:lnTo>
                    <a:pt x="28" y="51"/>
                  </a:lnTo>
                  <a:close/>
                  <a:moveTo>
                    <a:pt x="28" y="7"/>
                  </a:moveTo>
                  <a:cubicBezTo>
                    <a:pt x="28" y="9"/>
                    <a:pt x="28" y="9"/>
                    <a:pt x="28" y="9"/>
                  </a:cubicBezTo>
                  <a:cubicBezTo>
                    <a:pt x="28" y="9"/>
                    <a:pt x="28" y="9"/>
                    <a:pt x="28" y="9"/>
                  </a:cubicBezTo>
                  <a:cubicBezTo>
                    <a:pt x="30" y="9"/>
                    <a:pt x="30" y="9"/>
                    <a:pt x="30" y="9"/>
                  </a:cubicBezTo>
                  <a:cubicBezTo>
                    <a:pt x="30" y="9"/>
                    <a:pt x="30" y="9"/>
                    <a:pt x="31" y="8"/>
                  </a:cubicBezTo>
                  <a:cubicBezTo>
                    <a:pt x="29" y="7"/>
                    <a:pt x="29" y="7"/>
                    <a:pt x="29" y="7"/>
                  </a:cubicBezTo>
                  <a:lnTo>
                    <a:pt x="28" y="7"/>
                  </a:lnTo>
                  <a:close/>
                  <a:moveTo>
                    <a:pt x="29" y="29"/>
                  </a:moveTo>
                  <a:cubicBezTo>
                    <a:pt x="50" y="29"/>
                    <a:pt x="50" y="29"/>
                    <a:pt x="50" y="29"/>
                  </a:cubicBezTo>
                  <a:cubicBezTo>
                    <a:pt x="54" y="29"/>
                    <a:pt x="55" y="28"/>
                    <a:pt x="55" y="25"/>
                  </a:cubicBezTo>
                  <a:cubicBezTo>
                    <a:pt x="55" y="21"/>
                    <a:pt x="55" y="17"/>
                    <a:pt x="53" y="13"/>
                  </a:cubicBezTo>
                  <a:cubicBezTo>
                    <a:pt x="53" y="13"/>
                    <a:pt x="53" y="13"/>
                    <a:pt x="53" y="13"/>
                  </a:cubicBezTo>
                  <a:cubicBezTo>
                    <a:pt x="55" y="13"/>
                    <a:pt x="56" y="12"/>
                    <a:pt x="56" y="12"/>
                  </a:cubicBezTo>
                  <a:cubicBezTo>
                    <a:pt x="55" y="12"/>
                    <a:pt x="55" y="11"/>
                    <a:pt x="55" y="11"/>
                  </a:cubicBezTo>
                  <a:cubicBezTo>
                    <a:pt x="55" y="10"/>
                    <a:pt x="55" y="10"/>
                    <a:pt x="55" y="10"/>
                  </a:cubicBezTo>
                  <a:cubicBezTo>
                    <a:pt x="55" y="10"/>
                    <a:pt x="55" y="10"/>
                    <a:pt x="55" y="10"/>
                  </a:cubicBezTo>
                  <a:cubicBezTo>
                    <a:pt x="55" y="10"/>
                    <a:pt x="55" y="10"/>
                    <a:pt x="55" y="10"/>
                  </a:cubicBezTo>
                  <a:cubicBezTo>
                    <a:pt x="54" y="10"/>
                    <a:pt x="54" y="10"/>
                    <a:pt x="54" y="10"/>
                  </a:cubicBezTo>
                  <a:cubicBezTo>
                    <a:pt x="54" y="11"/>
                    <a:pt x="54" y="11"/>
                    <a:pt x="54" y="11"/>
                  </a:cubicBezTo>
                  <a:cubicBezTo>
                    <a:pt x="54" y="12"/>
                    <a:pt x="53" y="12"/>
                    <a:pt x="52" y="12"/>
                  </a:cubicBezTo>
                  <a:cubicBezTo>
                    <a:pt x="50" y="9"/>
                    <a:pt x="47" y="7"/>
                    <a:pt x="43" y="7"/>
                  </a:cubicBezTo>
                  <a:cubicBezTo>
                    <a:pt x="36" y="7"/>
                    <a:pt x="32" y="12"/>
                    <a:pt x="30" y="23"/>
                  </a:cubicBezTo>
                  <a:lnTo>
                    <a:pt x="29" y="29"/>
                  </a:lnTo>
                  <a:close/>
                  <a:moveTo>
                    <a:pt x="30" y="64"/>
                  </a:moveTo>
                  <a:cubicBezTo>
                    <a:pt x="30" y="64"/>
                    <a:pt x="30" y="64"/>
                    <a:pt x="30" y="64"/>
                  </a:cubicBezTo>
                  <a:cubicBezTo>
                    <a:pt x="30" y="63"/>
                    <a:pt x="30" y="63"/>
                    <a:pt x="30" y="63"/>
                  </a:cubicBezTo>
                  <a:cubicBezTo>
                    <a:pt x="30" y="63"/>
                    <a:pt x="30" y="63"/>
                    <a:pt x="30" y="63"/>
                  </a:cubicBezTo>
                  <a:lnTo>
                    <a:pt x="30" y="64"/>
                  </a:lnTo>
                  <a:close/>
                  <a:moveTo>
                    <a:pt x="31" y="57"/>
                  </a:moveTo>
                  <a:cubicBezTo>
                    <a:pt x="31" y="58"/>
                    <a:pt x="31" y="58"/>
                    <a:pt x="31" y="58"/>
                  </a:cubicBezTo>
                  <a:cubicBezTo>
                    <a:pt x="31" y="59"/>
                    <a:pt x="31" y="59"/>
                    <a:pt x="32" y="59"/>
                  </a:cubicBezTo>
                  <a:cubicBezTo>
                    <a:pt x="33" y="58"/>
                    <a:pt x="33" y="58"/>
                    <a:pt x="33" y="58"/>
                  </a:cubicBezTo>
                  <a:cubicBezTo>
                    <a:pt x="33" y="58"/>
                    <a:pt x="33" y="58"/>
                    <a:pt x="33" y="58"/>
                  </a:cubicBezTo>
                  <a:cubicBezTo>
                    <a:pt x="32" y="57"/>
                    <a:pt x="32" y="57"/>
                    <a:pt x="32" y="57"/>
                  </a:cubicBezTo>
                  <a:lnTo>
                    <a:pt x="31" y="57"/>
                  </a:lnTo>
                  <a:close/>
                  <a:moveTo>
                    <a:pt x="33" y="34"/>
                  </a:moveTo>
                  <a:cubicBezTo>
                    <a:pt x="33" y="34"/>
                    <a:pt x="33" y="34"/>
                    <a:pt x="33" y="34"/>
                  </a:cubicBezTo>
                  <a:cubicBezTo>
                    <a:pt x="34" y="35"/>
                    <a:pt x="34" y="35"/>
                    <a:pt x="34" y="35"/>
                  </a:cubicBezTo>
                  <a:cubicBezTo>
                    <a:pt x="34" y="34"/>
                    <a:pt x="34" y="34"/>
                    <a:pt x="34" y="34"/>
                  </a:cubicBezTo>
                  <a:lnTo>
                    <a:pt x="33" y="34"/>
                  </a:lnTo>
                  <a:close/>
                  <a:moveTo>
                    <a:pt x="35" y="31"/>
                  </a:moveTo>
                  <a:cubicBezTo>
                    <a:pt x="37" y="32"/>
                    <a:pt x="37" y="32"/>
                    <a:pt x="37" y="32"/>
                  </a:cubicBezTo>
                  <a:cubicBezTo>
                    <a:pt x="37" y="32"/>
                    <a:pt x="37" y="32"/>
                    <a:pt x="37" y="32"/>
                  </a:cubicBezTo>
                  <a:cubicBezTo>
                    <a:pt x="36" y="31"/>
                    <a:pt x="36" y="31"/>
                    <a:pt x="35" y="31"/>
                  </a:cubicBezTo>
                  <a:moveTo>
                    <a:pt x="35" y="66"/>
                  </a:moveTo>
                  <a:cubicBezTo>
                    <a:pt x="36" y="67"/>
                    <a:pt x="36" y="67"/>
                    <a:pt x="36" y="67"/>
                  </a:cubicBezTo>
                  <a:cubicBezTo>
                    <a:pt x="36" y="67"/>
                    <a:pt x="36" y="67"/>
                    <a:pt x="36" y="67"/>
                  </a:cubicBezTo>
                  <a:cubicBezTo>
                    <a:pt x="36" y="66"/>
                    <a:pt x="36" y="66"/>
                    <a:pt x="36" y="66"/>
                  </a:cubicBezTo>
                  <a:lnTo>
                    <a:pt x="35" y="66"/>
                  </a:lnTo>
                  <a:close/>
                  <a:moveTo>
                    <a:pt x="37" y="69"/>
                  </a:moveTo>
                  <a:cubicBezTo>
                    <a:pt x="37" y="70"/>
                    <a:pt x="37" y="71"/>
                    <a:pt x="38" y="71"/>
                  </a:cubicBezTo>
                  <a:cubicBezTo>
                    <a:pt x="38" y="71"/>
                    <a:pt x="38" y="71"/>
                    <a:pt x="38" y="71"/>
                  </a:cubicBezTo>
                  <a:cubicBezTo>
                    <a:pt x="38" y="70"/>
                    <a:pt x="38" y="70"/>
                    <a:pt x="38" y="70"/>
                  </a:cubicBezTo>
                  <a:cubicBezTo>
                    <a:pt x="37" y="69"/>
                    <a:pt x="37" y="69"/>
                    <a:pt x="37" y="69"/>
                  </a:cubicBezTo>
                  <a:close/>
                  <a:moveTo>
                    <a:pt x="39" y="34"/>
                  </a:moveTo>
                  <a:cubicBezTo>
                    <a:pt x="39" y="34"/>
                    <a:pt x="39" y="34"/>
                    <a:pt x="39" y="34"/>
                  </a:cubicBezTo>
                  <a:cubicBezTo>
                    <a:pt x="40" y="35"/>
                    <a:pt x="40" y="36"/>
                    <a:pt x="40" y="36"/>
                  </a:cubicBezTo>
                  <a:cubicBezTo>
                    <a:pt x="41" y="36"/>
                    <a:pt x="41" y="36"/>
                    <a:pt x="41" y="36"/>
                  </a:cubicBezTo>
                  <a:cubicBezTo>
                    <a:pt x="41" y="35"/>
                    <a:pt x="41" y="35"/>
                    <a:pt x="41" y="35"/>
                  </a:cubicBezTo>
                  <a:cubicBezTo>
                    <a:pt x="40" y="34"/>
                    <a:pt x="40" y="34"/>
                    <a:pt x="40" y="34"/>
                  </a:cubicBezTo>
                  <a:lnTo>
                    <a:pt x="39" y="34"/>
                  </a:lnTo>
                  <a:close/>
                  <a:moveTo>
                    <a:pt x="40" y="32"/>
                  </a:moveTo>
                  <a:cubicBezTo>
                    <a:pt x="40" y="32"/>
                    <a:pt x="40" y="32"/>
                    <a:pt x="40" y="32"/>
                  </a:cubicBezTo>
                  <a:cubicBezTo>
                    <a:pt x="41" y="33"/>
                    <a:pt x="41" y="33"/>
                    <a:pt x="41" y="33"/>
                  </a:cubicBezTo>
                  <a:cubicBezTo>
                    <a:pt x="42" y="33"/>
                    <a:pt x="42" y="33"/>
                    <a:pt x="42" y="33"/>
                  </a:cubicBezTo>
                  <a:cubicBezTo>
                    <a:pt x="42" y="32"/>
                    <a:pt x="42" y="32"/>
                    <a:pt x="42" y="32"/>
                  </a:cubicBezTo>
                  <a:cubicBezTo>
                    <a:pt x="41" y="32"/>
                    <a:pt x="41" y="32"/>
                    <a:pt x="41" y="32"/>
                  </a:cubicBezTo>
                  <a:lnTo>
                    <a:pt x="40" y="32"/>
                  </a:lnTo>
                  <a:close/>
                  <a:moveTo>
                    <a:pt x="42" y="66"/>
                  </a:moveTo>
                  <a:cubicBezTo>
                    <a:pt x="43" y="67"/>
                    <a:pt x="43" y="67"/>
                    <a:pt x="43" y="67"/>
                  </a:cubicBezTo>
                  <a:cubicBezTo>
                    <a:pt x="43" y="67"/>
                    <a:pt x="43" y="67"/>
                    <a:pt x="43" y="67"/>
                  </a:cubicBezTo>
                  <a:cubicBezTo>
                    <a:pt x="44" y="67"/>
                    <a:pt x="44" y="67"/>
                    <a:pt x="44" y="67"/>
                  </a:cubicBezTo>
                  <a:cubicBezTo>
                    <a:pt x="43" y="66"/>
                    <a:pt x="43" y="66"/>
                    <a:pt x="43" y="66"/>
                  </a:cubicBezTo>
                  <a:lnTo>
                    <a:pt x="42" y="66"/>
                  </a:lnTo>
                  <a:close/>
                  <a:moveTo>
                    <a:pt x="43" y="31"/>
                  </a:moveTo>
                  <a:cubicBezTo>
                    <a:pt x="44" y="31"/>
                    <a:pt x="44" y="31"/>
                    <a:pt x="44" y="31"/>
                  </a:cubicBezTo>
                  <a:cubicBezTo>
                    <a:pt x="44" y="31"/>
                    <a:pt x="44" y="31"/>
                    <a:pt x="44" y="31"/>
                  </a:cubicBezTo>
                  <a:cubicBezTo>
                    <a:pt x="44" y="31"/>
                    <a:pt x="44" y="31"/>
                    <a:pt x="44" y="31"/>
                  </a:cubicBezTo>
                  <a:lnTo>
                    <a:pt x="43" y="31"/>
                  </a:lnTo>
                  <a:close/>
                  <a:moveTo>
                    <a:pt x="45" y="34"/>
                  </a:moveTo>
                  <a:cubicBezTo>
                    <a:pt x="45" y="35"/>
                    <a:pt x="45" y="35"/>
                    <a:pt x="45" y="35"/>
                  </a:cubicBezTo>
                  <a:cubicBezTo>
                    <a:pt x="46" y="35"/>
                    <a:pt x="46" y="35"/>
                    <a:pt x="46" y="35"/>
                  </a:cubicBezTo>
                  <a:cubicBezTo>
                    <a:pt x="45" y="34"/>
                    <a:pt x="45" y="34"/>
                    <a:pt x="45" y="34"/>
                  </a:cubicBezTo>
                  <a:close/>
                  <a:moveTo>
                    <a:pt x="47" y="31"/>
                  </a:moveTo>
                  <a:cubicBezTo>
                    <a:pt x="47" y="31"/>
                    <a:pt x="47" y="31"/>
                    <a:pt x="47" y="31"/>
                  </a:cubicBezTo>
                  <a:cubicBezTo>
                    <a:pt x="48" y="32"/>
                    <a:pt x="48" y="32"/>
                    <a:pt x="48" y="32"/>
                  </a:cubicBezTo>
                  <a:cubicBezTo>
                    <a:pt x="48" y="32"/>
                    <a:pt x="48" y="32"/>
                    <a:pt x="48" y="32"/>
                  </a:cubicBezTo>
                  <a:cubicBezTo>
                    <a:pt x="48" y="31"/>
                    <a:pt x="48" y="31"/>
                    <a:pt x="47" y="31"/>
                  </a:cubicBezTo>
                  <a:moveTo>
                    <a:pt x="50" y="68"/>
                  </a:moveTo>
                  <a:cubicBezTo>
                    <a:pt x="50" y="70"/>
                    <a:pt x="50" y="70"/>
                    <a:pt x="50" y="70"/>
                  </a:cubicBezTo>
                  <a:cubicBezTo>
                    <a:pt x="51" y="70"/>
                    <a:pt x="51" y="70"/>
                    <a:pt x="51" y="70"/>
                  </a:cubicBezTo>
                  <a:cubicBezTo>
                    <a:pt x="52" y="68"/>
                    <a:pt x="52" y="68"/>
                    <a:pt x="52" y="68"/>
                  </a:cubicBezTo>
                  <a:cubicBezTo>
                    <a:pt x="51" y="68"/>
                    <a:pt x="51" y="68"/>
                    <a:pt x="51" y="68"/>
                  </a:cubicBezTo>
                  <a:cubicBezTo>
                    <a:pt x="51" y="68"/>
                    <a:pt x="51" y="68"/>
                    <a:pt x="51" y="68"/>
                  </a:cubicBezTo>
                  <a:lnTo>
                    <a:pt x="50" y="68"/>
                  </a:lnTo>
                  <a:close/>
                  <a:moveTo>
                    <a:pt x="57" y="11"/>
                  </a:moveTo>
                  <a:cubicBezTo>
                    <a:pt x="57" y="12"/>
                    <a:pt x="57" y="12"/>
                    <a:pt x="57" y="12"/>
                  </a:cubicBezTo>
                  <a:cubicBezTo>
                    <a:pt x="58" y="13"/>
                    <a:pt x="58" y="13"/>
                    <a:pt x="58" y="13"/>
                  </a:cubicBezTo>
                  <a:cubicBezTo>
                    <a:pt x="58" y="12"/>
                    <a:pt x="58" y="12"/>
                    <a:pt x="58" y="12"/>
                  </a:cubicBezTo>
                  <a:cubicBezTo>
                    <a:pt x="58" y="11"/>
                    <a:pt x="58" y="11"/>
                    <a:pt x="58" y="11"/>
                  </a:cubicBezTo>
                  <a:lnTo>
                    <a:pt x="57" y="11"/>
                  </a:lnTo>
                  <a:close/>
                  <a:moveTo>
                    <a:pt x="58" y="65"/>
                  </a:moveTo>
                  <a:cubicBezTo>
                    <a:pt x="59" y="66"/>
                    <a:pt x="59" y="66"/>
                    <a:pt x="59" y="66"/>
                  </a:cubicBezTo>
                  <a:cubicBezTo>
                    <a:pt x="59" y="66"/>
                    <a:pt x="59" y="66"/>
                    <a:pt x="59" y="66"/>
                  </a:cubicBezTo>
                  <a:cubicBezTo>
                    <a:pt x="59" y="66"/>
                    <a:pt x="59" y="66"/>
                    <a:pt x="59" y="66"/>
                  </a:cubicBezTo>
                  <a:cubicBezTo>
                    <a:pt x="59" y="65"/>
                    <a:pt x="59" y="64"/>
                    <a:pt x="58" y="64"/>
                  </a:cubicBezTo>
                  <a:lnTo>
                    <a:pt x="58" y="65"/>
                  </a:lnTo>
                  <a:close/>
                  <a:moveTo>
                    <a:pt x="61" y="27"/>
                  </a:moveTo>
                  <a:cubicBezTo>
                    <a:pt x="61" y="28"/>
                    <a:pt x="61" y="28"/>
                    <a:pt x="61" y="28"/>
                  </a:cubicBezTo>
                  <a:cubicBezTo>
                    <a:pt x="62" y="28"/>
                    <a:pt x="62" y="28"/>
                    <a:pt x="62" y="28"/>
                  </a:cubicBezTo>
                  <a:cubicBezTo>
                    <a:pt x="61" y="27"/>
                    <a:pt x="61" y="27"/>
                    <a:pt x="61" y="27"/>
                  </a:cubicBezTo>
                  <a:close/>
                  <a:moveTo>
                    <a:pt x="62" y="30"/>
                  </a:moveTo>
                  <a:cubicBezTo>
                    <a:pt x="62" y="30"/>
                    <a:pt x="62" y="30"/>
                    <a:pt x="62" y="30"/>
                  </a:cubicBezTo>
                  <a:cubicBezTo>
                    <a:pt x="62" y="31"/>
                    <a:pt x="62" y="31"/>
                    <a:pt x="63" y="31"/>
                  </a:cubicBezTo>
                  <a:cubicBezTo>
                    <a:pt x="63" y="31"/>
                    <a:pt x="63" y="31"/>
                    <a:pt x="63" y="31"/>
                  </a:cubicBezTo>
                  <a:cubicBezTo>
                    <a:pt x="62" y="30"/>
                    <a:pt x="62" y="30"/>
                    <a:pt x="62" y="30"/>
                  </a:cubicBezTo>
                  <a:close/>
                  <a:moveTo>
                    <a:pt x="66" y="32"/>
                  </a:moveTo>
                  <a:cubicBezTo>
                    <a:pt x="66" y="32"/>
                    <a:pt x="66" y="32"/>
                    <a:pt x="66" y="32"/>
                  </a:cubicBezTo>
                  <a:cubicBezTo>
                    <a:pt x="66" y="33"/>
                    <a:pt x="66" y="34"/>
                    <a:pt x="67" y="34"/>
                  </a:cubicBezTo>
                  <a:cubicBezTo>
                    <a:pt x="67" y="34"/>
                    <a:pt x="67" y="34"/>
                    <a:pt x="67" y="34"/>
                  </a:cubicBezTo>
                  <a:cubicBezTo>
                    <a:pt x="67" y="34"/>
                    <a:pt x="68" y="34"/>
                    <a:pt x="68" y="34"/>
                  </a:cubicBezTo>
                  <a:cubicBezTo>
                    <a:pt x="67" y="32"/>
                    <a:pt x="66" y="32"/>
                    <a:pt x="66" y="32"/>
                  </a:cubicBezTo>
                  <a:close/>
                  <a:moveTo>
                    <a:pt x="68" y="51"/>
                  </a:moveTo>
                  <a:cubicBezTo>
                    <a:pt x="68" y="52"/>
                    <a:pt x="68" y="52"/>
                    <a:pt x="68" y="52"/>
                  </a:cubicBezTo>
                  <a:cubicBezTo>
                    <a:pt x="69" y="52"/>
                    <a:pt x="69" y="52"/>
                    <a:pt x="69" y="52"/>
                  </a:cubicBezTo>
                  <a:cubicBezTo>
                    <a:pt x="69" y="51"/>
                    <a:pt x="69" y="51"/>
                    <a:pt x="69" y="51"/>
                  </a:cubicBezTo>
                  <a:cubicBezTo>
                    <a:pt x="69" y="51"/>
                    <a:pt x="69" y="51"/>
                    <a:pt x="69" y="51"/>
                  </a:cubicBezTo>
                  <a:lnTo>
                    <a:pt x="6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881"/>
            <p:cNvSpPr>
              <a:spLocks noEditPoints="1"/>
            </p:cNvSpPr>
            <p:nvPr/>
          </p:nvSpPr>
          <p:spPr bwMode="auto">
            <a:xfrm>
              <a:off x="3311" y="1198"/>
              <a:ext cx="171" cy="172"/>
            </a:xfrm>
            <a:custGeom>
              <a:avLst/>
              <a:gdLst>
                <a:gd name="T0" fmla="*/ 58 w 72"/>
                <a:gd name="T1" fmla="*/ 3 h 72"/>
                <a:gd name="T2" fmla="*/ 54 w 72"/>
                <a:gd name="T3" fmla="*/ 10 h 72"/>
                <a:gd name="T4" fmla="*/ 54 w 72"/>
                <a:gd name="T5" fmla="*/ 14 h 72"/>
                <a:gd name="T6" fmla="*/ 58 w 72"/>
                <a:gd name="T7" fmla="*/ 13 h 72"/>
                <a:gd name="T8" fmla="*/ 64 w 72"/>
                <a:gd name="T9" fmla="*/ 18 h 72"/>
                <a:gd name="T10" fmla="*/ 67 w 72"/>
                <a:gd name="T11" fmla="*/ 13 h 72"/>
                <a:gd name="T12" fmla="*/ 63 w 72"/>
                <a:gd name="T13" fmla="*/ 13 h 72"/>
                <a:gd name="T14" fmla="*/ 61 w 72"/>
                <a:gd name="T15" fmla="*/ 5 h 72"/>
                <a:gd name="T16" fmla="*/ 62 w 72"/>
                <a:gd name="T17" fmla="*/ 4 h 72"/>
                <a:gd name="T18" fmla="*/ 71 w 72"/>
                <a:gd name="T19" fmla="*/ 12 h 72"/>
                <a:gd name="T20" fmla="*/ 69 w 72"/>
                <a:gd name="T21" fmla="*/ 22 h 72"/>
                <a:gd name="T22" fmla="*/ 66 w 72"/>
                <a:gd name="T23" fmla="*/ 22 h 72"/>
                <a:gd name="T24" fmla="*/ 53 w 72"/>
                <a:gd name="T25" fmla="*/ 22 h 72"/>
                <a:gd name="T26" fmla="*/ 48 w 72"/>
                <a:gd name="T27" fmla="*/ 17 h 72"/>
                <a:gd name="T28" fmla="*/ 48 w 72"/>
                <a:gd name="T29" fmla="*/ 14 h 72"/>
                <a:gd name="T30" fmla="*/ 52 w 72"/>
                <a:gd name="T31" fmla="*/ 7 h 72"/>
                <a:gd name="T32" fmla="*/ 43 w 72"/>
                <a:gd name="T33" fmla="*/ 11 h 72"/>
                <a:gd name="T34" fmla="*/ 39 w 72"/>
                <a:gd name="T35" fmla="*/ 34 h 72"/>
                <a:gd name="T36" fmla="*/ 34 w 72"/>
                <a:gd name="T37" fmla="*/ 39 h 72"/>
                <a:gd name="T38" fmla="*/ 47 w 72"/>
                <a:gd name="T39" fmla="*/ 65 h 72"/>
                <a:gd name="T40" fmla="*/ 4 w 72"/>
                <a:gd name="T41" fmla="*/ 65 h 72"/>
                <a:gd name="T42" fmla="*/ 11 w 72"/>
                <a:gd name="T43" fmla="*/ 34 h 72"/>
                <a:gd name="T44" fmla="*/ 6 w 72"/>
                <a:gd name="T45" fmla="*/ 32 h 72"/>
                <a:gd name="T46" fmla="*/ 13 w 72"/>
                <a:gd name="T47" fmla="*/ 16 h 72"/>
                <a:gd name="T48" fmla="*/ 11 w 72"/>
                <a:gd name="T49" fmla="*/ 1 h 72"/>
                <a:gd name="T50" fmla="*/ 9 w 72"/>
                <a:gd name="T51" fmla="*/ 3 h 72"/>
                <a:gd name="T52" fmla="*/ 22 w 72"/>
                <a:gd name="T53" fmla="*/ 3 h 72"/>
                <a:gd name="T54" fmla="*/ 32 w 72"/>
                <a:gd name="T55" fmla="*/ 6 h 72"/>
                <a:gd name="T56" fmla="*/ 42 w 72"/>
                <a:gd name="T57" fmla="*/ 4 h 72"/>
                <a:gd name="T58" fmla="*/ 2 w 72"/>
                <a:gd name="T59" fmla="*/ 3 h 72"/>
                <a:gd name="T60" fmla="*/ 15 w 72"/>
                <a:gd name="T61" fmla="*/ 13 h 72"/>
                <a:gd name="T62" fmla="*/ 15 w 72"/>
                <a:gd name="T63" fmla="*/ 13 h 72"/>
                <a:gd name="T64" fmla="*/ 16 w 72"/>
                <a:gd name="T65" fmla="*/ 51 h 72"/>
                <a:gd name="T66" fmla="*/ 18 w 72"/>
                <a:gd name="T67" fmla="*/ 32 h 72"/>
                <a:gd name="T68" fmla="*/ 20 w 72"/>
                <a:gd name="T69" fmla="*/ 19 h 72"/>
                <a:gd name="T70" fmla="*/ 19 w 72"/>
                <a:gd name="T71" fmla="*/ 18 h 72"/>
                <a:gd name="T72" fmla="*/ 20 w 72"/>
                <a:gd name="T73" fmla="*/ 6 h 72"/>
                <a:gd name="T74" fmla="*/ 21 w 72"/>
                <a:gd name="T75" fmla="*/ 9 h 72"/>
                <a:gd name="T76" fmla="*/ 21 w 72"/>
                <a:gd name="T77" fmla="*/ 9 h 72"/>
                <a:gd name="T78" fmla="*/ 24 w 72"/>
                <a:gd name="T79" fmla="*/ 61 h 72"/>
                <a:gd name="T80" fmla="*/ 23 w 72"/>
                <a:gd name="T81" fmla="*/ 30 h 72"/>
                <a:gd name="T82" fmla="*/ 23 w 72"/>
                <a:gd name="T83" fmla="*/ 30 h 72"/>
                <a:gd name="T84" fmla="*/ 27 w 72"/>
                <a:gd name="T85" fmla="*/ 14 h 72"/>
                <a:gd name="T86" fmla="*/ 27 w 72"/>
                <a:gd name="T87" fmla="*/ 21 h 72"/>
                <a:gd name="T88" fmla="*/ 32 w 72"/>
                <a:gd name="T89" fmla="*/ 16 h 72"/>
                <a:gd name="T90" fmla="*/ 29 w 72"/>
                <a:gd name="T91" fmla="*/ 51 h 72"/>
                <a:gd name="T92" fmla="*/ 29 w 72"/>
                <a:gd name="T93" fmla="*/ 11 h 72"/>
                <a:gd name="T94" fmla="*/ 37 w 72"/>
                <a:gd name="T95" fmla="*/ 11 h 72"/>
                <a:gd name="T96" fmla="*/ 37 w 72"/>
                <a:gd name="T97" fmla="*/ 10 h 72"/>
                <a:gd name="T98" fmla="*/ 49 w 72"/>
                <a:gd name="T99" fmla="*/ 2 h 72"/>
                <a:gd name="T100" fmla="*/ 50 w 72"/>
                <a:gd name="T101" fmla="*/ 23 h 72"/>
                <a:gd name="T102" fmla="*/ 50 w 72"/>
                <a:gd name="T103" fmla="*/ 23 h 72"/>
                <a:gd name="T104" fmla="*/ 53 w 72"/>
                <a:gd name="T105" fmla="*/ 2 h 72"/>
                <a:gd name="T106" fmla="*/ 54 w 72"/>
                <a:gd name="T107" fmla="*/ 20 h 72"/>
                <a:gd name="T108" fmla="*/ 55 w 72"/>
                <a:gd name="T109" fmla="*/ 15 h 72"/>
                <a:gd name="T110" fmla="*/ 55 w 72"/>
                <a:gd name="T111" fmla="*/ 15 h 72"/>
                <a:gd name="T112" fmla="*/ 56 w 72"/>
                <a:gd name="T113" fmla="*/ 7 h 72"/>
                <a:gd name="T114" fmla="*/ 59 w 72"/>
                <a:gd name="T115" fmla="*/ 25 h 72"/>
                <a:gd name="T116" fmla="*/ 59 w 72"/>
                <a:gd name="T117" fmla="*/ 18 h 72"/>
                <a:gd name="T118" fmla="*/ 65 w 72"/>
                <a:gd name="T119" fmla="*/ 26 h 72"/>
                <a:gd name="T120" fmla="*/ 66 w 72"/>
                <a:gd name="T121" fmla="*/ 10 h 72"/>
                <a:gd name="T122" fmla="*/ 66 w 72"/>
                <a:gd name="T123"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 h="72">
                  <a:moveTo>
                    <a:pt x="53" y="0"/>
                  </a:moveTo>
                  <a:cubicBezTo>
                    <a:pt x="56" y="0"/>
                    <a:pt x="56" y="0"/>
                    <a:pt x="56" y="0"/>
                  </a:cubicBezTo>
                  <a:cubicBezTo>
                    <a:pt x="56" y="0"/>
                    <a:pt x="56" y="0"/>
                    <a:pt x="56" y="2"/>
                  </a:cubicBezTo>
                  <a:cubicBezTo>
                    <a:pt x="57" y="2"/>
                    <a:pt x="58" y="2"/>
                    <a:pt x="58" y="3"/>
                  </a:cubicBezTo>
                  <a:cubicBezTo>
                    <a:pt x="58" y="3"/>
                    <a:pt x="58" y="3"/>
                    <a:pt x="58" y="3"/>
                  </a:cubicBezTo>
                  <a:cubicBezTo>
                    <a:pt x="57" y="4"/>
                    <a:pt x="57" y="5"/>
                    <a:pt x="57" y="5"/>
                  </a:cubicBezTo>
                  <a:cubicBezTo>
                    <a:pt x="58" y="5"/>
                    <a:pt x="58" y="5"/>
                    <a:pt x="58" y="5"/>
                  </a:cubicBezTo>
                  <a:cubicBezTo>
                    <a:pt x="58" y="6"/>
                    <a:pt x="58" y="6"/>
                    <a:pt x="58" y="6"/>
                  </a:cubicBezTo>
                  <a:cubicBezTo>
                    <a:pt x="58" y="7"/>
                    <a:pt x="58" y="8"/>
                    <a:pt x="56" y="10"/>
                  </a:cubicBezTo>
                  <a:cubicBezTo>
                    <a:pt x="54" y="10"/>
                    <a:pt x="54" y="10"/>
                    <a:pt x="54" y="10"/>
                  </a:cubicBezTo>
                  <a:cubicBezTo>
                    <a:pt x="54" y="11"/>
                    <a:pt x="53" y="12"/>
                    <a:pt x="52" y="12"/>
                  </a:cubicBezTo>
                  <a:cubicBezTo>
                    <a:pt x="53" y="13"/>
                    <a:pt x="53" y="13"/>
                    <a:pt x="53" y="13"/>
                  </a:cubicBezTo>
                  <a:cubicBezTo>
                    <a:pt x="51" y="14"/>
                    <a:pt x="51" y="14"/>
                    <a:pt x="51" y="14"/>
                  </a:cubicBezTo>
                  <a:cubicBezTo>
                    <a:pt x="51" y="15"/>
                    <a:pt x="51" y="15"/>
                    <a:pt x="51" y="15"/>
                  </a:cubicBezTo>
                  <a:cubicBezTo>
                    <a:pt x="54" y="14"/>
                    <a:pt x="54" y="14"/>
                    <a:pt x="54" y="14"/>
                  </a:cubicBezTo>
                  <a:cubicBezTo>
                    <a:pt x="54" y="14"/>
                    <a:pt x="54" y="14"/>
                    <a:pt x="54" y="14"/>
                  </a:cubicBezTo>
                  <a:cubicBezTo>
                    <a:pt x="58" y="16"/>
                    <a:pt x="58" y="16"/>
                    <a:pt x="58" y="16"/>
                  </a:cubicBezTo>
                  <a:cubicBezTo>
                    <a:pt x="59" y="14"/>
                    <a:pt x="59" y="14"/>
                    <a:pt x="59" y="14"/>
                  </a:cubicBezTo>
                  <a:cubicBezTo>
                    <a:pt x="58" y="13"/>
                    <a:pt x="58" y="13"/>
                    <a:pt x="58" y="13"/>
                  </a:cubicBezTo>
                  <a:cubicBezTo>
                    <a:pt x="58" y="13"/>
                    <a:pt x="58" y="13"/>
                    <a:pt x="58" y="13"/>
                  </a:cubicBezTo>
                  <a:cubicBezTo>
                    <a:pt x="59" y="13"/>
                    <a:pt x="59" y="13"/>
                    <a:pt x="59" y="13"/>
                  </a:cubicBezTo>
                  <a:cubicBezTo>
                    <a:pt x="59" y="13"/>
                    <a:pt x="59" y="13"/>
                    <a:pt x="59" y="14"/>
                  </a:cubicBezTo>
                  <a:cubicBezTo>
                    <a:pt x="61" y="14"/>
                    <a:pt x="61" y="14"/>
                    <a:pt x="61" y="14"/>
                  </a:cubicBezTo>
                  <a:cubicBezTo>
                    <a:pt x="62" y="14"/>
                    <a:pt x="62" y="15"/>
                    <a:pt x="63" y="18"/>
                  </a:cubicBezTo>
                  <a:cubicBezTo>
                    <a:pt x="64" y="18"/>
                    <a:pt x="64" y="18"/>
                    <a:pt x="64" y="18"/>
                  </a:cubicBezTo>
                  <a:cubicBezTo>
                    <a:pt x="64" y="18"/>
                    <a:pt x="64" y="18"/>
                    <a:pt x="64" y="18"/>
                  </a:cubicBezTo>
                  <a:cubicBezTo>
                    <a:pt x="64" y="19"/>
                    <a:pt x="64" y="19"/>
                    <a:pt x="63" y="19"/>
                  </a:cubicBezTo>
                  <a:cubicBezTo>
                    <a:pt x="63" y="21"/>
                    <a:pt x="63" y="21"/>
                    <a:pt x="64" y="21"/>
                  </a:cubicBezTo>
                  <a:cubicBezTo>
                    <a:pt x="67" y="20"/>
                    <a:pt x="69" y="18"/>
                    <a:pt x="69" y="16"/>
                  </a:cubicBezTo>
                  <a:cubicBezTo>
                    <a:pt x="69" y="15"/>
                    <a:pt x="68" y="14"/>
                    <a:pt x="67" y="13"/>
                  </a:cubicBezTo>
                  <a:cubicBezTo>
                    <a:pt x="64" y="13"/>
                    <a:pt x="64" y="13"/>
                    <a:pt x="64" y="13"/>
                  </a:cubicBezTo>
                  <a:cubicBezTo>
                    <a:pt x="64" y="15"/>
                    <a:pt x="64" y="15"/>
                    <a:pt x="64" y="15"/>
                  </a:cubicBezTo>
                  <a:cubicBezTo>
                    <a:pt x="63" y="15"/>
                    <a:pt x="63" y="15"/>
                    <a:pt x="63" y="15"/>
                  </a:cubicBezTo>
                  <a:cubicBezTo>
                    <a:pt x="63" y="15"/>
                    <a:pt x="63" y="15"/>
                    <a:pt x="63" y="14"/>
                  </a:cubicBezTo>
                  <a:cubicBezTo>
                    <a:pt x="63" y="13"/>
                    <a:pt x="63" y="13"/>
                    <a:pt x="63" y="13"/>
                  </a:cubicBezTo>
                  <a:cubicBezTo>
                    <a:pt x="63" y="12"/>
                    <a:pt x="63" y="12"/>
                    <a:pt x="63" y="12"/>
                  </a:cubicBezTo>
                  <a:cubicBezTo>
                    <a:pt x="66" y="7"/>
                    <a:pt x="66" y="7"/>
                    <a:pt x="66" y="7"/>
                  </a:cubicBezTo>
                  <a:cubicBezTo>
                    <a:pt x="65" y="7"/>
                    <a:pt x="65" y="7"/>
                    <a:pt x="65" y="7"/>
                  </a:cubicBezTo>
                  <a:cubicBezTo>
                    <a:pt x="63" y="8"/>
                    <a:pt x="63" y="8"/>
                    <a:pt x="63" y="8"/>
                  </a:cubicBezTo>
                  <a:cubicBezTo>
                    <a:pt x="62" y="6"/>
                    <a:pt x="61" y="5"/>
                    <a:pt x="61" y="5"/>
                  </a:cubicBezTo>
                  <a:cubicBezTo>
                    <a:pt x="60" y="6"/>
                    <a:pt x="60" y="6"/>
                    <a:pt x="60" y="6"/>
                  </a:cubicBezTo>
                  <a:cubicBezTo>
                    <a:pt x="59" y="6"/>
                    <a:pt x="58" y="6"/>
                    <a:pt x="58" y="5"/>
                  </a:cubicBezTo>
                  <a:cubicBezTo>
                    <a:pt x="58" y="4"/>
                    <a:pt x="58" y="4"/>
                    <a:pt x="58" y="4"/>
                  </a:cubicBezTo>
                  <a:cubicBezTo>
                    <a:pt x="58" y="4"/>
                    <a:pt x="58" y="4"/>
                    <a:pt x="59" y="3"/>
                  </a:cubicBezTo>
                  <a:cubicBezTo>
                    <a:pt x="62" y="4"/>
                    <a:pt x="62" y="4"/>
                    <a:pt x="62" y="4"/>
                  </a:cubicBezTo>
                  <a:cubicBezTo>
                    <a:pt x="63" y="3"/>
                    <a:pt x="63" y="3"/>
                    <a:pt x="63" y="3"/>
                  </a:cubicBezTo>
                  <a:cubicBezTo>
                    <a:pt x="63" y="4"/>
                    <a:pt x="65" y="5"/>
                    <a:pt x="68" y="6"/>
                  </a:cubicBezTo>
                  <a:cubicBezTo>
                    <a:pt x="69" y="7"/>
                    <a:pt x="70" y="9"/>
                    <a:pt x="70" y="10"/>
                  </a:cubicBezTo>
                  <a:cubicBezTo>
                    <a:pt x="71" y="11"/>
                    <a:pt x="71" y="11"/>
                    <a:pt x="71" y="11"/>
                  </a:cubicBezTo>
                  <a:cubicBezTo>
                    <a:pt x="71" y="12"/>
                    <a:pt x="71" y="12"/>
                    <a:pt x="71" y="12"/>
                  </a:cubicBezTo>
                  <a:cubicBezTo>
                    <a:pt x="70" y="13"/>
                    <a:pt x="70" y="13"/>
                    <a:pt x="70" y="13"/>
                  </a:cubicBezTo>
                  <a:cubicBezTo>
                    <a:pt x="70" y="14"/>
                    <a:pt x="70" y="14"/>
                    <a:pt x="70" y="14"/>
                  </a:cubicBezTo>
                  <a:cubicBezTo>
                    <a:pt x="70" y="15"/>
                    <a:pt x="70" y="15"/>
                    <a:pt x="72" y="15"/>
                  </a:cubicBezTo>
                  <a:cubicBezTo>
                    <a:pt x="72" y="16"/>
                    <a:pt x="72" y="16"/>
                    <a:pt x="72" y="16"/>
                  </a:cubicBezTo>
                  <a:cubicBezTo>
                    <a:pt x="72" y="18"/>
                    <a:pt x="71" y="20"/>
                    <a:pt x="69" y="22"/>
                  </a:cubicBezTo>
                  <a:cubicBezTo>
                    <a:pt x="69" y="22"/>
                    <a:pt x="69" y="22"/>
                    <a:pt x="69" y="22"/>
                  </a:cubicBezTo>
                  <a:cubicBezTo>
                    <a:pt x="69" y="22"/>
                    <a:pt x="69" y="22"/>
                    <a:pt x="69" y="22"/>
                  </a:cubicBezTo>
                  <a:cubicBezTo>
                    <a:pt x="67" y="22"/>
                    <a:pt x="67" y="22"/>
                    <a:pt x="67" y="22"/>
                  </a:cubicBezTo>
                  <a:cubicBezTo>
                    <a:pt x="66" y="22"/>
                    <a:pt x="66" y="22"/>
                    <a:pt x="66" y="22"/>
                  </a:cubicBezTo>
                  <a:cubicBezTo>
                    <a:pt x="66" y="22"/>
                    <a:pt x="66" y="22"/>
                    <a:pt x="66" y="22"/>
                  </a:cubicBezTo>
                  <a:cubicBezTo>
                    <a:pt x="67" y="23"/>
                    <a:pt x="68" y="24"/>
                    <a:pt x="68" y="25"/>
                  </a:cubicBezTo>
                  <a:cubicBezTo>
                    <a:pt x="65" y="27"/>
                    <a:pt x="62" y="29"/>
                    <a:pt x="59" y="29"/>
                  </a:cubicBezTo>
                  <a:cubicBezTo>
                    <a:pt x="56" y="29"/>
                    <a:pt x="54" y="27"/>
                    <a:pt x="51" y="25"/>
                  </a:cubicBezTo>
                  <a:cubicBezTo>
                    <a:pt x="52" y="25"/>
                    <a:pt x="53" y="24"/>
                    <a:pt x="53" y="23"/>
                  </a:cubicBezTo>
                  <a:cubicBezTo>
                    <a:pt x="53" y="22"/>
                    <a:pt x="53" y="22"/>
                    <a:pt x="53" y="22"/>
                  </a:cubicBezTo>
                  <a:cubicBezTo>
                    <a:pt x="52" y="21"/>
                    <a:pt x="52" y="21"/>
                    <a:pt x="52" y="21"/>
                  </a:cubicBezTo>
                  <a:cubicBezTo>
                    <a:pt x="51" y="22"/>
                    <a:pt x="51" y="22"/>
                    <a:pt x="51" y="22"/>
                  </a:cubicBezTo>
                  <a:cubicBezTo>
                    <a:pt x="51" y="22"/>
                    <a:pt x="51" y="22"/>
                    <a:pt x="51" y="22"/>
                  </a:cubicBezTo>
                  <a:cubicBezTo>
                    <a:pt x="48" y="21"/>
                    <a:pt x="48" y="21"/>
                    <a:pt x="48" y="21"/>
                  </a:cubicBezTo>
                  <a:cubicBezTo>
                    <a:pt x="48" y="17"/>
                    <a:pt x="48" y="17"/>
                    <a:pt x="48" y="17"/>
                  </a:cubicBezTo>
                  <a:cubicBezTo>
                    <a:pt x="48" y="17"/>
                    <a:pt x="48" y="17"/>
                    <a:pt x="48" y="17"/>
                  </a:cubicBezTo>
                  <a:cubicBezTo>
                    <a:pt x="50" y="18"/>
                    <a:pt x="50" y="18"/>
                    <a:pt x="50" y="18"/>
                  </a:cubicBezTo>
                  <a:cubicBezTo>
                    <a:pt x="50" y="17"/>
                    <a:pt x="50" y="17"/>
                    <a:pt x="50" y="17"/>
                  </a:cubicBezTo>
                  <a:cubicBezTo>
                    <a:pt x="50" y="17"/>
                    <a:pt x="49" y="16"/>
                    <a:pt x="49" y="15"/>
                  </a:cubicBezTo>
                  <a:cubicBezTo>
                    <a:pt x="48" y="14"/>
                    <a:pt x="48" y="14"/>
                    <a:pt x="48" y="14"/>
                  </a:cubicBezTo>
                  <a:cubicBezTo>
                    <a:pt x="49" y="13"/>
                    <a:pt x="50" y="11"/>
                    <a:pt x="53" y="9"/>
                  </a:cubicBezTo>
                  <a:cubicBezTo>
                    <a:pt x="54" y="8"/>
                    <a:pt x="54" y="8"/>
                    <a:pt x="54" y="8"/>
                  </a:cubicBezTo>
                  <a:cubicBezTo>
                    <a:pt x="54" y="8"/>
                    <a:pt x="54" y="8"/>
                    <a:pt x="54" y="8"/>
                  </a:cubicBezTo>
                  <a:cubicBezTo>
                    <a:pt x="53" y="7"/>
                    <a:pt x="53" y="7"/>
                    <a:pt x="53" y="7"/>
                  </a:cubicBezTo>
                  <a:cubicBezTo>
                    <a:pt x="52" y="7"/>
                    <a:pt x="52" y="7"/>
                    <a:pt x="52" y="7"/>
                  </a:cubicBezTo>
                  <a:cubicBezTo>
                    <a:pt x="50" y="7"/>
                    <a:pt x="47" y="8"/>
                    <a:pt x="45" y="10"/>
                  </a:cubicBezTo>
                  <a:cubicBezTo>
                    <a:pt x="43" y="10"/>
                    <a:pt x="43" y="10"/>
                    <a:pt x="43" y="10"/>
                  </a:cubicBezTo>
                  <a:cubicBezTo>
                    <a:pt x="42" y="11"/>
                    <a:pt x="42" y="11"/>
                    <a:pt x="42" y="11"/>
                  </a:cubicBezTo>
                  <a:cubicBezTo>
                    <a:pt x="43" y="11"/>
                    <a:pt x="43" y="11"/>
                    <a:pt x="43" y="11"/>
                  </a:cubicBezTo>
                  <a:cubicBezTo>
                    <a:pt x="43" y="11"/>
                    <a:pt x="43" y="11"/>
                    <a:pt x="43" y="11"/>
                  </a:cubicBezTo>
                  <a:cubicBezTo>
                    <a:pt x="37" y="17"/>
                    <a:pt x="34" y="20"/>
                    <a:pt x="34" y="22"/>
                  </a:cubicBezTo>
                  <a:cubicBezTo>
                    <a:pt x="34" y="30"/>
                    <a:pt x="34" y="30"/>
                    <a:pt x="34" y="30"/>
                  </a:cubicBezTo>
                  <a:cubicBezTo>
                    <a:pt x="36" y="30"/>
                    <a:pt x="36" y="30"/>
                    <a:pt x="36" y="30"/>
                  </a:cubicBezTo>
                  <a:cubicBezTo>
                    <a:pt x="40" y="30"/>
                    <a:pt x="42" y="32"/>
                    <a:pt x="42" y="33"/>
                  </a:cubicBezTo>
                  <a:cubicBezTo>
                    <a:pt x="39" y="34"/>
                    <a:pt x="39" y="34"/>
                    <a:pt x="39" y="34"/>
                  </a:cubicBezTo>
                  <a:cubicBezTo>
                    <a:pt x="37" y="32"/>
                    <a:pt x="37" y="32"/>
                    <a:pt x="37" y="32"/>
                  </a:cubicBezTo>
                  <a:cubicBezTo>
                    <a:pt x="37" y="32"/>
                    <a:pt x="36" y="32"/>
                    <a:pt x="36" y="33"/>
                  </a:cubicBezTo>
                  <a:cubicBezTo>
                    <a:pt x="36" y="33"/>
                    <a:pt x="36" y="33"/>
                    <a:pt x="36" y="33"/>
                  </a:cubicBezTo>
                  <a:cubicBezTo>
                    <a:pt x="38" y="35"/>
                    <a:pt x="38" y="35"/>
                    <a:pt x="38" y="35"/>
                  </a:cubicBezTo>
                  <a:cubicBezTo>
                    <a:pt x="35" y="36"/>
                    <a:pt x="34" y="37"/>
                    <a:pt x="34" y="39"/>
                  </a:cubicBezTo>
                  <a:cubicBezTo>
                    <a:pt x="34" y="49"/>
                    <a:pt x="34" y="49"/>
                    <a:pt x="34" y="49"/>
                  </a:cubicBezTo>
                  <a:cubicBezTo>
                    <a:pt x="34" y="53"/>
                    <a:pt x="34" y="53"/>
                    <a:pt x="34" y="53"/>
                  </a:cubicBezTo>
                  <a:cubicBezTo>
                    <a:pt x="34" y="60"/>
                    <a:pt x="35" y="64"/>
                    <a:pt x="37" y="64"/>
                  </a:cubicBezTo>
                  <a:cubicBezTo>
                    <a:pt x="43" y="65"/>
                    <a:pt x="43" y="65"/>
                    <a:pt x="43" y="65"/>
                  </a:cubicBezTo>
                  <a:cubicBezTo>
                    <a:pt x="47" y="65"/>
                    <a:pt x="47" y="65"/>
                    <a:pt x="47" y="65"/>
                  </a:cubicBezTo>
                  <a:cubicBezTo>
                    <a:pt x="49" y="65"/>
                    <a:pt x="50" y="66"/>
                    <a:pt x="50" y="68"/>
                  </a:cubicBezTo>
                  <a:cubicBezTo>
                    <a:pt x="50" y="70"/>
                    <a:pt x="49" y="72"/>
                    <a:pt x="49" y="72"/>
                  </a:cubicBezTo>
                  <a:cubicBezTo>
                    <a:pt x="4" y="72"/>
                    <a:pt x="4" y="72"/>
                    <a:pt x="4" y="72"/>
                  </a:cubicBezTo>
                  <a:cubicBezTo>
                    <a:pt x="3" y="72"/>
                    <a:pt x="3" y="71"/>
                    <a:pt x="3" y="69"/>
                  </a:cubicBezTo>
                  <a:cubicBezTo>
                    <a:pt x="3" y="66"/>
                    <a:pt x="3" y="65"/>
                    <a:pt x="4" y="65"/>
                  </a:cubicBezTo>
                  <a:cubicBezTo>
                    <a:pt x="11" y="65"/>
                    <a:pt x="11" y="65"/>
                    <a:pt x="11" y="65"/>
                  </a:cubicBezTo>
                  <a:cubicBezTo>
                    <a:pt x="12" y="65"/>
                    <a:pt x="13" y="63"/>
                    <a:pt x="13" y="61"/>
                  </a:cubicBezTo>
                  <a:cubicBezTo>
                    <a:pt x="13" y="39"/>
                    <a:pt x="13" y="39"/>
                    <a:pt x="13" y="39"/>
                  </a:cubicBezTo>
                  <a:cubicBezTo>
                    <a:pt x="13" y="38"/>
                    <a:pt x="12" y="37"/>
                    <a:pt x="11" y="35"/>
                  </a:cubicBezTo>
                  <a:cubicBezTo>
                    <a:pt x="11" y="34"/>
                    <a:pt x="11" y="34"/>
                    <a:pt x="11" y="34"/>
                  </a:cubicBezTo>
                  <a:cubicBezTo>
                    <a:pt x="10" y="34"/>
                    <a:pt x="9" y="33"/>
                    <a:pt x="9" y="33"/>
                  </a:cubicBezTo>
                  <a:cubicBezTo>
                    <a:pt x="7" y="34"/>
                    <a:pt x="7" y="34"/>
                    <a:pt x="7" y="34"/>
                  </a:cubicBezTo>
                  <a:cubicBezTo>
                    <a:pt x="7" y="34"/>
                    <a:pt x="7" y="34"/>
                    <a:pt x="7" y="34"/>
                  </a:cubicBezTo>
                  <a:cubicBezTo>
                    <a:pt x="6" y="33"/>
                    <a:pt x="6" y="33"/>
                    <a:pt x="6" y="33"/>
                  </a:cubicBezTo>
                  <a:cubicBezTo>
                    <a:pt x="6" y="32"/>
                    <a:pt x="6" y="32"/>
                    <a:pt x="6" y="32"/>
                  </a:cubicBezTo>
                  <a:cubicBezTo>
                    <a:pt x="7" y="31"/>
                    <a:pt x="10" y="30"/>
                    <a:pt x="12" y="30"/>
                  </a:cubicBezTo>
                  <a:cubicBezTo>
                    <a:pt x="13" y="30"/>
                    <a:pt x="13" y="30"/>
                    <a:pt x="13" y="30"/>
                  </a:cubicBezTo>
                  <a:cubicBezTo>
                    <a:pt x="13" y="23"/>
                    <a:pt x="13" y="23"/>
                    <a:pt x="13" y="23"/>
                  </a:cubicBezTo>
                  <a:cubicBezTo>
                    <a:pt x="14" y="22"/>
                    <a:pt x="14" y="22"/>
                    <a:pt x="14" y="22"/>
                  </a:cubicBezTo>
                  <a:cubicBezTo>
                    <a:pt x="13" y="22"/>
                    <a:pt x="13" y="20"/>
                    <a:pt x="13" y="16"/>
                  </a:cubicBezTo>
                  <a:cubicBezTo>
                    <a:pt x="13" y="11"/>
                    <a:pt x="10" y="8"/>
                    <a:pt x="5" y="8"/>
                  </a:cubicBezTo>
                  <a:cubicBezTo>
                    <a:pt x="2" y="8"/>
                    <a:pt x="0" y="8"/>
                    <a:pt x="0" y="7"/>
                  </a:cubicBezTo>
                  <a:cubicBezTo>
                    <a:pt x="0" y="3"/>
                    <a:pt x="0" y="3"/>
                    <a:pt x="0" y="3"/>
                  </a:cubicBezTo>
                  <a:cubicBezTo>
                    <a:pt x="1" y="1"/>
                    <a:pt x="1" y="1"/>
                    <a:pt x="1" y="1"/>
                  </a:cubicBezTo>
                  <a:cubicBezTo>
                    <a:pt x="11" y="1"/>
                    <a:pt x="11" y="1"/>
                    <a:pt x="11" y="1"/>
                  </a:cubicBezTo>
                  <a:cubicBezTo>
                    <a:pt x="21" y="1"/>
                    <a:pt x="21" y="1"/>
                    <a:pt x="21" y="1"/>
                  </a:cubicBezTo>
                  <a:cubicBezTo>
                    <a:pt x="21" y="1"/>
                    <a:pt x="21" y="1"/>
                    <a:pt x="21" y="1"/>
                  </a:cubicBezTo>
                  <a:cubicBezTo>
                    <a:pt x="18" y="1"/>
                    <a:pt x="16" y="2"/>
                    <a:pt x="15" y="3"/>
                  </a:cubicBezTo>
                  <a:cubicBezTo>
                    <a:pt x="14" y="3"/>
                    <a:pt x="14" y="3"/>
                    <a:pt x="14" y="3"/>
                  </a:cubicBezTo>
                  <a:cubicBezTo>
                    <a:pt x="9" y="3"/>
                    <a:pt x="9" y="3"/>
                    <a:pt x="9" y="3"/>
                  </a:cubicBezTo>
                  <a:cubicBezTo>
                    <a:pt x="9" y="4"/>
                    <a:pt x="8" y="5"/>
                    <a:pt x="8" y="6"/>
                  </a:cubicBezTo>
                  <a:cubicBezTo>
                    <a:pt x="8" y="6"/>
                    <a:pt x="8" y="6"/>
                    <a:pt x="8" y="6"/>
                  </a:cubicBezTo>
                  <a:cubicBezTo>
                    <a:pt x="9" y="6"/>
                    <a:pt x="9" y="6"/>
                    <a:pt x="9" y="6"/>
                  </a:cubicBezTo>
                  <a:cubicBezTo>
                    <a:pt x="21" y="3"/>
                    <a:pt x="21" y="3"/>
                    <a:pt x="21" y="3"/>
                  </a:cubicBezTo>
                  <a:cubicBezTo>
                    <a:pt x="22" y="3"/>
                    <a:pt x="22" y="3"/>
                    <a:pt x="22" y="3"/>
                  </a:cubicBezTo>
                  <a:cubicBezTo>
                    <a:pt x="24" y="3"/>
                    <a:pt x="26" y="4"/>
                    <a:pt x="27" y="5"/>
                  </a:cubicBezTo>
                  <a:cubicBezTo>
                    <a:pt x="26" y="6"/>
                    <a:pt x="26" y="6"/>
                    <a:pt x="26" y="6"/>
                  </a:cubicBezTo>
                  <a:cubicBezTo>
                    <a:pt x="27" y="7"/>
                    <a:pt x="27" y="7"/>
                    <a:pt x="27" y="7"/>
                  </a:cubicBezTo>
                  <a:cubicBezTo>
                    <a:pt x="28" y="7"/>
                    <a:pt x="28" y="7"/>
                    <a:pt x="28" y="7"/>
                  </a:cubicBezTo>
                  <a:cubicBezTo>
                    <a:pt x="32" y="6"/>
                    <a:pt x="32" y="6"/>
                    <a:pt x="32" y="6"/>
                  </a:cubicBezTo>
                  <a:cubicBezTo>
                    <a:pt x="32" y="6"/>
                    <a:pt x="32" y="6"/>
                    <a:pt x="32" y="6"/>
                  </a:cubicBezTo>
                  <a:cubicBezTo>
                    <a:pt x="32" y="9"/>
                    <a:pt x="32" y="9"/>
                    <a:pt x="32" y="9"/>
                  </a:cubicBezTo>
                  <a:cubicBezTo>
                    <a:pt x="35" y="6"/>
                    <a:pt x="38" y="4"/>
                    <a:pt x="41" y="3"/>
                  </a:cubicBezTo>
                  <a:cubicBezTo>
                    <a:pt x="41" y="4"/>
                    <a:pt x="41" y="4"/>
                    <a:pt x="41" y="4"/>
                  </a:cubicBezTo>
                  <a:cubicBezTo>
                    <a:pt x="42" y="4"/>
                    <a:pt x="42" y="4"/>
                    <a:pt x="42" y="4"/>
                  </a:cubicBezTo>
                  <a:cubicBezTo>
                    <a:pt x="45" y="4"/>
                    <a:pt x="46" y="2"/>
                    <a:pt x="46" y="1"/>
                  </a:cubicBezTo>
                  <a:cubicBezTo>
                    <a:pt x="48" y="0"/>
                    <a:pt x="50" y="0"/>
                    <a:pt x="53" y="0"/>
                  </a:cubicBezTo>
                  <a:moveTo>
                    <a:pt x="2" y="2"/>
                  </a:moveTo>
                  <a:cubicBezTo>
                    <a:pt x="2" y="2"/>
                    <a:pt x="2" y="2"/>
                    <a:pt x="2" y="2"/>
                  </a:cubicBezTo>
                  <a:cubicBezTo>
                    <a:pt x="2" y="3"/>
                    <a:pt x="2" y="3"/>
                    <a:pt x="2" y="3"/>
                  </a:cubicBezTo>
                  <a:cubicBezTo>
                    <a:pt x="2" y="3"/>
                    <a:pt x="2" y="3"/>
                    <a:pt x="2" y="3"/>
                  </a:cubicBezTo>
                  <a:cubicBezTo>
                    <a:pt x="3" y="3"/>
                    <a:pt x="3" y="3"/>
                    <a:pt x="3" y="3"/>
                  </a:cubicBezTo>
                  <a:cubicBezTo>
                    <a:pt x="3" y="3"/>
                    <a:pt x="3" y="3"/>
                    <a:pt x="3" y="3"/>
                  </a:cubicBezTo>
                  <a:lnTo>
                    <a:pt x="2" y="2"/>
                  </a:lnTo>
                  <a:close/>
                  <a:moveTo>
                    <a:pt x="15" y="13"/>
                  </a:moveTo>
                  <a:cubicBezTo>
                    <a:pt x="18" y="15"/>
                    <a:pt x="18" y="15"/>
                    <a:pt x="18" y="15"/>
                  </a:cubicBezTo>
                  <a:cubicBezTo>
                    <a:pt x="19" y="15"/>
                    <a:pt x="19" y="15"/>
                    <a:pt x="19" y="15"/>
                  </a:cubicBezTo>
                  <a:cubicBezTo>
                    <a:pt x="20" y="15"/>
                    <a:pt x="20" y="14"/>
                    <a:pt x="21" y="13"/>
                  </a:cubicBezTo>
                  <a:cubicBezTo>
                    <a:pt x="21" y="12"/>
                    <a:pt x="20" y="11"/>
                    <a:pt x="18" y="10"/>
                  </a:cubicBezTo>
                  <a:cubicBezTo>
                    <a:pt x="17" y="10"/>
                    <a:pt x="16" y="11"/>
                    <a:pt x="15" y="13"/>
                  </a:cubicBezTo>
                  <a:moveTo>
                    <a:pt x="16" y="51"/>
                  </a:moveTo>
                  <a:cubicBezTo>
                    <a:pt x="16" y="52"/>
                    <a:pt x="16" y="52"/>
                    <a:pt x="16" y="52"/>
                  </a:cubicBezTo>
                  <a:cubicBezTo>
                    <a:pt x="16" y="53"/>
                    <a:pt x="16" y="53"/>
                    <a:pt x="17" y="53"/>
                  </a:cubicBezTo>
                  <a:cubicBezTo>
                    <a:pt x="17" y="53"/>
                    <a:pt x="17" y="53"/>
                    <a:pt x="17" y="52"/>
                  </a:cubicBezTo>
                  <a:cubicBezTo>
                    <a:pt x="17" y="51"/>
                    <a:pt x="17" y="51"/>
                    <a:pt x="16" y="51"/>
                  </a:cubicBezTo>
                  <a:close/>
                  <a:moveTo>
                    <a:pt x="17" y="34"/>
                  </a:moveTo>
                  <a:cubicBezTo>
                    <a:pt x="18" y="35"/>
                    <a:pt x="19" y="36"/>
                    <a:pt x="19" y="36"/>
                  </a:cubicBezTo>
                  <a:cubicBezTo>
                    <a:pt x="20" y="36"/>
                    <a:pt x="20" y="36"/>
                    <a:pt x="20" y="36"/>
                  </a:cubicBezTo>
                  <a:cubicBezTo>
                    <a:pt x="20" y="36"/>
                    <a:pt x="21" y="35"/>
                    <a:pt x="21" y="34"/>
                  </a:cubicBezTo>
                  <a:cubicBezTo>
                    <a:pt x="20" y="33"/>
                    <a:pt x="19" y="32"/>
                    <a:pt x="18" y="32"/>
                  </a:cubicBezTo>
                  <a:cubicBezTo>
                    <a:pt x="18" y="33"/>
                    <a:pt x="17" y="33"/>
                    <a:pt x="17" y="34"/>
                  </a:cubicBezTo>
                  <a:moveTo>
                    <a:pt x="17" y="22"/>
                  </a:moveTo>
                  <a:cubicBezTo>
                    <a:pt x="17" y="24"/>
                    <a:pt x="18" y="25"/>
                    <a:pt x="19" y="25"/>
                  </a:cubicBezTo>
                  <a:cubicBezTo>
                    <a:pt x="20" y="25"/>
                    <a:pt x="21" y="24"/>
                    <a:pt x="22" y="22"/>
                  </a:cubicBezTo>
                  <a:cubicBezTo>
                    <a:pt x="21" y="20"/>
                    <a:pt x="20" y="19"/>
                    <a:pt x="20" y="19"/>
                  </a:cubicBezTo>
                  <a:cubicBezTo>
                    <a:pt x="20" y="19"/>
                    <a:pt x="20" y="19"/>
                    <a:pt x="20" y="19"/>
                  </a:cubicBezTo>
                  <a:cubicBezTo>
                    <a:pt x="18" y="19"/>
                    <a:pt x="17" y="20"/>
                    <a:pt x="17" y="22"/>
                  </a:cubicBezTo>
                  <a:moveTo>
                    <a:pt x="18" y="16"/>
                  </a:moveTo>
                  <a:cubicBezTo>
                    <a:pt x="18" y="17"/>
                    <a:pt x="18" y="17"/>
                    <a:pt x="18" y="17"/>
                  </a:cubicBezTo>
                  <a:cubicBezTo>
                    <a:pt x="19" y="18"/>
                    <a:pt x="19" y="18"/>
                    <a:pt x="19" y="18"/>
                  </a:cubicBezTo>
                  <a:cubicBezTo>
                    <a:pt x="19" y="18"/>
                    <a:pt x="19" y="18"/>
                    <a:pt x="19" y="18"/>
                  </a:cubicBezTo>
                  <a:cubicBezTo>
                    <a:pt x="19" y="17"/>
                    <a:pt x="19" y="17"/>
                    <a:pt x="19" y="17"/>
                  </a:cubicBezTo>
                  <a:cubicBezTo>
                    <a:pt x="18" y="16"/>
                    <a:pt x="18" y="16"/>
                    <a:pt x="18" y="16"/>
                  </a:cubicBezTo>
                  <a:close/>
                  <a:moveTo>
                    <a:pt x="20" y="5"/>
                  </a:moveTo>
                  <a:cubicBezTo>
                    <a:pt x="20" y="6"/>
                    <a:pt x="20" y="6"/>
                    <a:pt x="20" y="6"/>
                  </a:cubicBezTo>
                  <a:cubicBezTo>
                    <a:pt x="20" y="6"/>
                    <a:pt x="20" y="6"/>
                    <a:pt x="20" y="6"/>
                  </a:cubicBezTo>
                  <a:cubicBezTo>
                    <a:pt x="21" y="5"/>
                    <a:pt x="21" y="5"/>
                    <a:pt x="21" y="5"/>
                  </a:cubicBezTo>
                  <a:cubicBezTo>
                    <a:pt x="21" y="5"/>
                    <a:pt x="21" y="5"/>
                    <a:pt x="21" y="5"/>
                  </a:cubicBezTo>
                  <a:cubicBezTo>
                    <a:pt x="20" y="5"/>
                    <a:pt x="20" y="5"/>
                    <a:pt x="20" y="5"/>
                  </a:cubicBezTo>
                  <a:close/>
                  <a:moveTo>
                    <a:pt x="21" y="9"/>
                  </a:moveTo>
                  <a:cubicBezTo>
                    <a:pt x="22" y="10"/>
                    <a:pt x="22" y="10"/>
                    <a:pt x="22" y="10"/>
                  </a:cubicBezTo>
                  <a:cubicBezTo>
                    <a:pt x="23" y="10"/>
                    <a:pt x="24" y="8"/>
                    <a:pt x="24" y="6"/>
                  </a:cubicBezTo>
                  <a:cubicBezTo>
                    <a:pt x="24" y="5"/>
                    <a:pt x="24" y="5"/>
                    <a:pt x="24" y="5"/>
                  </a:cubicBezTo>
                  <a:cubicBezTo>
                    <a:pt x="24" y="5"/>
                    <a:pt x="23" y="6"/>
                    <a:pt x="23" y="8"/>
                  </a:cubicBezTo>
                  <a:lnTo>
                    <a:pt x="21" y="9"/>
                  </a:lnTo>
                  <a:close/>
                  <a:moveTo>
                    <a:pt x="21" y="62"/>
                  </a:moveTo>
                  <a:cubicBezTo>
                    <a:pt x="21" y="62"/>
                    <a:pt x="21" y="62"/>
                    <a:pt x="21" y="62"/>
                  </a:cubicBezTo>
                  <a:cubicBezTo>
                    <a:pt x="22" y="63"/>
                    <a:pt x="22" y="63"/>
                    <a:pt x="22" y="63"/>
                  </a:cubicBezTo>
                  <a:cubicBezTo>
                    <a:pt x="22" y="63"/>
                    <a:pt x="22" y="63"/>
                    <a:pt x="22" y="63"/>
                  </a:cubicBezTo>
                  <a:cubicBezTo>
                    <a:pt x="23" y="63"/>
                    <a:pt x="24" y="62"/>
                    <a:pt x="24" y="61"/>
                  </a:cubicBezTo>
                  <a:cubicBezTo>
                    <a:pt x="24" y="61"/>
                    <a:pt x="24" y="61"/>
                    <a:pt x="24" y="61"/>
                  </a:cubicBezTo>
                  <a:cubicBezTo>
                    <a:pt x="23" y="61"/>
                    <a:pt x="23" y="61"/>
                    <a:pt x="23" y="61"/>
                  </a:cubicBezTo>
                  <a:cubicBezTo>
                    <a:pt x="23" y="60"/>
                    <a:pt x="23" y="60"/>
                    <a:pt x="23" y="60"/>
                  </a:cubicBezTo>
                  <a:cubicBezTo>
                    <a:pt x="22" y="61"/>
                    <a:pt x="21" y="61"/>
                    <a:pt x="21" y="62"/>
                  </a:cubicBezTo>
                  <a:moveTo>
                    <a:pt x="23" y="30"/>
                  </a:moveTo>
                  <a:cubicBezTo>
                    <a:pt x="23" y="32"/>
                    <a:pt x="24" y="34"/>
                    <a:pt x="25" y="34"/>
                  </a:cubicBezTo>
                  <a:cubicBezTo>
                    <a:pt x="27" y="33"/>
                    <a:pt x="27" y="32"/>
                    <a:pt x="27" y="31"/>
                  </a:cubicBezTo>
                  <a:cubicBezTo>
                    <a:pt x="27" y="29"/>
                    <a:pt x="26" y="29"/>
                    <a:pt x="24" y="29"/>
                  </a:cubicBezTo>
                  <a:cubicBezTo>
                    <a:pt x="24" y="29"/>
                    <a:pt x="24" y="29"/>
                    <a:pt x="24" y="29"/>
                  </a:cubicBezTo>
                  <a:lnTo>
                    <a:pt x="23" y="30"/>
                  </a:lnTo>
                  <a:close/>
                  <a:moveTo>
                    <a:pt x="25" y="16"/>
                  </a:moveTo>
                  <a:cubicBezTo>
                    <a:pt x="26" y="16"/>
                    <a:pt x="26" y="16"/>
                    <a:pt x="26" y="16"/>
                  </a:cubicBezTo>
                  <a:cubicBezTo>
                    <a:pt x="27" y="16"/>
                    <a:pt x="27" y="16"/>
                    <a:pt x="27" y="16"/>
                  </a:cubicBezTo>
                  <a:cubicBezTo>
                    <a:pt x="28" y="16"/>
                    <a:pt x="28" y="16"/>
                    <a:pt x="28" y="16"/>
                  </a:cubicBezTo>
                  <a:cubicBezTo>
                    <a:pt x="28" y="14"/>
                    <a:pt x="27" y="14"/>
                    <a:pt x="27" y="14"/>
                  </a:cubicBezTo>
                  <a:cubicBezTo>
                    <a:pt x="26" y="14"/>
                    <a:pt x="25" y="15"/>
                    <a:pt x="25" y="16"/>
                  </a:cubicBezTo>
                  <a:moveTo>
                    <a:pt x="26" y="23"/>
                  </a:moveTo>
                  <a:cubicBezTo>
                    <a:pt x="26" y="23"/>
                    <a:pt x="26" y="23"/>
                    <a:pt x="26" y="23"/>
                  </a:cubicBezTo>
                  <a:cubicBezTo>
                    <a:pt x="27" y="23"/>
                    <a:pt x="27" y="23"/>
                    <a:pt x="27" y="22"/>
                  </a:cubicBezTo>
                  <a:cubicBezTo>
                    <a:pt x="27" y="21"/>
                    <a:pt x="27" y="21"/>
                    <a:pt x="27" y="21"/>
                  </a:cubicBezTo>
                  <a:cubicBezTo>
                    <a:pt x="26" y="21"/>
                    <a:pt x="26" y="21"/>
                    <a:pt x="26" y="21"/>
                  </a:cubicBezTo>
                  <a:cubicBezTo>
                    <a:pt x="26" y="21"/>
                    <a:pt x="26" y="22"/>
                    <a:pt x="26" y="23"/>
                  </a:cubicBezTo>
                  <a:moveTo>
                    <a:pt x="29" y="17"/>
                  </a:moveTo>
                  <a:cubicBezTo>
                    <a:pt x="30" y="17"/>
                    <a:pt x="30" y="17"/>
                    <a:pt x="30" y="17"/>
                  </a:cubicBezTo>
                  <a:cubicBezTo>
                    <a:pt x="30" y="17"/>
                    <a:pt x="31" y="17"/>
                    <a:pt x="32" y="16"/>
                  </a:cubicBezTo>
                  <a:cubicBezTo>
                    <a:pt x="31" y="15"/>
                    <a:pt x="31" y="15"/>
                    <a:pt x="31" y="15"/>
                  </a:cubicBezTo>
                  <a:cubicBezTo>
                    <a:pt x="30" y="15"/>
                    <a:pt x="30" y="15"/>
                    <a:pt x="30" y="15"/>
                  </a:cubicBezTo>
                  <a:cubicBezTo>
                    <a:pt x="29" y="15"/>
                    <a:pt x="29" y="16"/>
                    <a:pt x="29" y="17"/>
                  </a:cubicBezTo>
                  <a:moveTo>
                    <a:pt x="29" y="51"/>
                  </a:moveTo>
                  <a:cubicBezTo>
                    <a:pt x="29" y="51"/>
                    <a:pt x="29" y="51"/>
                    <a:pt x="29" y="51"/>
                  </a:cubicBezTo>
                  <a:cubicBezTo>
                    <a:pt x="29" y="50"/>
                    <a:pt x="29" y="50"/>
                    <a:pt x="29" y="50"/>
                  </a:cubicBezTo>
                  <a:cubicBezTo>
                    <a:pt x="29" y="50"/>
                    <a:pt x="29" y="50"/>
                    <a:pt x="29" y="50"/>
                  </a:cubicBezTo>
                  <a:lnTo>
                    <a:pt x="29" y="51"/>
                  </a:lnTo>
                  <a:close/>
                  <a:moveTo>
                    <a:pt x="29" y="11"/>
                  </a:moveTo>
                  <a:cubicBezTo>
                    <a:pt x="29" y="11"/>
                    <a:pt x="29" y="11"/>
                    <a:pt x="29" y="11"/>
                  </a:cubicBezTo>
                  <a:cubicBezTo>
                    <a:pt x="29" y="13"/>
                    <a:pt x="29" y="13"/>
                    <a:pt x="29" y="13"/>
                  </a:cubicBezTo>
                  <a:cubicBezTo>
                    <a:pt x="31" y="12"/>
                    <a:pt x="31" y="12"/>
                    <a:pt x="31" y="12"/>
                  </a:cubicBezTo>
                  <a:cubicBezTo>
                    <a:pt x="29" y="11"/>
                    <a:pt x="29" y="11"/>
                    <a:pt x="29" y="11"/>
                  </a:cubicBezTo>
                  <a:close/>
                  <a:moveTo>
                    <a:pt x="37" y="10"/>
                  </a:moveTo>
                  <a:cubicBezTo>
                    <a:pt x="37" y="11"/>
                    <a:pt x="37" y="11"/>
                    <a:pt x="37" y="11"/>
                  </a:cubicBezTo>
                  <a:cubicBezTo>
                    <a:pt x="38" y="12"/>
                    <a:pt x="38" y="12"/>
                    <a:pt x="38" y="12"/>
                  </a:cubicBezTo>
                  <a:cubicBezTo>
                    <a:pt x="40" y="12"/>
                    <a:pt x="40" y="12"/>
                    <a:pt x="40" y="12"/>
                  </a:cubicBezTo>
                  <a:cubicBezTo>
                    <a:pt x="39" y="9"/>
                    <a:pt x="39" y="9"/>
                    <a:pt x="39" y="9"/>
                  </a:cubicBezTo>
                  <a:cubicBezTo>
                    <a:pt x="38" y="9"/>
                    <a:pt x="38" y="9"/>
                    <a:pt x="38" y="9"/>
                  </a:cubicBezTo>
                  <a:cubicBezTo>
                    <a:pt x="38" y="9"/>
                    <a:pt x="37" y="9"/>
                    <a:pt x="37" y="10"/>
                  </a:cubicBezTo>
                  <a:moveTo>
                    <a:pt x="47" y="68"/>
                  </a:moveTo>
                  <a:cubicBezTo>
                    <a:pt x="47" y="69"/>
                    <a:pt x="47" y="69"/>
                    <a:pt x="47" y="69"/>
                  </a:cubicBezTo>
                  <a:cubicBezTo>
                    <a:pt x="47" y="68"/>
                    <a:pt x="47" y="68"/>
                    <a:pt x="47" y="68"/>
                  </a:cubicBezTo>
                  <a:cubicBezTo>
                    <a:pt x="47" y="68"/>
                    <a:pt x="47" y="68"/>
                    <a:pt x="47" y="68"/>
                  </a:cubicBezTo>
                  <a:close/>
                  <a:moveTo>
                    <a:pt x="49" y="2"/>
                  </a:moveTo>
                  <a:cubicBezTo>
                    <a:pt x="49" y="3"/>
                    <a:pt x="49" y="3"/>
                    <a:pt x="49" y="3"/>
                  </a:cubicBezTo>
                  <a:cubicBezTo>
                    <a:pt x="49" y="3"/>
                    <a:pt x="49" y="3"/>
                    <a:pt x="49" y="3"/>
                  </a:cubicBezTo>
                  <a:cubicBezTo>
                    <a:pt x="49" y="3"/>
                    <a:pt x="49" y="3"/>
                    <a:pt x="49" y="3"/>
                  </a:cubicBezTo>
                  <a:cubicBezTo>
                    <a:pt x="49" y="2"/>
                    <a:pt x="49" y="2"/>
                    <a:pt x="49" y="2"/>
                  </a:cubicBezTo>
                  <a:close/>
                  <a:moveTo>
                    <a:pt x="50" y="23"/>
                  </a:moveTo>
                  <a:cubicBezTo>
                    <a:pt x="51" y="23"/>
                    <a:pt x="51" y="23"/>
                    <a:pt x="51" y="23"/>
                  </a:cubicBezTo>
                  <a:cubicBezTo>
                    <a:pt x="51" y="25"/>
                    <a:pt x="51" y="25"/>
                    <a:pt x="51" y="25"/>
                  </a:cubicBezTo>
                  <a:cubicBezTo>
                    <a:pt x="51" y="25"/>
                    <a:pt x="51" y="25"/>
                    <a:pt x="51" y="25"/>
                  </a:cubicBezTo>
                  <a:cubicBezTo>
                    <a:pt x="50" y="25"/>
                    <a:pt x="50" y="24"/>
                    <a:pt x="50" y="23"/>
                  </a:cubicBezTo>
                  <a:cubicBezTo>
                    <a:pt x="50" y="23"/>
                    <a:pt x="50" y="23"/>
                    <a:pt x="50" y="23"/>
                  </a:cubicBezTo>
                  <a:close/>
                  <a:moveTo>
                    <a:pt x="51" y="3"/>
                  </a:moveTo>
                  <a:cubicBezTo>
                    <a:pt x="52" y="4"/>
                    <a:pt x="52" y="4"/>
                    <a:pt x="52" y="4"/>
                  </a:cubicBezTo>
                  <a:cubicBezTo>
                    <a:pt x="52" y="4"/>
                    <a:pt x="52" y="4"/>
                    <a:pt x="52" y="4"/>
                  </a:cubicBezTo>
                  <a:cubicBezTo>
                    <a:pt x="53" y="4"/>
                    <a:pt x="53" y="4"/>
                    <a:pt x="53" y="3"/>
                  </a:cubicBezTo>
                  <a:cubicBezTo>
                    <a:pt x="53" y="2"/>
                    <a:pt x="53" y="2"/>
                    <a:pt x="53" y="2"/>
                  </a:cubicBezTo>
                  <a:cubicBezTo>
                    <a:pt x="52" y="2"/>
                    <a:pt x="52" y="2"/>
                    <a:pt x="52" y="2"/>
                  </a:cubicBezTo>
                  <a:cubicBezTo>
                    <a:pt x="52" y="2"/>
                    <a:pt x="52" y="3"/>
                    <a:pt x="51" y="3"/>
                  </a:cubicBezTo>
                  <a:moveTo>
                    <a:pt x="53" y="18"/>
                  </a:moveTo>
                  <a:cubicBezTo>
                    <a:pt x="53" y="19"/>
                    <a:pt x="53" y="19"/>
                    <a:pt x="53" y="19"/>
                  </a:cubicBezTo>
                  <a:cubicBezTo>
                    <a:pt x="53" y="20"/>
                    <a:pt x="53" y="20"/>
                    <a:pt x="54" y="20"/>
                  </a:cubicBezTo>
                  <a:cubicBezTo>
                    <a:pt x="54" y="20"/>
                    <a:pt x="54" y="20"/>
                    <a:pt x="54" y="20"/>
                  </a:cubicBezTo>
                  <a:cubicBezTo>
                    <a:pt x="55" y="19"/>
                    <a:pt x="55" y="19"/>
                    <a:pt x="55" y="19"/>
                  </a:cubicBezTo>
                  <a:cubicBezTo>
                    <a:pt x="55" y="19"/>
                    <a:pt x="55" y="19"/>
                    <a:pt x="55" y="19"/>
                  </a:cubicBezTo>
                  <a:cubicBezTo>
                    <a:pt x="55" y="18"/>
                    <a:pt x="54" y="18"/>
                    <a:pt x="53" y="18"/>
                  </a:cubicBezTo>
                  <a:moveTo>
                    <a:pt x="55" y="15"/>
                  </a:moveTo>
                  <a:cubicBezTo>
                    <a:pt x="55" y="16"/>
                    <a:pt x="55" y="16"/>
                    <a:pt x="55" y="16"/>
                  </a:cubicBezTo>
                  <a:cubicBezTo>
                    <a:pt x="55" y="17"/>
                    <a:pt x="55" y="17"/>
                    <a:pt x="55" y="17"/>
                  </a:cubicBezTo>
                  <a:cubicBezTo>
                    <a:pt x="55" y="17"/>
                    <a:pt x="55" y="17"/>
                    <a:pt x="55" y="17"/>
                  </a:cubicBezTo>
                  <a:cubicBezTo>
                    <a:pt x="55" y="16"/>
                    <a:pt x="55" y="16"/>
                    <a:pt x="55" y="16"/>
                  </a:cubicBezTo>
                  <a:cubicBezTo>
                    <a:pt x="55" y="15"/>
                    <a:pt x="55" y="15"/>
                    <a:pt x="55" y="15"/>
                  </a:cubicBezTo>
                  <a:close/>
                  <a:moveTo>
                    <a:pt x="55" y="7"/>
                  </a:moveTo>
                  <a:cubicBezTo>
                    <a:pt x="55" y="8"/>
                    <a:pt x="56" y="8"/>
                    <a:pt x="56" y="9"/>
                  </a:cubicBezTo>
                  <a:cubicBezTo>
                    <a:pt x="56" y="8"/>
                    <a:pt x="56" y="8"/>
                    <a:pt x="56" y="8"/>
                  </a:cubicBezTo>
                  <a:cubicBezTo>
                    <a:pt x="56" y="8"/>
                    <a:pt x="56" y="8"/>
                    <a:pt x="56" y="8"/>
                  </a:cubicBezTo>
                  <a:cubicBezTo>
                    <a:pt x="56" y="7"/>
                    <a:pt x="56" y="7"/>
                    <a:pt x="56" y="7"/>
                  </a:cubicBezTo>
                  <a:cubicBezTo>
                    <a:pt x="55" y="7"/>
                    <a:pt x="55" y="7"/>
                    <a:pt x="55" y="7"/>
                  </a:cubicBezTo>
                  <a:close/>
                  <a:moveTo>
                    <a:pt x="55" y="24"/>
                  </a:moveTo>
                  <a:cubicBezTo>
                    <a:pt x="56" y="26"/>
                    <a:pt x="57" y="27"/>
                    <a:pt x="58" y="27"/>
                  </a:cubicBezTo>
                  <a:cubicBezTo>
                    <a:pt x="59" y="27"/>
                    <a:pt x="59" y="27"/>
                    <a:pt x="59" y="27"/>
                  </a:cubicBezTo>
                  <a:cubicBezTo>
                    <a:pt x="59" y="25"/>
                    <a:pt x="59" y="25"/>
                    <a:pt x="59" y="25"/>
                  </a:cubicBezTo>
                  <a:cubicBezTo>
                    <a:pt x="59" y="23"/>
                    <a:pt x="58" y="22"/>
                    <a:pt x="57" y="22"/>
                  </a:cubicBezTo>
                  <a:cubicBezTo>
                    <a:pt x="56" y="22"/>
                    <a:pt x="55" y="23"/>
                    <a:pt x="55" y="24"/>
                  </a:cubicBezTo>
                  <a:close/>
                  <a:moveTo>
                    <a:pt x="58" y="16"/>
                  </a:moveTo>
                  <a:cubicBezTo>
                    <a:pt x="58" y="18"/>
                    <a:pt x="58" y="18"/>
                    <a:pt x="58" y="18"/>
                  </a:cubicBezTo>
                  <a:cubicBezTo>
                    <a:pt x="59" y="18"/>
                    <a:pt x="59" y="18"/>
                    <a:pt x="59" y="18"/>
                  </a:cubicBezTo>
                  <a:cubicBezTo>
                    <a:pt x="59" y="18"/>
                    <a:pt x="59" y="18"/>
                    <a:pt x="59" y="18"/>
                  </a:cubicBezTo>
                  <a:cubicBezTo>
                    <a:pt x="58" y="16"/>
                    <a:pt x="58" y="16"/>
                    <a:pt x="58" y="16"/>
                  </a:cubicBezTo>
                  <a:close/>
                  <a:moveTo>
                    <a:pt x="64" y="23"/>
                  </a:moveTo>
                  <a:cubicBezTo>
                    <a:pt x="63" y="24"/>
                    <a:pt x="63" y="24"/>
                    <a:pt x="63" y="24"/>
                  </a:cubicBezTo>
                  <a:cubicBezTo>
                    <a:pt x="64" y="25"/>
                    <a:pt x="64" y="26"/>
                    <a:pt x="65" y="26"/>
                  </a:cubicBezTo>
                  <a:cubicBezTo>
                    <a:pt x="65" y="26"/>
                    <a:pt x="65" y="26"/>
                    <a:pt x="65" y="26"/>
                  </a:cubicBezTo>
                  <a:cubicBezTo>
                    <a:pt x="65" y="25"/>
                    <a:pt x="65" y="25"/>
                    <a:pt x="65" y="25"/>
                  </a:cubicBezTo>
                  <a:cubicBezTo>
                    <a:pt x="65" y="25"/>
                    <a:pt x="65" y="25"/>
                    <a:pt x="65" y="25"/>
                  </a:cubicBezTo>
                  <a:cubicBezTo>
                    <a:pt x="65" y="24"/>
                    <a:pt x="65" y="23"/>
                    <a:pt x="64" y="23"/>
                  </a:cubicBezTo>
                  <a:close/>
                  <a:moveTo>
                    <a:pt x="66" y="10"/>
                  </a:moveTo>
                  <a:cubicBezTo>
                    <a:pt x="65" y="10"/>
                    <a:pt x="65" y="10"/>
                    <a:pt x="65" y="10"/>
                  </a:cubicBezTo>
                  <a:cubicBezTo>
                    <a:pt x="65" y="10"/>
                    <a:pt x="65" y="10"/>
                    <a:pt x="65" y="10"/>
                  </a:cubicBezTo>
                  <a:cubicBezTo>
                    <a:pt x="65" y="10"/>
                    <a:pt x="65" y="10"/>
                    <a:pt x="65" y="10"/>
                  </a:cubicBezTo>
                  <a:cubicBezTo>
                    <a:pt x="65" y="11"/>
                    <a:pt x="65" y="12"/>
                    <a:pt x="66" y="12"/>
                  </a:cubicBezTo>
                  <a:cubicBezTo>
                    <a:pt x="66" y="12"/>
                    <a:pt x="66" y="12"/>
                    <a:pt x="66" y="12"/>
                  </a:cubicBezTo>
                  <a:cubicBezTo>
                    <a:pt x="67" y="12"/>
                    <a:pt x="67" y="11"/>
                    <a:pt x="67" y="10"/>
                  </a:cubicBezTo>
                  <a:cubicBezTo>
                    <a:pt x="67" y="9"/>
                    <a:pt x="67" y="9"/>
                    <a:pt x="67" y="9"/>
                  </a:cubicBezTo>
                  <a:lnTo>
                    <a:pt x="6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882"/>
            <p:cNvSpPr>
              <a:spLocks noEditPoints="1"/>
            </p:cNvSpPr>
            <p:nvPr/>
          </p:nvSpPr>
          <p:spPr bwMode="auto">
            <a:xfrm>
              <a:off x="3470" y="1198"/>
              <a:ext cx="168" cy="172"/>
            </a:xfrm>
            <a:custGeom>
              <a:avLst/>
              <a:gdLst>
                <a:gd name="T0" fmla="*/ 56 w 71"/>
                <a:gd name="T1" fmla="*/ 5 h 72"/>
                <a:gd name="T2" fmla="*/ 52 w 71"/>
                <a:gd name="T3" fmla="*/ 13 h 72"/>
                <a:gd name="T4" fmla="*/ 58 w 71"/>
                <a:gd name="T5" fmla="*/ 14 h 72"/>
                <a:gd name="T6" fmla="*/ 62 w 71"/>
                <a:gd name="T7" fmla="*/ 18 h 72"/>
                <a:gd name="T8" fmla="*/ 66 w 71"/>
                <a:gd name="T9" fmla="*/ 13 h 72"/>
                <a:gd name="T10" fmla="*/ 62 w 71"/>
                <a:gd name="T11" fmla="*/ 12 h 72"/>
                <a:gd name="T12" fmla="*/ 57 w 71"/>
                <a:gd name="T13" fmla="*/ 5 h 72"/>
                <a:gd name="T14" fmla="*/ 69 w 71"/>
                <a:gd name="T15" fmla="*/ 10 h 72"/>
                <a:gd name="T16" fmla="*/ 71 w 71"/>
                <a:gd name="T17" fmla="*/ 16 h 72"/>
                <a:gd name="T18" fmla="*/ 66 w 71"/>
                <a:gd name="T19" fmla="*/ 22 h 72"/>
                <a:gd name="T20" fmla="*/ 52 w 71"/>
                <a:gd name="T21" fmla="*/ 21 h 72"/>
                <a:gd name="T22" fmla="*/ 49 w 71"/>
                <a:gd name="T23" fmla="*/ 18 h 72"/>
                <a:gd name="T24" fmla="*/ 54 w 71"/>
                <a:gd name="T25" fmla="*/ 8 h 72"/>
                <a:gd name="T26" fmla="*/ 42 w 71"/>
                <a:gd name="T27" fmla="*/ 11 h 72"/>
                <a:gd name="T28" fmla="*/ 38 w 71"/>
                <a:gd name="T29" fmla="*/ 34 h 72"/>
                <a:gd name="T30" fmla="*/ 34 w 71"/>
                <a:gd name="T31" fmla="*/ 49 h 72"/>
                <a:gd name="T32" fmla="*/ 48 w 71"/>
                <a:gd name="T33" fmla="*/ 72 h 72"/>
                <a:gd name="T34" fmla="*/ 12 w 71"/>
                <a:gd name="T35" fmla="*/ 39 h 72"/>
                <a:gd name="T36" fmla="*/ 5 w 71"/>
                <a:gd name="T37" fmla="*/ 33 h 72"/>
                <a:gd name="T38" fmla="*/ 12 w 71"/>
                <a:gd name="T39" fmla="*/ 16 h 72"/>
                <a:gd name="T40" fmla="*/ 20 w 71"/>
                <a:gd name="T41" fmla="*/ 1 h 72"/>
                <a:gd name="T42" fmla="*/ 8 w 71"/>
                <a:gd name="T43" fmla="*/ 6 h 72"/>
                <a:gd name="T44" fmla="*/ 27 w 71"/>
                <a:gd name="T45" fmla="*/ 7 h 72"/>
                <a:gd name="T46" fmla="*/ 40 w 71"/>
                <a:gd name="T47" fmla="*/ 4 h 72"/>
                <a:gd name="T48" fmla="*/ 1 w 71"/>
                <a:gd name="T49" fmla="*/ 3 h 72"/>
                <a:gd name="T50" fmla="*/ 18 w 71"/>
                <a:gd name="T51" fmla="*/ 15 h 72"/>
                <a:gd name="T52" fmla="*/ 15 w 71"/>
                <a:gd name="T53" fmla="*/ 52 h 72"/>
                <a:gd name="T54" fmla="*/ 18 w 71"/>
                <a:gd name="T55" fmla="*/ 36 h 72"/>
                <a:gd name="T56" fmla="*/ 19 w 71"/>
                <a:gd name="T57" fmla="*/ 25 h 72"/>
                <a:gd name="T58" fmla="*/ 17 w 71"/>
                <a:gd name="T59" fmla="*/ 17 h 72"/>
                <a:gd name="T60" fmla="*/ 19 w 71"/>
                <a:gd name="T61" fmla="*/ 5 h 72"/>
                <a:gd name="T62" fmla="*/ 19 w 71"/>
                <a:gd name="T63" fmla="*/ 5 h 72"/>
                <a:gd name="T64" fmla="*/ 20 w 71"/>
                <a:gd name="T65" fmla="*/ 9 h 72"/>
                <a:gd name="T66" fmla="*/ 23 w 71"/>
                <a:gd name="T67" fmla="*/ 61 h 72"/>
                <a:gd name="T68" fmla="*/ 27 w 71"/>
                <a:gd name="T69" fmla="*/ 31 h 72"/>
                <a:gd name="T70" fmla="*/ 27 w 71"/>
                <a:gd name="T71" fmla="*/ 16 h 72"/>
                <a:gd name="T72" fmla="*/ 27 w 71"/>
                <a:gd name="T73" fmla="*/ 22 h 72"/>
                <a:gd name="T74" fmla="*/ 31 w 71"/>
                <a:gd name="T75" fmla="*/ 16 h 72"/>
                <a:gd name="T76" fmla="*/ 29 w 71"/>
                <a:gd name="T77" fmla="*/ 50 h 72"/>
                <a:gd name="T78" fmla="*/ 30 w 71"/>
                <a:gd name="T79" fmla="*/ 12 h 72"/>
                <a:gd name="T80" fmla="*/ 39 w 71"/>
                <a:gd name="T81" fmla="*/ 9 h 72"/>
                <a:gd name="T82" fmla="*/ 47 w 71"/>
                <a:gd name="T83" fmla="*/ 68 h 72"/>
                <a:gd name="T84" fmla="*/ 48 w 71"/>
                <a:gd name="T85" fmla="*/ 2 h 72"/>
                <a:gd name="T86" fmla="*/ 49 w 71"/>
                <a:gd name="T87" fmla="*/ 23 h 72"/>
                <a:gd name="T88" fmla="*/ 52 w 71"/>
                <a:gd name="T89" fmla="*/ 2 h 72"/>
                <a:gd name="T90" fmla="*/ 53 w 71"/>
                <a:gd name="T91" fmla="*/ 20 h 72"/>
                <a:gd name="T92" fmla="*/ 54 w 71"/>
                <a:gd name="T93" fmla="*/ 17 h 72"/>
                <a:gd name="T94" fmla="*/ 56 w 71"/>
                <a:gd name="T95" fmla="*/ 8 h 72"/>
                <a:gd name="T96" fmla="*/ 57 w 71"/>
                <a:gd name="T97" fmla="*/ 27 h 72"/>
                <a:gd name="T98" fmla="*/ 57 w 71"/>
                <a:gd name="T99" fmla="*/ 16 h 72"/>
                <a:gd name="T100" fmla="*/ 63 w 71"/>
                <a:gd name="T101" fmla="*/ 24 h 72"/>
                <a:gd name="T102" fmla="*/ 63 w 71"/>
                <a:gd name="T103" fmla="*/ 23 h 72"/>
                <a:gd name="T104" fmla="*/ 65 w 71"/>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2">
                  <a:moveTo>
                    <a:pt x="52" y="0"/>
                  </a:moveTo>
                  <a:cubicBezTo>
                    <a:pt x="55" y="0"/>
                    <a:pt x="55" y="0"/>
                    <a:pt x="55" y="0"/>
                  </a:cubicBezTo>
                  <a:cubicBezTo>
                    <a:pt x="55" y="0"/>
                    <a:pt x="56" y="0"/>
                    <a:pt x="56" y="2"/>
                  </a:cubicBezTo>
                  <a:cubicBezTo>
                    <a:pt x="57" y="2"/>
                    <a:pt x="57" y="2"/>
                    <a:pt x="58" y="3"/>
                  </a:cubicBezTo>
                  <a:cubicBezTo>
                    <a:pt x="58" y="3"/>
                    <a:pt x="58" y="3"/>
                    <a:pt x="58" y="3"/>
                  </a:cubicBezTo>
                  <a:cubicBezTo>
                    <a:pt x="57" y="4"/>
                    <a:pt x="56" y="5"/>
                    <a:pt x="56" y="5"/>
                  </a:cubicBezTo>
                  <a:cubicBezTo>
                    <a:pt x="58" y="5"/>
                    <a:pt x="58" y="5"/>
                    <a:pt x="58" y="5"/>
                  </a:cubicBezTo>
                  <a:cubicBezTo>
                    <a:pt x="58" y="6"/>
                    <a:pt x="58" y="6"/>
                    <a:pt x="58" y="6"/>
                  </a:cubicBezTo>
                  <a:cubicBezTo>
                    <a:pt x="58" y="7"/>
                    <a:pt x="57" y="8"/>
                    <a:pt x="55" y="10"/>
                  </a:cubicBezTo>
                  <a:cubicBezTo>
                    <a:pt x="54" y="10"/>
                    <a:pt x="54" y="10"/>
                    <a:pt x="54" y="10"/>
                  </a:cubicBezTo>
                  <a:cubicBezTo>
                    <a:pt x="53" y="11"/>
                    <a:pt x="53" y="12"/>
                    <a:pt x="52" y="12"/>
                  </a:cubicBezTo>
                  <a:cubicBezTo>
                    <a:pt x="52" y="13"/>
                    <a:pt x="52" y="13"/>
                    <a:pt x="52" y="13"/>
                  </a:cubicBezTo>
                  <a:cubicBezTo>
                    <a:pt x="51" y="14"/>
                    <a:pt x="50" y="14"/>
                    <a:pt x="50" y="14"/>
                  </a:cubicBezTo>
                  <a:cubicBezTo>
                    <a:pt x="50" y="15"/>
                    <a:pt x="50" y="15"/>
                    <a:pt x="50" y="15"/>
                  </a:cubicBezTo>
                  <a:cubicBezTo>
                    <a:pt x="53" y="14"/>
                    <a:pt x="53" y="14"/>
                    <a:pt x="53" y="14"/>
                  </a:cubicBezTo>
                  <a:cubicBezTo>
                    <a:pt x="54" y="14"/>
                    <a:pt x="54" y="14"/>
                    <a:pt x="54" y="14"/>
                  </a:cubicBezTo>
                  <a:cubicBezTo>
                    <a:pt x="57" y="16"/>
                    <a:pt x="57" y="16"/>
                    <a:pt x="57" y="16"/>
                  </a:cubicBezTo>
                  <a:cubicBezTo>
                    <a:pt x="58" y="14"/>
                    <a:pt x="58" y="14"/>
                    <a:pt x="58" y="14"/>
                  </a:cubicBezTo>
                  <a:cubicBezTo>
                    <a:pt x="57" y="13"/>
                    <a:pt x="57" y="13"/>
                    <a:pt x="57" y="13"/>
                  </a:cubicBezTo>
                  <a:cubicBezTo>
                    <a:pt x="58" y="13"/>
                    <a:pt x="58" y="13"/>
                    <a:pt x="58" y="13"/>
                  </a:cubicBezTo>
                  <a:cubicBezTo>
                    <a:pt x="58" y="13"/>
                    <a:pt x="58" y="13"/>
                    <a:pt x="58" y="13"/>
                  </a:cubicBezTo>
                  <a:cubicBezTo>
                    <a:pt x="58" y="13"/>
                    <a:pt x="59" y="13"/>
                    <a:pt x="59" y="14"/>
                  </a:cubicBezTo>
                  <a:cubicBezTo>
                    <a:pt x="60" y="14"/>
                    <a:pt x="60" y="14"/>
                    <a:pt x="60" y="14"/>
                  </a:cubicBezTo>
                  <a:cubicBezTo>
                    <a:pt x="61" y="14"/>
                    <a:pt x="62" y="15"/>
                    <a:pt x="62" y="18"/>
                  </a:cubicBezTo>
                  <a:cubicBezTo>
                    <a:pt x="64" y="18"/>
                    <a:pt x="64" y="18"/>
                    <a:pt x="64" y="18"/>
                  </a:cubicBezTo>
                  <a:cubicBezTo>
                    <a:pt x="64" y="18"/>
                    <a:pt x="64" y="18"/>
                    <a:pt x="64" y="18"/>
                  </a:cubicBezTo>
                  <a:cubicBezTo>
                    <a:pt x="64" y="19"/>
                    <a:pt x="63" y="19"/>
                    <a:pt x="62" y="19"/>
                  </a:cubicBezTo>
                  <a:cubicBezTo>
                    <a:pt x="62" y="21"/>
                    <a:pt x="63" y="21"/>
                    <a:pt x="63" y="21"/>
                  </a:cubicBezTo>
                  <a:cubicBezTo>
                    <a:pt x="66" y="20"/>
                    <a:pt x="68" y="18"/>
                    <a:pt x="68" y="16"/>
                  </a:cubicBezTo>
                  <a:cubicBezTo>
                    <a:pt x="68" y="15"/>
                    <a:pt x="67" y="14"/>
                    <a:pt x="66" y="13"/>
                  </a:cubicBezTo>
                  <a:cubicBezTo>
                    <a:pt x="63" y="13"/>
                    <a:pt x="63" y="13"/>
                    <a:pt x="63" y="13"/>
                  </a:cubicBezTo>
                  <a:cubicBezTo>
                    <a:pt x="63" y="15"/>
                    <a:pt x="63" y="15"/>
                    <a:pt x="63" y="15"/>
                  </a:cubicBezTo>
                  <a:cubicBezTo>
                    <a:pt x="63" y="15"/>
                    <a:pt x="63" y="15"/>
                    <a:pt x="63" y="15"/>
                  </a:cubicBezTo>
                  <a:cubicBezTo>
                    <a:pt x="62" y="15"/>
                    <a:pt x="62" y="15"/>
                    <a:pt x="62" y="14"/>
                  </a:cubicBezTo>
                  <a:cubicBezTo>
                    <a:pt x="63" y="13"/>
                    <a:pt x="63" y="13"/>
                    <a:pt x="63" y="13"/>
                  </a:cubicBezTo>
                  <a:cubicBezTo>
                    <a:pt x="62" y="12"/>
                    <a:pt x="62" y="12"/>
                    <a:pt x="62" y="12"/>
                  </a:cubicBezTo>
                  <a:cubicBezTo>
                    <a:pt x="65" y="7"/>
                    <a:pt x="65" y="7"/>
                    <a:pt x="65" y="7"/>
                  </a:cubicBezTo>
                  <a:cubicBezTo>
                    <a:pt x="65" y="7"/>
                    <a:pt x="65" y="7"/>
                    <a:pt x="65" y="7"/>
                  </a:cubicBezTo>
                  <a:cubicBezTo>
                    <a:pt x="63" y="8"/>
                    <a:pt x="63" y="8"/>
                    <a:pt x="63" y="8"/>
                  </a:cubicBezTo>
                  <a:cubicBezTo>
                    <a:pt x="61" y="6"/>
                    <a:pt x="60" y="5"/>
                    <a:pt x="60" y="5"/>
                  </a:cubicBezTo>
                  <a:cubicBezTo>
                    <a:pt x="59" y="6"/>
                    <a:pt x="59" y="6"/>
                    <a:pt x="59" y="6"/>
                  </a:cubicBezTo>
                  <a:cubicBezTo>
                    <a:pt x="58" y="6"/>
                    <a:pt x="58" y="6"/>
                    <a:pt x="57" y="5"/>
                  </a:cubicBezTo>
                  <a:cubicBezTo>
                    <a:pt x="57" y="4"/>
                    <a:pt x="57" y="4"/>
                    <a:pt x="57" y="4"/>
                  </a:cubicBezTo>
                  <a:cubicBezTo>
                    <a:pt x="57" y="4"/>
                    <a:pt x="58" y="4"/>
                    <a:pt x="59" y="3"/>
                  </a:cubicBezTo>
                  <a:cubicBezTo>
                    <a:pt x="61" y="4"/>
                    <a:pt x="61" y="4"/>
                    <a:pt x="61" y="4"/>
                  </a:cubicBezTo>
                  <a:cubicBezTo>
                    <a:pt x="63" y="3"/>
                    <a:pt x="63" y="3"/>
                    <a:pt x="63" y="3"/>
                  </a:cubicBezTo>
                  <a:cubicBezTo>
                    <a:pt x="63" y="4"/>
                    <a:pt x="64" y="5"/>
                    <a:pt x="67" y="6"/>
                  </a:cubicBezTo>
                  <a:cubicBezTo>
                    <a:pt x="69" y="7"/>
                    <a:pt x="69" y="9"/>
                    <a:pt x="69" y="10"/>
                  </a:cubicBezTo>
                  <a:cubicBezTo>
                    <a:pt x="70" y="11"/>
                    <a:pt x="70" y="11"/>
                    <a:pt x="70" y="11"/>
                  </a:cubicBezTo>
                  <a:cubicBezTo>
                    <a:pt x="70" y="12"/>
                    <a:pt x="70" y="12"/>
                    <a:pt x="70" y="12"/>
                  </a:cubicBezTo>
                  <a:cubicBezTo>
                    <a:pt x="69" y="13"/>
                    <a:pt x="69" y="13"/>
                    <a:pt x="69" y="13"/>
                  </a:cubicBezTo>
                  <a:cubicBezTo>
                    <a:pt x="69" y="14"/>
                    <a:pt x="69" y="14"/>
                    <a:pt x="69" y="14"/>
                  </a:cubicBezTo>
                  <a:cubicBezTo>
                    <a:pt x="69" y="15"/>
                    <a:pt x="70" y="15"/>
                    <a:pt x="71" y="15"/>
                  </a:cubicBezTo>
                  <a:cubicBezTo>
                    <a:pt x="71" y="16"/>
                    <a:pt x="71" y="16"/>
                    <a:pt x="71" y="16"/>
                  </a:cubicBezTo>
                  <a:cubicBezTo>
                    <a:pt x="71" y="18"/>
                    <a:pt x="70" y="20"/>
                    <a:pt x="68" y="22"/>
                  </a:cubicBezTo>
                  <a:cubicBezTo>
                    <a:pt x="68" y="22"/>
                    <a:pt x="68" y="22"/>
                    <a:pt x="68" y="22"/>
                  </a:cubicBezTo>
                  <a:cubicBezTo>
                    <a:pt x="68" y="22"/>
                    <a:pt x="68" y="22"/>
                    <a:pt x="68" y="22"/>
                  </a:cubicBezTo>
                  <a:cubicBezTo>
                    <a:pt x="66" y="22"/>
                    <a:pt x="66" y="22"/>
                    <a:pt x="66" y="22"/>
                  </a:cubicBezTo>
                  <a:cubicBezTo>
                    <a:pt x="66" y="22"/>
                    <a:pt x="66" y="22"/>
                    <a:pt x="66" y="22"/>
                  </a:cubicBezTo>
                  <a:cubicBezTo>
                    <a:pt x="66" y="22"/>
                    <a:pt x="66" y="22"/>
                    <a:pt x="66" y="22"/>
                  </a:cubicBezTo>
                  <a:cubicBezTo>
                    <a:pt x="67" y="23"/>
                    <a:pt x="67" y="24"/>
                    <a:pt x="67" y="25"/>
                  </a:cubicBezTo>
                  <a:cubicBezTo>
                    <a:pt x="65" y="27"/>
                    <a:pt x="62" y="29"/>
                    <a:pt x="58" y="29"/>
                  </a:cubicBezTo>
                  <a:cubicBezTo>
                    <a:pt x="55" y="29"/>
                    <a:pt x="53" y="27"/>
                    <a:pt x="51" y="25"/>
                  </a:cubicBezTo>
                  <a:cubicBezTo>
                    <a:pt x="52" y="25"/>
                    <a:pt x="52" y="24"/>
                    <a:pt x="52" y="23"/>
                  </a:cubicBezTo>
                  <a:cubicBezTo>
                    <a:pt x="52" y="22"/>
                    <a:pt x="52" y="22"/>
                    <a:pt x="52" y="22"/>
                  </a:cubicBezTo>
                  <a:cubicBezTo>
                    <a:pt x="52" y="21"/>
                    <a:pt x="52" y="21"/>
                    <a:pt x="52" y="21"/>
                  </a:cubicBezTo>
                  <a:cubicBezTo>
                    <a:pt x="50" y="22"/>
                    <a:pt x="50" y="22"/>
                    <a:pt x="50" y="22"/>
                  </a:cubicBezTo>
                  <a:cubicBezTo>
                    <a:pt x="50" y="22"/>
                    <a:pt x="50" y="22"/>
                    <a:pt x="50" y="22"/>
                  </a:cubicBezTo>
                  <a:cubicBezTo>
                    <a:pt x="47" y="21"/>
                    <a:pt x="47" y="21"/>
                    <a:pt x="47" y="21"/>
                  </a:cubicBezTo>
                  <a:cubicBezTo>
                    <a:pt x="47" y="17"/>
                    <a:pt x="47" y="17"/>
                    <a:pt x="47" y="17"/>
                  </a:cubicBezTo>
                  <a:cubicBezTo>
                    <a:pt x="47" y="17"/>
                    <a:pt x="47" y="17"/>
                    <a:pt x="47" y="17"/>
                  </a:cubicBezTo>
                  <a:cubicBezTo>
                    <a:pt x="49" y="18"/>
                    <a:pt x="49" y="18"/>
                    <a:pt x="49" y="18"/>
                  </a:cubicBezTo>
                  <a:cubicBezTo>
                    <a:pt x="50" y="17"/>
                    <a:pt x="50" y="17"/>
                    <a:pt x="50" y="17"/>
                  </a:cubicBezTo>
                  <a:cubicBezTo>
                    <a:pt x="49" y="17"/>
                    <a:pt x="49" y="16"/>
                    <a:pt x="49" y="15"/>
                  </a:cubicBezTo>
                  <a:cubicBezTo>
                    <a:pt x="48" y="14"/>
                    <a:pt x="48" y="14"/>
                    <a:pt x="48" y="14"/>
                  </a:cubicBezTo>
                  <a:cubicBezTo>
                    <a:pt x="48" y="13"/>
                    <a:pt x="50" y="11"/>
                    <a:pt x="52" y="9"/>
                  </a:cubicBezTo>
                  <a:cubicBezTo>
                    <a:pt x="54" y="8"/>
                    <a:pt x="54" y="8"/>
                    <a:pt x="54" y="8"/>
                  </a:cubicBezTo>
                  <a:cubicBezTo>
                    <a:pt x="54" y="8"/>
                    <a:pt x="54" y="8"/>
                    <a:pt x="54" y="8"/>
                  </a:cubicBezTo>
                  <a:cubicBezTo>
                    <a:pt x="52" y="7"/>
                    <a:pt x="52" y="7"/>
                    <a:pt x="52" y="7"/>
                  </a:cubicBezTo>
                  <a:cubicBezTo>
                    <a:pt x="51" y="7"/>
                    <a:pt x="51" y="7"/>
                    <a:pt x="51" y="7"/>
                  </a:cubicBezTo>
                  <a:cubicBezTo>
                    <a:pt x="49" y="7"/>
                    <a:pt x="47" y="8"/>
                    <a:pt x="44" y="10"/>
                  </a:cubicBezTo>
                  <a:cubicBezTo>
                    <a:pt x="43" y="10"/>
                    <a:pt x="43" y="10"/>
                    <a:pt x="43" y="10"/>
                  </a:cubicBezTo>
                  <a:cubicBezTo>
                    <a:pt x="42" y="11"/>
                    <a:pt x="42" y="11"/>
                    <a:pt x="42" y="11"/>
                  </a:cubicBezTo>
                  <a:cubicBezTo>
                    <a:pt x="42" y="11"/>
                    <a:pt x="42" y="11"/>
                    <a:pt x="42" y="11"/>
                  </a:cubicBezTo>
                  <a:cubicBezTo>
                    <a:pt x="42" y="11"/>
                    <a:pt x="42" y="11"/>
                    <a:pt x="42" y="11"/>
                  </a:cubicBezTo>
                  <a:cubicBezTo>
                    <a:pt x="36" y="17"/>
                    <a:pt x="33" y="20"/>
                    <a:pt x="33" y="22"/>
                  </a:cubicBezTo>
                  <a:cubicBezTo>
                    <a:pt x="33" y="30"/>
                    <a:pt x="33" y="30"/>
                    <a:pt x="33" y="30"/>
                  </a:cubicBezTo>
                  <a:cubicBezTo>
                    <a:pt x="36" y="30"/>
                    <a:pt x="36" y="30"/>
                    <a:pt x="36" y="30"/>
                  </a:cubicBezTo>
                  <a:cubicBezTo>
                    <a:pt x="39" y="30"/>
                    <a:pt x="41" y="32"/>
                    <a:pt x="41" y="33"/>
                  </a:cubicBezTo>
                  <a:cubicBezTo>
                    <a:pt x="38" y="34"/>
                    <a:pt x="38" y="34"/>
                    <a:pt x="38" y="34"/>
                  </a:cubicBezTo>
                  <a:cubicBezTo>
                    <a:pt x="37" y="32"/>
                    <a:pt x="37" y="32"/>
                    <a:pt x="37" y="32"/>
                  </a:cubicBezTo>
                  <a:cubicBezTo>
                    <a:pt x="36" y="32"/>
                    <a:pt x="36" y="32"/>
                    <a:pt x="36" y="33"/>
                  </a:cubicBezTo>
                  <a:cubicBezTo>
                    <a:pt x="36" y="33"/>
                    <a:pt x="36" y="33"/>
                    <a:pt x="36" y="33"/>
                  </a:cubicBezTo>
                  <a:cubicBezTo>
                    <a:pt x="37" y="35"/>
                    <a:pt x="37" y="35"/>
                    <a:pt x="37" y="35"/>
                  </a:cubicBezTo>
                  <a:cubicBezTo>
                    <a:pt x="35" y="36"/>
                    <a:pt x="34" y="37"/>
                    <a:pt x="34" y="39"/>
                  </a:cubicBezTo>
                  <a:cubicBezTo>
                    <a:pt x="34" y="49"/>
                    <a:pt x="34" y="49"/>
                    <a:pt x="34" y="49"/>
                  </a:cubicBezTo>
                  <a:cubicBezTo>
                    <a:pt x="33" y="53"/>
                    <a:pt x="33" y="53"/>
                    <a:pt x="33" y="53"/>
                  </a:cubicBezTo>
                  <a:cubicBezTo>
                    <a:pt x="34" y="60"/>
                    <a:pt x="35" y="64"/>
                    <a:pt x="37" y="64"/>
                  </a:cubicBezTo>
                  <a:cubicBezTo>
                    <a:pt x="42" y="65"/>
                    <a:pt x="42" y="65"/>
                    <a:pt x="42" y="65"/>
                  </a:cubicBezTo>
                  <a:cubicBezTo>
                    <a:pt x="47" y="65"/>
                    <a:pt x="47" y="65"/>
                    <a:pt x="47" y="65"/>
                  </a:cubicBezTo>
                  <a:cubicBezTo>
                    <a:pt x="48" y="65"/>
                    <a:pt x="49" y="66"/>
                    <a:pt x="49" y="68"/>
                  </a:cubicBezTo>
                  <a:cubicBezTo>
                    <a:pt x="49" y="70"/>
                    <a:pt x="49" y="72"/>
                    <a:pt x="48" y="72"/>
                  </a:cubicBezTo>
                  <a:cubicBezTo>
                    <a:pt x="3" y="72"/>
                    <a:pt x="3" y="72"/>
                    <a:pt x="3" y="72"/>
                  </a:cubicBezTo>
                  <a:cubicBezTo>
                    <a:pt x="3" y="72"/>
                    <a:pt x="2" y="71"/>
                    <a:pt x="2" y="69"/>
                  </a:cubicBezTo>
                  <a:cubicBezTo>
                    <a:pt x="2" y="66"/>
                    <a:pt x="3" y="65"/>
                    <a:pt x="3" y="65"/>
                  </a:cubicBezTo>
                  <a:cubicBezTo>
                    <a:pt x="10" y="65"/>
                    <a:pt x="10" y="65"/>
                    <a:pt x="10" y="65"/>
                  </a:cubicBezTo>
                  <a:cubicBezTo>
                    <a:pt x="12" y="65"/>
                    <a:pt x="12" y="63"/>
                    <a:pt x="12" y="61"/>
                  </a:cubicBezTo>
                  <a:cubicBezTo>
                    <a:pt x="12" y="39"/>
                    <a:pt x="12" y="39"/>
                    <a:pt x="12" y="39"/>
                  </a:cubicBezTo>
                  <a:cubicBezTo>
                    <a:pt x="12" y="38"/>
                    <a:pt x="12" y="37"/>
                    <a:pt x="10" y="35"/>
                  </a:cubicBezTo>
                  <a:cubicBezTo>
                    <a:pt x="10" y="34"/>
                    <a:pt x="10" y="34"/>
                    <a:pt x="10" y="34"/>
                  </a:cubicBezTo>
                  <a:cubicBezTo>
                    <a:pt x="9" y="34"/>
                    <a:pt x="8" y="33"/>
                    <a:pt x="8" y="33"/>
                  </a:cubicBezTo>
                  <a:cubicBezTo>
                    <a:pt x="7" y="34"/>
                    <a:pt x="7" y="34"/>
                    <a:pt x="7" y="34"/>
                  </a:cubicBezTo>
                  <a:cubicBezTo>
                    <a:pt x="6" y="34"/>
                    <a:pt x="6" y="34"/>
                    <a:pt x="6" y="34"/>
                  </a:cubicBezTo>
                  <a:cubicBezTo>
                    <a:pt x="5" y="33"/>
                    <a:pt x="5" y="33"/>
                    <a:pt x="5" y="33"/>
                  </a:cubicBezTo>
                  <a:cubicBezTo>
                    <a:pt x="5" y="32"/>
                    <a:pt x="5" y="32"/>
                    <a:pt x="5" y="32"/>
                  </a:cubicBezTo>
                  <a:cubicBezTo>
                    <a:pt x="7" y="31"/>
                    <a:pt x="9" y="30"/>
                    <a:pt x="12" y="30"/>
                  </a:cubicBezTo>
                  <a:cubicBezTo>
                    <a:pt x="12" y="30"/>
                    <a:pt x="12" y="30"/>
                    <a:pt x="12" y="30"/>
                  </a:cubicBezTo>
                  <a:cubicBezTo>
                    <a:pt x="12" y="23"/>
                    <a:pt x="12" y="23"/>
                    <a:pt x="12" y="23"/>
                  </a:cubicBezTo>
                  <a:cubicBezTo>
                    <a:pt x="13" y="22"/>
                    <a:pt x="13" y="22"/>
                    <a:pt x="13" y="22"/>
                  </a:cubicBezTo>
                  <a:cubicBezTo>
                    <a:pt x="13" y="22"/>
                    <a:pt x="12" y="20"/>
                    <a:pt x="12" y="16"/>
                  </a:cubicBezTo>
                  <a:cubicBezTo>
                    <a:pt x="12" y="11"/>
                    <a:pt x="10" y="8"/>
                    <a:pt x="4" y="8"/>
                  </a:cubicBezTo>
                  <a:cubicBezTo>
                    <a:pt x="1" y="8"/>
                    <a:pt x="0" y="8"/>
                    <a:pt x="0" y="7"/>
                  </a:cubicBezTo>
                  <a:cubicBezTo>
                    <a:pt x="0" y="3"/>
                    <a:pt x="0" y="3"/>
                    <a:pt x="0" y="3"/>
                  </a:cubicBezTo>
                  <a:cubicBezTo>
                    <a:pt x="0" y="1"/>
                    <a:pt x="0" y="1"/>
                    <a:pt x="0" y="1"/>
                  </a:cubicBezTo>
                  <a:cubicBezTo>
                    <a:pt x="10" y="1"/>
                    <a:pt x="10" y="1"/>
                    <a:pt x="10" y="1"/>
                  </a:cubicBezTo>
                  <a:cubicBezTo>
                    <a:pt x="20" y="1"/>
                    <a:pt x="20" y="1"/>
                    <a:pt x="20" y="1"/>
                  </a:cubicBezTo>
                  <a:cubicBezTo>
                    <a:pt x="20" y="1"/>
                    <a:pt x="20" y="1"/>
                    <a:pt x="20" y="1"/>
                  </a:cubicBezTo>
                  <a:cubicBezTo>
                    <a:pt x="17" y="1"/>
                    <a:pt x="15" y="2"/>
                    <a:pt x="14" y="3"/>
                  </a:cubicBezTo>
                  <a:cubicBezTo>
                    <a:pt x="14" y="3"/>
                    <a:pt x="14" y="3"/>
                    <a:pt x="14" y="3"/>
                  </a:cubicBezTo>
                  <a:cubicBezTo>
                    <a:pt x="9" y="3"/>
                    <a:pt x="9" y="3"/>
                    <a:pt x="9" y="3"/>
                  </a:cubicBezTo>
                  <a:cubicBezTo>
                    <a:pt x="8" y="4"/>
                    <a:pt x="7" y="5"/>
                    <a:pt x="7" y="6"/>
                  </a:cubicBezTo>
                  <a:cubicBezTo>
                    <a:pt x="8" y="6"/>
                    <a:pt x="8" y="6"/>
                    <a:pt x="8" y="6"/>
                  </a:cubicBezTo>
                  <a:cubicBezTo>
                    <a:pt x="9" y="6"/>
                    <a:pt x="9" y="6"/>
                    <a:pt x="9" y="6"/>
                  </a:cubicBezTo>
                  <a:cubicBezTo>
                    <a:pt x="21" y="3"/>
                    <a:pt x="21" y="3"/>
                    <a:pt x="21" y="3"/>
                  </a:cubicBezTo>
                  <a:cubicBezTo>
                    <a:pt x="21" y="3"/>
                    <a:pt x="21" y="3"/>
                    <a:pt x="21" y="3"/>
                  </a:cubicBezTo>
                  <a:cubicBezTo>
                    <a:pt x="24" y="3"/>
                    <a:pt x="25" y="4"/>
                    <a:pt x="27" y="5"/>
                  </a:cubicBezTo>
                  <a:cubicBezTo>
                    <a:pt x="26" y="6"/>
                    <a:pt x="26" y="6"/>
                    <a:pt x="26" y="6"/>
                  </a:cubicBezTo>
                  <a:cubicBezTo>
                    <a:pt x="26" y="7"/>
                    <a:pt x="26" y="7"/>
                    <a:pt x="27" y="7"/>
                  </a:cubicBezTo>
                  <a:cubicBezTo>
                    <a:pt x="27" y="7"/>
                    <a:pt x="27" y="7"/>
                    <a:pt x="27" y="7"/>
                  </a:cubicBezTo>
                  <a:cubicBezTo>
                    <a:pt x="31" y="6"/>
                    <a:pt x="31" y="6"/>
                    <a:pt x="31" y="6"/>
                  </a:cubicBezTo>
                  <a:cubicBezTo>
                    <a:pt x="31" y="6"/>
                    <a:pt x="31" y="6"/>
                    <a:pt x="31" y="6"/>
                  </a:cubicBezTo>
                  <a:cubicBezTo>
                    <a:pt x="31" y="9"/>
                    <a:pt x="31" y="9"/>
                    <a:pt x="31" y="9"/>
                  </a:cubicBezTo>
                  <a:cubicBezTo>
                    <a:pt x="35" y="6"/>
                    <a:pt x="37" y="4"/>
                    <a:pt x="40" y="3"/>
                  </a:cubicBezTo>
                  <a:cubicBezTo>
                    <a:pt x="40" y="4"/>
                    <a:pt x="40" y="4"/>
                    <a:pt x="40" y="4"/>
                  </a:cubicBezTo>
                  <a:cubicBezTo>
                    <a:pt x="41" y="4"/>
                    <a:pt x="41" y="4"/>
                    <a:pt x="41" y="4"/>
                  </a:cubicBezTo>
                  <a:cubicBezTo>
                    <a:pt x="44" y="4"/>
                    <a:pt x="45" y="2"/>
                    <a:pt x="45" y="1"/>
                  </a:cubicBezTo>
                  <a:cubicBezTo>
                    <a:pt x="48" y="0"/>
                    <a:pt x="50" y="0"/>
                    <a:pt x="52" y="0"/>
                  </a:cubicBezTo>
                  <a:moveTo>
                    <a:pt x="2" y="2"/>
                  </a:moveTo>
                  <a:cubicBezTo>
                    <a:pt x="1" y="2"/>
                    <a:pt x="1" y="2"/>
                    <a:pt x="1" y="2"/>
                  </a:cubicBezTo>
                  <a:cubicBezTo>
                    <a:pt x="1" y="3"/>
                    <a:pt x="1" y="3"/>
                    <a:pt x="1" y="3"/>
                  </a:cubicBezTo>
                  <a:cubicBezTo>
                    <a:pt x="2" y="3"/>
                    <a:pt x="2" y="3"/>
                    <a:pt x="2" y="3"/>
                  </a:cubicBezTo>
                  <a:cubicBezTo>
                    <a:pt x="2" y="3"/>
                    <a:pt x="2" y="3"/>
                    <a:pt x="2" y="3"/>
                  </a:cubicBezTo>
                  <a:cubicBezTo>
                    <a:pt x="2" y="3"/>
                    <a:pt x="2" y="3"/>
                    <a:pt x="2" y="3"/>
                  </a:cubicBezTo>
                  <a:lnTo>
                    <a:pt x="2" y="2"/>
                  </a:lnTo>
                  <a:close/>
                  <a:moveTo>
                    <a:pt x="15" y="13"/>
                  </a:moveTo>
                  <a:cubicBezTo>
                    <a:pt x="18" y="15"/>
                    <a:pt x="18" y="15"/>
                    <a:pt x="18" y="15"/>
                  </a:cubicBezTo>
                  <a:cubicBezTo>
                    <a:pt x="19" y="15"/>
                    <a:pt x="19" y="15"/>
                    <a:pt x="19" y="15"/>
                  </a:cubicBezTo>
                  <a:cubicBezTo>
                    <a:pt x="19" y="15"/>
                    <a:pt x="19" y="14"/>
                    <a:pt x="20" y="13"/>
                  </a:cubicBezTo>
                  <a:cubicBezTo>
                    <a:pt x="20" y="12"/>
                    <a:pt x="19" y="11"/>
                    <a:pt x="17" y="10"/>
                  </a:cubicBezTo>
                  <a:cubicBezTo>
                    <a:pt x="17" y="10"/>
                    <a:pt x="16" y="11"/>
                    <a:pt x="15" y="13"/>
                  </a:cubicBezTo>
                  <a:moveTo>
                    <a:pt x="15" y="51"/>
                  </a:moveTo>
                  <a:cubicBezTo>
                    <a:pt x="15" y="52"/>
                    <a:pt x="15" y="52"/>
                    <a:pt x="15" y="52"/>
                  </a:cubicBezTo>
                  <a:cubicBezTo>
                    <a:pt x="15" y="53"/>
                    <a:pt x="15" y="53"/>
                    <a:pt x="16" y="53"/>
                  </a:cubicBezTo>
                  <a:cubicBezTo>
                    <a:pt x="16" y="53"/>
                    <a:pt x="16" y="53"/>
                    <a:pt x="16" y="52"/>
                  </a:cubicBezTo>
                  <a:cubicBezTo>
                    <a:pt x="16" y="51"/>
                    <a:pt x="16" y="51"/>
                    <a:pt x="16" y="51"/>
                  </a:cubicBezTo>
                  <a:lnTo>
                    <a:pt x="15" y="51"/>
                  </a:lnTo>
                  <a:close/>
                  <a:moveTo>
                    <a:pt x="16" y="34"/>
                  </a:moveTo>
                  <a:cubicBezTo>
                    <a:pt x="18" y="35"/>
                    <a:pt x="18" y="36"/>
                    <a:pt x="18" y="36"/>
                  </a:cubicBezTo>
                  <a:cubicBezTo>
                    <a:pt x="19" y="36"/>
                    <a:pt x="19" y="36"/>
                    <a:pt x="19" y="36"/>
                  </a:cubicBezTo>
                  <a:cubicBezTo>
                    <a:pt x="19" y="36"/>
                    <a:pt x="20" y="35"/>
                    <a:pt x="20" y="34"/>
                  </a:cubicBezTo>
                  <a:cubicBezTo>
                    <a:pt x="19" y="33"/>
                    <a:pt x="18" y="32"/>
                    <a:pt x="18" y="32"/>
                  </a:cubicBezTo>
                  <a:cubicBezTo>
                    <a:pt x="17" y="33"/>
                    <a:pt x="17" y="33"/>
                    <a:pt x="16" y="34"/>
                  </a:cubicBezTo>
                  <a:moveTo>
                    <a:pt x="17" y="22"/>
                  </a:moveTo>
                  <a:cubicBezTo>
                    <a:pt x="17" y="24"/>
                    <a:pt x="17" y="25"/>
                    <a:pt x="19" y="25"/>
                  </a:cubicBezTo>
                  <a:cubicBezTo>
                    <a:pt x="20" y="25"/>
                    <a:pt x="20" y="24"/>
                    <a:pt x="21" y="22"/>
                  </a:cubicBezTo>
                  <a:cubicBezTo>
                    <a:pt x="20" y="20"/>
                    <a:pt x="20" y="19"/>
                    <a:pt x="19" y="19"/>
                  </a:cubicBezTo>
                  <a:cubicBezTo>
                    <a:pt x="19" y="19"/>
                    <a:pt x="19" y="19"/>
                    <a:pt x="19" y="19"/>
                  </a:cubicBezTo>
                  <a:cubicBezTo>
                    <a:pt x="17" y="19"/>
                    <a:pt x="17" y="20"/>
                    <a:pt x="17" y="22"/>
                  </a:cubicBezTo>
                  <a:moveTo>
                    <a:pt x="17" y="16"/>
                  </a:moveTo>
                  <a:cubicBezTo>
                    <a:pt x="17" y="17"/>
                    <a:pt x="17" y="17"/>
                    <a:pt x="17" y="17"/>
                  </a:cubicBezTo>
                  <a:cubicBezTo>
                    <a:pt x="18" y="18"/>
                    <a:pt x="18" y="18"/>
                    <a:pt x="18" y="18"/>
                  </a:cubicBezTo>
                  <a:cubicBezTo>
                    <a:pt x="18" y="18"/>
                    <a:pt x="18" y="18"/>
                    <a:pt x="18" y="18"/>
                  </a:cubicBezTo>
                  <a:cubicBezTo>
                    <a:pt x="18" y="17"/>
                    <a:pt x="18" y="17"/>
                    <a:pt x="18" y="17"/>
                  </a:cubicBezTo>
                  <a:cubicBezTo>
                    <a:pt x="18" y="16"/>
                    <a:pt x="18" y="16"/>
                    <a:pt x="18" y="16"/>
                  </a:cubicBezTo>
                  <a:lnTo>
                    <a:pt x="17" y="16"/>
                  </a:lnTo>
                  <a:close/>
                  <a:moveTo>
                    <a:pt x="19" y="5"/>
                  </a:moveTo>
                  <a:cubicBezTo>
                    <a:pt x="19" y="6"/>
                    <a:pt x="19" y="6"/>
                    <a:pt x="19" y="6"/>
                  </a:cubicBezTo>
                  <a:cubicBezTo>
                    <a:pt x="19" y="6"/>
                    <a:pt x="19" y="6"/>
                    <a:pt x="19" y="6"/>
                  </a:cubicBezTo>
                  <a:cubicBezTo>
                    <a:pt x="20" y="5"/>
                    <a:pt x="20" y="5"/>
                    <a:pt x="20" y="5"/>
                  </a:cubicBezTo>
                  <a:cubicBezTo>
                    <a:pt x="20" y="5"/>
                    <a:pt x="20" y="5"/>
                    <a:pt x="20" y="5"/>
                  </a:cubicBezTo>
                  <a:cubicBezTo>
                    <a:pt x="20" y="5"/>
                    <a:pt x="20" y="5"/>
                    <a:pt x="20" y="5"/>
                  </a:cubicBezTo>
                  <a:lnTo>
                    <a:pt x="19" y="5"/>
                  </a:lnTo>
                  <a:close/>
                  <a:moveTo>
                    <a:pt x="20" y="9"/>
                  </a:moveTo>
                  <a:cubicBezTo>
                    <a:pt x="21" y="10"/>
                    <a:pt x="21" y="10"/>
                    <a:pt x="21" y="10"/>
                  </a:cubicBezTo>
                  <a:cubicBezTo>
                    <a:pt x="23" y="10"/>
                    <a:pt x="23" y="8"/>
                    <a:pt x="23" y="6"/>
                  </a:cubicBezTo>
                  <a:cubicBezTo>
                    <a:pt x="23" y="5"/>
                    <a:pt x="23" y="5"/>
                    <a:pt x="23" y="5"/>
                  </a:cubicBezTo>
                  <a:cubicBezTo>
                    <a:pt x="23" y="5"/>
                    <a:pt x="23" y="6"/>
                    <a:pt x="22" y="8"/>
                  </a:cubicBezTo>
                  <a:lnTo>
                    <a:pt x="20" y="9"/>
                  </a:lnTo>
                  <a:close/>
                  <a:moveTo>
                    <a:pt x="21" y="62"/>
                  </a:moveTo>
                  <a:cubicBezTo>
                    <a:pt x="21" y="62"/>
                    <a:pt x="21" y="62"/>
                    <a:pt x="21" y="62"/>
                  </a:cubicBezTo>
                  <a:cubicBezTo>
                    <a:pt x="21" y="63"/>
                    <a:pt x="21" y="63"/>
                    <a:pt x="21" y="63"/>
                  </a:cubicBezTo>
                  <a:cubicBezTo>
                    <a:pt x="21" y="63"/>
                    <a:pt x="21" y="63"/>
                    <a:pt x="21" y="63"/>
                  </a:cubicBezTo>
                  <a:cubicBezTo>
                    <a:pt x="23" y="63"/>
                    <a:pt x="23" y="62"/>
                    <a:pt x="23" y="61"/>
                  </a:cubicBezTo>
                  <a:cubicBezTo>
                    <a:pt x="23" y="61"/>
                    <a:pt x="23" y="61"/>
                    <a:pt x="23" y="61"/>
                  </a:cubicBezTo>
                  <a:cubicBezTo>
                    <a:pt x="23" y="61"/>
                    <a:pt x="23" y="61"/>
                    <a:pt x="23" y="61"/>
                  </a:cubicBezTo>
                  <a:cubicBezTo>
                    <a:pt x="23" y="60"/>
                    <a:pt x="23" y="60"/>
                    <a:pt x="23" y="60"/>
                  </a:cubicBezTo>
                  <a:cubicBezTo>
                    <a:pt x="21" y="61"/>
                    <a:pt x="21" y="61"/>
                    <a:pt x="21" y="62"/>
                  </a:cubicBezTo>
                  <a:moveTo>
                    <a:pt x="22" y="30"/>
                  </a:moveTo>
                  <a:cubicBezTo>
                    <a:pt x="23" y="32"/>
                    <a:pt x="23" y="34"/>
                    <a:pt x="25" y="34"/>
                  </a:cubicBezTo>
                  <a:cubicBezTo>
                    <a:pt x="26" y="33"/>
                    <a:pt x="27" y="32"/>
                    <a:pt x="27" y="31"/>
                  </a:cubicBezTo>
                  <a:cubicBezTo>
                    <a:pt x="26" y="29"/>
                    <a:pt x="25" y="29"/>
                    <a:pt x="24" y="29"/>
                  </a:cubicBezTo>
                  <a:cubicBezTo>
                    <a:pt x="23" y="29"/>
                    <a:pt x="23" y="29"/>
                    <a:pt x="23" y="29"/>
                  </a:cubicBezTo>
                  <a:lnTo>
                    <a:pt x="22" y="30"/>
                  </a:lnTo>
                  <a:close/>
                  <a:moveTo>
                    <a:pt x="24" y="16"/>
                  </a:moveTo>
                  <a:cubicBezTo>
                    <a:pt x="25" y="16"/>
                    <a:pt x="25" y="16"/>
                    <a:pt x="25" y="16"/>
                  </a:cubicBezTo>
                  <a:cubicBezTo>
                    <a:pt x="27" y="16"/>
                    <a:pt x="27" y="16"/>
                    <a:pt x="27" y="16"/>
                  </a:cubicBezTo>
                  <a:cubicBezTo>
                    <a:pt x="28" y="16"/>
                    <a:pt x="28" y="16"/>
                    <a:pt x="28" y="16"/>
                  </a:cubicBezTo>
                  <a:cubicBezTo>
                    <a:pt x="27" y="14"/>
                    <a:pt x="27" y="14"/>
                    <a:pt x="26" y="14"/>
                  </a:cubicBezTo>
                  <a:cubicBezTo>
                    <a:pt x="25" y="14"/>
                    <a:pt x="24" y="15"/>
                    <a:pt x="24" y="16"/>
                  </a:cubicBezTo>
                  <a:moveTo>
                    <a:pt x="25" y="23"/>
                  </a:moveTo>
                  <a:cubicBezTo>
                    <a:pt x="26" y="23"/>
                    <a:pt x="26" y="23"/>
                    <a:pt x="26" y="23"/>
                  </a:cubicBezTo>
                  <a:cubicBezTo>
                    <a:pt x="26" y="23"/>
                    <a:pt x="26" y="23"/>
                    <a:pt x="27" y="22"/>
                  </a:cubicBezTo>
                  <a:cubicBezTo>
                    <a:pt x="27" y="21"/>
                    <a:pt x="27" y="21"/>
                    <a:pt x="27" y="21"/>
                  </a:cubicBezTo>
                  <a:cubicBezTo>
                    <a:pt x="26" y="21"/>
                    <a:pt x="26" y="21"/>
                    <a:pt x="26" y="21"/>
                  </a:cubicBezTo>
                  <a:cubicBezTo>
                    <a:pt x="25" y="21"/>
                    <a:pt x="25" y="22"/>
                    <a:pt x="25" y="23"/>
                  </a:cubicBezTo>
                  <a:moveTo>
                    <a:pt x="28" y="17"/>
                  </a:moveTo>
                  <a:cubicBezTo>
                    <a:pt x="29" y="17"/>
                    <a:pt x="29" y="17"/>
                    <a:pt x="29" y="17"/>
                  </a:cubicBezTo>
                  <a:cubicBezTo>
                    <a:pt x="30" y="17"/>
                    <a:pt x="30" y="17"/>
                    <a:pt x="31" y="16"/>
                  </a:cubicBezTo>
                  <a:cubicBezTo>
                    <a:pt x="31" y="15"/>
                    <a:pt x="31" y="15"/>
                    <a:pt x="31" y="15"/>
                  </a:cubicBezTo>
                  <a:cubicBezTo>
                    <a:pt x="30" y="15"/>
                    <a:pt x="30" y="15"/>
                    <a:pt x="30" y="15"/>
                  </a:cubicBezTo>
                  <a:cubicBezTo>
                    <a:pt x="29" y="15"/>
                    <a:pt x="28" y="16"/>
                    <a:pt x="28" y="17"/>
                  </a:cubicBezTo>
                  <a:moveTo>
                    <a:pt x="28" y="51"/>
                  </a:moveTo>
                  <a:cubicBezTo>
                    <a:pt x="29" y="51"/>
                    <a:pt x="29" y="51"/>
                    <a:pt x="29" y="51"/>
                  </a:cubicBezTo>
                  <a:cubicBezTo>
                    <a:pt x="29" y="50"/>
                    <a:pt x="29" y="50"/>
                    <a:pt x="29" y="50"/>
                  </a:cubicBezTo>
                  <a:cubicBezTo>
                    <a:pt x="28" y="50"/>
                    <a:pt x="28" y="50"/>
                    <a:pt x="28" y="50"/>
                  </a:cubicBezTo>
                  <a:lnTo>
                    <a:pt x="28" y="51"/>
                  </a:lnTo>
                  <a:close/>
                  <a:moveTo>
                    <a:pt x="29" y="11"/>
                  </a:moveTo>
                  <a:cubicBezTo>
                    <a:pt x="29" y="11"/>
                    <a:pt x="29" y="11"/>
                    <a:pt x="29" y="11"/>
                  </a:cubicBezTo>
                  <a:cubicBezTo>
                    <a:pt x="29" y="13"/>
                    <a:pt x="29" y="13"/>
                    <a:pt x="29" y="13"/>
                  </a:cubicBezTo>
                  <a:cubicBezTo>
                    <a:pt x="30" y="12"/>
                    <a:pt x="30" y="12"/>
                    <a:pt x="30" y="12"/>
                  </a:cubicBezTo>
                  <a:cubicBezTo>
                    <a:pt x="29" y="11"/>
                    <a:pt x="29" y="11"/>
                    <a:pt x="29" y="11"/>
                  </a:cubicBezTo>
                  <a:close/>
                  <a:moveTo>
                    <a:pt x="36" y="10"/>
                  </a:moveTo>
                  <a:cubicBezTo>
                    <a:pt x="36" y="11"/>
                    <a:pt x="36" y="11"/>
                    <a:pt x="36" y="11"/>
                  </a:cubicBezTo>
                  <a:cubicBezTo>
                    <a:pt x="38" y="12"/>
                    <a:pt x="38" y="12"/>
                    <a:pt x="38" y="12"/>
                  </a:cubicBezTo>
                  <a:cubicBezTo>
                    <a:pt x="39" y="12"/>
                    <a:pt x="39" y="12"/>
                    <a:pt x="39" y="12"/>
                  </a:cubicBezTo>
                  <a:cubicBezTo>
                    <a:pt x="39" y="9"/>
                    <a:pt x="39" y="9"/>
                    <a:pt x="39" y="9"/>
                  </a:cubicBezTo>
                  <a:cubicBezTo>
                    <a:pt x="38" y="9"/>
                    <a:pt x="38" y="9"/>
                    <a:pt x="38" y="9"/>
                  </a:cubicBezTo>
                  <a:cubicBezTo>
                    <a:pt x="37" y="9"/>
                    <a:pt x="36" y="9"/>
                    <a:pt x="36" y="10"/>
                  </a:cubicBezTo>
                  <a:moveTo>
                    <a:pt x="46" y="68"/>
                  </a:moveTo>
                  <a:cubicBezTo>
                    <a:pt x="47" y="69"/>
                    <a:pt x="47" y="69"/>
                    <a:pt x="47" y="69"/>
                  </a:cubicBezTo>
                  <a:cubicBezTo>
                    <a:pt x="47" y="68"/>
                    <a:pt x="47" y="68"/>
                    <a:pt x="47" y="68"/>
                  </a:cubicBezTo>
                  <a:cubicBezTo>
                    <a:pt x="47" y="68"/>
                    <a:pt x="47" y="68"/>
                    <a:pt x="47" y="68"/>
                  </a:cubicBezTo>
                  <a:lnTo>
                    <a:pt x="46" y="68"/>
                  </a:lnTo>
                  <a:close/>
                  <a:moveTo>
                    <a:pt x="48" y="2"/>
                  </a:moveTo>
                  <a:cubicBezTo>
                    <a:pt x="48" y="3"/>
                    <a:pt x="48" y="3"/>
                    <a:pt x="48" y="3"/>
                  </a:cubicBezTo>
                  <a:cubicBezTo>
                    <a:pt x="49" y="3"/>
                    <a:pt x="49" y="3"/>
                    <a:pt x="49" y="3"/>
                  </a:cubicBezTo>
                  <a:cubicBezTo>
                    <a:pt x="49" y="3"/>
                    <a:pt x="49" y="3"/>
                    <a:pt x="49" y="3"/>
                  </a:cubicBezTo>
                  <a:cubicBezTo>
                    <a:pt x="48" y="2"/>
                    <a:pt x="48" y="2"/>
                    <a:pt x="48" y="2"/>
                  </a:cubicBezTo>
                  <a:close/>
                  <a:moveTo>
                    <a:pt x="50" y="23"/>
                  </a:moveTo>
                  <a:cubicBezTo>
                    <a:pt x="50" y="23"/>
                    <a:pt x="50" y="23"/>
                    <a:pt x="50" y="23"/>
                  </a:cubicBezTo>
                  <a:cubicBezTo>
                    <a:pt x="50" y="25"/>
                    <a:pt x="50" y="25"/>
                    <a:pt x="50" y="25"/>
                  </a:cubicBezTo>
                  <a:cubicBezTo>
                    <a:pt x="50" y="25"/>
                    <a:pt x="50" y="25"/>
                    <a:pt x="50" y="25"/>
                  </a:cubicBezTo>
                  <a:cubicBezTo>
                    <a:pt x="49" y="25"/>
                    <a:pt x="49" y="24"/>
                    <a:pt x="49" y="23"/>
                  </a:cubicBezTo>
                  <a:cubicBezTo>
                    <a:pt x="49" y="23"/>
                    <a:pt x="49" y="23"/>
                    <a:pt x="49" y="23"/>
                  </a:cubicBezTo>
                  <a:lnTo>
                    <a:pt x="50" y="23"/>
                  </a:lnTo>
                  <a:close/>
                  <a:moveTo>
                    <a:pt x="51" y="3"/>
                  </a:moveTo>
                  <a:cubicBezTo>
                    <a:pt x="51" y="4"/>
                    <a:pt x="51" y="4"/>
                    <a:pt x="51" y="4"/>
                  </a:cubicBezTo>
                  <a:cubicBezTo>
                    <a:pt x="52" y="4"/>
                    <a:pt x="52" y="4"/>
                    <a:pt x="52" y="4"/>
                  </a:cubicBezTo>
                  <a:cubicBezTo>
                    <a:pt x="52" y="4"/>
                    <a:pt x="52" y="4"/>
                    <a:pt x="53" y="3"/>
                  </a:cubicBezTo>
                  <a:cubicBezTo>
                    <a:pt x="52" y="2"/>
                    <a:pt x="52" y="2"/>
                    <a:pt x="52" y="2"/>
                  </a:cubicBezTo>
                  <a:cubicBezTo>
                    <a:pt x="52" y="2"/>
                    <a:pt x="52" y="2"/>
                    <a:pt x="52" y="2"/>
                  </a:cubicBezTo>
                  <a:cubicBezTo>
                    <a:pt x="51" y="2"/>
                    <a:pt x="51" y="3"/>
                    <a:pt x="51" y="3"/>
                  </a:cubicBezTo>
                  <a:moveTo>
                    <a:pt x="53" y="18"/>
                  </a:moveTo>
                  <a:cubicBezTo>
                    <a:pt x="52" y="19"/>
                    <a:pt x="52" y="19"/>
                    <a:pt x="52" y="19"/>
                  </a:cubicBezTo>
                  <a:cubicBezTo>
                    <a:pt x="52" y="20"/>
                    <a:pt x="53" y="20"/>
                    <a:pt x="53" y="20"/>
                  </a:cubicBezTo>
                  <a:cubicBezTo>
                    <a:pt x="53" y="20"/>
                    <a:pt x="53" y="20"/>
                    <a:pt x="53" y="20"/>
                  </a:cubicBezTo>
                  <a:cubicBezTo>
                    <a:pt x="54" y="19"/>
                    <a:pt x="54" y="19"/>
                    <a:pt x="54" y="19"/>
                  </a:cubicBezTo>
                  <a:cubicBezTo>
                    <a:pt x="54" y="19"/>
                    <a:pt x="54" y="19"/>
                    <a:pt x="54" y="19"/>
                  </a:cubicBezTo>
                  <a:cubicBezTo>
                    <a:pt x="54" y="18"/>
                    <a:pt x="54" y="18"/>
                    <a:pt x="53" y="18"/>
                  </a:cubicBezTo>
                  <a:moveTo>
                    <a:pt x="54" y="15"/>
                  </a:moveTo>
                  <a:cubicBezTo>
                    <a:pt x="54" y="16"/>
                    <a:pt x="54" y="16"/>
                    <a:pt x="54" y="16"/>
                  </a:cubicBezTo>
                  <a:cubicBezTo>
                    <a:pt x="54" y="17"/>
                    <a:pt x="54" y="17"/>
                    <a:pt x="54" y="17"/>
                  </a:cubicBezTo>
                  <a:cubicBezTo>
                    <a:pt x="55" y="17"/>
                    <a:pt x="55" y="17"/>
                    <a:pt x="55" y="17"/>
                  </a:cubicBezTo>
                  <a:cubicBezTo>
                    <a:pt x="55" y="16"/>
                    <a:pt x="55" y="16"/>
                    <a:pt x="55" y="16"/>
                  </a:cubicBezTo>
                  <a:cubicBezTo>
                    <a:pt x="54" y="15"/>
                    <a:pt x="54" y="15"/>
                    <a:pt x="54" y="15"/>
                  </a:cubicBezTo>
                  <a:close/>
                  <a:moveTo>
                    <a:pt x="54" y="7"/>
                  </a:moveTo>
                  <a:cubicBezTo>
                    <a:pt x="55" y="8"/>
                    <a:pt x="55" y="8"/>
                    <a:pt x="56" y="9"/>
                  </a:cubicBezTo>
                  <a:cubicBezTo>
                    <a:pt x="56" y="8"/>
                    <a:pt x="56" y="8"/>
                    <a:pt x="56" y="8"/>
                  </a:cubicBezTo>
                  <a:cubicBezTo>
                    <a:pt x="56" y="8"/>
                    <a:pt x="56" y="8"/>
                    <a:pt x="56" y="8"/>
                  </a:cubicBezTo>
                  <a:cubicBezTo>
                    <a:pt x="56" y="7"/>
                    <a:pt x="55" y="7"/>
                    <a:pt x="55" y="7"/>
                  </a:cubicBezTo>
                  <a:cubicBezTo>
                    <a:pt x="55" y="7"/>
                    <a:pt x="55" y="7"/>
                    <a:pt x="55" y="7"/>
                  </a:cubicBezTo>
                  <a:lnTo>
                    <a:pt x="54" y="7"/>
                  </a:lnTo>
                  <a:close/>
                  <a:moveTo>
                    <a:pt x="54" y="24"/>
                  </a:moveTo>
                  <a:cubicBezTo>
                    <a:pt x="55" y="26"/>
                    <a:pt x="56" y="27"/>
                    <a:pt x="57" y="27"/>
                  </a:cubicBezTo>
                  <a:cubicBezTo>
                    <a:pt x="59" y="27"/>
                    <a:pt x="59" y="27"/>
                    <a:pt x="59" y="27"/>
                  </a:cubicBezTo>
                  <a:cubicBezTo>
                    <a:pt x="59" y="25"/>
                    <a:pt x="59" y="25"/>
                    <a:pt x="59" y="25"/>
                  </a:cubicBezTo>
                  <a:cubicBezTo>
                    <a:pt x="59" y="23"/>
                    <a:pt x="58" y="22"/>
                    <a:pt x="56" y="22"/>
                  </a:cubicBezTo>
                  <a:cubicBezTo>
                    <a:pt x="55" y="22"/>
                    <a:pt x="55" y="23"/>
                    <a:pt x="55" y="24"/>
                  </a:cubicBezTo>
                  <a:lnTo>
                    <a:pt x="54" y="24"/>
                  </a:lnTo>
                  <a:close/>
                  <a:moveTo>
                    <a:pt x="57" y="16"/>
                  </a:moveTo>
                  <a:cubicBezTo>
                    <a:pt x="57" y="18"/>
                    <a:pt x="57" y="18"/>
                    <a:pt x="57" y="18"/>
                  </a:cubicBezTo>
                  <a:cubicBezTo>
                    <a:pt x="58" y="18"/>
                    <a:pt x="58" y="18"/>
                    <a:pt x="58" y="18"/>
                  </a:cubicBezTo>
                  <a:cubicBezTo>
                    <a:pt x="58" y="18"/>
                    <a:pt x="58" y="18"/>
                    <a:pt x="58" y="18"/>
                  </a:cubicBezTo>
                  <a:cubicBezTo>
                    <a:pt x="57" y="16"/>
                    <a:pt x="57" y="16"/>
                    <a:pt x="57" y="16"/>
                  </a:cubicBezTo>
                  <a:close/>
                  <a:moveTo>
                    <a:pt x="63" y="23"/>
                  </a:moveTo>
                  <a:cubicBezTo>
                    <a:pt x="63" y="24"/>
                    <a:pt x="63" y="24"/>
                    <a:pt x="63" y="24"/>
                  </a:cubicBezTo>
                  <a:cubicBezTo>
                    <a:pt x="63" y="25"/>
                    <a:pt x="64" y="26"/>
                    <a:pt x="64" y="26"/>
                  </a:cubicBezTo>
                  <a:cubicBezTo>
                    <a:pt x="64" y="26"/>
                    <a:pt x="64" y="26"/>
                    <a:pt x="64" y="26"/>
                  </a:cubicBezTo>
                  <a:cubicBezTo>
                    <a:pt x="65" y="25"/>
                    <a:pt x="65" y="25"/>
                    <a:pt x="65" y="25"/>
                  </a:cubicBezTo>
                  <a:cubicBezTo>
                    <a:pt x="65" y="25"/>
                    <a:pt x="65" y="25"/>
                    <a:pt x="65" y="25"/>
                  </a:cubicBezTo>
                  <a:cubicBezTo>
                    <a:pt x="65" y="24"/>
                    <a:pt x="64" y="23"/>
                    <a:pt x="64" y="23"/>
                  </a:cubicBezTo>
                  <a:lnTo>
                    <a:pt x="63" y="23"/>
                  </a:lnTo>
                  <a:close/>
                  <a:moveTo>
                    <a:pt x="65" y="10"/>
                  </a:moveTo>
                  <a:cubicBezTo>
                    <a:pt x="64" y="10"/>
                    <a:pt x="64" y="10"/>
                    <a:pt x="64" y="10"/>
                  </a:cubicBezTo>
                  <a:cubicBezTo>
                    <a:pt x="64" y="10"/>
                    <a:pt x="64" y="10"/>
                    <a:pt x="64" y="10"/>
                  </a:cubicBezTo>
                  <a:cubicBezTo>
                    <a:pt x="64" y="10"/>
                    <a:pt x="64" y="10"/>
                    <a:pt x="64" y="10"/>
                  </a:cubicBezTo>
                  <a:cubicBezTo>
                    <a:pt x="64" y="11"/>
                    <a:pt x="65" y="12"/>
                    <a:pt x="65" y="12"/>
                  </a:cubicBezTo>
                  <a:cubicBezTo>
                    <a:pt x="65" y="12"/>
                    <a:pt x="65" y="12"/>
                    <a:pt x="65" y="12"/>
                  </a:cubicBezTo>
                  <a:cubicBezTo>
                    <a:pt x="66" y="12"/>
                    <a:pt x="66" y="11"/>
                    <a:pt x="66" y="10"/>
                  </a:cubicBezTo>
                  <a:cubicBezTo>
                    <a:pt x="66" y="9"/>
                    <a:pt x="66" y="9"/>
                    <a:pt x="66" y="9"/>
                  </a:cubicBezTo>
                  <a:lnTo>
                    <a:pt x="6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83"/>
            <p:cNvSpPr>
              <a:spLocks noEditPoints="1"/>
            </p:cNvSpPr>
            <p:nvPr/>
          </p:nvSpPr>
          <p:spPr bwMode="auto">
            <a:xfrm>
              <a:off x="3456" y="1202"/>
              <a:ext cx="365" cy="385"/>
            </a:xfrm>
            <a:custGeom>
              <a:avLst/>
              <a:gdLst>
                <a:gd name="T0" fmla="*/ 48 w 154"/>
                <a:gd name="T1" fmla="*/ 151 h 161"/>
                <a:gd name="T2" fmla="*/ 64 w 154"/>
                <a:gd name="T3" fmla="*/ 143 h 161"/>
                <a:gd name="T4" fmla="*/ 81 w 154"/>
                <a:gd name="T5" fmla="*/ 124 h 161"/>
                <a:gd name="T6" fmla="*/ 93 w 154"/>
                <a:gd name="T7" fmla="*/ 104 h 161"/>
                <a:gd name="T8" fmla="*/ 101 w 154"/>
                <a:gd name="T9" fmla="*/ 97 h 161"/>
                <a:gd name="T10" fmla="*/ 95 w 154"/>
                <a:gd name="T11" fmla="*/ 114 h 161"/>
                <a:gd name="T12" fmla="*/ 88 w 154"/>
                <a:gd name="T13" fmla="*/ 122 h 161"/>
                <a:gd name="T14" fmla="*/ 81 w 154"/>
                <a:gd name="T15" fmla="*/ 125 h 161"/>
                <a:gd name="T16" fmla="*/ 81 w 154"/>
                <a:gd name="T17" fmla="*/ 132 h 161"/>
                <a:gd name="T18" fmla="*/ 0 w 154"/>
                <a:gd name="T19" fmla="*/ 129 h 161"/>
                <a:gd name="T20" fmla="*/ 47 w 154"/>
                <a:gd name="T21" fmla="*/ 154 h 161"/>
                <a:gd name="T22" fmla="*/ 58 w 154"/>
                <a:gd name="T23" fmla="*/ 148 h 161"/>
                <a:gd name="T24" fmla="*/ 64 w 154"/>
                <a:gd name="T25" fmla="*/ 149 h 161"/>
                <a:gd name="T26" fmla="*/ 69 w 154"/>
                <a:gd name="T27" fmla="*/ 141 h 161"/>
                <a:gd name="T28" fmla="*/ 76 w 154"/>
                <a:gd name="T29" fmla="*/ 131 h 161"/>
                <a:gd name="T30" fmla="*/ 74 w 154"/>
                <a:gd name="T31" fmla="*/ 137 h 161"/>
                <a:gd name="T32" fmla="*/ 82 w 154"/>
                <a:gd name="T33" fmla="*/ 129 h 161"/>
                <a:gd name="T34" fmla="*/ 88 w 154"/>
                <a:gd name="T35" fmla="*/ 1 h 161"/>
                <a:gd name="T36" fmla="*/ 110 w 154"/>
                <a:gd name="T37" fmla="*/ 29 h 161"/>
                <a:gd name="T38" fmla="*/ 118 w 154"/>
                <a:gd name="T39" fmla="*/ 45 h 161"/>
                <a:gd name="T40" fmla="*/ 124 w 154"/>
                <a:gd name="T41" fmla="*/ 0 h 161"/>
                <a:gd name="T42" fmla="*/ 135 w 154"/>
                <a:gd name="T43" fmla="*/ 33 h 161"/>
                <a:gd name="T44" fmla="*/ 123 w 154"/>
                <a:gd name="T45" fmla="*/ 55 h 161"/>
                <a:gd name="T46" fmla="*/ 121 w 154"/>
                <a:gd name="T47" fmla="*/ 64 h 161"/>
                <a:gd name="T48" fmla="*/ 113 w 154"/>
                <a:gd name="T49" fmla="*/ 82 h 161"/>
                <a:gd name="T50" fmla="*/ 101 w 154"/>
                <a:gd name="T51" fmla="*/ 96 h 161"/>
                <a:gd name="T52" fmla="*/ 102 w 154"/>
                <a:gd name="T53" fmla="*/ 90 h 161"/>
                <a:gd name="T54" fmla="*/ 102 w 154"/>
                <a:gd name="T55" fmla="*/ 87 h 161"/>
                <a:gd name="T56" fmla="*/ 108 w 154"/>
                <a:gd name="T57" fmla="*/ 68 h 161"/>
                <a:gd name="T58" fmla="*/ 101 w 154"/>
                <a:gd name="T59" fmla="*/ 53 h 161"/>
                <a:gd name="T60" fmla="*/ 73 w 154"/>
                <a:gd name="T61" fmla="*/ 0 h 161"/>
                <a:gd name="T62" fmla="*/ 79 w 154"/>
                <a:gd name="T63" fmla="*/ 137 h 161"/>
                <a:gd name="T64" fmla="*/ 84 w 154"/>
                <a:gd name="T65" fmla="*/ 30 h 161"/>
                <a:gd name="T66" fmla="*/ 92 w 154"/>
                <a:gd name="T67" fmla="*/ 122 h 161"/>
                <a:gd name="T68" fmla="*/ 90 w 154"/>
                <a:gd name="T69" fmla="*/ 33 h 161"/>
                <a:gd name="T70" fmla="*/ 91 w 154"/>
                <a:gd name="T71" fmla="*/ 15 h 161"/>
                <a:gd name="T72" fmla="*/ 95 w 154"/>
                <a:gd name="T73" fmla="*/ 109 h 161"/>
                <a:gd name="T74" fmla="*/ 90 w 154"/>
                <a:gd name="T75" fmla="*/ 113 h 161"/>
                <a:gd name="T76" fmla="*/ 91 w 154"/>
                <a:gd name="T77" fmla="*/ 35 h 161"/>
                <a:gd name="T78" fmla="*/ 93 w 154"/>
                <a:gd name="T79" fmla="*/ 93 h 161"/>
                <a:gd name="T80" fmla="*/ 92 w 154"/>
                <a:gd name="T81" fmla="*/ 115 h 161"/>
                <a:gd name="T82" fmla="*/ 95 w 154"/>
                <a:gd name="T83" fmla="*/ 9 h 161"/>
                <a:gd name="T84" fmla="*/ 98 w 154"/>
                <a:gd name="T85" fmla="*/ 98 h 161"/>
                <a:gd name="T86" fmla="*/ 97 w 154"/>
                <a:gd name="T87" fmla="*/ 17 h 161"/>
                <a:gd name="T88" fmla="*/ 99 w 154"/>
                <a:gd name="T89" fmla="*/ 5 h 161"/>
                <a:gd name="T90" fmla="*/ 100 w 154"/>
                <a:gd name="T91" fmla="*/ 95 h 161"/>
                <a:gd name="T92" fmla="*/ 102 w 154"/>
                <a:gd name="T93" fmla="*/ 95 h 161"/>
                <a:gd name="T94" fmla="*/ 103 w 154"/>
                <a:gd name="T95" fmla="*/ 100 h 161"/>
                <a:gd name="T96" fmla="*/ 103 w 154"/>
                <a:gd name="T97" fmla="*/ 43 h 161"/>
                <a:gd name="T98" fmla="*/ 104 w 154"/>
                <a:gd name="T99" fmla="*/ 48 h 161"/>
                <a:gd name="T100" fmla="*/ 106 w 154"/>
                <a:gd name="T101" fmla="*/ 25 h 161"/>
                <a:gd name="T102" fmla="*/ 107 w 154"/>
                <a:gd name="T103" fmla="*/ 41 h 161"/>
                <a:gd name="T104" fmla="*/ 111 w 154"/>
                <a:gd name="T105" fmla="*/ 87 h 161"/>
                <a:gd name="T106" fmla="*/ 111 w 154"/>
                <a:gd name="T107" fmla="*/ 83 h 161"/>
                <a:gd name="T108" fmla="*/ 115 w 154"/>
                <a:gd name="T109" fmla="*/ 50 h 161"/>
                <a:gd name="T110" fmla="*/ 116 w 154"/>
                <a:gd name="T111" fmla="*/ 64 h 161"/>
                <a:gd name="T112" fmla="*/ 115 w 154"/>
                <a:gd name="T113" fmla="*/ 67 h 161"/>
                <a:gd name="T114" fmla="*/ 117 w 154"/>
                <a:gd name="T115" fmla="*/ 50 h 161"/>
                <a:gd name="T116" fmla="*/ 119 w 154"/>
                <a:gd name="T117" fmla="*/ 63 h 161"/>
                <a:gd name="T118" fmla="*/ 137 w 154"/>
                <a:gd name="T119" fmla="*/ 27 h 161"/>
                <a:gd name="T120" fmla="*/ 141 w 154"/>
                <a:gd name="T121" fmla="*/ 1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4" h="161">
                  <a:moveTo>
                    <a:pt x="32" y="89"/>
                  </a:moveTo>
                  <a:cubicBezTo>
                    <a:pt x="32" y="89"/>
                    <a:pt x="32" y="89"/>
                    <a:pt x="32" y="89"/>
                  </a:cubicBezTo>
                  <a:cubicBezTo>
                    <a:pt x="33" y="90"/>
                    <a:pt x="33" y="90"/>
                    <a:pt x="33" y="90"/>
                  </a:cubicBezTo>
                  <a:cubicBezTo>
                    <a:pt x="33" y="91"/>
                    <a:pt x="32" y="91"/>
                    <a:pt x="29" y="92"/>
                  </a:cubicBezTo>
                  <a:cubicBezTo>
                    <a:pt x="21" y="95"/>
                    <a:pt x="15" y="101"/>
                    <a:pt x="9" y="111"/>
                  </a:cubicBezTo>
                  <a:cubicBezTo>
                    <a:pt x="6" y="117"/>
                    <a:pt x="4" y="123"/>
                    <a:pt x="4" y="129"/>
                  </a:cubicBezTo>
                  <a:cubicBezTo>
                    <a:pt x="4" y="142"/>
                    <a:pt x="12" y="150"/>
                    <a:pt x="27" y="154"/>
                  </a:cubicBezTo>
                  <a:cubicBezTo>
                    <a:pt x="33" y="154"/>
                    <a:pt x="33" y="154"/>
                    <a:pt x="33" y="154"/>
                  </a:cubicBezTo>
                  <a:cubicBezTo>
                    <a:pt x="37" y="154"/>
                    <a:pt x="37" y="154"/>
                    <a:pt x="37" y="154"/>
                  </a:cubicBezTo>
                  <a:cubicBezTo>
                    <a:pt x="38" y="154"/>
                    <a:pt x="38" y="154"/>
                    <a:pt x="38" y="154"/>
                  </a:cubicBezTo>
                  <a:cubicBezTo>
                    <a:pt x="38" y="154"/>
                    <a:pt x="38" y="154"/>
                    <a:pt x="38" y="154"/>
                  </a:cubicBezTo>
                  <a:cubicBezTo>
                    <a:pt x="48" y="151"/>
                    <a:pt x="48" y="151"/>
                    <a:pt x="48" y="151"/>
                  </a:cubicBezTo>
                  <a:cubicBezTo>
                    <a:pt x="49" y="151"/>
                    <a:pt x="49" y="151"/>
                    <a:pt x="49" y="151"/>
                  </a:cubicBezTo>
                  <a:cubicBezTo>
                    <a:pt x="49" y="151"/>
                    <a:pt x="49" y="151"/>
                    <a:pt x="49" y="151"/>
                  </a:cubicBezTo>
                  <a:cubicBezTo>
                    <a:pt x="48" y="152"/>
                    <a:pt x="48" y="152"/>
                    <a:pt x="48" y="152"/>
                  </a:cubicBezTo>
                  <a:cubicBezTo>
                    <a:pt x="49" y="154"/>
                    <a:pt x="49" y="154"/>
                    <a:pt x="49" y="154"/>
                  </a:cubicBezTo>
                  <a:cubicBezTo>
                    <a:pt x="49" y="154"/>
                    <a:pt x="49" y="154"/>
                    <a:pt x="49" y="154"/>
                  </a:cubicBezTo>
                  <a:cubicBezTo>
                    <a:pt x="49" y="152"/>
                    <a:pt x="49" y="152"/>
                    <a:pt x="49" y="152"/>
                  </a:cubicBezTo>
                  <a:cubicBezTo>
                    <a:pt x="50" y="151"/>
                    <a:pt x="51" y="151"/>
                    <a:pt x="51" y="149"/>
                  </a:cubicBezTo>
                  <a:cubicBezTo>
                    <a:pt x="53" y="148"/>
                    <a:pt x="57" y="146"/>
                    <a:pt x="63" y="141"/>
                  </a:cubicBezTo>
                  <a:cubicBezTo>
                    <a:pt x="63" y="141"/>
                    <a:pt x="63" y="141"/>
                    <a:pt x="63" y="141"/>
                  </a:cubicBezTo>
                  <a:cubicBezTo>
                    <a:pt x="63" y="141"/>
                    <a:pt x="64" y="142"/>
                    <a:pt x="64" y="142"/>
                  </a:cubicBezTo>
                  <a:cubicBezTo>
                    <a:pt x="64" y="143"/>
                    <a:pt x="64" y="143"/>
                    <a:pt x="64" y="143"/>
                  </a:cubicBezTo>
                  <a:cubicBezTo>
                    <a:pt x="64" y="143"/>
                    <a:pt x="64" y="143"/>
                    <a:pt x="64" y="143"/>
                  </a:cubicBezTo>
                  <a:cubicBezTo>
                    <a:pt x="65" y="142"/>
                    <a:pt x="65" y="142"/>
                    <a:pt x="65" y="142"/>
                  </a:cubicBezTo>
                  <a:cubicBezTo>
                    <a:pt x="65" y="141"/>
                    <a:pt x="65" y="141"/>
                    <a:pt x="65" y="141"/>
                  </a:cubicBezTo>
                  <a:cubicBezTo>
                    <a:pt x="64" y="140"/>
                    <a:pt x="64" y="140"/>
                    <a:pt x="64" y="140"/>
                  </a:cubicBezTo>
                  <a:cubicBezTo>
                    <a:pt x="64" y="140"/>
                    <a:pt x="64" y="140"/>
                    <a:pt x="64" y="140"/>
                  </a:cubicBezTo>
                  <a:cubicBezTo>
                    <a:pt x="66" y="139"/>
                    <a:pt x="66" y="139"/>
                    <a:pt x="66" y="139"/>
                  </a:cubicBezTo>
                  <a:cubicBezTo>
                    <a:pt x="66" y="139"/>
                    <a:pt x="68" y="137"/>
                    <a:pt x="72" y="133"/>
                  </a:cubicBezTo>
                  <a:cubicBezTo>
                    <a:pt x="78" y="127"/>
                    <a:pt x="78" y="127"/>
                    <a:pt x="78" y="127"/>
                  </a:cubicBezTo>
                  <a:cubicBezTo>
                    <a:pt x="79" y="128"/>
                    <a:pt x="79" y="128"/>
                    <a:pt x="79" y="128"/>
                  </a:cubicBezTo>
                  <a:cubicBezTo>
                    <a:pt x="80" y="127"/>
                    <a:pt x="80" y="127"/>
                    <a:pt x="80" y="127"/>
                  </a:cubicBezTo>
                  <a:cubicBezTo>
                    <a:pt x="80" y="127"/>
                    <a:pt x="80" y="127"/>
                    <a:pt x="80" y="127"/>
                  </a:cubicBezTo>
                  <a:cubicBezTo>
                    <a:pt x="80" y="127"/>
                    <a:pt x="80" y="127"/>
                    <a:pt x="80" y="127"/>
                  </a:cubicBezTo>
                  <a:cubicBezTo>
                    <a:pt x="80" y="126"/>
                    <a:pt x="80" y="125"/>
                    <a:pt x="81" y="124"/>
                  </a:cubicBezTo>
                  <a:cubicBezTo>
                    <a:pt x="81" y="124"/>
                    <a:pt x="81" y="124"/>
                    <a:pt x="81" y="124"/>
                  </a:cubicBezTo>
                  <a:cubicBezTo>
                    <a:pt x="81" y="123"/>
                    <a:pt x="81" y="123"/>
                    <a:pt x="81" y="123"/>
                  </a:cubicBezTo>
                  <a:cubicBezTo>
                    <a:pt x="82" y="121"/>
                    <a:pt x="82" y="121"/>
                    <a:pt x="82" y="121"/>
                  </a:cubicBezTo>
                  <a:cubicBezTo>
                    <a:pt x="82" y="121"/>
                    <a:pt x="82" y="121"/>
                    <a:pt x="82" y="121"/>
                  </a:cubicBezTo>
                  <a:cubicBezTo>
                    <a:pt x="82" y="121"/>
                    <a:pt x="82" y="121"/>
                    <a:pt x="82" y="121"/>
                  </a:cubicBezTo>
                  <a:cubicBezTo>
                    <a:pt x="83" y="122"/>
                    <a:pt x="85" y="122"/>
                    <a:pt x="86" y="122"/>
                  </a:cubicBezTo>
                  <a:cubicBezTo>
                    <a:pt x="86" y="121"/>
                    <a:pt x="85" y="120"/>
                    <a:pt x="84" y="119"/>
                  </a:cubicBezTo>
                  <a:cubicBezTo>
                    <a:pt x="85" y="118"/>
                    <a:pt x="86" y="117"/>
                    <a:pt x="86" y="116"/>
                  </a:cubicBezTo>
                  <a:cubicBezTo>
                    <a:pt x="86" y="116"/>
                    <a:pt x="86" y="116"/>
                    <a:pt x="86" y="116"/>
                  </a:cubicBezTo>
                  <a:cubicBezTo>
                    <a:pt x="86" y="115"/>
                    <a:pt x="86" y="115"/>
                    <a:pt x="86" y="115"/>
                  </a:cubicBezTo>
                  <a:cubicBezTo>
                    <a:pt x="88" y="113"/>
                    <a:pt x="88" y="113"/>
                    <a:pt x="88" y="113"/>
                  </a:cubicBezTo>
                  <a:cubicBezTo>
                    <a:pt x="93" y="104"/>
                    <a:pt x="93" y="104"/>
                    <a:pt x="93" y="104"/>
                  </a:cubicBezTo>
                  <a:cubicBezTo>
                    <a:pt x="94" y="103"/>
                    <a:pt x="94" y="103"/>
                    <a:pt x="94" y="103"/>
                  </a:cubicBezTo>
                  <a:cubicBezTo>
                    <a:pt x="95" y="104"/>
                    <a:pt x="95" y="104"/>
                    <a:pt x="95" y="104"/>
                  </a:cubicBezTo>
                  <a:cubicBezTo>
                    <a:pt x="95" y="104"/>
                    <a:pt x="95" y="104"/>
                    <a:pt x="95" y="104"/>
                  </a:cubicBezTo>
                  <a:cubicBezTo>
                    <a:pt x="93" y="105"/>
                    <a:pt x="93" y="105"/>
                    <a:pt x="93" y="106"/>
                  </a:cubicBezTo>
                  <a:cubicBezTo>
                    <a:pt x="93" y="106"/>
                    <a:pt x="93" y="106"/>
                    <a:pt x="93" y="106"/>
                  </a:cubicBezTo>
                  <a:cubicBezTo>
                    <a:pt x="93" y="107"/>
                    <a:pt x="93" y="107"/>
                    <a:pt x="93" y="107"/>
                  </a:cubicBezTo>
                  <a:cubicBezTo>
                    <a:pt x="97" y="107"/>
                    <a:pt x="97" y="107"/>
                    <a:pt x="97" y="107"/>
                  </a:cubicBezTo>
                  <a:cubicBezTo>
                    <a:pt x="97" y="106"/>
                    <a:pt x="97" y="106"/>
                    <a:pt x="97" y="106"/>
                  </a:cubicBezTo>
                  <a:cubicBezTo>
                    <a:pt x="96" y="105"/>
                    <a:pt x="96" y="105"/>
                    <a:pt x="96" y="105"/>
                  </a:cubicBezTo>
                  <a:cubicBezTo>
                    <a:pt x="96" y="105"/>
                    <a:pt x="96" y="105"/>
                    <a:pt x="96" y="105"/>
                  </a:cubicBezTo>
                  <a:cubicBezTo>
                    <a:pt x="98" y="104"/>
                    <a:pt x="99" y="102"/>
                    <a:pt x="99" y="100"/>
                  </a:cubicBezTo>
                  <a:cubicBezTo>
                    <a:pt x="101" y="97"/>
                    <a:pt x="101" y="97"/>
                    <a:pt x="101" y="97"/>
                  </a:cubicBezTo>
                  <a:cubicBezTo>
                    <a:pt x="101" y="97"/>
                    <a:pt x="101" y="97"/>
                    <a:pt x="101" y="97"/>
                  </a:cubicBezTo>
                  <a:cubicBezTo>
                    <a:pt x="102" y="98"/>
                    <a:pt x="102" y="98"/>
                    <a:pt x="102" y="98"/>
                  </a:cubicBezTo>
                  <a:cubicBezTo>
                    <a:pt x="103" y="98"/>
                    <a:pt x="103" y="98"/>
                    <a:pt x="103" y="98"/>
                  </a:cubicBezTo>
                  <a:cubicBezTo>
                    <a:pt x="103" y="98"/>
                    <a:pt x="103" y="98"/>
                    <a:pt x="103" y="98"/>
                  </a:cubicBezTo>
                  <a:cubicBezTo>
                    <a:pt x="105" y="98"/>
                    <a:pt x="105" y="98"/>
                    <a:pt x="105" y="98"/>
                  </a:cubicBezTo>
                  <a:cubicBezTo>
                    <a:pt x="106" y="98"/>
                    <a:pt x="106" y="98"/>
                    <a:pt x="106" y="99"/>
                  </a:cubicBezTo>
                  <a:cubicBezTo>
                    <a:pt x="106" y="101"/>
                    <a:pt x="104" y="103"/>
                    <a:pt x="100" y="107"/>
                  </a:cubicBezTo>
                  <a:cubicBezTo>
                    <a:pt x="99" y="106"/>
                    <a:pt x="99" y="106"/>
                    <a:pt x="99" y="106"/>
                  </a:cubicBezTo>
                  <a:cubicBezTo>
                    <a:pt x="97" y="111"/>
                    <a:pt x="97" y="111"/>
                    <a:pt x="97" y="111"/>
                  </a:cubicBezTo>
                  <a:cubicBezTo>
                    <a:pt x="97" y="111"/>
                    <a:pt x="97" y="111"/>
                    <a:pt x="97" y="111"/>
                  </a:cubicBezTo>
                  <a:cubicBezTo>
                    <a:pt x="97" y="112"/>
                    <a:pt x="97" y="112"/>
                    <a:pt x="97" y="112"/>
                  </a:cubicBezTo>
                  <a:cubicBezTo>
                    <a:pt x="97" y="113"/>
                    <a:pt x="97" y="113"/>
                    <a:pt x="95" y="114"/>
                  </a:cubicBezTo>
                  <a:cubicBezTo>
                    <a:pt x="95" y="112"/>
                    <a:pt x="94" y="112"/>
                    <a:pt x="94" y="112"/>
                  </a:cubicBezTo>
                  <a:cubicBezTo>
                    <a:pt x="93" y="112"/>
                    <a:pt x="93" y="112"/>
                    <a:pt x="93" y="112"/>
                  </a:cubicBezTo>
                  <a:cubicBezTo>
                    <a:pt x="94" y="114"/>
                    <a:pt x="94" y="114"/>
                    <a:pt x="94" y="114"/>
                  </a:cubicBezTo>
                  <a:cubicBezTo>
                    <a:pt x="91" y="118"/>
                    <a:pt x="91" y="118"/>
                    <a:pt x="91" y="118"/>
                  </a:cubicBezTo>
                  <a:cubicBezTo>
                    <a:pt x="90" y="116"/>
                    <a:pt x="90" y="116"/>
                    <a:pt x="90" y="116"/>
                  </a:cubicBezTo>
                  <a:cubicBezTo>
                    <a:pt x="89" y="116"/>
                    <a:pt x="89" y="116"/>
                    <a:pt x="89" y="116"/>
                  </a:cubicBezTo>
                  <a:cubicBezTo>
                    <a:pt x="89" y="116"/>
                    <a:pt x="89" y="117"/>
                    <a:pt x="88" y="117"/>
                  </a:cubicBezTo>
                  <a:cubicBezTo>
                    <a:pt x="87" y="117"/>
                    <a:pt x="87" y="118"/>
                    <a:pt x="87" y="120"/>
                  </a:cubicBezTo>
                  <a:cubicBezTo>
                    <a:pt x="87" y="120"/>
                    <a:pt x="87" y="120"/>
                    <a:pt x="87" y="120"/>
                  </a:cubicBezTo>
                  <a:cubicBezTo>
                    <a:pt x="88" y="120"/>
                    <a:pt x="88" y="120"/>
                    <a:pt x="88" y="120"/>
                  </a:cubicBezTo>
                  <a:cubicBezTo>
                    <a:pt x="88" y="120"/>
                    <a:pt x="88" y="120"/>
                    <a:pt x="88" y="120"/>
                  </a:cubicBezTo>
                  <a:cubicBezTo>
                    <a:pt x="88" y="122"/>
                    <a:pt x="88" y="122"/>
                    <a:pt x="88" y="122"/>
                  </a:cubicBezTo>
                  <a:cubicBezTo>
                    <a:pt x="87" y="121"/>
                    <a:pt x="87" y="121"/>
                    <a:pt x="87" y="121"/>
                  </a:cubicBezTo>
                  <a:cubicBezTo>
                    <a:pt x="87" y="121"/>
                    <a:pt x="87" y="121"/>
                    <a:pt x="87" y="121"/>
                  </a:cubicBezTo>
                  <a:cubicBezTo>
                    <a:pt x="87" y="123"/>
                    <a:pt x="87" y="123"/>
                    <a:pt x="87" y="123"/>
                  </a:cubicBezTo>
                  <a:cubicBezTo>
                    <a:pt x="85" y="123"/>
                    <a:pt x="85" y="123"/>
                    <a:pt x="85" y="123"/>
                  </a:cubicBezTo>
                  <a:cubicBezTo>
                    <a:pt x="85" y="123"/>
                    <a:pt x="85" y="123"/>
                    <a:pt x="85" y="123"/>
                  </a:cubicBezTo>
                  <a:cubicBezTo>
                    <a:pt x="83" y="123"/>
                    <a:pt x="83" y="123"/>
                    <a:pt x="83" y="123"/>
                  </a:cubicBezTo>
                  <a:cubicBezTo>
                    <a:pt x="83" y="123"/>
                    <a:pt x="83" y="123"/>
                    <a:pt x="83" y="123"/>
                  </a:cubicBezTo>
                  <a:cubicBezTo>
                    <a:pt x="83" y="123"/>
                    <a:pt x="83" y="123"/>
                    <a:pt x="83" y="123"/>
                  </a:cubicBezTo>
                  <a:cubicBezTo>
                    <a:pt x="82" y="123"/>
                    <a:pt x="82" y="123"/>
                    <a:pt x="82" y="123"/>
                  </a:cubicBezTo>
                  <a:cubicBezTo>
                    <a:pt x="82" y="124"/>
                    <a:pt x="82" y="124"/>
                    <a:pt x="82" y="124"/>
                  </a:cubicBezTo>
                  <a:cubicBezTo>
                    <a:pt x="82" y="124"/>
                    <a:pt x="82" y="124"/>
                    <a:pt x="82" y="124"/>
                  </a:cubicBezTo>
                  <a:cubicBezTo>
                    <a:pt x="81" y="125"/>
                    <a:pt x="81" y="125"/>
                    <a:pt x="81" y="125"/>
                  </a:cubicBezTo>
                  <a:cubicBezTo>
                    <a:pt x="82" y="126"/>
                    <a:pt x="82" y="126"/>
                    <a:pt x="82" y="126"/>
                  </a:cubicBezTo>
                  <a:cubicBezTo>
                    <a:pt x="81" y="127"/>
                    <a:pt x="81" y="127"/>
                    <a:pt x="81" y="127"/>
                  </a:cubicBezTo>
                  <a:cubicBezTo>
                    <a:pt x="81" y="127"/>
                    <a:pt x="81" y="127"/>
                    <a:pt x="81" y="127"/>
                  </a:cubicBezTo>
                  <a:cubicBezTo>
                    <a:pt x="82" y="128"/>
                    <a:pt x="82" y="128"/>
                    <a:pt x="82" y="128"/>
                  </a:cubicBezTo>
                  <a:cubicBezTo>
                    <a:pt x="82" y="128"/>
                    <a:pt x="82" y="128"/>
                    <a:pt x="82" y="128"/>
                  </a:cubicBezTo>
                  <a:cubicBezTo>
                    <a:pt x="82" y="127"/>
                    <a:pt x="82" y="127"/>
                    <a:pt x="82" y="127"/>
                  </a:cubicBezTo>
                  <a:cubicBezTo>
                    <a:pt x="82" y="127"/>
                    <a:pt x="82" y="127"/>
                    <a:pt x="82" y="127"/>
                  </a:cubicBezTo>
                  <a:cubicBezTo>
                    <a:pt x="84" y="129"/>
                    <a:pt x="84" y="129"/>
                    <a:pt x="84" y="129"/>
                  </a:cubicBezTo>
                  <a:cubicBezTo>
                    <a:pt x="85" y="129"/>
                    <a:pt x="85" y="129"/>
                    <a:pt x="86" y="128"/>
                  </a:cubicBezTo>
                  <a:cubicBezTo>
                    <a:pt x="86" y="128"/>
                    <a:pt x="86" y="128"/>
                    <a:pt x="86" y="128"/>
                  </a:cubicBezTo>
                  <a:cubicBezTo>
                    <a:pt x="86" y="129"/>
                    <a:pt x="86" y="129"/>
                    <a:pt x="86" y="129"/>
                  </a:cubicBezTo>
                  <a:cubicBezTo>
                    <a:pt x="84" y="130"/>
                    <a:pt x="82" y="132"/>
                    <a:pt x="81" y="132"/>
                  </a:cubicBezTo>
                  <a:cubicBezTo>
                    <a:pt x="80" y="135"/>
                    <a:pt x="80" y="135"/>
                    <a:pt x="80" y="135"/>
                  </a:cubicBezTo>
                  <a:cubicBezTo>
                    <a:pt x="80" y="135"/>
                    <a:pt x="80" y="135"/>
                    <a:pt x="81" y="136"/>
                  </a:cubicBezTo>
                  <a:cubicBezTo>
                    <a:pt x="81" y="136"/>
                    <a:pt x="81" y="136"/>
                    <a:pt x="81" y="136"/>
                  </a:cubicBezTo>
                  <a:cubicBezTo>
                    <a:pt x="80" y="137"/>
                    <a:pt x="79" y="138"/>
                    <a:pt x="78" y="139"/>
                  </a:cubicBezTo>
                  <a:cubicBezTo>
                    <a:pt x="78" y="139"/>
                    <a:pt x="77" y="140"/>
                    <a:pt x="76" y="141"/>
                  </a:cubicBezTo>
                  <a:cubicBezTo>
                    <a:pt x="75" y="141"/>
                    <a:pt x="75" y="141"/>
                    <a:pt x="75" y="141"/>
                  </a:cubicBezTo>
                  <a:cubicBezTo>
                    <a:pt x="75" y="142"/>
                    <a:pt x="74" y="143"/>
                    <a:pt x="72" y="145"/>
                  </a:cubicBezTo>
                  <a:cubicBezTo>
                    <a:pt x="70" y="146"/>
                    <a:pt x="67" y="149"/>
                    <a:pt x="63" y="152"/>
                  </a:cubicBezTo>
                  <a:cubicBezTo>
                    <a:pt x="53" y="158"/>
                    <a:pt x="43" y="161"/>
                    <a:pt x="34" y="161"/>
                  </a:cubicBezTo>
                  <a:cubicBezTo>
                    <a:pt x="23" y="161"/>
                    <a:pt x="13" y="157"/>
                    <a:pt x="5" y="148"/>
                  </a:cubicBezTo>
                  <a:cubicBezTo>
                    <a:pt x="2" y="143"/>
                    <a:pt x="0" y="137"/>
                    <a:pt x="0" y="132"/>
                  </a:cubicBezTo>
                  <a:cubicBezTo>
                    <a:pt x="0" y="129"/>
                    <a:pt x="0" y="129"/>
                    <a:pt x="0" y="129"/>
                  </a:cubicBezTo>
                  <a:cubicBezTo>
                    <a:pt x="0" y="118"/>
                    <a:pt x="5" y="108"/>
                    <a:pt x="15" y="98"/>
                  </a:cubicBezTo>
                  <a:cubicBezTo>
                    <a:pt x="21" y="92"/>
                    <a:pt x="27" y="89"/>
                    <a:pt x="32" y="89"/>
                  </a:cubicBezTo>
                  <a:moveTo>
                    <a:pt x="45" y="154"/>
                  </a:moveTo>
                  <a:cubicBezTo>
                    <a:pt x="44" y="155"/>
                    <a:pt x="44" y="155"/>
                    <a:pt x="44" y="155"/>
                  </a:cubicBezTo>
                  <a:cubicBezTo>
                    <a:pt x="45" y="156"/>
                    <a:pt x="45" y="156"/>
                    <a:pt x="45" y="156"/>
                  </a:cubicBezTo>
                  <a:cubicBezTo>
                    <a:pt x="46" y="156"/>
                    <a:pt x="46" y="156"/>
                    <a:pt x="46" y="156"/>
                  </a:cubicBezTo>
                  <a:cubicBezTo>
                    <a:pt x="45" y="154"/>
                    <a:pt x="45" y="154"/>
                    <a:pt x="45" y="154"/>
                  </a:cubicBezTo>
                  <a:close/>
                  <a:moveTo>
                    <a:pt x="47" y="154"/>
                  </a:moveTo>
                  <a:cubicBezTo>
                    <a:pt x="48" y="154"/>
                    <a:pt x="48" y="154"/>
                    <a:pt x="48" y="154"/>
                  </a:cubicBezTo>
                  <a:cubicBezTo>
                    <a:pt x="48" y="153"/>
                    <a:pt x="48" y="153"/>
                    <a:pt x="48" y="153"/>
                  </a:cubicBezTo>
                  <a:cubicBezTo>
                    <a:pt x="47" y="153"/>
                    <a:pt x="47" y="153"/>
                    <a:pt x="47" y="153"/>
                  </a:cubicBezTo>
                  <a:lnTo>
                    <a:pt x="47" y="154"/>
                  </a:lnTo>
                  <a:close/>
                  <a:moveTo>
                    <a:pt x="52" y="153"/>
                  </a:moveTo>
                  <a:cubicBezTo>
                    <a:pt x="52" y="153"/>
                    <a:pt x="52" y="153"/>
                    <a:pt x="52" y="153"/>
                  </a:cubicBezTo>
                  <a:cubicBezTo>
                    <a:pt x="52" y="155"/>
                    <a:pt x="53" y="155"/>
                    <a:pt x="54" y="155"/>
                  </a:cubicBezTo>
                  <a:cubicBezTo>
                    <a:pt x="55" y="155"/>
                    <a:pt x="55" y="155"/>
                    <a:pt x="55" y="155"/>
                  </a:cubicBezTo>
                  <a:cubicBezTo>
                    <a:pt x="55" y="154"/>
                    <a:pt x="56" y="152"/>
                    <a:pt x="58" y="150"/>
                  </a:cubicBezTo>
                  <a:cubicBezTo>
                    <a:pt x="59" y="150"/>
                    <a:pt x="59" y="150"/>
                    <a:pt x="59" y="150"/>
                  </a:cubicBezTo>
                  <a:cubicBezTo>
                    <a:pt x="59" y="150"/>
                    <a:pt x="59" y="150"/>
                    <a:pt x="59" y="150"/>
                  </a:cubicBezTo>
                  <a:cubicBezTo>
                    <a:pt x="58" y="149"/>
                    <a:pt x="58" y="149"/>
                    <a:pt x="58" y="149"/>
                  </a:cubicBezTo>
                  <a:cubicBezTo>
                    <a:pt x="58" y="149"/>
                    <a:pt x="58" y="149"/>
                    <a:pt x="58" y="149"/>
                  </a:cubicBezTo>
                  <a:cubicBezTo>
                    <a:pt x="56" y="152"/>
                    <a:pt x="54" y="153"/>
                    <a:pt x="52" y="153"/>
                  </a:cubicBezTo>
                  <a:moveTo>
                    <a:pt x="58" y="147"/>
                  </a:moveTo>
                  <a:cubicBezTo>
                    <a:pt x="58" y="148"/>
                    <a:pt x="58" y="148"/>
                    <a:pt x="58" y="148"/>
                  </a:cubicBezTo>
                  <a:cubicBezTo>
                    <a:pt x="58" y="148"/>
                    <a:pt x="59" y="148"/>
                    <a:pt x="60" y="149"/>
                  </a:cubicBezTo>
                  <a:cubicBezTo>
                    <a:pt x="60" y="148"/>
                    <a:pt x="60" y="148"/>
                    <a:pt x="60" y="148"/>
                  </a:cubicBezTo>
                  <a:cubicBezTo>
                    <a:pt x="60" y="147"/>
                    <a:pt x="60" y="147"/>
                    <a:pt x="60" y="147"/>
                  </a:cubicBezTo>
                  <a:cubicBezTo>
                    <a:pt x="59" y="147"/>
                    <a:pt x="59" y="147"/>
                    <a:pt x="59" y="147"/>
                  </a:cubicBezTo>
                  <a:lnTo>
                    <a:pt x="58" y="147"/>
                  </a:lnTo>
                  <a:close/>
                  <a:moveTo>
                    <a:pt x="60" y="150"/>
                  </a:moveTo>
                  <a:cubicBezTo>
                    <a:pt x="60" y="151"/>
                    <a:pt x="60" y="151"/>
                    <a:pt x="60" y="151"/>
                  </a:cubicBezTo>
                  <a:cubicBezTo>
                    <a:pt x="61" y="151"/>
                    <a:pt x="61" y="151"/>
                    <a:pt x="61" y="151"/>
                  </a:cubicBezTo>
                  <a:cubicBezTo>
                    <a:pt x="61" y="150"/>
                    <a:pt x="61" y="150"/>
                    <a:pt x="61" y="150"/>
                  </a:cubicBezTo>
                  <a:lnTo>
                    <a:pt x="60" y="150"/>
                  </a:lnTo>
                  <a:close/>
                  <a:moveTo>
                    <a:pt x="63" y="149"/>
                  </a:moveTo>
                  <a:cubicBezTo>
                    <a:pt x="64" y="149"/>
                    <a:pt x="64" y="149"/>
                    <a:pt x="64" y="149"/>
                  </a:cubicBezTo>
                  <a:cubicBezTo>
                    <a:pt x="64" y="149"/>
                    <a:pt x="64" y="149"/>
                    <a:pt x="64" y="149"/>
                  </a:cubicBezTo>
                  <a:cubicBezTo>
                    <a:pt x="63" y="149"/>
                    <a:pt x="63" y="149"/>
                    <a:pt x="63" y="149"/>
                  </a:cubicBezTo>
                  <a:close/>
                  <a:moveTo>
                    <a:pt x="65" y="147"/>
                  </a:moveTo>
                  <a:cubicBezTo>
                    <a:pt x="65" y="147"/>
                    <a:pt x="65" y="147"/>
                    <a:pt x="65" y="147"/>
                  </a:cubicBezTo>
                  <a:cubicBezTo>
                    <a:pt x="65" y="147"/>
                    <a:pt x="65" y="147"/>
                    <a:pt x="65" y="147"/>
                  </a:cubicBezTo>
                  <a:cubicBezTo>
                    <a:pt x="65" y="147"/>
                    <a:pt x="65" y="147"/>
                    <a:pt x="65" y="147"/>
                  </a:cubicBezTo>
                  <a:close/>
                  <a:moveTo>
                    <a:pt x="69" y="139"/>
                  </a:moveTo>
                  <a:cubicBezTo>
                    <a:pt x="69" y="140"/>
                    <a:pt x="69" y="140"/>
                    <a:pt x="69" y="140"/>
                  </a:cubicBezTo>
                  <a:cubicBezTo>
                    <a:pt x="69" y="140"/>
                    <a:pt x="69" y="140"/>
                    <a:pt x="69" y="140"/>
                  </a:cubicBezTo>
                  <a:cubicBezTo>
                    <a:pt x="69" y="140"/>
                    <a:pt x="69" y="140"/>
                    <a:pt x="69" y="140"/>
                  </a:cubicBezTo>
                  <a:lnTo>
                    <a:pt x="69" y="139"/>
                  </a:lnTo>
                  <a:close/>
                  <a:moveTo>
                    <a:pt x="69" y="141"/>
                  </a:moveTo>
                  <a:cubicBezTo>
                    <a:pt x="69" y="142"/>
                    <a:pt x="69" y="142"/>
                    <a:pt x="69" y="142"/>
                  </a:cubicBezTo>
                  <a:cubicBezTo>
                    <a:pt x="70" y="142"/>
                    <a:pt x="70" y="142"/>
                    <a:pt x="70" y="142"/>
                  </a:cubicBezTo>
                  <a:lnTo>
                    <a:pt x="69" y="141"/>
                  </a:lnTo>
                  <a:close/>
                  <a:moveTo>
                    <a:pt x="80" y="129"/>
                  </a:moveTo>
                  <a:cubicBezTo>
                    <a:pt x="78" y="129"/>
                    <a:pt x="78" y="129"/>
                    <a:pt x="78" y="129"/>
                  </a:cubicBezTo>
                  <a:cubicBezTo>
                    <a:pt x="76" y="129"/>
                    <a:pt x="76" y="130"/>
                    <a:pt x="76" y="131"/>
                  </a:cubicBezTo>
                  <a:cubicBezTo>
                    <a:pt x="75" y="131"/>
                    <a:pt x="75" y="131"/>
                    <a:pt x="75" y="131"/>
                  </a:cubicBezTo>
                  <a:cubicBezTo>
                    <a:pt x="75" y="131"/>
                    <a:pt x="75" y="131"/>
                    <a:pt x="75" y="131"/>
                  </a:cubicBezTo>
                  <a:cubicBezTo>
                    <a:pt x="75" y="131"/>
                    <a:pt x="75" y="131"/>
                    <a:pt x="74" y="132"/>
                  </a:cubicBezTo>
                  <a:cubicBezTo>
                    <a:pt x="75" y="132"/>
                    <a:pt x="75" y="132"/>
                    <a:pt x="75" y="132"/>
                  </a:cubicBezTo>
                  <a:cubicBezTo>
                    <a:pt x="75" y="132"/>
                    <a:pt x="75" y="132"/>
                    <a:pt x="75" y="132"/>
                  </a:cubicBezTo>
                  <a:cubicBezTo>
                    <a:pt x="75" y="132"/>
                    <a:pt x="76" y="132"/>
                    <a:pt x="76" y="131"/>
                  </a:cubicBezTo>
                  <a:cubicBezTo>
                    <a:pt x="76" y="132"/>
                    <a:pt x="76" y="132"/>
                    <a:pt x="76" y="132"/>
                  </a:cubicBezTo>
                  <a:cubicBezTo>
                    <a:pt x="76" y="132"/>
                    <a:pt x="76" y="132"/>
                    <a:pt x="76" y="132"/>
                  </a:cubicBezTo>
                  <a:cubicBezTo>
                    <a:pt x="76" y="133"/>
                    <a:pt x="75" y="133"/>
                    <a:pt x="74" y="134"/>
                  </a:cubicBezTo>
                  <a:cubicBezTo>
                    <a:pt x="74" y="134"/>
                    <a:pt x="74" y="134"/>
                    <a:pt x="74" y="134"/>
                  </a:cubicBezTo>
                  <a:cubicBezTo>
                    <a:pt x="72" y="134"/>
                    <a:pt x="72" y="134"/>
                    <a:pt x="72" y="134"/>
                  </a:cubicBezTo>
                  <a:cubicBezTo>
                    <a:pt x="71" y="135"/>
                    <a:pt x="71" y="135"/>
                    <a:pt x="71" y="135"/>
                  </a:cubicBezTo>
                  <a:cubicBezTo>
                    <a:pt x="73" y="136"/>
                    <a:pt x="73" y="136"/>
                    <a:pt x="73" y="136"/>
                  </a:cubicBezTo>
                  <a:cubicBezTo>
                    <a:pt x="72" y="138"/>
                    <a:pt x="72" y="138"/>
                    <a:pt x="72" y="138"/>
                  </a:cubicBezTo>
                  <a:cubicBezTo>
                    <a:pt x="73" y="138"/>
                    <a:pt x="73" y="138"/>
                    <a:pt x="73" y="138"/>
                  </a:cubicBezTo>
                  <a:cubicBezTo>
                    <a:pt x="74" y="138"/>
                    <a:pt x="74" y="138"/>
                    <a:pt x="74" y="138"/>
                  </a:cubicBezTo>
                  <a:cubicBezTo>
                    <a:pt x="74" y="137"/>
                    <a:pt x="74" y="137"/>
                    <a:pt x="74" y="137"/>
                  </a:cubicBezTo>
                  <a:cubicBezTo>
                    <a:pt x="74" y="137"/>
                    <a:pt x="74" y="137"/>
                    <a:pt x="74" y="137"/>
                  </a:cubicBezTo>
                  <a:cubicBezTo>
                    <a:pt x="74" y="137"/>
                    <a:pt x="74" y="137"/>
                    <a:pt x="74" y="137"/>
                  </a:cubicBezTo>
                  <a:cubicBezTo>
                    <a:pt x="74" y="137"/>
                    <a:pt x="74" y="137"/>
                    <a:pt x="74" y="137"/>
                  </a:cubicBezTo>
                  <a:cubicBezTo>
                    <a:pt x="75" y="135"/>
                    <a:pt x="75" y="135"/>
                    <a:pt x="75" y="135"/>
                  </a:cubicBezTo>
                  <a:cubicBezTo>
                    <a:pt x="77" y="136"/>
                    <a:pt x="77" y="136"/>
                    <a:pt x="77" y="136"/>
                  </a:cubicBezTo>
                  <a:cubicBezTo>
                    <a:pt x="77" y="136"/>
                    <a:pt x="77" y="136"/>
                    <a:pt x="77" y="136"/>
                  </a:cubicBezTo>
                  <a:cubicBezTo>
                    <a:pt x="77" y="135"/>
                    <a:pt x="77" y="135"/>
                    <a:pt x="77" y="135"/>
                  </a:cubicBezTo>
                  <a:cubicBezTo>
                    <a:pt x="77" y="133"/>
                    <a:pt x="77" y="133"/>
                    <a:pt x="77" y="133"/>
                  </a:cubicBezTo>
                  <a:cubicBezTo>
                    <a:pt x="77" y="132"/>
                    <a:pt x="77" y="132"/>
                    <a:pt x="77" y="132"/>
                  </a:cubicBezTo>
                  <a:cubicBezTo>
                    <a:pt x="79" y="132"/>
                    <a:pt x="79" y="132"/>
                    <a:pt x="79" y="132"/>
                  </a:cubicBezTo>
                  <a:cubicBezTo>
                    <a:pt x="79" y="131"/>
                    <a:pt x="80" y="130"/>
                    <a:pt x="82" y="130"/>
                  </a:cubicBezTo>
                  <a:cubicBezTo>
                    <a:pt x="83" y="129"/>
                    <a:pt x="83" y="129"/>
                    <a:pt x="83" y="129"/>
                  </a:cubicBezTo>
                  <a:cubicBezTo>
                    <a:pt x="82" y="129"/>
                    <a:pt x="82" y="129"/>
                    <a:pt x="82" y="129"/>
                  </a:cubicBezTo>
                  <a:lnTo>
                    <a:pt x="80" y="129"/>
                  </a:lnTo>
                  <a:close/>
                  <a:moveTo>
                    <a:pt x="71" y="140"/>
                  </a:moveTo>
                  <a:cubicBezTo>
                    <a:pt x="72" y="140"/>
                    <a:pt x="72" y="140"/>
                    <a:pt x="72" y="140"/>
                  </a:cubicBezTo>
                  <a:cubicBezTo>
                    <a:pt x="72" y="139"/>
                    <a:pt x="72" y="139"/>
                    <a:pt x="72" y="139"/>
                  </a:cubicBezTo>
                  <a:cubicBezTo>
                    <a:pt x="72" y="139"/>
                    <a:pt x="72" y="139"/>
                    <a:pt x="72" y="139"/>
                  </a:cubicBezTo>
                  <a:lnTo>
                    <a:pt x="71" y="140"/>
                  </a:lnTo>
                  <a:close/>
                  <a:moveTo>
                    <a:pt x="73" y="0"/>
                  </a:moveTo>
                  <a:cubicBezTo>
                    <a:pt x="78" y="0"/>
                    <a:pt x="78" y="0"/>
                    <a:pt x="78" y="0"/>
                  </a:cubicBezTo>
                  <a:cubicBezTo>
                    <a:pt x="78" y="1"/>
                    <a:pt x="79" y="1"/>
                    <a:pt x="79" y="1"/>
                  </a:cubicBezTo>
                  <a:cubicBezTo>
                    <a:pt x="81" y="1"/>
                    <a:pt x="81" y="1"/>
                    <a:pt x="81" y="0"/>
                  </a:cubicBezTo>
                  <a:cubicBezTo>
                    <a:pt x="85" y="0"/>
                    <a:pt x="85" y="0"/>
                    <a:pt x="85" y="0"/>
                  </a:cubicBezTo>
                  <a:cubicBezTo>
                    <a:pt x="88" y="1"/>
                    <a:pt x="88" y="1"/>
                    <a:pt x="88" y="1"/>
                  </a:cubicBezTo>
                  <a:cubicBezTo>
                    <a:pt x="89" y="0"/>
                    <a:pt x="89" y="0"/>
                    <a:pt x="89" y="0"/>
                  </a:cubicBezTo>
                  <a:cubicBezTo>
                    <a:pt x="109" y="0"/>
                    <a:pt x="109" y="0"/>
                    <a:pt x="109" y="0"/>
                  </a:cubicBezTo>
                  <a:cubicBezTo>
                    <a:pt x="110" y="0"/>
                    <a:pt x="110" y="1"/>
                    <a:pt x="110" y="2"/>
                  </a:cubicBezTo>
                  <a:cubicBezTo>
                    <a:pt x="110" y="5"/>
                    <a:pt x="110" y="5"/>
                    <a:pt x="110" y="5"/>
                  </a:cubicBezTo>
                  <a:cubicBezTo>
                    <a:pt x="110" y="6"/>
                    <a:pt x="110" y="6"/>
                    <a:pt x="110" y="6"/>
                  </a:cubicBezTo>
                  <a:cubicBezTo>
                    <a:pt x="110" y="6"/>
                    <a:pt x="108" y="7"/>
                    <a:pt x="103" y="8"/>
                  </a:cubicBezTo>
                  <a:cubicBezTo>
                    <a:pt x="102" y="8"/>
                    <a:pt x="102" y="9"/>
                    <a:pt x="102" y="10"/>
                  </a:cubicBezTo>
                  <a:cubicBezTo>
                    <a:pt x="102" y="10"/>
                    <a:pt x="102" y="10"/>
                    <a:pt x="102" y="10"/>
                  </a:cubicBezTo>
                  <a:cubicBezTo>
                    <a:pt x="103" y="14"/>
                    <a:pt x="103" y="14"/>
                    <a:pt x="103" y="14"/>
                  </a:cubicBezTo>
                  <a:cubicBezTo>
                    <a:pt x="103" y="15"/>
                    <a:pt x="103" y="15"/>
                    <a:pt x="103" y="15"/>
                  </a:cubicBezTo>
                  <a:cubicBezTo>
                    <a:pt x="103" y="16"/>
                    <a:pt x="104" y="17"/>
                    <a:pt x="105" y="18"/>
                  </a:cubicBezTo>
                  <a:cubicBezTo>
                    <a:pt x="110" y="29"/>
                    <a:pt x="110" y="29"/>
                    <a:pt x="110" y="29"/>
                  </a:cubicBezTo>
                  <a:cubicBezTo>
                    <a:pt x="112" y="29"/>
                    <a:pt x="112" y="29"/>
                    <a:pt x="112" y="29"/>
                  </a:cubicBezTo>
                  <a:cubicBezTo>
                    <a:pt x="113" y="29"/>
                    <a:pt x="113" y="29"/>
                    <a:pt x="113" y="29"/>
                  </a:cubicBezTo>
                  <a:cubicBezTo>
                    <a:pt x="116" y="29"/>
                    <a:pt x="118" y="30"/>
                    <a:pt x="120" y="32"/>
                  </a:cubicBezTo>
                  <a:cubicBezTo>
                    <a:pt x="120" y="32"/>
                    <a:pt x="120" y="32"/>
                    <a:pt x="120" y="32"/>
                  </a:cubicBezTo>
                  <a:cubicBezTo>
                    <a:pt x="120" y="32"/>
                    <a:pt x="119" y="33"/>
                    <a:pt x="116" y="33"/>
                  </a:cubicBezTo>
                  <a:cubicBezTo>
                    <a:pt x="115" y="35"/>
                    <a:pt x="114" y="36"/>
                    <a:pt x="114" y="37"/>
                  </a:cubicBezTo>
                  <a:cubicBezTo>
                    <a:pt x="116" y="41"/>
                    <a:pt x="117" y="43"/>
                    <a:pt x="117" y="44"/>
                  </a:cubicBezTo>
                  <a:cubicBezTo>
                    <a:pt x="117" y="44"/>
                    <a:pt x="116" y="45"/>
                    <a:pt x="116" y="46"/>
                  </a:cubicBezTo>
                  <a:cubicBezTo>
                    <a:pt x="117" y="46"/>
                    <a:pt x="117" y="46"/>
                    <a:pt x="117" y="46"/>
                  </a:cubicBezTo>
                  <a:cubicBezTo>
                    <a:pt x="117" y="46"/>
                    <a:pt x="117" y="46"/>
                    <a:pt x="117" y="46"/>
                  </a:cubicBezTo>
                  <a:cubicBezTo>
                    <a:pt x="118" y="45"/>
                    <a:pt x="118" y="45"/>
                    <a:pt x="118" y="45"/>
                  </a:cubicBezTo>
                  <a:cubicBezTo>
                    <a:pt x="118" y="45"/>
                    <a:pt x="118" y="45"/>
                    <a:pt x="118" y="45"/>
                  </a:cubicBezTo>
                  <a:cubicBezTo>
                    <a:pt x="119" y="48"/>
                    <a:pt x="119" y="48"/>
                    <a:pt x="119" y="48"/>
                  </a:cubicBezTo>
                  <a:cubicBezTo>
                    <a:pt x="120" y="48"/>
                    <a:pt x="120" y="48"/>
                    <a:pt x="120" y="48"/>
                  </a:cubicBezTo>
                  <a:cubicBezTo>
                    <a:pt x="121" y="47"/>
                    <a:pt x="121" y="46"/>
                    <a:pt x="122" y="46"/>
                  </a:cubicBezTo>
                  <a:cubicBezTo>
                    <a:pt x="122" y="47"/>
                    <a:pt x="123" y="48"/>
                    <a:pt x="124" y="48"/>
                  </a:cubicBezTo>
                  <a:cubicBezTo>
                    <a:pt x="124" y="47"/>
                    <a:pt x="125" y="47"/>
                    <a:pt x="125" y="45"/>
                  </a:cubicBezTo>
                  <a:cubicBezTo>
                    <a:pt x="125" y="44"/>
                    <a:pt x="124" y="43"/>
                    <a:pt x="123" y="42"/>
                  </a:cubicBezTo>
                  <a:cubicBezTo>
                    <a:pt x="130" y="26"/>
                    <a:pt x="134" y="17"/>
                    <a:pt x="134" y="14"/>
                  </a:cubicBezTo>
                  <a:cubicBezTo>
                    <a:pt x="133" y="10"/>
                    <a:pt x="132" y="8"/>
                    <a:pt x="129" y="8"/>
                  </a:cubicBezTo>
                  <a:cubicBezTo>
                    <a:pt x="129" y="7"/>
                    <a:pt x="127" y="7"/>
                    <a:pt x="124" y="6"/>
                  </a:cubicBezTo>
                  <a:cubicBezTo>
                    <a:pt x="123" y="4"/>
                    <a:pt x="123" y="4"/>
                    <a:pt x="123" y="4"/>
                  </a:cubicBezTo>
                  <a:cubicBezTo>
                    <a:pt x="123" y="2"/>
                    <a:pt x="123" y="2"/>
                    <a:pt x="123" y="2"/>
                  </a:cubicBezTo>
                  <a:cubicBezTo>
                    <a:pt x="123" y="1"/>
                    <a:pt x="123" y="0"/>
                    <a:pt x="124" y="0"/>
                  </a:cubicBezTo>
                  <a:cubicBezTo>
                    <a:pt x="152" y="0"/>
                    <a:pt x="152" y="0"/>
                    <a:pt x="152" y="0"/>
                  </a:cubicBezTo>
                  <a:cubicBezTo>
                    <a:pt x="153" y="0"/>
                    <a:pt x="154" y="1"/>
                    <a:pt x="154" y="2"/>
                  </a:cubicBezTo>
                  <a:cubicBezTo>
                    <a:pt x="154" y="6"/>
                    <a:pt x="153" y="7"/>
                    <a:pt x="152" y="7"/>
                  </a:cubicBezTo>
                  <a:cubicBezTo>
                    <a:pt x="148" y="8"/>
                    <a:pt x="145" y="10"/>
                    <a:pt x="144" y="13"/>
                  </a:cubicBezTo>
                  <a:cubicBezTo>
                    <a:pt x="142" y="16"/>
                    <a:pt x="140" y="21"/>
                    <a:pt x="137" y="29"/>
                  </a:cubicBezTo>
                  <a:cubicBezTo>
                    <a:pt x="137" y="29"/>
                    <a:pt x="137" y="29"/>
                    <a:pt x="137" y="29"/>
                  </a:cubicBezTo>
                  <a:cubicBezTo>
                    <a:pt x="139" y="29"/>
                    <a:pt x="140" y="30"/>
                    <a:pt x="141" y="32"/>
                  </a:cubicBezTo>
                  <a:cubicBezTo>
                    <a:pt x="141" y="32"/>
                    <a:pt x="141" y="32"/>
                    <a:pt x="141" y="32"/>
                  </a:cubicBezTo>
                  <a:cubicBezTo>
                    <a:pt x="141" y="32"/>
                    <a:pt x="140" y="33"/>
                    <a:pt x="136" y="34"/>
                  </a:cubicBezTo>
                  <a:cubicBezTo>
                    <a:pt x="136" y="34"/>
                    <a:pt x="136" y="34"/>
                    <a:pt x="136" y="34"/>
                  </a:cubicBezTo>
                  <a:cubicBezTo>
                    <a:pt x="136" y="34"/>
                    <a:pt x="136" y="34"/>
                    <a:pt x="136" y="34"/>
                  </a:cubicBezTo>
                  <a:cubicBezTo>
                    <a:pt x="135" y="33"/>
                    <a:pt x="135" y="33"/>
                    <a:pt x="135" y="33"/>
                  </a:cubicBezTo>
                  <a:cubicBezTo>
                    <a:pt x="134" y="34"/>
                    <a:pt x="134" y="34"/>
                    <a:pt x="134" y="34"/>
                  </a:cubicBezTo>
                  <a:cubicBezTo>
                    <a:pt x="135" y="35"/>
                    <a:pt x="135" y="35"/>
                    <a:pt x="135" y="35"/>
                  </a:cubicBezTo>
                  <a:cubicBezTo>
                    <a:pt x="134" y="36"/>
                    <a:pt x="132" y="39"/>
                    <a:pt x="130" y="44"/>
                  </a:cubicBezTo>
                  <a:cubicBezTo>
                    <a:pt x="129" y="44"/>
                    <a:pt x="128" y="45"/>
                    <a:pt x="128" y="46"/>
                  </a:cubicBezTo>
                  <a:cubicBezTo>
                    <a:pt x="129" y="46"/>
                    <a:pt x="129" y="46"/>
                    <a:pt x="129" y="46"/>
                  </a:cubicBezTo>
                  <a:cubicBezTo>
                    <a:pt x="129" y="47"/>
                    <a:pt x="129" y="47"/>
                    <a:pt x="129" y="47"/>
                  </a:cubicBezTo>
                  <a:cubicBezTo>
                    <a:pt x="127" y="51"/>
                    <a:pt x="127" y="53"/>
                    <a:pt x="126" y="53"/>
                  </a:cubicBezTo>
                  <a:cubicBezTo>
                    <a:pt x="124" y="51"/>
                    <a:pt x="124" y="51"/>
                    <a:pt x="124" y="51"/>
                  </a:cubicBezTo>
                  <a:cubicBezTo>
                    <a:pt x="123" y="52"/>
                    <a:pt x="122" y="52"/>
                    <a:pt x="122" y="52"/>
                  </a:cubicBezTo>
                  <a:cubicBezTo>
                    <a:pt x="124" y="53"/>
                    <a:pt x="124" y="53"/>
                    <a:pt x="124" y="53"/>
                  </a:cubicBezTo>
                  <a:cubicBezTo>
                    <a:pt x="124" y="54"/>
                    <a:pt x="124" y="54"/>
                    <a:pt x="124" y="54"/>
                  </a:cubicBezTo>
                  <a:cubicBezTo>
                    <a:pt x="123" y="55"/>
                    <a:pt x="123" y="55"/>
                    <a:pt x="123" y="55"/>
                  </a:cubicBezTo>
                  <a:cubicBezTo>
                    <a:pt x="123" y="55"/>
                    <a:pt x="123" y="55"/>
                    <a:pt x="123" y="55"/>
                  </a:cubicBezTo>
                  <a:cubicBezTo>
                    <a:pt x="125" y="55"/>
                    <a:pt x="125" y="55"/>
                    <a:pt x="125" y="55"/>
                  </a:cubicBezTo>
                  <a:cubicBezTo>
                    <a:pt x="123" y="60"/>
                    <a:pt x="123" y="60"/>
                    <a:pt x="123" y="60"/>
                  </a:cubicBezTo>
                  <a:cubicBezTo>
                    <a:pt x="123" y="59"/>
                    <a:pt x="123" y="59"/>
                    <a:pt x="123" y="59"/>
                  </a:cubicBezTo>
                  <a:cubicBezTo>
                    <a:pt x="123" y="59"/>
                    <a:pt x="123" y="59"/>
                    <a:pt x="123" y="59"/>
                  </a:cubicBezTo>
                  <a:cubicBezTo>
                    <a:pt x="122" y="60"/>
                    <a:pt x="122" y="60"/>
                    <a:pt x="122" y="60"/>
                  </a:cubicBezTo>
                  <a:cubicBezTo>
                    <a:pt x="122" y="60"/>
                    <a:pt x="122" y="60"/>
                    <a:pt x="122" y="60"/>
                  </a:cubicBezTo>
                  <a:cubicBezTo>
                    <a:pt x="123" y="60"/>
                    <a:pt x="123" y="60"/>
                    <a:pt x="123" y="60"/>
                  </a:cubicBezTo>
                  <a:cubicBezTo>
                    <a:pt x="123" y="61"/>
                    <a:pt x="123" y="61"/>
                    <a:pt x="123" y="61"/>
                  </a:cubicBezTo>
                  <a:cubicBezTo>
                    <a:pt x="123" y="61"/>
                    <a:pt x="122" y="61"/>
                    <a:pt x="121" y="61"/>
                  </a:cubicBezTo>
                  <a:cubicBezTo>
                    <a:pt x="120" y="64"/>
                    <a:pt x="120" y="64"/>
                    <a:pt x="120" y="64"/>
                  </a:cubicBezTo>
                  <a:cubicBezTo>
                    <a:pt x="121" y="64"/>
                    <a:pt x="121" y="64"/>
                    <a:pt x="121" y="64"/>
                  </a:cubicBezTo>
                  <a:cubicBezTo>
                    <a:pt x="120" y="66"/>
                    <a:pt x="119" y="69"/>
                    <a:pt x="117" y="74"/>
                  </a:cubicBezTo>
                  <a:cubicBezTo>
                    <a:pt x="117" y="74"/>
                    <a:pt x="116" y="75"/>
                    <a:pt x="115" y="75"/>
                  </a:cubicBezTo>
                  <a:cubicBezTo>
                    <a:pt x="115" y="76"/>
                    <a:pt x="115" y="76"/>
                    <a:pt x="115" y="76"/>
                  </a:cubicBezTo>
                  <a:cubicBezTo>
                    <a:pt x="114" y="76"/>
                    <a:pt x="114" y="76"/>
                    <a:pt x="114" y="76"/>
                  </a:cubicBezTo>
                  <a:cubicBezTo>
                    <a:pt x="114" y="76"/>
                    <a:pt x="114" y="76"/>
                    <a:pt x="114" y="75"/>
                  </a:cubicBezTo>
                  <a:cubicBezTo>
                    <a:pt x="113" y="75"/>
                    <a:pt x="113" y="75"/>
                    <a:pt x="113" y="75"/>
                  </a:cubicBezTo>
                  <a:cubicBezTo>
                    <a:pt x="113" y="77"/>
                    <a:pt x="113" y="77"/>
                    <a:pt x="113" y="77"/>
                  </a:cubicBezTo>
                  <a:cubicBezTo>
                    <a:pt x="114" y="78"/>
                    <a:pt x="114" y="78"/>
                    <a:pt x="114" y="78"/>
                  </a:cubicBezTo>
                  <a:cubicBezTo>
                    <a:pt x="115" y="78"/>
                    <a:pt x="115" y="78"/>
                    <a:pt x="115" y="78"/>
                  </a:cubicBezTo>
                  <a:cubicBezTo>
                    <a:pt x="116" y="78"/>
                    <a:pt x="116" y="78"/>
                    <a:pt x="116" y="78"/>
                  </a:cubicBezTo>
                  <a:cubicBezTo>
                    <a:pt x="116" y="78"/>
                    <a:pt x="116" y="78"/>
                    <a:pt x="116" y="78"/>
                  </a:cubicBezTo>
                  <a:cubicBezTo>
                    <a:pt x="115" y="81"/>
                    <a:pt x="114" y="82"/>
                    <a:pt x="113" y="82"/>
                  </a:cubicBezTo>
                  <a:cubicBezTo>
                    <a:pt x="114" y="83"/>
                    <a:pt x="114" y="83"/>
                    <a:pt x="114" y="83"/>
                  </a:cubicBezTo>
                  <a:cubicBezTo>
                    <a:pt x="112" y="88"/>
                    <a:pt x="110" y="91"/>
                    <a:pt x="110" y="91"/>
                  </a:cubicBezTo>
                  <a:cubicBezTo>
                    <a:pt x="109" y="91"/>
                    <a:pt x="109" y="91"/>
                    <a:pt x="109" y="91"/>
                  </a:cubicBezTo>
                  <a:cubicBezTo>
                    <a:pt x="109" y="91"/>
                    <a:pt x="109" y="91"/>
                    <a:pt x="109" y="91"/>
                  </a:cubicBezTo>
                  <a:cubicBezTo>
                    <a:pt x="109" y="93"/>
                    <a:pt x="109" y="93"/>
                    <a:pt x="109" y="93"/>
                  </a:cubicBezTo>
                  <a:cubicBezTo>
                    <a:pt x="109" y="93"/>
                    <a:pt x="109" y="93"/>
                    <a:pt x="108" y="93"/>
                  </a:cubicBezTo>
                  <a:cubicBezTo>
                    <a:pt x="107" y="93"/>
                    <a:pt x="107" y="93"/>
                    <a:pt x="107" y="93"/>
                  </a:cubicBezTo>
                  <a:cubicBezTo>
                    <a:pt x="106" y="93"/>
                    <a:pt x="106" y="93"/>
                    <a:pt x="106" y="92"/>
                  </a:cubicBezTo>
                  <a:cubicBezTo>
                    <a:pt x="105" y="92"/>
                    <a:pt x="105" y="92"/>
                    <a:pt x="105" y="92"/>
                  </a:cubicBezTo>
                  <a:cubicBezTo>
                    <a:pt x="105" y="93"/>
                    <a:pt x="104" y="94"/>
                    <a:pt x="103" y="95"/>
                  </a:cubicBezTo>
                  <a:cubicBezTo>
                    <a:pt x="103" y="95"/>
                    <a:pt x="102" y="96"/>
                    <a:pt x="102" y="96"/>
                  </a:cubicBezTo>
                  <a:cubicBezTo>
                    <a:pt x="101" y="96"/>
                    <a:pt x="101" y="96"/>
                    <a:pt x="101" y="96"/>
                  </a:cubicBezTo>
                  <a:cubicBezTo>
                    <a:pt x="101" y="95"/>
                    <a:pt x="101" y="95"/>
                    <a:pt x="101" y="95"/>
                  </a:cubicBezTo>
                  <a:cubicBezTo>
                    <a:pt x="99" y="97"/>
                    <a:pt x="99" y="97"/>
                    <a:pt x="99" y="97"/>
                  </a:cubicBezTo>
                  <a:cubicBezTo>
                    <a:pt x="97" y="96"/>
                    <a:pt x="97" y="96"/>
                    <a:pt x="97" y="96"/>
                  </a:cubicBezTo>
                  <a:cubicBezTo>
                    <a:pt x="98" y="95"/>
                    <a:pt x="98" y="95"/>
                    <a:pt x="98" y="95"/>
                  </a:cubicBezTo>
                  <a:cubicBezTo>
                    <a:pt x="98" y="95"/>
                    <a:pt x="97" y="94"/>
                    <a:pt x="97" y="93"/>
                  </a:cubicBezTo>
                  <a:cubicBezTo>
                    <a:pt x="97" y="93"/>
                    <a:pt x="97" y="93"/>
                    <a:pt x="97" y="93"/>
                  </a:cubicBezTo>
                  <a:cubicBezTo>
                    <a:pt x="100" y="94"/>
                    <a:pt x="100" y="94"/>
                    <a:pt x="100" y="94"/>
                  </a:cubicBezTo>
                  <a:cubicBezTo>
                    <a:pt x="100" y="93"/>
                    <a:pt x="100" y="93"/>
                    <a:pt x="100" y="93"/>
                  </a:cubicBezTo>
                  <a:cubicBezTo>
                    <a:pt x="100" y="93"/>
                    <a:pt x="100" y="93"/>
                    <a:pt x="100" y="93"/>
                  </a:cubicBezTo>
                  <a:cubicBezTo>
                    <a:pt x="100" y="92"/>
                    <a:pt x="100" y="92"/>
                    <a:pt x="100" y="92"/>
                  </a:cubicBezTo>
                  <a:cubicBezTo>
                    <a:pt x="101" y="91"/>
                    <a:pt x="101" y="91"/>
                    <a:pt x="101" y="91"/>
                  </a:cubicBezTo>
                  <a:cubicBezTo>
                    <a:pt x="101" y="90"/>
                    <a:pt x="102" y="90"/>
                    <a:pt x="102" y="90"/>
                  </a:cubicBezTo>
                  <a:cubicBezTo>
                    <a:pt x="103" y="89"/>
                    <a:pt x="103" y="89"/>
                    <a:pt x="103" y="89"/>
                  </a:cubicBezTo>
                  <a:cubicBezTo>
                    <a:pt x="103" y="89"/>
                    <a:pt x="103" y="89"/>
                    <a:pt x="103" y="89"/>
                  </a:cubicBezTo>
                  <a:cubicBezTo>
                    <a:pt x="103" y="88"/>
                    <a:pt x="103" y="88"/>
                    <a:pt x="102" y="88"/>
                  </a:cubicBezTo>
                  <a:cubicBezTo>
                    <a:pt x="102" y="88"/>
                    <a:pt x="102" y="88"/>
                    <a:pt x="102" y="88"/>
                  </a:cubicBezTo>
                  <a:cubicBezTo>
                    <a:pt x="102" y="88"/>
                    <a:pt x="102" y="88"/>
                    <a:pt x="102" y="88"/>
                  </a:cubicBezTo>
                  <a:cubicBezTo>
                    <a:pt x="102" y="89"/>
                    <a:pt x="102" y="89"/>
                    <a:pt x="102" y="89"/>
                  </a:cubicBezTo>
                  <a:cubicBezTo>
                    <a:pt x="102" y="89"/>
                    <a:pt x="102" y="90"/>
                    <a:pt x="100" y="90"/>
                  </a:cubicBezTo>
                  <a:cubicBezTo>
                    <a:pt x="100" y="90"/>
                    <a:pt x="100" y="90"/>
                    <a:pt x="100" y="90"/>
                  </a:cubicBezTo>
                  <a:cubicBezTo>
                    <a:pt x="99" y="89"/>
                    <a:pt x="99" y="89"/>
                    <a:pt x="99" y="89"/>
                  </a:cubicBezTo>
                  <a:cubicBezTo>
                    <a:pt x="99" y="88"/>
                    <a:pt x="99" y="88"/>
                    <a:pt x="99" y="88"/>
                  </a:cubicBezTo>
                  <a:cubicBezTo>
                    <a:pt x="100" y="87"/>
                    <a:pt x="100" y="87"/>
                    <a:pt x="100" y="87"/>
                  </a:cubicBezTo>
                  <a:cubicBezTo>
                    <a:pt x="102" y="87"/>
                    <a:pt x="102" y="87"/>
                    <a:pt x="102" y="87"/>
                  </a:cubicBezTo>
                  <a:cubicBezTo>
                    <a:pt x="102" y="87"/>
                    <a:pt x="102" y="86"/>
                    <a:pt x="102" y="86"/>
                  </a:cubicBezTo>
                  <a:cubicBezTo>
                    <a:pt x="103" y="87"/>
                    <a:pt x="103" y="87"/>
                    <a:pt x="103" y="87"/>
                  </a:cubicBezTo>
                  <a:cubicBezTo>
                    <a:pt x="103" y="87"/>
                    <a:pt x="103" y="87"/>
                    <a:pt x="103" y="87"/>
                  </a:cubicBezTo>
                  <a:cubicBezTo>
                    <a:pt x="103" y="86"/>
                    <a:pt x="103" y="86"/>
                    <a:pt x="103" y="86"/>
                  </a:cubicBezTo>
                  <a:cubicBezTo>
                    <a:pt x="103" y="86"/>
                    <a:pt x="103" y="86"/>
                    <a:pt x="103" y="86"/>
                  </a:cubicBezTo>
                  <a:cubicBezTo>
                    <a:pt x="104" y="83"/>
                    <a:pt x="105" y="81"/>
                    <a:pt x="106" y="80"/>
                  </a:cubicBezTo>
                  <a:cubicBezTo>
                    <a:pt x="106" y="80"/>
                    <a:pt x="106" y="81"/>
                    <a:pt x="106" y="81"/>
                  </a:cubicBezTo>
                  <a:cubicBezTo>
                    <a:pt x="107" y="80"/>
                    <a:pt x="107" y="80"/>
                    <a:pt x="107" y="80"/>
                  </a:cubicBezTo>
                  <a:cubicBezTo>
                    <a:pt x="107" y="80"/>
                    <a:pt x="107" y="80"/>
                    <a:pt x="107" y="80"/>
                  </a:cubicBezTo>
                  <a:cubicBezTo>
                    <a:pt x="107" y="80"/>
                    <a:pt x="106" y="79"/>
                    <a:pt x="106" y="79"/>
                  </a:cubicBezTo>
                  <a:cubicBezTo>
                    <a:pt x="109" y="70"/>
                    <a:pt x="109" y="70"/>
                    <a:pt x="109" y="70"/>
                  </a:cubicBezTo>
                  <a:cubicBezTo>
                    <a:pt x="109" y="70"/>
                    <a:pt x="108" y="69"/>
                    <a:pt x="108" y="68"/>
                  </a:cubicBezTo>
                  <a:cubicBezTo>
                    <a:pt x="109" y="68"/>
                    <a:pt x="109" y="68"/>
                    <a:pt x="109" y="68"/>
                  </a:cubicBezTo>
                  <a:cubicBezTo>
                    <a:pt x="110" y="69"/>
                    <a:pt x="110" y="69"/>
                    <a:pt x="110" y="69"/>
                  </a:cubicBezTo>
                  <a:cubicBezTo>
                    <a:pt x="114" y="58"/>
                    <a:pt x="114" y="58"/>
                    <a:pt x="114" y="58"/>
                  </a:cubicBezTo>
                  <a:cubicBezTo>
                    <a:pt x="111" y="59"/>
                    <a:pt x="111" y="59"/>
                    <a:pt x="111" y="59"/>
                  </a:cubicBezTo>
                  <a:cubicBezTo>
                    <a:pt x="110" y="59"/>
                    <a:pt x="110" y="59"/>
                    <a:pt x="110" y="59"/>
                  </a:cubicBezTo>
                  <a:cubicBezTo>
                    <a:pt x="108" y="59"/>
                    <a:pt x="108" y="60"/>
                    <a:pt x="108" y="63"/>
                  </a:cubicBezTo>
                  <a:cubicBezTo>
                    <a:pt x="107" y="63"/>
                    <a:pt x="107" y="64"/>
                    <a:pt x="107" y="65"/>
                  </a:cubicBezTo>
                  <a:cubicBezTo>
                    <a:pt x="107" y="65"/>
                    <a:pt x="107" y="65"/>
                    <a:pt x="107" y="65"/>
                  </a:cubicBezTo>
                  <a:cubicBezTo>
                    <a:pt x="104" y="60"/>
                    <a:pt x="102" y="57"/>
                    <a:pt x="102" y="56"/>
                  </a:cubicBezTo>
                  <a:cubicBezTo>
                    <a:pt x="103" y="55"/>
                    <a:pt x="103" y="55"/>
                    <a:pt x="103" y="55"/>
                  </a:cubicBezTo>
                  <a:cubicBezTo>
                    <a:pt x="103" y="55"/>
                    <a:pt x="103" y="55"/>
                    <a:pt x="103" y="55"/>
                  </a:cubicBezTo>
                  <a:cubicBezTo>
                    <a:pt x="101" y="53"/>
                    <a:pt x="101" y="53"/>
                    <a:pt x="101" y="53"/>
                  </a:cubicBezTo>
                  <a:cubicBezTo>
                    <a:pt x="97" y="46"/>
                    <a:pt x="97" y="46"/>
                    <a:pt x="97" y="46"/>
                  </a:cubicBezTo>
                  <a:cubicBezTo>
                    <a:pt x="98" y="45"/>
                    <a:pt x="98" y="45"/>
                    <a:pt x="98" y="45"/>
                  </a:cubicBezTo>
                  <a:cubicBezTo>
                    <a:pt x="92" y="36"/>
                    <a:pt x="92" y="36"/>
                    <a:pt x="92" y="36"/>
                  </a:cubicBezTo>
                  <a:cubicBezTo>
                    <a:pt x="89" y="34"/>
                    <a:pt x="87" y="33"/>
                    <a:pt x="84" y="33"/>
                  </a:cubicBezTo>
                  <a:cubicBezTo>
                    <a:pt x="82" y="33"/>
                    <a:pt x="82" y="33"/>
                    <a:pt x="82" y="33"/>
                  </a:cubicBezTo>
                  <a:cubicBezTo>
                    <a:pt x="81" y="33"/>
                    <a:pt x="81" y="33"/>
                    <a:pt x="81" y="32"/>
                  </a:cubicBezTo>
                  <a:cubicBezTo>
                    <a:pt x="82" y="30"/>
                    <a:pt x="84" y="28"/>
                    <a:pt x="87" y="28"/>
                  </a:cubicBezTo>
                  <a:cubicBezTo>
                    <a:pt x="89" y="28"/>
                    <a:pt x="89" y="28"/>
                    <a:pt x="89" y="28"/>
                  </a:cubicBezTo>
                  <a:cubicBezTo>
                    <a:pt x="83" y="15"/>
                    <a:pt x="79" y="8"/>
                    <a:pt x="77" y="8"/>
                  </a:cubicBezTo>
                  <a:cubicBezTo>
                    <a:pt x="74" y="7"/>
                    <a:pt x="72" y="6"/>
                    <a:pt x="72" y="6"/>
                  </a:cubicBezTo>
                  <a:cubicBezTo>
                    <a:pt x="72" y="2"/>
                    <a:pt x="72" y="2"/>
                    <a:pt x="72" y="2"/>
                  </a:cubicBezTo>
                  <a:cubicBezTo>
                    <a:pt x="72" y="1"/>
                    <a:pt x="73" y="0"/>
                    <a:pt x="73" y="0"/>
                  </a:cubicBezTo>
                  <a:moveTo>
                    <a:pt x="73" y="140"/>
                  </a:moveTo>
                  <a:cubicBezTo>
                    <a:pt x="73" y="140"/>
                    <a:pt x="73" y="140"/>
                    <a:pt x="73" y="140"/>
                  </a:cubicBezTo>
                  <a:cubicBezTo>
                    <a:pt x="73" y="139"/>
                    <a:pt x="73" y="139"/>
                    <a:pt x="73" y="139"/>
                  </a:cubicBezTo>
                  <a:cubicBezTo>
                    <a:pt x="73" y="139"/>
                    <a:pt x="73" y="139"/>
                    <a:pt x="73" y="139"/>
                  </a:cubicBezTo>
                  <a:lnTo>
                    <a:pt x="73" y="140"/>
                  </a:lnTo>
                  <a:close/>
                  <a:moveTo>
                    <a:pt x="74" y="140"/>
                  </a:moveTo>
                  <a:cubicBezTo>
                    <a:pt x="74" y="140"/>
                    <a:pt x="74" y="140"/>
                    <a:pt x="74" y="140"/>
                  </a:cubicBezTo>
                  <a:cubicBezTo>
                    <a:pt x="75" y="140"/>
                    <a:pt x="75" y="140"/>
                    <a:pt x="75" y="140"/>
                  </a:cubicBezTo>
                  <a:cubicBezTo>
                    <a:pt x="74" y="140"/>
                    <a:pt x="74" y="140"/>
                    <a:pt x="74" y="140"/>
                  </a:cubicBezTo>
                  <a:close/>
                  <a:moveTo>
                    <a:pt x="77" y="136"/>
                  </a:moveTo>
                  <a:cubicBezTo>
                    <a:pt x="77" y="136"/>
                    <a:pt x="77" y="136"/>
                    <a:pt x="77" y="136"/>
                  </a:cubicBezTo>
                  <a:cubicBezTo>
                    <a:pt x="79" y="137"/>
                    <a:pt x="79" y="137"/>
                    <a:pt x="79" y="137"/>
                  </a:cubicBezTo>
                  <a:cubicBezTo>
                    <a:pt x="79" y="136"/>
                    <a:pt x="79" y="136"/>
                    <a:pt x="79" y="136"/>
                  </a:cubicBezTo>
                  <a:cubicBezTo>
                    <a:pt x="79" y="136"/>
                    <a:pt x="79" y="136"/>
                    <a:pt x="79" y="136"/>
                  </a:cubicBezTo>
                  <a:cubicBezTo>
                    <a:pt x="78" y="136"/>
                    <a:pt x="78" y="136"/>
                    <a:pt x="78" y="136"/>
                  </a:cubicBezTo>
                  <a:lnTo>
                    <a:pt x="77" y="136"/>
                  </a:lnTo>
                  <a:close/>
                  <a:moveTo>
                    <a:pt x="82" y="13"/>
                  </a:moveTo>
                  <a:cubicBezTo>
                    <a:pt x="82" y="13"/>
                    <a:pt x="83" y="14"/>
                    <a:pt x="83" y="15"/>
                  </a:cubicBezTo>
                  <a:cubicBezTo>
                    <a:pt x="84" y="14"/>
                    <a:pt x="85" y="14"/>
                    <a:pt x="85" y="14"/>
                  </a:cubicBezTo>
                  <a:cubicBezTo>
                    <a:pt x="85" y="13"/>
                    <a:pt x="85" y="13"/>
                    <a:pt x="85" y="13"/>
                  </a:cubicBezTo>
                  <a:cubicBezTo>
                    <a:pt x="84" y="13"/>
                    <a:pt x="83" y="13"/>
                    <a:pt x="83" y="12"/>
                  </a:cubicBezTo>
                  <a:lnTo>
                    <a:pt x="82" y="13"/>
                  </a:lnTo>
                  <a:close/>
                  <a:moveTo>
                    <a:pt x="84" y="30"/>
                  </a:moveTo>
                  <a:cubicBezTo>
                    <a:pt x="84" y="30"/>
                    <a:pt x="84" y="30"/>
                    <a:pt x="84" y="30"/>
                  </a:cubicBezTo>
                  <a:cubicBezTo>
                    <a:pt x="85" y="31"/>
                    <a:pt x="85" y="31"/>
                    <a:pt x="85" y="31"/>
                  </a:cubicBezTo>
                  <a:cubicBezTo>
                    <a:pt x="85" y="31"/>
                    <a:pt x="85" y="31"/>
                    <a:pt x="85" y="31"/>
                  </a:cubicBezTo>
                  <a:cubicBezTo>
                    <a:pt x="86" y="31"/>
                    <a:pt x="86" y="30"/>
                    <a:pt x="86" y="30"/>
                  </a:cubicBezTo>
                  <a:cubicBezTo>
                    <a:pt x="86" y="29"/>
                    <a:pt x="86" y="29"/>
                    <a:pt x="86" y="29"/>
                  </a:cubicBezTo>
                  <a:lnTo>
                    <a:pt x="84" y="30"/>
                  </a:lnTo>
                  <a:close/>
                  <a:moveTo>
                    <a:pt x="88" y="115"/>
                  </a:moveTo>
                  <a:cubicBezTo>
                    <a:pt x="88" y="116"/>
                    <a:pt x="88" y="116"/>
                    <a:pt x="88" y="116"/>
                  </a:cubicBezTo>
                  <a:cubicBezTo>
                    <a:pt x="88" y="116"/>
                    <a:pt x="88" y="116"/>
                    <a:pt x="88" y="116"/>
                  </a:cubicBezTo>
                  <a:cubicBezTo>
                    <a:pt x="88" y="115"/>
                    <a:pt x="88" y="115"/>
                    <a:pt x="88" y="115"/>
                  </a:cubicBezTo>
                  <a:close/>
                  <a:moveTo>
                    <a:pt x="92" y="122"/>
                  </a:moveTo>
                  <a:cubicBezTo>
                    <a:pt x="92" y="122"/>
                    <a:pt x="92" y="122"/>
                    <a:pt x="92" y="122"/>
                  </a:cubicBezTo>
                  <a:cubicBezTo>
                    <a:pt x="92" y="122"/>
                    <a:pt x="92" y="122"/>
                    <a:pt x="92" y="122"/>
                  </a:cubicBezTo>
                  <a:cubicBezTo>
                    <a:pt x="88" y="127"/>
                    <a:pt x="88" y="127"/>
                    <a:pt x="88" y="127"/>
                  </a:cubicBezTo>
                  <a:cubicBezTo>
                    <a:pt x="88" y="126"/>
                    <a:pt x="88" y="126"/>
                    <a:pt x="88" y="126"/>
                  </a:cubicBezTo>
                  <a:cubicBezTo>
                    <a:pt x="88" y="125"/>
                    <a:pt x="88" y="125"/>
                    <a:pt x="88" y="125"/>
                  </a:cubicBezTo>
                  <a:cubicBezTo>
                    <a:pt x="88" y="124"/>
                    <a:pt x="88" y="124"/>
                    <a:pt x="88" y="124"/>
                  </a:cubicBezTo>
                  <a:cubicBezTo>
                    <a:pt x="88" y="123"/>
                    <a:pt x="88" y="123"/>
                    <a:pt x="88" y="123"/>
                  </a:cubicBezTo>
                  <a:cubicBezTo>
                    <a:pt x="89" y="122"/>
                    <a:pt x="89" y="122"/>
                    <a:pt x="89" y="122"/>
                  </a:cubicBezTo>
                  <a:cubicBezTo>
                    <a:pt x="91" y="122"/>
                    <a:pt x="91" y="122"/>
                    <a:pt x="91" y="122"/>
                  </a:cubicBezTo>
                  <a:lnTo>
                    <a:pt x="92" y="122"/>
                  </a:lnTo>
                  <a:close/>
                  <a:moveTo>
                    <a:pt x="88" y="32"/>
                  </a:moveTo>
                  <a:cubicBezTo>
                    <a:pt x="88" y="33"/>
                    <a:pt x="88" y="34"/>
                    <a:pt x="89" y="34"/>
                  </a:cubicBezTo>
                  <a:cubicBezTo>
                    <a:pt x="90" y="34"/>
                    <a:pt x="90" y="34"/>
                    <a:pt x="90" y="34"/>
                  </a:cubicBezTo>
                  <a:cubicBezTo>
                    <a:pt x="90" y="33"/>
                    <a:pt x="90" y="33"/>
                    <a:pt x="90" y="33"/>
                  </a:cubicBezTo>
                  <a:lnTo>
                    <a:pt x="88" y="32"/>
                  </a:lnTo>
                  <a:close/>
                  <a:moveTo>
                    <a:pt x="89" y="22"/>
                  </a:moveTo>
                  <a:cubicBezTo>
                    <a:pt x="88" y="23"/>
                    <a:pt x="88" y="23"/>
                    <a:pt x="88" y="23"/>
                  </a:cubicBezTo>
                  <a:cubicBezTo>
                    <a:pt x="89" y="24"/>
                    <a:pt x="89" y="24"/>
                    <a:pt x="89" y="24"/>
                  </a:cubicBezTo>
                  <a:cubicBezTo>
                    <a:pt x="90" y="24"/>
                    <a:pt x="90" y="24"/>
                    <a:pt x="90" y="24"/>
                  </a:cubicBezTo>
                  <a:cubicBezTo>
                    <a:pt x="90" y="23"/>
                    <a:pt x="90" y="23"/>
                    <a:pt x="90" y="23"/>
                  </a:cubicBezTo>
                  <a:lnTo>
                    <a:pt x="89" y="22"/>
                  </a:lnTo>
                  <a:close/>
                  <a:moveTo>
                    <a:pt x="89" y="13"/>
                  </a:moveTo>
                  <a:cubicBezTo>
                    <a:pt x="89" y="14"/>
                    <a:pt x="89" y="14"/>
                    <a:pt x="89" y="14"/>
                  </a:cubicBezTo>
                  <a:cubicBezTo>
                    <a:pt x="89" y="14"/>
                    <a:pt x="89" y="14"/>
                    <a:pt x="89" y="14"/>
                  </a:cubicBezTo>
                  <a:cubicBezTo>
                    <a:pt x="89" y="15"/>
                    <a:pt x="89" y="16"/>
                    <a:pt x="90" y="16"/>
                  </a:cubicBezTo>
                  <a:cubicBezTo>
                    <a:pt x="90" y="15"/>
                    <a:pt x="90" y="15"/>
                    <a:pt x="91" y="15"/>
                  </a:cubicBezTo>
                  <a:cubicBezTo>
                    <a:pt x="91" y="14"/>
                    <a:pt x="91" y="14"/>
                    <a:pt x="91" y="14"/>
                  </a:cubicBezTo>
                  <a:cubicBezTo>
                    <a:pt x="91" y="14"/>
                    <a:pt x="90" y="13"/>
                    <a:pt x="89" y="13"/>
                  </a:cubicBezTo>
                  <a:moveTo>
                    <a:pt x="89" y="113"/>
                  </a:moveTo>
                  <a:cubicBezTo>
                    <a:pt x="89" y="114"/>
                    <a:pt x="89" y="114"/>
                    <a:pt x="89" y="114"/>
                  </a:cubicBezTo>
                  <a:cubicBezTo>
                    <a:pt x="90" y="116"/>
                    <a:pt x="90" y="116"/>
                    <a:pt x="90" y="116"/>
                  </a:cubicBezTo>
                  <a:cubicBezTo>
                    <a:pt x="90" y="116"/>
                    <a:pt x="90" y="116"/>
                    <a:pt x="90" y="116"/>
                  </a:cubicBezTo>
                  <a:cubicBezTo>
                    <a:pt x="91" y="115"/>
                    <a:pt x="91" y="115"/>
                    <a:pt x="91" y="115"/>
                  </a:cubicBezTo>
                  <a:cubicBezTo>
                    <a:pt x="91" y="114"/>
                    <a:pt x="90" y="113"/>
                    <a:pt x="90" y="113"/>
                  </a:cubicBezTo>
                  <a:lnTo>
                    <a:pt x="89" y="113"/>
                  </a:lnTo>
                  <a:close/>
                  <a:moveTo>
                    <a:pt x="95" y="108"/>
                  </a:moveTo>
                  <a:cubicBezTo>
                    <a:pt x="95" y="109"/>
                    <a:pt x="95" y="109"/>
                    <a:pt x="95" y="109"/>
                  </a:cubicBezTo>
                  <a:cubicBezTo>
                    <a:pt x="95" y="109"/>
                    <a:pt x="95" y="109"/>
                    <a:pt x="95" y="109"/>
                  </a:cubicBezTo>
                  <a:cubicBezTo>
                    <a:pt x="94" y="109"/>
                    <a:pt x="94" y="109"/>
                    <a:pt x="94" y="109"/>
                  </a:cubicBezTo>
                  <a:cubicBezTo>
                    <a:pt x="93" y="109"/>
                    <a:pt x="93" y="109"/>
                    <a:pt x="93" y="109"/>
                  </a:cubicBezTo>
                  <a:cubicBezTo>
                    <a:pt x="92" y="109"/>
                    <a:pt x="92" y="109"/>
                    <a:pt x="92" y="109"/>
                  </a:cubicBezTo>
                  <a:cubicBezTo>
                    <a:pt x="92" y="109"/>
                    <a:pt x="92" y="109"/>
                    <a:pt x="92" y="109"/>
                  </a:cubicBezTo>
                  <a:cubicBezTo>
                    <a:pt x="92" y="109"/>
                    <a:pt x="92" y="109"/>
                    <a:pt x="92" y="109"/>
                  </a:cubicBezTo>
                  <a:cubicBezTo>
                    <a:pt x="92" y="109"/>
                    <a:pt x="92" y="109"/>
                    <a:pt x="92" y="109"/>
                  </a:cubicBezTo>
                  <a:cubicBezTo>
                    <a:pt x="92" y="110"/>
                    <a:pt x="92" y="110"/>
                    <a:pt x="92" y="110"/>
                  </a:cubicBezTo>
                  <a:cubicBezTo>
                    <a:pt x="92" y="110"/>
                    <a:pt x="92" y="111"/>
                    <a:pt x="91" y="111"/>
                  </a:cubicBezTo>
                  <a:cubicBezTo>
                    <a:pt x="91" y="111"/>
                    <a:pt x="91" y="111"/>
                    <a:pt x="91" y="111"/>
                  </a:cubicBezTo>
                  <a:cubicBezTo>
                    <a:pt x="91" y="111"/>
                    <a:pt x="91" y="111"/>
                    <a:pt x="91" y="111"/>
                  </a:cubicBezTo>
                  <a:cubicBezTo>
                    <a:pt x="90" y="112"/>
                    <a:pt x="90" y="112"/>
                    <a:pt x="90" y="112"/>
                  </a:cubicBezTo>
                  <a:cubicBezTo>
                    <a:pt x="90" y="113"/>
                    <a:pt x="90" y="113"/>
                    <a:pt x="90" y="113"/>
                  </a:cubicBezTo>
                  <a:cubicBezTo>
                    <a:pt x="92" y="114"/>
                    <a:pt x="92" y="114"/>
                    <a:pt x="92" y="114"/>
                  </a:cubicBezTo>
                  <a:cubicBezTo>
                    <a:pt x="92" y="113"/>
                    <a:pt x="92" y="113"/>
                    <a:pt x="93" y="113"/>
                  </a:cubicBezTo>
                  <a:cubicBezTo>
                    <a:pt x="92" y="113"/>
                    <a:pt x="92" y="113"/>
                    <a:pt x="92" y="113"/>
                  </a:cubicBezTo>
                  <a:cubicBezTo>
                    <a:pt x="92" y="112"/>
                    <a:pt x="92" y="112"/>
                    <a:pt x="92" y="112"/>
                  </a:cubicBezTo>
                  <a:cubicBezTo>
                    <a:pt x="92" y="111"/>
                    <a:pt x="93" y="111"/>
                    <a:pt x="95" y="111"/>
                  </a:cubicBezTo>
                  <a:cubicBezTo>
                    <a:pt x="95" y="110"/>
                    <a:pt x="96" y="109"/>
                    <a:pt x="97" y="109"/>
                  </a:cubicBezTo>
                  <a:cubicBezTo>
                    <a:pt x="97" y="108"/>
                    <a:pt x="97" y="108"/>
                    <a:pt x="97" y="108"/>
                  </a:cubicBezTo>
                  <a:cubicBezTo>
                    <a:pt x="96" y="108"/>
                    <a:pt x="96" y="108"/>
                    <a:pt x="96" y="108"/>
                  </a:cubicBezTo>
                  <a:lnTo>
                    <a:pt x="95" y="108"/>
                  </a:lnTo>
                  <a:close/>
                  <a:moveTo>
                    <a:pt x="91" y="33"/>
                  </a:moveTo>
                  <a:cubicBezTo>
                    <a:pt x="91" y="34"/>
                    <a:pt x="91" y="34"/>
                    <a:pt x="91" y="34"/>
                  </a:cubicBezTo>
                  <a:cubicBezTo>
                    <a:pt x="91" y="35"/>
                    <a:pt x="91" y="35"/>
                    <a:pt x="91" y="35"/>
                  </a:cubicBezTo>
                  <a:cubicBezTo>
                    <a:pt x="91" y="35"/>
                    <a:pt x="91" y="35"/>
                    <a:pt x="91" y="35"/>
                  </a:cubicBezTo>
                  <a:cubicBezTo>
                    <a:pt x="91" y="34"/>
                    <a:pt x="91" y="34"/>
                    <a:pt x="91" y="34"/>
                  </a:cubicBezTo>
                  <a:cubicBezTo>
                    <a:pt x="91" y="33"/>
                    <a:pt x="91" y="33"/>
                    <a:pt x="91" y="33"/>
                  </a:cubicBezTo>
                  <a:close/>
                  <a:moveTo>
                    <a:pt x="91" y="79"/>
                  </a:moveTo>
                  <a:cubicBezTo>
                    <a:pt x="92" y="79"/>
                    <a:pt x="92" y="79"/>
                    <a:pt x="92" y="79"/>
                  </a:cubicBezTo>
                  <a:cubicBezTo>
                    <a:pt x="92" y="80"/>
                    <a:pt x="92" y="80"/>
                    <a:pt x="92" y="80"/>
                  </a:cubicBezTo>
                  <a:cubicBezTo>
                    <a:pt x="91" y="80"/>
                    <a:pt x="91" y="80"/>
                    <a:pt x="91" y="80"/>
                  </a:cubicBezTo>
                  <a:cubicBezTo>
                    <a:pt x="91" y="80"/>
                    <a:pt x="91" y="80"/>
                    <a:pt x="91" y="80"/>
                  </a:cubicBezTo>
                  <a:lnTo>
                    <a:pt x="91" y="79"/>
                  </a:lnTo>
                  <a:close/>
                  <a:moveTo>
                    <a:pt x="92" y="93"/>
                  </a:moveTo>
                  <a:cubicBezTo>
                    <a:pt x="92" y="93"/>
                    <a:pt x="92" y="93"/>
                    <a:pt x="92" y="93"/>
                  </a:cubicBezTo>
                  <a:cubicBezTo>
                    <a:pt x="93" y="93"/>
                    <a:pt x="93" y="93"/>
                    <a:pt x="93" y="93"/>
                  </a:cubicBezTo>
                  <a:cubicBezTo>
                    <a:pt x="93" y="93"/>
                    <a:pt x="93" y="93"/>
                    <a:pt x="93" y="93"/>
                  </a:cubicBezTo>
                  <a:cubicBezTo>
                    <a:pt x="91" y="95"/>
                    <a:pt x="91" y="95"/>
                    <a:pt x="91" y="95"/>
                  </a:cubicBezTo>
                  <a:cubicBezTo>
                    <a:pt x="91" y="95"/>
                    <a:pt x="91" y="95"/>
                    <a:pt x="91" y="95"/>
                  </a:cubicBezTo>
                  <a:cubicBezTo>
                    <a:pt x="91" y="93"/>
                    <a:pt x="91" y="93"/>
                    <a:pt x="91" y="93"/>
                  </a:cubicBezTo>
                  <a:lnTo>
                    <a:pt x="92" y="93"/>
                  </a:lnTo>
                  <a:close/>
                  <a:moveTo>
                    <a:pt x="91" y="116"/>
                  </a:moveTo>
                  <a:cubicBezTo>
                    <a:pt x="92" y="116"/>
                    <a:pt x="92" y="116"/>
                    <a:pt x="92" y="116"/>
                  </a:cubicBezTo>
                  <a:cubicBezTo>
                    <a:pt x="92" y="115"/>
                    <a:pt x="92" y="115"/>
                    <a:pt x="92" y="115"/>
                  </a:cubicBezTo>
                  <a:cubicBezTo>
                    <a:pt x="91" y="115"/>
                    <a:pt x="91" y="115"/>
                    <a:pt x="91" y="115"/>
                  </a:cubicBezTo>
                  <a:lnTo>
                    <a:pt x="91" y="116"/>
                  </a:lnTo>
                  <a:close/>
                  <a:moveTo>
                    <a:pt x="92" y="114"/>
                  </a:moveTo>
                  <a:cubicBezTo>
                    <a:pt x="92" y="115"/>
                    <a:pt x="92" y="115"/>
                    <a:pt x="92" y="115"/>
                  </a:cubicBezTo>
                  <a:cubicBezTo>
                    <a:pt x="93" y="115"/>
                    <a:pt x="93" y="115"/>
                    <a:pt x="93" y="115"/>
                  </a:cubicBezTo>
                  <a:cubicBezTo>
                    <a:pt x="93" y="114"/>
                    <a:pt x="93" y="114"/>
                    <a:pt x="93" y="114"/>
                  </a:cubicBezTo>
                  <a:lnTo>
                    <a:pt x="92" y="114"/>
                  </a:lnTo>
                  <a:close/>
                  <a:moveTo>
                    <a:pt x="95" y="91"/>
                  </a:moveTo>
                  <a:cubicBezTo>
                    <a:pt x="95" y="91"/>
                    <a:pt x="95" y="91"/>
                    <a:pt x="95" y="91"/>
                  </a:cubicBezTo>
                  <a:cubicBezTo>
                    <a:pt x="96" y="92"/>
                    <a:pt x="96" y="92"/>
                    <a:pt x="96" y="92"/>
                  </a:cubicBezTo>
                  <a:cubicBezTo>
                    <a:pt x="94" y="93"/>
                    <a:pt x="94" y="93"/>
                    <a:pt x="94" y="93"/>
                  </a:cubicBezTo>
                  <a:cubicBezTo>
                    <a:pt x="93" y="93"/>
                    <a:pt x="93" y="93"/>
                    <a:pt x="93" y="93"/>
                  </a:cubicBezTo>
                  <a:cubicBezTo>
                    <a:pt x="93" y="92"/>
                    <a:pt x="93" y="92"/>
                    <a:pt x="93" y="92"/>
                  </a:cubicBezTo>
                  <a:lnTo>
                    <a:pt x="95" y="91"/>
                  </a:lnTo>
                  <a:close/>
                  <a:moveTo>
                    <a:pt x="94" y="7"/>
                  </a:moveTo>
                  <a:cubicBezTo>
                    <a:pt x="94" y="7"/>
                    <a:pt x="95" y="8"/>
                    <a:pt x="95" y="9"/>
                  </a:cubicBezTo>
                  <a:cubicBezTo>
                    <a:pt x="95" y="9"/>
                    <a:pt x="95" y="9"/>
                    <a:pt x="95" y="9"/>
                  </a:cubicBezTo>
                  <a:cubicBezTo>
                    <a:pt x="96" y="9"/>
                    <a:pt x="96" y="8"/>
                    <a:pt x="96" y="7"/>
                  </a:cubicBezTo>
                  <a:cubicBezTo>
                    <a:pt x="96" y="6"/>
                    <a:pt x="96" y="6"/>
                    <a:pt x="96" y="6"/>
                  </a:cubicBezTo>
                  <a:cubicBezTo>
                    <a:pt x="95" y="6"/>
                    <a:pt x="95" y="6"/>
                    <a:pt x="95" y="6"/>
                  </a:cubicBezTo>
                  <a:cubicBezTo>
                    <a:pt x="95" y="6"/>
                    <a:pt x="94" y="6"/>
                    <a:pt x="94" y="7"/>
                  </a:cubicBezTo>
                  <a:moveTo>
                    <a:pt x="94" y="33"/>
                  </a:moveTo>
                  <a:cubicBezTo>
                    <a:pt x="95" y="33"/>
                    <a:pt x="95" y="33"/>
                    <a:pt x="95" y="33"/>
                  </a:cubicBezTo>
                  <a:cubicBezTo>
                    <a:pt x="95" y="33"/>
                    <a:pt x="95" y="33"/>
                    <a:pt x="95" y="33"/>
                  </a:cubicBezTo>
                  <a:cubicBezTo>
                    <a:pt x="94" y="33"/>
                    <a:pt x="94" y="33"/>
                    <a:pt x="94" y="33"/>
                  </a:cubicBezTo>
                  <a:close/>
                  <a:moveTo>
                    <a:pt x="97" y="97"/>
                  </a:moveTo>
                  <a:cubicBezTo>
                    <a:pt x="97" y="98"/>
                    <a:pt x="97" y="98"/>
                    <a:pt x="97" y="98"/>
                  </a:cubicBezTo>
                  <a:cubicBezTo>
                    <a:pt x="98" y="98"/>
                    <a:pt x="98" y="98"/>
                    <a:pt x="98" y="98"/>
                  </a:cubicBezTo>
                  <a:cubicBezTo>
                    <a:pt x="99" y="98"/>
                    <a:pt x="99" y="98"/>
                    <a:pt x="99" y="98"/>
                  </a:cubicBezTo>
                  <a:cubicBezTo>
                    <a:pt x="99" y="98"/>
                    <a:pt x="99" y="98"/>
                    <a:pt x="99" y="98"/>
                  </a:cubicBezTo>
                  <a:cubicBezTo>
                    <a:pt x="98" y="100"/>
                    <a:pt x="97" y="101"/>
                    <a:pt x="96" y="101"/>
                  </a:cubicBezTo>
                  <a:cubicBezTo>
                    <a:pt x="95" y="102"/>
                    <a:pt x="95" y="102"/>
                    <a:pt x="95" y="102"/>
                  </a:cubicBezTo>
                  <a:cubicBezTo>
                    <a:pt x="95" y="101"/>
                    <a:pt x="95" y="101"/>
                    <a:pt x="95" y="101"/>
                  </a:cubicBezTo>
                  <a:cubicBezTo>
                    <a:pt x="96" y="99"/>
                    <a:pt x="97" y="97"/>
                    <a:pt x="97" y="97"/>
                  </a:cubicBezTo>
                  <a:moveTo>
                    <a:pt x="95" y="18"/>
                  </a:moveTo>
                  <a:cubicBezTo>
                    <a:pt x="96" y="19"/>
                    <a:pt x="96" y="19"/>
                    <a:pt x="96" y="19"/>
                  </a:cubicBezTo>
                  <a:cubicBezTo>
                    <a:pt x="96" y="19"/>
                    <a:pt x="96" y="19"/>
                    <a:pt x="96" y="19"/>
                  </a:cubicBezTo>
                  <a:cubicBezTo>
                    <a:pt x="97" y="19"/>
                    <a:pt x="98" y="19"/>
                    <a:pt x="98" y="18"/>
                  </a:cubicBezTo>
                  <a:cubicBezTo>
                    <a:pt x="98" y="17"/>
                    <a:pt x="98" y="17"/>
                    <a:pt x="98" y="17"/>
                  </a:cubicBezTo>
                  <a:cubicBezTo>
                    <a:pt x="97" y="17"/>
                    <a:pt x="97" y="17"/>
                    <a:pt x="97" y="17"/>
                  </a:cubicBezTo>
                  <a:cubicBezTo>
                    <a:pt x="96" y="17"/>
                    <a:pt x="96" y="18"/>
                    <a:pt x="95" y="18"/>
                  </a:cubicBezTo>
                  <a:moveTo>
                    <a:pt x="100" y="111"/>
                  </a:moveTo>
                  <a:cubicBezTo>
                    <a:pt x="100" y="111"/>
                    <a:pt x="100" y="111"/>
                    <a:pt x="100" y="111"/>
                  </a:cubicBezTo>
                  <a:cubicBezTo>
                    <a:pt x="98" y="115"/>
                    <a:pt x="98" y="115"/>
                    <a:pt x="98" y="115"/>
                  </a:cubicBezTo>
                  <a:cubicBezTo>
                    <a:pt x="97" y="115"/>
                    <a:pt x="97" y="115"/>
                    <a:pt x="97" y="115"/>
                  </a:cubicBezTo>
                  <a:cubicBezTo>
                    <a:pt x="97" y="114"/>
                    <a:pt x="98" y="113"/>
                    <a:pt x="100" y="111"/>
                  </a:cubicBezTo>
                  <a:moveTo>
                    <a:pt x="98" y="27"/>
                  </a:moveTo>
                  <a:cubicBezTo>
                    <a:pt x="98" y="27"/>
                    <a:pt x="98" y="27"/>
                    <a:pt x="98" y="27"/>
                  </a:cubicBezTo>
                  <a:cubicBezTo>
                    <a:pt x="98" y="28"/>
                    <a:pt x="98" y="28"/>
                    <a:pt x="99" y="28"/>
                  </a:cubicBezTo>
                  <a:cubicBezTo>
                    <a:pt x="100" y="28"/>
                    <a:pt x="100" y="28"/>
                    <a:pt x="100" y="28"/>
                  </a:cubicBezTo>
                  <a:cubicBezTo>
                    <a:pt x="100" y="27"/>
                    <a:pt x="99" y="27"/>
                    <a:pt x="98" y="27"/>
                  </a:cubicBezTo>
                  <a:moveTo>
                    <a:pt x="99" y="5"/>
                  </a:moveTo>
                  <a:cubicBezTo>
                    <a:pt x="99" y="5"/>
                    <a:pt x="99" y="5"/>
                    <a:pt x="99" y="5"/>
                  </a:cubicBezTo>
                  <a:cubicBezTo>
                    <a:pt x="99" y="5"/>
                    <a:pt x="99" y="5"/>
                    <a:pt x="99" y="5"/>
                  </a:cubicBezTo>
                  <a:cubicBezTo>
                    <a:pt x="99" y="5"/>
                    <a:pt x="99" y="5"/>
                    <a:pt x="99" y="5"/>
                  </a:cubicBezTo>
                  <a:close/>
                  <a:moveTo>
                    <a:pt x="99" y="20"/>
                  </a:moveTo>
                  <a:cubicBezTo>
                    <a:pt x="99" y="20"/>
                    <a:pt x="99" y="20"/>
                    <a:pt x="99" y="20"/>
                  </a:cubicBezTo>
                  <a:cubicBezTo>
                    <a:pt x="100" y="21"/>
                    <a:pt x="100" y="21"/>
                    <a:pt x="100" y="21"/>
                  </a:cubicBezTo>
                  <a:cubicBezTo>
                    <a:pt x="101" y="20"/>
                    <a:pt x="101" y="20"/>
                    <a:pt x="102" y="19"/>
                  </a:cubicBezTo>
                  <a:cubicBezTo>
                    <a:pt x="102" y="19"/>
                    <a:pt x="102" y="19"/>
                    <a:pt x="102" y="19"/>
                  </a:cubicBezTo>
                  <a:cubicBezTo>
                    <a:pt x="101" y="19"/>
                    <a:pt x="101" y="19"/>
                    <a:pt x="101" y="19"/>
                  </a:cubicBezTo>
                  <a:cubicBezTo>
                    <a:pt x="100" y="19"/>
                    <a:pt x="99" y="19"/>
                    <a:pt x="99" y="20"/>
                  </a:cubicBezTo>
                  <a:moveTo>
                    <a:pt x="99" y="95"/>
                  </a:moveTo>
                  <a:cubicBezTo>
                    <a:pt x="100" y="95"/>
                    <a:pt x="100" y="95"/>
                    <a:pt x="100" y="95"/>
                  </a:cubicBezTo>
                  <a:cubicBezTo>
                    <a:pt x="100" y="95"/>
                    <a:pt x="100" y="95"/>
                    <a:pt x="100" y="95"/>
                  </a:cubicBezTo>
                  <a:cubicBezTo>
                    <a:pt x="99" y="95"/>
                    <a:pt x="99" y="95"/>
                    <a:pt x="99" y="95"/>
                  </a:cubicBezTo>
                  <a:close/>
                  <a:moveTo>
                    <a:pt x="100" y="99"/>
                  </a:moveTo>
                  <a:cubicBezTo>
                    <a:pt x="100" y="100"/>
                    <a:pt x="100" y="100"/>
                    <a:pt x="100" y="100"/>
                  </a:cubicBezTo>
                  <a:cubicBezTo>
                    <a:pt x="100" y="101"/>
                    <a:pt x="100" y="102"/>
                    <a:pt x="100" y="102"/>
                  </a:cubicBezTo>
                  <a:cubicBezTo>
                    <a:pt x="101" y="102"/>
                    <a:pt x="101" y="102"/>
                    <a:pt x="101" y="102"/>
                  </a:cubicBezTo>
                  <a:cubicBezTo>
                    <a:pt x="101" y="101"/>
                    <a:pt x="101" y="101"/>
                    <a:pt x="101" y="101"/>
                  </a:cubicBezTo>
                  <a:cubicBezTo>
                    <a:pt x="101" y="99"/>
                    <a:pt x="101" y="99"/>
                    <a:pt x="101" y="99"/>
                  </a:cubicBezTo>
                  <a:lnTo>
                    <a:pt x="100" y="99"/>
                  </a:lnTo>
                  <a:close/>
                  <a:moveTo>
                    <a:pt x="101" y="95"/>
                  </a:moveTo>
                  <a:cubicBezTo>
                    <a:pt x="102" y="95"/>
                    <a:pt x="102" y="95"/>
                    <a:pt x="102" y="95"/>
                  </a:cubicBezTo>
                  <a:cubicBezTo>
                    <a:pt x="102" y="95"/>
                    <a:pt x="102" y="95"/>
                    <a:pt x="102" y="95"/>
                  </a:cubicBezTo>
                  <a:lnTo>
                    <a:pt x="101" y="95"/>
                  </a:lnTo>
                  <a:close/>
                  <a:moveTo>
                    <a:pt x="102" y="53"/>
                  </a:moveTo>
                  <a:cubicBezTo>
                    <a:pt x="102" y="53"/>
                    <a:pt x="102" y="53"/>
                    <a:pt x="102" y="53"/>
                  </a:cubicBezTo>
                  <a:cubicBezTo>
                    <a:pt x="103" y="52"/>
                    <a:pt x="103" y="52"/>
                    <a:pt x="103" y="52"/>
                  </a:cubicBezTo>
                  <a:cubicBezTo>
                    <a:pt x="103" y="52"/>
                    <a:pt x="103" y="52"/>
                    <a:pt x="103" y="52"/>
                  </a:cubicBezTo>
                  <a:cubicBezTo>
                    <a:pt x="103" y="52"/>
                    <a:pt x="103" y="52"/>
                    <a:pt x="103" y="52"/>
                  </a:cubicBezTo>
                  <a:lnTo>
                    <a:pt x="102" y="53"/>
                  </a:lnTo>
                  <a:close/>
                  <a:moveTo>
                    <a:pt x="102" y="100"/>
                  </a:moveTo>
                  <a:cubicBezTo>
                    <a:pt x="102" y="101"/>
                    <a:pt x="103" y="101"/>
                    <a:pt x="103" y="101"/>
                  </a:cubicBezTo>
                  <a:cubicBezTo>
                    <a:pt x="104" y="101"/>
                    <a:pt x="104" y="101"/>
                    <a:pt x="104" y="101"/>
                  </a:cubicBezTo>
                  <a:cubicBezTo>
                    <a:pt x="104" y="100"/>
                    <a:pt x="104" y="100"/>
                    <a:pt x="104" y="100"/>
                  </a:cubicBezTo>
                  <a:cubicBezTo>
                    <a:pt x="103" y="100"/>
                    <a:pt x="103" y="100"/>
                    <a:pt x="103" y="100"/>
                  </a:cubicBezTo>
                  <a:cubicBezTo>
                    <a:pt x="103" y="100"/>
                    <a:pt x="103" y="100"/>
                    <a:pt x="103" y="100"/>
                  </a:cubicBezTo>
                  <a:cubicBezTo>
                    <a:pt x="102" y="100"/>
                    <a:pt x="102" y="100"/>
                    <a:pt x="102" y="100"/>
                  </a:cubicBezTo>
                  <a:close/>
                  <a:moveTo>
                    <a:pt x="103" y="50"/>
                  </a:moveTo>
                  <a:cubicBezTo>
                    <a:pt x="103" y="50"/>
                    <a:pt x="103" y="50"/>
                    <a:pt x="103" y="50"/>
                  </a:cubicBezTo>
                  <a:cubicBezTo>
                    <a:pt x="103" y="49"/>
                    <a:pt x="103" y="49"/>
                    <a:pt x="103" y="49"/>
                  </a:cubicBezTo>
                  <a:cubicBezTo>
                    <a:pt x="103" y="49"/>
                    <a:pt x="103" y="49"/>
                    <a:pt x="103" y="49"/>
                  </a:cubicBezTo>
                  <a:lnTo>
                    <a:pt x="103" y="50"/>
                  </a:lnTo>
                  <a:close/>
                  <a:moveTo>
                    <a:pt x="103" y="91"/>
                  </a:moveTo>
                  <a:cubicBezTo>
                    <a:pt x="104" y="91"/>
                    <a:pt x="104" y="91"/>
                    <a:pt x="104" y="91"/>
                  </a:cubicBezTo>
                  <a:cubicBezTo>
                    <a:pt x="104" y="91"/>
                    <a:pt x="104" y="91"/>
                    <a:pt x="104" y="91"/>
                  </a:cubicBezTo>
                  <a:cubicBezTo>
                    <a:pt x="103" y="91"/>
                    <a:pt x="103" y="91"/>
                    <a:pt x="103" y="91"/>
                  </a:cubicBezTo>
                  <a:close/>
                  <a:moveTo>
                    <a:pt x="103" y="43"/>
                  </a:moveTo>
                  <a:cubicBezTo>
                    <a:pt x="103" y="44"/>
                    <a:pt x="103" y="44"/>
                    <a:pt x="103" y="44"/>
                  </a:cubicBezTo>
                  <a:cubicBezTo>
                    <a:pt x="104" y="44"/>
                    <a:pt x="104" y="44"/>
                    <a:pt x="104" y="44"/>
                  </a:cubicBezTo>
                  <a:cubicBezTo>
                    <a:pt x="104" y="44"/>
                    <a:pt x="104" y="44"/>
                    <a:pt x="104" y="44"/>
                  </a:cubicBezTo>
                  <a:cubicBezTo>
                    <a:pt x="104" y="44"/>
                    <a:pt x="104" y="44"/>
                    <a:pt x="104" y="44"/>
                  </a:cubicBezTo>
                  <a:cubicBezTo>
                    <a:pt x="104" y="43"/>
                    <a:pt x="104" y="43"/>
                    <a:pt x="104" y="43"/>
                  </a:cubicBezTo>
                  <a:lnTo>
                    <a:pt x="103" y="43"/>
                  </a:lnTo>
                  <a:close/>
                  <a:moveTo>
                    <a:pt x="104" y="85"/>
                  </a:moveTo>
                  <a:cubicBezTo>
                    <a:pt x="105" y="85"/>
                    <a:pt x="105" y="85"/>
                    <a:pt x="105" y="85"/>
                  </a:cubicBezTo>
                  <a:cubicBezTo>
                    <a:pt x="105" y="85"/>
                    <a:pt x="105" y="85"/>
                    <a:pt x="105" y="85"/>
                  </a:cubicBezTo>
                  <a:cubicBezTo>
                    <a:pt x="104" y="85"/>
                    <a:pt x="104" y="85"/>
                    <a:pt x="104" y="85"/>
                  </a:cubicBezTo>
                  <a:close/>
                  <a:moveTo>
                    <a:pt x="104" y="46"/>
                  </a:moveTo>
                  <a:cubicBezTo>
                    <a:pt x="104" y="48"/>
                    <a:pt x="104" y="48"/>
                    <a:pt x="104" y="48"/>
                  </a:cubicBezTo>
                  <a:cubicBezTo>
                    <a:pt x="104" y="48"/>
                    <a:pt x="105" y="49"/>
                    <a:pt x="106" y="50"/>
                  </a:cubicBezTo>
                  <a:cubicBezTo>
                    <a:pt x="107" y="50"/>
                    <a:pt x="108" y="49"/>
                    <a:pt x="108" y="47"/>
                  </a:cubicBezTo>
                  <a:cubicBezTo>
                    <a:pt x="107" y="46"/>
                    <a:pt x="107" y="46"/>
                    <a:pt x="107" y="46"/>
                  </a:cubicBezTo>
                  <a:cubicBezTo>
                    <a:pt x="106" y="46"/>
                    <a:pt x="106" y="46"/>
                    <a:pt x="106" y="46"/>
                  </a:cubicBezTo>
                  <a:lnTo>
                    <a:pt x="104" y="46"/>
                  </a:lnTo>
                  <a:close/>
                  <a:moveTo>
                    <a:pt x="106" y="54"/>
                  </a:moveTo>
                  <a:cubicBezTo>
                    <a:pt x="105" y="54"/>
                    <a:pt x="105" y="54"/>
                    <a:pt x="105" y="54"/>
                  </a:cubicBezTo>
                  <a:cubicBezTo>
                    <a:pt x="105" y="56"/>
                    <a:pt x="106" y="57"/>
                    <a:pt x="107" y="57"/>
                  </a:cubicBezTo>
                  <a:cubicBezTo>
                    <a:pt x="108" y="56"/>
                    <a:pt x="108" y="56"/>
                    <a:pt x="108" y="56"/>
                  </a:cubicBezTo>
                  <a:cubicBezTo>
                    <a:pt x="108" y="55"/>
                    <a:pt x="108" y="55"/>
                    <a:pt x="108" y="55"/>
                  </a:cubicBezTo>
                  <a:lnTo>
                    <a:pt x="106" y="54"/>
                  </a:lnTo>
                  <a:close/>
                  <a:moveTo>
                    <a:pt x="106" y="25"/>
                  </a:moveTo>
                  <a:cubicBezTo>
                    <a:pt x="106" y="26"/>
                    <a:pt x="106" y="27"/>
                    <a:pt x="106" y="27"/>
                  </a:cubicBezTo>
                  <a:cubicBezTo>
                    <a:pt x="107" y="27"/>
                    <a:pt x="107" y="27"/>
                    <a:pt x="107" y="27"/>
                  </a:cubicBezTo>
                  <a:cubicBezTo>
                    <a:pt x="107" y="25"/>
                    <a:pt x="107" y="25"/>
                    <a:pt x="107" y="25"/>
                  </a:cubicBezTo>
                  <a:cubicBezTo>
                    <a:pt x="106" y="25"/>
                    <a:pt x="106" y="25"/>
                    <a:pt x="106" y="25"/>
                  </a:cubicBezTo>
                  <a:close/>
                  <a:moveTo>
                    <a:pt x="106" y="34"/>
                  </a:moveTo>
                  <a:cubicBezTo>
                    <a:pt x="106" y="35"/>
                    <a:pt x="106" y="35"/>
                    <a:pt x="106" y="35"/>
                  </a:cubicBezTo>
                  <a:cubicBezTo>
                    <a:pt x="106" y="35"/>
                    <a:pt x="107" y="36"/>
                    <a:pt x="108" y="36"/>
                  </a:cubicBezTo>
                  <a:cubicBezTo>
                    <a:pt x="108" y="36"/>
                    <a:pt x="108" y="36"/>
                    <a:pt x="108" y="36"/>
                  </a:cubicBezTo>
                  <a:cubicBezTo>
                    <a:pt x="109" y="36"/>
                    <a:pt x="109" y="36"/>
                    <a:pt x="109" y="36"/>
                  </a:cubicBezTo>
                  <a:cubicBezTo>
                    <a:pt x="108" y="35"/>
                    <a:pt x="108" y="34"/>
                    <a:pt x="107" y="34"/>
                  </a:cubicBezTo>
                  <a:lnTo>
                    <a:pt x="106" y="34"/>
                  </a:lnTo>
                  <a:close/>
                  <a:moveTo>
                    <a:pt x="107" y="41"/>
                  </a:moveTo>
                  <a:cubicBezTo>
                    <a:pt x="107" y="42"/>
                    <a:pt x="107" y="42"/>
                    <a:pt x="107" y="42"/>
                  </a:cubicBezTo>
                  <a:cubicBezTo>
                    <a:pt x="107" y="42"/>
                    <a:pt x="108" y="43"/>
                    <a:pt x="109" y="43"/>
                  </a:cubicBezTo>
                  <a:cubicBezTo>
                    <a:pt x="109" y="43"/>
                    <a:pt x="110" y="43"/>
                    <a:pt x="110" y="42"/>
                  </a:cubicBezTo>
                  <a:cubicBezTo>
                    <a:pt x="110" y="42"/>
                    <a:pt x="110" y="42"/>
                    <a:pt x="110" y="42"/>
                  </a:cubicBezTo>
                  <a:cubicBezTo>
                    <a:pt x="110" y="41"/>
                    <a:pt x="109" y="40"/>
                    <a:pt x="108" y="40"/>
                  </a:cubicBezTo>
                  <a:lnTo>
                    <a:pt x="107" y="41"/>
                  </a:lnTo>
                  <a:close/>
                  <a:moveTo>
                    <a:pt x="109" y="87"/>
                  </a:moveTo>
                  <a:cubicBezTo>
                    <a:pt x="109" y="88"/>
                    <a:pt x="109" y="88"/>
                    <a:pt x="109" y="88"/>
                  </a:cubicBezTo>
                  <a:cubicBezTo>
                    <a:pt x="109" y="88"/>
                    <a:pt x="109" y="88"/>
                    <a:pt x="109" y="88"/>
                  </a:cubicBezTo>
                  <a:cubicBezTo>
                    <a:pt x="110" y="88"/>
                    <a:pt x="110" y="88"/>
                    <a:pt x="110" y="88"/>
                  </a:cubicBezTo>
                  <a:cubicBezTo>
                    <a:pt x="111" y="88"/>
                    <a:pt x="111" y="88"/>
                    <a:pt x="111" y="88"/>
                  </a:cubicBezTo>
                  <a:cubicBezTo>
                    <a:pt x="111" y="87"/>
                    <a:pt x="111" y="87"/>
                    <a:pt x="111" y="87"/>
                  </a:cubicBezTo>
                  <a:lnTo>
                    <a:pt x="109" y="87"/>
                  </a:lnTo>
                  <a:close/>
                  <a:moveTo>
                    <a:pt x="111" y="79"/>
                  </a:moveTo>
                  <a:cubicBezTo>
                    <a:pt x="111" y="80"/>
                    <a:pt x="111" y="80"/>
                    <a:pt x="111" y="80"/>
                  </a:cubicBezTo>
                  <a:cubicBezTo>
                    <a:pt x="111" y="80"/>
                    <a:pt x="111" y="80"/>
                    <a:pt x="111" y="80"/>
                  </a:cubicBezTo>
                  <a:cubicBezTo>
                    <a:pt x="111" y="82"/>
                    <a:pt x="111" y="82"/>
                    <a:pt x="111" y="82"/>
                  </a:cubicBezTo>
                  <a:cubicBezTo>
                    <a:pt x="112" y="82"/>
                    <a:pt x="112" y="82"/>
                    <a:pt x="112" y="82"/>
                  </a:cubicBezTo>
                  <a:cubicBezTo>
                    <a:pt x="113" y="82"/>
                    <a:pt x="113" y="81"/>
                    <a:pt x="113" y="80"/>
                  </a:cubicBezTo>
                  <a:cubicBezTo>
                    <a:pt x="113" y="80"/>
                    <a:pt x="113" y="80"/>
                    <a:pt x="113" y="80"/>
                  </a:cubicBezTo>
                  <a:cubicBezTo>
                    <a:pt x="113" y="79"/>
                    <a:pt x="112" y="79"/>
                    <a:pt x="111" y="79"/>
                  </a:cubicBezTo>
                  <a:moveTo>
                    <a:pt x="111" y="83"/>
                  </a:moveTo>
                  <a:cubicBezTo>
                    <a:pt x="111" y="83"/>
                    <a:pt x="111" y="83"/>
                    <a:pt x="111" y="83"/>
                  </a:cubicBezTo>
                  <a:cubicBezTo>
                    <a:pt x="111" y="83"/>
                    <a:pt x="111" y="83"/>
                    <a:pt x="111" y="83"/>
                  </a:cubicBezTo>
                  <a:cubicBezTo>
                    <a:pt x="111" y="83"/>
                    <a:pt x="111" y="83"/>
                    <a:pt x="111" y="83"/>
                  </a:cubicBezTo>
                  <a:close/>
                  <a:moveTo>
                    <a:pt x="111" y="84"/>
                  </a:moveTo>
                  <a:cubicBezTo>
                    <a:pt x="111" y="85"/>
                    <a:pt x="111" y="85"/>
                    <a:pt x="111" y="85"/>
                  </a:cubicBezTo>
                  <a:cubicBezTo>
                    <a:pt x="111" y="85"/>
                    <a:pt x="111" y="85"/>
                    <a:pt x="111" y="85"/>
                  </a:cubicBezTo>
                  <a:cubicBezTo>
                    <a:pt x="111" y="85"/>
                    <a:pt x="112" y="85"/>
                    <a:pt x="112" y="84"/>
                  </a:cubicBezTo>
                  <a:cubicBezTo>
                    <a:pt x="112" y="84"/>
                    <a:pt x="112" y="84"/>
                    <a:pt x="112" y="84"/>
                  </a:cubicBezTo>
                  <a:lnTo>
                    <a:pt x="111" y="84"/>
                  </a:lnTo>
                  <a:close/>
                  <a:moveTo>
                    <a:pt x="113" y="50"/>
                  </a:moveTo>
                  <a:cubicBezTo>
                    <a:pt x="113" y="51"/>
                    <a:pt x="113" y="51"/>
                    <a:pt x="113" y="51"/>
                  </a:cubicBezTo>
                  <a:cubicBezTo>
                    <a:pt x="113" y="51"/>
                    <a:pt x="113" y="51"/>
                    <a:pt x="113" y="51"/>
                  </a:cubicBezTo>
                  <a:cubicBezTo>
                    <a:pt x="114" y="51"/>
                    <a:pt x="114" y="51"/>
                    <a:pt x="114" y="51"/>
                  </a:cubicBezTo>
                  <a:cubicBezTo>
                    <a:pt x="115" y="50"/>
                    <a:pt x="115" y="50"/>
                    <a:pt x="115" y="50"/>
                  </a:cubicBezTo>
                  <a:cubicBezTo>
                    <a:pt x="115" y="50"/>
                    <a:pt x="115" y="50"/>
                    <a:pt x="115" y="50"/>
                  </a:cubicBezTo>
                  <a:cubicBezTo>
                    <a:pt x="114" y="50"/>
                    <a:pt x="114" y="50"/>
                    <a:pt x="114" y="50"/>
                  </a:cubicBezTo>
                  <a:cubicBezTo>
                    <a:pt x="114" y="49"/>
                    <a:pt x="114" y="49"/>
                    <a:pt x="114" y="49"/>
                  </a:cubicBezTo>
                  <a:cubicBezTo>
                    <a:pt x="113" y="50"/>
                    <a:pt x="113" y="50"/>
                    <a:pt x="113" y="50"/>
                  </a:cubicBezTo>
                  <a:moveTo>
                    <a:pt x="113" y="54"/>
                  </a:moveTo>
                  <a:cubicBezTo>
                    <a:pt x="115" y="55"/>
                    <a:pt x="115" y="55"/>
                    <a:pt x="115" y="55"/>
                  </a:cubicBezTo>
                  <a:cubicBezTo>
                    <a:pt x="115" y="53"/>
                    <a:pt x="115" y="53"/>
                    <a:pt x="115" y="53"/>
                  </a:cubicBezTo>
                  <a:cubicBezTo>
                    <a:pt x="114" y="53"/>
                    <a:pt x="114" y="53"/>
                    <a:pt x="114" y="53"/>
                  </a:cubicBezTo>
                  <a:lnTo>
                    <a:pt x="113" y="54"/>
                  </a:lnTo>
                  <a:close/>
                  <a:moveTo>
                    <a:pt x="114" y="63"/>
                  </a:moveTo>
                  <a:cubicBezTo>
                    <a:pt x="114" y="64"/>
                    <a:pt x="115" y="64"/>
                    <a:pt x="116" y="64"/>
                  </a:cubicBezTo>
                  <a:cubicBezTo>
                    <a:pt x="116" y="64"/>
                    <a:pt x="116" y="64"/>
                    <a:pt x="116" y="64"/>
                  </a:cubicBezTo>
                  <a:cubicBezTo>
                    <a:pt x="116" y="64"/>
                    <a:pt x="116" y="64"/>
                    <a:pt x="116" y="64"/>
                  </a:cubicBezTo>
                  <a:cubicBezTo>
                    <a:pt x="116" y="63"/>
                    <a:pt x="116" y="63"/>
                    <a:pt x="116" y="63"/>
                  </a:cubicBezTo>
                  <a:cubicBezTo>
                    <a:pt x="115" y="63"/>
                    <a:pt x="115" y="63"/>
                    <a:pt x="115" y="63"/>
                  </a:cubicBezTo>
                  <a:cubicBezTo>
                    <a:pt x="115" y="63"/>
                    <a:pt x="115" y="63"/>
                    <a:pt x="115" y="63"/>
                  </a:cubicBezTo>
                  <a:lnTo>
                    <a:pt x="114" y="63"/>
                  </a:lnTo>
                  <a:close/>
                  <a:moveTo>
                    <a:pt x="115" y="59"/>
                  </a:moveTo>
                  <a:cubicBezTo>
                    <a:pt x="115" y="60"/>
                    <a:pt x="116" y="60"/>
                    <a:pt x="116" y="60"/>
                  </a:cubicBezTo>
                  <a:cubicBezTo>
                    <a:pt x="116" y="60"/>
                    <a:pt x="116" y="60"/>
                    <a:pt x="116" y="60"/>
                  </a:cubicBezTo>
                  <a:cubicBezTo>
                    <a:pt x="116" y="59"/>
                    <a:pt x="116" y="59"/>
                    <a:pt x="116" y="59"/>
                  </a:cubicBezTo>
                  <a:cubicBezTo>
                    <a:pt x="116" y="59"/>
                    <a:pt x="116" y="59"/>
                    <a:pt x="116" y="59"/>
                  </a:cubicBezTo>
                  <a:cubicBezTo>
                    <a:pt x="115" y="59"/>
                    <a:pt x="115" y="59"/>
                    <a:pt x="115" y="59"/>
                  </a:cubicBezTo>
                  <a:close/>
                  <a:moveTo>
                    <a:pt x="115" y="67"/>
                  </a:moveTo>
                  <a:cubicBezTo>
                    <a:pt x="115" y="67"/>
                    <a:pt x="115" y="67"/>
                    <a:pt x="115" y="67"/>
                  </a:cubicBezTo>
                  <a:cubicBezTo>
                    <a:pt x="115" y="66"/>
                    <a:pt x="115" y="66"/>
                    <a:pt x="115" y="66"/>
                  </a:cubicBezTo>
                  <a:cubicBezTo>
                    <a:pt x="115" y="66"/>
                    <a:pt x="115" y="66"/>
                    <a:pt x="115" y="66"/>
                  </a:cubicBezTo>
                  <a:lnTo>
                    <a:pt x="115" y="67"/>
                  </a:lnTo>
                  <a:close/>
                  <a:moveTo>
                    <a:pt x="116" y="51"/>
                  </a:moveTo>
                  <a:cubicBezTo>
                    <a:pt x="116" y="51"/>
                    <a:pt x="116" y="51"/>
                    <a:pt x="116" y="51"/>
                  </a:cubicBezTo>
                  <a:cubicBezTo>
                    <a:pt x="116" y="52"/>
                    <a:pt x="116" y="52"/>
                    <a:pt x="117" y="52"/>
                  </a:cubicBezTo>
                  <a:cubicBezTo>
                    <a:pt x="118" y="52"/>
                    <a:pt x="118" y="52"/>
                    <a:pt x="118" y="52"/>
                  </a:cubicBezTo>
                  <a:cubicBezTo>
                    <a:pt x="117" y="51"/>
                    <a:pt x="117" y="51"/>
                    <a:pt x="117" y="51"/>
                  </a:cubicBezTo>
                  <a:cubicBezTo>
                    <a:pt x="118" y="50"/>
                    <a:pt x="118" y="50"/>
                    <a:pt x="118" y="50"/>
                  </a:cubicBezTo>
                  <a:cubicBezTo>
                    <a:pt x="117" y="50"/>
                    <a:pt x="117" y="50"/>
                    <a:pt x="117" y="50"/>
                  </a:cubicBezTo>
                  <a:cubicBezTo>
                    <a:pt x="117" y="50"/>
                    <a:pt x="117" y="50"/>
                    <a:pt x="117" y="50"/>
                  </a:cubicBezTo>
                  <a:cubicBezTo>
                    <a:pt x="116" y="50"/>
                    <a:pt x="116" y="50"/>
                    <a:pt x="116" y="51"/>
                  </a:cubicBezTo>
                  <a:moveTo>
                    <a:pt x="117" y="59"/>
                  </a:moveTo>
                  <a:cubicBezTo>
                    <a:pt x="117" y="59"/>
                    <a:pt x="117" y="59"/>
                    <a:pt x="117" y="59"/>
                  </a:cubicBezTo>
                  <a:cubicBezTo>
                    <a:pt x="117" y="59"/>
                    <a:pt x="117" y="59"/>
                    <a:pt x="117" y="59"/>
                  </a:cubicBezTo>
                  <a:cubicBezTo>
                    <a:pt x="117" y="59"/>
                    <a:pt x="117" y="59"/>
                    <a:pt x="117" y="59"/>
                  </a:cubicBezTo>
                  <a:close/>
                  <a:moveTo>
                    <a:pt x="119" y="62"/>
                  </a:moveTo>
                  <a:cubicBezTo>
                    <a:pt x="119" y="62"/>
                    <a:pt x="119" y="62"/>
                    <a:pt x="119" y="62"/>
                  </a:cubicBezTo>
                  <a:cubicBezTo>
                    <a:pt x="119" y="61"/>
                    <a:pt x="119" y="61"/>
                    <a:pt x="119" y="61"/>
                  </a:cubicBezTo>
                  <a:cubicBezTo>
                    <a:pt x="119" y="61"/>
                    <a:pt x="119" y="61"/>
                    <a:pt x="119" y="61"/>
                  </a:cubicBezTo>
                  <a:lnTo>
                    <a:pt x="119" y="62"/>
                  </a:lnTo>
                  <a:close/>
                  <a:moveTo>
                    <a:pt x="119" y="63"/>
                  </a:moveTo>
                  <a:cubicBezTo>
                    <a:pt x="119" y="63"/>
                    <a:pt x="119" y="63"/>
                    <a:pt x="119" y="63"/>
                  </a:cubicBezTo>
                  <a:cubicBezTo>
                    <a:pt x="120" y="63"/>
                    <a:pt x="120" y="63"/>
                    <a:pt x="120" y="63"/>
                  </a:cubicBezTo>
                  <a:lnTo>
                    <a:pt x="119" y="63"/>
                  </a:lnTo>
                  <a:close/>
                  <a:moveTo>
                    <a:pt x="131" y="34"/>
                  </a:moveTo>
                  <a:cubicBezTo>
                    <a:pt x="131" y="35"/>
                    <a:pt x="131" y="35"/>
                    <a:pt x="131" y="35"/>
                  </a:cubicBezTo>
                  <a:cubicBezTo>
                    <a:pt x="131" y="35"/>
                    <a:pt x="131" y="35"/>
                    <a:pt x="133" y="35"/>
                  </a:cubicBezTo>
                  <a:cubicBezTo>
                    <a:pt x="133" y="35"/>
                    <a:pt x="133" y="35"/>
                    <a:pt x="133" y="35"/>
                  </a:cubicBezTo>
                  <a:cubicBezTo>
                    <a:pt x="133" y="34"/>
                    <a:pt x="133" y="34"/>
                    <a:pt x="132" y="34"/>
                  </a:cubicBezTo>
                  <a:cubicBezTo>
                    <a:pt x="131" y="34"/>
                    <a:pt x="131" y="34"/>
                    <a:pt x="131" y="34"/>
                  </a:cubicBezTo>
                  <a:close/>
                  <a:moveTo>
                    <a:pt x="137" y="26"/>
                  </a:moveTo>
                  <a:cubicBezTo>
                    <a:pt x="136" y="27"/>
                    <a:pt x="136" y="27"/>
                    <a:pt x="136" y="27"/>
                  </a:cubicBezTo>
                  <a:cubicBezTo>
                    <a:pt x="136" y="27"/>
                    <a:pt x="136" y="27"/>
                    <a:pt x="136" y="27"/>
                  </a:cubicBezTo>
                  <a:cubicBezTo>
                    <a:pt x="137" y="27"/>
                    <a:pt x="137" y="27"/>
                    <a:pt x="137" y="27"/>
                  </a:cubicBezTo>
                  <a:cubicBezTo>
                    <a:pt x="138" y="26"/>
                    <a:pt x="138" y="26"/>
                    <a:pt x="138" y="26"/>
                  </a:cubicBezTo>
                  <a:cubicBezTo>
                    <a:pt x="137" y="26"/>
                    <a:pt x="137" y="26"/>
                    <a:pt x="137" y="26"/>
                  </a:cubicBezTo>
                  <a:close/>
                  <a:moveTo>
                    <a:pt x="138" y="18"/>
                  </a:moveTo>
                  <a:cubicBezTo>
                    <a:pt x="138" y="18"/>
                    <a:pt x="138" y="18"/>
                    <a:pt x="138" y="18"/>
                  </a:cubicBezTo>
                  <a:cubicBezTo>
                    <a:pt x="139" y="19"/>
                    <a:pt x="139" y="19"/>
                    <a:pt x="139" y="19"/>
                  </a:cubicBezTo>
                  <a:cubicBezTo>
                    <a:pt x="139" y="19"/>
                    <a:pt x="139" y="19"/>
                    <a:pt x="139" y="19"/>
                  </a:cubicBezTo>
                  <a:cubicBezTo>
                    <a:pt x="139" y="19"/>
                    <a:pt x="139" y="19"/>
                    <a:pt x="139" y="19"/>
                  </a:cubicBezTo>
                  <a:cubicBezTo>
                    <a:pt x="138" y="18"/>
                    <a:pt x="138" y="18"/>
                    <a:pt x="138" y="18"/>
                  </a:cubicBezTo>
                  <a:close/>
                  <a:moveTo>
                    <a:pt x="139" y="8"/>
                  </a:moveTo>
                  <a:cubicBezTo>
                    <a:pt x="139" y="8"/>
                    <a:pt x="139" y="8"/>
                    <a:pt x="139" y="8"/>
                  </a:cubicBezTo>
                  <a:cubicBezTo>
                    <a:pt x="140" y="10"/>
                    <a:pt x="140" y="10"/>
                    <a:pt x="140" y="10"/>
                  </a:cubicBezTo>
                  <a:cubicBezTo>
                    <a:pt x="141" y="10"/>
                    <a:pt x="141" y="10"/>
                    <a:pt x="141" y="10"/>
                  </a:cubicBezTo>
                  <a:cubicBezTo>
                    <a:pt x="141" y="9"/>
                    <a:pt x="142" y="9"/>
                    <a:pt x="142" y="8"/>
                  </a:cubicBezTo>
                  <a:cubicBezTo>
                    <a:pt x="142" y="7"/>
                    <a:pt x="142" y="7"/>
                    <a:pt x="142" y="7"/>
                  </a:cubicBezTo>
                  <a:cubicBezTo>
                    <a:pt x="141" y="6"/>
                    <a:pt x="141" y="6"/>
                    <a:pt x="141" y="6"/>
                  </a:cubicBezTo>
                  <a:cubicBezTo>
                    <a:pt x="141" y="6"/>
                    <a:pt x="141" y="6"/>
                    <a:pt x="141" y="6"/>
                  </a:cubicBezTo>
                  <a:cubicBezTo>
                    <a:pt x="140" y="6"/>
                    <a:pt x="139" y="7"/>
                    <a:pt x="139"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84"/>
            <p:cNvSpPr>
              <a:spLocks noEditPoints="1"/>
            </p:cNvSpPr>
            <p:nvPr/>
          </p:nvSpPr>
          <p:spPr bwMode="auto">
            <a:xfrm>
              <a:off x="3908" y="1116"/>
              <a:ext cx="228" cy="254"/>
            </a:xfrm>
            <a:custGeom>
              <a:avLst/>
              <a:gdLst>
                <a:gd name="T0" fmla="*/ 81 w 96"/>
                <a:gd name="T1" fmla="*/ 6 h 106"/>
                <a:gd name="T2" fmla="*/ 91 w 96"/>
                <a:gd name="T3" fmla="*/ 3 h 106"/>
                <a:gd name="T4" fmla="*/ 95 w 96"/>
                <a:gd name="T5" fmla="*/ 32 h 106"/>
                <a:gd name="T6" fmla="*/ 89 w 96"/>
                <a:gd name="T7" fmla="*/ 36 h 106"/>
                <a:gd name="T8" fmla="*/ 53 w 96"/>
                <a:gd name="T9" fmla="*/ 9 h 106"/>
                <a:gd name="T10" fmla="*/ 36 w 96"/>
                <a:gd name="T11" fmla="*/ 50 h 106"/>
                <a:gd name="T12" fmla="*/ 34 w 96"/>
                <a:gd name="T13" fmla="*/ 60 h 106"/>
                <a:gd name="T14" fmla="*/ 30 w 96"/>
                <a:gd name="T15" fmla="*/ 84 h 106"/>
                <a:gd name="T16" fmla="*/ 37 w 96"/>
                <a:gd name="T17" fmla="*/ 84 h 106"/>
                <a:gd name="T18" fmla="*/ 57 w 96"/>
                <a:gd name="T19" fmla="*/ 97 h 106"/>
                <a:gd name="T20" fmla="*/ 51 w 96"/>
                <a:gd name="T21" fmla="*/ 98 h 106"/>
                <a:gd name="T22" fmla="*/ 45 w 96"/>
                <a:gd name="T23" fmla="*/ 104 h 106"/>
                <a:gd name="T24" fmla="*/ 8 w 96"/>
                <a:gd name="T25" fmla="*/ 61 h 106"/>
                <a:gd name="T26" fmla="*/ 0 w 96"/>
                <a:gd name="T27" fmla="*/ 53 h 106"/>
                <a:gd name="T28" fmla="*/ 7 w 96"/>
                <a:gd name="T29" fmla="*/ 50 h 106"/>
                <a:gd name="T30" fmla="*/ 18 w 96"/>
                <a:gd name="T31" fmla="*/ 66 h 106"/>
                <a:gd name="T32" fmla="*/ 22 w 96"/>
                <a:gd name="T33" fmla="*/ 64 h 106"/>
                <a:gd name="T34" fmla="*/ 24 w 96"/>
                <a:gd name="T35" fmla="*/ 33 h 106"/>
                <a:gd name="T36" fmla="*/ 25 w 96"/>
                <a:gd name="T37" fmla="*/ 32 h 106"/>
                <a:gd name="T38" fmla="*/ 28 w 96"/>
                <a:gd name="T39" fmla="*/ 49 h 106"/>
                <a:gd name="T40" fmla="*/ 29 w 96"/>
                <a:gd name="T41" fmla="*/ 50 h 106"/>
                <a:gd name="T42" fmla="*/ 30 w 96"/>
                <a:gd name="T43" fmla="*/ 81 h 106"/>
                <a:gd name="T44" fmla="*/ 30 w 96"/>
                <a:gd name="T45" fmla="*/ 80 h 106"/>
                <a:gd name="T46" fmla="*/ 31 w 96"/>
                <a:gd name="T47" fmla="*/ 83 h 106"/>
                <a:gd name="T48" fmla="*/ 30 w 96"/>
                <a:gd name="T49" fmla="*/ 83 h 106"/>
                <a:gd name="T50" fmla="*/ 31 w 96"/>
                <a:gd name="T51" fmla="*/ 45 h 106"/>
                <a:gd name="T52" fmla="*/ 31 w 96"/>
                <a:gd name="T53" fmla="*/ 43 h 106"/>
                <a:gd name="T54" fmla="*/ 64 w 96"/>
                <a:gd name="T55" fmla="*/ 101 h 106"/>
                <a:gd name="T56" fmla="*/ 54 w 96"/>
                <a:gd name="T57" fmla="*/ 104 h 106"/>
                <a:gd name="T58" fmla="*/ 50 w 96"/>
                <a:gd name="T59" fmla="*/ 105 h 106"/>
                <a:gd name="T60" fmla="*/ 64 w 96"/>
                <a:gd name="T61" fmla="*/ 101 h 106"/>
                <a:gd name="T62" fmla="*/ 92 w 96"/>
                <a:gd name="T63" fmla="*/ 88 h 106"/>
                <a:gd name="T64" fmla="*/ 62 w 96"/>
                <a:gd name="T65" fmla="*/ 105 h 106"/>
                <a:gd name="T66" fmla="*/ 67 w 96"/>
                <a:gd name="T67" fmla="*/ 103 h 106"/>
                <a:gd name="T68" fmla="*/ 66 w 96"/>
                <a:gd name="T69" fmla="*/ 101 h 106"/>
                <a:gd name="T70" fmla="*/ 64 w 96"/>
                <a:gd name="T71" fmla="*/ 100 h 106"/>
                <a:gd name="T72" fmla="*/ 59 w 96"/>
                <a:gd name="T73" fmla="*/ 100 h 106"/>
                <a:gd name="T74" fmla="*/ 61 w 96"/>
                <a:gd name="T75" fmla="*/ 98 h 106"/>
                <a:gd name="T76" fmla="*/ 75 w 96"/>
                <a:gd name="T77" fmla="*/ 94 h 106"/>
                <a:gd name="T78" fmla="*/ 80 w 96"/>
                <a:gd name="T79" fmla="*/ 93 h 106"/>
                <a:gd name="T80" fmla="*/ 77 w 96"/>
                <a:gd name="T81" fmla="*/ 92 h 106"/>
                <a:gd name="T82" fmla="*/ 85 w 96"/>
                <a:gd name="T83" fmla="*/ 83 h 106"/>
                <a:gd name="T84" fmla="*/ 88 w 96"/>
                <a:gd name="T85" fmla="*/ 82 h 106"/>
                <a:gd name="T86" fmla="*/ 85 w 96"/>
                <a:gd name="T87" fmla="*/ 83 h 106"/>
                <a:gd name="T88" fmla="*/ 89 w 96"/>
                <a:gd name="T89" fmla="*/ 9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6" h="106">
                  <a:moveTo>
                    <a:pt x="54" y="0"/>
                  </a:moveTo>
                  <a:cubicBezTo>
                    <a:pt x="60" y="0"/>
                    <a:pt x="68" y="2"/>
                    <a:pt x="78" y="6"/>
                  </a:cubicBezTo>
                  <a:cubicBezTo>
                    <a:pt x="81" y="6"/>
                    <a:pt x="81" y="6"/>
                    <a:pt x="81" y="6"/>
                  </a:cubicBezTo>
                  <a:cubicBezTo>
                    <a:pt x="83" y="6"/>
                    <a:pt x="84" y="5"/>
                    <a:pt x="85" y="3"/>
                  </a:cubicBezTo>
                  <a:cubicBezTo>
                    <a:pt x="86" y="3"/>
                    <a:pt x="86" y="3"/>
                    <a:pt x="86" y="3"/>
                  </a:cubicBezTo>
                  <a:cubicBezTo>
                    <a:pt x="91" y="3"/>
                    <a:pt x="91" y="3"/>
                    <a:pt x="91" y="3"/>
                  </a:cubicBezTo>
                  <a:cubicBezTo>
                    <a:pt x="92" y="3"/>
                    <a:pt x="92" y="3"/>
                    <a:pt x="92" y="3"/>
                  </a:cubicBezTo>
                  <a:cubicBezTo>
                    <a:pt x="92" y="28"/>
                    <a:pt x="92" y="28"/>
                    <a:pt x="92" y="28"/>
                  </a:cubicBezTo>
                  <a:cubicBezTo>
                    <a:pt x="93" y="28"/>
                    <a:pt x="94" y="29"/>
                    <a:pt x="95" y="32"/>
                  </a:cubicBezTo>
                  <a:cubicBezTo>
                    <a:pt x="95" y="33"/>
                    <a:pt x="95" y="33"/>
                    <a:pt x="95" y="33"/>
                  </a:cubicBezTo>
                  <a:cubicBezTo>
                    <a:pt x="95" y="35"/>
                    <a:pt x="93" y="36"/>
                    <a:pt x="89" y="36"/>
                  </a:cubicBezTo>
                  <a:cubicBezTo>
                    <a:pt x="89" y="36"/>
                    <a:pt x="89" y="36"/>
                    <a:pt x="89" y="36"/>
                  </a:cubicBezTo>
                  <a:cubicBezTo>
                    <a:pt x="86" y="36"/>
                    <a:pt x="82" y="32"/>
                    <a:pt x="78" y="22"/>
                  </a:cubicBezTo>
                  <a:cubicBezTo>
                    <a:pt x="73" y="13"/>
                    <a:pt x="65" y="9"/>
                    <a:pt x="57" y="9"/>
                  </a:cubicBezTo>
                  <a:cubicBezTo>
                    <a:pt x="53" y="9"/>
                    <a:pt x="53" y="9"/>
                    <a:pt x="53" y="9"/>
                  </a:cubicBezTo>
                  <a:cubicBezTo>
                    <a:pt x="45" y="9"/>
                    <a:pt x="40" y="12"/>
                    <a:pt x="38" y="18"/>
                  </a:cubicBezTo>
                  <a:cubicBezTo>
                    <a:pt x="35" y="25"/>
                    <a:pt x="33" y="36"/>
                    <a:pt x="33" y="50"/>
                  </a:cubicBezTo>
                  <a:cubicBezTo>
                    <a:pt x="36" y="50"/>
                    <a:pt x="36" y="50"/>
                    <a:pt x="36" y="50"/>
                  </a:cubicBezTo>
                  <a:cubicBezTo>
                    <a:pt x="37" y="50"/>
                    <a:pt x="39" y="51"/>
                    <a:pt x="41" y="53"/>
                  </a:cubicBezTo>
                  <a:cubicBezTo>
                    <a:pt x="41" y="53"/>
                    <a:pt x="39" y="54"/>
                    <a:pt x="36" y="55"/>
                  </a:cubicBezTo>
                  <a:cubicBezTo>
                    <a:pt x="35" y="57"/>
                    <a:pt x="34" y="58"/>
                    <a:pt x="34" y="60"/>
                  </a:cubicBezTo>
                  <a:cubicBezTo>
                    <a:pt x="34" y="67"/>
                    <a:pt x="35" y="74"/>
                    <a:pt x="38" y="82"/>
                  </a:cubicBezTo>
                  <a:cubicBezTo>
                    <a:pt x="36" y="83"/>
                    <a:pt x="34" y="84"/>
                    <a:pt x="31" y="84"/>
                  </a:cubicBezTo>
                  <a:cubicBezTo>
                    <a:pt x="30" y="84"/>
                    <a:pt x="30" y="84"/>
                    <a:pt x="30" y="84"/>
                  </a:cubicBezTo>
                  <a:cubicBezTo>
                    <a:pt x="30" y="86"/>
                    <a:pt x="30" y="86"/>
                    <a:pt x="30" y="86"/>
                  </a:cubicBezTo>
                  <a:cubicBezTo>
                    <a:pt x="30" y="87"/>
                    <a:pt x="31" y="88"/>
                    <a:pt x="32" y="88"/>
                  </a:cubicBezTo>
                  <a:cubicBezTo>
                    <a:pt x="37" y="84"/>
                    <a:pt x="37" y="84"/>
                    <a:pt x="37" y="84"/>
                  </a:cubicBezTo>
                  <a:cubicBezTo>
                    <a:pt x="38" y="84"/>
                    <a:pt x="38" y="84"/>
                    <a:pt x="38" y="84"/>
                  </a:cubicBezTo>
                  <a:cubicBezTo>
                    <a:pt x="40" y="88"/>
                    <a:pt x="43" y="91"/>
                    <a:pt x="46" y="93"/>
                  </a:cubicBezTo>
                  <a:cubicBezTo>
                    <a:pt x="49" y="96"/>
                    <a:pt x="53" y="97"/>
                    <a:pt x="57" y="97"/>
                  </a:cubicBezTo>
                  <a:cubicBezTo>
                    <a:pt x="57" y="98"/>
                    <a:pt x="57" y="98"/>
                    <a:pt x="57" y="98"/>
                  </a:cubicBezTo>
                  <a:cubicBezTo>
                    <a:pt x="55" y="98"/>
                    <a:pt x="55" y="98"/>
                    <a:pt x="55" y="98"/>
                  </a:cubicBezTo>
                  <a:cubicBezTo>
                    <a:pt x="51" y="98"/>
                    <a:pt x="51" y="98"/>
                    <a:pt x="51" y="98"/>
                  </a:cubicBezTo>
                  <a:cubicBezTo>
                    <a:pt x="49" y="99"/>
                    <a:pt x="48" y="100"/>
                    <a:pt x="48" y="101"/>
                  </a:cubicBezTo>
                  <a:cubicBezTo>
                    <a:pt x="48" y="103"/>
                    <a:pt x="48" y="103"/>
                    <a:pt x="48" y="103"/>
                  </a:cubicBezTo>
                  <a:cubicBezTo>
                    <a:pt x="48" y="103"/>
                    <a:pt x="47" y="104"/>
                    <a:pt x="45" y="104"/>
                  </a:cubicBezTo>
                  <a:cubicBezTo>
                    <a:pt x="45" y="104"/>
                    <a:pt x="45" y="104"/>
                    <a:pt x="45" y="104"/>
                  </a:cubicBezTo>
                  <a:cubicBezTo>
                    <a:pt x="33" y="101"/>
                    <a:pt x="24" y="94"/>
                    <a:pt x="17" y="84"/>
                  </a:cubicBezTo>
                  <a:cubicBezTo>
                    <a:pt x="12" y="76"/>
                    <a:pt x="9" y="68"/>
                    <a:pt x="8" y="61"/>
                  </a:cubicBezTo>
                  <a:cubicBezTo>
                    <a:pt x="5" y="56"/>
                    <a:pt x="2" y="54"/>
                    <a:pt x="0" y="54"/>
                  </a:cubicBezTo>
                  <a:cubicBezTo>
                    <a:pt x="0" y="53"/>
                    <a:pt x="0" y="53"/>
                    <a:pt x="0" y="53"/>
                  </a:cubicBezTo>
                  <a:cubicBezTo>
                    <a:pt x="0" y="53"/>
                    <a:pt x="0" y="53"/>
                    <a:pt x="0" y="53"/>
                  </a:cubicBezTo>
                  <a:cubicBezTo>
                    <a:pt x="1" y="51"/>
                    <a:pt x="3" y="50"/>
                    <a:pt x="5" y="50"/>
                  </a:cubicBezTo>
                  <a:cubicBezTo>
                    <a:pt x="7" y="50"/>
                    <a:pt x="7" y="50"/>
                    <a:pt x="7" y="50"/>
                  </a:cubicBezTo>
                  <a:cubicBezTo>
                    <a:pt x="7" y="50"/>
                    <a:pt x="7" y="50"/>
                    <a:pt x="7" y="50"/>
                  </a:cubicBezTo>
                  <a:cubicBezTo>
                    <a:pt x="7" y="34"/>
                    <a:pt x="15" y="20"/>
                    <a:pt x="29" y="7"/>
                  </a:cubicBezTo>
                  <a:cubicBezTo>
                    <a:pt x="36" y="2"/>
                    <a:pt x="45" y="0"/>
                    <a:pt x="54" y="0"/>
                  </a:cubicBezTo>
                  <a:moveTo>
                    <a:pt x="18" y="66"/>
                  </a:moveTo>
                  <a:cubicBezTo>
                    <a:pt x="18" y="68"/>
                    <a:pt x="19" y="68"/>
                    <a:pt x="20" y="68"/>
                  </a:cubicBezTo>
                  <a:cubicBezTo>
                    <a:pt x="21" y="68"/>
                    <a:pt x="22" y="67"/>
                    <a:pt x="22" y="64"/>
                  </a:cubicBezTo>
                  <a:cubicBezTo>
                    <a:pt x="22" y="64"/>
                    <a:pt x="22" y="64"/>
                    <a:pt x="22" y="64"/>
                  </a:cubicBezTo>
                  <a:cubicBezTo>
                    <a:pt x="21" y="64"/>
                    <a:pt x="21" y="64"/>
                    <a:pt x="21" y="64"/>
                  </a:cubicBezTo>
                  <a:cubicBezTo>
                    <a:pt x="19" y="64"/>
                    <a:pt x="18" y="65"/>
                    <a:pt x="18" y="66"/>
                  </a:cubicBezTo>
                  <a:moveTo>
                    <a:pt x="24" y="33"/>
                  </a:moveTo>
                  <a:cubicBezTo>
                    <a:pt x="24" y="33"/>
                    <a:pt x="24" y="33"/>
                    <a:pt x="24" y="33"/>
                  </a:cubicBezTo>
                  <a:cubicBezTo>
                    <a:pt x="25" y="32"/>
                    <a:pt x="25" y="32"/>
                    <a:pt x="25" y="32"/>
                  </a:cubicBezTo>
                  <a:cubicBezTo>
                    <a:pt x="25" y="32"/>
                    <a:pt x="25" y="32"/>
                    <a:pt x="25" y="32"/>
                  </a:cubicBezTo>
                  <a:cubicBezTo>
                    <a:pt x="25" y="32"/>
                    <a:pt x="25" y="32"/>
                    <a:pt x="25" y="32"/>
                  </a:cubicBezTo>
                  <a:lnTo>
                    <a:pt x="24" y="33"/>
                  </a:lnTo>
                  <a:close/>
                  <a:moveTo>
                    <a:pt x="28" y="49"/>
                  </a:moveTo>
                  <a:cubicBezTo>
                    <a:pt x="27" y="50"/>
                    <a:pt x="27" y="50"/>
                    <a:pt x="27" y="50"/>
                  </a:cubicBezTo>
                  <a:cubicBezTo>
                    <a:pt x="27" y="51"/>
                    <a:pt x="28" y="51"/>
                    <a:pt x="29" y="51"/>
                  </a:cubicBezTo>
                  <a:cubicBezTo>
                    <a:pt x="29" y="50"/>
                    <a:pt x="29" y="50"/>
                    <a:pt x="29" y="50"/>
                  </a:cubicBezTo>
                  <a:cubicBezTo>
                    <a:pt x="29" y="50"/>
                    <a:pt x="29" y="50"/>
                    <a:pt x="29" y="50"/>
                  </a:cubicBezTo>
                  <a:cubicBezTo>
                    <a:pt x="29" y="50"/>
                    <a:pt x="28" y="49"/>
                    <a:pt x="28" y="49"/>
                  </a:cubicBezTo>
                  <a:moveTo>
                    <a:pt x="30" y="81"/>
                  </a:moveTo>
                  <a:cubicBezTo>
                    <a:pt x="30" y="81"/>
                    <a:pt x="30" y="81"/>
                    <a:pt x="30" y="81"/>
                  </a:cubicBezTo>
                  <a:cubicBezTo>
                    <a:pt x="30" y="80"/>
                    <a:pt x="30" y="80"/>
                    <a:pt x="30" y="80"/>
                  </a:cubicBezTo>
                  <a:cubicBezTo>
                    <a:pt x="30" y="80"/>
                    <a:pt x="30" y="80"/>
                    <a:pt x="30" y="80"/>
                  </a:cubicBezTo>
                  <a:lnTo>
                    <a:pt x="30" y="81"/>
                  </a:lnTo>
                  <a:close/>
                  <a:moveTo>
                    <a:pt x="30" y="83"/>
                  </a:moveTo>
                  <a:cubicBezTo>
                    <a:pt x="31" y="83"/>
                    <a:pt x="31" y="83"/>
                    <a:pt x="31" y="83"/>
                  </a:cubicBezTo>
                  <a:cubicBezTo>
                    <a:pt x="31" y="82"/>
                    <a:pt x="31" y="82"/>
                    <a:pt x="31" y="82"/>
                  </a:cubicBezTo>
                  <a:cubicBezTo>
                    <a:pt x="30" y="82"/>
                    <a:pt x="30" y="82"/>
                    <a:pt x="30" y="82"/>
                  </a:cubicBezTo>
                  <a:lnTo>
                    <a:pt x="30" y="83"/>
                  </a:lnTo>
                  <a:close/>
                  <a:moveTo>
                    <a:pt x="30" y="45"/>
                  </a:moveTo>
                  <a:cubicBezTo>
                    <a:pt x="31" y="45"/>
                    <a:pt x="31" y="45"/>
                    <a:pt x="31" y="45"/>
                  </a:cubicBezTo>
                  <a:cubicBezTo>
                    <a:pt x="31" y="45"/>
                    <a:pt x="31" y="45"/>
                    <a:pt x="31" y="45"/>
                  </a:cubicBezTo>
                  <a:cubicBezTo>
                    <a:pt x="32" y="44"/>
                    <a:pt x="32" y="44"/>
                    <a:pt x="32" y="44"/>
                  </a:cubicBezTo>
                  <a:cubicBezTo>
                    <a:pt x="32" y="43"/>
                    <a:pt x="32" y="43"/>
                    <a:pt x="32" y="43"/>
                  </a:cubicBezTo>
                  <a:cubicBezTo>
                    <a:pt x="31" y="43"/>
                    <a:pt x="31" y="43"/>
                    <a:pt x="31" y="43"/>
                  </a:cubicBezTo>
                  <a:cubicBezTo>
                    <a:pt x="31" y="43"/>
                    <a:pt x="30" y="44"/>
                    <a:pt x="30" y="45"/>
                  </a:cubicBezTo>
                  <a:moveTo>
                    <a:pt x="64" y="101"/>
                  </a:moveTo>
                  <a:cubicBezTo>
                    <a:pt x="64" y="101"/>
                    <a:pt x="64" y="101"/>
                    <a:pt x="64" y="101"/>
                  </a:cubicBezTo>
                  <a:cubicBezTo>
                    <a:pt x="64" y="102"/>
                    <a:pt x="64" y="102"/>
                    <a:pt x="64" y="102"/>
                  </a:cubicBezTo>
                  <a:cubicBezTo>
                    <a:pt x="61" y="104"/>
                    <a:pt x="59" y="105"/>
                    <a:pt x="58" y="105"/>
                  </a:cubicBezTo>
                  <a:cubicBezTo>
                    <a:pt x="54" y="104"/>
                    <a:pt x="54" y="104"/>
                    <a:pt x="54" y="104"/>
                  </a:cubicBezTo>
                  <a:cubicBezTo>
                    <a:pt x="53" y="105"/>
                    <a:pt x="53" y="105"/>
                    <a:pt x="53" y="106"/>
                  </a:cubicBezTo>
                  <a:cubicBezTo>
                    <a:pt x="51" y="105"/>
                    <a:pt x="51" y="105"/>
                    <a:pt x="51" y="105"/>
                  </a:cubicBezTo>
                  <a:cubicBezTo>
                    <a:pt x="50" y="105"/>
                    <a:pt x="50" y="105"/>
                    <a:pt x="50" y="105"/>
                  </a:cubicBezTo>
                  <a:cubicBezTo>
                    <a:pt x="50" y="105"/>
                    <a:pt x="50" y="105"/>
                    <a:pt x="50" y="105"/>
                  </a:cubicBezTo>
                  <a:cubicBezTo>
                    <a:pt x="51" y="105"/>
                    <a:pt x="54" y="104"/>
                    <a:pt x="59" y="101"/>
                  </a:cubicBezTo>
                  <a:lnTo>
                    <a:pt x="64" y="101"/>
                  </a:lnTo>
                  <a:close/>
                  <a:moveTo>
                    <a:pt x="91" y="69"/>
                  </a:moveTo>
                  <a:cubicBezTo>
                    <a:pt x="94" y="69"/>
                    <a:pt x="96" y="71"/>
                    <a:pt x="96" y="76"/>
                  </a:cubicBezTo>
                  <a:cubicBezTo>
                    <a:pt x="96" y="79"/>
                    <a:pt x="94" y="83"/>
                    <a:pt x="92" y="88"/>
                  </a:cubicBezTo>
                  <a:cubicBezTo>
                    <a:pt x="91" y="88"/>
                    <a:pt x="90" y="88"/>
                    <a:pt x="90" y="90"/>
                  </a:cubicBezTo>
                  <a:cubicBezTo>
                    <a:pt x="86" y="96"/>
                    <a:pt x="79" y="101"/>
                    <a:pt x="70" y="104"/>
                  </a:cubicBezTo>
                  <a:cubicBezTo>
                    <a:pt x="66" y="105"/>
                    <a:pt x="64" y="105"/>
                    <a:pt x="62" y="105"/>
                  </a:cubicBezTo>
                  <a:cubicBezTo>
                    <a:pt x="62" y="105"/>
                    <a:pt x="62" y="105"/>
                    <a:pt x="62" y="105"/>
                  </a:cubicBezTo>
                  <a:cubicBezTo>
                    <a:pt x="62" y="105"/>
                    <a:pt x="63" y="104"/>
                    <a:pt x="65" y="103"/>
                  </a:cubicBezTo>
                  <a:cubicBezTo>
                    <a:pt x="67" y="103"/>
                    <a:pt x="67" y="103"/>
                    <a:pt x="67" y="103"/>
                  </a:cubicBezTo>
                  <a:cubicBezTo>
                    <a:pt x="67" y="103"/>
                    <a:pt x="67" y="103"/>
                    <a:pt x="67" y="103"/>
                  </a:cubicBezTo>
                  <a:cubicBezTo>
                    <a:pt x="67" y="102"/>
                    <a:pt x="67" y="102"/>
                    <a:pt x="67" y="102"/>
                  </a:cubicBezTo>
                  <a:cubicBezTo>
                    <a:pt x="66" y="101"/>
                    <a:pt x="66" y="101"/>
                    <a:pt x="66" y="101"/>
                  </a:cubicBezTo>
                  <a:cubicBezTo>
                    <a:pt x="64" y="101"/>
                    <a:pt x="64" y="101"/>
                    <a:pt x="64" y="101"/>
                  </a:cubicBezTo>
                  <a:cubicBezTo>
                    <a:pt x="64" y="100"/>
                    <a:pt x="64" y="100"/>
                    <a:pt x="64" y="100"/>
                  </a:cubicBezTo>
                  <a:cubicBezTo>
                    <a:pt x="64" y="100"/>
                    <a:pt x="64" y="100"/>
                    <a:pt x="64" y="100"/>
                  </a:cubicBezTo>
                  <a:cubicBezTo>
                    <a:pt x="64" y="100"/>
                    <a:pt x="64" y="100"/>
                    <a:pt x="64" y="100"/>
                  </a:cubicBezTo>
                  <a:cubicBezTo>
                    <a:pt x="63" y="99"/>
                    <a:pt x="63" y="99"/>
                    <a:pt x="63" y="99"/>
                  </a:cubicBezTo>
                  <a:cubicBezTo>
                    <a:pt x="59" y="100"/>
                    <a:pt x="59" y="100"/>
                    <a:pt x="59" y="100"/>
                  </a:cubicBezTo>
                  <a:cubicBezTo>
                    <a:pt x="59" y="99"/>
                    <a:pt x="59" y="99"/>
                    <a:pt x="59" y="99"/>
                  </a:cubicBezTo>
                  <a:cubicBezTo>
                    <a:pt x="59" y="99"/>
                    <a:pt x="59" y="99"/>
                    <a:pt x="59" y="99"/>
                  </a:cubicBezTo>
                  <a:cubicBezTo>
                    <a:pt x="59" y="98"/>
                    <a:pt x="60" y="98"/>
                    <a:pt x="61" y="98"/>
                  </a:cubicBezTo>
                  <a:cubicBezTo>
                    <a:pt x="61" y="97"/>
                    <a:pt x="62" y="97"/>
                    <a:pt x="64" y="97"/>
                  </a:cubicBezTo>
                  <a:cubicBezTo>
                    <a:pt x="68" y="96"/>
                    <a:pt x="72" y="95"/>
                    <a:pt x="75" y="93"/>
                  </a:cubicBezTo>
                  <a:cubicBezTo>
                    <a:pt x="75" y="94"/>
                    <a:pt x="75" y="94"/>
                    <a:pt x="75" y="94"/>
                  </a:cubicBezTo>
                  <a:cubicBezTo>
                    <a:pt x="75" y="94"/>
                    <a:pt x="75" y="94"/>
                    <a:pt x="75" y="94"/>
                  </a:cubicBezTo>
                  <a:cubicBezTo>
                    <a:pt x="75" y="95"/>
                    <a:pt x="76" y="95"/>
                    <a:pt x="77" y="95"/>
                  </a:cubicBezTo>
                  <a:cubicBezTo>
                    <a:pt x="79" y="94"/>
                    <a:pt x="80" y="94"/>
                    <a:pt x="80" y="93"/>
                  </a:cubicBezTo>
                  <a:cubicBezTo>
                    <a:pt x="80" y="92"/>
                    <a:pt x="80" y="92"/>
                    <a:pt x="80" y="92"/>
                  </a:cubicBezTo>
                  <a:cubicBezTo>
                    <a:pt x="79" y="92"/>
                    <a:pt x="79" y="92"/>
                    <a:pt x="79" y="92"/>
                  </a:cubicBezTo>
                  <a:cubicBezTo>
                    <a:pt x="77" y="92"/>
                    <a:pt x="77" y="92"/>
                    <a:pt x="77" y="92"/>
                  </a:cubicBezTo>
                  <a:cubicBezTo>
                    <a:pt x="83" y="87"/>
                    <a:pt x="86" y="82"/>
                    <a:pt x="86" y="75"/>
                  </a:cubicBezTo>
                  <a:cubicBezTo>
                    <a:pt x="87" y="71"/>
                    <a:pt x="88" y="69"/>
                    <a:pt x="91" y="69"/>
                  </a:cubicBezTo>
                  <a:moveTo>
                    <a:pt x="85" y="83"/>
                  </a:moveTo>
                  <a:cubicBezTo>
                    <a:pt x="86" y="84"/>
                    <a:pt x="86" y="84"/>
                    <a:pt x="87" y="84"/>
                  </a:cubicBezTo>
                  <a:cubicBezTo>
                    <a:pt x="87" y="84"/>
                    <a:pt x="88" y="83"/>
                    <a:pt x="88" y="82"/>
                  </a:cubicBezTo>
                  <a:cubicBezTo>
                    <a:pt x="88" y="82"/>
                    <a:pt x="88" y="82"/>
                    <a:pt x="88" y="82"/>
                  </a:cubicBezTo>
                  <a:cubicBezTo>
                    <a:pt x="87" y="82"/>
                    <a:pt x="87" y="82"/>
                    <a:pt x="87" y="82"/>
                  </a:cubicBezTo>
                  <a:cubicBezTo>
                    <a:pt x="87" y="81"/>
                    <a:pt x="87" y="81"/>
                    <a:pt x="87" y="81"/>
                  </a:cubicBezTo>
                  <a:cubicBezTo>
                    <a:pt x="86" y="82"/>
                    <a:pt x="85" y="82"/>
                    <a:pt x="85" y="83"/>
                  </a:cubicBezTo>
                  <a:moveTo>
                    <a:pt x="88" y="91"/>
                  </a:moveTo>
                  <a:cubicBezTo>
                    <a:pt x="89" y="91"/>
                    <a:pt x="89" y="91"/>
                    <a:pt x="89" y="91"/>
                  </a:cubicBezTo>
                  <a:cubicBezTo>
                    <a:pt x="89" y="90"/>
                    <a:pt x="89" y="90"/>
                    <a:pt x="89" y="90"/>
                  </a:cubicBezTo>
                  <a:cubicBezTo>
                    <a:pt x="88" y="90"/>
                    <a:pt x="88" y="90"/>
                    <a:pt x="88" y="90"/>
                  </a:cubicBezTo>
                  <a:lnTo>
                    <a:pt x="88"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85"/>
            <p:cNvSpPr>
              <a:spLocks noEditPoints="1"/>
            </p:cNvSpPr>
            <p:nvPr/>
          </p:nvSpPr>
          <p:spPr bwMode="auto">
            <a:xfrm>
              <a:off x="4131" y="1119"/>
              <a:ext cx="201" cy="251"/>
            </a:xfrm>
            <a:custGeom>
              <a:avLst/>
              <a:gdLst>
                <a:gd name="T0" fmla="*/ 24 w 85"/>
                <a:gd name="T1" fmla="*/ 3 h 105"/>
                <a:gd name="T2" fmla="*/ 32 w 85"/>
                <a:gd name="T3" fmla="*/ 1 h 105"/>
                <a:gd name="T4" fmla="*/ 31 w 85"/>
                <a:gd name="T5" fmla="*/ 5 h 105"/>
                <a:gd name="T6" fmla="*/ 30 w 85"/>
                <a:gd name="T7" fmla="*/ 48 h 105"/>
                <a:gd name="T8" fmla="*/ 46 w 85"/>
                <a:gd name="T9" fmla="*/ 34 h 105"/>
                <a:gd name="T10" fmla="*/ 54 w 85"/>
                <a:gd name="T11" fmla="*/ 34 h 105"/>
                <a:gd name="T12" fmla="*/ 75 w 85"/>
                <a:gd name="T13" fmla="*/ 56 h 105"/>
                <a:gd name="T14" fmla="*/ 75 w 85"/>
                <a:gd name="T15" fmla="*/ 62 h 105"/>
                <a:gd name="T16" fmla="*/ 83 w 85"/>
                <a:gd name="T17" fmla="*/ 65 h 105"/>
                <a:gd name="T18" fmla="*/ 75 w 85"/>
                <a:gd name="T19" fmla="*/ 73 h 105"/>
                <a:gd name="T20" fmla="*/ 77 w 85"/>
                <a:gd name="T21" fmla="*/ 97 h 105"/>
                <a:gd name="T22" fmla="*/ 77 w 85"/>
                <a:gd name="T23" fmla="*/ 97 h 105"/>
                <a:gd name="T24" fmla="*/ 82 w 85"/>
                <a:gd name="T25" fmla="*/ 97 h 105"/>
                <a:gd name="T26" fmla="*/ 85 w 85"/>
                <a:gd name="T27" fmla="*/ 103 h 105"/>
                <a:gd name="T28" fmla="*/ 84 w 85"/>
                <a:gd name="T29" fmla="*/ 103 h 105"/>
                <a:gd name="T30" fmla="*/ 82 w 85"/>
                <a:gd name="T31" fmla="*/ 105 h 105"/>
                <a:gd name="T32" fmla="*/ 73 w 85"/>
                <a:gd name="T33" fmla="*/ 104 h 105"/>
                <a:gd name="T34" fmla="*/ 47 w 85"/>
                <a:gd name="T35" fmla="*/ 105 h 105"/>
                <a:gd name="T36" fmla="*/ 46 w 85"/>
                <a:gd name="T37" fmla="*/ 98 h 105"/>
                <a:gd name="T38" fmla="*/ 55 w 85"/>
                <a:gd name="T39" fmla="*/ 93 h 105"/>
                <a:gd name="T40" fmla="*/ 48 w 85"/>
                <a:gd name="T41" fmla="*/ 66 h 105"/>
                <a:gd name="T42" fmla="*/ 48 w 85"/>
                <a:gd name="T43" fmla="*/ 65 h 105"/>
                <a:gd name="T44" fmla="*/ 55 w 85"/>
                <a:gd name="T45" fmla="*/ 62 h 105"/>
                <a:gd name="T46" fmla="*/ 55 w 85"/>
                <a:gd name="T47" fmla="*/ 63 h 105"/>
                <a:gd name="T48" fmla="*/ 49 w 85"/>
                <a:gd name="T49" fmla="*/ 47 h 105"/>
                <a:gd name="T50" fmla="*/ 44 w 85"/>
                <a:gd name="T51" fmla="*/ 46 h 105"/>
                <a:gd name="T52" fmla="*/ 31 w 85"/>
                <a:gd name="T53" fmla="*/ 62 h 105"/>
                <a:gd name="T54" fmla="*/ 33 w 85"/>
                <a:gd name="T55" fmla="*/ 67 h 105"/>
                <a:gd name="T56" fmla="*/ 30 w 85"/>
                <a:gd name="T57" fmla="*/ 90 h 105"/>
                <a:gd name="T58" fmla="*/ 39 w 85"/>
                <a:gd name="T59" fmla="*/ 99 h 105"/>
                <a:gd name="T60" fmla="*/ 38 w 85"/>
                <a:gd name="T61" fmla="*/ 105 h 105"/>
                <a:gd name="T62" fmla="*/ 0 w 85"/>
                <a:gd name="T63" fmla="*/ 101 h 105"/>
                <a:gd name="T64" fmla="*/ 4 w 85"/>
                <a:gd name="T65" fmla="*/ 98 h 105"/>
                <a:gd name="T66" fmla="*/ 10 w 85"/>
                <a:gd name="T67" fmla="*/ 74 h 105"/>
                <a:gd name="T68" fmla="*/ 2 w 85"/>
                <a:gd name="T69" fmla="*/ 66 h 105"/>
                <a:gd name="T70" fmla="*/ 9 w 85"/>
                <a:gd name="T71" fmla="*/ 62 h 105"/>
                <a:gd name="T72" fmla="*/ 10 w 85"/>
                <a:gd name="T73" fmla="*/ 25 h 105"/>
                <a:gd name="T74" fmla="*/ 3 w 85"/>
                <a:gd name="T75" fmla="*/ 4 h 105"/>
                <a:gd name="T76" fmla="*/ 8 w 85"/>
                <a:gd name="T77" fmla="*/ 1 h 105"/>
                <a:gd name="T78" fmla="*/ 15 w 85"/>
                <a:gd name="T79" fmla="*/ 3 h 105"/>
                <a:gd name="T80" fmla="*/ 18 w 85"/>
                <a:gd name="T81" fmla="*/ 55 h 105"/>
                <a:gd name="T82" fmla="*/ 18 w 85"/>
                <a:gd name="T83" fmla="*/ 55 h 105"/>
                <a:gd name="T84" fmla="*/ 20 w 85"/>
                <a:gd name="T85" fmla="*/ 55 h 105"/>
                <a:gd name="T86" fmla="*/ 18 w 85"/>
                <a:gd name="T87" fmla="*/ 55 h 105"/>
                <a:gd name="T88" fmla="*/ 18 w 85"/>
                <a:gd name="T89" fmla="*/ 13 h 105"/>
                <a:gd name="T90" fmla="*/ 19 w 85"/>
                <a:gd name="T91" fmla="*/ 13 h 105"/>
                <a:gd name="T92" fmla="*/ 27 w 85"/>
                <a:gd name="T93" fmla="*/ 26 h 105"/>
                <a:gd name="T94" fmla="*/ 28 w 85"/>
                <a:gd name="T95" fmla="*/ 26 h 105"/>
                <a:gd name="T96" fmla="*/ 52 w 85"/>
                <a:gd name="T97" fmla="*/ 102 h 105"/>
                <a:gd name="T98" fmla="*/ 53 w 85"/>
                <a:gd name="T99" fmla="*/ 102 h 105"/>
                <a:gd name="T100" fmla="*/ 53 w 85"/>
                <a:gd name="T101" fmla="*/ 103 h 105"/>
                <a:gd name="T102" fmla="*/ 53 w 85"/>
                <a:gd name="T103" fmla="*/ 104 h 105"/>
                <a:gd name="T104" fmla="*/ 53 w 85"/>
                <a:gd name="T105" fmla="*/ 103 h 105"/>
                <a:gd name="T106" fmla="*/ 61 w 85"/>
                <a:gd name="T107" fmla="*/ 99 h 105"/>
                <a:gd name="T108" fmla="*/ 61 w 85"/>
                <a:gd name="T109" fmla="*/ 99 h 105"/>
                <a:gd name="T110" fmla="*/ 64 w 85"/>
                <a:gd name="T111" fmla="*/ 100 h 105"/>
                <a:gd name="T112" fmla="*/ 64 w 85"/>
                <a:gd name="T113" fmla="*/ 9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5" h="105">
                  <a:moveTo>
                    <a:pt x="20" y="0"/>
                  </a:moveTo>
                  <a:cubicBezTo>
                    <a:pt x="24" y="3"/>
                    <a:pt x="24" y="3"/>
                    <a:pt x="24" y="3"/>
                  </a:cubicBezTo>
                  <a:cubicBezTo>
                    <a:pt x="26" y="2"/>
                    <a:pt x="28" y="1"/>
                    <a:pt x="30" y="1"/>
                  </a:cubicBezTo>
                  <a:cubicBezTo>
                    <a:pt x="32" y="1"/>
                    <a:pt x="32" y="1"/>
                    <a:pt x="32" y="1"/>
                  </a:cubicBezTo>
                  <a:cubicBezTo>
                    <a:pt x="35" y="2"/>
                    <a:pt x="36" y="2"/>
                    <a:pt x="36" y="3"/>
                  </a:cubicBezTo>
                  <a:cubicBezTo>
                    <a:pt x="36" y="3"/>
                    <a:pt x="35" y="4"/>
                    <a:pt x="31" y="5"/>
                  </a:cubicBezTo>
                  <a:cubicBezTo>
                    <a:pt x="30" y="7"/>
                    <a:pt x="30" y="8"/>
                    <a:pt x="30" y="9"/>
                  </a:cubicBezTo>
                  <a:cubicBezTo>
                    <a:pt x="30" y="48"/>
                    <a:pt x="30" y="48"/>
                    <a:pt x="30" y="48"/>
                  </a:cubicBezTo>
                  <a:cubicBezTo>
                    <a:pt x="30" y="48"/>
                    <a:pt x="30" y="48"/>
                    <a:pt x="30" y="48"/>
                  </a:cubicBezTo>
                  <a:cubicBezTo>
                    <a:pt x="33" y="42"/>
                    <a:pt x="38" y="37"/>
                    <a:pt x="46" y="34"/>
                  </a:cubicBezTo>
                  <a:cubicBezTo>
                    <a:pt x="51" y="34"/>
                    <a:pt x="51" y="34"/>
                    <a:pt x="51" y="34"/>
                  </a:cubicBezTo>
                  <a:cubicBezTo>
                    <a:pt x="54" y="34"/>
                    <a:pt x="54" y="34"/>
                    <a:pt x="54" y="34"/>
                  </a:cubicBezTo>
                  <a:cubicBezTo>
                    <a:pt x="64" y="34"/>
                    <a:pt x="71" y="39"/>
                    <a:pt x="75" y="51"/>
                  </a:cubicBezTo>
                  <a:cubicBezTo>
                    <a:pt x="75" y="56"/>
                    <a:pt x="75" y="56"/>
                    <a:pt x="75" y="56"/>
                  </a:cubicBezTo>
                  <a:cubicBezTo>
                    <a:pt x="75" y="63"/>
                    <a:pt x="75" y="63"/>
                    <a:pt x="75" y="63"/>
                  </a:cubicBezTo>
                  <a:cubicBezTo>
                    <a:pt x="75" y="62"/>
                    <a:pt x="75" y="62"/>
                    <a:pt x="75" y="62"/>
                  </a:cubicBezTo>
                  <a:cubicBezTo>
                    <a:pt x="76" y="62"/>
                    <a:pt x="76" y="62"/>
                    <a:pt x="76" y="62"/>
                  </a:cubicBezTo>
                  <a:cubicBezTo>
                    <a:pt x="79" y="62"/>
                    <a:pt x="81" y="63"/>
                    <a:pt x="83" y="65"/>
                  </a:cubicBezTo>
                  <a:cubicBezTo>
                    <a:pt x="83" y="66"/>
                    <a:pt x="81" y="67"/>
                    <a:pt x="79" y="67"/>
                  </a:cubicBezTo>
                  <a:cubicBezTo>
                    <a:pt x="77" y="69"/>
                    <a:pt x="75" y="71"/>
                    <a:pt x="75" y="73"/>
                  </a:cubicBezTo>
                  <a:cubicBezTo>
                    <a:pt x="75" y="90"/>
                    <a:pt x="75" y="90"/>
                    <a:pt x="75" y="90"/>
                  </a:cubicBezTo>
                  <a:cubicBezTo>
                    <a:pt x="75" y="93"/>
                    <a:pt x="76" y="95"/>
                    <a:pt x="77" y="97"/>
                  </a:cubicBezTo>
                  <a:cubicBezTo>
                    <a:pt x="77" y="97"/>
                    <a:pt x="77" y="97"/>
                    <a:pt x="77" y="97"/>
                  </a:cubicBezTo>
                  <a:cubicBezTo>
                    <a:pt x="77" y="97"/>
                    <a:pt x="77" y="97"/>
                    <a:pt x="77" y="97"/>
                  </a:cubicBezTo>
                  <a:cubicBezTo>
                    <a:pt x="79" y="97"/>
                    <a:pt x="79" y="97"/>
                    <a:pt x="79" y="97"/>
                  </a:cubicBezTo>
                  <a:cubicBezTo>
                    <a:pt x="82" y="97"/>
                    <a:pt x="82" y="97"/>
                    <a:pt x="82" y="97"/>
                  </a:cubicBezTo>
                  <a:cubicBezTo>
                    <a:pt x="84" y="97"/>
                    <a:pt x="85" y="98"/>
                    <a:pt x="85" y="99"/>
                  </a:cubicBezTo>
                  <a:cubicBezTo>
                    <a:pt x="85" y="103"/>
                    <a:pt x="85" y="103"/>
                    <a:pt x="85" y="103"/>
                  </a:cubicBezTo>
                  <a:cubicBezTo>
                    <a:pt x="84" y="103"/>
                    <a:pt x="84" y="103"/>
                    <a:pt x="84" y="103"/>
                  </a:cubicBezTo>
                  <a:cubicBezTo>
                    <a:pt x="84" y="103"/>
                    <a:pt x="84" y="103"/>
                    <a:pt x="84" y="103"/>
                  </a:cubicBezTo>
                  <a:cubicBezTo>
                    <a:pt x="84" y="103"/>
                    <a:pt x="84" y="103"/>
                    <a:pt x="84" y="103"/>
                  </a:cubicBezTo>
                  <a:cubicBezTo>
                    <a:pt x="82" y="105"/>
                    <a:pt x="82" y="105"/>
                    <a:pt x="82" y="105"/>
                  </a:cubicBezTo>
                  <a:cubicBezTo>
                    <a:pt x="74" y="105"/>
                    <a:pt x="74" y="105"/>
                    <a:pt x="74" y="105"/>
                  </a:cubicBezTo>
                  <a:cubicBezTo>
                    <a:pt x="73" y="104"/>
                    <a:pt x="73" y="104"/>
                    <a:pt x="73" y="104"/>
                  </a:cubicBezTo>
                  <a:cubicBezTo>
                    <a:pt x="71" y="105"/>
                    <a:pt x="71" y="105"/>
                    <a:pt x="71" y="105"/>
                  </a:cubicBezTo>
                  <a:cubicBezTo>
                    <a:pt x="47" y="105"/>
                    <a:pt x="47" y="105"/>
                    <a:pt x="47" y="105"/>
                  </a:cubicBezTo>
                  <a:cubicBezTo>
                    <a:pt x="46" y="104"/>
                    <a:pt x="45" y="103"/>
                    <a:pt x="45" y="102"/>
                  </a:cubicBezTo>
                  <a:cubicBezTo>
                    <a:pt x="45" y="99"/>
                    <a:pt x="46" y="98"/>
                    <a:pt x="46" y="98"/>
                  </a:cubicBezTo>
                  <a:cubicBezTo>
                    <a:pt x="50" y="98"/>
                    <a:pt x="50" y="98"/>
                    <a:pt x="50" y="98"/>
                  </a:cubicBezTo>
                  <a:cubicBezTo>
                    <a:pt x="53" y="98"/>
                    <a:pt x="55" y="96"/>
                    <a:pt x="55" y="93"/>
                  </a:cubicBezTo>
                  <a:cubicBezTo>
                    <a:pt x="55" y="73"/>
                    <a:pt x="55" y="73"/>
                    <a:pt x="55" y="73"/>
                  </a:cubicBezTo>
                  <a:cubicBezTo>
                    <a:pt x="54" y="69"/>
                    <a:pt x="52" y="66"/>
                    <a:pt x="48" y="66"/>
                  </a:cubicBezTo>
                  <a:cubicBezTo>
                    <a:pt x="48" y="66"/>
                    <a:pt x="48" y="66"/>
                    <a:pt x="48" y="66"/>
                  </a:cubicBezTo>
                  <a:cubicBezTo>
                    <a:pt x="48" y="65"/>
                    <a:pt x="48" y="65"/>
                    <a:pt x="48" y="65"/>
                  </a:cubicBezTo>
                  <a:cubicBezTo>
                    <a:pt x="49" y="63"/>
                    <a:pt x="52" y="62"/>
                    <a:pt x="55" y="62"/>
                  </a:cubicBezTo>
                  <a:cubicBezTo>
                    <a:pt x="55" y="62"/>
                    <a:pt x="55" y="62"/>
                    <a:pt x="55" y="62"/>
                  </a:cubicBezTo>
                  <a:cubicBezTo>
                    <a:pt x="55" y="63"/>
                    <a:pt x="55" y="63"/>
                    <a:pt x="55" y="63"/>
                  </a:cubicBezTo>
                  <a:cubicBezTo>
                    <a:pt x="55" y="63"/>
                    <a:pt x="55" y="63"/>
                    <a:pt x="55" y="63"/>
                  </a:cubicBezTo>
                  <a:cubicBezTo>
                    <a:pt x="55" y="62"/>
                    <a:pt x="55" y="62"/>
                    <a:pt x="55" y="62"/>
                  </a:cubicBezTo>
                  <a:cubicBezTo>
                    <a:pt x="55" y="55"/>
                    <a:pt x="53" y="50"/>
                    <a:pt x="49" y="47"/>
                  </a:cubicBezTo>
                  <a:cubicBezTo>
                    <a:pt x="48" y="47"/>
                    <a:pt x="47" y="46"/>
                    <a:pt x="45" y="46"/>
                  </a:cubicBezTo>
                  <a:cubicBezTo>
                    <a:pt x="44" y="46"/>
                    <a:pt x="44" y="46"/>
                    <a:pt x="44" y="46"/>
                  </a:cubicBezTo>
                  <a:cubicBezTo>
                    <a:pt x="36" y="46"/>
                    <a:pt x="32" y="52"/>
                    <a:pt x="30" y="62"/>
                  </a:cubicBezTo>
                  <a:cubicBezTo>
                    <a:pt x="31" y="62"/>
                    <a:pt x="31" y="62"/>
                    <a:pt x="31" y="62"/>
                  </a:cubicBezTo>
                  <a:cubicBezTo>
                    <a:pt x="33" y="62"/>
                    <a:pt x="36" y="63"/>
                    <a:pt x="37" y="65"/>
                  </a:cubicBezTo>
                  <a:cubicBezTo>
                    <a:pt x="37" y="66"/>
                    <a:pt x="36" y="67"/>
                    <a:pt x="33" y="67"/>
                  </a:cubicBezTo>
                  <a:cubicBezTo>
                    <a:pt x="31" y="70"/>
                    <a:pt x="30" y="72"/>
                    <a:pt x="30" y="74"/>
                  </a:cubicBezTo>
                  <a:cubicBezTo>
                    <a:pt x="30" y="90"/>
                    <a:pt x="30" y="90"/>
                    <a:pt x="30" y="90"/>
                  </a:cubicBezTo>
                  <a:cubicBezTo>
                    <a:pt x="30" y="95"/>
                    <a:pt x="31" y="97"/>
                    <a:pt x="33" y="97"/>
                  </a:cubicBezTo>
                  <a:cubicBezTo>
                    <a:pt x="37" y="97"/>
                    <a:pt x="39" y="98"/>
                    <a:pt x="39" y="99"/>
                  </a:cubicBezTo>
                  <a:cubicBezTo>
                    <a:pt x="39" y="103"/>
                    <a:pt x="39" y="103"/>
                    <a:pt x="39" y="103"/>
                  </a:cubicBezTo>
                  <a:cubicBezTo>
                    <a:pt x="38" y="105"/>
                    <a:pt x="38" y="105"/>
                    <a:pt x="38" y="105"/>
                  </a:cubicBezTo>
                  <a:cubicBezTo>
                    <a:pt x="1" y="105"/>
                    <a:pt x="1" y="105"/>
                    <a:pt x="1" y="105"/>
                  </a:cubicBezTo>
                  <a:cubicBezTo>
                    <a:pt x="0" y="105"/>
                    <a:pt x="0" y="104"/>
                    <a:pt x="0" y="101"/>
                  </a:cubicBezTo>
                  <a:cubicBezTo>
                    <a:pt x="0" y="99"/>
                    <a:pt x="0" y="98"/>
                    <a:pt x="1" y="98"/>
                  </a:cubicBezTo>
                  <a:cubicBezTo>
                    <a:pt x="4" y="98"/>
                    <a:pt x="4" y="98"/>
                    <a:pt x="4" y="98"/>
                  </a:cubicBezTo>
                  <a:cubicBezTo>
                    <a:pt x="8" y="98"/>
                    <a:pt x="10" y="96"/>
                    <a:pt x="10" y="92"/>
                  </a:cubicBezTo>
                  <a:cubicBezTo>
                    <a:pt x="10" y="74"/>
                    <a:pt x="10" y="74"/>
                    <a:pt x="10" y="74"/>
                  </a:cubicBezTo>
                  <a:cubicBezTo>
                    <a:pt x="10" y="70"/>
                    <a:pt x="7" y="68"/>
                    <a:pt x="3" y="66"/>
                  </a:cubicBezTo>
                  <a:cubicBezTo>
                    <a:pt x="3" y="66"/>
                    <a:pt x="2" y="66"/>
                    <a:pt x="2" y="66"/>
                  </a:cubicBezTo>
                  <a:cubicBezTo>
                    <a:pt x="2" y="65"/>
                    <a:pt x="2" y="65"/>
                    <a:pt x="2" y="65"/>
                  </a:cubicBezTo>
                  <a:cubicBezTo>
                    <a:pt x="4" y="63"/>
                    <a:pt x="7" y="62"/>
                    <a:pt x="9" y="62"/>
                  </a:cubicBezTo>
                  <a:cubicBezTo>
                    <a:pt x="10" y="63"/>
                    <a:pt x="10" y="63"/>
                    <a:pt x="10" y="63"/>
                  </a:cubicBezTo>
                  <a:cubicBezTo>
                    <a:pt x="10" y="25"/>
                    <a:pt x="10" y="25"/>
                    <a:pt x="10" y="25"/>
                  </a:cubicBezTo>
                  <a:cubicBezTo>
                    <a:pt x="9" y="6"/>
                    <a:pt x="9" y="6"/>
                    <a:pt x="9" y="6"/>
                  </a:cubicBezTo>
                  <a:cubicBezTo>
                    <a:pt x="8" y="5"/>
                    <a:pt x="6" y="4"/>
                    <a:pt x="3" y="4"/>
                  </a:cubicBezTo>
                  <a:cubicBezTo>
                    <a:pt x="3" y="3"/>
                    <a:pt x="3" y="3"/>
                    <a:pt x="3" y="3"/>
                  </a:cubicBezTo>
                  <a:cubicBezTo>
                    <a:pt x="4" y="2"/>
                    <a:pt x="6" y="1"/>
                    <a:pt x="8" y="1"/>
                  </a:cubicBezTo>
                  <a:cubicBezTo>
                    <a:pt x="9" y="1"/>
                    <a:pt x="9" y="1"/>
                    <a:pt x="9" y="1"/>
                  </a:cubicBezTo>
                  <a:cubicBezTo>
                    <a:pt x="11" y="1"/>
                    <a:pt x="13" y="2"/>
                    <a:pt x="15" y="3"/>
                  </a:cubicBezTo>
                  <a:cubicBezTo>
                    <a:pt x="17" y="1"/>
                    <a:pt x="19" y="0"/>
                    <a:pt x="20" y="0"/>
                  </a:cubicBezTo>
                  <a:moveTo>
                    <a:pt x="18" y="55"/>
                  </a:moveTo>
                  <a:cubicBezTo>
                    <a:pt x="18" y="55"/>
                    <a:pt x="18" y="55"/>
                    <a:pt x="18" y="55"/>
                  </a:cubicBezTo>
                  <a:cubicBezTo>
                    <a:pt x="18" y="55"/>
                    <a:pt x="18" y="55"/>
                    <a:pt x="18" y="55"/>
                  </a:cubicBezTo>
                  <a:cubicBezTo>
                    <a:pt x="20" y="55"/>
                    <a:pt x="20" y="55"/>
                    <a:pt x="20" y="55"/>
                  </a:cubicBezTo>
                  <a:cubicBezTo>
                    <a:pt x="20" y="55"/>
                    <a:pt x="20" y="55"/>
                    <a:pt x="20" y="55"/>
                  </a:cubicBezTo>
                  <a:cubicBezTo>
                    <a:pt x="19" y="55"/>
                    <a:pt x="19" y="55"/>
                    <a:pt x="19" y="55"/>
                  </a:cubicBezTo>
                  <a:lnTo>
                    <a:pt x="18" y="55"/>
                  </a:lnTo>
                  <a:close/>
                  <a:moveTo>
                    <a:pt x="19" y="13"/>
                  </a:moveTo>
                  <a:cubicBezTo>
                    <a:pt x="18" y="13"/>
                    <a:pt x="18" y="13"/>
                    <a:pt x="18" y="13"/>
                  </a:cubicBezTo>
                  <a:cubicBezTo>
                    <a:pt x="18" y="13"/>
                    <a:pt x="18" y="13"/>
                    <a:pt x="18" y="13"/>
                  </a:cubicBezTo>
                  <a:cubicBezTo>
                    <a:pt x="19" y="13"/>
                    <a:pt x="19" y="13"/>
                    <a:pt x="19" y="13"/>
                  </a:cubicBezTo>
                  <a:cubicBezTo>
                    <a:pt x="19" y="13"/>
                    <a:pt x="19" y="13"/>
                    <a:pt x="19" y="13"/>
                  </a:cubicBezTo>
                  <a:close/>
                  <a:moveTo>
                    <a:pt x="27" y="26"/>
                  </a:moveTo>
                  <a:cubicBezTo>
                    <a:pt x="28" y="26"/>
                    <a:pt x="28" y="26"/>
                    <a:pt x="28" y="26"/>
                  </a:cubicBezTo>
                  <a:cubicBezTo>
                    <a:pt x="28" y="26"/>
                    <a:pt x="28" y="26"/>
                    <a:pt x="28" y="26"/>
                  </a:cubicBezTo>
                  <a:cubicBezTo>
                    <a:pt x="27" y="26"/>
                    <a:pt x="27" y="26"/>
                    <a:pt x="27" y="26"/>
                  </a:cubicBezTo>
                  <a:close/>
                  <a:moveTo>
                    <a:pt x="52" y="102"/>
                  </a:moveTo>
                  <a:cubicBezTo>
                    <a:pt x="53" y="103"/>
                    <a:pt x="53" y="103"/>
                    <a:pt x="53" y="103"/>
                  </a:cubicBezTo>
                  <a:cubicBezTo>
                    <a:pt x="53" y="102"/>
                    <a:pt x="53" y="102"/>
                    <a:pt x="53" y="102"/>
                  </a:cubicBezTo>
                  <a:lnTo>
                    <a:pt x="52" y="102"/>
                  </a:lnTo>
                  <a:close/>
                  <a:moveTo>
                    <a:pt x="53" y="103"/>
                  </a:moveTo>
                  <a:cubicBezTo>
                    <a:pt x="53" y="104"/>
                    <a:pt x="53" y="104"/>
                    <a:pt x="53" y="104"/>
                  </a:cubicBezTo>
                  <a:cubicBezTo>
                    <a:pt x="53" y="104"/>
                    <a:pt x="53" y="104"/>
                    <a:pt x="53" y="104"/>
                  </a:cubicBezTo>
                  <a:cubicBezTo>
                    <a:pt x="54" y="103"/>
                    <a:pt x="54" y="103"/>
                    <a:pt x="54" y="103"/>
                  </a:cubicBezTo>
                  <a:cubicBezTo>
                    <a:pt x="53" y="103"/>
                    <a:pt x="53" y="103"/>
                    <a:pt x="53" y="103"/>
                  </a:cubicBezTo>
                  <a:close/>
                  <a:moveTo>
                    <a:pt x="61" y="99"/>
                  </a:moveTo>
                  <a:cubicBezTo>
                    <a:pt x="61" y="99"/>
                    <a:pt x="61" y="99"/>
                    <a:pt x="61" y="99"/>
                  </a:cubicBezTo>
                  <a:cubicBezTo>
                    <a:pt x="62" y="99"/>
                    <a:pt x="62" y="99"/>
                    <a:pt x="62" y="99"/>
                  </a:cubicBezTo>
                  <a:cubicBezTo>
                    <a:pt x="61" y="99"/>
                    <a:pt x="61" y="99"/>
                    <a:pt x="61" y="99"/>
                  </a:cubicBezTo>
                  <a:close/>
                  <a:moveTo>
                    <a:pt x="64" y="100"/>
                  </a:moveTo>
                  <a:cubicBezTo>
                    <a:pt x="64" y="100"/>
                    <a:pt x="64" y="100"/>
                    <a:pt x="64" y="100"/>
                  </a:cubicBezTo>
                  <a:cubicBezTo>
                    <a:pt x="64" y="99"/>
                    <a:pt x="64" y="99"/>
                    <a:pt x="64" y="99"/>
                  </a:cubicBezTo>
                  <a:cubicBezTo>
                    <a:pt x="64" y="99"/>
                    <a:pt x="64" y="99"/>
                    <a:pt x="64" y="99"/>
                  </a:cubicBezTo>
                  <a:lnTo>
                    <a:pt x="64"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86"/>
            <p:cNvSpPr>
              <a:spLocks noEditPoints="1"/>
            </p:cNvSpPr>
            <p:nvPr/>
          </p:nvSpPr>
          <p:spPr bwMode="auto">
            <a:xfrm>
              <a:off x="4320" y="1198"/>
              <a:ext cx="168" cy="172"/>
            </a:xfrm>
            <a:custGeom>
              <a:avLst/>
              <a:gdLst>
                <a:gd name="T0" fmla="*/ 56 w 71"/>
                <a:gd name="T1" fmla="*/ 5 h 72"/>
                <a:gd name="T2" fmla="*/ 52 w 71"/>
                <a:gd name="T3" fmla="*/ 13 h 72"/>
                <a:gd name="T4" fmla="*/ 58 w 71"/>
                <a:gd name="T5" fmla="*/ 14 h 72"/>
                <a:gd name="T6" fmla="*/ 62 w 71"/>
                <a:gd name="T7" fmla="*/ 18 h 72"/>
                <a:gd name="T8" fmla="*/ 66 w 71"/>
                <a:gd name="T9" fmla="*/ 13 h 72"/>
                <a:gd name="T10" fmla="*/ 62 w 71"/>
                <a:gd name="T11" fmla="*/ 12 h 72"/>
                <a:gd name="T12" fmla="*/ 57 w 71"/>
                <a:gd name="T13" fmla="*/ 5 h 72"/>
                <a:gd name="T14" fmla="*/ 69 w 71"/>
                <a:gd name="T15" fmla="*/ 10 h 72"/>
                <a:gd name="T16" fmla="*/ 71 w 71"/>
                <a:gd name="T17" fmla="*/ 16 h 72"/>
                <a:gd name="T18" fmla="*/ 66 w 71"/>
                <a:gd name="T19" fmla="*/ 22 h 72"/>
                <a:gd name="T20" fmla="*/ 52 w 71"/>
                <a:gd name="T21" fmla="*/ 21 h 72"/>
                <a:gd name="T22" fmla="*/ 49 w 71"/>
                <a:gd name="T23" fmla="*/ 18 h 72"/>
                <a:gd name="T24" fmla="*/ 54 w 71"/>
                <a:gd name="T25" fmla="*/ 8 h 72"/>
                <a:gd name="T26" fmla="*/ 42 w 71"/>
                <a:gd name="T27" fmla="*/ 11 h 72"/>
                <a:gd name="T28" fmla="*/ 38 w 71"/>
                <a:gd name="T29" fmla="*/ 34 h 72"/>
                <a:gd name="T30" fmla="*/ 34 w 71"/>
                <a:gd name="T31" fmla="*/ 49 h 72"/>
                <a:gd name="T32" fmla="*/ 48 w 71"/>
                <a:gd name="T33" fmla="*/ 72 h 72"/>
                <a:gd name="T34" fmla="*/ 12 w 71"/>
                <a:gd name="T35" fmla="*/ 39 h 72"/>
                <a:gd name="T36" fmla="*/ 5 w 71"/>
                <a:gd name="T37" fmla="*/ 33 h 72"/>
                <a:gd name="T38" fmla="*/ 12 w 71"/>
                <a:gd name="T39" fmla="*/ 16 h 72"/>
                <a:gd name="T40" fmla="*/ 20 w 71"/>
                <a:gd name="T41" fmla="*/ 1 h 72"/>
                <a:gd name="T42" fmla="*/ 8 w 71"/>
                <a:gd name="T43" fmla="*/ 6 h 72"/>
                <a:gd name="T44" fmla="*/ 27 w 71"/>
                <a:gd name="T45" fmla="*/ 7 h 72"/>
                <a:gd name="T46" fmla="*/ 40 w 71"/>
                <a:gd name="T47" fmla="*/ 4 h 72"/>
                <a:gd name="T48" fmla="*/ 1 w 71"/>
                <a:gd name="T49" fmla="*/ 3 h 72"/>
                <a:gd name="T50" fmla="*/ 18 w 71"/>
                <a:gd name="T51" fmla="*/ 15 h 72"/>
                <a:gd name="T52" fmla="*/ 15 w 71"/>
                <a:gd name="T53" fmla="*/ 52 h 72"/>
                <a:gd name="T54" fmla="*/ 18 w 71"/>
                <a:gd name="T55" fmla="*/ 36 h 72"/>
                <a:gd name="T56" fmla="*/ 19 w 71"/>
                <a:gd name="T57" fmla="*/ 25 h 72"/>
                <a:gd name="T58" fmla="*/ 17 w 71"/>
                <a:gd name="T59" fmla="*/ 17 h 72"/>
                <a:gd name="T60" fmla="*/ 19 w 71"/>
                <a:gd name="T61" fmla="*/ 5 h 72"/>
                <a:gd name="T62" fmla="*/ 19 w 71"/>
                <a:gd name="T63" fmla="*/ 5 h 72"/>
                <a:gd name="T64" fmla="*/ 20 w 71"/>
                <a:gd name="T65" fmla="*/ 9 h 72"/>
                <a:gd name="T66" fmla="*/ 23 w 71"/>
                <a:gd name="T67" fmla="*/ 61 h 72"/>
                <a:gd name="T68" fmla="*/ 27 w 71"/>
                <a:gd name="T69" fmla="*/ 31 h 72"/>
                <a:gd name="T70" fmla="*/ 27 w 71"/>
                <a:gd name="T71" fmla="*/ 16 h 72"/>
                <a:gd name="T72" fmla="*/ 27 w 71"/>
                <a:gd name="T73" fmla="*/ 22 h 72"/>
                <a:gd name="T74" fmla="*/ 31 w 71"/>
                <a:gd name="T75" fmla="*/ 16 h 72"/>
                <a:gd name="T76" fmla="*/ 28 w 71"/>
                <a:gd name="T77" fmla="*/ 50 h 72"/>
                <a:gd name="T78" fmla="*/ 30 w 71"/>
                <a:gd name="T79" fmla="*/ 12 h 72"/>
                <a:gd name="T80" fmla="*/ 39 w 71"/>
                <a:gd name="T81" fmla="*/ 12 h 72"/>
                <a:gd name="T82" fmla="*/ 47 w 71"/>
                <a:gd name="T83" fmla="*/ 68 h 72"/>
                <a:gd name="T84" fmla="*/ 49 w 71"/>
                <a:gd name="T85" fmla="*/ 3 h 72"/>
                <a:gd name="T86" fmla="*/ 49 w 71"/>
                <a:gd name="T87" fmla="*/ 23 h 72"/>
                <a:gd name="T88" fmla="*/ 53 w 71"/>
                <a:gd name="T89" fmla="*/ 3 h 72"/>
                <a:gd name="T90" fmla="*/ 53 w 71"/>
                <a:gd name="T91" fmla="*/ 20 h 72"/>
                <a:gd name="T92" fmla="*/ 54 w 71"/>
                <a:gd name="T93" fmla="*/ 16 h 72"/>
                <a:gd name="T94" fmla="*/ 55 w 71"/>
                <a:gd name="T95" fmla="*/ 9 h 72"/>
                <a:gd name="T96" fmla="*/ 54 w 71"/>
                <a:gd name="T97" fmla="*/ 24 h 72"/>
                <a:gd name="T98" fmla="*/ 54 w 71"/>
                <a:gd name="T99" fmla="*/ 24 h 72"/>
                <a:gd name="T100" fmla="*/ 63 w 71"/>
                <a:gd name="T101" fmla="*/ 23 h 72"/>
                <a:gd name="T102" fmla="*/ 64 w 71"/>
                <a:gd name="T103" fmla="*/ 23 h 72"/>
                <a:gd name="T104" fmla="*/ 65 w 71"/>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 h="72">
                  <a:moveTo>
                    <a:pt x="52" y="0"/>
                  </a:moveTo>
                  <a:cubicBezTo>
                    <a:pt x="55" y="0"/>
                    <a:pt x="55" y="0"/>
                    <a:pt x="55" y="0"/>
                  </a:cubicBezTo>
                  <a:cubicBezTo>
                    <a:pt x="55" y="0"/>
                    <a:pt x="56" y="0"/>
                    <a:pt x="56" y="2"/>
                  </a:cubicBezTo>
                  <a:cubicBezTo>
                    <a:pt x="57" y="2"/>
                    <a:pt x="57" y="2"/>
                    <a:pt x="58" y="3"/>
                  </a:cubicBezTo>
                  <a:cubicBezTo>
                    <a:pt x="58" y="3"/>
                    <a:pt x="58" y="3"/>
                    <a:pt x="58" y="3"/>
                  </a:cubicBezTo>
                  <a:cubicBezTo>
                    <a:pt x="57" y="4"/>
                    <a:pt x="56" y="5"/>
                    <a:pt x="56" y="5"/>
                  </a:cubicBezTo>
                  <a:cubicBezTo>
                    <a:pt x="58" y="5"/>
                    <a:pt x="58" y="5"/>
                    <a:pt x="58" y="5"/>
                  </a:cubicBezTo>
                  <a:cubicBezTo>
                    <a:pt x="58" y="6"/>
                    <a:pt x="58" y="6"/>
                    <a:pt x="58" y="6"/>
                  </a:cubicBezTo>
                  <a:cubicBezTo>
                    <a:pt x="58" y="7"/>
                    <a:pt x="57" y="8"/>
                    <a:pt x="55" y="10"/>
                  </a:cubicBezTo>
                  <a:cubicBezTo>
                    <a:pt x="54" y="10"/>
                    <a:pt x="54" y="10"/>
                    <a:pt x="54" y="10"/>
                  </a:cubicBezTo>
                  <a:cubicBezTo>
                    <a:pt x="53" y="11"/>
                    <a:pt x="53" y="12"/>
                    <a:pt x="52" y="12"/>
                  </a:cubicBezTo>
                  <a:cubicBezTo>
                    <a:pt x="52" y="13"/>
                    <a:pt x="52" y="13"/>
                    <a:pt x="52" y="13"/>
                  </a:cubicBezTo>
                  <a:cubicBezTo>
                    <a:pt x="51" y="14"/>
                    <a:pt x="50" y="14"/>
                    <a:pt x="50" y="14"/>
                  </a:cubicBezTo>
                  <a:cubicBezTo>
                    <a:pt x="50" y="15"/>
                    <a:pt x="50" y="15"/>
                    <a:pt x="50" y="15"/>
                  </a:cubicBezTo>
                  <a:cubicBezTo>
                    <a:pt x="53" y="14"/>
                    <a:pt x="53" y="14"/>
                    <a:pt x="53" y="14"/>
                  </a:cubicBezTo>
                  <a:cubicBezTo>
                    <a:pt x="54" y="14"/>
                    <a:pt x="54" y="14"/>
                    <a:pt x="54" y="14"/>
                  </a:cubicBezTo>
                  <a:cubicBezTo>
                    <a:pt x="57" y="16"/>
                    <a:pt x="57" y="16"/>
                    <a:pt x="57" y="16"/>
                  </a:cubicBezTo>
                  <a:cubicBezTo>
                    <a:pt x="58" y="14"/>
                    <a:pt x="58" y="14"/>
                    <a:pt x="58" y="14"/>
                  </a:cubicBezTo>
                  <a:cubicBezTo>
                    <a:pt x="57" y="13"/>
                    <a:pt x="57" y="13"/>
                    <a:pt x="57" y="13"/>
                  </a:cubicBezTo>
                  <a:cubicBezTo>
                    <a:pt x="58" y="13"/>
                    <a:pt x="58" y="13"/>
                    <a:pt x="58" y="13"/>
                  </a:cubicBezTo>
                  <a:cubicBezTo>
                    <a:pt x="58" y="13"/>
                    <a:pt x="58" y="13"/>
                    <a:pt x="58" y="13"/>
                  </a:cubicBezTo>
                  <a:cubicBezTo>
                    <a:pt x="58" y="13"/>
                    <a:pt x="59" y="13"/>
                    <a:pt x="59" y="14"/>
                  </a:cubicBezTo>
                  <a:cubicBezTo>
                    <a:pt x="60" y="14"/>
                    <a:pt x="60" y="14"/>
                    <a:pt x="60" y="14"/>
                  </a:cubicBezTo>
                  <a:cubicBezTo>
                    <a:pt x="61" y="14"/>
                    <a:pt x="62" y="15"/>
                    <a:pt x="62" y="18"/>
                  </a:cubicBezTo>
                  <a:cubicBezTo>
                    <a:pt x="64" y="18"/>
                    <a:pt x="64" y="18"/>
                    <a:pt x="64" y="18"/>
                  </a:cubicBezTo>
                  <a:cubicBezTo>
                    <a:pt x="64" y="18"/>
                    <a:pt x="64" y="18"/>
                    <a:pt x="64" y="18"/>
                  </a:cubicBezTo>
                  <a:cubicBezTo>
                    <a:pt x="64" y="19"/>
                    <a:pt x="63" y="19"/>
                    <a:pt x="62" y="19"/>
                  </a:cubicBezTo>
                  <a:cubicBezTo>
                    <a:pt x="62" y="21"/>
                    <a:pt x="63" y="21"/>
                    <a:pt x="63" y="21"/>
                  </a:cubicBezTo>
                  <a:cubicBezTo>
                    <a:pt x="66" y="20"/>
                    <a:pt x="68" y="18"/>
                    <a:pt x="68" y="16"/>
                  </a:cubicBezTo>
                  <a:cubicBezTo>
                    <a:pt x="68" y="15"/>
                    <a:pt x="67" y="14"/>
                    <a:pt x="66" y="13"/>
                  </a:cubicBezTo>
                  <a:cubicBezTo>
                    <a:pt x="63" y="13"/>
                    <a:pt x="63" y="13"/>
                    <a:pt x="63" y="13"/>
                  </a:cubicBezTo>
                  <a:cubicBezTo>
                    <a:pt x="63" y="15"/>
                    <a:pt x="63" y="15"/>
                    <a:pt x="63" y="15"/>
                  </a:cubicBezTo>
                  <a:cubicBezTo>
                    <a:pt x="63" y="15"/>
                    <a:pt x="63" y="15"/>
                    <a:pt x="63" y="15"/>
                  </a:cubicBezTo>
                  <a:cubicBezTo>
                    <a:pt x="62" y="15"/>
                    <a:pt x="62" y="15"/>
                    <a:pt x="62" y="14"/>
                  </a:cubicBezTo>
                  <a:cubicBezTo>
                    <a:pt x="63" y="13"/>
                    <a:pt x="63" y="13"/>
                    <a:pt x="63" y="13"/>
                  </a:cubicBezTo>
                  <a:cubicBezTo>
                    <a:pt x="62" y="12"/>
                    <a:pt x="62" y="12"/>
                    <a:pt x="62" y="12"/>
                  </a:cubicBezTo>
                  <a:cubicBezTo>
                    <a:pt x="65" y="7"/>
                    <a:pt x="65" y="7"/>
                    <a:pt x="65" y="7"/>
                  </a:cubicBezTo>
                  <a:cubicBezTo>
                    <a:pt x="65" y="7"/>
                    <a:pt x="65" y="7"/>
                    <a:pt x="65" y="7"/>
                  </a:cubicBezTo>
                  <a:cubicBezTo>
                    <a:pt x="63" y="8"/>
                    <a:pt x="63" y="8"/>
                    <a:pt x="63" y="8"/>
                  </a:cubicBezTo>
                  <a:cubicBezTo>
                    <a:pt x="61" y="6"/>
                    <a:pt x="60" y="5"/>
                    <a:pt x="60" y="5"/>
                  </a:cubicBezTo>
                  <a:cubicBezTo>
                    <a:pt x="59" y="6"/>
                    <a:pt x="59" y="6"/>
                    <a:pt x="59" y="6"/>
                  </a:cubicBezTo>
                  <a:cubicBezTo>
                    <a:pt x="58" y="6"/>
                    <a:pt x="58" y="6"/>
                    <a:pt x="57" y="5"/>
                  </a:cubicBezTo>
                  <a:cubicBezTo>
                    <a:pt x="57" y="4"/>
                    <a:pt x="57" y="4"/>
                    <a:pt x="57" y="4"/>
                  </a:cubicBezTo>
                  <a:cubicBezTo>
                    <a:pt x="57" y="4"/>
                    <a:pt x="58" y="4"/>
                    <a:pt x="59" y="3"/>
                  </a:cubicBezTo>
                  <a:cubicBezTo>
                    <a:pt x="61" y="4"/>
                    <a:pt x="61" y="4"/>
                    <a:pt x="61" y="4"/>
                  </a:cubicBezTo>
                  <a:cubicBezTo>
                    <a:pt x="63" y="3"/>
                    <a:pt x="63" y="3"/>
                    <a:pt x="63" y="3"/>
                  </a:cubicBezTo>
                  <a:cubicBezTo>
                    <a:pt x="63" y="4"/>
                    <a:pt x="64" y="5"/>
                    <a:pt x="67" y="6"/>
                  </a:cubicBezTo>
                  <a:cubicBezTo>
                    <a:pt x="69" y="7"/>
                    <a:pt x="69" y="9"/>
                    <a:pt x="69" y="10"/>
                  </a:cubicBezTo>
                  <a:cubicBezTo>
                    <a:pt x="70" y="11"/>
                    <a:pt x="70" y="11"/>
                    <a:pt x="70" y="11"/>
                  </a:cubicBezTo>
                  <a:cubicBezTo>
                    <a:pt x="70" y="12"/>
                    <a:pt x="70" y="12"/>
                    <a:pt x="70" y="12"/>
                  </a:cubicBezTo>
                  <a:cubicBezTo>
                    <a:pt x="69" y="13"/>
                    <a:pt x="69" y="13"/>
                    <a:pt x="69" y="13"/>
                  </a:cubicBezTo>
                  <a:cubicBezTo>
                    <a:pt x="69" y="14"/>
                    <a:pt x="69" y="14"/>
                    <a:pt x="69" y="14"/>
                  </a:cubicBezTo>
                  <a:cubicBezTo>
                    <a:pt x="69" y="15"/>
                    <a:pt x="70" y="15"/>
                    <a:pt x="71" y="15"/>
                  </a:cubicBezTo>
                  <a:cubicBezTo>
                    <a:pt x="71" y="16"/>
                    <a:pt x="71" y="16"/>
                    <a:pt x="71" y="16"/>
                  </a:cubicBezTo>
                  <a:cubicBezTo>
                    <a:pt x="71" y="18"/>
                    <a:pt x="70" y="20"/>
                    <a:pt x="68" y="22"/>
                  </a:cubicBezTo>
                  <a:cubicBezTo>
                    <a:pt x="68" y="22"/>
                    <a:pt x="68" y="22"/>
                    <a:pt x="68" y="22"/>
                  </a:cubicBezTo>
                  <a:cubicBezTo>
                    <a:pt x="68" y="22"/>
                    <a:pt x="68" y="22"/>
                    <a:pt x="68" y="22"/>
                  </a:cubicBezTo>
                  <a:cubicBezTo>
                    <a:pt x="66" y="22"/>
                    <a:pt x="66" y="22"/>
                    <a:pt x="66" y="22"/>
                  </a:cubicBezTo>
                  <a:cubicBezTo>
                    <a:pt x="66" y="22"/>
                    <a:pt x="66" y="22"/>
                    <a:pt x="66" y="22"/>
                  </a:cubicBezTo>
                  <a:cubicBezTo>
                    <a:pt x="66" y="22"/>
                    <a:pt x="66" y="22"/>
                    <a:pt x="66" y="22"/>
                  </a:cubicBezTo>
                  <a:cubicBezTo>
                    <a:pt x="67" y="23"/>
                    <a:pt x="67" y="24"/>
                    <a:pt x="67" y="25"/>
                  </a:cubicBezTo>
                  <a:cubicBezTo>
                    <a:pt x="65" y="27"/>
                    <a:pt x="62" y="29"/>
                    <a:pt x="58" y="29"/>
                  </a:cubicBezTo>
                  <a:cubicBezTo>
                    <a:pt x="55" y="29"/>
                    <a:pt x="53" y="27"/>
                    <a:pt x="51" y="25"/>
                  </a:cubicBezTo>
                  <a:cubicBezTo>
                    <a:pt x="52" y="25"/>
                    <a:pt x="52" y="24"/>
                    <a:pt x="52" y="23"/>
                  </a:cubicBezTo>
                  <a:cubicBezTo>
                    <a:pt x="52" y="22"/>
                    <a:pt x="52" y="22"/>
                    <a:pt x="52" y="22"/>
                  </a:cubicBezTo>
                  <a:cubicBezTo>
                    <a:pt x="52" y="21"/>
                    <a:pt x="52" y="21"/>
                    <a:pt x="52" y="21"/>
                  </a:cubicBezTo>
                  <a:cubicBezTo>
                    <a:pt x="50" y="22"/>
                    <a:pt x="50" y="22"/>
                    <a:pt x="50" y="22"/>
                  </a:cubicBezTo>
                  <a:cubicBezTo>
                    <a:pt x="50" y="22"/>
                    <a:pt x="50" y="22"/>
                    <a:pt x="50" y="22"/>
                  </a:cubicBezTo>
                  <a:cubicBezTo>
                    <a:pt x="47" y="21"/>
                    <a:pt x="47" y="21"/>
                    <a:pt x="47" y="21"/>
                  </a:cubicBezTo>
                  <a:cubicBezTo>
                    <a:pt x="47" y="17"/>
                    <a:pt x="47" y="17"/>
                    <a:pt x="47" y="17"/>
                  </a:cubicBezTo>
                  <a:cubicBezTo>
                    <a:pt x="47" y="17"/>
                    <a:pt x="47" y="17"/>
                    <a:pt x="47" y="17"/>
                  </a:cubicBezTo>
                  <a:cubicBezTo>
                    <a:pt x="49" y="18"/>
                    <a:pt x="49" y="18"/>
                    <a:pt x="49" y="18"/>
                  </a:cubicBezTo>
                  <a:cubicBezTo>
                    <a:pt x="50" y="17"/>
                    <a:pt x="50" y="17"/>
                    <a:pt x="50" y="17"/>
                  </a:cubicBezTo>
                  <a:cubicBezTo>
                    <a:pt x="49" y="17"/>
                    <a:pt x="49" y="16"/>
                    <a:pt x="49" y="15"/>
                  </a:cubicBezTo>
                  <a:cubicBezTo>
                    <a:pt x="48" y="14"/>
                    <a:pt x="48" y="14"/>
                    <a:pt x="48" y="14"/>
                  </a:cubicBezTo>
                  <a:cubicBezTo>
                    <a:pt x="48" y="13"/>
                    <a:pt x="49" y="11"/>
                    <a:pt x="52" y="9"/>
                  </a:cubicBezTo>
                  <a:cubicBezTo>
                    <a:pt x="54" y="8"/>
                    <a:pt x="54" y="8"/>
                    <a:pt x="54" y="8"/>
                  </a:cubicBezTo>
                  <a:cubicBezTo>
                    <a:pt x="54" y="8"/>
                    <a:pt x="54" y="8"/>
                    <a:pt x="54" y="8"/>
                  </a:cubicBezTo>
                  <a:cubicBezTo>
                    <a:pt x="52" y="7"/>
                    <a:pt x="52" y="7"/>
                    <a:pt x="52" y="7"/>
                  </a:cubicBezTo>
                  <a:cubicBezTo>
                    <a:pt x="51" y="7"/>
                    <a:pt x="51" y="7"/>
                    <a:pt x="51" y="7"/>
                  </a:cubicBezTo>
                  <a:cubicBezTo>
                    <a:pt x="49" y="7"/>
                    <a:pt x="47" y="8"/>
                    <a:pt x="44" y="10"/>
                  </a:cubicBezTo>
                  <a:cubicBezTo>
                    <a:pt x="43" y="10"/>
                    <a:pt x="43" y="10"/>
                    <a:pt x="43" y="10"/>
                  </a:cubicBezTo>
                  <a:cubicBezTo>
                    <a:pt x="42" y="11"/>
                    <a:pt x="42" y="11"/>
                    <a:pt x="42" y="11"/>
                  </a:cubicBezTo>
                  <a:cubicBezTo>
                    <a:pt x="42" y="11"/>
                    <a:pt x="42" y="11"/>
                    <a:pt x="42" y="11"/>
                  </a:cubicBezTo>
                  <a:cubicBezTo>
                    <a:pt x="42" y="11"/>
                    <a:pt x="42" y="11"/>
                    <a:pt x="42" y="11"/>
                  </a:cubicBezTo>
                  <a:cubicBezTo>
                    <a:pt x="36" y="17"/>
                    <a:pt x="33" y="20"/>
                    <a:pt x="33" y="22"/>
                  </a:cubicBezTo>
                  <a:cubicBezTo>
                    <a:pt x="33" y="30"/>
                    <a:pt x="33" y="30"/>
                    <a:pt x="33" y="30"/>
                  </a:cubicBezTo>
                  <a:cubicBezTo>
                    <a:pt x="36" y="30"/>
                    <a:pt x="36" y="30"/>
                    <a:pt x="36" y="30"/>
                  </a:cubicBezTo>
                  <a:cubicBezTo>
                    <a:pt x="39" y="30"/>
                    <a:pt x="41" y="32"/>
                    <a:pt x="41" y="33"/>
                  </a:cubicBezTo>
                  <a:cubicBezTo>
                    <a:pt x="38" y="34"/>
                    <a:pt x="38" y="34"/>
                    <a:pt x="38" y="34"/>
                  </a:cubicBezTo>
                  <a:cubicBezTo>
                    <a:pt x="37" y="32"/>
                    <a:pt x="37" y="32"/>
                    <a:pt x="37" y="32"/>
                  </a:cubicBezTo>
                  <a:cubicBezTo>
                    <a:pt x="36" y="32"/>
                    <a:pt x="36" y="32"/>
                    <a:pt x="36" y="33"/>
                  </a:cubicBezTo>
                  <a:cubicBezTo>
                    <a:pt x="36" y="33"/>
                    <a:pt x="36" y="33"/>
                    <a:pt x="36" y="33"/>
                  </a:cubicBezTo>
                  <a:cubicBezTo>
                    <a:pt x="37" y="35"/>
                    <a:pt x="37" y="35"/>
                    <a:pt x="37" y="35"/>
                  </a:cubicBezTo>
                  <a:cubicBezTo>
                    <a:pt x="35" y="36"/>
                    <a:pt x="34" y="37"/>
                    <a:pt x="34" y="39"/>
                  </a:cubicBezTo>
                  <a:cubicBezTo>
                    <a:pt x="34" y="49"/>
                    <a:pt x="34" y="49"/>
                    <a:pt x="34" y="49"/>
                  </a:cubicBezTo>
                  <a:cubicBezTo>
                    <a:pt x="33" y="53"/>
                    <a:pt x="33" y="53"/>
                    <a:pt x="33" y="53"/>
                  </a:cubicBezTo>
                  <a:cubicBezTo>
                    <a:pt x="34" y="60"/>
                    <a:pt x="35" y="64"/>
                    <a:pt x="37" y="64"/>
                  </a:cubicBezTo>
                  <a:cubicBezTo>
                    <a:pt x="42" y="65"/>
                    <a:pt x="42" y="65"/>
                    <a:pt x="42" y="65"/>
                  </a:cubicBezTo>
                  <a:cubicBezTo>
                    <a:pt x="47" y="65"/>
                    <a:pt x="47" y="65"/>
                    <a:pt x="47" y="65"/>
                  </a:cubicBezTo>
                  <a:cubicBezTo>
                    <a:pt x="48" y="65"/>
                    <a:pt x="49" y="66"/>
                    <a:pt x="49" y="68"/>
                  </a:cubicBezTo>
                  <a:cubicBezTo>
                    <a:pt x="49" y="70"/>
                    <a:pt x="49" y="72"/>
                    <a:pt x="48" y="72"/>
                  </a:cubicBezTo>
                  <a:cubicBezTo>
                    <a:pt x="3" y="72"/>
                    <a:pt x="3" y="72"/>
                    <a:pt x="3" y="72"/>
                  </a:cubicBezTo>
                  <a:cubicBezTo>
                    <a:pt x="3" y="72"/>
                    <a:pt x="2" y="71"/>
                    <a:pt x="2" y="69"/>
                  </a:cubicBezTo>
                  <a:cubicBezTo>
                    <a:pt x="2" y="66"/>
                    <a:pt x="3" y="65"/>
                    <a:pt x="3" y="65"/>
                  </a:cubicBezTo>
                  <a:cubicBezTo>
                    <a:pt x="10" y="65"/>
                    <a:pt x="10" y="65"/>
                    <a:pt x="10" y="65"/>
                  </a:cubicBezTo>
                  <a:cubicBezTo>
                    <a:pt x="12" y="65"/>
                    <a:pt x="12" y="63"/>
                    <a:pt x="12" y="61"/>
                  </a:cubicBezTo>
                  <a:cubicBezTo>
                    <a:pt x="12" y="39"/>
                    <a:pt x="12" y="39"/>
                    <a:pt x="12" y="39"/>
                  </a:cubicBezTo>
                  <a:cubicBezTo>
                    <a:pt x="12" y="38"/>
                    <a:pt x="12" y="37"/>
                    <a:pt x="10" y="35"/>
                  </a:cubicBezTo>
                  <a:cubicBezTo>
                    <a:pt x="10" y="34"/>
                    <a:pt x="10" y="34"/>
                    <a:pt x="10" y="34"/>
                  </a:cubicBezTo>
                  <a:cubicBezTo>
                    <a:pt x="9" y="34"/>
                    <a:pt x="8" y="33"/>
                    <a:pt x="8" y="33"/>
                  </a:cubicBezTo>
                  <a:cubicBezTo>
                    <a:pt x="7" y="34"/>
                    <a:pt x="7" y="34"/>
                    <a:pt x="7" y="34"/>
                  </a:cubicBezTo>
                  <a:cubicBezTo>
                    <a:pt x="6" y="34"/>
                    <a:pt x="6" y="34"/>
                    <a:pt x="6" y="34"/>
                  </a:cubicBezTo>
                  <a:cubicBezTo>
                    <a:pt x="5" y="33"/>
                    <a:pt x="5" y="33"/>
                    <a:pt x="5" y="33"/>
                  </a:cubicBezTo>
                  <a:cubicBezTo>
                    <a:pt x="5" y="32"/>
                    <a:pt x="5" y="32"/>
                    <a:pt x="5" y="32"/>
                  </a:cubicBezTo>
                  <a:cubicBezTo>
                    <a:pt x="7" y="31"/>
                    <a:pt x="9" y="30"/>
                    <a:pt x="12" y="30"/>
                  </a:cubicBezTo>
                  <a:cubicBezTo>
                    <a:pt x="12" y="30"/>
                    <a:pt x="12" y="30"/>
                    <a:pt x="12" y="30"/>
                  </a:cubicBezTo>
                  <a:cubicBezTo>
                    <a:pt x="12" y="23"/>
                    <a:pt x="12" y="23"/>
                    <a:pt x="12" y="23"/>
                  </a:cubicBezTo>
                  <a:cubicBezTo>
                    <a:pt x="13" y="22"/>
                    <a:pt x="13" y="22"/>
                    <a:pt x="13" y="22"/>
                  </a:cubicBezTo>
                  <a:cubicBezTo>
                    <a:pt x="13" y="22"/>
                    <a:pt x="12" y="20"/>
                    <a:pt x="12" y="16"/>
                  </a:cubicBezTo>
                  <a:cubicBezTo>
                    <a:pt x="12" y="11"/>
                    <a:pt x="10" y="8"/>
                    <a:pt x="4" y="8"/>
                  </a:cubicBezTo>
                  <a:cubicBezTo>
                    <a:pt x="1" y="8"/>
                    <a:pt x="0" y="8"/>
                    <a:pt x="0" y="7"/>
                  </a:cubicBezTo>
                  <a:cubicBezTo>
                    <a:pt x="0" y="3"/>
                    <a:pt x="0" y="3"/>
                    <a:pt x="0" y="3"/>
                  </a:cubicBezTo>
                  <a:cubicBezTo>
                    <a:pt x="0" y="1"/>
                    <a:pt x="0" y="1"/>
                    <a:pt x="0" y="1"/>
                  </a:cubicBezTo>
                  <a:cubicBezTo>
                    <a:pt x="10" y="1"/>
                    <a:pt x="10" y="1"/>
                    <a:pt x="10" y="1"/>
                  </a:cubicBezTo>
                  <a:cubicBezTo>
                    <a:pt x="20" y="1"/>
                    <a:pt x="20" y="1"/>
                    <a:pt x="20" y="1"/>
                  </a:cubicBezTo>
                  <a:cubicBezTo>
                    <a:pt x="20" y="1"/>
                    <a:pt x="20" y="1"/>
                    <a:pt x="20" y="1"/>
                  </a:cubicBezTo>
                  <a:cubicBezTo>
                    <a:pt x="17" y="1"/>
                    <a:pt x="15" y="2"/>
                    <a:pt x="14" y="3"/>
                  </a:cubicBezTo>
                  <a:cubicBezTo>
                    <a:pt x="14" y="3"/>
                    <a:pt x="14" y="3"/>
                    <a:pt x="14" y="3"/>
                  </a:cubicBezTo>
                  <a:cubicBezTo>
                    <a:pt x="9" y="3"/>
                    <a:pt x="9" y="3"/>
                    <a:pt x="9" y="3"/>
                  </a:cubicBezTo>
                  <a:cubicBezTo>
                    <a:pt x="8" y="4"/>
                    <a:pt x="7" y="5"/>
                    <a:pt x="7" y="6"/>
                  </a:cubicBezTo>
                  <a:cubicBezTo>
                    <a:pt x="8" y="6"/>
                    <a:pt x="8" y="6"/>
                    <a:pt x="8" y="6"/>
                  </a:cubicBezTo>
                  <a:cubicBezTo>
                    <a:pt x="9" y="6"/>
                    <a:pt x="9" y="6"/>
                    <a:pt x="9" y="6"/>
                  </a:cubicBezTo>
                  <a:cubicBezTo>
                    <a:pt x="21" y="3"/>
                    <a:pt x="21" y="3"/>
                    <a:pt x="21" y="3"/>
                  </a:cubicBezTo>
                  <a:cubicBezTo>
                    <a:pt x="21" y="3"/>
                    <a:pt x="21" y="3"/>
                    <a:pt x="21" y="3"/>
                  </a:cubicBezTo>
                  <a:cubicBezTo>
                    <a:pt x="24" y="3"/>
                    <a:pt x="25" y="4"/>
                    <a:pt x="27" y="5"/>
                  </a:cubicBezTo>
                  <a:cubicBezTo>
                    <a:pt x="26" y="6"/>
                    <a:pt x="26" y="6"/>
                    <a:pt x="26" y="6"/>
                  </a:cubicBezTo>
                  <a:cubicBezTo>
                    <a:pt x="26" y="7"/>
                    <a:pt x="26" y="7"/>
                    <a:pt x="27" y="7"/>
                  </a:cubicBezTo>
                  <a:cubicBezTo>
                    <a:pt x="27" y="7"/>
                    <a:pt x="27" y="7"/>
                    <a:pt x="27" y="7"/>
                  </a:cubicBezTo>
                  <a:cubicBezTo>
                    <a:pt x="31" y="6"/>
                    <a:pt x="31" y="6"/>
                    <a:pt x="31" y="6"/>
                  </a:cubicBezTo>
                  <a:cubicBezTo>
                    <a:pt x="31" y="6"/>
                    <a:pt x="31" y="6"/>
                    <a:pt x="31" y="6"/>
                  </a:cubicBezTo>
                  <a:cubicBezTo>
                    <a:pt x="31" y="9"/>
                    <a:pt x="31" y="9"/>
                    <a:pt x="31" y="9"/>
                  </a:cubicBezTo>
                  <a:cubicBezTo>
                    <a:pt x="35" y="6"/>
                    <a:pt x="37" y="4"/>
                    <a:pt x="40" y="3"/>
                  </a:cubicBezTo>
                  <a:cubicBezTo>
                    <a:pt x="40" y="4"/>
                    <a:pt x="40" y="4"/>
                    <a:pt x="40" y="4"/>
                  </a:cubicBezTo>
                  <a:cubicBezTo>
                    <a:pt x="41" y="4"/>
                    <a:pt x="41" y="4"/>
                    <a:pt x="41" y="4"/>
                  </a:cubicBezTo>
                  <a:cubicBezTo>
                    <a:pt x="44" y="4"/>
                    <a:pt x="45" y="2"/>
                    <a:pt x="45" y="1"/>
                  </a:cubicBezTo>
                  <a:cubicBezTo>
                    <a:pt x="48" y="0"/>
                    <a:pt x="50" y="0"/>
                    <a:pt x="52" y="0"/>
                  </a:cubicBezTo>
                  <a:moveTo>
                    <a:pt x="1" y="2"/>
                  </a:moveTo>
                  <a:cubicBezTo>
                    <a:pt x="1" y="2"/>
                    <a:pt x="1" y="2"/>
                    <a:pt x="1" y="2"/>
                  </a:cubicBezTo>
                  <a:cubicBezTo>
                    <a:pt x="1" y="3"/>
                    <a:pt x="1" y="3"/>
                    <a:pt x="1" y="3"/>
                  </a:cubicBezTo>
                  <a:cubicBezTo>
                    <a:pt x="2" y="3"/>
                    <a:pt x="2" y="3"/>
                    <a:pt x="2" y="3"/>
                  </a:cubicBezTo>
                  <a:cubicBezTo>
                    <a:pt x="2" y="3"/>
                    <a:pt x="2" y="3"/>
                    <a:pt x="2" y="3"/>
                  </a:cubicBezTo>
                  <a:cubicBezTo>
                    <a:pt x="2" y="3"/>
                    <a:pt x="2" y="3"/>
                    <a:pt x="2" y="3"/>
                  </a:cubicBezTo>
                  <a:lnTo>
                    <a:pt x="1" y="2"/>
                  </a:lnTo>
                  <a:close/>
                  <a:moveTo>
                    <a:pt x="15" y="13"/>
                  </a:moveTo>
                  <a:cubicBezTo>
                    <a:pt x="18" y="15"/>
                    <a:pt x="18" y="15"/>
                    <a:pt x="18" y="15"/>
                  </a:cubicBezTo>
                  <a:cubicBezTo>
                    <a:pt x="19" y="15"/>
                    <a:pt x="19" y="15"/>
                    <a:pt x="19" y="15"/>
                  </a:cubicBezTo>
                  <a:cubicBezTo>
                    <a:pt x="19" y="15"/>
                    <a:pt x="19" y="14"/>
                    <a:pt x="20" y="13"/>
                  </a:cubicBezTo>
                  <a:cubicBezTo>
                    <a:pt x="20" y="12"/>
                    <a:pt x="19" y="11"/>
                    <a:pt x="17" y="10"/>
                  </a:cubicBezTo>
                  <a:cubicBezTo>
                    <a:pt x="17" y="10"/>
                    <a:pt x="16" y="11"/>
                    <a:pt x="15" y="13"/>
                  </a:cubicBezTo>
                  <a:moveTo>
                    <a:pt x="15" y="51"/>
                  </a:moveTo>
                  <a:cubicBezTo>
                    <a:pt x="15" y="52"/>
                    <a:pt x="15" y="52"/>
                    <a:pt x="15" y="52"/>
                  </a:cubicBezTo>
                  <a:cubicBezTo>
                    <a:pt x="15" y="53"/>
                    <a:pt x="15" y="53"/>
                    <a:pt x="16" y="53"/>
                  </a:cubicBezTo>
                  <a:cubicBezTo>
                    <a:pt x="16" y="53"/>
                    <a:pt x="16" y="53"/>
                    <a:pt x="16" y="52"/>
                  </a:cubicBezTo>
                  <a:cubicBezTo>
                    <a:pt x="16" y="51"/>
                    <a:pt x="16" y="51"/>
                    <a:pt x="16" y="51"/>
                  </a:cubicBezTo>
                  <a:lnTo>
                    <a:pt x="15" y="51"/>
                  </a:lnTo>
                  <a:close/>
                  <a:moveTo>
                    <a:pt x="16" y="34"/>
                  </a:moveTo>
                  <a:cubicBezTo>
                    <a:pt x="18" y="35"/>
                    <a:pt x="18" y="36"/>
                    <a:pt x="18" y="36"/>
                  </a:cubicBezTo>
                  <a:cubicBezTo>
                    <a:pt x="19" y="36"/>
                    <a:pt x="19" y="36"/>
                    <a:pt x="19" y="36"/>
                  </a:cubicBezTo>
                  <a:cubicBezTo>
                    <a:pt x="19" y="36"/>
                    <a:pt x="20" y="35"/>
                    <a:pt x="20" y="34"/>
                  </a:cubicBezTo>
                  <a:cubicBezTo>
                    <a:pt x="19" y="33"/>
                    <a:pt x="18" y="32"/>
                    <a:pt x="18" y="32"/>
                  </a:cubicBezTo>
                  <a:cubicBezTo>
                    <a:pt x="17" y="33"/>
                    <a:pt x="17" y="33"/>
                    <a:pt x="16" y="34"/>
                  </a:cubicBezTo>
                  <a:moveTo>
                    <a:pt x="17" y="22"/>
                  </a:moveTo>
                  <a:cubicBezTo>
                    <a:pt x="17" y="24"/>
                    <a:pt x="17" y="25"/>
                    <a:pt x="19" y="25"/>
                  </a:cubicBezTo>
                  <a:cubicBezTo>
                    <a:pt x="20" y="25"/>
                    <a:pt x="20" y="24"/>
                    <a:pt x="21" y="22"/>
                  </a:cubicBezTo>
                  <a:cubicBezTo>
                    <a:pt x="20" y="20"/>
                    <a:pt x="20" y="19"/>
                    <a:pt x="19" y="19"/>
                  </a:cubicBezTo>
                  <a:cubicBezTo>
                    <a:pt x="19" y="19"/>
                    <a:pt x="19" y="19"/>
                    <a:pt x="19" y="19"/>
                  </a:cubicBezTo>
                  <a:cubicBezTo>
                    <a:pt x="17" y="19"/>
                    <a:pt x="17" y="20"/>
                    <a:pt x="17" y="22"/>
                  </a:cubicBezTo>
                  <a:moveTo>
                    <a:pt x="17" y="16"/>
                  </a:moveTo>
                  <a:cubicBezTo>
                    <a:pt x="17" y="17"/>
                    <a:pt x="17" y="17"/>
                    <a:pt x="17" y="17"/>
                  </a:cubicBezTo>
                  <a:cubicBezTo>
                    <a:pt x="18" y="18"/>
                    <a:pt x="18" y="18"/>
                    <a:pt x="18" y="18"/>
                  </a:cubicBezTo>
                  <a:cubicBezTo>
                    <a:pt x="18" y="18"/>
                    <a:pt x="18" y="18"/>
                    <a:pt x="18" y="18"/>
                  </a:cubicBezTo>
                  <a:cubicBezTo>
                    <a:pt x="18" y="17"/>
                    <a:pt x="18" y="17"/>
                    <a:pt x="18" y="17"/>
                  </a:cubicBezTo>
                  <a:cubicBezTo>
                    <a:pt x="18" y="16"/>
                    <a:pt x="18" y="16"/>
                    <a:pt x="18" y="16"/>
                  </a:cubicBezTo>
                  <a:lnTo>
                    <a:pt x="17" y="16"/>
                  </a:lnTo>
                  <a:close/>
                  <a:moveTo>
                    <a:pt x="19" y="5"/>
                  </a:moveTo>
                  <a:cubicBezTo>
                    <a:pt x="19" y="6"/>
                    <a:pt x="19" y="6"/>
                    <a:pt x="19" y="6"/>
                  </a:cubicBezTo>
                  <a:cubicBezTo>
                    <a:pt x="19" y="6"/>
                    <a:pt x="19" y="6"/>
                    <a:pt x="19" y="6"/>
                  </a:cubicBezTo>
                  <a:cubicBezTo>
                    <a:pt x="20" y="5"/>
                    <a:pt x="20" y="5"/>
                    <a:pt x="20" y="5"/>
                  </a:cubicBezTo>
                  <a:cubicBezTo>
                    <a:pt x="20" y="5"/>
                    <a:pt x="20" y="5"/>
                    <a:pt x="20" y="5"/>
                  </a:cubicBezTo>
                  <a:cubicBezTo>
                    <a:pt x="20" y="5"/>
                    <a:pt x="20" y="5"/>
                    <a:pt x="20" y="5"/>
                  </a:cubicBezTo>
                  <a:lnTo>
                    <a:pt x="19" y="5"/>
                  </a:lnTo>
                  <a:close/>
                  <a:moveTo>
                    <a:pt x="20" y="9"/>
                  </a:moveTo>
                  <a:cubicBezTo>
                    <a:pt x="21" y="10"/>
                    <a:pt x="21" y="10"/>
                    <a:pt x="21" y="10"/>
                  </a:cubicBezTo>
                  <a:cubicBezTo>
                    <a:pt x="23" y="10"/>
                    <a:pt x="23" y="8"/>
                    <a:pt x="23" y="6"/>
                  </a:cubicBezTo>
                  <a:cubicBezTo>
                    <a:pt x="23" y="5"/>
                    <a:pt x="23" y="5"/>
                    <a:pt x="23" y="5"/>
                  </a:cubicBezTo>
                  <a:cubicBezTo>
                    <a:pt x="23" y="5"/>
                    <a:pt x="22" y="6"/>
                    <a:pt x="22" y="8"/>
                  </a:cubicBezTo>
                  <a:lnTo>
                    <a:pt x="20" y="9"/>
                  </a:lnTo>
                  <a:close/>
                  <a:moveTo>
                    <a:pt x="21" y="62"/>
                  </a:moveTo>
                  <a:cubicBezTo>
                    <a:pt x="21" y="62"/>
                    <a:pt x="21" y="62"/>
                    <a:pt x="21" y="62"/>
                  </a:cubicBezTo>
                  <a:cubicBezTo>
                    <a:pt x="21" y="63"/>
                    <a:pt x="21" y="63"/>
                    <a:pt x="21" y="63"/>
                  </a:cubicBezTo>
                  <a:cubicBezTo>
                    <a:pt x="21" y="63"/>
                    <a:pt x="21" y="63"/>
                    <a:pt x="21" y="63"/>
                  </a:cubicBezTo>
                  <a:cubicBezTo>
                    <a:pt x="23" y="63"/>
                    <a:pt x="23" y="62"/>
                    <a:pt x="23" y="61"/>
                  </a:cubicBezTo>
                  <a:cubicBezTo>
                    <a:pt x="23" y="61"/>
                    <a:pt x="23" y="61"/>
                    <a:pt x="23" y="61"/>
                  </a:cubicBezTo>
                  <a:cubicBezTo>
                    <a:pt x="23" y="61"/>
                    <a:pt x="23" y="61"/>
                    <a:pt x="23" y="61"/>
                  </a:cubicBezTo>
                  <a:cubicBezTo>
                    <a:pt x="23" y="60"/>
                    <a:pt x="23" y="60"/>
                    <a:pt x="23" y="60"/>
                  </a:cubicBezTo>
                  <a:cubicBezTo>
                    <a:pt x="21" y="61"/>
                    <a:pt x="21" y="61"/>
                    <a:pt x="21" y="62"/>
                  </a:cubicBezTo>
                  <a:moveTo>
                    <a:pt x="22" y="30"/>
                  </a:moveTo>
                  <a:cubicBezTo>
                    <a:pt x="23" y="32"/>
                    <a:pt x="23" y="34"/>
                    <a:pt x="25" y="34"/>
                  </a:cubicBezTo>
                  <a:cubicBezTo>
                    <a:pt x="26" y="33"/>
                    <a:pt x="27" y="32"/>
                    <a:pt x="27" y="31"/>
                  </a:cubicBezTo>
                  <a:cubicBezTo>
                    <a:pt x="26" y="29"/>
                    <a:pt x="25" y="29"/>
                    <a:pt x="24" y="29"/>
                  </a:cubicBezTo>
                  <a:cubicBezTo>
                    <a:pt x="23" y="29"/>
                    <a:pt x="23" y="29"/>
                    <a:pt x="23" y="29"/>
                  </a:cubicBezTo>
                  <a:lnTo>
                    <a:pt x="22" y="30"/>
                  </a:lnTo>
                  <a:close/>
                  <a:moveTo>
                    <a:pt x="24" y="16"/>
                  </a:moveTo>
                  <a:cubicBezTo>
                    <a:pt x="25" y="16"/>
                    <a:pt x="25" y="16"/>
                    <a:pt x="25" y="16"/>
                  </a:cubicBezTo>
                  <a:cubicBezTo>
                    <a:pt x="27" y="16"/>
                    <a:pt x="27" y="16"/>
                    <a:pt x="27" y="16"/>
                  </a:cubicBezTo>
                  <a:cubicBezTo>
                    <a:pt x="28" y="16"/>
                    <a:pt x="28" y="16"/>
                    <a:pt x="28" y="16"/>
                  </a:cubicBezTo>
                  <a:cubicBezTo>
                    <a:pt x="27" y="14"/>
                    <a:pt x="27" y="14"/>
                    <a:pt x="26" y="14"/>
                  </a:cubicBezTo>
                  <a:cubicBezTo>
                    <a:pt x="25" y="14"/>
                    <a:pt x="24" y="15"/>
                    <a:pt x="24" y="16"/>
                  </a:cubicBezTo>
                  <a:moveTo>
                    <a:pt x="25" y="23"/>
                  </a:moveTo>
                  <a:cubicBezTo>
                    <a:pt x="26" y="23"/>
                    <a:pt x="26" y="23"/>
                    <a:pt x="26" y="23"/>
                  </a:cubicBezTo>
                  <a:cubicBezTo>
                    <a:pt x="26" y="23"/>
                    <a:pt x="26" y="23"/>
                    <a:pt x="27" y="22"/>
                  </a:cubicBezTo>
                  <a:cubicBezTo>
                    <a:pt x="27" y="21"/>
                    <a:pt x="27" y="21"/>
                    <a:pt x="27" y="21"/>
                  </a:cubicBezTo>
                  <a:cubicBezTo>
                    <a:pt x="26" y="21"/>
                    <a:pt x="26" y="21"/>
                    <a:pt x="26" y="21"/>
                  </a:cubicBezTo>
                  <a:cubicBezTo>
                    <a:pt x="25" y="21"/>
                    <a:pt x="25" y="22"/>
                    <a:pt x="25" y="23"/>
                  </a:cubicBezTo>
                  <a:moveTo>
                    <a:pt x="28" y="17"/>
                  </a:moveTo>
                  <a:cubicBezTo>
                    <a:pt x="29" y="17"/>
                    <a:pt x="29" y="17"/>
                    <a:pt x="29" y="17"/>
                  </a:cubicBezTo>
                  <a:cubicBezTo>
                    <a:pt x="30" y="17"/>
                    <a:pt x="30" y="17"/>
                    <a:pt x="31" y="16"/>
                  </a:cubicBezTo>
                  <a:cubicBezTo>
                    <a:pt x="31" y="15"/>
                    <a:pt x="31" y="15"/>
                    <a:pt x="31" y="15"/>
                  </a:cubicBezTo>
                  <a:cubicBezTo>
                    <a:pt x="30" y="15"/>
                    <a:pt x="30" y="15"/>
                    <a:pt x="30" y="15"/>
                  </a:cubicBezTo>
                  <a:cubicBezTo>
                    <a:pt x="29" y="15"/>
                    <a:pt x="28" y="16"/>
                    <a:pt x="28" y="17"/>
                  </a:cubicBezTo>
                  <a:moveTo>
                    <a:pt x="28" y="51"/>
                  </a:moveTo>
                  <a:cubicBezTo>
                    <a:pt x="28" y="51"/>
                    <a:pt x="28" y="51"/>
                    <a:pt x="28" y="51"/>
                  </a:cubicBezTo>
                  <a:cubicBezTo>
                    <a:pt x="28" y="50"/>
                    <a:pt x="28" y="50"/>
                    <a:pt x="28" y="50"/>
                  </a:cubicBezTo>
                  <a:cubicBezTo>
                    <a:pt x="28" y="50"/>
                    <a:pt x="28" y="50"/>
                    <a:pt x="28" y="50"/>
                  </a:cubicBezTo>
                  <a:lnTo>
                    <a:pt x="28" y="51"/>
                  </a:lnTo>
                  <a:close/>
                  <a:moveTo>
                    <a:pt x="28" y="11"/>
                  </a:moveTo>
                  <a:cubicBezTo>
                    <a:pt x="28" y="11"/>
                    <a:pt x="28" y="11"/>
                    <a:pt x="28" y="11"/>
                  </a:cubicBezTo>
                  <a:cubicBezTo>
                    <a:pt x="29" y="13"/>
                    <a:pt x="29" y="13"/>
                    <a:pt x="29" y="13"/>
                  </a:cubicBezTo>
                  <a:cubicBezTo>
                    <a:pt x="30" y="12"/>
                    <a:pt x="30" y="12"/>
                    <a:pt x="30" y="12"/>
                  </a:cubicBezTo>
                  <a:cubicBezTo>
                    <a:pt x="29" y="11"/>
                    <a:pt x="29" y="11"/>
                    <a:pt x="29" y="11"/>
                  </a:cubicBezTo>
                  <a:lnTo>
                    <a:pt x="28" y="11"/>
                  </a:lnTo>
                  <a:close/>
                  <a:moveTo>
                    <a:pt x="36" y="10"/>
                  </a:moveTo>
                  <a:cubicBezTo>
                    <a:pt x="36" y="11"/>
                    <a:pt x="36" y="11"/>
                    <a:pt x="36" y="11"/>
                  </a:cubicBezTo>
                  <a:cubicBezTo>
                    <a:pt x="38" y="12"/>
                    <a:pt x="38" y="12"/>
                    <a:pt x="38" y="12"/>
                  </a:cubicBezTo>
                  <a:cubicBezTo>
                    <a:pt x="39" y="12"/>
                    <a:pt x="39" y="12"/>
                    <a:pt x="39" y="12"/>
                  </a:cubicBezTo>
                  <a:cubicBezTo>
                    <a:pt x="39" y="9"/>
                    <a:pt x="39" y="9"/>
                    <a:pt x="39" y="9"/>
                  </a:cubicBezTo>
                  <a:cubicBezTo>
                    <a:pt x="38" y="9"/>
                    <a:pt x="38" y="9"/>
                    <a:pt x="38" y="9"/>
                  </a:cubicBezTo>
                  <a:cubicBezTo>
                    <a:pt x="37" y="9"/>
                    <a:pt x="36" y="9"/>
                    <a:pt x="36" y="10"/>
                  </a:cubicBezTo>
                  <a:moveTo>
                    <a:pt x="46" y="68"/>
                  </a:moveTo>
                  <a:cubicBezTo>
                    <a:pt x="46" y="69"/>
                    <a:pt x="46" y="69"/>
                    <a:pt x="46" y="69"/>
                  </a:cubicBezTo>
                  <a:cubicBezTo>
                    <a:pt x="47" y="68"/>
                    <a:pt x="47" y="68"/>
                    <a:pt x="47" y="68"/>
                  </a:cubicBezTo>
                  <a:cubicBezTo>
                    <a:pt x="47" y="68"/>
                    <a:pt x="47" y="68"/>
                    <a:pt x="47" y="68"/>
                  </a:cubicBezTo>
                  <a:lnTo>
                    <a:pt x="46" y="68"/>
                  </a:lnTo>
                  <a:close/>
                  <a:moveTo>
                    <a:pt x="48" y="2"/>
                  </a:moveTo>
                  <a:cubicBezTo>
                    <a:pt x="48" y="3"/>
                    <a:pt x="48" y="3"/>
                    <a:pt x="48" y="3"/>
                  </a:cubicBezTo>
                  <a:cubicBezTo>
                    <a:pt x="49" y="3"/>
                    <a:pt x="49" y="3"/>
                    <a:pt x="49" y="3"/>
                  </a:cubicBezTo>
                  <a:cubicBezTo>
                    <a:pt x="49" y="3"/>
                    <a:pt x="49" y="3"/>
                    <a:pt x="49" y="3"/>
                  </a:cubicBezTo>
                  <a:cubicBezTo>
                    <a:pt x="48" y="2"/>
                    <a:pt x="48" y="2"/>
                    <a:pt x="48" y="2"/>
                  </a:cubicBezTo>
                  <a:close/>
                  <a:moveTo>
                    <a:pt x="50" y="23"/>
                  </a:moveTo>
                  <a:cubicBezTo>
                    <a:pt x="50" y="23"/>
                    <a:pt x="50" y="23"/>
                    <a:pt x="50" y="23"/>
                  </a:cubicBezTo>
                  <a:cubicBezTo>
                    <a:pt x="50" y="25"/>
                    <a:pt x="50" y="25"/>
                    <a:pt x="50" y="25"/>
                  </a:cubicBezTo>
                  <a:cubicBezTo>
                    <a:pt x="50" y="25"/>
                    <a:pt x="50" y="25"/>
                    <a:pt x="50" y="25"/>
                  </a:cubicBezTo>
                  <a:cubicBezTo>
                    <a:pt x="49" y="25"/>
                    <a:pt x="49" y="24"/>
                    <a:pt x="49" y="23"/>
                  </a:cubicBezTo>
                  <a:cubicBezTo>
                    <a:pt x="49" y="23"/>
                    <a:pt x="49" y="23"/>
                    <a:pt x="49" y="23"/>
                  </a:cubicBezTo>
                  <a:lnTo>
                    <a:pt x="50" y="23"/>
                  </a:lnTo>
                  <a:close/>
                  <a:moveTo>
                    <a:pt x="51" y="3"/>
                  </a:moveTo>
                  <a:cubicBezTo>
                    <a:pt x="51" y="4"/>
                    <a:pt x="51" y="4"/>
                    <a:pt x="51" y="4"/>
                  </a:cubicBezTo>
                  <a:cubicBezTo>
                    <a:pt x="52" y="4"/>
                    <a:pt x="52" y="4"/>
                    <a:pt x="52" y="4"/>
                  </a:cubicBezTo>
                  <a:cubicBezTo>
                    <a:pt x="52" y="4"/>
                    <a:pt x="52" y="4"/>
                    <a:pt x="53" y="3"/>
                  </a:cubicBezTo>
                  <a:cubicBezTo>
                    <a:pt x="52" y="2"/>
                    <a:pt x="52" y="2"/>
                    <a:pt x="52" y="2"/>
                  </a:cubicBezTo>
                  <a:cubicBezTo>
                    <a:pt x="52" y="2"/>
                    <a:pt x="52" y="2"/>
                    <a:pt x="52" y="2"/>
                  </a:cubicBezTo>
                  <a:cubicBezTo>
                    <a:pt x="51" y="2"/>
                    <a:pt x="51" y="3"/>
                    <a:pt x="51" y="3"/>
                  </a:cubicBezTo>
                  <a:moveTo>
                    <a:pt x="53" y="18"/>
                  </a:moveTo>
                  <a:cubicBezTo>
                    <a:pt x="52" y="19"/>
                    <a:pt x="52" y="19"/>
                    <a:pt x="52" y="19"/>
                  </a:cubicBezTo>
                  <a:cubicBezTo>
                    <a:pt x="52" y="20"/>
                    <a:pt x="53" y="20"/>
                    <a:pt x="53" y="20"/>
                  </a:cubicBezTo>
                  <a:cubicBezTo>
                    <a:pt x="53" y="20"/>
                    <a:pt x="53" y="20"/>
                    <a:pt x="53" y="20"/>
                  </a:cubicBezTo>
                  <a:cubicBezTo>
                    <a:pt x="54" y="19"/>
                    <a:pt x="54" y="19"/>
                    <a:pt x="54" y="19"/>
                  </a:cubicBezTo>
                  <a:cubicBezTo>
                    <a:pt x="54" y="19"/>
                    <a:pt x="54" y="19"/>
                    <a:pt x="54" y="19"/>
                  </a:cubicBezTo>
                  <a:cubicBezTo>
                    <a:pt x="54" y="18"/>
                    <a:pt x="54" y="18"/>
                    <a:pt x="53" y="18"/>
                  </a:cubicBezTo>
                  <a:moveTo>
                    <a:pt x="54" y="15"/>
                  </a:moveTo>
                  <a:cubicBezTo>
                    <a:pt x="54" y="16"/>
                    <a:pt x="54" y="16"/>
                    <a:pt x="54" y="16"/>
                  </a:cubicBezTo>
                  <a:cubicBezTo>
                    <a:pt x="54" y="17"/>
                    <a:pt x="54" y="17"/>
                    <a:pt x="54" y="17"/>
                  </a:cubicBezTo>
                  <a:cubicBezTo>
                    <a:pt x="55" y="17"/>
                    <a:pt x="55" y="17"/>
                    <a:pt x="55" y="17"/>
                  </a:cubicBezTo>
                  <a:cubicBezTo>
                    <a:pt x="55" y="16"/>
                    <a:pt x="55" y="16"/>
                    <a:pt x="55" y="16"/>
                  </a:cubicBezTo>
                  <a:cubicBezTo>
                    <a:pt x="54" y="15"/>
                    <a:pt x="54" y="15"/>
                    <a:pt x="54" y="15"/>
                  </a:cubicBezTo>
                  <a:close/>
                  <a:moveTo>
                    <a:pt x="54" y="7"/>
                  </a:moveTo>
                  <a:cubicBezTo>
                    <a:pt x="55" y="8"/>
                    <a:pt x="55" y="8"/>
                    <a:pt x="55" y="9"/>
                  </a:cubicBezTo>
                  <a:cubicBezTo>
                    <a:pt x="56" y="8"/>
                    <a:pt x="56" y="8"/>
                    <a:pt x="56" y="8"/>
                  </a:cubicBezTo>
                  <a:cubicBezTo>
                    <a:pt x="56" y="8"/>
                    <a:pt x="56" y="8"/>
                    <a:pt x="56" y="8"/>
                  </a:cubicBezTo>
                  <a:cubicBezTo>
                    <a:pt x="55" y="7"/>
                    <a:pt x="55" y="7"/>
                    <a:pt x="55" y="7"/>
                  </a:cubicBezTo>
                  <a:cubicBezTo>
                    <a:pt x="55" y="7"/>
                    <a:pt x="55" y="7"/>
                    <a:pt x="55" y="7"/>
                  </a:cubicBezTo>
                  <a:lnTo>
                    <a:pt x="54" y="7"/>
                  </a:lnTo>
                  <a:close/>
                  <a:moveTo>
                    <a:pt x="54" y="24"/>
                  </a:moveTo>
                  <a:cubicBezTo>
                    <a:pt x="55" y="26"/>
                    <a:pt x="56" y="27"/>
                    <a:pt x="57" y="27"/>
                  </a:cubicBezTo>
                  <a:cubicBezTo>
                    <a:pt x="59" y="27"/>
                    <a:pt x="59" y="27"/>
                    <a:pt x="59" y="27"/>
                  </a:cubicBezTo>
                  <a:cubicBezTo>
                    <a:pt x="59" y="25"/>
                    <a:pt x="59" y="25"/>
                    <a:pt x="59" y="25"/>
                  </a:cubicBezTo>
                  <a:cubicBezTo>
                    <a:pt x="59" y="23"/>
                    <a:pt x="58" y="22"/>
                    <a:pt x="56" y="22"/>
                  </a:cubicBezTo>
                  <a:cubicBezTo>
                    <a:pt x="55" y="22"/>
                    <a:pt x="55" y="23"/>
                    <a:pt x="55" y="24"/>
                  </a:cubicBezTo>
                  <a:lnTo>
                    <a:pt x="54" y="24"/>
                  </a:lnTo>
                  <a:close/>
                  <a:moveTo>
                    <a:pt x="57" y="16"/>
                  </a:moveTo>
                  <a:cubicBezTo>
                    <a:pt x="57" y="18"/>
                    <a:pt x="57" y="18"/>
                    <a:pt x="57" y="18"/>
                  </a:cubicBezTo>
                  <a:cubicBezTo>
                    <a:pt x="58" y="18"/>
                    <a:pt x="58" y="18"/>
                    <a:pt x="58" y="18"/>
                  </a:cubicBezTo>
                  <a:cubicBezTo>
                    <a:pt x="58" y="18"/>
                    <a:pt x="58" y="18"/>
                    <a:pt x="58" y="18"/>
                  </a:cubicBezTo>
                  <a:cubicBezTo>
                    <a:pt x="57" y="16"/>
                    <a:pt x="57" y="16"/>
                    <a:pt x="57" y="16"/>
                  </a:cubicBezTo>
                  <a:close/>
                  <a:moveTo>
                    <a:pt x="63" y="23"/>
                  </a:moveTo>
                  <a:cubicBezTo>
                    <a:pt x="63" y="24"/>
                    <a:pt x="63" y="24"/>
                    <a:pt x="63" y="24"/>
                  </a:cubicBezTo>
                  <a:cubicBezTo>
                    <a:pt x="63" y="25"/>
                    <a:pt x="64" y="26"/>
                    <a:pt x="64" y="26"/>
                  </a:cubicBezTo>
                  <a:cubicBezTo>
                    <a:pt x="64" y="26"/>
                    <a:pt x="64" y="26"/>
                    <a:pt x="64" y="26"/>
                  </a:cubicBezTo>
                  <a:cubicBezTo>
                    <a:pt x="65" y="25"/>
                    <a:pt x="65" y="25"/>
                    <a:pt x="65" y="25"/>
                  </a:cubicBezTo>
                  <a:cubicBezTo>
                    <a:pt x="65" y="25"/>
                    <a:pt x="65" y="25"/>
                    <a:pt x="65" y="25"/>
                  </a:cubicBezTo>
                  <a:cubicBezTo>
                    <a:pt x="65" y="24"/>
                    <a:pt x="64" y="23"/>
                    <a:pt x="64" y="23"/>
                  </a:cubicBezTo>
                  <a:lnTo>
                    <a:pt x="63" y="23"/>
                  </a:lnTo>
                  <a:close/>
                  <a:moveTo>
                    <a:pt x="65" y="10"/>
                  </a:moveTo>
                  <a:cubicBezTo>
                    <a:pt x="64" y="10"/>
                    <a:pt x="64" y="10"/>
                    <a:pt x="64" y="10"/>
                  </a:cubicBezTo>
                  <a:cubicBezTo>
                    <a:pt x="64" y="10"/>
                    <a:pt x="64" y="10"/>
                    <a:pt x="64" y="10"/>
                  </a:cubicBezTo>
                  <a:cubicBezTo>
                    <a:pt x="64" y="10"/>
                    <a:pt x="64" y="10"/>
                    <a:pt x="64" y="10"/>
                  </a:cubicBezTo>
                  <a:cubicBezTo>
                    <a:pt x="64" y="11"/>
                    <a:pt x="65" y="12"/>
                    <a:pt x="65" y="12"/>
                  </a:cubicBezTo>
                  <a:cubicBezTo>
                    <a:pt x="65" y="12"/>
                    <a:pt x="65" y="12"/>
                    <a:pt x="65" y="12"/>
                  </a:cubicBezTo>
                  <a:cubicBezTo>
                    <a:pt x="66" y="12"/>
                    <a:pt x="66" y="11"/>
                    <a:pt x="66" y="10"/>
                  </a:cubicBezTo>
                  <a:cubicBezTo>
                    <a:pt x="66" y="9"/>
                    <a:pt x="66" y="9"/>
                    <a:pt x="66" y="9"/>
                  </a:cubicBezTo>
                  <a:lnTo>
                    <a:pt x="6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887"/>
            <p:cNvSpPr>
              <a:spLocks noEditPoints="1"/>
            </p:cNvSpPr>
            <p:nvPr/>
          </p:nvSpPr>
          <p:spPr bwMode="auto">
            <a:xfrm>
              <a:off x="4460" y="1092"/>
              <a:ext cx="133" cy="457"/>
            </a:xfrm>
            <a:custGeom>
              <a:avLst/>
              <a:gdLst>
                <a:gd name="T0" fmla="*/ 39 w 56"/>
                <a:gd name="T1" fmla="*/ 44 h 191"/>
                <a:gd name="T2" fmla="*/ 43 w 56"/>
                <a:gd name="T3" fmla="*/ 95 h 191"/>
                <a:gd name="T4" fmla="*/ 47 w 56"/>
                <a:gd name="T5" fmla="*/ 106 h 191"/>
                <a:gd name="T6" fmla="*/ 47 w 56"/>
                <a:gd name="T7" fmla="*/ 108 h 191"/>
                <a:gd name="T8" fmla="*/ 42 w 56"/>
                <a:gd name="T9" fmla="*/ 117 h 191"/>
                <a:gd name="T10" fmla="*/ 41 w 56"/>
                <a:gd name="T11" fmla="*/ 125 h 191"/>
                <a:gd name="T12" fmla="*/ 36 w 56"/>
                <a:gd name="T13" fmla="*/ 123 h 191"/>
                <a:gd name="T14" fmla="*/ 38 w 56"/>
                <a:gd name="T15" fmla="*/ 136 h 191"/>
                <a:gd name="T16" fmla="*/ 35 w 56"/>
                <a:gd name="T17" fmla="*/ 151 h 191"/>
                <a:gd name="T18" fmla="*/ 34 w 56"/>
                <a:gd name="T19" fmla="*/ 153 h 191"/>
                <a:gd name="T20" fmla="*/ 31 w 56"/>
                <a:gd name="T21" fmla="*/ 158 h 191"/>
                <a:gd name="T22" fmla="*/ 27 w 56"/>
                <a:gd name="T23" fmla="*/ 159 h 191"/>
                <a:gd name="T24" fmla="*/ 25 w 56"/>
                <a:gd name="T25" fmla="*/ 157 h 191"/>
                <a:gd name="T26" fmla="*/ 22 w 56"/>
                <a:gd name="T27" fmla="*/ 153 h 191"/>
                <a:gd name="T28" fmla="*/ 21 w 56"/>
                <a:gd name="T29" fmla="*/ 134 h 191"/>
                <a:gd name="T30" fmla="*/ 19 w 56"/>
                <a:gd name="T31" fmla="*/ 123 h 191"/>
                <a:gd name="T32" fmla="*/ 14 w 56"/>
                <a:gd name="T33" fmla="*/ 120 h 191"/>
                <a:gd name="T34" fmla="*/ 16 w 56"/>
                <a:gd name="T35" fmla="*/ 100 h 191"/>
                <a:gd name="T36" fmla="*/ 12 w 56"/>
                <a:gd name="T37" fmla="*/ 75 h 191"/>
                <a:gd name="T38" fmla="*/ 25 w 56"/>
                <a:gd name="T39" fmla="*/ 3 h 191"/>
                <a:gd name="T40" fmla="*/ 42 w 56"/>
                <a:gd name="T41" fmla="*/ 5 h 191"/>
                <a:gd name="T42" fmla="*/ 40 w 56"/>
                <a:gd name="T43" fmla="*/ 30 h 191"/>
                <a:gd name="T44" fmla="*/ 31 w 56"/>
                <a:gd name="T45" fmla="*/ 40 h 191"/>
                <a:gd name="T46" fmla="*/ 16 w 56"/>
                <a:gd name="T47" fmla="*/ 29 h 191"/>
                <a:gd name="T48" fmla="*/ 14 w 56"/>
                <a:gd name="T49" fmla="*/ 13 h 191"/>
                <a:gd name="T50" fmla="*/ 13 w 56"/>
                <a:gd name="T51" fmla="*/ 5 h 191"/>
                <a:gd name="T52" fmla="*/ 20 w 56"/>
                <a:gd name="T53" fmla="*/ 6 h 191"/>
                <a:gd name="T54" fmla="*/ 11 w 56"/>
                <a:gd name="T55" fmla="*/ 40 h 191"/>
                <a:gd name="T56" fmla="*/ 13 w 56"/>
                <a:gd name="T57" fmla="*/ 118 h 191"/>
                <a:gd name="T58" fmla="*/ 13 w 56"/>
                <a:gd name="T59" fmla="*/ 104 h 191"/>
                <a:gd name="T60" fmla="*/ 14 w 56"/>
                <a:gd name="T61" fmla="*/ 35 h 191"/>
                <a:gd name="T62" fmla="*/ 14 w 56"/>
                <a:gd name="T63" fmla="*/ 120 h 191"/>
                <a:gd name="T64" fmla="*/ 14 w 56"/>
                <a:gd name="T65" fmla="*/ 128 h 191"/>
                <a:gd name="T66" fmla="*/ 15 w 56"/>
                <a:gd name="T67" fmla="*/ 117 h 191"/>
                <a:gd name="T68" fmla="*/ 16 w 56"/>
                <a:gd name="T69" fmla="*/ 8 h 191"/>
                <a:gd name="T70" fmla="*/ 18 w 56"/>
                <a:gd name="T71" fmla="*/ 1 h 191"/>
                <a:gd name="T72" fmla="*/ 17 w 56"/>
                <a:gd name="T73" fmla="*/ 121 h 191"/>
                <a:gd name="T74" fmla="*/ 19 w 56"/>
                <a:gd name="T75" fmla="*/ 96 h 191"/>
                <a:gd name="T76" fmla="*/ 20 w 56"/>
                <a:gd name="T77" fmla="*/ 118 h 191"/>
                <a:gd name="T78" fmla="*/ 21 w 56"/>
                <a:gd name="T79" fmla="*/ 124 h 191"/>
                <a:gd name="T80" fmla="*/ 22 w 56"/>
                <a:gd name="T81" fmla="*/ 132 h 191"/>
                <a:gd name="T82" fmla="*/ 25 w 56"/>
                <a:gd name="T83" fmla="*/ 191 h 191"/>
                <a:gd name="T84" fmla="*/ 26 w 56"/>
                <a:gd name="T85" fmla="*/ 6 h 191"/>
                <a:gd name="T86" fmla="*/ 26 w 56"/>
                <a:gd name="T87" fmla="*/ 176 h 191"/>
                <a:gd name="T88" fmla="*/ 26 w 56"/>
                <a:gd name="T89" fmla="*/ 173 h 191"/>
                <a:gd name="T90" fmla="*/ 32 w 56"/>
                <a:gd name="T91" fmla="*/ 3 h 191"/>
                <a:gd name="T92" fmla="*/ 27 w 56"/>
                <a:gd name="T93" fmla="*/ 172 h 191"/>
                <a:gd name="T94" fmla="*/ 27 w 56"/>
                <a:gd name="T95" fmla="*/ 131 h 191"/>
                <a:gd name="T96" fmla="*/ 28 w 56"/>
                <a:gd name="T97" fmla="*/ 124 h 191"/>
                <a:gd name="T98" fmla="*/ 29 w 56"/>
                <a:gd name="T99" fmla="*/ 176 h 191"/>
                <a:gd name="T100" fmla="*/ 32 w 56"/>
                <a:gd name="T101" fmla="*/ 160 h 191"/>
                <a:gd name="T102" fmla="*/ 33 w 56"/>
                <a:gd name="T103" fmla="*/ 37 h 191"/>
                <a:gd name="T104" fmla="*/ 38 w 56"/>
                <a:gd name="T105" fmla="*/ 42 h 191"/>
                <a:gd name="T106" fmla="*/ 37 w 56"/>
                <a:gd name="T107" fmla="*/ 35 h 191"/>
                <a:gd name="T108" fmla="*/ 37 w 56"/>
                <a:gd name="T109" fmla="*/ 130 h 191"/>
                <a:gd name="T110" fmla="*/ 38 w 56"/>
                <a:gd name="T111" fmla="*/ 126 h 191"/>
                <a:gd name="T112" fmla="*/ 39 w 56"/>
                <a:gd name="T113" fmla="*/ 31 h 191"/>
                <a:gd name="T114" fmla="*/ 40 w 56"/>
                <a:gd name="T115" fmla="*/ 44 h 191"/>
                <a:gd name="T116" fmla="*/ 41 w 56"/>
                <a:gd name="T117" fmla="*/ 20 h 191"/>
                <a:gd name="T118" fmla="*/ 42 w 56"/>
                <a:gd name="T119" fmla="*/ 42 h 191"/>
                <a:gd name="T120" fmla="*/ 43 w 56"/>
                <a:gd name="T121" fmla="*/ 116 h 191"/>
                <a:gd name="T122" fmla="*/ 45 w 56"/>
                <a:gd name="T123" fmla="*/ 37 h 191"/>
                <a:gd name="T124" fmla="*/ 50 w 56"/>
                <a:gd name="T125" fmla="*/ 2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6" h="191">
                  <a:moveTo>
                    <a:pt x="0" y="13"/>
                  </a:moveTo>
                  <a:cubicBezTo>
                    <a:pt x="2" y="13"/>
                    <a:pt x="2" y="13"/>
                    <a:pt x="2" y="13"/>
                  </a:cubicBezTo>
                  <a:cubicBezTo>
                    <a:pt x="1" y="13"/>
                    <a:pt x="1" y="13"/>
                    <a:pt x="1" y="13"/>
                  </a:cubicBezTo>
                  <a:cubicBezTo>
                    <a:pt x="0" y="13"/>
                    <a:pt x="0" y="13"/>
                    <a:pt x="0" y="13"/>
                  </a:cubicBezTo>
                  <a:close/>
                  <a:moveTo>
                    <a:pt x="2" y="14"/>
                  </a:moveTo>
                  <a:cubicBezTo>
                    <a:pt x="3" y="14"/>
                    <a:pt x="3" y="14"/>
                    <a:pt x="3" y="14"/>
                  </a:cubicBezTo>
                  <a:cubicBezTo>
                    <a:pt x="3" y="14"/>
                    <a:pt x="3" y="14"/>
                    <a:pt x="3" y="14"/>
                  </a:cubicBezTo>
                  <a:cubicBezTo>
                    <a:pt x="2" y="14"/>
                    <a:pt x="2" y="14"/>
                    <a:pt x="2" y="14"/>
                  </a:cubicBezTo>
                  <a:close/>
                  <a:moveTo>
                    <a:pt x="7" y="12"/>
                  </a:moveTo>
                  <a:cubicBezTo>
                    <a:pt x="8" y="12"/>
                    <a:pt x="8" y="12"/>
                    <a:pt x="8" y="12"/>
                  </a:cubicBezTo>
                  <a:cubicBezTo>
                    <a:pt x="8" y="13"/>
                    <a:pt x="8" y="13"/>
                    <a:pt x="8" y="13"/>
                  </a:cubicBezTo>
                  <a:cubicBezTo>
                    <a:pt x="7" y="13"/>
                    <a:pt x="7" y="13"/>
                    <a:pt x="7" y="13"/>
                  </a:cubicBezTo>
                  <a:lnTo>
                    <a:pt x="7" y="12"/>
                  </a:lnTo>
                  <a:close/>
                  <a:moveTo>
                    <a:pt x="9" y="44"/>
                  </a:moveTo>
                  <a:cubicBezTo>
                    <a:pt x="39" y="44"/>
                    <a:pt x="39" y="44"/>
                    <a:pt x="39" y="44"/>
                  </a:cubicBezTo>
                  <a:cubicBezTo>
                    <a:pt x="39" y="45"/>
                    <a:pt x="39" y="45"/>
                    <a:pt x="39" y="45"/>
                  </a:cubicBezTo>
                  <a:cubicBezTo>
                    <a:pt x="39" y="47"/>
                    <a:pt x="39" y="47"/>
                    <a:pt x="39" y="47"/>
                  </a:cubicBezTo>
                  <a:cubicBezTo>
                    <a:pt x="39" y="73"/>
                    <a:pt x="39" y="73"/>
                    <a:pt x="39" y="73"/>
                  </a:cubicBezTo>
                  <a:cubicBezTo>
                    <a:pt x="40" y="73"/>
                    <a:pt x="40" y="73"/>
                    <a:pt x="40" y="73"/>
                  </a:cubicBezTo>
                  <a:cubicBezTo>
                    <a:pt x="43" y="73"/>
                    <a:pt x="45" y="74"/>
                    <a:pt x="47" y="76"/>
                  </a:cubicBezTo>
                  <a:cubicBezTo>
                    <a:pt x="47" y="76"/>
                    <a:pt x="47" y="76"/>
                    <a:pt x="47" y="76"/>
                  </a:cubicBezTo>
                  <a:cubicBezTo>
                    <a:pt x="46" y="76"/>
                    <a:pt x="46" y="76"/>
                    <a:pt x="46" y="76"/>
                  </a:cubicBezTo>
                  <a:cubicBezTo>
                    <a:pt x="46" y="76"/>
                    <a:pt x="46" y="76"/>
                    <a:pt x="46" y="76"/>
                  </a:cubicBezTo>
                  <a:cubicBezTo>
                    <a:pt x="42" y="75"/>
                    <a:pt x="42" y="75"/>
                    <a:pt x="42" y="75"/>
                  </a:cubicBezTo>
                  <a:cubicBezTo>
                    <a:pt x="43" y="76"/>
                    <a:pt x="44" y="76"/>
                    <a:pt x="45" y="76"/>
                  </a:cubicBezTo>
                  <a:cubicBezTo>
                    <a:pt x="45" y="77"/>
                    <a:pt x="45" y="77"/>
                    <a:pt x="45" y="77"/>
                  </a:cubicBezTo>
                  <a:cubicBezTo>
                    <a:pt x="41" y="78"/>
                    <a:pt x="39" y="81"/>
                    <a:pt x="39" y="84"/>
                  </a:cubicBezTo>
                  <a:cubicBezTo>
                    <a:pt x="39" y="92"/>
                    <a:pt x="39" y="92"/>
                    <a:pt x="39" y="92"/>
                  </a:cubicBezTo>
                  <a:cubicBezTo>
                    <a:pt x="40" y="92"/>
                    <a:pt x="40" y="92"/>
                    <a:pt x="40" y="93"/>
                  </a:cubicBezTo>
                  <a:cubicBezTo>
                    <a:pt x="41" y="93"/>
                    <a:pt x="42" y="94"/>
                    <a:pt x="43" y="95"/>
                  </a:cubicBezTo>
                  <a:cubicBezTo>
                    <a:pt x="42" y="96"/>
                    <a:pt x="42" y="96"/>
                    <a:pt x="42" y="96"/>
                  </a:cubicBezTo>
                  <a:cubicBezTo>
                    <a:pt x="42" y="96"/>
                    <a:pt x="42" y="96"/>
                    <a:pt x="42" y="96"/>
                  </a:cubicBezTo>
                  <a:cubicBezTo>
                    <a:pt x="43" y="96"/>
                    <a:pt x="44" y="97"/>
                    <a:pt x="44" y="99"/>
                  </a:cubicBezTo>
                  <a:cubicBezTo>
                    <a:pt x="43" y="99"/>
                    <a:pt x="43" y="99"/>
                    <a:pt x="43" y="99"/>
                  </a:cubicBezTo>
                  <a:cubicBezTo>
                    <a:pt x="44" y="99"/>
                    <a:pt x="44" y="99"/>
                    <a:pt x="44" y="100"/>
                  </a:cubicBezTo>
                  <a:cubicBezTo>
                    <a:pt x="44" y="100"/>
                    <a:pt x="44" y="100"/>
                    <a:pt x="44" y="100"/>
                  </a:cubicBezTo>
                  <a:cubicBezTo>
                    <a:pt x="44" y="100"/>
                    <a:pt x="44" y="100"/>
                    <a:pt x="44" y="100"/>
                  </a:cubicBezTo>
                  <a:cubicBezTo>
                    <a:pt x="45" y="103"/>
                    <a:pt x="45" y="103"/>
                    <a:pt x="45" y="103"/>
                  </a:cubicBezTo>
                  <a:cubicBezTo>
                    <a:pt x="45" y="103"/>
                    <a:pt x="45" y="103"/>
                    <a:pt x="45" y="103"/>
                  </a:cubicBezTo>
                  <a:cubicBezTo>
                    <a:pt x="45" y="103"/>
                    <a:pt x="45" y="103"/>
                    <a:pt x="45" y="103"/>
                  </a:cubicBezTo>
                  <a:cubicBezTo>
                    <a:pt x="45" y="104"/>
                    <a:pt x="45" y="104"/>
                    <a:pt x="45" y="104"/>
                  </a:cubicBezTo>
                  <a:cubicBezTo>
                    <a:pt x="45" y="105"/>
                    <a:pt x="45" y="105"/>
                    <a:pt x="45" y="105"/>
                  </a:cubicBezTo>
                  <a:cubicBezTo>
                    <a:pt x="45" y="107"/>
                    <a:pt x="45" y="107"/>
                    <a:pt x="45" y="107"/>
                  </a:cubicBezTo>
                  <a:cubicBezTo>
                    <a:pt x="46" y="107"/>
                    <a:pt x="46" y="107"/>
                    <a:pt x="46" y="107"/>
                  </a:cubicBezTo>
                  <a:cubicBezTo>
                    <a:pt x="47" y="106"/>
                    <a:pt x="47" y="106"/>
                    <a:pt x="47" y="106"/>
                  </a:cubicBezTo>
                  <a:cubicBezTo>
                    <a:pt x="48" y="107"/>
                    <a:pt x="48" y="107"/>
                    <a:pt x="48" y="107"/>
                  </a:cubicBezTo>
                  <a:cubicBezTo>
                    <a:pt x="47" y="107"/>
                    <a:pt x="47" y="107"/>
                    <a:pt x="47" y="107"/>
                  </a:cubicBezTo>
                  <a:cubicBezTo>
                    <a:pt x="47" y="107"/>
                    <a:pt x="47" y="107"/>
                    <a:pt x="47" y="107"/>
                  </a:cubicBezTo>
                  <a:cubicBezTo>
                    <a:pt x="47" y="107"/>
                    <a:pt x="47" y="107"/>
                    <a:pt x="47" y="107"/>
                  </a:cubicBezTo>
                  <a:cubicBezTo>
                    <a:pt x="46" y="108"/>
                    <a:pt x="46" y="108"/>
                    <a:pt x="46" y="108"/>
                  </a:cubicBezTo>
                  <a:cubicBezTo>
                    <a:pt x="46" y="108"/>
                    <a:pt x="46" y="108"/>
                    <a:pt x="46" y="108"/>
                  </a:cubicBezTo>
                  <a:cubicBezTo>
                    <a:pt x="46" y="108"/>
                    <a:pt x="46" y="108"/>
                    <a:pt x="46" y="108"/>
                  </a:cubicBezTo>
                  <a:cubicBezTo>
                    <a:pt x="45" y="110"/>
                    <a:pt x="45" y="110"/>
                    <a:pt x="45" y="110"/>
                  </a:cubicBezTo>
                  <a:cubicBezTo>
                    <a:pt x="46" y="110"/>
                    <a:pt x="46" y="110"/>
                    <a:pt x="46" y="110"/>
                  </a:cubicBezTo>
                  <a:cubicBezTo>
                    <a:pt x="46" y="110"/>
                    <a:pt x="46" y="110"/>
                    <a:pt x="46" y="110"/>
                  </a:cubicBezTo>
                  <a:cubicBezTo>
                    <a:pt x="45" y="110"/>
                    <a:pt x="45" y="110"/>
                    <a:pt x="45" y="110"/>
                  </a:cubicBezTo>
                  <a:cubicBezTo>
                    <a:pt x="45" y="111"/>
                    <a:pt x="45" y="111"/>
                    <a:pt x="45" y="111"/>
                  </a:cubicBezTo>
                  <a:cubicBezTo>
                    <a:pt x="46" y="111"/>
                    <a:pt x="46" y="111"/>
                    <a:pt x="46" y="111"/>
                  </a:cubicBezTo>
                  <a:cubicBezTo>
                    <a:pt x="47" y="109"/>
                    <a:pt x="47" y="109"/>
                    <a:pt x="47" y="109"/>
                  </a:cubicBezTo>
                  <a:cubicBezTo>
                    <a:pt x="47" y="108"/>
                    <a:pt x="47" y="108"/>
                    <a:pt x="47" y="108"/>
                  </a:cubicBezTo>
                  <a:cubicBezTo>
                    <a:pt x="48" y="108"/>
                    <a:pt x="48" y="108"/>
                    <a:pt x="48" y="108"/>
                  </a:cubicBezTo>
                  <a:cubicBezTo>
                    <a:pt x="49" y="109"/>
                    <a:pt x="49" y="109"/>
                    <a:pt x="49" y="109"/>
                  </a:cubicBezTo>
                  <a:cubicBezTo>
                    <a:pt x="49" y="112"/>
                    <a:pt x="49" y="112"/>
                    <a:pt x="49" y="112"/>
                  </a:cubicBezTo>
                  <a:cubicBezTo>
                    <a:pt x="49" y="114"/>
                    <a:pt x="48" y="115"/>
                    <a:pt x="47" y="115"/>
                  </a:cubicBezTo>
                  <a:cubicBezTo>
                    <a:pt x="44" y="115"/>
                    <a:pt x="44" y="115"/>
                    <a:pt x="44" y="115"/>
                  </a:cubicBezTo>
                  <a:cubicBezTo>
                    <a:pt x="44" y="115"/>
                    <a:pt x="44" y="115"/>
                    <a:pt x="44" y="115"/>
                  </a:cubicBezTo>
                  <a:cubicBezTo>
                    <a:pt x="43" y="115"/>
                    <a:pt x="43" y="115"/>
                    <a:pt x="43" y="115"/>
                  </a:cubicBezTo>
                  <a:cubicBezTo>
                    <a:pt x="43" y="115"/>
                    <a:pt x="43" y="115"/>
                    <a:pt x="43" y="115"/>
                  </a:cubicBezTo>
                  <a:cubicBezTo>
                    <a:pt x="43" y="115"/>
                    <a:pt x="43" y="115"/>
                    <a:pt x="43" y="115"/>
                  </a:cubicBezTo>
                  <a:cubicBezTo>
                    <a:pt x="43" y="115"/>
                    <a:pt x="43" y="115"/>
                    <a:pt x="43" y="115"/>
                  </a:cubicBezTo>
                  <a:cubicBezTo>
                    <a:pt x="42" y="115"/>
                    <a:pt x="42" y="115"/>
                    <a:pt x="42" y="115"/>
                  </a:cubicBezTo>
                  <a:cubicBezTo>
                    <a:pt x="42" y="117"/>
                    <a:pt x="42" y="117"/>
                    <a:pt x="42" y="117"/>
                  </a:cubicBezTo>
                  <a:cubicBezTo>
                    <a:pt x="42" y="117"/>
                    <a:pt x="42" y="117"/>
                    <a:pt x="42" y="117"/>
                  </a:cubicBezTo>
                  <a:cubicBezTo>
                    <a:pt x="43" y="117"/>
                    <a:pt x="43" y="117"/>
                    <a:pt x="43" y="117"/>
                  </a:cubicBezTo>
                  <a:cubicBezTo>
                    <a:pt x="42" y="117"/>
                    <a:pt x="42" y="117"/>
                    <a:pt x="42" y="117"/>
                  </a:cubicBezTo>
                  <a:cubicBezTo>
                    <a:pt x="42" y="116"/>
                    <a:pt x="42" y="116"/>
                    <a:pt x="42" y="116"/>
                  </a:cubicBezTo>
                  <a:cubicBezTo>
                    <a:pt x="43" y="116"/>
                    <a:pt x="43" y="116"/>
                    <a:pt x="43" y="116"/>
                  </a:cubicBezTo>
                  <a:cubicBezTo>
                    <a:pt x="43" y="117"/>
                    <a:pt x="44" y="118"/>
                    <a:pt x="45" y="118"/>
                  </a:cubicBezTo>
                  <a:cubicBezTo>
                    <a:pt x="44" y="120"/>
                    <a:pt x="44" y="121"/>
                    <a:pt x="43" y="121"/>
                  </a:cubicBezTo>
                  <a:cubicBezTo>
                    <a:pt x="43" y="122"/>
                    <a:pt x="43" y="123"/>
                    <a:pt x="43" y="123"/>
                  </a:cubicBezTo>
                  <a:cubicBezTo>
                    <a:pt x="43" y="123"/>
                    <a:pt x="43" y="123"/>
                    <a:pt x="43" y="123"/>
                  </a:cubicBezTo>
                  <a:cubicBezTo>
                    <a:pt x="43" y="123"/>
                    <a:pt x="43" y="123"/>
                    <a:pt x="43" y="123"/>
                  </a:cubicBezTo>
                  <a:cubicBezTo>
                    <a:pt x="41" y="124"/>
                    <a:pt x="41" y="124"/>
                    <a:pt x="41" y="124"/>
                  </a:cubicBezTo>
                  <a:cubicBezTo>
                    <a:pt x="41" y="124"/>
                    <a:pt x="41" y="124"/>
                    <a:pt x="41" y="124"/>
                  </a:cubicBezTo>
                  <a:cubicBezTo>
                    <a:pt x="41" y="124"/>
                    <a:pt x="41" y="124"/>
                    <a:pt x="41" y="124"/>
                  </a:cubicBezTo>
                  <a:cubicBezTo>
                    <a:pt x="41" y="124"/>
                    <a:pt x="41" y="124"/>
                    <a:pt x="41" y="124"/>
                  </a:cubicBezTo>
                  <a:cubicBezTo>
                    <a:pt x="41" y="125"/>
                    <a:pt x="41" y="125"/>
                    <a:pt x="41" y="125"/>
                  </a:cubicBezTo>
                  <a:cubicBezTo>
                    <a:pt x="41" y="125"/>
                    <a:pt x="41" y="125"/>
                    <a:pt x="41" y="125"/>
                  </a:cubicBezTo>
                  <a:cubicBezTo>
                    <a:pt x="41" y="125"/>
                    <a:pt x="41" y="125"/>
                    <a:pt x="41" y="125"/>
                  </a:cubicBezTo>
                  <a:cubicBezTo>
                    <a:pt x="41" y="125"/>
                    <a:pt x="41" y="125"/>
                    <a:pt x="41" y="125"/>
                  </a:cubicBezTo>
                  <a:cubicBezTo>
                    <a:pt x="40" y="125"/>
                    <a:pt x="40" y="125"/>
                    <a:pt x="40" y="125"/>
                  </a:cubicBezTo>
                  <a:cubicBezTo>
                    <a:pt x="40" y="122"/>
                    <a:pt x="40" y="122"/>
                    <a:pt x="40" y="122"/>
                  </a:cubicBezTo>
                  <a:cubicBezTo>
                    <a:pt x="40" y="122"/>
                    <a:pt x="40" y="122"/>
                    <a:pt x="40" y="122"/>
                  </a:cubicBezTo>
                  <a:cubicBezTo>
                    <a:pt x="40" y="122"/>
                    <a:pt x="40" y="122"/>
                    <a:pt x="40" y="122"/>
                  </a:cubicBezTo>
                  <a:cubicBezTo>
                    <a:pt x="40" y="118"/>
                    <a:pt x="40" y="118"/>
                    <a:pt x="40" y="118"/>
                  </a:cubicBezTo>
                  <a:cubicBezTo>
                    <a:pt x="40" y="115"/>
                    <a:pt x="40" y="115"/>
                    <a:pt x="40" y="115"/>
                  </a:cubicBezTo>
                  <a:cubicBezTo>
                    <a:pt x="38" y="115"/>
                    <a:pt x="38" y="115"/>
                    <a:pt x="38" y="115"/>
                  </a:cubicBezTo>
                  <a:cubicBezTo>
                    <a:pt x="38" y="118"/>
                    <a:pt x="38" y="118"/>
                    <a:pt x="38" y="118"/>
                  </a:cubicBezTo>
                  <a:cubicBezTo>
                    <a:pt x="38" y="118"/>
                    <a:pt x="38" y="118"/>
                    <a:pt x="38" y="118"/>
                  </a:cubicBezTo>
                  <a:cubicBezTo>
                    <a:pt x="37" y="118"/>
                    <a:pt x="37" y="118"/>
                    <a:pt x="37" y="118"/>
                  </a:cubicBezTo>
                  <a:cubicBezTo>
                    <a:pt x="37" y="117"/>
                    <a:pt x="37" y="117"/>
                    <a:pt x="37" y="117"/>
                  </a:cubicBezTo>
                  <a:cubicBezTo>
                    <a:pt x="38" y="117"/>
                    <a:pt x="38" y="117"/>
                    <a:pt x="38" y="117"/>
                  </a:cubicBezTo>
                  <a:cubicBezTo>
                    <a:pt x="37" y="116"/>
                    <a:pt x="37" y="116"/>
                    <a:pt x="37" y="116"/>
                  </a:cubicBezTo>
                  <a:cubicBezTo>
                    <a:pt x="37" y="116"/>
                    <a:pt x="37" y="116"/>
                    <a:pt x="37" y="116"/>
                  </a:cubicBezTo>
                  <a:cubicBezTo>
                    <a:pt x="36" y="123"/>
                    <a:pt x="36" y="123"/>
                    <a:pt x="36" y="123"/>
                  </a:cubicBezTo>
                  <a:cubicBezTo>
                    <a:pt x="36" y="123"/>
                    <a:pt x="36" y="123"/>
                    <a:pt x="36" y="123"/>
                  </a:cubicBezTo>
                  <a:cubicBezTo>
                    <a:pt x="37" y="123"/>
                    <a:pt x="37" y="123"/>
                    <a:pt x="37" y="123"/>
                  </a:cubicBezTo>
                  <a:cubicBezTo>
                    <a:pt x="37" y="123"/>
                    <a:pt x="37" y="123"/>
                    <a:pt x="37" y="123"/>
                  </a:cubicBezTo>
                  <a:cubicBezTo>
                    <a:pt x="36" y="123"/>
                    <a:pt x="36" y="124"/>
                    <a:pt x="36" y="126"/>
                  </a:cubicBezTo>
                  <a:cubicBezTo>
                    <a:pt x="36" y="128"/>
                    <a:pt x="36" y="128"/>
                    <a:pt x="36" y="128"/>
                  </a:cubicBezTo>
                  <a:cubicBezTo>
                    <a:pt x="35" y="132"/>
                    <a:pt x="35" y="132"/>
                    <a:pt x="35" y="132"/>
                  </a:cubicBezTo>
                  <a:cubicBezTo>
                    <a:pt x="35" y="132"/>
                    <a:pt x="35" y="132"/>
                    <a:pt x="35" y="132"/>
                  </a:cubicBezTo>
                  <a:cubicBezTo>
                    <a:pt x="35" y="132"/>
                    <a:pt x="36" y="132"/>
                    <a:pt x="36" y="133"/>
                  </a:cubicBezTo>
                  <a:cubicBezTo>
                    <a:pt x="36" y="133"/>
                    <a:pt x="36" y="133"/>
                    <a:pt x="36" y="133"/>
                  </a:cubicBezTo>
                  <a:cubicBezTo>
                    <a:pt x="36" y="132"/>
                    <a:pt x="36" y="132"/>
                    <a:pt x="36" y="132"/>
                  </a:cubicBezTo>
                  <a:cubicBezTo>
                    <a:pt x="37" y="132"/>
                    <a:pt x="37" y="132"/>
                    <a:pt x="37" y="132"/>
                  </a:cubicBezTo>
                  <a:cubicBezTo>
                    <a:pt x="37" y="132"/>
                    <a:pt x="37" y="132"/>
                    <a:pt x="37" y="132"/>
                  </a:cubicBezTo>
                  <a:cubicBezTo>
                    <a:pt x="37" y="133"/>
                    <a:pt x="37" y="133"/>
                    <a:pt x="37" y="133"/>
                  </a:cubicBezTo>
                  <a:cubicBezTo>
                    <a:pt x="37" y="136"/>
                    <a:pt x="37" y="136"/>
                    <a:pt x="37" y="136"/>
                  </a:cubicBezTo>
                  <a:cubicBezTo>
                    <a:pt x="38" y="136"/>
                    <a:pt x="38" y="136"/>
                    <a:pt x="38" y="136"/>
                  </a:cubicBezTo>
                  <a:cubicBezTo>
                    <a:pt x="38" y="136"/>
                    <a:pt x="38" y="136"/>
                    <a:pt x="38" y="136"/>
                  </a:cubicBezTo>
                  <a:cubicBezTo>
                    <a:pt x="38" y="136"/>
                    <a:pt x="38" y="137"/>
                    <a:pt x="38" y="137"/>
                  </a:cubicBezTo>
                  <a:cubicBezTo>
                    <a:pt x="38" y="137"/>
                    <a:pt x="38" y="137"/>
                    <a:pt x="38" y="137"/>
                  </a:cubicBezTo>
                  <a:cubicBezTo>
                    <a:pt x="37" y="141"/>
                    <a:pt x="37" y="141"/>
                    <a:pt x="37" y="141"/>
                  </a:cubicBezTo>
                  <a:cubicBezTo>
                    <a:pt x="37" y="141"/>
                    <a:pt x="37" y="141"/>
                    <a:pt x="37" y="141"/>
                  </a:cubicBezTo>
                  <a:cubicBezTo>
                    <a:pt x="36" y="141"/>
                    <a:pt x="36" y="141"/>
                    <a:pt x="36" y="141"/>
                  </a:cubicBezTo>
                  <a:cubicBezTo>
                    <a:pt x="36" y="143"/>
                    <a:pt x="35" y="145"/>
                    <a:pt x="35" y="148"/>
                  </a:cubicBezTo>
                  <a:cubicBezTo>
                    <a:pt x="35" y="148"/>
                    <a:pt x="35" y="148"/>
                    <a:pt x="35" y="148"/>
                  </a:cubicBezTo>
                  <a:cubicBezTo>
                    <a:pt x="35" y="149"/>
                    <a:pt x="35" y="149"/>
                    <a:pt x="35" y="149"/>
                  </a:cubicBezTo>
                  <a:cubicBezTo>
                    <a:pt x="35" y="150"/>
                    <a:pt x="35" y="150"/>
                    <a:pt x="35" y="150"/>
                  </a:cubicBezTo>
                  <a:cubicBezTo>
                    <a:pt x="35" y="150"/>
                    <a:pt x="35" y="150"/>
                    <a:pt x="35" y="150"/>
                  </a:cubicBezTo>
                  <a:cubicBezTo>
                    <a:pt x="36" y="150"/>
                    <a:pt x="36" y="150"/>
                    <a:pt x="36" y="150"/>
                  </a:cubicBezTo>
                  <a:cubicBezTo>
                    <a:pt x="36" y="151"/>
                    <a:pt x="36" y="151"/>
                    <a:pt x="36" y="151"/>
                  </a:cubicBezTo>
                  <a:cubicBezTo>
                    <a:pt x="35" y="151"/>
                    <a:pt x="35" y="151"/>
                    <a:pt x="35" y="151"/>
                  </a:cubicBezTo>
                  <a:cubicBezTo>
                    <a:pt x="35" y="151"/>
                    <a:pt x="35" y="151"/>
                    <a:pt x="35" y="151"/>
                  </a:cubicBezTo>
                  <a:cubicBezTo>
                    <a:pt x="36" y="151"/>
                    <a:pt x="36" y="151"/>
                    <a:pt x="36" y="151"/>
                  </a:cubicBezTo>
                  <a:cubicBezTo>
                    <a:pt x="36" y="151"/>
                    <a:pt x="36" y="151"/>
                    <a:pt x="36" y="151"/>
                  </a:cubicBezTo>
                  <a:cubicBezTo>
                    <a:pt x="36" y="151"/>
                    <a:pt x="36" y="151"/>
                    <a:pt x="36" y="151"/>
                  </a:cubicBezTo>
                  <a:cubicBezTo>
                    <a:pt x="35" y="151"/>
                    <a:pt x="35" y="151"/>
                    <a:pt x="35" y="151"/>
                  </a:cubicBezTo>
                  <a:cubicBezTo>
                    <a:pt x="35" y="151"/>
                    <a:pt x="35" y="151"/>
                    <a:pt x="35" y="151"/>
                  </a:cubicBezTo>
                  <a:cubicBezTo>
                    <a:pt x="35" y="151"/>
                    <a:pt x="35" y="151"/>
                    <a:pt x="35" y="151"/>
                  </a:cubicBezTo>
                  <a:cubicBezTo>
                    <a:pt x="35" y="156"/>
                    <a:pt x="35" y="156"/>
                    <a:pt x="35" y="156"/>
                  </a:cubicBezTo>
                  <a:cubicBezTo>
                    <a:pt x="34" y="157"/>
                    <a:pt x="34" y="157"/>
                    <a:pt x="34" y="157"/>
                  </a:cubicBezTo>
                  <a:cubicBezTo>
                    <a:pt x="35" y="157"/>
                    <a:pt x="35" y="157"/>
                    <a:pt x="35" y="157"/>
                  </a:cubicBezTo>
                  <a:cubicBezTo>
                    <a:pt x="35" y="158"/>
                    <a:pt x="35" y="158"/>
                    <a:pt x="35" y="158"/>
                  </a:cubicBezTo>
                  <a:cubicBezTo>
                    <a:pt x="34" y="158"/>
                    <a:pt x="34" y="158"/>
                    <a:pt x="34" y="158"/>
                  </a:cubicBezTo>
                  <a:cubicBezTo>
                    <a:pt x="34" y="155"/>
                    <a:pt x="34" y="155"/>
                    <a:pt x="34" y="155"/>
                  </a:cubicBezTo>
                  <a:cubicBezTo>
                    <a:pt x="34" y="154"/>
                    <a:pt x="34" y="154"/>
                    <a:pt x="34" y="154"/>
                  </a:cubicBezTo>
                  <a:cubicBezTo>
                    <a:pt x="34" y="153"/>
                    <a:pt x="34" y="153"/>
                    <a:pt x="34" y="153"/>
                  </a:cubicBezTo>
                  <a:cubicBezTo>
                    <a:pt x="34" y="153"/>
                    <a:pt x="34" y="153"/>
                    <a:pt x="34" y="153"/>
                  </a:cubicBezTo>
                  <a:cubicBezTo>
                    <a:pt x="34" y="151"/>
                    <a:pt x="34" y="151"/>
                    <a:pt x="34" y="151"/>
                  </a:cubicBezTo>
                  <a:cubicBezTo>
                    <a:pt x="34" y="151"/>
                    <a:pt x="34" y="151"/>
                    <a:pt x="34" y="151"/>
                  </a:cubicBezTo>
                  <a:cubicBezTo>
                    <a:pt x="34" y="149"/>
                    <a:pt x="34" y="149"/>
                    <a:pt x="34" y="149"/>
                  </a:cubicBezTo>
                  <a:cubicBezTo>
                    <a:pt x="34" y="149"/>
                    <a:pt x="34" y="149"/>
                    <a:pt x="34" y="149"/>
                  </a:cubicBezTo>
                  <a:cubicBezTo>
                    <a:pt x="34" y="150"/>
                    <a:pt x="34" y="150"/>
                    <a:pt x="33" y="151"/>
                  </a:cubicBezTo>
                  <a:cubicBezTo>
                    <a:pt x="33" y="151"/>
                    <a:pt x="33" y="151"/>
                    <a:pt x="33" y="151"/>
                  </a:cubicBezTo>
                  <a:cubicBezTo>
                    <a:pt x="33" y="151"/>
                    <a:pt x="33" y="151"/>
                    <a:pt x="33" y="151"/>
                  </a:cubicBezTo>
                  <a:cubicBezTo>
                    <a:pt x="33" y="151"/>
                    <a:pt x="33" y="151"/>
                    <a:pt x="33" y="151"/>
                  </a:cubicBezTo>
                  <a:cubicBezTo>
                    <a:pt x="33" y="152"/>
                    <a:pt x="33" y="152"/>
                    <a:pt x="33" y="152"/>
                  </a:cubicBezTo>
                  <a:cubicBezTo>
                    <a:pt x="32" y="155"/>
                    <a:pt x="32" y="155"/>
                    <a:pt x="32" y="155"/>
                  </a:cubicBezTo>
                  <a:cubicBezTo>
                    <a:pt x="33" y="155"/>
                    <a:pt x="33" y="155"/>
                    <a:pt x="33" y="155"/>
                  </a:cubicBezTo>
                  <a:cubicBezTo>
                    <a:pt x="32" y="157"/>
                    <a:pt x="32" y="157"/>
                    <a:pt x="32" y="157"/>
                  </a:cubicBezTo>
                  <a:cubicBezTo>
                    <a:pt x="32" y="157"/>
                    <a:pt x="32" y="157"/>
                    <a:pt x="32" y="157"/>
                  </a:cubicBezTo>
                  <a:cubicBezTo>
                    <a:pt x="31" y="157"/>
                    <a:pt x="31" y="157"/>
                    <a:pt x="31" y="157"/>
                  </a:cubicBezTo>
                  <a:cubicBezTo>
                    <a:pt x="31" y="158"/>
                    <a:pt x="31" y="158"/>
                    <a:pt x="31" y="158"/>
                  </a:cubicBezTo>
                  <a:cubicBezTo>
                    <a:pt x="31" y="158"/>
                    <a:pt x="31" y="158"/>
                    <a:pt x="31" y="158"/>
                  </a:cubicBezTo>
                  <a:cubicBezTo>
                    <a:pt x="31" y="157"/>
                    <a:pt x="31" y="157"/>
                    <a:pt x="31" y="157"/>
                  </a:cubicBezTo>
                  <a:cubicBezTo>
                    <a:pt x="32" y="155"/>
                    <a:pt x="32" y="155"/>
                    <a:pt x="32" y="155"/>
                  </a:cubicBezTo>
                  <a:cubicBezTo>
                    <a:pt x="31" y="155"/>
                    <a:pt x="31" y="155"/>
                    <a:pt x="31" y="155"/>
                  </a:cubicBezTo>
                  <a:cubicBezTo>
                    <a:pt x="31" y="155"/>
                    <a:pt x="31" y="155"/>
                    <a:pt x="31" y="155"/>
                  </a:cubicBezTo>
                  <a:cubicBezTo>
                    <a:pt x="32" y="155"/>
                    <a:pt x="32" y="155"/>
                    <a:pt x="32" y="155"/>
                  </a:cubicBezTo>
                  <a:cubicBezTo>
                    <a:pt x="31" y="153"/>
                    <a:pt x="31" y="153"/>
                    <a:pt x="31" y="153"/>
                  </a:cubicBezTo>
                  <a:cubicBezTo>
                    <a:pt x="31" y="153"/>
                    <a:pt x="30" y="155"/>
                    <a:pt x="30" y="157"/>
                  </a:cubicBezTo>
                  <a:cubicBezTo>
                    <a:pt x="30" y="158"/>
                    <a:pt x="30" y="158"/>
                    <a:pt x="30" y="158"/>
                  </a:cubicBezTo>
                  <a:cubicBezTo>
                    <a:pt x="30" y="160"/>
                    <a:pt x="30" y="160"/>
                    <a:pt x="30" y="160"/>
                  </a:cubicBezTo>
                  <a:cubicBezTo>
                    <a:pt x="29" y="160"/>
                    <a:pt x="29" y="160"/>
                    <a:pt x="29" y="160"/>
                  </a:cubicBezTo>
                  <a:cubicBezTo>
                    <a:pt x="29" y="159"/>
                    <a:pt x="29" y="159"/>
                    <a:pt x="29" y="159"/>
                  </a:cubicBezTo>
                  <a:cubicBezTo>
                    <a:pt x="29" y="159"/>
                    <a:pt x="29" y="159"/>
                    <a:pt x="29" y="159"/>
                  </a:cubicBezTo>
                  <a:cubicBezTo>
                    <a:pt x="28" y="159"/>
                    <a:pt x="28" y="159"/>
                    <a:pt x="28" y="159"/>
                  </a:cubicBezTo>
                  <a:cubicBezTo>
                    <a:pt x="27" y="159"/>
                    <a:pt x="27" y="159"/>
                    <a:pt x="27" y="159"/>
                  </a:cubicBezTo>
                  <a:cubicBezTo>
                    <a:pt x="27" y="156"/>
                    <a:pt x="27" y="156"/>
                    <a:pt x="27" y="156"/>
                  </a:cubicBezTo>
                  <a:cubicBezTo>
                    <a:pt x="27" y="156"/>
                    <a:pt x="27" y="156"/>
                    <a:pt x="27" y="156"/>
                  </a:cubicBezTo>
                  <a:cubicBezTo>
                    <a:pt x="27" y="158"/>
                    <a:pt x="27" y="158"/>
                    <a:pt x="27" y="158"/>
                  </a:cubicBezTo>
                  <a:cubicBezTo>
                    <a:pt x="27" y="159"/>
                    <a:pt x="27" y="159"/>
                    <a:pt x="27" y="159"/>
                  </a:cubicBezTo>
                  <a:cubicBezTo>
                    <a:pt x="27" y="160"/>
                    <a:pt x="27" y="160"/>
                    <a:pt x="27" y="160"/>
                  </a:cubicBezTo>
                  <a:cubicBezTo>
                    <a:pt x="27" y="160"/>
                    <a:pt x="27" y="160"/>
                    <a:pt x="27" y="160"/>
                  </a:cubicBezTo>
                  <a:cubicBezTo>
                    <a:pt x="27" y="160"/>
                    <a:pt x="27" y="160"/>
                    <a:pt x="27" y="160"/>
                  </a:cubicBezTo>
                  <a:cubicBezTo>
                    <a:pt x="27" y="161"/>
                    <a:pt x="27" y="161"/>
                    <a:pt x="27" y="161"/>
                  </a:cubicBezTo>
                  <a:cubicBezTo>
                    <a:pt x="27" y="161"/>
                    <a:pt x="27" y="161"/>
                    <a:pt x="27" y="161"/>
                  </a:cubicBezTo>
                  <a:cubicBezTo>
                    <a:pt x="27" y="163"/>
                    <a:pt x="27" y="163"/>
                    <a:pt x="27" y="163"/>
                  </a:cubicBezTo>
                  <a:cubicBezTo>
                    <a:pt x="27" y="164"/>
                    <a:pt x="27" y="164"/>
                    <a:pt x="27" y="164"/>
                  </a:cubicBezTo>
                  <a:cubicBezTo>
                    <a:pt x="27" y="164"/>
                    <a:pt x="27" y="164"/>
                    <a:pt x="27" y="164"/>
                  </a:cubicBezTo>
                  <a:cubicBezTo>
                    <a:pt x="27" y="165"/>
                    <a:pt x="27" y="165"/>
                    <a:pt x="27" y="165"/>
                  </a:cubicBezTo>
                  <a:cubicBezTo>
                    <a:pt x="26" y="166"/>
                    <a:pt x="26" y="166"/>
                    <a:pt x="26" y="166"/>
                  </a:cubicBezTo>
                  <a:cubicBezTo>
                    <a:pt x="26" y="162"/>
                    <a:pt x="26" y="159"/>
                    <a:pt x="25" y="157"/>
                  </a:cubicBezTo>
                  <a:cubicBezTo>
                    <a:pt x="25" y="156"/>
                    <a:pt x="25" y="156"/>
                    <a:pt x="25" y="156"/>
                  </a:cubicBezTo>
                  <a:cubicBezTo>
                    <a:pt x="25" y="155"/>
                    <a:pt x="25" y="155"/>
                    <a:pt x="25" y="155"/>
                  </a:cubicBezTo>
                  <a:cubicBezTo>
                    <a:pt x="25" y="154"/>
                    <a:pt x="25" y="154"/>
                    <a:pt x="25" y="154"/>
                  </a:cubicBezTo>
                  <a:cubicBezTo>
                    <a:pt x="25" y="154"/>
                    <a:pt x="24" y="154"/>
                    <a:pt x="24" y="153"/>
                  </a:cubicBezTo>
                  <a:cubicBezTo>
                    <a:pt x="23" y="153"/>
                    <a:pt x="23" y="153"/>
                    <a:pt x="23" y="153"/>
                  </a:cubicBezTo>
                  <a:cubicBezTo>
                    <a:pt x="23" y="154"/>
                    <a:pt x="23" y="155"/>
                    <a:pt x="22" y="155"/>
                  </a:cubicBezTo>
                  <a:cubicBezTo>
                    <a:pt x="22" y="155"/>
                    <a:pt x="22" y="155"/>
                    <a:pt x="22" y="155"/>
                  </a:cubicBezTo>
                  <a:cubicBezTo>
                    <a:pt x="23" y="155"/>
                    <a:pt x="23" y="155"/>
                    <a:pt x="23" y="155"/>
                  </a:cubicBezTo>
                  <a:cubicBezTo>
                    <a:pt x="24" y="155"/>
                    <a:pt x="24" y="155"/>
                    <a:pt x="24" y="155"/>
                  </a:cubicBezTo>
                  <a:cubicBezTo>
                    <a:pt x="23" y="156"/>
                    <a:pt x="23" y="156"/>
                    <a:pt x="23" y="156"/>
                  </a:cubicBezTo>
                  <a:cubicBezTo>
                    <a:pt x="22" y="156"/>
                    <a:pt x="22" y="156"/>
                    <a:pt x="22" y="156"/>
                  </a:cubicBezTo>
                  <a:cubicBezTo>
                    <a:pt x="22" y="155"/>
                    <a:pt x="22" y="155"/>
                    <a:pt x="22" y="155"/>
                  </a:cubicBezTo>
                  <a:cubicBezTo>
                    <a:pt x="22" y="155"/>
                    <a:pt x="22" y="155"/>
                    <a:pt x="22" y="155"/>
                  </a:cubicBezTo>
                  <a:cubicBezTo>
                    <a:pt x="21" y="153"/>
                    <a:pt x="21" y="153"/>
                    <a:pt x="21" y="153"/>
                  </a:cubicBezTo>
                  <a:cubicBezTo>
                    <a:pt x="22" y="153"/>
                    <a:pt x="22" y="153"/>
                    <a:pt x="22" y="153"/>
                  </a:cubicBezTo>
                  <a:cubicBezTo>
                    <a:pt x="22" y="151"/>
                    <a:pt x="22" y="151"/>
                    <a:pt x="22" y="151"/>
                  </a:cubicBezTo>
                  <a:cubicBezTo>
                    <a:pt x="22" y="150"/>
                    <a:pt x="22" y="150"/>
                    <a:pt x="22" y="150"/>
                  </a:cubicBezTo>
                  <a:cubicBezTo>
                    <a:pt x="22" y="150"/>
                    <a:pt x="22" y="150"/>
                    <a:pt x="22" y="150"/>
                  </a:cubicBezTo>
                  <a:cubicBezTo>
                    <a:pt x="22" y="150"/>
                    <a:pt x="22" y="150"/>
                    <a:pt x="22" y="150"/>
                  </a:cubicBezTo>
                  <a:cubicBezTo>
                    <a:pt x="22" y="149"/>
                    <a:pt x="22" y="149"/>
                    <a:pt x="22" y="149"/>
                  </a:cubicBezTo>
                  <a:cubicBezTo>
                    <a:pt x="21" y="141"/>
                    <a:pt x="21" y="141"/>
                    <a:pt x="21" y="141"/>
                  </a:cubicBezTo>
                  <a:cubicBezTo>
                    <a:pt x="22" y="141"/>
                    <a:pt x="22" y="141"/>
                    <a:pt x="22" y="141"/>
                  </a:cubicBezTo>
                  <a:cubicBezTo>
                    <a:pt x="21" y="140"/>
                    <a:pt x="21" y="140"/>
                    <a:pt x="21" y="140"/>
                  </a:cubicBezTo>
                  <a:cubicBezTo>
                    <a:pt x="21" y="139"/>
                    <a:pt x="21" y="139"/>
                    <a:pt x="21" y="139"/>
                  </a:cubicBezTo>
                  <a:cubicBezTo>
                    <a:pt x="21" y="138"/>
                    <a:pt x="21" y="138"/>
                    <a:pt x="21" y="138"/>
                  </a:cubicBezTo>
                  <a:cubicBezTo>
                    <a:pt x="21" y="138"/>
                    <a:pt x="20" y="137"/>
                    <a:pt x="20" y="134"/>
                  </a:cubicBezTo>
                  <a:cubicBezTo>
                    <a:pt x="20" y="134"/>
                    <a:pt x="20" y="134"/>
                    <a:pt x="20" y="134"/>
                  </a:cubicBezTo>
                  <a:cubicBezTo>
                    <a:pt x="21" y="134"/>
                    <a:pt x="21" y="134"/>
                    <a:pt x="21" y="134"/>
                  </a:cubicBezTo>
                  <a:cubicBezTo>
                    <a:pt x="21" y="134"/>
                    <a:pt x="21" y="134"/>
                    <a:pt x="21" y="134"/>
                  </a:cubicBezTo>
                  <a:cubicBezTo>
                    <a:pt x="21" y="134"/>
                    <a:pt x="21" y="134"/>
                    <a:pt x="21" y="134"/>
                  </a:cubicBezTo>
                  <a:cubicBezTo>
                    <a:pt x="21" y="133"/>
                    <a:pt x="21" y="133"/>
                    <a:pt x="21" y="133"/>
                  </a:cubicBezTo>
                  <a:cubicBezTo>
                    <a:pt x="21" y="130"/>
                    <a:pt x="21" y="130"/>
                    <a:pt x="21" y="130"/>
                  </a:cubicBezTo>
                  <a:cubicBezTo>
                    <a:pt x="21" y="130"/>
                    <a:pt x="21" y="130"/>
                    <a:pt x="21" y="130"/>
                  </a:cubicBezTo>
                  <a:cubicBezTo>
                    <a:pt x="22" y="130"/>
                    <a:pt x="22" y="130"/>
                    <a:pt x="22" y="130"/>
                  </a:cubicBezTo>
                  <a:cubicBezTo>
                    <a:pt x="22" y="131"/>
                    <a:pt x="22" y="131"/>
                    <a:pt x="22" y="131"/>
                  </a:cubicBezTo>
                  <a:cubicBezTo>
                    <a:pt x="23" y="130"/>
                    <a:pt x="23" y="130"/>
                    <a:pt x="23" y="130"/>
                  </a:cubicBezTo>
                  <a:cubicBezTo>
                    <a:pt x="23" y="128"/>
                    <a:pt x="23" y="128"/>
                    <a:pt x="23" y="128"/>
                  </a:cubicBezTo>
                  <a:cubicBezTo>
                    <a:pt x="22" y="126"/>
                    <a:pt x="22" y="124"/>
                    <a:pt x="21" y="124"/>
                  </a:cubicBezTo>
                  <a:cubicBezTo>
                    <a:pt x="21" y="124"/>
                    <a:pt x="21" y="124"/>
                    <a:pt x="21" y="124"/>
                  </a:cubicBezTo>
                  <a:cubicBezTo>
                    <a:pt x="21" y="125"/>
                    <a:pt x="21" y="125"/>
                    <a:pt x="21" y="125"/>
                  </a:cubicBezTo>
                  <a:cubicBezTo>
                    <a:pt x="20" y="123"/>
                    <a:pt x="19" y="121"/>
                    <a:pt x="19" y="117"/>
                  </a:cubicBezTo>
                  <a:cubicBezTo>
                    <a:pt x="18" y="117"/>
                    <a:pt x="18" y="117"/>
                    <a:pt x="18" y="117"/>
                  </a:cubicBezTo>
                  <a:cubicBezTo>
                    <a:pt x="18" y="119"/>
                    <a:pt x="18" y="119"/>
                    <a:pt x="18" y="119"/>
                  </a:cubicBezTo>
                  <a:cubicBezTo>
                    <a:pt x="19" y="123"/>
                    <a:pt x="19" y="123"/>
                    <a:pt x="19" y="123"/>
                  </a:cubicBezTo>
                  <a:cubicBezTo>
                    <a:pt x="19" y="123"/>
                    <a:pt x="19" y="123"/>
                    <a:pt x="19" y="123"/>
                  </a:cubicBezTo>
                  <a:cubicBezTo>
                    <a:pt x="19" y="123"/>
                    <a:pt x="19" y="123"/>
                    <a:pt x="19" y="123"/>
                  </a:cubicBezTo>
                  <a:cubicBezTo>
                    <a:pt x="18" y="122"/>
                    <a:pt x="18" y="122"/>
                    <a:pt x="18" y="122"/>
                  </a:cubicBezTo>
                  <a:cubicBezTo>
                    <a:pt x="18" y="121"/>
                    <a:pt x="18" y="121"/>
                    <a:pt x="18" y="121"/>
                  </a:cubicBezTo>
                  <a:cubicBezTo>
                    <a:pt x="18" y="119"/>
                    <a:pt x="18" y="119"/>
                    <a:pt x="18" y="119"/>
                  </a:cubicBezTo>
                  <a:cubicBezTo>
                    <a:pt x="18" y="119"/>
                    <a:pt x="18" y="119"/>
                    <a:pt x="18" y="119"/>
                  </a:cubicBezTo>
                  <a:cubicBezTo>
                    <a:pt x="18" y="120"/>
                    <a:pt x="17" y="121"/>
                    <a:pt x="17" y="121"/>
                  </a:cubicBezTo>
                  <a:cubicBezTo>
                    <a:pt x="17" y="121"/>
                    <a:pt x="17" y="121"/>
                    <a:pt x="17" y="121"/>
                  </a:cubicBezTo>
                  <a:cubicBezTo>
                    <a:pt x="17" y="120"/>
                    <a:pt x="17" y="120"/>
                    <a:pt x="17" y="120"/>
                  </a:cubicBezTo>
                  <a:cubicBezTo>
                    <a:pt x="17" y="119"/>
                    <a:pt x="17" y="119"/>
                    <a:pt x="17" y="119"/>
                  </a:cubicBezTo>
                  <a:cubicBezTo>
                    <a:pt x="17" y="118"/>
                    <a:pt x="17" y="118"/>
                    <a:pt x="17" y="118"/>
                  </a:cubicBezTo>
                  <a:cubicBezTo>
                    <a:pt x="16" y="118"/>
                    <a:pt x="16" y="119"/>
                    <a:pt x="16" y="120"/>
                  </a:cubicBezTo>
                  <a:cubicBezTo>
                    <a:pt x="15" y="120"/>
                    <a:pt x="15" y="120"/>
                    <a:pt x="15" y="120"/>
                  </a:cubicBezTo>
                  <a:cubicBezTo>
                    <a:pt x="15" y="118"/>
                    <a:pt x="15" y="118"/>
                    <a:pt x="15" y="118"/>
                  </a:cubicBezTo>
                  <a:cubicBezTo>
                    <a:pt x="15" y="118"/>
                    <a:pt x="14" y="119"/>
                    <a:pt x="14" y="120"/>
                  </a:cubicBezTo>
                  <a:cubicBezTo>
                    <a:pt x="14" y="120"/>
                    <a:pt x="14" y="120"/>
                    <a:pt x="14" y="120"/>
                  </a:cubicBezTo>
                  <a:cubicBezTo>
                    <a:pt x="14" y="118"/>
                    <a:pt x="14" y="118"/>
                    <a:pt x="14" y="118"/>
                  </a:cubicBezTo>
                  <a:cubicBezTo>
                    <a:pt x="14" y="117"/>
                    <a:pt x="14" y="117"/>
                    <a:pt x="14" y="117"/>
                  </a:cubicBezTo>
                  <a:cubicBezTo>
                    <a:pt x="14" y="115"/>
                    <a:pt x="14" y="115"/>
                    <a:pt x="14" y="115"/>
                  </a:cubicBezTo>
                  <a:cubicBezTo>
                    <a:pt x="12" y="115"/>
                    <a:pt x="12" y="115"/>
                    <a:pt x="12" y="115"/>
                  </a:cubicBezTo>
                  <a:cubicBezTo>
                    <a:pt x="10" y="115"/>
                    <a:pt x="9" y="114"/>
                    <a:pt x="9" y="113"/>
                  </a:cubicBezTo>
                  <a:cubicBezTo>
                    <a:pt x="9" y="110"/>
                    <a:pt x="9" y="110"/>
                    <a:pt x="9" y="110"/>
                  </a:cubicBezTo>
                  <a:cubicBezTo>
                    <a:pt x="9" y="109"/>
                    <a:pt x="10" y="108"/>
                    <a:pt x="12" y="108"/>
                  </a:cubicBezTo>
                  <a:cubicBezTo>
                    <a:pt x="13" y="108"/>
                    <a:pt x="13" y="108"/>
                    <a:pt x="13" y="108"/>
                  </a:cubicBezTo>
                  <a:cubicBezTo>
                    <a:pt x="13" y="107"/>
                    <a:pt x="13" y="107"/>
                    <a:pt x="13" y="107"/>
                  </a:cubicBezTo>
                  <a:cubicBezTo>
                    <a:pt x="14" y="108"/>
                    <a:pt x="14" y="108"/>
                    <a:pt x="14" y="108"/>
                  </a:cubicBezTo>
                  <a:cubicBezTo>
                    <a:pt x="14" y="108"/>
                    <a:pt x="14" y="108"/>
                    <a:pt x="14" y="108"/>
                  </a:cubicBezTo>
                  <a:cubicBezTo>
                    <a:pt x="14" y="107"/>
                    <a:pt x="15" y="107"/>
                    <a:pt x="16" y="107"/>
                  </a:cubicBezTo>
                  <a:cubicBezTo>
                    <a:pt x="16" y="106"/>
                    <a:pt x="16" y="106"/>
                    <a:pt x="16" y="106"/>
                  </a:cubicBezTo>
                  <a:cubicBezTo>
                    <a:pt x="15" y="106"/>
                    <a:pt x="15" y="106"/>
                    <a:pt x="15" y="106"/>
                  </a:cubicBezTo>
                  <a:cubicBezTo>
                    <a:pt x="16" y="100"/>
                    <a:pt x="16" y="100"/>
                    <a:pt x="16" y="100"/>
                  </a:cubicBezTo>
                  <a:cubicBezTo>
                    <a:pt x="16" y="100"/>
                    <a:pt x="16" y="100"/>
                    <a:pt x="15" y="100"/>
                  </a:cubicBezTo>
                  <a:cubicBezTo>
                    <a:pt x="15" y="98"/>
                    <a:pt x="15" y="98"/>
                    <a:pt x="15" y="98"/>
                  </a:cubicBezTo>
                  <a:cubicBezTo>
                    <a:pt x="16" y="96"/>
                    <a:pt x="16" y="96"/>
                    <a:pt x="16" y="96"/>
                  </a:cubicBezTo>
                  <a:cubicBezTo>
                    <a:pt x="16" y="96"/>
                    <a:pt x="16" y="96"/>
                    <a:pt x="16" y="96"/>
                  </a:cubicBezTo>
                  <a:cubicBezTo>
                    <a:pt x="17" y="96"/>
                    <a:pt x="17" y="96"/>
                    <a:pt x="17" y="96"/>
                  </a:cubicBezTo>
                  <a:cubicBezTo>
                    <a:pt x="17" y="96"/>
                    <a:pt x="17" y="96"/>
                    <a:pt x="17" y="96"/>
                  </a:cubicBezTo>
                  <a:cubicBezTo>
                    <a:pt x="18" y="96"/>
                    <a:pt x="18" y="95"/>
                    <a:pt x="18" y="95"/>
                  </a:cubicBezTo>
                  <a:cubicBezTo>
                    <a:pt x="19" y="95"/>
                    <a:pt x="19" y="95"/>
                    <a:pt x="19" y="95"/>
                  </a:cubicBezTo>
                  <a:cubicBezTo>
                    <a:pt x="19" y="95"/>
                    <a:pt x="19" y="95"/>
                    <a:pt x="19" y="95"/>
                  </a:cubicBezTo>
                  <a:cubicBezTo>
                    <a:pt x="19" y="93"/>
                    <a:pt x="19" y="93"/>
                    <a:pt x="19" y="93"/>
                  </a:cubicBezTo>
                  <a:cubicBezTo>
                    <a:pt x="19" y="92"/>
                    <a:pt x="19" y="92"/>
                    <a:pt x="19" y="92"/>
                  </a:cubicBezTo>
                  <a:cubicBezTo>
                    <a:pt x="19" y="92"/>
                    <a:pt x="19" y="92"/>
                    <a:pt x="19" y="92"/>
                  </a:cubicBezTo>
                  <a:cubicBezTo>
                    <a:pt x="19" y="85"/>
                    <a:pt x="19" y="85"/>
                    <a:pt x="19" y="85"/>
                  </a:cubicBezTo>
                  <a:cubicBezTo>
                    <a:pt x="19" y="80"/>
                    <a:pt x="17" y="78"/>
                    <a:pt x="12" y="76"/>
                  </a:cubicBezTo>
                  <a:cubicBezTo>
                    <a:pt x="12" y="75"/>
                    <a:pt x="12" y="75"/>
                    <a:pt x="12" y="75"/>
                  </a:cubicBezTo>
                  <a:cubicBezTo>
                    <a:pt x="14" y="74"/>
                    <a:pt x="16" y="73"/>
                    <a:pt x="18" y="73"/>
                  </a:cubicBezTo>
                  <a:cubicBezTo>
                    <a:pt x="19" y="73"/>
                    <a:pt x="19" y="73"/>
                    <a:pt x="19" y="73"/>
                  </a:cubicBezTo>
                  <a:cubicBezTo>
                    <a:pt x="19" y="58"/>
                    <a:pt x="19" y="58"/>
                    <a:pt x="19" y="58"/>
                  </a:cubicBezTo>
                  <a:cubicBezTo>
                    <a:pt x="19" y="54"/>
                    <a:pt x="18" y="52"/>
                    <a:pt x="14" y="52"/>
                  </a:cubicBezTo>
                  <a:cubicBezTo>
                    <a:pt x="10" y="52"/>
                    <a:pt x="7" y="51"/>
                    <a:pt x="7" y="49"/>
                  </a:cubicBezTo>
                  <a:cubicBezTo>
                    <a:pt x="7" y="47"/>
                    <a:pt x="7" y="47"/>
                    <a:pt x="7" y="47"/>
                  </a:cubicBezTo>
                  <a:cubicBezTo>
                    <a:pt x="8" y="45"/>
                    <a:pt x="8" y="44"/>
                    <a:pt x="9" y="44"/>
                  </a:cubicBezTo>
                  <a:moveTo>
                    <a:pt x="8" y="19"/>
                  </a:moveTo>
                  <a:cubicBezTo>
                    <a:pt x="9" y="19"/>
                    <a:pt x="9" y="19"/>
                    <a:pt x="9" y="19"/>
                  </a:cubicBezTo>
                  <a:cubicBezTo>
                    <a:pt x="8" y="19"/>
                    <a:pt x="8" y="19"/>
                    <a:pt x="8" y="19"/>
                  </a:cubicBezTo>
                  <a:close/>
                  <a:moveTo>
                    <a:pt x="22" y="0"/>
                  </a:moveTo>
                  <a:cubicBezTo>
                    <a:pt x="22" y="0"/>
                    <a:pt x="22" y="0"/>
                    <a:pt x="22" y="0"/>
                  </a:cubicBezTo>
                  <a:cubicBezTo>
                    <a:pt x="23" y="3"/>
                    <a:pt x="23" y="5"/>
                    <a:pt x="24" y="5"/>
                  </a:cubicBezTo>
                  <a:cubicBezTo>
                    <a:pt x="25" y="3"/>
                    <a:pt x="25" y="3"/>
                    <a:pt x="25" y="3"/>
                  </a:cubicBezTo>
                  <a:cubicBezTo>
                    <a:pt x="25" y="3"/>
                    <a:pt x="25" y="3"/>
                    <a:pt x="25" y="3"/>
                  </a:cubicBezTo>
                  <a:cubicBezTo>
                    <a:pt x="25" y="4"/>
                    <a:pt x="26" y="4"/>
                    <a:pt x="27" y="4"/>
                  </a:cubicBezTo>
                  <a:cubicBezTo>
                    <a:pt x="28" y="4"/>
                    <a:pt x="30" y="4"/>
                    <a:pt x="32" y="2"/>
                  </a:cubicBezTo>
                  <a:cubicBezTo>
                    <a:pt x="32" y="2"/>
                    <a:pt x="34" y="3"/>
                    <a:pt x="36" y="4"/>
                  </a:cubicBezTo>
                  <a:cubicBezTo>
                    <a:pt x="36" y="4"/>
                    <a:pt x="36" y="4"/>
                    <a:pt x="36" y="4"/>
                  </a:cubicBezTo>
                  <a:cubicBezTo>
                    <a:pt x="36" y="4"/>
                    <a:pt x="36" y="4"/>
                    <a:pt x="36" y="4"/>
                  </a:cubicBezTo>
                  <a:cubicBezTo>
                    <a:pt x="37" y="7"/>
                    <a:pt x="37" y="7"/>
                    <a:pt x="37" y="7"/>
                  </a:cubicBezTo>
                  <a:cubicBezTo>
                    <a:pt x="36" y="7"/>
                    <a:pt x="36" y="7"/>
                    <a:pt x="36" y="7"/>
                  </a:cubicBezTo>
                  <a:cubicBezTo>
                    <a:pt x="36" y="7"/>
                    <a:pt x="36" y="7"/>
                    <a:pt x="36" y="7"/>
                  </a:cubicBezTo>
                  <a:cubicBezTo>
                    <a:pt x="37" y="7"/>
                    <a:pt x="37" y="7"/>
                    <a:pt x="37" y="7"/>
                  </a:cubicBezTo>
                  <a:cubicBezTo>
                    <a:pt x="41" y="2"/>
                    <a:pt x="41" y="2"/>
                    <a:pt x="41" y="2"/>
                  </a:cubicBezTo>
                  <a:cubicBezTo>
                    <a:pt x="41" y="2"/>
                    <a:pt x="41" y="2"/>
                    <a:pt x="41" y="2"/>
                  </a:cubicBezTo>
                  <a:cubicBezTo>
                    <a:pt x="39" y="5"/>
                    <a:pt x="39" y="5"/>
                    <a:pt x="39" y="5"/>
                  </a:cubicBezTo>
                  <a:cubicBezTo>
                    <a:pt x="39" y="5"/>
                    <a:pt x="39" y="5"/>
                    <a:pt x="39" y="5"/>
                  </a:cubicBezTo>
                  <a:cubicBezTo>
                    <a:pt x="41" y="5"/>
                    <a:pt x="41" y="5"/>
                    <a:pt x="41" y="5"/>
                  </a:cubicBezTo>
                  <a:cubicBezTo>
                    <a:pt x="42" y="5"/>
                    <a:pt x="42" y="5"/>
                    <a:pt x="42" y="5"/>
                  </a:cubicBezTo>
                  <a:cubicBezTo>
                    <a:pt x="41" y="6"/>
                    <a:pt x="39" y="7"/>
                    <a:pt x="36" y="8"/>
                  </a:cubicBezTo>
                  <a:cubicBezTo>
                    <a:pt x="36" y="8"/>
                    <a:pt x="36" y="8"/>
                    <a:pt x="36" y="8"/>
                  </a:cubicBezTo>
                  <a:cubicBezTo>
                    <a:pt x="36" y="9"/>
                    <a:pt x="36" y="9"/>
                    <a:pt x="36" y="9"/>
                  </a:cubicBezTo>
                  <a:cubicBezTo>
                    <a:pt x="36" y="10"/>
                    <a:pt x="36" y="10"/>
                    <a:pt x="36" y="10"/>
                  </a:cubicBezTo>
                  <a:cubicBezTo>
                    <a:pt x="36" y="9"/>
                    <a:pt x="35" y="9"/>
                    <a:pt x="35" y="9"/>
                  </a:cubicBezTo>
                  <a:cubicBezTo>
                    <a:pt x="34" y="9"/>
                    <a:pt x="34" y="10"/>
                    <a:pt x="33" y="11"/>
                  </a:cubicBezTo>
                  <a:cubicBezTo>
                    <a:pt x="38" y="14"/>
                    <a:pt x="41" y="17"/>
                    <a:pt x="41" y="19"/>
                  </a:cubicBezTo>
                  <a:cubicBezTo>
                    <a:pt x="41" y="22"/>
                    <a:pt x="41" y="22"/>
                    <a:pt x="41" y="22"/>
                  </a:cubicBezTo>
                  <a:cubicBezTo>
                    <a:pt x="41" y="24"/>
                    <a:pt x="40" y="26"/>
                    <a:pt x="39" y="28"/>
                  </a:cubicBezTo>
                  <a:cubicBezTo>
                    <a:pt x="40" y="29"/>
                    <a:pt x="40" y="29"/>
                    <a:pt x="40" y="29"/>
                  </a:cubicBezTo>
                  <a:cubicBezTo>
                    <a:pt x="41" y="29"/>
                    <a:pt x="41" y="29"/>
                    <a:pt x="41" y="29"/>
                  </a:cubicBezTo>
                  <a:cubicBezTo>
                    <a:pt x="41" y="29"/>
                    <a:pt x="41" y="29"/>
                    <a:pt x="41" y="29"/>
                  </a:cubicBezTo>
                  <a:cubicBezTo>
                    <a:pt x="41" y="29"/>
                    <a:pt x="41" y="29"/>
                    <a:pt x="41" y="29"/>
                  </a:cubicBezTo>
                  <a:cubicBezTo>
                    <a:pt x="41" y="30"/>
                    <a:pt x="41" y="31"/>
                    <a:pt x="40" y="31"/>
                  </a:cubicBezTo>
                  <a:cubicBezTo>
                    <a:pt x="40" y="30"/>
                    <a:pt x="40" y="30"/>
                    <a:pt x="40" y="30"/>
                  </a:cubicBezTo>
                  <a:cubicBezTo>
                    <a:pt x="38" y="30"/>
                    <a:pt x="38" y="30"/>
                    <a:pt x="38" y="30"/>
                  </a:cubicBezTo>
                  <a:cubicBezTo>
                    <a:pt x="38" y="29"/>
                    <a:pt x="38" y="29"/>
                    <a:pt x="38" y="29"/>
                  </a:cubicBezTo>
                  <a:cubicBezTo>
                    <a:pt x="35" y="32"/>
                    <a:pt x="33" y="33"/>
                    <a:pt x="32" y="33"/>
                  </a:cubicBezTo>
                  <a:cubicBezTo>
                    <a:pt x="32" y="33"/>
                    <a:pt x="32" y="33"/>
                    <a:pt x="32" y="33"/>
                  </a:cubicBezTo>
                  <a:cubicBezTo>
                    <a:pt x="32" y="33"/>
                    <a:pt x="32" y="33"/>
                    <a:pt x="32" y="33"/>
                  </a:cubicBezTo>
                  <a:cubicBezTo>
                    <a:pt x="32" y="34"/>
                    <a:pt x="32" y="34"/>
                    <a:pt x="32" y="34"/>
                  </a:cubicBezTo>
                  <a:cubicBezTo>
                    <a:pt x="32" y="34"/>
                    <a:pt x="31" y="34"/>
                    <a:pt x="31" y="35"/>
                  </a:cubicBezTo>
                  <a:cubicBezTo>
                    <a:pt x="31" y="35"/>
                    <a:pt x="32" y="36"/>
                    <a:pt x="33" y="37"/>
                  </a:cubicBezTo>
                  <a:cubicBezTo>
                    <a:pt x="33" y="37"/>
                    <a:pt x="33" y="37"/>
                    <a:pt x="33" y="37"/>
                  </a:cubicBezTo>
                  <a:cubicBezTo>
                    <a:pt x="32" y="38"/>
                    <a:pt x="32" y="38"/>
                    <a:pt x="32" y="38"/>
                  </a:cubicBezTo>
                  <a:cubicBezTo>
                    <a:pt x="32" y="38"/>
                    <a:pt x="32" y="38"/>
                    <a:pt x="32" y="38"/>
                  </a:cubicBezTo>
                  <a:cubicBezTo>
                    <a:pt x="32" y="37"/>
                    <a:pt x="32" y="37"/>
                    <a:pt x="32" y="37"/>
                  </a:cubicBezTo>
                  <a:cubicBezTo>
                    <a:pt x="31" y="37"/>
                    <a:pt x="31" y="37"/>
                    <a:pt x="31" y="37"/>
                  </a:cubicBezTo>
                  <a:cubicBezTo>
                    <a:pt x="32" y="38"/>
                    <a:pt x="32" y="38"/>
                    <a:pt x="32" y="38"/>
                  </a:cubicBezTo>
                  <a:cubicBezTo>
                    <a:pt x="32" y="40"/>
                    <a:pt x="31" y="40"/>
                    <a:pt x="31" y="40"/>
                  </a:cubicBezTo>
                  <a:cubicBezTo>
                    <a:pt x="31" y="40"/>
                    <a:pt x="31" y="40"/>
                    <a:pt x="31" y="40"/>
                  </a:cubicBezTo>
                  <a:cubicBezTo>
                    <a:pt x="29" y="40"/>
                    <a:pt x="28" y="39"/>
                    <a:pt x="27" y="36"/>
                  </a:cubicBezTo>
                  <a:cubicBezTo>
                    <a:pt x="27" y="34"/>
                    <a:pt x="27" y="34"/>
                    <a:pt x="27" y="34"/>
                  </a:cubicBezTo>
                  <a:cubicBezTo>
                    <a:pt x="27" y="34"/>
                    <a:pt x="27" y="33"/>
                    <a:pt x="25" y="33"/>
                  </a:cubicBezTo>
                  <a:cubicBezTo>
                    <a:pt x="22" y="32"/>
                    <a:pt x="20" y="31"/>
                    <a:pt x="17" y="28"/>
                  </a:cubicBezTo>
                  <a:cubicBezTo>
                    <a:pt x="17" y="28"/>
                    <a:pt x="17" y="28"/>
                    <a:pt x="17" y="28"/>
                  </a:cubicBezTo>
                  <a:cubicBezTo>
                    <a:pt x="17" y="29"/>
                    <a:pt x="17" y="29"/>
                    <a:pt x="17" y="29"/>
                  </a:cubicBezTo>
                  <a:cubicBezTo>
                    <a:pt x="17" y="31"/>
                    <a:pt x="16" y="32"/>
                    <a:pt x="15" y="33"/>
                  </a:cubicBezTo>
                  <a:cubicBezTo>
                    <a:pt x="14" y="32"/>
                    <a:pt x="14" y="32"/>
                    <a:pt x="14" y="32"/>
                  </a:cubicBezTo>
                  <a:cubicBezTo>
                    <a:pt x="15" y="31"/>
                    <a:pt x="15" y="30"/>
                    <a:pt x="15" y="30"/>
                  </a:cubicBezTo>
                  <a:cubicBezTo>
                    <a:pt x="15" y="30"/>
                    <a:pt x="15" y="30"/>
                    <a:pt x="15" y="30"/>
                  </a:cubicBezTo>
                  <a:cubicBezTo>
                    <a:pt x="15" y="30"/>
                    <a:pt x="15" y="30"/>
                    <a:pt x="15" y="30"/>
                  </a:cubicBezTo>
                  <a:cubicBezTo>
                    <a:pt x="15" y="30"/>
                    <a:pt x="15" y="30"/>
                    <a:pt x="15" y="30"/>
                  </a:cubicBezTo>
                  <a:cubicBezTo>
                    <a:pt x="15" y="29"/>
                    <a:pt x="15" y="28"/>
                    <a:pt x="16" y="28"/>
                  </a:cubicBezTo>
                  <a:cubicBezTo>
                    <a:pt x="16" y="29"/>
                    <a:pt x="16" y="29"/>
                    <a:pt x="16" y="29"/>
                  </a:cubicBezTo>
                  <a:cubicBezTo>
                    <a:pt x="16" y="29"/>
                    <a:pt x="16" y="29"/>
                    <a:pt x="16" y="29"/>
                  </a:cubicBezTo>
                  <a:cubicBezTo>
                    <a:pt x="16" y="28"/>
                    <a:pt x="16" y="28"/>
                    <a:pt x="16" y="28"/>
                  </a:cubicBezTo>
                  <a:cubicBezTo>
                    <a:pt x="16" y="27"/>
                    <a:pt x="16" y="27"/>
                    <a:pt x="16" y="27"/>
                  </a:cubicBezTo>
                  <a:cubicBezTo>
                    <a:pt x="16" y="26"/>
                    <a:pt x="16" y="26"/>
                    <a:pt x="16" y="26"/>
                  </a:cubicBezTo>
                  <a:cubicBezTo>
                    <a:pt x="16" y="23"/>
                    <a:pt x="15" y="22"/>
                    <a:pt x="15" y="22"/>
                  </a:cubicBezTo>
                  <a:cubicBezTo>
                    <a:pt x="13" y="20"/>
                    <a:pt x="13" y="20"/>
                    <a:pt x="13" y="20"/>
                  </a:cubicBezTo>
                  <a:cubicBezTo>
                    <a:pt x="13" y="20"/>
                    <a:pt x="13" y="20"/>
                    <a:pt x="13" y="20"/>
                  </a:cubicBezTo>
                  <a:cubicBezTo>
                    <a:pt x="12" y="20"/>
                    <a:pt x="11" y="20"/>
                    <a:pt x="10" y="21"/>
                  </a:cubicBezTo>
                  <a:cubicBezTo>
                    <a:pt x="10" y="20"/>
                    <a:pt x="10" y="20"/>
                    <a:pt x="10" y="20"/>
                  </a:cubicBezTo>
                  <a:cubicBezTo>
                    <a:pt x="11" y="19"/>
                    <a:pt x="11" y="19"/>
                    <a:pt x="11" y="19"/>
                  </a:cubicBezTo>
                  <a:cubicBezTo>
                    <a:pt x="10" y="18"/>
                    <a:pt x="10" y="18"/>
                    <a:pt x="10" y="18"/>
                  </a:cubicBezTo>
                  <a:cubicBezTo>
                    <a:pt x="10" y="17"/>
                    <a:pt x="12" y="16"/>
                    <a:pt x="14" y="14"/>
                  </a:cubicBezTo>
                  <a:cubicBezTo>
                    <a:pt x="13" y="14"/>
                    <a:pt x="13" y="14"/>
                    <a:pt x="13" y="14"/>
                  </a:cubicBezTo>
                  <a:cubicBezTo>
                    <a:pt x="13" y="14"/>
                    <a:pt x="13" y="14"/>
                    <a:pt x="13" y="14"/>
                  </a:cubicBezTo>
                  <a:cubicBezTo>
                    <a:pt x="13" y="13"/>
                    <a:pt x="14" y="13"/>
                    <a:pt x="14" y="13"/>
                  </a:cubicBezTo>
                  <a:cubicBezTo>
                    <a:pt x="14" y="13"/>
                    <a:pt x="14" y="13"/>
                    <a:pt x="14" y="13"/>
                  </a:cubicBezTo>
                  <a:cubicBezTo>
                    <a:pt x="14" y="12"/>
                    <a:pt x="14" y="12"/>
                    <a:pt x="14" y="12"/>
                  </a:cubicBezTo>
                  <a:cubicBezTo>
                    <a:pt x="15" y="12"/>
                    <a:pt x="15" y="12"/>
                    <a:pt x="15" y="12"/>
                  </a:cubicBezTo>
                  <a:cubicBezTo>
                    <a:pt x="15" y="12"/>
                    <a:pt x="15" y="12"/>
                    <a:pt x="15" y="12"/>
                  </a:cubicBezTo>
                  <a:cubicBezTo>
                    <a:pt x="14" y="12"/>
                    <a:pt x="14" y="12"/>
                    <a:pt x="14" y="12"/>
                  </a:cubicBezTo>
                  <a:cubicBezTo>
                    <a:pt x="14" y="12"/>
                    <a:pt x="14" y="12"/>
                    <a:pt x="14" y="12"/>
                  </a:cubicBezTo>
                  <a:cubicBezTo>
                    <a:pt x="13" y="12"/>
                    <a:pt x="13" y="12"/>
                    <a:pt x="13" y="12"/>
                  </a:cubicBezTo>
                  <a:cubicBezTo>
                    <a:pt x="13" y="12"/>
                    <a:pt x="13" y="12"/>
                    <a:pt x="13" y="12"/>
                  </a:cubicBezTo>
                  <a:cubicBezTo>
                    <a:pt x="13" y="12"/>
                    <a:pt x="13" y="11"/>
                    <a:pt x="15" y="11"/>
                  </a:cubicBezTo>
                  <a:cubicBezTo>
                    <a:pt x="14" y="10"/>
                    <a:pt x="14" y="10"/>
                    <a:pt x="14" y="10"/>
                  </a:cubicBezTo>
                  <a:cubicBezTo>
                    <a:pt x="15" y="9"/>
                    <a:pt x="15" y="9"/>
                    <a:pt x="15" y="9"/>
                  </a:cubicBezTo>
                  <a:cubicBezTo>
                    <a:pt x="15" y="9"/>
                    <a:pt x="15" y="9"/>
                    <a:pt x="15" y="9"/>
                  </a:cubicBezTo>
                  <a:cubicBezTo>
                    <a:pt x="15" y="8"/>
                    <a:pt x="14" y="6"/>
                    <a:pt x="10" y="2"/>
                  </a:cubicBezTo>
                  <a:cubicBezTo>
                    <a:pt x="10" y="2"/>
                    <a:pt x="10" y="2"/>
                    <a:pt x="10" y="2"/>
                  </a:cubicBezTo>
                  <a:cubicBezTo>
                    <a:pt x="12" y="4"/>
                    <a:pt x="13" y="5"/>
                    <a:pt x="13" y="5"/>
                  </a:cubicBezTo>
                  <a:cubicBezTo>
                    <a:pt x="14" y="5"/>
                    <a:pt x="14" y="5"/>
                    <a:pt x="14" y="5"/>
                  </a:cubicBezTo>
                  <a:cubicBezTo>
                    <a:pt x="14" y="5"/>
                    <a:pt x="14" y="5"/>
                    <a:pt x="14" y="5"/>
                  </a:cubicBezTo>
                  <a:cubicBezTo>
                    <a:pt x="15" y="5"/>
                    <a:pt x="15" y="5"/>
                    <a:pt x="15" y="5"/>
                  </a:cubicBezTo>
                  <a:cubicBezTo>
                    <a:pt x="16" y="6"/>
                    <a:pt x="16" y="6"/>
                    <a:pt x="16" y="6"/>
                  </a:cubicBezTo>
                  <a:cubicBezTo>
                    <a:pt x="16" y="6"/>
                    <a:pt x="16" y="6"/>
                    <a:pt x="16" y="6"/>
                  </a:cubicBezTo>
                  <a:cubicBezTo>
                    <a:pt x="16" y="5"/>
                    <a:pt x="16" y="5"/>
                    <a:pt x="16" y="5"/>
                  </a:cubicBezTo>
                  <a:cubicBezTo>
                    <a:pt x="16" y="5"/>
                    <a:pt x="16" y="5"/>
                    <a:pt x="16" y="5"/>
                  </a:cubicBezTo>
                  <a:cubicBezTo>
                    <a:pt x="17" y="6"/>
                    <a:pt x="17" y="6"/>
                    <a:pt x="17" y="6"/>
                  </a:cubicBezTo>
                  <a:cubicBezTo>
                    <a:pt x="17" y="6"/>
                    <a:pt x="17" y="6"/>
                    <a:pt x="18" y="6"/>
                  </a:cubicBezTo>
                  <a:cubicBezTo>
                    <a:pt x="19" y="6"/>
                    <a:pt x="19" y="6"/>
                    <a:pt x="19" y="6"/>
                  </a:cubicBezTo>
                  <a:cubicBezTo>
                    <a:pt x="19" y="6"/>
                    <a:pt x="19" y="6"/>
                    <a:pt x="19" y="6"/>
                  </a:cubicBezTo>
                  <a:cubicBezTo>
                    <a:pt x="19" y="6"/>
                    <a:pt x="19" y="6"/>
                    <a:pt x="19" y="6"/>
                  </a:cubicBezTo>
                  <a:cubicBezTo>
                    <a:pt x="19" y="6"/>
                    <a:pt x="19" y="6"/>
                    <a:pt x="19" y="6"/>
                  </a:cubicBezTo>
                  <a:cubicBezTo>
                    <a:pt x="20" y="6"/>
                    <a:pt x="20" y="6"/>
                    <a:pt x="20" y="6"/>
                  </a:cubicBezTo>
                  <a:cubicBezTo>
                    <a:pt x="20" y="6"/>
                    <a:pt x="20" y="6"/>
                    <a:pt x="20" y="6"/>
                  </a:cubicBezTo>
                  <a:cubicBezTo>
                    <a:pt x="20" y="5"/>
                    <a:pt x="20" y="5"/>
                    <a:pt x="20" y="5"/>
                  </a:cubicBezTo>
                  <a:cubicBezTo>
                    <a:pt x="20" y="4"/>
                    <a:pt x="20" y="4"/>
                    <a:pt x="20" y="4"/>
                  </a:cubicBezTo>
                  <a:cubicBezTo>
                    <a:pt x="21" y="4"/>
                    <a:pt x="21" y="4"/>
                    <a:pt x="21" y="4"/>
                  </a:cubicBezTo>
                  <a:cubicBezTo>
                    <a:pt x="22" y="5"/>
                    <a:pt x="22" y="5"/>
                    <a:pt x="22" y="5"/>
                  </a:cubicBezTo>
                  <a:cubicBezTo>
                    <a:pt x="22" y="4"/>
                    <a:pt x="22" y="4"/>
                    <a:pt x="22" y="4"/>
                  </a:cubicBezTo>
                  <a:cubicBezTo>
                    <a:pt x="22" y="1"/>
                    <a:pt x="22" y="1"/>
                    <a:pt x="22" y="1"/>
                  </a:cubicBezTo>
                  <a:lnTo>
                    <a:pt x="22" y="0"/>
                  </a:lnTo>
                  <a:close/>
                  <a:moveTo>
                    <a:pt x="10" y="14"/>
                  </a:moveTo>
                  <a:cubicBezTo>
                    <a:pt x="10" y="14"/>
                    <a:pt x="10" y="14"/>
                    <a:pt x="10" y="14"/>
                  </a:cubicBezTo>
                  <a:cubicBezTo>
                    <a:pt x="10" y="14"/>
                    <a:pt x="10" y="14"/>
                    <a:pt x="10" y="14"/>
                  </a:cubicBezTo>
                  <a:cubicBezTo>
                    <a:pt x="10" y="14"/>
                    <a:pt x="10" y="14"/>
                    <a:pt x="10" y="14"/>
                  </a:cubicBezTo>
                  <a:close/>
                  <a:moveTo>
                    <a:pt x="11" y="40"/>
                  </a:moveTo>
                  <a:cubicBezTo>
                    <a:pt x="11" y="40"/>
                    <a:pt x="11" y="40"/>
                    <a:pt x="11" y="40"/>
                  </a:cubicBezTo>
                  <a:cubicBezTo>
                    <a:pt x="11" y="40"/>
                    <a:pt x="11" y="40"/>
                    <a:pt x="11" y="40"/>
                  </a:cubicBezTo>
                  <a:cubicBezTo>
                    <a:pt x="11" y="40"/>
                    <a:pt x="11" y="40"/>
                    <a:pt x="11" y="40"/>
                  </a:cubicBezTo>
                  <a:close/>
                  <a:moveTo>
                    <a:pt x="11" y="41"/>
                  </a:moveTo>
                  <a:cubicBezTo>
                    <a:pt x="12" y="41"/>
                    <a:pt x="12" y="41"/>
                    <a:pt x="12" y="41"/>
                  </a:cubicBezTo>
                  <a:cubicBezTo>
                    <a:pt x="12" y="42"/>
                    <a:pt x="12" y="42"/>
                    <a:pt x="12" y="42"/>
                  </a:cubicBezTo>
                  <a:cubicBezTo>
                    <a:pt x="11" y="42"/>
                    <a:pt x="11" y="42"/>
                    <a:pt x="11" y="42"/>
                  </a:cubicBezTo>
                  <a:lnTo>
                    <a:pt x="11" y="41"/>
                  </a:lnTo>
                  <a:close/>
                  <a:moveTo>
                    <a:pt x="13" y="7"/>
                  </a:moveTo>
                  <a:cubicBezTo>
                    <a:pt x="13" y="8"/>
                    <a:pt x="13" y="8"/>
                    <a:pt x="13" y="8"/>
                  </a:cubicBezTo>
                  <a:cubicBezTo>
                    <a:pt x="13" y="8"/>
                    <a:pt x="13" y="8"/>
                    <a:pt x="13" y="8"/>
                  </a:cubicBezTo>
                  <a:cubicBezTo>
                    <a:pt x="13" y="8"/>
                    <a:pt x="13" y="8"/>
                    <a:pt x="13" y="8"/>
                  </a:cubicBezTo>
                  <a:cubicBezTo>
                    <a:pt x="12" y="8"/>
                    <a:pt x="12" y="8"/>
                    <a:pt x="12" y="8"/>
                  </a:cubicBezTo>
                  <a:cubicBezTo>
                    <a:pt x="12" y="7"/>
                    <a:pt x="12" y="7"/>
                    <a:pt x="12" y="7"/>
                  </a:cubicBezTo>
                  <a:lnTo>
                    <a:pt x="13" y="7"/>
                  </a:lnTo>
                  <a:close/>
                  <a:moveTo>
                    <a:pt x="12" y="118"/>
                  </a:moveTo>
                  <a:cubicBezTo>
                    <a:pt x="13" y="118"/>
                    <a:pt x="13" y="118"/>
                    <a:pt x="13" y="118"/>
                  </a:cubicBezTo>
                  <a:cubicBezTo>
                    <a:pt x="13" y="118"/>
                    <a:pt x="13" y="118"/>
                    <a:pt x="13" y="118"/>
                  </a:cubicBezTo>
                  <a:cubicBezTo>
                    <a:pt x="12" y="118"/>
                    <a:pt x="12" y="118"/>
                    <a:pt x="12" y="118"/>
                  </a:cubicBezTo>
                  <a:close/>
                  <a:moveTo>
                    <a:pt x="13" y="0"/>
                  </a:moveTo>
                  <a:cubicBezTo>
                    <a:pt x="13" y="0"/>
                    <a:pt x="13" y="0"/>
                    <a:pt x="13" y="0"/>
                  </a:cubicBezTo>
                  <a:cubicBezTo>
                    <a:pt x="13" y="0"/>
                    <a:pt x="13" y="0"/>
                    <a:pt x="13" y="0"/>
                  </a:cubicBezTo>
                  <a:cubicBezTo>
                    <a:pt x="13" y="0"/>
                    <a:pt x="13" y="0"/>
                    <a:pt x="13" y="0"/>
                  </a:cubicBezTo>
                  <a:cubicBezTo>
                    <a:pt x="14" y="0"/>
                    <a:pt x="14" y="0"/>
                    <a:pt x="14" y="0"/>
                  </a:cubicBezTo>
                  <a:cubicBezTo>
                    <a:pt x="14" y="0"/>
                    <a:pt x="14" y="0"/>
                    <a:pt x="14" y="0"/>
                  </a:cubicBezTo>
                  <a:cubicBezTo>
                    <a:pt x="14" y="1"/>
                    <a:pt x="14" y="1"/>
                    <a:pt x="14" y="1"/>
                  </a:cubicBezTo>
                  <a:cubicBezTo>
                    <a:pt x="14" y="1"/>
                    <a:pt x="13" y="2"/>
                    <a:pt x="13" y="2"/>
                  </a:cubicBezTo>
                  <a:cubicBezTo>
                    <a:pt x="13" y="2"/>
                    <a:pt x="13" y="2"/>
                    <a:pt x="13" y="2"/>
                  </a:cubicBezTo>
                  <a:cubicBezTo>
                    <a:pt x="12" y="2"/>
                    <a:pt x="12" y="1"/>
                    <a:pt x="12" y="1"/>
                  </a:cubicBezTo>
                  <a:lnTo>
                    <a:pt x="13" y="0"/>
                  </a:lnTo>
                  <a:close/>
                  <a:moveTo>
                    <a:pt x="14" y="103"/>
                  </a:moveTo>
                  <a:cubicBezTo>
                    <a:pt x="14" y="103"/>
                    <a:pt x="14" y="103"/>
                    <a:pt x="14" y="103"/>
                  </a:cubicBezTo>
                  <a:cubicBezTo>
                    <a:pt x="13" y="104"/>
                    <a:pt x="13" y="104"/>
                    <a:pt x="13" y="104"/>
                  </a:cubicBezTo>
                  <a:cubicBezTo>
                    <a:pt x="12" y="104"/>
                    <a:pt x="12" y="104"/>
                    <a:pt x="12" y="104"/>
                  </a:cubicBezTo>
                  <a:cubicBezTo>
                    <a:pt x="12" y="104"/>
                    <a:pt x="12" y="104"/>
                    <a:pt x="12" y="104"/>
                  </a:cubicBezTo>
                  <a:lnTo>
                    <a:pt x="14" y="103"/>
                  </a:lnTo>
                  <a:close/>
                  <a:moveTo>
                    <a:pt x="13" y="97"/>
                  </a:moveTo>
                  <a:cubicBezTo>
                    <a:pt x="14" y="97"/>
                    <a:pt x="14" y="97"/>
                    <a:pt x="14" y="97"/>
                  </a:cubicBezTo>
                  <a:cubicBezTo>
                    <a:pt x="14" y="98"/>
                    <a:pt x="14" y="98"/>
                    <a:pt x="14" y="98"/>
                  </a:cubicBezTo>
                  <a:cubicBezTo>
                    <a:pt x="13" y="98"/>
                    <a:pt x="13" y="98"/>
                    <a:pt x="13" y="98"/>
                  </a:cubicBezTo>
                  <a:lnTo>
                    <a:pt x="13" y="97"/>
                  </a:lnTo>
                  <a:close/>
                  <a:moveTo>
                    <a:pt x="13" y="124"/>
                  </a:moveTo>
                  <a:cubicBezTo>
                    <a:pt x="14" y="124"/>
                    <a:pt x="14" y="124"/>
                    <a:pt x="14" y="124"/>
                  </a:cubicBezTo>
                  <a:cubicBezTo>
                    <a:pt x="14" y="125"/>
                    <a:pt x="14" y="125"/>
                    <a:pt x="14" y="125"/>
                  </a:cubicBezTo>
                  <a:cubicBezTo>
                    <a:pt x="13" y="125"/>
                    <a:pt x="13" y="125"/>
                    <a:pt x="13" y="125"/>
                  </a:cubicBezTo>
                  <a:lnTo>
                    <a:pt x="13" y="124"/>
                  </a:lnTo>
                  <a:close/>
                  <a:moveTo>
                    <a:pt x="14" y="34"/>
                  </a:moveTo>
                  <a:cubicBezTo>
                    <a:pt x="14" y="35"/>
                    <a:pt x="14" y="35"/>
                    <a:pt x="14" y="35"/>
                  </a:cubicBezTo>
                  <a:cubicBezTo>
                    <a:pt x="14" y="35"/>
                    <a:pt x="14" y="35"/>
                    <a:pt x="14" y="35"/>
                  </a:cubicBezTo>
                  <a:cubicBezTo>
                    <a:pt x="13" y="35"/>
                    <a:pt x="13" y="35"/>
                    <a:pt x="13" y="35"/>
                  </a:cubicBezTo>
                  <a:lnTo>
                    <a:pt x="14" y="34"/>
                  </a:lnTo>
                  <a:close/>
                  <a:moveTo>
                    <a:pt x="13" y="100"/>
                  </a:moveTo>
                  <a:cubicBezTo>
                    <a:pt x="14" y="100"/>
                    <a:pt x="14" y="100"/>
                    <a:pt x="14" y="100"/>
                  </a:cubicBezTo>
                  <a:cubicBezTo>
                    <a:pt x="14" y="101"/>
                    <a:pt x="14" y="101"/>
                    <a:pt x="14" y="101"/>
                  </a:cubicBezTo>
                  <a:cubicBezTo>
                    <a:pt x="13" y="101"/>
                    <a:pt x="13" y="101"/>
                    <a:pt x="13" y="101"/>
                  </a:cubicBezTo>
                  <a:lnTo>
                    <a:pt x="13" y="100"/>
                  </a:lnTo>
                  <a:close/>
                  <a:moveTo>
                    <a:pt x="13" y="122"/>
                  </a:moveTo>
                  <a:cubicBezTo>
                    <a:pt x="14" y="122"/>
                    <a:pt x="14" y="122"/>
                    <a:pt x="14" y="122"/>
                  </a:cubicBezTo>
                  <a:cubicBezTo>
                    <a:pt x="14" y="123"/>
                    <a:pt x="14" y="123"/>
                    <a:pt x="14" y="123"/>
                  </a:cubicBezTo>
                  <a:cubicBezTo>
                    <a:pt x="13" y="123"/>
                    <a:pt x="13" y="123"/>
                    <a:pt x="13" y="123"/>
                  </a:cubicBezTo>
                  <a:lnTo>
                    <a:pt x="13" y="122"/>
                  </a:lnTo>
                  <a:close/>
                  <a:moveTo>
                    <a:pt x="14" y="120"/>
                  </a:moveTo>
                  <a:cubicBezTo>
                    <a:pt x="14" y="120"/>
                    <a:pt x="14" y="120"/>
                    <a:pt x="14" y="120"/>
                  </a:cubicBezTo>
                  <a:cubicBezTo>
                    <a:pt x="14" y="122"/>
                    <a:pt x="14" y="122"/>
                    <a:pt x="14" y="122"/>
                  </a:cubicBezTo>
                  <a:cubicBezTo>
                    <a:pt x="14" y="122"/>
                    <a:pt x="14" y="122"/>
                    <a:pt x="14" y="122"/>
                  </a:cubicBezTo>
                  <a:lnTo>
                    <a:pt x="14" y="120"/>
                  </a:lnTo>
                  <a:close/>
                  <a:moveTo>
                    <a:pt x="15" y="30"/>
                  </a:moveTo>
                  <a:cubicBezTo>
                    <a:pt x="15" y="31"/>
                    <a:pt x="15" y="31"/>
                    <a:pt x="15" y="31"/>
                  </a:cubicBezTo>
                  <a:cubicBezTo>
                    <a:pt x="14" y="31"/>
                    <a:pt x="14" y="32"/>
                    <a:pt x="14" y="32"/>
                  </a:cubicBezTo>
                  <a:cubicBezTo>
                    <a:pt x="14" y="31"/>
                    <a:pt x="14" y="31"/>
                    <a:pt x="14" y="31"/>
                  </a:cubicBezTo>
                  <a:cubicBezTo>
                    <a:pt x="14" y="30"/>
                    <a:pt x="14" y="30"/>
                    <a:pt x="15" y="30"/>
                  </a:cubicBezTo>
                  <a:moveTo>
                    <a:pt x="15" y="103"/>
                  </a:moveTo>
                  <a:cubicBezTo>
                    <a:pt x="15" y="105"/>
                    <a:pt x="15" y="105"/>
                    <a:pt x="15" y="105"/>
                  </a:cubicBezTo>
                  <a:cubicBezTo>
                    <a:pt x="14" y="105"/>
                    <a:pt x="14" y="105"/>
                    <a:pt x="14" y="105"/>
                  </a:cubicBezTo>
                  <a:cubicBezTo>
                    <a:pt x="14" y="103"/>
                    <a:pt x="14" y="103"/>
                    <a:pt x="14" y="103"/>
                  </a:cubicBezTo>
                  <a:cubicBezTo>
                    <a:pt x="14" y="103"/>
                    <a:pt x="14" y="103"/>
                    <a:pt x="14" y="103"/>
                  </a:cubicBezTo>
                  <a:lnTo>
                    <a:pt x="15" y="103"/>
                  </a:lnTo>
                  <a:close/>
                  <a:moveTo>
                    <a:pt x="14" y="128"/>
                  </a:moveTo>
                  <a:cubicBezTo>
                    <a:pt x="15" y="128"/>
                    <a:pt x="15" y="128"/>
                    <a:pt x="15" y="128"/>
                  </a:cubicBezTo>
                  <a:cubicBezTo>
                    <a:pt x="15" y="128"/>
                    <a:pt x="15" y="128"/>
                    <a:pt x="15" y="128"/>
                  </a:cubicBezTo>
                  <a:cubicBezTo>
                    <a:pt x="14" y="128"/>
                    <a:pt x="14" y="128"/>
                    <a:pt x="14" y="128"/>
                  </a:cubicBezTo>
                  <a:close/>
                  <a:moveTo>
                    <a:pt x="14" y="124"/>
                  </a:moveTo>
                  <a:cubicBezTo>
                    <a:pt x="15" y="124"/>
                    <a:pt x="15" y="124"/>
                    <a:pt x="15" y="124"/>
                  </a:cubicBezTo>
                  <a:cubicBezTo>
                    <a:pt x="15" y="124"/>
                    <a:pt x="15" y="124"/>
                    <a:pt x="15" y="124"/>
                  </a:cubicBezTo>
                  <a:cubicBezTo>
                    <a:pt x="14" y="124"/>
                    <a:pt x="14" y="124"/>
                    <a:pt x="14" y="124"/>
                  </a:cubicBezTo>
                  <a:close/>
                  <a:moveTo>
                    <a:pt x="15" y="100"/>
                  </a:moveTo>
                  <a:cubicBezTo>
                    <a:pt x="15" y="100"/>
                    <a:pt x="15" y="100"/>
                    <a:pt x="15" y="100"/>
                  </a:cubicBezTo>
                  <a:cubicBezTo>
                    <a:pt x="15" y="101"/>
                    <a:pt x="15" y="101"/>
                    <a:pt x="15" y="101"/>
                  </a:cubicBezTo>
                  <a:cubicBezTo>
                    <a:pt x="15" y="101"/>
                    <a:pt x="15" y="101"/>
                    <a:pt x="15" y="101"/>
                  </a:cubicBezTo>
                  <a:lnTo>
                    <a:pt x="15" y="100"/>
                  </a:lnTo>
                  <a:close/>
                  <a:moveTo>
                    <a:pt x="15" y="115"/>
                  </a:moveTo>
                  <a:cubicBezTo>
                    <a:pt x="15" y="117"/>
                    <a:pt x="15" y="117"/>
                    <a:pt x="15" y="117"/>
                  </a:cubicBezTo>
                  <a:cubicBezTo>
                    <a:pt x="15" y="117"/>
                    <a:pt x="15" y="117"/>
                    <a:pt x="15" y="117"/>
                  </a:cubicBezTo>
                  <a:cubicBezTo>
                    <a:pt x="15" y="116"/>
                    <a:pt x="15" y="116"/>
                    <a:pt x="15" y="116"/>
                  </a:cubicBezTo>
                  <a:cubicBezTo>
                    <a:pt x="15" y="115"/>
                    <a:pt x="15" y="115"/>
                    <a:pt x="15" y="115"/>
                  </a:cubicBezTo>
                  <a:close/>
                  <a:moveTo>
                    <a:pt x="15" y="122"/>
                  </a:moveTo>
                  <a:cubicBezTo>
                    <a:pt x="15" y="122"/>
                    <a:pt x="15" y="122"/>
                    <a:pt x="15" y="122"/>
                  </a:cubicBezTo>
                  <a:cubicBezTo>
                    <a:pt x="15" y="123"/>
                    <a:pt x="15" y="123"/>
                    <a:pt x="15" y="123"/>
                  </a:cubicBezTo>
                  <a:cubicBezTo>
                    <a:pt x="15" y="123"/>
                    <a:pt x="15" y="123"/>
                    <a:pt x="15" y="123"/>
                  </a:cubicBezTo>
                  <a:lnTo>
                    <a:pt x="15" y="122"/>
                  </a:lnTo>
                  <a:close/>
                  <a:moveTo>
                    <a:pt x="16" y="3"/>
                  </a:moveTo>
                  <a:cubicBezTo>
                    <a:pt x="16" y="3"/>
                    <a:pt x="16" y="3"/>
                    <a:pt x="16" y="3"/>
                  </a:cubicBezTo>
                  <a:cubicBezTo>
                    <a:pt x="16" y="4"/>
                    <a:pt x="16" y="4"/>
                    <a:pt x="16" y="4"/>
                  </a:cubicBezTo>
                  <a:cubicBezTo>
                    <a:pt x="16" y="5"/>
                    <a:pt x="16" y="5"/>
                    <a:pt x="16" y="5"/>
                  </a:cubicBezTo>
                  <a:cubicBezTo>
                    <a:pt x="15" y="3"/>
                    <a:pt x="15" y="3"/>
                    <a:pt x="15" y="3"/>
                  </a:cubicBezTo>
                  <a:cubicBezTo>
                    <a:pt x="15" y="3"/>
                    <a:pt x="15" y="3"/>
                    <a:pt x="15" y="3"/>
                  </a:cubicBezTo>
                  <a:lnTo>
                    <a:pt x="16" y="3"/>
                  </a:lnTo>
                  <a:close/>
                  <a:moveTo>
                    <a:pt x="16" y="8"/>
                  </a:moveTo>
                  <a:cubicBezTo>
                    <a:pt x="16" y="8"/>
                    <a:pt x="16" y="8"/>
                    <a:pt x="16" y="8"/>
                  </a:cubicBezTo>
                  <a:cubicBezTo>
                    <a:pt x="16" y="8"/>
                    <a:pt x="16" y="8"/>
                    <a:pt x="16" y="8"/>
                  </a:cubicBezTo>
                  <a:cubicBezTo>
                    <a:pt x="16" y="8"/>
                    <a:pt x="16" y="8"/>
                    <a:pt x="16" y="8"/>
                  </a:cubicBezTo>
                  <a:close/>
                  <a:moveTo>
                    <a:pt x="16" y="98"/>
                  </a:moveTo>
                  <a:cubicBezTo>
                    <a:pt x="16" y="99"/>
                    <a:pt x="16" y="99"/>
                    <a:pt x="16" y="99"/>
                  </a:cubicBezTo>
                  <a:cubicBezTo>
                    <a:pt x="16" y="98"/>
                    <a:pt x="16" y="98"/>
                    <a:pt x="16" y="98"/>
                  </a:cubicBezTo>
                  <a:cubicBezTo>
                    <a:pt x="16" y="98"/>
                    <a:pt x="16" y="98"/>
                    <a:pt x="16" y="98"/>
                  </a:cubicBezTo>
                  <a:close/>
                  <a:moveTo>
                    <a:pt x="16" y="115"/>
                  </a:moveTo>
                  <a:cubicBezTo>
                    <a:pt x="16" y="118"/>
                    <a:pt x="16" y="118"/>
                    <a:pt x="16" y="118"/>
                  </a:cubicBezTo>
                  <a:cubicBezTo>
                    <a:pt x="17" y="118"/>
                    <a:pt x="17" y="117"/>
                    <a:pt x="17" y="116"/>
                  </a:cubicBezTo>
                  <a:cubicBezTo>
                    <a:pt x="17" y="115"/>
                    <a:pt x="17" y="115"/>
                    <a:pt x="17" y="115"/>
                  </a:cubicBezTo>
                  <a:cubicBezTo>
                    <a:pt x="17" y="115"/>
                    <a:pt x="17" y="115"/>
                    <a:pt x="17" y="115"/>
                  </a:cubicBezTo>
                  <a:lnTo>
                    <a:pt x="16" y="115"/>
                  </a:lnTo>
                  <a:close/>
                  <a:moveTo>
                    <a:pt x="17" y="1"/>
                  </a:moveTo>
                  <a:cubicBezTo>
                    <a:pt x="18" y="1"/>
                    <a:pt x="18" y="1"/>
                    <a:pt x="18" y="1"/>
                  </a:cubicBezTo>
                  <a:cubicBezTo>
                    <a:pt x="18" y="2"/>
                    <a:pt x="18" y="2"/>
                    <a:pt x="18" y="2"/>
                  </a:cubicBezTo>
                  <a:cubicBezTo>
                    <a:pt x="17" y="2"/>
                    <a:pt x="17" y="2"/>
                    <a:pt x="17" y="2"/>
                  </a:cubicBezTo>
                  <a:cubicBezTo>
                    <a:pt x="17" y="2"/>
                    <a:pt x="17" y="2"/>
                    <a:pt x="17" y="2"/>
                  </a:cubicBezTo>
                  <a:cubicBezTo>
                    <a:pt x="17" y="2"/>
                    <a:pt x="17" y="2"/>
                    <a:pt x="17" y="2"/>
                  </a:cubicBezTo>
                  <a:cubicBezTo>
                    <a:pt x="17" y="1"/>
                    <a:pt x="17" y="1"/>
                    <a:pt x="17" y="1"/>
                  </a:cubicBezTo>
                  <a:cubicBezTo>
                    <a:pt x="17" y="1"/>
                    <a:pt x="17" y="1"/>
                    <a:pt x="17" y="1"/>
                  </a:cubicBezTo>
                  <a:close/>
                  <a:moveTo>
                    <a:pt x="17" y="6"/>
                  </a:moveTo>
                  <a:cubicBezTo>
                    <a:pt x="17" y="7"/>
                    <a:pt x="17" y="7"/>
                    <a:pt x="17" y="7"/>
                  </a:cubicBezTo>
                  <a:cubicBezTo>
                    <a:pt x="17" y="7"/>
                    <a:pt x="17" y="7"/>
                    <a:pt x="17" y="7"/>
                  </a:cubicBezTo>
                  <a:lnTo>
                    <a:pt x="17" y="6"/>
                  </a:lnTo>
                  <a:close/>
                  <a:moveTo>
                    <a:pt x="17" y="121"/>
                  </a:moveTo>
                  <a:cubicBezTo>
                    <a:pt x="17" y="121"/>
                    <a:pt x="17" y="121"/>
                    <a:pt x="17" y="121"/>
                  </a:cubicBezTo>
                  <a:cubicBezTo>
                    <a:pt x="17" y="122"/>
                    <a:pt x="17" y="122"/>
                    <a:pt x="17" y="122"/>
                  </a:cubicBezTo>
                  <a:cubicBezTo>
                    <a:pt x="17" y="122"/>
                    <a:pt x="17" y="122"/>
                    <a:pt x="17" y="122"/>
                  </a:cubicBezTo>
                  <a:lnTo>
                    <a:pt x="17" y="121"/>
                  </a:lnTo>
                  <a:close/>
                  <a:moveTo>
                    <a:pt x="17" y="123"/>
                  </a:moveTo>
                  <a:cubicBezTo>
                    <a:pt x="17" y="123"/>
                    <a:pt x="17" y="123"/>
                    <a:pt x="17" y="123"/>
                  </a:cubicBezTo>
                  <a:cubicBezTo>
                    <a:pt x="17" y="123"/>
                    <a:pt x="17" y="123"/>
                    <a:pt x="17" y="123"/>
                  </a:cubicBezTo>
                  <a:close/>
                  <a:moveTo>
                    <a:pt x="17" y="98"/>
                  </a:moveTo>
                  <a:cubicBezTo>
                    <a:pt x="17" y="98"/>
                    <a:pt x="17" y="98"/>
                    <a:pt x="17" y="98"/>
                  </a:cubicBezTo>
                  <a:cubicBezTo>
                    <a:pt x="18" y="98"/>
                    <a:pt x="18" y="98"/>
                    <a:pt x="18" y="98"/>
                  </a:cubicBezTo>
                  <a:cubicBezTo>
                    <a:pt x="18" y="97"/>
                    <a:pt x="18" y="97"/>
                    <a:pt x="18" y="97"/>
                  </a:cubicBezTo>
                  <a:lnTo>
                    <a:pt x="17" y="98"/>
                  </a:lnTo>
                  <a:close/>
                  <a:moveTo>
                    <a:pt x="18" y="117"/>
                  </a:moveTo>
                  <a:cubicBezTo>
                    <a:pt x="18" y="117"/>
                    <a:pt x="18" y="117"/>
                    <a:pt x="18" y="117"/>
                  </a:cubicBezTo>
                  <a:cubicBezTo>
                    <a:pt x="18" y="116"/>
                    <a:pt x="18" y="116"/>
                    <a:pt x="18" y="116"/>
                  </a:cubicBezTo>
                  <a:cubicBezTo>
                    <a:pt x="18" y="116"/>
                    <a:pt x="18" y="116"/>
                    <a:pt x="18" y="116"/>
                  </a:cubicBezTo>
                  <a:lnTo>
                    <a:pt x="18" y="117"/>
                  </a:lnTo>
                  <a:close/>
                  <a:moveTo>
                    <a:pt x="18" y="96"/>
                  </a:moveTo>
                  <a:cubicBezTo>
                    <a:pt x="19" y="96"/>
                    <a:pt x="19" y="96"/>
                    <a:pt x="19" y="96"/>
                  </a:cubicBezTo>
                  <a:cubicBezTo>
                    <a:pt x="19" y="96"/>
                    <a:pt x="19" y="96"/>
                    <a:pt x="19" y="96"/>
                  </a:cubicBezTo>
                  <a:cubicBezTo>
                    <a:pt x="18" y="96"/>
                    <a:pt x="18" y="96"/>
                    <a:pt x="18" y="96"/>
                  </a:cubicBezTo>
                  <a:close/>
                  <a:moveTo>
                    <a:pt x="19" y="97"/>
                  </a:moveTo>
                  <a:cubicBezTo>
                    <a:pt x="19" y="97"/>
                    <a:pt x="19" y="97"/>
                    <a:pt x="19" y="97"/>
                  </a:cubicBezTo>
                  <a:cubicBezTo>
                    <a:pt x="19" y="97"/>
                    <a:pt x="19" y="97"/>
                    <a:pt x="19" y="97"/>
                  </a:cubicBezTo>
                  <a:cubicBezTo>
                    <a:pt x="19" y="97"/>
                    <a:pt x="19" y="97"/>
                    <a:pt x="19" y="97"/>
                  </a:cubicBezTo>
                  <a:close/>
                  <a:moveTo>
                    <a:pt x="19" y="117"/>
                  </a:moveTo>
                  <a:cubicBezTo>
                    <a:pt x="19" y="118"/>
                    <a:pt x="19" y="118"/>
                    <a:pt x="19" y="118"/>
                  </a:cubicBezTo>
                  <a:cubicBezTo>
                    <a:pt x="20" y="118"/>
                    <a:pt x="20" y="118"/>
                    <a:pt x="20" y="118"/>
                  </a:cubicBezTo>
                  <a:lnTo>
                    <a:pt x="19" y="117"/>
                  </a:lnTo>
                  <a:close/>
                  <a:moveTo>
                    <a:pt x="20" y="118"/>
                  </a:moveTo>
                  <a:cubicBezTo>
                    <a:pt x="20" y="121"/>
                    <a:pt x="20" y="121"/>
                    <a:pt x="20" y="121"/>
                  </a:cubicBezTo>
                  <a:cubicBezTo>
                    <a:pt x="20" y="121"/>
                    <a:pt x="20" y="121"/>
                    <a:pt x="20" y="121"/>
                  </a:cubicBezTo>
                  <a:cubicBezTo>
                    <a:pt x="20" y="120"/>
                    <a:pt x="20" y="120"/>
                    <a:pt x="20" y="120"/>
                  </a:cubicBezTo>
                  <a:cubicBezTo>
                    <a:pt x="20" y="118"/>
                    <a:pt x="20" y="118"/>
                    <a:pt x="20" y="118"/>
                  </a:cubicBezTo>
                  <a:close/>
                  <a:moveTo>
                    <a:pt x="20" y="128"/>
                  </a:moveTo>
                  <a:cubicBezTo>
                    <a:pt x="20" y="129"/>
                    <a:pt x="20" y="129"/>
                    <a:pt x="21" y="129"/>
                  </a:cubicBezTo>
                  <a:cubicBezTo>
                    <a:pt x="21" y="130"/>
                    <a:pt x="21" y="130"/>
                    <a:pt x="21" y="130"/>
                  </a:cubicBezTo>
                  <a:cubicBezTo>
                    <a:pt x="21" y="130"/>
                    <a:pt x="21" y="130"/>
                    <a:pt x="21" y="130"/>
                  </a:cubicBezTo>
                  <a:cubicBezTo>
                    <a:pt x="20" y="130"/>
                    <a:pt x="20" y="129"/>
                    <a:pt x="20" y="129"/>
                  </a:cubicBezTo>
                  <a:lnTo>
                    <a:pt x="20" y="128"/>
                  </a:lnTo>
                  <a:close/>
                  <a:moveTo>
                    <a:pt x="20" y="123"/>
                  </a:moveTo>
                  <a:cubicBezTo>
                    <a:pt x="21" y="123"/>
                    <a:pt x="21" y="123"/>
                    <a:pt x="21" y="123"/>
                  </a:cubicBezTo>
                  <a:cubicBezTo>
                    <a:pt x="21" y="123"/>
                    <a:pt x="21" y="123"/>
                    <a:pt x="21" y="123"/>
                  </a:cubicBezTo>
                  <a:cubicBezTo>
                    <a:pt x="20" y="123"/>
                    <a:pt x="20" y="123"/>
                    <a:pt x="20" y="123"/>
                  </a:cubicBezTo>
                  <a:close/>
                  <a:moveTo>
                    <a:pt x="21" y="124"/>
                  </a:moveTo>
                  <a:cubicBezTo>
                    <a:pt x="21" y="124"/>
                    <a:pt x="21" y="124"/>
                    <a:pt x="21" y="124"/>
                  </a:cubicBezTo>
                  <a:cubicBezTo>
                    <a:pt x="21" y="123"/>
                    <a:pt x="21" y="123"/>
                    <a:pt x="21" y="123"/>
                  </a:cubicBezTo>
                  <a:cubicBezTo>
                    <a:pt x="21" y="123"/>
                    <a:pt x="21" y="123"/>
                    <a:pt x="21" y="123"/>
                  </a:cubicBezTo>
                  <a:lnTo>
                    <a:pt x="21" y="124"/>
                  </a:lnTo>
                  <a:close/>
                  <a:moveTo>
                    <a:pt x="21" y="128"/>
                  </a:moveTo>
                  <a:cubicBezTo>
                    <a:pt x="21" y="128"/>
                    <a:pt x="21" y="128"/>
                    <a:pt x="21" y="128"/>
                  </a:cubicBezTo>
                  <a:cubicBezTo>
                    <a:pt x="21" y="128"/>
                    <a:pt x="21" y="128"/>
                    <a:pt x="21" y="128"/>
                  </a:cubicBezTo>
                  <a:cubicBezTo>
                    <a:pt x="21" y="128"/>
                    <a:pt x="21" y="128"/>
                    <a:pt x="21" y="128"/>
                  </a:cubicBezTo>
                  <a:close/>
                  <a:moveTo>
                    <a:pt x="21" y="135"/>
                  </a:moveTo>
                  <a:cubicBezTo>
                    <a:pt x="21" y="135"/>
                    <a:pt x="21" y="135"/>
                    <a:pt x="21" y="135"/>
                  </a:cubicBezTo>
                  <a:cubicBezTo>
                    <a:pt x="21" y="134"/>
                    <a:pt x="21" y="134"/>
                    <a:pt x="21" y="134"/>
                  </a:cubicBezTo>
                  <a:cubicBezTo>
                    <a:pt x="21" y="134"/>
                    <a:pt x="21" y="134"/>
                    <a:pt x="21" y="134"/>
                  </a:cubicBezTo>
                  <a:lnTo>
                    <a:pt x="21" y="135"/>
                  </a:lnTo>
                  <a:close/>
                  <a:moveTo>
                    <a:pt x="21" y="125"/>
                  </a:moveTo>
                  <a:cubicBezTo>
                    <a:pt x="22" y="125"/>
                    <a:pt x="22" y="125"/>
                    <a:pt x="22" y="125"/>
                  </a:cubicBezTo>
                  <a:cubicBezTo>
                    <a:pt x="22" y="126"/>
                    <a:pt x="22" y="126"/>
                    <a:pt x="22" y="126"/>
                  </a:cubicBezTo>
                  <a:cubicBezTo>
                    <a:pt x="21" y="126"/>
                    <a:pt x="21" y="126"/>
                    <a:pt x="21" y="126"/>
                  </a:cubicBezTo>
                  <a:lnTo>
                    <a:pt x="21" y="125"/>
                  </a:lnTo>
                  <a:close/>
                  <a:moveTo>
                    <a:pt x="22" y="132"/>
                  </a:moveTo>
                  <a:cubicBezTo>
                    <a:pt x="22" y="132"/>
                    <a:pt x="22" y="132"/>
                    <a:pt x="22" y="132"/>
                  </a:cubicBezTo>
                  <a:cubicBezTo>
                    <a:pt x="22" y="131"/>
                    <a:pt x="22" y="131"/>
                    <a:pt x="22" y="131"/>
                  </a:cubicBezTo>
                  <a:cubicBezTo>
                    <a:pt x="22" y="131"/>
                    <a:pt x="22" y="131"/>
                    <a:pt x="22" y="131"/>
                  </a:cubicBezTo>
                  <a:lnTo>
                    <a:pt x="22" y="132"/>
                  </a:lnTo>
                  <a:close/>
                  <a:moveTo>
                    <a:pt x="23" y="157"/>
                  </a:moveTo>
                  <a:cubicBezTo>
                    <a:pt x="23" y="157"/>
                    <a:pt x="23" y="157"/>
                    <a:pt x="23" y="157"/>
                  </a:cubicBezTo>
                  <a:cubicBezTo>
                    <a:pt x="24" y="157"/>
                    <a:pt x="24" y="157"/>
                    <a:pt x="24" y="157"/>
                  </a:cubicBezTo>
                  <a:cubicBezTo>
                    <a:pt x="24" y="157"/>
                    <a:pt x="24" y="157"/>
                    <a:pt x="24" y="157"/>
                  </a:cubicBezTo>
                  <a:cubicBezTo>
                    <a:pt x="24" y="157"/>
                    <a:pt x="24" y="157"/>
                    <a:pt x="24" y="157"/>
                  </a:cubicBezTo>
                  <a:cubicBezTo>
                    <a:pt x="24" y="157"/>
                    <a:pt x="24" y="157"/>
                    <a:pt x="24" y="157"/>
                  </a:cubicBezTo>
                  <a:cubicBezTo>
                    <a:pt x="24" y="157"/>
                    <a:pt x="24" y="157"/>
                    <a:pt x="24" y="157"/>
                  </a:cubicBezTo>
                  <a:cubicBezTo>
                    <a:pt x="23" y="157"/>
                    <a:pt x="23" y="157"/>
                    <a:pt x="23" y="157"/>
                  </a:cubicBezTo>
                  <a:close/>
                  <a:moveTo>
                    <a:pt x="24" y="191"/>
                  </a:moveTo>
                  <a:cubicBezTo>
                    <a:pt x="25" y="191"/>
                    <a:pt x="25" y="191"/>
                    <a:pt x="25" y="191"/>
                  </a:cubicBezTo>
                  <a:cubicBezTo>
                    <a:pt x="25" y="191"/>
                    <a:pt x="25" y="191"/>
                    <a:pt x="25" y="191"/>
                  </a:cubicBezTo>
                  <a:cubicBezTo>
                    <a:pt x="24" y="191"/>
                    <a:pt x="24" y="191"/>
                    <a:pt x="24" y="191"/>
                  </a:cubicBezTo>
                  <a:close/>
                  <a:moveTo>
                    <a:pt x="24" y="137"/>
                  </a:moveTo>
                  <a:cubicBezTo>
                    <a:pt x="25" y="137"/>
                    <a:pt x="25" y="137"/>
                    <a:pt x="25" y="137"/>
                  </a:cubicBezTo>
                  <a:cubicBezTo>
                    <a:pt x="25" y="135"/>
                    <a:pt x="25" y="135"/>
                    <a:pt x="25" y="135"/>
                  </a:cubicBezTo>
                  <a:cubicBezTo>
                    <a:pt x="24" y="135"/>
                    <a:pt x="24" y="135"/>
                    <a:pt x="24" y="135"/>
                  </a:cubicBezTo>
                  <a:lnTo>
                    <a:pt x="24" y="137"/>
                  </a:lnTo>
                  <a:close/>
                  <a:moveTo>
                    <a:pt x="24" y="138"/>
                  </a:moveTo>
                  <a:cubicBezTo>
                    <a:pt x="25" y="138"/>
                    <a:pt x="25" y="138"/>
                    <a:pt x="25" y="138"/>
                  </a:cubicBezTo>
                  <a:cubicBezTo>
                    <a:pt x="25" y="137"/>
                    <a:pt x="25" y="137"/>
                    <a:pt x="25" y="137"/>
                  </a:cubicBezTo>
                  <a:cubicBezTo>
                    <a:pt x="24" y="137"/>
                    <a:pt x="24" y="137"/>
                    <a:pt x="24" y="137"/>
                  </a:cubicBezTo>
                  <a:lnTo>
                    <a:pt x="24" y="138"/>
                  </a:lnTo>
                  <a:close/>
                  <a:moveTo>
                    <a:pt x="25" y="5"/>
                  </a:moveTo>
                  <a:cubicBezTo>
                    <a:pt x="25" y="6"/>
                    <a:pt x="25" y="6"/>
                    <a:pt x="25" y="6"/>
                  </a:cubicBezTo>
                  <a:cubicBezTo>
                    <a:pt x="26" y="6"/>
                    <a:pt x="26" y="6"/>
                    <a:pt x="26" y="6"/>
                  </a:cubicBezTo>
                  <a:cubicBezTo>
                    <a:pt x="26" y="6"/>
                    <a:pt x="26" y="6"/>
                    <a:pt x="26" y="6"/>
                  </a:cubicBezTo>
                  <a:cubicBezTo>
                    <a:pt x="25" y="4"/>
                    <a:pt x="25" y="4"/>
                    <a:pt x="25" y="4"/>
                  </a:cubicBezTo>
                  <a:lnTo>
                    <a:pt x="25" y="5"/>
                  </a:lnTo>
                  <a:close/>
                  <a:moveTo>
                    <a:pt x="25" y="185"/>
                  </a:moveTo>
                  <a:cubicBezTo>
                    <a:pt x="25" y="185"/>
                    <a:pt x="25" y="185"/>
                    <a:pt x="25" y="185"/>
                  </a:cubicBezTo>
                  <a:cubicBezTo>
                    <a:pt x="25" y="185"/>
                    <a:pt x="25" y="185"/>
                    <a:pt x="25" y="185"/>
                  </a:cubicBezTo>
                  <a:cubicBezTo>
                    <a:pt x="25" y="185"/>
                    <a:pt x="25" y="185"/>
                    <a:pt x="25" y="185"/>
                  </a:cubicBezTo>
                  <a:close/>
                  <a:moveTo>
                    <a:pt x="25" y="179"/>
                  </a:moveTo>
                  <a:cubicBezTo>
                    <a:pt x="26" y="179"/>
                    <a:pt x="26" y="179"/>
                    <a:pt x="26" y="179"/>
                  </a:cubicBezTo>
                  <a:cubicBezTo>
                    <a:pt x="26" y="181"/>
                    <a:pt x="26" y="181"/>
                    <a:pt x="26" y="181"/>
                  </a:cubicBezTo>
                  <a:cubicBezTo>
                    <a:pt x="25" y="183"/>
                    <a:pt x="25" y="183"/>
                    <a:pt x="25" y="183"/>
                  </a:cubicBezTo>
                  <a:cubicBezTo>
                    <a:pt x="25" y="183"/>
                    <a:pt x="25" y="183"/>
                    <a:pt x="25" y="183"/>
                  </a:cubicBezTo>
                  <a:cubicBezTo>
                    <a:pt x="25" y="181"/>
                    <a:pt x="25" y="181"/>
                    <a:pt x="25" y="181"/>
                  </a:cubicBezTo>
                  <a:lnTo>
                    <a:pt x="25" y="179"/>
                  </a:lnTo>
                  <a:close/>
                  <a:moveTo>
                    <a:pt x="25" y="176"/>
                  </a:moveTo>
                  <a:cubicBezTo>
                    <a:pt x="26" y="176"/>
                    <a:pt x="26" y="176"/>
                    <a:pt x="26" y="176"/>
                  </a:cubicBezTo>
                  <a:cubicBezTo>
                    <a:pt x="26" y="176"/>
                    <a:pt x="26" y="176"/>
                    <a:pt x="26" y="176"/>
                  </a:cubicBezTo>
                  <a:cubicBezTo>
                    <a:pt x="26" y="177"/>
                    <a:pt x="26" y="177"/>
                    <a:pt x="26" y="177"/>
                  </a:cubicBezTo>
                  <a:cubicBezTo>
                    <a:pt x="26" y="178"/>
                    <a:pt x="26" y="178"/>
                    <a:pt x="26" y="178"/>
                  </a:cubicBezTo>
                  <a:cubicBezTo>
                    <a:pt x="25" y="178"/>
                    <a:pt x="25" y="178"/>
                    <a:pt x="25" y="178"/>
                  </a:cubicBezTo>
                  <a:cubicBezTo>
                    <a:pt x="25" y="177"/>
                    <a:pt x="25" y="177"/>
                    <a:pt x="25" y="177"/>
                  </a:cubicBezTo>
                  <a:cubicBezTo>
                    <a:pt x="26" y="177"/>
                    <a:pt x="26" y="177"/>
                    <a:pt x="26" y="177"/>
                  </a:cubicBezTo>
                  <a:cubicBezTo>
                    <a:pt x="25" y="176"/>
                    <a:pt x="25" y="176"/>
                    <a:pt x="25" y="176"/>
                  </a:cubicBezTo>
                  <a:close/>
                  <a:moveTo>
                    <a:pt x="26" y="173"/>
                  </a:moveTo>
                  <a:cubicBezTo>
                    <a:pt x="26" y="173"/>
                    <a:pt x="26" y="173"/>
                    <a:pt x="26" y="173"/>
                  </a:cubicBezTo>
                  <a:cubicBezTo>
                    <a:pt x="26" y="173"/>
                    <a:pt x="26" y="173"/>
                    <a:pt x="26" y="173"/>
                  </a:cubicBezTo>
                  <a:cubicBezTo>
                    <a:pt x="26" y="173"/>
                    <a:pt x="26" y="173"/>
                    <a:pt x="26" y="173"/>
                  </a:cubicBezTo>
                  <a:cubicBezTo>
                    <a:pt x="27" y="175"/>
                    <a:pt x="27" y="175"/>
                    <a:pt x="27" y="175"/>
                  </a:cubicBezTo>
                  <a:cubicBezTo>
                    <a:pt x="26" y="175"/>
                    <a:pt x="26" y="175"/>
                    <a:pt x="26" y="175"/>
                  </a:cubicBezTo>
                  <a:cubicBezTo>
                    <a:pt x="26" y="175"/>
                    <a:pt x="26" y="175"/>
                    <a:pt x="26" y="175"/>
                  </a:cubicBezTo>
                  <a:lnTo>
                    <a:pt x="26" y="173"/>
                  </a:lnTo>
                  <a:close/>
                  <a:moveTo>
                    <a:pt x="26" y="6"/>
                  </a:moveTo>
                  <a:cubicBezTo>
                    <a:pt x="26" y="7"/>
                    <a:pt x="26" y="7"/>
                    <a:pt x="26" y="7"/>
                  </a:cubicBezTo>
                  <a:cubicBezTo>
                    <a:pt x="27" y="7"/>
                    <a:pt x="27" y="7"/>
                    <a:pt x="27" y="7"/>
                  </a:cubicBezTo>
                  <a:cubicBezTo>
                    <a:pt x="27" y="7"/>
                    <a:pt x="27" y="7"/>
                    <a:pt x="27" y="7"/>
                  </a:cubicBezTo>
                  <a:cubicBezTo>
                    <a:pt x="28" y="7"/>
                    <a:pt x="29" y="6"/>
                    <a:pt x="30" y="6"/>
                  </a:cubicBezTo>
                  <a:cubicBezTo>
                    <a:pt x="30" y="6"/>
                    <a:pt x="30" y="6"/>
                    <a:pt x="30" y="6"/>
                  </a:cubicBezTo>
                  <a:cubicBezTo>
                    <a:pt x="31" y="7"/>
                    <a:pt x="32" y="7"/>
                    <a:pt x="33" y="7"/>
                  </a:cubicBezTo>
                  <a:cubicBezTo>
                    <a:pt x="36" y="6"/>
                    <a:pt x="36" y="6"/>
                    <a:pt x="36" y="6"/>
                  </a:cubicBezTo>
                  <a:cubicBezTo>
                    <a:pt x="36" y="5"/>
                    <a:pt x="35" y="4"/>
                    <a:pt x="34" y="4"/>
                  </a:cubicBezTo>
                  <a:cubicBezTo>
                    <a:pt x="34" y="4"/>
                    <a:pt x="34" y="4"/>
                    <a:pt x="34" y="4"/>
                  </a:cubicBezTo>
                  <a:cubicBezTo>
                    <a:pt x="34" y="4"/>
                    <a:pt x="34" y="3"/>
                    <a:pt x="33" y="3"/>
                  </a:cubicBezTo>
                  <a:cubicBezTo>
                    <a:pt x="33" y="3"/>
                    <a:pt x="33" y="3"/>
                    <a:pt x="33" y="3"/>
                  </a:cubicBezTo>
                  <a:cubicBezTo>
                    <a:pt x="33" y="3"/>
                    <a:pt x="33" y="3"/>
                    <a:pt x="33" y="3"/>
                  </a:cubicBezTo>
                  <a:cubicBezTo>
                    <a:pt x="32" y="3"/>
                    <a:pt x="32" y="3"/>
                    <a:pt x="32" y="3"/>
                  </a:cubicBezTo>
                  <a:cubicBezTo>
                    <a:pt x="32" y="3"/>
                    <a:pt x="32" y="3"/>
                    <a:pt x="32" y="3"/>
                  </a:cubicBezTo>
                  <a:cubicBezTo>
                    <a:pt x="28" y="5"/>
                    <a:pt x="26" y="6"/>
                    <a:pt x="26" y="6"/>
                  </a:cubicBezTo>
                  <a:moveTo>
                    <a:pt x="26" y="167"/>
                  </a:moveTo>
                  <a:cubicBezTo>
                    <a:pt x="27" y="167"/>
                    <a:pt x="27" y="167"/>
                    <a:pt x="27" y="167"/>
                  </a:cubicBezTo>
                  <a:cubicBezTo>
                    <a:pt x="27" y="168"/>
                    <a:pt x="27" y="168"/>
                    <a:pt x="27" y="168"/>
                  </a:cubicBezTo>
                  <a:cubicBezTo>
                    <a:pt x="26" y="168"/>
                    <a:pt x="26" y="168"/>
                    <a:pt x="26" y="168"/>
                  </a:cubicBezTo>
                  <a:lnTo>
                    <a:pt x="26" y="167"/>
                  </a:lnTo>
                  <a:close/>
                  <a:moveTo>
                    <a:pt x="26" y="168"/>
                  </a:moveTo>
                  <a:cubicBezTo>
                    <a:pt x="27" y="168"/>
                    <a:pt x="27" y="168"/>
                    <a:pt x="27" y="168"/>
                  </a:cubicBezTo>
                  <a:cubicBezTo>
                    <a:pt x="27" y="169"/>
                    <a:pt x="27" y="169"/>
                    <a:pt x="27" y="169"/>
                  </a:cubicBezTo>
                  <a:cubicBezTo>
                    <a:pt x="26" y="169"/>
                    <a:pt x="26" y="169"/>
                    <a:pt x="26" y="169"/>
                  </a:cubicBezTo>
                  <a:lnTo>
                    <a:pt x="26" y="168"/>
                  </a:lnTo>
                  <a:close/>
                  <a:moveTo>
                    <a:pt x="26" y="171"/>
                  </a:moveTo>
                  <a:cubicBezTo>
                    <a:pt x="26" y="171"/>
                    <a:pt x="26" y="171"/>
                    <a:pt x="26" y="171"/>
                  </a:cubicBezTo>
                  <a:cubicBezTo>
                    <a:pt x="27" y="171"/>
                    <a:pt x="27" y="171"/>
                    <a:pt x="27" y="171"/>
                  </a:cubicBezTo>
                  <a:cubicBezTo>
                    <a:pt x="27" y="172"/>
                    <a:pt x="27" y="172"/>
                    <a:pt x="27" y="172"/>
                  </a:cubicBezTo>
                  <a:cubicBezTo>
                    <a:pt x="26" y="172"/>
                    <a:pt x="26" y="172"/>
                    <a:pt x="26" y="172"/>
                  </a:cubicBezTo>
                  <a:lnTo>
                    <a:pt x="26" y="171"/>
                  </a:lnTo>
                  <a:close/>
                  <a:moveTo>
                    <a:pt x="26" y="136"/>
                  </a:moveTo>
                  <a:cubicBezTo>
                    <a:pt x="27" y="136"/>
                    <a:pt x="27" y="136"/>
                    <a:pt x="27" y="136"/>
                  </a:cubicBezTo>
                  <a:cubicBezTo>
                    <a:pt x="27" y="135"/>
                    <a:pt x="27" y="135"/>
                    <a:pt x="27" y="135"/>
                  </a:cubicBezTo>
                  <a:cubicBezTo>
                    <a:pt x="26" y="135"/>
                    <a:pt x="26" y="135"/>
                    <a:pt x="26" y="135"/>
                  </a:cubicBezTo>
                  <a:lnTo>
                    <a:pt x="26" y="136"/>
                  </a:lnTo>
                  <a:close/>
                  <a:moveTo>
                    <a:pt x="27" y="123"/>
                  </a:moveTo>
                  <a:cubicBezTo>
                    <a:pt x="27" y="124"/>
                    <a:pt x="27" y="124"/>
                    <a:pt x="27" y="124"/>
                  </a:cubicBezTo>
                  <a:cubicBezTo>
                    <a:pt x="27" y="126"/>
                    <a:pt x="27" y="126"/>
                    <a:pt x="27" y="126"/>
                  </a:cubicBezTo>
                  <a:cubicBezTo>
                    <a:pt x="27" y="126"/>
                    <a:pt x="27" y="126"/>
                    <a:pt x="27" y="126"/>
                  </a:cubicBezTo>
                  <a:cubicBezTo>
                    <a:pt x="27" y="129"/>
                    <a:pt x="27" y="129"/>
                    <a:pt x="27" y="129"/>
                  </a:cubicBezTo>
                  <a:cubicBezTo>
                    <a:pt x="27" y="132"/>
                    <a:pt x="27" y="132"/>
                    <a:pt x="27" y="132"/>
                  </a:cubicBezTo>
                  <a:cubicBezTo>
                    <a:pt x="27" y="132"/>
                    <a:pt x="27" y="132"/>
                    <a:pt x="27" y="132"/>
                  </a:cubicBezTo>
                  <a:cubicBezTo>
                    <a:pt x="27" y="131"/>
                    <a:pt x="27" y="131"/>
                    <a:pt x="27" y="131"/>
                  </a:cubicBezTo>
                  <a:cubicBezTo>
                    <a:pt x="27" y="131"/>
                    <a:pt x="27" y="131"/>
                    <a:pt x="27" y="131"/>
                  </a:cubicBezTo>
                  <a:cubicBezTo>
                    <a:pt x="27" y="132"/>
                    <a:pt x="27" y="132"/>
                    <a:pt x="27" y="132"/>
                  </a:cubicBezTo>
                  <a:cubicBezTo>
                    <a:pt x="27" y="137"/>
                    <a:pt x="27" y="137"/>
                    <a:pt x="27" y="137"/>
                  </a:cubicBezTo>
                  <a:cubicBezTo>
                    <a:pt x="27" y="137"/>
                    <a:pt x="27" y="137"/>
                    <a:pt x="27" y="137"/>
                  </a:cubicBezTo>
                  <a:cubicBezTo>
                    <a:pt x="27" y="136"/>
                    <a:pt x="27" y="136"/>
                    <a:pt x="27" y="136"/>
                  </a:cubicBezTo>
                  <a:cubicBezTo>
                    <a:pt x="28" y="136"/>
                    <a:pt x="28" y="136"/>
                    <a:pt x="28" y="136"/>
                  </a:cubicBezTo>
                  <a:cubicBezTo>
                    <a:pt x="27" y="136"/>
                    <a:pt x="27" y="136"/>
                    <a:pt x="27" y="136"/>
                  </a:cubicBezTo>
                  <a:cubicBezTo>
                    <a:pt x="27" y="136"/>
                    <a:pt x="27" y="136"/>
                    <a:pt x="27" y="136"/>
                  </a:cubicBezTo>
                  <a:cubicBezTo>
                    <a:pt x="28" y="132"/>
                    <a:pt x="28" y="129"/>
                    <a:pt x="28" y="127"/>
                  </a:cubicBezTo>
                  <a:cubicBezTo>
                    <a:pt x="28" y="126"/>
                    <a:pt x="28" y="126"/>
                    <a:pt x="28" y="126"/>
                  </a:cubicBezTo>
                  <a:cubicBezTo>
                    <a:pt x="28" y="126"/>
                    <a:pt x="28" y="125"/>
                    <a:pt x="27" y="124"/>
                  </a:cubicBezTo>
                  <a:cubicBezTo>
                    <a:pt x="28" y="124"/>
                    <a:pt x="28" y="124"/>
                    <a:pt x="28" y="124"/>
                  </a:cubicBezTo>
                  <a:cubicBezTo>
                    <a:pt x="28" y="125"/>
                    <a:pt x="28" y="125"/>
                    <a:pt x="28" y="125"/>
                  </a:cubicBezTo>
                  <a:cubicBezTo>
                    <a:pt x="28" y="125"/>
                    <a:pt x="28" y="125"/>
                    <a:pt x="28" y="125"/>
                  </a:cubicBezTo>
                  <a:cubicBezTo>
                    <a:pt x="28" y="124"/>
                    <a:pt x="28" y="124"/>
                    <a:pt x="28" y="124"/>
                  </a:cubicBezTo>
                  <a:cubicBezTo>
                    <a:pt x="28" y="123"/>
                    <a:pt x="28" y="123"/>
                    <a:pt x="28" y="123"/>
                  </a:cubicBezTo>
                  <a:lnTo>
                    <a:pt x="27" y="123"/>
                  </a:lnTo>
                  <a:close/>
                  <a:moveTo>
                    <a:pt x="28" y="164"/>
                  </a:moveTo>
                  <a:cubicBezTo>
                    <a:pt x="29" y="164"/>
                    <a:pt x="29" y="164"/>
                    <a:pt x="29" y="164"/>
                  </a:cubicBezTo>
                  <a:cubicBezTo>
                    <a:pt x="29" y="164"/>
                    <a:pt x="29" y="164"/>
                    <a:pt x="29" y="164"/>
                  </a:cubicBezTo>
                  <a:cubicBezTo>
                    <a:pt x="28" y="164"/>
                    <a:pt x="28" y="164"/>
                    <a:pt x="28" y="164"/>
                  </a:cubicBezTo>
                  <a:close/>
                  <a:moveTo>
                    <a:pt x="29" y="154"/>
                  </a:moveTo>
                  <a:cubicBezTo>
                    <a:pt x="29" y="157"/>
                    <a:pt x="29" y="157"/>
                    <a:pt x="29" y="157"/>
                  </a:cubicBezTo>
                  <a:cubicBezTo>
                    <a:pt x="29" y="158"/>
                    <a:pt x="29" y="158"/>
                    <a:pt x="29" y="158"/>
                  </a:cubicBezTo>
                  <a:cubicBezTo>
                    <a:pt x="29" y="158"/>
                    <a:pt x="29" y="158"/>
                    <a:pt x="29" y="158"/>
                  </a:cubicBezTo>
                  <a:cubicBezTo>
                    <a:pt x="29" y="154"/>
                    <a:pt x="29" y="154"/>
                    <a:pt x="29" y="154"/>
                  </a:cubicBezTo>
                  <a:close/>
                  <a:moveTo>
                    <a:pt x="29" y="176"/>
                  </a:moveTo>
                  <a:cubicBezTo>
                    <a:pt x="29" y="176"/>
                    <a:pt x="29" y="176"/>
                    <a:pt x="29" y="176"/>
                  </a:cubicBezTo>
                  <a:cubicBezTo>
                    <a:pt x="29" y="176"/>
                    <a:pt x="29" y="176"/>
                    <a:pt x="29" y="176"/>
                  </a:cubicBezTo>
                  <a:cubicBezTo>
                    <a:pt x="29" y="176"/>
                    <a:pt x="29" y="176"/>
                    <a:pt x="29" y="176"/>
                  </a:cubicBezTo>
                  <a:close/>
                  <a:moveTo>
                    <a:pt x="31" y="152"/>
                  </a:moveTo>
                  <a:cubicBezTo>
                    <a:pt x="31" y="152"/>
                    <a:pt x="31" y="152"/>
                    <a:pt x="31" y="152"/>
                  </a:cubicBezTo>
                  <a:cubicBezTo>
                    <a:pt x="31" y="153"/>
                    <a:pt x="31" y="153"/>
                    <a:pt x="31" y="153"/>
                  </a:cubicBezTo>
                  <a:cubicBezTo>
                    <a:pt x="31" y="153"/>
                    <a:pt x="31" y="153"/>
                    <a:pt x="31" y="153"/>
                  </a:cubicBezTo>
                  <a:cubicBezTo>
                    <a:pt x="31" y="153"/>
                    <a:pt x="31" y="153"/>
                    <a:pt x="31" y="153"/>
                  </a:cubicBezTo>
                  <a:cubicBezTo>
                    <a:pt x="31" y="152"/>
                    <a:pt x="31" y="152"/>
                    <a:pt x="31" y="152"/>
                  </a:cubicBezTo>
                  <a:close/>
                  <a:moveTo>
                    <a:pt x="31" y="150"/>
                  </a:moveTo>
                  <a:cubicBezTo>
                    <a:pt x="31" y="150"/>
                    <a:pt x="31" y="150"/>
                    <a:pt x="31" y="150"/>
                  </a:cubicBezTo>
                  <a:cubicBezTo>
                    <a:pt x="31" y="150"/>
                    <a:pt x="31" y="150"/>
                    <a:pt x="31" y="150"/>
                  </a:cubicBezTo>
                  <a:cubicBezTo>
                    <a:pt x="31" y="150"/>
                    <a:pt x="31" y="150"/>
                    <a:pt x="31" y="150"/>
                  </a:cubicBezTo>
                  <a:close/>
                  <a:moveTo>
                    <a:pt x="31" y="151"/>
                  </a:moveTo>
                  <a:cubicBezTo>
                    <a:pt x="31" y="151"/>
                    <a:pt x="31" y="151"/>
                    <a:pt x="31" y="151"/>
                  </a:cubicBezTo>
                  <a:cubicBezTo>
                    <a:pt x="31" y="151"/>
                    <a:pt x="31" y="151"/>
                    <a:pt x="31" y="151"/>
                  </a:cubicBezTo>
                  <a:cubicBezTo>
                    <a:pt x="31" y="151"/>
                    <a:pt x="31" y="151"/>
                    <a:pt x="31" y="151"/>
                  </a:cubicBezTo>
                  <a:close/>
                  <a:moveTo>
                    <a:pt x="32" y="160"/>
                  </a:moveTo>
                  <a:cubicBezTo>
                    <a:pt x="32" y="160"/>
                    <a:pt x="32" y="160"/>
                    <a:pt x="32" y="160"/>
                  </a:cubicBezTo>
                  <a:cubicBezTo>
                    <a:pt x="32" y="161"/>
                    <a:pt x="32" y="161"/>
                    <a:pt x="32" y="161"/>
                  </a:cubicBezTo>
                  <a:cubicBezTo>
                    <a:pt x="32" y="161"/>
                    <a:pt x="32" y="161"/>
                    <a:pt x="32" y="161"/>
                  </a:cubicBezTo>
                  <a:lnTo>
                    <a:pt x="32" y="160"/>
                  </a:lnTo>
                  <a:close/>
                  <a:moveTo>
                    <a:pt x="34" y="39"/>
                  </a:moveTo>
                  <a:cubicBezTo>
                    <a:pt x="34" y="39"/>
                    <a:pt x="34" y="39"/>
                    <a:pt x="34" y="39"/>
                  </a:cubicBezTo>
                  <a:cubicBezTo>
                    <a:pt x="33" y="40"/>
                    <a:pt x="33" y="40"/>
                    <a:pt x="33" y="40"/>
                  </a:cubicBezTo>
                  <a:cubicBezTo>
                    <a:pt x="33" y="39"/>
                    <a:pt x="33" y="39"/>
                    <a:pt x="33" y="39"/>
                  </a:cubicBezTo>
                  <a:cubicBezTo>
                    <a:pt x="33" y="39"/>
                    <a:pt x="33" y="39"/>
                    <a:pt x="33" y="39"/>
                  </a:cubicBezTo>
                  <a:cubicBezTo>
                    <a:pt x="33" y="39"/>
                    <a:pt x="33" y="39"/>
                    <a:pt x="33" y="39"/>
                  </a:cubicBezTo>
                  <a:lnTo>
                    <a:pt x="34" y="39"/>
                  </a:lnTo>
                  <a:close/>
                  <a:moveTo>
                    <a:pt x="33" y="37"/>
                  </a:moveTo>
                  <a:cubicBezTo>
                    <a:pt x="34" y="37"/>
                    <a:pt x="34" y="37"/>
                    <a:pt x="34" y="37"/>
                  </a:cubicBezTo>
                  <a:cubicBezTo>
                    <a:pt x="34" y="37"/>
                    <a:pt x="34" y="37"/>
                    <a:pt x="34" y="37"/>
                  </a:cubicBezTo>
                  <a:cubicBezTo>
                    <a:pt x="33" y="37"/>
                    <a:pt x="33" y="37"/>
                    <a:pt x="33" y="37"/>
                  </a:cubicBezTo>
                  <a:close/>
                  <a:moveTo>
                    <a:pt x="34" y="162"/>
                  </a:moveTo>
                  <a:cubicBezTo>
                    <a:pt x="34" y="162"/>
                    <a:pt x="34" y="162"/>
                    <a:pt x="34" y="162"/>
                  </a:cubicBezTo>
                  <a:cubicBezTo>
                    <a:pt x="34" y="162"/>
                    <a:pt x="34" y="162"/>
                    <a:pt x="34" y="162"/>
                  </a:cubicBezTo>
                  <a:cubicBezTo>
                    <a:pt x="34" y="162"/>
                    <a:pt x="34" y="162"/>
                    <a:pt x="34" y="162"/>
                  </a:cubicBezTo>
                  <a:close/>
                  <a:moveTo>
                    <a:pt x="34" y="8"/>
                  </a:moveTo>
                  <a:cubicBezTo>
                    <a:pt x="35" y="8"/>
                    <a:pt x="35" y="8"/>
                    <a:pt x="35" y="8"/>
                  </a:cubicBezTo>
                  <a:cubicBezTo>
                    <a:pt x="36" y="7"/>
                    <a:pt x="36" y="7"/>
                    <a:pt x="36" y="7"/>
                  </a:cubicBezTo>
                  <a:cubicBezTo>
                    <a:pt x="34" y="7"/>
                    <a:pt x="34" y="7"/>
                    <a:pt x="34" y="7"/>
                  </a:cubicBezTo>
                  <a:lnTo>
                    <a:pt x="34" y="8"/>
                  </a:lnTo>
                  <a:close/>
                  <a:moveTo>
                    <a:pt x="38" y="35"/>
                  </a:moveTo>
                  <a:cubicBezTo>
                    <a:pt x="38" y="35"/>
                    <a:pt x="38" y="35"/>
                    <a:pt x="38" y="35"/>
                  </a:cubicBezTo>
                  <a:cubicBezTo>
                    <a:pt x="38" y="36"/>
                    <a:pt x="38" y="36"/>
                    <a:pt x="38" y="36"/>
                  </a:cubicBezTo>
                  <a:cubicBezTo>
                    <a:pt x="37" y="36"/>
                    <a:pt x="37" y="37"/>
                    <a:pt x="37" y="38"/>
                  </a:cubicBezTo>
                  <a:cubicBezTo>
                    <a:pt x="38" y="38"/>
                    <a:pt x="39" y="39"/>
                    <a:pt x="39" y="41"/>
                  </a:cubicBezTo>
                  <a:cubicBezTo>
                    <a:pt x="38" y="42"/>
                    <a:pt x="38" y="42"/>
                    <a:pt x="38" y="42"/>
                  </a:cubicBezTo>
                  <a:cubicBezTo>
                    <a:pt x="38" y="42"/>
                    <a:pt x="38" y="42"/>
                    <a:pt x="38" y="42"/>
                  </a:cubicBezTo>
                  <a:cubicBezTo>
                    <a:pt x="37" y="40"/>
                    <a:pt x="37" y="40"/>
                    <a:pt x="37" y="40"/>
                  </a:cubicBezTo>
                  <a:cubicBezTo>
                    <a:pt x="37" y="40"/>
                    <a:pt x="37" y="40"/>
                    <a:pt x="37" y="40"/>
                  </a:cubicBezTo>
                  <a:cubicBezTo>
                    <a:pt x="38" y="40"/>
                    <a:pt x="38" y="40"/>
                    <a:pt x="38" y="40"/>
                  </a:cubicBezTo>
                  <a:cubicBezTo>
                    <a:pt x="38" y="39"/>
                    <a:pt x="38" y="39"/>
                    <a:pt x="38" y="39"/>
                  </a:cubicBezTo>
                  <a:cubicBezTo>
                    <a:pt x="36" y="39"/>
                    <a:pt x="35" y="38"/>
                    <a:pt x="35" y="38"/>
                  </a:cubicBezTo>
                  <a:cubicBezTo>
                    <a:pt x="35" y="38"/>
                    <a:pt x="35" y="38"/>
                    <a:pt x="35" y="38"/>
                  </a:cubicBezTo>
                  <a:cubicBezTo>
                    <a:pt x="35" y="37"/>
                    <a:pt x="35" y="37"/>
                    <a:pt x="35" y="37"/>
                  </a:cubicBezTo>
                  <a:cubicBezTo>
                    <a:pt x="34" y="36"/>
                    <a:pt x="34" y="36"/>
                    <a:pt x="34" y="36"/>
                  </a:cubicBezTo>
                  <a:cubicBezTo>
                    <a:pt x="34" y="35"/>
                    <a:pt x="34" y="35"/>
                    <a:pt x="34" y="35"/>
                  </a:cubicBezTo>
                  <a:cubicBezTo>
                    <a:pt x="34" y="35"/>
                    <a:pt x="34" y="35"/>
                    <a:pt x="34" y="35"/>
                  </a:cubicBezTo>
                  <a:cubicBezTo>
                    <a:pt x="35" y="36"/>
                    <a:pt x="35" y="36"/>
                    <a:pt x="35" y="36"/>
                  </a:cubicBezTo>
                  <a:cubicBezTo>
                    <a:pt x="36" y="35"/>
                    <a:pt x="36" y="35"/>
                    <a:pt x="36" y="35"/>
                  </a:cubicBezTo>
                  <a:cubicBezTo>
                    <a:pt x="36" y="35"/>
                    <a:pt x="36" y="35"/>
                    <a:pt x="36" y="35"/>
                  </a:cubicBezTo>
                  <a:cubicBezTo>
                    <a:pt x="37" y="35"/>
                    <a:pt x="37" y="35"/>
                    <a:pt x="37" y="35"/>
                  </a:cubicBezTo>
                  <a:lnTo>
                    <a:pt x="38" y="35"/>
                  </a:lnTo>
                  <a:close/>
                  <a:moveTo>
                    <a:pt x="34" y="147"/>
                  </a:moveTo>
                  <a:cubicBezTo>
                    <a:pt x="34" y="147"/>
                    <a:pt x="34" y="147"/>
                    <a:pt x="34" y="147"/>
                  </a:cubicBezTo>
                  <a:cubicBezTo>
                    <a:pt x="34" y="147"/>
                    <a:pt x="34" y="147"/>
                    <a:pt x="34" y="147"/>
                  </a:cubicBezTo>
                  <a:cubicBezTo>
                    <a:pt x="34" y="147"/>
                    <a:pt x="34" y="147"/>
                    <a:pt x="34" y="147"/>
                  </a:cubicBezTo>
                  <a:close/>
                  <a:moveTo>
                    <a:pt x="37" y="129"/>
                  </a:moveTo>
                  <a:cubicBezTo>
                    <a:pt x="37" y="131"/>
                    <a:pt x="37" y="131"/>
                    <a:pt x="37" y="131"/>
                  </a:cubicBezTo>
                  <a:cubicBezTo>
                    <a:pt x="37" y="131"/>
                    <a:pt x="37" y="131"/>
                    <a:pt x="37" y="131"/>
                  </a:cubicBezTo>
                  <a:cubicBezTo>
                    <a:pt x="36" y="131"/>
                    <a:pt x="36" y="131"/>
                    <a:pt x="36" y="131"/>
                  </a:cubicBezTo>
                  <a:cubicBezTo>
                    <a:pt x="36" y="131"/>
                    <a:pt x="36" y="131"/>
                    <a:pt x="36" y="131"/>
                  </a:cubicBezTo>
                  <a:cubicBezTo>
                    <a:pt x="36" y="130"/>
                    <a:pt x="36" y="130"/>
                    <a:pt x="36" y="130"/>
                  </a:cubicBezTo>
                  <a:cubicBezTo>
                    <a:pt x="36" y="130"/>
                    <a:pt x="36" y="130"/>
                    <a:pt x="36" y="130"/>
                  </a:cubicBezTo>
                  <a:cubicBezTo>
                    <a:pt x="36" y="131"/>
                    <a:pt x="36" y="131"/>
                    <a:pt x="36" y="131"/>
                  </a:cubicBezTo>
                  <a:cubicBezTo>
                    <a:pt x="37" y="131"/>
                    <a:pt x="37" y="131"/>
                    <a:pt x="37" y="131"/>
                  </a:cubicBezTo>
                  <a:cubicBezTo>
                    <a:pt x="37" y="130"/>
                    <a:pt x="37" y="130"/>
                    <a:pt x="37" y="130"/>
                  </a:cubicBezTo>
                  <a:cubicBezTo>
                    <a:pt x="36" y="129"/>
                    <a:pt x="36" y="129"/>
                    <a:pt x="36" y="129"/>
                  </a:cubicBezTo>
                  <a:cubicBezTo>
                    <a:pt x="37" y="129"/>
                    <a:pt x="37" y="129"/>
                    <a:pt x="37" y="129"/>
                  </a:cubicBezTo>
                  <a:close/>
                  <a:moveTo>
                    <a:pt x="36" y="134"/>
                  </a:moveTo>
                  <a:cubicBezTo>
                    <a:pt x="36" y="134"/>
                    <a:pt x="36" y="134"/>
                    <a:pt x="36" y="134"/>
                  </a:cubicBezTo>
                  <a:cubicBezTo>
                    <a:pt x="36" y="133"/>
                    <a:pt x="36" y="133"/>
                    <a:pt x="36" y="133"/>
                  </a:cubicBezTo>
                  <a:cubicBezTo>
                    <a:pt x="36" y="133"/>
                    <a:pt x="36" y="133"/>
                    <a:pt x="36" y="133"/>
                  </a:cubicBezTo>
                  <a:lnTo>
                    <a:pt x="36" y="134"/>
                  </a:lnTo>
                  <a:close/>
                  <a:moveTo>
                    <a:pt x="37" y="119"/>
                  </a:moveTo>
                  <a:cubicBezTo>
                    <a:pt x="38" y="119"/>
                    <a:pt x="38" y="119"/>
                    <a:pt x="38" y="119"/>
                  </a:cubicBezTo>
                  <a:cubicBezTo>
                    <a:pt x="38" y="120"/>
                    <a:pt x="38" y="120"/>
                    <a:pt x="38" y="120"/>
                  </a:cubicBezTo>
                  <a:cubicBezTo>
                    <a:pt x="37" y="120"/>
                    <a:pt x="37" y="120"/>
                    <a:pt x="37" y="120"/>
                  </a:cubicBezTo>
                  <a:lnTo>
                    <a:pt x="37" y="119"/>
                  </a:lnTo>
                  <a:close/>
                  <a:moveTo>
                    <a:pt x="37" y="126"/>
                  </a:moveTo>
                  <a:cubicBezTo>
                    <a:pt x="38" y="126"/>
                    <a:pt x="38" y="126"/>
                    <a:pt x="38" y="126"/>
                  </a:cubicBezTo>
                  <a:cubicBezTo>
                    <a:pt x="38" y="126"/>
                    <a:pt x="38" y="126"/>
                    <a:pt x="38" y="126"/>
                  </a:cubicBezTo>
                  <a:cubicBezTo>
                    <a:pt x="38" y="128"/>
                    <a:pt x="38" y="128"/>
                    <a:pt x="38" y="128"/>
                  </a:cubicBezTo>
                  <a:cubicBezTo>
                    <a:pt x="37" y="128"/>
                    <a:pt x="37" y="128"/>
                    <a:pt x="37" y="128"/>
                  </a:cubicBezTo>
                  <a:cubicBezTo>
                    <a:pt x="37" y="127"/>
                    <a:pt x="37" y="127"/>
                    <a:pt x="37" y="127"/>
                  </a:cubicBezTo>
                  <a:cubicBezTo>
                    <a:pt x="37" y="127"/>
                    <a:pt x="37" y="127"/>
                    <a:pt x="37" y="127"/>
                  </a:cubicBezTo>
                  <a:cubicBezTo>
                    <a:pt x="37" y="126"/>
                    <a:pt x="37" y="126"/>
                    <a:pt x="37" y="126"/>
                  </a:cubicBezTo>
                  <a:close/>
                  <a:moveTo>
                    <a:pt x="37" y="116"/>
                  </a:moveTo>
                  <a:cubicBezTo>
                    <a:pt x="38" y="116"/>
                    <a:pt x="38" y="116"/>
                    <a:pt x="38" y="116"/>
                  </a:cubicBezTo>
                  <a:cubicBezTo>
                    <a:pt x="38" y="115"/>
                    <a:pt x="38" y="115"/>
                    <a:pt x="38" y="115"/>
                  </a:cubicBezTo>
                  <a:cubicBezTo>
                    <a:pt x="37" y="115"/>
                    <a:pt x="37" y="115"/>
                    <a:pt x="37" y="115"/>
                  </a:cubicBezTo>
                  <a:lnTo>
                    <a:pt x="37" y="116"/>
                  </a:lnTo>
                  <a:close/>
                  <a:moveTo>
                    <a:pt x="39" y="31"/>
                  </a:moveTo>
                  <a:cubicBezTo>
                    <a:pt x="39" y="31"/>
                    <a:pt x="39" y="31"/>
                    <a:pt x="39" y="31"/>
                  </a:cubicBezTo>
                  <a:cubicBezTo>
                    <a:pt x="39" y="32"/>
                    <a:pt x="39" y="32"/>
                    <a:pt x="39" y="32"/>
                  </a:cubicBezTo>
                  <a:cubicBezTo>
                    <a:pt x="39" y="32"/>
                    <a:pt x="39" y="32"/>
                    <a:pt x="39" y="32"/>
                  </a:cubicBezTo>
                  <a:lnTo>
                    <a:pt x="39" y="31"/>
                  </a:lnTo>
                  <a:close/>
                  <a:moveTo>
                    <a:pt x="39" y="1"/>
                  </a:moveTo>
                  <a:cubicBezTo>
                    <a:pt x="39" y="1"/>
                    <a:pt x="39" y="1"/>
                    <a:pt x="39" y="1"/>
                  </a:cubicBezTo>
                  <a:cubicBezTo>
                    <a:pt x="39" y="2"/>
                    <a:pt x="39" y="2"/>
                    <a:pt x="39" y="2"/>
                  </a:cubicBezTo>
                  <a:cubicBezTo>
                    <a:pt x="39" y="2"/>
                    <a:pt x="39" y="2"/>
                    <a:pt x="39" y="2"/>
                  </a:cubicBezTo>
                  <a:lnTo>
                    <a:pt x="39" y="1"/>
                  </a:lnTo>
                  <a:close/>
                  <a:moveTo>
                    <a:pt x="41" y="41"/>
                  </a:moveTo>
                  <a:cubicBezTo>
                    <a:pt x="41" y="41"/>
                    <a:pt x="41" y="41"/>
                    <a:pt x="41" y="41"/>
                  </a:cubicBezTo>
                  <a:cubicBezTo>
                    <a:pt x="41" y="42"/>
                    <a:pt x="40" y="43"/>
                    <a:pt x="39" y="43"/>
                  </a:cubicBezTo>
                  <a:cubicBezTo>
                    <a:pt x="39" y="42"/>
                    <a:pt x="39" y="42"/>
                    <a:pt x="39" y="42"/>
                  </a:cubicBezTo>
                  <a:cubicBezTo>
                    <a:pt x="39" y="42"/>
                    <a:pt x="40" y="41"/>
                    <a:pt x="41" y="41"/>
                  </a:cubicBezTo>
                  <a:moveTo>
                    <a:pt x="40" y="43"/>
                  </a:moveTo>
                  <a:cubicBezTo>
                    <a:pt x="41" y="44"/>
                    <a:pt x="41" y="44"/>
                    <a:pt x="41" y="44"/>
                  </a:cubicBezTo>
                  <a:cubicBezTo>
                    <a:pt x="40" y="44"/>
                    <a:pt x="40" y="45"/>
                    <a:pt x="40" y="45"/>
                  </a:cubicBezTo>
                  <a:cubicBezTo>
                    <a:pt x="40" y="44"/>
                    <a:pt x="40" y="44"/>
                    <a:pt x="40" y="44"/>
                  </a:cubicBezTo>
                  <a:cubicBezTo>
                    <a:pt x="40" y="44"/>
                    <a:pt x="40" y="44"/>
                    <a:pt x="40" y="44"/>
                  </a:cubicBezTo>
                  <a:lnTo>
                    <a:pt x="40" y="43"/>
                  </a:lnTo>
                  <a:close/>
                  <a:moveTo>
                    <a:pt x="40" y="91"/>
                  </a:moveTo>
                  <a:cubicBezTo>
                    <a:pt x="40" y="92"/>
                    <a:pt x="40" y="92"/>
                    <a:pt x="40" y="92"/>
                  </a:cubicBezTo>
                  <a:cubicBezTo>
                    <a:pt x="40" y="92"/>
                    <a:pt x="40" y="92"/>
                    <a:pt x="40" y="92"/>
                  </a:cubicBezTo>
                  <a:cubicBezTo>
                    <a:pt x="40" y="92"/>
                    <a:pt x="40" y="92"/>
                    <a:pt x="40" y="92"/>
                  </a:cubicBezTo>
                  <a:lnTo>
                    <a:pt x="40" y="91"/>
                  </a:lnTo>
                  <a:close/>
                  <a:moveTo>
                    <a:pt x="40" y="125"/>
                  </a:moveTo>
                  <a:cubicBezTo>
                    <a:pt x="40" y="125"/>
                    <a:pt x="40" y="125"/>
                    <a:pt x="40" y="125"/>
                  </a:cubicBezTo>
                  <a:cubicBezTo>
                    <a:pt x="40" y="126"/>
                    <a:pt x="40" y="126"/>
                    <a:pt x="40" y="126"/>
                  </a:cubicBezTo>
                  <a:cubicBezTo>
                    <a:pt x="40" y="126"/>
                    <a:pt x="40" y="126"/>
                    <a:pt x="40" y="126"/>
                  </a:cubicBezTo>
                  <a:lnTo>
                    <a:pt x="40" y="125"/>
                  </a:lnTo>
                  <a:close/>
                  <a:moveTo>
                    <a:pt x="42" y="19"/>
                  </a:moveTo>
                  <a:cubicBezTo>
                    <a:pt x="42" y="19"/>
                    <a:pt x="42" y="19"/>
                    <a:pt x="42" y="19"/>
                  </a:cubicBezTo>
                  <a:cubicBezTo>
                    <a:pt x="42" y="19"/>
                    <a:pt x="42" y="19"/>
                    <a:pt x="42" y="19"/>
                  </a:cubicBezTo>
                  <a:cubicBezTo>
                    <a:pt x="41" y="20"/>
                    <a:pt x="41" y="20"/>
                    <a:pt x="41" y="20"/>
                  </a:cubicBezTo>
                  <a:cubicBezTo>
                    <a:pt x="41" y="20"/>
                    <a:pt x="41" y="20"/>
                    <a:pt x="41" y="20"/>
                  </a:cubicBezTo>
                  <a:cubicBezTo>
                    <a:pt x="41" y="20"/>
                    <a:pt x="41" y="20"/>
                    <a:pt x="41" y="20"/>
                  </a:cubicBezTo>
                  <a:lnTo>
                    <a:pt x="42" y="19"/>
                  </a:lnTo>
                  <a:close/>
                  <a:moveTo>
                    <a:pt x="43" y="1"/>
                  </a:moveTo>
                  <a:cubicBezTo>
                    <a:pt x="43" y="1"/>
                    <a:pt x="43" y="1"/>
                    <a:pt x="43" y="1"/>
                  </a:cubicBezTo>
                  <a:cubicBezTo>
                    <a:pt x="43" y="2"/>
                    <a:pt x="43" y="2"/>
                    <a:pt x="43" y="2"/>
                  </a:cubicBezTo>
                  <a:cubicBezTo>
                    <a:pt x="43" y="2"/>
                    <a:pt x="42" y="2"/>
                    <a:pt x="41" y="2"/>
                  </a:cubicBezTo>
                  <a:lnTo>
                    <a:pt x="43" y="1"/>
                  </a:lnTo>
                  <a:close/>
                  <a:moveTo>
                    <a:pt x="42" y="38"/>
                  </a:moveTo>
                  <a:cubicBezTo>
                    <a:pt x="42" y="39"/>
                    <a:pt x="42" y="39"/>
                    <a:pt x="42" y="39"/>
                  </a:cubicBezTo>
                  <a:cubicBezTo>
                    <a:pt x="41" y="39"/>
                    <a:pt x="41" y="39"/>
                    <a:pt x="41" y="39"/>
                  </a:cubicBezTo>
                  <a:lnTo>
                    <a:pt x="42" y="38"/>
                  </a:lnTo>
                  <a:close/>
                  <a:moveTo>
                    <a:pt x="41" y="42"/>
                  </a:moveTo>
                  <a:cubicBezTo>
                    <a:pt x="42" y="42"/>
                    <a:pt x="42" y="42"/>
                    <a:pt x="42" y="42"/>
                  </a:cubicBezTo>
                  <a:cubicBezTo>
                    <a:pt x="42" y="42"/>
                    <a:pt x="42" y="42"/>
                    <a:pt x="42" y="42"/>
                  </a:cubicBezTo>
                  <a:cubicBezTo>
                    <a:pt x="42" y="43"/>
                    <a:pt x="42" y="44"/>
                    <a:pt x="41" y="44"/>
                  </a:cubicBezTo>
                  <a:lnTo>
                    <a:pt x="41" y="42"/>
                  </a:lnTo>
                  <a:close/>
                  <a:moveTo>
                    <a:pt x="42" y="119"/>
                  </a:moveTo>
                  <a:cubicBezTo>
                    <a:pt x="42" y="119"/>
                    <a:pt x="42" y="119"/>
                    <a:pt x="42" y="119"/>
                  </a:cubicBezTo>
                  <a:cubicBezTo>
                    <a:pt x="42" y="119"/>
                    <a:pt x="42" y="119"/>
                    <a:pt x="42" y="119"/>
                  </a:cubicBezTo>
                  <a:cubicBezTo>
                    <a:pt x="42" y="119"/>
                    <a:pt x="42" y="119"/>
                    <a:pt x="42" y="119"/>
                  </a:cubicBezTo>
                  <a:close/>
                  <a:moveTo>
                    <a:pt x="42" y="125"/>
                  </a:moveTo>
                  <a:cubicBezTo>
                    <a:pt x="43" y="125"/>
                    <a:pt x="43" y="125"/>
                    <a:pt x="43" y="125"/>
                  </a:cubicBezTo>
                  <a:cubicBezTo>
                    <a:pt x="43" y="126"/>
                    <a:pt x="43" y="126"/>
                    <a:pt x="43" y="126"/>
                  </a:cubicBezTo>
                  <a:cubicBezTo>
                    <a:pt x="42" y="127"/>
                    <a:pt x="42" y="127"/>
                    <a:pt x="42" y="127"/>
                  </a:cubicBezTo>
                  <a:lnTo>
                    <a:pt x="42" y="125"/>
                  </a:lnTo>
                  <a:close/>
                  <a:moveTo>
                    <a:pt x="43" y="116"/>
                  </a:moveTo>
                  <a:cubicBezTo>
                    <a:pt x="44" y="116"/>
                    <a:pt x="44" y="116"/>
                    <a:pt x="44" y="116"/>
                  </a:cubicBezTo>
                  <a:cubicBezTo>
                    <a:pt x="44" y="116"/>
                    <a:pt x="44" y="116"/>
                    <a:pt x="44" y="116"/>
                  </a:cubicBezTo>
                  <a:cubicBezTo>
                    <a:pt x="43" y="116"/>
                    <a:pt x="43" y="116"/>
                    <a:pt x="43" y="116"/>
                  </a:cubicBezTo>
                  <a:close/>
                  <a:moveTo>
                    <a:pt x="44" y="126"/>
                  </a:moveTo>
                  <a:cubicBezTo>
                    <a:pt x="44" y="127"/>
                    <a:pt x="44" y="127"/>
                    <a:pt x="44" y="127"/>
                  </a:cubicBezTo>
                  <a:cubicBezTo>
                    <a:pt x="44" y="127"/>
                    <a:pt x="44" y="127"/>
                    <a:pt x="44" y="127"/>
                  </a:cubicBezTo>
                  <a:lnTo>
                    <a:pt x="44" y="126"/>
                  </a:lnTo>
                  <a:close/>
                  <a:moveTo>
                    <a:pt x="44" y="125"/>
                  </a:moveTo>
                  <a:cubicBezTo>
                    <a:pt x="45" y="125"/>
                    <a:pt x="45" y="125"/>
                    <a:pt x="45" y="125"/>
                  </a:cubicBezTo>
                  <a:cubicBezTo>
                    <a:pt x="45" y="126"/>
                    <a:pt x="45" y="126"/>
                    <a:pt x="45" y="126"/>
                  </a:cubicBezTo>
                  <a:cubicBezTo>
                    <a:pt x="44" y="126"/>
                    <a:pt x="44" y="126"/>
                    <a:pt x="44" y="126"/>
                  </a:cubicBezTo>
                  <a:lnTo>
                    <a:pt x="44" y="125"/>
                  </a:lnTo>
                  <a:close/>
                  <a:moveTo>
                    <a:pt x="45" y="35"/>
                  </a:moveTo>
                  <a:cubicBezTo>
                    <a:pt x="45" y="35"/>
                    <a:pt x="45" y="35"/>
                    <a:pt x="45" y="35"/>
                  </a:cubicBezTo>
                  <a:cubicBezTo>
                    <a:pt x="45" y="36"/>
                    <a:pt x="45" y="36"/>
                    <a:pt x="45" y="36"/>
                  </a:cubicBezTo>
                  <a:cubicBezTo>
                    <a:pt x="45" y="36"/>
                    <a:pt x="45" y="36"/>
                    <a:pt x="45" y="36"/>
                  </a:cubicBezTo>
                  <a:lnTo>
                    <a:pt x="45" y="35"/>
                  </a:lnTo>
                  <a:close/>
                  <a:moveTo>
                    <a:pt x="45" y="37"/>
                  </a:moveTo>
                  <a:cubicBezTo>
                    <a:pt x="45" y="37"/>
                    <a:pt x="45" y="37"/>
                    <a:pt x="45" y="37"/>
                  </a:cubicBezTo>
                  <a:cubicBezTo>
                    <a:pt x="46" y="38"/>
                    <a:pt x="46" y="38"/>
                    <a:pt x="46" y="38"/>
                  </a:cubicBezTo>
                  <a:cubicBezTo>
                    <a:pt x="46" y="38"/>
                    <a:pt x="46" y="38"/>
                    <a:pt x="46" y="38"/>
                  </a:cubicBezTo>
                  <a:lnTo>
                    <a:pt x="45" y="37"/>
                  </a:lnTo>
                  <a:close/>
                  <a:moveTo>
                    <a:pt x="45" y="125"/>
                  </a:moveTo>
                  <a:cubicBezTo>
                    <a:pt x="45" y="125"/>
                    <a:pt x="45" y="125"/>
                    <a:pt x="45" y="125"/>
                  </a:cubicBezTo>
                  <a:cubicBezTo>
                    <a:pt x="45" y="126"/>
                    <a:pt x="45" y="126"/>
                    <a:pt x="45" y="126"/>
                  </a:cubicBezTo>
                  <a:cubicBezTo>
                    <a:pt x="45" y="126"/>
                    <a:pt x="45" y="126"/>
                    <a:pt x="45" y="126"/>
                  </a:cubicBezTo>
                  <a:lnTo>
                    <a:pt x="45" y="125"/>
                  </a:lnTo>
                  <a:close/>
                  <a:moveTo>
                    <a:pt x="48" y="25"/>
                  </a:moveTo>
                  <a:cubicBezTo>
                    <a:pt x="49" y="25"/>
                    <a:pt x="49" y="25"/>
                    <a:pt x="49" y="25"/>
                  </a:cubicBezTo>
                  <a:cubicBezTo>
                    <a:pt x="49" y="26"/>
                    <a:pt x="49" y="26"/>
                    <a:pt x="49" y="26"/>
                  </a:cubicBezTo>
                  <a:cubicBezTo>
                    <a:pt x="49" y="26"/>
                    <a:pt x="49" y="26"/>
                    <a:pt x="49" y="26"/>
                  </a:cubicBezTo>
                  <a:cubicBezTo>
                    <a:pt x="49" y="26"/>
                    <a:pt x="49" y="26"/>
                    <a:pt x="48" y="25"/>
                  </a:cubicBezTo>
                  <a:moveTo>
                    <a:pt x="50" y="27"/>
                  </a:moveTo>
                  <a:cubicBezTo>
                    <a:pt x="51" y="27"/>
                    <a:pt x="51" y="28"/>
                    <a:pt x="52" y="30"/>
                  </a:cubicBezTo>
                  <a:cubicBezTo>
                    <a:pt x="52" y="30"/>
                    <a:pt x="52" y="30"/>
                    <a:pt x="52" y="30"/>
                  </a:cubicBezTo>
                  <a:cubicBezTo>
                    <a:pt x="51" y="29"/>
                    <a:pt x="50" y="28"/>
                    <a:pt x="50" y="27"/>
                  </a:cubicBezTo>
                  <a:moveTo>
                    <a:pt x="52" y="15"/>
                  </a:moveTo>
                  <a:cubicBezTo>
                    <a:pt x="53" y="15"/>
                    <a:pt x="53" y="15"/>
                    <a:pt x="53" y="15"/>
                  </a:cubicBezTo>
                  <a:cubicBezTo>
                    <a:pt x="52" y="15"/>
                    <a:pt x="52" y="15"/>
                    <a:pt x="52" y="15"/>
                  </a:cubicBezTo>
                  <a:close/>
                  <a:moveTo>
                    <a:pt x="56" y="12"/>
                  </a:moveTo>
                  <a:cubicBezTo>
                    <a:pt x="56" y="12"/>
                    <a:pt x="56" y="12"/>
                    <a:pt x="56" y="12"/>
                  </a:cubicBezTo>
                  <a:cubicBezTo>
                    <a:pt x="56" y="13"/>
                    <a:pt x="56" y="13"/>
                    <a:pt x="56" y="13"/>
                  </a:cubicBezTo>
                  <a:cubicBezTo>
                    <a:pt x="56" y="13"/>
                    <a:pt x="56" y="13"/>
                    <a:pt x="56" y="13"/>
                  </a:cubicBezTo>
                  <a:lnTo>
                    <a:pt x="5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88"/>
            <p:cNvSpPr>
              <a:spLocks noEditPoints="1"/>
            </p:cNvSpPr>
            <p:nvPr/>
          </p:nvSpPr>
          <p:spPr bwMode="auto">
            <a:xfrm>
              <a:off x="4571" y="1198"/>
              <a:ext cx="152" cy="172"/>
            </a:xfrm>
            <a:custGeom>
              <a:avLst/>
              <a:gdLst>
                <a:gd name="T0" fmla="*/ 1 w 64"/>
                <a:gd name="T1" fmla="*/ 32 h 72"/>
                <a:gd name="T2" fmla="*/ 7 w 64"/>
                <a:gd name="T3" fmla="*/ 18 h 72"/>
                <a:gd name="T4" fmla="*/ 5 w 64"/>
                <a:gd name="T5" fmla="*/ 22 h 72"/>
                <a:gd name="T6" fmla="*/ 10 w 64"/>
                <a:gd name="T7" fmla="*/ 16 h 72"/>
                <a:gd name="T8" fmla="*/ 17 w 64"/>
                <a:gd name="T9" fmla="*/ 18 h 72"/>
                <a:gd name="T10" fmla="*/ 57 w 64"/>
                <a:gd name="T11" fmla="*/ 29 h 72"/>
                <a:gd name="T12" fmla="*/ 40 w 64"/>
                <a:gd name="T13" fmla="*/ 71 h 72"/>
                <a:gd name="T14" fmla="*/ 19 w 64"/>
                <a:gd name="T15" fmla="*/ 68 h 72"/>
                <a:gd name="T16" fmla="*/ 1 w 64"/>
                <a:gd name="T17" fmla="*/ 69 h 72"/>
                <a:gd name="T18" fmla="*/ 2 w 64"/>
                <a:gd name="T19" fmla="*/ 65 h 72"/>
                <a:gd name="T20" fmla="*/ 1 w 64"/>
                <a:gd name="T21" fmla="*/ 46 h 72"/>
                <a:gd name="T22" fmla="*/ 28 w 64"/>
                <a:gd name="T23" fmla="*/ 65 h 72"/>
                <a:gd name="T24" fmla="*/ 29 w 64"/>
                <a:gd name="T25" fmla="*/ 64 h 72"/>
                <a:gd name="T26" fmla="*/ 20 w 64"/>
                <a:gd name="T27" fmla="*/ 41 h 72"/>
                <a:gd name="T28" fmla="*/ 18 w 64"/>
                <a:gd name="T29" fmla="*/ 41 h 72"/>
                <a:gd name="T30" fmla="*/ 6 w 64"/>
                <a:gd name="T31" fmla="*/ 32 h 72"/>
                <a:gd name="T32" fmla="*/ 4 w 64"/>
                <a:gd name="T33" fmla="*/ 15 h 72"/>
                <a:gd name="T34" fmla="*/ 3 w 64"/>
                <a:gd name="T35" fmla="*/ 24 h 72"/>
                <a:gd name="T36" fmla="*/ 5 w 64"/>
                <a:gd name="T37" fmla="*/ 48 h 72"/>
                <a:gd name="T38" fmla="*/ 55 w 64"/>
                <a:gd name="T39" fmla="*/ 0 h 72"/>
                <a:gd name="T40" fmla="*/ 39 w 64"/>
                <a:gd name="T41" fmla="*/ 10 h 72"/>
                <a:gd name="T42" fmla="*/ 27 w 64"/>
                <a:gd name="T43" fmla="*/ 7 h 72"/>
                <a:gd name="T44" fmla="*/ 24 w 64"/>
                <a:gd name="T45" fmla="*/ 7 h 72"/>
                <a:gd name="T46" fmla="*/ 17 w 64"/>
                <a:gd name="T47" fmla="*/ 12 h 72"/>
                <a:gd name="T48" fmla="*/ 10 w 64"/>
                <a:gd name="T49" fmla="*/ 9 h 72"/>
                <a:gd name="T50" fmla="*/ 10 w 64"/>
                <a:gd name="T51" fmla="*/ 14 h 72"/>
                <a:gd name="T52" fmla="*/ 5 w 64"/>
                <a:gd name="T53" fmla="*/ 14 h 72"/>
                <a:gd name="T54" fmla="*/ 6 w 64"/>
                <a:gd name="T55" fmla="*/ 13 h 72"/>
                <a:gd name="T56" fmla="*/ 14 w 64"/>
                <a:gd name="T57" fmla="*/ 6 h 72"/>
                <a:gd name="T58" fmla="*/ 21 w 64"/>
                <a:gd name="T59" fmla="*/ 3 h 72"/>
                <a:gd name="T60" fmla="*/ 8 w 64"/>
                <a:gd name="T61" fmla="*/ 58 h 72"/>
                <a:gd name="T62" fmla="*/ 6 w 64"/>
                <a:gd name="T63" fmla="*/ 23 h 72"/>
                <a:gd name="T64" fmla="*/ 9 w 64"/>
                <a:gd name="T65" fmla="*/ 24 h 72"/>
                <a:gd name="T66" fmla="*/ 12 w 64"/>
                <a:gd name="T67" fmla="*/ 34 h 72"/>
                <a:gd name="T68" fmla="*/ 12 w 64"/>
                <a:gd name="T69" fmla="*/ 28 h 72"/>
                <a:gd name="T70" fmla="*/ 11 w 64"/>
                <a:gd name="T71" fmla="*/ 66 h 72"/>
                <a:gd name="T72" fmla="*/ 14 w 64"/>
                <a:gd name="T73" fmla="*/ 26 h 72"/>
                <a:gd name="T74" fmla="*/ 16 w 64"/>
                <a:gd name="T75" fmla="*/ 3 h 72"/>
                <a:gd name="T76" fmla="*/ 22 w 64"/>
                <a:gd name="T77" fmla="*/ 32 h 72"/>
                <a:gd name="T78" fmla="*/ 22 w 64"/>
                <a:gd name="T79" fmla="*/ 31 h 72"/>
                <a:gd name="T80" fmla="*/ 24 w 64"/>
                <a:gd name="T81" fmla="*/ 25 h 72"/>
                <a:gd name="T82" fmla="*/ 32 w 64"/>
                <a:gd name="T83" fmla="*/ 41 h 72"/>
                <a:gd name="T84" fmla="*/ 33 w 64"/>
                <a:gd name="T85" fmla="*/ 31 h 72"/>
                <a:gd name="T86" fmla="*/ 33 w 64"/>
                <a:gd name="T87" fmla="*/ 43 h 72"/>
                <a:gd name="T88" fmla="*/ 35 w 64"/>
                <a:gd name="T89" fmla="*/ 43 h 72"/>
                <a:gd name="T90" fmla="*/ 42 w 64"/>
                <a:gd name="T91" fmla="*/ 9 h 72"/>
                <a:gd name="T92" fmla="*/ 46 w 64"/>
                <a:gd name="T93" fmla="*/ 5 h 72"/>
                <a:gd name="T94" fmla="*/ 46 w 64"/>
                <a:gd name="T95" fmla="*/ 7 h 72"/>
                <a:gd name="T96" fmla="*/ 50 w 64"/>
                <a:gd name="T97" fmla="*/ 20 h 72"/>
                <a:gd name="T98" fmla="*/ 49 w 64"/>
                <a:gd name="T99" fmla="*/ 12 h 72"/>
                <a:gd name="T100" fmla="*/ 51 w 64"/>
                <a:gd name="T101" fmla="*/ 43 h 72"/>
                <a:gd name="T102" fmla="*/ 52 w 64"/>
                <a:gd name="T103" fmla="*/ 55 h 72"/>
                <a:gd name="T104" fmla="*/ 52 w 64"/>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72">
                  <a:moveTo>
                    <a:pt x="1" y="30"/>
                  </a:moveTo>
                  <a:cubicBezTo>
                    <a:pt x="2" y="30"/>
                    <a:pt x="2" y="30"/>
                    <a:pt x="2" y="30"/>
                  </a:cubicBezTo>
                  <a:cubicBezTo>
                    <a:pt x="2" y="31"/>
                    <a:pt x="3" y="32"/>
                    <a:pt x="5" y="33"/>
                  </a:cubicBezTo>
                  <a:cubicBezTo>
                    <a:pt x="5" y="34"/>
                    <a:pt x="5" y="34"/>
                    <a:pt x="5" y="34"/>
                  </a:cubicBezTo>
                  <a:cubicBezTo>
                    <a:pt x="5" y="35"/>
                    <a:pt x="5" y="35"/>
                    <a:pt x="5" y="35"/>
                  </a:cubicBezTo>
                  <a:cubicBezTo>
                    <a:pt x="2" y="35"/>
                    <a:pt x="1" y="34"/>
                    <a:pt x="1" y="32"/>
                  </a:cubicBezTo>
                  <a:cubicBezTo>
                    <a:pt x="0" y="31"/>
                    <a:pt x="0" y="31"/>
                    <a:pt x="0" y="31"/>
                  </a:cubicBezTo>
                  <a:lnTo>
                    <a:pt x="1" y="30"/>
                  </a:lnTo>
                  <a:close/>
                  <a:moveTo>
                    <a:pt x="4" y="15"/>
                  </a:moveTo>
                  <a:cubicBezTo>
                    <a:pt x="5" y="15"/>
                    <a:pt x="6" y="16"/>
                    <a:pt x="6" y="17"/>
                  </a:cubicBezTo>
                  <a:cubicBezTo>
                    <a:pt x="7" y="17"/>
                    <a:pt x="7" y="17"/>
                    <a:pt x="7" y="18"/>
                  </a:cubicBezTo>
                  <a:cubicBezTo>
                    <a:pt x="7" y="18"/>
                    <a:pt x="7" y="18"/>
                    <a:pt x="7" y="18"/>
                  </a:cubicBezTo>
                  <a:cubicBezTo>
                    <a:pt x="7" y="18"/>
                    <a:pt x="7" y="18"/>
                    <a:pt x="7" y="18"/>
                  </a:cubicBezTo>
                  <a:cubicBezTo>
                    <a:pt x="4" y="18"/>
                    <a:pt x="4" y="18"/>
                    <a:pt x="4" y="18"/>
                  </a:cubicBezTo>
                  <a:cubicBezTo>
                    <a:pt x="4" y="18"/>
                    <a:pt x="4" y="18"/>
                    <a:pt x="4" y="18"/>
                  </a:cubicBezTo>
                  <a:cubicBezTo>
                    <a:pt x="4" y="18"/>
                    <a:pt x="4" y="18"/>
                    <a:pt x="4" y="18"/>
                  </a:cubicBezTo>
                  <a:cubicBezTo>
                    <a:pt x="5" y="22"/>
                    <a:pt x="5" y="22"/>
                    <a:pt x="5" y="22"/>
                  </a:cubicBezTo>
                  <a:cubicBezTo>
                    <a:pt x="5" y="22"/>
                    <a:pt x="5" y="22"/>
                    <a:pt x="5" y="22"/>
                  </a:cubicBezTo>
                  <a:cubicBezTo>
                    <a:pt x="7" y="19"/>
                    <a:pt x="8" y="18"/>
                    <a:pt x="8" y="18"/>
                  </a:cubicBezTo>
                  <a:cubicBezTo>
                    <a:pt x="11" y="19"/>
                    <a:pt x="11" y="19"/>
                    <a:pt x="11" y="19"/>
                  </a:cubicBezTo>
                  <a:cubicBezTo>
                    <a:pt x="11" y="18"/>
                    <a:pt x="11" y="18"/>
                    <a:pt x="11" y="18"/>
                  </a:cubicBezTo>
                  <a:cubicBezTo>
                    <a:pt x="9" y="16"/>
                    <a:pt x="9" y="16"/>
                    <a:pt x="9" y="16"/>
                  </a:cubicBezTo>
                  <a:cubicBezTo>
                    <a:pt x="10" y="16"/>
                    <a:pt x="10" y="16"/>
                    <a:pt x="10" y="16"/>
                  </a:cubicBezTo>
                  <a:cubicBezTo>
                    <a:pt x="10" y="16"/>
                    <a:pt x="10" y="16"/>
                    <a:pt x="10" y="16"/>
                  </a:cubicBezTo>
                  <a:cubicBezTo>
                    <a:pt x="11" y="16"/>
                    <a:pt x="11" y="16"/>
                    <a:pt x="11" y="17"/>
                  </a:cubicBezTo>
                  <a:cubicBezTo>
                    <a:pt x="11" y="19"/>
                    <a:pt x="11" y="19"/>
                    <a:pt x="11" y="19"/>
                  </a:cubicBezTo>
                  <a:cubicBezTo>
                    <a:pt x="14" y="20"/>
                    <a:pt x="14" y="20"/>
                    <a:pt x="14" y="20"/>
                  </a:cubicBezTo>
                  <a:cubicBezTo>
                    <a:pt x="14" y="20"/>
                    <a:pt x="14" y="20"/>
                    <a:pt x="14" y="20"/>
                  </a:cubicBezTo>
                  <a:cubicBezTo>
                    <a:pt x="15" y="18"/>
                    <a:pt x="15" y="18"/>
                    <a:pt x="15" y="18"/>
                  </a:cubicBezTo>
                  <a:cubicBezTo>
                    <a:pt x="17" y="18"/>
                    <a:pt x="17" y="18"/>
                    <a:pt x="17" y="18"/>
                  </a:cubicBezTo>
                  <a:cubicBezTo>
                    <a:pt x="18" y="20"/>
                    <a:pt x="21" y="22"/>
                    <a:pt x="25" y="24"/>
                  </a:cubicBezTo>
                  <a:cubicBezTo>
                    <a:pt x="25" y="23"/>
                    <a:pt x="25" y="23"/>
                    <a:pt x="25" y="23"/>
                  </a:cubicBezTo>
                  <a:cubicBezTo>
                    <a:pt x="25" y="23"/>
                    <a:pt x="25" y="23"/>
                    <a:pt x="25" y="23"/>
                  </a:cubicBezTo>
                  <a:cubicBezTo>
                    <a:pt x="38" y="26"/>
                    <a:pt x="46" y="29"/>
                    <a:pt x="51" y="31"/>
                  </a:cubicBezTo>
                  <a:cubicBezTo>
                    <a:pt x="51" y="32"/>
                    <a:pt x="51" y="32"/>
                    <a:pt x="51" y="32"/>
                  </a:cubicBezTo>
                  <a:cubicBezTo>
                    <a:pt x="53" y="30"/>
                    <a:pt x="55" y="29"/>
                    <a:pt x="57" y="29"/>
                  </a:cubicBezTo>
                  <a:cubicBezTo>
                    <a:pt x="58" y="29"/>
                    <a:pt x="58" y="29"/>
                    <a:pt x="58" y="29"/>
                  </a:cubicBezTo>
                  <a:cubicBezTo>
                    <a:pt x="60" y="29"/>
                    <a:pt x="62" y="30"/>
                    <a:pt x="64" y="32"/>
                  </a:cubicBezTo>
                  <a:cubicBezTo>
                    <a:pt x="64" y="33"/>
                    <a:pt x="64" y="33"/>
                    <a:pt x="64" y="33"/>
                  </a:cubicBezTo>
                  <a:cubicBezTo>
                    <a:pt x="60" y="33"/>
                    <a:pt x="58" y="35"/>
                    <a:pt x="57" y="38"/>
                  </a:cubicBezTo>
                  <a:cubicBezTo>
                    <a:pt x="58" y="41"/>
                    <a:pt x="59" y="44"/>
                    <a:pt x="59" y="48"/>
                  </a:cubicBezTo>
                  <a:cubicBezTo>
                    <a:pt x="59" y="59"/>
                    <a:pt x="53" y="67"/>
                    <a:pt x="40" y="71"/>
                  </a:cubicBezTo>
                  <a:cubicBezTo>
                    <a:pt x="32" y="72"/>
                    <a:pt x="32" y="72"/>
                    <a:pt x="32" y="72"/>
                  </a:cubicBezTo>
                  <a:cubicBezTo>
                    <a:pt x="24" y="71"/>
                    <a:pt x="19" y="70"/>
                    <a:pt x="19" y="69"/>
                  </a:cubicBezTo>
                  <a:cubicBezTo>
                    <a:pt x="19" y="69"/>
                    <a:pt x="19" y="69"/>
                    <a:pt x="19" y="69"/>
                  </a:cubicBezTo>
                  <a:cubicBezTo>
                    <a:pt x="19" y="68"/>
                    <a:pt x="19" y="68"/>
                    <a:pt x="19" y="68"/>
                  </a:cubicBezTo>
                  <a:cubicBezTo>
                    <a:pt x="19" y="68"/>
                    <a:pt x="19" y="68"/>
                    <a:pt x="19" y="68"/>
                  </a:cubicBezTo>
                  <a:cubicBezTo>
                    <a:pt x="19" y="68"/>
                    <a:pt x="19" y="68"/>
                    <a:pt x="19" y="68"/>
                  </a:cubicBezTo>
                  <a:cubicBezTo>
                    <a:pt x="18" y="68"/>
                    <a:pt x="18" y="68"/>
                    <a:pt x="18" y="68"/>
                  </a:cubicBezTo>
                  <a:cubicBezTo>
                    <a:pt x="16" y="69"/>
                    <a:pt x="16" y="69"/>
                    <a:pt x="16" y="69"/>
                  </a:cubicBezTo>
                  <a:cubicBezTo>
                    <a:pt x="11" y="67"/>
                    <a:pt x="11" y="67"/>
                    <a:pt x="11" y="67"/>
                  </a:cubicBezTo>
                  <a:cubicBezTo>
                    <a:pt x="8" y="70"/>
                    <a:pt x="6" y="72"/>
                    <a:pt x="5" y="72"/>
                  </a:cubicBezTo>
                  <a:cubicBezTo>
                    <a:pt x="2" y="72"/>
                    <a:pt x="2" y="72"/>
                    <a:pt x="2" y="72"/>
                  </a:cubicBezTo>
                  <a:cubicBezTo>
                    <a:pt x="1" y="71"/>
                    <a:pt x="1" y="70"/>
                    <a:pt x="1" y="69"/>
                  </a:cubicBezTo>
                  <a:cubicBezTo>
                    <a:pt x="1" y="67"/>
                    <a:pt x="1" y="67"/>
                    <a:pt x="1" y="67"/>
                  </a:cubicBezTo>
                  <a:cubicBezTo>
                    <a:pt x="1" y="67"/>
                    <a:pt x="1" y="67"/>
                    <a:pt x="1" y="67"/>
                  </a:cubicBezTo>
                  <a:cubicBezTo>
                    <a:pt x="2" y="68"/>
                    <a:pt x="3" y="68"/>
                    <a:pt x="3" y="68"/>
                  </a:cubicBezTo>
                  <a:cubicBezTo>
                    <a:pt x="4" y="68"/>
                    <a:pt x="5" y="67"/>
                    <a:pt x="5" y="66"/>
                  </a:cubicBezTo>
                  <a:cubicBezTo>
                    <a:pt x="4" y="66"/>
                    <a:pt x="4" y="66"/>
                    <a:pt x="4" y="66"/>
                  </a:cubicBezTo>
                  <a:cubicBezTo>
                    <a:pt x="2" y="65"/>
                    <a:pt x="2" y="65"/>
                    <a:pt x="2" y="65"/>
                  </a:cubicBezTo>
                  <a:cubicBezTo>
                    <a:pt x="2" y="65"/>
                    <a:pt x="2" y="65"/>
                    <a:pt x="2" y="65"/>
                  </a:cubicBezTo>
                  <a:cubicBezTo>
                    <a:pt x="1" y="65"/>
                    <a:pt x="1" y="65"/>
                    <a:pt x="1" y="65"/>
                  </a:cubicBezTo>
                  <a:cubicBezTo>
                    <a:pt x="1" y="52"/>
                    <a:pt x="1" y="52"/>
                    <a:pt x="1" y="52"/>
                  </a:cubicBezTo>
                  <a:cubicBezTo>
                    <a:pt x="2" y="49"/>
                    <a:pt x="2" y="49"/>
                    <a:pt x="2" y="49"/>
                  </a:cubicBezTo>
                  <a:cubicBezTo>
                    <a:pt x="1" y="49"/>
                    <a:pt x="1" y="49"/>
                    <a:pt x="1" y="48"/>
                  </a:cubicBezTo>
                  <a:cubicBezTo>
                    <a:pt x="1" y="46"/>
                    <a:pt x="1" y="46"/>
                    <a:pt x="1" y="46"/>
                  </a:cubicBezTo>
                  <a:cubicBezTo>
                    <a:pt x="2" y="45"/>
                    <a:pt x="2" y="45"/>
                    <a:pt x="2" y="45"/>
                  </a:cubicBezTo>
                  <a:cubicBezTo>
                    <a:pt x="6" y="45"/>
                    <a:pt x="6" y="45"/>
                    <a:pt x="6" y="45"/>
                  </a:cubicBezTo>
                  <a:cubicBezTo>
                    <a:pt x="9" y="48"/>
                    <a:pt x="11" y="52"/>
                    <a:pt x="12" y="55"/>
                  </a:cubicBezTo>
                  <a:cubicBezTo>
                    <a:pt x="13" y="55"/>
                    <a:pt x="15" y="56"/>
                    <a:pt x="18" y="59"/>
                  </a:cubicBezTo>
                  <a:cubicBezTo>
                    <a:pt x="22" y="62"/>
                    <a:pt x="25" y="64"/>
                    <a:pt x="28" y="64"/>
                  </a:cubicBezTo>
                  <a:cubicBezTo>
                    <a:pt x="28" y="65"/>
                    <a:pt x="28" y="65"/>
                    <a:pt x="28" y="65"/>
                  </a:cubicBezTo>
                  <a:cubicBezTo>
                    <a:pt x="27" y="65"/>
                    <a:pt x="27" y="65"/>
                    <a:pt x="27" y="65"/>
                  </a:cubicBezTo>
                  <a:cubicBezTo>
                    <a:pt x="28" y="66"/>
                    <a:pt x="28" y="67"/>
                    <a:pt x="29" y="67"/>
                  </a:cubicBezTo>
                  <a:cubicBezTo>
                    <a:pt x="30" y="67"/>
                    <a:pt x="30" y="67"/>
                    <a:pt x="30" y="67"/>
                  </a:cubicBezTo>
                  <a:cubicBezTo>
                    <a:pt x="30" y="66"/>
                    <a:pt x="30" y="66"/>
                    <a:pt x="30" y="66"/>
                  </a:cubicBezTo>
                  <a:cubicBezTo>
                    <a:pt x="30" y="65"/>
                    <a:pt x="29" y="65"/>
                    <a:pt x="29" y="65"/>
                  </a:cubicBezTo>
                  <a:cubicBezTo>
                    <a:pt x="29" y="64"/>
                    <a:pt x="29" y="64"/>
                    <a:pt x="29" y="64"/>
                  </a:cubicBezTo>
                  <a:cubicBezTo>
                    <a:pt x="31" y="65"/>
                    <a:pt x="31" y="65"/>
                    <a:pt x="31" y="65"/>
                  </a:cubicBezTo>
                  <a:cubicBezTo>
                    <a:pt x="40" y="65"/>
                    <a:pt x="44" y="62"/>
                    <a:pt x="44" y="56"/>
                  </a:cubicBezTo>
                  <a:cubicBezTo>
                    <a:pt x="44" y="51"/>
                    <a:pt x="38" y="47"/>
                    <a:pt x="26" y="45"/>
                  </a:cubicBezTo>
                  <a:cubicBezTo>
                    <a:pt x="23" y="44"/>
                    <a:pt x="22" y="44"/>
                    <a:pt x="22" y="43"/>
                  </a:cubicBezTo>
                  <a:cubicBezTo>
                    <a:pt x="22" y="43"/>
                    <a:pt x="22" y="43"/>
                    <a:pt x="22" y="43"/>
                  </a:cubicBezTo>
                  <a:cubicBezTo>
                    <a:pt x="22" y="43"/>
                    <a:pt x="21" y="42"/>
                    <a:pt x="20" y="41"/>
                  </a:cubicBezTo>
                  <a:cubicBezTo>
                    <a:pt x="20" y="41"/>
                    <a:pt x="20" y="41"/>
                    <a:pt x="20" y="41"/>
                  </a:cubicBezTo>
                  <a:cubicBezTo>
                    <a:pt x="20" y="41"/>
                    <a:pt x="20" y="41"/>
                    <a:pt x="20" y="41"/>
                  </a:cubicBezTo>
                  <a:cubicBezTo>
                    <a:pt x="20" y="42"/>
                    <a:pt x="20" y="43"/>
                    <a:pt x="21" y="43"/>
                  </a:cubicBezTo>
                  <a:cubicBezTo>
                    <a:pt x="21" y="44"/>
                    <a:pt x="21" y="44"/>
                    <a:pt x="21" y="44"/>
                  </a:cubicBezTo>
                  <a:cubicBezTo>
                    <a:pt x="21" y="44"/>
                    <a:pt x="21" y="44"/>
                    <a:pt x="21" y="44"/>
                  </a:cubicBezTo>
                  <a:cubicBezTo>
                    <a:pt x="18" y="41"/>
                    <a:pt x="18" y="41"/>
                    <a:pt x="18" y="41"/>
                  </a:cubicBezTo>
                  <a:cubicBezTo>
                    <a:pt x="16" y="41"/>
                    <a:pt x="16" y="41"/>
                    <a:pt x="16" y="41"/>
                  </a:cubicBezTo>
                  <a:cubicBezTo>
                    <a:pt x="16" y="42"/>
                    <a:pt x="16" y="42"/>
                    <a:pt x="16" y="42"/>
                  </a:cubicBezTo>
                  <a:cubicBezTo>
                    <a:pt x="12" y="41"/>
                    <a:pt x="10" y="39"/>
                    <a:pt x="8" y="38"/>
                  </a:cubicBezTo>
                  <a:cubicBezTo>
                    <a:pt x="9" y="37"/>
                    <a:pt x="9" y="36"/>
                    <a:pt x="9" y="35"/>
                  </a:cubicBezTo>
                  <a:cubicBezTo>
                    <a:pt x="9" y="34"/>
                    <a:pt x="8" y="34"/>
                    <a:pt x="6" y="33"/>
                  </a:cubicBezTo>
                  <a:cubicBezTo>
                    <a:pt x="6" y="32"/>
                    <a:pt x="6" y="32"/>
                    <a:pt x="6" y="32"/>
                  </a:cubicBezTo>
                  <a:cubicBezTo>
                    <a:pt x="7" y="29"/>
                    <a:pt x="7" y="29"/>
                    <a:pt x="7" y="29"/>
                  </a:cubicBezTo>
                  <a:cubicBezTo>
                    <a:pt x="5" y="28"/>
                    <a:pt x="5" y="28"/>
                    <a:pt x="5" y="28"/>
                  </a:cubicBezTo>
                  <a:cubicBezTo>
                    <a:pt x="3" y="28"/>
                    <a:pt x="3" y="28"/>
                    <a:pt x="3" y="28"/>
                  </a:cubicBezTo>
                  <a:cubicBezTo>
                    <a:pt x="2" y="27"/>
                    <a:pt x="2" y="26"/>
                    <a:pt x="2" y="25"/>
                  </a:cubicBezTo>
                  <a:cubicBezTo>
                    <a:pt x="2" y="22"/>
                    <a:pt x="2" y="22"/>
                    <a:pt x="2" y="22"/>
                  </a:cubicBezTo>
                  <a:cubicBezTo>
                    <a:pt x="2" y="20"/>
                    <a:pt x="3" y="17"/>
                    <a:pt x="4" y="15"/>
                  </a:cubicBezTo>
                  <a:moveTo>
                    <a:pt x="3" y="24"/>
                  </a:moveTo>
                  <a:cubicBezTo>
                    <a:pt x="3" y="24"/>
                    <a:pt x="3" y="24"/>
                    <a:pt x="3" y="24"/>
                  </a:cubicBezTo>
                  <a:cubicBezTo>
                    <a:pt x="3" y="24"/>
                    <a:pt x="3" y="24"/>
                    <a:pt x="3" y="24"/>
                  </a:cubicBezTo>
                  <a:cubicBezTo>
                    <a:pt x="4" y="23"/>
                    <a:pt x="4" y="23"/>
                    <a:pt x="4" y="23"/>
                  </a:cubicBezTo>
                  <a:cubicBezTo>
                    <a:pt x="3" y="23"/>
                    <a:pt x="3" y="23"/>
                    <a:pt x="3" y="23"/>
                  </a:cubicBezTo>
                  <a:lnTo>
                    <a:pt x="3" y="24"/>
                  </a:lnTo>
                  <a:close/>
                  <a:moveTo>
                    <a:pt x="3" y="48"/>
                  </a:moveTo>
                  <a:cubicBezTo>
                    <a:pt x="3" y="49"/>
                    <a:pt x="3" y="49"/>
                    <a:pt x="3" y="49"/>
                  </a:cubicBezTo>
                  <a:cubicBezTo>
                    <a:pt x="4" y="50"/>
                    <a:pt x="4" y="50"/>
                    <a:pt x="4" y="50"/>
                  </a:cubicBezTo>
                  <a:cubicBezTo>
                    <a:pt x="4" y="50"/>
                    <a:pt x="4" y="50"/>
                    <a:pt x="4" y="50"/>
                  </a:cubicBezTo>
                  <a:cubicBezTo>
                    <a:pt x="5" y="49"/>
                    <a:pt x="5" y="49"/>
                    <a:pt x="5" y="48"/>
                  </a:cubicBezTo>
                  <a:cubicBezTo>
                    <a:pt x="5" y="48"/>
                    <a:pt x="5" y="48"/>
                    <a:pt x="5" y="48"/>
                  </a:cubicBezTo>
                  <a:cubicBezTo>
                    <a:pt x="4" y="47"/>
                    <a:pt x="4" y="47"/>
                    <a:pt x="4" y="47"/>
                  </a:cubicBezTo>
                  <a:cubicBezTo>
                    <a:pt x="3" y="47"/>
                    <a:pt x="3" y="47"/>
                    <a:pt x="3" y="48"/>
                  </a:cubicBezTo>
                  <a:moveTo>
                    <a:pt x="28" y="0"/>
                  </a:moveTo>
                  <a:cubicBezTo>
                    <a:pt x="32" y="0"/>
                    <a:pt x="38" y="1"/>
                    <a:pt x="46" y="4"/>
                  </a:cubicBezTo>
                  <a:cubicBezTo>
                    <a:pt x="51" y="0"/>
                    <a:pt x="51" y="0"/>
                    <a:pt x="51" y="0"/>
                  </a:cubicBezTo>
                  <a:cubicBezTo>
                    <a:pt x="55" y="0"/>
                    <a:pt x="55" y="0"/>
                    <a:pt x="55" y="0"/>
                  </a:cubicBezTo>
                  <a:cubicBezTo>
                    <a:pt x="56" y="0"/>
                    <a:pt x="56" y="1"/>
                    <a:pt x="56" y="2"/>
                  </a:cubicBezTo>
                  <a:cubicBezTo>
                    <a:pt x="56" y="23"/>
                    <a:pt x="56" y="23"/>
                    <a:pt x="56" y="23"/>
                  </a:cubicBezTo>
                  <a:cubicBezTo>
                    <a:pt x="56" y="24"/>
                    <a:pt x="56" y="25"/>
                    <a:pt x="55" y="25"/>
                  </a:cubicBezTo>
                  <a:cubicBezTo>
                    <a:pt x="52" y="25"/>
                    <a:pt x="52" y="25"/>
                    <a:pt x="52" y="25"/>
                  </a:cubicBezTo>
                  <a:cubicBezTo>
                    <a:pt x="51" y="24"/>
                    <a:pt x="48" y="21"/>
                    <a:pt x="42" y="13"/>
                  </a:cubicBezTo>
                  <a:cubicBezTo>
                    <a:pt x="39" y="10"/>
                    <a:pt x="39" y="10"/>
                    <a:pt x="39" y="10"/>
                  </a:cubicBezTo>
                  <a:cubicBezTo>
                    <a:pt x="37" y="10"/>
                    <a:pt x="37" y="9"/>
                    <a:pt x="37" y="9"/>
                  </a:cubicBezTo>
                  <a:cubicBezTo>
                    <a:pt x="38" y="8"/>
                    <a:pt x="38" y="8"/>
                    <a:pt x="38" y="8"/>
                  </a:cubicBezTo>
                  <a:cubicBezTo>
                    <a:pt x="38" y="7"/>
                    <a:pt x="37" y="7"/>
                    <a:pt x="37" y="7"/>
                  </a:cubicBezTo>
                  <a:cubicBezTo>
                    <a:pt x="37" y="7"/>
                    <a:pt x="37" y="7"/>
                    <a:pt x="37" y="7"/>
                  </a:cubicBezTo>
                  <a:cubicBezTo>
                    <a:pt x="35" y="9"/>
                    <a:pt x="35" y="9"/>
                    <a:pt x="35" y="9"/>
                  </a:cubicBezTo>
                  <a:cubicBezTo>
                    <a:pt x="33" y="7"/>
                    <a:pt x="30" y="7"/>
                    <a:pt x="27" y="7"/>
                  </a:cubicBezTo>
                  <a:cubicBezTo>
                    <a:pt x="27" y="7"/>
                    <a:pt x="27" y="7"/>
                    <a:pt x="27" y="7"/>
                  </a:cubicBezTo>
                  <a:cubicBezTo>
                    <a:pt x="27" y="5"/>
                    <a:pt x="27" y="5"/>
                    <a:pt x="27" y="5"/>
                  </a:cubicBezTo>
                  <a:cubicBezTo>
                    <a:pt x="27" y="5"/>
                    <a:pt x="27" y="4"/>
                    <a:pt x="25" y="3"/>
                  </a:cubicBezTo>
                  <a:cubicBezTo>
                    <a:pt x="24" y="3"/>
                    <a:pt x="24" y="4"/>
                    <a:pt x="24" y="5"/>
                  </a:cubicBezTo>
                  <a:cubicBezTo>
                    <a:pt x="24" y="6"/>
                    <a:pt x="24" y="6"/>
                    <a:pt x="24" y="6"/>
                  </a:cubicBezTo>
                  <a:cubicBezTo>
                    <a:pt x="24" y="7"/>
                    <a:pt x="24" y="7"/>
                    <a:pt x="24" y="7"/>
                  </a:cubicBezTo>
                  <a:cubicBezTo>
                    <a:pt x="24" y="7"/>
                    <a:pt x="24" y="7"/>
                    <a:pt x="24" y="7"/>
                  </a:cubicBezTo>
                  <a:cubicBezTo>
                    <a:pt x="22" y="8"/>
                    <a:pt x="20" y="8"/>
                    <a:pt x="19" y="9"/>
                  </a:cubicBezTo>
                  <a:cubicBezTo>
                    <a:pt x="18" y="9"/>
                    <a:pt x="18" y="9"/>
                    <a:pt x="18" y="9"/>
                  </a:cubicBezTo>
                  <a:cubicBezTo>
                    <a:pt x="17" y="9"/>
                    <a:pt x="17" y="9"/>
                    <a:pt x="17" y="9"/>
                  </a:cubicBezTo>
                  <a:cubicBezTo>
                    <a:pt x="17" y="10"/>
                    <a:pt x="17" y="10"/>
                    <a:pt x="17" y="10"/>
                  </a:cubicBezTo>
                  <a:cubicBezTo>
                    <a:pt x="17" y="12"/>
                    <a:pt x="17" y="12"/>
                    <a:pt x="17" y="12"/>
                  </a:cubicBezTo>
                  <a:cubicBezTo>
                    <a:pt x="16" y="12"/>
                    <a:pt x="16" y="12"/>
                    <a:pt x="16" y="12"/>
                  </a:cubicBezTo>
                  <a:cubicBezTo>
                    <a:pt x="16" y="14"/>
                    <a:pt x="16" y="14"/>
                    <a:pt x="16" y="14"/>
                  </a:cubicBezTo>
                  <a:cubicBezTo>
                    <a:pt x="14" y="15"/>
                    <a:pt x="14" y="15"/>
                    <a:pt x="14" y="15"/>
                  </a:cubicBezTo>
                  <a:cubicBezTo>
                    <a:pt x="14" y="17"/>
                    <a:pt x="14" y="17"/>
                    <a:pt x="14" y="17"/>
                  </a:cubicBezTo>
                  <a:cubicBezTo>
                    <a:pt x="14" y="17"/>
                    <a:pt x="13" y="16"/>
                    <a:pt x="13" y="14"/>
                  </a:cubicBezTo>
                  <a:cubicBezTo>
                    <a:pt x="11" y="13"/>
                    <a:pt x="10" y="11"/>
                    <a:pt x="10" y="9"/>
                  </a:cubicBezTo>
                  <a:cubicBezTo>
                    <a:pt x="11" y="8"/>
                    <a:pt x="11" y="8"/>
                    <a:pt x="11" y="8"/>
                  </a:cubicBezTo>
                  <a:cubicBezTo>
                    <a:pt x="11" y="8"/>
                    <a:pt x="11" y="8"/>
                    <a:pt x="11" y="8"/>
                  </a:cubicBezTo>
                  <a:cubicBezTo>
                    <a:pt x="9" y="8"/>
                    <a:pt x="9" y="8"/>
                    <a:pt x="9" y="8"/>
                  </a:cubicBezTo>
                  <a:cubicBezTo>
                    <a:pt x="9" y="9"/>
                    <a:pt x="9" y="9"/>
                    <a:pt x="9" y="9"/>
                  </a:cubicBezTo>
                  <a:cubicBezTo>
                    <a:pt x="9" y="9"/>
                    <a:pt x="9" y="9"/>
                    <a:pt x="9" y="9"/>
                  </a:cubicBezTo>
                  <a:cubicBezTo>
                    <a:pt x="10" y="14"/>
                    <a:pt x="10" y="14"/>
                    <a:pt x="10" y="14"/>
                  </a:cubicBezTo>
                  <a:cubicBezTo>
                    <a:pt x="10" y="15"/>
                    <a:pt x="10" y="15"/>
                    <a:pt x="10" y="15"/>
                  </a:cubicBezTo>
                  <a:cubicBezTo>
                    <a:pt x="10" y="15"/>
                    <a:pt x="10" y="15"/>
                    <a:pt x="10" y="15"/>
                  </a:cubicBezTo>
                  <a:cubicBezTo>
                    <a:pt x="9" y="15"/>
                    <a:pt x="9" y="14"/>
                    <a:pt x="9" y="12"/>
                  </a:cubicBezTo>
                  <a:cubicBezTo>
                    <a:pt x="7" y="11"/>
                    <a:pt x="7" y="11"/>
                    <a:pt x="7" y="11"/>
                  </a:cubicBezTo>
                  <a:cubicBezTo>
                    <a:pt x="7" y="11"/>
                    <a:pt x="7" y="11"/>
                    <a:pt x="7" y="11"/>
                  </a:cubicBezTo>
                  <a:cubicBezTo>
                    <a:pt x="7" y="13"/>
                    <a:pt x="6" y="14"/>
                    <a:pt x="5" y="14"/>
                  </a:cubicBezTo>
                  <a:cubicBezTo>
                    <a:pt x="4" y="15"/>
                    <a:pt x="4" y="15"/>
                    <a:pt x="4" y="15"/>
                  </a:cubicBezTo>
                  <a:cubicBezTo>
                    <a:pt x="4" y="14"/>
                    <a:pt x="4" y="14"/>
                    <a:pt x="4" y="14"/>
                  </a:cubicBezTo>
                  <a:cubicBezTo>
                    <a:pt x="4" y="13"/>
                    <a:pt x="4" y="13"/>
                    <a:pt x="4" y="13"/>
                  </a:cubicBezTo>
                  <a:cubicBezTo>
                    <a:pt x="5" y="13"/>
                    <a:pt x="5" y="13"/>
                    <a:pt x="5" y="13"/>
                  </a:cubicBezTo>
                  <a:cubicBezTo>
                    <a:pt x="5" y="13"/>
                    <a:pt x="5" y="13"/>
                    <a:pt x="5" y="13"/>
                  </a:cubicBezTo>
                  <a:cubicBezTo>
                    <a:pt x="6" y="13"/>
                    <a:pt x="6" y="13"/>
                    <a:pt x="6" y="13"/>
                  </a:cubicBezTo>
                  <a:cubicBezTo>
                    <a:pt x="6" y="13"/>
                    <a:pt x="6" y="13"/>
                    <a:pt x="6" y="13"/>
                  </a:cubicBezTo>
                  <a:cubicBezTo>
                    <a:pt x="5" y="12"/>
                    <a:pt x="5" y="12"/>
                    <a:pt x="5" y="12"/>
                  </a:cubicBezTo>
                  <a:cubicBezTo>
                    <a:pt x="7" y="8"/>
                    <a:pt x="10" y="6"/>
                    <a:pt x="13" y="4"/>
                  </a:cubicBezTo>
                  <a:cubicBezTo>
                    <a:pt x="13" y="4"/>
                    <a:pt x="13" y="4"/>
                    <a:pt x="13" y="4"/>
                  </a:cubicBezTo>
                  <a:cubicBezTo>
                    <a:pt x="14" y="4"/>
                    <a:pt x="14" y="4"/>
                    <a:pt x="14" y="5"/>
                  </a:cubicBezTo>
                  <a:cubicBezTo>
                    <a:pt x="14" y="6"/>
                    <a:pt x="14" y="6"/>
                    <a:pt x="14" y="6"/>
                  </a:cubicBezTo>
                  <a:cubicBezTo>
                    <a:pt x="18" y="8"/>
                    <a:pt x="18" y="8"/>
                    <a:pt x="18" y="8"/>
                  </a:cubicBezTo>
                  <a:cubicBezTo>
                    <a:pt x="19" y="7"/>
                    <a:pt x="19" y="7"/>
                    <a:pt x="19" y="7"/>
                  </a:cubicBezTo>
                  <a:cubicBezTo>
                    <a:pt x="19" y="8"/>
                    <a:pt x="19" y="8"/>
                    <a:pt x="19" y="8"/>
                  </a:cubicBezTo>
                  <a:cubicBezTo>
                    <a:pt x="19" y="7"/>
                    <a:pt x="20" y="6"/>
                    <a:pt x="22" y="5"/>
                  </a:cubicBezTo>
                  <a:cubicBezTo>
                    <a:pt x="22" y="4"/>
                    <a:pt x="22" y="4"/>
                    <a:pt x="22" y="4"/>
                  </a:cubicBezTo>
                  <a:cubicBezTo>
                    <a:pt x="21" y="3"/>
                    <a:pt x="21" y="3"/>
                    <a:pt x="21" y="3"/>
                  </a:cubicBezTo>
                  <a:cubicBezTo>
                    <a:pt x="22" y="1"/>
                    <a:pt x="22" y="0"/>
                    <a:pt x="24" y="0"/>
                  </a:cubicBezTo>
                  <a:lnTo>
                    <a:pt x="28" y="0"/>
                  </a:lnTo>
                  <a:close/>
                  <a:moveTo>
                    <a:pt x="6" y="57"/>
                  </a:moveTo>
                  <a:cubicBezTo>
                    <a:pt x="6" y="57"/>
                    <a:pt x="6" y="57"/>
                    <a:pt x="6" y="57"/>
                  </a:cubicBezTo>
                  <a:cubicBezTo>
                    <a:pt x="6" y="58"/>
                    <a:pt x="7" y="58"/>
                    <a:pt x="7" y="58"/>
                  </a:cubicBezTo>
                  <a:cubicBezTo>
                    <a:pt x="8" y="58"/>
                    <a:pt x="8" y="58"/>
                    <a:pt x="8" y="58"/>
                  </a:cubicBezTo>
                  <a:cubicBezTo>
                    <a:pt x="8" y="57"/>
                    <a:pt x="8" y="57"/>
                    <a:pt x="8" y="57"/>
                  </a:cubicBezTo>
                  <a:cubicBezTo>
                    <a:pt x="8" y="56"/>
                    <a:pt x="8" y="55"/>
                    <a:pt x="7" y="55"/>
                  </a:cubicBezTo>
                  <a:cubicBezTo>
                    <a:pt x="7" y="55"/>
                    <a:pt x="7" y="55"/>
                    <a:pt x="7" y="55"/>
                  </a:cubicBezTo>
                  <a:cubicBezTo>
                    <a:pt x="6" y="55"/>
                    <a:pt x="6" y="56"/>
                    <a:pt x="6" y="57"/>
                  </a:cubicBezTo>
                  <a:moveTo>
                    <a:pt x="6" y="23"/>
                  </a:moveTo>
                  <a:cubicBezTo>
                    <a:pt x="6" y="23"/>
                    <a:pt x="6" y="23"/>
                    <a:pt x="6" y="23"/>
                  </a:cubicBezTo>
                  <a:cubicBezTo>
                    <a:pt x="6" y="22"/>
                    <a:pt x="6" y="22"/>
                    <a:pt x="6" y="22"/>
                  </a:cubicBezTo>
                  <a:cubicBezTo>
                    <a:pt x="6" y="22"/>
                    <a:pt x="6" y="22"/>
                    <a:pt x="6" y="22"/>
                  </a:cubicBezTo>
                  <a:lnTo>
                    <a:pt x="6" y="23"/>
                  </a:lnTo>
                  <a:close/>
                  <a:moveTo>
                    <a:pt x="8" y="22"/>
                  </a:moveTo>
                  <a:cubicBezTo>
                    <a:pt x="8" y="23"/>
                    <a:pt x="8" y="23"/>
                    <a:pt x="8" y="23"/>
                  </a:cubicBezTo>
                  <a:cubicBezTo>
                    <a:pt x="9" y="23"/>
                    <a:pt x="9" y="24"/>
                    <a:pt x="9" y="24"/>
                  </a:cubicBezTo>
                  <a:cubicBezTo>
                    <a:pt x="10" y="23"/>
                    <a:pt x="10" y="23"/>
                    <a:pt x="10" y="23"/>
                  </a:cubicBezTo>
                  <a:cubicBezTo>
                    <a:pt x="10" y="23"/>
                    <a:pt x="10" y="23"/>
                    <a:pt x="10" y="23"/>
                  </a:cubicBezTo>
                  <a:lnTo>
                    <a:pt x="8" y="22"/>
                  </a:lnTo>
                  <a:close/>
                  <a:moveTo>
                    <a:pt x="8" y="28"/>
                  </a:moveTo>
                  <a:cubicBezTo>
                    <a:pt x="10" y="29"/>
                    <a:pt x="11" y="31"/>
                    <a:pt x="11" y="32"/>
                  </a:cubicBezTo>
                  <a:cubicBezTo>
                    <a:pt x="12" y="32"/>
                    <a:pt x="12" y="33"/>
                    <a:pt x="12" y="34"/>
                  </a:cubicBezTo>
                  <a:cubicBezTo>
                    <a:pt x="13" y="34"/>
                    <a:pt x="13" y="34"/>
                    <a:pt x="13" y="34"/>
                  </a:cubicBezTo>
                  <a:cubicBezTo>
                    <a:pt x="15" y="33"/>
                    <a:pt x="16" y="32"/>
                    <a:pt x="16" y="31"/>
                  </a:cubicBezTo>
                  <a:cubicBezTo>
                    <a:pt x="15" y="31"/>
                    <a:pt x="15" y="31"/>
                    <a:pt x="15" y="31"/>
                  </a:cubicBezTo>
                  <a:cubicBezTo>
                    <a:pt x="16" y="29"/>
                    <a:pt x="16" y="29"/>
                    <a:pt x="16" y="29"/>
                  </a:cubicBezTo>
                  <a:cubicBezTo>
                    <a:pt x="15" y="28"/>
                    <a:pt x="14" y="28"/>
                    <a:pt x="14" y="28"/>
                  </a:cubicBezTo>
                  <a:cubicBezTo>
                    <a:pt x="12" y="28"/>
                    <a:pt x="12" y="28"/>
                    <a:pt x="12" y="28"/>
                  </a:cubicBezTo>
                  <a:cubicBezTo>
                    <a:pt x="11" y="28"/>
                    <a:pt x="11" y="27"/>
                    <a:pt x="10" y="27"/>
                  </a:cubicBezTo>
                  <a:lnTo>
                    <a:pt x="8" y="28"/>
                  </a:lnTo>
                  <a:close/>
                  <a:moveTo>
                    <a:pt x="10" y="64"/>
                  </a:moveTo>
                  <a:cubicBezTo>
                    <a:pt x="9" y="65"/>
                    <a:pt x="9" y="65"/>
                    <a:pt x="9" y="65"/>
                  </a:cubicBezTo>
                  <a:cubicBezTo>
                    <a:pt x="9" y="66"/>
                    <a:pt x="10" y="66"/>
                    <a:pt x="11" y="66"/>
                  </a:cubicBezTo>
                  <a:cubicBezTo>
                    <a:pt x="11" y="66"/>
                    <a:pt x="11" y="66"/>
                    <a:pt x="11" y="66"/>
                  </a:cubicBezTo>
                  <a:cubicBezTo>
                    <a:pt x="11" y="66"/>
                    <a:pt x="11" y="66"/>
                    <a:pt x="11" y="66"/>
                  </a:cubicBezTo>
                  <a:cubicBezTo>
                    <a:pt x="11" y="66"/>
                    <a:pt x="11" y="66"/>
                    <a:pt x="11" y="66"/>
                  </a:cubicBezTo>
                  <a:cubicBezTo>
                    <a:pt x="11" y="66"/>
                    <a:pt x="10" y="65"/>
                    <a:pt x="10" y="64"/>
                  </a:cubicBezTo>
                  <a:close/>
                  <a:moveTo>
                    <a:pt x="12" y="24"/>
                  </a:moveTo>
                  <a:cubicBezTo>
                    <a:pt x="14" y="26"/>
                    <a:pt x="14" y="26"/>
                    <a:pt x="14" y="26"/>
                  </a:cubicBezTo>
                  <a:cubicBezTo>
                    <a:pt x="14" y="26"/>
                    <a:pt x="14" y="26"/>
                    <a:pt x="14" y="26"/>
                  </a:cubicBezTo>
                  <a:cubicBezTo>
                    <a:pt x="14" y="25"/>
                    <a:pt x="14" y="25"/>
                    <a:pt x="14" y="25"/>
                  </a:cubicBezTo>
                  <a:cubicBezTo>
                    <a:pt x="14" y="25"/>
                    <a:pt x="13" y="24"/>
                    <a:pt x="13" y="24"/>
                  </a:cubicBezTo>
                  <a:lnTo>
                    <a:pt x="12" y="24"/>
                  </a:lnTo>
                  <a:close/>
                  <a:moveTo>
                    <a:pt x="16" y="2"/>
                  </a:move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lnTo>
                    <a:pt x="16" y="2"/>
                  </a:lnTo>
                  <a:close/>
                  <a:moveTo>
                    <a:pt x="22" y="31"/>
                  </a:moveTo>
                  <a:cubicBezTo>
                    <a:pt x="22" y="32"/>
                    <a:pt x="22" y="32"/>
                    <a:pt x="22" y="32"/>
                  </a:cubicBezTo>
                  <a:cubicBezTo>
                    <a:pt x="23" y="33"/>
                    <a:pt x="23" y="33"/>
                    <a:pt x="23" y="33"/>
                  </a:cubicBezTo>
                  <a:cubicBezTo>
                    <a:pt x="24" y="33"/>
                    <a:pt x="24" y="33"/>
                    <a:pt x="24" y="33"/>
                  </a:cubicBezTo>
                  <a:cubicBezTo>
                    <a:pt x="24" y="32"/>
                    <a:pt x="24" y="32"/>
                    <a:pt x="24" y="32"/>
                  </a:cubicBezTo>
                  <a:cubicBezTo>
                    <a:pt x="23" y="30"/>
                    <a:pt x="23" y="30"/>
                    <a:pt x="23" y="30"/>
                  </a:cubicBezTo>
                  <a:cubicBezTo>
                    <a:pt x="23" y="30"/>
                    <a:pt x="23" y="30"/>
                    <a:pt x="23" y="30"/>
                  </a:cubicBezTo>
                  <a:lnTo>
                    <a:pt x="22" y="31"/>
                  </a:lnTo>
                  <a:close/>
                  <a:moveTo>
                    <a:pt x="24" y="25"/>
                  </a:moveTo>
                  <a:cubicBezTo>
                    <a:pt x="24" y="26"/>
                    <a:pt x="24" y="26"/>
                    <a:pt x="25" y="26"/>
                  </a:cubicBezTo>
                  <a:cubicBezTo>
                    <a:pt x="25" y="26"/>
                    <a:pt x="25" y="26"/>
                    <a:pt x="25" y="26"/>
                  </a:cubicBezTo>
                  <a:cubicBezTo>
                    <a:pt x="25" y="26"/>
                    <a:pt x="25" y="26"/>
                    <a:pt x="25" y="26"/>
                  </a:cubicBezTo>
                  <a:cubicBezTo>
                    <a:pt x="24" y="25"/>
                    <a:pt x="24" y="25"/>
                    <a:pt x="24" y="25"/>
                  </a:cubicBezTo>
                  <a:cubicBezTo>
                    <a:pt x="24" y="25"/>
                    <a:pt x="24" y="25"/>
                    <a:pt x="24" y="25"/>
                  </a:cubicBezTo>
                  <a:close/>
                  <a:moveTo>
                    <a:pt x="29" y="39"/>
                  </a:moveTo>
                  <a:cubicBezTo>
                    <a:pt x="29" y="40"/>
                    <a:pt x="28" y="41"/>
                    <a:pt x="28" y="42"/>
                  </a:cubicBezTo>
                  <a:cubicBezTo>
                    <a:pt x="28" y="42"/>
                    <a:pt x="28" y="42"/>
                    <a:pt x="28" y="42"/>
                  </a:cubicBezTo>
                  <a:cubicBezTo>
                    <a:pt x="29" y="42"/>
                    <a:pt x="29" y="42"/>
                    <a:pt x="29" y="42"/>
                  </a:cubicBezTo>
                  <a:cubicBezTo>
                    <a:pt x="30" y="41"/>
                    <a:pt x="30" y="41"/>
                    <a:pt x="30" y="41"/>
                  </a:cubicBezTo>
                  <a:cubicBezTo>
                    <a:pt x="32" y="41"/>
                    <a:pt x="32" y="41"/>
                    <a:pt x="32" y="41"/>
                  </a:cubicBezTo>
                  <a:cubicBezTo>
                    <a:pt x="31" y="40"/>
                    <a:pt x="30" y="39"/>
                    <a:pt x="29" y="39"/>
                  </a:cubicBezTo>
                  <a:moveTo>
                    <a:pt x="34" y="30"/>
                  </a:moveTo>
                  <a:cubicBezTo>
                    <a:pt x="34" y="31"/>
                    <a:pt x="34" y="31"/>
                    <a:pt x="34" y="31"/>
                  </a:cubicBezTo>
                  <a:cubicBezTo>
                    <a:pt x="34" y="32"/>
                    <a:pt x="34" y="32"/>
                    <a:pt x="34" y="32"/>
                  </a:cubicBezTo>
                  <a:cubicBezTo>
                    <a:pt x="34" y="32"/>
                    <a:pt x="34" y="32"/>
                    <a:pt x="34" y="32"/>
                  </a:cubicBezTo>
                  <a:cubicBezTo>
                    <a:pt x="33" y="31"/>
                    <a:pt x="33" y="31"/>
                    <a:pt x="33" y="31"/>
                  </a:cubicBezTo>
                  <a:cubicBezTo>
                    <a:pt x="32" y="35"/>
                    <a:pt x="32" y="35"/>
                    <a:pt x="32" y="35"/>
                  </a:cubicBezTo>
                  <a:cubicBezTo>
                    <a:pt x="36" y="36"/>
                    <a:pt x="36" y="36"/>
                    <a:pt x="36" y="36"/>
                  </a:cubicBezTo>
                  <a:cubicBezTo>
                    <a:pt x="38" y="36"/>
                    <a:pt x="38" y="36"/>
                    <a:pt x="38" y="36"/>
                  </a:cubicBezTo>
                  <a:cubicBezTo>
                    <a:pt x="37" y="30"/>
                    <a:pt x="37" y="28"/>
                    <a:pt x="36" y="28"/>
                  </a:cubicBezTo>
                  <a:cubicBezTo>
                    <a:pt x="35" y="29"/>
                    <a:pt x="34" y="29"/>
                    <a:pt x="34" y="30"/>
                  </a:cubicBezTo>
                  <a:moveTo>
                    <a:pt x="33" y="43"/>
                  </a:moveTo>
                  <a:cubicBezTo>
                    <a:pt x="33" y="44"/>
                    <a:pt x="33" y="44"/>
                    <a:pt x="33" y="44"/>
                  </a:cubicBezTo>
                  <a:cubicBezTo>
                    <a:pt x="33" y="44"/>
                    <a:pt x="34" y="45"/>
                    <a:pt x="34" y="47"/>
                  </a:cubicBezTo>
                  <a:cubicBezTo>
                    <a:pt x="35" y="47"/>
                    <a:pt x="35" y="47"/>
                    <a:pt x="35" y="47"/>
                  </a:cubicBezTo>
                  <a:cubicBezTo>
                    <a:pt x="35" y="47"/>
                    <a:pt x="35" y="47"/>
                    <a:pt x="35" y="47"/>
                  </a:cubicBezTo>
                  <a:cubicBezTo>
                    <a:pt x="36" y="45"/>
                    <a:pt x="36" y="45"/>
                    <a:pt x="36" y="45"/>
                  </a:cubicBezTo>
                  <a:cubicBezTo>
                    <a:pt x="36" y="43"/>
                    <a:pt x="36" y="43"/>
                    <a:pt x="35" y="43"/>
                  </a:cubicBezTo>
                  <a:lnTo>
                    <a:pt x="33" y="43"/>
                  </a:lnTo>
                  <a:close/>
                  <a:moveTo>
                    <a:pt x="41" y="10"/>
                  </a:moveTo>
                  <a:cubicBezTo>
                    <a:pt x="41" y="10"/>
                    <a:pt x="41" y="10"/>
                    <a:pt x="41" y="10"/>
                  </a:cubicBezTo>
                  <a:cubicBezTo>
                    <a:pt x="42" y="11"/>
                    <a:pt x="42" y="11"/>
                    <a:pt x="42" y="11"/>
                  </a:cubicBezTo>
                  <a:cubicBezTo>
                    <a:pt x="43" y="10"/>
                    <a:pt x="43" y="10"/>
                    <a:pt x="43" y="10"/>
                  </a:cubicBezTo>
                  <a:cubicBezTo>
                    <a:pt x="42" y="9"/>
                    <a:pt x="42" y="9"/>
                    <a:pt x="42" y="9"/>
                  </a:cubicBezTo>
                  <a:cubicBezTo>
                    <a:pt x="42" y="9"/>
                    <a:pt x="42" y="9"/>
                    <a:pt x="42" y="9"/>
                  </a:cubicBezTo>
                  <a:lnTo>
                    <a:pt x="41" y="10"/>
                  </a:lnTo>
                  <a:close/>
                  <a:moveTo>
                    <a:pt x="44" y="5"/>
                  </a:moveTo>
                  <a:cubicBezTo>
                    <a:pt x="44" y="5"/>
                    <a:pt x="44" y="5"/>
                    <a:pt x="44" y="5"/>
                  </a:cubicBezTo>
                  <a:cubicBezTo>
                    <a:pt x="45" y="6"/>
                    <a:pt x="45" y="6"/>
                    <a:pt x="45" y="6"/>
                  </a:cubicBezTo>
                  <a:cubicBezTo>
                    <a:pt x="46" y="5"/>
                    <a:pt x="46" y="5"/>
                    <a:pt x="46" y="5"/>
                  </a:cubicBezTo>
                  <a:lnTo>
                    <a:pt x="44" y="5"/>
                  </a:lnTo>
                  <a:close/>
                  <a:moveTo>
                    <a:pt x="44" y="9"/>
                  </a:moveTo>
                  <a:cubicBezTo>
                    <a:pt x="44" y="9"/>
                    <a:pt x="45" y="10"/>
                    <a:pt x="46" y="10"/>
                  </a:cubicBezTo>
                  <a:cubicBezTo>
                    <a:pt x="46" y="10"/>
                    <a:pt x="46" y="10"/>
                    <a:pt x="46" y="10"/>
                  </a:cubicBezTo>
                  <a:cubicBezTo>
                    <a:pt x="46" y="10"/>
                    <a:pt x="47" y="9"/>
                    <a:pt x="47" y="9"/>
                  </a:cubicBezTo>
                  <a:cubicBezTo>
                    <a:pt x="47" y="8"/>
                    <a:pt x="46" y="7"/>
                    <a:pt x="46" y="7"/>
                  </a:cubicBezTo>
                  <a:cubicBezTo>
                    <a:pt x="45" y="7"/>
                    <a:pt x="45" y="7"/>
                    <a:pt x="45" y="7"/>
                  </a:cubicBezTo>
                  <a:cubicBezTo>
                    <a:pt x="45" y="7"/>
                    <a:pt x="45" y="7"/>
                    <a:pt x="44" y="9"/>
                  </a:cubicBezTo>
                  <a:moveTo>
                    <a:pt x="48" y="18"/>
                  </a:moveTo>
                  <a:cubicBezTo>
                    <a:pt x="48" y="18"/>
                    <a:pt x="48" y="18"/>
                    <a:pt x="48" y="18"/>
                  </a:cubicBezTo>
                  <a:cubicBezTo>
                    <a:pt x="50" y="20"/>
                    <a:pt x="50" y="20"/>
                    <a:pt x="50" y="20"/>
                  </a:cubicBezTo>
                  <a:cubicBezTo>
                    <a:pt x="50" y="20"/>
                    <a:pt x="50" y="20"/>
                    <a:pt x="50" y="20"/>
                  </a:cubicBezTo>
                  <a:cubicBezTo>
                    <a:pt x="51" y="20"/>
                    <a:pt x="51" y="19"/>
                    <a:pt x="51" y="18"/>
                  </a:cubicBezTo>
                  <a:cubicBezTo>
                    <a:pt x="51" y="17"/>
                    <a:pt x="51" y="17"/>
                    <a:pt x="51" y="17"/>
                  </a:cubicBezTo>
                  <a:cubicBezTo>
                    <a:pt x="51" y="17"/>
                    <a:pt x="50" y="16"/>
                    <a:pt x="49" y="16"/>
                  </a:cubicBezTo>
                  <a:cubicBezTo>
                    <a:pt x="49" y="16"/>
                    <a:pt x="48" y="17"/>
                    <a:pt x="48" y="18"/>
                  </a:cubicBezTo>
                  <a:moveTo>
                    <a:pt x="49" y="12"/>
                  </a:moveTo>
                  <a:cubicBezTo>
                    <a:pt x="49" y="12"/>
                    <a:pt x="49" y="12"/>
                    <a:pt x="49" y="12"/>
                  </a:cubicBezTo>
                  <a:cubicBezTo>
                    <a:pt x="49" y="14"/>
                    <a:pt x="49" y="14"/>
                    <a:pt x="50" y="14"/>
                  </a:cubicBezTo>
                  <a:cubicBezTo>
                    <a:pt x="51" y="14"/>
                    <a:pt x="51" y="14"/>
                    <a:pt x="51" y="14"/>
                  </a:cubicBezTo>
                  <a:cubicBezTo>
                    <a:pt x="51" y="14"/>
                    <a:pt x="51" y="14"/>
                    <a:pt x="51" y="14"/>
                  </a:cubicBezTo>
                  <a:cubicBezTo>
                    <a:pt x="50" y="12"/>
                    <a:pt x="50" y="12"/>
                    <a:pt x="49" y="12"/>
                  </a:cubicBezTo>
                  <a:close/>
                  <a:moveTo>
                    <a:pt x="51" y="42"/>
                  </a:moveTo>
                  <a:cubicBezTo>
                    <a:pt x="51" y="43"/>
                    <a:pt x="51" y="43"/>
                    <a:pt x="51" y="43"/>
                  </a:cubicBezTo>
                  <a:cubicBezTo>
                    <a:pt x="51" y="45"/>
                    <a:pt x="52" y="46"/>
                    <a:pt x="53" y="46"/>
                  </a:cubicBezTo>
                  <a:cubicBezTo>
                    <a:pt x="54" y="45"/>
                    <a:pt x="54" y="45"/>
                    <a:pt x="54" y="45"/>
                  </a:cubicBezTo>
                  <a:cubicBezTo>
                    <a:pt x="54" y="44"/>
                    <a:pt x="53" y="43"/>
                    <a:pt x="52" y="42"/>
                  </a:cubicBezTo>
                  <a:lnTo>
                    <a:pt x="51" y="42"/>
                  </a:lnTo>
                  <a:close/>
                  <a:moveTo>
                    <a:pt x="52" y="54"/>
                  </a:moveTo>
                  <a:cubicBezTo>
                    <a:pt x="52" y="55"/>
                    <a:pt x="52" y="55"/>
                    <a:pt x="52" y="55"/>
                  </a:cubicBezTo>
                  <a:cubicBezTo>
                    <a:pt x="53" y="56"/>
                    <a:pt x="53" y="56"/>
                    <a:pt x="54" y="56"/>
                  </a:cubicBezTo>
                  <a:cubicBezTo>
                    <a:pt x="54" y="56"/>
                    <a:pt x="54" y="56"/>
                    <a:pt x="54" y="56"/>
                  </a:cubicBezTo>
                  <a:cubicBezTo>
                    <a:pt x="53" y="55"/>
                    <a:pt x="53" y="54"/>
                    <a:pt x="52" y="54"/>
                  </a:cubicBezTo>
                  <a:moveTo>
                    <a:pt x="53" y="11"/>
                  </a:moveTo>
                  <a:cubicBezTo>
                    <a:pt x="52" y="11"/>
                    <a:pt x="52" y="11"/>
                    <a:pt x="52" y="11"/>
                  </a:cubicBezTo>
                  <a:cubicBezTo>
                    <a:pt x="52" y="12"/>
                    <a:pt x="52" y="12"/>
                    <a:pt x="52" y="12"/>
                  </a:cubicBezTo>
                  <a:cubicBezTo>
                    <a:pt x="53" y="12"/>
                    <a:pt x="53" y="12"/>
                    <a:pt x="53" y="12"/>
                  </a:cubicBezTo>
                  <a:cubicBezTo>
                    <a:pt x="54" y="12"/>
                    <a:pt x="54" y="12"/>
                    <a:pt x="54" y="12"/>
                  </a:cubicBezTo>
                  <a:cubicBezTo>
                    <a:pt x="54" y="12"/>
                    <a:pt x="54" y="12"/>
                    <a:pt x="54" y="12"/>
                  </a:cubicBezTo>
                  <a:cubicBezTo>
                    <a:pt x="54" y="11"/>
                    <a:pt x="53" y="11"/>
                    <a:pt x="53"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89"/>
            <p:cNvSpPr>
              <a:spLocks noEditPoints="1"/>
            </p:cNvSpPr>
            <p:nvPr/>
          </p:nvSpPr>
          <p:spPr bwMode="auto">
            <a:xfrm>
              <a:off x="4713" y="970"/>
              <a:ext cx="211" cy="400"/>
            </a:xfrm>
            <a:custGeom>
              <a:avLst/>
              <a:gdLst>
                <a:gd name="T0" fmla="*/ 52 w 89"/>
                <a:gd name="T1" fmla="*/ 102 h 167"/>
                <a:gd name="T2" fmla="*/ 32 w 89"/>
                <a:gd name="T3" fmla="*/ 109 h 167"/>
                <a:gd name="T4" fmla="*/ 31 w 89"/>
                <a:gd name="T5" fmla="*/ 111 h 167"/>
                <a:gd name="T6" fmla="*/ 31 w 89"/>
                <a:gd name="T7" fmla="*/ 122 h 167"/>
                <a:gd name="T8" fmla="*/ 38 w 89"/>
                <a:gd name="T9" fmla="*/ 127 h 167"/>
                <a:gd name="T10" fmla="*/ 36 w 89"/>
                <a:gd name="T11" fmla="*/ 154 h 167"/>
                <a:gd name="T12" fmla="*/ 10 w 89"/>
                <a:gd name="T13" fmla="*/ 147 h 167"/>
                <a:gd name="T14" fmla="*/ 9 w 89"/>
                <a:gd name="T15" fmla="*/ 124 h 167"/>
                <a:gd name="T16" fmla="*/ 10 w 89"/>
                <a:gd name="T17" fmla="*/ 121 h 167"/>
                <a:gd name="T18" fmla="*/ 9 w 89"/>
                <a:gd name="T19" fmla="*/ 119 h 167"/>
                <a:gd name="T20" fmla="*/ 8 w 89"/>
                <a:gd name="T21" fmla="*/ 121 h 167"/>
                <a:gd name="T22" fmla="*/ 10 w 89"/>
                <a:gd name="T23" fmla="*/ 115 h 167"/>
                <a:gd name="T24" fmla="*/ 10 w 89"/>
                <a:gd name="T25" fmla="*/ 112 h 167"/>
                <a:gd name="T26" fmla="*/ 10 w 89"/>
                <a:gd name="T27" fmla="*/ 109 h 167"/>
                <a:gd name="T28" fmla="*/ 0 w 89"/>
                <a:gd name="T29" fmla="*/ 99 h 167"/>
                <a:gd name="T30" fmla="*/ 21 w 89"/>
                <a:gd name="T31" fmla="*/ 64 h 167"/>
                <a:gd name="T32" fmla="*/ 22 w 89"/>
                <a:gd name="T33" fmla="*/ 77 h 167"/>
                <a:gd name="T34" fmla="*/ 25 w 89"/>
                <a:gd name="T35" fmla="*/ 72 h 167"/>
                <a:gd name="T36" fmla="*/ 27 w 89"/>
                <a:gd name="T37" fmla="*/ 58 h 167"/>
                <a:gd name="T38" fmla="*/ 27 w 89"/>
                <a:gd name="T39" fmla="*/ 61 h 167"/>
                <a:gd name="T40" fmla="*/ 27 w 89"/>
                <a:gd name="T41" fmla="*/ 65 h 167"/>
                <a:gd name="T42" fmla="*/ 28 w 89"/>
                <a:gd name="T43" fmla="*/ 71 h 167"/>
                <a:gd name="T44" fmla="*/ 30 w 89"/>
                <a:gd name="T45" fmla="*/ 77 h 167"/>
                <a:gd name="T46" fmla="*/ 31 w 89"/>
                <a:gd name="T47" fmla="*/ 97 h 167"/>
                <a:gd name="T48" fmla="*/ 47 w 89"/>
                <a:gd name="T49" fmla="*/ 96 h 167"/>
                <a:gd name="T50" fmla="*/ 66 w 89"/>
                <a:gd name="T51" fmla="*/ 85 h 167"/>
                <a:gd name="T52" fmla="*/ 66 w 89"/>
                <a:gd name="T53" fmla="*/ 84 h 167"/>
                <a:gd name="T54" fmla="*/ 79 w 89"/>
                <a:gd name="T55" fmla="*/ 66 h 167"/>
                <a:gd name="T56" fmla="*/ 11 w 89"/>
                <a:gd name="T57" fmla="*/ 34 h 167"/>
                <a:gd name="T58" fmla="*/ 20 w 89"/>
                <a:gd name="T59" fmla="*/ 20 h 167"/>
                <a:gd name="T60" fmla="*/ 3 w 89"/>
                <a:gd name="T61" fmla="*/ 81 h 167"/>
                <a:gd name="T62" fmla="*/ 5 w 89"/>
                <a:gd name="T63" fmla="*/ 58 h 167"/>
                <a:gd name="T64" fmla="*/ 6 w 89"/>
                <a:gd name="T65" fmla="*/ 118 h 167"/>
                <a:gd name="T66" fmla="*/ 8 w 89"/>
                <a:gd name="T67" fmla="*/ 122 h 167"/>
                <a:gd name="T68" fmla="*/ 10 w 89"/>
                <a:gd name="T69" fmla="*/ 110 h 167"/>
                <a:gd name="T70" fmla="*/ 13 w 89"/>
                <a:gd name="T71" fmla="*/ 61 h 167"/>
                <a:gd name="T72" fmla="*/ 14 w 89"/>
                <a:gd name="T73" fmla="*/ 33 h 167"/>
                <a:gd name="T74" fmla="*/ 17 w 89"/>
                <a:gd name="T75" fmla="*/ 61 h 167"/>
                <a:gd name="T76" fmla="*/ 19 w 89"/>
                <a:gd name="T77" fmla="*/ 44 h 167"/>
                <a:gd name="T78" fmla="*/ 21 w 89"/>
                <a:gd name="T79" fmla="*/ 53 h 167"/>
                <a:gd name="T80" fmla="*/ 25 w 89"/>
                <a:gd name="T81" fmla="*/ 48 h 167"/>
                <a:gd name="T82" fmla="*/ 25 w 89"/>
                <a:gd name="T83" fmla="*/ 59 h 167"/>
                <a:gd name="T84" fmla="*/ 27 w 89"/>
                <a:gd name="T85" fmla="*/ 51 h 167"/>
                <a:gd name="T86" fmla="*/ 27 w 89"/>
                <a:gd name="T87" fmla="*/ 56 h 167"/>
                <a:gd name="T88" fmla="*/ 27 w 89"/>
                <a:gd name="T89" fmla="*/ 73 h 167"/>
                <a:gd name="T90" fmla="*/ 33 w 89"/>
                <a:gd name="T91" fmla="*/ 106 h 167"/>
                <a:gd name="T92" fmla="*/ 34 w 89"/>
                <a:gd name="T93" fmla="*/ 31 h 167"/>
                <a:gd name="T94" fmla="*/ 35 w 89"/>
                <a:gd name="T95" fmla="*/ 1 h 167"/>
                <a:gd name="T96" fmla="*/ 33 w 89"/>
                <a:gd name="T97" fmla="*/ 3 h 167"/>
                <a:gd name="T98" fmla="*/ 37 w 89"/>
                <a:gd name="T99" fmla="*/ 0 h 167"/>
                <a:gd name="T100" fmla="*/ 37 w 89"/>
                <a:gd name="T101" fmla="*/ 1 h 167"/>
                <a:gd name="T102" fmla="*/ 44 w 89"/>
                <a:gd name="T103" fmla="*/ 11 h 167"/>
                <a:gd name="T104" fmla="*/ 51 w 89"/>
                <a:gd name="T105" fmla="*/ 98 h 167"/>
                <a:gd name="T106" fmla="*/ 56 w 89"/>
                <a:gd name="T107" fmla="*/ 93 h 167"/>
                <a:gd name="T108" fmla="*/ 55 w 89"/>
                <a:gd name="T109" fmla="*/ 98 h 167"/>
                <a:gd name="T110" fmla="*/ 66 w 89"/>
                <a:gd name="T111" fmla="*/ 93 h 167"/>
                <a:gd name="T112" fmla="*/ 58 w 89"/>
                <a:gd name="T113" fmla="*/ 96 h 167"/>
                <a:gd name="T114" fmla="*/ 69 w 89"/>
                <a:gd name="T115" fmla="*/ 84 h 167"/>
                <a:gd name="T116" fmla="*/ 72 w 89"/>
                <a:gd name="T117" fmla="*/ 8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 h="167">
                  <a:moveTo>
                    <a:pt x="46" y="16"/>
                  </a:moveTo>
                  <a:cubicBezTo>
                    <a:pt x="63" y="16"/>
                    <a:pt x="76" y="22"/>
                    <a:pt x="85" y="34"/>
                  </a:cubicBezTo>
                  <a:cubicBezTo>
                    <a:pt x="88" y="39"/>
                    <a:pt x="89" y="45"/>
                    <a:pt x="89" y="52"/>
                  </a:cubicBezTo>
                  <a:cubicBezTo>
                    <a:pt x="89" y="65"/>
                    <a:pt x="85" y="76"/>
                    <a:pt x="76" y="86"/>
                  </a:cubicBezTo>
                  <a:cubicBezTo>
                    <a:pt x="75" y="86"/>
                    <a:pt x="75" y="86"/>
                    <a:pt x="73" y="88"/>
                  </a:cubicBezTo>
                  <a:cubicBezTo>
                    <a:pt x="66" y="94"/>
                    <a:pt x="59" y="99"/>
                    <a:pt x="52" y="102"/>
                  </a:cubicBezTo>
                  <a:cubicBezTo>
                    <a:pt x="49" y="103"/>
                    <a:pt x="47" y="104"/>
                    <a:pt x="47" y="105"/>
                  </a:cubicBezTo>
                  <a:cubicBezTo>
                    <a:pt x="47" y="105"/>
                    <a:pt x="45" y="105"/>
                    <a:pt x="41" y="106"/>
                  </a:cubicBezTo>
                  <a:cubicBezTo>
                    <a:pt x="40" y="105"/>
                    <a:pt x="40" y="105"/>
                    <a:pt x="40" y="105"/>
                  </a:cubicBezTo>
                  <a:cubicBezTo>
                    <a:pt x="40" y="107"/>
                    <a:pt x="39" y="107"/>
                    <a:pt x="37" y="107"/>
                  </a:cubicBezTo>
                  <a:cubicBezTo>
                    <a:pt x="36" y="107"/>
                    <a:pt x="36" y="107"/>
                    <a:pt x="36" y="107"/>
                  </a:cubicBezTo>
                  <a:cubicBezTo>
                    <a:pt x="36" y="108"/>
                    <a:pt x="34" y="108"/>
                    <a:pt x="32" y="109"/>
                  </a:cubicBezTo>
                  <a:cubicBezTo>
                    <a:pt x="32" y="109"/>
                    <a:pt x="32" y="109"/>
                    <a:pt x="32" y="109"/>
                  </a:cubicBezTo>
                  <a:cubicBezTo>
                    <a:pt x="32" y="109"/>
                    <a:pt x="32" y="109"/>
                    <a:pt x="32" y="109"/>
                  </a:cubicBezTo>
                  <a:cubicBezTo>
                    <a:pt x="32" y="110"/>
                    <a:pt x="32" y="110"/>
                    <a:pt x="32" y="110"/>
                  </a:cubicBezTo>
                  <a:cubicBezTo>
                    <a:pt x="32" y="110"/>
                    <a:pt x="32" y="111"/>
                    <a:pt x="31" y="111"/>
                  </a:cubicBezTo>
                  <a:cubicBezTo>
                    <a:pt x="31" y="110"/>
                    <a:pt x="31" y="110"/>
                    <a:pt x="31" y="110"/>
                  </a:cubicBezTo>
                  <a:cubicBezTo>
                    <a:pt x="31" y="111"/>
                    <a:pt x="31" y="111"/>
                    <a:pt x="31" y="111"/>
                  </a:cubicBezTo>
                  <a:cubicBezTo>
                    <a:pt x="30" y="115"/>
                    <a:pt x="30" y="115"/>
                    <a:pt x="30" y="115"/>
                  </a:cubicBezTo>
                  <a:cubicBezTo>
                    <a:pt x="30" y="122"/>
                    <a:pt x="30" y="122"/>
                    <a:pt x="30" y="122"/>
                  </a:cubicBezTo>
                  <a:cubicBezTo>
                    <a:pt x="31" y="122"/>
                    <a:pt x="31" y="122"/>
                    <a:pt x="31" y="122"/>
                  </a:cubicBezTo>
                  <a:cubicBezTo>
                    <a:pt x="31" y="123"/>
                    <a:pt x="31" y="123"/>
                    <a:pt x="31" y="123"/>
                  </a:cubicBezTo>
                  <a:cubicBezTo>
                    <a:pt x="31" y="122"/>
                    <a:pt x="31" y="122"/>
                    <a:pt x="31" y="122"/>
                  </a:cubicBezTo>
                  <a:cubicBezTo>
                    <a:pt x="31" y="122"/>
                    <a:pt x="31" y="122"/>
                    <a:pt x="31" y="122"/>
                  </a:cubicBezTo>
                  <a:cubicBezTo>
                    <a:pt x="32" y="122"/>
                    <a:pt x="32" y="123"/>
                    <a:pt x="32" y="124"/>
                  </a:cubicBezTo>
                  <a:cubicBezTo>
                    <a:pt x="32" y="124"/>
                    <a:pt x="32" y="124"/>
                    <a:pt x="32" y="124"/>
                  </a:cubicBezTo>
                  <a:cubicBezTo>
                    <a:pt x="32" y="123"/>
                    <a:pt x="32" y="123"/>
                    <a:pt x="32" y="123"/>
                  </a:cubicBezTo>
                  <a:cubicBezTo>
                    <a:pt x="33" y="123"/>
                    <a:pt x="33" y="123"/>
                    <a:pt x="33" y="123"/>
                  </a:cubicBezTo>
                  <a:cubicBezTo>
                    <a:pt x="33" y="124"/>
                    <a:pt x="34" y="124"/>
                    <a:pt x="36" y="125"/>
                  </a:cubicBezTo>
                  <a:cubicBezTo>
                    <a:pt x="38" y="127"/>
                    <a:pt x="38" y="127"/>
                    <a:pt x="38" y="127"/>
                  </a:cubicBezTo>
                  <a:cubicBezTo>
                    <a:pt x="38" y="127"/>
                    <a:pt x="38" y="127"/>
                    <a:pt x="38" y="127"/>
                  </a:cubicBezTo>
                  <a:cubicBezTo>
                    <a:pt x="38" y="127"/>
                    <a:pt x="37" y="128"/>
                    <a:pt x="34" y="129"/>
                  </a:cubicBezTo>
                  <a:cubicBezTo>
                    <a:pt x="32" y="130"/>
                    <a:pt x="31" y="132"/>
                    <a:pt x="30" y="134"/>
                  </a:cubicBezTo>
                  <a:cubicBezTo>
                    <a:pt x="30" y="146"/>
                    <a:pt x="30" y="146"/>
                    <a:pt x="30" y="146"/>
                  </a:cubicBezTo>
                  <a:cubicBezTo>
                    <a:pt x="30" y="151"/>
                    <a:pt x="32" y="154"/>
                    <a:pt x="35" y="154"/>
                  </a:cubicBezTo>
                  <a:cubicBezTo>
                    <a:pt x="36" y="154"/>
                    <a:pt x="36" y="154"/>
                    <a:pt x="36" y="154"/>
                  </a:cubicBezTo>
                  <a:cubicBezTo>
                    <a:pt x="40" y="154"/>
                    <a:pt x="43" y="150"/>
                    <a:pt x="44" y="143"/>
                  </a:cubicBezTo>
                  <a:cubicBezTo>
                    <a:pt x="44" y="139"/>
                    <a:pt x="45" y="138"/>
                    <a:pt x="47" y="138"/>
                  </a:cubicBezTo>
                  <a:cubicBezTo>
                    <a:pt x="47" y="138"/>
                    <a:pt x="47" y="138"/>
                    <a:pt x="47" y="138"/>
                  </a:cubicBezTo>
                  <a:cubicBezTo>
                    <a:pt x="50" y="138"/>
                    <a:pt x="51" y="138"/>
                    <a:pt x="51" y="139"/>
                  </a:cubicBezTo>
                  <a:cubicBezTo>
                    <a:pt x="51" y="157"/>
                    <a:pt x="43" y="167"/>
                    <a:pt x="29" y="167"/>
                  </a:cubicBezTo>
                  <a:cubicBezTo>
                    <a:pt x="16" y="167"/>
                    <a:pt x="10" y="160"/>
                    <a:pt x="10" y="147"/>
                  </a:cubicBezTo>
                  <a:cubicBezTo>
                    <a:pt x="10" y="139"/>
                    <a:pt x="10" y="139"/>
                    <a:pt x="10" y="139"/>
                  </a:cubicBezTo>
                  <a:cubicBezTo>
                    <a:pt x="10" y="133"/>
                    <a:pt x="10" y="133"/>
                    <a:pt x="10" y="133"/>
                  </a:cubicBezTo>
                  <a:cubicBezTo>
                    <a:pt x="10" y="131"/>
                    <a:pt x="8" y="129"/>
                    <a:pt x="3" y="127"/>
                  </a:cubicBezTo>
                  <a:cubicBezTo>
                    <a:pt x="3" y="127"/>
                    <a:pt x="3" y="127"/>
                    <a:pt x="3" y="127"/>
                  </a:cubicBezTo>
                  <a:cubicBezTo>
                    <a:pt x="3" y="126"/>
                    <a:pt x="5" y="125"/>
                    <a:pt x="8" y="124"/>
                  </a:cubicBezTo>
                  <a:cubicBezTo>
                    <a:pt x="9" y="124"/>
                    <a:pt x="9" y="124"/>
                    <a:pt x="9" y="124"/>
                  </a:cubicBezTo>
                  <a:cubicBezTo>
                    <a:pt x="9" y="124"/>
                    <a:pt x="9" y="124"/>
                    <a:pt x="9" y="124"/>
                  </a:cubicBezTo>
                  <a:cubicBezTo>
                    <a:pt x="10" y="123"/>
                    <a:pt x="10" y="123"/>
                    <a:pt x="10" y="123"/>
                  </a:cubicBezTo>
                  <a:cubicBezTo>
                    <a:pt x="10" y="123"/>
                    <a:pt x="10" y="123"/>
                    <a:pt x="10" y="123"/>
                  </a:cubicBezTo>
                  <a:cubicBezTo>
                    <a:pt x="10" y="123"/>
                    <a:pt x="10" y="122"/>
                    <a:pt x="10" y="122"/>
                  </a:cubicBezTo>
                  <a:cubicBezTo>
                    <a:pt x="10" y="122"/>
                    <a:pt x="10" y="122"/>
                    <a:pt x="10" y="122"/>
                  </a:cubicBezTo>
                  <a:cubicBezTo>
                    <a:pt x="10" y="121"/>
                    <a:pt x="10" y="121"/>
                    <a:pt x="10" y="121"/>
                  </a:cubicBezTo>
                  <a:cubicBezTo>
                    <a:pt x="10" y="118"/>
                    <a:pt x="10" y="118"/>
                    <a:pt x="10" y="118"/>
                  </a:cubicBezTo>
                  <a:cubicBezTo>
                    <a:pt x="10" y="116"/>
                    <a:pt x="10" y="116"/>
                    <a:pt x="10" y="116"/>
                  </a:cubicBezTo>
                  <a:cubicBezTo>
                    <a:pt x="9" y="115"/>
                    <a:pt x="9" y="115"/>
                    <a:pt x="9" y="115"/>
                  </a:cubicBezTo>
                  <a:cubicBezTo>
                    <a:pt x="9" y="115"/>
                    <a:pt x="9" y="115"/>
                    <a:pt x="9" y="115"/>
                  </a:cubicBezTo>
                  <a:cubicBezTo>
                    <a:pt x="9" y="116"/>
                    <a:pt x="9" y="116"/>
                    <a:pt x="9" y="116"/>
                  </a:cubicBezTo>
                  <a:cubicBezTo>
                    <a:pt x="9" y="119"/>
                    <a:pt x="9" y="119"/>
                    <a:pt x="9" y="119"/>
                  </a:cubicBezTo>
                  <a:cubicBezTo>
                    <a:pt x="9" y="119"/>
                    <a:pt x="9" y="119"/>
                    <a:pt x="9" y="119"/>
                  </a:cubicBezTo>
                  <a:cubicBezTo>
                    <a:pt x="9" y="120"/>
                    <a:pt x="9" y="120"/>
                    <a:pt x="9" y="120"/>
                  </a:cubicBezTo>
                  <a:cubicBezTo>
                    <a:pt x="9" y="120"/>
                    <a:pt x="9" y="120"/>
                    <a:pt x="9" y="120"/>
                  </a:cubicBezTo>
                  <a:cubicBezTo>
                    <a:pt x="9" y="120"/>
                    <a:pt x="9" y="120"/>
                    <a:pt x="9" y="120"/>
                  </a:cubicBezTo>
                  <a:cubicBezTo>
                    <a:pt x="8" y="120"/>
                    <a:pt x="8" y="120"/>
                    <a:pt x="8" y="120"/>
                  </a:cubicBezTo>
                  <a:cubicBezTo>
                    <a:pt x="8" y="121"/>
                    <a:pt x="8" y="121"/>
                    <a:pt x="8" y="121"/>
                  </a:cubicBezTo>
                  <a:cubicBezTo>
                    <a:pt x="8" y="121"/>
                    <a:pt x="8" y="121"/>
                    <a:pt x="8" y="121"/>
                  </a:cubicBezTo>
                  <a:cubicBezTo>
                    <a:pt x="9" y="115"/>
                    <a:pt x="9" y="115"/>
                    <a:pt x="9" y="115"/>
                  </a:cubicBezTo>
                  <a:cubicBezTo>
                    <a:pt x="8" y="115"/>
                    <a:pt x="8" y="115"/>
                    <a:pt x="8" y="115"/>
                  </a:cubicBezTo>
                  <a:cubicBezTo>
                    <a:pt x="8" y="114"/>
                    <a:pt x="8" y="114"/>
                    <a:pt x="8" y="114"/>
                  </a:cubicBezTo>
                  <a:cubicBezTo>
                    <a:pt x="8" y="114"/>
                    <a:pt x="8" y="114"/>
                    <a:pt x="8" y="114"/>
                  </a:cubicBezTo>
                  <a:cubicBezTo>
                    <a:pt x="10" y="115"/>
                    <a:pt x="10" y="115"/>
                    <a:pt x="10" y="115"/>
                  </a:cubicBezTo>
                  <a:cubicBezTo>
                    <a:pt x="10" y="115"/>
                    <a:pt x="10" y="115"/>
                    <a:pt x="10" y="115"/>
                  </a:cubicBezTo>
                  <a:cubicBezTo>
                    <a:pt x="10" y="115"/>
                    <a:pt x="10" y="115"/>
                    <a:pt x="10" y="115"/>
                  </a:cubicBezTo>
                  <a:cubicBezTo>
                    <a:pt x="10" y="114"/>
                    <a:pt x="10" y="114"/>
                    <a:pt x="10" y="114"/>
                  </a:cubicBezTo>
                  <a:cubicBezTo>
                    <a:pt x="10" y="114"/>
                    <a:pt x="10" y="114"/>
                    <a:pt x="10" y="114"/>
                  </a:cubicBezTo>
                  <a:cubicBezTo>
                    <a:pt x="10" y="113"/>
                    <a:pt x="10" y="113"/>
                    <a:pt x="10" y="113"/>
                  </a:cubicBezTo>
                  <a:cubicBezTo>
                    <a:pt x="10" y="112"/>
                    <a:pt x="10" y="112"/>
                    <a:pt x="10" y="112"/>
                  </a:cubicBezTo>
                  <a:cubicBezTo>
                    <a:pt x="10" y="113"/>
                    <a:pt x="10" y="113"/>
                    <a:pt x="10" y="113"/>
                  </a:cubicBezTo>
                  <a:cubicBezTo>
                    <a:pt x="9" y="113"/>
                    <a:pt x="9" y="113"/>
                    <a:pt x="9" y="113"/>
                  </a:cubicBezTo>
                  <a:cubicBezTo>
                    <a:pt x="9" y="112"/>
                    <a:pt x="9" y="112"/>
                    <a:pt x="9" y="112"/>
                  </a:cubicBezTo>
                  <a:cubicBezTo>
                    <a:pt x="10" y="112"/>
                    <a:pt x="10" y="112"/>
                    <a:pt x="10" y="112"/>
                  </a:cubicBezTo>
                  <a:cubicBezTo>
                    <a:pt x="10" y="109"/>
                    <a:pt x="10" y="109"/>
                    <a:pt x="10" y="109"/>
                  </a:cubicBezTo>
                  <a:cubicBezTo>
                    <a:pt x="10" y="109"/>
                    <a:pt x="10" y="109"/>
                    <a:pt x="10" y="109"/>
                  </a:cubicBezTo>
                  <a:cubicBezTo>
                    <a:pt x="10" y="109"/>
                    <a:pt x="10" y="109"/>
                    <a:pt x="10" y="109"/>
                  </a:cubicBezTo>
                  <a:cubicBezTo>
                    <a:pt x="10" y="109"/>
                    <a:pt x="10" y="109"/>
                    <a:pt x="10" y="109"/>
                  </a:cubicBezTo>
                  <a:cubicBezTo>
                    <a:pt x="10" y="105"/>
                    <a:pt x="10" y="105"/>
                    <a:pt x="10" y="105"/>
                  </a:cubicBezTo>
                  <a:cubicBezTo>
                    <a:pt x="4" y="105"/>
                    <a:pt x="4" y="105"/>
                    <a:pt x="4" y="105"/>
                  </a:cubicBezTo>
                  <a:cubicBezTo>
                    <a:pt x="1" y="105"/>
                    <a:pt x="0" y="105"/>
                    <a:pt x="0" y="104"/>
                  </a:cubicBezTo>
                  <a:cubicBezTo>
                    <a:pt x="0" y="99"/>
                    <a:pt x="0" y="99"/>
                    <a:pt x="0" y="99"/>
                  </a:cubicBezTo>
                  <a:cubicBezTo>
                    <a:pt x="0" y="98"/>
                    <a:pt x="2" y="98"/>
                    <a:pt x="6" y="97"/>
                  </a:cubicBezTo>
                  <a:cubicBezTo>
                    <a:pt x="10" y="95"/>
                    <a:pt x="15" y="91"/>
                    <a:pt x="18" y="85"/>
                  </a:cubicBezTo>
                  <a:cubicBezTo>
                    <a:pt x="19" y="85"/>
                    <a:pt x="20" y="82"/>
                    <a:pt x="20" y="76"/>
                  </a:cubicBezTo>
                  <a:cubicBezTo>
                    <a:pt x="20" y="74"/>
                    <a:pt x="20" y="74"/>
                    <a:pt x="20" y="74"/>
                  </a:cubicBezTo>
                  <a:cubicBezTo>
                    <a:pt x="21" y="64"/>
                    <a:pt x="21" y="64"/>
                    <a:pt x="21" y="64"/>
                  </a:cubicBezTo>
                  <a:cubicBezTo>
                    <a:pt x="21" y="64"/>
                    <a:pt x="21" y="64"/>
                    <a:pt x="21" y="64"/>
                  </a:cubicBezTo>
                  <a:cubicBezTo>
                    <a:pt x="21" y="61"/>
                    <a:pt x="21" y="61"/>
                    <a:pt x="21" y="61"/>
                  </a:cubicBezTo>
                  <a:cubicBezTo>
                    <a:pt x="22" y="61"/>
                    <a:pt x="22" y="61"/>
                    <a:pt x="22" y="61"/>
                  </a:cubicBezTo>
                  <a:cubicBezTo>
                    <a:pt x="22" y="65"/>
                    <a:pt x="22" y="65"/>
                    <a:pt x="22" y="65"/>
                  </a:cubicBezTo>
                  <a:cubicBezTo>
                    <a:pt x="22" y="70"/>
                    <a:pt x="22" y="70"/>
                    <a:pt x="22" y="70"/>
                  </a:cubicBezTo>
                  <a:cubicBezTo>
                    <a:pt x="22" y="70"/>
                    <a:pt x="22" y="70"/>
                    <a:pt x="22" y="70"/>
                  </a:cubicBezTo>
                  <a:cubicBezTo>
                    <a:pt x="22" y="77"/>
                    <a:pt x="22" y="77"/>
                    <a:pt x="22" y="77"/>
                  </a:cubicBezTo>
                  <a:cubicBezTo>
                    <a:pt x="22" y="77"/>
                    <a:pt x="22" y="77"/>
                    <a:pt x="22" y="77"/>
                  </a:cubicBezTo>
                  <a:cubicBezTo>
                    <a:pt x="23" y="70"/>
                    <a:pt x="23" y="62"/>
                    <a:pt x="24" y="51"/>
                  </a:cubicBezTo>
                  <a:cubicBezTo>
                    <a:pt x="25" y="51"/>
                    <a:pt x="25" y="51"/>
                    <a:pt x="25" y="51"/>
                  </a:cubicBezTo>
                  <a:cubicBezTo>
                    <a:pt x="24" y="68"/>
                    <a:pt x="24" y="68"/>
                    <a:pt x="24" y="68"/>
                  </a:cubicBezTo>
                  <a:cubicBezTo>
                    <a:pt x="24" y="72"/>
                    <a:pt x="24" y="72"/>
                    <a:pt x="24" y="72"/>
                  </a:cubicBezTo>
                  <a:cubicBezTo>
                    <a:pt x="25" y="72"/>
                    <a:pt x="25" y="72"/>
                    <a:pt x="25" y="72"/>
                  </a:cubicBezTo>
                  <a:cubicBezTo>
                    <a:pt x="25" y="77"/>
                    <a:pt x="25" y="77"/>
                    <a:pt x="25" y="77"/>
                  </a:cubicBezTo>
                  <a:cubicBezTo>
                    <a:pt x="26" y="77"/>
                    <a:pt x="26" y="77"/>
                    <a:pt x="26" y="77"/>
                  </a:cubicBezTo>
                  <a:cubicBezTo>
                    <a:pt x="26" y="68"/>
                    <a:pt x="26" y="68"/>
                    <a:pt x="26" y="68"/>
                  </a:cubicBezTo>
                  <a:cubicBezTo>
                    <a:pt x="26" y="64"/>
                    <a:pt x="26" y="64"/>
                    <a:pt x="26" y="64"/>
                  </a:cubicBezTo>
                  <a:cubicBezTo>
                    <a:pt x="26" y="58"/>
                    <a:pt x="26" y="58"/>
                    <a:pt x="26" y="58"/>
                  </a:cubicBezTo>
                  <a:cubicBezTo>
                    <a:pt x="27" y="58"/>
                    <a:pt x="27" y="58"/>
                    <a:pt x="27" y="58"/>
                  </a:cubicBezTo>
                  <a:cubicBezTo>
                    <a:pt x="27" y="58"/>
                    <a:pt x="27" y="58"/>
                    <a:pt x="27" y="58"/>
                  </a:cubicBezTo>
                  <a:cubicBezTo>
                    <a:pt x="26" y="58"/>
                    <a:pt x="26" y="58"/>
                    <a:pt x="26" y="58"/>
                  </a:cubicBezTo>
                  <a:cubicBezTo>
                    <a:pt x="26" y="59"/>
                    <a:pt x="26" y="59"/>
                    <a:pt x="26" y="59"/>
                  </a:cubicBezTo>
                  <a:cubicBezTo>
                    <a:pt x="28" y="59"/>
                    <a:pt x="28" y="59"/>
                    <a:pt x="28" y="59"/>
                  </a:cubicBezTo>
                  <a:cubicBezTo>
                    <a:pt x="28" y="60"/>
                    <a:pt x="28" y="60"/>
                    <a:pt x="28" y="60"/>
                  </a:cubicBezTo>
                  <a:cubicBezTo>
                    <a:pt x="27" y="60"/>
                    <a:pt x="27" y="60"/>
                    <a:pt x="27" y="61"/>
                  </a:cubicBezTo>
                  <a:cubicBezTo>
                    <a:pt x="27" y="62"/>
                    <a:pt x="27" y="62"/>
                    <a:pt x="27" y="62"/>
                  </a:cubicBezTo>
                  <a:cubicBezTo>
                    <a:pt x="27" y="62"/>
                    <a:pt x="27" y="62"/>
                    <a:pt x="27" y="62"/>
                  </a:cubicBezTo>
                  <a:cubicBezTo>
                    <a:pt x="27" y="65"/>
                    <a:pt x="27" y="65"/>
                    <a:pt x="27" y="65"/>
                  </a:cubicBezTo>
                  <a:cubicBezTo>
                    <a:pt x="28" y="65"/>
                    <a:pt x="28" y="65"/>
                    <a:pt x="28" y="65"/>
                  </a:cubicBezTo>
                  <a:cubicBezTo>
                    <a:pt x="28" y="65"/>
                    <a:pt x="28" y="65"/>
                    <a:pt x="28" y="65"/>
                  </a:cubicBezTo>
                  <a:cubicBezTo>
                    <a:pt x="27" y="65"/>
                    <a:pt x="27" y="65"/>
                    <a:pt x="27" y="65"/>
                  </a:cubicBezTo>
                  <a:cubicBezTo>
                    <a:pt x="27" y="66"/>
                    <a:pt x="27" y="66"/>
                    <a:pt x="27" y="66"/>
                  </a:cubicBezTo>
                  <a:cubicBezTo>
                    <a:pt x="28" y="66"/>
                    <a:pt x="28" y="67"/>
                    <a:pt x="28" y="67"/>
                  </a:cubicBezTo>
                  <a:cubicBezTo>
                    <a:pt x="28" y="68"/>
                    <a:pt x="28" y="68"/>
                    <a:pt x="28" y="68"/>
                  </a:cubicBezTo>
                  <a:cubicBezTo>
                    <a:pt x="28" y="68"/>
                    <a:pt x="28" y="68"/>
                    <a:pt x="28" y="68"/>
                  </a:cubicBezTo>
                  <a:cubicBezTo>
                    <a:pt x="28" y="70"/>
                    <a:pt x="28" y="70"/>
                    <a:pt x="28" y="70"/>
                  </a:cubicBezTo>
                  <a:cubicBezTo>
                    <a:pt x="28" y="71"/>
                    <a:pt x="28" y="71"/>
                    <a:pt x="28" y="71"/>
                  </a:cubicBezTo>
                  <a:cubicBezTo>
                    <a:pt x="28" y="71"/>
                    <a:pt x="28" y="71"/>
                    <a:pt x="28" y="71"/>
                  </a:cubicBezTo>
                  <a:cubicBezTo>
                    <a:pt x="28" y="73"/>
                    <a:pt x="28" y="73"/>
                    <a:pt x="28" y="73"/>
                  </a:cubicBezTo>
                  <a:cubicBezTo>
                    <a:pt x="28" y="74"/>
                    <a:pt x="28" y="74"/>
                    <a:pt x="28" y="74"/>
                  </a:cubicBezTo>
                  <a:cubicBezTo>
                    <a:pt x="28" y="75"/>
                    <a:pt x="28" y="75"/>
                    <a:pt x="28" y="75"/>
                  </a:cubicBezTo>
                  <a:cubicBezTo>
                    <a:pt x="28" y="77"/>
                    <a:pt x="28" y="77"/>
                    <a:pt x="28" y="77"/>
                  </a:cubicBezTo>
                  <a:cubicBezTo>
                    <a:pt x="30" y="77"/>
                    <a:pt x="30" y="77"/>
                    <a:pt x="30" y="77"/>
                  </a:cubicBezTo>
                  <a:cubicBezTo>
                    <a:pt x="30" y="77"/>
                    <a:pt x="30" y="77"/>
                    <a:pt x="30" y="77"/>
                  </a:cubicBezTo>
                  <a:cubicBezTo>
                    <a:pt x="30" y="95"/>
                    <a:pt x="30" y="95"/>
                    <a:pt x="30" y="95"/>
                  </a:cubicBezTo>
                  <a:cubicBezTo>
                    <a:pt x="31" y="95"/>
                    <a:pt x="31" y="95"/>
                    <a:pt x="31" y="95"/>
                  </a:cubicBezTo>
                  <a:cubicBezTo>
                    <a:pt x="31" y="92"/>
                    <a:pt x="31" y="92"/>
                    <a:pt x="31" y="92"/>
                  </a:cubicBezTo>
                  <a:cubicBezTo>
                    <a:pt x="31" y="92"/>
                    <a:pt x="31" y="92"/>
                    <a:pt x="31" y="92"/>
                  </a:cubicBezTo>
                  <a:cubicBezTo>
                    <a:pt x="31" y="97"/>
                    <a:pt x="31" y="97"/>
                    <a:pt x="31" y="97"/>
                  </a:cubicBezTo>
                  <a:cubicBezTo>
                    <a:pt x="32" y="97"/>
                    <a:pt x="32" y="97"/>
                    <a:pt x="32" y="97"/>
                  </a:cubicBezTo>
                  <a:cubicBezTo>
                    <a:pt x="35" y="97"/>
                    <a:pt x="39" y="96"/>
                    <a:pt x="43" y="95"/>
                  </a:cubicBezTo>
                  <a:cubicBezTo>
                    <a:pt x="44" y="95"/>
                    <a:pt x="44" y="95"/>
                    <a:pt x="44" y="95"/>
                  </a:cubicBezTo>
                  <a:cubicBezTo>
                    <a:pt x="44" y="94"/>
                    <a:pt x="44" y="94"/>
                    <a:pt x="46" y="94"/>
                  </a:cubicBezTo>
                  <a:cubicBezTo>
                    <a:pt x="46" y="95"/>
                    <a:pt x="46" y="96"/>
                    <a:pt x="47" y="96"/>
                  </a:cubicBezTo>
                  <a:cubicBezTo>
                    <a:pt x="47" y="96"/>
                    <a:pt x="47" y="96"/>
                    <a:pt x="47" y="96"/>
                  </a:cubicBezTo>
                  <a:cubicBezTo>
                    <a:pt x="48" y="95"/>
                    <a:pt x="48" y="95"/>
                    <a:pt x="48" y="95"/>
                  </a:cubicBezTo>
                  <a:cubicBezTo>
                    <a:pt x="47" y="93"/>
                    <a:pt x="47" y="93"/>
                    <a:pt x="47" y="93"/>
                  </a:cubicBezTo>
                  <a:cubicBezTo>
                    <a:pt x="53" y="91"/>
                    <a:pt x="58" y="88"/>
                    <a:pt x="63" y="85"/>
                  </a:cubicBezTo>
                  <a:cubicBezTo>
                    <a:pt x="65" y="86"/>
                    <a:pt x="65" y="86"/>
                    <a:pt x="65" y="86"/>
                  </a:cubicBezTo>
                  <a:cubicBezTo>
                    <a:pt x="65" y="85"/>
                    <a:pt x="65" y="85"/>
                    <a:pt x="65" y="85"/>
                  </a:cubicBezTo>
                  <a:cubicBezTo>
                    <a:pt x="66" y="85"/>
                    <a:pt x="66" y="85"/>
                    <a:pt x="66" y="85"/>
                  </a:cubicBezTo>
                  <a:cubicBezTo>
                    <a:pt x="68" y="86"/>
                    <a:pt x="68" y="86"/>
                    <a:pt x="68" y="86"/>
                  </a:cubicBezTo>
                  <a:cubicBezTo>
                    <a:pt x="68" y="86"/>
                    <a:pt x="68" y="86"/>
                    <a:pt x="68" y="86"/>
                  </a:cubicBezTo>
                  <a:cubicBezTo>
                    <a:pt x="68" y="86"/>
                    <a:pt x="68" y="86"/>
                    <a:pt x="68" y="86"/>
                  </a:cubicBezTo>
                  <a:cubicBezTo>
                    <a:pt x="68" y="85"/>
                    <a:pt x="68" y="85"/>
                    <a:pt x="67" y="85"/>
                  </a:cubicBezTo>
                  <a:cubicBezTo>
                    <a:pt x="67" y="84"/>
                    <a:pt x="67" y="84"/>
                    <a:pt x="67" y="84"/>
                  </a:cubicBezTo>
                  <a:cubicBezTo>
                    <a:pt x="66" y="84"/>
                    <a:pt x="66" y="84"/>
                    <a:pt x="66" y="84"/>
                  </a:cubicBezTo>
                  <a:cubicBezTo>
                    <a:pt x="66" y="84"/>
                    <a:pt x="66" y="84"/>
                    <a:pt x="66" y="84"/>
                  </a:cubicBezTo>
                  <a:cubicBezTo>
                    <a:pt x="66" y="84"/>
                    <a:pt x="66" y="84"/>
                    <a:pt x="66" y="84"/>
                  </a:cubicBezTo>
                  <a:cubicBezTo>
                    <a:pt x="65" y="84"/>
                    <a:pt x="65" y="84"/>
                    <a:pt x="65" y="84"/>
                  </a:cubicBezTo>
                  <a:cubicBezTo>
                    <a:pt x="65" y="83"/>
                    <a:pt x="65" y="83"/>
                    <a:pt x="65" y="83"/>
                  </a:cubicBezTo>
                  <a:cubicBezTo>
                    <a:pt x="67" y="82"/>
                    <a:pt x="70" y="79"/>
                    <a:pt x="74" y="75"/>
                  </a:cubicBezTo>
                  <a:cubicBezTo>
                    <a:pt x="74" y="75"/>
                    <a:pt x="76" y="72"/>
                    <a:pt x="79" y="66"/>
                  </a:cubicBezTo>
                  <a:cubicBezTo>
                    <a:pt x="81" y="62"/>
                    <a:pt x="82" y="57"/>
                    <a:pt x="82" y="51"/>
                  </a:cubicBezTo>
                  <a:cubicBezTo>
                    <a:pt x="82" y="48"/>
                    <a:pt x="82" y="48"/>
                    <a:pt x="82" y="48"/>
                  </a:cubicBezTo>
                  <a:cubicBezTo>
                    <a:pt x="82" y="37"/>
                    <a:pt x="76" y="29"/>
                    <a:pt x="63" y="23"/>
                  </a:cubicBezTo>
                  <a:cubicBezTo>
                    <a:pt x="57" y="21"/>
                    <a:pt x="51" y="20"/>
                    <a:pt x="45" y="20"/>
                  </a:cubicBezTo>
                  <a:cubicBezTo>
                    <a:pt x="36" y="20"/>
                    <a:pt x="27" y="23"/>
                    <a:pt x="17" y="28"/>
                  </a:cubicBezTo>
                  <a:cubicBezTo>
                    <a:pt x="11" y="34"/>
                    <a:pt x="11" y="34"/>
                    <a:pt x="11" y="34"/>
                  </a:cubicBezTo>
                  <a:cubicBezTo>
                    <a:pt x="11" y="34"/>
                    <a:pt x="11" y="34"/>
                    <a:pt x="11" y="34"/>
                  </a:cubicBezTo>
                  <a:cubicBezTo>
                    <a:pt x="11" y="33"/>
                    <a:pt x="11" y="33"/>
                    <a:pt x="11" y="33"/>
                  </a:cubicBezTo>
                  <a:cubicBezTo>
                    <a:pt x="11" y="33"/>
                    <a:pt x="11" y="33"/>
                    <a:pt x="11" y="33"/>
                  </a:cubicBezTo>
                  <a:cubicBezTo>
                    <a:pt x="11" y="31"/>
                    <a:pt x="14" y="27"/>
                    <a:pt x="19" y="23"/>
                  </a:cubicBezTo>
                  <a:cubicBezTo>
                    <a:pt x="19" y="20"/>
                    <a:pt x="19" y="20"/>
                    <a:pt x="19" y="20"/>
                  </a:cubicBezTo>
                  <a:cubicBezTo>
                    <a:pt x="20" y="20"/>
                    <a:pt x="20" y="20"/>
                    <a:pt x="20" y="20"/>
                  </a:cubicBezTo>
                  <a:cubicBezTo>
                    <a:pt x="20" y="23"/>
                    <a:pt x="20" y="23"/>
                    <a:pt x="20" y="23"/>
                  </a:cubicBezTo>
                  <a:cubicBezTo>
                    <a:pt x="20" y="23"/>
                    <a:pt x="20" y="23"/>
                    <a:pt x="20" y="23"/>
                  </a:cubicBezTo>
                  <a:cubicBezTo>
                    <a:pt x="29" y="18"/>
                    <a:pt x="37" y="16"/>
                    <a:pt x="46" y="16"/>
                  </a:cubicBezTo>
                  <a:moveTo>
                    <a:pt x="2" y="81"/>
                  </a:moveTo>
                  <a:cubicBezTo>
                    <a:pt x="3" y="81"/>
                    <a:pt x="3" y="81"/>
                    <a:pt x="3" y="81"/>
                  </a:cubicBezTo>
                  <a:cubicBezTo>
                    <a:pt x="3" y="81"/>
                    <a:pt x="3" y="81"/>
                    <a:pt x="3" y="81"/>
                  </a:cubicBezTo>
                  <a:cubicBezTo>
                    <a:pt x="2" y="81"/>
                    <a:pt x="2" y="81"/>
                    <a:pt x="2" y="81"/>
                  </a:cubicBezTo>
                  <a:close/>
                  <a:moveTo>
                    <a:pt x="6" y="55"/>
                  </a:moveTo>
                  <a:cubicBezTo>
                    <a:pt x="6" y="56"/>
                    <a:pt x="6" y="56"/>
                    <a:pt x="6" y="56"/>
                  </a:cubicBezTo>
                  <a:cubicBezTo>
                    <a:pt x="6" y="57"/>
                    <a:pt x="6" y="57"/>
                    <a:pt x="6" y="57"/>
                  </a:cubicBezTo>
                  <a:cubicBezTo>
                    <a:pt x="5" y="58"/>
                    <a:pt x="5" y="58"/>
                    <a:pt x="5" y="58"/>
                  </a:cubicBezTo>
                  <a:cubicBezTo>
                    <a:pt x="5" y="58"/>
                    <a:pt x="5" y="58"/>
                    <a:pt x="5" y="58"/>
                  </a:cubicBezTo>
                  <a:cubicBezTo>
                    <a:pt x="4" y="57"/>
                    <a:pt x="4" y="57"/>
                    <a:pt x="4" y="57"/>
                  </a:cubicBezTo>
                  <a:cubicBezTo>
                    <a:pt x="4" y="56"/>
                    <a:pt x="4" y="56"/>
                    <a:pt x="4" y="56"/>
                  </a:cubicBezTo>
                  <a:cubicBezTo>
                    <a:pt x="4" y="56"/>
                    <a:pt x="5" y="56"/>
                    <a:pt x="6" y="55"/>
                  </a:cubicBezTo>
                  <a:moveTo>
                    <a:pt x="5" y="118"/>
                  </a:moveTo>
                  <a:cubicBezTo>
                    <a:pt x="6" y="118"/>
                    <a:pt x="6" y="118"/>
                    <a:pt x="6" y="118"/>
                  </a:cubicBezTo>
                  <a:cubicBezTo>
                    <a:pt x="6" y="118"/>
                    <a:pt x="6" y="118"/>
                    <a:pt x="6" y="118"/>
                  </a:cubicBezTo>
                  <a:cubicBezTo>
                    <a:pt x="5" y="118"/>
                    <a:pt x="5" y="118"/>
                    <a:pt x="5" y="118"/>
                  </a:cubicBezTo>
                  <a:close/>
                  <a:moveTo>
                    <a:pt x="7" y="131"/>
                  </a:moveTo>
                  <a:cubicBezTo>
                    <a:pt x="8" y="131"/>
                    <a:pt x="8" y="131"/>
                    <a:pt x="8" y="131"/>
                  </a:cubicBezTo>
                  <a:cubicBezTo>
                    <a:pt x="8" y="131"/>
                    <a:pt x="8" y="131"/>
                    <a:pt x="8" y="131"/>
                  </a:cubicBezTo>
                  <a:cubicBezTo>
                    <a:pt x="7" y="131"/>
                    <a:pt x="7" y="131"/>
                    <a:pt x="7" y="131"/>
                  </a:cubicBezTo>
                  <a:close/>
                  <a:moveTo>
                    <a:pt x="8" y="122"/>
                  </a:moveTo>
                  <a:cubicBezTo>
                    <a:pt x="8" y="122"/>
                    <a:pt x="8" y="122"/>
                    <a:pt x="8" y="122"/>
                  </a:cubicBezTo>
                  <a:cubicBezTo>
                    <a:pt x="8" y="123"/>
                    <a:pt x="8" y="123"/>
                    <a:pt x="8" y="123"/>
                  </a:cubicBezTo>
                  <a:cubicBezTo>
                    <a:pt x="8" y="123"/>
                    <a:pt x="8" y="123"/>
                    <a:pt x="8" y="123"/>
                  </a:cubicBezTo>
                  <a:lnTo>
                    <a:pt x="8" y="122"/>
                  </a:lnTo>
                  <a:close/>
                  <a:moveTo>
                    <a:pt x="9" y="110"/>
                  </a:moveTo>
                  <a:cubicBezTo>
                    <a:pt x="10" y="110"/>
                    <a:pt x="10" y="110"/>
                    <a:pt x="10" y="110"/>
                  </a:cubicBezTo>
                  <a:cubicBezTo>
                    <a:pt x="10" y="111"/>
                    <a:pt x="10" y="111"/>
                    <a:pt x="10" y="111"/>
                  </a:cubicBezTo>
                  <a:cubicBezTo>
                    <a:pt x="10" y="111"/>
                    <a:pt x="10" y="111"/>
                    <a:pt x="10" y="111"/>
                  </a:cubicBezTo>
                  <a:cubicBezTo>
                    <a:pt x="9" y="111"/>
                    <a:pt x="9" y="111"/>
                    <a:pt x="9" y="111"/>
                  </a:cubicBezTo>
                  <a:lnTo>
                    <a:pt x="9" y="110"/>
                  </a:lnTo>
                  <a:close/>
                  <a:moveTo>
                    <a:pt x="13" y="61"/>
                  </a:moveTo>
                  <a:cubicBezTo>
                    <a:pt x="13" y="61"/>
                    <a:pt x="13" y="61"/>
                    <a:pt x="13" y="61"/>
                  </a:cubicBezTo>
                  <a:cubicBezTo>
                    <a:pt x="13" y="63"/>
                    <a:pt x="13" y="63"/>
                    <a:pt x="13" y="63"/>
                  </a:cubicBezTo>
                  <a:cubicBezTo>
                    <a:pt x="12" y="64"/>
                    <a:pt x="12" y="64"/>
                    <a:pt x="12" y="64"/>
                  </a:cubicBezTo>
                  <a:cubicBezTo>
                    <a:pt x="12" y="64"/>
                    <a:pt x="12" y="64"/>
                    <a:pt x="12" y="64"/>
                  </a:cubicBezTo>
                  <a:cubicBezTo>
                    <a:pt x="11" y="63"/>
                    <a:pt x="11" y="63"/>
                    <a:pt x="11" y="63"/>
                  </a:cubicBezTo>
                  <a:cubicBezTo>
                    <a:pt x="11" y="62"/>
                    <a:pt x="12" y="61"/>
                    <a:pt x="13" y="61"/>
                  </a:cubicBezTo>
                  <a:moveTo>
                    <a:pt x="14" y="33"/>
                  </a:moveTo>
                  <a:cubicBezTo>
                    <a:pt x="15" y="33"/>
                    <a:pt x="15" y="33"/>
                    <a:pt x="15" y="33"/>
                  </a:cubicBezTo>
                  <a:cubicBezTo>
                    <a:pt x="15" y="33"/>
                    <a:pt x="15" y="33"/>
                    <a:pt x="15" y="33"/>
                  </a:cubicBezTo>
                  <a:cubicBezTo>
                    <a:pt x="14" y="33"/>
                    <a:pt x="14" y="33"/>
                    <a:pt x="14" y="33"/>
                  </a:cubicBezTo>
                  <a:close/>
                  <a:moveTo>
                    <a:pt x="18" y="60"/>
                  </a:moveTo>
                  <a:cubicBezTo>
                    <a:pt x="18" y="61"/>
                    <a:pt x="18" y="61"/>
                    <a:pt x="18" y="61"/>
                  </a:cubicBezTo>
                  <a:cubicBezTo>
                    <a:pt x="17" y="61"/>
                    <a:pt x="17" y="61"/>
                    <a:pt x="17" y="61"/>
                  </a:cubicBezTo>
                  <a:cubicBezTo>
                    <a:pt x="17" y="61"/>
                    <a:pt x="17" y="61"/>
                    <a:pt x="17" y="61"/>
                  </a:cubicBezTo>
                  <a:lnTo>
                    <a:pt x="18" y="60"/>
                  </a:lnTo>
                  <a:close/>
                  <a:moveTo>
                    <a:pt x="19" y="43"/>
                  </a:moveTo>
                  <a:cubicBezTo>
                    <a:pt x="20" y="43"/>
                    <a:pt x="20" y="43"/>
                    <a:pt x="20" y="43"/>
                  </a:cubicBezTo>
                  <a:cubicBezTo>
                    <a:pt x="20" y="44"/>
                    <a:pt x="20" y="44"/>
                    <a:pt x="20" y="44"/>
                  </a:cubicBezTo>
                  <a:cubicBezTo>
                    <a:pt x="19" y="44"/>
                    <a:pt x="19" y="44"/>
                    <a:pt x="19" y="44"/>
                  </a:cubicBezTo>
                  <a:lnTo>
                    <a:pt x="19" y="43"/>
                  </a:lnTo>
                  <a:close/>
                  <a:moveTo>
                    <a:pt x="21" y="59"/>
                  </a:moveTo>
                  <a:cubicBezTo>
                    <a:pt x="21" y="59"/>
                    <a:pt x="21" y="59"/>
                    <a:pt x="21" y="59"/>
                  </a:cubicBezTo>
                  <a:cubicBezTo>
                    <a:pt x="21" y="59"/>
                    <a:pt x="21" y="59"/>
                    <a:pt x="21" y="59"/>
                  </a:cubicBezTo>
                  <a:cubicBezTo>
                    <a:pt x="21" y="59"/>
                    <a:pt x="21" y="59"/>
                    <a:pt x="21" y="59"/>
                  </a:cubicBezTo>
                  <a:close/>
                  <a:moveTo>
                    <a:pt x="21" y="53"/>
                  </a:moveTo>
                  <a:cubicBezTo>
                    <a:pt x="22" y="53"/>
                    <a:pt x="22" y="53"/>
                    <a:pt x="22" y="53"/>
                  </a:cubicBezTo>
                  <a:cubicBezTo>
                    <a:pt x="22" y="54"/>
                    <a:pt x="22" y="54"/>
                    <a:pt x="22" y="54"/>
                  </a:cubicBezTo>
                  <a:cubicBezTo>
                    <a:pt x="21" y="54"/>
                    <a:pt x="21" y="54"/>
                    <a:pt x="21" y="54"/>
                  </a:cubicBezTo>
                  <a:lnTo>
                    <a:pt x="21" y="53"/>
                  </a:lnTo>
                  <a:close/>
                  <a:moveTo>
                    <a:pt x="24" y="48"/>
                  </a:moveTo>
                  <a:cubicBezTo>
                    <a:pt x="25" y="48"/>
                    <a:pt x="25" y="48"/>
                    <a:pt x="25" y="48"/>
                  </a:cubicBezTo>
                  <a:cubicBezTo>
                    <a:pt x="25" y="50"/>
                    <a:pt x="25" y="50"/>
                    <a:pt x="25" y="50"/>
                  </a:cubicBezTo>
                  <a:cubicBezTo>
                    <a:pt x="24" y="50"/>
                    <a:pt x="24" y="50"/>
                    <a:pt x="24" y="50"/>
                  </a:cubicBezTo>
                  <a:lnTo>
                    <a:pt x="24" y="48"/>
                  </a:lnTo>
                  <a:close/>
                  <a:moveTo>
                    <a:pt x="25" y="59"/>
                  </a:moveTo>
                  <a:cubicBezTo>
                    <a:pt x="25" y="59"/>
                    <a:pt x="25" y="59"/>
                    <a:pt x="25" y="59"/>
                  </a:cubicBezTo>
                  <a:cubicBezTo>
                    <a:pt x="25" y="59"/>
                    <a:pt x="25" y="59"/>
                    <a:pt x="25" y="59"/>
                  </a:cubicBezTo>
                  <a:cubicBezTo>
                    <a:pt x="25" y="59"/>
                    <a:pt x="25" y="59"/>
                    <a:pt x="25" y="59"/>
                  </a:cubicBezTo>
                  <a:close/>
                  <a:moveTo>
                    <a:pt x="26" y="33"/>
                  </a:moveTo>
                  <a:cubicBezTo>
                    <a:pt x="26" y="33"/>
                    <a:pt x="26" y="33"/>
                    <a:pt x="26" y="33"/>
                  </a:cubicBezTo>
                  <a:cubicBezTo>
                    <a:pt x="26" y="33"/>
                    <a:pt x="26" y="33"/>
                    <a:pt x="26" y="33"/>
                  </a:cubicBezTo>
                  <a:close/>
                  <a:moveTo>
                    <a:pt x="26" y="51"/>
                  </a:moveTo>
                  <a:cubicBezTo>
                    <a:pt x="27" y="51"/>
                    <a:pt x="27" y="51"/>
                    <a:pt x="27" y="51"/>
                  </a:cubicBezTo>
                  <a:cubicBezTo>
                    <a:pt x="27" y="52"/>
                    <a:pt x="27" y="52"/>
                    <a:pt x="27" y="52"/>
                  </a:cubicBezTo>
                  <a:cubicBezTo>
                    <a:pt x="26" y="52"/>
                    <a:pt x="26" y="52"/>
                    <a:pt x="26" y="52"/>
                  </a:cubicBezTo>
                  <a:lnTo>
                    <a:pt x="26" y="51"/>
                  </a:lnTo>
                  <a:close/>
                  <a:moveTo>
                    <a:pt x="26" y="55"/>
                  </a:moveTo>
                  <a:cubicBezTo>
                    <a:pt x="27" y="55"/>
                    <a:pt x="27" y="55"/>
                    <a:pt x="27" y="55"/>
                  </a:cubicBezTo>
                  <a:cubicBezTo>
                    <a:pt x="27" y="56"/>
                    <a:pt x="27" y="56"/>
                    <a:pt x="27" y="56"/>
                  </a:cubicBezTo>
                  <a:cubicBezTo>
                    <a:pt x="26" y="56"/>
                    <a:pt x="26" y="56"/>
                    <a:pt x="26" y="56"/>
                  </a:cubicBezTo>
                  <a:lnTo>
                    <a:pt x="26" y="55"/>
                  </a:lnTo>
                  <a:close/>
                  <a:moveTo>
                    <a:pt x="27" y="73"/>
                  </a:moveTo>
                  <a:cubicBezTo>
                    <a:pt x="27" y="73"/>
                    <a:pt x="27" y="73"/>
                    <a:pt x="27" y="73"/>
                  </a:cubicBezTo>
                  <a:cubicBezTo>
                    <a:pt x="27" y="73"/>
                    <a:pt x="27" y="73"/>
                    <a:pt x="27" y="73"/>
                  </a:cubicBezTo>
                  <a:cubicBezTo>
                    <a:pt x="27" y="73"/>
                    <a:pt x="27" y="73"/>
                    <a:pt x="27" y="73"/>
                  </a:cubicBezTo>
                  <a:close/>
                  <a:moveTo>
                    <a:pt x="31" y="89"/>
                  </a:moveTo>
                  <a:cubicBezTo>
                    <a:pt x="32" y="89"/>
                    <a:pt x="32" y="89"/>
                    <a:pt x="32" y="89"/>
                  </a:cubicBezTo>
                  <a:cubicBezTo>
                    <a:pt x="32" y="90"/>
                    <a:pt x="32" y="90"/>
                    <a:pt x="32" y="90"/>
                  </a:cubicBezTo>
                  <a:cubicBezTo>
                    <a:pt x="31" y="90"/>
                    <a:pt x="31" y="90"/>
                    <a:pt x="31" y="90"/>
                  </a:cubicBezTo>
                  <a:lnTo>
                    <a:pt x="31" y="89"/>
                  </a:lnTo>
                  <a:close/>
                  <a:moveTo>
                    <a:pt x="33" y="106"/>
                  </a:moveTo>
                  <a:cubicBezTo>
                    <a:pt x="33" y="107"/>
                    <a:pt x="33" y="107"/>
                    <a:pt x="33" y="107"/>
                  </a:cubicBezTo>
                  <a:cubicBezTo>
                    <a:pt x="33" y="107"/>
                    <a:pt x="34" y="107"/>
                    <a:pt x="34" y="106"/>
                  </a:cubicBezTo>
                  <a:cubicBezTo>
                    <a:pt x="34" y="105"/>
                    <a:pt x="34" y="105"/>
                    <a:pt x="34" y="105"/>
                  </a:cubicBezTo>
                  <a:cubicBezTo>
                    <a:pt x="33" y="105"/>
                    <a:pt x="33" y="105"/>
                    <a:pt x="33" y="105"/>
                  </a:cubicBezTo>
                  <a:lnTo>
                    <a:pt x="33" y="106"/>
                  </a:lnTo>
                  <a:close/>
                  <a:moveTo>
                    <a:pt x="34" y="31"/>
                  </a:moveTo>
                  <a:cubicBezTo>
                    <a:pt x="34" y="32"/>
                    <a:pt x="34" y="32"/>
                    <a:pt x="34" y="32"/>
                  </a:cubicBezTo>
                  <a:cubicBezTo>
                    <a:pt x="33" y="31"/>
                    <a:pt x="33" y="31"/>
                    <a:pt x="33" y="31"/>
                  </a:cubicBezTo>
                  <a:cubicBezTo>
                    <a:pt x="33" y="31"/>
                    <a:pt x="33" y="31"/>
                    <a:pt x="33" y="31"/>
                  </a:cubicBezTo>
                  <a:lnTo>
                    <a:pt x="34" y="31"/>
                  </a:lnTo>
                  <a:close/>
                  <a:moveTo>
                    <a:pt x="35" y="1"/>
                  </a:moveTo>
                  <a:cubicBezTo>
                    <a:pt x="35" y="1"/>
                    <a:pt x="35" y="1"/>
                    <a:pt x="35" y="1"/>
                  </a:cubicBezTo>
                  <a:cubicBezTo>
                    <a:pt x="36" y="2"/>
                    <a:pt x="36" y="2"/>
                    <a:pt x="36" y="2"/>
                  </a:cubicBezTo>
                  <a:cubicBezTo>
                    <a:pt x="36" y="3"/>
                    <a:pt x="36" y="3"/>
                    <a:pt x="36" y="3"/>
                  </a:cubicBezTo>
                  <a:cubicBezTo>
                    <a:pt x="36" y="4"/>
                    <a:pt x="36" y="4"/>
                    <a:pt x="35" y="5"/>
                  </a:cubicBezTo>
                  <a:cubicBezTo>
                    <a:pt x="34" y="5"/>
                    <a:pt x="34" y="5"/>
                    <a:pt x="34" y="5"/>
                  </a:cubicBezTo>
                  <a:cubicBezTo>
                    <a:pt x="33" y="4"/>
                    <a:pt x="33" y="4"/>
                    <a:pt x="33" y="4"/>
                  </a:cubicBezTo>
                  <a:cubicBezTo>
                    <a:pt x="33" y="3"/>
                    <a:pt x="33" y="3"/>
                    <a:pt x="33" y="3"/>
                  </a:cubicBezTo>
                  <a:cubicBezTo>
                    <a:pt x="33" y="2"/>
                    <a:pt x="34" y="1"/>
                    <a:pt x="35" y="1"/>
                  </a:cubicBezTo>
                  <a:moveTo>
                    <a:pt x="35" y="28"/>
                  </a:moveTo>
                  <a:cubicBezTo>
                    <a:pt x="35" y="28"/>
                    <a:pt x="35" y="28"/>
                    <a:pt x="35" y="28"/>
                  </a:cubicBezTo>
                  <a:cubicBezTo>
                    <a:pt x="35" y="28"/>
                    <a:pt x="35" y="28"/>
                    <a:pt x="35" y="28"/>
                  </a:cubicBezTo>
                  <a:cubicBezTo>
                    <a:pt x="35" y="28"/>
                    <a:pt x="35" y="28"/>
                    <a:pt x="35" y="28"/>
                  </a:cubicBezTo>
                  <a:close/>
                  <a:moveTo>
                    <a:pt x="37" y="0"/>
                  </a:moveTo>
                  <a:cubicBezTo>
                    <a:pt x="37" y="1"/>
                    <a:pt x="37" y="1"/>
                    <a:pt x="37" y="1"/>
                  </a:cubicBezTo>
                  <a:cubicBezTo>
                    <a:pt x="37" y="1"/>
                    <a:pt x="37" y="1"/>
                    <a:pt x="37" y="1"/>
                  </a:cubicBezTo>
                  <a:cubicBezTo>
                    <a:pt x="37" y="1"/>
                    <a:pt x="37" y="1"/>
                    <a:pt x="37" y="1"/>
                  </a:cubicBezTo>
                  <a:cubicBezTo>
                    <a:pt x="37" y="1"/>
                    <a:pt x="37" y="1"/>
                    <a:pt x="37" y="1"/>
                  </a:cubicBezTo>
                  <a:cubicBezTo>
                    <a:pt x="37" y="1"/>
                    <a:pt x="37" y="1"/>
                    <a:pt x="37" y="1"/>
                  </a:cubicBezTo>
                  <a:cubicBezTo>
                    <a:pt x="37" y="1"/>
                    <a:pt x="37" y="1"/>
                    <a:pt x="37" y="1"/>
                  </a:cubicBezTo>
                  <a:cubicBezTo>
                    <a:pt x="37" y="0"/>
                    <a:pt x="37" y="0"/>
                    <a:pt x="37" y="0"/>
                  </a:cubicBezTo>
                  <a:close/>
                  <a:moveTo>
                    <a:pt x="45" y="8"/>
                  </a:moveTo>
                  <a:cubicBezTo>
                    <a:pt x="45" y="8"/>
                    <a:pt x="45" y="8"/>
                    <a:pt x="45" y="8"/>
                  </a:cubicBezTo>
                  <a:cubicBezTo>
                    <a:pt x="46" y="9"/>
                    <a:pt x="46" y="9"/>
                    <a:pt x="46" y="9"/>
                  </a:cubicBezTo>
                  <a:cubicBezTo>
                    <a:pt x="46" y="10"/>
                    <a:pt x="46" y="10"/>
                    <a:pt x="46" y="10"/>
                  </a:cubicBezTo>
                  <a:cubicBezTo>
                    <a:pt x="44" y="11"/>
                    <a:pt x="44" y="11"/>
                    <a:pt x="44" y="11"/>
                  </a:cubicBezTo>
                  <a:cubicBezTo>
                    <a:pt x="44" y="11"/>
                    <a:pt x="44" y="11"/>
                    <a:pt x="44" y="11"/>
                  </a:cubicBezTo>
                  <a:cubicBezTo>
                    <a:pt x="44" y="11"/>
                    <a:pt x="44" y="11"/>
                    <a:pt x="44" y="11"/>
                  </a:cubicBezTo>
                  <a:cubicBezTo>
                    <a:pt x="44" y="9"/>
                    <a:pt x="44" y="9"/>
                    <a:pt x="44" y="9"/>
                  </a:cubicBezTo>
                  <a:lnTo>
                    <a:pt x="45" y="8"/>
                  </a:lnTo>
                  <a:close/>
                  <a:moveTo>
                    <a:pt x="51" y="98"/>
                  </a:moveTo>
                  <a:cubicBezTo>
                    <a:pt x="51" y="98"/>
                    <a:pt x="51" y="98"/>
                    <a:pt x="51" y="98"/>
                  </a:cubicBezTo>
                  <a:cubicBezTo>
                    <a:pt x="52" y="99"/>
                    <a:pt x="52" y="99"/>
                    <a:pt x="52" y="99"/>
                  </a:cubicBezTo>
                  <a:cubicBezTo>
                    <a:pt x="52" y="98"/>
                    <a:pt x="52" y="98"/>
                    <a:pt x="52" y="98"/>
                  </a:cubicBezTo>
                  <a:lnTo>
                    <a:pt x="51" y="98"/>
                  </a:lnTo>
                  <a:close/>
                  <a:moveTo>
                    <a:pt x="55" y="93"/>
                  </a:moveTo>
                  <a:cubicBezTo>
                    <a:pt x="56" y="94"/>
                    <a:pt x="56" y="94"/>
                    <a:pt x="56" y="94"/>
                  </a:cubicBezTo>
                  <a:cubicBezTo>
                    <a:pt x="56" y="94"/>
                    <a:pt x="56" y="94"/>
                    <a:pt x="56" y="93"/>
                  </a:cubicBezTo>
                  <a:cubicBezTo>
                    <a:pt x="57" y="93"/>
                    <a:pt x="57" y="93"/>
                    <a:pt x="57" y="93"/>
                  </a:cubicBezTo>
                  <a:cubicBezTo>
                    <a:pt x="57" y="92"/>
                    <a:pt x="56" y="92"/>
                    <a:pt x="56" y="92"/>
                  </a:cubicBezTo>
                  <a:cubicBezTo>
                    <a:pt x="55" y="93"/>
                    <a:pt x="55" y="93"/>
                    <a:pt x="55" y="93"/>
                  </a:cubicBezTo>
                  <a:close/>
                  <a:moveTo>
                    <a:pt x="55" y="98"/>
                  </a:moveTo>
                  <a:cubicBezTo>
                    <a:pt x="55" y="98"/>
                    <a:pt x="55" y="98"/>
                    <a:pt x="55" y="98"/>
                  </a:cubicBezTo>
                  <a:cubicBezTo>
                    <a:pt x="55" y="98"/>
                    <a:pt x="55" y="98"/>
                    <a:pt x="55" y="98"/>
                  </a:cubicBezTo>
                  <a:cubicBezTo>
                    <a:pt x="55" y="98"/>
                    <a:pt x="55" y="98"/>
                    <a:pt x="55" y="98"/>
                  </a:cubicBezTo>
                  <a:cubicBezTo>
                    <a:pt x="55" y="98"/>
                    <a:pt x="55" y="98"/>
                    <a:pt x="55" y="98"/>
                  </a:cubicBezTo>
                  <a:close/>
                  <a:moveTo>
                    <a:pt x="58" y="93"/>
                  </a:moveTo>
                  <a:cubicBezTo>
                    <a:pt x="59" y="93"/>
                    <a:pt x="59" y="93"/>
                    <a:pt x="59" y="93"/>
                  </a:cubicBezTo>
                  <a:cubicBezTo>
                    <a:pt x="63" y="92"/>
                    <a:pt x="63" y="92"/>
                    <a:pt x="63" y="92"/>
                  </a:cubicBezTo>
                  <a:cubicBezTo>
                    <a:pt x="66" y="93"/>
                    <a:pt x="66" y="93"/>
                    <a:pt x="66" y="93"/>
                  </a:cubicBezTo>
                  <a:cubicBezTo>
                    <a:pt x="67" y="91"/>
                    <a:pt x="67" y="91"/>
                    <a:pt x="67" y="91"/>
                  </a:cubicBezTo>
                  <a:cubicBezTo>
                    <a:pt x="67" y="90"/>
                    <a:pt x="66" y="89"/>
                    <a:pt x="65" y="89"/>
                  </a:cubicBezTo>
                  <a:cubicBezTo>
                    <a:pt x="62" y="91"/>
                    <a:pt x="62" y="91"/>
                    <a:pt x="62" y="91"/>
                  </a:cubicBezTo>
                  <a:cubicBezTo>
                    <a:pt x="59" y="92"/>
                    <a:pt x="58" y="92"/>
                    <a:pt x="58" y="93"/>
                  </a:cubicBezTo>
                  <a:moveTo>
                    <a:pt x="58" y="95"/>
                  </a:moveTo>
                  <a:cubicBezTo>
                    <a:pt x="58" y="96"/>
                    <a:pt x="58" y="96"/>
                    <a:pt x="58" y="96"/>
                  </a:cubicBezTo>
                  <a:cubicBezTo>
                    <a:pt x="59" y="96"/>
                    <a:pt x="59" y="96"/>
                    <a:pt x="59" y="96"/>
                  </a:cubicBezTo>
                  <a:cubicBezTo>
                    <a:pt x="59" y="95"/>
                    <a:pt x="59" y="95"/>
                    <a:pt x="59" y="95"/>
                  </a:cubicBezTo>
                  <a:lnTo>
                    <a:pt x="58" y="95"/>
                  </a:lnTo>
                  <a:close/>
                  <a:moveTo>
                    <a:pt x="68" y="84"/>
                  </a:moveTo>
                  <a:cubicBezTo>
                    <a:pt x="69" y="84"/>
                    <a:pt x="69" y="84"/>
                    <a:pt x="69" y="84"/>
                  </a:cubicBezTo>
                  <a:cubicBezTo>
                    <a:pt x="69" y="84"/>
                    <a:pt x="69" y="84"/>
                    <a:pt x="69" y="84"/>
                  </a:cubicBezTo>
                  <a:cubicBezTo>
                    <a:pt x="68" y="84"/>
                    <a:pt x="68" y="84"/>
                    <a:pt x="68" y="84"/>
                  </a:cubicBezTo>
                  <a:close/>
                  <a:moveTo>
                    <a:pt x="71" y="81"/>
                  </a:moveTo>
                  <a:cubicBezTo>
                    <a:pt x="71" y="82"/>
                    <a:pt x="71" y="82"/>
                    <a:pt x="71" y="82"/>
                  </a:cubicBezTo>
                  <a:cubicBezTo>
                    <a:pt x="72" y="83"/>
                    <a:pt x="72" y="83"/>
                    <a:pt x="72" y="83"/>
                  </a:cubicBezTo>
                  <a:cubicBezTo>
                    <a:pt x="72" y="83"/>
                    <a:pt x="72" y="83"/>
                    <a:pt x="72" y="83"/>
                  </a:cubicBezTo>
                  <a:cubicBezTo>
                    <a:pt x="72" y="82"/>
                    <a:pt x="72" y="82"/>
                    <a:pt x="72" y="82"/>
                  </a:cubicBezTo>
                  <a:cubicBezTo>
                    <a:pt x="72" y="82"/>
                    <a:pt x="72" y="81"/>
                    <a:pt x="71" y="8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890"/>
            <p:cNvSpPr>
              <a:spLocks noEditPoints="1"/>
            </p:cNvSpPr>
            <p:nvPr/>
          </p:nvSpPr>
          <p:spPr bwMode="auto">
            <a:xfrm>
              <a:off x="4827" y="1198"/>
              <a:ext cx="298" cy="172"/>
            </a:xfrm>
            <a:custGeom>
              <a:avLst/>
              <a:gdLst>
                <a:gd name="T0" fmla="*/ 72 w 126"/>
                <a:gd name="T1" fmla="*/ 13 h 72"/>
                <a:gd name="T2" fmla="*/ 97 w 126"/>
                <a:gd name="T3" fmla="*/ 0 h 72"/>
                <a:gd name="T4" fmla="*/ 124 w 126"/>
                <a:gd name="T5" fmla="*/ 32 h 72"/>
                <a:gd name="T6" fmla="*/ 122 w 126"/>
                <a:gd name="T7" fmla="*/ 64 h 72"/>
                <a:gd name="T8" fmla="*/ 90 w 126"/>
                <a:gd name="T9" fmla="*/ 65 h 72"/>
                <a:gd name="T10" fmla="*/ 97 w 126"/>
                <a:gd name="T11" fmla="*/ 30 h 72"/>
                <a:gd name="T12" fmla="*/ 74 w 126"/>
                <a:gd name="T13" fmla="*/ 29 h 72"/>
                <a:gd name="T14" fmla="*/ 74 w 126"/>
                <a:gd name="T15" fmla="*/ 59 h 72"/>
                <a:gd name="T16" fmla="*/ 46 w 126"/>
                <a:gd name="T17" fmla="*/ 71 h 72"/>
                <a:gd name="T18" fmla="*/ 54 w 126"/>
                <a:gd name="T19" fmla="*/ 55 h 72"/>
                <a:gd name="T20" fmla="*/ 54 w 126"/>
                <a:gd name="T21" fmla="*/ 30 h 72"/>
                <a:gd name="T22" fmla="*/ 45 w 126"/>
                <a:gd name="T23" fmla="*/ 13 h 72"/>
                <a:gd name="T24" fmla="*/ 32 w 126"/>
                <a:gd name="T25" fmla="*/ 26 h 72"/>
                <a:gd name="T26" fmla="*/ 39 w 126"/>
                <a:gd name="T27" fmla="*/ 33 h 72"/>
                <a:gd name="T28" fmla="*/ 40 w 126"/>
                <a:gd name="T29" fmla="*/ 72 h 72"/>
                <a:gd name="T30" fmla="*/ 12 w 126"/>
                <a:gd name="T31" fmla="*/ 58 h 72"/>
                <a:gd name="T32" fmla="*/ 12 w 126"/>
                <a:gd name="T33" fmla="*/ 29 h 72"/>
                <a:gd name="T34" fmla="*/ 10 w 126"/>
                <a:gd name="T35" fmla="*/ 7 h 72"/>
                <a:gd name="T36" fmla="*/ 29 w 126"/>
                <a:gd name="T37" fmla="*/ 9 h 72"/>
                <a:gd name="T38" fmla="*/ 8 w 126"/>
                <a:gd name="T39" fmla="*/ 5 h 72"/>
                <a:gd name="T40" fmla="*/ 4 w 126"/>
                <a:gd name="T41" fmla="*/ 1 h 72"/>
                <a:gd name="T42" fmla="*/ 11 w 126"/>
                <a:gd name="T43" fmla="*/ 2 h 72"/>
                <a:gd name="T44" fmla="*/ 27 w 126"/>
                <a:gd name="T45" fmla="*/ 1 h 72"/>
                <a:gd name="T46" fmla="*/ 31 w 126"/>
                <a:gd name="T47" fmla="*/ 1 h 72"/>
                <a:gd name="T48" fmla="*/ 49 w 126"/>
                <a:gd name="T49" fmla="*/ 3 h 72"/>
                <a:gd name="T50" fmla="*/ 51 w 126"/>
                <a:gd name="T51" fmla="*/ 3 h 72"/>
                <a:gd name="T52" fmla="*/ 2 w 126"/>
                <a:gd name="T53" fmla="*/ 4 h 72"/>
                <a:gd name="T54" fmla="*/ 26 w 126"/>
                <a:gd name="T55" fmla="*/ 16 h 72"/>
                <a:gd name="T56" fmla="*/ 26 w 126"/>
                <a:gd name="T57" fmla="*/ 16 h 72"/>
                <a:gd name="T58" fmla="*/ 29 w 126"/>
                <a:gd name="T59" fmla="*/ 19 h 72"/>
                <a:gd name="T60" fmla="*/ 47 w 126"/>
                <a:gd name="T61" fmla="*/ 5 h 72"/>
                <a:gd name="T62" fmla="*/ 47 w 126"/>
                <a:gd name="T63" fmla="*/ 9 h 72"/>
                <a:gd name="T64" fmla="*/ 49 w 126"/>
                <a:gd name="T65" fmla="*/ 8 h 72"/>
                <a:gd name="T66" fmla="*/ 47 w 126"/>
                <a:gd name="T67" fmla="*/ 3 h 72"/>
                <a:gd name="T68" fmla="*/ 51 w 126"/>
                <a:gd name="T69" fmla="*/ 7 h 72"/>
                <a:gd name="T70" fmla="*/ 53 w 126"/>
                <a:gd name="T71" fmla="*/ 16 h 72"/>
                <a:gd name="T72" fmla="*/ 54 w 126"/>
                <a:gd name="T73" fmla="*/ 12 h 72"/>
                <a:gd name="T74" fmla="*/ 54 w 126"/>
                <a:gd name="T75" fmla="*/ 8 h 72"/>
                <a:gd name="T76" fmla="*/ 54 w 126"/>
                <a:gd name="T77" fmla="*/ 7 h 72"/>
                <a:gd name="T78" fmla="*/ 55 w 126"/>
                <a:gd name="T79" fmla="*/ 9 h 72"/>
                <a:gd name="T80" fmla="*/ 57 w 126"/>
                <a:gd name="T81" fmla="*/ 27 h 72"/>
                <a:gd name="T82" fmla="*/ 58 w 126"/>
                <a:gd name="T83" fmla="*/ 19 h 72"/>
                <a:gd name="T84" fmla="*/ 61 w 126"/>
                <a:gd name="T85" fmla="*/ 18 h 72"/>
                <a:gd name="T86" fmla="*/ 66 w 126"/>
                <a:gd name="T87" fmla="*/ 28 h 72"/>
                <a:gd name="T88" fmla="*/ 69 w 126"/>
                <a:gd name="T89" fmla="*/ 29 h 72"/>
                <a:gd name="T90" fmla="*/ 66 w 126"/>
                <a:gd name="T91" fmla="*/ 19 h 72"/>
                <a:gd name="T92" fmla="*/ 67 w 126"/>
                <a:gd name="T93" fmla="*/ 21 h 72"/>
                <a:gd name="T94" fmla="*/ 69 w 126"/>
                <a:gd name="T95" fmla="*/ 13 h 72"/>
                <a:gd name="T96" fmla="*/ 72 w 126"/>
                <a:gd name="T97" fmla="*/ 23 h 72"/>
                <a:gd name="T98" fmla="*/ 75 w 126"/>
                <a:gd name="T99" fmla="*/ 31 h 72"/>
                <a:gd name="T100" fmla="*/ 90 w 126"/>
                <a:gd name="T101" fmla="*/ 7 h 72"/>
                <a:gd name="T102" fmla="*/ 99 w 126"/>
                <a:gd name="T103" fmla="*/ 21 h 72"/>
                <a:gd name="T104" fmla="*/ 100 w 126"/>
                <a:gd name="T105" fmla="*/ 2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 h="72">
                  <a:moveTo>
                    <a:pt x="55" y="0"/>
                  </a:moveTo>
                  <a:cubicBezTo>
                    <a:pt x="59" y="0"/>
                    <a:pt x="62" y="1"/>
                    <a:pt x="63" y="2"/>
                  </a:cubicBezTo>
                  <a:cubicBezTo>
                    <a:pt x="63" y="3"/>
                    <a:pt x="63" y="3"/>
                    <a:pt x="63" y="3"/>
                  </a:cubicBezTo>
                  <a:cubicBezTo>
                    <a:pt x="63" y="3"/>
                    <a:pt x="63" y="3"/>
                    <a:pt x="63" y="3"/>
                  </a:cubicBezTo>
                  <a:cubicBezTo>
                    <a:pt x="64" y="2"/>
                    <a:pt x="64" y="2"/>
                    <a:pt x="64" y="2"/>
                  </a:cubicBezTo>
                  <a:cubicBezTo>
                    <a:pt x="67" y="4"/>
                    <a:pt x="70" y="7"/>
                    <a:pt x="72" y="13"/>
                  </a:cubicBezTo>
                  <a:cubicBezTo>
                    <a:pt x="72" y="13"/>
                    <a:pt x="72" y="13"/>
                    <a:pt x="72" y="13"/>
                  </a:cubicBezTo>
                  <a:cubicBezTo>
                    <a:pt x="72" y="14"/>
                    <a:pt x="72" y="14"/>
                    <a:pt x="72" y="14"/>
                  </a:cubicBezTo>
                  <a:cubicBezTo>
                    <a:pt x="72" y="15"/>
                    <a:pt x="73" y="15"/>
                    <a:pt x="74" y="15"/>
                  </a:cubicBezTo>
                  <a:cubicBezTo>
                    <a:pt x="76" y="11"/>
                    <a:pt x="76" y="11"/>
                    <a:pt x="76" y="11"/>
                  </a:cubicBezTo>
                  <a:cubicBezTo>
                    <a:pt x="81" y="4"/>
                    <a:pt x="88" y="0"/>
                    <a:pt x="95" y="0"/>
                  </a:cubicBezTo>
                  <a:cubicBezTo>
                    <a:pt x="97" y="0"/>
                    <a:pt x="97" y="0"/>
                    <a:pt x="97" y="0"/>
                  </a:cubicBezTo>
                  <a:cubicBezTo>
                    <a:pt x="106" y="0"/>
                    <a:pt x="113" y="5"/>
                    <a:pt x="116" y="16"/>
                  </a:cubicBezTo>
                  <a:cubicBezTo>
                    <a:pt x="116" y="18"/>
                    <a:pt x="117" y="20"/>
                    <a:pt x="117" y="23"/>
                  </a:cubicBezTo>
                  <a:cubicBezTo>
                    <a:pt x="117" y="30"/>
                    <a:pt x="117" y="30"/>
                    <a:pt x="117" y="30"/>
                  </a:cubicBezTo>
                  <a:cubicBezTo>
                    <a:pt x="117" y="29"/>
                    <a:pt x="117" y="29"/>
                    <a:pt x="117" y="29"/>
                  </a:cubicBezTo>
                  <a:cubicBezTo>
                    <a:pt x="117" y="29"/>
                    <a:pt x="117" y="29"/>
                    <a:pt x="117" y="29"/>
                  </a:cubicBezTo>
                  <a:cubicBezTo>
                    <a:pt x="120" y="29"/>
                    <a:pt x="123" y="30"/>
                    <a:pt x="124" y="32"/>
                  </a:cubicBezTo>
                  <a:cubicBezTo>
                    <a:pt x="124" y="33"/>
                    <a:pt x="124" y="33"/>
                    <a:pt x="124" y="33"/>
                  </a:cubicBezTo>
                  <a:cubicBezTo>
                    <a:pt x="124" y="33"/>
                    <a:pt x="123" y="33"/>
                    <a:pt x="121" y="34"/>
                  </a:cubicBezTo>
                  <a:cubicBezTo>
                    <a:pt x="118" y="36"/>
                    <a:pt x="117" y="38"/>
                    <a:pt x="117" y="40"/>
                  </a:cubicBezTo>
                  <a:cubicBezTo>
                    <a:pt x="117" y="52"/>
                    <a:pt x="117" y="52"/>
                    <a:pt x="117" y="52"/>
                  </a:cubicBezTo>
                  <a:cubicBezTo>
                    <a:pt x="116" y="59"/>
                    <a:pt x="116" y="59"/>
                    <a:pt x="116" y="59"/>
                  </a:cubicBezTo>
                  <a:cubicBezTo>
                    <a:pt x="116" y="63"/>
                    <a:pt x="118" y="64"/>
                    <a:pt x="122" y="64"/>
                  </a:cubicBezTo>
                  <a:cubicBezTo>
                    <a:pt x="125" y="64"/>
                    <a:pt x="126" y="65"/>
                    <a:pt x="126" y="65"/>
                  </a:cubicBezTo>
                  <a:cubicBezTo>
                    <a:pt x="126" y="70"/>
                    <a:pt x="126" y="70"/>
                    <a:pt x="126" y="70"/>
                  </a:cubicBezTo>
                  <a:cubicBezTo>
                    <a:pt x="125" y="72"/>
                    <a:pt x="125" y="72"/>
                    <a:pt x="125" y="72"/>
                  </a:cubicBezTo>
                  <a:cubicBezTo>
                    <a:pt x="90" y="72"/>
                    <a:pt x="90" y="72"/>
                    <a:pt x="90" y="72"/>
                  </a:cubicBezTo>
                  <a:cubicBezTo>
                    <a:pt x="88" y="71"/>
                    <a:pt x="88" y="71"/>
                    <a:pt x="88" y="69"/>
                  </a:cubicBezTo>
                  <a:cubicBezTo>
                    <a:pt x="88" y="66"/>
                    <a:pt x="88" y="65"/>
                    <a:pt x="90" y="65"/>
                  </a:cubicBezTo>
                  <a:cubicBezTo>
                    <a:pt x="94" y="65"/>
                    <a:pt x="97" y="63"/>
                    <a:pt x="97" y="61"/>
                  </a:cubicBezTo>
                  <a:cubicBezTo>
                    <a:pt x="97" y="40"/>
                    <a:pt x="97" y="40"/>
                    <a:pt x="97" y="40"/>
                  </a:cubicBezTo>
                  <a:cubicBezTo>
                    <a:pt x="97" y="37"/>
                    <a:pt x="94" y="34"/>
                    <a:pt x="89" y="33"/>
                  </a:cubicBezTo>
                  <a:cubicBezTo>
                    <a:pt x="89" y="32"/>
                    <a:pt x="89" y="32"/>
                    <a:pt x="89" y="32"/>
                  </a:cubicBezTo>
                  <a:cubicBezTo>
                    <a:pt x="91" y="30"/>
                    <a:pt x="93" y="29"/>
                    <a:pt x="96" y="29"/>
                  </a:cubicBezTo>
                  <a:cubicBezTo>
                    <a:pt x="97" y="30"/>
                    <a:pt x="97" y="30"/>
                    <a:pt x="97" y="30"/>
                  </a:cubicBezTo>
                  <a:cubicBezTo>
                    <a:pt x="97" y="28"/>
                    <a:pt x="97" y="28"/>
                    <a:pt x="97" y="28"/>
                  </a:cubicBezTo>
                  <a:cubicBezTo>
                    <a:pt x="97" y="18"/>
                    <a:pt x="93" y="13"/>
                    <a:pt x="87" y="13"/>
                  </a:cubicBezTo>
                  <a:cubicBezTo>
                    <a:pt x="86" y="13"/>
                    <a:pt x="86" y="13"/>
                    <a:pt x="86" y="13"/>
                  </a:cubicBezTo>
                  <a:cubicBezTo>
                    <a:pt x="81" y="13"/>
                    <a:pt x="77" y="16"/>
                    <a:pt x="75" y="22"/>
                  </a:cubicBezTo>
                  <a:cubicBezTo>
                    <a:pt x="74" y="29"/>
                    <a:pt x="74" y="29"/>
                    <a:pt x="74" y="29"/>
                  </a:cubicBezTo>
                  <a:cubicBezTo>
                    <a:pt x="74" y="29"/>
                    <a:pt x="74" y="29"/>
                    <a:pt x="74" y="29"/>
                  </a:cubicBezTo>
                  <a:cubicBezTo>
                    <a:pt x="75" y="29"/>
                    <a:pt x="75" y="29"/>
                    <a:pt x="75" y="29"/>
                  </a:cubicBezTo>
                  <a:cubicBezTo>
                    <a:pt x="78" y="29"/>
                    <a:pt x="80" y="30"/>
                    <a:pt x="82" y="32"/>
                  </a:cubicBezTo>
                  <a:cubicBezTo>
                    <a:pt x="82" y="33"/>
                    <a:pt x="82" y="33"/>
                    <a:pt x="82" y="33"/>
                  </a:cubicBezTo>
                  <a:cubicBezTo>
                    <a:pt x="82" y="33"/>
                    <a:pt x="81" y="33"/>
                    <a:pt x="80" y="33"/>
                  </a:cubicBezTo>
                  <a:cubicBezTo>
                    <a:pt x="76" y="35"/>
                    <a:pt x="74" y="37"/>
                    <a:pt x="74" y="40"/>
                  </a:cubicBezTo>
                  <a:cubicBezTo>
                    <a:pt x="74" y="59"/>
                    <a:pt x="74" y="59"/>
                    <a:pt x="74" y="59"/>
                  </a:cubicBezTo>
                  <a:cubicBezTo>
                    <a:pt x="74" y="63"/>
                    <a:pt x="75" y="64"/>
                    <a:pt x="78" y="64"/>
                  </a:cubicBezTo>
                  <a:cubicBezTo>
                    <a:pt x="81" y="64"/>
                    <a:pt x="83" y="65"/>
                    <a:pt x="83" y="65"/>
                  </a:cubicBezTo>
                  <a:cubicBezTo>
                    <a:pt x="83" y="71"/>
                    <a:pt x="83" y="71"/>
                    <a:pt x="83" y="71"/>
                  </a:cubicBezTo>
                  <a:cubicBezTo>
                    <a:pt x="83" y="71"/>
                    <a:pt x="82" y="71"/>
                    <a:pt x="81" y="72"/>
                  </a:cubicBezTo>
                  <a:cubicBezTo>
                    <a:pt x="46" y="71"/>
                    <a:pt x="46" y="71"/>
                    <a:pt x="46" y="71"/>
                  </a:cubicBezTo>
                  <a:cubicBezTo>
                    <a:pt x="46" y="71"/>
                    <a:pt x="46" y="71"/>
                    <a:pt x="46" y="71"/>
                  </a:cubicBezTo>
                  <a:cubicBezTo>
                    <a:pt x="46" y="65"/>
                    <a:pt x="46" y="65"/>
                    <a:pt x="46" y="65"/>
                  </a:cubicBezTo>
                  <a:cubicBezTo>
                    <a:pt x="46" y="65"/>
                    <a:pt x="47" y="64"/>
                    <a:pt x="47" y="64"/>
                  </a:cubicBezTo>
                  <a:cubicBezTo>
                    <a:pt x="52" y="64"/>
                    <a:pt x="54" y="63"/>
                    <a:pt x="54" y="62"/>
                  </a:cubicBezTo>
                  <a:cubicBezTo>
                    <a:pt x="54" y="60"/>
                    <a:pt x="54" y="60"/>
                    <a:pt x="54" y="60"/>
                  </a:cubicBezTo>
                  <a:cubicBezTo>
                    <a:pt x="54" y="55"/>
                    <a:pt x="54" y="55"/>
                    <a:pt x="54" y="55"/>
                  </a:cubicBezTo>
                  <a:cubicBezTo>
                    <a:pt x="54" y="55"/>
                    <a:pt x="54" y="55"/>
                    <a:pt x="54" y="55"/>
                  </a:cubicBezTo>
                  <a:cubicBezTo>
                    <a:pt x="54" y="55"/>
                    <a:pt x="54" y="55"/>
                    <a:pt x="54" y="55"/>
                  </a:cubicBezTo>
                  <a:cubicBezTo>
                    <a:pt x="54" y="39"/>
                    <a:pt x="54" y="39"/>
                    <a:pt x="54" y="39"/>
                  </a:cubicBezTo>
                  <a:cubicBezTo>
                    <a:pt x="54" y="36"/>
                    <a:pt x="52" y="35"/>
                    <a:pt x="47" y="33"/>
                  </a:cubicBezTo>
                  <a:cubicBezTo>
                    <a:pt x="47" y="32"/>
                    <a:pt x="47" y="32"/>
                    <a:pt x="47" y="32"/>
                  </a:cubicBezTo>
                  <a:cubicBezTo>
                    <a:pt x="47" y="31"/>
                    <a:pt x="49" y="31"/>
                    <a:pt x="52" y="30"/>
                  </a:cubicBezTo>
                  <a:cubicBezTo>
                    <a:pt x="54" y="30"/>
                    <a:pt x="54" y="30"/>
                    <a:pt x="54" y="30"/>
                  </a:cubicBezTo>
                  <a:cubicBezTo>
                    <a:pt x="54" y="24"/>
                    <a:pt x="54" y="24"/>
                    <a:pt x="54" y="24"/>
                  </a:cubicBezTo>
                  <a:cubicBezTo>
                    <a:pt x="54" y="24"/>
                    <a:pt x="55" y="24"/>
                    <a:pt x="55" y="24"/>
                  </a:cubicBezTo>
                  <a:cubicBezTo>
                    <a:pt x="55" y="23"/>
                    <a:pt x="55" y="23"/>
                    <a:pt x="55" y="23"/>
                  </a:cubicBezTo>
                  <a:cubicBezTo>
                    <a:pt x="54" y="23"/>
                    <a:pt x="53" y="21"/>
                    <a:pt x="53" y="17"/>
                  </a:cubicBezTo>
                  <a:cubicBezTo>
                    <a:pt x="51" y="14"/>
                    <a:pt x="49" y="13"/>
                    <a:pt x="45" y="13"/>
                  </a:cubicBezTo>
                  <a:cubicBezTo>
                    <a:pt x="45" y="13"/>
                    <a:pt x="45" y="13"/>
                    <a:pt x="45" y="13"/>
                  </a:cubicBezTo>
                  <a:cubicBezTo>
                    <a:pt x="39" y="13"/>
                    <a:pt x="35" y="16"/>
                    <a:pt x="33" y="24"/>
                  </a:cubicBezTo>
                  <a:cubicBezTo>
                    <a:pt x="33" y="24"/>
                    <a:pt x="33" y="24"/>
                    <a:pt x="33" y="24"/>
                  </a:cubicBezTo>
                  <a:cubicBezTo>
                    <a:pt x="31" y="22"/>
                    <a:pt x="29" y="21"/>
                    <a:pt x="26" y="21"/>
                  </a:cubicBezTo>
                  <a:cubicBezTo>
                    <a:pt x="25" y="22"/>
                    <a:pt x="25" y="22"/>
                    <a:pt x="25" y="22"/>
                  </a:cubicBezTo>
                  <a:cubicBezTo>
                    <a:pt x="25" y="25"/>
                    <a:pt x="26" y="26"/>
                    <a:pt x="29" y="26"/>
                  </a:cubicBezTo>
                  <a:cubicBezTo>
                    <a:pt x="32" y="26"/>
                    <a:pt x="32" y="26"/>
                    <a:pt x="32" y="26"/>
                  </a:cubicBezTo>
                  <a:cubicBezTo>
                    <a:pt x="32" y="27"/>
                    <a:pt x="32" y="27"/>
                    <a:pt x="32" y="27"/>
                  </a:cubicBezTo>
                  <a:cubicBezTo>
                    <a:pt x="33" y="27"/>
                    <a:pt x="33" y="27"/>
                    <a:pt x="33" y="27"/>
                  </a:cubicBezTo>
                  <a:cubicBezTo>
                    <a:pt x="32" y="30"/>
                    <a:pt x="32" y="30"/>
                    <a:pt x="32" y="30"/>
                  </a:cubicBezTo>
                  <a:cubicBezTo>
                    <a:pt x="33" y="29"/>
                    <a:pt x="33" y="29"/>
                    <a:pt x="33" y="29"/>
                  </a:cubicBezTo>
                  <a:cubicBezTo>
                    <a:pt x="36" y="29"/>
                    <a:pt x="38" y="30"/>
                    <a:pt x="39" y="32"/>
                  </a:cubicBezTo>
                  <a:cubicBezTo>
                    <a:pt x="39" y="33"/>
                    <a:pt x="39" y="33"/>
                    <a:pt x="39" y="33"/>
                  </a:cubicBezTo>
                  <a:cubicBezTo>
                    <a:pt x="39" y="33"/>
                    <a:pt x="38" y="33"/>
                    <a:pt x="36" y="34"/>
                  </a:cubicBezTo>
                  <a:cubicBezTo>
                    <a:pt x="33" y="36"/>
                    <a:pt x="32" y="38"/>
                    <a:pt x="32" y="40"/>
                  </a:cubicBezTo>
                  <a:cubicBezTo>
                    <a:pt x="32" y="59"/>
                    <a:pt x="32" y="59"/>
                    <a:pt x="32" y="59"/>
                  </a:cubicBezTo>
                  <a:cubicBezTo>
                    <a:pt x="32" y="63"/>
                    <a:pt x="34" y="64"/>
                    <a:pt x="38" y="64"/>
                  </a:cubicBezTo>
                  <a:cubicBezTo>
                    <a:pt x="39" y="64"/>
                    <a:pt x="40" y="66"/>
                    <a:pt x="41" y="68"/>
                  </a:cubicBezTo>
                  <a:cubicBezTo>
                    <a:pt x="40" y="71"/>
                    <a:pt x="40" y="72"/>
                    <a:pt x="40" y="72"/>
                  </a:cubicBezTo>
                  <a:cubicBezTo>
                    <a:pt x="1" y="72"/>
                    <a:pt x="1" y="72"/>
                    <a:pt x="1" y="72"/>
                  </a:cubicBezTo>
                  <a:cubicBezTo>
                    <a:pt x="0" y="71"/>
                    <a:pt x="0" y="71"/>
                    <a:pt x="0" y="71"/>
                  </a:cubicBezTo>
                  <a:cubicBezTo>
                    <a:pt x="0" y="66"/>
                    <a:pt x="0" y="66"/>
                    <a:pt x="0" y="66"/>
                  </a:cubicBezTo>
                  <a:cubicBezTo>
                    <a:pt x="0" y="65"/>
                    <a:pt x="1" y="65"/>
                    <a:pt x="1" y="65"/>
                  </a:cubicBezTo>
                  <a:cubicBezTo>
                    <a:pt x="6" y="65"/>
                    <a:pt x="6" y="65"/>
                    <a:pt x="6" y="65"/>
                  </a:cubicBezTo>
                  <a:cubicBezTo>
                    <a:pt x="10" y="65"/>
                    <a:pt x="12" y="62"/>
                    <a:pt x="12" y="58"/>
                  </a:cubicBezTo>
                  <a:cubicBezTo>
                    <a:pt x="12" y="42"/>
                    <a:pt x="12" y="42"/>
                    <a:pt x="12" y="42"/>
                  </a:cubicBezTo>
                  <a:cubicBezTo>
                    <a:pt x="12" y="38"/>
                    <a:pt x="10" y="35"/>
                    <a:pt x="7" y="34"/>
                  </a:cubicBezTo>
                  <a:cubicBezTo>
                    <a:pt x="5" y="33"/>
                    <a:pt x="4" y="33"/>
                    <a:pt x="4" y="32"/>
                  </a:cubicBezTo>
                  <a:cubicBezTo>
                    <a:pt x="6" y="30"/>
                    <a:pt x="8" y="29"/>
                    <a:pt x="11" y="29"/>
                  </a:cubicBezTo>
                  <a:cubicBezTo>
                    <a:pt x="12" y="30"/>
                    <a:pt x="12" y="30"/>
                    <a:pt x="12" y="30"/>
                  </a:cubicBezTo>
                  <a:cubicBezTo>
                    <a:pt x="12" y="29"/>
                    <a:pt x="12" y="29"/>
                    <a:pt x="12" y="29"/>
                  </a:cubicBezTo>
                  <a:cubicBezTo>
                    <a:pt x="12" y="27"/>
                    <a:pt x="12" y="27"/>
                    <a:pt x="12" y="27"/>
                  </a:cubicBezTo>
                  <a:cubicBezTo>
                    <a:pt x="12" y="15"/>
                    <a:pt x="11" y="9"/>
                    <a:pt x="10" y="9"/>
                  </a:cubicBezTo>
                  <a:cubicBezTo>
                    <a:pt x="9" y="9"/>
                    <a:pt x="9" y="8"/>
                    <a:pt x="7" y="8"/>
                  </a:cubicBezTo>
                  <a:cubicBezTo>
                    <a:pt x="7" y="8"/>
                    <a:pt x="7" y="8"/>
                    <a:pt x="7" y="8"/>
                  </a:cubicBezTo>
                  <a:cubicBezTo>
                    <a:pt x="10" y="7"/>
                    <a:pt x="10" y="7"/>
                    <a:pt x="10" y="7"/>
                  </a:cubicBezTo>
                  <a:cubicBezTo>
                    <a:pt x="10" y="7"/>
                    <a:pt x="10" y="7"/>
                    <a:pt x="10" y="7"/>
                  </a:cubicBezTo>
                  <a:cubicBezTo>
                    <a:pt x="18" y="11"/>
                    <a:pt x="22" y="13"/>
                    <a:pt x="24" y="13"/>
                  </a:cubicBezTo>
                  <a:cubicBezTo>
                    <a:pt x="25" y="12"/>
                    <a:pt x="25" y="12"/>
                    <a:pt x="25" y="12"/>
                  </a:cubicBezTo>
                  <a:cubicBezTo>
                    <a:pt x="27" y="13"/>
                    <a:pt x="27" y="13"/>
                    <a:pt x="27" y="13"/>
                  </a:cubicBezTo>
                  <a:cubicBezTo>
                    <a:pt x="27" y="13"/>
                    <a:pt x="27" y="13"/>
                    <a:pt x="27" y="13"/>
                  </a:cubicBezTo>
                  <a:cubicBezTo>
                    <a:pt x="27" y="13"/>
                    <a:pt x="28" y="12"/>
                    <a:pt x="29" y="11"/>
                  </a:cubicBezTo>
                  <a:cubicBezTo>
                    <a:pt x="29" y="9"/>
                    <a:pt x="29" y="9"/>
                    <a:pt x="29" y="9"/>
                  </a:cubicBezTo>
                  <a:cubicBezTo>
                    <a:pt x="29" y="9"/>
                    <a:pt x="29" y="8"/>
                    <a:pt x="29" y="7"/>
                  </a:cubicBezTo>
                  <a:cubicBezTo>
                    <a:pt x="29" y="6"/>
                    <a:pt x="28" y="5"/>
                    <a:pt x="24" y="4"/>
                  </a:cubicBezTo>
                  <a:cubicBezTo>
                    <a:pt x="23" y="5"/>
                    <a:pt x="23" y="5"/>
                    <a:pt x="23" y="5"/>
                  </a:cubicBezTo>
                  <a:cubicBezTo>
                    <a:pt x="15" y="3"/>
                    <a:pt x="15" y="3"/>
                    <a:pt x="15" y="3"/>
                  </a:cubicBezTo>
                  <a:cubicBezTo>
                    <a:pt x="10" y="5"/>
                    <a:pt x="10" y="5"/>
                    <a:pt x="10" y="5"/>
                  </a:cubicBezTo>
                  <a:cubicBezTo>
                    <a:pt x="8" y="5"/>
                    <a:pt x="8" y="5"/>
                    <a:pt x="8" y="5"/>
                  </a:cubicBezTo>
                  <a:cubicBezTo>
                    <a:pt x="0" y="6"/>
                    <a:pt x="0" y="6"/>
                    <a:pt x="0" y="6"/>
                  </a:cubicBezTo>
                  <a:cubicBezTo>
                    <a:pt x="0" y="6"/>
                    <a:pt x="0" y="6"/>
                    <a:pt x="0" y="6"/>
                  </a:cubicBezTo>
                  <a:cubicBezTo>
                    <a:pt x="0" y="3"/>
                    <a:pt x="0" y="3"/>
                    <a:pt x="0" y="3"/>
                  </a:cubicBezTo>
                  <a:cubicBezTo>
                    <a:pt x="0" y="3"/>
                    <a:pt x="0" y="2"/>
                    <a:pt x="1" y="2"/>
                  </a:cubicBezTo>
                  <a:cubicBezTo>
                    <a:pt x="1" y="1"/>
                    <a:pt x="2" y="1"/>
                    <a:pt x="4" y="1"/>
                  </a:cubicBezTo>
                  <a:cubicBezTo>
                    <a:pt x="4" y="1"/>
                    <a:pt x="4" y="1"/>
                    <a:pt x="4" y="1"/>
                  </a:cubicBezTo>
                  <a:cubicBezTo>
                    <a:pt x="4" y="2"/>
                    <a:pt x="5" y="2"/>
                    <a:pt x="5" y="2"/>
                  </a:cubicBezTo>
                  <a:cubicBezTo>
                    <a:pt x="5" y="2"/>
                    <a:pt x="5" y="2"/>
                    <a:pt x="5" y="2"/>
                  </a:cubicBezTo>
                  <a:cubicBezTo>
                    <a:pt x="5" y="2"/>
                    <a:pt x="5" y="2"/>
                    <a:pt x="5" y="2"/>
                  </a:cubicBezTo>
                  <a:cubicBezTo>
                    <a:pt x="5" y="1"/>
                    <a:pt x="5" y="1"/>
                    <a:pt x="5" y="1"/>
                  </a:cubicBezTo>
                  <a:cubicBezTo>
                    <a:pt x="9" y="0"/>
                    <a:pt x="9" y="0"/>
                    <a:pt x="9" y="0"/>
                  </a:cubicBezTo>
                  <a:cubicBezTo>
                    <a:pt x="9" y="1"/>
                    <a:pt x="10" y="2"/>
                    <a:pt x="11" y="2"/>
                  </a:cubicBezTo>
                  <a:cubicBezTo>
                    <a:pt x="12" y="2"/>
                    <a:pt x="12" y="2"/>
                    <a:pt x="12" y="2"/>
                  </a:cubicBezTo>
                  <a:cubicBezTo>
                    <a:pt x="12" y="1"/>
                    <a:pt x="12" y="1"/>
                    <a:pt x="12" y="1"/>
                  </a:cubicBezTo>
                  <a:cubicBezTo>
                    <a:pt x="11" y="1"/>
                    <a:pt x="11" y="1"/>
                    <a:pt x="11" y="1"/>
                  </a:cubicBezTo>
                  <a:cubicBezTo>
                    <a:pt x="11" y="0"/>
                    <a:pt x="11" y="0"/>
                    <a:pt x="11" y="0"/>
                  </a:cubicBezTo>
                  <a:cubicBezTo>
                    <a:pt x="14" y="0"/>
                    <a:pt x="14" y="0"/>
                    <a:pt x="14" y="0"/>
                  </a:cubicBezTo>
                  <a:cubicBezTo>
                    <a:pt x="27" y="1"/>
                    <a:pt x="27" y="1"/>
                    <a:pt x="27" y="1"/>
                  </a:cubicBezTo>
                  <a:cubicBezTo>
                    <a:pt x="27" y="1"/>
                    <a:pt x="27" y="1"/>
                    <a:pt x="27" y="1"/>
                  </a:cubicBezTo>
                  <a:cubicBezTo>
                    <a:pt x="27" y="1"/>
                    <a:pt x="27" y="1"/>
                    <a:pt x="27" y="1"/>
                  </a:cubicBezTo>
                  <a:cubicBezTo>
                    <a:pt x="27" y="3"/>
                    <a:pt x="27" y="3"/>
                    <a:pt x="27" y="3"/>
                  </a:cubicBezTo>
                  <a:cubicBezTo>
                    <a:pt x="27" y="3"/>
                    <a:pt x="27" y="3"/>
                    <a:pt x="27" y="3"/>
                  </a:cubicBezTo>
                  <a:cubicBezTo>
                    <a:pt x="29" y="1"/>
                    <a:pt x="29" y="1"/>
                    <a:pt x="29" y="1"/>
                  </a:cubicBezTo>
                  <a:cubicBezTo>
                    <a:pt x="31" y="1"/>
                    <a:pt x="31" y="1"/>
                    <a:pt x="31" y="1"/>
                  </a:cubicBezTo>
                  <a:cubicBezTo>
                    <a:pt x="32" y="1"/>
                    <a:pt x="32" y="1"/>
                    <a:pt x="32" y="1"/>
                  </a:cubicBezTo>
                  <a:cubicBezTo>
                    <a:pt x="32" y="15"/>
                    <a:pt x="32" y="15"/>
                    <a:pt x="32" y="15"/>
                  </a:cubicBezTo>
                  <a:cubicBezTo>
                    <a:pt x="32" y="15"/>
                    <a:pt x="32" y="15"/>
                    <a:pt x="32" y="15"/>
                  </a:cubicBezTo>
                  <a:cubicBezTo>
                    <a:pt x="37" y="5"/>
                    <a:pt x="43" y="1"/>
                    <a:pt x="49" y="1"/>
                  </a:cubicBezTo>
                  <a:cubicBezTo>
                    <a:pt x="49" y="3"/>
                    <a:pt x="49" y="3"/>
                    <a:pt x="49" y="3"/>
                  </a:cubicBezTo>
                  <a:cubicBezTo>
                    <a:pt x="49" y="3"/>
                    <a:pt x="49" y="3"/>
                    <a:pt x="49" y="3"/>
                  </a:cubicBezTo>
                  <a:cubicBezTo>
                    <a:pt x="50" y="3"/>
                    <a:pt x="50" y="3"/>
                    <a:pt x="50" y="3"/>
                  </a:cubicBezTo>
                  <a:cubicBezTo>
                    <a:pt x="51" y="3"/>
                    <a:pt x="51" y="3"/>
                    <a:pt x="51" y="3"/>
                  </a:cubicBezTo>
                  <a:cubicBezTo>
                    <a:pt x="51" y="3"/>
                    <a:pt x="51" y="3"/>
                    <a:pt x="51" y="3"/>
                  </a:cubicBezTo>
                  <a:cubicBezTo>
                    <a:pt x="52" y="3"/>
                    <a:pt x="53" y="3"/>
                    <a:pt x="53" y="3"/>
                  </a:cubicBezTo>
                  <a:cubicBezTo>
                    <a:pt x="52" y="2"/>
                    <a:pt x="52" y="2"/>
                    <a:pt x="52" y="2"/>
                  </a:cubicBezTo>
                  <a:cubicBezTo>
                    <a:pt x="51" y="3"/>
                    <a:pt x="51" y="3"/>
                    <a:pt x="51" y="3"/>
                  </a:cubicBezTo>
                  <a:cubicBezTo>
                    <a:pt x="51" y="2"/>
                    <a:pt x="51" y="2"/>
                    <a:pt x="51" y="2"/>
                  </a:cubicBezTo>
                  <a:cubicBezTo>
                    <a:pt x="52" y="1"/>
                    <a:pt x="52" y="1"/>
                    <a:pt x="52" y="1"/>
                  </a:cubicBezTo>
                  <a:cubicBezTo>
                    <a:pt x="51" y="0"/>
                    <a:pt x="51" y="0"/>
                    <a:pt x="51" y="0"/>
                  </a:cubicBezTo>
                  <a:cubicBezTo>
                    <a:pt x="52" y="0"/>
                    <a:pt x="52" y="0"/>
                    <a:pt x="52" y="0"/>
                  </a:cubicBezTo>
                  <a:lnTo>
                    <a:pt x="55" y="0"/>
                  </a:lnTo>
                  <a:close/>
                  <a:moveTo>
                    <a:pt x="2" y="4"/>
                  </a:moveTo>
                  <a:cubicBezTo>
                    <a:pt x="3" y="5"/>
                    <a:pt x="3" y="5"/>
                    <a:pt x="3" y="5"/>
                  </a:cubicBezTo>
                  <a:cubicBezTo>
                    <a:pt x="4" y="5"/>
                    <a:pt x="4" y="5"/>
                    <a:pt x="4" y="5"/>
                  </a:cubicBezTo>
                  <a:cubicBezTo>
                    <a:pt x="4" y="5"/>
                    <a:pt x="4" y="4"/>
                    <a:pt x="4" y="3"/>
                  </a:cubicBezTo>
                  <a:cubicBezTo>
                    <a:pt x="4" y="3"/>
                    <a:pt x="4" y="3"/>
                    <a:pt x="4" y="3"/>
                  </a:cubicBezTo>
                  <a:lnTo>
                    <a:pt x="2" y="4"/>
                  </a:lnTo>
                  <a:close/>
                  <a:moveTo>
                    <a:pt x="26" y="16"/>
                  </a:moveTo>
                  <a:cubicBezTo>
                    <a:pt x="27" y="16"/>
                    <a:pt x="27" y="16"/>
                    <a:pt x="27" y="16"/>
                  </a:cubicBezTo>
                  <a:cubicBezTo>
                    <a:pt x="27" y="16"/>
                    <a:pt x="27" y="16"/>
                    <a:pt x="27" y="16"/>
                  </a:cubicBezTo>
                  <a:cubicBezTo>
                    <a:pt x="28" y="15"/>
                    <a:pt x="28" y="15"/>
                    <a:pt x="28" y="15"/>
                  </a:cubicBezTo>
                  <a:cubicBezTo>
                    <a:pt x="28" y="15"/>
                    <a:pt x="28" y="15"/>
                    <a:pt x="28" y="15"/>
                  </a:cubicBezTo>
                  <a:cubicBezTo>
                    <a:pt x="27" y="15"/>
                    <a:pt x="27" y="15"/>
                    <a:pt x="27" y="15"/>
                  </a:cubicBezTo>
                  <a:cubicBezTo>
                    <a:pt x="27" y="15"/>
                    <a:pt x="27" y="15"/>
                    <a:pt x="26" y="16"/>
                  </a:cubicBezTo>
                  <a:moveTo>
                    <a:pt x="29" y="19"/>
                  </a:moveTo>
                  <a:cubicBezTo>
                    <a:pt x="29" y="20"/>
                    <a:pt x="29" y="20"/>
                    <a:pt x="29" y="20"/>
                  </a:cubicBezTo>
                  <a:cubicBezTo>
                    <a:pt x="30" y="20"/>
                    <a:pt x="30" y="20"/>
                    <a:pt x="30" y="20"/>
                  </a:cubicBezTo>
                  <a:cubicBezTo>
                    <a:pt x="30" y="20"/>
                    <a:pt x="30" y="20"/>
                    <a:pt x="30" y="20"/>
                  </a:cubicBezTo>
                  <a:cubicBezTo>
                    <a:pt x="30" y="20"/>
                    <a:pt x="30" y="20"/>
                    <a:pt x="30" y="20"/>
                  </a:cubicBezTo>
                  <a:cubicBezTo>
                    <a:pt x="29" y="19"/>
                    <a:pt x="29" y="19"/>
                    <a:pt x="29" y="19"/>
                  </a:cubicBezTo>
                  <a:close/>
                  <a:moveTo>
                    <a:pt x="43" y="11"/>
                  </a:moveTo>
                  <a:cubicBezTo>
                    <a:pt x="44" y="11"/>
                    <a:pt x="44" y="11"/>
                    <a:pt x="44" y="11"/>
                  </a:cubicBezTo>
                  <a:cubicBezTo>
                    <a:pt x="45" y="9"/>
                    <a:pt x="45" y="9"/>
                    <a:pt x="45" y="9"/>
                  </a:cubicBezTo>
                  <a:cubicBezTo>
                    <a:pt x="44" y="9"/>
                    <a:pt x="44" y="9"/>
                    <a:pt x="44" y="9"/>
                  </a:cubicBezTo>
                  <a:cubicBezTo>
                    <a:pt x="44" y="9"/>
                    <a:pt x="44" y="10"/>
                    <a:pt x="43" y="11"/>
                  </a:cubicBezTo>
                  <a:moveTo>
                    <a:pt x="47" y="5"/>
                  </a:moveTo>
                  <a:cubicBezTo>
                    <a:pt x="48" y="5"/>
                    <a:pt x="48" y="5"/>
                    <a:pt x="48" y="5"/>
                  </a:cubicBezTo>
                  <a:cubicBezTo>
                    <a:pt x="48" y="5"/>
                    <a:pt x="49" y="5"/>
                    <a:pt x="49" y="5"/>
                  </a:cubicBezTo>
                  <a:cubicBezTo>
                    <a:pt x="49" y="4"/>
                    <a:pt x="49" y="4"/>
                    <a:pt x="49" y="4"/>
                  </a:cubicBezTo>
                  <a:cubicBezTo>
                    <a:pt x="48" y="4"/>
                    <a:pt x="48" y="4"/>
                    <a:pt x="48" y="4"/>
                  </a:cubicBezTo>
                  <a:cubicBezTo>
                    <a:pt x="47" y="4"/>
                    <a:pt x="47" y="4"/>
                    <a:pt x="47" y="5"/>
                  </a:cubicBezTo>
                  <a:moveTo>
                    <a:pt x="47" y="9"/>
                  </a:moveTo>
                  <a:cubicBezTo>
                    <a:pt x="48" y="10"/>
                    <a:pt x="48" y="10"/>
                    <a:pt x="48" y="10"/>
                  </a:cubicBezTo>
                  <a:cubicBezTo>
                    <a:pt x="49" y="10"/>
                    <a:pt x="49" y="10"/>
                    <a:pt x="49" y="10"/>
                  </a:cubicBezTo>
                  <a:cubicBezTo>
                    <a:pt x="50" y="9"/>
                    <a:pt x="50" y="9"/>
                    <a:pt x="50" y="9"/>
                  </a:cubicBezTo>
                  <a:cubicBezTo>
                    <a:pt x="50" y="9"/>
                    <a:pt x="50" y="9"/>
                    <a:pt x="50" y="9"/>
                  </a:cubicBezTo>
                  <a:cubicBezTo>
                    <a:pt x="49" y="8"/>
                    <a:pt x="49" y="8"/>
                    <a:pt x="49" y="8"/>
                  </a:cubicBezTo>
                  <a:cubicBezTo>
                    <a:pt x="49" y="8"/>
                    <a:pt x="49" y="8"/>
                    <a:pt x="49" y="8"/>
                  </a:cubicBezTo>
                  <a:cubicBezTo>
                    <a:pt x="48" y="8"/>
                    <a:pt x="47" y="9"/>
                    <a:pt x="47" y="9"/>
                  </a:cubicBezTo>
                  <a:moveTo>
                    <a:pt x="47" y="3"/>
                  </a:moveTo>
                  <a:cubicBezTo>
                    <a:pt x="48" y="3"/>
                    <a:pt x="48" y="3"/>
                    <a:pt x="48" y="3"/>
                  </a:cubicBezTo>
                  <a:cubicBezTo>
                    <a:pt x="48" y="2"/>
                    <a:pt x="48" y="2"/>
                    <a:pt x="48" y="2"/>
                  </a:cubicBezTo>
                  <a:cubicBezTo>
                    <a:pt x="47" y="2"/>
                    <a:pt x="47" y="2"/>
                    <a:pt x="47" y="2"/>
                  </a:cubicBezTo>
                  <a:lnTo>
                    <a:pt x="47" y="3"/>
                  </a:lnTo>
                  <a:close/>
                  <a:moveTo>
                    <a:pt x="50" y="0"/>
                  </a:moveTo>
                  <a:cubicBezTo>
                    <a:pt x="50" y="0"/>
                    <a:pt x="50" y="0"/>
                    <a:pt x="50" y="0"/>
                  </a:cubicBezTo>
                  <a:cubicBezTo>
                    <a:pt x="50" y="1"/>
                    <a:pt x="50" y="1"/>
                    <a:pt x="50" y="1"/>
                  </a:cubicBezTo>
                  <a:cubicBezTo>
                    <a:pt x="50" y="1"/>
                    <a:pt x="50" y="1"/>
                    <a:pt x="50" y="1"/>
                  </a:cubicBezTo>
                  <a:lnTo>
                    <a:pt x="50" y="0"/>
                  </a:lnTo>
                  <a:close/>
                  <a:moveTo>
                    <a:pt x="51" y="7"/>
                  </a:moveTo>
                  <a:cubicBezTo>
                    <a:pt x="51" y="7"/>
                    <a:pt x="51" y="7"/>
                    <a:pt x="51" y="7"/>
                  </a:cubicBezTo>
                  <a:cubicBezTo>
                    <a:pt x="51" y="6"/>
                    <a:pt x="51" y="6"/>
                    <a:pt x="51" y="6"/>
                  </a:cubicBezTo>
                  <a:cubicBezTo>
                    <a:pt x="51" y="6"/>
                    <a:pt x="51" y="6"/>
                    <a:pt x="51" y="6"/>
                  </a:cubicBezTo>
                  <a:lnTo>
                    <a:pt x="51" y="7"/>
                  </a:lnTo>
                  <a:close/>
                  <a:moveTo>
                    <a:pt x="52" y="14"/>
                  </a:moveTo>
                  <a:cubicBezTo>
                    <a:pt x="52" y="15"/>
                    <a:pt x="52" y="15"/>
                    <a:pt x="53" y="16"/>
                  </a:cubicBezTo>
                  <a:cubicBezTo>
                    <a:pt x="53" y="15"/>
                    <a:pt x="53" y="15"/>
                    <a:pt x="53" y="15"/>
                  </a:cubicBezTo>
                  <a:cubicBezTo>
                    <a:pt x="54" y="15"/>
                    <a:pt x="54" y="15"/>
                    <a:pt x="54" y="15"/>
                  </a:cubicBezTo>
                  <a:cubicBezTo>
                    <a:pt x="54" y="16"/>
                    <a:pt x="54" y="17"/>
                    <a:pt x="55" y="17"/>
                  </a:cubicBezTo>
                  <a:cubicBezTo>
                    <a:pt x="56" y="17"/>
                    <a:pt x="56" y="16"/>
                    <a:pt x="56" y="15"/>
                  </a:cubicBezTo>
                  <a:cubicBezTo>
                    <a:pt x="56" y="14"/>
                    <a:pt x="56" y="14"/>
                    <a:pt x="56" y="14"/>
                  </a:cubicBezTo>
                  <a:cubicBezTo>
                    <a:pt x="56" y="14"/>
                    <a:pt x="55" y="14"/>
                    <a:pt x="54" y="12"/>
                  </a:cubicBezTo>
                  <a:lnTo>
                    <a:pt x="52" y="14"/>
                  </a:lnTo>
                  <a:close/>
                  <a:moveTo>
                    <a:pt x="53" y="8"/>
                  </a:moveTo>
                  <a:cubicBezTo>
                    <a:pt x="53" y="9"/>
                    <a:pt x="53" y="9"/>
                    <a:pt x="53" y="9"/>
                  </a:cubicBezTo>
                  <a:cubicBezTo>
                    <a:pt x="54" y="9"/>
                    <a:pt x="54" y="9"/>
                    <a:pt x="54" y="9"/>
                  </a:cubicBezTo>
                  <a:cubicBezTo>
                    <a:pt x="54" y="8"/>
                    <a:pt x="54" y="8"/>
                    <a:pt x="54" y="8"/>
                  </a:cubicBezTo>
                  <a:cubicBezTo>
                    <a:pt x="54" y="8"/>
                    <a:pt x="54" y="8"/>
                    <a:pt x="54" y="8"/>
                  </a:cubicBezTo>
                  <a:lnTo>
                    <a:pt x="53" y="8"/>
                  </a:lnTo>
                  <a:close/>
                  <a:moveTo>
                    <a:pt x="54" y="7"/>
                  </a:moveTo>
                  <a:cubicBezTo>
                    <a:pt x="55" y="7"/>
                    <a:pt x="55" y="7"/>
                    <a:pt x="55" y="7"/>
                  </a:cubicBezTo>
                  <a:cubicBezTo>
                    <a:pt x="55" y="6"/>
                    <a:pt x="55" y="6"/>
                    <a:pt x="55" y="6"/>
                  </a:cubicBezTo>
                  <a:cubicBezTo>
                    <a:pt x="54" y="6"/>
                    <a:pt x="54" y="6"/>
                    <a:pt x="54" y="6"/>
                  </a:cubicBezTo>
                  <a:lnTo>
                    <a:pt x="54" y="7"/>
                  </a:lnTo>
                  <a:close/>
                  <a:moveTo>
                    <a:pt x="54" y="9"/>
                  </a:moveTo>
                  <a:cubicBezTo>
                    <a:pt x="54" y="10"/>
                    <a:pt x="54" y="10"/>
                    <a:pt x="54" y="10"/>
                  </a:cubicBezTo>
                  <a:cubicBezTo>
                    <a:pt x="55" y="11"/>
                    <a:pt x="55" y="11"/>
                    <a:pt x="55" y="11"/>
                  </a:cubicBezTo>
                  <a:cubicBezTo>
                    <a:pt x="55" y="11"/>
                    <a:pt x="55" y="11"/>
                    <a:pt x="55" y="11"/>
                  </a:cubicBezTo>
                  <a:cubicBezTo>
                    <a:pt x="55" y="10"/>
                    <a:pt x="55" y="10"/>
                    <a:pt x="55" y="10"/>
                  </a:cubicBezTo>
                  <a:cubicBezTo>
                    <a:pt x="55" y="9"/>
                    <a:pt x="55" y="9"/>
                    <a:pt x="55" y="9"/>
                  </a:cubicBezTo>
                  <a:lnTo>
                    <a:pt x="54" y="9"/>
                  </a:lnTo>
                  <a:close/>
                  <a:moveTo>
                    <a:pt x="55" y="26"/>
                  </a:moveTo>
                  <a:cubicBezTo>
                    <a:pt x="55" y="27"/>
                    <a:pt x="55" y="27"/>
                    <a:pt x="55" y="27"/>
                  </a:cubicBezTo>
                  <a:cubicBezTo>
                    <a:pt x="55" y="27"/>
                    <a:pt x="55" y="27"/>
                    <a:pt x="56" y="28"/>
                  </a:cubicBezTo>
                  <a:cubicBezTo>
                    <a:pt x="57" y="27"/>
                    <a:pt x="57" y="27"/>
                    <a:pt x="57" y="27"/>
                  </a:cubicBezTo>
                  <a:cubicBezTo>
                    <a:pt x="57" y="27"/>
                    <a:pt x="57" y="27"/>
                    <a:pt x="57" y="27"/>
                  </a:cubicBezTo>
                  <a:cubicBezTo>
                    <a:pt x="57" y="27"/>
                    <a:pt x="57" y="26"/>
                    <a:pt x="56" y="26"/>
                  </a:cubicBezTo>
                  <a:lnTo>
                    <a:pt x="55" y="26"/>
                  </a:lnTo>
                  <a:close/>
                  <a:moveTo>
                    <a:pt x="56" y="8"/>
                  </a:moveTo>
                  <a:cubicBezTo>
                    <a:pt x="56" y="8"/>
                    <a:pt x="56" y="8"/>
                    <a:pt x="56" y="8"/>
                  </a:cubicBezTo>
                  <a:cubicBezTo>
                    <a:pt x="56" y="8"/>
                    <a:pt x="56" y="8"/>
                    <a:pt x="56" y="8"/>
                  </a:cubicBezTo>
                  <a:close/>
                  <a:moveTo>
                    <a:pt x="58" y="19"/>
                  </a:moveTo>
                  <a:cubicBezTo>
                    <a:pt x="59" y="19"/>
                    <a:pt x="59" y="19"/>
                    <a:pt x="59" y="19"/>
                  </a:cubicBezTo>
                  <a:cubicBezTo>
                    <a:pt x="59" y="19"/>
                    <a:pt x="59" y="19"/>
                    <a:pt x="59" y="19"/>
                  </a:cubicBezTo>
                  <a:cubicBezTo>
                    <a:pt x="58" y="19"/>
                    <a:pt x="58" y="19"/>
                    <a:pt x="58" y="19"/>
                  </a:cubicBezTo>
                  <a:close/>
                  <a:moveTo>
                    <a:pt x="60" y="18"/>
                  </a:moveTo>
                  <a:cubicBezTo>
                    <a:pt x="60" y="18"/>
                    <a:pt x="60" y="18"/>
                    <a:pt x="60" y="18"/>
                  </a:cubicBezTo>
                  <a:cubicBezTo>
                    <a:pt x="61" y="18"/>
                    <a:pt x="61" y="18"/>
                    <a:pt x="61" y="18"/>
                  </a:cubicBezTo>
                  <a:cubicBezTo>
                    <a:pt x="61" y="18"/>
                    <a:pt x="61" y="18"/>
                    <a:pt x="61" y="18"/>
                  </a:cubicBezTo>
                  <a:cubicBezTo>
                    <a:pt x="61" y="18"/>
                    <a:pt x="61" y="18"/>
                    <a:pt x="61" y="18"/>
                  </a:cubicBezTo>
                  <a:lnTo>
                    <a:pt x="60" y="18"/>
                  </a:lnTo>
                  <a:close/>
                  <a:moveTo>
                    <a:pt x="67" y="28"/>
                  </a:moveTo>
                  <a:cubicBezTo>
                    <a:pt x="67" y="28"/>
                    <a:pt x="67" y="28"/>
                    <a:pt x="67" y="28"/>
                  </a:cubicBezTo>
                  <a:cubicBezTo>
                    <a:pt x="66" y="28"/>
                    <a:pt x="66" y="28"/>
                    <a:pt x="66" y="28"/>
                  </a:cubicBezTo>
                  <a:cubicBezTo>
                    <a:pt x="66" y="28"/>
                    <a:pt x="65" y="29"/>
                    <a:pt x="65" y="30"/>
                  </a:cubicBezTo>
                  <a:cubicBezTo>
                    <a:pt x="65" y="30"/>
                    <a:pt x="65" y="30"/>
                    <a:pt x="65" y="30"/>
                  </a:cubicBezTo>
                  <a:cubicBezTo>
                    <a:pt x="66" y="30"/>
                    <a:pt x="66" y="30"/>
                    <a:pt x="66" y="30"/>
                  </a:cubicBezTo>
                  <a:cubicBezTo>
                    <a:pt x="67" y="30"/>
                    <a:pt x="67" y="30"/>
                    <a:pt x="67" y="29"/>
                  </a:cubicBezTo>
                  <a:cubicBezTo>
                    <a:pt x="67" y="29"/>
                    <a:pt x="67" y="29"/>
                    <a:pt x="67" y="29"/>
                  </a:cubicBezTo>
                  <a:cubicBezTo>
                    <a:pt x="69" y="29"/>
                    <a:pt x="69" y="29"/>
                    <a:pt x="69" y="29"/>
                  </a:cubicBezTo>
                  <a:cubicBezTo>
                    <a:pt x="70" y="28"/>
                    <a:pt x="70" y="28"/>
                    <a:pt x="70" y="28"/>
                  </a:cubicBezTo>
                  <a:cubicBezTo>
                    <a:pt x="70" y="27"/>
                    <a:pt x="70" y="27"/>
                    <a:pt x="70" y="27"/>
                  </a:cubicBezTo>
                  <a:cubicBezTo>
                    <a:pt x="70" y="27"/>
                    <a:pt x="69" y="27"/>
                    <a:pt x="69" y="27"/>
                  </a:cubicBezTo>
                  <a:cubicBezTo>
                    <a:pt x="68" y="27"/>
                    <a:pt x="68" y="27"/>
                    <a:pt x="67" y="28"/>
                  </a:cubicBezTo>
                  <a:moveTo>
                    <a:pt x="66" y="18"/>
                  </a:moveTo>
                  <a:cubicBezTo>
                    <a:pt x="66" y="19"/>
                    <a:pt x="66" y="19"/>
                    <a:pt x="66" y="19"/>
                  </a:cubicBezTo>
                  <a:cubicBezTo>
                    <a:pt x="66" y="20"/>
                    <a:pt x="66" y="20"/>
                    <a:pt x="66" y="20"/>
                  </a:cubicBezTo>
                  <a:cubicBezTo>
                    <a:pt x="67" y="19"/>
                    <a:pt x="67" y="19"/>
                    <a:pt x="67" y="19"/>
                  </a:cubicBezTo>
                  <a:cubicBezTo>
                    <a:pt x="67" y="19"/>
                    <a:pt x="67" y="19"/>
                    <a:pt x="67" y="19"/>
                  </a:cubicBezTo>
                  <a:cubicBezTo>
                    <a:pt x="67" y="20"/>
                    <a:pt x="67" y="20"/>
                    <a:pt x="67" y="20"/>
                  </a:cubicBezTo>
                  <a:cubicBezTo>
                    <a:pt x="67" y="20"/>
                    <a:pt x="67" y="20"/>
                    <a:pt x="67" y="20"/>
                  </a:cubicBezTo>
                  <a:cubicBezTo>
                    <a:pt x="67" y="21"/>
                    <a:pt x="67" y="21"/>
                    <a:pt x="67" y="21"/>
                  </a:cubicBezTo>
                  <a:cubicBezTo>
                    <a:pt x="68" y="21"/>
                    <a:pt x="68" y="21"/>
                    <a:pt x="68" y="21"/>
                  </a:cubicBezTo>
                  <a:cubicBezTo>
                    <a:pt x="69" y="21"/>
                    <a:pt x="69" y="21"/>
                    <a:pt x="70" y="20"/>
                  </a:cubicBezTo>
                  <a:cubicBezTo>
                    <a:pt x="68" y="19"/>
                    <a:pt x="67" y="19"/>
                    <a:pt x="66" y="18"/>
                  </a:cubicBezTo>
                  <a:moveTo>
                    <a:pt x="69" y="14"/>
                  </a:moveTo>
                  <a:cubicBezTo>
                    <a:pt x="69" y="14"/>
                    <a:pt x="69" y="14"/>
                    <a:pt x="69" y="14"/>
                  </a:cubicBezTo>
                  <a:cubicBezTo>
                    <a:pt x="69" y="13"/>
                    <a:pt x="69" y="13"/>
                    <a:pt x="69" y="13"/>
                  </a:cubicBezTo>
                  <a:cubicBezTo>
                    <a:pt x="69" y="13"/>
                    <a:pt x="69" y="13"/>
                    <a:pt x="69" y="13"/>
                  </a:cubicBezTo>
                  <a:lnTo>
                    <a:pt x="69" y="14"/>
                  </a:lnTo>
                  <a:close/>
                  <a:moveTo>
                    <a:pt x="69" y="23"/>
                  </a:moveTo>
                  <a:cubicBezTo>
                    <a:pt x="69" y="23"/>
                    <a:pt x="69" y="23"/>
                    <a:pt x="69" y="23"/>
                  </a:cubicBezTo>
                  <a:cubicBezTo>
                    <a:pt x="69" y="24"/>
                    <a:pt x="70" y="25"/>
                    <a:pt x="71" y="25"/>
                  </a:cubicBezTo>
                  <a:cubicBezTo>
                    <a:pt x="71" y="24"/>
                    <a:pt x="72" y="23"/>
                    <a:pt x="72" y="23"/>
                  </a:cubicBezTo>
                  <a:cubicBezTo>
                    <a:pt x="72" y="22"/>
                    <a:pt x="72" y="22"/>
                    <a:pt x="72" y="22"/>
                  </a:cubicBezTo>
                  <a:cubicBezTo>
                    <a:pt x="70" y="22"/>
                    <a:pt x="70" y="22"/>
                    <a:pt x="70" y="22"/>
                  </a:cubicBezTo>
                  <a:cubicBezTo>
                    <a:pt x="69" y="22"/>
                    <a:pt x="69" y="22"/>
                    <a:pt x="69" y="23"/>
                  </a:cubicBezTo>
                  <a:moveTo>
                    <a:pt x="73" y="30"/>
                  </a:moveTo>
                  <a:cubicBezTo>
                    <a:pt x="73" y="30"/>
                    <a:pt x="73" y="30"/>
                    <a:pt x="73" y="30"/>
                  </a:cubicBezTo>
                  <a:cubicBezTo>
                    <a:pt x="73" y="31"/>
                    <a:pt x="74" y="31"/>
                    <a:pt x="75" y="31"/>
                  </a:cubicBezTo>
                  <a:cubicBezTo>
                    <a:pt x="76" y="31"/>
                    <a:pt x="76" y="31"/>
                    <a:pt x="76" y="31"/>
                  </a:cubicBezTo>
                  <a:cubicBezTo>
                    <a:pt x="76" y="31"/>
                    <a:pt x="76" y="31"/>
                    <a:pt x="76" y="31"/>
                  </a:cubicBezTo>
                  <a:cubicBezTo>
                    <a:pt x="75" y="30"/>
                    <a:pt x="75" y="30"/>
                    <a:pt x="73" y="30"/>
                  </a:cubicBezTo>
                  <a:close/>
                  <a:moveTo>
                    <a:pt x="89" y="8"/>
                  </a:moveTo>
                  <a:cubicBezTo>
                    <a:pt x="90" y="8"/>
                    <a:pt x="90" y="8"/>
                    <a:pt x="90" y="8"/>
                  </a:cubicBezTo>
                  <a:cubicBezTo>
                    <a:pt x="90" y="7"/>
                    <a:pt x="90" y="7"/>
                    <a:pt x="90" y="7"/>
                  </a:cubicBezTo>
                  <a:cubicBezTo>
                    <a:pt x="89" y="7"/>
                    <a:pt x="89" y="7"/>
                    <a:pt x="89" y="7"/>
                  </a:cubicBezTo>
                  <a:lnTo>
                    <a:pt x="89" y="8"/>
                  </a:lnTo>
                  <a:close/>
                  <a:moveTo>
                    <a:pt x="97" y="21"/>
                  </a:moveTo>
                  <a:cubicBezTo>
                    <a:pt x="97" y="21"/>
                    <a:pt x="97" y="21"/>
                    <a:pt x="97" y="21"/>
                  </a:cubicBezTo>
                  <a:cubicBezTo>
                    <a:pt x="97" y="21"/>
                    <a:pt x="97" y="21"/>
                    <a:pt x="97" y="21"/>
                  </a:cubicBezTo>
                  <a:cubicBezTo>
                    <a:pt x="99" y="21"/>
                    <a:pt x="99" y="21"/>
                    <a:pt x="99" y="21"/>
                  </a:cubicBezTo>
                  <a:cubicBezTo>
                    <a:pt x="99" y="20"/>
                    <a:pt x="99" y="20"/>
                    <a:pt x="99" y="20"/>
                  </a:cubicBezTo>
                  <a:cubicBezTo>
                    <a:pt x="97" y="20"/>
                    <a:pt x="97" y="20"/>
                    <a:pt x="97" y="20"/>
                  </a:cubicBezTo>
                  <a:lnTo>
                    <a:pt x="97" y="21"/>
                  </a:lnTo>
                  <a:close/>
                  <a:moveTo>
                    <a:pt x="99" y="23"/>
                  </a:moveTo>
                  <a:cubicBezTo>
                    <a:pt x="100" y="23"/>
                    <a:pt x="100" y="23"/>
                    <a:pt x="100" y="23"/>
                  </a:cubicBezTo>
                  <a:cubicBezTo>
                    <a:pt x="100" y="22"/>
                    <a:pt x="100" y="22"/>
                    <a:pt x="100" y="22"/>
                  </a:cubicBezTo>
                  <a:cubicBezTo>
                    <a:pt x="99" y="22"/>
                    <a:pt x="99" y="22"/>
                    <a:pt x="99" y="22"/>
                  </a:cubicBezTo>
                  <a:lnTo>
                    <a:pt x="9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891"/>
            <p:cNvSpPr>
              <a:spLocks noEditPoints="1"/>
            </p:cNvSpPr>
            <p:nvPr/>
          </p:nvSpPr>
          <p:spPr bwMode="auto">
            <a:xfrm>
              <a:off x="5121" y="1195"/>
              <a:ext cx="199" cy="406"/>
            </a:xfrm>
            <a:custGeom>
              <a:avLst/>
              <a:gdLst>
                <a:gd name="T0" fmla="*/ 62 w 84"/>
                <a:gd name="T1" fmla="*/ 74 h 170"/>
                <a:gd name="T2" fmla="*/ 51 w 84"/>
                <a:gd name="T3" fmla="*/ 122 h 170"/>
                <a:gd name="T4" fmla="*/ 48 w 84"/>
                <a:gd name="T5" fmla="*/ 149 h 170"/>
                <a:gd name="T6" fmla="*/ 42 w 84"/>
                <a:gd name="T7" fmla="*/ 160 h 170"/>
                <a:gd name="T8" fmla="*/ 39 w 84"/>
                <a:gd name="T9" fmla="*/ 120 h 170"/>
                <a:gd name="T10" fmla="*/ 46 w 84"/>
                <a:gd name="T11" fmla="*/ 104 h 170"/>
                <a:gd name="T12" fmla="*/ 40 w 84"/>
                <a:gd name="T13" fmla="*/ 73 h 170"/>
                <a:gd name="T14" fmla="*/ 38 w 84"/>
                <a:gd name="T15" fmla="*/ 88 h 170"/>
                <a:gd name="T16" fmla="*/ 30 w 84"/>
                <a:gd name="T17" fmla="*/ 82 h 170"/>
                <a:gd name="T18" fmla="*/ 27 w 84"/>
                <a:gd name="T19" fmla="*/ 92 h 170"/>
                <a:gd name="T20" fmla="*/ 32 w 84"/>
                <a:gd name="T21" fmla="*/ 147 h 170"/>
                <a:gd name="T22" fmla="*/ 26 w 84"/>
                <a:gd name="T23" fmla="*/ 101 h 170"/>
                <a:gd name="T24" fmla="*/ 17 w 84"/>
                <a:gd name="T25" fmla="*/ 81 h 170"/>
                <a:gd name="T26" fmla="*/ 12 w 84"/>
                <a:gd name="T27" fmla="*/ 89 h 170"/>
                <a:gd name="T28" fmla="*/ 14 w 84"/>
                <a:gd name="T29" fmla="*/ 78 h 170"/>
                <a:gd name="T30" fmla="*/ 7 w 84"/>
                <a:gd name="T31" fmla="*/ 77 h 170"/>
                <a:gd name="T32" fmla="*/ 9 w 84"/>
                <a:gd name="T33" fmla="*/ 91 h 170"/>
                <a:gd name="T34" fmla="*/ 12 w 84"/>
                <a:gd name="T35" fmla="*/ 71 h 170"/>
                <a:gd name="T36" fmla="*/ 13 w 84"/>
                <a:gd name="T37" fmla="*/ 90 h 170"/>
                <a:gd name="T38" fmla="*/ 17 w 84"/>
                <a:gd name="T39" fmla="*/ 115 h 170"/>
                <a:gd name="T40" fmla="*/ 18 w 84"/>
                <a:gd name="T41" fmla="*/ 118 h 170"/>
                <a:gd name="T42" fmla="*/ 21 w 84"/>
                <a:gd name="T43" fmla="*/ 86 h 170"/>
                <a:gd name="T44" fmla="*/ 21 w 84"/>
                <a:gd name="T45" fmla="*/ 93 h 170"/>
                <a:gd name="T46" fmla="*/ 23 w 84"/>
                <a:gd name="T47" fmla="*/ 59 h 170"/>
                <a:gd name="T48" fmla="*/ 38 w 84"/>
                <a:gd name="T49" fmla="*/ 60 h 170"/>
                <a:gd name="T50" fmla="*/ 22 w 84"/>
                <a:gd name="T51" fmla="*/ 109 h 170"/>
                <a:gd name="T52" fmla="*/ 23 w 84"/>
                <a:gd name="T53" fmla="*/ 85 h 170"/>
                <a:gd name="T54" fmla="*/ 27 w 84"/>
                <a:gd name="T55" fmla="*/ 130 h 170"/>
                <a:gd name="T56" fmla="*/ 25 w 84"/>
                <a:gd name="T57" fmla="*/ 109 h 170"/>
                <a:gd name="T58" fmla="*/ 25 w 84"/>
                <a:gd name="T59" fmla="*/ 78 h 170"/>
                <a:gd name="T60" fmla="*/ 27 w 84"/>
                <a:gd name="T61" fmla="*/ 58 h 170"/>
                <a:gd name="T62" fmla="*/ 28 w 84"/>
                <a:gd name="T63" fmla="*/ 112 h 170"/>
                <a:gd name="T64" fmla="*/ 29 w 84"/>
                <a:gd name="T65" fmla="*/ 62 h 170"/>
                <a:gd name="T66" fmla="*/ 31 w 84"/>
                <a:gd name="T67" fmla="*/ 75 h 170"/>
                <a:gd name="T68" fmla="*/ 32 w 84"/>
                <a:gd name="T69" fmla="*/ 89 h 170"/>
                <a:gd name="T70" fmla="*/ 35 w 84"/>
                <a:gd name="T71" fmla="*/ 59 h 170"/>
                <a:gd name="T72" fmla="*/ 34 w 84"/>
                <a:gd name="T73" fmla="*/ 77 h 170"/>
                <a:gd name="T74" fmla="*/ 36 w 84"/>
                <a:gd name="T75" fmla="*/ 89 h 170"/>
                <a:gd name="T76" fmla="*/ 39 w 84"/>
                <a:gd name="T77" fmla="*/ 57 h 170"/>
                <a:gd name="T78" fmla="*/ 38 w 84"/>
                <a:gd name="T79" fmla="*/ 120 h 170"/>
                <a:gd name="T80" fmla="*/ 40 w 84"/>
                <a:gd name="T81" fmla="*/ 126 h 170"/>
                <a:gd name="T82" fmla="*/ 42 w 84"/>
                <a:gd name="T83" fmla="*/ 95 h 170"/>
                <a:gd name="T84" fmla="*/ 42 w 84"/>
                <a:gd name="T85" fmla="*/ 51 h 170"/>
                <a:gd name="T86" fmla="*/ 44 w 84"/>
                <a:gd name="T87" fmla="*/ 96 h 170"/>
                <a:gd name="T88" fmla="*/ 46 w 84"/>
                <a:gd name="T89" fmla="*/ 154 h 170"/>
                <a:gd name="T90" fmla="*/ 46 w 84"/>
                <a:gd name="T91" fmla="*/ 90 h 170"/>
                <a:gd name="T92" fmla="*/ 49 w 84"/>
                <a:gd name="T93" fmla="*/ 77 h 170"/>
                <a:gd name="T94" fmla="*/ 48 w 84"/>
                <a:gd name="T95" fmla="*/ 81 h 170"/>
                <a:gd name="T96" fmla="*/ 51 w 84"/>
                <a:gd name="T97" fmla="*/ 39 h 170"/>
                <a:gd name="T98" fmla="*/ 54 w 84"/>
                <a:gd name="T99" fmla="*/ 160 h 170"/>
                <a:gd name="T100" fmla="*/ 57 w 84"/>
                <a:gd name="T101" fmla="*/ 75 h 170"/>
                <a:gd name="T102" fmla="*/ 57 w 84"/>
                <a:gd name="T103" fmla="*/ 83 h 170"/>
                <a:gd name="T104" fmla="*/ 58 w 84"/>
                <a:gd name="T105" fmla="*/ 144 h 170"/>
                <a:gd name="T106" fmla="*/ 61 w 84"/>
                <a:gd name="T107" fmla="*/ 77 h 170"/>
                <a:gd name="T108" fmla="*/ 62 w 84"/>
                <a:gd name="T109" fmla="*/ 44 h 170"/>
                <a:gd name="T110" fmla="*/ 64 w 84"/>
                <a:gd name="T111" fmla="*/ 73 h 170"/>
                <a:gd name="T112" fmla="*/ 66 w 84"/>
                <a:gd name="T113" fmla="*/ 72 h 170"/>
                <a:gd name="T114" fmla="*/ 67 w 84"/>
                <a:gd name="T115" fmla="*/ 84 h 170"/>
                <a:gd name="T116" fmla="*/ 68 w 84"/>
                <a:gd name="T117" fmla="*/ 70 h 170"/>
                <a:gd name="T118" fmla="*/ 70 w 84"/>
                <a:gd name="T119" fmla="*/ 55 h 170"/>
                <a:gd name="T120" fmla="*/ 72 w 84"/>
                <a:gd name="T121" fmla="*/ 74 h 170"/>
                <a:gd name="T122" fmla="*/ 75 w 84"/>
                <a:gd name="T123" fmla="*/ 8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4" h="170">
                  <a:moveTo>
                    <a:pt x="6" y="0"/>
                  </a:moveTo>
                  <a:cubicBezTo>
                    <a:pt x="6" y="0"/>
                    <a:pt x="6" y="0"/>
                    <a:pt x="6" y="0"/>
                  </a:cubicBezTo>
                  <a:cubicBezTo>
                    <a:pt x="9" y="0"/>
                    <a:pt x="11" y="0"/>
                    <a:pt x="12" y="2"/>
                  </a:cubicBezTo>
                  <a:cubicBezTo>
                    <a:pt x="15" y="5"/>
                    <a:pt x="15" y="5"/>
                    <a:pt x="15" y="5"/>
                  </a:cubicBezTo>
                  <a:cubicBezTo>
                    <a:pt x="22" y="1"/>
                    <a:pt x="28" y="0"/>
                    <a:pt x="33" y="0"/>
                  </a:cubicBezTo>
                  <a:cubicBezTo>
                    <a:pt x="50" y="0"/>
                    <a:pt x="60" y="4"/>
                    <a:pt x="65" y="13"/>
                  </a:cubicBezTo>
                  <a:cubicBezTo>
                    <a:pt x="66" y="16"/>
                    <a:pt x="66" y="20"/>
                    <a:pt x="66" y="24"/>
                  </a:cubicBezTo>
                  <a:cubicBezTo>
                    <a:pt x="66" y="29"/>
                    <a:pt x="66" y="29"/>
                    <a:pt x="66" y="29"/>
                  </a:cubicBezTo>
                  <a:cubicBezTo>
                    <a:pt x="68" y="29"/>
                    <a:pt x="68" y="29"/>
                    <a:pt x="68" y="29"/>
                  </a:cubicBezTo>
                  <a:cubicBezTo>
                    <a:pt x="70" y="29"/>
                    <a:pt x="72" y="30"/>
                    <a:pt x="74" y="32"/>
                  </a:cubicBezTo>
                  <a:cubicBezTo>
                    <a:pt x="74" y="32"/>
                    <a:pt x="74" y="32"/>
                    <a:pt x="74" y="32"/>
                  </a:cubicBezTo>
                  <a:cubicBezTo>
                    <a:pt x="69" y="34"/>
                    <a:pt x="69" y="34"/>
                    <a:pt x="69" y="34"/>
                  </a:cubicBezTo>
                  <a:cubicBezTo>
                    <a:pt x="67" y="36"/>
                    <a:pt x="66" y="39"/>
                    <a:pt x="66" y="43"/>
                  </a:cubicBezTo>
                  <a:cubicBezTo>
                    <a:pt x="66" y="52"/>
                    <a:pt x="66" y="52"/>
                    <a:pt x="66" y="52"/>
                  </a:cubicBezTo>
                  <a:cubicBezTo>
                    <a:pt x="67" y="52"/>
                    <a:pt x="67" y="52"/>
                    <a:pt x="67" y="52"/>
                  </a:cubicBezTo>
                  <a:cubicBezTo>
                    <a:pt x="67" y="53"/>
                    <a:pt x="67" y="54"/>
                    <a:pt x="66" y="54"/>
                  </a:cubicBezTo>
                  <a:cubicBezTo>
                    <a:pt x="66" y="55"/>
                    <a:pt x="66" y="55"/>
                    <a:pt x="66" y="55"/>
                  </a:cubicBezTo>
                  <a:cubicBezTo>
                    <a:pt x="66" y="58"/>
                    <a:pt x="67" y="60"/>
                    <a:pt x="69" y="61"/>
                  </a:cubicBezTo>
                  <a:cubicBezTo>
                    <a:pt x="74" y="60"/>
                    <a:pt x="76" y="59"/>
                    <a:pt x="76" y="56"/>
                  </a:cubicBezTo>
                  <a:cubicBezTo>
                    <a:pt x="76" y="55"/>
                    <a:pt x="77" y="52"/>
                    <a:pt x="77" y="47"/>
                  </a:cubicBezTo>
                  <a:cubicBezTo>
                    <a:pt x="78" y="46"/>
                    <a:pt x="79" y="46"/>
                    <a:pt x="80" y="46"/>
                  </a:cubicBezTo>
                  <a:cubicBezTo>
                    <a:pt x="82" y="46"/>
                    <a:pt x="84" y="47"/>
                    <a:pt x="84" y="49"/>
                  </a:cubicBezTo>
                  <a:cubicBezTo>
                    <a:pt x="84" y="58"/>
                    <a:pt x="80" y="65"/>
                    <a:pt x="72" y="70"/>
                  </a:cubicBezTo>
                  <a:cubicBezTo>
                    <a:pt x="70" y="70"/>
                    <a:pt x="70" y="70"/>
                    <a:pt x="70" y="70"/>
                  </a:cubicBezTo>
                  <a:cubicBezTo>
                    <a:pt x="71" y="68"/>
                    <a:pt x="71" y="68"/>
                    <a:pt x="71" y="68"/>
                  </a:cubicBezTo>
                  <a:cubicBezTo>
                    <a:pt x="70" y="68"/>
                    <a:pt x="70" y="68"/>
                    <a:pt x="70" y="68"/>
                  </a:cubicBezTo>
                  <a:cubicBezTo>
                    <a:pt x="70" y="68"/>
                    <a:pt x="70" y="68"/>
                    <a:pt x="70" y="68"/>
                  </a:cubicBezTo>
                  <a:cubicBezTo>
                    <a:pt x="68" y="68"/>
                    <a:pt x="67" y="68"/>
                    <a:pt x="66" y="69"/>
                  </a:cubicBezTo>
                  <a:cubicBezTo>
                    <a:pt x="66" y="68"/>
                    <a:pt x="66" y="68"/>
                    <a:pt x="66" y="68"/>
                  </a:cubicBezTo>
                  <a:cubicBezTo>
                    <a:pt x="65" y="69"/>
                    <a:pt x="65" y="69"/>
                    <a:pt x="65" y="69"/>
                  </a:cubicBezTo>
                  <a:cubicBezTo>
                    <a:pt x="65" y="69"/>
                    <a:pt x="65" y="69"/>
                    <a:pt x="65" y="69"/>
                  </a:cubicBezTo>
                  <a:cubicBezTo>
                    <a:pt x="64" y="68"/>
                    <a:pt x="64" y="68"/>
                    <a:pt x="64" y="68"/>
                  </a:cubicBezTo>
                  <a:cubicBezTo>
                    <a:pt x="65" y="68"/>
                    <a:pt x="65" y="68"/>
                    <a:pt x="65" y="68"/>
                  </a:cubicBezTo>
                  <a:cubicBezTo>
                    <a:pt x="64" y="67"/>
                    <a:pt x="64" y="67"/>
                    <a:pt x="64" y="67"/>
                  </a:cubicBezTo>
                  <a:cubicBezTo>
                    <a:pt x="64" y="68"/>
                    <a:pt x="64" y="68"/>
                    <a:pt x="64" y="68"/>
                  </a:cubicBezTo>
                  <a:cubicBezTo>
                    <a:pt x="64" y="70"/>
                    <a:pt x="64" y="70"/>
                    <a:pt x="64" y="70"/>
                  </a:cubicBezTo>
                  <a:cubicBezTo>
                    <a:pt x="64" y="70"/>
                    <a:pt x="64" y="70"/>
                    <a:pt x="64" y="70"/>
                  </a:cubicBezTo>
                  <a:cubicBezTo>
                    <a:pt x="64" y="70"/>
                    <a:pt x="64" y="70"/>
                    <a:pt x="64"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2" y="71"/>
                    <a:pt x="62" y="71"/>
                    <a:pt x="62" y="71"/>
                  </a:cubicBezTo>
                  <a:cubicBezTo>
                    <a:pt x="62" y="72"/>
                    <a:pt x="62" y="72"/>
                    <a:pt x="62" y="72"/>
                  </a:cubicBezTo>
                  <a:cubicBezTo>
                    <a:pt x="62" y="72"/>
                    <a:pt x="62" y="72"/>
                    <a:pt x="62" y="72"/>
                  </a:cubicBezTo>
                  <a:cubicBezTo>
                    <a:pt x="62" y="72"/>
                    <a:pt x="62" y="72"/>
                    <a:pt x="62" y="73"/>
                  </a:cubicBezTo>
                  <a:cubicBezTo>
                    <a:pt x="62" y="73"/>
                    <a:pt x="62" y="73"/>
                    <a:pt x="62" y="73"/>
                  </a:cubicBezTo>
                  <a:cubicBezTo>
                    <a:pt x="62" y="73"/>
                    <a:pt x="62" y="73"/>
                    <a:pt x="62" y="73"/>
                  </a:cubicBezTo>
                  <a:cubicBezTo>
                    <a:pt x="62" y="74"/>
                    <a:pt x="62" y="74"/>
                    <a:pt x="62" y="74"/>
                  </a:cubicBezTo>
                  <a:cubicBezTo>
                    <a:pt x="62" y="74"/>
                    <a:pt x="62" y="74"/>
                    <a:pt x="62" y="74"/>
                  </a:cubicBezTo>
                  <a:cubicBezTo>
                    <a:pt x="62" y="74"/>
                    <a:pt x="62" y="74"/>
                    <a:pt x="62" y="74"/>
                  </a:cubicBezTo>
                  <a:cubicBezTo>
                    <a:pt x="62" y="75"/>
                    <a:pt x="62" y="75"/>
                    <a:pt x="62" y="75"/>
                  </a:cubicBezTo>
                  <a:cubicBezTo>
                    <a:pt x="61" y="73"/>
                    <a:pt x="59" y="72"/>
                    <a:pt x="58" y="72"/>
                  </a:cubicBezTo>
                  <a:cubicBezTo>
                    <a:pt x="58" y="72"/>
                    <a:pt x="58" y="72"/>
                    <a:pt x="57" y="72"/>
                  </a:cubicBezTo>
                  <a:cubicBezTo>
                    <a:pt x="57" y="73"/>
                    <a:pt x="57" y="73"/>
                    <a:pt x="57" y="73"/>
                  </a:cubicBezTo>
                  <a:cubicBezTo>
                    <a:pt x="57" y="73"/>
                    <a:pt x="57" y="73"/>
                    <a:pt x="57" y="73"/>
                  </a:cubicBezTo>
                  <a:cubicBezTo>
                    <a:pt x="57" y="73"/>
                    <a:pt x="57" y="73"/>
                    <a:pt x="57" y="73"/>
                  </a:cubicBezTo>
                  <a:cubicBezTo>
                    <a:pt x="57" y="74"/>
                    <a:pt x="57" y="74"/>
                    <a:pt x="57" y="74"/>
                  </a:cubicBezTo>
                  <a:cubicBezTo>
                    <a:pt x="57" y="74"/>
                    <a:pt x="57" y="74"/>
                    <a:pt x="55" y="75"/>
                  </a:cubicBezTo>
                  <a:cubicBezTo>
                    <a:pt x="55" y="75"/>
                    <a:pt x="55" y="75"/>
                    <a:pt x="55" y="75"/>
                  </a:cubicBezTo>
                  <a:cubicBezTo>
                    <a:pt x="55" y="77"/>
                    <a:pt x="55" y="77"/>
                    <a:pt x="55" y="77"/>
                  </a:cubicBezTo>
                  <a:cubicBezTo>
                    <a:pt x="55" y="77"/>
                    <a:pt x="55" y="77"/>
                    <a:pt x="55" y="77"/>
                  </a:cubicBezTo>
                  <a:cubicBezTo>
                    <a:pt x="55" y="77"/>
                    <a:pt x="55" y="77"/>
                    <a:pt x="55" y="77"/>
                  </a:cubicBezTo>
                  <a:cubicBezTo>
                    <a:pt x="55" y="77"/>
                    <a:pt x="55" y="77"/>
                    <a:pt x="55" y="77"/>
                  </a:cubicBezTo>
                  <a:cubicBezTo>
                    <a:pt x="55" y="78"/>
                    <a:pt x="55" y="78"/>
                    <a:pt x="55" y="78"/>
                  </a:cubicBezTo>
                  <a:cubicBezTo>
                    <a:pt x="55" y="79"/>
                    <a:pt x="55" y="79"/>
                    <a:pt x="55" y="79"/>
                  </a:cubicBezTo>
                  <a:cubicBezTo>
                    <a:pt x="54" y="80"/>
                    <a:pt x="54" y="80"/>
                    <a:pt x="54" y="80"/>
                  </a:cubicBezTo>
                  <a:cubicBezTo>
                    <a:pt x="54" y="80"/>
                    <a:pt x="54" y="80"/>
                    <a:pt x="54" y="80"/>
                  </a:cubicBezTo>
                  <a:cubicBezTo>
                    <a:pt x="55" y="81"/>
                    <a:pt x="55" y="82"/>
                    <a:pt x="55" y="83"/>
                  </a:cubicBezTo>
                  <a:cubicBezTo>
                    <a:pt x="55" y="83"/>
                    <a:pt x="55" y="83"/>
                    <a:pt x="55" y="83"/>
                  </a:cubicBezTo>
                  <a:cubicBezTo>
                    <a:pt x="55" y="84"/>
                    <a:pt x="55" y="84"/>
                    <a:pt x="55" y="84"/>
                  </a:cubicBezTo>
                  <a:cubicBezTo>
                    <a:pt x="55" y="84"/>
                    <a:pt x="56" y="84"/>
                    <a:pt x="56" y="84"/>
                  </a:cubicBezTo>
                  <a:cubicBezTo>
                    <a:pt x="56" y="84"/>
                    <a:pt x="56" y="84"/>
                    <a:pt x="56" y="84"/>
                  </a:cubicBezTo>
                  <a:cubicBezTo>
                    <a:pt x="55" y="86"/>
                    <a:pt x="55" y="86"/>
                    <a:pt x="55" y="86"/>
                  </a:cubicBezTo>
                  <a:cubicBezTo>
                    <a:pt x="55" y="87"/>
                    <a:pt x="55" y="87"/>
                    <a:pt x="55" y="87"/>
                  </a:cubicBezTo>
                  <a:cubicBezTo>
                    <a:pt x="55" y="90"/>
                    <a:pt x="54" y="92"/>
                    <a:pt x="52" y="94"/>
                  </a:cubicBezTo>
                  <a:cubicBezTo>
                    <a:pt x="52" y="94"/>
                    <a:pt x="52" y="94"/>
                    <a:pt x="52" y="94"/>
                  </a:cubicBezTo>
                  <a:cubicBezTo>
                    <a:pt x="51" y="93"/>
                    <a:pt x="51" y="93"/>
                    <a:pt x="51" y="93"/>
                  </a:cubicBezTo>
                  <a:cubicBezTo>
                    <a:pt x="50" y="95"/>
                    <a:pt x="49" y="97"/>
                    <a:pt x="49" y="98"/>
                  </a:cubicBezTo>
                  <a:cubicBezTo>
                    <a:pt x="50" y="98"/>
                    <a:pt x="50" y="98"/>
                    <a:pt x="50" y="99"/>
                  </a:cubicBezTo>
                  <a:cubicBezTo>
                    <a:pt x="49" y="99"/>
                    <a:pt x="49" y="102"/>
                    <a:pt x="49" y="108"/>
                  </a:cubicBezTo>
                  <a:cubicBezTo>
                    <a:pt x="49" y="108"/>
                    <a:pt x="50" y="109"/>
                    <a:pt x="50" y="111"/>
                  </a:cubicBezTo>
                  <a:cubicBezTo>
                    <a:pt x="49" y="111"/>
                    <a:pt x="49" y="111"/>
                    <a:pt x="49" y="111"/>
                  </a:cubicBezTo>
                  <a:cubicBezTo>
                    <a:pt x="50" y="112"/>
                    <a:pt x="51" y="113"/>
                    <a:pt x="51" y="114"/>
                  </a:cubicBezTo>
                  <a:cubicBezTo>
                    <a:pt x="51" y="116"/>
                    <a:pt x="51" y="116"/>
                    <a:pt x="51" y="116"/>
                  </a:cubicBezTo>
                  <a:cubicBezTo>
                    <a:pt x="51" y="116"/>
                    <a:pt x="51" y="116"/>
                    <a:pt x="51" y="116"/>
                  </a:cubicBezTo>
                  <a:cubicBezTo>
                    <a:pt x="52" y="116"/>
                    <a:pt x="52" y="116"/>
                    <a:pt x="52" y="116"/>
                  </a:cubicBezTo>
                  <a:cubicBezTo>
                    <a:pt x="52" y="116"/>
                    <a:pt x="52" y="116"/>
                    <a:pt x="52" y="116"/>
                  </a:cubicBezTo>
                  <a:cubicBezTo>
                    <a:pt x="52" y="117"/>
                    <a:pt x="52" y="118"/>
                    <a:pt x="51" y="118"/>
                  </a:cubicBezTo>
                  <a:cubicBezTo>
                    <a:pt x="51" y="118"/>
                    <a:pt x="51" y="118"/>
                    <a:pt x="51" y="118"/>
                  </a:cubicBezTo>
                  <a:cubicBezTo>
                    <a:pt x="53" y="119"/>
                    <a:pt x="53" y="119"/>
                    <a:pt x="53" y="119"/>
                  </a:cubicBezTo>
                  <a:cubicBezTo>
                    <a:pt x="55" y="119"/>
                    <a:pt x="55" y="119"/>
                    <a:pt x="55" y="119"/>
                  </a:cubicBezTo>
                  <a:cubicBezTo>
                    <a:pt x="55" y="119"/>
                    <a:pt x="55" y="119"/>
                    <a:pt x="56" y="119"/>
                  </a:cubicBezTo>
                  <a:cubicBezTo>
                    <a:pt x="56" y="120"/>
                    <a:pt x="56" y="120"/>
                    <a:pt x="56" y="120"/>
                  </a:cubicBezTo>
                  <a:cubicBezTo>
                    <a:pt x="55" y="120"/>
                    <a:pt x="55" y="120"/>
                    <a:pt x="55" y="120"/>
                  </a:cubicBezTo>
                  <a:cubicBezTo>
                    <a:pt x="53" y="119"/>
                    <a:pt x="53" y="119"/>
                    <a:pt x="53" y="119"/>
                  </a:cubicBezTo>
                  <a:cubicBezTo>
                    <a:pt x="51" y="120"/>
                    <a:pt x="50" y="120"/>
                    <a:pt x="50" y="120"/>
                  </a:cubicBezTo>
                  <a:cubicBezTo>
                    <a:pt x="50" y="122"/>
                    <a:pt x="50" y="122"/>
                    <a:pt x="50" y="122"/>
                  </a:cubicBezTo>
                  <a:cubicBezTo>
                    <a:pt x="51" y="122"/>
                    <a:pt x="51" y="122"/>
                    <a:pt x="51" y="122"/>
                  </a:cubicBezTo>
                  <a:cubicBezTo>
                    <a:pt x="51" y="123"/>
                    <a:pt x="51" y="123"/>
                    <a:pt x="51" y="123"/>
                  </a:cubicBezTo>
                  <a:cubicBezTo>
                    <a:pt x="51" y="123"/>
                    <a:pt x="50" y="123"/>
                    <a:pt x="50" y="124"/>
                  </a:cubicBezTo>
                  <a:cubicBezTo>
                    <a:pt x="50" y="125"/>
                    <a:pt x="50" y="125"/>
                    <a:pt x="50" y="125"/>
                  </a:cubicBezTo>
                  <a:cubicBezTo>
                    <a:pt x="50" y="125"/>
                    <a:pt x="50" y="125"/>
                    <a:pt x="50" y="125"/>
                  </a:cubicBezTo>
                  <a:cubicBezTo>
                    <a:pt x="50" y="126"/>
                    <a:pt x="50" y="126"/>
                    <a:pt x="50" y="126"/>
                  </a:cubicBezTo>
                  <a:cubicBezTo>
                    <a:pt x="50" y="127"/>
                    <a:pt x="50" y="127"/>
                    <a:pt x="50" y="127"/>
                  </a:cubicBezTo>
                  <a:cubicBezTo>
                    <a:pt x="50" y="134"/>
                    <a:pt x="50" y="134"/>
                    <a:pt x="50" y="134"/>
                  </a:cubicBezTo>
                  <a:cubicBezTo>
                    <a:pt x="51" y="134"/>
                    <a:pt x="51" y="136"/>
                    <a:pt x="51" y="139"/>
                  </a:cubicBezTo>
                  <a:cubicBezTo>
                    <a:pt x="51" y="140"/>
                    <a:pt x="51" y="140"/>
                    <a:pt x="51" y="140"/>
                  </a:cubicBezTo>
                  <a:cubicBezTo>
                    <a:pt x="51" y="141"/>
                    <a:pt x="51" y="141"/>
                    <a:pt x="51" y="141"/>
                  </a:cubicBezTo>
                  <a:cubicBezTo>
                    <a:pt x="51" y="142"/>
                    <a:pt x="51" y="142"/>
                    <a:pt x="51" y="142"/>
                  </a:cubicBezTo>
                  <a:cubicBezTo>
                    <a:pt x="51" y="142"/>
                    <a:pt x="51" y="142"/>
                    <a:pt x="51" y="142"/>
                  </a:cubicBezTo>
                  <a:cubicBezTo>
                    <a:pt x="52" y="142"/>
                    <a:pt x="52" y="142"/>
                    <a:pt x="52" y="142"/>
                  </a:cubicBezTo>
                  <a:cubicBezTo>
                    <a:pt x="52" y="143"/>
                    <a:pt x="52" y="143"/>
                    <a:pt x="52" y="143"/>
                  </a:cubicBezTo>
                  <a:cubicBezTo>
                    <a:pt x="52" y="143"/>
                    <a:pt x="52" y="143"/>
                    <a:pt x="52" y="143"/>
                  </a:cubicBezTo>
                  <a:cubicBezTo>
                    <a:pt x="52" y="143"/>
                    <a:pt x="52" y="143"/>
                    <a:pt x="52" y="143"/>
                  </a:cubicBezTo>
                  <a:cubicBezTo>
                    <a:pt x="51" y="142"/>
                    <a:pt x="51" y="142"/>
                    <a:pt x="51" y="142"/>
                  </a:cubicBezTo>
                  <a:cubicBezTo>
                    <a:pt x="51" y="142"/>
                    <a:pt x="51" y="142"/>
                    <a:pt x="51" y="142"/>
                  </a:cubicBezTo>
                  <a:cubicBezTo>
                    <a:pt x="50" y="144"/>
                    <a:pt x="50" y="144"/>
                    <a:pt x="50" y="144"/>
                  </a:cubicBezTo>
                  <a:cubicBezTo>
                    <a:pt x="51" y="144"/>
                    <a:pt x="51" y="144"/>
                    <a:pt x="51" y="144"/>
                  </a:cubicBezTo>
                  <a:cubicBezTo>
                    <a:pt x="51" y="144"/>
                    <a:pt x="51" y="144"/>
                    <a:pt x="51" y="144"/>
                  </a:cubicBezTo>
                  <a:cubicBezTo>
                    <a:pt x="53" y="146"/>
                    <a:pt x="53" y="146"/>
                    <a:pt x="53" y="146"/>
                  </a:cubicBezTo>
                  <a:cubicBezTo>
                    <a:pt x="54" y="146"/>
                    <a:pt x="54" y="147"/>
                    <a:pt x="54" y="148"/>
                  </a:cubicBezTo>
                  <a:cubicBezTo>
                    <a:pt x="56" y="150"/>
                    <a:pt x="57" y="152"/>
                    <a:pt x="57" y="153"/>
                  </a:cubicBezTo>
                  <a:cubicBezTo>
                    <a:pt x="57" y="154"/>
                    <a:pt x="57" y="154"/>
                    <a:pt x="57" y="154"/>
                  </a:cubicBezTo>
                  <a:cubicBezTo>
                    <a:pt x="56" y="154"/>
                    <a:pt x="56" y="154"/>
                    <a:pt x="56" y="154"/>
                  </a:cubicBezTo>
                  <a:cubicBezTo>
                    <a:pt x="56" y="153"/>
                    <a:pt x="55" y="151"/>
                    <a:pt x="53" y="148"/>
                  </a:cubicBezTo>
                  <a:cubicBezTo>
                    <a:pt x="51" y="146"/>
                    <a:pt x="51" y="146"/>
                    <a:pt x="51" y="146"/>
                  </a:cubicBezTo>
                  <a:cubicBezTo>
                    <a:pt x="50" y="147"/>
                    <a:pt x="50" y="147"/>
                    <a:pt x="50" y="147"/>
                  </a:cubicBezTo>
                  <a:cubicBezTo>
                    <a:pt x="51" y="147"/>
                    <a:pt x="51" y="147"/>
                    <a:pt x="51" y="147"/>
                  </a:cubicBezTo>
                  <a:cubicBezTo>
                    <a:pt x="52" y="147"/>
                    <a:pt x="52" y="148"/>
                    <a:pt x="52" y="149"/>
                  </a:cubicBezTo>
                  <a:cubicBezTo>
                    <a:pt x="51" y="152"/>
                    <a:pt x="51" y="152"/>
                    <a:pt x="51" y="152"/>
                  </a:cubicBezTo>
                  <a:cubicBezTo>
                    <a:pt x="51" y="152"/>
                    <a:pt x="51" y="152"/>
                    <a:pt x="51" y="152"/>
                  </a:cubicBezTo>
                  <a:cubicBezTo>
                    <a:pt x="51" y="153"/>
                    <a:pt x="51" y="153"/>
                    <a:pt x="51" y="153"/>
                  </a:cubicBezTo>
                  <a:cubicBezTo>
                    <a:pt x="51" y="154"/>
                    <a:pt x="51" y="154"/>
                    <a:pt x="51" y="154"/>
                  </a:cubicBezTo>
                  <a:cubicBezTo>
                    <a:pt x="51" y="155"/>
                    <a:pt x="51" y="155"/>
                    <a:pt x="51" y="155"/>
                  </a:cubicBezTo>
                  <a:cubicBezTo>
                    <a:pt x="51" y="155"/>
                    <a:pt x="51" y="155"/>
                    <a:pt x="51" y="155"/>
                  </a:cubicBezTo>
                  <a:cubicBezTo>
                    <a:pt x="51" y="156"/>
                    <a:pt x="51" y="156"/>
                    <a:pt x="51" y="156"/>
                  </a:cubicBezTo>
                  <a:cubicBezTo>
                    <a:pt x="51" y="158"/>
                    <a:pt x="51" y="158"/>
                    <a:pt x="51" y="158"/>
                  </a:cubicBezTo>
                  <a:cubicBezTo>
                    <a:pt x="51" y="164"/>
                    <a:pt x="51" y="164"/>
                    <a:pt x="51" y="164"/>
                  </a:cubicBezTo>
                  <a:cubicBezTo>
                    <a:pt x="51" y="169"/>
                    <a:pt x="51" y="169"/>
                    <a:pt x="51" y="169"/>
                  </a:cubicBezTo>
                  <a:cubicBezTo>
                    <a:pt x="51" y="169"/>
                    <a:pt x="51" y="169"/>
                    <a:pt x="51" y="169"/>
                  </a:cubicBezTo>
                  <a:cubicBezTo>
                    <a:pt x="51" y="169"/>
                    <a:pt x="51" y="169"/>
                    <a:pt x="51" y="169"/>
                  </a:cubicBezTo>
                  <a:cubicBezTo>
                    <a:pt x="49" y="169"/>
                    <a:pt x="49" y="168"/>
                    <a:pt x="48" y="167"/>
                  </a:cubicBezTo>
                  <a:cubicBezTo>
                    <a:pt x="49" y="155"/>
                    <a:pt x="49" y="155"/>
                    <a:pt x="49" y="155"/>
                  </a:cubicBezTo>
                  <a:cubicBezTo>
                    <a:pt x="48" y="154"/>
                    <a:pt x="48" y="154"/>
                    <a:pt x="48" y="154"/>
                  </a:cubicBezTo>
                  <a:cubicBezTo>
                    <a:pt x="49" y="153"/>
                    <a:pt x="49" y="153"/>
                    <a:pt x="49" y="153"/>
                  </a:cubicBezTo>
                  <a:cubicBezTo>
                    <a:pt x="49" y="151"/>
                    <a:pt x="49" y="151"/>
                    <a:pt x="49" y="151"/>
                  </a:cubicBezTo>
                  <a:cubicBezTo>
                    <a:pt x="48" y="149"/>
                    <a:pt x="48" y="149"/>
                    <a:pt x="48" y="149"/>
                  </a:cubicBezTo>
                  <a:cubicBezTo>
                    <a:pt x="48" y="149"/>
                    <a:pt x="48" y="149"/>
                    <a:pt x="48" y="149"/>
                  </a:cubicBezTo>
                  <a:cubicBezTo>
                    <a:pt x="48" y="149"/>
                    <a:pt x="48" y="149"/>
                    <a:pt x="48" y="149"/>
                  </a:cubicBezTo>
                  <a:cubicBezTo>
                    <a:pt x="48" y="150"/>
                    <a:pt x="48" y="150"/>
                    <a:pt x="48" y="150"/>
                  </a:cubicBezTo>
                  <a:cubicBezTo>
                    <a:pt x="48" y="150"/>
                    <a:pt x="48" y="150"/>
                    <a:pt x="48" y="150"/>
                  </a:cubicBezTo>
                  <a:cubicBezTo>
                    <a:pt x="47" y="150"/>
                    <a:pt x="47" y="150"/>
                    <a:pt x="47" y="150"/>
                  </a:cubicBezTo>
                  <a:cubicBezTo>
                    <a:pt x="47" y="150"/>
                    <a:pt x="47" y="150"/>
                    <a:pt x="47" y="150"/>
                  </a:cubicBezTo>
                  <a:cubicBezTo>
                    <a:pt x="47" y="149"/>
                    <a:pt x="47" y="149"/>
                    <a:pt x="47" y="149"/>
                  </a:cubicBezTo>
                  <a:cubicBezTo>
                    <a:pt x="47" y="149"/>
                    <a:pt x="47" y="149"/>
                    <a:pt x="47" y="149"/>
                  </a:cubicBezTo>
                  <a:cubicBezTo>
                    <a:pt x="47" y="149"/>
                    <a:pt x="47" y="149"/>
                    <a:pt x="47" y="149"/>
                  </a:cubicBezTo>
                  <a:cubicBezTo>
                    <a:pt x="47" y="148"/>
                    <a:pt x="46" y="148"/>
                    <a:pt x="46" y="147"/>
                  </a:cubicBezTo>
                  <a:cubicBezTo>
                    <a:pt x="46" y="146"/>
                    <a:pt x="47" y="146"/>
                    <a:pt x="48" y="146"/>
                  </a:cubicBezTo>
                  <a:cubicBezTo>
                    <a:pt x="49" y="145"/>
                    <a:pt x="49" y="145"/>
                    <a:pt x="49" y="145"/>
                  </a:cubicBezTo>
                  <a:cubicBezTo>
                    <a:pt x="48" y="143"/>
                    <a:pt x="48" y="143"/>
                    <a:pt x="48" y="143"/>
                  </a:cubicBezTo>
                  <a:cubicBezTo>
                    <a:pt x="47" y="143"/>
                    <a:pt x="47" y="143"/>
                    <a:pt x="47" y="144"/>
                  </a:cubicBezTo>
                  <a:cubicBezTo>
                    <a:pt x="47" y="144"/>
                    <a:pt x="47" y="144"/>
                    <a:pt x="47" y="144"/>
                  </a:cubicBezTo>
                  <a:cubicBezTo>
                    <a:pt x="46" y="143"/>
                    <a:pt x="46" y="143"/>
                    <a:pt x="46" y="143"/>
                  </a:cubicBezTo>
                  <a:cubicBezTo>
                    <a:pt x="46" y="142"/>
                    <a:pt x="46" y="142"/>
                    <a:pt x="46" y="142"/>
                  </a:cubicBezTo>
                  <a:cubicBezTo>
                    <a:pt x="46" y="142"/>
                    <a:pt x="46" y="142"/>
                    <a:pt x="47" y="142"/>
                  </a:cubicBezTo>
                  <a:cubicBezTo>
                    <a:pt x="46" y="140"/>
                    <a:pt x="46" y="140"/>
                    <a:pt x="46" y="140"/>
                  </a:cubicBezTo>
                  <a:cubicBezTo>
                    <a:pt x="47" y="140"/>
                    <a:pt x="47" y="140"/>
                    <a:pt x="47" y="140"/>
                  </a:cubicBezTo>
                  <a:cubicBezTo>
                    <a:pt x="47" y="139"/>
                    <a:pt x="47" y="139"/>
                    <a:pt x="47" y="139"/>
                  </a:cubicBezTo>
                  <a:cubicBezTo>
                    <a:pt x="47" y="137"/>
                    <a:pt x="47" y="137"/>
                    <a:pt x="47" y="137"/>
                  </a:cubicBezTo>
                  <a:cubicBezTo>
                    <a:pt x="48" y="135"/>
                    <a:pt x="48" y="135"/>
                    <a:pt x="48" y="135"/>
                  </a:cubicBezTo>
                  <a:cubicBezTo>
                    <a:pt x="48" y="134"/>
                    <a:pt x="47" y="133"/>
                    <a:pt x="47" y="132"/>
                  </a:cubicBezTo>
                  <a:cubicBezTo>
                    <a:pt x="46" y="132"/>
                    <a:pt x="46" y="132"/>
                    <a:pt x="46" y="132"/>
                  </a:cubicBezTo>
                  <a:cubicBezTo>
                    <a:pt x="47" y="132"/>
                    <a:pt x="47" y="132"/>
                    <a:pt x="47" y="132"/>
                  </a:cubicBezTo>
                  <a:cubicBezTo>
                    <a:pt x="47" y="132"/>
                    <a:pt x="47" y="132"/>
                    <a:pt x="47" y="132"/>
                  </a:cubicBezTo>
                  <a:cubicBezTo>
                    <a:pt x="47" y="131"/>
                    <a:pt x="47" y="131"/>
                    <a:pt x="47" y="131"/>
                  </a:cubicBezTo>
                  <a:cubicBezTo>
                    <a:pt x="47" y="130"/>
                    <a:pt x="47" y="130"/>
                    <a:pt x="47" y="130"/>
                  </a:cubicBezTo>
                  <a:cubicBezTo>
                    <a:pt x="46" y="130"/>
                    <a:pt x="45" y="131"/>
                    <a:pt x="44" y="132"/>
                  </a:cubicBezTo>
                  <a:cubicBezTo>
                    <a:pt x="42" y="133"/>
                    <a:pt x="42" y="133"/>
                    <a:pt x="42" y="133"/>
                  </a:cubicBezTo>
                  <a:cubicBezTo>
                    <a:pt x="42" y="133"/>
                    <a:pt x="42" y="133"/>
                    <a:pt x="42" y="133"/>
                  </a:cubicBezTo>
                  <a:cubicBezTo>
                    <a:pt x="43" y="133"/>
                    <a:pt x="43" y="134"/>
                    <a:pt x="43" y="134"/>
                  </a:cubicBezTo>
                  <a:cubicBezTo>
                    <a:pt x="43" y="135"/>
                    <a:pt x="43" y="135"/>
                    <a:pt x="43" y="135"/>
                  </a:cubicBezTo>
                  <a:cubicBezTo>
                    <a:pt x="43" y="135"/>
                    <a:pt x="43" y="136"/>
                    <a:pt x="42" y="136"/>
                  </a:cubicBezTo>
                  <a:cubicBezTo>
                    <a:pt x="44" y="140"/>
                    <a:pt x="44" y="140"/>
                    <a:pt x="44" y="140"/>
                  </a:cubicBezTo>
                  <a:cubicBezTo>
                    <a:pt x="44" y="140"/>
                    <a:pt x="44" y="140"/>
                    <a:pt x="44" y="140"/>
                  </a:cubicBezTo>
                  <a:cubicBezTo>
                    <a:pt x="43" y="142"/>
                    <a:pt x="43" y="142"/>
                    <a:pt x="43" y="142"/>
                  </a:cubicBezTo>
                  <a:cubicBezTo>
                    <a:pt x="43" y="143"/>
                    <a:pt x="43" y="143"/>
                    <a:pt x="43" y="143"/>
                  </a:cubicBezTo>
                  <a:cubicBezTo>
                    <a:pt x="43" y="143"/>
                    <a:pt x="43" y="143"/>
                    <a:pt x="43" y="143"/>
                  </a:cubicBezTo>
                  <a:cubicBezTo>
                    <a:pt x="43" y="143"/>
                    <a:pt x="43" y="143"/>
                    <a:pt x="43" y="143"/>
                  </a:cubicBezTo>
                  <a:cubicBezTo>
                    <a:pt x="43" y="144"/>
                    <a:pt x="43" y="144"/>
                    <a:pt x="43" y="144"/>
                  </a:cubicBezTo>
                  <a:cubicBezTo>
                    <a:pt x="43" y="144"/>
                    <a:pt x="43" y="144"/>
                    <a:pt x="43" y="144"/>
                  </a:cubicBezTo>
                  <a:cubicBezTo>
                    <a:pt x="43" y="146"/>
                    <a:pt x="43" y="146"/>
                    <a:pt x="43" y="146"/>
                  </a:cubicBezTo>
                  <a:cubicBezTo>
                    <a:pt x="43" y="147"/>
                    <a:pt x="43" y="147"/>
                    <a:pt x="43" y="147"/>
                  </a:cubicBezTo>
                  <a:cubicBezTo>
                    <a:pt x="43" y="147"/>
                    <a:pt x="43" y="147"/>
                    <a:pt x="43" y="147"/>
                  </a:cubicBezTo>
                  <a:cubicBezTo>
                    <a:pt x="42" y="156"/>
                    <a:pt x="42" y="156"/>
                    <a:pt x="42" y="156"/>
                  </a:cubicBezTo>
                  <a:cubicBezTo>
                    <a:pt x="42" y="156"/>
                    <a:pt x="42" y="156"/>
                    <a:pt x="42" y="156"/>
                  </a:cubicBezTo>
                  <a:cubicBezTo>
                    <a:pt x="42" y="156"/>
                    <a:pt x="42" y="156"/>
                    <a:pt x="42" y="156"/>
                  </a:cubicBezTo>
                  <a:cubicBezTo>
                    <a:pt x="42" y="157"/>
                    <a:pt x="42" y="158"/>
                    <a:pt x="41" y="158"/>
                  </a:cubicBezTo>
                  <a:cubicBezTo>
                    <a:pt x="42" y="160"/>
                    <a:pt x="42" y="160"/>
                    <a:pt x="42" y="160"/>
                  </a:cubicBezTo>
                  <a:cubicBezTo>
                    <a:pt x="42" y="163"/>
                    <a:pt x="42" y="163"/>
                    <a:pt x="42" y="163"/>
                  </a:cubicBezTo>
                  <a:cubicBezTo>
                    <a:pt x="42" y="165"/>
                    <a:pt x="42" y="165"/>
                    <a:pt x="42" y="165"/>
                  </a:cubicBezTo>
                  <a:cubicBezTo>
                    <a:pt x="41" y="167"/>
                    <a:pt x="41" y="167"/>
                    <a:pt x="41" y="167"/>
                  </a:cubicBezTo>
                  <a:cubicBezTo>
                    <a:pt x="40" y="167"/>
                    <a:pt x="40" y="167"/>
                    <a:pt x="40" y="167"/>
                  </a:cubicBezTo>
                  <a:cubicBezTo>
                    <a:pt x="39" y="166"/>
                    <a:pt x="39" y="166"/>
                    <a:pt x="39" y="166"/>
                  </a:cubicBezTo>
                  <a:cubicBezTo>
                    <a:pt x="39" y="165"/>
                    <a:pt x="39" y="165"/>
                    <a:pt x="39" y="165"/>
                  </a:cubicBezTo>
                  <a:cubicBezTo>
                    <a:pt x="39" y="164"/>
                    <a:pt x="39" y="164"/>
                    <a:pt x="39" y="164"/>
                  </a:cubicBezTo>
                  <a:cubicBezTo>
                    <a:pt x="39" y="164"/>
                    <a:pt x="39" y="164"/>
                    <a:pt x="39" y="164"/>
                  </a:cubicBezTo>
                  <a:cubicBezTo>
                    <a:pt x="39" y="158"/>
                    <a:pt x="40" y="156"/>
                    <a:pt x="40" y="156"/>
                  </a:cubicBezTo>
                  <a:cubicBezTo>
                    <a:pt x="39" y="156"/>
                    <a:pt x="39" y="155"/>
                    <a:pt x="39" y="153"/>
                  </a:cubicBezTo>
                  <a:cubicBezTo>
                    <a:pt x="39" y="153"/>
                    <a:pt x="39" y="153"/>
                    <a:pt x="39" y="153"/>
                  </a:cubicBezTo>
                  <a:cubicBezTo>
                    <a:pt x="39" y="153"/>
                    <a:pt x="39" y="153"/>
                    <a:pt x="39" y="153"/>
                  </a:cubicBezTo>
                  <a:cubicBezTo>
                    <a:pt x="40" y="153"/>
                    <a:pt x="40" y="153"/>
                    <a:pt x="40" y="153"/>
                  </a:cubicBezTo>
                  <a:cubicBezTo>
                    <a:pt x="40" y="153"/>
                    <a:pt x="40" y="153"/>
                    <a:pt x="40" y="153"/>
                  </a:cubicBezTo>
                  <a:cubicBezTo>
                    <a:pt x="41" y="145"/>
                    <a:pt x="41" y="145"/>
                    <a:pt x="41" y="145"/>
                  </a:cubicBezTo>
                  <a:cubicBezTo>
                    <a:pt x="40" y="144"/>
                    <a:pt x="40" y="144"/>
                    <a:pt x="40" y="144"/>
                  </a:cubicBezTo>
                  <a:cubicBezTo>
                    <a:pt x="40" y="144"/>
                    <a:pt x="40" y="144"/>
                    <a:pt x="40" y="144"/>
                  </a:cubicBezTo>
                  <a:cubicBezTo>
                    <a:pt x="39" y="147"/>
                    <a:pt x="39" y="147"/>
                    <a:pt x="39" y="147"/>
                  </a:cubicBezTo>
                  <a:cubicBezTo>
                    <a:pt x="40" y="148"/>
                    <a:pt x="40" y="148"/>
                    <a:pt x="40" y="148"/>
                  </a:cubicBezTo>
                  <a:cubicBezTo>
                    <a:pt x="39" y="148"/>
                    <a:pt x="39" y="148"/>
                    <a:pt x="39" y="148"/>
                  </a:cubicBezTo>
                  <a:cubicBezTo>
                    <a:pt x="39" y="148"/>
                    <a:pt x="39" y="147"/>
                    <a:pt x="38" y="143"/>
                  </a:cubicBezTo>
                  <a:cubicBezTo>
                    <a:pt x="39" y="142"/>
                    <a:pt x="39" y="142"/>
                    <a:pt x="39" y="142"/>
                  </a:cubicBezTo>
                  <a:cubicBezTo>
                    <a:pt x="40" y="142"/>
                    <a:pt x="40" y="143"/>
                    <a:pt x="40" y="144"/>
                  </a:cubicBezTo>
                  <a:cubicBezTo>
                    <a:pt x="41" y="144"/>
                    <a:pt x="41" y="144"/>
                    <a:pt x="41" y="144"/>
                  </a:cubicBezTo>
                  <a:cubicBezTo>
                    <a:pt x="41" y="140"/>
                    <a:pt x="41" y="140"/>
                    <a:pt x="41" y="140"/>
                  </a:cubicBezTo>
                  <a:cubicBezTo>
                    <a:pt x="39" y="136"/>
                    <a:pt x="39" y="136"/>
                    <a:pt x="39" y="136"/>
                  </a:cubicBezTo>
                  <a:cubicBezTo>
                    <a:pt x="40" y="135"/>
                    <a:pt x="40" y="135"/>
                    <a:pt x="40" y="135"/>
                  </a:cubicBezTo>
                  <a:cubicBezTo>
                    <a:pt x="39" y="135"/>
                    <a:pt x="39" y="134"/>
                    <a:pt x="39" y="133"/>
                  </a:cubicBezTo>
                  <a:cubicBezTo>
                    <a:pt x="39" y="131"/>
                    <a:pt x="39" y="131"/>
                    <a:pt x="39" y="131"/>
                  </a:cubicBezTo>
                  <a:cubicBezTo>
                    <a:pt x="39" y="131"/>
                    <a:pt x="39" y="131"/>
                    <a:pt x="39" y="131"/>
                  </a:cubicBezTo>
                  <a:cubicBezTo>
                    <a:pt x="38" y="132"/>
                    <a:pt x="38" y="132"/>
                    <a:pt x="38" y="132"/>
                  </a:cubicBezTo>
                  <a:cubicBezTo>
                    <a:pt x="37" y="132"/>
                    <a:pt x="37" y="132"/>
                    <a:pt x="37" y="132"/>
                  </a:cubicBezTo>
                  <a:cubicBezTo>
                    <a:pt x="37" y="132"/>
                    <a:pt x="37" y="132"/>
                    <a:pt x="37" y="132"/>
                  </a:cubicBezTo>
                  <a:cubicBezTo>
                    <a:pt x="37" y="132"/>
                    <a:pt x="37" y="132"/>
                    <a:pt x="37" y="132"/>
                  </a:cubicBezTo>
                  <a:cubicBezTo>
                    <a:pt x="37" y="135"/>
                    <a:pt x="37" y="135"/>
                    <a:pt x="37" y="135"/>
                  </a:cubicBezTo>
                  <a:cubicBezTo>
                    <a:pt x="37" y="135"/>
                    <a:pt x="37" y="135"/>
                    <a:pt x="37" y="135"/>
                  </a:cubicBezTo>
                  <a:cubicBezTo>
                    <a:pt x="37" y="135"/>
                    <a:pt x="37" y="135"/>
                    <a:pt x="37" y="135"/>
                  </a:cubicBezTo>
                  <a:cubicBezTo>
                    <a:pt x="37" y="135"/>
                    <a:pt x="36" y="134"/>
                    <a:pt x="36" y="133"/>
                  </a:cubicBezTo>
                  <a:cubicBezTo>
                    <a:pt x="35" y="132"/>
                    <a:pt x="35" y="132"/>
                    <a:pt x="35" y="132"/>
                  </a:cubicBezTo>
                  <a:cubicBezTo>
                    <a:pt x="36" y="132"/>
                    <a:pt x="36" y="132"/>
                    <a:pt x="36" y="132"/>
                  </a:cubicBezTo>
                  <a:cubicBezTo>
                    <a:pt x="36" y="132"/>
                    <a:pt x="36" y="132"/>
                    <a:pt x="36" y="132"/>
                  </a:cubicBezTo>
                  <a:cubicBezTo>
                    <a:pt x="34" y="126"/>
                    <a:pt x="34" y="126"/>
                    <a:pt x="34" y="126"/>
                  </a:cubicBezTo>
                  <a:cubicBezTo>
                    <a:pt x="34" y="125"/>
                    <a:pt x="34" y="125"/>
                    <a:pt x="34" y="125"/>
                  </a:cubicBezTo>
                  <a:cubicBezTo>
                    <a:pt x="34" y="124"/>
                    <a:pt x="34" y="123"/>
                    <a:pt x="35" y="122"/>
                  </a:cubicBezTo>
                  <a:cubicBezTo>
                    <a:pt x="36" y="122"/>
                    <a:pt x="36" y="123"/>
                    <a:pt x="36" y="124"/>
                  </a:cubicBezTo>
                  <a:cubicBezTo>
                    <a:pt x="37" y="124"/>
                    <a:pt x="37" y="124"/>
                    <a:pt x="37" y="124"/>
                  </a:cubicBezTo>
                  <a:cubicBezTo>
                    <a:pt x="37" y="124"/>
                    <a:pt x="38" y="123"/>
                    <a:pt x="39" y="122"/>
                  </a:cubicBezTo>
                  <a:cubicBezTo>
                    <a:pt x="38" y="121"/>
                    <a:pt x="38" y="121"/>
                    <a:pt x="38" y="121"/>
                  </a:cubicBezTo>
                  <a:cubicBezTo>
                    <a:pt x="38" y="121"/>
                    <a:pt x="38" y="121"/>
                    <a:pt x="38" y="121"/>
                  </a:cubicBezTo>
                  <a:cubicBezTo>
                    <a:pt x="39" y="120"/>
                    <a:pt x="39" y="120"/>
                    <a:pt x="39" y="120"/>
                  </a:cubicBezTo>
                  <a:cubicBezTo>
                    <a:pt x="39" y="120"/>
                    <a:pt x="39" y="120"/>
                    <a:pt x="39" y="120"/>
                  </a:cubicBezTo>
                  <a:cubicBezTo>
                    <a:pt x="39" y="121"/>
                    <a:pt x="39" y="121"/>
                    <a:pt x="39" y="121"/>
                  </a:cubicBezTo>
                  <a:cubicBezTo>
                    <a:pt x="39" y="122"/>
                    <a:pt x="39" y="122"/>
                    <a:pt x="39" y="122"/>
                  </a:cubicBezTo>
                  <a:cubicBezTo>
                    <a:pt x="39" y="122"/>
                    <a:pt x="39" y="122"/>
                    <a:pt x="39" y="122"/>
                  </a:cubicBezTo>
                  <a:cubicBezTo>
                    <a:pt x="39" y="122"/>
                    <a:pt x="39" y="122"/>
                    <a:pt x="39" y="122"/>
                  </a:cubicBezTo>
                  <a:cubicBezTo>
                    <a:pt x="40" y="122"/>
                    <a:pt x="40" y="122"/>
                    <a:pt x="40" y="122"/>
                  </a:cubicBezTo>
                  <a:cubicBezTo>
                    <a:pt x="40" y="122"/>
                    <a:pt x="40" y="121"/>
                    <a:pt x="41" y="121"/>
                  </a:cubicBezTo>
                  <a:cubicBezTo>
                    <a:pt x="42" y="122"/>
                    <a:pt x="42" y="122"/>
                    <a:pt x="42" y="122"/>
                  </a:cubicBezTo>
                  <a:cubicBezTo>
                    <a:pt x="42" y="122"/>
                    <a:pt x="42" y="122"/>
                    <a:pt x="42" y="122"/>
                  </a:cubicBezTo>
                  <a:cubicBezTo>
                    <a:pt x="43" y="122"/>
                    <a:pt x="43" y="122"/>
                    <a:pt x="43" y="122"/>
                  </a:cubicBezTo>
                  <a:cubicBezTo>
                    <a:pt x="44" y="122"/>
                    <a:pt x="44" y="122"/>
                    <a:pt x="44" y="123"/>
                  </a:cubicBezTo>
                  <a:cubicBezTo>
                    <a:pt x="45" y="123"/>
                    <a:pt x="45" y="123"/>
                    <a:pt x="45" y="123"/>
                  </a:cubicBezTo>
                  <a:cubicBezTo>
                    <a:pt x="45" y="122"/>
                    <a:pt x="45" y="122"/>
                    <a:pt x="45" y="122"/>
                  </a:cubicBezTo>
                  <a:cubicBezTo>
                    <a:pt x="46" y="122"/>
                    <a:pt x="46" y="122"/>
                    <a:pt x="46" y="122"/>
                  </a:cubicBezTo>
                  <a:cubicBezTo>
                    <a:pt x="46" y="122"/>
                    <a:pt x="46" y="122"/>
                    <a:pt x="46" y="122"/>
                  </a:cubicBezTo>
                  <a:cubicBezTo>
                    <a:pt x="45" y="123"/>
                    <a:pt x="45" y="123"/>
                    <a:pt x="45" y="123"/>
                  </a:cubicBezTo>
                  <a:cubicBezTo>
                    <a:pt x="45" y="123"/>
                    <a:pt x="45" y="123"/>
                    <a:pt x="45" y="123"/>
                  </a:cubicBezTo>
                  <a:cubicBezTo>
                    <a:pt x="46" y="124"/>
                    <a:pt x="46" y="124"/>
                    <a:pt x="46" y="124"/>
                  </a:cubicBezTo>
                  <a:cubicBezTo>
                    <a:pt x="46" y="126"/>
                    <a:pt x="46" y="126"/>
                    <a:pt x="46" y="126"/>
                  </a:cubicBezTo>
                  <a:cubicBezTo>
                    <a:pt x="46" y="126"/>
                    <a:pt x="46" y="126"/>
                    <a:pt x="46" y="126"/>
                  </a:cubicBezTo>
                  <a:cubicBezTo>
                    <a:pt x="46" y="126"/>
                    <a:pt x="46" y="126"/>
                    <a:pt x="46" y="126"/>
                  </a:cubicBezTo>
                  <a:cubicBezTo>
                    <a:pt x="47" y="126"/>
                    <a:pt x="47" y="126"/>
                    <a:pt x="47" y="126"/>
                  </a:cubicBezTo>
                  <a:cubicBezTo>
                    <a:pt x="47" y="126"/>
                    <a:pt x="47" y="126"/>
                    <a:pt x="47" y="126"/>
                  </a:cubicBezTo>
                  <a:cubicBezTo>
                    <a:pt x="48" y="124"/>
                    <a:pt x="48" y="124"/>
                    <a:pt x="48" y="124"/>
                  </a:cubicBezTo>
                  <a:cubicBezTo>
                    <a:pt x="47" y="124"/>
                    <a:pt x="47" y="124"/>
                    <a:pt x="47" y="124"/>
                  </a:cubicBezTo>
                  <a:cubicBezTo>
                    <a:pt x="47" y="123"/>
                    <a:pt x="47" y="123"/>
                    <a:pt x="47" y="123"/>
                  </a:cubicBezTo>
                  <a:cubicBezTo>
                    <a:pt x="47" y="123"/>
                    <a:pt x="48" y="123"/>
                    <a:pt x="48" y="123"/>
                  </a:cubicBezTo>
                  <a:cubicBezTo>
                    <a:pt x="48" y="122"/>
                    <a:pt x="48" y="122"/>
                    <a:pt x="48" y="122"/>
                  </a:cubicBezTo>
                  <a:cubicBezTo>
                    <a:pt x="46" y="122"/>
                    <a:pt x="46" y="122"/>
                    <a:pt x="46" y="122"/>
                  </a:cubicBezTo>
                  <a:cubicBezTo>
                    <a:pt x="47" y="122"/>
                    <a:pt x="47" y="122"/>
                    <a:pt x="47" y="122"/>
                  </a:cubicBezTo>
                  <a:cubicBezTo>
                    <a:pt x="47" y="122"/>
                    <a:pt x="47" y="122"/>
                    <a:pt x="47" y="122"/>
                  </a:cubicBezTo>
                  <a:cubicBezTo>
                    <a:pt x="48" y="122"/>
                    <a:pt x="48" y="122"/>
                    <a:pt x="48" y="122"/>
                  </a:cubicBezTo>
                  <a:cubicBezTo>
                    <a:pt x="48" y="121"/>
                    <a:pt x="48" y="121"/>
                    <a:pt x="48" y="121"/>
                  </a:cubicBezTo>
                  <a:cubicBezTo>
                    <a:pt x="47" y="120"/>
                    <a:pt x="47" y="120"/>
                    <a:pt x="47" y="120"/>
                  </a:cubicBezTo>
                  <a:cubicBezTo>
                    <a:pt x="48" y="119"/>
                    <a:pt x="48" y="119"/>
                    <a:pt x="48" y="119"/>
                  </a:cubicBezTo>
                  <a:cubicBezTo>
                    <a:pt x="46" y="119"/>
                    <a:pt x="45" y="119"/>
                    <a:pt x="44" y="117"/>
                  </a:cubicBezTo>
                  <a:cubicBezTo>
                    <a:pt x="44" y="117"/>
                    <a:pt x="44" y="117"/>
                    <a:pt x="44" y="117"/>
                  </a:cubicBezTo>
                  <a:cubicBezTo>
                    <a:pt x="45" y="117"/>
                    <a:pt x="45" y="117"/>
                    <a:pt x="45" y="117"/>
                  </a:cubicBezTo>
                  <a:cubicBezTo>
                    <a:pt x="47" y="117"/>
                    <a:pt x="47" y="117"/>
                    <a:pt x="47" y="117"/>
                  </a:cubicBezTo>
                  <a:cubicBezTo>
                    <a:pt x="48" y="117"/>
                    <a:pt x="48" y="117"/>
                    <a:pt x="48" y="117"/>
                  </a:cubicBezTo>
                  <a:cubicBezTo>
                    <a:pt x="48" y="116"/>
                    <a:pt x="48" y="116"/>
                    <a:pt x="48" y="116"/>
                  </a:cubicBezTo>
                  <a:cubicBezTo>
                    <a:pt x="48" y="116"/>
                    <a:pt x="48" y="116"/>
                    <a:pt x="48" y="116"/>
                  </a:cubicBezTo>
                  <a:cubicBezTo>
                    <a:pt x="48" y="115"/>
                    <a:pt x="48" y="115"/>
                    <a:pt x="48" y="115"/>
                  </a:cubicBezTo>
                  <a:cubicBezTo>
                    <a:pt x="48" y="113"/>
                    <a:pt x="48" y="113"/>
                    <a:pt x="48" y="113"/>
                  </a:cubicBezTo>
                  <a:cubicBezTo>
                    <a:pt x="47" y="113"/>
                    <a:pt x="47" y="112"/>
                    <a:pt x="47" y="110"/>
                  </a:cubicBezTo>
                  <a:cubicBezTo>
                    <a:pt x="47" y="110"/>
                    <a:pt x="46" y="108"/>
                    <a:pt x="46" y="106"/>
                  </a:cubicBezTo>
                  <a:cubicBezTo>
                    <a:pt x="44" y="104"/>
                    <a:pt x="44" y="104"/>
                    <a:pt x="44" y="104"/>
                  </a:cubicBezTo>
                  <a:cubicBezTo>
                    <a:pt x="43" y="104"/>
                    <a:pt x="42" y="104"/>
                    <a:pt x="42" y="103"/>
                  </a:cubicBezTo>
                  <a:cubicBezTo>
                    <a:pt x="43" y="102"/>
                    <a:pt x="43" y="101"/>
                    <a:pt x="44" y="101"/>
                  </a:cubicBezTo>
                  <a:cubicBezTo>
                    <a:pt x="46" y="104"/>
                    <a:pt x="46" y="104"/>
                    <a:pt x="46" y="104"/>
                  </a:cubicBezTo>
                  <a:cubicBezTo>
                    <a:pt x="46" y="104"/>
                    <a:pt x="46" y="104"/>
                    <a:pt x="46" y="104"/>
                  </a:cubicBezTo>
                  <a:cubicBezTo>
                    <a:pt x="46" y="101"/>
                    <a:pt x="46" y="101"/>
                    <a:pt x="46" y="101"/>
                  </a:cubicBezTo>
                  <a:cubicBezTo>
                    <a:pt x="46" y="99"/>
                    <a:pt x="46" y="99"/>
                    <a:pt x="46" y="99"/>
                  </a:cubicBezTo>
                  <a:cubicBezTo>
                    <a:pt x="46" y="99"/>
                    <a:pt x="46" y="98"/>
                    <a:pt x="47" y="96"/>
                  </a:cubicBezTo>
                  <a:cubicBezTo>
                    <a:pt x="47" y="96"/>
                    <a:pt x="47" y="96"/>
                    <a:pt x="47" y="96"/>
                  </a:cubicBezTo>
                  <a:cubicBezTo>
                    <a:pt x="46" y="93"/>
                    <a:pt x="46" y="93"/>
                    <a:pt x="46" y="93"/>
                  </a:cubicBezTo>
                  <a:cubicBezTo>
                    <a:pt x="45" y="94"/>
                    <a:pt x="45" y="94"/>
                    <a:pt x="45" y="94"/>
                  </a:cubicBezTo>
                  <a:cubicBezTo>
                    <a:pt x="43" y="89"/>
                    <a:pt x="43" y="89"/>
                    <a:pt x="43" y="89"/>
                  </a:cubicBezTo>
                  <a:cubicBezTo>
                    <a:pt x="43" y="88"/>
                    <a:pt x="43" y="88"/>
                    <a:pt x="43" y="88"/>
                  </a:cubicBezTo>
                  <a:cubicBezTo>
                    <a:pt x="43" y="88"/>
                    <a:pt x="44" y="88"/>
                    <a:pt x="45" y="88"/>
                  </a:cubicBezTo>
                  <a:cubicBezTo>
                    <a:pt x="44" y="87"/>
                    <a:pt x="44" y="87"/>
                    <a:pt x="44" y="87"/>
                  </a:cubicBezTo>
                  <a:cubicBezTo>
                    <a:pt x="44" y="87"/>
                    <a:pt x="44" y="87"/>
                    <a:pt x="44" y="87"/>
                  </a:cubicBezTo>
                  <a:cubicBezTo>
                    <a:pt x="44" y="87"/>
                    <a:pt x="45" y="86"/>
                    <a:pt x="45" y="86"/>
                  </a:cubicBezTo>
                  <a:cubicBezTo>
                    <a:pt x="45" y="86"/>
                    <a:pt x="45" y="86"/>
                    <a:pt x="45" y="86"/>
                  </a:cubicBezTo>
                  <a:cubicBezTo>
                    <a:pt x="45" y="85"/>
                    <a:pt x="45" y="84"/>
                    <a:pt x="44" y="84"/>
                  </a:cubicBezTo>
                  <a:cubicBezTo>
                    <a:pt x="43" y="82"/>
                    <a:pt x="43" y="82"/>
                    <a:pt x="43" y="82"/>
                  </a:cubicBezTo>
                  <a:cubicBezTo>
                    <a:pt x="44" y="81"/>
                    <a:pt x="44" y="81"/>
                    <a:pt x="44" y="81"/>
                  </a:cubicBezTo>
                  <a:cubicBezTo>
                    <a:pt x="44" y="81"/>
                    <a:pt x="44" y="81"/>
                    <a:pt x="44" y="81"/>
                  </a:cubicBezTo>
                  <a:cubicBezTo>
                    <a:pt x="44" y="81"/>
                    <a:pt x="44" y="81"/>
                    <a:pt x="44" y="81"/>
                  </a:cubicBezTo>
                  <a:cubicBezTo>
                    <a:pt x="44" y="80"/>
                    <a:pt x="44" y="80"/>
                    <a:pt x="44" y="80"/>
                  </a:cubicBezTo>
                  <a:cubicBezTo>
                    <a:pt x="44" y="78"/>
                    <a:pt x="44" y="78"/>
                    <a:pt x="44" y="78"/>
                  </a:cubicBezTo>
                  <a:cubicBezTo>
                    <a:pt x="45" y="78"/>
                    <a:pt x="45" y="78"/>
                    <a:pt x="45" y="79"/>
                  </a:cubicBezTo>
                  <a:cubicBezTo>
                    <a:pt x="46" y="78"/>
                    <a:pt x="46" y="78"/>
                    <a:pt x="46" y="78"/>
                  </a:cubicBezTo>
                  <a:cubicBezTo>
                    <a:pt x="46" y="77"/>
                    <a:pt x="45" y="76"/>
                    <a:pt x="43" y="76"/>
                  </a:cubicBezTo>
                  <a:cubicBezTo>
                    <a:pt x="43" y="76"/>
                    <a:pt x="43" y="76"/>
                    <a:pt x="43" y="76"/>
                  </a:cubicBezTo>
                  <a:cubicBezTo>
                    <a:pt x="42" y="76"/>
                    <a:pt x="42" y="76"/>
                    <a:pt x="42" y="76"/>
                  </a:cubicBezTo>
                  <a:cubicBezTo>
                    <a:pt x="43" y="75"/>
                    <a:pt x="43" y="74"/>
                    <a:pt x="44" y="74"/>
                  </a:cubicBezTo>
                  <a:cubicBezTo>
                    <a:pt x="43" y="73"/>
                    <a:pt x="43" y="73"/>
                    <a:pt x="43" y="72"/>
                  </a:cubicBezTo>
                  <a:cubicBezTo>
                    <a:pt x="42" y="73"/>
                    <a:pt x="42" y="73"/>
                    <a:pt x="42" y="73"/>
                  </a:cubicBezTo>
                  <a:cubicBezTo>
                    <a:pt x="42" y="73"/>
                    <a:pt x="42" y="73"/>
                    <a:pt x="42" y="73"/>
                  </a:cubicBezTo>
                  <a:cubicBezTo>
                    <a:pt x="42" y="72"/>
                    <a:pt x="42" y="72"/>
                    <a:pt x="42" y="72"/>
                  </a:cubicBezTo>
                  <a:cubicBezTo>
                    <a:pt x="42" y="72"/>
                    <a:pt x="42" y="72"/>
                    <a:pt x="42" y="72"/>
                  </a:cubicBezTo>
                  <a:cubicBezTo>
                    <a:pt x="43" y="72"/>
                    <a:pt x="43" y="72"/>
                    <a:pt x="43" y="72"/>
                  </a:cubicBezTo>
                  <a:cubicBezTo>
                    <a:pt x="43" y="72"/>
                    <a:pt x="43" y="72"/>
                    <a:pt x="43" y="72"/>
                  </a:cubicBezTo>
                  <a:cubicBezTo>
                    <a:pt x="43" y="72"/>
                    <a:pt x="43" y="72"/>
                    <a:pt x="43" y="72"/>
                  </a:cubicBezTo>
                  <a:cubicBezTo>
                    <a:pt x="43" y="72"/>
                    <a:pt x="43" y="72"/>
                    <a:pt x="43" y="72"/>
                  </a:cubicBezTo>
                  <a:cubicBezTo>
                    <a:pt x="43" y="72"/>
                    <a:pt x="42" y="71"/>
                    <a:pt x="42" y="71"/>
                  </a:cubicBezTo>
                  <a:cubicBezTo>
                    <a:pt x="42" y="71"/>
                    <a:pt x="42" y="71"/>
                    <a:pt x="42" y="71"/>
                  </a:cubicBezTo>
                  <a:cubicBezTo>
                    <a:pt x="43" y="71"/>
                    <a:pt x="43" y="70"/>
                    <a:pt x="43" y="70"/>
                  </a:cubicBezTo>
                  <a:cubicBezTo>
                    <a:pt x="42" y="70"/>
                    <a:pt x="42" y="70"/>
                    <a:pt x="42" y="70"/>
                  </a:cubicBezTo>
                  <a:cubicBezTo>
                    <a:pt x="42" y="71"/>
                    <a:pt x="42" y="71"/>
                    <a:pt x="42" y="71"/>
                  </a:cubicBezTo>
                  <a:cubicBezTo>
                    <a:pt x="41" y="71"/>
                    <a:pt x="41" y="71"/>
                    <a:pt x="41" y="71"/>
                  </a:cubicBezTo>
                  <a:cubicBezTo>
                    <a:pt x="41" y="70"/>
                    <a:pt x="41" y="70"/>
                    <a:pt x="41" y="70"/>
                  </a:cubicBezTo>
                  <a:cubicBezTo>
                    <a:pt x="41" y="70"/>
                    <a:pt x="41" y="70"/>
                    <a:pt x="41" y="70"/>
                  </a:cubicBezTo>
                  <a:cubicBezTo>
                    <a:pt x="40" y="70"/>
                    <a:pt x="40" y="70"/>
                    <a:pt x="40" y="70"/>
                  </a:cubicBezTo>
                  <a:cubicBezTo>
                    <a:pt x="39" y="70"/>
                    <a:pt x="39" y="69"/>
                    <a:pt x="39" y="68"/>
                  </a:cubicBezTo>
                  <a:cubicBezTo>
                    <a:pt x="39" y="68"/>
                    <a:pt x="39" y="68"/>
                    <a:pt x="39" y="68"/>
                  </a:cubicBezTo>
                  <a:cubicBezTo>
                    <a:pt x="39" y="69"/>
                    <a:pt x="39" y="69"/>
                    <a:pt x="39" y="69"/>
                  </a:cubicBezTo>
                  <a:cubicBezTo>
                    <a:pt x="39" y="70"/>
                    <a:pt x="40" y="71"/>
                    <a:pt x="40" y="72"/>
                  </a:cubicBezTo>
                  <a:cubicBezTo>
                    <a:pt x="40" y="73"/>
                    <a:pt x="40" y="73"/>
                    <a:pt x="40" y="73"/>
                  </a:cubicBezTo>
                  <a:cubicBezTo>
                    <a:pt x="39" y="74"/>
                    <a:pt x="39" y="74"/>
                    <a:pt x="39" y="74"/>
                  </a:cubicBezTo>
                  <a:cubicBezTo>
                    <a:pt x="39" y="74"/>
                    <a:pt x="39" y="74"/>
                    <a:pt x="39" y="74"/>
                  </a:cubicBezTo>
                  <a:cubicBezTo>
                    <a:pt x="39" y="74"/>
                    <a:pt x="39" y="74"/>
                    <a:pt x="39" y="74"/>
                  </a:cubicBezTo>
                  <a:cubicBezTo>
                    <a:pt x="39" y="74"/>
                    <a:pt x="39" y="74"/>
                    <a:pt x="39" y="74"/>
                  </a:cubicBezTo>
                  <a:cubicBezTo>
                    <a:pt x="39" y="74"/>
                    <a:pt x="39" y="74"/>
                    <a:pt x="39" y="75"/>
                  </a:cubicBezTo>
                  <a:cubicBezTo>
                    <a:pt x="39" y="75"/>
                    <a:pt x="39" y="75"/>
                    <a:pt x="39" y="75"/>
                  </a:cubicBezTo>
                  <a:cubicBezTo>
                    <a:pt x="39" y="75"/>
                    <a:pt x="39" y="75"/>
                    <a:pt x="39" y="75"/>
                  </a:cubicBezTo>
                  <a:cubicBezTo>
                    <a:pt x="38" y="75"/>
                    <a:pt x="38" y="74"/>
                    <a:pt x="38" y="73"/>
                  </a:cubicBezTo>
                  <a:cubicBezTo>
                    <a:pt x="38" y="72"/>
                    <a:pt x="38" y="72"/>
                    <a:pt x="38" y="72"/>
                  </a:cubicBezTo>
                  <a:cubicBezTo>
                    <a:pt x="39" y="73"/>
                    <a:pt x="39" y="73"/>
                    <a:pt x="39" y="73"/>
                  </a:cubicBezTo>
                  <a:cubicBezTo>
                    <a:pt x="39" y="73"/>
                    <a:pt x="39" y="73"/>
                    <a:pt x="39" y="73"/>
                  </a:cubicBezTo>
                  <a:cubicBezTo>
                    <a:pt x="39" y="72"/>
                    <a:pt x="39" y="72"/>
                    <a:pt x="39" y="72"/>
                  </a:cubicBezTo>
                  <a:cubicBezTo>
                    <a:pt x="39" y="72"/>
                    <a:pt x="39" y="72"/>
                    <a:pt x="39" y="72"/>
                  </a:cubicBezTo>
                  <a:cubicBezTo>
                    <a:pt x="38" y="72"/>
                    <a:pt x="38" y="72"/>
                    <a:pt x="38" y="72"/>
                  </a:cubicBezTo>
                  <a:cubicBezTo>
                    <a:pt x="38" y="72"/>
                    <a:pt x="38" y="72"/>
                    <a:pt x="38" y="72"/>
                  </a:cubicBezTo>
                  <a:cubicBezTo>
                    <a:pt x="38" y="71"/>
                    <a:pt x="38" y="71"/>
                    <a:pt x="38" y="71"/>
                  </a:cubicBezTo>
                  <a:cubicBezTo>
                    <a:pt x="38" y="71"/>
                    <a:pt x="38" y="71"/>
                    <a:pt x="38" y="71"/>
                  </a:cubicBezTo>
                  <a:cubicBezTo>
                    <a:pt x="39" y="71"/>
                    <a:pt x="39" y="71"/>
                    <a:pt x="39" y="71"/>
                  </a:cubicBezTo>
                  <a:cubicBezTo>
                    <a:pt x="39" y="70"/>
                    <a:pt x="39" y="70"/>
                    <a:pt x="39" y="70"/>
                  </a:cubicBezTo>
                  <a:cubicBezTo>
                    <a:pt x="38" y="69"/>
                    <a:pt x="38" y="68"/>
                    <a:pt x="38" y="68"/>
                  </a:cubicBezTo>
                  <a:cubicBezTo>
                    <a:pt x="37" y="69"/>
                    <a:pt x="37" y="69"/>
                    <a:pt x="37" y="69"/>
                  </a:cubicBezTo>
                  <a:cubicBezTo>
                    <a:pt x="37" y="69"/>
                    <a:pt x="37" y="69"/>
                    <a:pt x="37" y="69"/>
                  </a:cubicBezTo>
                  <a:cubicBezTo>
                    <a:pt x="37" y="69"/>
                    <a:pt x="37" y="69"/>
                    <a:pt x="37" y="69"/>
                  </a:cubicBezTo>
                  <a:cubicBezTo>
                    <a:pt x="37" y="69"/>
                    <a:pt x="37" y="69"/>
                    <a:pt x="37" y="69"/>
                  </a:cubicBezTo>
                  <a:cubicBezTo>
                    <a:pt x="37" y="70"/>
                    <a:pt x="37" y="70"/>
                    <a:pt x="37" y="70"/>
                  </a:cubicBezTo>
                  <a:cubicBezTo>
                    <a:pt x="36" y="70"/>
                    <a:pt x="36" y="70"/>
                    <a:pt x="36" y="70"/>
                  </a:cubicBezTo>
                  <a:cubicBezTo>
                    <a:pt x="36" y="70"/>
                    <a:pt x="36" y="70"/>
                    <a:pt x="36" y="70"/>
                  </a:cubicBezTo>
                  <a:cubicBezTo>
                    <a:pt x="35" y="70"/>
                    <a:pt x="35" y="70"/>
                    <a:pt x="35" y="71"/>
                  </a:cubicBezTo>
                  <a:cubicBezTo>
                    <a:pt x="35" y="71"/>
                    <a:pt x="36" y="71"/>
                    <a:pt x="36" y="72"/>
                  </a:cubicBezTo>
                  <a:cubicBezTo>
                    <a:pt x="35" y="73"/>
                    <a:pt x="35" y="74"/>
                    <a:pt x="35" y="75"/>
                  </a:cubicBezTo>
                  <a:cubicBezTo>
                    <a:pt x="35" y="75"/>
                    <a:pt x="34" y="75"/>
                    <a:pt x="34" y="75"/>
                  </a:cubicBezTo>
                  <a:cubicBezTo>
                    <a:pt x="34" y="75"/>
                    <a:pt x="34" y="75"/>
                    <a:pt x="34" y="75"/>
                  </a:cubicBezTo>
                  <a:cubicBezTo>
                    <a:pt x="35" y="75"/>
                    <a:pt x="35" y="75"/>
                    <a:pt x="35" y="75"/>
                  </a:cubicBezTo>
                  <a:cubicBezTo>
                    <a:pt x="35" y="75"/>
                    <a:pt x="35" y="75"/>
                    <a:pt x="35" y="75"/>
                  </a:cubicBezTo>
                  <a:cubicBezTo>
                    <a:pt x="36" y="75"/>
                    <a:pt x="36" y="75"/>
                    <a:pt x="36" y="75"/>
                  </a:cubicBezTo>
                  <a:cubicBezTo>
                    <a:pt x="36" y="76"/>
                    <a:pt x="36" y="76"/>
                    <a:pt x="36" y="76"/>
                  </a:cubicBezTo>
                  <a:cubicBezTo>
                    <a:pt x="36" y="76"/>
                    <a:pt x="36" y="76"/>
                    <a:pt x="36" y="76"/>
                  </a:cubicBezTo>
                  <a:cubicBezTo>
                    <a:pt x="35" y="76"/>
                    <a:pt x="35" y="76"/>
                    <a:pt x="35" y="76"/>
                  </a:cubicBezTo>
                  <a:cubicBezTo>
                    <a:pt x="35" y="76"/>
                    <a:pt x="35" y="76"/>
                    <a:pt x="35" y="76"/>
                  </a:cubicBezTo>
                  <a:cubicBezTo>
                    <a:pt x="35" y="76"/>
                    <a:pt x="35" y="76"/>
                    <a:pt x="35" y="76"/>
                  </a:cubicBezTo>
                  <a:cubicBezTo>
                    <a:pt x="35" y="76"/>
                    <a:pt x="35" y="76"/>
                    <a:pt x="35" y="76"/>
                  </a:cubicBezTo>
                  <a:cubicBezTo>
                    <a:pt x="35" y="79"/>
                    <a:pt x="35" y="79"/>
                    <a:pt x="35" y="79"/>
                  </a:cubicBezTo>
                  <a:cubicBezTo>
                    <a:pt x="38" y="78"/>
                    <a:pt x="38" y="78"/>
                    <a:pt x="38" y="78"/>
                  </a:cubicBezTo>
                  <a:cubicBezTo>
                    <a:pt x="39" y="81"/>
                    <a:pt x="39" y="81"/>
                    <a:pt x="39" y="81"/>
                  </a:cubicBezTo>
                  <a:cubicBezTo>
                    <a:pt x="38" y="84"/>
                    <a:pt x="38" y="84"/>
                    <a:pt x="38" y="84"/>
                  </a:cubicBezTo>
                  <a:cubicBezTo>
                    <a:pt x="38" y="87"/>
                    <a:pt x="38" y="87"/>
                    <a:pt x="38" y="87"/>
                  </a:cubicBezTo>
                  <a:cubicBezTo>
                    <a:pt x="38" y="87"/>
                    <a:pt x="38" y="87"/>
                    <a:pt x="38" y="87"/>
                  </a:cubicBezTo>
                  <a:cubicBezTo>
                    <a:pt x="38" y="87"/>
                    <a:pt x="38" y="87"/>
                    <a:pt x="38" y="87"/>
                  </a:cubicBezTo>
                  <a:cubicBezTo>
                    <a:pt x="39" y="87"/>
                    <a:pt x="39" y="87"/>
                    <a:pt x="39" y="87"/>
                  </a:cubicBezTo>
                  <a:cubicBezTo>
                    <a:pt x="38" y="88"/>
                    <a:pt x="38" y="88"/>
                    <a:pt x="38" y="88"/>
                  </a:cubicBezTo>
                  <a:cubicBezTo>
                    <a:pt x="38" y="88"/>
                    <a:pt x="38" y="88"/>
                    <a:pt x="38" y="88"/>
                  </a:cubicBezTo>
                  <a:cubicBezTo>
                    <a:pt x="39" y="89"/>
                    <a:pt x="39" y="90"/>
                    <a:pt x="39" y="93"/>
                  </a:cubicBezTo>
                  <a:cubicBezTo>
                    <a:pt x="40" y="94"/>
                    <a:pt x="40" y="94"/>
                    <a:pt x="40" y="94"/>
                  </a:cubicBezTo>
                  <a:cubicBezTo>
                    <a:pt x="40" y="95"/>
                    <a:pt x="40" y="95"/>
                    <a:pt x="40" y="95"/>
                  </a:cubicBezTo>
                  <a:cubicBezTo>
                    <a:pt x="40" y="95"/>
                    <a:pt x="40" y="95"/>
                    <a:pt x="40" y="95"/>
                  </a:cubicBezTo>
                  <a:cubicBezTo>
                    <a:pt x="40" y="95"/>
                    <a:pt x="40" y="95"/>
                    <a:pt x="40" y="95"/>
                  </a:cubicBezTo>
                  <a:cubicBezTo>
                    <a:pt x="40" y="96"/>
                    <a:pt x="40" y="96"/>
                    <a:pt x="40" y="96"/>
                  </a:cubicBezTo>
                  <a:cubicBezTo>
                    <a:pt x="40" y="96"/>
                    <a:pt x="40" y="96"/>
                    <a:pt x="40" y="96"/>
                  </a:cubicBezTo>
                  <a:cubicBezTo>
                    <a:pt x="40" y="96"/>
                    <a:pt x="40" y="97"/>
                    <a:pt x="39" y="97"/>
                  </a:cubicBezTo>
                  <a:cubicBezTo>
                    <a:pt x="39" y="97"/>
                    <a:pt x="39" y="97"/>
                    <a:pt x="39" y="97"/>
                  </a:cubicBezTo>
                  <a:cubicBezTo>
                    <a:pt x="39" y="96"/>
                    <a:pt x="39" y="96"/>
                    <a:pt x="39" y="96"/>
                  </a:cubicBezTo>
                  <a:cubicBezTo>
                    <a:pt x="39" y="96"/>
                    <a:pt x="39" y="96"/>
                    <a:pt x="39" y="96"/>
                  </a:cubicBezTo>
                  <a:cubicBezTo>
                    <a:pt x="39" y="96"/>
                    <a:pt x="39" y="96"/>
                    <a:pt x="39" y="96"/>
                  </a:cubicBezTo>
                  <a:cubicBezTo>
                    <a:pt x="38" y="95"/>
                    <a:pt x="38" y="95"/>
                    <a:pt x="38" y="95"/>
                  </a:cubicBezTo>
                  <a:cubicBezTo>
                    <a:pt x="39" y="93"/>
                    <a:pt x="39" y="93"/>
                    <a:pt x="39" y="93"/>
                  </a:cubicBezTo>
                  <a:cubicBezTo>
                    <a:pt x="38" y="92"/>
                    <a:pt x="38" y="92"/>
                    <a:pt x="38" y="92"/>
                  </a:cubicBezTo>
                  <a:cubicBezTo>
                    <a:pt x="38" y="91"/>
                    <a:pt x="38" y="91"/>
                    <a:pt x="38" y="91"/>
                  </a:cubicBezTo>
                  <a:cubicBezTo>
                    <a:pt x="38" y="91"/>
                    <a:pt x="38" y="91"/>
                    <a:pt x="38" y="91"/>
                  </a:cubicBezTo>
                  <a:cubicBezTo>
                    <a:pt x="38" y="90"/>
                    <a:pt x="38" y="90"/>
                    <a:pt x="38" y="90"/>
                  </a:cubicBezTo>
                  <a:cubicBezTo>
                    <a:pt x="37" y="83"/>
                    <a:pt x="37" y="83"/>
                    <a:pt x="37" y="83"/>
                  </a:cubicBezTo>
                  <a:cubicBezTo>
                    <a:pt x="36" y="83"/>
                    <a:pt x="36" y="83"/>
                    <a:pt x="36" y="83"/>
                  </a:cubicBezTo>
                  <a:cubicBezTo>
                    <a:pt x="35" y="84"/>
                    <a:pt x="35" y="84"/>
                    <a:pt x="35" y="84"/>
                  </a:cubicBezTo>
                  <a:cubicBezTo>
                    <a:pt x="35" y="83"/>
                    <a:pt x="35" y="83"/>
                    <a:pt x="35" y="83"/>
                  </a:cubicBezTo>
                  <a:cubicBezTo>
                    <a:pt x="35" y="83"/>
                    <a:pt x="35" y="83"/>
                    <a:pt x="35" y="83"/>
                  </a:cubicBezTo>
                  <a:cubicBezTo>
                    <a:pt x="35" y="83"/>
                    <a:pt x="35" y="83"/>
                    <a:pt x="35" y="83"/>
                  </a:cubicBezTo>
                  <a:cubicBezTo>
                    <a:pt x="35" y="82"/>
                    <a:pt x="35" y="82"/>
                    <a:pt x="35" y="82"/>
                  </a:cubicBezTo>
                  <a:cubicBezTo>
                    <a:pt x="34" y="82"/>
                    <a:pt x="34" y="82"/>
                    <a:pt x="34" y="82"/>
                  </a:cubicBezTo>
                  <a:cubicBezTo>
                    <a:pt x="34" y="81"/>
                    <a:pt x="34" y="81"/>
                    <a:pt x="34" y="81"/>
                  </a:cubicBezTo>
                  <a:cubicBezTo>
                    <a:pt x="35" y="81"/>
                    <a:pt x="35" y="81"/>
                    <a:pt x="35" y="81"/>
                  </a:cubicBezTo>
                  <a:cubicBezTo>
                    <a:pt x="35" y="80"/>
                    <a:pt x="35" y="80"/>
                    <a:pt x="35" y="80"/>
                  </a:cubicBezTo>
                  <a:cubicBezTo>
                    <a:pt x="34" y="78"/>
                    <a:pt x="34" y="78"/>
                    <a:pt x="34" y="78"/>
                  </a:cubicBezTo>
                  <a:cubicBezTo>
                    <a:pt x="34" y="79"/>
                    <a:pt x="34" y="79"/>
                    <a:pt x="34" y="79"/>
                  </a:cubicBezTo>
                  <a:cubicBezTo>
                    <a:pt x="33" y="79"/>
                    <a:pt x="33" y="79"/>
                    <a:pt x="33" y="79"/>
                  </a:cubicBezTo>
                  <a:cubicBezTo>
                    <a:pt x="33" y="79"/>
                    <a:pt x="33" y="79"/>
                    <a:pt x="33" y="79"/>
                  </a:cubicBezTo>
                  <a:cubicBezTo>
                    <a:pt x="33" y="79"/>
                    <a:pt x="33" y="79"/>
                    <a:pt x="33" y="79"/>
                  </a:cubicBezTo>
                  <a:cubicBezTo>
                    <a:pt x="33" y="80"/>
                    <a:pt x="33" y="80"/>
                    <a:pt x="33" y="80"/>
                  </a:cubicBezTo>
                  <a:cubicBezTo>
                    <a:pt x="33" y="81"/>
                    <a:pt x="33" y="81"/>
                    <a:pt x="33" y="81"/>
                  </a:cubicBezTo>
                  <a:cubicBezTo>
                    <a:pt x="33" y="81"/>
                    <a:pt x="34" y="81"/>
                    <a:pt x="34" y="81"/>
                  </a:cubicBezTo>
                  <a:cubicBezTo>
                    <a:pt x="33" y="82"/>
                    <a:pt x="33" y="82"/>
                    <a:pt x="33" y="82"/>
                  </a:cubicBezTo>
                  <a:cubicBezTo>
                    <a:pt x="32" y="81"/>
                    <a:pt x="32" y="81"/>
                    <a:pt x="32" y="81"/>
                  </a:cubicBezTo>
                  <a:cubicBezTo>
                    <a:pt x="31" y="81"/>
                    <a:pt x="31" y="81"/>
                    <a:pt x="31" y="81"/>
                  </a:cubicBezTo>
                  <a:cubicBezTo>
                    <a:pt x="31" y="82"/>
                    <a:pt x="31" y="82"/>
                    <a:pt x="31" y="82"/>
                  </a:cubicBezTo>
                  <a:cubicBezTo>
                    <a:pt x="31" y="82"/>
                    <a:pt x="31" y="83"/>
                    <a:pt x="32" y="83"/>
                  </a:cubicBezTo>
                  <a:cubicBezTo>
                    <a:pt x="32" y="83"/>
                    <a:pt x="32" y="83"/>
                    <a:pt x="32" y="83"/>
                  </a:cubicBezTo>
                  <a:cubicBezTo>
                    <a:pt x="32" y="83"/>
                    <a:pt x="32" y="83"/>
                    <a:pt x="32" y="83"/>
                  </a:cubicBezTo>
                  <a:cubicBezTo>
                    <a:pt x="31" y="84"/>
                    <a:pt x="31" y="84"/>
                    <a:pt x="31" y="84"/>
                  </a:cubicBezTo>
                  <a:cubicBezTo>
                    <a:pt x="31" y="84"/>
                    <a:pt x="31" y="84"/>
                    <a:pt x="31" y="84"/>
                  </a:cubicBezTo>
                  <a:cubicBezTo>
                    <a:pt x="31" y="84"/>
                    <a:pt x="31" y="84"/>
                    <a:pt x="31" y="84"/>
                  </a:cubicBezTo>
                  <a:cubicBezTo>
                    <a:pt x="30" y="83"/>
                    <a:pt x="30" y="83"/>
                    <a:pt x="30" y="83"/>
                  </a:cubicBezTo>
                  <a:cubicBezTo>
                    <a:pt x="30" y="82"/>
                    <a:pt x="30" y="82"/>
                    <a:pt x="30" y="82"/>
                  </a:cubicBezTo>
                  <a:cubicBezTo>
                    <a:pt x="30" y="81"/>
                    <a:pt x="30" y="81"/>
                    <a:pt x="30" y="81"/>
                  </a:cubicBezTo>
                  <a:cubicBezTo>
                    <a:pt x="29" y="81"/>
                    <a:pt x="29" y="81"/>
                    <a:pt x="29" y="81"/>
                  </a:cubicBezTo>
                  <a:cubicBezTo>
                    <a:pt x="29" y="81"/>
                    <a:pt x="29" y="81"/>
                    <a:pt x="29" y="81"/>
                  </a:cubicBezTo>
                  <a:cubicBezTo>
                    <a:pt x="30" y="80"/>
                    <a:pt x="30" y="80"/>
                    <a:pt x="30" y="80"/>
                  </a:cubicBezTo>
                  <a:cubicBezTo>
                    <a:pt x="30" y="77"/>
                    <a:pt x="29" y="76"/>
                    <a:pt x="29" y="76"/>
                  </a:cubicBezTo>
                  <a:cubicBezTo>
                    <a:pt x="28" y="77"/>
                    <a:pt x="28" y="77"/>
                    <a:pt x="28" y="77"/>
                  </a:cubicBezTo>
                  <a:cubicBezTo>
                    <a:pt x="28" y="79"/>
                    <a:pt x="28" y="79"/>
                    <a:pt x="28" y="79"/>
                  </a:cubicBezTo>
                  <a:cubicBezTo>
                    <a:pt x="28" y="78"/>
                    <a:pt x="28" y="78"/>
                    <a:pt x="28" y="78"/>
                  </a:cubicBezTo>
                  <a:cubicBezTo>
                    <a:pt x="27" y="78"/>
                    <a:pt x="27" y="78"/>
                    <a:pt x="27" y="78"/>
                  </a:cubicBezTo>
                  <a:cubicBezTo>
                    <a:pt x="27" y="79"/>
                    <a:pt x="27" y="79"/>
                    <a:pt x="27" y="79"/>
                  </a:cubicBezTo>
                  <a:cubicBezTo>
                    <a:pt x="28" y="80"/>
                    <a:pt x="28" y="80"/>
                    <a:pt x="28" y="80"/>
                  </a:cubicBezTo>
                  <a:cubicBezTo>
                    <a:pt x="27" y="82"/>
                    <a:pt x="27" y="82"/>
                    <a:pt x="27" y="82"/>
                  </a:cubicBezTo>
                  <a:cubicBezTo>
                    <a:pt x="27" y="82"/>
                    <a:pt x="27" y="82"/>
                    <a:pt x="27" y="82"/>
                  </a:cubicBezTo>
                  <a:cubicBezTo>
                    <a:pt x="28" y="81"/>
                    <a:pt x="28" y="81"/>
                    <a:pt x="28" y="81"/>
                  </a:cubicBezTo>
                  <a:cubicBezTo>
                    <a:pt x="28" y="81"/>
                    <a:pt x="28" y="81"/>
                    <a:pt x="28" y="81"/>
                  </a:cubicBezTo>
                  <a:cubicBezTo>
                    <a:pt x="29" y="82"/>
                    <a:pt x="29" y="82"/>
                    <a:pt x="29" y="83"/>
                  </a:cubicBezTo>
                  <a:cubicBezTo>
                    <a:pt x="29" y="84"/>
                    <a:pt x="29" y="84"/>
                    <a:pt x="29" y="84"/>
                  </a:cubicBezTo>
                  <a:cubicBezTo>
                    <a:pt x="30" y="84"/>
                    <a:pt x="30" y="84"/>
                    <a:pt x="30" y="84"/>
                  </a:cubicBezTo>
                  <a:cubicBezTo>
                    <a:pt x="30" y="84"/>
                    <a:pt x="30" y="84"/>
                    <a:pt x="30" y="84"/>
                  </a:cubicBezTo>
                  <a:cubicBezTo>
                    <a:pt x="29" y="85"/>
                    <a:pt x="29" y="85"/>
                    <a:pt x="29" y="85"/>
                  </a:cubicBezTo>
                  <a:cubicBezTo>
                    <a:pt x="29" y="85"/>
                    <a:pt x="29" y="85"/>
                    <a:pt x="29" y="85"/>
                  </a:cubicBezTo>
                  <a:cubicBezTo>
                    <a:pt x="29" y="86"/>
                    <a:pt x="29" y="86"/>
                    <a:pt x="29" y="86"/>
                  </a:cubicBezTo>
                  <a:cubicBezTo>
                    <a:pt x="30" y="86"/>
                    <a:pt x="30" y="86"/>
                    <a:pt x="30" y="86"/>
                  </a:cubicBezTo>
                  <a:cubicBezTo>
                    <a:pt x="30" y="86"/>
                    <a:pt x="30" y="86"/>
                    <a:pt x="30" y="86"/>
                  </a:cubicBezTo>
                  <a:cubicBezTo>
                    <a:pt x="30" y="86"/>
                    <a:pt x="30" y="86"/>
                    <a:pt x="30" y="86"/>
                  </a:cubicBezTo>
                  <a:cubicBezTo>
                    <a:pt x="30" y="85"/>
                    <a:pt x="30" y="85"/>
                    <a:pt x="30" y="85"/>
                  </a:cubicBezTo>
                  <a:cubicBezTo>
                    <a:pt x="30" y="85"/>
                    <a:pt x="30" y="85"/>
                    <a:pt x="30" y="85"/>
                  </a:cubicBezTo>
                  <a:cubicBezTo>
                    <a:pt x="31" y="85"/>
                    <a:pt x="31" y="85"/>
                    <a:pt x="31" y="86"/>
                  </a:cubicBezTo>
                  <a:cubicBezTo>
                    <a:pt x="31" y="86"/>
                    <a:pt x="31" y="86"/>
                    <a:pt x="31" y="86"/>
                  </a:cubicBezTo>
                  <a:cubicBezTo>
                    <a:pt x="31" y="85"/>
                    <a:pt x="32" y="85"/>
                    <a:pt x="34" y="85"/>
                  </a:cubicBezTo>
                  <a:cubicBezTo>
                    <a:pt x="35" y="86"/>
                    <a:pt x="35" y="86"/>
                    <a:pt x="35" y="86"/>
                  </a:cubicBezTo>
                  <a:cubicBezTo>
                    <a:pt x="35" y="86"/>
                    <a:pt x="35" y="86"/>
                    <a:pt x="35" y="86"/>
                  </a:cubicBezTo>
                  <a:cubicBezTo>
                    <a:pt x="34" y="87"/>
                    <a:pt x="34" y="87"/>
                    <a:pt x="34" y="87"/>
                  </a:cubicBezTo>
                  <a:cubicBezTo>
                    <a:pt x="35" y="87"/>
                    <a:pt x="35" y="87"/>
                    <a:pt x="35" y="87"/>
                  </a:cubicBezTo>
                  <a:cubicBezTo>
                    <a:pt x="35" y="87"/>
                    <a:pt x="35" y="87"/>
                    <a:pt x="35" y="87"/>
                  </a:cubicBezTo>
                  <a:cubicBezTo>
                    <a:pt x="34" y="88"/>
                    <a:pt x="34" y="88"/>
                    <a:pt x="34" y="88"/>
                  </a:cubicBezTo>
                  <a:cubicBezTo>
                    <a:pt x="34" y="87"/>
                    <a:pt x="33" y="86"/>
                    <a:pt x="33" y="86"/>
                  </a:cubicBezTo>
                  <a:cubicBezTo>
                    <a:pt x="30" y="87"/>
                    <a:pt x="30" y="87"/>
                    <a:pt x="30" y="87"/>
                  </a:cubicBezTo>
                  <a:cubicBezTo>
                    <a:pt x="30" y="88"/>
                    <a:pt x="30" y="88"/>
                    <a:pt x="30" y="88"/>
                  </a:cubicBezTo>
                  <a:cubicBezTo>
                    <a:pt x="30" y="88"/>
                    <a:pt x="30" y="88"/>
                    <a:pt x="30" y="88"/>
                  </a:cubicBezTo>
                  <a:cubicBezTo>
                    <a:pt x="30" y="88"/>
                    <a:pt x="30" y="88"/>
                    <a:pt x="30" y="88"/>
                  </a:cubicBezTo>
                  <a:cubicBezTo>
                    <a:pt x="30" y="88"/>
                    <a:pt x="30" y="88"/>
                    <a:pt x="30" y="88"/>
                  </a:cubicBezTo>
                  <a:cubicBezTo>
                    <a:pt x="30" y="89"/>
                    <a:pt x="30" y="89"/>
                    <a:pt x="30" y="89"/>
                  </a:cubicBezTo>
                  <a:cubicBezTo>
                    <a:pt x="29" y="89"/>
                    <a:pt x="29" y="89"/>
                    <a:pt x="29" y="89"/>
                  </a:cubicBezTo>
                  <a:cubicBezTo>
                    <a:pt x="29" y="88"/>
                    <a:pt x="29" y="87"/>
                    <a:pt x="28" y="87"/>
                  </a:cubicBezTo>
                  <a:cubicBezTo>
                    <a:pt x="28" y="88"/>
                    <a:pt x="28" y="88"/>
                    <a:pt x="28" y="88"/>
                  </a:cubicBezTo>
                  <a:cubicBezTo>
                    <a:pt x="29" y="92"/>
                    <a:pt x="29" y="92"/>
                    <a:pt x="29" y="92"/>
                  </a:cubicBezTo>
                  <a:cubicBezTo>
                    <a:pt x="28" y="93"/>
                    <a:pt x="28" y="93"/>
                    <a:pt x="28" y="93"/>
                  </a:cubicBezTo>
                  <a:cubicBezTo>
                    <a:pt x="28" y="93"/>
                    <a:pt x="28" y="93"/>
                    <a:pt x="28" y="93"/>
                  </a:cubicBezTo>
                  <a:cubicBezTo>
                    <a:pt x="27" y="92"/>
                    <a:pt x="27" y="92"/>
                    <a:pt x="27" y="92"/>
                  </a:cubicBezTo>
                  <a:cubicBezTo>
                    <a:pt x="27" y="93"/>
                    <a:pt x="27" y="93"/>
                    <a:pt x="26" y="94"/>
                  </a:cubicBezTo>
                  <a:cubicBezTo>
                    <a:pt x="26" y="95"/>
                    <a:pt x="26" y="95"/>
                    <a:pt x="26" y="95"/>
                  </a:cubicBezTo>
                  <a:cubicBezTo>
                    <a:pt x="27" y="95"/>
                    <a:pt x="27" y="96"/>
                    <a:pt x="27" y="97"/>
                  </a:cubicBezTo>
                  <a:cubicBezTo>
                    <a:pt x="28" y="97"/>
                    <a:pt x="28" y="97"/>
                    <a:pt x="28" y="97"/>
                  </a:cubicBezTo>
                  <a:cubicBezTo>
                    <a:pt x="29" y="96"/>
                    <a:pt x="29" y="96"/>
                    <a:pt x="29" y="96"/>
                  </a:cubicBezTo>
                  <a:cubicBezTo>
                    <a:pt x="30" y="96"/>
                    <a:pt x="31" y="97"/>
                    <a:pt x="31" y="98"/>
                  </a:cubicBezTo>
                  <a:cubicBezTo>
                    <a:pt x="31" y="100"/>
                    <a:pt x="31" y="100"/>
                    <a:pt x="31" y="100"/>
                  </a:cubicBezTo>
                  <a:cubicBezTo>
                    <a:pt x="31" y="100"/>
                    <a:pt x="31" y="101"/>
                    <a:pt x="33" y="101"/>
                  </a:cubicBezTo>
                  <a:cubicBezTo>
                    <a:pt x="33" y="102"/>
                    <a:pt x="32" y="103"/>
                    <a:pt x="32" y="103"/>
                  </a:cubicBezTo>
                  <a:cubicBezTo>
                    <a:pt x="32" y="103"/>
                    <a:pt x="32" y="102"/>
                    <a:pt x="31" y="102"/>
                  </a:cubicBezTo>
                  <a:cubicBezTo>
                    <a:pt x="31" y="101"/>
                    <a:pt x="31" y="101"/>
                    <a:pt x="31" y="101"/>
                  </a:cubicBezTo>
                  <a:cubicBezTo>
                    <a:pt x="30" y="101"/>
                    <a:pt x="30" y="101"/>
                    <a:pt x="30" y="101"/>
                  </a:cubicBezTo>
                  <a:cubicBezTo>
                    <a:pt x="30" y="102"/>
                    <a:pt x="30" y="102"/>
                    <a:pt x="30" y="102"/>
                  </a:cubicBezTo>
                  <a:cubicBezTo>
                    <a:pt x="31" y="106"/>
                    <a:pt x="31" y="106"/>
                    <a:pt x="31" y="106"/>
                  </a:cubicBezTo>
                  <a:cubicBezTo>
                    <a:pt x="31" y="106"/>
                    <a:pt x="31" y="106"/>
                    <a:pt x="31" y="106"/>
                  </a:cubicBezTo>
                  <a:cubicBezTo>
                    <a:pt x="31" y="106"/>
                    <a:pt x="31" y="106"/>
                    <a:pt x="31" y="106"/>
                  </a:cubicBezTo>
                  <a:cubicBezTo>
                    <a:pt x="32" y="106"/>
                    <a:pt x="32" y="106"/>
                    <a:pt x="32" y="106"/>
                  </a:cubicBezTo>
                  <a:cubicBezTo>
                    <a:pt x="32" y="107"/>
                    <a:pt x="32" y="107"/>
                    <a:pt x="32" y="107"/>
                  </a:cubicBezTo>
                  <a:cubicBezTo>
                    <a:pt x="31" y="107"/>
                    <a:pt x="31" y="107"/>
                    <a:pt x="31" y="107"/>
                  </a:cubicBezTo>
                  <a:cubicBezTo>
                    <a:pt x="31" y="108"/>
                    <a:pt x="31" y="108"/>
                    <a:pt x="31" y="108"/>
                  </a:cubicBezTo>
                  <a:cubicBezTo>
                    <a:pt x="33" y="108"/>
                    <a:pt x="33" y="109"/>
                    <a:pt x="33" y="111"/>
                  </a:cubicBezTo>
                  <a:cubicBezTo>
                    <a:pt x="32" y="114"/>
                    <a:pt x="32" y="114"/>
                    <a:pt x="32" y="114"/>
                  </a:cubicBezTo>
                  <a:cubicBezTo>
                    <a:pt x="33" y="115"/>
                    <a:pt x="33" y="115"/>
                    <a:pt x="33" y="115"/>
                  </a:cubicBezTo>
                  <a:cubicBezTo>
                    <a:pt x="33" y="118"/>
                    <a:pt x="33" y="118"/>
                    <a:pt x="33" y="118"/>
                  </a:cubicBezTo>
                  <a:cubicBezTo>
                    <a:pt x="33" y="119"/>
                    <a:pt x="33" y="119"/>
                    <a:pt x="33" y="119"/>
                  </a:cubicBezTo>
                  <a:cubicBezTo>
                    <a:pt x="32" y="119"/>
                    <a:pt x="32" y="121"/>
                    <a:pt x="32" y="125"/>
                  </a:cubicBezTo>
                  <a:cubicBezTo>
                    <a:pt x="32" y="125"/>
                    <a:pt x="32" y="124"/>
                    <a:pt x="32" y="124"/>
                  </a:cubicBezTo>
                  <a:cubicBezTo>
                    <a:pt x="33" y="124"/>
                    <a:pt x="33" y="124"/>
                    <a:pt x="33" y="124"/>
                  </a:cubicBezTo>
                  <a:cubicBezTo>
                    <a:pt x="33" y="124"/>
                    <a:pt x="33" y="124"/>
                    <a:pt x="33" y="124"/>
                  </a:cubicBezTo>
                  <a:cubicBezTo>
                    <a:pt x="32" y="125"/>
                    <a:pt x="32" y="125"/>
                    <a:pt x="32" y="125"/>
                  </a:cubicBezTo>
                  <a:cubicBezTo>
                    <a:pt x="31" y="125"/>
                    <a:pt x="31" y="125"/>
                    <a:pt x="31" y="125"/>
                  </a:cubicBezTo>
                  <a:cubicBezTo>
                    <a:pt x="31" y="126"/>
                    <a:pt x="31" y="126"/>
                    <a:pt x="31" y="126"/>
                  </a:cubicBezTo>
                  <a:cubicBezTo>
                    <a:pt x="32" y="131"/>
                    <a:pt x="32" y="131"/>
                    <a:pt x="32" y="131"/>
                  </a:cubicBezTo>
                  <a:cubicBezTo>
                    <a:pt x="32" y="132"/>
                    <a:pt x="32" y="132"/>
                    <a:pt x="32" y="132"/>
                  </a:cubicBezTo>
                  <a:cubicBezTo>
                    <a:pt x="33" y="133"/>
                    <a:pt x="34" y="133"/>
                    <a:pt x="34" y="134"/>
                  </a:cubicBezTo>
                  <a:cubicBezTo>
                    <a:pt x="34" y="134"/>
                    <a:pt x="34" y="134"/>
                    <a:pt x="34" y="134"/>
                  </a:cubicBezTo>
                  <a:cubicBezTo>
                    <a:pt x="34" y="134"/>
                    <a:pt x="34" y="134"/>
                    <a:pt x="34" y="134"/>
                  </a:cubicBezTo>
                  <a:cubicBezTo>
                    <a:pt x="35" y="134"/>
                    <a:pt x="35" y="134"/>
                    <a:pt x="35" y="134"/>
                  </a:cubicBezTo>
                  <a:cubicBezTo>
                    <a:pt x="36" y="137"/>
                    <a:pt x="36" y="137"/>
                    <a:pt x="36" y="137"/>
                  </a:cubicBezTo>
                  <a:cubicBezTo>
                    <a:pt x="35" y="138"/>
                    <a:pt x="35" y="139"/>
                    <a:pt x="35" y="140"/>
                  </a:cubicBezTo>
                  <a:cubicBezTo>
                    <a:pt x="35" y="141"/>
                    <a:pt x="35" y="141"/>
                    <a:pt x="35" y="141"/>
                  </a:cubicBezTo>
                  <a:cubicBezTo>
                    <a:pt x="35" y="142"/>
                    <a:pt x="35" y="142"/>
                    <a:pt x="35" y="142"/>
                  </a:cubicBezTo>
                  <a:cubicBezTo>
                    <a:pt x="35" y="144"/>
                    <a:pt x="35" y="144"/>
                    <a:pt x="35" y="144"/>
                  </a:cubicBezTo>
                  <a:cubicBezTo>
                    <a:pt x="35" y="145"/>
                    <a:pt x="35" y="145"/>
                    <a:pt x="35" y="145"/>
                  </a:cubicBezTo>
                  <a:cubicBezTo>
                    <a:pt x="35" y="148"/>
                    <a:pt x="35" y="148"/>
                    <a:pt x="35" y="148"/>
                  </a:cubicBezTo>
                  <a:cubicBezTo>
                    <a:pt x="34" y="150"/>
                    <a:pt x="34" y="151"/>
                    <a:pt x="33" y="151"/>
                  </a:cubicBezTo>
                  <a:cubicBezTo>
                    <a:pt x="33" y="151"/>
                    <a:pt x="33" y="151"/>
                    <a:pt x="33" y="151"/>
                  </a:cubicBezTo>
                  <a:cubicBezTo>
                    <a:pt x="33" y="151"/>
                    <a:pt x="32" y="150"/>
                    <a:pt x="31" y="149"/>
                  </a:cubicBezTo>
                  <a:cubicBezTo>
                    <a:pt x="31" y="148"/>
                    <a:pt x="31" y="148"/>
                    <a:pt x="31" y="148"/>
                  </a:cubicBezTo>
                  <a:cubicBezTo>
                    <a:pt x="32" y="147"/>
                    <a:pt x="32" y="147"/>
                    <a:pt x="32" y="147"/>
                  </a:cubicBezTo>
                  <a:cubicBezTo>
                    <a:pt x="33" y="148"/>
                    <a:pt x="33" y="148"/>
                    <a:pt x="33" y="148"/>
                  </a:cubicBezTo>
                  <a:cubicBezTo>
                    <a:pt x="34" y="146"/>
                    <a:pt x="34" y="146"/>
                    <a:pt x="34" y="146"/>
                  </a:cubicBezTo>
                  <a:cubicBezTo>
                    <a:pt x="33" y="145"/>
                    <a:pt x="33" y="142"/>
                    <a:pt x="33" y="138"/>
                  </a:cubicBezTo>
                  <a:cubicBezTo>
                    <a:pt x="33" y="138"/>
                    <a:pt x="33" y="138"/>
                    <a:pt x="33" y="138"/>
                  </a:cubicBezTo>
                  <a:cubicBezTo>
                    <a:pt x="33" y="137"/>
                    <a:pt x="33" y="137"/>
                    <a:pt x="33" y="137"/>
                  </a:cubicBezTo>
                  <a:cubicBezTo>
                    <a:pt x="32" y="136"/>
                    <a:pt x="32" y="136"/>
                    <a:pt x="32" y="136"/>
                  </a:cubicBezTo>
                  <a:cubicBezTo>
                    <a:pt x="32" y="136"/>
                    <a:pt x="32" y="136"/>
                    <a:pt x="32" y="136"/>
                  </a:cubicBezTo>
                  <a:cubicBezTo>
                    <a:pt x="32" y="137"/>
                    <a:pt x="32" y="137"/>
                    <a:pt x="32" y="137"/>
                  </a:cubicBezTo>
                  <a:cubicBezTo>
                    <a:pt x="31" y="137"/>
                    <a:pt x="31" y="137"/>
                    <a:pt x="31" y="137"/>
                  </a:cubicBezTo>
                  <a:cubicBezTo>
                    <a:pt x="31" y="133"/>
                    <a:pt x="31" y="133"/>
                    <a:pt x="31" y="133"/>
                  </a:cubicBezTo>
                  <a:cubicBezTo>
                    <a:pt x="31" y="132"/>
                    <a:pt x="31" y="132"/>
                    <a:pt x="31" y="132"/>
                  </a:cubicBezTo>
                  <a:cubicBezTo>
                    <a:pt x="31" y="130"/>
                    <a:pt x="31" y="130"/>
                    <a:pt x="31" y="130"/>
                  </a:cubicBezTo>
                  <a:cubicBezTo>
                    <a:pt x="30" y="127"/>
                    <a:pt x="29" y="125"/>
                    <a:pt x="28" y="124"/>
                  </a:cubicBezTo>
                  <a:cubicBezTo>
                    <a:pt x="28" y="123"/>
                    <a:pt x="28" y="123"/>
                    <a:pt x="28" y="123"/>
                  </a:cubicBezTo>
                  <a:cubicBezTo>
                    <a:pt x="29" y="123"/>
                    <a:pt x="29" y="123"/>
                    <a:pt x="29" y="123"/>
                  </a:cubicBezTo>
                  <a:cubicBezTo>
                    <a:pt x="29" y="123"/>
                    <a:pt x="29" y="123"/>
                    <a:pt x="29" y="123"/>
                  </a:cubicBezTo>
                  <a:cubicBezTo>
                    <a:pt x="30" y="123"/>
                    <a:pt x="30" y="123"/>
                    <a:pt x="30" y="124"/>
                  </a:cubicBezTo>
                  <a:cubicBezTo>
                    <a:pt x="30" y="124"/>
                    <a:pt x="30" y="124"/>
                    <a:pt x="30" y="124"/>
                  </a:cubicBezTo>
                  <a:cubicBezTo>
                    <a:pt x="30" y="122"/>
                    <a:pt x="30" y="122"/>
                    <a:pt x="30" y="122"/>
                  </a:cubicBezTo>
                  <a:cubicBezTo>
                    <a:pt x="30" y="119"/>
                    <a:pt x="30" y="119"/>
                    <a:pt x="30" y="119"/>
                  </a:cubicBezTo>
                  <a:cubicBezTo>
                    <a:pt x="30" y="117"/>
                    <a:pt x="30" y="117"/>
                    <a:pt x="30" y="117"/>
                  </a:cubicBezTo>
                  <a:cubicBezTo>
                    <a:pt x="30" y="116"/>
                    <a:pt x="30" y="116"/>
                    <a:pt x="30" y="116"/>
                  </a:cubicBezTo>
                  <a:cubicBezTo>
                    <a:pt x="30" y="116"/>
                    <a:pt x="30" y="116"/>
                    <a:pt x="30" y="116"/>
                  </a:cubicBezTo>
                  <a:cubicBezTo>
                    <a:pt x="30" y="115"/>
                    <a:pt x="30" y="115"/>
                    <a:pt x="30" y="115"/>
                  </a:cubicBezTo>
                  <a:cubicBezTo>
                    <a:pt x="30" y="114"/>
                    <a:pt x="30" y="114"/>
                    <a:pt x="30" y="114"/>
                  </a:cubicBezTo>
                  <a:cubicBezTo>
                    <a:pt x="30" y="113"/>
                    <a:pt x="30" y="113"/>
                    <a:pt x="30" y="113"/>
                  </a:cubicBezTo>
                  <a:cubicBezTo>
                    <a:pt x="30" y="112"/>
                    <a:pt x="30" y="112"/>
                    <a:pt x="30" y="112"/>
                  </a:cubicBezTo>
                  <a:cubicBezTo>
                    <a:pt x="30" y="112"/>
                    <a:pt x="30" y="112"/>
                    <a:pt x="30" y="112"/>
                  </a:cubicBezTo>
                  <a:cubicBezTo>
                    <a:pt x="30" y="111"/>
                    <a:pt x="30" y="111"/>
                    <a:pt x="30" y="111"/>
                  </a:cubicBezTo>
                  <a:cubicBezTo>
                    <a:pt x="30" y="111"/>
                    <a:pt x="30" y="111"/>
                    <a:pt x="30" y="111"/>
                  </a:cubicBezTo>
                  <a:cubicBezTo>
                    <a:pt x="30" y="108"/>
                    <a:pt x="30" y="108"/>
                    <a:pt x="30" y="108"/>
                  </a:cubicBezTo>
                  <a:cubicBezTo>
                    <a:pt x="29" y="109"/>
                    <a:pt x="29" y="109"/>
                    <a:pt x="29" y="109"/>
                  </a:cubicBezTo>
                  <a:cubicBezTo>
                    <a:pt x="28" y="108"/>
                    <a:pt x="28" y="108"/>
                    <a:pt x="28" y="108"/>
                  </a:cubicBezTo>
                  <a:cubicBezTo>
                    <a:pt x="28" y="108"/>
                    <a:pt x="28" y="108"/>
                    <a:pt x="28" y="108"/>
                  </a:cubicBezTo>
                  <a:cubicBezTo>
                    <a:pt x="29" y="107"/>
                    <a:pt x="29" y="107"/>
                    <a:pt x="29" y="107"/>
                  </a:cubicBezTo>
                  <a:cubicBezTo>
                    <a:pt x="28" y="107"/>
                    <a:pt x="28" y="107"/>
                    <a:pt x="28" y="106"/>
                  </a:cubicBezTo>
                  <a:cubicBezTo>
                    <a:pt x="29" y="106"/>
                    <a:pt x="29" y="106"/>
                    <a:pt x="29" y="106"/>
                  </a:cubicBezTo>
                  <a:cubicBezTo>
                    <a:pt x="30" y="106"/>
                    <a:pt x="30" y="106"/>
                    <a:pt x="30" y="106"/>
                  </a:cubicBezTo>
                  <a:cubicBezTo>
                    <a:pt x="30" y="105"/>
                    <a:pt x="30" y="105"/>
                    <a:pt x="30" y="105"/>
                  </a:cubicBezTo>
                  <a:cubicBezTo>
                    <a:pt x="30" y="103"/>
                    <a:pt x="29" y="101"/>
                    <a:pt x="28" y="99"/>
                  </a:cubicBezTo>
                  <a:cubicBezTo>
                    <a:pt x="27" y="99"/>
                    <a:pt x="27" y="99"/>
                    <a:pt x="27" y="99"/>
                  </a:cubicBezTo>
                  <a:cubicBezTo>
                    <a:pt x="27" y="100"/>
                    <a:pt x="27" y="101"/>
                    <a:pt x="28" y="102"/>
                  </a:cubicBezTo>
                  <a:cubicBezTo>
                    <a:pt x="28" y="103"/>
                    <a:pt x="28" y="103"/>
                    <a:pt x="28" y="103"/>
                  </a:cubicBezTo>
                  <a:cubicBezTo>
                    <a:pt x="29" y="103"/>
                    <a:pt x="29" y="103"/>
                    <a:pt x="29" y="104"/>
                  </a:cubicBezTo>
                  <a:cubicBezTo>
                    <a:pt x="29" y="105"/>
                    <a:pt x="29" y="105"/>
                    <a:pt x="29" y="105"/>
                  </a:cubicBezTo>
                  <a:cubicBezTo>
                    <a:pt x="28" y="106"/>
                    <a:pt x="28" y="106"/>
                    <a:pt x="28" y="106"/>
                  </a:cubicBezTo>
                  <a:cubicBezTo>
                    <a:pt x="28" y="106"/>
                    <a:pt x="28" y="106"/>
                    <a:pt x="28" y="106"/>
                  </a:cubicBezTo>
                  <a:cubicBezTo>
                    <a:pt x="27" y="106"/>
                    <a:pt x="27" y="105"/>
                    <a:pt x="27" y="104"/>
                  </a:cubicBezTo>
                  <a:cubicBezTo>
                    <a:pt x="27" y="103"/>
                    <a:pt x="27" y="103"/>
                    <a:pt x="27" y="103"/>
                  </a:cubicBezTo>
                  <a:cubicBezTo>
                    <a:pt x="27" y="102"/>
                    <a:pt x="26" y="101"/>
                    <a:pt x="26" y="101"/>
                  </a:cubicBezTo>
                  <a:cubicBezTo>
                    <a:pt x="26" y="100"/>
                    <a:pt x="26" y="100"/>
                    <a:pt x="26" y="100"/>
                  </a:cubicBezTo>
                  <a:cubicBezTo>
                    <a:pt x="26" y="100"/>
                    <a:pt x="26" y="100"/>
                    <a:pt x="26" y="100"/>
                  </a:cubicBezTo>
                  <a:cubicBezTo>
                    <a:pt x="26" y="100"/>
                    <a:pt x="26" y="100"/>
                    <a:pt x="26" y="100"/>
                  </a:cubicBezTo>
                  <a:cubicBezTo>
                    <a:pt x="26" y="99"/>
                    <a:pt x="26" y="99"/>
                    <a:pt x="26" y="99"/>
                  </a:cubicBezTo>
                  <a:cubicBezTo>
                    <a:pt x="26" y="99"/>
                    <a:pt x="26" y="99"/>
                    <a:pt x="26" y="99"/>
                  </a:cubicBezTo>
                  <a:cubicBezTo>
                    <a:pt x="25" y="96"/>
                    <a:pt x="25" y="96"/>
                    <a:pt x="25" y="96"/>
                  </a:cubicBezTo>
                  <a:cubicBezTo>
                    <a:pt x="25" y="95"/>
                    <a:pt x="25" y="95"/>
                    <a:pt x="25" y="95"/>
                  </a:cubicBezTo>
                  <a:cubicBezTo>
                    <a:pt x="25" y="93"/>
                    <a:pt x="25" y="92"/>
                    <a:pt x="24" y="92"/>
                  </a:cubicBezTo>
                  <a:cubicBezTo>
                    <a:pt x="25" y="92"/>
                    <a:pt x="25" y="92"/>
                    <a:pt x="25" y="92"/>
                  </a:cubicBezTo>
                  <a:cubicBezTo>
                    <a:pt x="25" y="91"/>
                    <a:pt x="25" y="91"/>
                    <a:pt x="25" y="91"/>
                  </a:cubicBezTo>
                  <a:cubicBezTo>
                    <a:pt x="24" y="92"/>
                    <a:pt x="24" y="92"/>
                    <a:pt x="24" y="92"/>
                  </a:cubicBezTo>
                  <a:cubicBezTo>
                    <a:pt x="24" y="92"/>
                    <a:pt x="24" y="92"/>
                    <a:pt x="24" y="92"/>
                  </a:cubicBezTo>
                  <a:cubicBezTo>
                    <a:pt x="24" y="91"/>
                    <a:pt x="24" y="91"/>
                    <a:pt x="24" y="91"/>
                  </a:cubicBezTo>
                  <a:cubicBezTo>
                    <a:pt x="24" y="90"/>
                    <a:pt x="24" y="90"/>
                    <a:pt x="24" y="90"/>
                  </a:cubicBezTo>
                  <a:cubicBezTo>
                    <a:pt x="23" y="90"/>
                    <a:pt x="23" y="90"/>
                    <a:pt x="23" y="90"/>
                  </a:cubicBezTo>
                  <a:cubicBezTo>
                    <a:pt x="22" y="90"/>
                    <a:pt x="22" y="90"/>
                    <a:pt x="22" y="90"/>
                  </a:cubicBezTo>
                  <a:cubicBezTo>
                    <a:pt x="22" y="90"/>
                    <a:pt x="22" y="90"/>
                    <a:pt x="22" y="90"/>
                  </a:cubicBezTo>
                  <a:cubicBezTo>
                    <a:pt x="22" y="87"/>
                    <a:pt x="22" y="87"/>
                    <a:pt x="22" y="87"/>
                  </a:cubicBezTo>
                  <a:cubicBezTo>
                    <a:pt x="21" y="88"/>
                    <a:pt x="21" y="88"/>
                    <a:pt x="21" y="88"/>
                  </a:cubicBezTo>
                  <a:cubicBezTo>
                    <a:pt x="21" y="88"/>
                    <a:pt x="21" y="88"/>
                    <a:pt x="21" y="88"/>
                  </a:cubicBezTo>
                  <a:cubicBezTo>
                    <a:pt x="21" y="87"/>
                    <a:pt x="20" y="86"/>
                    <a:pt x="20" y="86"/>
                  </a:cubicBezTo>
                  <a:cubicBezTo>
                    <a:pt x="21" y="88"/>
                    <a:pt x="21" y="88"/>
                    <a:pt x="21" y="88"/>
                  </a:cubicBezTo>
                  <a:cubicBezTo>
                    <a:pt x="20" y="90"/>
                    <a:pt x="20" y="90"/>
                    <a:pt x="20" y="90"/>
                  </a:cubicBezTo>
                  <a:cubicBezTo>
                    <a:pt x="21" y="90"/>
                    <a:pt x="21" y="90"/>
                    <a:pt x="21" y="90"/>
                  </a:cubicBezTo>
                  <a:cubicBezTo>
                    <a:pt x="21" y="90"/>
                    <a:pt x="21" y="90"/>
                    <a:pt x="21" y="90"/>
                  </a:cubicBezTo>
                  <a:cubicBezTo>
                    <a:pt x="20" y="91"/>
                    <a:pt x="20" y="91"/>
                    <a:pt x="20" y="91"/>
                  </a:cubicBezTo>
                  <a:cubicBezTo>
                    <a:pt x="20" y="91"/>
                    <a:pt x="20" y="90"/>
                    <a:pt x="19" y="89"/>
                  </a:cubicBezTo>
                  <a:cubicBezTo>
                    <a:pt x="19" y="89"/>
                    <a:pt x="19" y="89"/>
                    <a:pt x="19" y="89"/>
                  </a:cubicBezTo>
                  <a:cubicBezTo>
                    <a:pt x="19" y="89"/>
                    <a:pt x="19" y="89"/>
                    <a:pt x="19" y="89"/>
                  </a:cubicBezTo>
                  <a:cubicBezTo>
                    <a:pt x="17" y="88"/>
                    <a:pt x="17" y="88"/>
                    <a:pt x="17" y="88"/>
                  </a:cubicBezTo>
                  <a:cubicBezTo>
                    <a:pt x="18" y="88"/>
                    <a:pt x="18" y="88"/>
                    <a:pt x="18" y="88"/>
                  </a:cubicBezTo>
                  <a:cubicBezTo>
                    <a:pt x="18" y="88"/>
                    <a:pt x="18" y="88"/>
                    <a:pt x="18" y="88"/>
                  </a:cubicBezTo>
                  <a:cubicBezTo>
                    <a:pt x="18" y="88"/>
                    <a:pt x="18" y="88"/>
                    <a:pt x="18" y="88"/>
                  </a:cubicBezTo>
                  <a:cubicBezTo>
                    <a:pt x="19" y="88"/>
                    <a:pt x="19" y="88"/>
                    <a:pt x="19" y="88"/>
                  </a:cubicBezTo>
                  <a:cubicBezTo>
                    <a:pt x="19" y="88"/>
                    <a:pt x="19" y="88"/>
                    <a:pt x="19" y="88"/>
                  </a:cubicBezTo>
                  <a:cubicBezTo>
                    <a:pt x="18" y="87"/>
                    <a:pt x="18" y="87"/>
                    <a:pt x="18" y="87"/>
                  </a:cubicBezTo>
                  <a:cubicBezTo>
                    <a:pt x="19" y="86"/>
                    <a:pt x="19" y="86"/>
                    <a:pt x="19" y="86"/>
                  </a:cubicBezTo>
                  <a:cubicBezTo>
                    <a:pt x="19" y="84"/>
                    <a:pt x="19" y="84"/>
                    <a:pt x="19" y="84"/>
                  </a:cubicBezTo>
                  <a:cubicBezTo>
                    <a:pt x="19" y="83"/>
                    <a:pt x="19" y="83"/>
                    <a:pt x="19" y="83"/>
                  </a:cubicBezTo>
                  <a:cubicBezTo>
                    <a:pt x="18" y="83"/>
                    <a:pt x="17" y="83"/>
                    <a:pt x="17" y="83"/>
                  </a:cubicBezTo>
                  <a:cubicBezTo>
                    <a:pt x="19" y="83"/>
                    <a:pt x="19" y="83"/>
                    <a:pt x="19" y="83"/>
                  </a:cubicBezTo>
                  <a:cubicBezTo>
                    <a:pt x="18" y="81"/>
                    <a:pt x="17" y="79"/>
                    <a:pt x="16" y="79"/>
                  </a:cubicBezTo>
                  <a:cubicBezTo>
                    <a:pt x="16" y="78"/>
                    <a:pt x="16" y="78"/>
                    <a:pt x="16" y="78"/>
                  </a:cubicBezTo>
                  <a:cubicBezTo>
                    <a:pt x="16" y="78"/>
                    <a:pt x="16" y="78"/>
                    <a:pt x="16" y="78"/>
                  </a:cubicBezTo>
                  <a:cubicBezTo>
                    <a:pt x="16" y="80"/>
                    <a:pt x="16" y="80"/>
                    <a:pt x="16" y="80"/>
                  </a:cubicBezTo>
                  <a:cubicBezTo>
                    <a:pt x="16" y="80"/>
                    <a:pt x="16" y="80"/>
                    <a:pt x="16" y="80"/>
                  </a:cubicBezTo>
                  <a:cubicBezTo>
                    <a:pt x="17" y="80"/>
                    <a:pt x="17" y="80"/>
                    <a:pt x="17" y="80"/>
                  </a:cubicBezTo>
                  <a:cubicBezTo>
                    <a:pt x="17" y="80"/>
                    <a:pt x="17" y="80"/>
                    <a:pt x="17" y="80"/>
                  </a:cubicBezTo>
                  <a:cubicBezTo>
                    <a:pt x="17" y="80"/>
                    <a:pt x="17" y="80"/>
                    <a:pt x="17" y="80"/>
                  </a:cubicBezTo>
                  <a:cubicBezTo>
                    <a:pt x="17" y="81"/>
                    <a:pt x="17" y="81"/>
                    <a:pt x="17" y="81"/>
                  </a:cubicBezTo>
                  <a:cubicBezTo>
                    <a:pt x="17" y="81"/>
                    <a:pt x="17" y="81"/>
                    <a:pt x="17" y="81"/>
                  </a:cubicBezTo>
                  <a:cubicBezTo>
                    <a:pt x="17" y="81"/>
                    <a:pt x="17" y="81"/>
                    <a:pt x="17" y="81"/>
                  </a:cubicBezTo>
                  <a:cubicBezTo>
                    <a:pt x="16" y="81"/>
                    <a:pt x="16" y="81"/>
                    <a:pt x="16" y="81"/>
                  </a:cubicBezTo>
                  <a:cubicBezTo>
                    <a:pt x="16" y="82"/>
                    <a:pt x="16" y="82"/>
                    <a:pt x="16" y="82"/>
                  </a:cubicBezTo>
                  <a:cubicBezTo>
                    <a:pt x="16" y="83"/>
                    <a:pt x="16" y="83"/>
                    <a:pt x="16" y="83"/>
                  </a:cubicBezTo>
                  <a:cubicBezTo>
                    <a:pt x="16" y="84"/>
                    <a:pt x="16" y="84"/>
                    <a:pt x="16" y="84"/>
                  </a:cubicBezTo>
                  <a:cubicBezTo>
                    <a:pt x="16" y="83"/>
                    <a:pt x="16" y="83"/>
                    <a:pt x="16" y="83"/>
                  </a:cubicBezTo>
                  <a:cubicBezTo>
                    <a:pt x="17" y="83"/>
                    <a:pt x="17" y="83"/>
                    <a:pt x="17" y="83"/>
                  </a:cubicBezTo>
                  <a:cubicBezTo>
                    <a:pt x="17" y="84"/>
                    <a:pt x="17" y="84"/>
                    <a:pt x="17" y="84"/>
                  </a:cubicBezTo>
                  <a:cubicBezTo>
                    <a:pt x="16" y="85"/>
                    <a:pt x="16" y="85"/>
                    <a:pt x="16" y="85"/>
                  </a:cubicBezTo>
                  <a:cubicBezTo>
                    <a:pt x="16" y="86"/>
                    <a:pt x="16" y="86"/>
                    <a:pt x="16" y="86"/>
                  </a:cubicBezTo>
                  <a:cubicBezTo>
                    <a:pt x="17" y="86"/>
                    <a:pt x="17" y="86"/>
                    <a:pt x="17" y="86"/>
                  </a:cubicBezTo>
                  <a:cubicBezTo>
                    <a:pt x="17" y="86"/>
                    <a:pt x="17" y="86"/>
                    <a:pt x="17" y="86"/>
                  </a:cubicBezTo>
                  <a:cubicBezTo>
                    <a:pt x="16" y="86"/>
                    <a:pt x="16" y="86"/>
                    <a:pt x="16" y="86"/>
                  </a:cubicBezTo>
                  <a:cubicBezTo>
                    <a:pt x="16" y="87"/>
                    <a:pt x="16" y="87"/>
                    <a:pt x="16" y="87"/>
                  </a:cubicBezTo>
                  <a:cubicBezTo>
                    <a:pt x="17" y="89"/>
                    <a:pt x="17" y="89"/>
                    <a:pt x="17" y="89"/>
                  </a:cubicBezTo>
                  <a:cubicBezTo>
                    <a:pt x="17" y="90"/>
                    <a:pt x="17" y="90"/>
                    <a:pt x="17" y="90"/>
                  </a:cubicBezTo>
                  <a:cubicBezTo>
                    <a:pt x="17" y="92"/>
                    <a:pt x="17" y="92"/>
                    <a:pt x="17" y="92"/>
                  </a:cubicBezTo>
                  <a:cubicBezTo>
                    <a:pt x="17" y="92"/>
                    <a:pt x="17" y="93"/>
                    <a:pt x="17" y="93"/>
                  </a:cubicBezTo>
                  <a:cubicBezTo>
                    <a:pt x="17" y="93"/>
                    <a:pt x="17" y="94"/>
                    <a:pt x="17" y="94"/>
                  </a:cubicBezTo>
                  <a:cubicBezTo>
                    <a:pt x="17" y="96"/>
                    <a:pt x="17" y="97"/>
                    <a:pt x="18" y="97"/>
                  </a:cubicBezTo>
                  <a:cubicBezTo>
                    <a:pt x="18" y="97"/>
                    <a:pt x="18" y="97"/>
                    <a:pt x="18" y="97"/>
                  </a:cubicBezTo>
                  <a:cubicBezTo>
                    <a:pt x="17" y="97"/>
                    <a:pt x="17" y="97"/>
                    <a:pt x="17" y="97"/>
                  </a:cubicBezTo>
                  <a:cubicBezTo>
                    <a:pt x="17" y="98"/>
                    <a:pt x="18" y="99"/>
                    <a:pt x="19" y="100"/>
                  </a:cubicBezTo>
                  <a:cubicBezTo>
                    <a:pt x="19" y="102"/>
                    <a:pt x="19" y="102"/>
                    <a:pt x="19" y="102"/>
                  </a:cubicBezTo>
                  <a:cubicBezTo>
                    <a:pt x="19" y="103"/>
                    <a:pt x="19" y="103"/>
                    <a:pt x="19" y="103"/>
                  </a:cubicBezTo>
                  <a:cubicBezTo>
                    <a:pt x="19" y="103"/>
                    <a:pt x="19" y="103"/>
                    <a:pt x="19" y="103"/>
                  </a:cubicBezTo>
                  <a:cubicBezTo>
                    <a:pt x="19" y="104"/>
                    <a:pt x="18" y="105"/>
                    <a:pt x="18" y="105"/>
                  </a:cubicBezTo>
                  <a:cubicBezTo>
                    <a:pt x="17" y="105"/>
                    <a:pt x="17" y="105"/>
                    <a:pt x="17" y="105"/>
                  </a:cubicBezTo>
                  <a:cubicBezTo>
                    <a:pt x="16" y="104"/>
                    <a:pt x="16" y="104"/>
                    <a:pt x="16" y="104"/>
                  </a:cubicBezTo>
                  <a:cubicBezTo>
                    <a:pt x="16" y="104"/>
                    <a:pt x="16" y="104"/>
                    <a:pt x="16" y="104"/>
                  </a:cubicBezTo>
                  <a:cubicBezTo>
                    <a:pt x="16" y="103"/>
                    <a:pt x="16" y="103"/>
                    <a:pt x="16" y="103"/>
                  </a:cubicBezTo>
                  <a:cubicBezTo>
                    <a:pt x="17" y="99"/>
                    <a:pt x="17" y="99"/>
                    <a:pt x="17" y="99"/>
                  </a:cubicBezTo>
                  <a:cubicBezTo>
                    <a:pt x="16" y="98"/>
                    <a:pt x="16" y="97"/>
                    <a:pt x="16" y="96"/>
                  </a:cubicBezTo>
                  <a:cubicBezTo>
                    <a:pt x="15" y="95"/>
                    <a:pt x="15" y="95"/>
                    <a:pt x="15" y="95"/>
                  </a:cubicBezTo>
                  <a:cubicBezTo>
                    <a:pt x="15" y="95"/>
                    <a:pt x="15" y="95"/>
                    <a:pt x="15" y="95"/>
                  </a:cubicBezTo>
                  <a:cubicBezTo>
                    <a:pt x="15" y="93"/>
                    <a:pt x="15" y="93"/>
                    <a:pt x="15" y="93"/>
                  </a:cubicBezTo>
                  <a:cubicBezTo>
                    <a:pt x="15" y="92"/>
                    <a:pt x="15" y="92"/>
                    <a:pt x="15" y="92"/>
                  </a:cubicBezTo>
                  <a:cubicBezTo>
                    <a:pt x="15" y="92"/>
                    <a:pt x="15" y="92"/>
                    <a:pt x="15" y="92"/>
                  </a:cubicBezTo>
                  <a:cubicBezTo>
                    <a:pt x="14" y="92"/>
                    <a:pt x="14" y="92"/>
                    <a:pt x="14" y="92"/>
                  </a:cubicBezTo>
                  <a:cubicBezTo>
                    <a:pt x="15" y="91"/>
                    <a:pt x="15" y="91"/>
                    <a:pt x="15" y="91"/>
                  </a:cubicBezTo>
                  <a:cubicBezTo>
                    <a:pt x="15" y="88"/>
                    <a:pt x="15" y="88"/>
                    <a:pt x="15" y="88"/>
                  </a:cubicBezTo>
                  <a:cubicBezTo>
                    <a:pt x="14" y="89"/>
                    <a:pt x="14" y="89"/>
                    <a:pt x="14" y="89"/>
                  </a:cubicBezTo>
                  <a:cubicBezTo>
                    <a:pt x="14" y="89"/>
                    <a:pt x="14" y="89"/>
                    <a:pt x="14" y="89"/>
                  </a:cubicBezTo>
                  <a:cubicBezTo>
                    <a:pt x="13" y="88"/>
                    <a:pt x="13" y="88"/>
                    <a:pt x="13" y="88"/>
                  </a:cubicBezTo>
                  <a:cubicBezTo>
                    <a:pt x="12" y="88"/>
                    <a:pt x="12" y="88"/>
                    <a:pt x="12" y="88"/>
                  </a:cubicBezTo>
                  <a:cubicBezTo>
                    <a:pt x="13" y="89"/>
                    <a:pt x="13" y="89"/>
                    <a:pt x="13" y="89"/>
                  </a:cubicBezTo>
                  <a:cubicBezTo>
                    <a:pt x="13" y="90"/>
                    <a:pt x="13" y="90"/>
                    <a:pt x="13" y="90"/>
                  </a:cubicBezTo>
                  <a:cubicBezTo>
                    <a:pt x="12" y="90"/>
                    <a:pt x="12" y="90"/>
                    <a:pt x="12" y="90"/>
                  </a:cubicBezTo>
                  <a:cubicBezTo>
                    <a:pt x="12" y="89"/>
                    <a:pt x="12" y="89"/>
                    <a:pt x="12" y="89"/>
                  </a:cubicBezTo>
                  <a:cubicBezTo>
                    <a:pt x="12" y="89"/>
                    <a:pt x="12" y="89"/>
                    <a:pt x="12" y="89"/>
                  </a:cubicBezTo>
                  <a:cubicBezTo>
                    <a:pt x="12" y="89"/>
                    <a:pt x="12" y="89"/>
                    <a:pt x="12" y="89"/>
                  </a:cubicBezTo>
                  <a:cubicBezTo>
                    <a:pt x="12" y="88"/>
                    <a:pt x="11" y="87"/>
                    <a:pt x="10" y="87"/>
                  </a:cubicBezTo>
                  <a:cubicBezTo>
                    <a:pt x="10" y="86"/>
                    <a:pt x="10" y="86"/>
                    <a:pt x="10" y="86"/>
                  </a:cubicBezTo>
                  <a:cubicBezTo>
                    <a:pt x="12" y="86"/>
                    <a:pt x="12" y="86"/>
                    <a:pt x="12" y="86"/>
                  </a:cubicBezTo>
                  <a:cubicBezTo>
                    <a:pt x="12" y="86"/>
                    <a:pt x="12" y="86"/>
                    <a:pt x="12" y="86"/>
                  </a:cubicBezTo>
                  <a:cubicBezTo>
                    <a:pt x="13" y="87"/>
                    <a:pt x="13" y="87"/>
                    <a:pt x="13" y="87"/>
                  </a:cubicBezTo>
                  <a:cubicBezTo>
                    <a:pt x="13" y="87"/>
                    <a:pt x="13" y="87"/>
                    <a:pt x="13" y="87"/>
                  </a:cubicBezTo>
                  <a:cubicBezTo>
                    <a:pt x="15" y="87"/>
                    <a:pt x="15" y="87"/>
                    <a:pt x="15" y="87"/>
                  </a:cubicBezTo>
                  <a:cubicBezTo>
                    <a:pt x="15" y="87"/>
                    <a:pt x="15" y="87"/>
                    <a:pt x="15" y="87"/>
                  </a:cubicBezTo>
                  <a:cubicBezTo>
                    <a:pt x="15" y="87"/>
                    <a:pt x="15" y="87"/>
                    <a:pt x="15" y="87"/>
                  </a:cubicBezTo>
                  <a:cubicBezTo>
                    <a:pt x="15" y="87"/>
                    <a:pt x="15" y="87"/>
                    <a:pt x="15" y="87"/>
                  </a:cubicBezTo>
                  <a:cubicBezTo>
                    <a:pt x="15" y="87"/>
                    <a:pt x="15" y="87"/>
                    <a:pt x="15" y="87"/>
                  </a:cubicBezTo>
                  <a:cubicBezTo>
                    <a:pt x="15" y="86"/>
                    <a:pt x="15" y="86"/>
                    <a:pt x="15" y="86"/>
                  </a:cubicBezTo>
                  <a:cubicBezTo>
                    <a:pt x="15" y="86"/>
                    <a:pt x="15" y="86"/>
                    <a:pt x="15" y="86"/>
                  </a:cubicBezTo>
                  <a:cubicBezTo>
                    <a:pt x="15" y="86"/>
                    <a:pt x="15" y="86"/>
                    <a:pt x="15" y="86"/>
                  </a:cubicBezTo>
                  <a:cubicBezTo>
                    <a:pt x="15" y="85"/>
                    <a:pt x="15" y="85"/>
                    <a:pt x="15" y="85"/>
                  </a:cubicBezTo>
                  <a:cubicBezTo>
                    <a:pt x="14" y="86"/>
                    <a:pt x="14" y="86"/>
                    <a:pt x="14" y="86"/>
                  </a:cubicBezTo>
                  <a:cubicBezTo>
                    <a:pt x="13" y="86"/>
                    <a:pt x="13" y="86"/>
                    <a:pt x="13" y="86"/>
                  </a:cubicBezTo>
                  <a:cubicBezTo>
                    <a:pt x="13" y="85"/>
                    <a:pt x="13" y="85"/>
                    <a:pt x="13" y="85"/>
                  </a:cubicBezTo>
                  <a:cubicBezTo>
                    <a:pt x="14" y="85"/>
                    <a:pt x="14" y="84"/>
                    <a:pt x="14" y="84"/>
                  </a:cubicBezTo>
                  <a:cubicBezTo>
                    <a:pt x="14" y="82"/>
                    <a:pt x="13" y="81"/>
                    <a:pt x="12" y="81"/>
                  </a:cubicBezTo>
                  <a:cubicBezTo>
                    <a:pt x="12" y="81"/>
                    <a:pt x="12" y="81"/>
                    <a:pt x="12" y="81"/>
                  </a:cubicBezTo>
                  <a:cubicBezTo>
                    <a:pt x="11" y="81"/>
                    <a:pt x="11" y="82"/>
                    <a:pt x="11" y="83"/>
                  </a:cubicBezTo>
                  <a:cubicBezTo>
                    <a:pt x="11" y="84"/>
                    <a:pt x="11" y="84"/>
                    <a:pt x="11" y="84"/>
                  </a:cubicBezTo>
                  <a:cubicBezTo>
                    <a:pt x="11" y="86"/>
                    <a:pt x="11" y="86"/>
                    <a:pt x="11" y="86"/>
                  </a:cubicBezTo>
                  <a:cubicBezTo>
                    <a:pt x="11" y="86"/>
                    <a:pt x="11" y="86"/>
                    <a:pt x="11" y="86"/>
                  </a:cubicBezTo>
                  <a:cubicBezTo>
                    <a:pt x="11" y="86"/>
                    <a:pt x="10" y="85"/>
                    <a:pt x="10" y="85"/>
                  </a:cubicBezTo>
                  <a:cubicBezTo>
                    <a:pt x="9" y="86"/>
                    <a:pt x="9" y="86"/>
                    <a:pt x="9" y="86"/>
                  </a:cubicBezTo>
                  <a:cubicBezTo>
                    <a:pt x="9" y="84"/>
                    <a:pt x="9" y="84"/>
                    <a:pt x="9" y="84"/>
                  </a:cubicBezTo>
                  <a:cubicBezTo>
                    <a:pt x="10" y="84"/>
                    <a:pt x="10" y="84"/>
                    <a:pt x="10" y="84"/>
                  </a:cubicBezTo>
                  <a:cubicBezTo>
                    <a:pt x="10" y="83"/>
                    <a:pt x="10" y="83"/>
                    <a:pt x="10" y="83"/>
                  </a:cubicBezTo>
                  <a:cubicBezTo>
                    <a:pt x="10" y="82"/>
                    <a:pt x="10" y="82"/>
                    <a:pt x="10" y="82"/>
                  </a:cubicBezTo>
                  <a:cubicBezTo>
                    <a:pt x="10" y="82"/>
                    <a:pt x="10" y="82"/>
                    <a:pt x="10" y="82"/>
                  </a:cubicBezTo>
                  <a:cubicBezTo>
                    <a:pt x="9" y="82"/>
                    <a:pt x="9" y="81"/>
                    <a:pt x="9" y="80"/>
                  </a:cubicBezTo>
                  <a:cubicBezTo>
                    <a:pt x="9" y="80"/>
                    <a:pt x="9" y="80"/>
                    <a:pt x="9" y="79"/>
                  </a:cubicBezTo>
                  <a:cubicBezTo>
                    <a:pt x="10" y="79"/>
                    <a:pt x="10" y="79"/>
                    <a:pt x="10" y="79"/>
                  </a:cubicBezTo>
                  <a:cubicBezTo>
                    <a:pt x="11" y="80"/>
                    <a:pt x="11" y="80"/>
                    <a:pt x="11" y="80"/>
                  </a:cubicBezTo>
                  <a:cubicBezTo>
                    <a:pt x="11" y="79"/>
                    <a:pt x="11" y="79"/>
                    <a:pt x="11" y="79"/>
                  </a:cubicBezTo>
                  <a:cubicBezTo>
                    <a:pt x="11" y="79"/>
                    <a:pt x="11" y="79"/>
                    <a:pt x="11" y="79"/>
                  </a:cubicBezTo>
                  <a:cubicBezTo>
                    <a:pt x="10" y="79"/>
                    <a:pt x="10" y="79"/>
                    <a:pt x="10" y="79"/>
                  </a:cubicBezTo>
                  <a:cubicBezTo>
                    <a:pt x="10" y="77"/>
                    <a:pt x="10" y="77"/>
                    <a:pt x="10" y="77"/>
                  </a:cubicBezTo>
                  <a:cubicBezTo>
                    <a:pt x="10" y="77"/>
                    <a:pt x="10" y="77"/>
                    <a:pt x="10" y="77"/>
                  </a:cubicBezTo>
                  <a:cubicBezTo>
                    <a:pt x="10" y="77"/>
                    <a:pt x="10" y="76"/>
                    <a:pt x="10" y="76"/>
                  </a:cubicBezTo>
                  <a:cubicBezTo>
                    <a:pt x="10" y="76"/>
                    <a:pt x="10" y="76"/>
                    <a:pt x="10" y="76"/>
                  </a:cubicBezTo>
                  <a:cubicBezTo>
                    <a:pt x="10" y="75"/>
                    <a:pt x="10" y="75"/>
                    <a:pt x="11" y="75"/>
                  </a:cubicBezTo>
                  <a:cubicBezTo>
                    <a:pt x="12" y="75"/>
                    <a:pt x="12" y="75"/>
                    <a:pt x="12" y="75"/>
                  </a:cubicBezTo>
                  <a:cubicBezTo>
                    <a:pt x="12" y="75"/>
                    <a:pt x="12" y="75"/>
                    <a:pt x="12" y="75"/>
                  </a:cubicBezTo>
                  <a:cubicBezTo>
                    <a:pt x="11" y="77"/>
                    <a:pt x="11" y="77"/>
                    <a:pt x="11" y="77"/>
                  </a:cubicBezTo>
                  <a:cubicBezTo>
                    <a:pt x="14" y="78"/>
                    <a:pt x="14" y="78"/>
                    <a:pt x="14" y="78"/>
                  </a:cubicBezTo>
                  <a:cubicBezTo>
                    <a:pt x="14" y="78"/>
                    <a:pt x="14" y="78"/>
                    <a:pt x="14" y="78"/>
                  </a:cubicBezTo>
                  <a:cubicBezTo>
                    <a:pt x="14" y="78"/>
                    <a:pt x="14" y="78"/>
                    <a:pt x="14" y="78"/>
                  </a:cubicBezTo>
                  <a:cubicBezTo>
                    <a:pt x="14" y="78"/>
                    <a:pt x="13" y="77"/>
                    <a:pt x="13" y="76"/>
                  </a:cubicBezTo>
                  <a:cubicBezTo>
                    <a:pt x="13" y="77"/>
                    <a:pt x="13" y="77"/>
                    <a:pt x="13" y="77"/>
                  </a:cubicBezTo>
                  <a:cubicBezTo>
                    <a:pt x="12" y="77"/>
                    <a:pt x="12" y="77"/>
                    <a:pt x="12" y="77"/>
                  </a:cubicBezTo>
                  <a:cubicBezTo>
                    <a:pt x="12" y="76"/>
                    <a:pt x="12" y="76"/>
                    <a:pt x="12" y="76"/>
                  </a:cubicBezTo>
                  <a:cubicBezTo>
                    <a:pt x="12" y="76"/>
                    <a:pt x="13" y="76"/>
                    <a:pt x="14" y="75"/>
                  </a:cubicBezTo>
                  <a:cubicBezTo>
                    <a:pt x="14" y="74"/>
                    <a:pt x="14" y="74"/>
                    <a:pt x="14" y="74"/>
                  </a:cubicBezTo>
                  <a:cubicBezTo>
                    <a:pt x="13" y="73"/>
                    <a:pt x="13" y="73"/>
                    <a:pt x="13" y="73"/>
                  </a:cubicBezTo>
                  <a:cubicBezTo>
                    <a:pt x="12" y="74"/>
                    <a:pt x="12" y="74"/>
                    <a:pt x="12" y="74"/>
                  </a:cubicBezTo>
                  <a:cubicBezTo>
                    <a:pt x="12" y="74"/>
                    <a:pt x="12" y="74"/>
                    <a:pt x="12" y="74"/>
                  </a:cubicBezTo>
                  <a:cubicBezTo>
                    <a:pt x="12" y="74"/>
                    <a:pt x="12" y="74"/>
                    <a:pt x="12" y="74"/>
                  </a:cubicBezTo>
                  <a:cubicBezTo>
                    <a:pt x="11" y="74"/>
                    <a:pt x="11" y="74"/>
                    <a:pt x="11" y="74"/>
                  </a:cubicBezTo>
                  <a:cubicBezTo>
                    <a:pt x="11" y="74"/>
                    <a:pt x="11" y="74"/>
                    <a:pt x="11" y="74"/>
                  </a:cubicBezTo>
                  <a:cubicBezTo>
                    <a:pt x="11" y="74"/>
                    <a:pt x="11" y="74"/>
                    <a:pt x="11" y="74"/>
                  </a:cubicBezTo>
                  <a:cubicBezTo>
                    <a:pt x="10" y="74"/>
                    <a:pt x="10" y="74"/>
                    <a:pt x="10" y="74"/>
                  </a:cubicBezTo>
                  <a:cubicBezTo>
                    <a:pt x="10" y="74"/>
                    <a:pt x="10" y="74"/>
                    <a:pt x="10" y="74"/>
                  </a:cubicBezTo>
                  <a:cubicBezTo>
                    <a:pt x="10" y="73"/>
                    <a:pt x="10" y="73"/>
                    <a:pt x="10" y="73"/>
                  </a:cubicBezTo>
                  <a:cubicBezTo>
                    <a:pt x="11" y="71"/>
                    <a:pt x="11" y="71"/>
                    <a:pt x="11" y="71"/>
                  </a:cubicBezTo>
                  <a:cubicBezTo>
                    <a:pt x="11" y="71"/>
                    <a:pt x="11" y="71"/>
                    <a:pt x="11" y="71"/>
                  </a:cubicBezTo>
                  <a:cubicBezTo>
                    <a:pt x="7" y="69"/>
                    <a:pt x="7" y="69"/>
                    <a:pt x="7" y="69"/>
                  </a:cubicBezTo>
                  <a:cubicBezTo>
                    <a:pt x="2" y="66"/>
                    <a:pt x="0" y="62"/>
                    <a:pt x="0" y="57"/>
                  </a:cubicBezTo>
                  <a:cubicBezTo>
                    <a:pt x="0" y="54"/>
                    <a:pt x="0" y="54"/>
                    <a:pt x="0" y="54"/>
                  </a:cubicBezTo>
                  <a:cubicBezTo>
                    <a:pt x="0" y="43"/>
                    <a:pt x="11" y="35"/>
                    <a:pt x="33" y="30"/>
                  </a:cubicBezTo>
                  <a:cubicBezTo>
                    <a:pt x="34" y="30"/>
                    <a:pt x="38" y="30"/>
                    <a:pt x="43" y="30"/>
                  </a:cubicBezTo>
                  <a:cubicBezTo>
                    <a:pt x="46" y="30"/>
                    <a:pt x="46" y="30"/>
                    <a:pt x="46" y="30"/>
                  </a:cubicBezTo>
                  <a:cubicBezTo>
                    <a:pt x="46" y="30"/>
                    <a:pt x="46" y="30"/>
                    <a:pt x="46" y="30"/>
                  </a:cubicBezTo>
                  <a:cubicBezTo>
                    <a:pt x="47" y="25"/>
                    <a:pt x="47" y="25"/>
                    <a:pt x="47" y="25"/>
                  </a:cubicBezTo>
                  <a:cubicBezTo>
                    <a:pt x="47" y="16"/>
                    <a:pt x="44" y="10"/>
                    <a:pt x="39" y="8"/>
                  </a:cubicBezTo>
                  <a:cubicBezTo>
                    <a:pt x="37" y="8"/>
                    <a:pt x="34" y="7"/>
                    <a:pt x="33" y="7"/>
                  </a:cubicBezTo>
                  <a:cubicBezTo>
                    <a:pt x="25" y="7"/>
                    <a:pt x="17" y="14"/>
                    <a:pt x="10" y="28"/>
                  </a:cubicBezTo>
                  <a:cubicBezTo>
                    <a:pt x="8" y="29"/>
                    <a:pt x="8" y="29"/>
                    <a:pt x="8" y="29"/>
                  </a:cubicBezTo>
                  <a:cubicBezTo>
                    <a:pt x="6" y="29"/>
                    <a:pt x="6" y="29"/>
                    <a:pt x="6" y="29"/>
                  </a:cubicBezTo>
                  <a:cubicBezTo>
                    <a:pt x="5" y="29"/>
                    <a:pt x="5" y="29"/>
                    <a:pt x="5" y="28"/>
                  </a:cubicBezTo>
                  <a:cubicBezTo>
                    <a:pt x="5" y="0"/>
                    <a:pt x="5" y="0"/>
                    <a:pt x="5" y="0"/>
                  </a:cubicBezTo>
                  <a:lnTo>
                    <a:pt x="6" y="0"/>
                  </a:lnTo>
                  <a:close/>
                  <a:moveTo>
                    <a:pt x="6" y="81"/>
                  </a:moveTo>
                  <a:cubicBezTo>
                    <a:pt x="7" y="81"/>
                    <a:pt x="7" y="81"/>
                    <a:pt x="7" y="81"/>
                  </a:cubicBezTo>
                  <a:cubicBezTo>
                    <a:pt x="7" y="82"/>
                    <a:pt x="7" y="82"/>
                    <a:pt x="7" y="82"/>
                  </a:cubicBezTo>
                  <a:cubicBezTo>
                    <a:pt x="6" y="82"/>
                    <a:pt x="6" y="82"/>
                    <a:pt x="6" y="82"/>
                  </a:cubicBezTo>
                  <a:cubicBezTo>
                    <a:pt x="6" y="81"/>
                    <a:pt x="6" y="81"/>
                    <a:pt x="6" y="81"/>
                  </a:cubicBezTo>
                  <a:cubicBezTo>
                    <a:pt x="6" y="81"/>
                    <a:pt x="6" y="81"/>
                    <a:pt x="6" y="81"/>
                  </a:cubicBezTo>
                  <a:close/>
                  <a:moveTo>
                    <a:pt x="6" y="85"/>
                  </a:moveTo>
                  <a:cubicBezTo>
                    <a:pt x="7" y="85"/>
                    <a:pt x="7" y="85"/>
                    <a:pt x="7" y="85"/>
                  </a:cubicBezTo>
                  <a:cubicBezTo>
                    <a:pt x="7" y="86"/>
                    <a:pt x="7" y="86"/>
                    <a:pt x="7" y="86"/>
                  </a:cubicBezTo>
                  <a:cubicBezTo>
                    <a:pt x="6" y="86"/>
                    <a:pt x="6" y="86"/>
                    <a:pt x="6" y="86"/>
                  </a:cubicBezTo>
                  <a:lnTo>
                    <a:pt x="6" y="85"/>
                  </a:lnTo>
                  <a:close/>
                  <a:moveTo>
                    <a:pt x="7" y="77"/>
                  </a:moveTo>
                  <a:cubicBezTo>
                    <a:pt x="8" y="77"/>
                    <a:pt x="8" y="77"/>
                    <a:pt x="8" y="77"/>
                  </a:cubicBezTo>
                  <a:cubicBezTo>
                    <a:pt x="7" y="77"/>
                    <a:pt x="7" y="77"/>
                    <a:pt x="7" y="77"/>
                  </a:cubicBezTo>
                  <a:close/>
                  <a:moveTo>
                    <a:pt x="8" y="89"/>
                  </a:moveTo>
                  <a:cubicBezTo>
                    <a:pt x="8" y="90"/>
                    <a:pt x="8" y="90"/>
                    <a:pt x="8" y="90"/>
                  </a:cubicBezTo>
                  <a:cubicBezTo>
                    <a:pt x="7" y="90"/>
                    <a:pt x="7" y="90"/>
                    <a:pt x="7" y="90"/>
                  </a:cubicBezTo>
                  <a:cubicBezTo>
                    <a:pt x="7" y="90"/>
                    <a:pt x="7" y="90"/>
                    <a:pt x="7" y="90"/>
                  </a:cubicBezTo>
                  <a:cubicBezTo>
                    <a:pt x="7" y="90"/>
                    <a:pt x="7" y="90"/>
                    <a:pt x="7" y="90"/>
                  </a:cubicBezTo>
                  <a:lnTo>
                    <a:pt x="8" y="89"/>
                  </a:lnTo>
                  <a:close/>
                  <a:moveTo>
                    <a:pt x="7" y="14"/>
                  </a:moveTo>
                  <a:cubicBezTo>
                    <a:pt x="7" y="14"/>
                    <a:pt x="7" y="14"/>
                    <a:pt x="7" y="14"/>
                  </a:cubicBezTo>
                  <a:cubicBezTo>
                    <a:pt x="8" y="14"/>
                    <a:pt x="8" y="14"/>
                    <a:pt x="8" y="14"/>
                  </a:cubicBezTo>
                  <a:cubicBezTo>
                    <a:pt x="9" y="13"/>
                    <a:pt x="9" y="13"/>
                    <a:pt x="9" y="13"/>
                  </a:cubicBezTo>
                  <a:cubicBezTo>
                    <a:pt x="8" y="13"/>
                    <a:pt x="8" y="13"/>
                    <a:pt x="8" y="13"/>
                  </a:cubicBezTo>
                  <a:lnTo>
                    <a:pt x="7" y="14"/>
                  </a:lnTo>
                  <a:close/>
                  <a:moveTo>
                    <a:pt x="7" y="70"/>
                  </a:moveTo>
                  <a:cubicBezTo>
                    <a:pt x="8" y="70"/>
                    <a:pt x="8" y="70"/>
                    <a:pt x="8" y="70"/>
                  </a:cubicBezTo>
                  <a:cubicBezTo>
                    <a:pt x="8" y="71"/>
                    <a:pt x="8" y="71"/>
                    <a:pt x="8" y="71"/>
                  </a:cubicBezTo>
                  <a:cubicBezTo>
                    <a:pt x="7" y="71"/>
                    <a:pt x="7" y="71"/>
                    <a:pt x="7" y="71"/>
                  </a:cubicBezTo>
                  <a:lnTo>
                    <a:pt x="7" y="70"/>
                  </a:lnTo>
                  <a:close/>
                  <a:moveTo>
                    <a:pt x="8" y="162"/>
                  </a:moveTo>
                  <a:cubicBezTo>
                    <a:pt x="8" y="162"/>
                    <a:pt x="8" y="162"/>
                    <a:pt x="8" y="162"/>
                  </a:cubicBezTo>
                  <a:cubicBezTo>
                    <a:pt x="8" y="163"/>
                    <a:pt x="8" y="163"/>
                    <a:pt x="8" y="163"/>
                  </a:cubicBezTo>
                  <a:cubicBezTo>
                    <a:pt x="8" y="163"/>
                    <a:pt x="8" y="163"/>
                    <a:pt x="8" y="163"/>
                  </a:cubicBezTo>
                  <a:lnTo>
                    <a:pt x="8" y="162"/>
                  </a:lnTo>
                  <a:close/>
                  <a:moveTo>
                    <a:pt x="8" y="83"/>
                  </a:moveTo>
                  <a:cubicBezTo>
                    <a:pt x="8" y="83"/>
                    <a:pt x="8" y="83"/>
                    <a:pt x="8" y="83"/>
                  </a:cubicBezTo>
                  <a:cubicBezTo>
                    <a:pt x="9" y="83"/>
                    <a:pt x="9" y="83"/>
                    <a:pt x="9" y="83"/>
                  </a:cubicBezTo>
                  <a:cubicBezTo>
                    <a:pt x="9" y="83"/>
                    <a:pt x="9" y="83"/>
                    <a:pt x="9" y="83"/>
                  </a:cubicBezTo>
                  <a:cubicBezTo>
                    <a:pt x="9" y="84"/>
                    <a:pt x="9" y="84"/>
                    <a:pt x="9" y="84"/>
                  </a:cubicBezTo>
                  <a:cubicBezTo>
                    <a:pt x="8" y="84"/>
                    <a:pt x="8" y="84"/>
                    <a:pt x="8" y="84"/>
                  </a:cubicBezTo>
                  <a:lnTo>
                    <a:pt x="8" y="83"/>
                  </a:lnTo>
                  <a:close/>
                  <a:moveTo>
                    <a:pt x="10" y="76"/>
                  </a:moveTo>
                  <a:cubicBezTo>
                    <a:pt x="10" y="77"/>
                    <a:pt x="10" y="77"/>
                    <a:pt x="10" y="77"/>
                  </a:cubicBezTo>
                  <a:cubicBezTo>
                    <a:pt x="9" y="77"/>
                    <a:pt x="9" y="77"/>
                    <a:pt x="9" y="77"/>
                  </a:cubicBezTo>
                  <a:cubicBezTo>
                    <a:pt x="8" y="77"/>
                    <a:pt x="8" y="77"/>
                    <a:pt x="8" y="77"/>
                  </a:cubicBezTo>
                  <a:cubicBezTo>
                    <a:pt x="9" y="76"/>
                    <a:pt x="9" y="76"/>
                    <a:pt x="9" y="76"/>
                  </a:cubicBezTo>
                  <a:lnTo>
                    <a:pt x="10" y="76"/>
                  </a:lnTo>
                  <a:close/>
                  <a:moveTo>
                    <a:pt x="9" y="71"/>
                  </a:moveTo>
                  <a:cubicBezTo>
                    <a:pt x="10" y="71"/>
                    <a:pt x="10" y="71"/>
                    <a:pt x="10" y="71"/>
                  </a:cubicBezTo>
                  <a:cubicBezTo>
                    <a:pt x="10" y="72"/>
                    <a:pt x="10" y="72"/>
                    <a:pt x="10" y="72"/>
                  </a:cubicBezTo>
                  <a:cubicBezTo>
                    <a:pt x="9" y="72"/>
                    <a:pt x="9" y="72"/>
                    <a:pt x="9" y="72"/>
                  </a:cubicBezTo>
                  <a:cubicBezTo>
                    <a:pt x="9" y="72"/>
                    <a:pt x="9" y="72"/>
                    <a:pt x="9" y="72"/>
                  </a:cubicBezTo>
                  <a:cubicBezTo>
                    <a:pt x="9" y="72"/>
                    <a:pt x="9" y="72"/>
                    <a:pt x="9" y="72"/>
                  </a:cubicBezTo>
                  <a:lnTo>
                    <a:pt x="9" y="71"/>
                  </a:lnTo>
                  <a:close/>
                  <a:moveTo>
                    <a:pt x="9" y="79"/>
                  </a:moveTo>
                  <a:cubicBezTo>
                    <a:pt x="9" y="79"/>
                    <a:pt x="9" y="79"/>
                    <a:pt x="9" y="79"/>
                  </a:cubicBezTo>
                  <a:cubicBezTo>
                    <a:pt x="9" y="79"/>
                    <a:pt x="9" y="79"/>
                    <a:pt x="9" y="79"/>
                  </a:cubicBezTo>
                  <a:close/>
                  <a:moveTo>
                    <a:pt x="9" y="90"/>
                  </a:moveTo>
                  <a:cubicBezTo>
                    <a:pt x="10" y="91"/>
                    <a:pt x="10" y="91"/>
                    <a:pt x="10" y="91"/>
                  </a:cubicBezTo>
                  <a:cubicBezTo>
                    <a:pt x="10" y="91"/>
                    <a:pt x="10" y="91"/>
                    <a:pt x="10" y="91"/>
                  </a:cubicBezTo>
                  <a:cubicBezTo>
                    <a:pt x="9" y="91"/>
                    <a:pt x="9" y="91"/>
                    <a:pt x="9" y="91"/>
                  </a:cubicBezTo>
                  <a:cubicBezTo>
                    <a:pt x="9" y="91"/>
                    <a:pt x="9" y="91"/>
                    <a:pt x="9" y="91"/>
                  </a:cubicBezTo>
                  <a:cubicBezTo>
                    <a:pt x="9" y="91"/>
                    <a:pt x="9" y="91"/>
                    <a:pt x="9" y="91"/>
                  </a:cubicBezTo>
                  <a:lnTo>
                    <a:pt x="9" y="90"/>
                  </a:lnTo>
                  <a:close/>
                  <a:moveTo>
                    <a:pt x="9" y="96"/>
                  </a:moveTo>
                  <a:cubicBezTo>
                    <a:pt x="10" y="96"/>
                    <a:pt x="10" y="96"/>
                    <a:pt x="10" y="96"/>
                  </a:cubicBezTo>
                  <a:cubicBezTo>
                    <a:pt x="10" y="96"/>
                    <a:pt x="10" y="96"/>
                    <a:pt x="10" y="96"/>
                  </a:cubicBezTo>
                  <a:cubicBezTo>
                    <a:pt x="9" y="96"/>
                    <a:pt x="9" y="96"/>
                    <a:pt x="9" y="96"/>
                  </a:cubicBezTo>
                  <a:close/>
                  <a:moveTo>
                    <a:pt x="12" y="90"/>
                  </a:moveTo>
                  <a:cubicBezTo>
                    <a:pt x="13" y="90"/>
                    <a:pt x="13" y="90"/>
                    <a:pt x="13" y="91"/>
                  </a:cubicBezTo>
                  <a:cubicBezTo>
                    <a:pt x="13" y="92"/>
                    <a:pt x="13" y="92"/>
                    <a:pt x="12" y="92"/>
                  </a:cubicBezTo>
                  <a:cubicBezTo>
                    <a:pt x="13" y="93"/>
                    <a:pt x="13" y="93"/>
                    <a:pt x="13" y="93"/>
                  </a:cubicBezTo>
                  <a:cubicBezTo>
                    <a:pt x="12" y="94"/>
                    <a:pt x="12" y="94"/>
                    <a:pt x="12" y="94"/>
                  </a:cubicBezTo>
                  <a:cubicBezTo>
                    <a:pt x="12" y="95"/>
                    <a:pt x="12" y="95"/>
                    <a:pt x="12" y="95"/>
                  </a:cubicBezTo>
                  <a:cubicBezTo>
                    <a:pt x="13" y="97"/>
                    <a:pt x="13" y="97"/>
                    <a:pt x="13" y="97"/>
                  </a:cubicBezTo>
                  <a:cubicBezTo>
                    <a:pt x="13" y="97"/>
                    <a:pt x="13" y="97"/>
                    <a:pt x="13" y="97"/>
                  </a:cubicBezTo>
                  <a:cubicBezTo>
                    <a:pt x="12" y="97"/>
                    <a:pt x="12" y="97"/>
                    <a:pt x="12" y="97"/>
                  </a:cubicBezTo>
                  <a:cubicBezTo>
                    <a:pt x="12" y="97"/>
                    <a:pt x="12" y="97"/>
                    <a:pt x="12" y="97"/>
                  </a:cubicBezTo>
                  <a:cubicBezTo>
                    <a:pt x="12" y="96"/>
                    <a:pt x="12" y="96"/>
                    <a:pt x="12" y="96"/>
                  </a:cubicBezTo>
                  <a:cubicBezTo>
                    <a:pt x="12" y="96"/>
                    <a:pt x="12" y="96"/>
                    <a:pt x="12" y="96"/>
                  </a:cubicBezTo>
                  <a:cubicBezTo>
                    <a:pt x="12" y="93"/>
                    <a:pt x="12" y="93"/>
                    <a:pt x="12" y="93"/>
                  </a:cubicBezTo>
                  <a:cubicBezTo>
                    <a:pt x="11" y="93"/>
                    <a:pt x="11" y="93"/>
                    <a:pt x="11" y="93"/>
                  </a:cubicBezTo>
                  <a:cubicBezTo>
                    <a:pt x="10" y="94"/>
                    <a:pt x="10" y="94"/>
                    <a:pt x="10" y="94"/>
                  </a:cubicBezTo>
                  <a:cubicBezTo>
                    <a:pt x="10" y="93"/>
                    <a:pt x="10" y="93"/>
                    <a:pt x="10" y="93"/>
                  </a:cubicBezTo>
                  <a:cubicBezTo>
                    <a:pt x="11" y="93"/>
                    <a:pt x="12" y="92"/>
                    <a:pt x="12" y="90"/>
                  </a:cubicBezTo>
                  <a:cubicBezTo>
                    <a:pt x="12" y="90"/>
                    <a:pt x="12" y="90"/>
                    <a:pt x="12" y="90"/>
                  </a:cubicBezTo>
                  <a:close/>
                  <a:moveTo>
                    <a:pt x="10" y="91"/>
                  </a:moveTo>
                  <a:cubicBezTo>
                    <a:pt x="10" y="91"/>
                    <a:pt x="10" y="91"/>
                    <a:pt x="10" y="91"/>
                  </a:cubicBezTo>
                  <a:cubicBezTo>
                    <a:pt x="10" y="92"/>
                    <a:pt x="10" y="92"/>
                    <a:pt x="10" y="92"/>
                  </a:cubicBezTo>
                  <a:cubicBezTo>
                    <a:pt x="10" y="92"/>
                    <a:pt x="10" y="92"/>
                    <a:pt x="10" y="92"/>
                  </a:cubicBezTo>
                  <a:lnTo>
                    <a:pt x="10" y="91"/>
                  </a:lnTo>
                  <a:close/>
                  <a:moveTo>
                    <a:pt x="11" y="98"/>
                  </a:moveTo>
                  <a:cubicBezTo>
                    <a:pt x="12" y="98"/>
                    <a:pt x="12" y="98"/>
                    <a:pt x="12" y="98"/>
                  </a:cubicBezTo>
                  <a:cubicBezTo>
                    <a:pt x="12" y="98"/>
                    <a:pt x="12" y="98"/>
                    <a:pt x="12" y="98"/>
                  </a:cubicBezTo>
                  <a:cubicBezTo>
                    <a:pt x="11" y="99"/>
                    <a:pt x="11" y="99"/>
                    <a:pt x="11" y="99"/>
                  </a:cubicBezTo>
                  <a:cubicBezTo>
                    <a:pt x="11" y="99"/>
                    <a:pt x="11" y="99"/>
                    <a:pt x="11" y="99"/>
                  </a:cubicBezTo>
                  <a:cubicBezTo>
                    <a:pt x="11" y="98"/>
                    <a:pt x="11" y="98"/>
                    <a:pt x="11" y="98"/>
                  </a:cubicBezTo>
                  <a:close/>
                  <a:moveTo>
                    <a:pt x="12" y="82"/>
                  </a:moveTo>
                  <a:cubicBezTo>
                    <a:pt x="12" y="82"/>
                    <a:pt x="12" y="82"/>
                    <a:pt x="12" y="82"/>
                  </a:cubicBezTo>
                  <a:cubicBezTo>
                    <a:pt x="13" y="82"/>
                    <a:pt x="13" y="82"/>
                    <a:pt x="13" y="82"/>
                  </a:cubicBezTo>
                  <a:cubicBezTo>
                    <a:pt x="13" y="83"/>
                    <a:pt x="13" y="83"/>
                    <a:pt x="13" y="83"/>
                  </a:cubicBezTo>
                  <a:cubicBezTo>
                    <a:pt x="13" y="83"/>
                    <a:pt x="13" y="83"/>
                    <a:pt x="13" y="83"/>
                  </a:cubicBezTo>
                  <a:cubicBezTo>
                    <a:pt x="13" y="83"/>
                    <a:pt x="13" y="83"/>
                    <a:pt x="13" y="83"/>
                  </a:cubicBezTo>
                  <a:cubicBezTo>
                    <a:pt x="13" y="83"/>
                    <a:pt x="13" y="83"/>
                    <a:pt x="13" y="83"/>
                  </a:cubicBezTo>
                  <a:cubicBezTo>
                    <a:pt x="12" y="83"/>
                    <a:pt x="12" y="83"/>
                    <a:pt x="12" y="83"/>
                  </a:cubicBezTo>
                  <a:cubicBezTo>
                    <a:pt x="12" y="84"/>
                    <a:pt x="12" y="84"/>
                    <a:pt x="12" y="84"/>
                  </a:cubicBezTo>
                  <a:cubicBezTo>
                    <a:pt x="12" y="84"/>
                    <a:pt x="12" y="84"/>
                    <a:pt x="12" y="84"/>
                  </a:cubicBezTo>
                  <a:cubicBezTo>
                    <a:pt x="12" y="83"/>
                    <a:pt x="12" y="83"/>
                    <a:pt x="12" y="83"/>
                  </a:cubicBezTo>
                  <a:lnTo>
                    <a:pt x="12" y="82"/>
                  </a:lnTo>
                  <a:close/>
                  <a:moveTo>
                    <a:pt x="12" y="71"/>
                  </a:moveTo>
                  <a:cubicBezTo>
                    <a:pt x="12" y="71"/>
                    <a:pt x="12" y="71"/>
                    <a:pt x="12" y="71"/>
                  </a:cubicBezTo>
                  <a:cubicBezTo>
                    <a:pt x="12" y="71"/>
                    <a:pt x="12" y="71"/>
                    <a:pt x="12" y="71"/>
                  </a:cubicBezTo>
                  <a:cubicBezTo>
                    <a:pt x="12" y="71"/>
                    <a:pt x="12" y="71"/>
                    <a:pt x="12" y="71"/>
                  </a:cubicBezTo>
                  <a:close/>
                  <a:moveTo>
                    <a:pt x="12" y="78"/>
                  </a:moveTo>
                  <a:cubicBezTo>
                    <a:pt x="12" y="79"/>
                    <a:pt x="12" y="79"/>
                    <a:pt x="12" y="79"/>
                  </a:cubicBezTo>
                  <a:cubicBezTo>
                    <a:pt x="12" y="79"/>
                    <a:pt x="12" y="79"/>
                    <a:pt x="12" y="79"/>
                  </a:cubicBezTo>
                  <a:cubicBezTo>
                    <a:pt x="12" y="78"/>
                    <a:pt x="12" y="78"/>
                    <a:pt x="12" y="78"/>
                  </a:cubicBezTo>
                  <a:close/>
                  <a:moveTo>
                    <a:pt x="13" y="104"/>
                  </a:moveTo>
                  <a:cubicBezTo>
                    <a:pt x="14" y="104"/>
                    <a:pt x="14" y="104"/>
                    <a:pt x="14" y="104"/>
                  </a:cubicBezTo>
                  <a:cubicBezTo>
                    <a:pt x="14" y="105"/>
                    <a:pt x="14" y="105"/>
                    <a:pt x="14" y="105"/>
                  </a:cubicBezTo>
                  <a:cubicBezTo>
                    <a:pt x="13" y="108"/>
                    <a:pt x="13" y="108"/>
                    <a:pt x="13" y="108"/>
                  </a:cubicBezTo>
                  <a:cubicBezTo>
                    <a:pt x="14" y="110"/>
                    <a:pt x="14" y="110"/>
                    <a:pt x="14" y="110"/>
                  </a:cubicBezTo>
                  <a:cubicBezTo>
                    <a:pt x="14" y="110"/>
                    <a:pt x="14" y="110"/>
                    <a:pt x="14" y="110"/>
                  </a:cubicBezTo>
                  <a:cubicBezTo>
                    <a:pt x="15" y="110"/>
                    <a:pt x="15" y="110"/>
                    <a:pt x="15" y="110"/>
                  </a:cubicBezTo>
                  <a:cubicBezTo>
                    <a:pt x="15" y="110"/>
                    <a:pt x="15" y="110"/>
                    <a:pt x="15" y="110"/>
                  </a:cubicBezTo>
                  <a:cubicBezTo>
                    <a:pt x="14" y="111"/>
                    <a:pt x="14" y="111"/>
                    <a:pt x="14" y="111"/>
                  </a:cubicBezTo>
                  <a:cubicBezTo>
                    <a:pt x="13" y="111"/>
                    <a:pt x="12" y="109"/>
                    <a:pt x="12" y="105"/>
                  </a:cubicBezTo>
                  <a:lnTo>
                    <a:pt x="13" y="104"/>
                  </a:lnTo>
                  <a:close/>
                  <a:moveTo>
                    <a:pt x="13" y="93"/>
                  </a:moveTo>
                  <a:cubicBezTo>
                    <a:pt x="14" y="93"/>
                    <a:pt x="14" y="93"/>
                    <a:pt x="14" y="93"/>
                  </a:cubicBezTo>
                  <a:cubicBezTo>
                    <a:pt x="14" y="93"/>
                    <a:pt x="14" y="93"/>
                    <a:pt x="14" y="93"/>
                  </a:cubicBezTo>
                  <a:cubicBezTo>
                    <a:pt x="13" y="94"/>
                    <a:pt x="13" y="94"/>
                    <a:pt x="13" y="94"/>
                  </a:cubicBezTo>
                  <a:cubicBezTo>
                    <a:pt x="13" y="93"/>
                    <a:pt x="13" y="93"/>
                    <a:pt x="13" y="93"/>
                  </a:cubicBezTo>
                  <a:cubicBezTo>
                    <a:pt x="13" y="93"/>
                    <a:pt x="13" y="93"/>
                    <a:pt x="13" y="93"/>
                  </a:cubicBezTo>
                  <a:close/>
                  <a:moveTo>
                    <a:pt x="13" y="117"/>
                  </a:moveTo>
                  <a:cubicBezTo>
                    <a:pt x="13" y="117"/>
                    <a:pt x="13" y="117"/>
                    <a:pt x="13" y="117"/>
                  </a:cubicBezTo>
                  <a:cubicBezTo>
                    <a:pt x="14" y="117"/>
                    <a:pt x="14" y="117"/>
                    <a:pt x="14" y="117"/>
                  </a:cubicBezTo>
                  <a:cubicBezTo>
                    <a:pt x="14" y="118"/>
                    <a:pt x="14" y="118"/>
                    <a:pt x="14" y="118"/>
                  </a:cubicBezTo>
                  <a:cubicBezTo>
                    <a:pt x="14" y="118"/>
                    <a:pt x="14" y="118"/>
                    <a:pt x="14" y="118"/>
                  </a:cubicBezTo>
                  <a:cubicBezTo>
                    <a:pt x="13" y="117"/>
                    <a:pt x="13" y="117"/>
                    <a:pt x="13" y="117"/>
                  </a:cubicBezTo>
                  <a:close/>
                  <a:moveTo>
                    <a:pt x="13" y="119"/>
                  </a:moveTo>
                  <a:cubicBezTo>
                    <a:pt x="13" y="119"/>
                    <a:pt x="13" y="119"/>
                    <a:pt x="13" y="119"/>
                  </a:cubicBezTo>
                  <a:cubicBezTo>
                    <a:pt x="13" y="119"/>
                    <a:pt x="13" y="119"/>
                    <a:pt x="13" y="119"/>
                  </a:cubicBezTo>
                  <a:cubicBezTo>
                    <a:pt x="13" y="119"/>
                    <a:pt x="13" y="119"/>
                    <a:pt x="13" y="119"/>
                  </a:cubicBezTo>
                  <a:close/>
                  <a:moveTo>
                    <a:pt x="13" y="146"/>
                  </a:moveTo>
                  <a:cubicBezTo>
                    <a:pt x="14" y="146"/>
                    <a:pt x="14" y="146"/>
                    <a:pt x="14" y="146"/>
                  </a:cubicBezTo>
                  <a:cubicBezTo>
                    <a:pt x="14" y="147"/>
                    <a:pt x="14" y="147"/>
                    <a:pt x="14" y="147"/>
                  </a:cubicBezTo>
                  <a:cubicBezTo>
                    <a:pt x="13" y="147"/>
                    <a:pt x="13" y="147"/>
                    <a:pt x="13" y="147"/>
                  </a:cubicBezTo>
                  <a:cubicBezTo>
                    <a:pt x="13" y="147"/>
                    <a:pt x="13" y="147"/>
                    <a:pt x="13" y="147"/>
                  </a:cubicBezTo>
                  <a:cubicBezTo>
                    <a:pt x="13" y="147"/>
                    <a:pt x="13" y="147"/>
                    <a:pt x="13" y="147"/>
                  </a:cubicBezTo>
                  <a:lnTo>
                    <a:pt x="13" y="146"/>
                  </a:lnTo>
                  <a:close/>
                  <a:moveTo>
                    <a:pt x="13" y="113"/>
                  </a:moveTo>
                  <a:cubicBezTo>
                    <a:pt x="14" y="113"/>
                    <a:pt x="14" y="113"/>
                    <a:pt x="14" y="113"/>
                  </a:cubicBezTo>
                  <a:cubicBezTo>
                    <a:pt x="14" y="114"/>
                    <a:pt x="14" y="114"/>
                    <a:pt x="14" y="114"/>
                  </a:cubicBezTo>
                  <a:cubicBezTo>
                    <a:pt x="13" y="114"/>
                    <a:pt x="13" y="114"/>
                    <a:pt x="13" y="114"/>
                  </a:cubicBezTo>
                  <a:lnTo>
                    <a:pt x="13" y="113"/>
                  </a:lnTo>
                  <a:close/>
                  <a:moveTo>
                    <a:pt x="14" y="89"/>
                  </a:moveTo>
                  <a:cubicBezTo>
                    <a:pt x="14" y="89"/>
                    <a:pt x="14" y="89"/>
                    <a:pt x="14" y="89"/>
                  </a:cubicBezTo>
                  <a:cubicBezTo>
                    <a:pt x="14" y="90"/>
                    <a:pt x="14" y="90"/>
                    <a:pt x="14" y="90"/>
                  </a:cubicBezTo>
                  <a:cubicBezTo>
                    <a:pt x="14" y="90"/>
                    <a:pt x="14" y="90"/>
                    <a:pt x="14" y="90"/>
                  </a:cubicBezTo>
                  <a:cubicBezTo>
                    <a:pt x="13" y="90"/>
                    <a:pt x="13" y="90"/>
                    <a:pt x="13" y="90"/>
                  </a:cubicBezTo>
                  <a:cubicBezTo>
                    <a:pt x="13" y="90"/>
                    <a:pt x="13" y="90"/>
                    <a:pt x="13" y="90"/>
                  </a:cubicBezTo>
                  <a:lnTo>
                    <a:pt x="14" y="89"/>
                  </a:lnTo>
                  <a:close/>
                  <a:moveTo>
                    <a:pt x="14" y="112"/>
                  </a:moveTo>
                  <a:cubicBezTo>
                    <a:pt x="14" y="112"/>
                    <a:pt x="14" y="112"/>
                    <a:pt x="14" y="112"/>
                  </a:cubicBezTo>
                  <a:cubicBezTo>
                    <a:pt x="15" y="113"/>
                    <a:pt x="15" y="113"/>
                    <a:pt x="15" y="113"/>
                  </a:cubicBezTo>
                  <a:cubicBezTo>
                    <a:pt x="15" y="113"/>
                    <a:pt x="15" y="113"/>
                    <a:pt x="15" y="113"/>
                  </a:cubicBezTo>
                  <a:cubicBezTo>
                    <a:pt x="14" y="113"/>
                    <a:pt x="14" y="113"/>
                    <a:pt x="14" y="113"/>
                  </a:cubicBezTo>
                  <a:lnTo>
                    <a:pt x="14" y="112"/>
                  </a:lnTo>
                  <a:close/>
                  <a:moveTo>
                    <a:pt x="15" y="107"/>
                  </a:moveTo>
                  <a:cubicBezTo>
                    <a:pt x="15" y="108"/>
                    <a:pt x="15" y="108"/>
                    <a:pt x="15" y="108"/>
                  </a:cubicBezTo>
                  <a:cubicBezTo>
                    <a:pt x="15" y="108"/>
                    <a:pt x="15" y="108"/>
                    <a:pt x="15" y="108"/>
                  </a:cubicBezTo>
                  <a:cubicBezTo>
                    <a:pt x="15" y="108"/>
                    <a:pt x="15" y="108"/>
                    <a:pt x="15" y="108"/>
                  </a:cubicBezTo>
                  <a:cubicBezTo>
                    <a:pt x="14" y="108"/>
                    <a:pt x="14" y="108"/>
                    <a:pt x="14" y="108"/>
                  </a:cubicBezTo>
                  <a:lnTo>
                    <a:pt x="15" y="107"/>
                  </a:lnTo>
                  <a:close/>
                  <a:moveTo>
                    <a:pt x="15" y="109"/>
                  </a:moveTo>
                  <a:cubicBezTo>
                    <a:pt x="15" y="109"/>
                    <a:pt x="15" y="109"/>
                    <a:pt x="15" y="109"/>
                  </a:cubicBezTo>
                  <a:cubicBezTo>
                    <a:pt x="15" y="110"/>
                    <a:pt x="15" y="110"/>
                    <a:pt x="15" y="110"/>
                  </a:cubicBezTo>
                  <a:cubicBezTo>
                    <a:pt x="15" y="110"/>
                    <a:pt x="15" y="110"/>
                    <a:pt x="15" y="110"/>
                  </a:cubicBezTo>
                  <a:lnTo>
                    <a:pt x="15" y="109"/>
                  </a:lnTo>
                  <a:close/>
                  <a:moveTo>
                    <a:pt x="16" y="116"/>
                  </a:moveTo>
                  <a:cubicBezTo>
                    <a:pt x="17" y="117"/>
                    <a:pt x="17" y="117"/>
                    <a:pt x="17" y="117"/>
                  </a:cubicBezTo>
                  <a:cubicBezTo>
                    <a:pt x="17" y="117"/>
                    <a:pt x="17" y="117"/>
                    <a:pt x="17" y="117"/>
                  </a:cubicBezTo>
                  <a:cubicBezTo>
                    <a:pt x="15" y="118"/>
                    <a:pt x="15" y="118"/>
                    <a:pt x="15" y="118"/>
                  </a:cubicBezTo>
                  <a:cubicBezTo>
                    <a:pt x="15" y="118"/>
                    <a:pt x="15" y="118"/>
                    <a:pt x="15" y="118"/>
                  </a:cubicBezTo>
                  <a:cubicBezTo>
                    <a:pt x="15" y="118"/>
                    <a:pt x="15" y="118"/>
                    <a:pt x="15" y="118"/>
                  </a:cubicBezTo>
                  <a:lnTo>
                    <a:pt x="16" y="116"/>
                  </a:lnTo>
                  <a:close/>
                  <a:moveTo>
                    <a:pt x="16" y="75"/>
                  </a:moveTo>
                  <a:cubicBezTo>
                    <a:pt x="16" y="75"/>
                    <a:pt x="16" y="75"/>
                    <a:pt x="16" y="75"/>
                  </a:cubicBezTo>
                  <a:cubicBezTo>
                    <a:pt x="16" y="75"/>
                    <a:pt x="16" y="75"/>
                    <a:pt x="16" y="75"/>
                  </a:cubicBezTo>
                  <a:cubicBezTo>
                    <a:pt x="16" y="76"/>
                    <a:pt x="16" y="76"/>
                    <a:pt x="16" y="76"/>
                  </a:cubicBezTo>
                  <a:cubicBezTo>
                    <a:pt x="16" y="77"/>
                    <a:pt x="16" y="77"/>
                    <a:pt x="16" y="77"/>
                  </a:cubicBezTo>
                  <a:cubicBezTo>
                    <a:pt x="16" y="77"/>
                    <a:pt x="16" y="77"/>
                    <a:pt x="16" y="77"/>
                  </a:cubicBezTo>
                  <a:cubicBezTo>
                    <a:pt x="16" y="76"/>
                    <a:pt x="16" y="76"/>
                    <a:pt x="16" y="76"/>
                  </a:cubicBezTo>
                  <a:cubicBezTo>
                    <a:pt x="17" y="76"/>
                    <a:pt x="17" y="76"/>
                    <a:pt x="17" y="76"/>
                  </a:cubicBezTo>
                  <a:cubicBezTo>
                    <a:pt x="17" y="76"/>
                    <a:pt x="17" y="76"/>
                    <a:pt x="17" y="76"/>
                  </a:cubicBezTo>
                  <a:cubicBezTo>
                    <a:pt x="18" y="76"/>
                    <a:pt x="18" y="76"/>
                    <a:pt x="18" y="76"/>
                  </a:cubicBezTo>
                  <a:cubicBezTo>
                    <a:pt x="18" y="75"/>
                    <a:pt x="18" y="75"/>
                    <a:pt x="18" y="75"/>
                  </a:cubicBezTo>
                  <a:cubicBezTo>
                    <a:pt x="17" y="75"/>
                    <a:pt x="17" y="75"/>
                    <a:pt x="17" y="75"/>
                  </a:cubicBezTo>
                  <a:cubicBezTo>
                    <a:pt x="17" y="75"/>
                    <a:pt x="17" y="75"/>
                    <a:pt x="17" y="75"/>
                  </a:cubicBezTo>
                  <a:cubicBezTo>
                    <a:pt x="17" y="74"/>
                    <a:pt x="17" y="74"/>
                    <a:pt x="17" y="74"/>
                  </a:cubicBezTo>
                  <a:cubicBezTo>
                    <a:pt x="17" y="74"/>
                    <a:pt x="17" y="74"/>
                    <a:pt x="17" y="74"/>
                  </a:cubicBezTo>
                  <a:lnTo>
                    <a:pt x="16" y="75"/>
                  </a:lnTo>
                  <a:close/>
                  <a:moveTo>
                    <a:pt x="17" y="110"/>
                  </a:moveTo>
                  <a:cubicBezTo>
                    <a:pt x="17" y="111"/>
                    <a:pt x="17" y="111"/>
                    <a:pt x="17" y="111"/>
                  </a:cubicBezTo>
                  <a:cubicBezTo>
                    <a:pt x="16" y="112"/>
                    <a:pt x="16" y="112"/>
                    <a:pt x="16" y="112"/>
                  </a:cubicBezTo>
                  <a:cubicBezTo>
                    <a:pt x="16" y="112"/>
                    <a:pt x="16" y="112"/>
                    <a:pt x="16" y="112"/>
                  </a:cubicBezTo>
                  <a:cubicBezTo>
                    <a:pt x="16" y="111"/>
                    <a:pt x="16" y="111"/>
                    <a:pt x="16" y="111"/>
                  </a:cubicBezTo>
                  <a:lnTo>
                    <a:pt x="17" y="110"/>
                  </a:lnTo>
                  <a:close/>
                  <a:moveTo>
                    <a:pt x="16" y="114"/>
                  </a:moveTo>
                  <a:cubicBezTo>
                    <a:pt x="17" y="114"/>
                    <a:pt x="17" y="114"/>
                    <a:pt x="17" y="114"/>
                  </a:cubicBezTo>
                  <a:cubicBezTo>
                    <a:pt x="17" y="115"/>
                    <a:pt x="17" y="115"/>
                    <a:pt x="17" y="115"/>
                  </a:cubicBezTo>
                  <a:cubicBezTo>
                    <a:pt x="16" y="115"/>
                    <a:pt x="16" y="115"/>
                    <a:pt x="16" y="115"/>
                  </a:cubicBezTo>
                  <a:lnTo>
                    <a:pt x="16" y="114"/>
                  </a:lnTo>
                  <a:close/>
                  <a:moveTo>
                    <a:pt x="17" y="111"/>
                  </a:moveTo>
                  <a:cubicBezTo>
                    <a:pt x="18" y="112"/>
                    <a:pt x="18" y="112"/>
                    <a:pt x="18" y="112"/>
                  </a:cubicBezTo>
                  <a:cubicBezTo>
                    <a:pt x="17" y="113"/>
                    <a:pt x="17" y="113"/>
                    <a:pt x="17" y="113"/>
                  </a:cubicBezTo>
                  <a:cubicBezTo>
                    <a:pt x="16" y="113"/>
                    <a:pt x="16" y="113"/>
                    <a:pt x="16" y="113"/>
                  </a:cubicBezTo>
                  <a:lnTo>
                    <a:pt x="17" y="111"/>
                  </a:lnTo>
                  <a:close/>
                  <a:moveTo>
                    <a:pt x="17" y="154"/>
                  </a:moveTo>
                  <a:cubicBezTo>
                    <a:pt x="17" y="154"/>
                    <a:pt x="17" y="154"/>
                    <a:pt x="17" y="154"/>
                  </a:cubicBezTo>
                  <a:cubicBezTo>
                    <a:pt x="20" y="155"/>
                    <a:pt x="20" y="155"/>
                    <a:pt x="20" y="155"/>
                  </a:cubicBezTo>
                  <a:cubicBezTo>
                    <a:pt x="19" y="155"/>
                    <a:pt x="19" y="155"/>
                    <a:pt x="19" y="156"/>
                  </a:cubicBezTo>
                  <a:cubicBezTo>
                    <a:pt x="19" y="156"/>
                    <a:pt x="19" y="156"/>
                    <a:pt x="19" y="156"/>
                  </a:cubicBezTo>
                  <a:cubicBezTo>
                    <a:pt x="18" y="156"/>
                    <a:pt x="18" y="156"/>
                    <a:pt x="18" y="156"/>
                  </a:cubicBezTo>
                  <a:cubicBezTo>
                    <a:pt x="18" y="156"/>
                    <a:pt x="18" y="156"/>
                    <a:pt x="18" y="156"/>
                  </a:cubicBezTo>
                  <a:cubicBezTo>
                    <a:pt x="17" y="156"/>
                    <a:pt x="17" y="156"/>
                    <a:pt x="17" y="156"/>
                  </a:cubicBezTo>
                  <a:cubicBezTo>
                    <a:pt x="17" y="156"/>
                    <a:pt x="17" y="156"/>
                    <a:pt x="17" y="156"/>
                  </a:cubicBezTo>
                  <a:cubicBezTo>
                    <a:pt x="17" y="156"/>
                    <a:pt x="17" y="156"/>
                    <a:pt x="17" y="156"/>
                  </a:cubicBezTo>
                  <a:cubicBezTo>
                    <a:pt x="17" y="156"/>
                    <a:pt x="17" y="156"/>
                    <a:pt x="17" y="156"/>
                  </a:cubicBezTo>
                  <a:cubicBezTo>
                    <a:pt x="17" y="155"/>
                    <a:pt x="17" y="155"/>
                    <a:pt x="17" y="155"/>
                  </a:cubicBezTo>
                  <a:lnTo>
                    <a:pt x="17" y="154"/>
                  </a:lnTo>
                  <a:close/>
                  <a:moveTo>
                    <a:pt x="17" y="85"/>
                  </a:moveTo>
                  <a:cubicBezTo>
                    <a:pt x="17" y="85"/>
                    <a:pt x="17" y="85"/>
                    <a:pt x="17" y="85"/>
                  </a:cubicBezTo>
                  <a:cubicBezTo>
                    <a:pt x="17" y="86"/>
                    <a:pt x="17" y="86"/>
                    <a:pt x="17" y="86"/>
                  </a:cubicBezTo>
                  <a:lnTo>
                    <a:pt x="17" y="85"/>
                  </a:lnTo>
                  <a:close/>
                  <a:moveTo>
                    <a:pt x="17" y="91"/>
                  </a:moveTo>
                  <a:cubicBezTo>
                    <a:pt x="17" y="91"/>
                    <a:pt x="17" y="91"/>
                    <a:pt x="17" y="91"/>
                  </a:cubicBezTo>
                  <a:cubicBezTo>
                    <a:pt x="17" y="91"/>
                    <a:pt x="17" y="91"/>
                    <a:pt x="17" y="91"/>
                  </a:cubicBezTo>
                  <a:cubicBezTo>
                    <a:pt x="17" y="91"/>
                    <a:pt x="17" y="91"/>
                    <a:pt x="17" y="91"/>
                  </a:cubicBezTo>
                  <a:close/>
                  <a:moveTo>
                    <a:pt x="17" y="72"/>
                  </a:moveTo>
                  <a:cubicBezTo>
                    <a:pt x="17" y="72"/>
                    <a:pt x="17" y="72"/>
                    <a:pt x="17" y="72"/>
                  </a:cubicBezTo>
                  <a:cubicBezTo>
                    <a:pt x="19" y="73"/>
                    <a:pt x="19" y="73"/>
                    <a:pt x="19" y="73"/>
                  </a:cubicBezTo>
                  <a:cubicBezTo>
                    <a:pt x="19" y="72"/>
                    <a:pt x="19" y="72"/>
                    <a:pt x="19" y="72"/>
                  </a:cubicBezTo>
                  <a:lnTo>
                    <a:pt x="17" y="72"/>
                  </a:lnTo>
                  <a:close/>
                  <a:moveTo>
                    <a:pt x="17" y="92"/>
                  </a:moveTo>
                  <a:cubicBezTo>
                    <a:pt x="18" y="92"/>
                    <a:pt x="18" y="92"/>
                    <a:pt x="18" y="92"/>
                  </a:cubicBezTo>
                  <a:cubicBezTo>
                    <a:pt x="18" y="92"/>
                    <a:pt x="18" y="92"/>
                    <a:pt x="18" y="92"/>
                  </a:cubicBezTo>
                  <a:cubicBezTo>
                    <a:pt x="17" y="92"/>
                    <a:pt x="17" y="92"/>
                    <a:pt x="17" y="92"/>
                  </a:cubicBezTo>
                  <a:close/>
                  <a:moveTo>
                    <a:pt x="18" y="106"/>
                  </a:moveTo>
                  <a:cubicBezTo>
                    <a:pt x="18" y="106"/>
                    <a:pt x="18" y="106"/>
                    <a:pt x="18" y="106"/>
                  </a:cubicBezTo>
                  <a:cubicBezTo>
                    <a:pt x="18" y="106"/>
                    <a:pt x="18" y="106"/>
                    <a:pt x="18" y="106"/>
                  </a:cubicBezTo>
                  <a:cubicBezTo>
                    <a:pt x="17" y="106"/>
                    <a:pt x="17" y="106"/>
                    <a:pt x="17" y="106"/>
                  </a:cubicBezTo>
                  <a:lnTo>
                    <a:pt x="18" y="106"/>
                  </a:lnTo>
                  <a:close/>
                  <a:moveTo>
                    <a:pt x="18" y="118"/>
                  </a:moveTo>
                  <a:cubicBezTo>
                    <a:pt x="19" y="118"/>
                    <a:pt x="19" y="118"/>
                    <a:pt x="19" y="118"/>
                  </a:cubicBezTo>
                  <a:cubicBezTo>
                    <a:pt x="19" y="118"/>
                    <a:pt x="19" y="118"/>
                    <a:pt x="19" y="118"/>
                  </a:cubicBezTo>
                  <a:cubicBezTo>
                    <a:pt x="18" y="119"/>
                    <a:pt x="18" y="119"/>
                    <a:pt x="18" y="119"/>
                  </a:cubicBezTo>
                  <a:cubicBezTo>
                    <a:pt x="18" y="119"/>
                    <a:pt x="18" y="119"/>
                    <a:pt x="18" y="119"/>
                  </a:cubicBezTo>
                  <a:cubicBezTo>
                    <a:pt x="18" y="118"/>
                    <a:pt x="18" y="118"/>
                    <a:pt x="18" y="118"/>
                  </a:cubicBezTo>
                  <a:cubicBezTo>
                    <a:pt x="18" y="118"/>
                    <a:pt x="18" y="118"/>
                    <a:pt x="18" y="118"/>
                  </a:cubicBezTo>
                  <a:cubicBezTo>
                    <a:pt x="18" y="118"/>
                    <a:pt x="18" y="118"/>
                    <a:pt x="18" y="118"/>
                  </a:cubicBezTo>
                  <a:close/>
                  <a:moveTo>
                    <a:pt x="18" y="91"/>
                  </a:moveTo>
                  <a:cubicBezTo>
                    <a:pt x="19" y="91"/>
                    <a:pt x="19" y="91"/>
                    <a:pt x="19" y="91"/>
                  </a:cubicBezTo>
                  <a:cubicBezTo>
                    <a:pt x="19" y="92"/>
                    <a:pt x="19" y="92"/>
                    <a:pt x="19" y="92"/>
                  </a:cubicBezTo>
                  <a:cubicBezTo>
                    <a:pt x="18" y="92"/>
                    <a:pt x="18" y="92"/>
                    <a:pt x="18" y="92"/>
                  </a:cubicBezTo>
                  <a:lnTo>
                    <a:pt x="18" y="91"/>
                  </a:lnTo>
                  <a:close/>
                  <a:moveTo>
                    <a:pt x="18" y="94"/>
                  </a:moveTo>
                  <a:cubicBezTo>
                    <a:pt x="18" y="94"/>
                    <a:pt x="18" y="94"/>
                    <a:pt x="18" y="94"/>
                  </a:cubicBezTo>
                  <a:cubicBezTo>
                    <a:pt x="18" y="95"/>
                    <a:pt x="18" y="95"/>
                    <a:pt x="18" y="95"/>
                  </a:cubicBezTo>
                  <a:cubicBezTo>
                    <a:pt x="18" y="95"/>
                    <a:pt x="18" y="95"/>
                    <a:pt x="18" y="95"/>
                  </a:cubicBezTo>
                  <a:lnTo>
                    <a:pt x="18" y="94"/>
                  </a:lnTo>
                  <a:close/>
                  <a:moveTo>
                    <a:pt x="18" y="110"/>
                  </a:moveTo>
                  <a:cubicBezTo>
                    <a:pt x="18" y="110"/>
                    <a:pt x="18" y="110"/>
                    <a:pt x="18" y="110"/>
                  </a:cubicBezTo>
                  <a:cubicBezTo>
                    <a:pt x="19" y="111"/>
                    <a:pt x="19" y="111"/>
                    <a:pt x="19" y="111"/>
                  </a:cubicBezTo>
                  <a:cubicBezTo>
                    <a:pt x="19" y="111"/>
                    <a:pt x="19" y="111"/>
                    <a:pt x="19" y="111"/>
                  </a:cubicBezTo>
                  <a:cubicBezTo>
                    <a:pt x="18" y="111"/>
                    <a:pt x="18" y="111"/>
                    <a:pt x="18" y="111"/>
                  </a:cubicBezTo>
                  <a:cubicBezTo>
                    <a:pt x="18" y="111"/>
                    <a:pt x="18" y="111"/>
                    <a:pt x="18" y="111"/>
                  </a:cubicBezTo>
                  <a:lnTo>
                    <a:pt x="18" y="110"/>
                  </a:lnTo>
                  <a:close/>
                  <a:moveTo>
                    <a:pt x="20" y="73"/>
                  </a:moveTo>
                  <a:cubicBezTo>
                    <a:pt x="20" y="75"/>
                    <a:pt x="20" y="75"/>
                    <a:pt x="20" y="75"/>
                  </a:cubicBezTo>
                  <a:cubicBezTo>
                    <a:pt x="19" y="75"/>
                    <a:pt x="19" y="75"/>
                    <a:pt x="19" y="75"/>
                  </a:cubicBezTo>
                  <a:cubicBezTo>
                    <a:pt x="19" y="75"/>
                    <a:pt x="19" y="75"/>
                    <a:pt x="19" y="74"/>
                  </a:cubicBezTo>
                  <a:cubicBezTo>
                    <a:pt x="19" y="75"/>
                    <a:pt x="19" y="75"/>
                    <a:pt x="19" y="75"/>
                  </a:cubicBezTo>
                  <a:cubicBezTo>
                    <a:pt x="18" y="75"/>
                    <a:pt x="18" y="75"/>
                    <a:pt x="18" y="75"/>
                  </a:cubicBezTo>
                  <a:cubicBezTo>
                    <a:pt x="19" y="76"/>
                    <a:pt x="19" y="76"/>
                    <a:pt x="19" y="76"/>
                  </a:cubicBezTo>
                  <a:cubicBezTo>
                    <a:pt x="18" y="77"/>
                    <a:pt x="18" y="77"/>
                    <a:pt x="18" y="77"/>
                  </a:cubicBezTo>
                  <a:cubicBezTo>
                    <a:pt x="19" y="78"/>
                    <a:pt x="19" y="78"/>
                    <a:pt x="19" y="78"/>
                  </a:cubicBezTo>
                  <a:cubicBezTo>
                    <a:pt x="19" y="79"/>
                    <a:pt x="19" y="79"/>
                    <a:pt x="19" y="79"/>
                  </a:cubicBezTo>
                  <a:cubicBezTo>
                    <a:pt x="19" y="79"/>
                    <a:pt x="20" y="79"/>
                    <a:pt x="20" y="79"/>
                  </a:cubicBezTo>
                  <a:cubicBezTo>
                    <a:pt x="20" y="81"/>
                    <a:pt x="20" y="81"/>
                    <a:pt x="20" y="81"/>
                  </a:cubicBezTo>
                  <a:cubicBezTo>
                    <a:pt x="19" y="81"/>
                    <a:pt x="19" y="81"/>
                    <a:pt x="19" y="81"/>
                  </a:cubicBezTo>
                  <a:cubicBezTo>
                    <a:pt x="19" y="82"/>
                    <a:pt x="19" y="82"/>
                    <a:pt x="19" y="82"/>
                  </a:cubicBezTo>
                  <a:cubicBezTo>
                    <a:pt x="20" y="82"/>
                    <a:pt x="20" y="82"/>
                    <a:pt x="20" y="82"/>
                  </a:cubicBezTo>
                  <a:cubicBezTo>
                    <a:pt x="21" y="82"/>
                    <a:pt x="21" y="82"/>
                    <a:pt x="21" y="82"/>
                  </a:cubicBezTo>
                  <a:cubicBezTo>
                    <a:pt x="20" y="81"/>
                    <a:pt x="20" y="81"/>
                    <a:pt x="20" y="81"/>
                  </a:cubicBezTo>
                  <a:cubicBezTo>
                    <a:pt x="20" y="81"/>
                    <a:pt x="20" y="81"/>
                    <a:pt x="20" y="81"/>
                  </a:cubicBezTo>
                  <a:cubicBezTo>
                    <a:pt x="20" y="81"/>
                    <a:pt x="20" y="81"/>
                    <a:pt x="20" y="81"/>
                  </a:cubicBezTo>
                  <a:cubicBezTo>
                    <a:pt x="21" y="81"/>
                    <a:pt x="22" y="81"/>
                    <a:pt x="22" y="81"/>
                  </a:cubicBezTo>
                  <a:cubicBezTo>
                    <a:pt x="22" y="82"/>
                    <a:pt x="22" y="82"/>
                    <a:pt x="22" y="82"/>
                  </a:cubicBezTo>
                  <a:cubicBezTo>
                    <a:pt x="21" y="83"/>
                    <a:pt x="21" y="83"/>
                    <a:pt x="21" y="83"/>
                  </a:cubicBezTo>
                  <a:cubicBezTo>
                    <a:pt x="22" y="83"/>
                    <a:pt x="22" y="83"/>
                    <a:pt x="22" y="83"/>
                  </a:cubicBezTo>
                  <a:cubicBezTo>
                    <a:pt x="22" y="83"/>
                    <a:pt x="22" y="83"/>
                    <a:pt x="22" y="83"/>
                  </a:cubicBezTo>
                  <a:cubicBezTo>
                    <a:pt x="21" y="84"/>
                    <a:pt x="21" y="84"/>
                    <a:pt x="21" y="84"/>
                  </a:cubicBezTo>
                  <a:cubicBezTo>
                    <a:pt x="21" y="85"/>
                    <a:pt x="21" y="85"/>
                    <a:pt x="21" y="85"/>
                  </a:cubicBezTo>
                  <a:cubicBezTo>
                    <a:pt x="22" y="84"/>
                    <a:pt x="22" y="84"/>
                    <a:pt x="22" y="84"/>
                  </a:cubicBezTo>
                  <a:cubicBezTo>
                    <a:pt x="22" y="84"/>
                    <a:pt x="22" y="84"/>
                    <a:pt x="22" y="84"/>
                  </a:cubicBezTo>
                  <a:cubicBezTo>
                    <a:pt x="23" y="85"/>
                    <a:pt x="23" y="85"/>
                    <a:pt x="23" y="85"/>
                  </a:cubicBezTo>
                  <a:cubicBezTo>
                    <a:pt x="22" y="86"/>
                    <a:pt x="22" y="86"/>
                    <a:pt x="22" y="86"/>
                  </a:cubicBezTo>
                  <a:cubicBezTo>
                    <a:pt x="22" y="85"/>
                    <a:pt x="22" y="85"/>
                    <a:pt x="22" y="85"/>
                  </a:cubicBezTo>
                  <a:cubicBezTo>
                    <a:pt x="21" y="85"/>
                    <a:pt x="21" y="85"/>
                    <a:pt x="21" y="85"/>
                  </a:cubicBezTo>
                  <a:cubicBezTo>
                    <a:pt x="21" y="86"/>
                    <a:pt x="21" y="86"/>
                    <a:pt x="21" y="86"/>
                  </a:cubicBezTo>
                  <a:cubicBezTo>
                    <a:pt x="22" y="86"/>
                    <a:pt x="23" y="86"/>
                    <a:pt x="23" y="87"/>
                  </a:cubicBezTo>
                  <a:cubicBezTo>
                    <a:pt x="24" y="87"/>
                    <a:pt x="24" y="87"/>
                    <a:pt x="24" y="87"/>
                  </a:cubicBezTo>
                  <a:cubicBezTo>
                    <a:pt x="25" y="86"/>
                    <a:pt x="25" y="86"/>
                    <a:pt x="25" y="86"/>
                  </a:cubicBezTo>
                  <a:cubicBezTo>
                    <a:pt x="24" y="84"/>
                    <a:pt x="23" y="82"/>
                    <a:pt x="22" y="82"/>
                  </a:cubicBezTo>
                  <a:cubicBezTo>
                    <a:pt x="23" y="81"/>
                    <a:pt x="23" y="80"/>
                    <a:pt x="23" y="79"/>
                  </a:cubicBezTo>
                  <a:cubicBezTo>
                    <a:pt x="22" y="78"/>
                    <a:pt x="22" y="78"/>
                    <a:pt x="22" y="78"/>
                  </a:cubicBezTo>
                  <a:cubicBezTo>
                    <a:pt x="22" y="80"/>
                    <a:pt x="22" y="80"/>
                    <a:pt x="22" y="80"/>
                  </a:cubicBezTo>
                  <a:cubicBezTo>
                    <a:pt x="22" y="81"/>
                    <a:pt x="22" y="81"/>
                    <a:pt x="22" y="81"/>
                  </a:cubicBezTo>
                  <a:cubicBezTo>
                    <a:pt x="22" y="81"/>
                    <a:pt x="22" y="81"/>
                    <a:pt x="22" y="81"/>
                  </a:cubicBezTo>
                  <a:cubicBezTo>
                    <a:pt x="22" y="81"/>
                    <a:pt x="21" y="81"/>
                    <a:pt x="21" y="80"/>
                  </a:cubicBezTo>
                  <a:cubicBezTo>
                    <a:pt x="21" y="80"/>
                    <a:pt x="21" y="80"/>
                    <a:pt x="21" y="80"/>
                  </a:cubicBezTo>
                  <a:cubicBezTo>
                    <a:pt x="20" y="80"/>
                    <a:pt x="20" y="80"/>
                    <a:pt x="20" y="80"/>
                  </a:cubicBezTo>
                  <a:cubicBezTo>
                    <a:pt x="21" y="79"/>
                    <a:pt x="21" y="79"/>
                    <a:pt x="21" y="79"/>
                  </a:cubicBezTo>
                  <a:cubicBezTo>
                    <a:pt x="20" y="79"/>
                    <a:pt x="20" y="79"/>
                    <a:pt x="20" y="79"/>
                  </a:cubicBezTo>
                  <a:cubicBezTo>
                    <a:pt x="20" y="78"/>
                    <a:pt x="20" y="78"/>
                    <a:pt x="20" y="78"/>
                  </a:cubicBezTo>
                  <a:cubicBezTo>
                    <a:pt x="21" y="77"/>
                    <a:pt x="21" y="77"/>
                    <a:pt x="21" y="77"/>
                  </a:cubicBezTo>
                  <a:cubicBezTo>
                    <a:pt x="20" y="77"/>
                    <a:pt x="20" y="77"/>
                    <a:pt x="20" y="77"/>
                  </a:cubicBezTo>
                  <a:cubicBezTo>
                    <a:pt x="20" y="77"/>
                    <a:pt x="20" y="77"/>
                    <a:pt x="20" y="77"/>
                  </a:cubicBezTo>
                  <a:cubicBezTo>
                    <a:pt x="21" y="75"/>
                    <a:pt x="21" y="75"/>
                    <a:pt x="21" y="75"/>
                  </a:cubicBezTo>
                  <a:cubicBezTo>
                    <a:pt x="20" y="75"/>
                    <a:pt x="20" y="75"/>
                    <a:pt x="20" y="75"/>
                  </a:cubicBezTo>
                  <a:cubicBezTo>
                    <a:pt x="20" y="74"/>
                    <a:pt x="20" y="74"/>
                    <a:pt x="20" y="74"/>
                  </a:cubicBezTo>
                  <a:cubicBezTo>
                    <a:pt x="21" y="73"/>
                    <a:pt x="21" y="73"/>
                    <a:pt x="21" y="73"/>
                  </a:cubicBezTo>
                  <a:cubicBezTo>
                    <a:pt x="21" y="72"/>
                    <a:pt x="21" y="72"/>
                    <a:pt x="21" y="72"/>
                  </a:cubicBezTo>
                  <a:lnTo>
                    <a:pt x="20" y="73"/>
                  </a:lnTo>
                  <a:close/>
                  <a:moveTo>
                    <a:pt x="19" y="99"/>
                  </a:moveTo>
                  <a:cubicBezTo>
                    <a:pt x="19" y="99"/>
                    <a:pt x="19" y="99"/>
                    <a:pt x="19" y="99"/>
                  </a:cubicBezTo>
                  <a:cubicBezTo>
                    <a:pt x="19" y="99"/>
                    <a:pt x="19" y="99"/>
                    <a:pt x="19" y="99"/>
                  </a:cubicBezTo>
                  <a:cubicBezTo>
                    <a:pt x="19" y="99"/>
                    <a:pt x="19" y="99"/>
                    <a:pt x="19" y="99"/>
                  </a:cubicBezTo>
                  <a:close/>
                  <a:moveTo>
                    <a:pt x="19" y="105"/>
                  </a:moveTo>
                  <a:cubicBezTo>
                    <a:pt x="20" y="106"/>
                    <a:pt x="20" y="106"/>
                    <a:pt x="20" y="106"/>
                  </a:cubicBezTo>
                  <a:cubicBezTo>
                    <a:pt x="20" y="106"/>
                    <a:pt x="20" y="106"/>
                    <a:pt x="20" y="106"/>
                  </a:cubicBezTo>
                  <a:cubicBezTo>
                    <a:pt x="19" y="106"/>
                    <a:pt x="19" y="106"/>
                    <a:pt x="19" y="106"/>
                  </a:cubicBezTo>
                  <a:cubicBezTo>
                    <a:pt x="19" y="106"/>
                    <a:pt x="19" y="106"/>
                    <a:pt x="19" y="106"/>
                  </a:cubicBezTo>
                  <a:cubicBezTo>
                    <a:pt x="19" y="106"/>
                    <a:pt x="19" y="106"/>
                    <a:pt x="19" y="106"/>
                  </a:cubicBezTo>
                  <a:lnTo>
                    <a:pt x="19" y="105"/>
                  </a:lnTo>
                  <a:close/>
                  <a:moveTo>
                    <a:pt x="19" y="72"/>
                  </a:moveTo>
                  <a:cubicBezTo>
                    <a:pt x="20" y="72"/>
                    <a:pt x="20" y="72"/>
                    <a:pt x="20" y="72"/>
                  </a:cubicBezTo>
                  <a:cubicBezTo>
                    <a:pt x="20" y="72"/>
                    <a:pt x="20" y="72"/>
                    <a:pt x="20" y="72"/>
                  </a:cubicBezTo>
                  <a:cubicBezTo>
                    <a:pt x="19" y="72"/>
                    <a:pt x="19" y="72"/>
                    <a:pt x="19" y="72"/>
                  </a:cubicBezTo>
                  <a:close/>
                  <a:moveTo>
                    <a:pt x="19" y="83"/>
                  </a:moveTo>
                  <a:cubicBezTo>
                    <a:pt x="19" y="83"/>
                    <a:pt x="19" y="83"/>
                    <a:pt x="19" y="83"/>
                  </a:cubicBezTo>
                  <a:cubicBezTo>
                    <a:pt x="20" y="85"/>
                    <a:pt x="20" y="85"/>
                    <a:pt x="20" y="85"/>
                  </a:cubicBezTo>
                  <a:cubicBezTo>
                    <a:pt x="20" y="85"/>
                    <a:pt x="20" y="85"/>
                    <a:pt x="20" y="85"/>
                  </a:cubicBezTo>
                  <a:cubicBezTo>
                    <a:pt x="21" y="85"/>
                    <a:pt x="21" y="85"/>
                    <a:pt x="21" y="85"/>
                  </a:cubicBezTo>
                  <a:cubicBezTo>
                    <a:pt x="21" y="84"/>
                    <a:pt x="21" y="84"/>
                    <a:pt x="21" y="84"/>
                  </a:cubicBezTo>
                  <a:lnTo>
                    <a:pt x="19" y="83"/>
                  </a:lnTo>
                  <a:close/>
                  <a:moveTo>
                    <a:pt x="20" y="91"/>
                  </a:moveTo>
                  <a:cubicBezTo>
                    <a:pt x="20" y="92"/>
                    <a:pt x="20" y="92"/>
                    <a:pt x="21" y="92"/>
                  </a:cubicBezTo>
                  <a:cubicBezTo>
                    <a:pt x="21" y="93"/>
                    <a:pt x="21" y="93"/>
                    <a:pt x="21" y="93"/>
                  </a:cubicBezTo>
                  <a:cubicBezTo>
                    <a:pt x="21" y="93"/>
                    <a:pt x="21" y="93"/>
                    <a:pt x="21" y="93"/>
                  </a:cubicBezTo>
                  <a:cubicBezTo>
                    <a:pt x="19" y="92"/>
                    <a:pt x="19" y="92"/>
                    <a:pt x="19" y="92"/>
                  </a:cubicBezTo>
                  <a:cubicBezTo>
                    <a:pt x="20" y="91"/>
                    <a:pt x="20" y="91"/>
                    <a:pt x="20" y="91"/>
                  </a:cubicBezTo>
                  <a:close/>
                  <a:moveTo>
                    <a:pt x="19" y="104"/>
                  </a:moveTo>
                  <a:cubicBezTo>
                    <a:pt x="20" y="104"/>
                    <a:pt x="20" y="104"/>
                    <a:pt x="20" y="104"/>
                  </a:cubicBezTo>
                  <a:cubicBezTo>
                    <a:pt x="20" y="104"/>
                    <a:pt x="20" y="104"/>
                    <a:pt x="20" y="104"/>
                  </a:cubicBezTo>
                  <a:cubicBezTo>
                    <a:pt x="20" y="104"/>
                    <a:pt x="20" y="104"/>
                    <a:pt x="20" y="104"/>
                  </a:cubicBezTo>
                  <a:cubicBezTo>
                    <a:pt x="19" y="104"/>
                    <a:pt x="19" y="104"/>
                    <a:pt x="19" y="104"/>
                  </a:cubicBezTo>
                  <a:close/>
                  <a:moveTo>
                    <a:pt x="19" y="110"/>
                  </a:moveTo>
                  <a:cubicBezTo>
                    <a:pt x="21" y="110"/>
                    <a:pt x="21" y="110"/>
                    <a:pt x="21" y="111"/>
                  </a:cubicBezTo>
                  <a:cubicBezTo>
                    <a:pt x="21" y="111"/>
                    <a:pt x="21" y="111"/>
                    <a:pt x="21" y="111"/>
                  </a:cubicBezTo>
                  <a:cubicBezTo>
                    <a:pt x="21" y="111"/>
                    <a:pt x="20" y="111"/>
                    <a:pt x="20" y="111"/>
                  </a:cubicBezTo>
                  <a:cubicBezTo>
                    <a:pt x="19" y="110"/>
                    <a:pt x="19" y="110"/>
                    <a:pt x="19" y="110"/>
                  </a:cubicBezTo>
                  <a:close/>
                  <a:moveTo>
                    <a:pt x="20" y="95"/>
                  </a:moveTo>
                  <a:cubicBezTo>
                    <a:pt x="20" y="95"/>
                    <a:pt x="20" y="95"/>
                    <a:pt x="20" y="95"/>
                  </a:cubicBezTo>
                  <a:cubicBezTo>
                    <a:pt x="20" y="95"/>
                    <a:pt x="20" y="95"/>
                    <a:pt x="20" y="95"/>
                  </a:cubicBezTo>
                  <a:cubicBezTo>
                    <a:pt x="20" y="95"/>
                    <a:pt x="20" y="95"/>
                    <a:pt x="20" y="95"/>
                  </a:cubicBezTo>
                  <a:close/>
                  <a:moveTo>
                    <a:pt x="21" y="102"/>
                  </a:moveTo>
                  <a:cubicBezTo>
                    <a:pt x="21" y="102"/>
                    <a:pt x="21" y="102"/>
                    <a:pt x="21" y="102"/>
                  </a:cubicBezTo>
                  <a:cubicBezTo>
                    <a:pt x="21" y="103"/>
                    <a:pt x="21" y="103"/>
                    <a:pt x="21" y="103"/>
                  </a:cubicBezTo>
                  <a:cubicBezTo>
                    <a:pt x="20" y="103"/>
                    <a:pt x="20" y="103"/>
                    <a:pt x="20" y="103"/>
                  </a:cubicBezTo>
                  <a:cubicBezTo>
                    <a:pt x="20" y="103"/>
                    <a:pt x="20" y="103"/>
                    <a:pt x="20" y="103"/>
                  </a:cubicBezTo>
                  <a:lnTo>
                    <a:pt x="21" y="102"/>
                  </a:lnTo>
                  <a:close/>
                  <a:moveTo>
                    <a:pt x="21" y="76"/>
                  </a:moveTo>
                  <a:cubicBezTo>
                    <a:pt x="21" y="76"/>
                    <a:pt x="21" y="76"/>
                    <a:pt x="21" y="76"/>
                  </a:cubicBezTo>
                  <a:cubicBezTo>
                    <a:pt x="22" y="76"/>
                    <a:pt x="22" y="76"/>
                    <a:pt x="22" y="76"/>
                  </a:cubicBezTo>
                  <a:cubicBezTo>
                    <a:pt x="22" y="77"/>
                    <a:pt x="22" y="77"/>
                    <a:pt x="22" y="77"/>
                  </a:cubicBezTo>
                  <a:cubicBezTo>
                    <a:pt x="21" y="77"/>
                    <a:pt x="21" y="77"/>
                    <a:pt x="21" y="77"/>
                  </a:cubicBezTo>
                  <a:cubicBezTo>
                    <a:pt x="22" y="77"/>
                    <a:pt x="22" y="77"/>
                    <a:pt x="22" y="77"/>
                  </a:cubicBezTo>
                  <a:cubicBezTo>
                    <a:pt x="22" y="77"/>
                    <a:pt x="22" y="77"/>
                    <a:pt x="22" y="77"/>
                  </a:cubicBezTo>
                  <a:cubicBezTo>
                    <a:pt x="22" y="77"/>
                    <a:pt x="22" y="77"/>
                    <a:pt x="22" y="77"/>
                  </a:cubicBezTo>
                  <a:cubicBezTo>
                    <a:pt x="22" y="77"/>
                    <a:pt x="22" y="77"/>
                    <a:pt x="22" y="77"/>
                  </a:cubicBezTo>
                  <a:cubicBezTo>
                    <a:pt x="22" y="77"/>
                    <a:pt x="22" y="77"/>
                    <a:pt x="22" y="77"/>
                  </a:cubicBezTo>
                  <a:cubicBezTo>
                    <a:pt x="22" y="76"/>
                    <a:pt x="22" y="76"/>
                    <a:pt x="22" y="76"/>
                  </a:cubicBezTo>
                  <a:lnTo>
                    <a:pt x="21" y="76"/>
                  </a:lnTo>
                  <a:close/>
                  <a:moveTo>
                    <a:pt x="34" y="39"/>
                  </a:moveTo>
                  <a:cubicBezTo>
                    <a:pt x="33" y="38"/>
                    <a:pt x="33" y="38"/>
                    <a:pt x="33" y="38"/>
                  </a:cubicBezTo>
                  <a:cubicBezTo>
                    <a:pt x="33" y="38"/>
                    <a:pt x="33" y="38"/>
                    <a:pt x="33" y="38"/>
                  </a:cubicBezTo>
                  <a:cubicBezTo>
                    <a:pt x="32" y="39"/>
                    <a:pt x="29" y="40"/>
                    <a:pt x="26" y="43"/>
                  </a:cubicBezTo>
                  <a:cubicBezTo>
                    <a:pt x="26" y="43"/>
                    <a:pt x="26" y="43"/>
                    <a:pt x="26" y="43"/>
                  </a:cubicBezTo>
                  <a:cubicBezTo>
                    <a:pt x="26" y="44"/>
                    <a:pt x="26" y="44"/>
                    <a:pt x="26" y="44"/>
                  </a:cubicBezTo>
                  <a:cubicBezTo>
                    <a:pt x="25" y="44"/>
                    <a:pt x="23" y="46"/>
                    <a:pt x="22" y="49"/>
                  </a:cubicBezTo>
                  <a:cubicBezTo>
                    <a:pt x="21" y="54"/>
                    <a:pt x="21" y="54"/>
                    <a:pt x="21" y="54"/>
                  </a:cubicBezTo>
                  <a:cubicBezTo>
                    <a:pt x="22" y="54"/>
                    <a:pt x="22" y="54"/>
                    <a:pt x="22" y="55"/>
                  </a:cubicBezTo>
                  <a:cubicBezTo>
                    <a:pt x="22" y="55"/>
                    <a:pt x="22" y="55"/>
                    <a:pt x="22" y="55"/>
                  </a:cubicBezTo>
                  <a:cubicBezTo>
                    <a:pt x="22" y="55"/>
                    <a:pt x="22" y="55"/>
                    <a:pt x="22" y="55"/>
                  </a:cubicBezTo>
                  <a:cubicBezTo>
                    <a:pt x="22" y="56"/>
                    <a:pt x="22" y="57"/>
                    <a:pt x="23" y="58"/>
                  </a:cubicBezTo>
                  <a:cubicBezTo>
                    <a:pt x="23" y="59"/>
                    <a:pt x="23" y="59"/>
                    <a:pt x="23" y="59"/>
                  </a:cubicBezTo>
                  <a:cubicBezTo>
                    <a:pt x="24" y="59"/>
                    <a:pt x="24" y="59"/>
                    <a:pt x="24" y="59"/>
                  </a:cubicBezTo>
                  <a:cubicBezTo>
                    <a:pt x="23" y="59"/>
                    <a:pt x="23" y="59"/>
                    <a:pt x="23" y="59"/>
                  </a:cubicBezTo>
                  <a:cubicBezTo>
                    <a:pt x="23" y="59"/>
                    <a:pt x="23" y="59"/>
                    <a:pt x="23" y="59"/>
                  </a:cubicBezTo>
                  <a:cubicBezTo>
                    <a:pt x="25" y="61"/>
                    <a:pt x="25" y="61"/>
                    <a:pt x="25" y="61"/>
                  </a:cubicBezTo>
                  <a:cubicBezTo>
                    <a:pt x="27" y="59"/>
                    <a:pt x="27" y="59"/>
                    <a:pt x="27" y="59"/>
                  </a:cubicBezTo>
                  <a:cubicBezTo>
                    <a:pt x="28" y="61"/>
                    <a:pt x="28" y="61"/>
                    <a:pt x="28" y="61"/>
                  </a:cubicBezTo>
                  <a:cubicBezTo>
                    <a:pt x="28" y="61"/>
                    <a:pt x="28" y="61"/>
                    <a:pt x="27" y="61"/>
                  </a:cubicBezTo>
                  <a:cubicBezTo>
                    <a:pt x="28" y="63"/>
                    <a:pt x="28" y="63"/>
                    <a:pt x="28" y="63"/>
                  </a:cubicBezTo>
                  <a:cubicBezTo>
                    <a:pt x="29" y="63"/>
                    <a:pt x="29" y="63"/>
                    <a:pt x="29" y="63"/>
                  </a:cubicBezTo>
                  <a:cubicBezTo>
                    <a:pt x="29" y="61"/>
                    <a:pt x="29" y="61"/>
                    <a:pt x="29" y="61"/>
                  </a:cubicBezTo>
                  <a:cubicBezTo>
                    <a:pt x="28" y="59"/>
                    <a:pt x="28" y="58"/>
                    <a:pt x="27" y="57"/>
                  </a:cubicBezTo>
                  <a:cubicBezTo>
                    <a:pt x="27" y="56"/>
                    <a:pt x="27" y="56"/>
                    <a:pt x="27" y="56"/>
                  </a:cubicBezTo>
                  <a:cubicBezTo>
                    <a:pt x="29" y="56"/>
                    <a:pt x="29" y="56"/>
                    <a:pt x="29" y="56"/>
                  </a:cubicBezTo>
                  <a:cubicBezTo>
                    <a:pt x="29" y="58"/>
                    <a:pt x="29" y="58"/>
                    <a:pt x="29" y="58"/>
                  </a:cubicBezTo>
                  <a:cubicBezTo>
                    <a:pt x="29" y="59"/>
                    <a:pt x="29" y="59"/>
                    <a:pt x="29" y="59"/>
                  </a:cubicBezTo>
                  <a:cubicBezTo>
                    <a:pt x="29" y="59"/>
                    <a:pt x="29" y="59"/>
                    <a:pt x="29" y="59"/>
                  </a:cubicBezTo>
                  <a:cubicBezTo>
                    <a:pt x="29" y="59"/>
                    <a:pt x="29" y="59"/>
                    <a:pt x="29" y="59"/>
                  </a:cubicBezTo>
                  <a:cubicBezTo>
                    <a:pt x="29" y="59"/>
                    <a:pt x="29" y="59"/>
                    <a:pt x="29" y="59"/>
                  </a:cubicBezTo>
                  <a:cubicBezTo>
                    <a:pt x="30" y="58"/>
                    <a:pt x="30" y="58"/>
                    <a:pt x="30" y="58"/>
                  </a:cubicBezTo>
                  <a:cubicBezTo>
                    <a:pt x="31" y="59"/>
                    <a:pt x="31" y="59"/>
                    <a:pt x="31" y="59"/>
                  </a:cubicBezTo>
                  <a:cubicBezTo>
                    <a:pt x="31" y="58"/>
                    <a:pt x="31" y="58"/>
                    <a:pt x="31" y="58"/>
                  </a:cubicBezTo>
                  <a:cubicBezTo>
                    <a:pt x="31" y="58"/>
                    <a:pt x="31" y="58"/>
                    <a:pt x="31" y="58"/>
                  </a:cubicBezTo>
                  <a:cubicBezTo>
                    <a:pt x="31" y="59"/>
                    <a:pt x="31" y="59"/>
                    <a:pt x="31" y="59"/>
                  </a:cubicBezTo>
                  <a:cubicBezTo>
                    <a:pt x="32" y="59"/>
                    <a:pt x="32" y="59"/>
                    <a:pt x="32" y="59"/>
                  </a:cubicBezTo>
                  <a:cubicBezTo>
                    <a:pt x="32" y="58"/>
                    <a:pt x="32" y="58"/>
                    <a:pt x="32" y="58"/>
                  </a:cubicBezTo>
                  <a:cubicBezTo>
                    <a:pt x="32" y="58"/>
                    <a:pt x="32" y="58"/>
                    <a:pt x="32" y="58"/>
                  </a:cubicBezTo>
                  <a:cubicBezTo>
                    <a:pt x="33" y="59"/>
                    <a:pt x="33" y="59"/>
                    <a:pt x="33" y="59"/>
                  </a:cubicBezTo>
                  <a:cubicBezTo>
                    <a:pt x="33" y="58"/>
                    <a:pt x="33" y="58"/>
                    <a:pt x="33" y="58"/>
                  </a:cubicBezTo>
                  <a:cubicBezTo>
                    <a:pt x="33" y="58"/>
                    <a:pt x="33" y="58"/>
                    <a:pt x="33" y="58"/>
                  </a:cubicBezTo>
                  <a:cubicBezTo>
                    <a:pt x="33" y="59"/>
                    <a:pt x="33" y="59"/>
                    <a:pt x="33" y="59"/>
                  </a:cubicBezTo>
                  <a:cubicBezTo>
                    <a:pt x="33" y="59"/>
                    <a:pt x="33" y="59"/>
                    <a:pt x="33" y="59"/>
                  </a:cubicBezTo>
                  <a:cubicBezTo>
                    <a:pt x="34" y="59"/>
                    <a:pt x="34" y="59"/>
                    <a:pt x="34" y="59"/>
                  </a:cubicBezTo>
                  <a:cubicBezTo>
                    <a:pt x="34" y="60"/>
                    <a:pt x="33" y="61"/>
                    <a:pt x="32" y="61"/>
                  </a:cubicBezTo>
                  <a:cubicBezTo>
                    <a:pt x="32" y="62"/>
                    <a:pt x="32" y="62"/>
                    <a:pt x="32" y="62"/>
                  </a:cubicBezTo>
                  <a:cubicBezTo>
                    <a:pt x="32" y="63"/>
                    <a:pt x="32" y="63"/>
                    <a:pt x="32" y="63"/>
                  </a:cubicBezTo>
                  <a:cubicBezTo>
                    <a:pt x="32" y="63"/>
                    <a:pt x="32" y="63"/>
                    <a:pt x="32" y="63"/>
                  </a:cubicBezTo>
                  <a:cubicBezTo>
                    <a:pt x="32" y="62"/>
                    <a:pt x="33" y="62"/>
                    <a:pt x="34" y="62"/>
                  </a:cubicBezTo>
                  <a:cubicBezTo>
                    <a:pt x="34" y="62"/>
                    <a:pt x="34" y="62"/>
                    <a:pt x="34" y="62"/>
                  </a:cubicBezTo>
                  <a:cubicBezTo>
                    <a:pt x="34" y="63"/>
                    <a:pt x="34" y="63"/>
                    <a:pt x="35" y="63"/>
                  </a:cubicBezTo>
                  <a:cubicBezTo>
                    <a:pt x="36" y="63"/>
                    <a:pt x="36" y="63"/>
                    <a:pt x="36" y="63"/>
                  </a:cubicBezTo>
                  <a:cubicBezTo>
                    <a:pt x="36" y="62"/>
                    <a:pt x="36" y="62"/>
                    <a:pt x="36" y="62"/>
                  </a:cubicBezTo>
                  <a:cubicBezTo>
                    <a:pt x="36" y="62"/>
                    <a:pt x="36" y="62"/>
                    <a:pt x="36" y="62"/>
                  </a:cubicBezTo>
                  <a:cubicBezTo>
                    <a:pt x="36" y="62"/>
                    <a:pt x="36" y="62"/>
                    <a:pt x="36" y="62"/>
                  </a:cubicBezTo>
                  <a:cubicBezTo>
                    <a:pt x="37" y="62"/>
                    <a:pt x="37" y="62"/>
                    <a:pt x="37" y="62"/>
                  </a:cubicBezTo>
                  <a:cubicBezTo>
                    <a:pt x="37" y="62"/>
                    <a:pt x="37" y="62"/>
                    <a:pt x="37" y="62"/>
                  </a:cubicBezTo>
                  <a:cubicBezTo>
                    <a:pt x="37" y="62"/>
                    <a:pt x="37" y="62"/>
                    <a:pt x="37" y="62"/>
                  </a:cubicBezTo>
                  <a:cubicBezTo>
                    <a:pt x="37" y="61"/>
                    <a:pt x="37" y="61"/>
                    <a:pt x="36" y="61"/>
                  </a:cubicBezTo>
                  <a:cubicBezTo>
                    <a:pt x="36" y="61"/>
                    <a:pt x="36" y="61"/>
                    <a:pt x="36" y="61"/>
                  </a:cubicBezTo>
                  <a:cubicBezTo>
                    <a:pt x="37" y="61"/>
                    <a:pt x="37" y="61"/>
                    <a:pt x="37" y="61"/>
                  </a:cubicBezTo>
                  <a:cubicBezTo>
                    <a:pt x="37" y="60"/>
                    <a:pt x="37" y="60"/>
                    <a:pt x="37" y="60"/>
                  </a:cubicBezTo>
                  <a:cubicBezTo>
                    <a:pt x="37" y="60"/>
                    <a:pt x="37" y="60"/>
                    <a:pt x="37" y="60"/>
                  </a:cubicBezTo>
                  <a:cubicBezTo>
                    <a:pt x="37" y="60"/>
                    <a:pt x="37" y="60"/>
                    <a:pt x="37" y="60"/>
                  </a:cubicBezTo>
                  <a:cubicBezTo>
                    <a:pt x="38" y="60"/>
                    <a:pt x="38" y="60"/>
                    <a:pt x="38" y="60"/>
                  </a:cubicBezTo>
                  <a:cubicBezTo>
                    <a:pt x="38" y="60"/>
                    <a:pt x="38" y="60"/>
                    <a:pt x="38" y="60"/>
                  </a:cubicBezTo>
                  <a:cubicBezTo>
                    <a:pt x="38" y="59"/>
                    <a:pt x="38" y="59"/>
                    <a:pt x="38" y="59"/>
                  </a:cubicBezTo>
                  <a:cubicBezTo>
                    <a:pt x="38" y="59"/>
                    <a:pt x="38" y="59"/>
                    <a:pt x="38" y="59"/>
                  </a:cubicBezTo>
                  <a:cubicBezTo>
                    <a:pt x="40" y="60"/>
                    <a:pt x="40" y="60"/>
                    <a:pt x="40" y="60"/>
                  </a:cubicBezTo>
                  <a:cubicBezTo>
                    <a:pt x="41" y="59"/>
                    <a:pt x="41" y="59"/>
                    <a:pt x="41" y="59"/>
                  </a:cubicBezTo>
                  <a:cubicBezTo>
                    <a:pt x="41" y="59"/>
                    <a:pt x="41" y="59"/>
                    <a:pt x="41" y="59"/>
                  </a:cubicBezTo>
                  <a:cubicBezTo>
                    <a:pt x="41" y="59"/>
                    <a:pt x="41" y="59"/>
                    <a:pt x="41" y="59"/>
                  </a:cubicBezTo>
                  <a:cubicBezTo>
                    <a:pt x="41" y="59"/>
                    <a:pt x="41" y="59"/>
                    <a:pt x="41" y="59"/>
                  </a:cubicBezTo>
                  <a:cubicBezTo>
                    <a:pt x="40" y="59"/>
                    <a:pt x="40" y="59"/>
                    <a:pt x="40" y="59"/>
                  </a:cubicBezTo>
                  <a:cubicBezTo>
                    <a:pt x="40" y="59"/>
                    <a:pt x="40" y="59"/>
                    <a:pt x="40" y="59"/>
                  </a:cubicBezTo>
                  <a:cubicBezTo>
                    <a:pt x="42" y="57"/>
                    <a:pt x="42" y="57"/>
                    <a:pt x="42" y="57"/>
                  </a:cubicBezTo>
                  <a:cubicBezTo>
                    <a:pt x="42" y="57"/>
                    <a:pt x="42" y="57"/>
                    <a:pt x="42" y="57"/>
                  </a:cubicBezTo>
                  <a:cubicBezTo>
                    <a:pt x="42" y="57"/>
                    <a:pt x="42" y="57"/>
                    <a:pt x="42" y="57"/>
                  </a:cubicBezTo>
                  <a:cubicBezTo>
                    <a:pt x="43" y="57"/>
                    <a:pt x="43" y="57"/>
                    <a:pt x="43" y="57"/>
                  </a:cubicBezTo>
                  <a:cubicBezTo>
                    <a:pt x="43" y="57"/>
                    <a:pt x="43" y="57"/>
                    <a:pt x="43" y="57"/>
                  </a:cubicBezTo>
                  <a:cubicBezTo>
                    <a:pt x="43" y="57"/>
                    <a:pt x="43" y="57"/>
                    <a:pt x="43" y="57"/>
                  </a:cubicBezTo>
                  <a:cubicBezTo>
                    <a:pt x="42" y="57"/>
                    <a:pt x="42" y="56"/>
                    <a:pt x="42" y="56"/>
                  </a:cubicBezTo>
                  <a:cubicBezTo>
                    <a:pt x="42" y="56"/>
                    <a:pt x="42" y="56"/>
                    <a:pt x="42" y="56"/>
                  </a:cubicBezTo>
                  <a:cubicBezTo>
                    <a:pt x="44" y="56"/>
                    <a:pt x="45" y="53"/>
                    <a:pt x="45" y="48"/>
                  </a:cubicBezTo>
                  <a:cubicBezTo>
                    <a:pt x="46" y="46"/>
                    <a:pt x="46" y="46"/>
                    <a:pt x="46" y="46"/>
                  </a:cubicBezTo>
                  <a:cubicBezTo>
                    <a:pt x="46" y="46"/>
                    <a:pt x="46" y="46"/>
                    <a:pt x="46" y="46"/>
                  </a:cubicBezTo>
                  <a:cubicBezTo>
                    <a:pt x="46" y="45"/>
                    <a:pt x="46" y="42"/>
                    <a:pt x="46" y="37"/>
                  </a:cubicBezTo>
                  <a:cubicBezTo>
                    <a:pt x="40" y="37"/>
                    <a:pt x="40" y="37"/>
                    <a:pt x="40" y="37"/>
                  </a:cubicBezTo>
                  <a:cubicBezTo>
                    <a:pt x="36" y="37"/>
                    <a:pt x="34" y="38"/>
                    <a:pt x="34" y="39"/>
                  </a:cubicBezTo>
                  <a:moveTo>
                    <a:pt x="23" y="93"/>
                  </a:moveTo>
                  <a:cubicBezTo>
                    <a:pt x="23" y="94"/>
                    <a:pt x="23" y="94"/>
                    <a:pt x="23" y="94"/>
                  </a:cubicBezTo>
                  <a:cubicBezTo>
                    <a:pt x="23" y="96"/>
                    <a:pt x="23" y="97"/>
                    <a:pt x="22" y="97"/>
                  </a:cubicBezTo>
                  <a:cubicBezTo>
                    <a:pt x="22" y="97"/>
                    <a:pt x="22" y="97"/>
                    <a:pt x="22" y="97"/>
                  </a:cubicBezTo>
                  <a:cubicBezTo>
                    <a:pt x="21" y="96"/>
                    <a:pt x="21" y="96"/>
                    <a:pt x="21" y="96"/>
                  </a:cubicBezTo>
                  <a:cubicBezTo>
                    <a:pt x="22" y="95"/>
                    <a:pt x="22" y="95"/>
                    <a:pt x="22" y="95"/>
                  </a:cubicBezTo>
                  <a:cubicBezTo>
                    <a:pt x="22" y="95"/>
                    <a:pt x="22" y="95"/>
                    <a:pt x="22" y="95"/>
                  </a:cubicBezTo>
                  <a:cubicBezTo>
                    <a:pt x="22" y="94"/>
                    <a:pt x="22" y="94"/>
                    <a:pt x="22" y="94"/>
                  </a:cubicBezTo>
                  <a:lnTo>
                    <a:pt x="23" y="93"/>
                  </a:lnTo>
                  <a:close/>
                  <a:moveTo>
                    <a:pt x="22" y="78"/>
                  </a:moveTo>
                  <a:cubicBezTo>
                    <a:pt x="22" y="78"/>
                    <a:pt x="22" y="78"/>
                    <a:pt x="22" y="78"/>
                  </a:cubicBezTo>
                  <a:cubicBezTo>
                    <a:pt x="22" y="77"/>
                    <a:pt x="22" y="77"/>
                    <a:pt x="22" y="77"/>
                  </a:cubicBezTo>
                  <a:cubicBezTo>
                    <a:pt x="22" y="77"/>
                    <a:pt x="22" y="77"/>
                    <a:pt x="22" y="77"/>
                  </a:cubicBezTo>
                  <a:lnTo>
                    <a:pt x="22" y="78"/>
                  </a:lnTo>
                  <a:close/>
                  <a:moveTo>
                    <a:pt x="22" y="97"/>
                  </a:moveTo>
                  <a:cubicBezTo>
                    <a:pt x="24" y="98"/>
                    <a:pt x="24" y="98"/>
                    <a:pt x="24" y="98"/>
                  </a:cubicBezTo>
                  <a:cubicBezTo>
                    <a:pt x="23" y="101"/>
                    <a:pt x="23" y="101"/>
                    <a:pt x="23" y="101"/>
                  </a:cubicBezTo>
                  <a:cubicBezTo>
                    <a:pt x="24" y="102"/>
                    <a:pt x="24" y="102"/>
                    <a:pt x="24" y="102"/>
                  </a:cubicBezTo>
                  <a:cubicBezTo>
                    <a:pt x="23" y="102"/>
                    <a:pt x="23" y="102"/>
                    <a:pt x="23" y="102"/>
                  </a:cubicBezTo>
                  <a:cubicBezTo>
                    <a:pt x="24" y="104"/>
                    <a:pt x="24" y="104"/>
                    <a:pt x="24" y="104"/>
                  </a:cubicBezTo>
                  <a:cubicBezTo>
                    <a:pt x="24" y="104"/>
                    <a:pt x="24" y="104"/>
                    <a:pt x="24" y="104"/>
                  </a:cubicBezTo>
                  <a:cubicBezTo>
                    <a:pt x="24" y="104"/>
                    <a:pt x="24" y="104"/>
                    <a:pt x="24" y="104"/>
                  </a:cubicBezTo>
                  <a:cubicBezTo>
                    <a:pt x="23" y="101"/>
                    <a:pt x="22" y="100"/>
                    <a:pt x="22" y="99"/>
                  </a:cubicBezTo>
                  <a:cubicBezTo>
                    <a:pt x="22" y="98"/>
                    <a:pt x="22" y="98"/>
                    <a:pt x="22" y="98"/>
                  </a:cubicBezTo>
                  <a:lnTo>
                    <a:pt x="22" y="97"/>
                  </a:lnTo>
                  <a:close/>
                  <a:moveTo>
                    <a:pt x="22" y="109"/>
                  </a:moveTo>
                  <a:cubicBezTo>
                    <a:pt x="22" y="109"/>
                    <a:pt x="22" y="109"/>
                    <a:pt x="22" y="109"/>
                  </a:cubicBezTo>
                  <a:cubicBezTo>
                    <a:pt x="22" y="110"/>
                    <a:pt x="22" y="110"/>
                    <a:pt x="22" y="110"/>
                  </a:cubicBezTo>
                  <a:cubicBezTo>
                    <a:pt x="22" y="110"/>
                    <a:pt x="22" y="110"/>
                    <a:pt x="22" y="110"/>
                  </a:cubicBezTo>
                  <a:cubicBezTo>
                    <a:pt x="22" y="109"/>
                    <a:pt x="22" y="109"/>
                    <a:pt x="22" y="109"/>
                  </a:cubicBezTo>
                  <a:cubicBezTo>
                    <a:pt x="22" y="109"/>
                    <a:pt x="22" y="109"/>
                    <a:pt x="22" y="109"/>
                  </a:cubicBezTo>
                  <a:close/>
                  <a:moveTo>
                    <a:pt x="22" y="110"/>
                  </a:moveTo>
                  <a:cubicBezTo>
                    <a:pt x="22" y="110"/>
                    <a:pt x="22" y="110"/>
                    <a:pt x="22" y="110"/>
                  </a:cubicBezTo>
                  <a:cubicBezTo>
                    <a:pt x="22" y="111"/>
                    <a:pt x="22" y="111"/>
                    <a:pt x="22" y="111"/>
                  </a:cubicBezTo>
                  <a:cubicBezTo>
                    <a:pt x="22" y="111"/>
                    <a:pt x="22" y="111"/>
                    <a:pt x="22" y="111"/>
                  </a:cubicBezTo>
                  <a:lnTo>
                    <a:pt x="22" y="110"/>
                  </a:lnTo>
                  <a:close/>
                  <a:moveTo>
                    <a:pt x="22" y="106"/>
                  </a:moveTo>
                  <a:cubicBezTo>
                    <a:pt x="22" y="106"/>
                    <a:pt x="22" y="106"/>
                    <a:pt x="22" y="106"/>
                  </a:cubicBezTo>
                  <a:cubicBezTo>
                    <a:pt x="22" y="107"/>
                    <a:pt x="22" y="107"/>
                    <a:pt x="22" y="107"/>
                  </a:cubicBezTo>
                  <a:cubicBezTo>
                    <a:pt x="22" y="107"/>
                    <a:pt x="22" y="107"/>
                    <a:pt x="22" y="107"/>
                  </a:cubicBezTo>
                  <a:lnTo>
                    <a:pt x="22" y="106"/>
                  </a:lnTo>
                  <a:close/>
                  <a:moveTo>
                    <a:pt x="22" y="72"/>
                  </a:moveTo>
                  <a:cubicBezTo>
                    <a:pt x="22" y="72"/>
                    <a:pt x="22" y="72"/>
                    <a:pt x="22" y="72"/>
                  </a:cubicBezTo>
                  <a:cubicBezTo>
                    <a:pt x="22" y="72"/>
                    <a:pt x="22" y="72"/>
                    <a:pt x="22" y="72"/>
                  </a:cubicBezTo>
                  <a:cubicBezTo>
                    <a:pt x="22" y="73"/>
                    <a:pt x="22" y="73"/>
                    <a:pt x="22" y="73"/>
                  </a:cubicBezTo>
                  <a:cubicBezTo>
                    <a:pt x="23" y="73"/>
                    <a:pt x="23" y="73"/>
                    <a:pt x="23" y="73"/>
                  </a:cubicBezTo>
                  <a:cubicBezTo>
                    <a:pt x="23" y="72"/>
                    <a:pt x="23" y="72"/>
                    <a:pt x="23" y="72"/>
                  </a:cubicBezTo>
                  <a:lnTo>
                    <a:pt x="22" y="72"/>
                  </a:lnTo>
                  <a:close/>
                  <a:moveTo>
                    <a:pt x="23" y="139"/>
                  </a:moveTo>
                  <a:cubicBezTo>
                    <a:pt x="23" y="139"/>
                    <a:pt x="23" y="140"/>
                    <a:pt x="23" y="140"/>
                  </a:cubicBezTo>
                  <a:cubicBezTo>
                    <a:pt x="23" y="141"/>
                    <a:pt x="23" y="142"/>
                    <a:pt x="22" y="142"/>
                  </a:cubicBezTo>
                  <a:cubicBezTo>
                    <a:pt x="22" y="142"/>
                    <a:pt x="22" y="142"/>
                    <a:pt x="22" y="142"/>
                  </a:cubicBezTo>
                  <a:cubicBezTo>
                    <a:pt x="22" y="140"/>
                    <a:pt x="22" y="140"/>
                    <a:pt x="22" y="140"/>
                  </a:cubicBezTo>
                  <a:lnTo>
                    <a:pt x="23" y="139"/>
                  </a:lnTo>
                  <a:close/>
                  <a:moveTo>
                    <a:pt x="23" y="50"/>
                  </a:moveTo>
                  <a:cubicBezTo>
                    <a:pt x="23" y="50"/>
                    <a:pt x="23" y="50"/>
                    <a:pt x="23" y="50"/>
                  </a:cubicBezTo>
                  <a:cubicBezTo>
                    <a:pt x="24" y="51"/>
                    <a:pt x="24" y="51"/>
                    <a:pt x="24" y="51"/>
                  </a:cubicBezTo>
                  <a:cubicBezTo>
                    <a:pt x="24" y="51"/>
                    <a:pt x="24" y="51"/>
                    <a:pt x="24" y="51"/>
                  </a:cubicBezTo>
                  <a:cubicBezTo>
                    <a:pt x="24" y="52"/>
                    <a:pt x="24" y="52"/>
                    <a:pt x="24" y="52"/>
                  </a:cubicBezTo>
                  <a:cubicBezTo>
                    <a:pt x="24" y="52"/>
                    <a:pt x="24" y="52"/>
                    <a:pt x="24" y="52"/>
                  </a:cubicBezTo>
                  <a:cubicBezTo>
                    <a:pt x="24" y="53"/>
                    <a:pt x="24" y="53"/>
                    <a:pt x="24" y="53"/>
                  </a:cubicBezTo>
                  <a:cubicBezTo>
                    <a:pt x="22" y="51"/>
                    <a:pt x="22" y="51"/>
                    <a:pt x="22" y="51"/>
                  </a:cubicBezTo>
                  <a:lnTo>
                    <a:pt x="23" y="50"/>
                  </a:lnTo>
                  <a:close/>
                  <a:moveTo>
                    <a:pt x="23" y="92"/>
                  </a:moveTo>
                  <a:cubicBezTo>
                    <a:pt x="24" y="93"/>
                    <a:pt x="24" y="93"/>
                    <a:pt x="24" y="93"/>
                  </a:cubicBezTo>
                  <a:cubicBezTo>
                    <a:pt x="23" y="93"/>
                    <a:pt x="23" y="93"/>
                    <a:pt x="23" y="93"/>
                  </a:cubicBezTo>
                  <a:cubicBezTo>
                    <a:pt x="23" y="93"/>
                    <a:pt x="23" y="93"/>
                    <a:pt x="23" y="93"/>
                  </a:cubicBezTo>
                  <a:cubicBezTo>
                    <a:pt x="22" y="92"/>
                    <a:pt x="22" y="92"/>
                    <a:pt x="22" y="92"/>
                  </a:cubicBezTo>
                  <a:cubicBezTo>
                    <a:pt x="23" y="92"/>
                    <a:pt x="23" y="92"/>
                    <a:pt x="23" y="92"/>
                  </a:cubicBezTo>
                  <a:close/>
                  <a:moveTo>
                    <a:pt x="23" y="53"/>
                  </a:moveTo>
                  <a:cubicBezTo>
                    <a:pt x="24" y="54"/>
                    <a:pt x="24" y="54"/>
                    <a:pt x="24" y="54"/>
                  </a:cubicBezTo>
                  <a:cubicBezTo>
                    <a:pt x="24" y="54"/>
                    <a:pt x="24" y="54"/>
                    <a:pt x="24" y="54"/>
                  </a:cubicBezTo>
                  <a:cubicBezTo>
                    <a:pt x="23" y="54"/>
                    <a:pt x="23" y="54"/>
                    <a:pt x="23" y="54"/>
                  </a:cubicBezTo>
                  <a:cubicBezTo>
                    <a:pt x="23" y="54"/>
                    <a:pt x="23" y="54"/>
                    <a:pt x="23" y="54"/>
                  </a:cubicBezTo>
                  <a:cubicBezTo>
                    <a:pt x="23" y="53"/>
                    <a:pt x="23" y="53"/>
                    <a:pt x="23" y="53"/>
                  </a:cubicBezTo>
                  <a:close/>
                  <a:moveTo>
                    <a:pt x="23" y="85"/>
                  </a:moveTo>
                  <a:cubicBezTo>
                    <a:pt x="23" y="85"/>
                    <a:pt x="23" y="85"/>
                    <a:pt x="23" y="85"/>
                  </a:cubicBezTo>
                  <a:cubicBezTo>
                    <a:pt x="24" y="86"/>
                    <a:pt x="24" y="86"/>
                    <a:pt x="24" y="86"/>
                  </a:cubicBezTo>
                  <a:cubicBezTo>
                    <a:pt x="23" y="86"/>
                    <a:pt x="23" y="86"/>
                    <a:pt x="23" y="86"/>
                  </a:cubicBezTo>
                  <a:cubicBezTo>
                    <a:pt x="23" y="86"/>
                    <a:pt x="23" y="86"/>
                    <a:pt x="23" y="86"/>
                  </a:cubicBezTo>
                  <a:lnTo>
                    <a:pt x="23" y="85"/>
                  </a:lnTo>
                  <a:close/>
                  <a:moveTo>
                    <a:pt x="23" y="110"/>
                  </a:moveTo>
                  <a:cubicBezTo>
                    <a:pt x="23" y="110"/>
                    <a:pt x="23" y="110"/>
                    <a:pt x="23" y="110"/>
                  </a:cubicBezTo>
                  <a:cubicBezTo>
                    <a:pt x="23" y="110"/>
                    <a:pt x="23" y="110"/>
                    <a:pt x="23" y="110"/>
                  </a:cubicBezTo>
                  <a:close/>
                  <a:moveTo>
                    <a:pt x="24" y="95"/>
                  </a:moveTo>
                  <a:cubicBezTo>
                    <a:pt x="24" y="96"/>
                    <a:pt x="24" y="96"/>
                    <a:pt x="24" y="96"/>
                  </a:cubicBezTo>
                  <a:cubicBezTo>
                    <a:pt x="24" y="96"/>
                    <a:pt x="24" y="96"/>
                    <a:pt x="24" y="96"/>
                  </a:cubicBezTo>
                  <a:cubicBezTo>
                    <a:pt x="24" y="96"/>
                    <a:pt x="24" y="96"/>
                    <a:pt x="24" y="96"/>
                  </a:cubicBezTo>
                  <a:cubicBezTo>
                    <a:pt x="23" y="95"/>
                    <a:pt x="23" y="95"/>
                    <a:pt x="23" y="95"/>
                  </a:cubicBezTo>
                  <a:cubicBezTo>
                    <a:pt x="24" y="95"/>
                    <a:pt x="24" y="95"/>
                    <a:pt x="24" y="95"/>
                  </a:cubicBezTo>
                  <a:close/>
                  <a:moveTo>
                    <a:pt x="24" y="144"/>
                  </a:moveTo>
                  <a:cubicBezTo>
                    <a:pt x="24" y="144"/>
                    <a:pt x="24" y="144"/>
                    <a:pt x="24" y="144"/>
                  </a:cubicBezTo>
                  <a:cubicBezTo>
                    <a:pt x="24" y="146"/>
                    <a:pt x="24" y="146"/>
                    <a:pt x="24" y="146"/>
                  </a:cubicBezTo>
                  <a:cubicBezTo>
                    <a:pt x="24" y="146"/>
                    <a:pt x="24" y="146"/>
                    <a:pt x="24" y="146"/>
                  </a:cubicBezTo>
                  <a:cubicBezTo>
                    <a:pt x="24" y="145"/>
                    <a:pt x="24" y="145"/>
                    <a:pt x="24" y="145"/>
                  </a:cubicBezTo>
                  <a:lnTo>
                    <a:pt x="24" y="144"/>
                  </a:lnTo>
                  <a:close/>
                  <a:moveTo>
                    <a:pt x="25" y="55"/>
                  </a:moveTo>
                  <a:cubicBezTo>
                    <a:pt x="25" y="55"/>
                    <a:pt x="25" y="55"/>
                    <a:pt x="25" y="55"/>
                  </a:cubicBezTo>
                  <a:cubicBezTo>
                    <a:pt x="25" y="56"/>
                    <a:pt x="25" y="56"/>
                    <a:pt x="25" y="56"/>
                  </a:cubicBezTo>
                  <a:cubicBezTo>
                    <a:pt x="26" y="57"/>
                    <a:pt x="26" y="57"/>
                    <a:pt x="26" y="57"/>
                  </a:cubicBezTo>
                  <a:cubicBezTo>
                    <a:pt x="25" y="57"/>
                    <a:pt x="25" y="57"/>
                    <a:pt x="25" y="57"/>
                  </a:cubicBezTo>
                  <a:cubicBezTo>
                    <a:pt x="25" y="57"/>
                    <a:pt x="25" y="57"/>
                    <a:pt x="25" y="57"/>
                  </a:cubicBezTo>
                  <a:cubicBezTo>
                    <a:pt x="24" y="55"/>
                    <a:pt x="24" y="55"/>
                    <a:pt x="24" y="55"/>
                  </a:cubicBezTo>
                  <a:lnTo>
                    <a:pt x="25" y="55"/>
                  </a:lnTo>
                  <a:close/>
                  <a:moveTo>
                    <a:pt x="24" y="58"/>
                  </a:moveTo>
                  <a:cubicBezTo>
                    <a:pt x="24" y="58"/>
                    <a:pt x="24" y="58"/>
                    <a:pt x="24" y="58"/>
                  </a:cubicBezTo>
                  <a:cubicBezTo>
                    <a:pt x="24" y="59"/>
                    <a:pt x="24" y="59"/>
                    <a:pt x="24" y="59"/>
                  </a:cubicBezTo>
                  <a:cubicBezTo>
                    <a:pt x="24" y="59"/>
                    <a:pt x="24" y="59"/>
                    <a:pt x="24" y="59"/>
                  </a:cubicBezTo>
                  <a:lnTo>
                    <a:pt x="24" y="58"/>
                  </a:lnTo>
                  <a:close/>
                  <a:moveTo>
                    <a:pt x="24" y="79"/>
                  </a:moveTo>
                  <a:cubicBezTo>
                    <a:pt x="24" y="79"/>
                    <a:pt x="24" y="79"/>
                    <a:pt x="24" y="79"/>
                  </a:cubicBezTo>
                  <a:cubicBezTo>
                    <a:pt x="24" y="78"/>
                    <a:pt x="24" y="78"/>
                    <a:pt x="24" y="78"/>
                  </a:cubicBezTo>
                  <a:cubicBezTo>
                    <a:pt x="24" y="78"/>
                    <a:pt x="24" y="78"/>
                    <a:pt x="24" y="78"/>
                  </a:cubicBezTo>
                  <a:lnTo>
                    <a:pt x="24" y="79"/>
                  </a:lnTo>
                  <a:close/>
                  <a:moveTo>
                    <a:pt x="24" y="115"/>
                  </a:moveTo>
                  <a:cubicBezTo>
                    <a:pt x="24" y="115"/>
                    <a:pt x="24" y="115"/>
                    <a:pt x="24" y="115"/>
                  </a:cubicBezTo>
                  <a:cubicBezTo>
                    <a:pt x="24" y="115"/>
                    <a:pt x="24" y="115"/>
                    <a:pt x="24" y="115"/>
                  </a:cubicBezTo>
                  <a:cubicBezTo>
                    <a:pt x="24" y="115"/>
                    <a:pt x="24" y="115"/>
                    <a:pt x="24" y="115"/>
                  </a:cubicBezTo>
                  <a:close/>
                  <a:moveTo>
                    <a:pt x="27" y="118"/>
                  </a:moveTo>
                  <a:cubicBezTo>
                    <a:pt x="28" y="118"/>
                    <a:pt x="28" y="119"/>
                    <a:pt x="28" y="121"/>
                  </a:cubicBezTo>
                  <a:cubicBezTo>
                    <a:pt x="28" y="123"/>
                    <a:pt x="28" y="124"/>
                    <a:pt x="27" y="126"/>
                  </a:cubicBezTo>
                  <a:cubicBezTo>
                    <a:pt x="27" y="126"/>
                    <a:pt x="27" y="126"/>
                    <a:pt x="27" y="126"/>
                  </a:cubicBezTo>
                  <a:cubicBezTo>
                    <a:pt x="27" y="126"/>
                    <a:pt x="27" y="126"/>
                    <a:pt x="27" y="126"/>
                  </a:cubicBezTo>
                  <a:cubicBezTo>
                    <a:pt x="27" y="128"/>
                    <a:pt x="27" y="128"/>
                    <a:pt x="27" y="128"/>
                  </a:cubicBezTo>
                  <a:cubicBezTo>
                    <a:pt x="27" y="130"/>
                    <a:pt x="27" y="130"/>
                    <a:pt x="27" y="130"/>
                  </a:cubicBezTo>
                  <a:cubicBezTo>
                    <a:pt x="27" y="130"/>
                    <a:pt x="27" y="130"/>
                    <a:pt x="27" y="130"/>
                  </a:cubicBezTo>
                  <a:cubicBezTo>
                    <a:pt x="27" y="130"/>
                    <a:pt x="27" y="130"/>
                    <a:pt x="27" y="130"/>
                  </a:cubicBezTo>
                  <a:cubicBezTo>
                    <a:pt x="28" y="132"/>
                    <a:pt x="28" y="132"/>
                    <a:pt x="28" y="132"/>
                  </a:cubicBezTo>
                  <a:cubicBezTo>
                    <a:pt x="27" y="133"/>
                    <a:pt x="26" y="135"/>
                    <a:pt x="26" y="138"/>
                  </a:cubicBezTo>
                  <a:cubicBezTo>
                    <a:pt x="26" y="140"/>
                    <a:pt x="26" y="140"/>
                    <a:pt x="26" y="140"/>
                  </a:cubicBezTo>
                  <a:cubicBezTo>
                    <a:pt x="26" y="145"/>
                    <a:pt x="26" y="145"/>
                    <a:pt x="26" y="145"/>
                  </a:cubicBezTo>
                  <a:cubicBezTo>
                    <a:pt x="27" y="148"/>
                    <a:pt x="27" y="148"/>
                    <a:pt x="27" y="148"/>
                  </a:cubicBezTo>
                  <a:cubicBezTo>
                    <a:pt x="27" y="149"/>
                    <a:pt x="27" y="149"/>
                    <a:pt x="26" y="149"/>
                  </a:cubicBezTo>
                  <a:cubicBezTo>
                    <a:pt x="25" y="148"/>
                    <a:pt x="25" y="148"/>
                    <a:pt x="25" y="148"/>
                  </a:cubicBezTo>
                  <a:cubicBezTo>
                    <a:pt x="25" y="147"/>
                    <a:pt x="25" y="147"/>
                    <a:pt x="25" y="147"/>
                  </a:cubicBezTo>
                  <a:cubicBezTo>
                    <a:pt x="25" y="144"/>
                    <a:pt x="25" y="142"/>
                    <a:pt x="24" y="142"/>
                  </a:cubicBezTo>
                  <a:cubicBezTo>
                    <a:pt x="25" y="133"/>
                    <a:pt x="25" y="133"/>
                    <a:pt x="25" y="133"/>
                  </a:cubicBezTo>
                  <a:cubicBezTo>
                    <a:pt x="25" y="132"/>
                    <a:pt x="25" y="132"/>
                    <a:pt x="25" y="132"/>
                  </a:cubicBezTo>
                  <a:cubicBezTo>
                    <a:pt x="24" y="131"/>
                    <a:pt x="24" y="131"/>
                    <a:pt x="24" y="131"/>
                  </a:cubicBezTo>
                  <a:cubicBezTo>
                    <a:pt x="25" y="130"/>
                    <a:pt x="25" y="130"/>
                    <a:pt x="25" y="130"/>
                  </a:cubicBezTo>
                  <a:cubicBezTo>
                    <a:pt x="25" y="127"/>
                    <a:pt x="25" y="127"/>
                    <a:pt x="25" y="127"/>
                  </a:cubicBezTo>
                  <a:cubicBezTo>
                    <a:pt x="24" y="128"/>
                    <a:pt x="24" y="128"/>
                    <a:pt x="24" y="128"/>
                  </a:cubicBezTo>
                  <a:cubicBezTo>
                    <a:pt x="24" y="128"/>
                    <a:pt x="24" y="128"/>
                    <a:pt x="24" y="128"/>
                  </a:cubicBezTo>
                  <a:cubicBezTo>
                    <a:pt x="24" y="127"/>
                    <a:pt x="24" y="127"/>
                    <a:pt x="24" y="127"/>
                  </a:cubicBezTo>
                  <a:cubicBezTo>
                    <a:pt x="24" y="127"/>
                    <a:pt x="24" y="127"/>
                    <a:pt x="24" y="127"/>
                  </a:cubicBezTo>
                  <a:cubicBezTo>
                    <a:pt x="24" y="127"/>
                    <a:pt x="24" y="126"/>
                    <a:pt x="25" y="126"/>
                  </a:cubicBezTo>
                  <a:cubicBezTo>
                    <a:pt x="24" y="122"/>
                    <a:pt x="24" y="122"/>
                    <a:pt x="24" y="122"/>
                  </a:cubicBezTo>
                  <a:cubicBezTo>
                    <a:pt x="24" y="120"/>
                    <a:pt x="25" y="119"/>
                    <a:pt x="27" y="118"/>
                  </a:cubicBezTo>
                  <a:moveTo>
                    <a:pt x="25" y="59"/>
                  </a:moveTo>
                  <a:cubicBezTo>
                    <a:pt x="25" y="60"/>
                    <a:pt x="25" y="60"/>
                    <a:pt x="25" y="60"/>
                  </a:cubicBezTo>
                  <a:cubicBezTo>
                    <a:pt x="24" y="60"/>
                    <a:pt x="24" y="60"/>
                    <a:pt x="24" y="60"/>
                  </a:cubicBezTo>
                  <a:lnTo>
                    <a:pt x="25" y="59"/>
                  </a:lnTo>
                  <a:close/>
                  <a:moveTo>
                    <a:pt x="24" y="75"/>
                  </a:moveTo>
                  <a:cubicBezTo>
                    <a:pt x="24" y="75"/>
                    <a:pt x="24" y="75"/>
                    <a:pt x="24" y="75"/>
                  </a:cubicBezTo>
                  <a:cubicBezTo>
                    <a:pt x="24" y="74"/>
                    <a:pt x="24" y="74"/>
                    <a:pt x="24" y="74"/>
                  </a:cubicBezTo>
                  <a:cubicBezTo>
                    <a:pt x="24" y="74"/>
                    <a:pt x="24" y="74"/>
                    <a:pt x="24" y="74"/>
                  </a:cubicBezTo>
                  <a:lnTo>
                    <a:pt x="24" y="75"/>
                  </a:lnTo>
                  <a:close/>
                  <a:moveTo>
                    <a:pt x="24" y="80"/>
                  </a:moveTo>
                  <a:cubicBezTo>
                    <a:pt x="24" y="80"/>
                    <a:pt x="24" y="80"/>
                    <a:pt x="24" y="80"/>
                  </a:cubicBezTo>
                  <a:cubicBezTo>
                    <a:pt x="24" y="79"/>
                    <a:pt x="24" y="79"/>
                    <a:pt x="24" y="79"/>
                  </a:cubicBezTo>
                  <a:cubicBezTo>
                    <a:pt x="24" y="79"/>
                    <a:pt x="24" y="79"/>
                    <a:pt x="24" y="79"/>
                  </a:cubicBezTo>
                  <a:lnTo>
                    <a:pt x="24" y="80"/>
                  </a:lnTo>
                  <a:close/>
                  <a:moveTo>
                    <a:pt x="24" y="99"/>
                  </a:moveTo>
                  <a:cubicBezTo>
                    <a:pt x="24" y="99"/>
                    <a:pt x="24" y="99"/>
                    <a:pt x="24" y="99"/>
                  </a:cubicBezTo>
                  <a:cubicBezTo>
                    <a:pt x="24" y="100"/>
                    <a:pt x="24" y="100"/>
                    <a:pt x="24" y="100"/>
                  </a:cubicBezTo>
                  <a:cubicBezTo>
                    <a:pt x="24" y="100"/>
                    <a:pt x="24" y="100"/>
                    <a:pt x="24" y="100"/>
                  </a:cubicBezTo>
                  <a:lnTo>
                    <a:pt x="24" y="99"/>
                  </a:lnTo>
                  <a:close/>
                  <a:moveTo>
                    <a:pt x="25" y="109"/>
                  </a:moveTo>
                  <a:cubicBezTo>
                    <a:pt x="25" y="109"/>
                    <a:pt x="25" y="109"/>
                    <a:pt x="25" y="109"/>
                  </a:cubicBezTo>
                  <a:cubicBezTo>
                    <a:pt x="25" y="110"/>
                    <a:pt x="25" y="110"/>
                    <a:pt x="25" y="110"/>
                  </a:cubicBezTo>
                  <a:cubicBezTo>
                    <a:pt x="25" y="110"/>
                    <a:pt x="25" y="110"/>
                    <a:pt x="25" y="110"/>
                  </a:cubicBezTo>
                  <a:cubicBezTo>
                    <a:pt x="24" y="110"/>
                    <a:pt x="24" y="110"/>
                    <a:pt x="24" y="110"/>
                  </a:cubicBezTo>
                  <a:cubicBezTo>
                    <a:pt x="24" y="110"/>
                    <a:pt x="24" y="110"/>
                    <a:pt x="24" y="110"/>
                  </a:cubicBezTo>
                  <a:cubicBezTo>
                    <a:pt x="24" y="109"/>
                    <a:pt x="24" y="109"/>
                    <a:pt x="24" y="109"/>
                  </a:cubicBezTo>
                  <a:cubicBezTo>
                    <a:pt x="24" y="109"/>
                    <a:pt x="24" y="109"/>
                    <a:pt x="24" y="109"/>
                  </a:cubicBezTo>
                  <a:lnTo>
                    <a:pt x="25" y="109"/>
                  </a:lnTo>
                  <a:close/>
                  <a:moveTo>
                    <a:pt x="24" y="49"/>
                  </a:moveTo>
                  <a:cubicBezTo>
                    <a:pt x="25" y="49"/>
                    <a:pt x="25" y="49"/>
                    <a:pt x="25" y="49"/>
                  </a:cubicBezTo>
                  <a:cubicBezTo>
                    <a:pt x="25" y="50"/>
                    <a:pt x="25" y="50"/>
                    <a:pt x="25" y="50"/>
                  </a:cubicBezTo>
                  <a:cubicBezTo>
                    <a:pt x="24" y="50"/>
                    <a:pt x="24" y="50"/>
                    <a:pt x="24" y="50"/>
                  </a:cubicBezTo>
                  <a:lnTo>
                    <a:pt x="24" y="49"/>
                  </a:lnTo>
                  <a:close/>
                  <a:moveTo>
                    <a:pt x="25" y="53"/>
                  </a:moveTo>
                  <a:cubicBezTo>
                    <a:pt x="26" y="54"/>
                    <a:pt x="26" y="54"/>
                    <a:pt x="26" y="54"/>
                  </a:cubicBezTo>
                  <a:cubicBezTo>
                    <a:pt x="25" y="54"/>
                    <a:pt x="25" y="54"/>
                    <a:pt x="25" y="54"/>
                  </a:cubicBezTo>
                  <a:cubicBezTo>
                    <a:pt x="25" y="54"/>
                    <a:pt x="25" y="54"/>
                    <a:pt x="25" y="54"/>
                  </a:cubicBezTo>
                  <a:cubicBezTo>
                    <a:pt x="24" y="54"/>
                    <a:pt x="24" y="54"/>
                    <a:pt x="24" y="54"/>
                  </a:cubicBezTo>
                  <a:cubicBezTo>
                    <a:pt x="25" y="53"/>
                    <a:pt x="25" y="53"/>
                    <a:pt x="25" y="53"/>
                  </a:cubicBezTo>
                  <a:close/>
                  <a:moveTo>
                    <a:pt x="24" y="76"/>
                  </a:moveTo>
                  <a:cubicBezTo>
                    <a:pt x="25" y="76"/>
                    <a:pt x="25" y="76"/>
                    <a:pt x="25" y="76"/>
                  </a:cubicBezTo>
                  <a:cubicBezTo>
                    <a:pt x="25" y="75"/>
                    <a:pt x="25" y="75"/>
                    <a:pt x="25" y="75"/>
                  </a:cubicBezTo>
                  <a:cubicBezTo>
                    <a:pt x="24" y="75"/>
                    <a:pt x="24" y="75"/>
                    <a:pt x="24" y="75"/>
                  </a:cubicBezTo>
                  <a:lnTo>
                    <a:pt x="24" y="76"/>
                  </a:lnTo>
                  <a:close/>
                  <a:moveTo>
                    <a:pt x="25" y="81"/>
                  </a:moveTo>
                  <a:cubicBezTo>
                    <a:pt x="24" y="82"/>
                    <a:pt x="24" y="82"/>
                    <a:pt x="24" y="82"/>
                  </a:cubicBezTo>
                  <a:cubicBezTo>
                    <a:pt x="25" y="83"/>
                    <a:pt x="25" y="83"/>
                    <a:pt x="25" y="83"/>
                  </a:cubicBezTo>
                  <a:cubicBezTo>
                    <a:pt x="25" y="83"/>
                    <a:pt x="25" y="83"/>
                    <a:pt x="25" y="83"/>
                  </a:cubicBezTo>
                  <a:cubicBezTo>
                    <a:pt x="25" y="81"/>
                    <a:pt x="25" y="81"/>
                    <a:pt x="25" y="81"/>
                  </a:cubicBezTo>
                  <a:close/>
                  <a:moveTo>
                    <a:pt x="27" y="46"/>
                  </a:moveTo>
                  <a:cubicBezTo>
                    <a:pt x="27" y="46"/>
                    <a:pt x="27" y="46"/>
                    <a:pt x="27" y="46"/>
                  </a:cubicBezTo>
                  <a:cubicBezTo>
                    <a:pt x="27" y="47"/>
                    <a:pt x="27" y="47"/>
                    <a:pt x="27" y="47"/>
                  </a:cubicBezTo>
                  <a:cubicBezTo>
                    <a:pt x="27" y="48"/>
                    <a:pt x="27" y="48"/>
                    <a:pt x="27" y="48"/>
                  </a:cubicBezTo>
                  <a:cubicBezTo>
                    <a:pt x="26" y="48"/>
                    <a:pt x="26" y="48"/>
                    <a:pt x="26" y="48"/>
                  </a:cubicBezTo>
                  <a:cubicBezTo>
                    <a:pt x="26" y="49"/>
                    <a:pt x="26" y="49"/>
                    <a:pt x="26" y="49"/>
                  </a:cubicBezTo>
                  <a:cubicBezTo>
                    <a:pt x="27" y="50"/>
                    <a:pt x="27" y="50"/>
                    <a:pt x="27" y="50"/>
                  </a:cubicBezTo>
                  <a:cubicBezTo>
                    <a:pt x="26" y="50"/>
                    <a:pt x="26" y="50"/>
                    <a:pt x="26" y="50"/>
                  </a:cubicBezTo>
                  <a:cubicBezTo>
                    <a:pt x="26" y="50"/>
                    <a:pt x="26" y="50"/>
                    <a:pt x="26" y="50"/>
                  </a:cubicBezTo>
                  <a:cubicBezTo>
                    <a:pt x="25" y="48"/>
                    <a:pt x="25" y="48"/>
                    <a:pt x="25" y="48"/>
                  </a:cubicBezTo>
                  <a:cubicBezTo>
                    <a:pt x="25" y="48"/>
                    <a:pt x="25" y="48"/>
                    <a:pt x="25" y="48"/>
                  </a:cubicBezTo>
                  <a:cubicBezTo>
                    <a:pt x="25" y="47"/>
                    <a:pt x="25" y="47"/>
                    <a:pt x="26" y="47"/>
                  </a:cubicBezTo>
                  <a:cubicBezTo>
                    <a:pt x="26" y="47"/>
                    <a:pt x="26" y="46"/>
                    <a:pt x="27" y="46"/>
                  </a:cubicBezTo>
                  <a:moveTo>
                    <a:pt x="26" y="83"/>
                  </a:moveTo>
                  <a:cubicBezTo>
                    <a:pt x="26" y="85"/>
                    <a:pt x="26" y="85"/>
                    <a:pt x="26" y="85"/>
                  </a:cubicBezTo>
                  <a:cubicBezTo>
                    <a:pt x="26" y="85"/>
                    <a:pt x="26" y="85"/>
                    <a:pt x="26" y="85"/>
                  </a:cubicBezTo>
                  <a:cubicBezTo>
                    <a:pt x="26" y="85"/>
                    <a:pt x="26" y="85"/>
                    <a:pt x="26" y="85"/>
                  </a:cubicBezTo>
                  <a:cubicBezTo>
                    <a:pt x="26" y="84"/>
                    <a:pt x="26" y="84"/>
                    <a:pt x="26" y="84"/>
                  </a:cubicBezTo>
                  <a:cubicBezTo>
                    <a:pt x="25" y="84"/>
                    <a:pt x="25" y="84"/>
                    <a:pt x="25" y="84"/>
                  </a:cubicBezTo>
                  <a:cubicBezTo>
                    <a:pt x="25" y="86"/>
                    <a:pt x="25" y="86"/>
                    <a:pt x="25" y="86"/>
                  </a:cubicBezTo>
                  <a:cubicBezTo>
                    <a:pt x="25" y="86"/>
                    <a:pt x="25" y="86"/>
                    <a:pt x="25" y="86"/>
                  </a:cubicBezTo>
                  <a:cubicBezTo>
                    <a:pt x="25" y="86"/>
                    <a:pt x="26" y="87"/>
                    <a:pt x="26" y="89"/>
                  </a:cubicBezTo>
                  <a:cubicBezTo>
                    <a:pt x="26" y="89"/>
                    <a:pt x="26" y="89"/>
                    <a:pt x="26" y="89"/>
                  </a:cubicBezTo>
                  <a:cubicBezTo>
                    <a:pt x="26" y="89"/>
                    <a:pt x="26" y="89"/>
                    <a:pt x="26" y="89"/>
                  </a:cubicBezTo>
                  <a:cubicBezTo>
                    <a:pt x="26" y="87"/>
                    <a:pt x="26" y="87"/>
                    <a:pt x="26" y="87"/>
                  </a:cubicBezTo>
                  <a:cubicBezTo>
                    <a:pt x="27" y="87"/>
                    <a:pt x="27" y="87"/>
                    <a:pt x="27" y="87"/>
                  </a:cubicBezTo>
                  <a:cubicBezTo>
                    <a:pt x="26" y="82"/>
                    <a:pt x="26" y="82"/>
                    <a:pt x="26" y="82"/>
                  </a:cubicBezTo>
                  <a:cubicBezTo>
                    <a:pt x="26" y="82"/>
                    <a:pt x="26" y="83"/>
                    <a:pt x="26" y="83"/>
                  </a:cubicBezTo>
                  <a:moveTo>
                    <a:pt x="25" y="78"/>
                  </a:moveTo>
                  <a:cubicBezTo>
                    <a:pt x="25" y="78"/>
                    <a:pt x="25" y="78"/>
                    <a:pt x="25" y="78"/>
                  </a:cubicBezTo>
                  <a:cubicBezTo>
                    <a:pt x="25" y="78"/>
                    <a:pt x="25" y="78"/>
                    <a:pt x="25" y="78"/>
                  </a:cubicBezTo>
                  <a:cubicBezTo>
                    <a:pt x="25" y="78"/>
                    <a:pt x="25" y="78"/>
                    <a:pt x="25" y="78"/>
                  </a:cubicBezTo>
                  <a:close/>
                  <a:moveTo>
                    <a:pt x="25" y="74"/>
                  </a:moveTo>
                  <a:cubicBezTo>
                    <a:pt x="25" y="75"/>
                    <a:pt x="25" y="75"/>
                    <a:pt x="25" y="75"/>
                  </a:cubicBezTo>
                  <a:cubicBezTo>
                    <a:pt x="26" y="75"/>
                    <a:pt x="26" y="75"/>
                    <a:pt x="26" y="75"/>
                  </a:cubicBezTo>
                  <a:cubicBezTo>
                    <a:pt x="26" y="75"/>
                    <a:pt x="26" y="75"/>
                    <a:pt x="26" y="75"/>
                  </a:cubicBezTo>
                  <a:cubicBezTo>
                    <a:pt x="26" y="74"/>
                    <a:pt x="26" y="74"/>
                    <a:pt x="26" y="74"/>
                  </a:cubicBezTo>
                  <a:lnTo>
                    <a:pt x="25" y="74"/>
                  </a:lnTo>
                  <a:close/>
                  <a:moveTo>
                    <a:pt x="25" y="80"/>
                  </a:moveTo>
                  <a:cubicBezTo>
                    <a:pt x="25" y="81"/>
                    <a:pt x="25" y="81"/>
                    <a:pt x="25" y="81"/>
                  </a:cubicBezTo>
                  <a:cubicBezTo>
                    <a:pt x="26" y="81"/>
                    <a:pt x="26" y="81"/>
                    <a:pt x="26" y="82"/>
                  </a:cubicBezTo>
                  <a:cubicBezTo>
                    <a:pt x="26" y="82"/>
                    <a:pt x="26" y="82"/>
                    <a:pt x="26" y="82"/>
                  </a:cubicBezTo>
                  <a:cubicBezTo>
                    <a:pt x="26" y="82"/>
                    <a:pt x="26" y="82"/>
                    <a:pt x="26" y="82"/>
                  </a:cubicBezTo>
                  <a:cubicBezTo>
                    <a:pt x="26" y="82"/>
                    <a:pt x="26" y="82"/>
                    <a:pt x="26" y="82"/>
                  </a:cubicBezTo>
                  <a:cubicBezTo>
                    <a:pt x="26" y="80"/>
                    <a:pt x="26" y="80"/>
                    <a:pt x="26" y="80"/>
                  </a:cubicBezTo>
                  <a:lnTo>
                    <a:pt x="25" y="80"/>
                  </a:lnTo>
                  <a:close/>
                  <a:moveTo>
                    <a:pt x="26" y="102"/>
                  </a:moveTo>
                  <a:cubicBezTo>
                    <a:pt x="26" y="102"/>
                    <a:pt x="26" y="102"/>
                    <a:pt x="26" y="102"/>
                  </a:cubicBezTo>
                  <a:cubicBezTo>
                    <a:pt x="26" y="103"/>
                    <a:pt x="26" y="103"/>
                    <a:pt x="26" y="103"/>
                  </a:cubicBezTo>
                  <a:cubicBezTo>
                    <a:pt x="26" y="103"/>
                    <a:pt x="26" y="103"/>
                    <a:pt x="26" y="103"/>
                  </a:cubicBezTo>
                  <a:cubicBezTo>
                    <a:pt x="25" y="102"/>
                    <a:pt x="25" y="102"/>
                    <a:pt x="25" y="102"/>
                  </a:cubicBezTo>
                  <a:cubicBezTo>
                    <a:pt x="26" y="102"/>
                    <a:pt x="26" y="102"/>
                    <a:pt x="26" y="102"/>
                  </a:cubicBezTo>
                  <a:close/>
                  <a:moveTo>
                    <a:pt x="26" y="61"/>
                  </a:moveTo>
                  <a:cubicBezTo>
                    <a:pt x="26" y="61"/>
                    <a:pt x="26" y="61"/>
                    <a:pt x="26" y="61"/>
                  </a:cubicBezTo>
                  <a:cubicBezTo>
                    <a:pt x="26" y="61"/>
                    <a:pt x="26" y="61"/>
                    <a:pt x="26" y="61"/>
                  </a:cubicBezTo>
                  <a:cubicBezTo>
                    <a:pt x="27" y="62"/>
                    <a:pt x="27" y="62"/>
                    <a:pt x="27" y="62"/>
                  </a:cubicBezTo>
                  <a:cubicBezTo>
                    <a:pt x="27" y="62"/>
                    <a:pt x="27" y="62"/>
                    <a:pt x="27" y="62"/>
                  </a:cubicBezTo>
                  <a:lnTo>
                    <a:pt x="26" y="61"/>
                  </a:lnTo>
                  <a:close/>
                  <a:moveTo>
                    <a:pt x="26" y="72"/>
                  </a:moveTo>
                  <a:cubicBezTo>
                    <a:pt x="26" y="72"/>
                    <a:pt x="26" y="72"/>
                    <a:pt x="26" y="72"/>
                  </a:cubicBezTo>
                  <a:cubicBezTo>
                    <a:pt x="26" y="72"/>
                    <a:pt x="26" y="72"/>
                    <a:pt x="26" y="72"/>
                  </a:cubicBezTo>
                  <a:cubicBezTo>
                    <a:pt x="26" y="72"/>
                    <a:pt x="26" y="72"/>
                    <a:pt x="26" y="72"/>
                  </a:cubicBezTo>
                  <a:close/>
                  <a:moveTo>
                    <a:pt x="26" y="91"/>
                  </a:moveTo>
                  <a:cubicBezTo>
                    <a:pt x="26" y="91"/>
                    <a:pt x="26" y="91"/>
                    <a:pt x="26" y="91"/>
                  </a:cubicBezTo>
                  <a:cubicBezTo>
                    <a:pt x="26" y="93"/>
                    <a:pt x="26" y="93"/>
                    <a:pt x="26" y="93"/>
                  </a:cubicBezTo>
                  <a:cubicBezTo>
                    <a:pt x="26" y="93"/>
                    <a:pt x="26" y="93"/>
                    <a:pt x="26" y="93"/>
                  </a:cubicBezTo>
                  <a:cubicBezTo>
                    <a:pt x="26" y="92"/>
                    <a:pt x="27" y="92"/>
                    <a:pt x="27" y="91"/>
                  </a:cubicBezTo>
                  <a:cubicBezTo>
                    <a:pt x="26" y="91"/>
                    <a:pt x="26" y="91"/>
                    <a:pt x="26" y="91"/>
                  </a:cubicBezTo>
                  <a:close/>
                  <a:moveTo>
                    <a:pt x="26" y="104"/>
                  </a:moveTo>
                  <a:cubicBezTo>
                    <a:pt x="26" y="104"/>
                    <a:pt x="26" y="104"/>
                    <a:pt x="26" y="104"/>
                  </a:cubicBezTo>
                  <a:cubicBezTo>
                    <a:pt x="26" y="104"/>
                    <a:pt x="26" y="104"/>
                    <a:pt x="26" y="104"/>
                  </a:cubicBezTo>
                  <a:cubicBezTo>
                    <a:pt x="26" y="104"/>
                    <a:pt x="26" y="104"/>
                    <a:pt x="26" y="104"/>
                  </a:cubicBezTo>
                  <a:close/>
                  <a:moveTo>
                    <a:pt x="26" y="55"/>
                  </a:moveTo>
                  <a:cubicBezTo>
                    <a:pt x="27" y="55"/>
                    <a:pt x="27" y="55"/>
                    <a:pt x="27" y="55"/>
                  </a:cubicBezTo>
                  <a:cubicBezTo>
                    <a:pt x="27" y="55"/>
                    <a:pt x="27" y="55"/>
                    <a:pt x="27" y="55"/>
                  </a:cubicBezTo>
                  <a:cubicBezTo>
                    <a:pt x="26" y="55"/>
                    <a:pt x="26" y="55"/>
                    <a:pt x="26" y="55"/>
                  </a:cubicBezTo>
                  <a:close/>
                  <a:moveTo>
                    <a:pt x="26" y="58"/>
                  </a:moveTo>
                  <a:cubicBezTo>
                    <a:pt x="27" y="58"/>
                    <a:pt x="27" y="58"/>
                    <a:pt x="27" y="58"/>
                  </a:cubicBezTo>
                  <a:cubicBezTo>
                    <a:pt x="27" y="58"/>
                    <a:pt x="27" y="58"/>
                    <a:pt x="27" y="58"/>
                  </a:cubicBezTo>
                  <a:cubicBezTo>
                    <a:pt x="26" y="58"/>
                    <a:pt x="26" y="58"/>
                    <a:pt x="26" y="58"/>
                  </a:cubicBezTo>
                  <a:close/>
                  <a:moveTo>
                    <a:pt x="27" y="107"/>
                  </a:moveTo>
                  <a:cubicBezTo>
                    <a:pt x="27" y="107"/>
                    <a:pt x="27" y="107"/>
                    <a:pt x="27" y="107"/>
                  </a:cubicBezTo>
                  <a:cubicBezTo>
                    <a:pt x="27" y="108"/>
                    <a:pt x="27" y="108"/>
                    <a:pt x="27" y="108"/>
                  </a:cubicBezTo>
                  <a:cubicBezTo>
                    <a:pt x="26" y="108"/>
                    <a:pt x="26" y="108"/>
                    <a:pt x="26" y="108"/>
                  </a:cubicBezTo>
                  <a:cubicBezTo>
                    <a:pt x="26" y="108"/>
                    <a:pt x="26" y="108"/>
                    <a:pt x="26" y="108"/>
                  </a:cubicBezTo>
                  <a:lnTo>
                    <a:pt x="27" y="107"/>
                  </a:lnTo>
                  <a:close/>
                  <a:moveTo>
                    <a:pt x="27" y="111"/>
                  </a:moveTo>
                  <a:cubicBezTo>
                    <a:pt x="28" y="111"/>
                    <a:pt x="28" y="111"/>
                    <a:pt x="28" y="111"/>
                  </a:cubicBezTo>
                  <a:cubicBezTo>
                    <a:pt x="27" y="113"/>
                    <a:pt x="27" y="113"/>
                    <a:pt x="27" y="113"/>
                  </a:cubicBezTo>
                  <a:cubicBezTo>
                    <a:pt x="28" y="113"/>
                    <a:pt x="28" y="113"/>
                    <a:pt x="28" y="113"/>
                  </a:cubicBezTo>
                  <a:cubicBezTo>
                    <a:pt x="27" y="114"/>
                    <a:pt x="27" y="114"/>
                    <a:pt x="27" y="114"/>
                  </a:cubicBezTo>
                  <a:cubicBezTo>
                    <a:pt x="27" y="114"/>
                    <a:pt x="27" y="114"/>
                    <a:pt x="27" y="114"/>
                  </a:cubicBezTo>
                  <a:cubicBezTo>
                    <a:pt x="26" y="111"/>
                    <a:pt x="26" y="111"/>
                    <a:pt x="26" y="111"/>
                  </a:cubicBezTo>
                  <a:cubicBezTo>
                    <a:pt x="26" y="111"/>
                    <a:pt x="26" y="111"/>
                    <a:pt x="26" y="111"/>
                  </a:cubicBezTo>
                  <a:lnTo>
                    <a:pt x="27" y="111"/>
                  </a:lnTo>
                  <a:close/>
                  <a:moveTo>
                    <a:pt x="27" y="72"/>
                  </a:moveTo>
                  <a:cubicBezTo>
                    <a:pt x="27" y="72"/>
                    <a:pt x="27" y="72"/>
                    <a:pt x="27" y="72"/>
                  </a:cubicBezTo>
                  <a:cubicBezTo>
                    <a:pt x="28" y="72"/>
                    <a:pt x="28" y="72"/>
                    <a:pt x="28" y="72"/>
                  </a:cubicBezTo>
                  <a:cubicBezTo>
                    <a:pt x="27" y="73"/>
                    <a:pt x="27" y="73"/>
                    <a:pt x="27" y="73"/>
                  </a:cubicBezTo>
                  <a:cubicBezTo>
                    <a:pt x="27" y="74"/>
                    <a:pt x="27" y="74"/>
                    <a:pt x="27" y="74"/>
                  </a:cubicBezTo>
                  <a:cubicBezTo>
                    <a:pt x="28" y="73"/>
                    <a:pt x="28" y="73"/>
                    <a:pt x="28" y="73"/>
                  </a:cubicBezTo>
                  <a:cubicBezTo>
                    <a:pt x="29" y="74"/>
                    <a:pt x="29" y="74"/>
                    <a:pt x="29" y="74"/>
                  </a:cubicBezTo>
                  <a:cubicBezTo>
                    <a:pt x="29" y="73"/>
                    <a:pt x="29" y="73"/>
                    <a:pt x="29" y="73"/>
                  </a:cubicBezTo>
                  <a:cubicBezTo>
                    <a:pt x="28" y="73"/>
                    <a:pt x="28" y="73"/>
                    <a:pt x="28" y="72"/>
                  </a:cubicBezTo>
                  <a:lnTo>
                    <a:pt x="27" y="72"/>
                  </a:lnTo>
                  <a:close/>
                  <a:moveTo>
                    <a:pt x="27" y="88"/>
                  </a:moveTo>
                  <a:cubicBezTo>
                    <a:pt x="27" y="88"/>
                    <a:pt x="27" y="88"/>
                    <a:pt x="27" y="88"/>
                  </a:cubicBezTo>
                  <a:cubicBezTo>
                    <a:pt x="27" y="90"/>
                    <a:pt x="27" y="90"/>
                    <a:pt x="27" y="90"/>
                  </a:cubicBezTo>
                  <a:cubicBezTo>
                    <a:pt x="28" y="90"/>
                    <a:pt x="28" y="90"/>
                    <a:pt x="28" y="90"/>
                  </a:cubicBezTo>
                  <a:cubicBezTo>
                    <a:pt x="28" y="88"/>
                    <a:pt x="28" y="88"/>
                    <a:pt x="28" y="88"/>
                  </a:cubicBezTo>
                  <a:cubicBezTo>
                    <a:pt x="28" y="88"/>
                    <a:pt x="28" y="88"/>
                    <a:pt x="28" y="88"/>
                  </a:cubicBezTo>
                  <a:lnTo>
                    <a:pt x="27" y="88"/>
                  </a:lnTo>
                  <a:close/>
                  <a:moveTo>
                    <a:pt x="28" y="45"/>
                  </a:moveTo>
                  <a:cubicBezTo>
                    <a:pt x="28" y="45"/>
                    <a:pt x="28" y="45"/>
                    <a:pt x="28" y="45"/>
                  </a:cubicBezTo>
                  <a:cubicBezTo>
                    <a:pt x="28" y="45"/>
                    <a:pt x="28" y="45"/>
                    <a:pt x="28" y="45"/>
                  </a:cubicBezTo>
                  <a:cubicBezTo>
                    <a:pt x="27" y="45"/>
                    <a:pt x="27" y="45"/>
                    <a:pt x="27" y="45"/>
                  </a:cubicBezTo>
                  <a:cubicBezTo>
                    <a:pt x="27" y="45"/>
                    <a:pt x="27" y="45"/>
                    <a:pt x="27" y="45"/>
                  </a:cubicBezTo>
                  <a:lnTo>
                    <a:pt x="28" y="45"/>
                  </a:lnTo>
                  <a:close/>
                  <a:moveTo>
                    <a:pt x="28" y="54"/>
                  </a:moveTo>
                  <a:cubicBezTo>
                    <a:pt x="28" y="54"/>
                    <a:pt x="28" y="54"/>
                    <a:pt x="28" y="54"/>
                  </a:cubicBezTo>
                  <a:cubicBezTo>
                    <a:pt x="28" y="54"/>
                    <a:pt x="28" y="54"/>
                    <a:pt x="28" y="54"/>
                  </a:cubicBezTo>
                  <a:cubicBezTo>
                    <a:pt x="28" y="54"/>
                    <a:pt x="28" y="54"/>
                    <a:pt x="28" y="54"/>
                  </a:cubicBezTo>
                  <a:close/>
                  <a:moveTo>
                    <a:pt x="28" y="84"/>
                  </a:moveTo>
                  <a:cubicBezTo>
                    <a:pt x="28" y="84"/>
                    <a:pt x="28" y="84"/>
                    <a:pt x="28" y="84"/>
                  </a:cubicBezTo>
                  <a:cubicBezTo>
                    <a:pt x="28" y="83"/>
                    <a:pt x="28" y="83"/>
                    <a:pt x="28" y="83"/>
                  </a:cubicBezTo>
                  <a:cubicBezTo>
                    <a:pt x="28" y="83"/>
                    <a:pt x="28" y="83"/>
                    <a:pt x="28" y="83"/>
                  </a:cubicBezTo>
                  <a:lnTo>
                    <a:pt x="28" y="84"/>
                  </a:lnTo>
                  <a:close/>
                  <a:moveTo>
                    <a:pt x="28" y="112"/>
                  </a:moveTo>
                  <a:cubicBezTo>
                    <a:pt x="28" y="112"/>
                    <a:pt x="28" y="112"/>
                    <a:pt x="28" y="112"/>
                  </a:cubicBezTo>
                  <a:cubicBezTo>
                    <a:pt x="28" y="113"/>
                    <a:pt x="28" y="113"/>
                    <a:pt x="28" y="113"/>
                  </a:cubicBezTo>
                  <a:cubicBezTo>
                    <a:pt x="28" y="113"/>
                    <a:pt x="28" y="113"/>
                    <a:pt x="28" y="113"/>
                  </a:cubicBezTo>
                  <a:lnTo>
                    <a:pt x="28" y="112"/>
                  </a:lnTo>
                  <a:close/>
                  <a:moveTo>
                    <a:pt x="28" y="48"/>
                  </a:moveTo>
                  <a:cubicBezTo>
                    <a:pt x="28" y="48"/>
                    <a:pt x="28" y="48"/>
                    <a:pt x="28" y="48"/>
                  </a:cubicBezTo>
                  <a:cubicBezTo>
                    <a:pt x="28" y="48"/>
                    <a:pt x="28" y="48"/>
                    <a:pt x="28" y="48"/>
                  </a:cubicBezTo>
                  <a:cubicBezTo>
                    <a:pt x="28" y="48"/>
                    <a:pt x="28" y="48"/>
                    <a:pt x="28" y="48"/>
                  </a:cubicBezTo>
                  <a:close/>
                  <a:moveTo>
                    <a:pt x="28" y="86"/>
                  </a:moveTo>
                  <a:cubicBezTo>
                    <a:pt x="28" y="86"/>
                    <a:pt x="28" y="86"/>
                    <a:pt x="28" y="86"/>
                  </a:cubicBezTo>
                  <a:cubicBezTo>
                    <a:pt x="28" y="85"/>
                    <a:pt x="28" y="85"/>
                    <a:pt x="28" y="85"/>
                  </a:cubicBezTo>
                  <a:cubicBezTo>
                    <a:pt x="28" y="85"/>
                    <a:pt x="28" y="85"/>
                    <a:pt x="28" y="85"/>
                  </a:cubicBezTo>
                  <a:lnTo>
                    <a:pt x="28" y="86"/>
                  </a:lnTo>
                  <a:close/>
                  <a:moveTo>
                    <a:pt x="28" y="110"/>
                  </a:moveTo>
                  <a:cubicBezTo>
                    <a:pt x="28" y="110"/>
                    <a:pt x="28" y="110"/>
                    <a:pt x="28" y="110"/>
                  </a:cubicBezTo>
                  <a:cubicBezTo>
                    <a:pt x="28" y="110"/>
                    <a:pt x="28" y="110"/>
                    <a:pt x="28" y="110"/>
                  </a:cubicBezTo>
                  <a:cubicBezTo>
                    <a:pt x="28" y="110"/>
                    <a:pt x="28" y="110"/>
                    <a:pt x="28" y="110"/>
                  </a:cubicBezTo>
                  <a:close/>
                  <a:moveTo>
                    <a:pt x="28" y="87"/>
                  </a:moveTo>
                  <a:cubicBezTo>
                    <a:pt x="28" y="87"/>
                    <a:pt x="28" y="87"/>
                    <a:pt x="28" y="87"/>
                  </a:cubicBezTo>
                  <a:cubicBezTo>
                    <a:pt x="28" y="86"/>
                    <a:pt x="28" y="86"/>
                    <a:pt x="28" y="86"/>
                  </a:cubicBezTo>
                  <a:cubicBezTo>
                    <a:pt x="28" y="86"/>
                    <a:pt x="28" y="86"/>
                    <a:pt x="28" y="86"/>
                  </a:cubicBezTo>
                  <a:lnTo>
                    <a:pt x="28" y="87"/>
                  </a:lnTo>
                  <a:close/>
                  <a:moveTo>
                    <a:pt x="29" y="113"/>
                  </a:moveTo>
                  <a:cubicBezTo>
                    <a:pt x="29" y="114"/>
                    <a:pt x="29" y="114"/>
                    <a:pt x="29" y="114"/>
                  </a:cubicBezTo>
                  <a:cubicBezTo>
                    <a:pt x="29" y="114"/>
                    <a:pt x="29" y="114"/>
                    <a:pt x="29" y="114"/>
                  </a:cubicBezTo>
                  <a:cubicBezTo>
                    <a:pt x="29" y="115"/>
                    <a:pt x="29" y="115"/>
                    <a:pt x="29" y="115"/>
                  </a:cubicBezTo>
                  <a:cubicBezTo>
                    <a:pt x="29" y="115"/>
                    <a:pt x="29" y="115"/>
                    <a:pt x="29" y="115"/>
                  </a:cubicBezTo>
                  <a:cubicBezTo>
                    <a:pt x="29" y="115"/>
                    <a:pt x="29" y="115"/>
                    <a:pt x="29" y="115"/>
                  </a:cubicBezTo>
                  <a:cubicBezTo>
                    <a:pt x="29" y="116"/>
                    <a:pt x="29" y="116"/>
                    <a:pt x="29" y="116"/>
                  </a:cubicBezTo>
                  <a:cubicBezTo>
                    <a:pt x="28" y="115"/>
                    <a:pt x="28" y="115"/>
                    <a:pt x="28" y="115"/>
                  </a:cubicBezTo>
                  <a:cubicBezTo>
                    <a:pt x="28" y="114"/>
                    <a:pt x="28" y="114"/>
                    <a:pt x="28" y="114"/>
                  </a:cubicBezTo>
                  <a:lnTo>
                    <a:pt x="29" y="113"/>
                  </a:lnTo>
                  <a:close/>
                  <a:moveTo>
                    <a:pt x="28" y="43"/>
                  </a:moveTo>
                  <a:cubicBezTo>
                    <a:pt x="29" y="43"/>
                    <a:pt x="29" y="43"/>
                    <a:pt x="29" y="43"/>
                  </a:cubicBezTo>
                  <a:cubicBezTo>
                    <a:pt x="29" y="44"/>
                    <a:pt x="29" y="44"/>
                    <a:pt x="29" y="44"/>
                  </a:cubicBezTo>
                  <a:cubicBezTo>
                    <a:pt x="28" y="43"/>
                    <a:pt x="28" y="43"/>
                    <a:pt x="28" y="43"/>
                  </a:cubicBezTo>
                  <a:close/>
                  <a:moveTo>
                    <a:pt x="29" y="76"/>
                  </a:moveTo>
                  <a:cubicBezTo>
                    <a:pt x="29" y="76"/>
                    <a:pt x="29" y="76"/>
                    <a:pt x="29" y="76"/>
                  </a:cubicBezTo>
                  <a:cubicBezTo>
                    <a:pt x="29" y="74"/>
                    <a:pt x="29" y="74"/>
                    <a:pt x="29" y="74"/>
                  </a:cubicBezTo>
                  <a:cubicBezTo>
                    <a:pt x="29" y="74"/>
                    <a:pt x="29" y="74"/>
                    <a:pt x="29" y="74"/>
                  </a:cubicBezTo>
                  <a:lnTo>
                    <a:pt x="29" y="76"/>
                  </a:lnTo>
                  <a:close/>
                  <a:moveTo>
                    <a:pt x="29" y="62"/>
                  </a:moveTo>
                  <a:cubicBezTo>
                    <a:pt x="30" y="62"/>
                    <a:pt x="30" y="62"/>
                    <a:pt x="30" y="62"/>
                  </a:cubicBezTo>
                  <a:cubicBezTo>
                    <a:pt x="30" y="62"/>
                    <a:pt x="30" y="62"/>
                    <a:pt x="30" y="62"/>
                  </a:cubicBezTo>
                  <a:cubicBezTo>
                    <a:pt x="29" y="63"/>
                    <a:pt x="29" y="63"/>
                    <a:pt x="29" y="63"/>
                  </a:cubicBezTo>
                  <a:cubicBezTo>
                    <a:pt x="29" y="63"/>
                    <a:pt x="29" y="63"/>
                    <a:pt x="29" y="63"/>
                  </a:cubicBezTo>
                  <a:cubicBezTo>
                    <a:pt x="30" y="63"/>
                    <a:pt x="30" y="63"/>
                    <a:pt x="30" y="63"/>
                  </a:cubicBezTo>
                  <a:cubicBezTo>
                    <a:pt x="30" y="63"/>
                    <a:pt x="30" y="63"/>
                    <a:pt x="30" y="63"/>
                  </a:cubicBezTo>
                  <a:cubicBezTo>
                    <a:pt x="30" y="63"/>
                    <a:pt x="30" y="63"/>
                    <a:pt x="30" y="63"/>
                  </a:cubicBezTo>
                  <a:cubicBezTo>
                    <a:pt x="30" y="62"/>
                    <a:pt x="30" y="62"/>
                    <a:pt x="30" y="62"/>
                  </a:cubicBezTo>
                  <a:lnTo>
                    <a:pt x="29" y="62"/>
                  </a:lnTo>
                  <a:close/>
                  <a:moveTo>
                    <a:pt x="30" y="117"/>
                  </a:moveTo>
                  <a:cubicBezTo>
                    <a:pt x="30" y="117"/>
                    <a:pt x="30" y="117"/>
                    <a:pt x="30" y="117"/>
                  </a:cubicBezTo>
                  <a:cubicBezTo>
                    <a:pt x="30" y="117"/>
                    <a:pt x="30" y="117"/>
                    <a:pt x="30" y="117"/>
                  </a:cubicBezTo>
                  <a:cubicBezTo>
                    <a:pt x="30" y="117"/>
                    <a:pt x="30" y="117"/>
                    <a:pt x="30" y="117"/>
                  </a:cubicBezTo>
                  <a:cubicBezTo>
                    <a:pt x="30" y="117"/>
                    <a:pt x="30" y="117"/>
                    <a:pt x="30" y="117"/>
                  </a:cubicBezTo>
                  <a:cubicBezTo>
                    <a:pt x="29" y="117"/>
                    <a:pt x="29" y="117"/>
                    <a:pt x="29" y="117"/>
                  </a:cubicBezTo>
                  <a:cubicBezTo>
                    <a:pt x="29" y="117"/>
                    <a:pt x="29" y="117"/>
                    <a:pt x="29" y="117"/>
                  </a:cubicBezTo>
                  <a:cubicBezTo>
                    <a:pt x="30" y="117"/>
                    <a:pt x="30" y="117"/>
                    <a:pt x="30" y="117"/>
                  </a:cubicBezTo>
                  <a:close/>
                  <a:moveTo>
                    <a:pt x="29" y="120"/>
                  </a:moveTo>
                  <a:cubicBezTo>
                    <a:pt x="30" y="120"/>
                    <a:pt x="30" y="120"/>
                    <a:pt x="30" y="120"/>
                  </a:cubicBezTo>
                  <a:cubicBezTo>
                    <a:pt x="30" y="120"/>
                    <a:pt x="30" y="120"/>
                    <a:pt x="30" y="120"/>
                  </a:cubicBezTo>
                  <a:cubicBezTo>
                    <a:pt x="29" y="120"/>
                    <a:pt x="29" y="120"/>
                    <a:pt x="29" y="120"/>
                  </a:cubicBezTo>
                  <a:close/>
                  <a:moveTo>
                    <a:pt x="32" y="56"/>
                  </a:moveTo>
                  <a:cubicBezTo>
                    <a:pt x="32" y="57"/>
                    <a:pt x="32" y="57"/>
                    <a:pt x="32" y="57"/>
                  </a:cubicBezTo>
                  <a:cubicBezTo>
                    <a:pt x="30" y="58"/>
                    <a:pt x="30" y="58"/>
                    <a:pt x="30" y="58"/>
                  </a:cubicBezTo>
                  <a:cubicBezTo>
                    <a:pt x="30" y="58"/>
                    <a:pt x="30" y="58"/>
                    <a:pt x="30" y="58"/>
                  </a:cubicBezTo>
                  <a:cubicBezTo>
                    <a:pt x="30" y="57"/>
                    <a:pt x="30" y="57"/>
                    <a:pt x="30" y="57"/>
                  </a:cubicBezTo>
                  <a:cubicBezTo>
                    <a:pt x="30" y="57"/>
                    <a:pt x="31" y="57"/>
                    <a:pt x="32" y="56"/>
                  </a:cubicBezTo>
                  <a:moveTo>
                    <a:pt x="30" y="93"/>
                  </a:moveTo>
                  <a:cubicBezTo>
                    <a:pt x="31" y="93"/>
                    <a:pt x="31" y="93"/>
                    <a:pt x="31" y="93"/>
                  </a:cubicBezTo>
                  <a:cubicBezTo>
                    <a:pt x="31" y="95"/>
                    <a:pt x="31" y="95"/>
                    <a:pt x="31" y="95"/>
                  </a:cubicBezTo>
                  <a:cubicBezTo>
                    <a:pt x="30" y="96"/>
                    <a:pt x="30" y="96"/>
                    <a:pt x="30" y="96"/>
                  </a:cubicBezTo>
                  <a:cubicBezTo>
                    <a:pt x="30" y="96"/>
                    <a:pt x="30" y="95"/>
                    <a:pt x="30" y="94"/>
                  </a:cubicBezTo>
                  <a:lnTo>
                    <a:pt x="30" y="93"/>
                  </a:lnTo>
                  <a:close/>
                  <a:moveTo>
                    <a:pt x="30" y="128"/>
                  </a:moveTo>
                  <a:cubicBezTo>
                    <a:pt x="30" y="128"/>
                    <a:pt x="30" y="128"/>
                    <a:pt x="30" y="128"/>
                  </a:cubicBezTo>
                  <a:cubicBezTo>
                    <a:pt x="30" y="129"/>
                    <a:pt x="30" y="129"/>
                    <a:pt x="30" y="129"/>
                  </a:cubicBezTo>
                  <a:cubicBezTo>
                    <a:pt x="30" y="129"/>
                    <a:pt x="30" y="129"/>
                    <a:pt x="30" y="129"/>
                  </a:cubicBezTo>
                  <a:lnTo>
                    <a:pt x="30" y="128"/>
                  </a:lnTo>
                  <a:close/>
                  <a:moveTo>
                    <a:pt x="31" y="49"/>
                  </a:moveTo>
                  <a:cubicBezTo>
                    <a:pt x="32" y="49"/>
                    <a:pt x="32" y="49"/>
                    <a:pt x="32" y="49"/>
                  </a:cubicBezTo>
                  <a:cubicBezTo>
                    <a:pt x="32" y="50"/>
                    <a:pt x="32" y="50"/>
                    <a:pt x="32" y="50"/>
                  </a:cubicBezTo>
                  <a:cubicBezTo>
                    <a:pt x="31" y="51"/>
                    <a:pt x="31" y="51"/>
                    <a:pt x="31" y="51"/>
                  </a:cubicBezTo>
                  <a:cubicBezTo>
                    <a:pt x="32" y="53"/>
                    <a:pt x="32" y="53"/>
                    <a:pt x="32" y="53"/>
                  </a:cubicBezTo>
                  <a:cubicBezTo>
                    <a:pt x="31" y="53"/>
                    <a:pt x="31" y="53"/>
                    <a:pt x="31" y="53"/>
                  </a:cubicBezTo>
                  <a:cubicBezTo>
                    <a:pt x="31" y="53"/>
                    <a:pt x="31" y="53"/>
                    <a:pt x="31" y="53"/>
                  </a:cubicBezTo>
                  <a:cubicBezTo>
                    <a:pt x="31" y="52"/>
                    <a:pt x="31" y="51"/>
                    <a:pt x="30" y="50"/>
                  </a:cubicBezTo>
                  <a:cubicBezTo>
                    <a:pt x="31" y="50"/>
                    <a:pt x="31" y="50"/>
                    <a:pt x="31" y="49"/>
                  </a:cubicBezTo>
                  <a:moveTo>
                    <a:pt x="31" y="71"/>
                  </a:moveTo>
                  <a:cubicBezTo>
                    <a:pt x="31" y="72"/>
                    <a:pt x="31" y="72"/>
                    <a:pt x="31" y="72"/>
                  </a:cubicBezTo>
                  <a:cubicBezTo>
                    <a:pt x="31" y="72"/>
                    <a:pt x="31" y="72"/>
                    <a:pt x="31" y="72"/>
                  </a:cubicBezTo>
                  <a:cubicBezTo>
                    <a:pt x="30" y="72"/>
                    <a:pt x="30" y="72"/>
                    <a:pt x="30" y="72"/>
                  </a:cubicBezTo>
                  <a:cubicBezTo>
                    <a:pt x="30" y="72"/>
                    <a:pt x="30" y="72"/>
                    <a:pt x="30" y="72"/>
                  </a:cubicBezTo>
                  <a:cubicBezTo>
                    <a:pt x="30" y="72"/>
                    <a:pt x="30" y="72"/>
                    <a:pt x="30" y="72"/>
                  </a:cubicBezTo>
                  <a:cubicBezTo>
                    <a:pt x="30" y="72"/>
                    <a:pt x="30" y="72"/>
                    <a:pt x="30" y="72"/>
                  </a:cubicBezTo>
                  <a:cubicBezTo>
                    <a:pt x="31" y="73"/>
                    <a:pt x="31" y="73"/>
                    <a:pt x="31" y="73"/>
                  </a:cubicBezTo>
                  <a:cubicBezTo>
                    <a:pt x="30" y="74"/>
                    <a:pt x="30" y="74"/>
                    <a:pt x="30" y="74"/>
                  </a:cubicBezTo>
                  <a:cubicBezTo>
                    <a:pt x="31" y="74"/>
                    <a:pt x="31" y="74"/>
                    <a:pt x="31" y="74"/>
                  </a:cubicBezTo>
                  <a:cubicBezTo>
                    <a:pt x="31" y="75"/>
                    <a:pt x="31" y="75"/>
                    <a:pt x="31" y="75"/>
                  </a:cubicBezTo>
                  <a:cubicBezTo>
                    <a:pt x="31" y="75"/>
                    <a:pt x="31" y="75"/>
                    <a:pt x="31" y="75"/>
                  </a:cubicBezTo>
                  <a:cubicBezTo>
                    <a:pt x="31" y="76"/>
                    <a:pt x="31" y="76"/>
                    <a:pt x="31" y="76"/>
                  </a:cubicBezTo>
                  <a:cubicBezTo>
                    <a:pt x="31" y="76"/>
                    <a:pt x="31" y="76"/>
                    <a:pt x="31" y="76"/>
                  </a:cubicBezTo>
                  <a:cubicBezTo>
                    <a:pt x="31" y="76"/>
                    <a:pt x="31" y="76"/>
                    <a:pt x="31" y="76"/>
                  </a:cubicBezTo>
                  <a:cubicBezTo>
                    <a:pt x="30" y="76"/>
                    <a:pt x="30" y="76"/>
                    <a:pt x="30" y="76"/>
                  </a:cubicBezTo>
                  <a:cubicBezTo>
                    <a:pt x="30" y="77"/>
                    <a:pt x="30" y="77"/>
                    <a:pt x="30" y="77"/>
                  </a:cubicBezTo>
                  <a:cubicBezTo>
                    <a:pt x="30" y="77"/>
                    <a:pt x="30" y="77"/>
                    <a:pt x="30" y="77"/>
                  </a:cubicBezTo>
                  <a:cubicBezTo>
                    <a:pt x="32" y="76"/>
                    <a:pt x="32" y="76"/>
                    <a:pt x="32" y="76"/>
                  </a:cubicBezTo>
                  <a:cubicBezTo>
                    <a:pt x="31" y="76"/>
                    <a:pt x="31" y="76"/>
                    <a:pt x="31" y="76"/>
                  </a:cubicBezTo>
                  <a:cubicBezTo>
                    <a:pt x="31" y="76"/>
                    <a:pt x="31" y="76"/>
                    <a:pt x="31" y="76"/>
                  </a:cubicBezTo>
                  <a:cubicBezTo>
                    <a:pt x="32" y="75"/>
                    <a:pt x="33" y="75"/>
                    <a:pt x="33" y="75"/>
                  </a:cubicBezTo>
                  <a:cubicBezTo>
                    <a:pt x="33" y="74"/>
                    <a:pt x="33" y="74"/>
                    <a:pt x="33" y="74"/>
                  </a:cubicBezTo>
                  <a:cubicBezTo>
                    <a:pt x="32" y="74"/>
                    <a:pt x="32" y="74"/>
                    <a:pt x="31" y="73"/>
                  </a:cubicBezTo>
                  <a:cubicBezTo>
                    <a:pt x="31" y="72"/>
                    <a:pt x="31" y="72"/>
                    <a:pt x="31" y="72"/>
                  </a:cubicBezTo>
                  <a:cubicBezTo>
                    <a:pt x="33" y="72"/>
                    <a:pt x="33" y="72"/>
                    <a:pt x="33" y="72"/>
                  </a:cubicBezTo>
                  <a:cubicBezTo>
                    <a:pt x="33" y="71"/>
                    <a:pt x="33" y="71"/>
                    <a:pt x="33" y="71"/>
                  </a:cubicBezTo>
                  <a:cubicBezTo>
                    <a:pt x="32" y="72"/>
                    <a:pt x="32" y="72"/>
                    <a:pt x="32" y="72"/>
                  </a:cubicBezTo>
                  <a:cubicBezTo>
                    <a:pt x="32" y="72"/>
                    <a:pt x="32" y="72"/>
                    <a:pt x="32" y="72"/>
                  </a:cubicBezTo>
                  <a:cubicBezTo>
                    <a:pt x="32" y="71"/>
                    <a:pt x="32" y="71"/>
                    <a:pt x="32" y="71"/>
                  </a:cubicBezTo>
                  <a:lnTo>
                    <a:pt x="31" y="71"/>
                  </a:lnTo>
                  <a:close/>
                  <a:moveTo>
                    <a:pt x="32" y="77"/>
                  </a:moveTo>
                  <a:cubicBezTo>
                    <a:pt x="32" y="77"/>
                    <a:pt x="32" y="77"/>
                    <a:pt x="31" y="77"/>
                  </a:cubicBezTo>
                  <a:cubicBezTo>
                    <a:pt x="31" y="78"/>
                    <a:pt x="31" y="78"/>
                    <a:pt x="31" y="78"/>
                  </a:cubicBezTo>
                  <a:cubicBezTo>
                    <a:pt x="30" y="79"/>
                    <a:pt x="30" y="79"/>
                    <a:pt x="30" y="79"/>
                  </a:cubicBezTo>
                  <a:cubicBezTo>
                    <a:pt x="31" y="79"/>
                    <a:pt x="31" y="79"/>
                    <a:pt x="31" y="79"/>
                  </a:cubicBezTo>
                  <a:cubicBezTo>
                    <a:pt x="31" y="79"/>
                    <a:pt x="31" y="79"/>
                    <a:pt x="31" y="79"/>
                  </a:cubicBezTo>
                  <a:cubicBezTo>
                    <a:pt x="31" y="79"/>
                    <a:pt x="31" y="78"/>
                    <a:pt x="31" y="78"/>
                  </a:cubicBezTo>
                  <a:cubicBezTo>
                    <a:pt x="33" y="78"/>
                    <a:pt x="33" y="78"/>
                    <a:pt x="33" y="78"/>
                  </a:cubicBezTo>
                  <a:cubicBezTo>
                    <a:pt x="33" y="77"/>
                    <a:pt x="33" y="77"/>
                    <a:pt x="33" y="77"/>
                  </a:cubicBezTo>
                  <a:lnTo>
                    <a:pt x="32" y="77"/>
                  </a:lnTo>
                  <a:close/>
                  <a:moveTo>
                    <a:pt x="31" y="81"/>
                  </a:moveTo>
                  <a:cubicBezTo>
                    <a:pt x="31" y="81"/>
                    <a:pt x="31" y="81"/>
                    <a:pt x="31" y="81"/>
                  </a:cubicBezTo>
                  <a:cubicBezTo>
                    <a:pt x="32" y="81"/>
                    <a:pt x="32" y="81"/>
                    <a:pt x="32" y="81"/>
                  </a:cubicBezTo>
                  <a:cubicBezTo>
                    <a:pt x="32" y="79"/>
                    <a:pt x="32" y="79"/>
                    <a:pt x="32" y="79"/>
                  </a:cubicBezTo>
                  <a:cubicBezTo>
                    <a:pt x="31" y="79"/>
                    <a:pt x="31" y="80"/>
                    <a:pt x="31" y="81"/>
                  </a:cubicBezTo>
                  <a:moveTo>
                    <a:pt x="31" y="71"/>
                  </a:moveTo>
                  <a:cubicBezTo>
                    <a:pt x="31" y="71"/>
                    <a:pt x="31" y="71"/>
                    <a:pt x="31" y="71"/>
                  </a:cubicBezTo>
                  <a:cubicBezTo>
                    <a:pt x="31" y="71"/>
                    <a:pt x="31" y="71"/>
                    <a:pt x="31" y="71"/>
                  </a:cubicBezTo>
                  <a:cubicBezTo>
                    <a:pt x="31" y="71"/>
                    <a:pt x="31" y="71"/>
                    <a:pt x="31" y="71"/>
                  </a:cubicBezTo>
                  <a:close/>
                  <a:moveTo>
                    <a:pt x="31" y="74"/>
                  </a:moveTo>
                  <a:cubicBezTo>
                    <a:pt x="32" y="74"/>
                    <a:pt x="32" y="74"/>
                    <a:pt x="32" y="74"/>
                  </a:cubicBezTo>
                  <a:cubicBezTo>
                    <a:pt x="32" y="74"/>
                    <a:pt x="32" y="74"/>
                    <a:pt x="32" y="74"/>
                  </a:cubicBezTo>
                  <a:cubicBezTo>
                    <a:pt x="31" y="74"/>
                    <a:pt x="31" y="74"/>
                    <a:pt x="31" y="74"/>
                  </a:cubicBezTo>
                  <a:close/>
                  <a:moveTo>
                    <a:pt x="32" y="87"/>
                  </a:moveTo>
                  <a:cubicBezTo>
                    <a:pt x="32" y="88"/>
                    <a:pt x="32" y="88"/>
                    <a:pt x="33" y="88"/>
                  </a:cubicBezTo>
                  <a:cubicBezTo>
                    <a:pt x="33" y="88"/>
                    <a:pt x="33" y="88"/>
                    <a:pt x="33" y="88"/>
                  </a:cubicBezTo>
                  <a:cubicBezTo>
                    <a:pt x="33" y="88"/>
                    <a:pt x="33" y="88"/>
                    <a:pt x="33" y="88"/>
                  </a:cubicBezTo>
                  <a:cubicBezTo>
                    <a:pt x="33" y="89"/>
                    <a:pt x="33" y="89"/>
                    <a:pt x="33" y="89"/>
                  </a:cubicBezTo>
                  <a:cubicBezTo>
                    <a:pt x="32" y="89"/>
                    <a:pt x="32" y="89"/>
                    <a:pt x="32" y="89"/>
                  </a:cubicBezTo>
                  <a:cubicBezTo>
                    <a:pt x="32" y="88"/>
                    <a:pt x="32" y="88"/>
                    <a:pt x="32" y="88"/>
                  </a:cubicBezTo>
                  <a:cubicBezTo>
                    <a:pt x="32" y="89"/>
                    <a:pt x="32" y="89"/>
                    <a:pt x="32" y="89"/>
                  </a:cubicBezTo>
                  <a:cubicBezTo>
                    <a:pt x="32" y="89"/>
                    <a:pt x="32" y="89"/>
                    <a:pt x="32" y="89"/>
                  </a:cubicBezTo>
                  <a:cubicBezTo>
                    <a:pt x="31" y="88"/>
                    <a:pt x="31" y="88"/>
                    <a:pt x="31" y="88"/>
                  </a:cubicBezTo>
                  <a:cubicBezTo>
                    <a:pt x="31" y="88"/>
                    <a:pt x="31" y="88"/>
                    <a:pt x="31" y="88"/>
                  </a:cubicBezTo>
                  <a:lnTo>
                    <a:pt x="32" y="87"/>
                  </a:lnTo>
                  <a:close/>
                  <a:moveTo>
                    <a:pt x="31" y="97"/>
                  </a:moveTo>
                  <a:cubicBezTo>
                    <a:pt x="31" y="97"/>
                    <a:pt x="31" y="97"/>
                    <a:pt x="31" y="97"/>
                  </a:cubicBezTo>
                  <a:cubicBezTo>
                    <a:pt x="31" y="97"/>
                    <a:pt x="31" y="97"/>
                    <a:pt x="31" y="97"/>
                  </a:cubicBezTo>
                  <a:cubicBezTo>
                    <a:pt x="31" y="97"/>
                    <a:pt x="31" y="97"/>
                    <a:pt x="31" y="97"/>
                  </a:cubicBezTo>
                  <a:close/>
                  <a:moveTo>
                    <a:pt x="32" y="54"/>
                  </a:moveTo>
                  <a:cubicBezTo>
                    <a:pt x="33" y="55"/>
                    <a:pt x="33" y="55"/>
                    <a:pt x="33" y="55"/>
                  </a:cubicBezTo>
                  <a:cubicBezTo>
                    <a:pt x="32" y="55"/>
                    <a:pt x="32" y="55"/>
                    <a:pt x="32" y="55"/>
                  </a:cubicBezTo>
                  <a:cubicBezTo>
                    <a:pt x="32" y="55"/>
                    <a:pt x="32" y="55"/>
                    <a:pt x="32" y="55"/>
                  </a:cubicBezTo>
                  <a:cubicBezTo>
                    <a:pt x="32" y="54"/>
                    <a:pt x="32" y="54"/>
                    <a:pt x="32" y="54"/>
                  </a:cubicBezTo>
                  <a:cubicBezTo>
                    <a:pt x="31" y="54"/>
                    <a:pt x="31" y="54"/>
                    <a:pt x="31" y="54"/>
                  </a:cubicBezTo>
                  <a:cubicBezTo>
                    <a:pt x="32" y="54"/>
                    <a:pt x="32" y="54"/>
                    <a:pt x="32" y="54"/>
                  </a:cubicBezTo>
                  <a:close/>
                  <a:moveTo>
                    <a:pt x="32" y="100"/>
                  </a:moveTo>
                  <a:cubicBezTo>
                    <a:pt x="32" y="100"/>
                    <a:pt x="32" y="100"/>
                    <a:pt x="32" y="100"/>
                  </a:cubicBezTo>
                  <a:cubicBezTo>
                    <a:pt x="32" y="100"/>
                    <a:pt x="32" y="100"/>
                    <a:pt x="32" y="100"/>
                  </a:cubicBezTo>
                  <a:cubicBezTo>
                    <a:pt x="32" y="100"/>
                    <a:pt x="32" y="100"/>
                    <a:pt x="32" y="100"/>
                  </a:cubicBezTo>
                  <a:close/>
                  <a:moveTo>
                    <a:pt x="33" y="104"/>
                  </a:moveTo>
                  <a:cubicBezTo>
                    <a:pt x="33" y="104"/>
                    <a:pt x="33" y="104"/>
                    <a:pt x="33" y="104"/>
                  </a:cubicBezTo>
                  <a:cubicBezTo>
                    <a:pt x="34" y="104"/>
                    <a:pt x="34" y="104"/>
                    <a:pt x="34" y="104"/>
                  </a:cubicBezTo>
                  <a:cubicBezTo>
                    <a:pt x="34" y="104"/>
                    <a:pt x="34" y="104"/>
                    <a:pt x="34" y="104"/>
                  </a:cubicBezTo>
                  <a:cubicBezTo>
                    <a:pt x="33" y="105"/>
                    <a:pt x="33" y="105"/>
                    <a:pt x="33" y="105"/>
                  </a:cubicBezTo>
                  <a:cubicBezTo>
                    <a:pt x="32" y="104"/>
                    <a:pt x="32" y="104"/>
                    <a:pt x="32" y="104"/>
                  </a:cubicBezTo>
                  <a:lnTo>
                    <a:pt x="33" y="104"/>
                  </a:lnTo>
                  <a:close/>
                  <a:moveTo>
                    <a:pt x="33" y="43"/>
                  </a:moveTo>
                  <a:cubicBezTo>
                    <a:pt x="33" y="43"/>
                    <a:pt x="33" y="43"/>
                    <a:pt x="33" y="43"/>
                  </a:cubicBezTo>
                  <a:cubicBezTo>
                    <a:pt x="33" y="44"/>
                    <a:pt x="33" y="44"/>
                    <a:pt x="33" y="44"/>
                  </a:cubicBezTo>
                  <a:cubicBezTo>
                    <a:pt x="33" y="44"/>
                    <a:pt x="33" y="44"/>
                    <a:pt x="33" y="44"/>
                  </a:cubicBezTo>
                  <a:cubicBezTo>
                    <a:pt x="33" y="44"/>
                    <a:pt x="33" y="44"/>
                    <a:pt x="33" y="44"/>
                  </a:cubicBezTo>
                  <a:cubicBezTo>
                    <a:pt x="32" y="44"/>
                    <a:pt x="32" y="44"/>
                    <a:pt x="32" y="44"/>
                  </a:cubicBezTo>
                  <a:cubicBezTo>
                    <a:pt x="32" y="43"/>
                    <a:pt x="32" y="43"/>
                    <a:pt x="32" y="43"/>
                  </a:cubicBezTo>
                  <a:cubicBezTo>
                    <a:pt x="33" y="43"/>
                    <a:pt x="33" y="43"/>
                    <a:pt x="33" y="43"/>
                  </a:cubicBezTo>
                  <a:close/>
                  <a:moveTo>
                    <a:pt x="33" y="51"/>
                  </a:moveTo>
                  <a:cubicBezTo>
                    <a:pt x="34" y="51"/>
                    <a:pt x="34" y="51"/>
                    <a:pt x="34" y="52"/>
                  </a:cubicBezTo>
                  <a:cubicBezTo>
                    <a:pt x="34" y="51"/>
                    <a:pt x="34" y="51"/>
                    <a:pt x="34" y="51"/>
                  </a:cubicBezTo>
                  <a:cubicBezTo>
                    <a:pt x="35" y="51"/>
                    <a:pt x="35" y="51"/>
                    <a:pt x="35" y="51"/>
                  </a:cubicBezTo>
                  <a:cubicBezTo>
                    <a:pt x="35" y="52"/>
                    <a:pt x="35" y="52"/>
                    <a:pt x="35" y="52"/>
                  </a:cubicBezTo>
                  <a:cubicBezTo>
                    <a:pt x="35" y="52"/>
                    <a:pt x="35" y="52"/>
                    <a:pt x="35" y="52"/>
                  </a:cubicBezTo>
                  <a:cubicBezTo>
                    <a:pt x="35" y="53"/>
                    <a:pt x="35" y="53"/>
                    <a:pt x="35" y="53"/>
                  </a:cubicBezTo>
                  <a:cubicBezTo>
                    <a:pt x="34" y="53"/>
                    <a:pt x="34" y="53"/>
                    <a:pt x="34" y="53"/>
                  </a:cubicBezTo>
                  <a:cubicBezTo>
                    <a:pt x="34" y="53"/>
                    <a:pt x="34" y="53"/>
                    <a:pt x="34" y="53"/>
                  </a:cubicBezTo>
                  <a:cubicBezTo>
                    <a:pt x="34" y="53"/>
                    <a:pt x="34" y="53"/>
                    <a:pt x="34" y="53"/>
                  </a:cubicBezTo>
                  <a:cubicBezTo>
                    <a:pt x="35" y="53"/>
                    <a:pt x="35" y="54"/>
                    <a:pt x="36" y="56"/>
                  </a:cubicBezTo>
                  <a:cubicBezTo>
                    <a:pt x="36" y="57"/>
                    <a:pt x="36" y="57"/>
                    <a:pt x="36" y="57"/>
                  </a:cubicBezTo>
                  <a:cubicBezTo>
                    <a:pt x="36" y="57"/>
                    <a:pt x="36" y="57"/>
                    <a:pt x="36" y="57"/>
                  </a:cubicBezTo>
                  <a:cubicBezTo>
                    <a:pt x="36" y="58"/>
                    <a:pt x="36" y="58"/>
                    <a:pt x="36" y="58"/>
                  </a:cubicBezTo>
                  <a:cubicBezTo>
                    <a:pt x="36" y="58"/>
                    <a:pt x="36" y="58"/>
                    <a:pt x="36" y="58"/>
                  </a:cubicBezTo>
                  <a:cubicBezTo>
                    <a:pt x="35" y="59"/>
                    <a:pt x="35" y="59"/>
                    <a:pt x="35" y="59"/>
                  </a:cubicBezTo>
                  <a:cubicBezTo>
                    <a:pt x="35" y="59"/>
                    <a:pt x="35" y="59"/>
                    <a:pt x="35" y="59"/>
                  </a:cubicBezTo>
                  <a:cubicBezTo>
                    <a:pt x="35" y="58"/>
                    <a:pt x="34" y="58"/>
                    <a:pt x="34" y="57"/>
                  </a:cubicBezTo>
                  <a:cubicBezTo>
                    <a:pt x="34" y="57"/>
                    <a:pt x="34" y="57"/>
                    <a:pt x="34" y="57"/>
                  </a:cubicBezTo>
                  <a:cubicBezTo>
                    <a:pt x="34" y="56"/>
                    <a:pt x="34" y="56"/>
                    <a:pt x="34" y="56"/>
                  </a:cubicBezTo>
                  <a:cubicBezTo>
                    <a:pt x="35" y="55"/>
                    <a:pt x="35" y="55"/>
                    <a:pt x="35" y="55"/>
                  </a:cubicBezTo>
                  <a:cubicBezTo>
                    <a:pt x="35" y="54"/>
                    <a:pt x="34" y="54"/>
                    <a:pt x="33" y="54"/>
                  </a:cubicBezTo>
                  <a:cubicBezTo>
                    <a:pt x="33" y="53"/>
                    <a:pt x="33" y="53"/>
                    <a:pt x="33" y="53"/>
                  </a:cubicBezTo>
                  <a:cubicBezTo>
                    <a:pt x="33" y="52"/>
                    <a:pt x="33" y="52"/>
                    <a:pt x="33" y="52"/>
                  </a:cubicBezTo>
                  <a:cubicBezTo>
                    <a:pt x="33" y="52"/>
                    <a:pt x="32" y="52"/>
                    <a:pt x="32" y="52"/>
                  </a:cubicBezTo>
                  <a:lnTo>
                    <a:pt x="33" y="51"/>
                  </a:lnTo>
                  <a:close/>
                  <a:moveTo>
                    <a:pt x="33" y="56"/>
                  </a:moveTo>
                  <a:cubicBezTo>
                    <a:pt x="33" y="56"/>
                    <a:pt x="33" y="56"/>
                    <a:pt x="33" y="56"/>
                  </a:cubicBezTo>
                  <a:cubicBezTo>
                    <a:pt x="33" y="57"/>
                    <a:pt x="33" y="57"/>
                    <a:pt x="33" y="57"/>
                  </a:cubicBezTo>
                  <a:cubicBezTo>
                    <a:pt x="33" y="57"/>
                    <a:pt x="33" y="57"/>
                    <a:pt x="33" y="57"/>
                  </a:cubicBezTo>
                  <a:cubicBezTo>
                    <a:pt x="32" y="56"/>
                    <a:pt x="32" y="56"/>
                    <a:pt x="32" y="56"/>
                  </a:cubicBezTo>
                  <a:lnTo>
                    <a:pt x="33" y="56"/>
                  </a:lnTo>
                  <a:close/>
                  <a:moveTo>
                    <a:pt x="33" y="119"/>
                  </a:moveTo>
                  <a:cubicBezTo>
                    <a:pt x="34" y="119"/>
                    <a:pt x="34" y="119"/>
                    <a:pt x="34" y="119"/>
                  </a:cubicBezTo>
                  <a:cubicBezTo>
                    <a:pt x="34" y="120"/>
                    <a:pt x="34" y="120"/>
                    <a:pt x="34" y="120"/>
                  </a:cubicBezTo>
                  <a:cubicBezTo>
                    <a:pt x="33" y="120"/>
                    <a:pt x="33" y="120"/>
                    <a:pt x="33" y="120"/>
                  </a:cubicBezTo>
                  <a:cubicBezTo>
                    <a:pt x="33" y="120"/>
                    <a:pt x="33" y="120"/>
                    <a:pt x="33" y="120"/>
                  </a:cubicBezTo>
                  <a:cubicBezTo>
                    <a:pt x="33" y="120"/>
                    <a:pt x="33" y="120"/>
                    <a:pt x="33" y="120"/>
                  </a:cubicBezTo>
                  <a:lnTo>
                    <a:pt x="33" y="119"/>
                  </a:lnTo>
                  <a:close/>
                  <a:moveTo>
                    <a:pt x="33" y="49"/>
                  </a:moveTo>
                  <a:cubicBezTo>
                    <a:pt x="34" y="50"/>
                    <a:pt x="34" y="50"/>
                    <a:pt x="34" y="50"/>
                  </a:cubicBezTo>
                  <a:cubicBezTo>
                    <a:pt x="33" y="50"/>
                    <a:pt x="33" y="50"/>
                    <a:pt x="33" y="50"/>
                  </a:cubicBezTo>
                  <a:cubicBezTo>
                    <a:pt x="33" y="50"/>
                    <a:pt x="33" y="50"/>
                    <a:pt x="33" y="50"/>
                  </a:cubicBezTo>
                  <a:lnTo>
                    <a:pt x="33" y="49"/>
                  </a:lnTo>
                  <a:close/>
                  <a:moveTo>
                    <a:pt x="33" y="71"/>
                  </a:moveTo>
                  <a:cubicBezTo>
                    <a:pt x="33" y="72"/>
                    <a:pt x="34" y="72"/>
                    <a:pt x="34" y="72"/>
                  </a:cubicBezTo>
                  <a:cubicBezTo>
                    <a:pt x="34" y="72"/>
                    <a:pt x="34" y="72"/>
                    <a:pt x="34" y="72"/>
                  </a:cubicBezTo>
                  <a:cubicBezTo>
                    <a:pt x="35" y="72"/>
                    <a:pt x="35" y="72"/>
                    <a:pt x="35" y="72"/>
                  </a:cubicBezTo>
                  <a:cubicBezTo>
                    <a:pt x="35" y="72"/>
                    <a:pt x="35" y="72"/>
                    <a:pt x="35" y="72"/>
                  </a:cubicBezTo>
                  <a:cubicBezTo>
                    <a:pt x="35" y="72"/>
                    <a:pt x="35" y="72"/>
                    <a:pt x="35" y="72"/>
                  </a:cubicBezTo>
                  <a:cubicBezTo>
                    <a:pt x="34" y="72"/>
                    <a:pt x="34" y="72"/>
                    <a:pt x="34" y="72"/>
                  </a:cubicBezTo>
                  <a:cubicBezTo>
                    <a:pt x="34" y="71"/>
                    <a:pt x="34" y="71"/>
                    <a:pt x="34" y="71"/>
                  </a:cubicBezTo>
                  <a:cubicBezTo>
                    <a:pt x="35" y="71"/>
                    <a:pt x="35" y="71"/>
                    <a:pt x="35" y="71"/>
                  </a:cubicBezTo>
                  <a:cubicBezTo>
                    <a:pt x="35" y="71"/>
                    <a:pt x="35" y="71"/>
                    <a:pt x="35" y="71"/>
                  </a:cubicBezTo>
                  <a:cubicBezTo>
                    <a:pt x="34" y="71"/>
                    <a:pt x="34" y="71"/>
                    <a:pt x="34" y="70"/>
                  </a:cubicBezTo>
                  <a:cubicBezTo>
                    <a:pt x="34" y="70"/>
                    <a:pt x="34" y="70"/>
                    <a:pt x="34" y="70"/>
                  </a:cubicBezTo>
                  <a:cubicBezTo>
                    <a:pt x="34" y="70"/>
                    <a:pt x="34" y="70"/>
                    <a:pt x="34" y="70"/>
                  </a:cubicBezTo>
                  <a:cubicBezTo>
                    <a:pt x="33" y="70"/>
                    <a:pt x="33" y="70"/>
                    <a:pt x="33" y="71"/>
                  </a:cubicBezTo>
                  <a:moveTo>
                    <a:pt x="34" y="91"/>
                  </a:moveTo>
                  <a:cubicBezTo>
                    <a:pt x="34" y="92"/>
                    <a:pt x="34" y="92"/>
                    <a:pt x="34" y="92"/>
                  </a:cubicBezTo>
                  <a:cubicBezTo>
                    <a:pt x="34" y="92"/>
                    <a:pt x="34" y="92"/>
                    <a:pt x="34" y="92"/>
                  </a:cubicBezTo>
                  <a:cubicBezTo>
                    <a:pt x="33" y="92"/>
                    <a:pt x="33" y="92"/>
                    <a:pt x="33" y="92"/>
                  </a:cubicBezTo>
                  <a:lnTo>
                    <a:pt x="34" y="91"/>
                  </a:lnTo>
                  <a:close/>
                  <a:moveTo>
                    <a:pt x="33" y="77"/>
                  </a:moveTo>
                  <a:cubicBezTo>
                    <a:pt x="33" y="77"/>
                    <a:pt x="33" y="77"/>
                    <a:pt x="33" y="77"/>
                  </a:cubicBezTo>
                  <a:cubicBezTo>
                    <a:pt x="34" y="77"/>
                    <a:pt x="34" y="77"/>
                    <a:pt x="34" y="77"/>
                  </a:cubicBezTo>
                  <a:cubicBezTo>
                    <a:pt x="34" y="77"/>
                    <a:pt x="34" y="77"/>
                    <a:pt x="34" y="77"/>
                  </a:cubicBezTo>
                  <a:lnTo>
                    <a:pt x="33" y="77"/>
                  </a:lnTo>
                  <a:close/>
                  <a:moveTo>
                    <a:pt x="35" y="106"/>
                  </a:moveTo>
                  <a:cubicBezTo>
                    <a:pt x="35" y="106"/>
                    <a:pt x="35" y="106"/>
                    <a:pt x="35" y="106"/>
                  </a:cubicBezTo>
                  <a:cubicBezTo>
                    <a:pt x="35" y="108"/>
                    <a:pt x="35" y="108"/>
                    <a:pt x="35" y="108"/>
                  </a:cubicBezTo>
                  <a:cubicBezTo>
                    <a:pt x="35" y="108"/>
                    <a:pt x="35" y="108"/>
                    <a:pt x="35" y="108"/>
                  </a:cubicBezTo>
                  <a:cubicBezTo>
                    <a:pt x="34" y="106"/>
                    <a:pt x="34" y="106"/>
                    <a:pt x="34" y="106"/>
                  </a:cubicBezTo>
                  <a:lnTo>
                    <a:pt x="35" y="106"/>
                  </a:lnTo>
                  <a:close/>
                  <a:moveTo>
                    <a:pt x="34" y="70"/>
                  </a:moveTo>
                  <a:cubicBezTo>
                    <a:pt x="35" y="70"/>
                    <a:pt x="35" y="70"/>
                    <a:pt x="35" y="70"/>
                  </a:cubicBezTo>
                  <a:cubicBezTo>
                    <a:pt x="35" y="70"/>
                    <a:pt x="35" y="70"/>
                    <a:pt x="35" y="70"/>
                  </a:cubicBezTo>
                  <a:cubicBezTo>
                    <a:pt x="34" y="70"/>
                    <a:pt x="34" y="70"/>
                    <a:pt x="34" y="70"/>
                  </a:cubicBezTo>
                  <a:close/>
                  <a:moveTo>
                    <a:pt x="35" y="93"/>
                  </a:moveTo>
                  <a:cubicBezTo>
                    <a:pt x="35" y="93"/>
                    <a:pt x="35" y="93"/>
                    <a:pt x="35" y="93"/>
                  </a:cubicBezTo>
                  <a:cubicBezTo>
                    <a:pt x="35" y="93"/>
                    <a:pt x="35" y="93"/>
                    <a:pt x="35" y="93"/>
                  </a:cubicBezTo>
                  <a:cubicBezTo>
                    <a:pt x="35" y="94"/>
                    <a:pt x="35" y="94"/>
                    <a:pt x="35" y="94"/>
                  </a:cubicBezTo>
                  <a:cubicBezTo>
                    <a:pt x="35" y="94"/>
                    <a:pt x="35" y="94"/>
                    <a:pt x="35" y="94"/>
                  </a:cubicBezTo>
                  <a:cubicBezTo>
                    <a:pt x="34" y="93"/>
                    <a:pt x="34" y="93"/>
                    <a:pt x="34" y="93"/>
                  </a:cubicBezTo>
                  <a:cubicBezTo>
                    <a:pt x="34" y="93"/>
                    <a:pt x="34" y="93"/>
                    <a:pt x="34" y="93"/>
                  </a:cubicBezTo>
                  <a:cubicBezTo>
                    <a:pt x="35" y="93"/>
                    <a:pt x="35" y="93"/>
                    <a:pt x="35" y="93"/>
                  </a:cubicBezTo>
                  <a:close/>
                  <a:moveTo>
                    <a:pt x="35" y="96"/>
                  </a:moveTo>
                  <a:cubicBezTo>
                    <a:pt x="35" y="97"/>
                    <a:pt x="35" y="97"/>
                    <a:pt x="36" y="97"/>
                  </a:cubicBezTo>
                  <a:cubicBezTo>
                    <a:pt x="35" y="98"/>
                    <a:pt x="35" y="98"/>
                    <a:pt x="35" y="98"/>
                  </a:cubicBezTo>
                  <a:cubicBezTo>
                    <a:pt x="34" y="97"/>
                    <a:pt x="34" y="97"/>
                    <a:pt x="34" y="97"/>
                  </a:cubicBezTo>
                  <a:cubicBezTo>
                    <a:pt x="35" y="96"/>
                    <a:pt x="35" y="96"/>
                    <a:pt x="35" y="96"/>
                  </a:cubicBezTo>
                  <a:close/>
                  <a:moveTo>
                    <a:pt x="34" y="112"/>
                  </a:moveTo>
                  <a:cubicBezTo>
                    <a:pt x="35" y="112"/>
                    <a:pt x="35" y="112"/>
                    <a:pt x="35" y="112"/>
                  </a:cubicBezTo>
                  <a:cubicBezTo>
                    <a:pt x="35" y="113"/>
                    <a:pt x="35" y="113"/>
                    <a:pt x="35" y="113"/>
                  </a:cubicBezTo>
                  <a:cubicBezTo>
                    <a:pt x="34" y="113"/>
                    <a:pt x="34" y="113"/>
                    <a:pt x="34" y="113"/>
                  </a:cubicBezTo>
                  <a:lnTo>
                    <a:pt x="34" y="112"/>
                  </a:lnTo>
                  <a:close/>
                  <a:moveTo>
                    <a:pt x="35" y="119"/>
                  </a:moveTo>
                  <a:cubicBezTo>
                    <a:pt x="35" y="119"/>
                    <a:pt x="35" y="119"/>
                    <a:pt x="35" y="119"/>
                  </a:cubicBezTo>
                  <a:cubicBezTo>
                    <a:pt x="34" y="119"/>
                    <a:pt x="34" y="119"/>
                    <a:pt x="34" y="119"/>
                  </a:cubicBezTo>
                  <a:cubicBezTo>
                    <a:pt x="35" y="119"/>
                    <a:pt x="35" y="119"/>
                    <a:pt x="35" y="119"/>
                  </a:cubicBezTo>
                  <a:close/>
                  <a:moveTo>
                    <a:pt x="35" y="98"/>
                  </a:moveTo>
                  <a:cubicBezTo>
                    <a:pt x="35" y="98"/>
                    <a:pt x="35" y="98"/>
                    <a:pt x="35" y="98"/>
                  </a:cubicBezTo>
                  <a:cubicBezTo>
                    <a:pt x="35" y="98"/>
                    <a:pt x="35" y="98"/>
                    <a:pt x="35" y="98"/>
                  </a:cubicBezTo>
                  <a:close/>
                  <a:moveTo>
                    <a:pt x="35" y="121"/>
                  </a:moveTo>
                  <a:cubicBezTo>
                    <a:pt x="35" y="121"/>
                    <a:pt x="35" y="121"/>
                    <a:pt x="35" y="121"/>
                  </a:cubicBezTo>
                  <a:cubicBezTo>
                    <a:pt x="35" y="121"/>
                    <a:pt x="35" y="121"/>
                    <a:pt x="35" y="121"/>
                  </a:cubicBezTo>
                  <a:cubicBezTo>
                    <a:pt x="35" y="121"/>
                    <a:pt x="35" y="121"/>
                    <a:pt x="35" y="121"/>
                  </a:cubicBezTo>
                  <a:close/>
                  <a:moveTo>
                    <a:pt x="35" y="149"/>
                  </a:moveTo>
                  <a:cubicBezTo>
                    <a:pt x="35" y="149"/>
                    <a:pt x="35" y="149"/>
                    <a:pt x="35" y="149"/>
                  </a:cubicBezTo>
                  <a:cubicBezTo>
                    <a:pt x="35" y="150"/>
                    <a:pt x="35" y="150"/>
                    <a:pt x="35" y="150"/>
                  </a:cubicBezTo>
                  <a:cubicBezTo>
                    <a:pt x="35" y="150"/>
                    <a:pt x="35" y="150"/>
                    <a:pt x="35" y="150"/>
                  </a:cubicBezTo>
                  <a:cubicBezTo>
                    <a:pt x="35" y="150"/>
                    <a:pt x="35" y="150"/>
                    <a:pt x="35" y="150"/>
                  </a:cubicBezTo>
                  <a:cubicBezTo>
                    <a:pt x="35" y="150"/>
                    <a:pt x="35" y="150"/>
                    <a:pt x="35" y="150"/>
                  </a:cubicBezTo>
                  <a:lnTo>
                    <a:pt x="35" y="149"/>
                  </a:lnTo>
                  <a:close/>
                  <a:moveTo>
                    <a:pt x="36" y="88"/>
                  </a:moveTo>
                  <a:cubicBezTo>
                    <a:pt x="36" y="89"/>
                    <a:pt x="36" y="89"/>
                    <a:pt x="36" y="89"/>
                  </a:cubicBezTo>
                  <a:cubicBezTo>
                    <a:pt x="36" y="89"/>
                    <a:pt x="36" y="89"/>
                    <a:pt x="36" y="89"/>
                  </a:cubicBezTo>
                  <a:cubicBezTo>
                    <a:pt x="36" y="90"/>
                    <a:pt x="36" y="90"/>
                    <a:pt x="36" y="90"/>
                  </a:cubicBezTo>
                  <a:cubicBezTo>
                    <a:pt x="36" y="91"/>
                    <a:pt x="36" y="91"/>
                    <a:pt x="36" y="91"/>
                  </a:cubicBezTo>
                  <a:cubicBezTo>
                    <a:pt x="36" y="91"/>
                    <a:pt x="36" y="91"/>
                    <a:pt x="36" y="91"/>
                  </a:cubicBezTo>
                  <a:cubicBezTo>
                    <a:pt x="36" y="91"/>
                    <a:pt x="35" y="90"/>
                    <a:pt x="35" y="89"/>
                  </a:cubicBezTo>
                  <a:cubicBezTo>
                    <a:pt x="35" y="88"/>
                    <a:pt x="35" y="88"/>
                    <a:pt x="35" y="88"/>
                  </a:cubicBezTo>
                  <a:lnTo>
                    <a:pt x="36" y="88"/>
                  </a:lnTo>
                  <a:close/>
                  <a:moveTo>
                    <a:pt x="35" y="86"/>
                  </a:moveTo>
                  <a:cubicBezTo>
                    <a:pt x="36" y="86"/>
                    <a:pt x="36" y="86"/>
                    <a:pt x="36" y="86"/>
                  </a:cubicBezTo>
                  <a:cubicBezTo>
                    <a:pt x="36" y="87"/>
                    <a:pt x="36" y="87"/>
                    <a:pt x="36" y="87"/>
                  </a:cubicBezTo>
                  <a:lnTo>
                    <a:pt x="35" y="86"/>
                  </a:lnTo>
                  <a:close/>
                  <a:moveTo>
                    <a:pt x="37" y="53"/>
                  </a:moveTo>
                  <a:cubicBezTo>
                    <a:pt x="37" y="53"/>
                    <a:pt x="37" y="53"/>
                    <a:pt x="37" y="53"/>
                  </a:cubicBezTo>
                  <a:cubicBezTo>
                    <a:pt x="37" y="54"/>
                    <a:pt x="37" y="54"/>
                    <a:pt x="37" y="54"/>
                  </a:cubicBezTo>
                  <a:cubicBezTo>
                    <a:pt x="37" y="54"/>
                    <a:pt x="37" y="54"/>
                    <a:pt x="37" y="54"/>
                  </a:cubicBezTo>
                  <a:cubicBezTo>
                    <a:pt x="36" y="53"/>
                    <a:pt x="36" y="53"/>
                    <a:pt x="36" y="53"/>
                  </a:cubicBezTo>
                  <a:cubicBezTo>
                    <a:pt x="36" y="53"/>
                    <a:pt x="36" y="53"/>
                    <a:pt x="36" y="53"/>
                  </a:cubicBezTo>
                  <a:lnTo>
                    <a:pt x="37" y="53"/>
                  </a:lnTo>
                  <a:close/>
                  <a:moveTo>
                    <a:pt x="37" y="96"/>
                  </a:moveTo>
                  <a:cubicBezTo>
                    <a:pt x="37" y="96"/>
                    <a:pt x="37" y="96"/>
                    <a:pt x="37" y="96"/>
                  </a:cubicBezTo>
                  <a:cubicBezTo>
                    <a:pt x="37" y="97"/>
                    <a:pt x="37" y="97"/>
                    <a:pt x="37" y="97"/>
                  </a:cubicBezTo>
                  <a:cubicBezTo>
                    <a:pt x="36" y="97"/>
                    <a:pt x="36" y="97"/>
                    <a:pt x="36" y="97"/>
                  </a:cubicBezTo>
                  <a:cubicBezTo>
                    <a:pt x="36" y="97"/>
                    <a:pt x="36" y="97"/>
                    <a:pt x="36" y="97"/>
                  </a:cubicBezTo>
                  <a:lnTo>
                    <a:pt x="37" y="96"/>
                  </a:lnTo>
                  <a:close/>
                  <a:moveTo>
                    <a:pt x="38" y="48"/>
                  </a:moveTo>
                  <a:cubicBezTo>
                    <a:pt x="38" y="50"/>
                    <a:pt x="38" y="50"/>
                    <a:pt x="38" y="50"/>
                  </a:cubicBezTo>
                  <a:cubicBezTo>
                    <a:pt x="38" y="50"/>
                    <a:pt x="38" y="50"/>
                    <a:pt x="38" y="50"/>
                  </a:cubicBezTo>
                  <a:cubicBezTo>
                    <a:pt x="38" y="50"/>
                    <a:pt x="38" y="50"/>
                    <a:pt x="38" y="50"/>
                  </a:cubicBezTo>
                  <a:cubicBezTo>
                    <a:pt x="38" y="54"/>
                    <a:pt x="38" y="54"/>
                    <a:pt x="38" y="54"/>
                  </a:cubicBezTo>
                  <a:cubicBezTo>
                    <a:pt x="38" y="54"/>
                    <a:pt x="38" y="54"/>
                    <a:pt x="38" y="54"/>
                  </a:cubicBezTo>
                  <a:cubicBezTo>
                    <a:pt x="37" y="51"/>
                    <a:pt x="37" y="51"/>
                    <a:pt x="37" y="51"/>
                  </a:cubicBezTo>
                  <a:cubicBezTo>
                    <a:pt x="37" y="51"/>
                    <a:pt x="37" y="51"/>
                    <a:pt x="37" y="51"/>
                  </a:cubicBezTo>
                  <a:cubicBezTo>
                    <a:pt x="37" y="51"/>
                    <a:pt x="37" y="51"/>
                    <a:pt x="37" y="51"/>
                  </a:cubicBezTo>
                  <a:cubicBezTo>
                    <a:pt x="36" y="49"/>
                    <a:pt x="36" y="49"/>
                    <a:pt x="36" y="49"/>
                  </a:cubicBezTo>
                  <a:cubicBezTo>
                    <a:pt x="37" y="49"/>
                    <a:pt x="37" y="49"/>
                    <a:pt x="37" y="48"/>
                  </a:cubicBezTo>
                  <a:cubicBezTo>
                    <a:pt x="37" y="48"/>
                    <a:pt x="37" y="48"/>
                    <a:pt x="37" y="48"/>
                  </a:cubicBezTo>
                  <a:lnTo>
                    <a:pt x="38" y="48"/>
                  </a:lnTo>
                  <a:close/>
                  <a:moveTo>
                    <a:pt x="37" y="74"/>
                  </a:moveTo>
                  <a:cubicBezTo>
                    <a:pt x="37" y="74"/>
                    <a:pt x="37" y="74"/>
                    <a:pt x="37" y="74"/>
                  </a:cubicBezTo>
                  <a:cubicBezTo>
                    <a:pt x="37" y="75"/>
                    <a:pt x="37" y="75"/>
                    <a:pt x="37" y="75"/>
                  </a:cubicBezTo>
                  <a:cubicBezTo>
                    <a:pt x="36" y="75"/>
                    <a:pt x="36" y="75"/>
                    <a:pt x="36" y="75"/>
                  </a:cubicBezTo>
                  <a:lnTo>
                    <a:pt x="37" y="74"/>
                  </a:lnTo>
                  <a:close/>
                  <a:moveTo>
                    <a:pt x="37" y="56"/>
                  </a:moveTo>
                  <a:cubicBezTo>
                    <a:pt x="37" y="56"/>
                    <a:pt x="37" y="56"/>
                    <a:pt x="37" y="56"/>
                  </a:cubicBezTo>
                  <a:cubicBezTo>
                    <a:pt x="38" y="56"/>
                    <a:pt x="38" y="56"/>
                    <a:pt x="38" y="56"/>
                  </a:cubicBezTo>
                  <a:cubicBezTo>
                    <a:pt x="37" y="57"/>
                    <a:pt x="37" y="57"/>
                    <a:pt x="37" y="57"/>
                  </a:cubicBezTo>
                  <a:cubicBezTo>
                    <a:pt x="38" y="57"/>
                    <a:pt x="38" y="57"/>
                    <a:pt x="38" y="57"/>
                  </a:cubicBezTo>
                  <a:cubicBezTo>
                    <a:pt x="38" y="57"/>
                    <a:pt x="38" y="57"/>
                    <a:pt x="38" y="57"/>
                  </a:cubicBezTo>
                  <a:cubicBezTo>
                    <a:pt x="38" y="57"/>
                    <a:pt x="38" y="57"/>
                    <a:pt x="38" y="57"/>
                  </a:cubicBezTo>
                  <a:cubicBezTo>
                    <a:pt x="39" y="57"/>
                    <a:pt x="39" y="57"/>
                    <a:pt x="39" y="57"/>
                  </a:cubicBezTo>
                  <a:cubicBezTo>
                    <a:pt x="39" y="58"/>
                    <a:pt x="39" y="58"/>
                    <a:pt x="39" y="58"/>
                  </a:cubicBezTo>
                  <a:cubicBezTo>
                    <a:pt x="38" y="58"/>
                    <a:pt x="38" y="58"/>
                    <a:pt x="38" y="58"/>
                  </a:cubicBezTo>
                  <a:cubicBezTo>
                    <a:pt x="39" y="58"/>
                    <a:pt x="39" y="58"/>
                    <a:pt x="39" y="58"/>
                  </a:cubicBezTo>
                  <a:cubicBezTo>
                    <a:pt x="39" y="59"/>
                    <a:pt x="39" y="59"/>
                    <a:pt x="39" y="59"/>
                  </a:cubicBezTo>
                  <a:cubicBezTo>
                    <a:pt x="38" y="59"/>
                    <a:pt x="38" y="59"/>
                    <a:pt x="38" y="59"/>
                  </a:cubicBezTo>
                  <a:cubicBezTo>
                    <a:pt x="37" y="57"/>
                    <a:pt x="37" y="57"/>
                    <a:pt x="37" y="57"/>
                  </a:cubicBezTo>
                  <a:cubicBezTo>
                    <a:pt x="37" y="57"/>
                    <a:pt x="37" y="57"/>
                    <a:pt x="37" y="56"/>
                  </a:cubicBezTo>
                  <a:moveTo>
                    <a:pt x="37" y="73"/>
                  </a:moveTo>
                  <a:cubicBezTo>
                    <a:pt x="37" y="74"/>
                    <a:pt x="37" y="74"/>
                    <a:pt x="37" y="74"/>
                  </a:cubicBezTo>
                  <a:cubicBezTo>
                    <a:pt x="37" y="74"/>
                    <a:pt x="37" y="74"/>
                    <a:pt x="37" y="74"/>
                  </a:cubicBezTo>
                  <a:lnTo>
                    <a:pt x="37" y="73"/>
                  </a:lnTo>
                  <a:close/>
                  <a:moveTo>
                    <a:pt x="37" y="33"/>
                  </a:moveTo>
                  <a:cubicBezTo>
                    <a:pt x="37" y="33"/>
                    <a:pt x="37" y="33"/>
                    <a:pt x="37" y="33"/>
                  </a:cubicBezTo>
                  <a:cubicBezTo>
                    <a:pt x="38" y="34"/>
                    <a:pt x="38" y="34"/>
                    <a:pt x="38" y="34"/>
                  </a:cubicBezTo>
                  <a:cubicBezTo>
                    <a:pt x="38" y="34"/>
                    <a:pt x="38" y="34"/>
                    <a:pt x="38" y="34"/>
                  </a:cubicBezTo>
                  <a:cubicBezTo>
                    <a:pt x="40" y="34"/>
                    <a:pt x="41" y="34"/>
                    <a:pt x="41" y="32"/>
                  </a:cubicBezTo>
                  <a:cubicBezTo>
                    <a:pt x="41" y="32"/>
                    <a:pt x="41" y="32"/>
                    <a:pt x="41" y="32"/>
                  </a:cubicBezTo>
                  <a:lnTo>
                    <a:pt x="37" y="33"/>
                  </a:lnTo>
                  <a:close/>
                  <a:moveTo>
                    <a:pt x="37" y="72"/>
                  </a:moveTo>
                  <a:cubicBezTo>
                    <a:pt x="37" y="72"/>
                    <a:pt x="37" y="72"/>
                    <a:pt x="37" y="72"/>
                  </a:cubicBezTo>
                  <a:cubicBezTo>
                    <a:pt x="37" y="72"/>
                    <a:pt x="37" y="72"/>
                    <a:pt x="37" y="72"/>
                  </a:cubicBezTo>
                  <a:cubicBezTo>
                    <a:pt x="37" y="72"/>
                    <a:pt x="37" y="72"/>
                    <a:pt x="37" y="72"/>
                  </a:cubicBezTo>
                  <a:close/>
                  <a:moveTo>
                    <a:pt x="37" y="102"/>
                  </a:moveTo>
                  <a:cubicBezTo>
                    <a:pt x="37" y="102"/>
                    <a:pt x="37" y="102"/>
                    <a:pt x="37" y="102"/>
                  </a:cubicBezTo>
                  <a:cubicBezTo>
                    <a:pt x="37" y="103"/>
                    <a:pt x="37" y="103"/>
                    <a:pt x="37" y="103"/>
                  </a:cubicBezTo>
                  <a:cubicBezTo>
                    <a:pt x="37" y="103"/>
                    <a:pt x="37" y="103"/>
                    <a:pt x="37" y="103"/>
                  </a:cubicBezTo>
                  <a:lnTo>
                    <a:pt x="37" y="102"/>
                  </a:lnTo>
                  <a:close/>
                  <a:moveTo>
                    <a:pt x="37" y="116"/>
                  </a:moveTo>
                  <a:cubicBezTo>
                    <a:pt x="37" y="117"/>
                    <a:pt x="37" y="117"/>
                    <a:pt x="37" y="117"/>
                  </a:cubicBezTo>
                  <a:cubicBezTo>
                    <a:pt x="37" y="116"/>
                    <a:pt x="37" y="116"/>
                    <a:pt x="37" y="116"/>
                  </a:cubicBezTo>
                  <a:cubicBezTo>
                    <a:pt x="37" y="116"/>
                    <a:pt x="37" y="116"/>
                    <a:pt x="37" y="116"/>
                  </a:cubicBezTo>
                  <a:close/>
                  <a:moveTo>
                    <a:pt x="37" y="77"/>
                  </a:moveTo>
                  <a:cubicBezTo>
                    <a:pt x="37" y="77"/>
                    <a:pt x="37" y="77"/>
                    <a:pt x="37" y="77"/>
                  </a:cubicBezTo>
                  <a:cubicBezTo>
                    <a:pt x="37" y="77"/>
                    <a:pt x="37" y="77"/>
                    <a:pt x="37" y="77"/>
                  </a:cubicBezTo>
                  <a:cubicBezTo>
                    <a:pt x="37" y="77"/>
                    <a:pt x="37" y="77"/>
                    <a:pt x="37" y="77"/>
                  </a:cubicBezTo>
                  <a:close/>
                  <a:moveTo>
                    <a:pt x="37" y="92"/>
                  </a:moveTo>
                  <a:cubicBezTo>
                    <a:pt x="38" y="92"/>
                    <a:pt x="38" y="92"/>
                    <a:pt x="38" y="92"/>
                  </a:cubicBezTo>
                  <a:cubicBezTo>
                    <a:pt x="38" y="92"/>
                    <a:pt x="38" y="92"/>
                    <a:pt x="38" y="92"/>
                  </a:cubicBezTo>
                  <a:cubicBezTo>
                    <a:pt x="37" y="92"/>
                    <a:pt x="37" y="92"/>
                    <a:pt x="37" y="92"/>
                  </a:cubicBezTo>
                  <a:close/>
                  <a:moveTo>
                    <a:pt x="38" y="108"/>
                  </a:moveTo>
                  <a:cubicBezTo>
                    <a:pt x="38" y="109"/>
                    <a:pt x="38" y="109"/>
                    <a:pt x="38" y="109"/>
                  </a:cubicBezTo>
                  <a:cubicBezTo>
                    <a:pt x="37" y="110"/>
                    <a:pt x="37" y="110"/>
                    <a:pt x="37" y="110"/>
                  </a:cubicBezTo>
                  <a:cubicBezTo>
                    <a:pt x="37" y="109"/>
                    <a:pt x="37" y="109"/>
                    <a:pt x="37" y="109"/>
                  </a:cubicBezTo>
                  <a:cubicBezTo>
                    <a:pt x="37" y="109"/>
                    <a:pt x="37" y="109"/>
                    <a:pt x="37" y="109"/>
                  </a:cubicBezTo>
                  <a:lnTo>
                    <a:pt x="38" y="108"/>
                  </a:lnTo>
                  <a:close/>
                  <a:moveTo>
                    <a:pt x="38" y="119"/>
                  </a:moveTo>
                  <a:cubicBezTo>
                    <a:pt x="38" y="119"/>
                    <a:pt x="38" y="119"/>
                    <a:pt x="38" y="119"/>
                  </a:cubicBezTo>
                  <a:cubicBezTo>
                    <a:pt x="39" y="120"/>
                    <a:pt x="39" y="120"/>
                    <a:pt x="39" y="120"/>
                  </a:cubicBezTo>
                  <a:cubicBezTo>
                    <a:pt x="38" y="120"/>
                    <a:pt x="38" y="120"/>
                    <a:pt x="38" y="120"/>
                  </a:cubicBezTo>
                  <a:cubicBezTo>
                    <a:pt x="38" y="120"/>
                    <a:pt x="38" y="120"/>
                    <a:pt x="38" y="120"/>
                  </a:cubicBezTo>
                  <a:cubicBezTo>
                    <a:pt x="37" y="120"/>
                    <a:pt x="37" y="120"/>
                    <a:pt x="37" y="120"/>
                  </a:cubicBezTo>
                  <a:lnTo>
                    <a:pt x="38" y="119"/>
                  </a:lnTo>
                  <a:close/>
                  <a:moveTo>
                    <a:pt x="37" y="128"/>
                  </a:moveTo>
                  <a:cubicBezTo>
                    <a:pt x="37" y="129"/>
                    <a:pt x="37" y="129"/>
                    <a:pt x="37" y="129"/>
                  </a:cubicBezTo>
                  <a:cubicBezTo>
                    <a:pt x="38" y="129"/>
                    <a:pt x="38" y="129"/>
                    <a:pt x="38" y="129"/>
                  </a:cubicBezTo>
                  <a:cubicBezTo>
                    <a:pt x="39" y="129"/>
                    <a:pt x="39" y="129"/>
                    <a:pt x="39" y="129"/>
                  </a:cubicBezTo>
                  <a:cubicBezTo>
                    <a:pt x="39" y="129"/>
                    <a:pt x="39" y="129"/>
                    <a:pt x="39" y="129"/>
                  </a:cubicBezTo>
                  <a:cubicBezTo>
                    <a:pt x="38" y="128"/>
                    <a:pt x="38" y="128"/>
                    <a:pt x="38" y="128"/>
                  </a:cubicBezTo>
                  <a:lnTo>
                    <a:pt x="37" y="128"/>
                  </a:lnTo>
                  <a:close/>
                  <a:moveTo>
                    <a:pt x="38" y="62"/>
                  </a:moveTo>
                  <a:cubicBezTo>
                    <a:pt x="38" y="62"/>
                    <a:pt x="38" y="62"/>
                    <a:pt x="38" y="62"/>
                  </a:cubicBezTo>
                  <a:cubicBezTo>
                    <a:pt x="38" y="61"/>
                    <a:pt x="38" y="61"/>
                    <a:pt x="38" y="61"/>
                  </a:cubicBezTo>
                  <a:cubicBezTo>
                    <a:pt x="38" y="61"/>
                    <a:pt x="38" y="61"/>
                    <a:pt x="38" y="61"/>
                  </a:cubicBezTo>
                  <a:lnTo>
                    <a:pt x="38" y="62"/>
                  </a:lnTo>
                  <a:close/>
                  <a:moveTo>
                    <a:pt x="39" y="51"/>
                  </a:moveTo>
                  <a:cubicBezTo>
                    <a:pt x="39" y="51"/>
                    <a:pt x="39" y="51"/>
                    <a:pt x="39" y="51"/>
                  </a:cubicBezTo>
                  <a:cubicBezTo>
                    <a:pt x="39" y="52"/>
                    <a:pt x="39" y="52"/>
                    <a:pt x="39" y="52"/>
                  </a:cubicBezTo>
                  <a:cubicBezTo>
                    <a:pt x="39" y="52"/>
                    <a:pt x="39" y="52"/>
                    <a:pt x="39" y="52"/>
                  </a:cubicBezTo>
                  <a:cubicBezTo>
                    <a:pt x="38" y="51"/>
                    <a:pt x="38" y="51"/>
                    <a:pt x="38" y="51"/>
                  </a:cubicBezTo>
                  <a:cubicBezTo>
                    <a:pt x="39" y="51"/>
                    <a:pt x="39" y="51"/>
                    <a:pt x="39" y="51"/>
                  </a:cubicBezTo>
                  <a:close/>
                  <a:moveTo>
                    <a:pt x="40" y="102"/>
                  </a:moveTo>
                  <a:cubicBezTo>
                    <a:pt x="40" y="102"/>
                    <a:pt x="40" y="102"/>
                    <a:pt x="40" y="102"/>
                  </a:cubicBezTo>
                  <a:cubicBezTo>
                    <a:pt x="40" y="103"/>
                    <a:pt x="40" y="103"/>
                    <a:pt x="40" y="103"/>
                  </a:cubicBezTo>
                  <a:cubicBezTo>
                    <a:pt x="39" y="104"/>
                    <a:pt x="39" y="104"/>
                    <a:pt x="39" y="104"/>
                  </a:cubicBezTo>
                  <a:cubicBezTo>
                    <a:pt x="38" y="103"/>
                    <a:pt x="38" y="103"/>
                    <a:pt x="38" y="103"/>
                  </a:cubicBezTo>
                  <a:lnTo>
                    <a:pt x="40" y="102"/>
                  </a:lnTo>
                  <a:close/>
                  <a:moveTo>
                    <a:pt x="39" y="76"/>
                  </a:moveTo>
                  <a:cubicBezTo>
                    <a:pt x="40" y="76"/>
                    <a:pt x="40" y="76"/>
                    <a:pt x="40" y="76"/>
                  </a:cubicBezTo>
                  <a:cubicBezTo>
                    <a:pt x="40" y="76"/>
                    <a:pt x="40" y="76"/>
                    <a:pt x="40" y="76"/>
                  </a:cubicBezTo>
                  <a:cubicBezTo>
                    <a:pt x="40" y="76"/>
                    <a:pt x="40" y="76"/>
                    <a:pt x="40" y="76"/>
                  </a:cubicBezTo>
                  <a:cubicBezTo>
                    <a:pt x="40" y="76"/>
                    <a:pt x="40" y="76"/>
                    <a:pt x="40" y="76"/>
                  </a:cubicBezTo>
                  <a:cubicBezTo>
                    <a:pt x="40" y="77"/>
                    <a:pt x="40" y="77"/>
                    <a:pt x="40" y="77"/>
                  </a:cubicBezTo>
                  <a:cubicBezTo>
                    <a:pt x="39" y="77"/>
                    <a:pt x="39" y="77"/>
                    <a:pt x="39" y="77"/>
                  </a:cubicBezTo>
                  <a:cubicBezTo>
                    <a:pt x="39" y="77"/>
                    <a:pt x="39" y="77"/>
                    <a:pt x="39" y="77"/>
                  </a:cubicBezTo>
                  <a:cubicBezTo>
                    <a:pt x="39" y="76"/>
                    <a:pt x="39" y="76"/>
                    <a:pt x="39" y="76"/>
                  </a:cubicBezTo>
                  <a:close/>
                  <a:moveTo>
                    <a:pt x="39" y="53"/>
                  </a:moveTo>
                  <a:cubicBezTo>
                    <a:pt x="39" y="53"/>
                    <a:pt x="39" y="53"/>
                    <a:pt x="39" y="53"/>
                  </a:cubicBezTo>
                  <a:cubicBezTo>
                    <a:pt x="41" y="54"/>
                    <a:pt x="41" y="54"/>
                    <a:pt x="41" y="54"/>
                  </a:cubicBezTo>
                  <a:cubicBezTo>
                    <a:pt x="40" y="54"/>
                    <a:pt x="40" y="54"/>
                    <a:pt x="40" y="54"/>
                  </a:cubicBezTo>
                  <a:cubicBezTo>
                    <a:pt x="40" y="54"/>
                    <a:pt x="40" y="54"/>
                    <a:pt x="40" y="54"/>
                  </a:cubicBezTo>
                  <a:cubicBezTo>
                    <a:pt x="40" y="54"/>
                    <a:pt x="39" y="53"/>
                    <a:pt x="39" y="53"/>
                  </a:cubicBezTo>
                  <a:moveTo>
                    <a:pt x="40" y="117"/>
                  </a:moveTo>
                  <a:cubicBezTo>
                    <a:pt x="40" y="118"/>
                    <a:pt x="40" y="118"/>
                    <a:pt x="40" y="118"/>
                  </a:cubicBezTo>
                  <a:cubicBezTo>
                    <a:pt x="39" y="118"/>
                    <a:pt x="39" y="118"/>
                    <a:pt x="39" y="118"/>
                  </a:cubicBezTo>
                  <a:cubicBezTo>
                    <a:pt x="39" y="118"/>
                    <a:pt x="39" y="118"/>
                    <a:pt x="39" y="118"/>
                  </a:cubicBezTo>
                  <a:cubicBezTo>
                    <a:pt x="39" y="117"/>
                    <a:pt x="39" y="117"/>
                    <a:pt x="39" y="117"/>
                  </a:cubicBezTo>
                  <a:lnTo>
                    <a:pt x="40" y="117"/>
                  </a:lnTo>
                  <a:close/>
                  <a:moveTo>
                    <a:pt x="39" y="125"/>
                  </a:moveTo>
                  <a:cubicBezTo>
                    <a:pt x="39" y="126"/>
                    <a:pt x="39" y="126"/>
                    <a:pt x="39" y="126"/>
                  </a:cubicBezTo>
                  <a:cubicBezTo>
                    <a:pt x="40" y="126"/>
                    <a:pt x="40" y="126"/>
                    <a:pt x="40" y="126"/>
                  </a:cubicBezTo>
                  <a:cubicBezTo>
                    <a:pt x="40" y="125"/>
                    <a:pt x="40" y="125"/>
                    <a:pt x="40" y="125"/>
                  </a:cubicBezTo>
                  <a:lnTo>
                    <a:pt x="39" y="125"/>
                  </a:lnTo>
                  <a:close/>
                  <a:moveTo>
                    <a:pt x="40" y="81"/>
                  </a:moveTo>
                  <a:cubicBezTo>
                    <a:pt x="40" y="81"/>
                    <a:pt x="40" y="81"/>
                    <a:pt x="40" y="81"/>
                  </a:cubicBezTo>
                  <a:cubicBezTo>
                    <a:pt x="40" y="81"/>
                    <a:pt x="40" y="81"/>
                    <a:pt x="40" y="81"/>
                  </a:cubicBezTo>
                  <a:cubicBezTo>
                    <a:pt x="39" y="82"/>
                    <a:pt x="39" y="82"/>
                    <a:pt x="39" y="82"/>
                  </a:cubicBezTo>
                  <a:cubicBezTo>
                    <a:pt x="39" y="82"/>
                    <a:pt x="39" y="82"/>
                    <a:pt x="39" y="82"/>
                  </a:cubicBezTo>
                  <a:cubicBezTo>
                    <a:pt x="39" y="81"/>
                    <a:pt x="40" y="81"/>
                    <a:pt x="40" y="81"/>
                  </a:cubicBezTo>
                  <a:moveTo>
                    <a:pt x="39" y="104"/>
                  </a:moveTo>
                  <a:cubicBezTo>
                    <a:pt x="40" y="104"/>
                    <a:pt x="40" y="104"/>
                    <a:pt x="40" y="104"/>
                  </a:cubicBezTo>
                  <a:cubicBezTo>
                    <a:pt x="40" y="105"/>
                    <a:pt x="40" y="105"/>
                    <a:pt x="40" y="105"/>
                  </a:cubicBezTo>
                  <a:cubicBezTo>
                    <a:pt x="39" y="105"/>
                    <a:pt x="39" y="105"/>
                    <a:pt x="39" y="105"/>
                  </a:cubicBezTo>
                  <a:lnTo>
                    <a:pt x="39" y="104"/>
                  </a:lnTo>
                  <a:close/>
                  <a:moveTo>
                    <a:pt x="40" y="67"/>
                  </a:moveTo>
                  <a:cubicBezTo>
                    <a:pt x="40" y="68"/>
                    <a:pt x="40" y="68"/>
                    <a:pt x="40" y="68"/>
                  </a:cubicBezTo>
                  <a:cubicBezTo>
                    <a:pt x="40" y="68"/>
                    <a:pt x="40" y="68"/>
                    <a:pt x="40" y="68"/>
                  </a:cubicBezTo>
                  <a:cubicBezTo>
                    <a:pt x="40" y="69"/>
                    <a:pt x="40" y="69"/>
                    <a:pt x="40" y="69"/>
                  </a:cubicBezTo>
                  <a:cubicBezTo>
                    <a:pt x="40" y="69"/>
                    <a:pt x="40" y="69"/>
                    <a:pt x="40" y="69"/>
                  </a:cubicBezTo>
                  <a:cubicBezTo>
                    <a:pt x="41" y="69"/>
                    <a:pt x="41" y="69"/>
                    <a:pt x="41" y="69"/>
                  </a:cubicBezTo>
                  <a:cubicBezTo>
                    <a:pt x="41" y="69"/>
                    <a:pt x="41" y="69"/>
                    <a:pt x="41" y="69"/>
                  </a:cubicBezTo>
                  <a:cubicBezTo>
                    <a:pt x="40" y="67"/>
                    <a:pt x="40" y="67"/>
                    <a:pt x="40" y="67"/>
                  </a:cubicBezTo>
                  <a:close/>
                  <a:moveTo>
                    <a:pt x="40" y="106"/>
                  </a:moveTo>
                  <a:cubicBezTo>
                    <a:pt x="40" y="106"/>
                    <a:pt x="40" y="106"/>
                    <a:pt x="40" y="106"/>
                  </a:cubicBezTo>
                  <a:cubicBezTo>
                    <a:pt x="40" y="106"/>
                    <a:pt x="40" y="106"/>
                    <a:pt x="40" y="106"/>
                  </a:cubicBezTo>
                  <a:cubicBezTo>
                    <a:pt x="40" y="106"/>
                    <a:pt x="40" y="106"/>
                    <a:pt x="40" y="106"/>
                  </a:cubicBezTo>
                  <a:close/>
                  <a:moveTo>
                    <a:pt x="40" y="56"/>
                  </a:moveTo>
                  <a:cubicBezTo>
                    <a:pt x="41" y="56"/>
                    <a:pt x="41" y="56"/>
                    <a:pt x="41" y="56"/>
                  </a:cubicBezTo>
                  <a:cubicBezTo>
                    <a:pt x="41" y="57"/>
                    <a:pt x="41" y="57"/>
                    <a:pt x="41" y="57"/>
                  </a:cubicBezTo>
                  <a:cubicBezTo>
                    <a:pt x="40" y="57"/>
                    <a:pt x="40" y="57"/>
                    <a:pt x="40" y="57"/>
                  </a:cubicBezTo>
                  <a:cubicBezTo>
                    <a:pt x="40" y="57"/>
                    <a:pt x="40" y="57"/>
                    <a:pt x="40" y="57"/>
                  </a:cubicBezTo>
                  <a:cubicBezTo>
                    <a:pt x="40" y="57"/>
                    <a:pt x="40" y="57"/>
                    <a:pt x="40" y="57"/>
                  </a:cubicBezTo>
                  <a:cubicBezTo>
                    <a:pt x="40" y="56"/>
                    <a:pt x="40" y="56"/>
                    <a:pt x="40" y="56"/>
                  </a:cubicBezTo>
                  <a:cubicBezTo>
                    <a:pt x="40" y="56"/>
                    <a:pt x="40" y="56"/>
                    <a:pt x="40" y="56"/>
                  </a:cubicBezTo>
                  <a:close/>
                  <a:moveTo>
                    <a:pt x="40" y="77"/>
                  </a:moveTo>
                  <a:cubicBezTo>
                    <a:pt x="40" y="77"/>
                    <a:pt x="40" y="77"/>
                    <a:pt x="40" y="77"/>
                  </a:cubicBezTo>
                  <a:cubicBezTo>
                    <a:pt x="40" y="78"/>
                    <a:pt x="40" y="78"/>
                    <a:pt x="40" y="78"/>
                  </a:cubicBezTo>
                  <a:cubicBezTo>
                    <a:pt x="40" y="78"/>
                    <a:pt x="40" y="78"/>
                    <a:pt x="40" y="78"/>
                  </a:cubicBezTo>
                  <a:lnTo>
                    <a:pt x="40" y="77"/>
                  </a:lnTo>
                  <a:close/>
                  <a:moveTo>
                    <a:pt x="40" y="118"/>
                  </a:moveTo>
                  <a:cubicBezTo>
                    <a:pt x="41" y="118"/>
                    <a:pt x="41" y="118"/>
                    <a:pt x="41" y="118"/>
                  </a:cubicBezTo>
                  <a:cubicBezTo>
                    <a:pt x="41" y="119"/>
                    <a:pt x="41" y="119"/>
                    <a:pt x="41" y="119"/>
                  </a:cubicBezTo>
                  <a:cubicBezTo>
                    <a:pt x="40" y="119"/>
                    <a:pt x="40" y="119"/>
                    <a:pt x="40" y="119"/>
                  </a:cubicBezTo>
                  <a:lnTo>
                    <a:pt x="40" y="118"/>
                  </a:lnTo>
                  <a:close/>
                  <a:moveTo>
                    <a:pt x="40" y="127"/>
                  </a:moveTo>
                  <a:cubicBezTo>
                    <a:pt x="40" y="128"/>
                    <a:pt x="40" y="128"/>
                    <a:pt x="40" y="128"/>
                  </a:cubicBezTo>
                  <a:cubicBezTo>
                    <a:pt x="41" y="128"/>
                    <a:pt x="41" y="128"/>
                    <a:pt x="41" y="128"/>
                  </a:cubicBezTo>
                  <a:cubicBezTo>
                    <a:pt x="41" y="128"/>
                    <a:pt x="41" y="128"/>
                    <a:pt x="41" y="128"/>
                  </a:cubicBezTo>
                  <a:lnTo>
                    <a:pt x="40" y="127"/>
                  </a:lnTo>
                  <a:close/>
                  <a:moveTo>
                    <a:pt x="42" y="95"/>
                  </a:moveTo>
                  <a:cubicBezTo>
                    <a:pt x="42" y="95"/>
                    <a:pt x="42" y="95"/>
                    <a:pt x="42" y="95"/>
                  </a:cubicBezTo>
                  <a:cubicBezTo>
                    <a:pt x="43" y="96"/>
                    <a:pt x="43" y="96"/>
                    <a:pt x="43" y="96"/>
                  </a:cubicBezTo>
                  <a:cubicBezTo>
                    <a:pt x="42" y="97"/>
                    <a:pt x="42" y="97"/>
                    <a:pt x="42" y="97"/>
                  </a:cubicBezTo>
                  <a:cubicBezTo>
                    <a:pt x="43" y="98"/>
                    <a:pt x="43" y="98"/>
                    <a:pt x="43" y="98"/>
                  </a:cubicBezTo>
                  <a:cubicBezTo>
                    <a:pt x="43" y="99"/>
                    <a:pt x="43" y="99"/>
                    <a:pt x="43" y="99"/>
                  </a:cubicBezTo>
                  <a:cubicBezTo>
                    <a:pt x="42" y="99"/>
                    <a:pt x="42" y="99"/>
                    <a:pt x="42" y="99"/>
                  </a:cubicBezTo>
                  <a:cubicBezTo>
                    <a:pt x="42" y="98"/>
                    <a:pt x="42" y="98"/>
                    <a:pt x="42" y="98"/>
                  </a:cubicBezTo>
                  <a:cubicBezTo>
                    <a:pt x="42" y="98"/>
                    <a:pt x="42" y="98"/>
                    <a:pt x="42" y="98"/>
                  </a:cubicBezTo>
                  <a:cubicBezTo>
                    <a:pt x="41" y="98"/>
                    <a:pt x="41" y="98"/>
                    <a:pt x="41" y="98"/>
                  </a:cubicBezTo>
                  <a:cubicBezTo>
                    <a:pt x="40" y="98"/>
                    <a:pt x="40" y="98"/>
                    <a:pt x="40" y="98"/>
                  </a:cubicBezTo>
                  <a:cubicBezTo>
                    <a:pt x="40" y="97"/>
                    <a:pt x="41" y="97"/>
                    <a:pt x="41" y="97"/>
                  </a:cubicBezTo>
                  <a:cubicBezTo>
                    <a:pt x="41" y="96"/>
                    <a:pt x="41" y="96"/>
                    <a:pt x="41" y="96"/>
                  </a:cubicBezTo>
                  <a:lnTo>
                    <a:pt x="42" y="95"/>
                  </a:lnTo>
                  <a:close/>
                  <a:moveTo>
                    <a:pt x="42" y="49"/>
                  </a:moveTo>
                  <a:cubicBezTo>
                    <a:pt x="42" y="50"/>
                    <a:pt x="42" y="50"/>
                    <a:pt x="42" y="50"/>
                  </a:cubicBezTo>
                  <a:cubicBezTo>
                    <a:pt x="41" y="50"/>
                    <a:pt x="41" y="50"/>
                    <a:pt x="41" y="50"/>
                  </a:cubicBezTo>
                  <a:cubicBezTo>
                    <a:pt x="41" y="49"/>
                    <a:pt x="41" y="49"/>
                    <a:pt x="41" y="49"/>
                  </a:cubicBezTo>
                  <a:cubicBezTo>
                    <a:pt x="41" y="49"/>
                    <a:pt x="41" y="49"/>
                    <a:pt x="41" y="49"/>
                  </a:cubicBezTo>
                  <a:lnTo>
                    <a:pt x="42" y="49"/>
                  </a:lnTo>
                  <a:close/>
                  <a:moveTo>
                    <a:pt x="42" y="77"/>
                  </a:moveTo>
                  <a:cubicBezTo>
                    <a:pt x="42" y="78"/>
                    <a:pt x="42" y="78"/>
                    <a:pt x="42" y="78"/>
                  </a:cubicBezTo>
                  <a:cubicBezTo>
                    <a:pt x="42" y="80"/>
                    <a:pt x="42" y="81"/>
                    <a:pt x="42" y="81"/>
                  </a:cubicBezTo>
                  <a:cubicBezTo>
                    <a:pt x="42" y="80"/>
                    <a:pt x="41" y="79"/>
                    <a:pt x="41" y="79"/>
                  </a:cubicBezTo>
                  <a:cubicBezTo>
                    <a:pt x="41" y="79"/>
                    <a:pt x="41" y="79"/>
                    <a:pt x="41" y="79"/>
                  </a:cubicBezTo>
                  <a:cubicBezTo>
                    <a:pt x="41" y="79"/>
                    <a:pt x="41" y="79"/>
                    <a:pt x="41" y="79"/>
                  </a:cubicBezTo>
                  <a:cubicBezTo>
                    <a:pt x="41" y="78"/>
                    <a:pt x="41" y="78"/>
                    <a:pt x="41" y="78"/>
                  </a:cubicBezTo>
                  <a:cubicBezTo>
                    <a:pt x="41" y="77"/>
                    <a:pt x="41" y="77"/>
                    <a:pt x="41" y="77"/>
                  </a:cubicBezTo>
                  <a:lnTo>
                    <a:pt x="42" y="77"/>
                  </a:lnTo>
                  <a:close/>
                  <a:moveTo>
                    <a:pt x="41" y="107"/>
                  </a:moveTo>
                  <a:cubicBezTo>
                    <a:pt x="42" y="107"/>
                    <a:pt x="42" y="107"/>
                    <a:pt x="42" y="107"/>
                  </a:cubicBezTo>
                  <a:cubicBezTo>
                    <a:pt x="41" y="107"/>
                    <a:pt x="41" y="107"/>
                    <a:pt x="41" y="107"/>
                  </a:cubicBezTo>
                  <a:cubicBezTo>
                    <a:pt x="41" y="107"/>
                    <a:pt x="41" y="107"/>
                    <a:pt x="41" y="107"/>
                  </a:cubicBezTo>
                  <a:close/>
                  <a:moveTo>
                    <a:pt x="42" y="43"/>
                  </a:moveTo>
                  <a:cubicBezTo>
                    <a:pt x="42" y="44"/>
                    <a:pt x="42" y="44"/>
                    <a:pt x="42" y="44"/>
                  </a:cubicBezTo>
                  <a:cubicBezTo>
                    <a:pt x="42" y="44"/>
                    <a:pt x="42" y="44"/>
                    <a:pt x="42" y="44"/>
                  </a:cubicBezTo>
                  <a:cubicBezTo>
                    <a:pt x="42" y="44"/>
                    <a:pt x="42" y="44"/>
                    <a:pt x="42" y="44"/>
                  </a:cubicBezTo>
                  <a:cubicBezTo>
                    <a:pt x="41" y="44"/>
                    <a:pt x="41" y="44"/>
                    <a:pt x="41" y="44"/>
                  </a:cubicBezTo>
                  <a:cubicBezTo>
                    <a:pt x="41" y="44"/>
                    <a:pt x="41" y="44"/>
                    <a:pt x="41" y="44"/>
                  </a:cubicBezTo>
                  <a:cubicBezTo>
                    <a:pt x="41" y="44"/>
                    <a:pt x="41" y="44"/>
                    <a:pt x="41" y="44"/>
                  </a:cubicBezTo>
                  <a:cubicBezTo>
                    <a:pt x="41" y="43"/>
                    <a:pt x="41" y="43"/>
                    <a:pt x="41" y="43"/>
                  </a:cubicBezTo>
                  <a:lnTo>
                    <a:pt x="42" y="43"/>
                  </a:lnTo>
                  <a:close/>
                  <a:moveTo>
                    <a:pt x="44" y="50"/>
                  </a:moveTo>
                  <a:cubicBezTo>
                    <a:pt x="44" y="50"/>
                    <a:pt x="44" y="50"/>
                    <a:pt x="44" y="50"/>
                  </a:cubicBezTo>
                  <a:cubicBezTo>
                    <a:pt x="44" y="51"/>
                    <a:pt x="44" y="52"/>
                    <a:pt x="43" y="52"/>
                  </a:cubicBezTo>
                  <a:cubicBezTo>
                    <a:pt x="42" y="52"/>
                    <a:pt x="42" y="52"/>
                    <a:pt x="42" y="52"/>
                  </a:cubicBezTo>
                  <a:cubicBezTo>
                    <a:pt x="42" y="52"/>
                    <a:pt x="42" y="52"/>
                    <a:pt x="42" y="52"/>
                  </a:cubicBezTo>
                  <a:cubicBezTo>
                    <a:pt x="41" y="52"/>
                    <a:pt x="41" y="52"/>
                    <a:pt x="41" y="52"/>
                  </a:cubicBezTo>
                  <a:cubicBezTo>
                    <a:pt x="41" y="52"/>
                    <a:pt x="41" y="52"/>
                    <a:pt x="41" y="52"/>
                  </a:cubicBezTo>
                  <a:cubicBezTo>
                    <a:pt x="41" y="51"/>
                    <a:pt x="41" y="51"/>
                    <a:pt x="42" y="51"/>
                  </a:cubicBezTo>
                  <a:cubicBezTo>
                    <a:pt x="42" y="51"/>
                    <a:pt x="42" y="51"/>
                    <a:pt x="42" y="51"/>
                  </a:cubicBezTo>
                  <a:cubicBezTo>
                    <a:pt x="42" y="51"/>
                    <a:pt x="42" y="51"/>
                    <a:pt x="42" y="51"/>
                  </a:cubicBezTo>
                  <a:lnTo>
                    <a:pt x="44" y="50"/>
                  </a:lnTo>
                  <a:close/>
                  <a:moveTo>
                    <a:pt x="42" y="54"/>
                  </a:moveTo>
                  <a:cubicBezTo>
                    <a:pt x="42" y="54"/>
                    <a:pt x="42" y="54"/>
                    <a:pt x="42" y="54"/>
                  </a:cubicBezTo>
                  <a:cubicBezTo>
                    <a:pt x="42" y="54"/>
                    <a:pt x="42" y="54"/>
                    <a:pt x="42" y="54"/>
                  </a:cubicBezTo>
                  <a:cubicBezTo>
                    <a:pt x="42" y="54"/>
                    <a:pt x="42" y="54"/>
                    <a:pt x="42" y="54"/>
                  </a:cubicBezTo>
                  <a:cubicBezTo>
                    <a:pt x="42" y="55"/>
                    <a:pt x="42" y="55"/>
                    <a:pt x="42" y="55"/>
                  </a:cubicBezTo>
                  <a:cubicBezTo>
                    <a:pt x="42" y="55"/>
                    <a:pt x="42" y="55"/>
                    <a:pt x="42" y="55"/>
                  </a:cubicBezTo>
                  <a:cubicBezTo>
                    <a:pt x="42" y="55"/>
                    <a:pt x="42" y="55"/>
                    <a:pt x="42" y="55"/>
                  </a:cubicBezTo>
                  <a:cubicBezTo>
                    <a:pt x="42" y="55"/>
                    <a:pt x="42" y="55"/>
                    <a:pt x="42" y="55"/>
                  </a:cubicBezTo>
                  <a:cubicBezTo>
                    <a:pt x="41" y="55"/>
                    <a:pt x="41" y="55"/>
                    <a:pt x="41" y="54"/>
                  </a:cubicBezTo>
                  <a:cubicBezTo>
                    <a:pt x="41" y="54"/>
                    <a:pt x="41" y="54"/>
                    <a:pt x="41" y="54"/>
                  </a:cubicBezTo>
                  <a:lnTo>
                    <a:pt x="42" y="54"/>
                  </a:lnTo>
                  <a:close/>
                  <a:moveTo>
                    <a:pt x="41" y="68"/>
                  </a:moveTo>
                  <a:cubicBezTo>
                    <a:pt x="42" y="68"/>
                    <a:pt x="42" y="69"/>
                    <a:pt x="43" y="69"/>
                  </a:cubicBezTo>
                  <a:cubicBezTo>
                    <a:pt x="43" y="69"/>
                    <a:pt x="43" y="69"/>
                    <a:pt x="43" y="69"/>
                  </a:cubicBezTo>
                  <a:cubicBezTo>
                    <a:pt x="43" y="68"/>
                    <a:pt x="43" y="68"/>
                    <a:pt x="43" y="68"/>
                  </a:cubicBezTo>
                  <a:cubicBezTo>
                    <a:pt x="43" y="66"/>
                    <a:pt x="43" y="66"/>
                    <a:pt x="43" y="66"/>
                  </a:cubicBezTo>
                  <a:cubicBezTo>
                    <a:pt x="44" y="66"/>
                    <a:pt x="44" y="66"/>
                    <a:pt x="44" y="66"/>
                  </a:cubicBezTo>
                  <a:cubicBezTo>
                    <a:pt x="44" y="66"/>
                    <a:pt x="44" y="66"/>
                    <a:pt x="44" y="66"/>
                  </a:cubicBezTo>
                  <a:cubicBezTo>
                    <a:pt x="44" y="66"/>
                    <a:pt x="44" y="66"/>
                    <a:pt x="44" y="66"/>
                  </a:cubicBezTo>
                  <a:cubicBezTo>
                    <a:pt x="44" y="66"/>
                    <a:pt x="44" y="66"/>
                    <a:pt x="44" y="66"/>
                  </a:cubicBezTo>
                  <a:cubicBezTo>
                    <a:pt x="43" y="66"/>
                    <a:pt x="42" y="67"/>
                    <a:pt x="41" y="68"/>
                  </a:cubicBezTo>
                  <a:moveTo>
                    <a:pt x="41" y="129"/>
                  </a:moveTo>
                  <a:cubicBezTo>
                    <a:pt x="41" y="130"/>
                    <a:pt x="41" y="130"/>
                    <a:pt x="41" y="130"/>
                  </a:cubicBezTo>
                  <a:cubicBezTo>
                    <a:pt x="42" y="130"/>
                    <a:pt x="42" y="130"/>
                    <a:pt x="42" y="130"/>
                  </a:cubicBezTo>
                  <a:cubicBezTo>
                    <a:pt x="42" y="130"/>
                    <a:pt x="42" y="130"/>
                    <a:pt x="42" y="130"/>
                  </a:cubicBezTo>
                  <a:cubicBezTo>
                    <a:pt x="42" y="129"/>
                    <a:pt x="42" y="129"/>
                    <a:pt x="42" y="129"/>
                  </a:cubicBezTo>
                  <a:lnTo>
                    <a:pt x="41" y="129"/>
                  </a:lnTo>
                  <a:close/>
                  <a:moveTo>
                    <a:pt x="42" y="74"/>
                  </a:moveTo>
                  <a:cubicBezTo>
                    <a:pt x="42" y="74"/>
                    <a:pt x="42" y="74"/>
                    <a:pt x="42" y="74"/>
                  </a:cubicBezTo>
                  <a:cubicBezTo>
                    <a:pt x="42" y="75"/>
                    <a:pt x="42" y="75"/>
                    <a:pt x="42" y="75"/>
                  </a:cubicBezTo>
                  <a:cubicBezTo>
                    <a:pt x="42" y="75"/>
                    <a:pt x="42" y="75"/>
                    <a:pt x="42" y="75"/>
                  </a:cubicBezTo>
                  <a:cubicBezTo>
                    <a:pt x="42" y="75"/>
                    <a:pt x="42" y="75"/>
                    <a:pt x="42" y="75"/>
                  </a:cubicBezTo>
                  <a:cubicBezTo>
                    <a:pt x="42" y="75"/>
                    <a:pt x="42" y="75"/>
                    <a:pt x="42" y="75"/>
                  </a:cubicBezTo>
                  <a:cubicBezTo>
                    <a:pt x="42" y="74"/>
                    <a:pt x="42" y="74"/>
                    <a:pt x="42" y="74"/>
                  </a:cubicBezTo>
                  <a:cubicBezTo>
                    <a:pt x="42" y="74"/>
                    <a:pt x="42" y="74"/>
                    <a:pt x="42" y="74"/>
                  </a:cubicBezTo>
                  <a:close/>
                  <a:moveTo>
                    <a:pt x="42" y="119"/>
                  </a:moveTo>
                  <a:cubicBezTo>
                    <a:pt x="42" y="119"/>
                    <a:pt x="42" y="119"/>
                    <a:pt x="42" y="119"/>
                  </a:cubicBezTo>
                  <a:cubicBezTo>
                    <a:pt x="42" y="119"/>
                    <a:pt x="42" y="119"/>
                    <a:pt x="42" y="119"/>
                  </a:cubicBezTo>
                  <a:cubicBezTo>
                    <a:pt x="42" y="119"/>
                    <a:pt x="42" y="119"/>
                    <a:pt x="42" y="119"/>
                  </a:cubicBezTo>
                  <a:close/>
                  <a:moveTo>
                    <a:pt x="42" y="35"/>
                  </a:moveTo>
                  <a:cubicBezTo>
                    <a:pt x="42" y="36"/>
                    <a:pt x="42" y="36"/>
                    <a:pt x="42" y="36"/>
                  </a:cubicBezTo>
                  <a:cubicBezTo>
                    <a:pt x="42" y="36"/>
                    <a:pt x="42" y="36"/>
                    <a:pt x="42" y="36"/>
                  </a:cubicBezTo>
                  <a:cubicBezTo>
                    <a:pt x="43" y="35"/>
                    <a:pt x="43" y="35"/>
                    <a:pt x="43" y="35"/>
                  </a:cubicBezTo>
                  <a:cubicBezTo>
                    <a:pt x="43" y="35"/>
                    <a:pt x="43" y="35"/>
                    <a:pt x="43" y="35"/>
                  </a:cubicBezTo>
                  <a:lnTo>
                    <a:pt x="42" y="35"/>
                  </a:lnTo>
                  <a:close/>
                  <a:moveTo>
                    <a:pt x="43" y="94"/>
                  </a:moveTo>
                  <a:cubicBezTo>
                    <a:pt x="44" y="94"/>
                    <a:pt x="44" y="94"/>
                    <a:pt x="44" y="94"/>
                  </a:cubicBezTo>
                  <a:cubicBezTo>
                    <a:pt x="44" y="95"/>
                    <a:pt x="44" y="95"/>
                    <a:pt x="44" y="95"/>
                  </a:cubicBezTo>
                  <a:cubicBezTo>
                    <a:pt x="44" y="96"/>
                    <a:pt x="44" y="96"/>
                    <a:pt x="44" y="96"/>
                  </a:cubicBezTo>
                  <a:cubicBezTo>
                    <a:pt x="44" y="97"/>
                    <a:pt x="44" y="98"/>
                    <a:pt x="45" y="99"/>
                  </a:cubicBezTo>
                  <a:cubicBezTo>
                    <a:pt x="45" y="99"/>
                    <a:pt x="45" y="99"/>
                    <a:pt x="45" y="99"/>
                  </a:cubicBezTo>
                  <a:cubicBezTo>
                    <a:pt x="44" y="100"/>
                    <a:pt x="44" y="100"/>
                    <a:pt x="44" y="100"/>
                  </a:cubicBezTo>
                  <a:cubicBezTo>
                    <a:pt x="44" y="97"/>
                    <a:pt x="43" y="96"/>
                    <a:pt x="42" y="95"/>
                  </a:cubicBezTo>
                  <a:cubicBezTo>
                    <a:pt x="42" y="95"/>
                    <a:pt x="42" y="95"/>
                    <a:pt x="42" y="95"/>
                  </a:cubicBezTo>
                  <a:lnTo>
                    <a:pt x="43" y="94"/>
                  </a:lnTo>
                  <a:close/>
                  <a:moveTo>
                    <a:pt x="42" y="118"/>
                  </a:moveTo>
                  <a:cubicBezTo>
                    <a:pt x="43" y="118"/>
                    <a:pt x="43" y="118"/>
                    <a:pt x="43" y="118"/>
                  </a:cubicBezTo>
                  <a:cubicBezTo>
                    <a:pt x="43" y="118"/>
                    <a:pt x="43" y="118"/>
                    <a:pt x="43" y="118"/>
                  </a:cubicBezTo>
                  <a:cubicBezTo>
                    <a:pt x="42" y="118"/>
                    <a:pt x="42" y="118"/>
                    <a:pt x="42" y="118"/>
                  </a:cubicBezTo>
                  <a:close/>
                  <a:moveTo>
                    <a:pt x="43" y="39"/>
                  </a:moveTo>
                  <a:cubicBezTo>
                    <a:pt x="43" y="39"/>
                    <a:pt x="43" y="39"/>
                    <a:pt x="43" y="39"/>
                  </a:cubicBezTo>
                  <a:cubicBezTo>
                    <a:pt x="43" y="39"/>
                    <a:pt x="43" y="39"/>
                    <a:pt x="43" y="39"/>
                  </a:cubicBezTo>
                  <a:cubicBezTo>
                    <a:pt x="43" y="39"/>
                    <a:pt x="43" y="39"/>
                    <a:pt x="43" y="39"/>
                  </a:cubicBezTo>
                  <a:close/>
                  <a:moveTo>
                    <a:pt x="43" y="79"/>
                  </a:moveTo>
                  <a:cubicBezTo>
                    <a:pt x="44" y="79"/>
                    <a:pt x="44" y="79"/>
                    <a:pt x="44" y="79"/>
                  </a:cubicBezTo>
                  <a:cubicBezTo>
                    <a:pt x="44" y="80"/>
                    <a:pt x="44" y="80"/>
                    <a:pt x="44" y="80"/>
                  </a:cubicBezTo>
                  <a:cubicBezTo>
                    <a:pt x="43" y="80"/>
                    <a:pt x="43" y="80"/>
                    <a:pt x="43" y="80"/>
                  </a:cubicBezTo>
                  <a:lnTo>
                    <a:pt x="43" y="79"/>
                  </a:lnTo>
                  <a:close/>
                  <a:moveTo>
                    <a:pt x="44" y="108"/>
                  </a:moveTo>
                  <a:cubicBezTo>
                    <a:pt x="44" y="108"/>
                    <a:pt x="44" y="108"/>
                    <a:pt x="44" y="108"/>
                  </a:cubicBezTo>
                  <a:cubicBezTo>
                    <a:pt x="43" y="108"/>
                    <a:pt x="43" y="108"/>
                    <a:pt x="43" y="108"/>
                  </a:cubicBezTo>
                  <a:cubicBezTo>
                    <a:pt x="43" y="108"/>
                    <a:pt x="43" y="108"/>
                    <a:pt x="43" y="108"/>
                  </a:cubicBezTo>
                  <a:cubicBezTo>
                    <a:pt x="43" y="108"/>
                    <a:pt x="43" y="108"/>
                    <a:pt x="43" y="108"/>
                  </a:cubicBezTo>
                  <a:cubicBezTo>
                    <a:pt x="43" y="108"/>
                    <a:pt x="43" y="108"/>
                    <a:pt x="43" y="108"/>
                  </a:cubicBezTo>
                  <a:lnTo>
                    <a:pt x="44" y="108"/>
                  </a:lnTo>
                  <a:close/>
                  <a:moveTo>
                    <a:pt x="44" y="157"/>
                  </a:moveTo>
                  <a:cubicBezTo>
                    <a:pt x="44" y="158"/>
                    <a:pt x="44" y="158"/>
                    <a:pt x="44" y="158"/>
                  </a:cubicBezTo>
                  <a:cubicBezTo>
                    <a:pt x="44" y="158"/>
                    <a:pt x="44" y="158"/>
                    <a:pt x="44" y="158"/>
                  </a:cubicBezTo>
                  <a:cubicBezTo>
                    <a:pt x="44" y="158"/>
                    <a:pt x="44" y="158"/>
                    <a:pt x="44" y="158"/>
                  </a:cubicBezTo>
                  <a:cubicBezTo>
                    <a:pt x="43" y="158"/>
                    <a:pt x="43" y="158"/>
                    <a:pt x="43" y="158"/>
                  </a:cubicBezTo>
                  <a:lnTo>
                    <a:pt x="44" y="157"/>
                  </a:lnTo>
                  <a:close/>
                  <a:moveTo>
                    <a:pt x="44" y="164"/>
                  </a:moveTo>
                  <a:cubicBezTo>
                    <a:pt x="44" y="165"/>
                    <a:pt x="44" y="165"/>
                    <a:pt x="44" y="165"/>
                  </a:cubicBezTo>
                  <a:cubicBezTo>
                    <a:pt x="44" y="165"/>
                    <a:pt x="44" y="165"/>
                    <a:pt x="44" y="165"/>
                  </a:cubicBezTo>
                  <a:cubicBezTo>
                    <a:pt x="44" y="165"/>
                    <a:pt x="44" y="165"/>
                    <a:pt x="44" y="165"/>
                  </a:cubicBezTo>
                  <a:cubicBezTo>
                    <a:pt x="44" y="165"/>
                    <a:pt x="44" y="165"/>
                    <a:pt x="44" y="165"/>
                  </a:cubicBezTo>
                  <a:cubicBezTo>
                    <a:pt x="43" y="165"/>
                    <a:pt x="43" y="165"/>
                    <a:pt x="43" y="165"/>
                  </a:cubicBezTo>
                  <a:cubicBezTo>
                    <a:pt x="43" y="165"/>
                    <a:pt x="43" y="165"/>
                    <a:pt x="43" y="165"/>
                  </a:cubicBezTo>
                  <a:cubicBezTo>
                    <a:pt x="44" y="164"/>
                    <a:pt x="44" y="164"/>
                    <a:pt x="44" y="164"/>
                  </a:cubicBezTo>
                  <a:close/>
                  <a:moveTo>
                    <a:pt x="44" y="118"/>
                  </a:moveTo>
                  <a:cubicBezTo>
                    <a:pt x="45" y="119"/>
                    <a:pt x="45" y="119"/>
                    <a:pt x="45" y="119"/>
                  </a:cubicBezTo>
                  <a:cubicBezTo>
                    <a:pt x="44" y="119"/>
                    <a:pt x="44" y="119"/>
                    <a:pt x="44" y="119"/>
                  </a:cubicBezTo>
                  <a:cubicBezTo>
                    <a:pt x="44" y="119"/>
                    <a:pt x="44" y="119"/>
                    <a:pt x="44" y="119"/>
                  </a:cubicBezTo>
                  <a:cubicBezTo>
                    <a:pt x="44" y="118"/>
                    <a:pt x="44" y="118"/>
                    <a:pt x="44" y="118"/>
                  </a:cubicBezTo>
                  <a:close/>
                  <a:moveTo>
                    <a:pt x="45" y="149"/>
                  </a:moveTo>
                  <a:cubicBezTo>
                    <a:pt x="46" y="150"/>
                    <a:pt x="46" y="150"/>
                    <a:pt x="46" y="150"/>
                  </a:cubicBezTo>
                  <a:cubicBezTo>
                    <a:pt x="45" y="151"/>
                    <a:pt x="45" y="151"/>
                    <a:pt x="45" y="151"/>
                  </a:cubicBezTo>
                  <a:cubicBezTo>
                    <a:pt x="46" y="154"/>
                    <a:pt x="46" y="154"/>
                    <a:pt x="46" y="154"/>
                  </a:cubicBezTo>
                  <a:cubicBezTo>
                    <a:pt x="46" y="154"/>
                    <a:pt x="46" y="154"/>
                    <a:pt x="46" y="154"/>
                  </a:cubicBezTo>
                  <a:cubicBezTo>
                    <a:pt x="46" y="154"/>
                    <a:pt x="46" y="154"/>
                    <a:pt x="46" y="154"/>
                  </a:cubicBezTo>
                  <a:cubicBezTo>
                    <a:pt x="44" y="152"/>
                    <a:pt x="44" y="150"/>
                    <a:pt x="44" y="150"/>
                  </a:cubicBezTo>
                  <a:cubicBezTo>
                    <a:pt x="44" y="149"/>
                    <a:pt x="44" y="149"/>
                    <a:pt x="44" y="149"/>
                  </a:cubicBezTo>
                  <a:lnTo>
                    <a:pt x="45" y="149"/>
                  </a:lnTo>
                  <a:close/>
                  <a:moveTo>
                    <a:pt x="44" y="133"/>
                  </a:moveTo>
                  <a:cubicBezTo>
                    <a:pt x="44" y="133"/>
                    <a:pt x="44" y="133"/>
                    <a:pt x="44" y="133"/>
                  </a:cubicBezTo>
                  <a:cubicBezTo>
                    <a:pt x="44" y="133"/>
                    <a:pt x="44" y="133"/>
                    <a:pt x="44" y="133"/>
                  </a:cubicBezTo>
                  <a:cubicBezTo>
                    <a:pt x="44" y="133"/>
                    <a:pt x="44" y="133"/>
                    <a:pt x="44" y="133"/>
                  </a:cubicBezTo>
                  <a:close/>
                  <a:moveTo>
                    <a:pt x="45" y="74"/>
                  </a:moveTo>
                  <a:cubicBezTo>
                    <a:pt x="44" y="75"/>
                    <a:pt x="44" y="75"/>
                    <a:pt x="44" y="75"/>
                  </a:cubicBezTo>
                  <a:cubicBezTo>
                    <a:pt x="44" y="75"/>
                    <a:pt x="44" y="75"/>
                    <a:pt x="44" y="75"/>
                  </a:cubicBezTo>
                  <a:cubicBezTo>
                    <a:pt x="45" y="75"/>
                    <a:pt x="45" y="75"/>
                    <a:pt x="45" y="75"/>
                  </a:cubicBezTo>
                  <a:cubicBezTo>
                    <a:pt x="46" y="74"/>
                    <a:pt x="46" y="74"/>
                    <a:pt x="46" y="74"/>
                  </a:cubicBezTo>
                  <a:cubicBezTo>
                    <a:pt x="46" y="74"/>
                    <a:pt x="46" y="74"/>
                    <a:pt x="46" y="74"/>
                  </a:cubicBezTo>
                  <a:cubicBezTo>
                    <a:pt x="46" y="75"/>
                    <a:pt x="46" y="75"/>
                    <a:pt x="46" y="75"/>
                  </a:cubicBezTo>
                  <a:cubicBezTo>
                    <a:pt x="45" y="75"/>
                    <a:pt x="45" y="75"/>
                    <a:pt x="45" y="75"/>
                  </a:cubicBezTo>
                  <a:cubicBezTo>
                    <a:pt x="46" y="75"/>
                    <a:pt x="46" y="75"/>
                    <a:pt x="46" y="75"/>
                  </a:cubicBezTo>
                  <a:cubicBezTo>
                    <a:pt x="46" y="75"/>
                    <a:pt x="46" y="75"/>
                    <a:pt x="47" y="75"/>
                  </a:cubicBezTo>
                  <a:cubicBezTo>
                    <a:pt x="47" y="75"/>
                    <a:pt x="47" y="75"/>
                    <a:pt x="47" y="75"/>
                  </a:cubicBezTo>
                  <a:lnTo>
                    <a:pt x="45" y="74"/>
                  </a:lnTo>
                  <a:close/>
                  <a:moveTo>
                    <a:pt x="44" y="125"/>
                  </a:moveTo>
                  <a:cubicBezTo>
                    <a:pt x="44" y="125"/>
                    <a:pt x="44" y="125"/>
                    <a:pt x="44" y="125"/>
                  </a:cubicBezTo>
                  <a:cubicBezTo>
                    <a:pt x="45" y="126"/>
                    <a:pt x="45" y="126"/>
                    <a:pt x="45" y="126"/>
                  </a:cubicBezTo>
                  <a:cubicBezTo>
                    <a:pt x="44" y="127"/>
                    <a:pt x="44" y="127"/>
                    <a:pt x="44" y="127"/>
                  </a:cubicBezTo>
                  <a:cubicBezTo>
                    <a:pt x="45" y="127"/>
                    <a:pt x="46" y="128"/>
                    <a:pt x="46" y="129"/>
                  </a:cubicBezTo>
                  <a:cubicBezTo>
                    <a:pt x="46" y="129"/>
                    <a:pt x="46" y="129"/>
                    <a:pt x="46" y="129"/>
                  </a:cubicBezTo>
                  <a:cubicBezTo>
                    <a:pt x="46" y="129"/>
                    <a:pt x="46" y="129"/>
                    <a:pt x="46" y="129"/>
                  </a:cubicBezTo>
                  <a:cubicBezTo>
                    <a:pt x="45" y="126"/>
                    <a:pt x="45" y="125"/>
                    <a:pt x="44" y="125"/>
                  </a:cubicBezTo>
                  <a:moveTo>
                    <a:pt x="45" y="71"/>
                  </a:moveTo>
                  <a:cubicBezTo>
                    <a:pt x="45" y="72"/>
                    <a:pt x="45" y="72"/>
                    <a:pt x="45" y="72"/>
                  </a:cubicBezTo>
                  <a:cubicBezTo>
                    <a:pt x="46" y="71"/>
                    <a:pt x="46" y="71"/>
                    <a:pt x="46" y="71"/>
                  </a:cubicBezTo>
                  <a:cubicBezTo>
                    <a:pt x="46" y="72"/>
                    <a:pt x="46" y="72"/>
                    <a:pt x="46" y="72"/>
                  </a:cubicBezTo>
                  <a:cubicBezTo>
                    <a:pt x="47" y="71"/>
                    <a:pt x="47" y="71"/>
                    <a:pt x="47" y="71"/>
                  </a:cubicBezTo>
                  <a:cubicBezTo>
                    <a:pt x="47" y="71"/>
                    <a:pt x="47" y="71"/>
                    <a:pt x="47" y="71"/>
                  </a:cubicBezTo>
                  <a:cubicBezTo>
                    <a:pt x="46" y="71"/>
                    <a:pt x="46" y="71"/>
                    <a:pt x="46" y="71"/>
                  </a:cubicBezTo>
                  <a:lnTo>
                    <a:pt x="45" y="71"/>
                  </a:lnTo>
                  <a:close/>
                  <a:moveTo>
                    <a:pt x="45" y="82"/>
                  </a:moveTo>
                  <a:cubicBezTo>
                    <a:pt x="45" y="82"/>
                    <a:pt x="45" y="82"/>
                    <a:pt x="45" y="82"/>
                  </a:cubicBezTo>
                  <a:cubicBezTo>
                    <a:pt x="45" y="81"/>
                    <a:pt x="45" y="81"/>
                    <a:pt x="45" y="81"/>
                  </a:cubicBezTo>
                  <a:cubicBezTo>
                    <a:pt x="45" y="81"/>
                    <a:pt x="45" y="81"/>
                    <a:pt x="45" y="81"/>
                  </a:cubicBezTo>
                  <a:lnTo>
                    <a:pt x="45" y="82"/>
                  </a:lnTo>
                  <a:close/>
                  <a:moveTo>
                    <a:pt x="46" y="90"/>
                  </a:moveTo>
                  <a:cubicBezTo>
                    <a:pt x="46" y="90"/>
                    <a:pt x="46" y="90"/>
                    <a:pt x="46" y="90"/>
                  </a:cubicBezTo>
                  <a:cubicBezTo>
                    <a:pt x="45" y="90"/>
                    <a:pt x="45" y="90"/>
                    <a:pt x="45" y="90"/>
                  </a:cubicBezTo>
                  <a:cubicBezTo>
                    <a:pt x="45" y="92"/>
                    <a:pt x="45" y="92"/>
                    <a:pt x="45" y="92"/>
                  </a:cubicBezTo>
                  <a:cubicBezTo>
                    <a:pt x="46" y="92"/>
                    <a:pt x="47" y="92"/>
                    <a:pt x="47" y="92"/>
                  </a:cubicBezTo>
                  <a:cubicBezTo>
                    <a:pt x="47" y="92"/>
                    <a:pt x="47" y="92"/>
                    <a:pt x="47" y="92"/>
                  </a:cubicBezTo>
                  <a:cubicBezTo>
                    <a:pt x="48" y="92"/>
                    <a:pt x="48" y="92"/>
                    <a:pt x="48" y="92"/>
                  </a:cubicBezTo>
                  <a:cubicBezTo>
                    <a:pt x="47" y="89"/>
                    <a:pt x="47" y="89"/>
                    <a:pt x="47" y="89"/>
                  </a:cubicBezTo>
                  <a:lnTo>
                    <a:pt x="46" y="90"/>
                  </a:lnTo>
                  <a:close/>
                  <a:moveTo>
                    <a:pt x="46" y="108"/>
                  </a:moveTo>
                  <a:cubicBezTo>
                    <a:pt x="46" y="109"/>
                    <a:pt x="46" y="109"/>
                    <a:pt x="46" y="109"/>
                  </a:cubicBezTo>
                  <a:cubicBezTo>
                    <a:pt x="46" y="109"/>
                    <a:pt x="46" y="109"/>
                    <a:pt x="46" y="109"/>
                  </a:cubicBezTo>
                  <a:cubicBezTo>
                    <a:pt x="46" y="110"/>
                    <a:pt x="46" y="110"/>
                    <a:pt x="46" y="110"/>
                  </a:cubicBezTo>
                  <a:cubicBezTo>
                    <a:pt x="45" y="110"/>
                    <a:pt x="45" y="110"/>
                    <a:pt x="45" y="110"/>
                  </a:cubicBezTo>
                  <a:cubicBezTo>
                    <a:pt x="45" y="109"/>
                    <a:pt x="45" y="109"/>
                    <a:pt x="45" y="109"/>
                  </a:cubicBezTo>
                  <a:lnTo>
                    <a:pt x="46" y="108"/>
                  </a:lnTo>
                  <a:close/>
                  <a:moveTo>
                    <a:pt x="45" y="113"/>
                  </a:moveTo>
                  <a:cubicBezTo>
                    <a:pt x="46" y="113"/>
                    <a:pt x="46" y="113"/>
                    <a:pt x="46" y="113"/>
                  </a:cubicBezTo>
                  <a:cubicBezTo>
                    <a:pt x="46" y="113"/>
                    <a:pt x="46" y="113"/>
                    <a:pt x="46" y="113"/>
                  </a:cubicBezTo>
                  <a:cubicBezTo>
                    <a:pt x="45" y="113"/>
                    <a:pt x="45" y="113"/>
                    <a:pt x="45" y="113"/>
                  </a:cubicBezTo>
                  <a:close/>
                  <a:moveTo>
                    <a:pt x="46" y="65"/>
                  </a:moveTo>
                  <a:cubicBezTo>
                    <a:pt x="46" y="65"/>
                    <a:pt x="46" y="65"/>
                    <a:pt x="46" y="65"/>
                  </a:cubicBezTo>
                  <a:cubicBezTo>
                    <a:pt x="46" y="65"/>
                    <a:pt x="46" y="65"/>
                    <a:pt x="46" y="65"/>
                  </a:cubicBezTo>
                  <a:cubicBezTo>
                    <a:pt x="46" y="65"/>
                    <a:pt x="46" y="65"/>
                    <a:pt x="46" y="65"/>
                  </a:cubicBezTo>
                  <a:close/>
                  <a:moveTo>
                    <a:pt x="47" y="63"/>
                  </a:moveTo>
                  <a:cubicBezTo>
                    <a:pt x="47" y="63"/>
                    <a:pt x="47" y="63"/>
                    <a:pt x="47" y="63"/>
                  </a:cubicBezTo>
                  <a:cubicBezTo>
                    <a:pt x="47" y="64"/>
                    <a:pt x="47" y="64"/>
                    <a:pt x="47" y="64"/>
                  </a:cubicBezTo>
                  <a:cubicBezTo>
                    <a:pt x="47" y="64"/>
                    <a:pt x="47" y="64"/>
                    <a:pt x="47" y="64"/>
                  </a:cubicBezTo>
                  <a:cubicBezTo>
                    <a:pt x="46" y="63"/>
                    <a:pt x="46" y="63"/>
                    <a:pt x="46" y="63"/>
                  </a:cubicBezTo>
                  <a:cubicBezTo>
                    <a:pt x="46" y="64"/>
                    <a:pt x="46" y="64"/>
                    <a:pt x="46" y="64"/>
                  </a:cubicBezTo>
                  <a:cubicBezTo>
                    <a:pt x="47" y="64"/>
                    <a:pt x="47" y="65"/>
                    <a:pt x="47" y="65"/>
                  </a:cubicBezTo>
                  <a:cubicBezTo>
                    <a:pt x="48" y="65"/>
                    <a:pt x="48" y="65"/>
                    <a:pt x="48" y="65"/>
                  </a:cubicBezTo>
                  <a:cubicBezTo>
                    <a:pt x="48" y="64"/>
                    <a:pt x="48" y="64"/>
                    <a:pt x="48" y="64"/>
                  </a:cubicBezTo>
                  <a:cubicBezTo>
                    <a:pt x="47" y="63"/>
                    <a:pt x="47" y="63"/>
                    <a:pt x="47" y="63"/>
                  </a:cubicBezTo>
                  <a:close/>
                  <a:moveTo>
                    <a:pt x="46" y="81"/>
                  </a:moveTo>
                  <a:cubicBezTo>
                    <a:pt x="46" y="82"/>
                    <a:pt x="46" y="82"/>
                    <a:pt x="46" y="82"/>
                  </a:cubicBezTo>
                  <a:cubicBezTo>
                    <a:pt x="47" y="82"/>
                    <a:pt x="47" y="82"/>
                    <a:pt x="47" y="82"/>
                  </a:cubicBezTo>
                  <a:cubicBezTo>
                    <a:pt x="47" y="82"/>
                    <a:pt x="47" y="82"/>
                    <a:pt x="47" y="82"/>
                  </a:cubicBezTo>
                  <a:cubicBezTo>
                    <a:pt x="47" y="81"/>
                    <a:pt x="47" y="81"/>
                    <a:pt x="46" y="81"/>
                  </a:cubicBezTo>
                  <a:moveTo>
                    <a:pt x="47" y="155"/>
                  </a:moveTo>
                  <a:cubicBezTo>
                    <a:pt x="47" y="155"/>
                    <a:pt x="47" y="155"/>
                    <a:pt x="47" y="155"/>
                  </a:cubicBezTo>
                  <a:cubicBezTo>
                    <a:pt x="47" y="155"/>
                    <a:pt x="47" y="155"/>
                    <a:pt x="47" y="155"/>
                  </a:cubicBezTo>
                  <a:cubicBezTo>
                    <a:pt x="47" y="155"/>
                    <a:pt x="47" y="155"/>
                    <a:pt x="47" y="155"/>
                  </a:cubicBezTo>
                  <a:cubicBezTo>
                    <a:pt x="46" y="155"/>
                    <a:pt x="46" y="155"/>
                    <a:pt x="46" y="155"/>
                  </a:cubicBezTo>
                  <a:cubicBezTo>
                    <a:pt x="46" y="155"/>
                    <a:pt x="46" y="155"/>
                    <a:pt x="46" y="155"/>
                  </a:cubicBezTo>
                  <a:lnTo>
                    <a:pt x="47" y="155"/>
                  </a:lnTo>
                  <a:close/>
                  <a:moveTo>
                    <a:pt x="46" y="116"/>
                  </a:moveTo>
                  <a:cubicBezTo>
                    <a:pt x="47" y="116"/>
                    <a:pt x="47" y="116"/>
                    <a:pt x="47" y="116"/>
                  </a:cubicBezTo>
                  <a:cubicBezTo>
                    <a:pt x="47" y="117"/>
                    <a:pt x="47" y="117"/>
                    <a:pt x="47" y="117"/>
                  </a:cubicBezTo>
                  <a:cubicBezTo>
                    <a:pt x="46" y="117"/>
                    <a:pt x="46" y="117"/>
                    <a:pt x="46" y="117"/>
                  </a:cubicBezTo>
                  <a:lnTo>
                    <a:pt x="46" y="116"/>
                  </a:lnTo>
                  <a:close/>
                  <a:moveTo>
                    <a:pt x="47" y="129"/>
                  </a:moveTo>
                  <a:cubicBezTo>
                    <a:pt x="47" y="129"/>
                    <a:pt x="47" y="129"/>
                    <a:pt x="47" y="129"/>
                  </a:cubicBezTo>
                  <a:cubicBezTo>
                    <a:pt x="47" y="129"/>
                    <a:pt x="47" y="129"/>
                    <a:pt x="47" y="129"/>
                  </a:cubicBezTo>
                  <a:cubicBezTo>
                    <a:pt x="47" y="129"/>
                    <a:pt x="47" y="129"/>
                    <a:pt x="47" y="129"/>
                  </a:cubicBezTo>
                  <a:close/>
                  <a:moveTo>
                    <a:pt x="48" y="75"/>
                  </a:moveTo>
                  <a:cubicBezTo>
                    <a:pt x="48" y="76"/>
                    <a:pt x="48" y="76"/>
                    <a:pt x="48" y="76"/>
                  </a:cubicBezTo>
                  <a:cubicBezTo>
                    <a:pt x="49" y="76"/>
                    <a:pt x="49" y="76"/>
                    <a:pt x="49" y="76"/>
                  </a:cubicBezTo>
                  <a:cubicBezTo>
                    <a:pt x="49" y="77"/>
                    <a:pt x="49" y="77"/>
                    <a:pt x="49" y="77"/>
                  </a:cubicBezTo>
                  <a:cubicBezTo>
                    <a:pt x="48" y="77"/>
                    <a:pt x="48" y="77"/>
                    <a:pt x="48" y="77"/>
                  </a:cubicBezTo>
                  <a:cubicBezTo>
                    <a:pt x="48" y="77"/>
                    <a:pt x="48" y="77"/>
                    <a:pt x="48" y="76"/>
                  </a:cubicBezTo>
                  <a:cubicBezTo>
                    <a:pt x="48" y="76"/>
                    <a:pt x="48" y="76"/>
                    <a:pt x="48" y="76"/>
                  </a:cubicBezTo>
                  <a:cubicBezTo>
                    <a:pt x="48" y="77"/>
                    <a:pt x="48" y="77"/>
                    <a:pt x="48" y="77"/>
                  </a:cubicBezTo>
                  <a:cubicBezTo>
                    <a:pt x="48" y="77"/>
                    <a:pt x="48" y="77"/>
                    <a:pt x="48" y="77"/>
                  </a:cubicBezTo>
                  <a:cubicBezTo>
                    <a:pt x="48" y="77"/>
                    <a:pt x="48" y="77"/>
                    <a:pt x="48" y="77"/>
                  </a:cubicBezTo>
                  <a:cubicBezTo>
                    <a:pt x="48" y="77"/>
                    <a:pt x="49" y="77"/>
                    <a:pt x="49" y="78"/>
                  </a:cubicBezTo>
                  <a:cubicBezTo>
                    <a:pt x="49" y="78"/>
                    <a:pt x="49" y="78"/>
                    <a:pt x="49" y="78"/>
                  </a:cubicBezTo>
                  <a:cubicBezTo>
                    <a:pt x="49" y="78"/>
                    <a:pt x="49" y="78"/>
                    <a:pt x="49" y="78"/>
                  </a:cubicBezTo>
                  <a:cubicBezTo>
                    <a:pt x="49" y="78"/>
                    <a:pt x="49" y="77"/>
                    <a:pt x="50" y="77"/>
                  </a:cubicBezTo>
                  <a:cubicBezTo>
                    <a:pt x="50" y="77"/>
                    <a:pt x="50" y="78"/>
                    <a:pt x="51" y="80"/>
                  </a:cubicBezTo>
                  <a:cubicBezTo>
                    <a:pt x="49" y="82"/>
                    <a:pt x="49" y="82"/>
                    <a:pt x="49" y="82"/>
                  </a:cubicBezTo>
                  <a:cubicBezTo>
                    <a:pt x="50" y="84"/>
                    <a:pt x="50" y="85"/>
                    <a:pt x="50" y="86"/>
                  </a:cubicBezTo>
                  <a:cubicBezTo>
                    <a:pt x="50" y="87"/>
                    <a:pt x="50" y="87"/>
                    <a:pt x="50" y="87"/>
                  </a:cubicBezTo>
                  <a:cubicBezTo>
                    <a:pt x="50" y="87"/>
                    <a:pt x="50" y="87"/>
                    <a:pt x="50" y="87"/>
                  </a:cubicBezTo>
                  <a:cubicBezTo>
                    <a:pt x="50" y="88"/>
                    <a:pt x="50" y="88"/>
                    <a:pt x="50" y="88"/>
                  </a:cubicBezTo>
                  <a:cubicBezTo>
                    <a:pt x="49" y="88"/>
                    <a:pt x="49" y="88"/>
                    <a:pt x="49" y="88"/>
                  </a:cubicBezTo>
                  <a:cubicBezTo>
                    <a:pt x="49" y="87"/>
                    <a:pt x="48" y="86"/>
                    <a:pt x="48" y="85"/>
                  </a:cubicBezTo>
                  <a:cubicBezTo>
                    <a:pt x="47" y="86"/>
                    <a:pt x="47" y="86"/>
                    <a:pt x="47" y="86"/>
                  </a:cubicBezTo>
                  <a:cubicBezTo>
                    <a:pt x="48" y="88"/>
                    <a:pt x="48" y="88"/>
                    <a:pt x="48" y="88"/>
                  </a:cubicBezTo>
                  <a:cubicBezTo>
                    <a:pt x="48" y="87"/>
                    <a:pt x="48" y="87"/>
                    <a:pt x="48" y="87"/>
                  </a:cubicBezTo>
                  <a:cubicBezTo>
                    <a:pt x="47" y="87"/>
                    <a:pt x="47" y="87"/>
                    <a:pt x="47" y="87"/>
                  </a:cubicBezTo>
                  <a:cubicBezTo>
                    <a:pt x="47" y="88"/>
                    <a:pt x="47" y="88"/>
                    <a:pt x="47" y="88"/>
                  </a:cubicBezTo>
                  <a:cubicBezTo>
                    <a:pt x="47" y="88"/>
                    <a:pt x="47" y="88"/>
                    <a:pt x="47" y="88"/>
                  </a:cubicBezTo>
                  <a:cubicBezTo>
                    <a:pt x="48" y="90"/>
                    <a:pt x="48" y="90"/>
                    <a:pt x="48" y="90"/>
                  </a:cubicBezTo>
                  <a:cubicBezTo>
                    <a:pt x="48" y="90"/>
                    <a:pt x="48" y="90"/>
                    <a:pt x="48" y="90"/>
                  </a:cubicBezTo>
                  <a:cubicBezTo>
                    <a:pt x="48" y="90"/>
                    <a:pt x="48" y="90"/>
                    <a:pt x="48" y="90"/>
                  </a:cubicBezTo>
                  <a:cubicBezTo>
                    <a:pt x="51" y="91"/>
                    <a:pt x="51" y="91"/>
                    <a:pt x="51" y="91"/>
                  </a:cubicBezTo>
                  <a:cubicBezTo>
                    <a:pt x="52" y="88"/>
                    <a:pt x="52" y="88"/>
                    <a:pt x="52" y="88"/>
                  </a:cubicBezTo>
                  <a:cubicBezTo>
                    <a:pt x="52" y="87"/>
                    <a:pt x="52" y="87"/>
                    <a:pt x="52" y="87"/>
                  </a:cubicBezTo>
                  <a:cubicBezTo>
                    <a:pt x="52" y="87"/>
                    <a:pt x="52" y="87"/>
                    <a:pt x="52" y="87"/>
                  </a:cubicBezTo>
                  <a:cubicBezTo>
                    <a:pt x="52" y="86"/>
                    <a:pt x="52" y="86"/>
                    <a:pt x="52" y="86"/>
                  </a:cubicBezTo>
                  <a:cubicBezTo>
                    <a:pt x="52" y="85"/>
                    <a:pt x="52" y="85"/>
                    <a:pt x="52" y="85"/>
                  </a:cubicBezTo>
                  <a:cubicBezTo>
                    <a:pt x="52" y="85"/>
                    <a:pt x="52" y="85"/>
                    <a:pt x="52" y="85"/>
                  </a:cubicBezTo>
                  <a:cubicBezTo>
                    <a:pt x="51" y="83"/>
                    <a:pt x="51" y="82"/>
                    <a:pt x="51" y="81"/>
                  </a:cubicBezTo>
                  <a:cubicBezTo>
                    <a:pt x="51" y="81"/>
                    <a:pt x="52" y="81"/>
                    <a:pt x="52" y="80"/>
                  </a:cubicBezTo>
                  <a:cubicBezTo>
                    <a:pt x="51" y="76"/>
                    <a:pt x="51" y="76"/>
                    <a:pt x="51" y="76"/>
                  </a:cubicBezTo>
                  <a:cubicBezTo>
                    <a:pt x="50" y="77"/>
                    <a:pt x="50" y="77"/>
                    <a:pt x="50" y="77"/>
                  </a:cubicBezTo>
                  <a:cubicBezTo>
                    <a:pt x="50" y="76"/>
                    <a:pt x="49" y="75"/>
                    <a:pt x="49" y="75"/>
                  </a:cubicBezTo>
                  <a:lnTo>
                    <a:pt x="48" y="75"/>
                  </a:lnTo>
                  <a:close/>
                  <a:moveTo>
                    <a:pt x="47" y="128"/>
                  </a:moveTo>
                  <a:cubicBezTo>
                    <a:pt x="47" y="128"/>
                    <a:pt x="47" y="128"/>
                    <a:pt x="47" y="128"/>
                  </a:cubicBezTo>
                  <a:cubicBezTo>
                    <a:pt x="47" y="127"/>
                    <a:pt x="47" y="127"/>
                    <a:pt x="47" y="127"/>
                  </a:cubicBezTo>
                  <a:cubicBezTo>
                    <a:pt x="47" y="127"/>
                    <a:pt x="47" y="127"/>
                    <a:pt x="47" y="127"/>
                  </a:cubicBezTo>
                  <a:lnTo>
                    <a:pt x="47" y="128"/>
                  </a:lnTo>
                  <a:close/>
                  <a:moveTo>
                    <a:pt x="48" y="65"/>
                  </a:moveTo>
                  <a:cubicBezTo>
                    <a:pt x="48" y="65"/>
                    <a:pt x="48" y="65"/>
                    <a:pt x="48" y="65"/>
                  </a:cubicBezTo>
                  <a:cubicBezTo>
                    <a:pt x="48" y="66"/>
                    <a:pt x="48" y="66"/>
                    <a:pt x="48" y="66"/>
                  </a:cubicBezTo>
                  <a:cubicBezTo>
                    <a:pt x="48" y="65"/>
                    <a:pt x="48" y="65"/>
                    <a:pt x="48" y="65"/>
                  </a:cubicBezTo>
                  <a:close/>
                  <a:moveTo>
                    <a:pt x="48" y="81"/>
                  </a:moveTo>
                  <a:cubicBezTo>
                    <a:pt x="48" y="82"/>
                    <a:pt x="48" y="82"/>
                    <a:pt x="48" y="82"/>
                  </a:cubicBezTo>
                  <a:cubicBezTo>
                    <a:pt x="48" y="84"/>
                    <a:pt x="48" y="84"/>
                    <a:pt x="48" y="84"/>
                  </a:cubicBezTo>
                  <a:cubicBezTo>
                    <a:pt x="49" y="84"/>
                    <a:pt x="49" y="84"/>
                    <a:pt x="49" y="84"/>
                  </a:cubicBezTo>
                  <a:cubicBezTo>
                    <a:pt x="49" y="84"/>
                    <a:pt x="49" y="84"/>
                    <a:pt x="49" y="84"/>
                  </a:cubicBezTo>
                  <a:cubicBezTo>
                    <a:pt x="48" y="81"/>
                    <a:pt x="48" y="81"/>
                    <a:pt x="48" y="81"/>
                  </a:cubicBezTo>
                  <a:close/>
                  <a:moveTo>
                    <a:pt x="48" y="92"/>
                  </a:moveTo>
                  <a:cubicBezTo>
                    <a:pt x="48" y="92"/>
                    <a:pt x="48" y="92"/>
                    <a:pt x="48" y="92"/>
                  </a:cubicBezTo>
                  <a:cubicBezTo>
                    <a:pt x="48" y="91"/>
                    <a:pt x="48" y="91"/>
                    <a:pt x="48" y="91"/>
                  </a:cubicBezTo>
                  <a:cubicBezTo>
                    <a:pt x="48" y="91"/>
                    <a:pt x="48" y="91"/>
                    <a:pt x="48" y="91"/>
                  </a:cubicBezTo>
                  <a:lnTo>
                    <a:pt x="48" y="92"/>
                  </a:lnTo>
                  <a:close/>
                  <a:moveTo>
                    <a:pt x="48" y="47"/>
                  </a:moveTo>
                  <a:cubicBezTo>
                    <a:pt x="48" y="48"/>
                    <a:pt x="48" y="48"/>
                    <a:pt x="48" y="48"/>
                  </a:cubicBezTo>
                  <a:cubicBezTo>
                    <a:pt x="48" y="48"/>
                    <a:pt x="48" y="48"/>
                    <a:pt x="48" y="48"/>
                  </a:cubicBezTo>
                  <a:cubicBezTo>
                    <a:pt x="48" y="48"/>
                    <a:pt x="48" y="48"/>
                    <a:pt x="48" y="48"/>
                  </a:cubicBezTo>
                  <a:cubicBezTo>
                    <a:pt x="49" y="47"/>
                    <a:pt x="49" y="47"/>
                    <a:pt x="49" y="47"/>
                  </a:cubicBezTo>
                  <a:cubicBezTo>
                    <a:pt x="49" y="47"/>
                    <a:pt x="49" y="47"/>
                    <a:pt x="49" y="47"/>
                  </a:cubicBezTo>
                  <a:lnTo>
                    <a:pt x="48" y="47"/>
                  </a:lnTo>
                  <a:close/>
                  <a:moveTo>
                    <a:pt x="48" y="62"/>
                  </a:moveTo>
                  <a:cubicBezTo>
                    <a:pt x="49" y="63"/>
                    <a:pt x="49" y="63"/>
                    <a:pt x="49" y="63"/>
                  </a:cubicBezTo>
                  <a:cubicBezTo>
                    <a:pt x="49" y="62"/>
                    <a:pt x="49" y="62"/>
                    <a:pt x="49" y="62"/>
                  </a:cubicBezTo>
                  <a:cubicBezTo>
                    <a:pt x="49" y="62"/>
                    <a:pt x="49" y="62"/>
                    <a:pt x="49" y="62"/>
                  </a:cubicBezTo>
                  <a:cubicBezTo>
                    <a:pt x="49" y="62"/>
                    <a:pt x="49" y="62"/>
                    <a:pt x="49" y="62"/>
                  </a:cubicBezTo>
                  <a:lnTo>
                    <a:pt x="48" y="62"/>
                  </a:lnTo>
                  <a:close/>
                  <a:moveTo>
                    <a:pt x="50" y="75"/>
                  </a:moveTo>
                  <a:cubicBezTo>
                    <a:pt x="50" y="76"/>
                    <a:pt x="50" y="76"/>
                    <a:pt x="50" y="76"/>
                  </a:cubicBezTo>
                  <a:cubicBezTo>
                    <a:pt x="51" y="75"/>
                    <a:pt x="51" y="75"/>
                    <a:pt x="51" y="75"/>
                  </a:cubicBezTo>
                  <a:cubicBezTo>
                    <a:pt x="50" y="75"/>
                    <a:pt x="50" y="75"/>
                    <a:pt x="50" y="75"/>
                  </a:cubicBezTo>
                  <a:close/>
                  <a:moveTo>
                    <a:pt x="50" y="83"/>
                  </a:moveTo>
                  <a:cubicBezTo>
                    <a:pt x="51" y="83"/>
                    <a:pt x="51" y="83"/>
                    <a:pt x="51" y="83"/>
                  </a:cubicBezTo>
                  <a:cubicBezTo>
                    <a:pt x="51" y="83"/>
                    <a:pt x="51" y="83"/>
                    <a:pt x="51" y="83"/>
                  </a:cubicBezTo>
                  <a:cubicBezTo>
                    <a:pt x="50" y="83"/>
                    <a:pt x="50" y="83"/>
                    <a:pt x="50" y="83"/>
                  </a:cubicBezTo>
                  <a:close/>
                  <a:moveTo>
                    <a:pt x="51" y="104"/>
                  </a:moveTo>
                  <a:cubicBezTo>
                    <a:pt x="52" y="104"/>
                    <a:pt x="52" y="104"/>
                    <a:pt x="52" y="104"/>
                  </a:cubicBezTo>
                  <a:cubicBezTo>
                    <a:pt x="53" y="104"/>
                    <a:pt x="53" y="104"/>
                    <a:pt x="53" y="104"/>
                  </a:cubicBezTo>
                  <a:cubicBezTo>
                    <a:pt x="52" y="106"/>
                    <a:pt x="52" y="106"/>
                    <a:pt x="52" y="106"/>
                  </a:cubicBezTo>
                  <a:cubicBezTo>
                    <a:pt x="53" y="107"/>
                    <a:pt x="53" y="108"/>
                    <a:pt x="53" y="109"/>
                  </a:cubicBezTo>
                  <a:cubicBezTo>
                    <a:pt x="53" y="110"/>
                    <a:pt x="53" y="110"/>
                    <a:pt x="53" y="110"/>
                  </a:cubicBezTo>
                  <a:cubicBezTo>
                    <a:pt x="53" y="110"/>
                    <a:pt x="54" y="110"/>
                    <a:pt x="54" y="112"/>
                  </a:cubicBezTo>
                  <a:cubicBezTo>
                    <a:pt x="53" y="113"/>
                    <a:pt x="53" y="113"/>
                    <a:pt x="53" y="113"/>
                  </a:cubicBezTo>
                  <a:cubicBezTo>
                    <a:pt x="53" y="112"/>
                    <a:pt x="52" y="111"/>
                    <a:pt x="52" y="110"/>
                  </a:cubicBezTo>
                  <a:cubicBezTo>
                    <a:pt x="52" y="110"/>
                    <a:pt x="52" y="110"/>
                    <a:pt x="52" y="110"/>
                  </a:cubicBezTo>
                  <a:cubicBezTo>
                    <a:pt x="52" y="110"/>
                    <a:pt x="52" y="110"/>
                    <a:pt x="52" y="110"/>
                  </a:cubicBezTo>
                  <a:cubicBezTo>
                    <a:pt x="51" y="106"/>
                    <a:pt x="51" y="106"/>
                    <a:pt x="51" y="106"/>
                  </a:cubicBezTo>
                  <a:cubicBezTo>
                    <a:pt x="51" y="106"/>
                    <a:pt x="51" y="106"/>
                    <a:pt x="51" y="106"/>
                  </a:cubicBezTo>
                  <a:cubicBezTo>
                    <a:pt x="50" y="105"/>
                    <a:pt x="50" y="105"/>
                    <a:pt x="50" y="105"/>
                  </a:cubicBezTo>
                  <a:cubicBezTo>
                    <a:pt x="50" y="104"/>
                    <a:pt x="51" y="104"/>
                    <a:pt x="51" y="104"/>
                  </a:cubicBezTo>
                  <a:moveTo>
                    <a:pt x="50" y="39"/>
                  </a:moveTo>
                  <a:cubicBezTo>
                    <a:pt x="50" y="40"/>
                    <a:pt x="50" y="40"/>
                    <a:pt x="50" y="40"/>
                  </a:cubicBezTo>
                  <a:cubicBezTo>
                    <a:pt x="51" y="40"/>
                    <a:pt x="51" y="40"/>
                    <a:pt x="51" y="40"/>
                  </a:cubicBezTo>
                  <a:cubicBezTo>
                    <a:pt x="51" y="39"/>
                    <a:pt x="51" y="39"/>
                    <a:pt x="51" y="39"/>
                  </a:cubicBezTo>
                  <a:lnTo>
                    <a:pt x="50" y="39"/>
                  </a:lnTo>
                  <a:close/>
                  <a:moveTo>
                    <a:pt x="51" y="88"/>
                  </a:moveTo>
                  <a:cubicBezTo>
                    <a:pt x="51" y="88"/>
                    <a:pt x="51" y="88"/>
                    <a:pt x="51" y="88"/>
                  </a:cubicBezTo>
                  <a:cubicBezTo>
                    <a:pt x="51" y="89"/>
                    <a:pt x="51" y="89"/>
                    <a:pt x="51" y="89"/>
                  </a:cubicBezTo>
                  <a:cubicBezTo>
                    <a:pt x="51" y="89"/>
                    <a:pt x="51" y="89"/>
                    <a:pt x="51" y="89"/>
                  </a:cubicBezTo>
                  <a:lnTo>
                    <a:pt x="51" y="88"/>
                  </a:lnTo>
                  <a:close/>
                  <a:moveTo>
                    <a:pt x="52" y="97"/>
                  </a:moveTo>
                  <a:cubicBezTo>
                    <a:pt x="53" y="97"/>
                    <a:pt x="53" y="97"/>
                    <a:pt x="53" y="97"/>
                  </a:cubicBezTo>
                  <a:cubicBezTo>
                    <a:pt x="53" y="97"/>
                    <a:pt x="54" y="98"/>
                    <a:pt x="55" y="100"/>
                  </a:cubicBezTo>
                  <a:cubicBezTo>
                    <a:pt x="54" y="102"/>
                    <a:pt x="54" y="102"/>
                    <a:pt x="54" y="102"/>
                  </a:cubicBezTo>
                  <a:cubicBezTo>
                    <a:pt x="55" y="106"/>
                    <a:pt x="56" y="108"/>
                    <a:pt x="56" y="108"/>
                  </a:cubicBezTo>
                  <a:cubicBezTo>
                    <a:pt x="57" y="108"/>
                    <a:pt x="58" y="109"/>
                    <a:pt x="58" y="111"/>
                  </a:cubicBezTo>
                  <a:cubicBezTo>
                    <a:pt x="59" y="112"/>
                    <a:pt x="59" y="113"/>
                    <a:pt x="59" y="114"/>
                  </a:cubicBezTo>
                  <a:cubicBezTo>
                    <a:pt x="59" y="114"/>
                    <a:pt x="59" y="114"/>
                    <a:pt x="59" y="114"/>
                  </a:cubicBezTo>
                  <a:cubicBezTo>
                    <a:pt x="58" y="114"/>
                    <a:pt x="58" y="114"/>
                    <a:pt x="58" y="114"/>
                  </a:cubicBezTo>
                  <a:cubicBezTo>
                    <a:pt x="57" y="111"/>
                    <a:pt x="57" y="111"/>
                    <a:pt x="57" y="111"/>
                  </a:cubicBezTo>
                  <a:cubicBezTo>
                    <a:pt x="57" y="111"/>
                    <a:pt x="57" y="111"/>
                    <a:pt x="57" y="111"/>
                  </a:cubicBezTo>
                  <a:cubicBezTo>
                    <a:pt x="57" y="111"/>
                    <a:pt x="57" y="111"/>
                    <a:pt x="57" y="111"/>
                  </a:cubicBezTo>
                  <a:cubicBezTo>
                    <a:pt x="57" y="112"/>
                    <a:pt x="57" y="112"/>
                    <a:pt x="57" y="112"/>
                  </a:cubicBezTo>
                  <a:cubicBezTo>
                    <a:pt x="57" y="112"/>
                    <a:pt x="57" y="113"/>
                    <a:pt x="57" y="113"/>
                  </a:cubicBezTo>
                  <a:cubicBezTo>
                    <a:pt x="56" y="113"/>
                    <a:pt x="56" y="113"/>
                    <a:pt x="56" y="113"/>
                  </a:cubicBezTo>
                  <a:cubicBezTo>
                    <a:pt x="56" y="113"/>
                    <a:pt x="56" y="113"/>
                    <a:pt x="56" y="113"/>
                  </a:cubicBezTo>
                  <a:cubicBezTo>
                    <a:pt x="54" y="110"/>
                    <a:pt x="54" y="110"/>
                    <a:pt x="54" y="110"/>
                  </a:cubicBezTo>
                  <a:cubicBezTo>
                    <a:pt x="54" y="109"/>
                    <a:pt x="54" y="109"/>
                    <a:pt x="54" y="109"/>
                  </a:cubicBezTo>
                  <a:cubicBezTo>
                    <a:pt x="54" y="109"/>
                    <a:pt x="54" y="109"/>
                    <a:pt x="55" y="109"/>
                  </a:cubicBezTo>
                  <a:cubicBezTo>
                    <a:pt x="55" y="109"/>
                    <a:pt x="55" y="109"/>
                    <a:pt x="55" y="109"/>
                  </a:cubicBezTo>
                  <a:cubicBezTo>
                    <a:pt x="55" y="108"/>
                    <a:pt x="54" y="105"/>
                    <a:pt x="52" y="102"/>
                  </a:cubicBezTo>
                  <a:cubicBezTo>
                    <a:pt x="52" y="101"/>
                    <a:pt x="52" y="101"/>
                    <a:pt x="52" y="101"/>
                  </a:cubicBezTo>
                  <a:cubicBezTo>
                    <a:pt x="52" y="98"/>
                    <a:pt x="52" y="98"/>
                    <a:pt x="52" y="98"/>
                  </a:cubicBezTo>
                  <a:lnTo>
                    <a:pt x="52" y="97"/>
                  </a:lnTo>
                  <a:close/>
                  <a:moveTo>
                    <a:pt x="52" y="123"/>
                  </a:moveTo>
                  <a:cubicBezTo>
                    <a:pt x="52" y="123"/>
                    <a:pt x="52" y="123"/>
                    <a:pt x="52" y="123"/>
                  </a:cubicBezTo>
                  <a:cubicBezTo>
                    <a:pt x="53" y="124"/>
                    <a:pt x="53" y="124"/>
                    <a:pt x="53" y="124"/>
                  </a:cubicBezTo>
                  <a:cubicBezTo>
                    <a:pt x="53" y="124"/>
                    <a:pt x="53" y="124"/>
                    <a:pt x="53" y="124"/>
                  </a:cubicBezTo>
                  <a:cubicBezTo>
                    <a:pt x="52" y="125"/>
                    <a:pt x="52" y="125"/>
                    <a:pt x="52" y="125"/>
                  </a:cubicBezTo>
                  <a:cubicBezTo>
                    <a:pt x="52" y="124"/>
                    <a:pt x="52" y="124"/>
                    <a:pt x="52" y="124"/>
                  </a:cubicBezTo>
                  <a:lnTo>
                    <a:pt x="52" y="123"/>
                  </a:lnTo>
                  <a:close/>
                  <a:moveTo>
                    <a:pt x="56" y="157"/>
                  </a:moveTo>
                  <a:cubicBezTo>
                    <a:pt x="57" y="157"/>
                    <a:pt x="57" y="157"/>
                    <a:pt x="57" y="157"/>
                  </a:cubicBezTo>
                  <a:cubicBezTo>
                    <a:pt x="57" y="157"/>
                    <a:pt x="58" y="158"/>
                    <a:pt x="59" y="161"/>
                  </a:cubicBezTo>
                  <a:cubicBezTo>
                    <a:pt x="59" y="162"/>
                    <a:pt x="59" y="162"/>
                    <a:pt x="59" y="162"/>
                  </a:cubicBezTo>
                  <a:cubicBezTo>
                    <a:pt x="59" y="162"/>
                    <a:pt x="58" y="162"/>
                    <a:pt x="58" y="162"/>
                  </a:cubicBezTo>
                  <a:cubicBezTo>
                    <a:pt x="57" y="162"/>
                    <a:pt x="57" y="162"/>
                    <a:pt x="57" y="162"/>
                  </a:cubicBezTo>
                  <a:cubicBezTo>
                    <a:pt x="57" y="162"/>
                    <a:pt x="56" y="163"/>
                    <a:pt x="56" y="163"/>
                  </a:cubicBezTo>
                  <a:cubicBezTo>
                    <a:pt x="56" y="163"/>
                    <a:pt x="56" y="163"/>
                    <a:pt x="56" y="163"/>
                  </a:cubicBezTo>
                  <a:cubicBezTo>
                    <a:pt x="55" y="163"/>
                    <a:pt x="55" y="163"/>
                    <a:pt x="55" y="163"/>
                  </a:cubicBezTo>
                  <a:cubicBezTo>
                    <a:pt x="55" y="164"/>
                    <a:pt x="55" y="164"/>
                    <a:pt x="55" y="164"/>
                  </a:cubicBezTo>
                  <a:cubicBezTo>
                    <a:pt x="54" y="164"/>
                    <a:pt x="54" y="163"/>
                    <a:pt x="53" y="162"/>
                  </a:cubicBezTo>
                  <a:cubicBezTo>
                    <a:pt x="53" y="161"/>
                    <a:pt x="53" y="161"/>
                    <a:pt x="53" y="161"/>
                  </a:cubicBezTo>
                  <a:cubicBezTo>
                    <a:pt x="54" y="160"/>
                    <a:pt x="54" y="160"/>
                    <a:pt x="54" y="160"/>
                  </a:cubicBezTo>
                  <a:cubicBezTo>
                    <a:pt x="54" y="160"/>
                    <a:pt x="54" y="160"/>
                    <a:pt x="54" y="160"/>
                  </a:cubicBezTo>
                  <a:cubicBezTo>
                    <a:pt x="54" y="161"/>
                    <a:pt x="54" y="161"/>
                    <a:pt x="54" y="161"/>
                  </a:cubicBezTo>
                  <a:cubicBezTo>
                    <a:pt x="55" y="161"/>
                    <a:pt x="55" y="161"/>
                    <a:pt x="55" y="161"/>
                  </a:cubicBezTo>
                  <a:cubicBezTo>
                    <a:pt x="55" y="160"/>
                    <a:pt x="55" y="159"/>
                    <a:pt x="56" y="159"/>
                  </a:cubicBezTo>
                  <a:cubicBezTo>
                    <a:pt x="55" y="159"/>
                    <a:pt x="55" y="159"/>
                    <a:pt x="55" y="159"/>
                  </a:cubicBezTo>
                  <a:cubicBezTo>
                    <a:pt x="55" y="157"/>
                    <a:pt x="55" y="157"/>
                    <a:pt x="55" y="157"/>
                  </a:cubicBezTo>
                  <a:lnTo>
                    <a:pt x="56" y="157"/>
                  </a:lnTo>
                  <a:close/>
                  <a:moveTo>
                    <a:pt x="55" y="139"/>
                  </a:moveTo>
                  <a:cubicBezTo>
                    <a:pt x="55" y="139"/>
                    <a:pt x="55" y="139"/>
                    <a:pt x="55" y="139"/>
                  </a:cubicBezTo>
                  <a:cubicBezTo>
                    <a:pt x="55" y="140"/>
                    <a:pt x="55" y="140"/>
                    <a:pt x="55" y="140"/>
                  </a:cubicBezTo>
                  <a:cubicBezTo>
                    <a:pt x="55" y="140"/>
                    <a:pt x="55" y="140"/>
                    <a:pt x="55" y="140"/>
                  </a:cubicBezTo>
                  <a:lnTo>
                    <a:pt x="55" y="139"/>
                  </a:lnTo>
                  <a:close/>
                  <a:moveTo>
                    <a:pt x="55" y="33"/>
                  </a:moveTo>
                  <a:cubicBezTo>
                    <a:pt x="55" y="35"/>
                    <a:pt x="55" y="35"/>
                    <a:pt x="55" y="35"/>
                  </a:cubicBezTo>
                  <a:cubicBezTo>
                    <a:pt x="56" y="34"/>
                    <a:pt x="56" y="34"/>
                    <a:pt x="56" y="34"/>
                  </a:cubicBezTo>
                  <a:cubicBezTo>
                    <a:pt x="56" y="33"/>
                    <a:pt x="56" y="33"/>
                    <a:pt x="56" y="33"/>
                  </a:cubicBezTo>
                  <a:lnTo>
                    <a:pt x="55" y="33"/>
                  </a:lnTo>
                  <a:close/>
                  <a:moveTo>
                    <a:pt x="55" y="90"/>
                  </a:moveTo>
                  <a:cubicBezTo>
                    <a:pt x="55" y="90"/>
                    <a:pt x="55" y="90"/>
                    <a:pt x="55" y="90"/>
                  </a:cubicBezTo>
                  <a:cubicBezTo>
                    <a:pt x="55" y="91"/>
                    <a:pt x="55" y="91"/>
                    <a:pt x="55" y="91"/>
                  </a:cubicBezTo>
                  <a:cubicBezTo>
                    <a:pt x="55" y="91"/>
                    <a:pt x="55" y="91"/>
                    <a:pt x="55" y="91"/>
                  </a:cubicBezTo>
                  <a:lnTo>
                    <a:pt x="55" y="90"/>
                  </a:lnTo>
                  <a:close/>
                  <a:moveTo>
                    <a:pt x="55" y="110"/>
                  </a:moveTo>
                  <a:cubicBezTo>
                    <a:pt x="55" y="110"/>
                    <a:pt x="55" y="110"/>
                    <a:pt x="55" y="110"/>
                  </a:cubicBezTo>
                  <a:cubicBezTo>
                    <a:pt x="56" y="111"/>
                    <a:pt x="56" y="112"/>
                    <a:pt x="56" y="112"/>
                  </a:cubicBezTo>
                  <a:cubicBezTo>
                    <a:pt x="56" y="111"/>
                    <a:pt x="56" y="111"/>
                    <a:pt x="56" y="111"/>
                  </a:cubicBezTo>
                  <a:cubicBezTo>
                    <a:pt x="56" y="110"/>
                    <a:pt x="56" y="110"/>
                    <a:pt x="56" y="110"/>
                  </a:cubicBezTo>
                  <a:lnTo>
                    <a:pt x="55" y="110"/>
                  </a:lnTo>
                  <a:close/>
                  <a:moveTo>
                    <a:pt x="56" y="144"/>
                  </a:moveTo>
                  <a:cubicBezTo>
                    <a:pt x="56" y="144"/>
                    <a:pt x="57" y="145"/>
                    <a:pt x="57" y="147"/>
                  </a:cubicBezTo>
                  <a:cubicBezTo>
                    <a:pt x="58" y="147"/>
                    <a:pt x="59" y="148"/>
                    <a:pt x="60" y="152"/>
                  </a:cubicBezTo>
                  <a:cubicBezTo>
                    <a:pt x="61" y="152"/>
                    <a:pt x="61" y="152"/>
                    <a:pt x="61" y="152"/>
                  </a:cubicBezTo>
                  <a:cubicBezTo>
                    <a:pt x="61" y="152"/>
                    <a:pt x="61" y="152"/>
                    <a:pt x="61" y="152"/>
                  </a:cubicBezTo>
                  <a:cubicBezTo>
                    <a:pt x="60" y="153"/>
                    <a:pt x="60" y="153"/>
                    <a:pt x="60" y="153"/>
                  </a:cubicBezTo>
                  <a:cubicBezTo>
                    <a:pt x="59" y="153"/>
                    <a:pt x="59" y="153"/>
                    <a:pt x="59" y="153"/>
                  </a:cubicBezTo>
                  <a:cubicBezTo>
                    <a:pt x="59" y="153"/>
                    <a:pt x="59" y="153"/>
                    <a:pt x="59" y="153"/>
                  </a:cubicBezTo>
                  <a:cubicBezTo>
                    <a:pt x="60" y="153"/>
                    <a:pt x="60" y="153"/>
                    <a:pt x="60" y="153"/>
                  </a:cubicBezTo>
                  <a:cubicBezTo>
                    <a:pt x="60" y="152"/>
                    <a:pt x="60" y="152"/>
                    <a:pt x="60" y="152"/>
                  </a:cubicBezTo>
                  <a:cubicBezTo>
                    <a:pt x="57" y="149"/>
                    <a:pt x="57" y="149"/>
                    <a:pt x="57" y="149"/>
                  </a:cubicBezTo>
                  <a:cubicBezTo>
                    <a:pt x="57" y="148"/>
                    <a:pt x="57" y="148"/>
                    <a:pt x="57" y="148"/>
                  </a:cubicBezTo>
                  <a:cubicBezTo>
                    <a:pt x="57" y="147"/>
                    <a:pt x="57" y="147"/>
                    <a:pt x="57" y="147"/>
                  </a:cubicBezTo>
                  <a:cubicBezTo>
                    <a:pt x="56" y="147"/>
                    <a:pt x="55" y="145"/>
                    <a:pt x="55" y="144"/>
                  </a:cubicBezTo>
                  <a:cubicBezTo>
                    <a:pt x="55" y="144"/>
                    <a:pt x="55" y="144"/>
                    <a:pt x="55" y="144"/>
                  </a:cubicBezTo>
                  <a:lnTo>
                    <a:pt x="56" y="144"/>
                  </a:lnTo>
                  <a:close/>
                  <a:moveTo>
                    <a:pt x="56" y="43"/>
                  </a:moveTo>
                  <a:cubicBezTo>
                    <a:pt x="55" y="44"/>
                    <a:pt x="55" y="44"/>
                    <a:pt x="55" y="44"/>
                  </a:cubicBezTo>
                  <a:cubicBezTo>
                    <a:pt x="56" y="44"/>
                    <a:pt x="56" y="44"/>
                    <a:pt x="56" y="44"/>
                  </a:cubicBezTo>
                  <a:cubicBezTo>
                    <a:pt x="56" y="43"/>
                    <a:pt x="56" y="43"/>
                    <a:pt x="56" y="43"/>
                  </a:cubicBezTo>
                  <a:cubicBezTo>
                    <a:pt x="56" y="43"/>
                    <a:pt x="56" y="43"/>
                    <a:pt x="56" y="43"/>
                  </a:cubicBezTo>
                  <a:close/>
                  <a:moveTo>
                    <a:pt x="57" y="75"/>
                  </a:moveTo>
                  <a:cubicBezTo>
                    <a:pt x="57" y="75"/>
                    <a:pt x="57" y="75"/>
                    <a:pt x="57" y="76"/>
                  </a:cubicBezTo>
                  <a:cubicBezTo>
                    <a:pt x="58" y="75"/>
                    <a:pt x="58" y="75"/>
                    <a:pt x="58" y="75"/>
                  </a:cubicBezTo>
                  <a:cubicBezTo>
                    <a:pt x="58" y="75"/>
                    <a:pt x="58" y="75"/>
                    <a:pt x="58" y="75"/>
                  </a:cubicBezTo>
                  <a:cubicBezTo>
                    <a:pt x="59" y="76"/>
                    <a:pt x="59" y="76"/>
                    <a:pt x="59" y="76"/>
                  </a:cubicBezTo>
                  <a:cubicBezTo>
                    <a:pt x="59" y="76"/>
                    <a:pt x="59" y="76"/>
                    <a:pt x="59" y="76"/>
                  </a:cubicBezTo>
                  <a:cubicBezTo>
                    <a:pt x="59" y="76"/>
                    <a:pt x="58" y="77"/>
                    <a:pt x="58" y="77"/>
                  </a:cubicBezTo>
                  <a:cubicBezTo>
                    <a:pt x="58" y="77"/>
                    <a:pt x="58" y="77"/>
                    <a:pt x="58" y="77"/>
                  </a:cubicBezTo>
                  <a:cubicBezTo>
                    <a:pt x="59" y="77"/>
                    <a:pt x="60" y="78"/>
                    <a:pt x="60" y="80"/>
                  </a:cubicBezTo>
                  <a:cubicBezTo>
                    <a:pt x="59" y="80"/>
                    <a:pt x="59" y="81"/>
                    <a:pt x="58" y="82"/>
                  </a:cubicBezTo>
                  <a:cubicBezTo>
                    <a:pt x="59" y="82"/>
                    <a:pt x="59" y="82"/>
                    <a:pt x="59" y="82"/>
                  </a:cubicBezTo>
                  <a:cubicBezTo>
                    <a:pt x="59" y="83"/>
                    <a:pt x="59" y="83"/>
                    <a:pt x="59" y="83"/>
                  </a:cubicBezTo>
                  <a:cubicBezTo>
                    <a:pt x="59" y="85"/>
                    <a:pt x="59" y="85"/>
                    <a:pt x="59" y="85"/>
                  </a:cubicBezTo>
                  <a:cubicBezTo>
                    <a:pt x="59" y="85"/>
                    <a:pt x="59" y="85"/>
                    <a:pt x="59" y="85"/>
                  </a:cubicBezTo>
                  <a:cubicBezTo>
                    <a:pt x="59" y="85"/>
                    <a:pt x="59" y="85"/>
                    <a:pt x="59" y="85"/>
                  </a:cubicBezTo>
                  <a:cubicBezTo>
                    <a:pt x="58" y="85"/>
                    <a:pt x="58" y="85"/>
                    <a:pt x="58" y="85"/>
                  </a:cubicBezTo>
                  <a:cubicBezTo>
                    <a:pt x="58" y="83"/>
                    <a:pt x="58" y="83"/>
                    <a:pt x="58" y="83"/>
                  </a:cubicBezTo>
                  <a:cubicBezTo>
                    <a:pt x="58" y="83"/>
                    <a:pt x="58" y="82"/>
                    <a:pt x="58" y="81"/>
                  </a:cubicBezTo>
                  <a:cubicBezTo>
                    <a:pt x="57" y="81"/>
                    <a:pt x="57" y="81"/>
                    <a:pt x="57" y="81"/>
                  </a:cubicBezTo>
                  <a:cubicBezTo>
                    <a:pt x="57" y="82"/>
                    <a:pt x="57" y="82"/>
                    <a:pt x="57" y="82"/>
                  </a:cubicBezTo>
                  <a:cubicBezTo>
                    <a:pt x="56" y="82"/>
                    <a:pt x="56" y="82"/>
                    <a:pt x="56" y="82"/>
                  </a:cubicBezTo>
                  <a:cubicBezTo>
                    <a:pt x="55" y="81"/>
                    <a:pt x="55" y="81"/>
                    <a:pt x="55" y="81"/>
                  </a:cubicBezTo>
                  <a:cubicBezTo>
                    <a:pt x="55" y="81"/>
                    <a:pt x="56" y="81"/>
                    <a:pt x="56" y="81"/>
                  </a:cubicBezTo>
                  <a:cubicBezTo>
                    <a:pt x="56" y="80"/>
                    <a:pt x="56" y="80"/>
                    <a:pt x="56" y="80"/>
                  </a:cubicBezTo>
                  <a:cubicBezTo>
                    <a:pt x="55" y="79"/>
                    <a:pt x="55" y="79"/>
                    <a:pt x="55" y="79"/>
                  </a:cubicBezTo>
                  <a:cubicBezTo>
                    <a:pt x="55" y="78"/>
                    <a:pt x="55" y="78"/>
                    <a:pt x="55" y="78"/>
                  </a:cubicBezTo>
                  <a:cubicBezTo>
                    <a:pt x="56" y="78"/>
                    <a:pt x="56" y="78"/>
                    <a:pt x="56" y="78"/>
                  </a:cubicBezTo>
                  <a:cubicBezTo>
                    <a:pt x="56" y="78"/>
                    <a:pt x="56" y="78"/>
                    <a:pt x="56" y="78"/>
                  </a:cubicBezTo>
                  <a:cubicBezTo>
                    <a:pt x="56" y="78"/>
                    <a:pt x="56" y="78"/>
                    <a:pt x="56" y="78"/>
                  </a:cubicBezTo>
                  <a:cubicBezTo>
                    <a:pt x="56" y="78"/>
                    <a:pt x="57" y="77"/>
                    <a:pt x="58" y="77"/>
                  </a:cubicBezTo>
                  <a:cubicBezTo>
                    <a:pt x="57" y="76"/>
                    <a:pt x="57" y="76"/>
                    <a:pt x="57" y="76"/>
                  </a:cubicBezTo>
                  <a:cubicBezTo>
                    <a:pt x="57" y="76"/>
                    <a:pt x="57" y="76"/>
                    <a:pt x="57" y="76"/>
                  </a:cubicBezTo>
                  <a:cubicBezTo>
                    <a:pt x="57" y="77"/>
                    <a:pt x="57" y="77"/>
                    <a:pt x="57" y="77"/>
                  </a:cubicBezTo>
                  <a:cubicBezTo>
                    <a:pt x="56" y="77"/>
                    <a:pt x="56" y="77"/>
                    <a:pt x="56" y="77"/>
                  </a:cubicBezTo>
                  <a:cubicBezTo>
                    <a:pt x="56" y="75"/>
                    <a:pt x="56" y="75"/>
                    <a:pt x="56" y="75"/>
                  </a:cubicBezTo>
                  <a:lnTo>
                    <a:pt x="57" y="75"/>
                  </a:lnTo>
                  <a:close/>
                  <a:moveTo>
                    <a:pt x="56" y="86"/>
                  </a:moveTo>
                  <a:cubicBezTo>
                    <a:pt x="57" y="86"/>
                    <a:pt x="57" y="86"/>
                    <a:pt x="57" y="86"/>
                  </a:cubicBezTo>
                  <a:cubicBezTo>
                    <a:pt x="56" y="87"/>
                    <a:pt x="56" y="87"/>
                    <a:pt x="56" y="87"/>
                  </a:cubicBezTo>
                  <a:cubicBezTo>
                    <a:pt x="55" y="87"/>
                    <a:pt x="55" y="87"/>
                    <a:pt x="55" y="87"/>
                  </a:cubicBezTo>
                  <a:cubicBezTo>
                    <a:pt x="55" y="86"/>
                    <a:pt x="55" y="86"/>
                    <a:pt x="55" y="86"/>
                  </a:cubicBezTo>
                  <a:lnTo>
                    <a:pt x="56" y="86"/>
                  </a:lnTo>
                  <a:close/>
                  <a:moveTo>
                    <a:pt x="57" y="99"/>
                  </a:moveTo>
                  <a:cubicBezTo>
                    <a:pt x="57" y="100"/>
                    <a:pt x="57" y="100"/>
                    <a:pt x="57" y="100"/>
                  </a:cubicBezTo>
                  <a:cubicBezTo>
                    <a:pt x="57" y="101"/>
                    <a:pt x="57" y="101"/>
                    <a:pt x="57" y="101"/>
                  </a:cubicBezTo>
                  <a:cubicBezTo>
                    <a:pt x="57" y="101"/>
                    <a:pt x="57" y="101"/>
                    <a:pt x="57" y="101"/>
                  </a:cubicBezTo>
                  <a:cubicBezTo>
                    <a:pt x="56" y="100"/>
                    <a:pt x="56" y="100"/>
                    <a:pt x="56" y="100"/>
                  </a:cubicBezTo>
                  <a:cubicBezTo>
                    <a:pt x="56" y="100"/>
                    <a:pt x="56" y="100"/>
                    <a:pt x="56" y="100"/>
                  </a:cubicBezTo>
                  <a:lnTo>
                    <a:pt x="57" y="99"/>
                  </a:lnTo>
                  <a:close/>
                  <a:moveTo>
                    <a:pt x="57" y="82"/>
                  </a:moveTo>
                  <a:cubicBezTo>
                    <a:pt x="57" y="83"/>
                    <a:pt x="57" y="83"/>
                    <a:pt x="57" y="83"/>
                  </a:cubicBezTo>
                  <a:cubicBezTo>
                    <a:pt x="57" y="83"/>
                    <a:pt x="57" y="83"/>
                    <a:pt x="57" y="83"/>
                  </a:cubicBezTo>
                  <a:cubicBezTo>
                    <a:pt x="56" y="83"/>
                    <a:pt x="56" y="83"/>
                    <a:pt x="56" y="83"/>
                  </a:cubicBezTo>
                  <a:lnTo>
                    <a:pt x="57" y="82"/>
                  </a:lnTo>
                  <a:close/>
                  <a:moveTo>
                    <a:pt x="57" y="124"/>
                  </a:moveTo>
                  <a:cubicBezTo>
                    <a:pt x="58" y="125"/>
                    <a:pt x="58" y="125"/>
                    <a:pt x="58" y="125"/>
                  </a:cubicBezTo>
                  <a:cubicBezTo>
                    <a:pt x="58" y="125"/>
                    <a:pt x="58" y="125"/>
                    <a:pt x="58" y="125"/>
                  </a:cubicBezTo>
                  <a:cubicBezTo>
                    <a:pt x="57" y="125"/>
                    <a:pt x="57" y="125"/>
                    <a:pt x="57" y="125"/>
                  </a:cubicBezTo>
                  <a:lnTo>
                    <a:pt x="57" y="124"/>
                  </a:lnTo>
                  <a:close/>
                  <a:moveTo>
                    <a:pt x="57" y="93"/>
                  </a:moveTo>
                  <a:cubicBezTo>
                    <a:pt x="58" y="93"/>
                    <a:pt x="58" y="93"/>
                    <a:pt x="58" y="93"/>
                  </a:cubicBezTo>
                  <a:cubicBezTo>
                    <a:pt x="58" y="93"/>
                    <a:pt x="58" y="93"/>
                    <a:pt x="58" y="93"/>
                  </a:cubicBezTo>
                  <a:cubicBezTo>
                    <a:pt x="57" y="94"/>
                    <a:pt x="57" y="94"/>
                    <a:pt x="57" y="94"/>
                  </a:cubicBezTo>
                  <a:cubicBezTo>
                    <a:pt x="57" y="94"/>
                    <a:pt x="57" y="94"/>
                    <a:pt x="57" y="94"/>
                  </a:cubicBezTo>
                  <a:cubicBezTo>
                    <a:pt x="58" y="94"/>
                    <a:pt x="58" y="94"/>
                    <a:pt x="58" y="94"/>
                  </a:cubicBezTo>
                  <a:cubicBezTo>
                    <a:pt x="57" y="94"/>
                    <a:pt x="57" y="94"/>
                    <a:pt x="57" y="94"/>
                  </a:cubicBezTo>
                  <a:lnTo>
                    <a:pt x="57" y="93"/>
                  </a:lnTo>
                  <a:close/>
                  <a:moveTo>
                    <a:pt x="57" y="127"/>
                  </a:moveTo>
                  <a:cubicBezTo>
                    <a:pt x="58" y="127"/>
                    <a:pt x="58" y="127"/>
                    <a:pt x="58" y="127"/>
                  </a:cubicBezTo>
                  <a:cubicBezTo>
                    <a:pt x="58" y="128"/>
                    <a:pt x="58" y="128"/>
                    <a:pt x="58" y="128"/>
                  </a:cubicBezTo>
                  <a:cubicBezTo>
                    <a:pt x="58" y="128"/>
                    <a:pt x="58" y="128"/>
                    <a:pt x="58" y="128"/>
                  </a:cubicBezTo>
                  <a:cubicBezTo>
                    <a:pt x="58" y="129"/>
                    <a:pt x="58" y="129"/>
                    <a:pt x="58" y="129"/>
                  </a:cubicBezTo>
                  <a:cubicBezTo>
                    <a:pt x="57" y="128"/>
                    <a:pt x="57" y="128"/>
                    <a:pt x="57" y="128"/>
                  </a:cubicBezTo>
                  <a:lnTo>
                    <a:pt x="57" y="127"/>
                  </a:lnTo>
                  <a:close/>
                  <a:moveTo>
                    <a:pt x="58" y="123"/>
                  </a:moveTo>
                  <a:cubicBezTo>
                    <a:pt x="58" y="123"/>
                    <a:pt x="58" y="123"/>
                    <a:pt x="58" y="123"/>
                  </a:cubicBezTo>
                  <a:cubicBezTo>
                    <a:pt x="58" y="124"/>
                    <a:pt x="58" y="124"/>
                    <a:pt x="58" y="124"/>
                  </a:cubicBezTo>
                  <a:cubicBezTo>
                    <a:pt x="58" y="124"/>
                    <a:pt x="58" y="124"/>
                    <a:pt x="58" y="124"/>
                  </a:cubicBezTo>
                  <a:lnTo>
                    <a:pt x="58" y="123"/>
                  </a:lnTo>
                  <a:close/>
                  <a:moveTo>
                    <a:pt x="58" y="73"/>
                  </a:moveTo>
                  <a:cubicBezTo>
                    <a:pt x="58" y="73"/>
                    <a:pt x="58" y="73"/>
                    <a:pt x="58" y="73"/>
                  </a:cubicBezTo>
                  <a:cubicBezTo>
                    <a:pt x="58" y="74"/>
                    <a:pt x="58" y="74"/>
                    <a:pt x="58" y="74"/>
                  </a:cubicBezTo>
                  <a:cubicBezTo>
                    <a:pt x="58" y="74"/>
                    <a:pt x="58" y="74"/>
                    <a:pt x="58" y="74"/>
                  </a:cubicBezTo>
                  <a:lnTo>
                    <a:pt x="58" y="73"/>
                  </a:lnTo>
                  <a:close/>
                  <a:moveTo>
                    <a:pt x="59" y="116"/>
                  </a:moveTo>
                  <a:cubicBezTo>
                    <a:pt x="59" y="117"/>
                    <a:pt x="59" y="117"/>
                    <a:pt x="59" y="117"/>
                  </a:cubicBezTo>
                  <a:cubicBezTo>
                    <a:pt x="59" y="117"/>
                    <a:pt x="59" y="117"/>
                    <a:pt x="59" y="117"/>
                  </a:cubicBezTo>
                  <a:cubicBezTo>
                    <a:pt x="59" y="117"/>
                    <a:pt x="59" y="117"/>
                    <a:pt x="59" y="117"/>
                  </a:cubicBezTo>
                  <a:cubicBezTo>
                    <a:pt x="58" y="117"/>
                    <a:pt x="58" y="117"/>
                    <a:pt x="58" y="117"/>
                  </a:cubicBezTo>
                  <a:cubicBezTo>
                    <a:pt x="58" y="116"/>
                    <a:pt x="58" y="116"/>
                    <a:pt x="58" y="116"/>
                  </a:cubicBezTo>
                  <a:lnTo>
                    <a:pt x="59" y="116"/>
                  </a:lnTo>
                  <a:close/>
                  <a:moveTo>
                    <a:pt x="59" y="139"/>
                  </a:moveTo>
                  <a:cubicBezTo>
                    <a:pt x="60" y="140"/>
                    <a:pt x="60" y="140"/>
                    <a:pt x="60" y="140"/>
                  </a:cubicBezTo>
                  <a:cubicBezTo>
                    <a:pt x="59" y="140"/>
                    <a:pt x="59" y="140"/>
                    <a:pt x="59" y="140"/>
                  </a:cubicBezTo>
                  <a:cubicBezTo>
                    <a:pt x="58" y="140"/>
                    <a:pt x="58" y="140"/>
                    <a:pt x="58" y="140"/>
                  </a:cubicBezTo>
                  <a:cubicBezTo>
                    <a:pt x="58" y="139"/>
                    <a:pt x="58" y="139"/>
                    <a:pt x="58" y="139"/>
                  </a:cubicBezTo>
                  <a:lnTo>
                    <a:pt x="59" y="139"/>
                  </a:lnTo>
                  <a:close/>
                  <a:moveTo>
                    <a:pt x="58" y="143"/>
                  </a:moveTo>
                  <a:cubicBezTo>
                    <a:pt x="59" y="143"/>
                    <a:pt x="59" y="143"/>
                    <a:pt x="59" y="143"/>
                  </a:cubicBezTo>
                  <a:cubicBezTo>
                    <a:pt x="59" y="144"/>
                    <a:pt x="59" y="144"/>
                    <a:pt x="59" y="144"/>
                  </a:cubicBezTo>
                  <a:cubicBezTo>
                    <a:pt x="58" y="144"/>
                    <a:pt x="58" y="144"/>
                    <a:pt x="58" y="144"/>
                  </a:cubicBezTo>
                  <a:lnTo>
                    <a:pt x="58" y="143"/>
                  </a:lnTo>
                  <a:close/>
                  <a:moveTo>
                    <a:pt x="59" y="167"/>
                  </a:moveTo>
                  <a:cubicBezTo>
                    <a:pt x="59" y="167"/>
                    <a:pt x="59" y="167"/>
                    <a:pt x="59" y="167"/>
                  </a:cubicBezTo>
                  <a:cubicBezTo>
                    <a:pt x="59" y="168"/>
                    <a:pt x="59" y="168"/>
                    <a:pt x="59" y="168"/>
                  </a:cubicBezTo>
                  <a:cubicBezTo>
                    <a:pt x="59" y="168"/>
                    <a:pt x="59" y="168"/>
                    <a:pt x="59" y="168"/>
                  </a:cubicBezTo>
                  <a:cubicBezTo>
                    <a:pt x="58" y="168"/>
                    <a:pt x="58" y="168"/>
                    <a:pt x="58" y="168"/>
                  </a:cubicBezTo>
                  <a:lnTo>
                    <a:pt x="59" y="167"/>
                  </a:lnTo>
                  <a:close/>
                  <a:moveTo>
                    <a:pt x="59" y="72"/>
                  </a:moveTo>
                  <a:cubicBezTo>
                    <a:pt x="59" y="72"/>
                    <a:pt x="59" y="72"/>
                    <a:pt x="59" y="72"/>
                  </a:cubicBezTo>
                  <a:cubicBezTo>
                    <a:pt x="59" y="71"/>
                    <a:pt x="59" y="71"/>
                    <a:pt x="59" y="71"/>
                  </a:cubicBezTo>
                  <a:cubicBezTo>
                    <a:pt x="59" y="71"/>
                    <a:pt x="59" y="71"/>
                    <a:pt x="59" y="71"/>
                  </a:cubicBezTo>
                  <a:lnTo>
                    <a:pt x="59" y="72"/>
                  </a:lnTo>
                  <a:close/>
                  <a:moveTo>
                    <a:pt x="59" y="89"/>
                  </a:moveTo>
                  <a:cubicBezTo>
                    <a:pt x="59" y="89"/>
                    <a:pt x="59" y="89"/>
                    <a:pt x="59" y="89"/>
                  </a:cubicBezTo>
                  <a:cubicBezTo>
                    <a:pt x="59" y="89"/>
                    <a:pt x="59" y="89"/>
                    <a:pt x="59" y="89"/>
                  </a:cubicBezTo>
                  <a:cubicBezTo>
                    <a:pt x="59" y="89"/>
                    <a:pt x="59" y="89"/>
                    <a:pt x="59" y="89"/>
                  </a:cubicBezTo>
                  <a:close/>
                  <a:moveTo>
                    <a:pt x="59" y="110"/>
                  </a:moveTo>
                  <a:cubicBezTo>
                    <a:pt x="59" y="110"/>
                    <a:pt x="59" y="110"/>
                    <a:pt x="59" y="110"/>
                  </a:cubicBezTo>
                  <a:cubicBezTo>
                    <a:pt x="59" y="111"/>
                    <a:pt x="59" y="111"/>
                    <a:pt x="59" y="111"/>
                  </a:cubicBezTo>
                  <a:cubicBezTo>
                    <a:pt x="59" y="111"/>
                    <a:pt x="59" y="111"/>
                    <a:pt x="59" y="111"/>
                  </a:cubicBezTo>
                  <a:lnTo>
                    <a:pt x="59" y="110"/>
                  </a:lnTo>
                  <a:close/>
                  <a:moveTo>
                    <a:pt x="59" y="129"/>
                  </a:moveTo>
                  <a:cubicBezTo>
                    <a:pt x="60" y="129"/>
                    <a:pt x="60" y="129"/>
                    <a:pt x="60" y="129"/>
                  </a:cubicBezTo>
                  <a:cubicBezTo>
                    <a:pt x="60" y="129"/>
                    <a:pt x="60" y="129"/>
                    <a:pt x="60" y="129"/>
                  </a:cubicBezTo>
                  <a:cubicBezTo>
                    <a:pt x="59" y="129"/>
                    <a:pt x="59" y="129"/>
                    <a:pt x="59" y="129"/>
                  </a:cubicBezTo>
                  <a:close/>
                  <a:moveTo>
                    <a:pt x="59" y="81"/>
                  </a:moveTo>
                  <a:cubicBezTo>
                    <a:pt x="60" y="81"/>
                    <a:pt x="60" y="81"/>
                    <a:pt x="60" y="81"/>
                  </a:cubicBezTo>
                  <a:cubicBezTo>
                    <a:pt x="60" y="81"/>
                    <a:pt x="60" y="81"/>
                    <a:pt x="60" y="81"/>
                  </a:cubicBezTo>
                  <a:cubicBezTo>
                    <a:pt x="60" y="82"/>
                    <a:pt x="60" y="82"/>
                    <a:pt x="60" y="82"/>
                  </a:cubicBezTo>
                  <a:cubicBezTo>
                    <a:pt x="60" y="82"/>
                    <a:pt x="60" y="82"/>
                    <a:pt x="60" y="82"/>
                  </a:cubicBezTo>
                  <a:cubicBezTo>
                    <a:pt x="59" y="81"/>
                    <a:pt x="59" y="81"/>
                    <a:pt x="59" y="81"/>
                  </a:cubicBezTo>
                  <a:close/>
                  <a:moveTo>
                    <a:pt x="60" y="91"/>
                  </a:moveTo>
                  <a:cubicBezTo>
                    <a:pt x="60" y="91"/>
                    <a:pt x="60" y="91"/>
                    <a:pt x="60" y="91"/>
                  </a:cubicBezTo>
                  <a:cubicBezTo>
                    <a:pt x="61" y="92"/>
                    <a:pt x="61" y="92"/>
                    <a:pt x="61" y="92"/>
                  </a:cubicBezTo>
                  <a:cubicBezTo>
                    <a:pt x="60" y="92"/>
                    <a:pt x="60" y="92"/>
                    <a:pt x="60" y="92"/>
                  </a:cubicBezTo>
                  <a:cubicBezTo>
                    <a:pt x="60" y="92"/>
                    <a:pt x="60" y="92"/>
                    <a:pt x="60" y="92"/>
                  </a:cubicBezTo>
                  <a:cubicBezTo>
                    <a:pt x="60" y="92"/>
                    <a:pt x="60" y="92"/>
                    <a:pt x="60" y="92"/>
                  </a:cubicBezTo>
                  <a:lnTo>
                    <a:pt x="60" y="91"/>
                  </a:lnTo>
                  <a:close/>
                  <a:moveTo>
                    <a:pt x="60" y="107"/>
                  </a:moveTo>
                  <a:cubicBezTo>
                    <a:pt x="60" y="107"/>
                    <a:pt x="60" y="107"/>
                    <a:pt x="60" y="107"/>
                  </a:cubicBezTo>
                  <a:cubicBezTo>
                    <a:pt x="60" y="107"/>
                    <a:pt x="60" y="107"/>
                    <a:pt x="60" y="107"/>
                  </a:cubicBezTo>
                  <a:cubicBezTo>
                    <a:pt x="60" y="107"/>
                    <a:pt x="60" y="107"/>
                    <a:pt x="60" y="107"/>
                  </a:cubicBezTo>
                  <a:close/>
                  <a:moveTo>
                    <a:pt x="60" y="120"/>
                  </a:moveTo>
                  <a:cubicBezTo>
                    <a:pt x="60" y="120"/>
                    <a:pt x="60" y="120"/>
                    <a:pt x="60" y="120"/>
                  </a:cubicBezTo>
                  <a:cubicBezTo>
                    <a:pt x="60" y="121"/>
                    <a:pt x="60" y="121"/>
                    <a:pt x="60" y="121"/>
                  </a:cubicBezTo>
                  <a:cubicBezTo>
                    <a:pt x="60" y="121"/>
                    <a:pt x="60" y="121"/>
                    <a:pt x="60" y="121"/>
                  </a:cubicBezTo>
                  <a:cubicBezTo>
                    <a:pt x="60" y="121"/>
                    <a:pt x="60" y="121"/>
                    <a:pt x="60" y="121"/>
                  </a:cubicBezTo>
                  <a:lnTo>
                    <a:pt x="60" y="120"/>
                  </a:lnTo>
                  <a:close/>
                  <a:moveTo>
                    <a:pt x="60" y="77"/>
                  </a:moveTo>
                  <a:cubicBezTo>
                    <a:pt x="61" y="77"/>
                    <a:pt x="61" y="77"/>
                    <a:pt x="61" y="77"/>
                  </a:cubicBezTo>
                  <a:cubicBezTo>
                    <a:pt x="61" y="77"/>
                    <a:pt x="61" y="77"/>
                    <a:pt x="61" y="77"/>
                  </a:cubicBezTo>
                  <a:cubicBezTo>
                    <a:pt x="60" y="77"/>
                    <a:pt x="60" y="77"/>
                    <a:pt x="60" y="77"/>
                  </a:cubicBezTo>
                  <a:cubicBezTo>
                    <a:pt x="60" y="77"/>
                    <a:pt x="60" y="77"/>
                    <a:pt x="60" y="77"/>
                  </a:cubicBezTo>
                  <a:close/>
                  <a:moveTo>
                    <a:pt x="61" y="75"/>
                  </a:moveTo>
                  <a:cubicBezTo>
                    <a:pt x="61" y="76"/>
                    <a:pt x="61" y="76"/>
                    <a:pt x="61" y="76"/>
                  </a:cubicBezTo>
                  <a:cubicBezTo>
                    <a:pt x="60" y="75"/>
                    <a:pt x="60" y="75"/>
                    <a:pt x="60" y="75"/>
                  </a:cubicBezTo>
                  <a:cubicBezTo>
                    <a:pt x="60" y="75"/>
                    <a:pt x="60" y="75"/>
                    <a:pt x="60" y="75"/>
                  </a:cubicBezTo>
                  <a:lnTo>
                    <a:pt x="61" y="75"/>
                  </a:lnTo>
                  <a:close/>
                  <a:moveTo>
                    <a:pt x="61" y="82"/>
                  </a:moveTo>
                  <a:cubicBezTo>
                    <a:pt x="62" y="82"/>
                    <a:pt x="62" y="82"/>
                    <a:pt x="62" y="82"/>
                  </a:cubicBezTo>
                  <a:cubicBezTo>
                    <a:pt x="62" y="83"/>
                    <a:pt x="62" y="83"/>
                    <a:pt x="62" y="83"/>
                  </a:cubicBezTo>
                  <a:cubicBezTo>
                    <a:pt x="61" y="83"/>
                    <a:pt x="61" y="83"/>
                    <a:pt x="61" y="83"/>
                  </a:cubicBezTo>
                  <a:cubicBezTo>
                    <a:pt x="60" y="83"/>
                    <a:pt x="60" y="83"/>
                    <a:pt x="60" y="83"/>
                  </a:cubicBezTo>
                  <a:lnTo>
                    <a:pt x="61" y="82"/>
                  </a:lnTo>
                  <a:close/>
                  <a:moveTo>
                    <a:pt x="61" y="102"/>
                  </a:moveTo>
                  <a:cubicBezTo>
                    <a:pt x="61" y="102"/>
                    <a:pt x="61" y="102"/>
                    <a:pt x="61" y="102"/>
                  </a:cubicBezTo>
                  <a:cubicBezTo>
                    <a:pt x="61" y="102"/>
                    <a:pt x="62" y="103"/>
                    <a:pt x="62" y="105"/>
                  </a:cubicBezTo>
                  <a:cubicBezTo>
                    <a:pt x="62" y="105"/>
                    <a:pt x="62" y="105"/>
                    <a:pt x="62" y="105"/>
                  </a:cubicBezTo>
                  <a:cubicBezTo>
                    <a:pt x="60" y="103"/>
                    <a:pt x="60" y="103"/>
                    <a:pt x="60" y="103"/>
                  </a:cubicBezTo>
                  <a:lnTo>
                    <a:pt x="61" y="102"/>
                  </a:lnTo>
                  <a:close/>
                  <a:moveTo>
                    <a:pt x="61" y="145"/>
                  </a:moveTo>
                  <a:cubicBezTo>
                    <a:pt x="61" y="145"/>
                    <a:pt x="61" y="145"/>
                    <a:pt x="61" y="145"/>
                  </a:cubicBezTo>
                  <a:cubicBezTo>
                    <a:pt x="62" y="145"/>
                    <a:pt x="62" y="146"/>
                    <a:pt x="62" y="147"/>
                  </a:cubicBezTo>
                  <a:cubicBezTo>
                    <a:pt x="63" y="147"/>
                    <a:pt x="63" y="147"/>
                    <a:pt x="63" y="147"/>
                  </a:cubicBezTo>
                  <a:cubicBezTo>
                    <a:pt x="63" y="148"/>
                    <a:pt x="63" y="148"/>
                    <a:pt x="63" y="148"/>
                  </a:cubicBezTo>
                  <a:cubicBezTo>
                    <a:pt x="63" y="148"/>
                    <a:pt x="63" y="148"/>
                    <a:pt x="63" y="148"/>
                  </a:cubicBezTo>
                  <a:cubicBezTo>
                    <a:pt x="60" y="146"/>
                    <a:pt x="60" y="146"/>
                    <a:pt x="60" y="146"/>
                  </a:cubicBezTo>
                  <a:lnTo>
                    <a:pt x="61" y="145"/>
                  </a:lnTo>
                  <a:close/>
                  <a:moveTo>
                    <a:pt x="62" y="79"/>
                  </a:moveTo>
                  <a:cubicBezTo>
                    <a:pt x="62" y="79"/>
                    <a:pt x="62" y="79"/>
                    <a:pt x="62" y="79"/>
                  </a:cubicBezTo>
                  <a:cubicBezTo>
                    <a:pt x="62" y="79"/>
                    <a:pt x="62" y="79"/>
                    <a:pt x="62" y="79"/>
                  </a:cubicBezTo>
                  <a:cubicBezTo>
                    <a:pt x="62" y="80"/>
                    <a:pt x="62" y="80"/>
                    <a:pt x="62" y="80"/>
                  </a:cubicBezTo>
                  <a:cubicBezTo>
                    <a:pt x="62" y="80"/>
                    <a:pt x="62" y="80"/>
                    <a:pt x="62" y="80"/>
                  </a:cubicBezTo>
                  <a:cubicBezTo>
                    <a:pt x="62" y="80"/>
                    <a:pt x="62" y="80"/>
                    <a:pt x="62" y="80"/>
                  </a:cubicBezTo>
                  <a:cubicBezTo>
                    <a:pt x="62" y="81"/>
                    <a:pt x="62" y="81"/>
                    <a:pt x="62" y="81"/>
                  </a:cubicBezTo>
                  <a:cubicBezTo>
                    <a:pt x="61" y="80"/>
                    <a:pt x="61" y="80"/>
                    <a:pt x="61" y="80"/>
                  </a:cubicBezTo>
                  <a:lnTo>
                    <a:pt x="62" y="79"/>
                  </a:lnTo>
                  <a:close/>
                  <a:moveTo>
                    <a:pt x="62" y="119"/>
                  </a:moveTo>
                  <a:cubicBezTo>
                    <a:pt x="62" y="119"/>
                    <a:pt x="62" y="119"/>
                    <a:pt x="62" y="119"/>
                  </a:cubicBezTo>
                  <a:cubicBezTo>
                    <a:pt x="62" y="119"/>
                    <a:pt x="62" y="119"/>
                    <a:pt x="62" y="119"/>
                  </a:cubicBezTo>
                  <a:cubicBezTo>
                    <a:pt x="62" y="120"/>
                    <a:pt x="62" y="120"/>
                    <a:pt x="62" y="120"/>
                  </a:cubicBezTo>
                  <a:cubicBezTo>
                    <a:pt x="62" y="120"/>
                    <a:pt x="62" y="120"/>
                    <a:pt x="62" y="120"/>
                  </a:cubicBezTo>
                  <a:lnTo>
                    <a:pt x="62" y="119"/>
                  </a:lnTo>
                  <a:close/>
                  <a:moveTo>
                    <a:pt x="62" y="131"/>
                  </a:moveTo>
                  <a:cubicBezTo>
                    <a:pt x="62" y="131"/>
                    <a:pt x="62" y="131"/>
                    <a:pt x="62" y="131"/>
                  </a:cubicBezTo>
                  <a:cubicBezTo>
                    <a:pt x="62" y="132"/>
                    <a:pt x="62" y="132"/>
                    <a:pt x="62" y="132"/>
                  </a:cubicBezTo>
                  <a:cubicBezTo>
                    <a:pt x="62" y="132"/>
                    <a:pt x="62" y="132"/>
                    <a:pt x="62" y="132"/>
                  </a:cubicBezTo>
                  <a:cubicBezTo>
                    <a:pt x="62" y="132"/>
                    <a:pt x="62" y="132"/>
                    <a:pt x="62" y="132"/>
                  </a:cubicBezTo>
                  <a:lnTo>
                    <a:pt x="62" y="131"/>
                  </a:lnTo>
                  <a:close/>
                  <a:moveTo>
                    <a:pt x="62" y="44"/>
                  </a:moveTo>
                  <a:cubicBezTo>
                    <a:pt x="62" y="45"/>
                    <a:pt x="62" y="45"/>
                    <a:pt x="62" y="45"/>
                  </a:cubicBezTo>
                  <a:cubicBezTo>
                    <a:pt x="62" y="45"/>
                    <a:pt x="62" y="45"/>
                    <a:pt x="62" y="45"/>
                  </a:cubicBezTo>
                  <a:cubicBezTo>
                    <a:pt x="62" y="44"/>
                    <a:pt x="62" y="44"/>
                    <a:pt x="62" y="44"/>
                  </a:cubicBezTo>
                  <a:close/>
                  <a:moveTo>
                    <a:pt x="62" y="76"/>
                  </a:moveTo>
                  <a:cubicBezTo>
                    <a:pt x="63" y="76"/>
                    <a:pt x="63" y="76"/>
                    <a:pt x="63" y="76"/>
                  </a:cubicBezTo>
                  <a:cubicBezTo>
                    <a:pt x="63" y="77"/>
                    <a:pt x="63" y="77"/>
                    <a:pt x="63" y="77"/>
                  </a:cubicBezTo>
                  <a:cubicBezTo>
                    <a:pt x="63" y="77"/>
                    <a:pt x="63" y="77"/>
                    <a:pt x="63" y="77"/>
                  </a:cubicBezTo>
                  <a:cubicBezTo>
                    <a:pt x="62" y="77"/>
                    <a:pt x="62" y="77"/>
                    <a:pt x="62" y="77"/>
                  </a:cubicBezTo>
                  <a:cubicBezTo>
                    <a:pt x="62" y="77"/>
                    <a:pt x="62" y="77"/>
                    <a:pt x="62" y="77"/>
                  </a:cubicBezTo>
                  <a:lnTo>
                    <a:pt x="62" y="76"/>
                  </a:lnTo>
                  <a:close/>
                  <a:moveTo>
                    <a:pt x="62" y="87"/>
                  </a:moveTo>
                  <a:cubicBezTo>
                    <a:pt x="63" y="87"/>
                    <a:pt x="63" y="87"/>
                    <a:pt x="63" y="87"/>
                  </a:cubicBezTo>
                  <a:cubicBezTo>
                    <a:pt x="63" y="87"/>
                    <a:pt x="63" y="87"/>
                    <a:pt x="63" y="87"/>
                  </a:cubicBezTo>
                  <a:cubicBezTo>
                    <a:pt x="62" y="87"/>
                    <a:pt x="62" y="87"/>
                    <a:pt x="62" y="87"/>
                  </a:cubicBezTo>
                  <a:close/>
                  <a:moveTo>
                    <a:pt x="62" y="73"/>
                  </a:moveTo>
                  <a:cubicBezTo>
                    <a:pt x="63" y="73"/>
                    <a:pt x="63" y="73"/>
                    <a:pt x="63" y="73"/>
                  </a:cubicBezTo>
                  <a:cubicBezTo>
                    <a:pt x="62" y="73"/>
                    <a:pt x="62" y="73"/>
                    <a:pt x="62" y="73"/>
                  </a:cubicBezTo>
                  <a:close/>
                  <a:moveTo>
                    <a:pt x="63" y="163"/>
                  </a:moveTo>
                  <a:cubicBezTo>
                    <a:pt x="64" y="163"/>
                    <a:pt x="64" y="164"/>
                    <a:pt x="65" y="166"/>
                  </a:cubicBezTo>
                  <a:cubicBezTo>
                    <a:pt x="65" y="167"/>
                    <a:pt x="65" y="167"/>
                    <a:pt x="65" y="167"/>
                  </a:cubicBezTo>
                  <a:cubicBezTo>
                    <a:pt x="65" y="167"/>
                    <a:pt x="65" y="167"/>
                    <a:pt x="65" y="167"/>
                  </a:cubicBezTo>
                  <a:cubicBezTo>
                    <a:pt x="64" y="167"/>
                    <a:pt x="63" y="166"/>
                    <a:pt x="63" y="165"/>
                  </a:cubicBezTo>
                  <a:cubicBezTo>
                    <a:pt x="62" y="164"/>
                    <a:pt x="62" y="164"/>
                    <a:pt x="62" y="164"/>
                  </a:cubicBezTo>
                  <a:cubicBezTo>
                    <a:pt x="62" y="163"/>
                    <a:pt x="62" y="163"/>
                    <a:pt x="62" y="163"/>
                  </a:cubicBezTo>
                  <a:lnTo>
                    <a:pt x="63" y="163"/>
                  </a:lnTo>
                  <a:close/>
                  <a:moveTo>
                    <a:pt x="63" y="20"/>
                  </a:moveTo>
                  <a:cubicBezTo>
                    <a:pt x="63" y="21"/>
                    <a:pt x="63" y="21"/>
                    <a:pt x="63" y="21"/>
                  </a:cubicBezTo>
                  <a:cubicBezTo>
                    <a:pt x="63" y="21"/>
                    <a:pt x="63" y="21"/>
                    <a:pt x="63" y="21"/>
                  </a:cubicBezTo>
                  <a:cubicBezTo>
                    <a:pt x="63" y="20"/>
                    <a:pt x="63" y="20"/>
                    <a:pt x="63" y="20"/>
                  </a:cubicBezTo>
                  <a:close/>
                  <a:moveTo>
                    <a:pt x="64" y="81"/>
                  </a:moveTo>
                  <a:cubicBezTo>
                    <a:pt x="64" y="82"/>
                    <a:pt x="64" y="82"/>
                    <a:pt x="64" y="82"/>
                  </a:cubicBezTo>
                  <a:cubicBezTo>
                    <a:pt x="64" y="83"/>
                    <a:pt x="64" y="83"/>
                    <a:pt x="64" y="83"/>
                  </a:cubicBezTo>
                  <a:cubicBezTo>
                    <a:pt x="63" y="83"/>
                    <a:pt x="63" y="83"/>
                    <a:pt x="63" y="83"/>
                  </a:cubicBezTo>
                  <a:cubicBezTo>
                    <a:pt x="63" y="82"/>
                    <a:pt x="63" y="82"/>
                    <a:pt x="63" y="82"/>
                  </a:cubicBezTo>
                  <a:lnTo>
                    <a:pt x="64" y="81"/>
                  </a:lnTo>
                  <a:close/>
                  <a:moveTo>
                    <a:pt x="63" y="84"/>
                  </a:moveTo>
                  <a:cubicBezTo>
                    <a:pt x="64" y="84"/>
                    <a:pt x="64" y="84"/>
                    <a:pt x="64" y="84"/>
                  </a:cubicBezTo>
                  <a:cubicBezTo>
                    <a:pt x="64" y="84"/>
                    <a:pt x="64" y="84"/>
                    <a:pt x="64" y="84"/>
                  </a:cubicBezTo>
                  <a:cubicBezTo>
                    <a:pt x="63" y="85"/>
                    <a:pt x="63" y="85"/>
                    <a:pt x="63" y="85"/>
                  </a:cubicBezTo>
                  <a:cubicBezTo>
                    <a:pt x="63" y="84"/>
                    <a:pt x="63" y="84"/>
                    <a:pt x="63" y="84"/>
                  </a:cubicBezTo>
                  <a:close/>
                  <a:moveTo>
                    <a:pt x="63" y="67"/>
                  </a:moveTo>
                  <a:cubicBezTo>
                    <a:pt x="64" y="67"/>
                    <a:pt x="64" y="67"/>
                    <a:pt x="64" y="67"/>
                  </a:cubicBezTo>
                  <a:cubicBezTo>
                    <a:pt x="64" y="66"/>
                    <a:pt x="64" y="66"/>
                    <a:pt x="64" y="66"/>
                  </a:cubicBezTo>
                  <a:cubicBezTo>
                    <a:pt x="63" y="66"/>
                    <a:pt x="63" y="66"/>
                    <a:pt x="63" y="66"/>
                  </a:cubicBezTo>
                  <a:lnTo>
                    <a:pt x="63" y="67"/>
                  </a:lnTo>
                  <a:close/>
                  <a:moveTo>
                    <a:pt x="64" y="72"/>
                  </a:moveTo>
                  <a:cubicBezTo>
                    <a:pt x="64" y="72"/>
                    <a:pt x="64" y="72"/>
                    <a:pt x="64" y="72"/>
                  </a:cubicBezTo>
                  <a:cubicBezTo>
                    <a:pt x="65" y="72"/>
                    <a:pt x="65" y="72"/>
                    <a:pt x="65" y="72"/>
                  </a:cubicBezTo>
                  <a:cubicBezTo>
                    <a:pt x="64" y="73"/>
                    <a:pt x="64" y="73"/>
                    <a:pt x="64" y="73"/>
                  </a:cubicBezTo>
                  <a:cubicBezTo>
                    <a:pt x="64" y="73"/>
                    <a:pt x="64" y="73"/>
                    <a:pt x="64" y="73"/>
                  </a:cubicBezTo>
                  <a:cubicBezTo>
                    <a:pt x="63" y="72"/>
                    <a:pt x="63" y="72"/>
                    <a:pt x="63" y="72"/>
                  </a:cubicBezTo>
                  <a:lnTo>
                    <a:pt x="64" y="72"/>
                  </a:lnTo>
                  <a:close/>
                  <a:moveTo>
                    <a:pt x="64" y="73"/>
                  </a:moveTo>
                  <a:cubicBezTo>
                    <a:pt x="64" y="73"/>
                    <a:pt x="64" y="73"/>
                    <a:pt x="64" y="73"/>
                  </a:cubicBezTo>
                  <a:cubicBezTo>
                    <a:pt x="64" y="74"/>
                    <a:pt x="64" y="74"/>
                    <a:pt x="64" y="74"/>
                  </a:cubicBezTo>
                  <a:cubicBezTo>
                    <a:pt x="64" y="74"/>
                    <a:pt x="64" y="74"/>
                    <a:pt x="64" y="74"/>
                  </a:cubicBezTo>
                  <a:cubicBezTo>
                    <a:pt x="63" y="74"/>
                    <a:pt x="63" y="74"/>
                    <a:pt x="63" y="74"/>
                  </a:cubicBezTo>
                  <a:cubicBezTo>
                    <a:pt x="63" y="74"/>
                    <a:pt x="63" y="74"/>
                    <a:pt x="63" y="74"/>
                  </a:cubicBezTo>
                  <a:lnTo>
                    <a:pt x="64" y="73"/>
                  </a:lnTo>
                  <a:close/>
                  <a:moveTo>
                    <a:pt x="63" y="80"/>
                  </a:moveTo>
                  <a:cubicBezTo>
                    <a:pt x="64" y="80"/>
                    <a:pt x="64" y="80"/>
                    <a:pt x="64" y="80"/>
                  </a:cubicBezTo>
                  <a:cubicBezTo>
                    <a:pt x="64" y="81"/>
                    <a:pt x="64" y="81"/>
                    <a:pt x="64" y="81"/>
                  </a:cubicBezTo>
                  <a:cubicBezTo>
                    <a:pt x="63" y="81"/>
                    <a:pt x="63" y="81"/>
                    <a:pt x="63" y="81"/>
                  </a:cubicBezTo>
                  <a:lnTo>
                    <a:pt x="63" y="80"/>
                  </a:lnTo>
                  <a:close/>
                  <a:moveTo>
                    <a:pt x="64" y="70"/>
                  </a:moveTo>
                  <a:cubicBezTo>
                    <a:pt x="64" y="70"/>
                    <a:pt x="64" y="70"/>
                    <a:pt x="64" y="70"/>
                  </a:cubicBezTo>
                  <a:cubicBezTo>
                    <a:pt x="64" y="70"/>
                    <a:pt x="64" y="70"/>
                    <a:pt x="64" y="70"/>
                  </a:cubicBezTo>
                  <a:close/>
                  <a:moveTo>
                    <a:pt x="64" y="146"/>
                  </a:moveTo>
                  <a:cubicBezTo>
                    <a:pt x="65" y="146"/>
                    <a:pt x="65" y="146"/>
                    <a:pt x="65" y="147"/>
                  </a:cubicBezTo>
                  <a:cubicBezTo>
                    <a:pt x="65" y="147"/>
                    <a:pt x="65" y="147"/>
                    <a:pt x="65" y="147"/>
                  </a:cubicBezTo>
                  <a:cubicBezTo>
                    <a:pt x="64" y="146"/>
                    <a:pt x="64" y="146"/>
                    <a:pt x="64" y="146"/>
                  </a:cubicBezTo>
                  <a:cubicBezTo>
                    <a:pt x="64" y="146"/>
                    <a:pt x="64" y="146"/>
                    <a:pt x="64" y="146"/>
                  </a:cubicBezTo>
                  <a:close/>
                  <a:moveTo>
                    <a:pt x="65" y="77"/>
                  </a:moveTo>
                  <a:cubicBezTo>
                    <a:pt x="65" y="77"/>
                    <a:pt x="65" y="77"/>
                    <a:pt x="65" y="77"/>
                  </a:cubicBezTo>
                  <a:cubicBezTo>
                    <a:pt x="65" y="78"/>
                    <a:pt x="65" y="78"/>
                    <a:pt x="65" y="78"/>
                  </a:cubicBezTo>
                  <a:cubicBezTo>
                    <a:pt x="64" y="78"/>
                    <a:pt x="64" y="78"/>
                    <a:pt x="64" y="78"/>
                  </a:cubicBezTo>
                  <a:cubicBezTo>
                    <a:pt x="64" y="78"/>
                    <a:pt x="64" y="78"/>
                    <a:pt x="64" y="78"/>
                  </a:cubicBezTo>
                  <a:cubicBezTo>
                    <a:pt x="64" y="78"/>
                    <a:pt x="64" y="78"/>
                    <a:pt x="64" y="78"/>
                  </a:cubicBezTo>
                  <a:lnTo>
                    <a:pt x="65" y="77"/>
                  </a:lnTo>
                  <a:close/>
                  <a:moveTo>
                    <a:pt x="65" y="87"/>
                  </a:moveTo>
                  <a:cubicBezTo>
                    <a:pt x="66" y="88"/>
                    <a:pt x="66" y="88"/>
                    <a:pt x="66" y="88"/>
                  </a:cubicBezTo>
                  <a:cubicBezTo>
                    <a:pt x="65" y="88"/>
                    <a:pt x="65" y="88"/>
                    <a:pt x="65" y="88"/>
                  </a:cubicBezTo>
                  <a:cubicBezTo>
                    <a:pt x="64" y="88"/>
                    <a:pt x="64" y="88"/>
                    <a:pt x="64" y="88"/>
                  </a:cubicBezTo>
                  <a:cubicBezTo>
                    <a:pt x="64" y="88"/>
                    <a:pt x="64" y="88"/>
                    <a:pt x="64" y="88"/>
                  </a:cubicBezTo>
                  <a:lnTo>
                    <a:pt x="65" y="87"/>
                  </a:lnTo>
                  <a:close/>
                  <a:moveTo>
                    <a:pt x="65" y="140"/>
                  </a:moveTo>
                  <a:cubicBezTo>
                    <a:pt x="66" y="141"/>
                    <a:pt x="66" y="141"/>
                    <a:pt x="66" y="141"/>
                  </a:cubicBezTo>
                  <a:cubicBezTo>
                    <a:pt x="66" y="142"/>
                    <a:pt x="66" y="142"/>
                    <a:pt x="66" y="142"/>
                  </a:cubicBezTo>
                  <a:cubicBezTo>
                    <a:pt x="65" y="141"/>
                    <a:pt x="64" y="141"/>
                    <a:pt x="64" y="140"/>
                  </a:cubicBezTo>
                  <a:cubicBezTo>
                    <a:pt x="65" y="140"/>
                    <a:pt x="65" y="140"/>
                    <a:pt x="65" y="140"/>
                  </a:cubicBezTo>
                  <a:close/>
                  <a:moveTo>
                    <a:pt x="66" y="80"/>
                  </a:moveTo>
                  <a:cubicBezTo>
                    <a:pt x="66" y="80"/>
                    <a:pt x="66" y="80"/>
                    <a:pt x="66" y="80"/>
                  </a:cubicBezTo>
                  <a:cubicBezTo>
                    <a:pt x="67" y="81"/>
                    <a:pt x="67" y="81"/>
                    <a:pt x="67" y="81"/>
                  </a:cubicBezTo>
                  <a:cubicBezTo>
                    <a:pt x="67" y="81"/>
                    <a:pt x="66" y="81"/>
                    <a:pt x="65" y="81"/>
                  </a:cubicBezTo>
                  <a:cubicBezTo>
                    <a:pt x="65" y="81"/>
                    <a:pt x="65" y="81"/>
                    <a:pt x="65" y="81"/>
                  </a:cubicBezTo>
                  <a:cubicBezTo>
                    <a:pt x="65" y="81"/>
                    <a:pt x="65" y="81"/>
                    <a:pt x="65" y="81"/>
                  </a:cubicBezTo>
                  <a:lnTo>
                    <a:pt x="66" y="80"/>
                  </a:lnTo>
                  <a:close/>
                  <a:moveTo>
                    <a:pt x="66" y="71"/>
                  </a:moveTo>
                  <a:cubicBezTo>
                    <a:pt x="66" y="71"/>
                    <a:pt x="66" y="71"/>
                    <a:pt x="66" y="71"/>
                  </a:cubicBezTo>
                  <a:cubicBezTo>
                    <a:pt x="66" y="72"/>
                    <a:pt x="66" y="72"/>
                    <a:pt x="66" y="72"/>
                  </a:cubicBezTo>
                  <a:cubicBezTo>
                    <a:pt x="66" y="72"/>
                    <a:pt x="66" y="72"/>
                    <a:pt x="66" y="72"/>
                  </a:cubicBezTo>
                  <a:cubicBezTo>
                    <a:pt x="66" y="72"/>
                    <a:pt x="66" y="72"/>
                    <a:pt x="66" y="72"/>
                  </a:cubicBezTo>
                  <a:cubicBezTo>
                    <a:pt x="65" y="72"/>
                    <a:pt x="65" y="72"/>
                    <a:pt x="65" y="72"/>
                  </a:cubicBezTo>
                  <a:cubicBezTo>
                    <a:pt x="65" y="71"/>
                    <a:pt x="65" y="71"/>
                    <a:pt x="65" y="71"/>
                  </a:cubicBezTo>
                  <a:cubicBezTo>
                    <a:pt x="66" y="71"/>
                    <a:pt x="66" y="71"/>
                    <a:pt x="66" y="71"/>
                  </a:cubicBezTo>
                  <a:close/>
                  <a:moveTo>
                    <a:pt x="66" y="90"/>
                  </a:moveTo>
                  <a:cubicBezTo>
                    <a:pt x="67" y="90"/>
                    <a:pt x="67" y="90"/>
                    <a:pt x="67" y="90"/>
                  </a:cubicBezTo>
                  <a:cubicBezTo>
                    <a:pt x="66" y="91"/>
                    <a:pt x="66" y="91"/>
                    <a:pt x="66" y="91"/>
                  </a:cubicBezTo>
                  <a:cubicBezTo>
                    <a:pt x="66" y="90"/>
                    <a:pt x="66" y="90"/>
                    <a:pt x="66" y="90"/>
                  </a:cubicBezTo>
                  <a:close/>
                  <a:moveTo>
                    <a:pt x="66" y="30"/>
                  </a:moveTo>
                  <a:cubicBezTo>
                    <a:pt x="66" y="33"/>
                    <a:pt x="66" y="33"/>
                    <a:pt x="66" y="33"/>
                  </a:cubicBezTo>
                  <a:cubicBezTo>
                    <a:pt x="67" y="33"/>
                    <a:pt x="67" y="33"/>
                    <a:pt x="67" y="33"/>
                  </a:cubicBezTo>
                  <a:cubicBezTo>
                    <a:pt x="67" y="30"/>
                    <a:pt x="67" y="30"/>
                    <a:pt x="67" y="30"/>
                  </a:cubicBezTo>
                  <a:lnTo>
                    <a:pt x="66" y="30"/>
                  </a:lnTo>
                  <a:close/>
                  <a:moveTo>
                    <a:pt x="67" y="77"/>
                  </a:moveTo>
                  <a:cubicBezTo>
                    <a:pt x="67" y="77"/>
                    <a:pt x="67" y="77"/>
                    <a:pt x="67" y="77"/>
                  </a:cubicBezTo>
                  <a:cubicBezTo>
                    <a:pt x="67" y="77"/>
                    <a:pt x="67" y="77"/>
                    <a:pt x="67" y="77"/>
                  </a:cubicBezTo>
                  <a:cubicBezTo>
                    <a:pt x="67" y="78"/>
                    <a:pt x="67" y="78"/>
                    <a:pt x="67" y="78"/>
                  </a:cubicBezTo>
                  <a:cubicBezTo>
                    <a:pt x="66" y="78"/>
                    <a:pt x="66" y="78"/>
                    <a:pt x="66" y="78"/>
                  </a:cubicBezTo>
                  <a:cubicBezTo>
                    <a:pt x="66" y="77"/>
                    <a:pt x="66" y="77"/>
                    <a:pt x="66" y="77"/>
                  </a:cubicBezTo>
                  <a:cubicBezTo>
                    <a:pt x="66" y="77"/>
                    <a:pt x="66" y="77"/>
                    <a:pt x="66" y="77"/>
                  </a:cubicBezTo>
                  <a:cubicBezTo>
                    <a:pt x="66" y="77"/>
                    <a:pt x="66" y="77"/>
                    <a:pt x="66" y="77"/>
                  </a:cubicBezTo>
                  <a:lnTo>
                    <a:pt x="67" y="77"/>
                  </a:lnTo>
                  <a:close/>
                  <a:moveTo>
                    <a:pt x="67" y="82"/>
                  </a:moveTo>
                  <a:cubicBezTo>
                    <a:pt x="67" y="82"/>
                    <a:pt x="67" y="82"/>
                    <a:pt x="67" y="82"/>
                  </a:cubicBezTo>
                  <a:cubicBezTo>
                    <a:pt x="67" y="82"/>
                    <a:pt x="67" y="82"/>
                    <a:pt x="67" y="82"/>
                  </a:cubicBezTo>
                  <a:cubicBezTo>
                    <a:pt x="67" y="83"/>
                    <a:pt x="67" y="83"/>
                    <a:pt x="67" y="83"/>
                  </a:cubicBezTo>
                  <a:cubicBezTo>
                    <a:pt x="66" y="82"/>
                    <a:pt x="66" y="82"/>
                    <a:pt x="66" y="82"/>
                  </a:cubicBezTo>
                  <a:lnTo>
                    <a:pt x="67" y="82"/>
                  </a:lnTo>
                  <a:close/>
                  <a:moveTo>
                    <a:pt x="66" y="94"/>
                  </a:moveTo>
                  <a:cubicBezTo>
                    <a:pt x="67" y="94"/>
                    <a:pt x="67" y="94"/>
                    <a:pt x="67" y="94"/>
                  </a:cubicBezTo>
                  <a:cubicBezTo>
                    <a:pt x="67" y="94"/>
                    <a:pt x="67" y="94"/>
                    <a:pt x="67" y="94"/>
                  </a:cubicBezTo>
                  <a:cubicBezTo>
                    <a:pt x="66" y="94"/>
                    <a:pt x="66" y="94"/>
                    <a:pt x="66" y="94"/>
                  </a:cubicBezTo>
                  <a:close/>
                  <a:moveTo>
                    <a:pt x="67" y="98"/>
                  </a:moveTo>
                  <a:cubicBezTo>
                    <a:pt x="68" y="99"/>
                    <a:pt x="68" y="99"/>
                    <a:pt x="68" y="99"/>
                  </a:cubicBezTo>
                  <a:cubicBezTo>
                    <a:pt x="68" y="99"/>
                    <a:pt x="68" y="99"/>
                    <a:pt x="68" y="99"/>
                  </a:cubicBezTo>
                  <a:cubicBezTo>
                    <a:pt x="67" y="100"/>
                    <a:pt x="67" y="100"/>
                    <a:pt x="67" y="100"/>
                  </a:cubicBezTo>
                  <a:cubicBezTo>
                    <a:pt x="66" y="99"/>
                    <a:pt x="66" y="99"/>
                    <a:pt x="66" y="99"/>
                  </a:cubicBezTo>
                  <a:lnTo>
                    <a:pt x="67" y="98"/>
                  </a:lnTo>
                  <a:close/>
                  <a:moveTo>
                    <a:pt x="67" y="136"/>
                  </a:moveTo>
                  <a:cubicBezTo>
                    <a:pt x="67" y="136"/>
                    <a:pt x="67" y="136"/>
                    <a:pt x="67" y="136"/>
                  </a:cubicBezTo>
                  <a:cubicBezTo>
                    <a:pt x="67" y="136"/>
                    <a:pt x="67" y="136"/>
                    <a:pt x="67" y="136"/>
                  </a:cubicBezTo>
                  <a:cubicBezTo>
                    <a:pt x="67" y="137"/>
                    <a:pt x="67" y="137"/>
                    <a:pt x="67" y="137"/>
                  </a:cubicBezTo>
                  <a:cubicBezTo>
                    <a:pt x="66" y="137"/>
                    <a:pt x="66" y="137"/>
                    <a:pt x="66" y="137"/>
                  </a:cubicBezTo>
                  <a:cubicBezTo>
                    <a:pt x="66" y="136"/>
                    <a:pt x="66" y="136"/>
                    <a:pt x="66" y="136"/>
                  </a:cubicBezTo>
                  <a:cubicBezTo>
                    <a:pt x="66" y="136"/>
                    <a:pt x="66" y="136"/>
                    <a:pt x="66" y="136"/>
                  </a:cubicBezTo>
                  <a:cubicBezTo>
                    <a:pt x="66" y="136"/>
                    <a:pt x="66" y="136"/>
                    <a:pt x="66" y="136"/>
                  </a:cubicBezTo>
                  <a:lnTo>
                    <a:pt x="67" y="136"/>
                  </a:lnTo>
                  <a:close/>
                  <a:moveTo>
                    <a:pt x="66" y="84"/>
                  </a:moveTo>
                  <a:cubicBezTo>
                    <a:pt x="67" y="84"/>
                    <a:pt x="67" y="84"/>
                    <a:pt x="67" y="84"/>
                  </a:cubicBezTo>
                  <a:cubicBezTo>
                    <a:pt x="67" y="86"/>
                    <a:pt x="67" y="86"/>
                    <a:pt x="67" y="86"/>
                  </a:cubicBezTo>
                  <a:cubicBezTo>
                    <a:pt x="67" y="86"/>
                    <a:pt x="67" y="86"/>
                    <a:pt x="67" y="86"/>
                  </a:cubicBezTo>
                  <a:cubicBezTo>
                    <a:pt x="67" y="86"/>
                    <a:pt x="67" y="86"/>
                    <a:pt x="67" y="86"/>
                  </a:cubicBezTo>
                  <a:cubicBezTo>
                    <a:pt x="66" y="86"/>
                    <a:pt x="66" y="86"/>
                    <a:pt x="66" y="86"/>
                  </a:cubicBezTo>
                  <a:lnTo>
                    <a:pt x="66" y="84"/>
                  </a:lnTo>
                  <a:close/>
                  <a:moveTo>
                    <a:pt x="67" y="92"/>
                  </a:moveTo>
                  <a:cubicBezTo>
                    <a:pt x="67" y="92"/>
                    <a:pt x="67" y="92"/>
                    <a:pt x="67" y="92"/>
                  </a:cubicBezTo>
                  <a:cubicBezTo>
                    <a:pt x="67" y="93"/>
                    <a:pt x="67" y="93"/>
                    <a:pt x="67" y="93"/>
                  </a:cubicBezTo>
                  <a:cubicBezTo>
                    <a:pt x="66" y="92"/>
                    <a:pt x="66" y="92"/>
                    <a:pt x="66" y="92"/>
                  </a:cubicBezTo>
                  <a:lnTo>
                    <a:pt x="67" y="92"/>
                  </a:lnTo>
                  <a:close/>
                  <a:moveTo>
                    <a:pt x="66" y="142"/>
                  </a:moveTo>
                  <a:cubicBezTo>
                    <a:pt x="67" y="142"/>
                    <a:pt x="67" y="142"/>
                    <a:pt x="67" y="142"/>
                  </a:cubicBezTo>
                  <a:cubicBezTo>
                    <a:pt x="67" y="142"/>
                    <a:pt x="67" y="142"/>
                    <a:pt x="67" y="142"/>
                  </a:cubicBezTo>
                  <a:cubicBezTo>
                    <a:pt x="66" y="142"/>
                    <a:pt x="66" y="142"/>
                    <a:pt x="66" y="142"/>
                  </a:cubicBezTo>
                  <a:close/>
                  <a:moveTo>
                    <a:pt x="67" y="168"/>
                  </a:moveTo>
                  <a:cubicBezTo>
                    <a:pt x="67" y="169"/>
                    <a:pt x="67" y="169"/>
                    <a:pt x="67" y="169"/>
                  </a:cubicBezTo>
                  <a:cubicBezTo>
                    <a:pt x="67" y="170"/>
                    <a:pt x="67" y="170"/>
                    <a:pt x="67" y="170"/>
                  </a:cubicBezTo>
                  <a:cubicBezTo>
                    <a:pt x="66" y="169"/>
                    <a:pt x="66" y="169"/>
                    <a:pt x="66" y="169"/>
                  </a:cubicBezTo>
                  <a:cubicBezTo>
                    <a:pt x="67" y="168"/>
                    <a:pt x="67" y="168"/>
                    <a:pt x="67" y="168"/>
                  </a:cubicBezTo>
                  <a:close/>
                  <a:moveTo>
                    <a:pt x="67" y="71"/>
                  </a:moveTo>
                  <a:cubicBezTo>
                    <a:pt x="67" y="72"/>
                    <a:pt x="67" y="72"/>
                    <a:pt x="67" y="72"/>
                  </a:cubicBezTo>
                  <a:cubicBezTo>
                    <a:pt x="67" y="72"/>
                    <a:pt x="67" y="72"/>
                    <a:pt x="67" y="72"/>
                  </a:cubicBezTo>
                  <a:cubicBezTo>
                    <a:pt x="67" y="72"/>
                    <a:pt x="67" y="72"/>
                    <a:pt x="67" y="72"/>
                  </a:cubicBezTo>
                  <a:cubicBezTo>
                    <a:pt x="67" y="72"/>
                    <a:pt x="67" y="72"/>
                    <a:pt x="67" y="72"/>
                  </a:cubicBezTo>
                  <a:cubicBezTo>
                    <a:pt x="67" y="72"/>
                    <a:pt x="67" y="72"/>
                    <a:pt x="67" y="72"/>
                  </a:cubicBezTo>
                  <a:lnTo>
                    <a:pt x="67" y="71"/>
                  </a:lnTo>
                  <a:close/>
                  <a:moveTo>
                    <a:pt x="68" y="152"/>
                  </a:moveTo>
                  <a:cubicBezTo>
                    <a:pt x="69" y="153"/>
                    <a:pt x="69" y="153"/>
                    <a:pt x="69" y="153"/>
                  </a:cubicBezTo>
                  <a:cubicBezTo>
                    <a:pt x="68" y="153"/>
                    <a:pt x="68" y="153"/>
                    <a:pt x="68" y="153"/>
                  </a:cubicBezTo>
                  <a:cubicBezTo>
                    <a:pt x="68" y="153"/>
                    <a:pt x="68" y="153"/>
                    <a:pt x="68" y="153"/>
                  </a:cubicBezTo>
                  <a:cubicBezTo>
                    <a:pt x="67" y="152"/>
                    <a:pt x="67" y="152"/>
                    <a:pt x="67" y="152"/>
                  </a:cubicBezTo>
                  <a:cubicBezTo>
                    <a:pt x="67" y="152"/>
                    <a:pt x="67" y="152"/>
                    <a:pt x="67" y="152"/>
                  </a:cubicBezTo>
                  <a:lnTo>
                    <a:pt x="68" y="152"/>
                  </a:lnTo>
                  <a:close/>
                  <a:moveTo>
                    <a:pt x="68" y="46"/>
                  </a:moveTo>
                  <a:cubicBezTo>
                    <a:pt x="68" y="46"/>
                    <a:pt x="68" y="46"/>
                    <a:pt x="68" y="46"/>
                  </a:cubicBezTo>
                  <a:cubicBezTo>
                    <a:pt x="68" y="47"/>
                    <a:pt x="68" y="47"/>
                    <a:pt x="68" y="47"/>
                  </a:cubicBezTo>
                  <a:cubicBezTo>
                    <a:pt x="68" y="47"/>
                    <a:pt x="68" y="47"/>
                    <a:pt x="68" y="47"/>
                  </a:cubicBezTo>
                  <a:cubicBezTo>
                    <a:pt x="67" y="47"/>
                    <a:pt x="67" y="47"/>
                    <a:pt x="67" y="47"/>
                  </a:cubicBezTo>
                  <a:cubicBezTo>
                    <a:pt x="67" y="47"/>
                    <a:pt x="67" y="47"/>
                    <a:pt x="67" y="47"/>
                  </a:cubicBezTo>
                  <a:lnTo>
                    <a:pt x="68" y="46"/>
                  </a:lnTo>
                  <a:close/>
                  <a:moveTo>
                    <a:pt x="69" y="68"/>
                  </a:moveTo>
                  <a:cubicBezTo>
                    <a:pt x="69" y="69"/>
                    <a:pt x="69" y="69"/>
                    <a:pt x="69" y="69"/>
                  </a:cubicBezTo>
                  <a:cubicBezTo>
                    <a:pt x="69" y="70"/>
                    <a:pt x="69" y="70"/>
                    <a:pt x="69" y="70"/>
                  </a:cubicBezTo>
                  <a:cubicBezTo>
                    <a:pt x="69" y="70"/>
                    <a:pt x="69" y="70"/>
                    <a:pt x="69" y="70"/>
                  </a:cubicBezTo>
                  <a:cubicBezTo>
                    <a:pt x="68" y="70"/>
                    <a:pt x="68" y="70"/>
                    <a:pt x="68" y="70"/>
                  </a:cubicBezTo>
                  <a:cubicBezTo>
                    <a:pt x="68" y="69"/>
                    <a:pt x="68" y="69"/>
                    <a:pt x="68" y="69"/>
                  </a:cubicBezTo>
                  <a:cubicBezTo>
                    <a:pt x="68" y="69"/>
                    <a:pt x="68" y="69"/>
                    <a:pt x="68" y="69"/>
                  </a:cubicBezTo>
                  <a:lnTo>
                    <a:pt x="69" y="68"/>
                  </a:lnTo>
                  <a:close/>
                  <a:moveTo>
                    <a:pt x="68" y="70"/>
                  </a:moveTo>
                  <a:cubicBezTo>
                    <a:pt x="68" y="70"/>
                    <a:pt x="68" y="70"/>
                    <a:pt x="68" y="70"/>
                  </a:cubicBezTo>
                  <a:cubicBezTo>
                    <a:pt x="68" y="71"/>
                    <a:pt x="68" y="71"/>
                    <a:pt x="68" y="71"/>
                  </a:cubicBezTo>
                  <a:lnTo>
                    <a:pt x="68" y="70"/>
                  </a:lnTo>
                  <a:close/>
                  <a:moveTo>
                    <a:pt x="69" y="54"/>
                  </a:moveTo>
                  <a:cubicBezTo>
                    <a:pt x="69" y="54"/>
                    <a:pt x="69" y="54"/>
                    <a:pt x="69" y="54"/>
                  </a:cubicBezTo>
                  <a:cubicBezTo>
                    <a:pt x="69" y="54"/>
                    <a:pt x="69" y="54"/>
                    <a:pt x="69" y="54"/>
                  </a:cubicBezTo>
                  <a:cubicBezTo>
                    <a:pt x="68" y="54"/>
                    <a:pt x="68" y="54"/>
                    <a:pt x="68" y="54"/>
                  </a:cubicBezTo>
                  <a:cubicBezTo>
                    <a:pt x="68" y="54"/>
                    <a:pt x="68" y="54"/>
                    <a:pt x="68" y="54"/>
                  </a:cubicBezTo>
                  <a:lnTo>
                    <a:pt x="69" y="54"/>
                  </a:lnTo>
                  <a:close/>
                  <a:moveTo>
                    <a:pt x="69" y="137"/>
                  </a:moveTo>
                  <a:cubicBezTo>
                    <a:pt x="69" y="138"/>
                    <a:pt x="69" y="138"/>
                    <a:pt x="69" y="138"/>
                  </a:cubicBezTo>
                  <a:cubicBezTo>
                    <a:pt x="69" y="138"/>
                    <a:pt x="69" y="138"/>
                    <a:pt x="69" y="138"/>
                  </a:cubicBezTo>
                  <a:cubicBezTo>
                    <a:pt x="68" y="138"/>
                    <a:pt x="68" y="138"/>
                    <a:pt x="68" y="138"/>
                  </a:cubicBezTo>
                  <a:cubicBezTo>
                    <a:pt x="68" y="137"/>
                    <a:pt x="68" y="137"/>
                    <a:pt x="68" y="137"/>
                  </a:cubicBezTo>
                  <a:lnTo>
                    <a:pt x="69" y="137"/>
                  </a:lnTo>
                  <a:close/>
                  <a:moveTo>
                    <a:pt x="69" y="56"/>
                  </a:moveTo>
                  <a:cubicBezTo>
                    <a:pt x="69" y="56"/>
                    <a:pt x="69" y="56"/>
                    <a:pt x="69" y="56"/>
                  </a:cubicBezTo>
                  <a:cubicBezTo>
                    <a:pt x="70" y="57"/>
                    <a:pt x="70" y="57"/>
                    <a:pt x="70" y="57"/>
                  </a:cubicBezTo>
                  <a:cubicBezTo>
                    <a:pt x="69" y="58"/>
                    <a:pt x="69" y="58"/>
                    <a:pt x="69" y="58"/>
                  </a:cubicBezTo>
                  <a:cubicBezTo>
                    <a:pt x="68" y="57"/>
                    <a:pt x="68" y="57"/>
                    <a:pt x="68" y="57"/>
                  </a:cubicBezTo>
                  <a:lnTo>
                    <a:pt x="69" y="56"/>
                  </a:lnTo>
                  <a:close/>
                  <a:moveTo>
                    <a:pt x="68" y="118"/>
                  </a:moveTo>
                  <a:cubicBezTo>
                    <a:pt x="69" y="118"/>
                    <a:pt x="69" y="118"/>
                    <a:pt x="69" y="118"/>
                  </a:cubicBezTo>
                  <a:cubicBezTo>
                    <a:pt x="69" y="119"/>
                    <a:pt x="69" y="119"/>
                    <a:pt x="69" y="119"/>
                  </a:cubicBezTo>
                  <a:cubicBezTo>
                    <a:pt x="68" y="119"/>
                    <a:pt x="68" y="119"/>
                    <a:pt x="68" y="119"/>
                  </a:cubicBezTo>
                  <a:lnTo>
                    <a:pt x="68" y="118"/>
                  </a:lnTo>
                  <a:close/>
                  <a:moveTo>
                    <a:pt x="69" y="48"/>
                  </a:moveTo>
                  <a:cubicBezTo>
                    <a:pt x="70" y="48"/>
                    <a:pt x="70" y="48"/>
                    <a:pt x="70" y="48"/>
                  </a:cubicBezTo>
                  <a:cubicBezTo>
                    <a:pt x="70" y="48"/>
                    <a:pt x="70" y="48"/>
                    <a:pt x="70" y="48"/>
                  </a:cubicBezTo>
                  <a:cubicBezTo>
                    <a:pt x="69" y="48"/>
                    <a:pt x="69" y="48"/>
                    <a:pt x="69" y="48"/>
                  </a:cubicBezTo>
                  <a:cubicBezTo>
                    <a:pt x="69" y="48"/>
                    <a:pt x="69" y="48"/>
                    <a:pt x="69" y="48"/>
                  </a:cubicBezTo>
                  <a:cubicBezTo>
                    <a:pt x="69" y="48"/>
                    <a:pt x="69" y="48"/>
                    <a:pt x="69" y="48"/>
                  </a:cubicBezTo>
                  <a:close/>
                  <a:moveTo>
                    <a:pt x="69" y="75"/>
                  </a:moveTo>
                  <a:cubicBezTo>
                    <a:pt x="69" y="75"/>
                    <a:pt x="69" y="75"/>
                    <a:pt x="69" y="75"/>
                  </a:cubicBezTo>
                  <a:cubicBezTo>
                    <a:pt x="69" y="75"/>
                    <a:pt x="69" y="75"/>
                    <a:pt x="69" y="75"/>
                  </a:cubicBezTo>
                  <a:cubicBezTo>
                    <a:pt x="69" y="75"/>
                    <a:pt x="69" y="75"/>
                    <a:pt x="69" y="75"/>
                  </a:cubicBezTo>
                  <a:close/>
                  <a:moveTo>
                    <a:pt x="69" y="93"/>
                  </a:moveTo>
                  <a:cubicBezTo>
                    <a:pt x="69" y="93"/>
                    <a:pt x="69" y="93"/>
                    <a:pt x="69" y="93"/>
                  </a:cubicBezTo>
                  <a:cubicBezTo>
                    <a:pt x="69" y="93"/>
                    <a:pt x="69" y="93"/>
                    <a:pt x="69" y="93"/>
                  </a:cubicBezTo>
                  <a:cubicBezTo>
                    <a:pt x="69" y="93"/>
                    <a:pt x="69" y="93"/>
                    <a:pt x="69" y="93"/>
                  </a:cubicBezTo>
                  <a:close/>
                  <a:moveTo>
                    <a:pt x="69" y="52"/>
                  </a:moveTo>
                  <a:cubicBezTo>
                    <a:pt x="70" y="53"/>
                    <a:pt x="70" y="53"/>
                    <a:pt x="70" y="53"/>
                  </a:cubicBezTo>
                  <a:cubicBezTo>
                    <a:pt x="69" y="53"/>
                    <a:pt x="69" y="53"/>
                    <a:pt x="69" y="53"/>
                  </a:cubicBezTo>
                  <a:cubicBezTo>
                    <a:pt x="69" y="53"/>
                    <a:pt x="69" y="53"/>
                    <a:pt x="69" y="53"/>
                  </a:cubicBezTo>
                  <a:cubicBezTo>
                    <a:pt x="69" y="53"/>
                    <a:pt x="69" y="53"/>
                    <a:pt x="69" y="53"/>
                  </a:cubicBezTo>
                  <a:lnTo>
                    <a:pt x="69" y="52"/>
                  </a:lnTo>
                  <a:close/>
                  <a:moveTo>
                    <a:pt x="69" y="77"/>
                  </a:moveTo>
                  <a:cubicBezTo>
                    <a:pt x="69" y="77"/>
                    <a:pt x="69" y="77"/>
                    <a:pt x="69" y="77"/>
                  </a:cubicBezTo>
                  <a:cubicBezTo>
                    <a:pt x="69" y="77"/>
                    <a:pt x="69" y="77"/>
                    <a:pt x="69" y="77"/>
                  </a:cubicBezTo>
                  <a:cubicBezTo>
                    <a:pt x="69" y="77"/>
                    <a:pt x="69" y="77"/>
                    <a:pt x="69" y="77"/>
                  </a:cubicBezTo>
                  <a:close/>
                  <a:moveTo>
                    <a:pt x="70" y="55"/>
                  </a:moveTo>
                  <a:cubicBezTo>
                    <a:pt x="70" y="55"/>
                    <a:pt x="70" y="55"/>
                    <a:pt x="70" y="55"/>
                  </a:cubicBezTo>
                  <a:cubicBezTo>
                    <a:pt x="70" y="56"/>
                    <a:pt x="70" y="56"/>
                    <a:pt x="70" y="56"/>
                  </a:cubicBezTo>
                  <a:cubicBezTo>
                    <a:pt x="70" y="56"/>
                    <a:pt x="70" y="56"/>
                    <a:pt x="70" y="56"/>
                  </a:cubicBezTo>
                  <a:cubicBezTo>
                    <a:pt x="70" y="56"/>
                    <a:pt x="70" y="56"/>
                    <a:pt x="70" y="56"/>
                  </a:cubicBezTo>
                  <a:cubicBezTo>
                    <a:pt x="69" y="56"/>
                    <a:pt x="69" y="56"/>
                    <a:pt x="69" y="56"/>
                  </a:cubicBezTo>
                  <a:cubicBezTo>
                    <a:pt x="69" y="55"/>
                    <a:pt x="69" y="55"/>
                    <a:pt x="69" y="55"/>
                  </a:cubicBezTo>
                  <a:cubicBezTo>
                    <a:pt x="70" y="55"/>
                    <a:pt x="70" y="55"/>
                    <a:pt x="70" y="55"/>
                  </a:cubicBezTo>
                  <a:close/>
                  <a:moveTo>
                    <a:pt x="70" y="107"/>
                  </a:moveTo>
                  <a:cubicBezTo>
                    <a:pt x="70" y="107"/>
                    <a:pt x="70" y="107"/>
                    <a:pt x="70" y="107"/>
                  </a:cubicBezTo>
                  <a:cubicBezTo>
                    <a:pt x="70" y="108"/>
                    <a:pt x="70" y="108"/>
                    <a:pt x="70" y="108"/>
                  </a:cubicBezTo>
                  <a:cubicBezTo>
                    <a:pt x="69" y="108"/>
                    <a:pt x="69" y="108"/>
                    <a:pt x="69" y="108"/>
                  </a:cubicBezTo>
                  <a:cubicBezTo>
                    <a:pt x="69" y="107"/>
                    <a:pt x="69" y="107"/>
                    <a:pt x="69" y="107"/>
                  </a:cubicBezTo>
                  <a:lnTo>
                    <a:pt x="70" y="107"/>
                  </a:lnTo>
                  <a:close/>
                  <a:moveTo>
                    <a:pt x="72" y="127"/>
                  </a:moveTo>
                  <a:cubicBezTo>
                    <a:pt x="72" y="127"/>
                    <a:pt x="72" y="127"/>
                    <a:pt x="73" y="129"/>
                  </a:cubicBezTo>
                  <a:cubicBezTo>
                    <a:pt x="73" y="129"/>
                    <a:pt x="74" y="129"/>
                    <a:pt x="74" y="129"/>
                  </a:cubicBezTo>
                  <a:cubicBezTo>
                    <a:pt x="74" y="130"/>
                    <a:pt x="74" y="130"/>
                    <a:pt x="74" y="130"/>
                  </a:cubicBezTo>
                  <a:cubicBezTo>
                    <a:pt x="73" y="131"/>
                    <a:pt x="73" y="131"/>
                    <a:pt x="73" y="131"/>
                  </a:cubicBezTo>
                  <a:cubicBezTo>
                    <a:pt x="73" y="132"/>
                    <a:pt x="73" y="132"/>
                    <a:pt x="73" y="132"/>
                  </a:cubicBezTo>
                  <a:cubicBezTo>
                    <a:pt x="73" y="133"/>
                    <a:pt x="73" y="133"/>
                    <a:pt x="73" y="133"/>
                  </a:cubicBezTo>
                  <a:cubicBezTo>
                    <a:pt x="73" y="134"/>
                    <a:pt x="73" y="134"/>
                    <a:pt x="73" y="134"/>
                  </a:cubicBezTo>
                  <a:cubicBezTo>
                    <a:pt x="72" y="134"/>
                    <a:pt x="71" y="133"/>
                    <a:pt x="71" y="130"/>
                  </a:cubicBezTo>
                  <a:cubicBezTo>
                    <a:pt x="70" y="130"/>
                    <a:pt x="70" y="130"/>
                    <a:pt x="69" y="128"/>
                  </a:cubicBezTo>
                  <a:cubicBezTo>
                    <a:pt x="70" y="127"/>
                    <a:pt x="71" y="127"/>
                    <a:pt x="72" y="127"/>
                  </a:cubicBezTo>
                  <a:moveTo>
                    <a:pt x="70" y="72"/>
                  </a:moveTo>
                  <a:cubicBezTo>
                    <a:pt x="70" y="72"/>
                    <a:pt x="70" y="72"/>
                    <a:pt x="70" y="72"/>
                  </a:cubicBezTo>
                  <a:cubicBezTo>
                    <a:pt x="70" y="72"/>
                    <a:pt x="70" y="72"/>
                    <a:pt x="70" y="72"/>
                  </a:cubicBezTo>
                  <a:cubicBezTo>
                    <a:pt x="70" y="72"/>
                    <a:pt x="70" y="72"/>
                    <a:pt x="70" y="72"/>
                  </a:cubicBezTo>
                  <a:close/>
                  <a:moveTo>
                    <a:pt x="71" y="115"/>
                  </a:moveTo>
                  <a:cubicBezTo>
                    <a:pt x="71" y="115"/>
                    <a:pt x="71" y="115"/>
                    <a:pt x="71" y="115"/>
                  </a:cubicBezTo>
                  <a:cubicBezTo>
                    <a:pt x="71" y="115"/>
                    <a:pt x="71" y="115"/>
                    <a:pt x="71" y="115"/>
                  </a:cubicBezTo>
                  <a:cubicBezTo>
                    <a:pt x="71" y="116"/>
                    <a:pt x="71" y="116"/>
                    <a:pt x="71" y="116"/>
                  </a:cubicBezTo>
                  <a:cubicBezTo>
                    <a:pt x="71" y="116"/>
                    <a:pt x="71" y="116"/>
                    <a:pt x="71" y="116"/>
                  </a:cubicBezTo>
                  <a:cubicBezTo>
                    <a:pt x="71" y="115"/>
                    <a:pt x="71" y="115"/>
                    <a:pt x="71" y="115"/>
                  </a:cubicBezTo>
                  <a:cubicBezTo>
                    <a:pt x="71" y="115"/>
                    <a:pt x="71" y="115"/>
                    <a:pt x="71" y="115"/>
                  </a:cubicBezTo>
                  <a:cubicBezTo>
                    <a:pt x="71" y="115"/>
                    <a:pt x="71" y="115"/>
                    <a:pt x="71" y="115"/>
                  </a:cubicBezTo>
                  <a:close/>
                  <a:moveTo>
                    <a:pt x="72" y="58"/>
                  </a:moveTo>
                  <a:cubicBezTo>
                    <a:pt x="72" y="58"/>
                    <a:pt x="72" y="58"/>
                    <a:pt x="72" y="58"/>
                  </a:cubicBezTo>
                  <a:cubicBezTo>
                    <a:pt x="72" y="59"/>
                    <a:pt x="72" y="59"/>
                    <a:pt x="72" y="59"/>
                  </a:cubicBezTo>
                  <a:cubicBezTo>
                    <a:pt x="71" y="59"/>
                    <a:pt x="71" y="59"/>
                    <a:pt x="71" y="59"/>
                  </a:cubicBezTo>
                  <a:cubicBezTo>
                    <a:pt x="71" y="59"/>
                    <a:pt x="71" y="59"/>
                    <a:pt x="71" y="59"/>
                  </a:cubicBezTo>
                  <a:cubicBezTo>
                    <a:pt x="71" y="59"/>
                    <a:pt x="71" y="59"/>
                    <a:pt x="71" y="59"/>
                  </a:cubicBezTo>
                  <a:lnTo>
                    <a:pt x="72" y="58"/>
                  </a:lnTo>
                  <a:close/>
                  <a:moveTo>
                    <a:pt x="71" y="75"/>
                  </a:moveTo>
                  <a:cubicBezTo>
                    <a:pt x="71" y="75"/>
                    <a:pt x="71" y="75"/>
                    <a:pt x="71" y="75"/>
                  </a:cubicBezTo>
                  <a:cubicBezTo>
                    <a:pt x="71" y="75"/>
                    <a:pt x="71" y="75"/>
                    <a:pt x="71" y="75"/>
                  </a:cubicBezTo>
                  <a:cubicBezTo>
                    <a:pt x="71" y="75"/>
                    <a:pt x="71" y="75"/>
                    <a:pt x="71" y="75"/>
                  </a:cubicBezTo>
                  <a:close/>
                  <a:moveTo>
                    <a:pt x="71" y="74"/>
                  </a:moveTo>
                  <a:cubicBezTo>
                    <a:pt x="72" y="74"/>
                    <a:pt x="72" y="74"/>
                    <a:pt x="72" y="74"/>
                  </a:cubicBezTo>
                  <a:cubicBezTo>
                    <a:pt x="72" y="74"/>
                    <a:pt x="72" y="74"/>
                    <a:pt x="72" y="74"/>
                  </a:cubicBezTo>
                  <a:cubicBezTo>
                    <a:pt x="71" y="74"/>
                    <a:pt x="71" y="74"/>
                    <a:pt x="71" y="74"/>
                  </a:cubicBezTo>
                  <a:close/>
                  <a:moveTo>
                    <a:pt x="73" y="76"/>
                  </a:moveTo>
                  <a:cubicBezTo>
                    <a:pt x="73" y="77"/>
                    <a:pt x="73" y="77"/>
                    <a:pt x="73" y="77"/>
                  </a:cubicBezTo>
                  <a:cubicBezTo>
                    <a:pt x="73" y="77"/>
                    <a:pt x="73" y="77"/>
                    <a:pt x="73" y="77"/>
                  </a:cubicBezTo>
                  <a:cubicBezTo>
                    <a:pt x="72" y="77"/>
                    <a:pt x="72" y="77"/>
                    <a:pt x="72" y="77"/>
                  </a:cubicBezTo>
                  <a:cubicBezTo>
                    <a:pt x="72" y="76"/>
                    <a:pt x="72" y="76"/>
                    <a:pt x="72" y="76"/>
                  </a:cubicBezTo>
                  <a:cubicBezTo>
                    <a:pt x="72" y="76"/>
                    <a:pt x="72" y="76"/>
                    <a:pt x="72" y="76"/>
                  </a:cubicBezTo>
                  <a:lnTo>
                    <a:pt x="73" y="76"/>
                  </a:lnTo>
                  <a:close/>
                  <a:moveTo>
                    <a:pt x="72" y="101"/>
                  </a:moveTo>
                  <a:cubicBezTo>
                    <a:pt x="72" y="101"/>
                    <a:pt x="72" y="101"/>
                    <a:pt x="72" y="101"/>
                  </a:cubicBezTo>
                  <a:cubicBezTo>
                    <a:pt x="72" y="102"/>
                    <a:pt x="72" y="102"/>
                    <a:pt x="72" y="102"/>
                  </a:cubicBezTo>
                  <a:cubicBezTo>
                    <a:pt x="72" y="102"/>
                    <a:pt x="72" y="102"/>
                    <a:pt x="72" y="102"/>
                  </a:cubicBezTo>
                  <a:lnTo>
                    <a:pt x="72" y="101"/>
                  </a:lnTo>
                  <a:close/>
                  <a:moveTo>
                    <a:pt x="73" y="70"/>
                  </a:moveTo>
                  <a:cubicBezTo>
                    <a:pt x="73" y="70"/>
                    <a:pt x="73" y="70"/>
                    <a:pt x="73" y="70"/>
                  </a:cubicBezTo>
                  <a:cubicBezTo>
                    <a:pt x="73" y="70"/>
                    <a:pt x="73" y="70"/>
                    <a:pt x="73" y="70"/>
                  </a:cubicBezTo>
                  <a:cubicBezTo>
                    <a:pt x="73" y="70"/>
                    <a:pt x="73" y="70"/>
                    <a:pt x="73" y="70"/>
                  </a:cubicBezTo>
                  <a:cubicBezTo>
                    <a:pt x="73" y="70"/>
                    <a:pt x="73" y="70"/>
                    <a:pt x="73" y="70"/>
                  </a:cubicBezTo>
                  <a:close/>
                  <a:moveTo>
                    <a:pt x="73" y="72"/>
                  </a:moveTo>
                  <a:cubicBezTo>
                    <a:pt x="73" y="72"/>
                    <a:pt x="73" y="72"/>
                    <a:pt x="73" y="72"/>
                  </a:cubicBezTo>
                  <a:cubicBezTo>
                    <a:pt x="73" y="72"/>
                    <a:pt x="73" y="72"/>
                    <a:pt x="73" y="72"/>
                  </a:cubicBezTo>
                  <a:cubicBezTo>
                    <a:pt x="73" y="72"/>
                    <a:pt x="73" y="72"/>
                    <a:pt x="73" y="72"/>
                  </a:cubicBezTo>
                  <a:close/>
                  <a:moveTo>
                    <a:pt x="73" y="113"/>
                  </a:moveTo>
                  <a:cubicBezTo>
                    <a:pt x="73" y="113"/>
                    <a:pt x="73" y="113"/>
                    <a:pt x="73" y="113"/>
                  </a:cubicBezTo>
                  <a:cubicBezTo>
                    <a:pt x="74" y="113"/>
                    <a:pt x="74" y="113"/>
                    <a:pt x="74" y="113"/>
                  </a:cubicBezTo>
                  <a:cubicBezTo>
                    <a:pt x="74" y="113"/>
                    <a:pt x="74" y="113"/>
                    <a:pt x="74" y="113"/>
                  </a:cubicBezTo>
                  <a:cubicBezTo>
                    <a:pt x="73" y="113"/>
                    <a:pt x="73" y="113"/>
                    <a:pt x="73" y="113"/>
                  </a:cubicBezTo>
                  <a:close/>
                  <a:moveTo>
                    <a:pt x="74" y="81"/>
                  </a:moveTo>
                  <a:cubicBezTo>
                    <a:pt x="74" y="81"/>
                    <a:pt x="74" y="81"/>
                    <a:pt x="74" y="81"/>
                  </a:cubicBezTo>
                  <a:cubicBezTo>
                    <a:pt x="74" y="81"/>
                    <a:pt x="74" y="81"/>
                    <a:pt x="74" y="81"/>
                  </a:cubicBezTo>
                  <a:cubicBezTo>
                    <a:pt x="74" y="82"/>
                    <a:pt x="74" y="82"/>
                    <a:pt x="74" y="82"/>
                  </a:cubicBezTo>
                  <a:cubicBezTo>
                    <a:pt x="74" y="82"/>
                    <a:pt x="74" y="82"/>
                    <a:pt x="74" y="82"/>
                  </a:cubicBezTo>
                  <a:cubicBezTo>
                    <a:pt x="73" y="81"/>
                    <a:pt x="73" y="81"/>
                    <a:pt x="73" y="81"/>
                  </a:cubicBezTo>
                  <a:cubicBezTo>
                    <a:pt x="73" y="81"/>
                    <a:pt x="73" y="81"/>
                    <a:pt x="73" y="81"/>
                  </a:cubicBezTo>
                  <a:cubicBezTo>
                    <a:pt x="74" y="81"/>
                    <a:pt x="74" y="81"/>
                    <a:pt x="74" y="81"/>
                  </a:cubicBezTo>
                  <a:close/>
                  <a:moveTo>
                    <a:pt x="73" y="102"/>
                  </a:moveTo>
                  <a:cubicBezTo>
                    <a:pt x="74" y="102"/>
                    <a:pt x="74" y="102"/>
                    <a:pt x="74" y="102"/>
                  </a:cubicBezTo>
                  <a:cubicBezTo>
                    <a:pt x="74" y="103"/>
                    <a:pt x="74" y="103"/>
                    <a:pt x="74" y="103"/>
                  </a:cubicBezTo>
                  <a:cubicBezTo>
                    <a:pt x="73" y="103"/>
                    <a:pt x="73" y="103"/>
                    <a:pt x="73" y="103"/>
                  </a:cubicBezTo>
                  <a:lnTo>
                    <a:pt x="73" y="102"/>
                  </a:lnTo>
                  <a:close/>
                  <a:moveTo>
                    <a:pt x="73" y="151"/>
                  </a:moveTo>
                  <a:cubicBezTo>
                    <a:pt x="74" y="151"/>
                    <a:pt x="74" y="151"/>
                    <a:pt x="74" y="151"/>
                  </a:cubicBezTo>
                  <a:cubicBezTo>
                    <a:pt x="74" y="151"/>
                    <a:pt x="74" y="152"/>
                    <a:pt x="75" y="153"/>
                  </a:cubicBezTo>
                  <a:cubicBezTo>
                    <a:pt x="75" y="153"/>
                    <a:pt x="75" y="153"/>
                    <a:pt x="75" y="153"/>
                  </a:cubicBezTo>
                  <a:cubicBezTo>
                    <a:pt x="74" y="153"/>
                    <a:pt x="74" y="153"/>
                    <a:pt x="74" y="153"/>
                  </a:cubicBezTo>
                  <a:cubicBezTo>
                    <a:pt x="73" y="152"/>
                    <a:pt x="73" y="152"/>
                    <a:pt x="73" y="152"/>
                  </a:cubicBezTo>
                  <a:lnTo>
                    <a:pt x="73" y="151"/>
                  </a:lnTo>
                  <a:close/>
                  <a:moveTo>
                    <a:pt x="75" y="87"/>
                  </a:moveTo>
                  <a:cubicBezTo>
                    <a:pt x="75" y="88"/>
                    <a:pt x="75" y="88"/>
                    <a:pt x="75" y="88"/>
                  </a:cubicBezTo>
                  <a:cubicBezTo>
                    <a:pt x="75" y="88"/>
                    <a:pt x="75" y="88"/>
                    <a:pt x="75" y="88"/>
                  </a:cubicBezTo>
                  <a:cubicBezTo>
                    <a:pt x="74" y="87"/>
                    <a:pt x="74" y="87"/>
                    <a:pt x="74" y="87"/>
                  </a:cubicBezTo>
                  <a:cubicBezTo>
                    <a:pt x="74" y="87"/>
                    <a:pt x="74" y="87"/>
                    <a:pt x="74" y="87"/>
                  </a:cubicBezTo>
                  <a:lnTo>
                    <a:pt x="75" y="87"/>
                  </a:lnTo>
                  <a:close/>
                  <a:moveTo>
                    <a:pt x="75" y="73"/>
                  </a:moveTo>
                  <a:cubicBezTo>
                    <a:pt x="75" y="73"/>
                    <a:pt x="75" y="73"/>
                    <a:pt x="75" y="73"/>
                  </a:cubicBezTo>
                  <a:cubicBezTo>
                    <a:pt x="75" y="74"/>
                    <a:pt x="75" y="74"/>
                    <a:pt x="75" y="74"/>
                  </a:cubicBezTo>
                  <a:cubicBezTo>
                    <a:pt x="75" y="74"/>
                    <a:pt x="75" y="74"/>
                    <a:pt x="75" y="74"/>
                  </a:cubicBezTo>
                  <a:lnTo>
                    <a:pt x="75" y="73"/>
                  </a:lnTo>
                  <a:close/>
                  <a:moveTo>
                    <a:pt x="75" y="54"/>
                  </a:moveTo>
                  <a:cubicBezTo>
                    <a:pt x="76" y="54"/>
                    <a:pt x="76" y="54"/>
                    <a:pt x="76" y="54"/>
                  </a:cubicBezTo>
                  <a:cubicBezTo>
                    <a:pt x="76" y="54"/>
                    <a:pt x="76" y="54"/>
                    <a:pt x="76" y="54"/>
                  </a:cubicBezTo>
                  <a:cubicBezTo>
                    <a:pt x="75" y="55"/>
                    <a:pt x="75" y="55"/>
                    <a:pt x="75" y="55"/>
                  </a:cubicBezTo>
                  <a:cubicBezTo>
                    <a:pt x="75" y="55"/>
                    <a:pt x="75" y="55"/>
                    <a:pt x="75" y="55"/>
                  </a:cubicBezTo>
                  <a:cubicBezTo>
                    <a:pt x="75" y="54"/>
                    <a:pt x="75" y="54"/>
                    <a:pt x="75" y="54"/>
                  </a:cubicBezTo>
                  <a:close/>
                  <a:moveTo>
                    <a:pt x="75" y="129"/>
                  </a:moveTo>
                  <a:cubicBezTo>
                    <a:pt x="75" y="129"/>
                    <a:pt x="75" y="129"/>
                    <a:pt x="75" y="129"/>
                  </a:cubicBezTo>
                  <a:cubicBezTo>
                    <a:pt x="75" y="130"/>
                    <a:pt x="75" y="130"/>
                    <a:pt x="75" y="130"/>
                  </a:cubicBezTo>
                  <a:cubicBezTo>
                    <a:pt x="75" y="130"/>
                    <a:pt x="75" y="130"/>
                    <a:pt x="75" y="130"/>
                  </a:cubicBezTo>
                  <a:lnTo>
                    <a:pt x="75" y="129"/>
                  </a:lnTo>
                  <a:close/>
                  <a:moveTo>
                    <a:pt x="77" y="95"/>
                  </a:moveTo>
                  <a:cubicBezTo>
                    <a:pt x="77" y="95"/>
                    <a:pt x="77" y="95"/>
                    <a:pt x="77" y="95"/>
                  </a:cubicBezTo>
                  <a:cubicBezTo>
                    <a:pt x="77" y="95"/>
                    <a:pt x="77" y="95"/>
                    <a:pt x="77" y="95"/>
                  </a:cubicBezTo>
                  <a:cubicBezTo>
                    <a:pt x="76" y="95"/>
                    <a:pt x="76" y="95"/>
                    <a:pt x="76" y="95"/>
                  </a:cubicBezTo>
                  <a:cubicBezTo>
                    <a:pt x="76" y="95"/>
                    <a:pt x="76" y="95"/>
                    <a:pt x="76" y="95"/>
                  </a:cubicBezTo>
                  <a:lnTo>
                    <a:pt x="77" y="95"/>
                  </a:lnTo>
                  <a:close/>
                  <a:moveTo>
                    <a:pt x="77" y="68"/>
                  </a:moveTo>
                  <a:cubicBezTo>
                    <a:pt x="77" y="69"/>
                    <a:pt x="77" y="69"/>
                    <a:pt x="77" y="69"/>
                  </a:cubicBezTo>
                  <a:cubicBezTo>
                    <a:pt x="77" y="69"/>
                    <a:pt x="77" y="69"/>
                    <a:pt x="77" y="69"/>
                  </a:cubicBezTo>
                  <a:cubicBezTo>
                    <a:pt x="76" y="69"/>
                    <a:pt x="76" y="69"/>
                    <a:pt x="76" y="69"/>
                  </a:cubicBezTo>
                  <a:cubicBezTo>
                    <a:pt x="76" y="69"/>
                    <a:pt x="76" y="69"/>
                    <a:pt x="76" y="69"/>
                  </a:cubicBezTo>
                  <a:lnTo>
                    <a:pt x="77" y="68"/>
                  </a:lnTo>
                  <a:close/>
                  <a:moveTo>
                    <a:pt x="77" y="71"/>
                  </a:moveTo>
                  <a:cubicBezTo>
                    <a:pt x="78" y="71"/>
                    <a:pt x="78" y="71"/>
                    <a:pt x="78" y="71"/>
                  </a:cubicBezTo>
                  <a:cubicBezTo>
                    <a:pt x="78" y="72"/>
                    <a:pt x="78" y="72"/>
                    <a:pt x="78" y="72"/>
                  </a:cubicBezTo>
                  <a:cubicBezTo>
                    <a:pt x="77" y="72"/>
                    <a:pt x="77" y="72"/>
                    <a:pt x="77" y="72"/>
                  </a:cubicBezTo>
                  <a:lnTo>
                    <a:pt x="77" y="71"/>
                  </a:lnTo>
                  <a:close/>
                  <a:moveTo>
                    <a:pt x="80" y="50"/>
                  </a:moveTo>
                  <a:cubicBezTo>
                    <a:pt x="80" y="50"/>
                    <a:pt x="80" y="50"/>
                    <a:pt x="80" y="50"/>
                  </a:cubicBezTo>
                  <a:cubicBezTo>
                    <a:pt x="80" y="49"/>
                    <a:pt x="80" y="49"/>
                    <a:pt x="80" y="49"/>
                  </a:cubicBezTo>
                  <a:cubicBezTo>
                    <a:pt x="80" y="49"/>
                    <a:pt x="80" y="49"/>
                    <a:pt x="80" y="49"/>
                  </a:cubicBezTo>
                  <a:lnTo>
                    <a:pt x="8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92"/>
            <p:cNvSpPr>
              <a:spLocks noEditPoints="1"/>
            </p:cNvSpPr>
            <p:nvPr/>
          </p:nvSpPr>
          <p:spPr bwMode="auto">
            <a:xfrm>
              <a:off x="5305" y="1198"/>
              <a:ext cx="152" cy="172"/>
            </a:xfrm>
            <a:custGeom>
              <a:avLst/>
              <a:gdLst>
                <a:gd name="T0" fmla="*/ 1 w 64"/>
                <a:gd name="T1" fmla="*/ 32 h 72"/>
                <a:gd name="T2" fmla="*/ 7 w 64"/>
                <a:gd name="T3" fmla="*/ 18 h 72"/>
                <a:gd name="T4" fmla="*/ 5 w 64"/>
                <a:gd name="T5" fmla="*/ 22 h 72"/>
                <a:gd name="T6" fmla="*/ 10 w 64"/>
                <a:gd name="T7" fmla="*/ 16 h 72"/>
                <a:gd name="T8" fmla="*/ 17 w 64"/>
                <a:gd name="T9" fmla="*/ 18 h 72"/>
                <a:gd name="T10" fmla="*/ 57 w 64"/>
                <a:gd name="T11" fmla="*/ 29 h 72"/>
                <a:gd name="T12" fmla="*/ 40 w 64"/>
                <a:gd name="T13" fmla="*/ 71 h 72"/>
                <a:gd name="T14" fmla="*/ 19 w 64"/>
                <a:gd name="T15" fmla="*/ 68 h 72"/>
                <a:gd name="T16" fmla="*/ 1 w 64"/>
                <a:gd name="T17" fmla="*/ 69 h 72"/>
                <a:gd name="T18" fmla="*/ 2 w 64"/>
                <a:gd name="T19" fmla="*/ 65 h 72"/>
                <a:gd name="T20" fmla="*/ 1 w 64"/>
                <a:gd name="T21" fmla="*/ 46 h 72"/>
                <a:gd name="T22" fmla="*/ 28 w 64"/>
                <a:gd name="T23" fmla="*/ 65 h 72"/>
                <a:gd name="T24" fmla="*/ 29 w 64"/>
                <a:gd name="T25" fmla="*/ 64 h 72"/>
                <a:gd name="T26" fmla="*/ 20 w 64"/>
                <a:gd name="T27" fmla="*/ 41 h 72"/>
                <a:gd name="T28" fmla="*/ 18 w 64"/>
                <a:gd name="T29" fmla="*/ 41 h 72"/>
                <a:gd name="T30" fmla="*/ 6 w 64"/>
                <a:gd name="T31" fmla="*/ 32 h 72"/>
                <a:gd name="T32" fmla="*/ 4 w 64"/>
                <a:gd name="T33" fmla="*/ 15 h 72"/>
                <a:gd name="T34" fmla="*/ 3 w 64"/>
                <a:gd name="T35" fmla="*/ 24 h 72"/>
                <a:gd name="T36" fmla="*/ 5 w 64"/>
                <a:gd name="T37" fmla="*/ 48 h 72"/>
                <a:gd name="T38" fmla="*/ 55 w 64"/>
                <a:gd name="T39" fmla="*/ 0 h 72"/>
                <a:gd name="T40" fmla="*/ 39 w 64"/>
                <a:gd name="T41" fmla="*/ 10 h 72"/>
                <a:gd name="T42" fmla="*/ 27 w 64"/>
                <a:gd name="T43" fmla="*/ 7 h 72"/>
                <a:gd name="T44" fmla="*/ 24 w 64"/>
                <a:gd name="T45" fmla="*/ 7 h 72"/>
                <a:gd name="T46" fmla="*/ 17 w 64"/>
                <a:gd name="T47" fmla="*/ 12 h 72"/>
                <a:gd name="T48" fmla="*/ 10 w 64"/>
                <a:gd name="T49" fmla="*/ 9 h 72"/>
                <a:gd name="T50" fmla="*/ 10 w 64"/>
                <a:gd name="T51" fmla="*/ 14 h 72"/>
                <a:gd name="T52" fmla="*/ 5 w 64"/>
                <a:gd name="T53" fmla="*/ 14 h 72"/>
                <a:gd name="T54" fmla="*/ 6 w 64"/>
                <a:gd name="T55" fmla="*/ 13 h 72"/>
                <a:gd name="T56" fmla="*/ 14 w 64"/>
                <a:gd name="T57" fmla="*/ 6 h 72"/>
                <a:gd name="T58" fmla="*/ 21 w 64"/>
                <a:gd name="T59" fmla="*/ 3 h 72"/>
                <a:gd name="T60" fmla="*/ 8 w 64"/>
                <a:gd name="T61" fmla="*/ 58 h 72"/>
                <a:gd name="T62" fmla="*/ 6 w 64"/>
                <a:gd name="T63" fmla="*/ 23 h 72"/>
                <a:gd name="T64" fmla="*/ 9 w 64"/>
                <a:gd name="T65" fmla="*/ 24 h 72"/>
                <a:gd name="T66" fmla="*/ 12 w 64"/>
                <a:gd name="T67" fmla="*/ 34 h 72"/>
                <a:gd name="T68" fmla="*/ 12 w 64"/>
                <a:gd name="T69" fmla="*/ 28 h 72"/>
                <a:gd name="T70" fmla="*/ 11 w 64"/>
                <a:gd name="T71" fmla="*/ 66 h 72"/>
                <a:gd name="T72" fmla="*/ 14 w 64"/>
                <a:gd name="T73" fmla="*/ 26 h 72"/>
                <a:gd name="T74" fmla="*/ 16 w 64"/>
                <a:gd name="T75" fmla="*/ 3 h 72"/>
                <a:gd name="T76" fmla="*/ 22 w 64"/>
                <a:gd name="T77" fmla="*/ 32 h 72"/>
                <a:gd name="T78" fmla="*/ 22 w 64"/>
                <a:gd name="T79" fmla="*/ 31 h 72"/>
                <a:gd name="T80" fmla="*/ 24 w 64"/>
                <a:gd name="T81" fmla="*/ 25 h 72"/>
                <a:gd name="T82" fmla="*/ 32 w 64"/>
                <a:gd name="T83" fmla="*/ 41 h 72"/>
                <a:gd name="T84" fmla="*/ 33 w 64"/>
                <a:gd name="T85" fmla="*/ 31 h 72"/>
                <a:gd name="T86" fmla="*/ 33 w 64"/>
                <a:gd name="T87" fmla="*/ 43 h 72"/>
                <a:gd name="T88" fmla="*/ 35 w 64"/>
                <a:gd name="T89" fmla="*/ 43 h 72"/>
                <a:gd name="T90" fmla="*/ 42 w 64"/>
                <a:gd name="T91" fmla="*/ 9 h 72"/>
                <a:gd name="T92" fmla="*/ 46 w 64"/>
                <a:gd name="T93" fmla="*/ 5 h 72"/>
                <a:gd name="T94" fmla="*/ 46 w 64"/>
                <a:gd name="T95" fmla="*/ 7 h 72"/>
                <a:gd name="T96" fmla="*/ 50 w 64"/>
                <a:gd name="T97" fmla="*/ 20 h 72"/>
                <a:gd name="T98" fmla="*/ 49 w 64"/>
                <a:gd name="T99" fmla="*/ 12 h 72"/>
                <a:gd name="T100" fmla="*/ 51 w 64"/>
                <a:gd name="T101" fmla="*/ 43 h 72"/>
                <a:gd name="T102" fmla="*/ 52 w 64"/>
                <a:gd name="T103" fmla="*/ 55 h 72"/>
                <a:gd name="T104" fmla="*/ 52 w 64"/>
                <a:gd name="T105" fmla="*/ 1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72">
                  <a:moveTo>
                    <a:pt x="1" y="30"/>
                  </a:moveTo>
                  <a:cubicBezTo>
                    <a:pt x="2" y="30"/>
                    <a:pt x="2" y="30"/>
                    <a:pt x="2" y="30"/>
                  </a:cubicBezTo>
                  <a:cubicBezTo>
                    <a:pt x="2" y="31"/>
                    <a:pt x="3" y="32"/>
                    <a:pt x="5" y="33"/>
                  </a:cubicBezTo>
                  <a:cubicBezTo>
                    <a:pt x="5" y="34"/>
                    <a:pt x="5" y="34"/>
                    <a:pt x="5" y="34"/>
                  </a:cubicBezTo>
                  <a:cubicBezTo>
                    <a:pt x="5" y="35"/>
                    <a:pt x="5" y="35"/>
                    <a:pt x="5" y="35"/>
                  </a:cubicBezTo>
                  <a:cubicBezTo>
                    <a:pt x="2" y="35"/>
                    <a:pt x="1" y="34"/>
                    <a:pt x="1" y="32"/>
                  </a:cubicBezTo>
                  <a:cubicBezTo>
                    <a:pt x="0" y="31"/>
                    <a:pt x="0" y="31"/>
                    <a:pt x="0" y="31"/>
                  </a:cubicBezTo>
                  <a:lnTo>
                    <a:pt x="1" y="30"/>
                  </a:lnTo>
                  <a:close/>
                  <a:moveTo>
                    <a:pt x="4" y="15"/>
                  </a:moveTo>
                  <a:cubicBezTo>
                    <a:pt x="5" y="15"/>
                    <a:pt x="6" y="16"/>
                    <a:pt x="6" y="17"/>
                  </a:cubicBezTo>
                  <a:cubicBezTo>
                    <a:pt x="7" y="17"/>
                    <a:pt x="7" y="17"/>
                    <a:pt x="7" y="18"/>
                  </a:cubicBezTo>
                  <a:cubicBezTo>
                    <a:pt x="7" y="18"/>
                    <a:pt x="7" y="18"/>
                    <a:pt x="7" y="18"/>
                  </a:cubicBezTo>
                  <a:cubicBezTo>
                    <a:pt x="7" y="18"/>
                    <a:pt x="7" y="18"/>
                    <a:pt x="7" y="18"/>
                  </a:cubicBezTo>
                  <a:cubicBezTo>
                    <a:pt x="4" y="18"/>
                    <a:pt x="4" y="18"/>
                    <a:pt x="4" y="18"/>
                  </a:cubicBezTo>
                  <a:cubicBezTo>
                    <a:pt x="4" y="18"/>
                    <a:pt x="4" y="18"/>
                    <a:pt x="4" y="18"/>
                  </a:cubicBezTo>
                  <a:cubicBezTo>
                    <a:pt x="4" y="18"/>
                    <a:pt x="4" y="18"/>
                    <a:pt x="4" y="18"/>
                  </a:cubicBezTo>
                  <a:cubicBezTo>
                    <a:pt x="5" y="22"/>
                    <a:pt x="5" y="22"/>
                    <a:pt x="5" y="22"/>
                  </a:cubicBezTo>
                  <a:cubicBezTo>
                    <a:pt x="5" y="22"/>
                    <a:pt x="5" y="22"/>
                    <a:pt x="5" y="22"/>
                  </a:cubicBezTo>
                  <a:cubicBezTo>
                    <a:pt x="7" y="19"/>
                    <a:pt x="8" y="18"/>
                    <a:pt x="8" y="18"/>
                  </a:cubicBezTo>
                  <a:cubicBezTo>
                    <a:pt x="11" y="19"/>
                    <a:pt x="11" y="19"/>
                    <a:pt x="11" y="19"/>
                  </a:cubicBezTo>
                  <a:cubicBezTo>
                    <a:pt x="11" y="18"/>
                    <a:pt x="11" y="18"/>
                    <a:pt x="11" y="18"/>
                  </a:cubicBezTo>
                  <a:cubicBezTo>
                    <a:pt x="9" y="16"/>
                    <a:pt x="9" y="16"/>
                    <a:pt x="9" y="16"/>
                  </a:cubicBezTo>
                  <a:cubicBezTo>
                    <a:pt x="10" y="16"/>
                    <a:pt x="10" y="16"/>
                    <a:pt x="10" y="16"/>
                  </a:cubicBezTo>
                  <a:cubicBezTo>
                    <a:pt x="10" y="16"/>
                    <a:pt x="10" y="16"/>
                    <a:pt x="10" y="16"/>
                  </a:cubicBezTo>
                  <a:cubicBezTo>
                    <a:pt x="11" y="16"/>
                    <a:pt x="11" y="16"/>
                    <a:pt x="11" y="17"/>
                  </a:cubicBezTo>
                  <a:cubicBezTo>
                    <a:pt x="11" y="19"/>
                    <a:pt x="11" y="19"/>
                    <a:pt x="11" y="19"/>
                  </a:cubicBezTo>
                  <a:cubicBezTo>
                    <a:pt x="14" y="20"/>
                    <a:pt x="14" y="20"/>
                    <a:pt x="14" y="20"/>
                  </a:cubicBezTo>
                  <a:cubicBezTo>
                    <a:pt x="14" y="20"/>
                    <a:pt x="14" y="20"/>
                    <a:pt x="14" y="20"/>
                  </a:cubicBezTo>
                  <a:cubicBezTo>
                    <a:pt x="15" y="18"/>
                    <a:pt x="15" y="18"/>
                    <a:pt x="15" y="18"/>
                  </a:cubicBezTo>
                  <a:cubicBezTo>
                    <a:pt x="17" y="18"/>
                    <a:pt x="17" y="18"/>
                    <a:pt x="17" y="18"/>
                  </a:cubicBezTo>
                  <a:cubicBezTo>
                    <a:pt x="18" y="20"/>
                    <a:pt x="21" y="22"/>
                    <a:pt x="25" y="24"/>
                  </a:cubicBezTo>
                  <a:cubicBezTo>
                    <a:pt x="25" y="23"/>
                    <a:pt x="25" y="23"/>
                    <a:pt x="25" y="23"/>
                  </a:cubicBezTo>
                  <a:cubicBezTo>
                    <a:pt x="25" y="23"/>
                    <a:pt x="25" y="23"/>
                    <a:pt x="25" y="23"/>
                  </a:cubicBezTo>
                  <a:cubicBezTo>
                    <a:pt x="38" y="26"/>
                    <a:pt x="46" y="29"/>
                    <a:pt x="51" y="31"/>
                  </a:cubicBezTo>
                  <a:cubicBezTo>
                    <a:pt x="51" y="32"/>
                    <a:pt x="51" y="32"/>
                    <a:pt x="51" y="32"/>
                  </a:cubicBezTo>
                  <a:cubicBezTo>
                    <a:pt x="53" y="30"/>
                    <a:pt x="55" y="29"/>
                    <a:pt x="57" y="29"/>
                  </a:cubicBezTo>
                  <a:cubicBezTo>
                    <a:pt x="58" y="29"/>
                    <a:pt x="58" y="29"/>
                    <a:pt x="58" y="29"/>
                  </a:cubicBezTo>
                  <a:cubicBezTo>
                    <a:pt x="60" y="29"/>
                    <a:pt x="62" y="30"/>
                    <a:pt x="64" y="32"/>
                  </a:cubicBezTo>
                  <a:cubicBezTo>
                    <a:pt x="64" y="33"/>
                    <a:pt x="64" y="33"/>
                    <a:pt x="64" y="33"/>
                  </a:cubicBezTo>
                  <a:cubicBezTo>
                    <a:pt x="60" y="33"/>
                    <a:pt x="58" y="35"/>
                    <a:pt x="57" y="38"/>
                  </a:cubicBezTo>
                  <a:cubicBezTo>
                    <a:pt x="58" y="41"/>
                    <a:pt x="59" y="44"/>
                    <a:pt x="59" y="48"/>
                  </a:cubicBezTo>
                  <a:cubicBezTo>
                    <a:pt x="59" y="59"/>
                    <a:pt x="53" y="67"/>
                    <a:pt x="40" y="71"/>
                  </a:cubicBezTo>
                  <a:cubicBezTo>
                    <a:pt x="32" y="72"/>
                    <a:pt x="32" y="72"/>
                    <a:pt x="32" y="72"/>
                  </a:cubicBezTo>
                  <a:cubicBezTo>
                    <a:pt x="24" y="71"/>
                    <a:pt x="19" y="70"/>
                    <a:pt x="19" y="69"/>
                  </a:cubicBezTo>
                  <a:cubicBezTo>
                    <a:pt x="19" y="69"/>
                    <a:pt x="19" y="69"/>
                    <a:pt x="19" y="69"/>
                  </a:cubicBezTo>
                  <a:cubicBezTo>
                    <a:pt x="19" y="68"/>
                    <a:pt x="19" y="68"/>
                    <a:pt x="19" y="68"/>
                  </a:cubicBezTo>
                  <a:cubicBezTo>
                    <a:pt x="19" y="68"/>
                    <a:pt x="19" y="68"/>
                    <a:pt x="19" y="68"/>
                  </a:cubicBezTo>
                  <a:cubicBezTo>
                    <a:pt x="19" y="68"/>
                    <a:pt x="19" y="68"/>
                    <a:pt x="19" y="68"/>
                  </a:cubicBezTo>
                  <a:cubicBezTo>
                    <a:pt x="18" y="68"/>
                    <a:pt x="18" y="68"/>
                    <a:pt x="18" y="68"/>
                  </a:cubicBezTo>
                  <a:cubicBezTo>
                    <a:pt x="16" y="69"/>
                    <a:pt x="16" y="69"/>
                    <a:pt x="16" y="69"/>
                  </a:cubicBezTo>
                  <a:cubicBezTo>
                    <a:pt x="11" y="67"/>
                    <a:pt x="11" y="67"/>
                    <a:pt x="11" y="67"/>
                  </a:cubicBezTo>
                  <a:cubicBezTo>
                    <a:pt x="8" y="70"/>
                    <a:pt x="6" y="72"/>
                    <a:pt x="5" y="72"/>
                  </a:cubicBezTo>
                  <a:cubicBezTo>
                    <a:pt x="2" y="72"/>
                    <a:pt x="2" y="72"/>
                    <a:pt x="2" y="72"/>
                  </a:cubicBezTo>
                  <a:cubicBezTo>
                    <a:pt x="1" y="71"/>
                    <a:pt x="1" y="70"/>
                    <a:pt x="1" y="69"/>
                  </a:cubicBezTo>
                  <a:cubicBezTo>
                    <a:pt x="1" y="67"/>
                    <a:pt x="1" y="67"/>
                    <a:pt x="1" y="67"/>
                  </a:cubicBezTo>
                  <a:cubicBezTo>
                    <a:pt x="1" y="67"/>
                    <a:pt x="1" y="67"/>
                    <a:pt x="1" y="67"/>
                  </a:cubicBezTo>
                  <a:cubicBezTo>
                    <a:pt x="2" y="68"/>
                    <a:pt x="3" y="68"/>
                    <a:pt x="3" y="68"/>
                  </a:cubicBezTo>
                  <a:cubicBezTo>
                    <a:pt x="4" y="68"/>
                    <a:pt x="5" y="67"/>
                    <a:pt x="5" y="66"/>
                  </a:cubicBezTo>
                  <a:cubicBezTo>
                    <a:pt x="4" y="66"/>
                    <a:pt x="4" y="66"/>
                    <a:pt x="4" y="66"/>
                  </a:cubicBezTo>
                  <a:cubicBezTo>
                    <a:pt x="2" y="65"/>
                    <a:pt x="2" y="65"/>
                    <a:pt x="2" y="65"/>
                  </a:cubicBezTo>
                  <a:cubicBezTo>
                    <a:pt x="2" y="65"/>
                    <a:pt x="2" y="65"/>
                    <a:pt x="2" y="65"/>
                  </a:cubicBezTo>
                  <a:cubicBezTo>
                    <a:pt x="1" y="65"/>
                    <a:pt x="1" y="65"/>
                    <a:pt x="1" y="65"/>
                  </a:cubicBezTo>
                  <a:cubicBezTo>
                    <a:pt x="1" y="52"/>
                    <a:pt x="1" y="52"/>
                    <a:pt x="1" y="52"/>
                  </a:cubicBezTo>
                  <a:cubicBezTo>
                    <a:pt x="2" y="49"/>
                    <a:pt x="2" y="49"/>
                    <a:pt x="2" y="49"/>
                  </a:cubicBezTo>
                  <a:cubicBezTo>
                    <a:pt x="1" y="49"/>
                    <a:pt x="1" y="49"/>
                    <a:pt x="1" y="48"/>
                  </a:cubicBezTo>
                  <a:cubicBezTo>
                    <a:pt x="1" y="46"/>
                    <a:pt x="1" y="46"/>
                    <a:pt x="1" y="46"/>
                  </a:cubicBezTo>
                  <a:cubicBezTo>
                    <a:pt x="2" y="45"/>
                    <a:pt x="2" y="45"/>
                    <a:pt x="2" y="45"/>
                  </a:cubicBezTo>
                  <a:cubicBezTo>
                    <a:pt x="6" y="45"/>
                    <a:pt x="6" y="45"/>
                    <a:pt x="6" y="45"/>
                  </a:cubicBezTo>
                  <a:cubicBezTo>
                    <a:pt x="9" y="48"/>
                    <a:pt x="11" y="52"/>
                    <a:pt x="12" y="55"/>
                  </a:cubicBezTo>
                  <a:cubicBezTo>
                    <a:pt x="13" y="55"/>
                    <a:pt x="15" y="56"/>
                    <a:pt x="18" y="59"/>
                  </a:cubicBezTo>
                  <a:cubicBezTo>
                    <a:pt x="22" y="62"/>
                    <a:pt x="25" y="64"/>
                    <a:pt x="28" y="64"/>
                  </a:cubicBezTo>
                  <a:cubicBezTo>
                    <a:pt x="28" y="65"/>
                    <a:pt x="28" y="65"/>
                    <a:pt x="28" y="65"/>
                  </a:cubicBezTo>
                  <a:cubicBezTo>
                    <a:pt x="27" y="65"/>
                    <a:pt x="27" y="65"/>
                    <a:pt x="27" y="65"/>
                  </a:cubicBezTo>
                  <a:cubicBezTo>
                    <a:pt x="28" y="66"/>
                    <a:pt x="28" y="67"/>
                    <a:pt x="29" y="67"/>
                  </a:cubicBezTo>
                  <a:cubicBezTo>
                    <a:pt x="30" y="67"/>
                    <a:pt x="30" y="67"/>
                    <a:pt x="30" y="67"/>
                  </a:cubicBezTo>
                  <a:cubicBezTo>
                    <a:pt x="30" y="66"/>
                    <a:pt x="30" y="66"/>
                    <a:pt x="30" y="66"/>
                  </a:cubicBezTo>
                  <a:cubicBezTo>
                    <a:pt x="30" y="65"/>
                    <a:pt x="29" y="65"/>
                    <a:pt x="29" y="65"/>
                  </a:cubicBezTo>
                  <a:cubicBezTo>
                    <a:pt x="29" y="64"/>
                    <a:pt x="29" y="64"/>
                    <a:pt x="29" y="64"/>
                  </a:cubicBezTo>
                  <a:cubicBezTo>
                    <a:pt x="31" y="65"/>
                    <a:pt x="31" y="65"/>
                    <a:pt x="31" y="65"/>
                  </a:cubicBezTo>
                  <a:cubicBezTo>
                    <a:pt x="40" y="65"/>
                    <a:pt x="44" y="62"/>
                    <a:pt x="44" y="56"/>
                  </a:cubicBezTo>
                  <a:cubicBezTo>
                    <a:pt x="44" y="51"/>
                    <a:pt x="38" y="47"/>
                    <a:pt x="26" y="45"/>
                  </a:cubicBezTo>
                  <a:cubicBezTo>
                    <a:pt x="23" y="44"/>
                    <a:pt x="22" y="44"/>
                    <a:pt x="22" y="43"/>
                  </a:cubicBezTo>
                  <a:cubicBezTo>
                    <a:pt x="22" y="43"/>
                    <a:pt x="22" y="43"/>
                    <a:pt x="22" y="43"/>
                  </a:cubicBezTo>
                  <a:cubicBezTo>
                    <a:pt x="22" y="43"/>
                    <a:pt x="21" y="42"/>
                    <a:pt x="20" y="41"/>
                  </a:cubicBezTo>
                  <a:cubicBezTo>
                    <a:pt x="20" y="41"/>
                    <a:pt x="20" y="41"/>
                    <a:pt x="20" y="41"/>
                  </a:cubicBezTo>
                  <a:cubicBezTo>
                    <a:pt x="20" y="41"/>
                    <a:pt x="20" y="41"/>
                    <a:pt x="20" y="41"/>
                  </a:cubicBezTo>
                  <a:cubicBezTo>
                    <a:pt x="20" y="42"/>
                    <a:pt x="20" y="43"/>
                    <a:pt x="21" y="43"/>
                  </a:cubicBezTo>
                  <a:cubicBezTo>
                    <a:pt x="21" y="44"/>
                    <a:pt x="21" y="44"/>
                    <a:pt x="21" y="44"/>
                  </a:cubicBezTo>
                  <a:cubicBezTo>
                    <a:pt x="21" y="44"/>
                    <a:pt x="21" y="44"/>
                    <a:pt x="21" y="44"/>
                  </a:cubicBezTo>
                  <a:cubicBezTo>
                    <a:pt x="18" y="41"/>
                    <a:pt x="18" y="41"/>
                    <a:pt x="18" y="41"/>
                  </a:cubicBezTo>
                  <a:cubicBezTo>
                    <a:pt x="16" y="41"/>
                    <a:pt x="16" y="41"/>
                    <a:pt x="16" y="41"/>
                  </a:cubicBezTo>
                  <a:cubicBezTo>
                    <a:pt x="16" y="42"/>
                    <a:pt x="16" y="42"/>
                    <a:pt x="16" y="42"/>
                  </a:cubicBezTo>
                  <a:cubicBezTo>
                    <a:pt x="12" y="41"/>
                    <a:pt x="10" y="39"/>
                    <a:pt x="8" y="38"/>
                  </a:cubicBezTo>
                  <a:cubicBezTo>
                    <a:pt x="9" y="37"/>
                    <a:pt x="9" y="36"/>
                    <a:pt x="9" y="35"/>
                  </a:cubicBezTo>
                  <a:cubicBezTo>
                    <a:pt x="9" y="34"/>
                    <a:pt x="8" y="34"/>
                    <a:pt x="6" y="33"/>
                  </a:cubicBezTo>
                  <a:cubicBezTo>
                    <a:pt x="6" y="32"/>
                    <a:pt x="6" y="32"/>
                    <a:pt x="6" y="32"/>
                  </a:cubicBezTo>
                  <a:cubicBezTo>
                    <a:pt x="7" y="29"/>
                    <a:pt x="7" y="29"/>
                    <a:pt x="7" y="29"/>
                  </a:cubicBezTo>
                  <a:cubicBezTo>
                    <a:pt x="5" y="28"/>
                    <a:pt x="5" y="28"/>
                    <a:pt x="5" y="28"/>
                  </a:cubicBezTo>
                  <a:cubicBezTo>
                    <a:pt x="3" y="28"/>
                    <a:pt x="3" y="28"/>
                    <a:pt x="3" y="28"/>
                  </a:cubicBezTo>
                  <a:cubicBezTo>
                    <a:pt x="2" y="27"/>
                    <a:pt x="2" y="26"/>
                    <a:pt x="2" y="25"/>
                  </a:cubicBezTo>
                  <a:cubicBezTo>
                    <a:pt x="2" y="22"/>
                    <a:pt x="2" y="22"/>
                    <a:pt x="2" y="22"/>
                  </a:cubicBezTo>
                  <a:cubicBezTo>
                    <a:pt x="2" y="20"/>
                    <a:pt x="3" y="17"/>
                    <a:pt x="4" y="15"/>
                  </a:cubicBezTo>
                  <a:moveTo>
                    <a:pt x="3" y="24"/>
                  </a:moveTo>
                  <a:cubicBezTo>
                    <a:pt x="3" y="24"/>
                    <a:pt x="3" y="24"/>
                    <a:pt x="3" y="24"/>
                  </a:cubicBezTo>
                  <a:cubicBezTo>
                    <a:pt x="3" y="24"/>
                    <a:pt x="3" y="24"/>
                    <a:pt x="3" y="24"/>
                  </a:cubicBezTo>
                  <a:cubicBezTo>
                    <a:pt x="4" y="23"/>
                    <a:pt x="4" y="23"/>
                    <a:pt x="4" y="23"/>
                  </a:cubicBezTo>
                  <a:cubicBezTo>
                    <a:pt x="3" y="23"/>
                    <a:pt x="3" y="23"/>
                    <a:pt x="3" y="23"/>
                  </a:cubicBezTo>
                  <a:lnTo>
                    <a:pt x="3" y="24"/>
                  </a:lnTo>
                  <a:close/>
                  <a:moveTo>
                    <a:pt x="3" y="48"/>
                  </a:moveTo>
                  <a:cubicBezTo>
                    <a:pt x="3" y="49"/>
                    <a:pt x="3" y="49"/>
                    <a:pt x="3" y="49"/>
                  </a:cubicBezTo>
                  <a:cubicBezTo>
                    <a:pt x="4" y="50"/>
                    <a:pt x="4" y="50"/>
                    <a:pt x="4" y="50"/>
                  </a:cubicBezTo>
                  <a:cubicBezTo>
                    <a:pt x="4" y="50"/>
                    <a:pt x="4" y="50"/>
                    <a:pt x="4" y="50"/>
                  </a:cubicBezTo>
                  <a:cubicBezTo>
                    <a:pt x="5" y="49"/>
                    <a:pt x="5" y="49"/>
                    <a:pt x="5" y="48"/>
                  </a:cubicBezTo>
                  <a:cubicBezTo>
                    <a:pt x="5" y="48"/>
                    <a:pt x="5" y="48"/>
                    <a:pt x="5" y="48"/>
                  </a:cubicBezTo>
                  <a:cubicBezTo>
                    <a:pt x="4" y="47"/>
                    <a:pt x="4" y="47"/>
                    <a:pt x="4" y="47"/>
                  </a:cubicBezTo>
                  <a:cubicBezTo>
                    <a:pt x="3" y="47"/>
                    <a:pt x="3" y="47"/>
                    <a:pt x="3" y="48"/>
                  </a:cubicBezTo>
                  <a:moveTo>
                    <a:pt x="28" y="0"/>
                  </a:moveTo>
                  <a:cubicBezTo>
                    <a:pt x="32" y="0"/>
                    <a:pt x="38" y="1"/>
                    <a:pt x="46" y="4"/>
                  </a:cubicBezTo>
                  <a:cubicBezTo>
                    <a:pt x="51" y="0"/>
                    <a:pt x="51" y="0"/>
                    <a:pt x="51" y="0"/>
                  </a:cubicBezTo>
                  <a:cubicBezTo>
                    <a:pt x="55" y="0"/>
                    <a:pt x="55" y="0"/>
                    <a:pt x="55" y="0"/>
                  </a:cubicBezTo>
                  <a:cubicBezTo>
                    <a:pt x="56" y="0"/>
                    <a:pt x="56" y="1"/>
                    <a:pt x="56" y="2"/>
                  </a:cubicBezTo>
                  <a:cubicBezTo>
                    <a:pt x="56" y="23"/>
                    <a:pt x="56" y="23"/>
                    <a:pt x="56" y="23"/>
                  </a:cubicBezTo>
                  <a:cubicBezTo>
                    <a:pt x="56" y="24"/>
                    <a:pt x="56" y="25"/>
                    <a:pt x="55" y="25"/>
                  </a:cubicBezTo>
                  <a:cubicBezTo>
                    <a:pt x="52" y="25"/>
                    <a:pt x="52" y="25"/>
                    <a:pt x="52" y="25"/>
                  </a:cubicBezTo>
                  <a:cubicBezTo>
                    <a:pt x="51" y="24"/>
                    <a:pt x="48" y="21"/>
                    <a:pt x="42" y="13"/>
                  </a:cubicBezTo>
                  <a:cubicBezTo>
                    <a:pt x="39" y="10"/>
                    <a:pt x="39" y="10"/>
                    <a:pt x="39" y="10"/>
                  </a:cubicBezTo>
                  <a:cubicBezTo>
                    <a:pt x="37" y="10"/>
                    <a:pt x="37" y="9"/>
                    <a:pt x="37" y="9"/>
                  </a:cubicBezTo>
                  <a:cubicBezTo>
                    <a:pt x="38" y="8"/>
                    <a:pt x="38" y="8"/>
                    <a:pt x="38" y="8"/>
                  </a:cubicBezTo>
                  <a:cubicBezTo>
                    <a:pt x="38" y="7"/>
                    <a:pt x="37" y="7"/>
                    <a:pt x="37" y="7"/>
                  </a:cubicBezTo>
                  <a:cubicBezTo>
                    <a:pt x="37" y="7"/>
                    <a:pt x="37" y="7"/>
                    <a:pt x="37" y="7"/>
                  </a:cubicBezTo>
                  <a:cubicBezTo>
                    <a:pt x="35" y="9"/>
                    <a:pt x="35" y="9"/>
                    <a:pt x="35" y="9"/>
                  </a:cubicBezTo>
                  <a:cubicBezTo>
                    <a:pt x="33" y="7"/>
                    <a:pt x="30" y="7"/>
                    <a:pt x="27" y="7"/>
                  </a:cubicBezTo>
                  <a:cubicBezTo>
                    <a:pt x="27" y="7"/>
                    <a:pt x="27" y="7"/>
                    <a:pt x="27" y="7"/>
                  </a:cubicBezTo>
                  <a:cubicBezTo>
                    <a:pt x="27" y="5"/>
                    <a:pt x="27" y="5"/>
                    <a:pt x="27" y="5"/>
                  </a:cubicBezTo>
                  <a:cubicBezTo>
                    <a:pt x="27" y="5"/>
                    <a:pt x="27" y="4"/>
                    <a:pt x="25" y="3"/>
                  </a:cubicBezTo>
                  <a:cubicBezTo>
                    <a:pt x="24" y="3"/>
                    <a:pt x="24" y="4"/>
                    <a:pt x="24" y="5"/>
                  </a:cubicBezTo>
                  <a:cubicBezTo>
                    <a:pt x="24" y="6"/>
                    <a:pt x="24" y="6"/>
                    <a:pt x="24" y="6"/>
                  </a:cubicBezTo>
                  <a:cubicBezTo>
                    <a:pt x="24" y="7"/>
                    <a:pt x="24" y="7"/>
                    <a:pt x="24" y="7"/>
                  </a:cubicBezTo>
                  <a:cubicBezTo>
                    <a:pt x="24" y="7"/>
                    <a:pt x="24" y="7"/>
                    <a:pt x="24" y="7"/>
                  </a:cubicBezTo>
                  <a:cubicBezTo>
                    <a:pt x="22" y="8"/>
                    <a:pt x="20" y="8"/>
                    <a:pt x="19" y="9"/>
                  </a:cubicBezTo>
                  <a:cubicBezTo>
                    <a:pt x="18" y="9"/>
                    <a:pt x="18" y="9"/>
                    <a:pt x="18" y="9"/>
                  </a:cubicBezTo>
                  <a:cubicBezTo>
                    <a:pt x="17" y="9"/>
                    <a:pt x="17" y="9"/>
                    <a:pt x="17" y="9"/>
                  </a:cubicBezTo>
                  <a:cubicBezTo>
                    <a:pt x="17" y="10"/>
                    <a:pt x="17" y="10"/>
                    <a:pt x="17" y="10"/>
                  </a:cubicBezTo>
                  <a:cubicBezTo>
                    <a:pt x="17" y="12"/>
                    <a:pt x="17" y="12"/>
                    <a:pt x="17" y="12"/>
                  </a:cubicBezTo>
                  <a:cubicBezTo>
                    <a:pt x="16" y="12"/>
                    <a:pt x="16" y="12"/>
                    <a:pt x="16" y="12"/>
                  </a:cubicBezTo>
                  <a:cubicBezTo>
                    <a:pt x="16" y="14"/>
                    <a:pt x="16" y="14"/>
                    <a:pt x="16" y="14"/>
                  </a:cubicBezTo>
                  <a:cubicBezTo>
                    <a:pt x="14" y="15"/>
                    <a:pt x="14" y="15"/>
                    <a:pt x="14" y="15"/>
                  </a:cubicBezTo>
                  <a:cubicBezTo>
                    <a:pt x="14" y="17"/>
                    <a:pt x="14" y="17"/>
                    <a:pt x="14" y="17"/>
                  </a:cubicBezTo>
                  <a:cubicBezTo>
                    <a:pt x="14" y="17"/>
                    <a:pt x="13" y="16"/>
                    <a:pt x="13" y="14"/>
                  </a:cubicBezTo>
                  <a:cubicBezTo>
                    <a:pt x="11" y="13"/>
                    <a:pt x="10" y="11"/>
                    <a:pt x="10" y="9"/>
                  </a:cubicBezTo>
                  <a:cubicBezTo>
                    <a:pt x="11" y="8"/>
                    <a:pt x="11" y="8"/>
                    <a:pt x="11" y="8"/>
                  </a:cubicBezTo>
                  <a:cubicBezTo>
                    <a:pt x="11" y="8"/>
                    <a:pt x="11" y="8"/>
                    <a:pt x="11" y="8"/>
                  </a:cubicBezTo>
                  <a:cubicBezTo>
                    <a:pt x="9" y="8"/>
                    <a:pt x="9" y="8"/>
                    <a:pt x="9" y="8"/>
                  </a:cubicBezTo>
                  <a:cubicBezTo>
                    <a:pt x="9" y="9"/>
                    <a:pt x="9" y="9"/>
                    <a:pt x="9" y="9"/>
                  </a:cubicBezTo>
                  <a:cubicBezTo>
                    <a:pt x="9" y="9"/>
                    <a:pt x="9" y="9"/>
                    <a:pt x="9" y="9"/>
                  </a:cubicBezTo>
                  <a:cubicBezTo>
                    <a:pt x="10" y="14"/>
                    <a:pt x="10" y="14"/>
                    <a:pt x="10" y="14"/>
                  </a:cubicBezTo>
                  <a:cubicBezTo>
                    <a:pt x="10" y="15"/>
                    <a:pt x="10" y="15"/>
                    <a:pt x="10" y="15"/>
                  </a:cubicBezTo>
                  <a:cubicBezTo>
                    <a:pt x="10" y="15"/>
                    <a:pt x="10" y="15"/>
                    <a:pt x="10" y="15"/>
                  </a:cubicBezTo>
                  <a:cubicBezTo>
                    <a:pt x="9" y="15"/>
                    <a:pt x="9" y="14"/>
                    <a:pt x="9" y="12"/>
                  </a:cubicBezTo>
                  <a:cubicBezTo>
                    <a:pt x="7" y="11"/>
                    <a:pt x="7" y="11"/>
                    <a:pt x="7" y="11"/>
                  </a:cubicBezTo>
                  <a:cubicBezTo>
                    <a:pt x="7" y="11"/>
                    <a:pt x="7" y="11"/>
                    <a:pt x="7" y="11"/>
                  </a:cubicBezTo>
                  <a:cubicBezTo>
                    <a:pt x="7" y="13"/>
                    <a:pt x="6" y="14"/>
                    <a:pt x="5" y="14"/>
                  </a:cubicBezTo>
                  <a:cubicBezTo>
                    <a:pt x="4" y="15"/>
                    <a:pt x="4" y="15"/>
                    <a:pt x="4" y="15"/>
                  </a:cubicBezTo>
                  <a:cubicBezTo>
                    <a:pt x="4" y="14"/>
                    <a:pt x="4" y="14"/>
                    <a:pt x="4" y="14"/>
                  </a:cubicBezTo>
                  <a:cubicBezTo>
                    <a:pt x="4" y="13"/>
                    <a:pt x="4" y="13"/>
                    <a:pt x="4" y="13"/>
                  </a:cubicBezTo>
                  <a:cubicBezTo>
                    <a:pt x="5" y="13"/>
                    <a:pt x="5" y="13"/>
                    <a:pt x="5" y="13"/>
                  </a:cubicBezTo>
                  <a:cubicBezTo>
                    <a:pt x="5" y="13"/>
                    <a:pt x="5" y="13"/>
                    <a:pt x="5" y="13"/>
                  </a:cubicBezTo>
                  <a:cubicBezTo>
                    <a:pt x="6" y="13"/>
                    <a:pt x="6" y="13"/>
                    <a:pt x="6" y="13"/>
                  </a:cubicBezTo>
                  <a:cubicBezTo>
                    <a:pt x="6" y="13"/>
                    <a:pt x="6" y="13"/>
                    <a:pt x="6" y="13"/>
                  </a:cubicBezTo>
                  <a:cubicBezTo>
                    <a:pt x="5" y="12"/>
                    <a:pt x="5" y="12"/>
                    <a:pt x="5" y="12"/>
                  </a:cubicBezTo>
                  <a:cubicBezTo>
                    <a:pt x="7" y="8"/>
                    <a:pt x="10" y="6"/>
                    <a:pt x="13" y="4"/>
                  </a:cubicBezTo>
                  <a:cubicBezTo>
                    <a:pt x="13" y="4"/>
                    <a:pt x="13" y="4"/>
                    <a:pt x="13" y="4"/>
                  </a:cubicBezTo>
                  <a:cubicBezTo>
                    <a:pt x="14" y="4"/>
                    <a:pt x="14" y="4"/>
                    <a:pt x="14" y="5"/>
                  </a:cubicBezTo>
                  <a:cubicBezTo>
                    <a:pt x="14" y="6"/>
                    <a:pt x="14" y="6"/>
                    <a:pt x="14" y="6"/>
                  </a:cubicBezTo>
                  <a:cubicBezTo>
                    <a:pt x="18" y="8"/>
                    <a:pt x="18" y="8"/>
                    <a:pt x="18" y="8"/>
                  </a:cubicBezTo>
                  <a:cubicBezTo>
                    <a:pt x="19" y="7"/>
                    <a:pt x="19" y="7"/>
                    <a:pt x="19" y="7"/>
                  </a:cubicBezTo>
                  <a:cubicBezTo>
                    <a:pt x="19" y="8"/>
                    <a:pt x="19" y="8"/>
                    <a:pt x="19" y="8"/>
                  </a:cubicBezTo>
                  <a:cubicBezTo>
                    <a:pt x="19" y="7"/>
                    <a:pt x="20" y="6"/>
                    <a:pt x="22" y="5"/>
                  </a:cubicBezTo>
                  <a:cubicBezTo>
                    <a:pt x="22" y="4"/>
                    <a:pt x="22" y="4"/>
                    <a:pt x="22" y="4"/>
                  </a:cubicBezTo>
                  <a:cubicBezTo>
                    <a:pt x="21" y="3"/>
                    <a:pt x="21" y="3"/>
                    <a:pt x="21" y="3"/>
                  </a:cubicBezTo>
                  <a:cubicBezTo>
                    <a:pt x="22" y="1"/>
                    <a:pt x="22" y="0"/>
                    <a:pt x="24" y="0"/>
                  </a:cubicBezTo>
                  <a:lnTo>
                    <a:pt x="28" y="0"/>
                  </a:lnTo>
                  <a:close/>
                  <a:moveTo>
                    <a:pt x="6" y="57"/>
                  </a:moveTo>
                  <a:cubicBezTo>
                    <a:pt x="6" y="57"/>
                    <a:pt x="6" y="57"/>
                    <a:pt x="6" y="57"/>
                  </a:cubicBezTo>
                  <a:cubicBezTo>
                    <a:pt x="6" y="58"/>
                    <a:pt x="7" y="58"/>
                    <a:pt x="7" y="58"/>
                  </a:cubicBezTo>
                  <a:cubicBezTo>
                    <a:pt x="8" y="58"/>
                    <a:pt x="8" y="58"/>
                    <a:pt x="8" y="58"/>
                  </a:cubicBezTo>
                  <a:cubicBezTo>
                    <a:pt x="8" y="57"/>
                    <a:pt x="8" y="57"/>
                    <a:pt x="8" y="57"/>
                  </a:cubicBezTo>
                  <a:cubicBezTo>
                    <a:pt x="8" y="56"/>
                    <a:pt x="8" y="55"/>
                    <a:pt x="7" y="55"/>
                  </a:cubicBezTo>
                  <a:cubicBezTo>
                    <a:pt x="7" y="55"/>
                    <a:pt x="7" y="55"/>
                    <a:pt x="7" y="55"/>
                  </a:cubicBezTo>
                  <a:cubicBezTo>
                    <a:pt x="6" y="55"/>
                    <a:pt x="6" y="56"/>
                    <a:pt x="6" y="57"/>
                  </a:cubicBezTo>
                  <a:moveTo>
                    <a:pt x="6" y="23"/>
                  </a:moveTo>
                  <a:cubicBezTo>
                    <a:pt x="6" y="23"/>
                    <a:pt x="6" y="23"/>
                    <a:pt x="6" y="23"/>
                  </a:cubicBezTo>
                  <a:cubicBezTo>
                    <a:pt x="6" y="22"/>
                    <a:pt x="6" y="22"/>
                    <a:pt x="6" y="22"/>
                  </a:cubicBezTo>
                  <a:cubicBezTo>
                    <a:pt x="6" y="22"/>
                    <a:pt x="6" y="22"/>
                    <a:pt x="6" y="22"/>
                  </a:cubicBezTo>
                  <a:lnTo>
                    <a:pt x="6" y="23"/>
                  </a:lnTo>
                  <a:close/>
                  <a:moveTo>
                    <a:pt x="8" y="22"/>
                  </a:moveTo>
                  <a:cubicBezTo>
                    <a:pt x="8" y="23"/>
                    <a:pt x="8" y="23"/>
                    <a:pt x="8" y="23"/>
                  </a:cubicBezTo>
                  <a:cubicBezTo>
                    <a:pt x="9" y="23"/>
                    <a:pt x="9" y="24"/>
                    <a:pt x="9" y="24"/>
                  </a:cubicBezTo>
                  <a:cubicBezTo>
                    <a:pt x="10" y="23"/>
                    <a:pt x="10" y="23"/>
                    <a:pt x="10" y="23"/>
                  </a:cubicBezTo>
                  <a:cubicBezTo>
                    <a:pt x="10" y="23"/>
                    <a:pt x="10" y="23"/>
                    <a:pt x="10" y="23"/>
                  </a:cubicBezTo>
                  <a:lnTo>
                    <a:pt x="8" y="22"/>
                  </a:lnTo>
                  <a:close/>
                  <a:moveTo>
                    <a:pt x="8" y="28"/>
                  </a:moveTo>
                  <a:cubicBezTo>
                    <a:pt x="10" y="29"/>
                    <a:pt x="11" y="31"/>
                    <a:pt x="11" y="32"/>
                  </a:cubicBezTo>
                  <a:cubicBezTo>
                    <a:pt x="12" y="32"/>
                    <a:pt x="12" y="33"/>
                    <a:pt x="12" y="34"/>
                  </a:cubicBezTo>
                  <a:cubicBezTo>
                    <a:pt x="13" y="34"/>
                    <a:pt x="13" y="34"/>
                    <a:pt x="13" y="34"/>
                  </a:cubicBezTo>
                  <a:cubicBezTo>
                    <a:pt x="15" y="33"/>
                    <a:pt x="16" y="32"/>
                    <a:pt x="16" y="31"/>
                  </a:cubicBezTo>
                  <a:cubicBezTo>
                    <a:pt x="15" y="31"/>
                    <a:pt x="15" y="31"/>
                    <a:pt x="15" y="31"/>
                  </a:cubicBezTo>
                  <a:cubicBezTo>
                    <a:pt x="16" y="29"/>
                    <a:pt x="16" y="29"/>
                    <a:pt x="16" y="29"/>
                  </a:cubicBezTo>
                  <a:cubicBezTo>
                    <a:pt x="15" y="28"/>
                    <a:pt x="14" y="28"/>
                    <a:pt x="14" y="28"/>
                  </a:cubicBezTo>
                  <a:cubicBezTo>
                    <a:pt x="12" y="28"/>
                    <a:pt x="12" y="28"/>
                    <a:pt x="12" y="28"/>
                  </a:cubicBezTo>
                  <a:cubicBezTo>
                    <a:pt x="11" y="28"/>
                    <a:pt x="11" y="27"/>
                    <a:pt x="10" y="27"/>
                  </a:cubicBezTo>
                  <a:lnTo>
                    <a:pt x="8" y="28"/>
                  </a:lnTo>
                  <a:close/>
                  <a:moveTo>
                    <a:pt x="10" y="64"/>
                  </a:moveTo>
                  <a:cubicBezTo>
                    <a:pt x="9" y="65"/>
                    <a:pt x="9" y="65"/>
                    <a:pt x="9" y="65"/>
                  </a:cubicBezTo>
                  <a:cubicBezTo>
                    <a:pt x="9" y="66"/>
                    <a:pt x="10" y="66"/>
                    <a:pt x="11" y="66"/>
                  </a:cubicBezTo>
                  <a:cubicBezTo>
                    <a:pt x="11" y="66"/>
                    <a:pt x="11" y="66"/>
                    <a:pt x="11" y="66"/>
                  </a:cubicBezTo>
                  <a:cubicBezTo>
                    <a:pt x="11" y="66"/>
                    <a:pt x="11" y="66"/>
                    <a:pt x="11" y="66"/>
                  </a:cubicBezTo>
                  <a:cubicBezTo>
                    <a:pt x="11" y="66"/>
                    <a:pt x="11" y="66"/>
                    <a:pt x="11" y="66"/>
                  </a:cubicBezTo>
                  <a:cubicBezTo>
                    <a:pt x="11" y="66"/>
                    <a:pt x="10" y="65"/>
                    <a:pt x="10" y="64"/>
                  </a:cubicBezTo>
                  <a:close/>
                  <a:moveTo>
                    <a:pt x="12" y="24"/>
                  </a:moveTo>
                  <a:cubicBezTo>
                    <a:pt x="14" y="26"/>
                    <a:pt x="14" y="26"/>
                    <a:pt x="14" y="26"/>
                  </a:cubicBezTo>
                  <a:cubicBezTo>
                    <a:pt x="14" y="26"/>
                    <a:pt x="14" y="26"/>
                    <a:pt x="14" y="26"/>
                  </a:cubicBezTo>
                  <a:cubicBezTo>
                    <a:pt x="14" y="25"/>
                    <a:pt x="14" y="25"/>
                    <a:pt x="14" y="25"/>
                  </a:cubicBezTo>
                  <a:cubicBezTo>
                    <a:pt x="14" y="25"/>
                    <a:pt x="13" y="24"/>
                    <a:pt x="13" y="24"/>
                  </a:cubicBezTo>
                  <a:lnTo>
                    <a:pt x="12" y="24"/>
                  </a:lnTo>
                  <a:close/>
                  <a:moveTo>
                    <a:pt x="16" y="2"/>
                  </a:moveTo>
                  <a:cubicBezTo>
                    <a:pt x="16" y="3"/>
                    <a:pt x="16" y="3"/>
                    <a:pt x="16" y="3"/>
                  </a:cubicBezTo>
                  <a:cubicBezTo>
                    <a:pt x="16" y="3"/>
                    <a:pt x="16" y="3"/>
                    <a:pt x="16" y="3"/>
                  </a:cubicBezTo>
                  <a:cubicBezTo>
                    <a:pt x="15" y="3"/>
                    <a:pt x="15" y="3"/>
                    <a:pt x="15" y="3"/>
                  </a:cubicBezTo>
                  <a:cubicBezTo>
                    <a:pt x="15" y="3"/>
                    <a:pt x="15" y="3"/>
                    <a:pt x="15" y="3"/>
                  </a:cubicBezTo>
                  <a:cubicBezTo>
                    <a:pt x="15" y="3"/>
                    <a:pt x="15" y="3"/>
                    <a:pt x="15" y="3"/>
                  </a:cubicBezTo>
                  <a:lnTo>
                    <a:pt x="16" y="2"/>
                  </a:lnTo>
                  <a:close/>
                  <a:moveTo>
                    <a:pt x="22" y="31"/>
                  </a:moveTo>
                  <a:cubicBezTo>
                    <a:pt x="22" y="32"/>
                    <a:pt x="22" y="32"/>
                    <a:pt x="22" y="32"/>
                  </a:cubicBezTo>
                  <a:cubicBezTo>
                    <a:pt x="23" y="33"/>
                    <a:pt x="23" y="33"/>
                    <a:pt x="23" y="33"/>
                  </a:cubicBezTo>
                  <a:cubicBezTo>
                    <a:pt x="24" y="33"/>
                    <a:pt x="24" y="33"/>
                    <a:pt x="24" y="33"/>
                  </a:cubicBezTo>
                  <a:cubicBezTo>
                    <a:pt x="24" y="32"/>
                    <a:pt x="24" y="32"/>
                    <a:pt x="24" y="32"/>
                  </a:cubicBezTo>
                  <a:cubicBezTo>
                    <a:pt x="23" y="30"/>
                    <a:pt x="23" y="30"/>
                    <a:pt x="23" y="30"/>
                  </a:cubicBezTo>
                  <a:cubicBezTo>
                    <a:pt x="23" y="30"/>
                    <a:pt x="23" y="30"/>
                    <a:pt x="23" y="30"/>
                  </a:cubicBezTo>
                  <a:lnTo>
                    <a:pt x="22" y="31"/>
                  </a:lnTo>
                  <a:close/>
                  <a:moveTo>
                    <a:pt x="24" y="25"/>
                  </a:moveTo>
                  <a:cubicBezTo>
                    <a:pt x="24" y="26"/>
                    <a:pt x="24" y="26"/>
                    <a:pt x="25" y="26"/>
                  </a:cubicBezTo>
                  <a:cubicBezTo>
                    <a:pt x="25" y="26"/>
                    <a:pt x="25" y="26"/>
                    <a:pt x="25" y="26"/>
                  </a:cubicBezTo>
                  <a:cubicBezTo>
                    <a:pt x="25" y="26"/>
                    <a:pt x="25" y="26"/>
                    <a:pt x="25" y="26"/>
                  </a:cubicBezTo>
                  <a:cubicBezTo>
                    <a:pt x="24" y="25"/>
                    <a:pt x="24" y="25"/>
                    <a:pt x="24" y="25"/>
                  </a:cubicBezTo>
                  <a:cubicBezTo>
                    <a:pt x="24" y="25"/>
                    <a:pt x="24" y="25"/>
                    <a:pt x="24" y="25"/>
                  </a:cubicBezTo>
                  <a:close/>
                  <a:moveTo>
                    <a:pt x="29" y="39"/>
                  </a:moveTo>
                  <a:cubicBezTo>
                    <a:pt x="29" y="40"/>
                    <a:pt x="28" y="41"/>
                    <a:pt x="28" y="42"/>
                  </a:cubicBezTo>
                  <a:cubicBezTo>
                    <a:pt x="28" y="42"/>
                    <a:pt x="28" y="42"/>
                    <a:pt x="28" y="42"/>
                  </a:cubicBezTo>
                  <a:cubicBezTo>
                    <a:pt x="29" y="42"/>
                    <a:pt x="29" y="42"/>
                    <a:pt x="29" y="42"/>
                  </a:cubicBezTo>
                  <a:cubicBezTo>
                    <a:pt x="30" y="41"/>
                    <a:pt x="30" y="41"/>
                    <a:pt x="30" y="41"/>
                  </a:cubicBezTo>
                  <a:cubicBezTo>
                    <a:pt x="32" y="41"/>
                    <a:pt x="32" y="41"/>
                    <a:pt x="32" y="41"/>
                  </a:cubicBezTo>
                  <a:cubicBezTo>
                    <a:pt x="31" y="40"/>
                    <a:pt x="30" y="39"/>
                    <a:pt x="29" y="39"/>
                  </a:cubicBezTo>
                  <a:moveTo>
                    <a:pt x="34" y="30"/>
                  </a:moveTo>
                  <a:cubicBezTo>
                    <a:pt x="34" y="31"/>
                    <a:pt x="34" y="31"/>
                    <a:pt x="34" y="31"/>
                  </a:cubicBezTo>
                  <a:cubicBezTo>
                    <a:pt x="34" y="32"/>
                    <a:pt x="34" y="32"/>
                    <a:pt x="34" y="32"/>
                  </a:cubicBezTo>
                  <a:cubicBezTo>
                    <a:pt x="34" y="32"/>
                    <a:pt x="34" y="32"/>
                    <a:pt x="34" y="32"/>
                  </a:cubicBezTo>
                  <a:cubicBezTo>
                    <a:pt x="33" y="31"/>
                    <a:pt x="33" y="31"/>
                    <a:pt x="33" y="31"/>
                  </a:cubicBezTo>
                  <a:cubicBezTo>
                    <a:pt x="32" y="35"/>
                    <a:pt x="32" y="35"/>
                    <a:pt x="32" y="35"/>
                  </a:cubicBezTo>
                  <a:cubicBezTo>
                    <a:pt x="36" y="36"/>
                    <a:pt x="36" y="36"/>
                    <a:pt x="36" y="36"/>
                  </a:cubicBezTo>
                  <a:cubicBezTo>
                    <a:pt x="38" y="36"/>
                    <a:pt x="38" y="36"/>
                    <a:pt x="38" y="36"/>
                  </a:cubicBezTo>
                  <a:cubicBezTo>
                    <a:pt x="37" y="30"/>
                    <a:pt x="37" y="28"/>
                    <a:pt x="36" y="28"/>
                  </a:cubicBezTo>
                  <a:cubicBezTo>
                    <a:pt x="35" y="29"/>
                    <a:pt x="34" y="29"/>
                    <a:pt x="34" y="30"/>
                  </a:cubicBezTo>
                  <a:moveTo>
                    <a:pt x="33" y="43"/>
                  </a:moveTo>
                  <a:cubicBezTo>
                    <a:pt x="33" y="44"/>
                    <a:pt x="33" y="44"/>
                    <a:pt x="33" y="44"/>
                  </a:cubicBezTo>
                  <a:cubicBezTo>
                    <a:pt x="33" y="44"/>
                    <a:pt x="34" y="45"/>
                    <a:pt x="34" y="47"/>
                  </a:cubicBezTo>
                  <a:cubicBezTo>
                    <a:pt x="35" y="47"/>
                    <a:pt x="35" y="47"/>
                    <a:pt x="35" y="47"/>
                  </a:cubicBezTo>
                  <a:cubicBezTo>
                    <a:pt x="35" y="47"/>
                    <a:pt x="35" y="47"/>
                    <a:pt x="35" y="47"/>
                  </a:cubicBezTo>
                  <a:cubicBezTo>
                    <a:pt x="36" y="45"/>
                    <a:pt x="36" y="45"/>
                    <a:pt x="36" y="45"/>
                  </a:cubicBezTo>
                  <a:cubicBezTo>
                    <a:pt x="36" y="43"/>
                    <a:pt x="36" y="43"/>
                    <a:pt x="35" y="43"/>
                  </a:cubicBezTo>
                  <a:lnTo>
                    <a:pt x="33" y="43"/>
                  </a:lnTo>
                  <a:close/>
                  <a:moveTo>
                    <a:pt x="41" y="10"/>
                  </a:moveTo>
                  <a:cubicBezTo>
                    <a:pt x="41" y="10"/>
                    <a:pt x="41" y="10"/>
                    <a:pt x="41" y="10"/>
                  </a:cubicBezTo>
                  <a:cubicBezTo>
                    <a:pt x="42" y="11"/>
                    <a:pt x="42" y="11"/>
                    <a:pt x="42" y="11"/>
                  </a:cubicBezTo>
                  <a:cubicBezTo>
                    <a:pt x="43" y="10"/>
                    <a:pt x="43" y="10"/>
                    <a:pt x="43" y="10"/>
                  </a:cubicBezTo>
                  <a:cubicBezTo>
                    <a:pt x="42" y="9"/>
                    <a:pt x="42" y="9"/>
                    <a:pt x="42" y="9"/>
                  </a:cubicBezTo>
                  <a:cubicBezTo>
                    <a:pt x="42" y="9"/>
                    <a:pt x="42" y="9"/>
                    <a:pt x="42" y="9"/>
                  </a:cubicBezTo>
                  <a:lnTo>
                    <a:pt x="41" y="10"/>
                  </a:lnTo>
                  <a:close/>
                  <a:moveTo>
                    <a:pt x="44" y="5"/>
                  </a:moveTo>
                  <a:cubicBezTo>
                    <a:pt x="44" y="5"/>
                    <a:pt x="44" y="5"/>
                    <a:pt x="44" y="5"/>
                  </a:cubicBezTo>
                  <a:cubicBezTo>
                    <a:pt x="45" y="6"/>
                    <a:pt x="45" y="6"/>
                    <a:pt x="45" y="6"/>
                  </a:cubicBezTo>
                  <a:cubicBezTo>
                    <a:pt x="46" y="5"/>
                    <a:pt x="46" y="5"/>
                    <a:pt x="46" y="5"/>
                  </a:cubicBezTo>
                  <a:lnTo>
                    <a:pt x="44" y="5"/>
                  </a:lnTo>
                  <a:close/>
                  <a:moveTo>
                    <a:pt x="44" y="9"/>
                  </a:moveTo>
                  <a:cubicBezTo>
                    <a:pt x="44" y="9"/>
                    <a:pt x="45" y="10"/>
                    <a:pt x="46" y="10"/>
                  </a:cubicBezTo>
                  <a:cubicBezTo>
                    <a:pt x="46" y="10"/>
                    <a:pt x="46" y="10"/>
                    <a:pt x="46" y="10"/>
                  </a:cubicBezTo>
                  <a:cubicBezTo>
                    <a:pt x="46" y="10"/>
                    <a:pt x="47" y="9"/>
                    <a:pt x="47" y="9"/>
                  </a:cubicBezTo>
                  <a:cubicBezTo>
                    <a:pt x="47" y="8"/>
                    <a:pt x="46" y="7"/>
                    <a:pt x="46" y="7"/>
                  </a:cubicBezTo>
                  <a:cubicBezTo>
                    <a:pt x="45" y="7"/>
                    <a:pt x="45" y="7"/>
                    <a:pt x="45" y="7"/>
                  </a:cubicBezTo>
                  <a:cubicBezTo>
                    <a:pt x="45" y="7"/>
                    <a:pt x="45" y="7"/>
                    <a:pt x="44" y="9"/>
                  </a:cubicBezTo>
                  <a:moveTo>
                    <a:pt x="48" y="18"/>
                  </a:moveTo>
                  <a:cubicBezTo>
                    <a:pt x="48" y="18"/>
                    <a:pt x="48" y="18"/>
                    <a:pt x="48" y="18"/>
                  </a:cubicBezTo>
                  <a:cubicBezTo>
                    <a:pt x="50" y="20"/>
                    <a:pt x="50" y="20"/>
                    <a:pt x="50" y="20"/>
                  </a:cubicBezTo>
                  <a:cubicBezTo>
                    <a:pt x="50" y="20"/>
                    <a:pt x="50" y="20"/>
                    <a:pt x="50" y="20"/>
                  </a:cubicBezTo>
                  <a:cubicBezTo>
                    <a:pt x="51" y="20"/>
                    <a:pt x="51" y="19"/>
                    <a:pt x="51" y="18"/>
                  </a:cubicBezTo>
                  <a:cubicBezTo>
                    <a:pt x="51" y="17"/>
                    <a:pt x="51" y="17"/>
                    <a:pt x="51" y="17"/>
                  </a:cubicBezTo>
                  <a:cubicBezTo>
                    <a:pt x="51" y="17"/>
                    <a:pt x="50" y="16"/>
                    <a:pt x="49" y="16"/>
                  </a:cubicBezTo>
                  <a:cubicBezTo>
                    <a:pt x="49" y="16"/>
                    <a:pt x="48" y="17"/>
                    <a:pt x="48" y="18"/>
                  </a:cubicBezTo>
                  <a:moveTo>
                    <a:pt x="49" y="12"/>
                  </a:moveTo>
                  <a:cubicBezTo>
                    <a:pt x="49" y="12"/>
                    <a:pt x="49" y="12"/>
                    <a:pt x="49" y="12"/>
                  </a:cubicBezTo>
                  <a:cubicBezTo>
                    <a:pt x="49" y="14"/>
                    <a:pt x="49" y="14"/>
                    <a:pt x="50" y="14"/>
                  </a:cubicBezTo>
                  <a:cubicBezTo>
                    <a:pt x="51" y="14"/>
                    <a:pt x="51" y="14"/>
                    <a:pt x="51" y="14"/>
                  </a:cubicBezTo>
                  <a:cubicBezTo>
                    <a:pt x="51" y="14"/>
                    <a:pt x="51" y="14"/>
                    <a:pt x="51" y="14"/>
                  </a:cubicBezTo>
                  <a:cubicBezTo>
                    <a:pt x="50" y="12"/>
                    <a:pt x="50" y="12"/>
                    <a:pt x="49" y="12"/>
                  </a:cubicBezTo>
                  <a:close/>
                  <a:moveTo>
                    <a:pt x="51" y="42"/>
                  </a:moveTo>
                  <a:cubicBezTo>
                    <a:pt x="51" y="43"/>
                    <a:pt x="51" y="43"/>
                    <a:pt x="51" y="43"/>
                  </a:cubicBezTo>
                  <a:cubicBezTo>
                    <a:pt x="51" y="45"/>
                    <a:pt x="52" y="46"/>
                    <a:pt x="53" y="46"/>
                  </a:cubicBezTo>
                  <a:cubicBezTo>
                    <a:pt x="54" y="45"/>
                    <a:pt x="54" y="45"/>
                    <a:pt x="54" y="45"/>
                  </a:cubicBezTo>
                  <a:cubicBezTo>
                    <a:pt x="54" y="44"/>
                    <a:pt x="53" y="43"/>
                    <a:pt x="52" y="42"/>
                  </a:cubicBezTo>
                  <a:lnTo>
                    <a:pt x="51" y="42"/>
                  </a:lnTo>
                  <a:close/>
                  <a:moveTo>
                    <a:pt x="52" y="54"/>
                  </a:moveTo>
                  <a:cubicBezTo>
                    <a:pt x="52" y="55"/>
                    <a:pt x="52" y="55"/>
                    <a:pt x="52" y="55"/>
                  </a:cubicBezTo>
                  <a:cubicBezTo>
                    <a:pt x="53" y="56"/>
                    <a:pt x="53" y="56"/>
                    <a:pt x="54" y="56"/>
                  </a:cubicBezTo>
                  <a:cubicBezTo>
                    <a:pt x="54" y="56"/>
                    <a:pt x="54" y="56"/>
                    <a:pt x="54" y="56"/>
                  </a:cubicBezTo>
                  <a:cubicBezTo>
                    <a:pt x="53" y="55"/>
                    <a:pt x="53" y="54"/>
                    <a:pt x="52" y="54"/>
                  </a:cubicBezTo>
                  <a:moveTo>
                    <a:pt x="53" y="11"/>
                  </a:moveTo>
                  <a:cubicBezTo>
                    <a:pt x="52" y="11"/>
                    <a:pt x="52" y="11"/>
                    <a:pt x="52" y="11"/>
                  </a:cubicBezTo>
                  <a:cubicBezTo>
                    <a:pt x="52" y="12"/>
                    <a:pt x="52" y="12"/>
                    <a:pt x="52" y="12"/>
                  </a:cubicBezTo>
                  <a:cubicBezTo>
                    <a:pt x="53" y="12"/>
                    <a:pt x="53" y="12"/>
                    <a:pt x="53" y="12"/>
                  </a:cubicBezTo>
                  <a:cubicBezTo>
                    <a:pt x="54" y="12"/>
                    <a:pt x="54" y="12"/>
                    <a:pt x="54" y="12"/>
                  </a:cubicBezTo>
                  <a:cubicBezTo>
                    <a:pt x="54" y="12"/>
                    <a:pt x="54" y="12"/>
                    <a:pt x="54" y="12"/>
                  </a:cubicBezTo>
                  <a:cubicBezTo>
                    <a:pt x="54" y="11"/>
                    <a:pt x="53" y="11"/>
                    <a:pt x="53" y="1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p:cNvGrpSpPr/>
          <p:nvPr/>
        </p:nvGrpSpPr>
        <p:grpSpPr>
          <a:xfrm>
            <a:off x="5689600" y="3255517"/>
            <a:ext cx="758587" cy="473282"/>
            <a:chOff x="3578023" y="1831373"/>
            <a:chExt cx="1288859" cy="804117"/>
          </a:xfrm>
        </p:grpSpPr>
        <p:sp>
          <p:nvSpPr>
            <p:cNvPr id="36" name="流程图: 手动操作 35"/>
            <p:cNvSpPr/>
            <p:nvPr/>
          </p:nvSpPr>
          <p:spPr>
            <a:xfrm rot="368018">
              <a:off x="3959873" y="2220473"/>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7" name="流程图: 手动操作 36"/>
            <p:cNvSpPr/>
            <p:nvPr/>
          </p:nvSpPr>
          <p:spPr>
            <a:xfrm>
              <a:off x="4543253" y="2226426"/>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8" name="泪滴形 37"/>
            <p:cNvSpPr/>
            <p:nvPr/>
          </p:nvSpPr>
          <p:spPr>
            <a:xfrm>
              <a:off x="3578023" y="1867270"/>
              <a:ext cx="389480" cy="349656"/>
            </a:xfrm>
            <a:prstGeom prst="teardrop">
              <a:avLst>
                <a:gd name="adj" fmla="val 111654"/>
              </a:avLst>
            </a:prstGeom>
            <a:solidFill>
              <a:schemeClr val="tx1">
                <a:lumMod val="75000"/>
                <a:lumOff val="2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9" name="流程图: 手动操作 38"/>
            <p:cNvSpPr/>
            <p:nvPr/>
          </p:nvSpPr>
          <p:spPr>
            <a:xfrm rot="20265420">
              <a:off x="4593533" y="2207657"/>
              <a:ext cx="105287" cy="409063"/>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0" name="流程图: 手动操作 39"/>
            <p:cNvSpPr/>
            <p:nvPr/>
          </p:nvSpPr>
          <p:spPr>
            <a:xfrm rot="1021387">
              <a:off x="3896199" y="2194871"/>
              <a:ext cx="105287" cy="409064"/>
            </a:xfrm>
            <a:prstGeom prst="flowChartManualOperation">
              <a:avLst/>
            </a:prstGeom>
            <a:solidFill>
              <a:srgbClr val="000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1" name="任意多边形 40"/>
            <p:cNvSpPr/>
            <p:nvPr/>
          </p:nvSpPr>
          <p:spPr>
            <a:xfrm rot="481915">
              <a:off x="3764460" y="1831373"/>
              <a:ext cx="1102422" cy="699986"/>
            </a:xfrm>
            <a:custGeom>
              <a:avLst/>
              <a:gdLst>
                <a:gd name="connsiteX0" fmla="*/ 176203 w 1419469"/>
                <a:gd name="connsiteY0" fmla="*/ 15939 h 901296"/>
                <a:gd name="connsiteX1" fmla="*/ 254861 w 1419469"/>
                <a:gd name="connsiteY1" fmla="*/ 40500 h 901296"/>
                <a:gd name="connsiteX2" fmla="*/ 256947 w 1419469"/>
                <a:gd name="connsiteY2" fmla="*/ 39860 h 901296"/>
                <a:gd name="connsiteX3" fmla="*/ 367307 w 1419469"/>
                <a:gd name="connsiteY3" fmla="*/ 462 h 901296"/>
                <a:gd name="connsiteX4" fmla="*/ 482790 w 1419469"/>
                <a:gd name="connsiteY4" fmla="*/ 115492 h 901296"/>
                <a:gd name="connsiteX5" fmla="*/ 482846 w 1419469"/>
                <a:gd name="connsiteY5" fmla="*/ 115495 h 901296"/>
                <a:gd name="connsiteX6" fmla="*/ 532913 w 1419469"/>
                <a:gd name="connsiteY6" fmla="*/ 118647 h 901296"/>
                <a:gd name="connsiteX7" fmla="*/ 564100 w 1419469"/>
                <a:gd name="connsiteY7" fmla="*/ 134954 h 901296"/>
                <a:gd name="connsiteX8" fmla="*/ 583802 w 1419469"/>
                <a:gd name="connsiteY8" fmla="*/ 156868 h 901296"/>
                <a:gd name="connsiteX9" fmla="*/ 601183 w 1419469"/>
                <a:gd name="connsiteY9" fmla="*/ 160948 h 901296"/>
                <a:gd name="connsiteX10" fmla="*/ 607595 w 1419469"/>
                <a:gd name="connsiteY10" fmla="*/ 165082 h 901296"/>
                <a:gd name="connsiteX11" fmla="*/ 609416 w 1419469"/>
                <a:gd name="connsiteY11" fmla="*/ 165114 h 901296"/>
                <a:gd name="connsiteX12" fmla="*/ 649255 w 1419469"/>
                <a:gd name="connsiteY12" fmla="*/ 179181 h 901296"/>
                <a:gd name="connsiteX13" fmla="*/ 676938 w 1419469"/>
                <a:gd name="connsiteY13" fmla="*/ 148460 h 901296"/>
                <a:gd name="connsiteX14" fmla="*/ 726994 w 1419469"/>
                <a:gd name="connsiteY14" fmla="*/ 129452 h 901296"/>
                <a:gd name="connsiteX15" fmla="*/ 730051 w 1419469"/>
                <a:gd name="connsiteY15" fmla="*/ 129431 h 901296"/>
                <a:gd name="connsiteX16" fmla="*/ 750743 w 1419469"/>
                <a:gd name="connsiteY16" fmla="*/ 120380 h 901296"/>
                <a:gd name="connsiteX17" fmla="*/ 842633 w 1419469"/>
                <a:gd name="connsiteY17" fmla="*/ 126879 h 901296"/>
                <a:gd name="connsiteX18" fmla="*/ 870068 w 1419469"/>
                <a:gd name="connsiteY18" fmla="*/ 144565 h 901296"/>
                <a:gd name="connsiteX19" fmla="*/ 880735 w 1419469"/>
                <a:gd name="connsiteY19" fmla="*/ 137288 h 901296"/>
                <a:gd name="connsiteX20" fmla="*/ 900280 w 1419469"/>
                <a:gd name="connsiteY20" fmla="*/ 134485 h 901296"/>
                <a:gd name="connsiteX21" fmla="*/ 918388 w 1419469"/>
                <a:gd name="connsiteY21" fmla="*/ 114390 h 901296"/>
                <a:gd name="connsiteX22" fmla="*/ 968444 w 1419469"/>
                <a:gd name="connsiteY22" fmla="*/ 95383 h 901296"/>
                <a:gd name="connsiteX23" fmla="*/ 1027026 w 1419469"/>
                <a:gd name="connsiteY23" fmla="*/ 102279 h 901296"/>
                <a:gd name="connsiteX24" fmla="*/ 1072517 w 1419469"/>
                <a:gd name="connsiteY24" fmla="*/ 135192 h 901296"/>
                <a:gd name="connsiteX25" fmla="*/ 1073875 w 1419469"/>
                <a:gd name="connsiteY25" fmla="*/ 136174 h 901296"/>
                <a:gd name="connsiteX26" fmla="*/ 1180156 w 1419469"/>
                <a:gd name="connsiteY26" fmla="*/ 94906 h 901296"/>
                <a:gd name="connsiteX27" fmla="*/ 1219217 w 1419469"/>
                <a:gd name="connsiteY27" fmla="*/ 104145 h 901296"/>
                <a:gd name="connsiteX28" fmla="*/ 1292920 w 1419469"/>
                <a:gd name="connsiteY28" fmla="*/ 191523 h 901296"/>
                <a:gd name="connsiteX29" fmla="*/ 1293321 w 1419469"/>
                <a:gd name="connsiteY29" fmla="*/ 191678 h 901296"/>
                <a:gd name="connsiteX30" fmla="*/ 1324486 w 1419469"/>
                <a:gd name="connsiteY30" fmla="*/ 203782 h 901296"/>
                <a:gd name="connsiteX31" fmla="*/ 1387509 w 1419469"/>
                <a:gd name="connsiteY31" fmla="*/ 276325 h 901296"/>
                <a:gd name="connsiteX32" fmla="*/ 1383275 w 1419469"/>
                <a:gd name="connsiteY32" fmla="*/ 368280 h 901296"/>
                <a:gd name="connsiteX33" fmla="*/ 1414202 w 1419469"/>
                <a:gd name="connsiteY33" fmla="*/ 508877 h 901296"/>
                <a:gd name="connsiteX34" fmla="*/ 1269325 w 1419469"/>
                <a:gd name="connsiteY34" fmla="*/ 631949 h 901296"/>
                <a:gd name="connsiteX35" fmla="*/ 1217461 w 1419469"/>
                <a:gd name="connsiteY35" fmla="*/ 737406 h 901296"/>
                <a:gd name="connsiteX36" fmla="*/ 1040883 w 1419469"/>
                <a:gd name="connsiteY36" fmla="*/ 750175 h 901296"/>
                <a:gd name="connsiteX37" fmla="*/ 914696 w 1419469"/>
                <a:gd name="connsiteY37" fmla="*/ 862678 h 901296"/>
                <a:gd name="connsiteX38" fmla="*/ 810534 w 1419469"/>
                <a:gd name="connsiteY38" fmla="*/ 855878 h 901296"/>
                <a:gd name="connsiteX39" fmla="*/ 771199 w 1419469"/>
                <a:gd name="connsiteY39" fmla="*/ 834420 h 901296"/>
                <a:gd name="connsiteX40" fmla="*/ 752187 w 1419469"/>
                <a:gd name="connsiteY40" fmla="*/ 856390 h 901296"/>
                <a:gd name="connsiteX41" fmla="*/ 673246 w 1419469"/>
                <a:gd name="connsiteY41" fmla="*/ 896748 h 901296"/>
                <a:gd name="connsiteX42" fmla="*/ 487710 w 1419469"/>
                <a:gd name="connsiteY42" fmla="*/ 828076 h 901296"/>
                <a:gd name="connsiteX43" fmla="*/ 212102 w 1419469"/>
                <a:gd name="connsiteY43" fmla="*/ 760228 h 901296"/>
                <a:gd name="connsiteX44" fmla="*/ 90924 w 1419469"/>
                <a:gd name="connsiteY44" fmla="*/ 684725 h 901296"/>
                <a:gd name="connsiteX45" fmla="*/ 89504 w 1419469"/>
                <a:gd name="connsiteY45" fmla="*/ 630541 h 901296"/>
                <a:gd name="connsiteX46" fmla="*/ 115734 w 1419469"/>
                <a:gd name="connsiteY46" fmla="*/ 584701 h 901296"/>
                <a:gd name="connsiteX47" fmla="*/ 104249 w 1419469"/>
                <a:gd name="connsiteY47" fmla="*/ 571514 h 901296"/>
                <a:gd name="connsiteX48" fmla="*/ 103200 w 1419469"/>
                <a:gd name="connsiteY48" fmla="*/ 568969 h 901296"/>
                <a:gd name="connsiteX49" fmla="*/ 73002 w 1419469"/>
                <a:gd name="connsiteY49" fmla="*/ 538280 h 901296"/>
                <a:gd name="connsiteX50" fmla="*/ 62140 w 1419469"/>
                <a:gd name="connsiteY50" fmla="*/ 478246 h 901296"/>
                <a:gd name="connsiteX51" fmla="*/ 73074 w 1419469"/>
                <a:gd name="connsiteY51" fmla="*/ 443653 h 901296"/>
                <a:gd name="connsiteX52" fmla="*/ 74482 w 1419469"/>
                <a:gd name="connsiteY52" fmla="*/ 441817 h 901296"/>
                <a:gd name="connsiteX53" fmla="*/ 45592 w 1419469"/>
                <a:gd name="connsiteY53" fmla="*/ 422883 h 901296"/>
                <a:gd name="connsiteX54" fmla="*/ 21466 w 1419469"/>
                <a:gd name="connsiteY54" fmla="*/ 256465 h 901296"/>
                <a:gd name="connsiteX55" fmla="*/ 19842 w 1419469"/>
                <a:gd name="connsiteY55" fmla="*/ 146161 h 901296"/>
                <a:gd name="connsiteX56" fmla="*/ 100583 w 1419469"/>
                <a:gd name="connsiteY56" fmla="*/ 111220 h 901296"/>
                <a:gd name="connsiteX57" fmla="*/ 147859 w 1419469"/>
                <a:gd name="connsiteY57" fmla="*/ 26509 h 901296"/>
                <a:gd name="connsiteX58" fmla="*/ 176203 w 1419469"/>
                <a:gd name="connsiteY58" fmla="*/ 15939 h 90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419469" h="901296">
                  <a:moveTo>
                    <a:pt x="176203" y="15939"/>
                  </a:moveTo>
                  <a:cubicBezTo>
                    <a:pt x="205247" y="10219"/>
                    <a:pt x="235164" y="18889"/>
                    <a:pt x="254861" y="40500"/>
                  </a:cubicBezTo>
                  <a:cubicBezTo>
                    <a:pt x="255557" y="40279"/>
                    <a:pt x="256251" y="40082"/>
                    <a:pt x="256947" y="39860"/>
                  </a:cubicBezTo>
                  <a:cubicBezTo>
                    <a:pt x="286926" y="11605"/>
                    <a:pt x="327389" y="-2833"/>
                    <a:pt x="367307" y="462"/>
                  </a:cubicBezTo>
                  <a:cubicBezTo>
                    <a:pt x="430366" y="5679"/>
                    <a:pt x="478427" y="53567"/>
                    <a:pt x="482790" y="115492"/>
                  </a:cubicBezTo>
                  <a:lnTo>
                    <a:pt x="482846" y="115495"/>
                  </a:lnTo>
                  <a:lnTo>
                    <a:pt x="532913" y="118647"/>
                  </a:lnTo>
                  <a:cubicBezTo>
                    <a:pt x="544397" y="122262"/>
                    <a:pt x="554922" y="127825"/>
                    <a:pt x="564100" y="134954"/>
                  </a:cubicBezTo>
                  <a:lnTo>
                    <a:pt x="583802" y="156868"/>
                  </a:lnTo>
                  <a:lnTo>
                    <a:pt x="601183" y="160948"/>
                  </a:lnTo>
                  <a:lnTo>
                    <a:pt x="607595" y="165082"/>
                  </a:lnTo>
                  <a:lnTo>
                    <a:pt x="609416" y="165114"/>
                  </a:lnTo>
                  <a:lnTo>
                    <a:pt x="649255" y="179181"/>
                  </a:lnTo>
                  <a:lnTo>
                    <a:pt x="676938" y="148460"/>
                  </a:lnTo>
                  <a:cubicBezTo>
                    <a:pt x="691536" y="138533"/>
                    <a:pt x="708652" y="131902"/>
                    <a:pt x="726994" y="129452"/>
                  </a:cubicBezTo>
                  <a:lnTo>
                    <a:pt x="730051" y="129431"/>
                  </a:lnTo>
                  <a:lnTo>
                    <a:pt x="750743" y="120380"/>
                  </a:lnTo>
                  <a:cubicBezTo>
                    <a:pt x="780762" y="112721"/>
                    <a:pt x="813323" y="114607"/>
                    <a:pt x="842633" y="126879"/>
                  </a:cubicBezTo>
                  <a:lnTo>
                    <a:pt x="870068" y="144565"/>
                  </a:lnTo>
                  <a:lnTo>
                    <a:pt x="880735" y="137288"/>
                  </a:lnTo>
                  <a:lnTo>
                    <a:pt x="900280" y="134485"/>
                  </a:lnTo>
                  <a:lnTo>
                    <a:pt x="918388" y="114390"/>
                  </a:lnTo>
                  <a:cubicBezTo>
                    <a:pt x="932987" y="104463"/>
                    <a:pt x="950103" y="97833"/>
                    <a:pt x="968444" y="95383"/>
                  </a:cubicBezTo>
                  <a:cubicBezTo>
                    <a:pt x="988632" y="92682"/>
                    <a:pt x="1008807" y="95231"/>
                    <a:pt x="1027026" y="102279"/>
                  </a:cubicBezTo>
                  <a:lnTo>
                    <a:pt x="1072517" y="135192"/>
                  </a:lnTo>
                  <a:lnTo>
                    <a:pt x="1073875" y="136174"/>
                  </a:lnTo>
                  <a:cubicBezTo>
                    <a:pt x="1100633" y="106479"/>
                    <a:pt x="1140518" y="91742"/>
                    <a:pt x="1180156" y="94906"/>
                  </a:cubicBezTo>
                  <a:cubicBezTo>
                    <a:pt x="1193369" y="95960"/>
                    <a:pt x="1206554" y="99004"/>
                    <a:pt x="1219217" y="104145"/>
                  </a:cubicBezTo>
                  <a:cubicBezTo>
                    <a:pt x="1257811" y="119811"/>
                    <a:pt x="1285486" y="152609"/>
                    <a:pt x="1292920" y="191523"/>
                  </a:cubicBezTo>
                  <a:lnTo>
                    <a:pt x="1293321" y="191678"/>
                  </a:lnTo>
                  <a:lnTo>
                    <a:pt x="1324486" y="203782"/>
                  </a:lnTo>
                  <a:cubicBezTo>
                    <a:pt x="1353975" y="219523"/>
                    <a:pt x="1376666" y="245208"/>
                    <a:pt x="1387509" y="276325"/>
                  </a:cubicBezTo>
                  <a:cubicBezTo>
                    <a:pt x="1398015" y="306440"/>
                    <a:pt x="1396518" y="339148"/>
                    <a:pt x="1383275" y="368280"/>
                  </a:cubicBezTo>
                  <a:cubicBezTo>
                    <a:pt x="1415828" y="408231"/>
                    <a:pt x="1427213" y="460021"/>
                    <a:pt x="1414202" y="508877"/>
                  </a:cubicBezTo>
                  <a:cubicBezTo>
                    <a:pt x="1396905" y="573829"/>
                    <a:pt x="1339647" y="622471"/>
                    <a:pt x="1269325" y="631949"/>
                  </a:cubicBezTo>
                  <a:cubicBezTo>
                    <a:pt x="1268990" y="672490"/>
                    <a:pt x="1250067" y="710939"/>
                    <a:pt x="1217461" y="737406"/>
                  </a:cubicBezTo>
                  <a:cubicBezTo>
                    <a:pt x="1167921" y="777626"/>
                    <a:pt x="1096361" y="782794"/>
                    <a:pt x="1040883" y="750175"/>
                  </a:cubicBezTo>
                  <a:cubicBezTo>
                    <a:pt x="1022941" y="806203"/>
                    <a:pt x="974899" y="849033"/>
                    <a:pt x="914696" y="862678"/>
                  </a:cubicBezTo>
                  <a:cubicBezTo>
                    <a:pt x="879226" y="870717"/>
                    <a:pt x="842981" y="867886"/>
                    <a:pt x="810534" y="855878"/>
                  </a:cubicBezTo>
                  <a:lnTo>
                    <a:pt x="771199" y="834420"/>
                  </a:lnTo>
                  <a:lnTo>
                    <a:pt x="752187" y="856390"/>
                  </a:lnTo>
                  <a:cubicBezTo>
                    <a:pt x="730409" y="875807"/>
                    <a:pt x="703347" y="889925"/>
                    <a:pt x="673246" y="896748"/>
                  </a:cubicBezTo>
                  <a:cubicBezTo>
                    <a:pt x="602305" y="912825"/>
                    <a:pt x="528266" y="885428"/>
                    <a:pt x="487710" y="828076"/>
                  </a:cubicBezTo>
                  <a:cubicBezTo>
                    <a:pt x="391985" y="882513"/>
                    <a:pt x="267658" y="851915"/>
                    <a:pt x="212102" y="760228"/>
                  </a:cubicBezTo>
                  <a:cubicBezTo>
                    <a:pt x="157528" y="766254"/>
                    <a:pt x="106284" y="734333"/>
                    <a:pt x="90924" y="684725"/>
                  </a:cubicBezTo>
                  <a:cubicBezTo>
                    <a:pt x="85361" y="666779"/>
                    <a:pt x="85038" y="648122"/>
                    <a:pt x="89504" y="630541"/>
                  </a:cubicBezTo>
                  <a:lnTo>
                    <a:pt x="115734" y="584701"/>
                  </a:lnTo>
                  <a:lnTo>
                    <a:pt x="104249" y="571514"/>
                  </a:lnTo>
                  <a:lnTo>
                    <a:pt x="103200" y="568969"/>
                  </a:lnTo>
                  <a:lnTo>
                    <a:pt x="73002" y="538280"/>
                  </a:lnTo>
                  <a:cubicBezTo>
                    <a:pt x="63482" y="520075"/>
                    <a:pt x="59455" y="499285"/>
                    <a:pt x="62140" y="478246"/>
                  </a:cubicBezTo>
                  <a:cubicBezTo>
                    <a:pt x="63715" y="465929"/>
                    <a:pt x="67487" y="454279"/>
                    <a:pt x="73074" y="443653"/>
                  </a:cubicBezTo>
                  <a:lnTo>
                    <a:pt x="74482" y="441817"/>
                  </a:lnTo>
                  <a:lnTo>
                    <a:pt x="45592" y="422883"/>
                  </a:lnTo>
                  <a:cubicBezTo>
                    <a:pt x="4616" y="380985"/>
                    <a:pt x="-7127" y="315608"/>
                    <a:pt x="21466" y="256465"/>
                  </a:cubicBezTo>
                  <a:cubicBezTo>
                    <a:pt x="-6527" y="226629"/>
                    <a:pt x="-7219" y="179987"/>
                    <a:pt x="19842" y="146161"/>
                  </a:cubicBezTo>
                  <a:cubicBezTo>
                    <a:pt x="39414" y="121680"/>
                    <a:pt x="70099" y="108397"/>
                    <a:pt x="100583" y="111220"/>
                  </a:cubicBezTo>
                  <a:cubicBezTo>
                    <a:pt x="98278" y="77413"/>
                    <a:pt x="116851" y="44136"/>
                    <a:pt x="147859" y="26509"/>
                  </a:cubicBezTo>
                  <a:cubicBezTo>
                    <a:pt x="156936" y="21351"/>
                    <a:pt x="166521" y="17846"/>
                    <a:pt x="176203" y="15939"/>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noAutofit/>
            </a:bodyPr>
            <a:lstStyle/>
            <a:p>
              <a:endParaRPr lang="zh-CN" altLang="en-US"/>
            </a:p>
          </p:txBody>
        </p:sp>
        <p:sp>
          <p:nvSpPr>
            <p:cNvPr id="42" name="任意多边形 41"/>
            <p:cNvSpPr/>
            <p:nvPr/>
          </p:nvSpPr>
          <p:spPr>
            <a:xfrm>
              <a:off x="3929871" y="1925556"/>
              <a:ext cx="197735" cy="212964"/>
            </a:xfrm>
            <a:custGeom>
              <a:avLst/>
              <a:gdLst>
                <a:gd name="connsiteX0" fmla="*/ 114300 w 990600"/>
                <a:gd name="connsiteY0" fmla="*/ 552450 h 1168400"/>
                <a:gd name="connsiteX1" fmla="*/ 31750 w 990600"/>
                <a:gd name="connsiteY1" fmla="*/ 165100 h 1168400"/>
                <a:gd name="connsiteX2" fmla="*/ 190500 w 990600"/>
                <a:gd name="connsiteY2" fmla="*/ 12700 h 1168400"/>
                <a:gd name="connsiteX3" fmla="*/ 571500 w 990600"/>
                <a:gd name="connsiteY3" fmla="*/ 0 h 1168400"/>
                <a:gd name="connsiteX4" fmla="*/ 781050 w 990600"/>
                <a:gd name="connsiteY4" fmla="*/ 279400 h 1168400"/>
                <a:gd name="connsiteX5" fmla="*/ 990600 w 990600"/>
                <a:gd name="connsiteY5" fmla="*/ 787400 h 1168400"/>
                <a:gd name="connsiteX6" fmla="*/ 660400 w 990600"/>
                <a:gd name="connsiteY6" fmla="*/ 1136650 h 1168400"/>
                <a:gd name="connsiteX7" fmla="*/ 260350 w 990600"/>
                <a:gd name="connsiteY7" fmla="*/ 1168400 h 1168400"/>
                <a:gd name="connsiteX8" fmla="*/ 0 w 990600"/>
                <a:gd name="connsiteY8" fmla="*/ 1060450 h 1168400"/>
                <a:gd name="connsiteX9" fmla="*/ 241300 w 990600"/>
                <a:gd name="connsiteY9" fmla="*/ 965200 h 1168400"/>
                <a:gd name="connsiteX10" fmla="*/ 495300 w 990600"/>
                <a:gd name="connsiteY10" fmla="*/ 984250 h 1168400"/>
                <a:gd name="connsiteX11" fmla="*/ 495300 w 990600"/>
                <a:gd name="connsiteY11" fmla="*/ 768350 h 1168400"/>
                <a:gd name="connsiteX12" fmla="*/ 69850 w 990600"/>
                <a:gd name="connsiteY12" fmla="*/ 755650 h 1168400"/>
                <a:gd name="connsiteX13" fmla="*/ 114300 w 990600"/>
                <a:gd name="connsiteY13" fmla="*/ 552450 h 1168400"/>
                <a:gd name="connsiteX0" fmla="*/ 0 w 1054100"/>
                <a:gd name="connsiteY0" fmla="*/ 514350 h 1168400"/>
                <a:gd name="connsiteX1" fmla="*/ 95250 w 1054100"/>
                <a:gd name="connsiteY1" fmla="*/ 165100 h 1168400"/>
                <a:gd name="connsiteX2" fmla="*/ 254000 w 1054100"/>
                <a:gd name="connsiteY2" fmla="*/ 12700 h 1168400"/>
                <a:gd name="connsiteX3" fmla="*/ 635000 w 1054100"/>
                <a:gd name="connsiteY3" fmla="*/ 0 h 1168400"/>
                <a:gd name="connsiteX4" fmla="*/ 844550 w 1054100"/>
                <a:gd name="connsiteY4" fmla="*/ 279400 h 1168400"/>
                <a:gd name="connsiteX5" fmla="*/ 1054100 w 1054100"/>
                <a:gd name="connsiteY5" fmla="*/ 787400 h 1168400"/>
                <a:gd name="connsiteX6" fmla="*/ 723900 w 1054100"/>
                <a:gd name="connsiteY6" fmla="*/ 1136650 h 1168400"/>
                <a:gd name="connsiteX7" fmla="*/ 323850 w 1054100"/>
                <a:gd name="connsiteY7" fmla="*/ 1168400 h 1168400"/>
                <a:gd name="connsiteX8" fmla="*/ 63500 w 1054100"/>
                <a:gd name="connsiteY8" fmla="*/ 1060450 h 1168400"/>
                <a:gd name="connsiteX9" fmla="*/ 304800 w 1054100"/>
                <a:gd name="connsiteY9" fmla="*/ 965200 h 1168400"/>
                <a:gd name="connsiteX10" fmla="*/ 558800 w 1054100"/>
                <a:gd name="connsiteY10" fmla="*/ 984250 h 1168400"/>
                <a:gd name="connsiteX11" fmla="*/ 558800 w 1054100"/>
                <a:gd name="connsiteY11" fmla="*/ 768350 h 1168400"/>
                <a:gd name="connsiteX12" fmla="*/ 133350 w 1054100"/>
                <a:gd name="connsiteY12" fmla="*/ 755650 h 1168400"/>
                <a:gd name="connsiteX13" fmla="*/ 0 w 1054100"/>
                <a:gd name="connsiteY13" fmla="*/ 514350 h 1168400"/>
                <a:gd name="connsiteX0" fmla="*/ 1413 w 1055513"/>
                <a:gd name="connsiteY0" fmla="*/ 514350 h 1168400"/>
                <a:gd name="connsiteX1" fmla="*/ 96663 w 1055513"/>
                <a:gd name="connsiteY1" fmla="*/ 165100 h 1168400"/>
                <a:gd name="connsiteX2" fmla="*/ 255413 w 1055513"/>
                <a:gd name="connsiteY2" fmla="*/ 12700 h 1168400"/>
                <a:gd name="connsiteX3" fmla="*/ 636413 w 1055513"/>
                <a:gd name="connsiteY3" fmla="*/ 0 h 1168400"/>
                <a:gd name="connsiteX4" fmla="*/ 845963 w 1055513"/>
                <a:gd name="connsiteY4" fmla="*/ 279400 h 1168400"/>
                <a:gd name="connsiteX5" fmla="*/ 1055513 w 1055513"/>
                <a:gd name="connsiteY5" fmla="*/ 787400 h 1168400"/>
                <a:gd name="connsiteX6" fmla="*/ 725313 w 1055513"/>
                <a:gd name="connsiteY6" fmla="*/ 1136650 h 1168400"/>
                <a:gd name="connsiteX7" fmla="*/ 325263 w 1055513"/>
                <a:gd name="connsiteY7" fmla="*/ 1168400 h 1168400"/>
                <a:gd name="connsiteX8" fmla="*/ 64913 w 1055513"/>
                <a:gd name="connsiteY8" fmla="*/ 1060450 h 1168400"/>
                <a:gd name="connsiteX9" fmla="*/ 306213 w 1055513"/>
                <a:gd name="connsiteY9" fmla="*/ 965200 h 1168400"/>
                <a:gd name="connsiteX10" fmla="*/ 560213 w 1055513"/>
                <a:gd name="connsiteY10" fmla="*/ 984250 h 1168400"/>
                <a:gd name="connsiteX11" fmla="*/ 560213 w 1055513"/>
                <a:gd name="connsiteY11" fmla="*/ 768350 h 1168400"/>
                <a:gd name="connsiteX12" fmla="*/ 134763 w 1055513"/>
                <a:gd name="connsiteY12" fmla="*/ 755650 h 1168400"/>
                <a:gd name="connsiteX13" fmla="*/ 1413 w 1055513"/>
                <a:gd name="connsiteY13" fmla="*/ 514350 h 1168400"/>
                <a:gd name="connsiteX0" fmla="*/ 82550 w 1136650"/>
                <a:gd name="connsiteY0" fmla="*/ 514350 h 1168400"/>
                <a:gd name="connsiteX1" fmla="*/ 177800 w 1136650"/>
                <a:gd name="connsiteY1" fmla="*/ 165100 h 1168400"/>
                <a:gd name="connsiteX2" fmla="*/ 336550 w 1136650"/>
                <a:gd name="connsiteY2" fmla="*/ 12700 h 1168400"/>
                <a:gd name="connsiteX3" fmla="*/ 717550 w 1136650"/>
                <a:gd name="connsiteY3" fmla="*/ 0 h 1168400"/>
                <a:gd name="connsiteX4" fmla="*/ 927100 w 1136650"/>
                <a:gd name="connsiteY4" fmla="*/ 279400 h 1168400"/>
                <a:gd name="connsiteX5" fmla="*/ 1136650 w 1136650"/>
                <a:gd name="connsiteY5" fmla="*/ 787400 h 1168400"/>
                <a:gd name="connsiteX6" fmla="*/ 806450 w 1136650"/>
                <a:gd name="connsiteY6" fmla="*/ 1136650 h 1168400"/>
                <a:gd name="connsiteX7" fmla="*/ 406400 w 1136650"/>
                <a:gd name="connsiteY7" fmla="*/ 1168400 h 1168400"/>
                <a:gd name="connsiteX8" fmla="*/ 0 w 1136650"/>
                <a:gd name="connsiteY8" fmla="*/ 1073150 h 1168400"/>
                <a:gd name="connsiteX9" fmla="*/ 387350 w 1136650"/>
                <a:gd name="connsiteY9" fmla="*/ 965200 h 1168400"/>
                <a:gd name="connsiteX10" fmla="*/ 641350 w 1136650"/>
                <a:gd name="connsiteY10" fmla="*/ 984250 h 1168400"/>
                <a:gd name="connsiteX11" fmla="*/ 641350 w 1136650"/>
                <a:gd name="connsiteY11" fmla="*/ 768350 h 1168400"/>
                <a:gd name="connsiteX12" fmla="*/ 215900 w 1136650"/>
                <a:gd name="connsiteY12" fmla="*/ 755650 h 1168400"/>
                <a:gd name="connsiteX13" fmla="*/ 82550 w 1136650"/>
                <a:gd name="connsiteY13" fmla="*/ 514350 h 1168400"/>
                <a:gd name="connsiteX0" fmla="*/ 82576 w 1136676"/>
                <a:gd name="connsiteY0" fmla="*/ 514350 h 1168400"/>
                <a:gd name="connsiteX1" fmla="*/ 177826 w 1136676"/>
                <a:gd name="connsiteY1" fmla="*/ 165100 h 1168400"/>
                <a:gd name="connsiteX2" fmla="*/ 336576 w 1136676"/>
                <a:gd name="connsiteY2" fmla="*/ 12700 h 1168400"/>
                <a:gd name="connsiteX3" fmla="*/ 717576 w 1136676"/>
                <a:gd name="connsiteY3" fmla="*/ 0 h 1168400"/>
                <a:gd name="connsiteX4" fmla="*/ 927126 w 1136676"/>
                <a:gd name="connsiteY4" fmla="*/ 279400 h 1168400"/>
                <a:gd name="connsiteX5" fmla="*/ 1136676 w 1136676"/>
                <a:gd name="connsiteY5" fmla="*/ 787400 h 1168400"/>
                <a:gd name="connsiteX6" fmla="*/ 806476 w 1136676"/>
                <a:gd name="connsiteY6" fmla="*/ 1136650 h 1168400"/>
                <a:gd name="connsiteX7" fmla="*/ 406426 w 1136676"/>
                <a:gd name="connsiteY7" fmla="*/ 1168400 h 1168400"/>
                <a:gd name="connsiteX8" fmla="*/ 26 w 1136676"/>
                <a:gd name="connsiteY8" fmla="*/ 1073150 h 1168400"/>
                <a:gd name="connsiteX9" fmla="*/ 387376 w 1136676"/>
                <a:gd name="connsiteY9" fmla="*/ 965200 h 1168400"/>
                <a:gd name="connsiteX10" fmla="*/ 641376 w 1136676"/>
                <a:gd name="connsiteY10" fmla="*/ 984250 h 1168400"/>
                <a:gd name="connsiteX11" fmla="*/ 641376 w 1136676"/>
                <a:gd name="connsiteY11" fmla="*/ 768350 h 1168400"/>
                <a:gd name="connsiteX12" fmla="*/ 215926 w 1136676"/>
                <a:gd name="connsiteY12" fmla="*/ 755650 h 1168400"/>
                <a:gd name="connsiteX13" fmla="*/ 82576 w 1136676"/>
                <a:gd name="connsiteY13" fmla="*/ 514350 h 1168400"/>
                <a:gd name="connsiteX0" fmla="*/ 82576 w 1136676"/>
                <a:gd name="connsiteY0" fmla="*/ 544075 h 1198125"/>
                <a:gd name="connsiteX1" fmla="*/ 177826 w 1136676"/>
                <a:gd name="connsiteY1" fmla="*/ 194825 h 1198125"/>
                <a:gd name="connsiteX2" fmla="*/ 336576 w 1136676"/>
                <a:gd name="connsiteY2" fmla="*/ 42425 h 1198125"/>
                <a:gd name="connsiteX3" fmla="*/ 717576 w 1136676"/>
                <a:gd name="connsiteY3" fmla="*/ 29725 h 1198125"/>
                <a:gd name="connsiteX4" fmla="*/ 927126 w 1136676"/>
                <a:gd name="connsiteY4" fmla="*/ 309125 h 1198125"/>
                <a:gd name="connsiteX5" fmla="*/ 1136676 w 1136676"/>
                <a:gd name="connsiteY5" fmla="*/ 817125 h 1198125"/>
                <a:gd name="connsiteX6" fmla="*/ 806476 w 1136676"/>
                <a:gd name="connsiteY6" fmla="*/ 1166375 h 1198125"/>
                <a:gd name="connsiteX7" fmla="*/ 406426 w 1136676"/>
                <a:gd name="connsiteY7" fmla="*/ 1198125 h 1198125"/>
                <a:gd name="connsiteX8" fmla="*/ 26 w 1136676"/>
                <a:gd name="connsiteY8" fmla="*/ 1102875 h 1198125"/>
                <a:gd name="connsiteX9" fmla="*/ 387376 w 1136676"/>
                <a:gd name="connsiteY9" fmla="*/ 994925 h 1198125"/>
                <a:gd name="connsiteX10" fmla="*/ 641376 w 1136676"/>
                <a:gd name="connsiteY10" fmla="*/ 1013975 h 1198125"/>
                <a:gd name="connsiteX11" fmla="*/ 641376 w 1136676"/>
                <a:gd name="connsiteY11" fmla="*/ 798075 h 1198125"/>
                <a:gd name="connsiteX12" fmla="*/ 215926 w 1136676"/>
                <a:gd name="connsiteY12" fmla="*/ 785375 h 1198125"/>
                <a:gd name="connsiteX13" fmla="*/ 82576 w 1136676"/>
                <a:gd name="connsiteY13" fmla="*/ 544075 h 1198125"/>
                <a:gd name="connsiteX0" fmla="*/ 82576 w 1136676"/>
                <a:gd name="connsiteY0" fmla="*/ 558661 h 1212711"/>
                <a:gd name="connsiteX1" fmla="*/ 177826 w 1136676"/>
                <a:gd name="connsiteY1" fmla="*/ 209411 h 1212711"/>
                <a:gd name="connsiteX2" fmla="*/ 336576 w 1136676"/>
                <a:gd name="connsiteY2" fmla="*/ 57011 h 1212711"/>
                <a:gd name="connsiteX3" fmla="*/ 717576 w 1136676"/>
                <a:gd name="connsiteY3" fmla="*/ 44311 h 1212711"/>
                <a:gd name="connsiteX4" fmla="*/ 927126 w 1136676"/>
                <a:gd name="connsiteY4" fmla="*/ 323711 h 1212711"/>
                <a:gd name="connsiteX5" fmla="*/ 1136676 w 1136676"/>
                <a:gd name="connsiteY5" fmla="*/ 831711 h 1212711"/>
                <a:gd name="connsiteX6" fmla="*/ 806476 w 1136676"/>
                <a:gd name="connsiteY6" fmla="*/ 1180961 h 1212711"/>
                <a:gd name="connsiteX7" fmla="*/ 406426 w 1136676"/>
                <a:gd name="connsiteY7" fmla="*/ 1212711 h 1212711"/>
                <a:gd name="connsiteX8" fmla="*/ 26 w 1136676"/>
                <a:gd name="connsiteY8" fmla="*/ 1117461 h 1212711"/>
                <a:gd name="connsiteX9" fmla="*/ 387376 w 1136676"/>
                <a:gd name="connsiteY9" fmla="*/ 1009511 h 1212711"/>
                <a:gd name="connsiteX10" fmla="*/ 641376 w 1136676"/>
                <a:gd name="connsiteY10" fmla="*/ 1028561 h 1212711"/>
                <a:gd name="connsiteX11" fmla="*/ 641376 w 1136676"/>
                <a:gd name="connsiteY11" fmla="*/ 812661 h 1212711"/>
                <a:gd name="connsiteX12" fmla="*/ 215926 w 1136676"/>
                <a:gd name="connsiteY12" fmla="*/ 799961 h 1212711"/>
                <a:gd name="connsiteX13" fmla="*/ 82576 w 1136676"/>
                <a:gd name="connsiteY13" fmla="*/ 558661 h 1212711"/>
                <a:gd name="connsiteX0" fmla="*/ 82576 w 1138411"/>
                <a:gd name="connsiteY0" fmla="*/ 558661 h 1212711"/>
                <a:gd name="connsiteX1" fmla="*/ 177826 w 1138411"/>
                <a:gd name="connsiteY1" fmla="*/ 209411 h 1212711"/>
                <a:gd name="connsiteX2" fmla="*/ 336576 w 1138411"/>
                <a:gd name="connsiteY2" fmla="*/ 57011 h 1212711"/>
                <a:gd name="connsiteX3" fmla="*/ 717576 w 1138411"/>
                <a:gd name="connsiteY3" fmla="*/ 44311 h 1212711"/>
                <a:gd name="connsiteX4" fmla="*/ 927126 w 1138411"/>
                <a:gd name="connsiteY4" fmla="*/ 323711 h 1212711"/>
                <a:gd name="connsiteX5" fmla="*/ 1136676 w 1138411"/>
                <a:gd name="connsiteY5" fmla="*/ 831711 h 1212711"/>
                <a:gd name="connsiteX6" fmla="*/ 806476 w 1138411"/>
                <a:gd name="connsiteY6" fmla="*/ 1180961 h 1212711"/>
                <a:gd name="connsiteX7" fmla="*/ 406426 w 1138411"/>
                <a:gd name="connsiteY7" fmla="*/ 1212711 h 1212711"/>
                <a:gd name="connsiteX8" fmla="*/ 26 w 1138411"/>
                <a:gd name="connsiteY8" fmla="*/ 1117461 h 1212711"/>
                <a:gd name="connsiteX9" fmla="*/ 387376 w 1138411"/>
                <a:gd name="connsiteY9" fmla="*/ 1009511 h 1212711"/>
                <a:gd name="connsiteX10" fmla="*/ 641376 w 1138411"/>
                <a:gd name="connsiteY10" fmla="*/ 1028561 h 1212711"/>
                <a:gd name="connsiteX11" fmla="*/ 641376 w 1138411"/>
                <a:gd name="connsiteY11" fmla="*/ 812661 h 1212711"/>
                <a:gd name="connsiteX12" fmla="*/ 215926 w 1138411"/>
                <a:gd name="connsiteY12" fmla="*/ 799961 h 1212711"/>
                <a:gd name="connsiteX13" fmla="*/ 82576 w 1138411"/>
                <a:gd name="connsiteY13" fmla="*/ 558661 h 1212711"/>
                <a:gd name="connsiteX0" fmla="*/ 82576 w 1164295"/>
                <a:gd name="connsiteY0" fmla="*/ 558661 h 1212711"/>
                <a:gd name="connsiteX1" fmla="*/ 177826 w 1164295"/>
                <a:gd name="connsiteY1" fmla="*/ 209411 h 1212711"/>
                <a:gd name="connsiteX2" fmla="*/ 336576 w 1164295"/>
                <a:gd name="connsiteY2" fmla="*/ 57011 h 1212711"/>
                <a:gd name="connsiteX3" fmla="*/ 717576 w 1164295"/>
                <a:gd name="connsiteY3" fmla="*/ 44311 h 1212711"/>
                <a:gd name="connsiteX4" fmla="*/ 927126 w 1164295"/>
                <a:gd name="connsiteY4" fmla="*/ 323711 h 1212711"/>
                <a:gd name="connsiteX5" fmla="*/ 1136676 w 1164295"/>
                <a:gd name="connsiteY5" fmla="*/ 831711 h 1212711"/>
                <a:gd name="connsiteX6" fmla="*/ 806476 w 1164295"/>
                <a:gd name="connsiteY6" fmla="*/ 1180961 h 1212711"/>
                <a:gd name="connsiteX7" fmla="*/ 406426 w 1164295"/>
                <a:gd name="connsiteY7" fmla="*/ 1212711 h 1212711"/>
                <a:gd name="connsiteX8" fmla="*/ 26 w 1164295"/>
                <a:gd name="connsiteY8" fmla="*/ 1117461 h 1212711"/>
                <a:gd name="connsiteX9" fmla="*/ 387376 w 1164295"/>
                <a:gd name="connsiteY9" fmla="*/ 1009511 h 1212711"/>
                <a:gd name="connsiteX10" fmla="*/ 641376 w 1164295"/>
                <a:gd name="connsiteY10" fmla="*/ 1028561 h 1212711"/>
                <a:gd name="connsiteX11" fmla="*/ 641376 w 1164295"/>
                <a:gd name="connsiteY11" fmla="*/ 812661 h 1212711"/>
                <a:gd name="connsiteX12" fmla="*/ 215926 w 1164295"/>
                <a:gd name="connsiteY12" fmla="*/ 799961 h 1212711"/>
                <a:gd name="connsiteX13" fmla="*/ 82576 w 1164295"/>
                <a:gd name="connsiteY13" fmla="*/ 558661 h 1212711"/>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6 w 1164295"/>
                <a:gd name="connsiteY0" fmla="*/ 558661 h 1245664"/>
                <a:gd name="connsiteX1" fmla="*/ 177826 w 1164295"/>
                <a:gd name="connsiteY1" fmla="*/ 209411 h 1245664"/>
                <a:gd name="connsiteX2" fmla="*/ 336576 w 1164295"/>
                <a:gd name="connsiteY2" fmla="*/ 57011 h 1245664"/>
                <a:gd name="connsiteX3" fmla="*/ 717576 w 1164295"/>
                <a:gd name="connsiteY3" fmla="*/ 44311 h 1245664"/>
                <a:gd name="connsiteX4" fmla="*/ 927126 w 1164295"/>
                <a:gd name="connsiteY4" fmla="*/ 323711 h 1245664"/>
                <a:gd name="connsiteX5" fmla="*/ 1136676 w 1164295"/>
                <a:gd name="connsiteY5" fmla="*/ 831711 h 1245664"/>
                <a:gd name="connsiteX6" fmla="*/ 806476 w 1164295"/>
                <a:gd name="connsiteY6" fmla="*/ 1180961 h 1245664"/>
                <a:gd name="connsiteX7" fmla="*/ 406426 w 1164295"/>
                <a:gd name="connsiteY7" fmla="*/ 1212711 h 1245664"/>
                <a:gd name="connsiteX8" fmla="*/ 26 w 1164295"/>
                <a:gd name="connsiteY8" fmla="*/ 1117461 h 1245664"/>
                <a:gd name="connsiteX9" fmla="*/ 387376 w 1164295"/>
                <a:gd name="connsiteY9" fmla="*/ 1009511 h 1245664"/>
                <a:gd name="connsiteX10" fmla="*/ 641376 w 1164295"/>
                <a:gd name="connsiteY10" fmla="*/ 1028561 h 1245664"/>
                <a:gd name="connsiteX11" fmla="*/ 641376 w 1164295"/>
                <a:gd name="connsiteY11" fmla="*/ 812661 h 1245664"/>
                <a:gd name="connsiteX12" fmla="*/ 215926 w 1164295"/>
                <a:gd name="connsiteY12" fmla="*/ 799961 h 1245664"/>
                <a:gd name="connsiteX13" fmla="*/ 82576 w 1164295"/>
                <a:gd name="connsiteY13" fmla="*/ 558661 h 1245664"/>
                <a:gd name="connsiteX0" fmla="*/ 82575 w 1164294"/>
                <a:gd name="connsiteY0" fmla="*/ 558661 h 1245664"/>
                <a:gd name="connsiteX1" fmla="*/ 177825 w 1164294"/>
                <a:gd name="connsiteY1" fmla="*/ 209411 h 1245664"/>
                <a:gd name="connsiteX2" fmla="*/ 336575 w 1164294"/>
                <a:gd name="connsiteY2" fmla="*/ 57011 h 1245664"/>
                <a:gd name="connsiteX3" fmla="*/ 717575 w 1164294"/>
                <a:gd name="connsiteY3" fmla="*/ 44311 h 1245664"/>
                <a:gd name="connsiteX4" fmla="*/ 927125 w 1164294"/>
                <a:gd name="connsiteY4" fmla="*/ 323711 h 1245664"/>
                <a:gd name="connsiteX5" fmla="*/ 1136675 w 1164294"/>
                <a:gd name="connsiteY5" fmla="*/ 831711 h 1245664"/>
                <a:gd name="connsiteX6" fmla="*/ 806475 w 1164294"/>
                <a:gd name="connsiteY6" fmla="*/ 1180961 h 1245664"/>
                <a:gd name="connsiteX7" fmla="*/ 406425 w 1164294"/>
                <a:gd name="connsiteY7" fmla="*/ 1212711 h 1245664"/>
                <a:gd name="connsiteX8" fmla="*/ 25 w 1164294"/>
                <a:gd name="connsiteY8" fmla="*/ 1117461 h 1245664"/>
                <a:gd name="connsiteX9" fmla="*/ 387375 w 1164294"/>
                <a:gd name="connsiteY9" fmla="*/ 1009511 h 1245664"/>
                <a:gd name="connsiteX10" fmla="*/ 641375 w 1164294"/>
                <a:gd name="connsiteY10" fmla="*/ 1028561 h 1245664"/>
                <a:gd name="connsiteX11" fmla="*/ 641375 w 1164294"/>
                <a:gd name="connsiteY11" fmla="*/ 812661 h 1245664"/>
                <a:gd name="connsiteX12" fmla="*/ 215925 w 1164294"/>
                <a:gd name="connsiteY12" fmla="*/ 799961 h 1245664"/>
                <a:gd name="connsiteX13" fmla="*/ 82575 w 1164294"/>
                <a:gd name="connsiteY13" fmla="*/ 558661 h 1245664"/>
                <a:gd name="connsiteX0" fmla="*/ 82575 w 1164294"/>
                <a:gd name="connsiteY0" fmla="*/ 558661 h 1224763"/>
                <a:gd name="connsiteX1" fmla="*/ 177825 w 1164294"/>
                <a:gd name="connsiteY1" fmla="*/ 209411 h 1224763"/>
                <a:gd name="connsiteX2" fmla="*/ 336575 w 1164294"/>
                <a:gd name="connsiteY2" fmla="*/ 57011 h 1224763"/>
                <a:gd name="connsiteX3" fmla="*/ 717575 w 1164294"/>
                <a:gd name="connsiteY3" fmla="*/ 44311 h 1224763"/>
                <a:gd name="connsiteX4" fmla="*/ 927125 w 1164294"/>
                <a:gd name="connsiteY4" fmla="*/ 323711 h 1224763"/>
                <a:gd name="connsiteX5" fmla="*/ 1136675 w 1164294"/>
                <a:gd name="connsiteY5" fmla="*/ 831711 h 1224763"/>
                <a:gd name="connsiteX6" fmla="*/ 806475 w 1164294"/>
                <a:gd name="connsiteY6" fmla="*/ 1180961 h 1224763"/>
                <a:gd name="connsiteX7" fmla="*/ 406425 w 1164294"/>
                <a:gd name="connsiteY7" fmla="*/ 1212711 h 1224763"/>
                <a:gd name="connsiteX8" fmla="*/ 25 w 1164294"/>
                <a:gd name="connsiteY8" fmla="*/ 1117461 h 1224763"/>
                <a:gd name="connsiteX9" fmla="*/ 387375 w 1164294"/>
                <a:gd name="connsiteY9" fmla="*/ 1009511 h 1224763"/>
                <a:gd name="connsiteX10" fmla="*/ 641375 w 1164294"/>
                <a:gd name="connsiteY10" fmla="*/ 1028561 h 1224763"/>
                <a:gd name="connsiteX11" fmla="*/ 641375 w 1164294"/>
                <a:gd name="connsiteY11" fmla="*/ 812661 h 1224763"/>
                <a:gd name="connsiteX12" fmla="*/ 215925 w 1164294"/>
                <a:gd name="connsiteY12" fmla="*/ 799961 h 1224763"/>
                <a:gd name="connsiteX13" fmla="*/ 82575 w 1164294"/>
                <a:gd name="connsiteY13" fmla="*/ 558661 h 1224763"/>
                <a:gd name="connsiteX0" fmla="*/ 82575 w 1164213"/>
                <a:gd name="connsiteY0" fmla="*/ 524673 h 1190775"/>
                <a:gd name="connsiteX1" fmla="*/ 177825 w 1164213"/>
                <a:gd name="connsiteY1" fmla="*/ 175423 h 1190775"/>
                <a:gd name="connsiteX2" fmla="*/ 336575 w 1164213"/>
                <a:gd name="connsiteY2" fmla="*/ 23023 h 1190775"/>
                <a:gd name="connsiteX3" fmla="*/ 723925 w 1164213"/>
                <a:gd name="connsiteY3" fmla="*/ 61123 h 1190775"/>
                <a:gd name="connsiteX4" fmla="*/ 927125 w 1164213"/>
                <a:gd name="connsiteY4" fmla="*/ 289723 h 1190775"/>
                <a:gd name="connsiteX5" fmla="*/ 1136675 w 1164213"/>
                <a:gd name="connsiteY5" fmla="*/ 797723 h 1190775"/>
                <a:gd name="connsiteX6" fmla="*/ 806475 w 1164213"/>
                <a:gd name="connsiteY6" fmla="*/ 1146973 h 1190775"/>
                <a:gd name="connsiteX7" fmla="*/ 406425 w 1164213"/>
                <a:gd name="connsiteY7" fmla="*/ 1178723 h 1190775"/>
                <a:gd name="connsiteX8" fmla="*/ 25 w 1164213"/>
                <a:gd name="connsiteY8" fmla="*/ 1083473 h 1190775"/>
                <a:gd name="connsiteX9" fmla="*/ 387375 w 1164213"/>
                <a:gd name="connsiteY9" fmla="*/ 975523 h 1190775"/>
                <a:gd name="connsiteX10" fmla="*/ 641375 w 1164213"/>
                <a:gd name="connsiteY10" fmla="*/ 994573 h 1190775"/>
                <a:gd name="connsiteX11" fmla="*/ 641375 w 1164213"/>
                <a:gd name="connsiteY11" fmla="*/ 778673 h 1190775"/>
                <a:gd name="connsiteX12" fmla="*/ 215925 w 1164213"/>
                <a:gd name="connsiteY12" fmla="*/ 765973 h 1190775"/>
                <a:gd name="connsiteX13" fmla="*/ 82575 w 1164213"/>
                <a:gd name="connsiteY13" fmla="*/ 524673 h 1190775"/>
                <a:gd name="connsiteX0" fmla="*/ 82575 w 1164213"/>
                <a:gd name="connsiteY0" fmla="*/ 531286 h 1197388"/>
                <a:gd name="connsiteX1" fmla="*/ 82575 w 1164213"/>
                <a:gd name="connsiteY1" fmla="*/ 283636 h 1197388"/>
                <a:gd name="connsiteX2" fmla="*/ 336575 w 1164213"/>
                <a:gd name="connsiteY2" fmla="*/ 29636 h 1197388"/>
                <a:gd name="connsiteX3" fmla="*/ 723925 w 1164213"/>
                <a:gd name="connsiteY3" fmla="*/ 67736 h 1197388"/>
                <a:gd name="connsiteX4" fmla="*/ 927125 w 1164213"/>
                <a:gd name="connsiteY4" fmla="*/ 296336 h 1197388"/>
                <a:gd name="connsiteX5" fmla="*/ 1136675 w 1164213"/>
                <a:gd name="connsiteY5" fmla="*/ 804336 h 1197388"/>
                <a:gd name="connsiteX6" fmla="*/ 806475 w 1164213"/>
                <a:gd name="connsiteY6" fmla="*/ 1153586 h 1197388"/>
                <a:gd name="connsiteX7" fmla="*/ 406425 w 1164213"/>
                <a:gd name="connsiteY7" fmla="*/ 1185336 h 1197388"/>
                <a:gd name="connsiteX8" fmla="*/ 25 w 1164213"/>
                <a:gd name="connsiteY8" fmla="*/ 1090086 h 1197388"/>
                <a:gd name="connsiteX9" fmla="*/ 387375 w 1164213"/>
                <a:gd name="connsiteY9" fmla="*/ 982136 h 1197388"/>
                <a:gd name="connsiteX10" fmla="*/ 641375 w 1164213"/>
                <a:gd name="connsiteY10" fmla="*/ 1001186 h 1197388"/>
                <a:gd name="connsiteX11" fmla="*/ 641375 w 1164213"/>
                <a:gd name="connsiteY11" fmla="*/ 785286 h 1197388"/>
                <a:gd name="connsiteX12" fmla="*/ 215925 w 1164213"/>
                <a:gd name="connsiteY12" fmla="*/ 772586 h 1197388"/>
                <a:gd name="connsiteX13" fmla="*/ 82575 w 1164213"/>
                <a:gd name="connsiteY13" fmla="*/ 531286 h 1197388"/>
                <a:gd name="connsiteX0" fmla="*/ 82575 w 1164213"/>
                <a:gd name="connsiteY0" fmla="*/ 532138 h 1198240"/>
                <a:gd name="connsiteX1" fmla="*/ 101625 w 1164213"/>
                <a:gd name="connsiteY1" fmla="*/ 297188 h 1198240"/>
                <a:gd name="connsiteX2" fmla="*/ 336575 w 1164213"/>
                <a:gd name="connsiteY2" fmla="*/ 30488 h 1198240"/>
                <a:gd name="connsiteX3" fmla="*/ 723925 w 1164213"/>
                <a:gd name="connsiteY3" fmla="*/ 68588 h 1198240"/>
                <a:gd name="connsiteX4" fmla="*/ 927125 w 1164213"/>
                <a:gd name="connsiteY4" fmla="*/ 297188 h 1198240"/>
                <a:gd name="connsiteX5" fmla="*/ 1136675 w 1164213"/>
                <a:gd name="connsiteY5" fmla="*/ 805188 h 1198240"/>
                <a:gd name="connsiteX6" fmla="*/ 806475 w 1164213"/>
                <a:gd name="connsiteY6" fmla="*/ 1154438 h 1198240"/>
                <a:gd name="connsiteX7" fmla="*/ 406425 w 1164213"/>
                <a:gd name="connsiteY7" fmla="*/ 1186188 h 1198240"/>
                <a:gd name="connsiteX8" fmla="*/ 25 w 1164213"/>
                <a:gd name="connsiteY8" fmla="*/ 1090938 h 1198240"/>
                <a:gd name="connsiteX9" fmla="*/ 387375 w 1164213"/>
                <a:gd name="connsiteY9" fmla="*/ 982988 h 1198240"/>
                <a:gd name="connsiteX10" fmla="*/ 641375 w 1164213"/>
                <a:gd name="connsiteY10" fmla="*/ 1002038 h 1198240"/>
                <a:gd name="connsiteX11" fmla="*/ 641375 w 1164213"/>
                <a:gd name="connsiteY11" fmla="*/ 786138 h 1198240"/>
                <a:gd name="connsiteX12" fmla="*/ 215925 w 1164213"/>
                <a:gd name="connsiteY12" fmla="*/ 773438 h 1198240"/>
                <a:gd name="connsiteX13" fmla="*/ 82575 w 1164213"/>
                <a:gd name="connsiteY13" fmla="*/ 532138 h 1198240"/>
                <a:gd name="connsiteX0" fmla="*/ 82575 w 1164213"/>
                <a:gd name="connsiteY0" fmla="*/ 532138 h 1198240"/>
                <a:gd name="connsiteX1" fmla="*/ 336575 w 1164213"/>
                <a:gd name="connsiteY1" fmla="*/ 30488 h 1198240"/>
                <a:gd name="connsiteX2" fmla="*/ 723925 w 1164213"/>
                <a:gd name="connsiteY2" fmla="*/ 68588 h 1198240"/>
                <a:gd name="connsiteX3" fmla="*/ 927125 w 1164213"/>
                <a:gd name="connsiteY3" fmla="*/ 297188 h 1198240"/>
                <a:gd name="connsiteX4" fmla="*/ 1136675 w 1164213"/>
                <a:gd name="connsiteY4" fmla="*/ 805188 h 1198240"/>
                <a:gd name="connsiteX5" fmla="*/ 806475 w 1164213"/>
                <a:gd name="connsiteY5" fmla="*/ 1154438 h 1198240"/>
                <a:gd name="connsiteX6" fmla="*/ 406425 w 1164213"/>
                <a:gd name="connsiteY6" fmla="*/ 1186188 h 1198240"/>
                <a:gd name="connsiteX7" fmla="*/ 25 w 1164213"/>
                <a:gd name="connsiteY7" fmla="*/ 1090938 h 1198240"/>
                <a:gd name="connsiteX8" fmla="*/ 387375 w 1164213"/>
                <a:gd name="connsiteY8" fmla="*/ 982988 h 1198240"/>
                <a:gd name="connsiteX9" fmla="*/ 641375 w 1164213"/>
                <a:gd name="connsiteY9" fmla="*/ 1002038 h 1198240"/>
                <a:gd name="connsiteX10" fmla="*/ 641375 w 1164213"/>
                <a:gd name="connsiteY10" fmla="*/ 786138 h 1198240"/>
                <a:gd name="connsiteX11" fmla="*/ 215925 w 1164213"/>
                <a:gd name="connsiteY11" fmla="*/ 773438 h 1198240"/>
                <a:gd name="connsiteX12" fmla="*/ 82575 w 1164213"/>
                <a:gd name="connsiteY12" fmla="*/ 532138 h 1198240"/>
                <a:gd name="connsiteX0" fmla="*/ 82575 w 1164213"/>
                <a:gd name="connsiteY0" fmla="*/ 476547 h 1142649"/>
                <a:gd name="connsiteX1" fmla="*/ 234975 w 1164213"/>
                <a:gd name="connsiteY1" fmla="*/ 51097 h 1142649"/>
                <a:gd name="connsiteX2" fmla="*/ 723925 w 1164213"/>
                <a:gd name="connsiteY2" fmla="*/ 12997 h 1142649"/>
                <a:gd name="connsiteX3" fmla="*/ 927125 w 1164213"/>
                <a:gd name="connsiteY3" fmla="*/ 241597 h 1142649"/>
                <a:gd name="connsiteX4" fmla="*/ 1136675 w 1164213"/>
                <a:gd name="connsiteY4" fmla="*/ 749597 h 1142649"/>
                <a:gd name="connsiteX5" fmla="*/ 806475 w 1164213"/>
                <a:gd name="connsiteY5" fmla="*/ 1098847 h 1142649"/>
                <a:gd name="connsiteX6" fmla="*/ 406425 w 1164213"/>
                <a:gd name="connsiteY6" fmla="*/ 1130597 h 1142649"/>
                <a:gd name="connsiteX7" fmla="*/ 25 w 1164213"/>
                <a:gd name="connsiteY7" fmla="*/ 1035347 h 1142649"/>
                <a:gd name="connsiteX8" fmla="*/ 387375 w 1164213"/>
                <a:gd name="connsiteY8" fmla="*/ 927397 h 1142649"/>
                <a:gd name="connsiteX9" fmla="*/ 641375 w 1164213"/>
                <a:gd name="connsiteY9" fmla="*/ 946447 h 1142649"/>
                <a:gd name="connsiteX10" fmla="*/ 641375 w 1164213"/>
                <a:gd name="connsiteY10" fmla="*/ 730547 h 1142649"/>
                <a:gd name="connsiteX11" fmla="*/ 215925 w 1164213"/>
                <a:gd name="connsiteY11" fmla="*/ 717847 h 1142649"/>
                <a:gd name="connsiteX12" fmla="*/ 82575 w 1164213"/>
                <a:gd name="connsiteY12" fmla="*/ 476547 h 1142649"/>
                <a:gd name="connsiteX0" fmla="*/ 82575 w 1141038"/>
                <a:gd name="connsiteY0" fmla="*/ 476547 h 1142649"/>
                <a:gd name="connsiteX1" fmla="*/ 234975 w 1141038"/>
                <a:gd name="connsiteY1" fmla="*/ 51097 h 1142649"/>
                <a:gd name="connsiteX2" fmla="*/ 723925 w 1141038"/>
                <a:gd name="connsiteY2" fmla="*/ 12997 h 1142649"/>
                <a:gd name="connsiteX3" fmla="*/ 977925 w 1141038"/>
                <a:gd name="connsiteY3" fmla="*/ 241597 h 1142649"/>
                <a:gd name="connsiteX4" fmla="*/ 1136675 w 1141038"/>
                <a:gd name="connsiteY4" fmla="*/ 749597 h 1142649"/>
                <a:gd name="connsiteX5" fmla="*/ 806475 w 1141038"/>
                <a:gd name="connsiteY5" fmla="*/ 1098847 h 1142649"/>
                <a:gd name="connsiteX6" fmla="*/ 406425 w 1141038"/>
                <a:gd name="connsiteY6" fmla="*/ 1130597 h 1142649"/>
                <a:gd name="connsiteX7" fmla="*/ 25 w 1141038"/>
                <a:gd name="connsiteY7" fmla="*/ 1035347 h 1142649"/>
                <a:gd name="connsiteX8" fmla="*/ 387375 w 1141038"/>
                <a:gd name="connsiteY8" fmla="*/ 927397 h 1142649"/>
                <a:gd name="connsiteX9" fmla="*/ 641375 w 1141038"/>
                <a:gd name="connsiteY9" fmla="*/ 946447 h 1142649"/>
                <a:gd name="connsiteX10" fmla="*/ 641375 w 1141038"/>
                <a:gd name="connsiteY10" fmla="*/ 730547 h 1142649"/>
                <a:gd name="connsiteX11" fmla="*/ 215925 w 1141038"/>
                <a:gd name="connsiteY11" fmla="*/ 717847 h 1142649"/>
                <a:gd name="connsiteX12" fmla="*/ 82575 w 1141038"/>
                <a:gd name="connsiteY12" fmla="*/ 476547 h 1142649"/>
                <a:gd name="connsiteX0" fmla="*/ 82575 w 1142194"/>
                <a:gd name="connsiteY0" fmla="*/ 476547 h 1142649"/>
                <a:gd name="connsiteX1" fmla="*/ 234975 w 1142194"/>
                <a:gd name="connsiteY1" fmla="*/ 51097 h 1142649"/>
                <a:gd name="connsiteX2" fmla="*/ 723925 w 1142194"/>
                <a:gd name="connsiteY2" fmla="*/ 12997 h 1142649"/>
                <a:gd name="connsiteX3" fmla="*/ 977925 w 1142194"/>
                <a:gd name="connsiteY3" fmla="*/ 241597 h 1142649"/>
                <a:gd name="connsiteX4" fmla="*/ 1136675 w 1142194"/>
                <a:gd name="connsiteY4" fmla="*/ 749597 h 1142649"/>
                <a:gd name="connsiteX5" fmla="*/ 806475 w 1142194"/>
                <a:gd name="connsiteY5" fmla="*/ 1098847 h 1142649"/>
                <a:gd name="connsiteX6" fmla="*/ 406425 w 1142194"/>
                <a:gd name="connsiteY6" fmla="*/ 1130597 h 1142649"/>
                <a:gd name="connsiteX7" fmla="*/ 25 w 1142194"/>
                <a:gd name="connsiteY7" fmla="*/ 1035347 h 1142649"/>
                <a:gd name="connsiteX8" fmla="*/ 387375 w 1142194"/>
                <a:gd name="connsiteY8" fmla="*/ 927397 h 1142649"/>
                <a:gd name="connsiteX9" fmla="*/ 641375 w 1142194"/>
                <a:gd name="connsiteY9" fmla="*/ 946447 h 1142649"/>
                <a:gd name="connsiteX10" fmla="*/ 641375 w 1142194"/>
                <a:gd name="connsiteY10" fmla="*/ 730547 h 1142649"/>
                <a:gd name="connsiteX11" fmla="*/ 215925 w 1142194"/>
                <a:gd name="connsiteY11" fmla="*/ 717847 h 1142649"/>
                <a:gd name="connsiteX12" fmla="*/ 82575 w 1142194"/>
                <a:gd name="connsiteY12" fmla="*/ 476547 h 1142649"/>
                <a:gd name="connsiteX0" fmla="*/ 82575 w 1145190"/>
                <a:gd name="connsiteY0" fmla="*/ 476547 h 1142649"/>
                <a:gd name="connsiteX1" fmla="*/ 234975 w 1145190"/>
                <a:gd name="connsiteY1" fmla="*/ 51097 h 1142649"/>
                <a:gd name="connsiteX2" fmla="*/ 723925 w 1145190"/>
                <a:gd name="connsiteY2" fmla="*/ 12997 h 1142649"/>
                <a:gd name="connsiteX3" fmla="*/ 977925 w 1145190"/>
                <a:gd name="connsiteY3" fmla="*/ 241597 h 1142649"/>
                <a:gd name="connsiteX4" fmla="*/ 1136675 w 1145190"/>
                <a:gd name="connsiteY4" fmla="*/ 749597 h 1142649"/>
                <a:gd name="connsiteX5" fmla="*/ 806475 w 1145190"/>
                <a:gd name="connsiteY5" fmla="*/ 1098847 h 1142649"/>
                <a:gd name="connsiteX6" fmla="*/ 406425 w 1145190"/>
                <a:gd name="connsiteY6" fmla="*/ 1130597 h 1142649"/>
                <a:gd name="connsiteX7" fmla="*/ 25 w 1145190"/>
                <a:gd name="connsiteY7" fmla="*/ 1035347 h 1142649"/>
                <a:gd name="connsiteX8" fmla="*/ 387375 w 1145190"/>
                <a:gd name="connsiteY8" fmla="*/ 927397 h 1142649"/>
                <a:gd name="connsiteX9" fmla="*/ 641375 w 1145190"/>
                <a:gd name="connsiteY9" fmla="*/ 946447 h 1142649"/>
                <a:gd name="connsiteX10" fmla="*/ 641375 w 1145190"/>
                <a:gd name="connsiteY10" fmla="*/ 730547 h 1142649"/>
                <a:gd name="connsiteX11" fmla="*/ 215925 w 1145190"/>
                <a:gd name="connsiteY11" fmla="*/ 717847 h 1142649"/>
                <a:gd name="connsiteX12" fmla="*/ 82575 w 1145190"/>
                <a:gd name="connsiteY12" fmla="*/ 476547 h 1142649"/>
                <a:gd name="connsiteX0" fmla="*/ 82575 w 1166640"/>
                <a:gd name="connsiteY0" fmla="*/ 476547 h 1142451"/>
                <a:gd name="connsiteX1" fmla="*/ 234975 w 1166640"/>
                <a:gd name="connsiteY1" fmla="*/ 51097 h 1142451"/>
                <a:gd name="connsiteX2" fmla="*/ 723925 w 1166640"/>
                <a:gd name="connsiteY2" fmla="*/ 12997 h 1142451"/>
                <a:gd name="connsiteX3" fmla="*/ 977925 w 1166640"/>
                <a:gd name="connsiteY3" fmla="*/ 241597 h 1142451"/>
                <a:gd name="connsiteX4" fmla="*/ 1136675 w 1166640"/>
                <a:gd name="connsiteY4" fmla="*/ 749597 h 1142451"/>
                <a:gd name="connsiteX5" fmla="*/ 406425 w 1166640"/>
                <a:gd name="connsiteY5" fmla="*/ 1130597 h 1142451"/>
                <a:gd name="connsiteX6" fmla="*/ 25 w 1166640"/>
                <a:gd name="connsiteY6" fmla="*/ 1035347 h 1142451"/>
                <a:gd name="connsiteX7" fmla="*/ 387375 w 1166640"/>
                <a:gd name="connsiteY7" fmla="*/ 927397 h 1142451"/>
                <a:gd name="connsiteX8" fmla="*/ 641375 w 1166640"/>
                <a:gd name="connsiteY8" fmla="*/ 946447 h 1142451"/>
                <a:gd name="connsiteX9" fmla="*/ 641375 w 1166640"/>
                <a:gd name="connsiteY9" fmla="*/ 730547 h 1142451"/>
                <a:gd name="connsiteX10" fmla="*/ 215925 w 1166640"/>
                <a:gd name="connsiteY10" fmla="*/ 717847 h 1142451"/>
                <a:gd name="connsiteX11" fmla="*/ 82575 w 1166640"/>
                <a:gd name="connsiteY11" fmla="*/ 476547 h 1142451"/>
                <a:gd name="connsiteX0" fmla="*/ 82575 w 1149564"/>
                <a:gd name="connsiteY0" fmla="*/ 476547 h 1142451"/>
                <a:gd name="connsiteX1" fmla="*/ 234975 w 1149564"/>
                <a:gd name="connsiteY1" fmla="*/ 51097 h 1142451"/>
                <a:gd name="connsiteX2" fmla="*/ 723925 w 1149564"/>
                <a:gd name="connsiteY2" fmla="*/ 12997 h 1142451"/>
                <a:gd name="connsiteX3" fmla="*/ 977925 w 1149564"/>
                <a:gd name="connsiteY3" fmla="*/ 241597 h 1142451"/>
                <a:gd name="connsiteX4" fmla="*/ 1136675 w 1149564"/>
                <a:gd name="connsiteY4" fmla="*/ 749597 h 1142451"/>
                <a:gd name="connsiteX5" fmla="*/ 406425 w 1149564"/>
                <a:gd name="connsiteY5" fmla="*/ 1130597 h 1142451"/>
                <a:gd name="connsiteX6" fmla="*/ 25 w 1149564"/>
                <a:gd name="connsiteY6" fmla="*/ 1035347 h 1142451"/>
                <a:gd name="connsiteX7" fmla="*/ 387375 w 1149564"/>
                <a:gd name="connsiteY7" fmla="*/ 927397 h 1142451"/>
                <a:gd name="connsiteX8" fmla="*/ 641375 w 1149564"/>
                <a:gd name="connsiteY8" fmla="*/ 946447 h 1142451"/>
                <a:gd name="connsiteX9" fmla="*/ 641375 w 1149564"/>
                <a:gd name="connsiteY9" fmla="*/ 730547 h 1142451"/>
                <a:gd name="connsiteX10" fmla="*/ 215925 w 1149564"/>
                <a:gd name="connsiteY10" fmla="*/ 717847 h 1142451"/>
                <a:gd name="connsiteX11" fmla="*/ 82575 w 1149564"/>
                <a:gd name="connsiteY11" fmla="*/ 476547 h 1142451"/>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82559 w 1149548"/>
                <a:gd name="connsiteY0" fmla="*/ 476547 h 1141558"/>
                <a:gd name="connsiteX1" fmla="*/ 234959 w 1149548"/>
                <a:gd name="connsiteY1" fmla="*/ 51097 h 1141558"/>
                <a:gd name="connsiteX2" fmla="*/ 723909 w 1149548"/>
                <a:gd name="connsiteY2" fmla="*/ 12997 h 1141558"/>
                <a:gd name="connsiteX3" fmla="*/ 977909 w 1149548"/>
                <a:gd name="connsiteY3" fmla="*/ 241597 h 1141558"/>
                <a:gd name="connsiteX4" fmla="*/ 1136659 w 1149548"/>
                <a:gd name="connsiteY4" fmla="*/ 749597 h 1141558"/>
                <a:gd name="connsiteX5" fmla="*/ 406409 w 1149548"/>
                <a:gd name="connsiteY5" fmla="*/ 1130597 h 1141558"/>
                <a:gd name="connsiteX6" fmla="*/ 9 w 1149548"/>
                <a:gd name="connsiteY6" fmla="*/ 1035347 h 1141558"/>
                <a:gd name="connsiteX7" fmla="*/ 415934 w 1149548"/>
                <a:gd name="connsiteY7" fmla="*/ 1003597 h 1141558"/>
                <a:gd name="connsiteX8" fmla="*/ 641359 w 1149548"/>
                <a:gd name="connsiteY8" fmla="*/ 946447 h 1141558"/>
                <a:gd name="connsiteX9" fmla="*/ 641359 w 1149548"/>
                <a:gd name="connsiteY9" fmla="*/ 730547 h 1141558"/>
                <a:gd name="connsiteX10" fmla="*/ 215909 w 1149548"/>
                <a:gd name="connsiteY10" fmla="*/ 717847 h 1141558"/>
                <a:gd name="connsiteX11" fmla="*/ 82559 w 1149548"/>
                <a:gd name="connsiteY11" fmla="*/ 476547 h 114155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558800 w 1066989"/>
                <a:gd name="connsiteY9" fmla="*/ 7305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558800 w 1066989"/>
                <a:gd name="connsiteY8" fmla="*/ 9464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5278"/>
                <a:gd name="connsiteX1" fmla="*/ 152400 w 1066989"/>
                <a:gd name="connsiteY1" fmla="*/ 51097 h 1145278"/>
                <a:gd name="connsiteX2" fmla="*/ 641350 w 1066989"/>
                <a:gd name="connsiteY2" fmla="*/ 12997 h 1145278"/>
                <a:gd name="connsiteX3" fmla="*/ 895350 w 1066989"/>
                <a:gd name="connsiteY3" fmla="*/ 241597 h 1145278"/>
                <a:gd name="connsiteX4" fmla="*/ 1054100 w 1066989"/>
                <a:gd name="connsiteY4" fmla="*/ 749597 h 1145278"/>
                <a:gd name="connsiteX5" fmla="*/ 323850 w 1066989"/>
                <a:gd name="connsiteY5" fmla="*/ 1130597 h 1145278"/>
                <a:gd name="connsiteX6" fmla="*/ 15875 w 1066989"/>
                <a:gd name="connsiteY6" fmla="*/ 1060747 h 1145278"/>
                <a:gd name="connsiteX7" fmla="*/ 333375 w 1066989"/>
                <a:gd name="connsiteY7" fmla="*/ 1003597 h 1145278"/>
                <a:gd name="connsiteX8" fmla="*/ 625475 w 1066989"/>
                <a:gd name="connsiteY8" fmla="*/ 908347 h 1145278"/>
                <a:gd name="connsiteX9" fmla="*/ 479425 w 1066989"/>
                <a:gd name="connsiteY9" fmla="*/ 705147 h 1145278"/>
                <a:gd name="connsiteX10" fmla="*/ 133350 w 1066989"/>
                <a:gd name="connsiteY10" fmla="*/ 717847 h 1145278"/>
                <a:gd name="connsiteX11" fmla="*/ 0 w 1066989"/>
                <a:gd name="connsiteY11" fmla="*/ 476547 h 1145278"/>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133350 w 1066989"/>
                <a:gd name="connsiteY9" fmla="*/ 717847 h 1146964"/>
                <a:gd name="connsiteX10" fmla="*/ 0 w 1066989"/>
                <a:gd name="connsiteY10" fmla="*/ 476547 h 1146964"/>
                <a:gd name="connsiteX0" fmla="*/ 0 w 1066989"/>
                <a:gd name="connsiteY0" fmla="*/ 476547 h 1146964"/>
                <a:gd name="connsiteX1" fmla="*/ 152400 w 1066989"/>
                <a:gd name="connsiteY1" fmla="*/ 51097 h 1146964"/>
                <a:gd name="connsiteX2" fmla="*/ 641350 w 1066989"/>
                <a:gd name="connsiteY2" fmla="*/ 12997 h 1146964"/>
                <a:gd name="connsiteX3" fmla="*/ 895350 w 1066989"/>
                <a:gd name="connsiteY3" fmla="*/ 241597 h 1146964"/>
                <a:gd name="connsiteX4" fmla="*/ 1054100 w 1066989"/>
                <a:gd name="connsiteY4" fmla="*/ 749597 h 1146964"/>
                <a:gd name="connsiteX5" fmla="*/ 323850 w 1066989"/>
                <a:gd name="connsiteY5" fmla="*/ 1130597 h 1146964"/>
                <a:gd name="connsiteX6" fmla="*/ 15875 w 1066989"/>
                <a:gd name="connsiteY6" fmla="*/ 1060747 h 1146964"/>
                <a:gd name="connsiteX7" fmla="*/ 625475 w 1066989"/>
                <a:gd name="connsiteY7" fmla="*/ 908347 h 1146964"/>
                <a:gd name="connsiteX8" fmla="*/ 479425 w 1066989"/>
                <a:gd name="connsiteY8" fmla="*/ 705147 h 1146964"/>
                <a:gd name="connsiteX9" fmla="*/ 82550 w 1066989"/>
                <a:gd name="connsiteY9" fmla="*/ 692447 h 1146964"/>
                <a:gd name="connsiteX10" fmla="*/ 0 w 1066989"/>
                <a:gd name="connsiteY10" fmla="*/ 476547 h 1146964"/>
                <a:gd name="connsiteX0" fmla="*/ 0 w 1079689"/>
                <a:gd name="connsiteY0" fmla="*/ 379758 h 1151775"/>
                <a:gd name="connsiteX1" fmla="*/ 165100 w 1079689"/>
                <a:gd name="connsiteY1" fmla="*/ 55908 h 1151775"/>
                <a:gd name="connsiteX2" fmla="*/ 654050 w 1079689"/>
                <a:gd name="connsiteY2" fmla="*/ 17808 h 1151775"/>
                <a:gd name="connsiteX3" fmla="*/ 908050 w 1079689"/>
                <a:gd name="connsiteY3" fmla="*/ 246408 h 1151775"/>
                <a:gd name="connsiteX4" fmla="*/ 1066800 w 1079689"/>
                <a:gd name="connsiteY4" fmla="*/ 754408 h 1151775"/>
                <a:gd name="connsiteX5" fmla="*/ 336550 w 1079689"/>
                <a:gd name="connsiteY5" fmla="*/ 1135408 h 1151775"/>
                <a:gd name="connsiteX6" fmla="*/ 28575 w 1079689"/>
                <a:gd name="connsiteY6" fmla="*/ 1065558 h 1151775"/>
                <a:gd name="connsiteX7" fmla="*/ 638175 w 1079689"/>
                <a:gd name="connsiteY7" fmla="*/ 913158 h 1151775"/>
                <a:gd name="connsiteX8" fmla="*/ 492125 w 1079689"/>
                <a:gd name="connsiteY8" fmla="*/ 709958 h 1151775"/>
                <a:gd name="connsiteX9" fmla="*/ 95250 w 1079689"/>
                <a:gd name="connsiteY9" fmla="*/ 697258 h 1151775"/>
                <a:gd name="connsiteX10" fmla="*/ 0 w 1079689"/>
                <a:gd name="connsiteY10" fmla="*/ 379758 h 1151775"/>
                <a:gd name="connsiteX0" fmla="*/ 0 w 1106676"/>
                <a:gd name="connsiteY0" fmla="*/ 379758 h 1151775"/>
                <a:gd name="connsiteX1" fmla="*/ 165100 w 1106676"/>
                <a:gd name="connsiteY1" fmla="*/ 55908 h 1151775"/>
                <a:gd name="connsiteX2" fmla="*/ 654050 w 1106676"/>
                <a:gd name="connsiteY2" fmla="*/ 17808 h 1151775"/>
                <a:gd name="connsiteX3" fmla="*/ 952500 w 1106676"/>
                <a:gd name="connsiteY3" fmla="*/ 246408 h 1151775"/>
                <a:gd name="connsiteX4" fmla="*/ 1066800 w 1106676"/>
                <a:gd name="connsiteY4" fmla="*/ 754408 h 1151775"/>
                <a:gd name="connsiteX5" fmla="*/ 336550 w 1106676"/>
                <a:gd name="connsiteY5" fmla="*/ 1135408 h 1151775"/>
                <a:gd name="connsiteX6" fmla="*/ 28575 w 1106676"/>
                <a:gd name="connsiteY6" fmla="*/ 1065558 h 1151775"/>
                <a:gd name="connsiteX7" fmla="*/ 638175 w 1106676"/>
                <a:gd name="connsiteY7" fmla="*/ 913158 h 1151775"/>
                <a:gd name="connsiteX8" fmla="*/ 492125 w 1106676"/>
                <a:gd name="connsiteY8" fmla="*/ 709958 h 1151775"/>
                <a:gd name="connsiteX9" fmla="*/ 95250 w 1106676"/>
                <a:gd name="connsiteY9" fmla="*/ 697258 h 1151775"/>
                <a:gd name="connsiteX10" fmla="*/ 0 w 1106676"/>
                <a:gd name="connsiteY10" fmla="*/ 379758 h 1151775"/>
                <a:gd name="connsiteX0" fmla="*/ 0 w 1072717"/>
                <a:gd name="connsiteY0" fmla="*/ 417277 h 1189294"/>
                <a:gd name="connsiteX1" fmla="*/ 165100 w 1072717"/>
                <a:gd name="connsiteY1" fmla="*/ 93427 h 1189294"/>
                <a:gd name="connsiteX2" fmla="*/ 654050 w 1072717"/>
                <a:gd name="connsiteY2" fmla="*/ 55327 h 1189294"/>
                <a:gd name="connsiteX3" fmla="*/ 1066800 w 1072717"/>
                <a:gd name="connsiteY3" fmla="*/ 791927 h 1189294"/>
                <a:gd name="connsiteX4" fmla="*/ 336550 w 1072717"/>
                <a:gd name="connsiteY4" fmla="*/ 1172927 h 1189294"/>
                <a:gd name="connsiteX5" fmla="*/ 28575 w 1072717"/>
                <a:gd name="connsiteY5" fmla="*/ 1103077 h 1189294"/>
                <a:gd name="connsiteX6" fmla="*/ 638175 w 1072717"/>
                <a:gd name="connsiteY6" fmla="*/ 950677 h 1189294"/>
                <a:gd name="connsiteX7" fmla="*/ 492125 w 1072717"/>
                <a:gd name="connsiteY7" fmla="*/ 747477 h 1189294"/>
                <a:gd name="connsiteX8" fmla="*/ 95250 w 1072717"/>
                <a:gd name="connsiteY8" fmla="*/ 734777 h 1189294"/>
                <a:gd name="connsiteX9" fmla="*/ 0 w 1072717"/>
                <a:gd name="connsiteY9" fmla="*/ 417277 h 1189294"/>
                <a:gd name="connsiteX0" fmla="*/ 0 w 1075826"/>
                <a:gd name="connsiteY0" fmla="*/ 415869 h 1187886"/>
                <a:gd name="connsiteX1" fmla="*/ 165100 w 1075826"/>
                <a:gd name="connsiteY1" fmla="*/ 92019 h 1187886"/>
                <a:gd name="connsiteX2" fmla="*/ 654050 w 1075826"/>
                <a:gd name="connsiteY2" fmla="*/ 53919 h 1187886"/>
                <a:gd name="connsiteX3" fmla="*/ 1066800 w 1075826"/>
                <a:gd name="connsiteY3" fmla="*/ 790519 h 1187886"/>
                <a:gd name="connsiteX4" fmla="*/ 336550 w 1075826"/>
                <a:gd name="connsiteY4" fmla="*/ 1171519 h 1187886"/>
                <a:gd name="connsiteX5" fmla="*/ 28575 w 1075826"/>
                <a:gd name="connsiteY5" fmla="*/ 1101669 h 1187886"/>
                <a:gd name="connsiteX6" fmla="*/ 638175 w 1075826"/>
                <a:gd name="connsiteY6" fmla="*/ 949269 h 1187886"/>
                <a:gd name="connsiteX7" fmla="*/ 492125 w 1075826"/>
                <a:gd name="connsiteY7" fmla="*/ 746069 h 1187886"/>
                <a:gd name="connsiteX8" fmla="*/ 95250 w 1075826"/>
                <a:gd name="connsiteY8" fmla="*/ 733369 h 1187886"/>
                <a:gd name="connsiteX9" fmla="*/ 0 w 1075826"/>
                <a:gd name="connsiteY9" fmla="*/ 415869 h 1187886"/>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92125 w 1075826"/>
                <a:gd name="connsiteY7" fmla="*/ 7460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733369 h 1188655"/>
                <a:gd name="connsiteX9" fmla="*/ 0 w 1075826"/>
                <a:gd name="connsiteY9" fmla="*/ 415869 h 1188655"/>
                <a:gd name="connsiteX0" fmla="*/ 0 w 1075826"/>
                <a:gd name="connsiteY0" fmla="*/ 415869 h 1188655"/>
                <a:gd name="connsiteX1" fmla="*/ 165100 w 1075826"/>
                <a:gd name="connsiteY1" fmla="*/ 92019 h 1188655"/>
                <a:gd name="connsiteX2" fmla="*/ 654050 w 1075826"/>
                <a:gd name="connsiteY2" fmla="*/ 53919 h 1188655"/>
                <a:gd name="connsiteX3" fmla="*/ 1066800 w 1075826"/>
                <a:gd name="connsiteY3" fmla="*/ 790519 h 1188655"/>
                <a:gd name="connsiteX4" fmla="*/ 336550 w 1075826"/>
                <a:gd name="connsiteY4" fmla="*/ 1171519 h 1188655"/>
                <a:gd name="connsiteX5" fmla="*/ 28575 w 1075826"/>
                <a:gd name="connsiteY5" fmla="*/ 1101669 h 1188655"/>
                <a:gd name="connsiteX6" fmla="*/ 603250 w 1075826"/>
                <a:gd name="connsiteY6" fmla="*/ 911169 h 1188655"/>
                <a:gd name="connsiteX7" fmla="*/ 441325 w 1075826"/>
                <a:gd name="connsiteY7" fmla="*/ 682569 h 1188655"/>
                <a:gd name="connsiteX8" fmla="*/ 95250 w 1075826"/>
                <a:gd name="connsiteY8" fmla="*/ 650819 h 1188655"/>
                <a:gd name="connsiteX9" fmla="*/ 0 w 1075826"/>
                <a:gd name="connsiteY9" fmla="*/ 415869 h 1188655"/>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441325 w 1075826"/>
                <a:gd name="connsiteY7" fmla="*/ 682569 h 1188392"/>
                <a:gd name="connsiteX8" fmla="*/ 95250 w 1075826"/>
                <a:gd name="connsiteY8" fmla="*/ 650819 h 1188392"/>
                <a:gd name="connsiteX9" fmla="*/ 0 w 1075826"/>
                <a:gd name="connsiteY9" fmla="*/ 415869 h 1188392"/>
                <a:gd name="connsiteX0" fmla="*/ 0 w 1075826"/>
                <a:gd name="connsiteY0" fmla="*/ 415869 h 1188392"/>
                <a:gd name="connsiteX1" fmla="*/ 165100 w 1075826"/>
                <a:gd name="connsiteY1" fmla="*/ 92019 h 1188392"/>
                <a:gd name="connsiteX2" fmla="*/ 654050 w 1075826"/>
                <a:gd name="connsiteY2" fmla="*/ 53919 h 1188392"/>
                <a:gd name="connsiteX3" fmla="*/ 1066800 w 1075826"/>
                <a:gd name="connsiteY3" fmla="*/ 790519 h 1188392"/>
                <a:gd name="connsiteX4" fmla="*/ 336550 w 1075826"/>
                <a:gd name="connsiteY4" fmla="*/ 1171519 h 1188392"/>
                <a:gd name="connsiteX5" fmla="*/ 28575 w 1075826"/>
                <a:gd name="connsiteY5" fmla="*/ 1101669 h 1188392"/>
                <a:gd name="connsiteX6" fmla="*/ 561975 w 1075826"/>
                <a:gd name="connsiteY6" fmla="*/ 923869 h 1188392"/>
                <a:gd name="connsiteX7" fmla="*/ 95250 w 1075826"/>
                <a:gd name="connsiteY7" fmla="*/ 650819 h 1188392"/>
                <a:gd name="connsiteX8" fmla="*/ 0 w 1075826"/>
                <a:gd name="connsiteY8" fmla="*/ 415869 h 1188392"/>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016"/>
                <a:gd name="connsiteX1" fmla="*/ 165100 w 1075826"/>
                <a:gd name="connsiteY1" fmla="*/ 92019 h 1191016"/>
                <a:gd name="connsiteX2" fmla="*/ 654050 w 1075826"/>
                <a:gd name="connsiteY2" fmla="*/ 53919 h 1191016"/>
                <a:gd name="connsiteX3" fmla="*/ 1066800 w 1075826"/>
                <a:gd name="connsiteY3" fmla="*/ 790519 h 1191016"/>
                <a:gd name="connsiteX4" fmla="*/ 336550 w 1075826"/>
                <a:gd name="connsiteY4" fmla="*/ 1171519 h 1191016"/>
                <a:gd name="connsiteX5" fmla="*/ 28575 w 1075826"/>
                <a:gd name="connsiteY5" fmla="*/ 1101669 h 1191016"/>
                <a:gd name="connsiteX6" fmla="*/ 488950 w 1075826"/>
                <a:gd name="connsiteY6" fmla="*/ 809569 h 1191016"/>
                <a:gd name="connsiteX7" fmla="*/ 95250 w 1075826"/>
                <a:gd name="connsiteY7" fmla="*/ 650819 h 1191016"/>
                <a:gd name="connsiteX8" fmla="*/ 0 w 1075826"/>
                <a:gd name="connsiteY8" fmla="*/ 415869 h 1191016"/>
                <a:gd name="connsiteX0" fmla="*/ 0 w 1075826"/>
                <a:gd name="connsiteY0" fmla="*/ 415869 h 1191514"/>
                <a:gd name="connsiteX1" fmla="*/ 165100 w 1075826"/>
                <a:gd name="connsiteY1" fmla="*/ 92019 h 1191514"/>
                <a:gd name="connsiteX2" fmla="*/ 654050 w 1075826"/>
                <a:gd name="connsiteY2" fmla="*/ 53919 h 1191514"/>
                <a:gd name="connsiteX3" fmla="*/ 1066800 w 1075826"/>
                <a:gd name="connsiteY3" fmla="*/ 790519 h 1191514"/>
                <a:gd name="connsiteX4" fmla="*/ 336550 w 1075826"/>
                <a:gd name="connsiteY4" fmla="*/ 1171519 h 1191514"/>
                <a:gd name="connsiteX5" fmla="*/ 28575 w 1075826"/>
                <a:gd name="connsiteY5" fmla="*/ 1101669 h 1191514"/>
                <a:gd name="connsiteX6" fmla="*/ 577850 w 1075826"/>
                <a:gd name="connsiteY6" fmla="*/ 790519 h 1191514"/>
                <a:gd name="connsiteX7" fmla="*/ 95250 w 1075826"/>
                <a:gd name="connsiteY7" fmla="*/ 650819 h 1191514"/>
                <a:gd name="connsiteX8" fmla="*/ 0 w 1075826"/>
                <a:gd name="connsiteY8" fmla="*/ 415869 h 1191514"/>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26"/>
                <a:gd name="connsiteY0" fmla="*/ 415869 h 1192120"/>
                <a:gd name="connsiteX1" fmla="*/ 165100 w 1075826"/>
                <a:gd name="connsiteY1" fmla="*/ 92019 h 1192120"/>
                <a:gd name="connsiteX2" fmla="*/ 654050 w 1075826"/>
                <a:gd name="connsiteY2" fmla="*/ 53919 h 1192120"/>
                <a:gd name="connsiteX3" fmla="*/ 1066800 w 1075826"/>
                <a:gd name="connsiteY3" fmla="*/ 790519 h 1192120"/>
                <a:gd name="connsiteX4" fmla="*/ 336550 w 1075826"/>
                <a:gd name="connsiteY4" fmla="*/ 1171519 h 1192120"/>
                <a:gd name="connsiteX5" fmla="*/ 28575 w 1075826"/>
                <a:gd name="connsiteY5" fmla="*/ 1101669 h 1192120"/>
                <a:gd name="connsiteX6" fmla="*/ 644525 w 1075826"/>
                <a:gd name="connsiteY6" fmla="*/ 768294 h 1192120"/>
                <a:gd name="connsiteX7" fmla="*/ 95250 w 1075826"/>
                <a:gd name="connsiteY7" fmla="*/ 650819 h 1192120"/>
                <a:gd name="connsiteX8" fmla="*/ 0 w 1075826"/>
                <a:gd name="connsiteY8" fmla="*/ 415869 h 1192120"/>
                <a:gd name="connsiteX0" fmla="*/ 0 w 1075848"/>
                <a:gd name="connsiteY0" fmla="*/ 417512 h 1193533"/>
                <a:gd name="connsiteX1" fmla="*/ 165100 w 1075848"/>
                <a:gd name="connsiteY1" fmla="*/ 93662 h 1193533"/>
                <a:gd name="connsiteX2" fmla="*/ 654050 w 1075848"/>
                <a:gd name="connsiteY2" fmla="*/ 55562 h 1193533"/>
                <a:gd name="connsiteX3" fmla="*/ 1069975 w 1075848"/>
                <a:gd name="connsiteY3" fmla="*/ 795337 h 1193533"/>
                <a:gd name="connsiteX4" fmla="*/ 336550 w 1075848"/>
                <a:gd name="connsiteY4" fmla="*/ 1173162 h 1193533"/>
                <a:gd name="connsiteX5" fmla="*/ 28575 w 1075848"/>
                <a:gd name="connsiteY5" fmla="*/ 1103312 h 1193533"/>
                <a:gd name="connsiteX6" fmla="*/ 644525 w 1075848"/>
                <a:gd name="connsiteY6" fmla="*/ 769937 h 1193533"/>
                <a:gd name="connsiteX7" fmla="*/ 95250 w 1075848"/>
                <a:gd name="connsiteY7" fmla="*/ 652462 h 1193533"/>
                <a:gd name="connsiteX8" fmla="*/ 0 w 1075848"/>
                <a:gd name="connsiteY8" fmla="*/ 417512 h 1193533"/>
                <a:gd name="connsiteX0" fmla="*/ 0 w 1074668"/>
                <a:gd name="connsiteY0" fmla="*/ 417512 h 1193533"/>
                <a:gd name="connsiteX1" fmla="*/ 165100 w 1074668"/>
                <a:gd name="connsiteY1" fmla="*/ 93662 h 1193533"/>
                <a:gd name="connsiteX2" fmla="*/ 654050 w 1074668"/>
                <a:gd name="connsiteY2" fmla="*/ 55562 h 1193533"/>
                <a:gd name="connsiteX3" fmla="*/ 1069975 w 1074668"/>
                <a:gd name="connsiteY3" fmla="*/ 795337 h 1193533"/>
                <a:gd name="connsiteX4" fmla="*/ 336550 w 1074668"/>
                <a:gd name="connsiteY4" fmla="*/ 1173162 h 1193533"/>
                <a:gd name="connsiteX5" fmla="*/ 28575 w 1074668"/>
                <a:gd name="connsiteY5" fmla="*/ 1103312 h 1193533"/>
                <a:gd name="connsiteX6" fmla="*/ 644525 w 1074668"/>
                <a:gd name="connsiteY6" fmla="*/ 769937 h 1193533"/>
                <a:gd name="connsiteX7" fmla="*/ 95250 w 1074668"/>
                <a:gd name="connsiteY7" fmla="*/ 652462 h 1193533"/>
                <a:gd name="connsiteX8" fmla="*/ 0 w 1074668"/>
                <a:gd name="connsiteY8" fmla="*/ 417512 h 1193533"/>
                <a:gd name="connsiteX0" fmla="*/ 0 w 1088092"/>
                <a:gd name="connsiteY0" fmla="*/ 417512 h 1193533"/>
                <a:gd name="connsiteX1" fmla="*/ 165100 w 1088092"/>
                <a:gd name="connsiteY1" fmla="*/ 93662 h 1193533"/>
                <a:gd name="connsiteX2" fmla="*/ 654050 w 1088092"/>
                <a:gd name="connsiteY2" fmla="*/ 55562 h 1193533"/>
                <a:gd name="connsiteX3" fmla="*/ 1069975 w 1088092"/>
                <a:gd name="connsiteY3" fmla="*/ 795337 h 1193533"/>
                <a:gd name="connsiteX4" fmla="*/ 336550 w 1088092"/>
                <a:gd name="connsiteY4" fmla="*/ 1173162 h 1193533"/>
                <a:gd name="connsiteX5" fmla="*/ 28575 w 1088092"/>
                <a:gd name="connsiteY5" fmla="*/ 1103312 h 1193533"/>
                <a:gd name="connsiteX6" fmla="*/ 644525 w 1088092"/>
                <a:gd name="connsiteY6" fmla="*/ 769937 h 1193533"/>
                <a:gd name="connsiteX7" fmla="*/ 95250 w 1088092"/>
                <a:gd name="connsiteY7" fmla="*/ 652462 h 1193533"/>
                <a:gd name="connsiteX8" fmla="*/ 0 w 1088092"/>
                <a:gd name="connsiteY8" fmla="*/ 417512 h 1193533"/>
                <a:gd name="connsiteX0" fmla="*/ 0 w 1094577"/>
                <a:gd name="connsiteY0" fmla="*/ 417512 h 1193533"/>
                <a:gd name="connsiteX1" fmla="*/ 165100 w 1094577"/>
                <a:gd name="connsiteY1" fmla="*/ 93662 h 1193533"/>
                <a:gd name="connsiteX2" fmla="*/ 654050 w 1094577"/>
                <a:gd name="connsiteY2" fmla="*/ 55562 h 1193533"/>
                <a:gd name="connsiteX3" fmla="*/ 1069975 w 1094577"/>
                <a:gd name="connsiteY3" fmla="*/ 795337 h 1193533"/>
                <a:gd name="connsiteX4" fmla="*/ 336550 w 1094577"/>
                <a:gd name="connsiteY4" fmla="*/ 1173162 h 1193533"/>
                <a:gd name="connsiteX5" fmla="*/ 28575 w 1094577"/>
                <a:gd name="connsiteY5" fmla="*/ 1103312 h 1193533"/>
                <a:gd name="connsiteX6" fmla="*/ 644525 w 1094577"/>
                <a:gd name="connsiteY6" fmla="*/ 769937 h 1193533"/>
                <a:gd name="connsiteX7" fmla="*/ 95250 w 1094577"/>
                <a:gd name="connsiteY7" fmla="*/ 652462 h 1193533"/>
                <a:gd name="connsiteX8" fmla="*/ 0 w 1094577"/>
                <a:gd name="connsiteY8" fmla="*/ 417512 h 1193533"/>
                <a:gd name="connsiteX0" fmla="*/ 0 w 1098156"/>
                <a:gd name="connsiteY0" fmla="*/ 411875 h 1187896"/>
                <a:gd name="connsiteX1" fmla="*/ 165100 w 1098156"/>
                <a:gd name="connsiteY1" fmla="*/ 88025 h 1187896"/>
                <a:gd name="connsiteX2" fmla="*/ 654050 w 1098156"/>
                <a:gd name="connsiteY2" fmla="*/ 49925 h 1187896"/>
                <a:gd name="connsiteX3" fmla="*/ 1069975 w 1098156"/>
                <a:gd name="connsiteY3" fmla="*/ 789700 h 1187896"/>
                <a:gd name="connsiteX4" fmla="*/ 336550 w 1098156"/>
                <a:gd name="connsiteY4" fmla="*/ 1167525 h 1187896"/>
                <a:gd name="connsiteX5" fmla="*/ 28575 w 1098156"/>
                <a:gd name="connsiteY5" fmla="*/ 1097675 h 1187896"/>
                <a:gd name="connsiteX6" fmla="*/ 644525 w 1098156"/>
                <a:gd name="connsiteY6" fmla="*/ 764300 h 1187896"/>
                <a:gd name="connsiteX7" fmla="*/ 95250 w 1098156"/>
                <a:gd name="connsiteY7" fmla="*/ 646825 h 1187896"/>
                <a:gd name="connsiteX8" fmla="*/ 0 w 1098156"/>
                <a:gd name="connsiteY8" fmla="*/ 411875 h 1187896"/>
                <a:gd name="connsiteX0" fmla="*/ 0 w 1098156"/>
                <a:gd name="connsiteY0" fmla="*/ 411875 h 1182737"/>
                <a:gd name="connsiteX1" fmla="*/ 165100 w 1098156"/>
                <a:gd name="connsiteY1" fmla="*/ 88025 h 1182737"/>
                <a:gd name="connsiteX2" fmla="*/ 654050 w 1098156"/>
                <a:gd name="connsiteY2" fmla="*/ 49925 h 1182737"/>
                <a:gd name="connsiteX3" fmla="*/ 1069975 w 1098156"/>
                <a:gd name="connsiteY3" fmla="*/ 789700 h 1182737"/>
                <a:gd name="connsiteX4" fmla="*/ 336550 w 1098156"/>
                <a:gd name="connsiteY4" fmla="*/ 1167525 h 1182737"/>
                <a:gd name="connsiteX5" fmla="*/ 28575 w 1098156"/>
                <a:gd name="connsiteY5" fmla="*/ 1097675 h 1182737"/>
                <a:gd name="connsiteX6" fmla="*/ 644525 w 1098156"/>
                <a:gd name="connsiteY6" fmla="*/ 764300 h 1182737"/>
                <a:gd name="connsiteX7" fmla="*/ 95250 w 1098156"/>
                <a:gd name="connsiteY7" fmla="*/ 646825 h 1182737"/>
                <a:gd name="connsiteX8" fmla="*/ 0 w 1098156"/>
                <a:gd name="connsiteY8" fmla="*/ 411875 h 118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8156" h="1182737">
                  <a:moveTo>
                    <a:pt x="0" y="411875"/>
                  </a:moveTo>
                  <a:cubicBezTo>
                    <a:pt x="20108" y="288050"/>
                    <a:pt x="56092" y="148350"/>
                    <a:pt x="165100" y="88025"/>
                  </a:cubicBezTo>
                  <a:cubicBezTo>
                    <a:pt x="274108" y="27700"/>
                    <a:pt x="436563" y="-54321"/>
                    <a:pt x="654050" y="49925"/>
                  </a:cubicBezTo>
                  <a:cubicBezTo>
                    <a:pt x="871537" y="154171"/>
                    <a:pt x="1195917" y="320858"/>
                    <a:pt x="1069975" y="789700"/>
                  </a:cubicBezTo>
                  <a:cubicBezTo>
                    <a:pt x="944033" y="1258542"/>
                    <a:pt x="608542" y="1186046"/>
                    <a:pt x="336550" y="1167525"/>
                  </a:cubicBezTo>
                  <a:cubicBezTo>
                    <a:pt x="64558" y="1149004"/>
                    <a:pt x="-22754" y="1164879"/>
                    <a:pt x="28575" y="1097675"/>
                  </a:cubicBezTo>
                  <a:cubicBezTo>
                    <a:pt x="79904" y="1030471"/>
                    <a:pt x="719137" y="1045817"/>
                    <a:pt x="644525" y="764300"/>
                  </a:cubicBezTo>
                  <a:cubicBezTo>
                    <a:pt x="569913" y="482783"/>
                    <a:pt x="202671" y="705563"/>
                    <a:pt x="95250" y="646825"/>
                  </a:cubicBezTo>
                  <a:cubicBezTo>
                    <a:pt x="-12171" y="588087"/>
                    <a:pt x="6350" y="510300"/>
                    <a:pt x="0" y="411875"/>
                  </a:cubicBezTo>
                  <a:close/>
                </a:path>
              </a:pathLst>
            </a:custGeom>
            <a:solidFill>
              <a:srgbClr val="000000"/>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2" name="文本框 1"/>
          <p:cNvSpPr txBox="1"/>
          <p:nvPr/>
        </p:nvSpPr>
        <p:spPr>
          <a:xfrm>
            <a:off x="5212692" y="4407647"/>
            <a:ext cx="2151999" cy="369332"/>
          </a:xfrm>
          <a:prstGeom prst="rect">
            <a:avLst/>
          </a:prstGeom>
          <a:noFill/>
        </p:spPr>
        <p:txBody>
          <a:bodyPr wrap="none" rtlCol="0">
            <a:spAutoFit/>
          </a:bodyPr>
          <a:lstStyle/>
          <a:p>
            <a:r>
              <a:rPr lang="en-US" altLang="zh-CN" dirty="0" smtClean="0">
                <a:solidFill>
                  <a:schemeClr val="bg1">
                    <a:lumMod val="95000"/>
                  </a:schemeClr>
                </a:solidFill>
              </a:rPr>
              <a:t>Design by Joe Lemon</a:t>
            </a:r>
            <a:endParaRPr lang="zh-CN" altLang="en-US" dirty="0">
              <a:solidFill>
                <a:schemeClr val="bg1">
                  <a:lumMod val="95000"/>
                </a:schemeClr>
              </a:solidFill>
            </a:endParaRPr>
          </a:p>
        </p:txBody>
      </p:sp>
    </p:spTree>
    <p:extLst>
      <p:ext uri="{BB962C8B-B14F-4D97-AF65-F5344CB8AC3E}">
        <p14:creationId xmlns:p14="http://schemas.microsoft.com/office/powerpoint/2010/main" val="29484239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 name="组合 111"/>
          <p:cNvGrpSpPr/>
          <p:nvPr/>
        </p:nvGrpSpPr>
        <p:grpSpPr>
          <a:xfrm flipH="1">
            <a:off x="755650" y="2362200"/>
            <a:ext cx="2348637" cy="3038476"/>
            <a:chOff x="755650" y="1460500"/>
            <a:chExt cx="3045620" cy="3940176"/>
          </a:xfrm>
        </p:grpSpPr>
        <p:sp>
          <p:nvSpPr>
            <p:cNvPr id="5" name="Freeform 5"/>
            <p:cNvSpPr>
              <a:spLocks/>
            </p:cNvSpPr>
            <p:nvPr/>
          </p:nvSpPr>
          <p:spPr bwMode="auto">
            <a:xfrm>
              <a:off x="1560513" y="2886075"/>
              <a:ext cx="192088" cy="203200"/>
            </a:xfrm>
            <a:custGeom>
              <a:avLst/>
              <a:gdLst>
                <a:gd name="T0" fmla="*/ 49 w 51"/>
                <a:gd name="T1" fmla="*/ 32 h 54"/>
                <a:gd name="T2" fmla="*/ 48 w 51"/>
                <a:gd name="T3" fmla="*/ 13 h 54"/>
                <a:gd name="T4" fmla="*/ 33 w 51"/>
                <a:gd name="T5" fmla="*/ 3 h 54"/>
                <a:gd name="T6" fmla="*/ 9 w 51"/>
                <a:gd name="T7" fmla="*/ 7 h 54"/>
                <a:gd name="T8" fmla="*/ 0 w 51"/>
                <a:gd name="T9" fmla="*/ 27 h 54"/>
                <a:gd name="T10" fmla="*/ 6 w 51"/>
                <a:gd name="T11" fmla="*/ 46 h 54"/>
                <a:gd name="T12" fmla="*/ 25 w 51"/>
                <a:gd name="T13" fmla="*/ 54 h 54"/>
                <a:gd name="T14" fmla="*/ 43 w 51"/>
                <a:gd name="T15" fmla="*/ 46 h 54"/>
                <a:gd name="T16" fmla="*/ 49 w 51"/>
                <a:gd name="T17" fmla="*/ 3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4">
                  <a:moveTo>
                    <a:pt x="49" y="32"/>
                  </a:moveTo>
                  <a:cubicBezTo>
                    <a:pt x="51" y="26"/>
                    <a:pt x="51" y="18"/>
                    <a:pt x="48" y="13"/>
                  </a:cubicBezTo>
                  <a:cubicBezTo>
                    <a:pt x="44" y="8"/>
                    <a:pt x="39" y="5"/>
                    <a:pt x="33" y="3"/>
                  </a:cubicBezTo>
                  <a:cubicBezTo>
                    <a:pt x="26" y="0"/>
                    <a:pt x="16" y="2"/>
                    <a:pt x="9" y="7"/>
                  </a:cubicBezTo>
                  <a:cubicBezTo>
                    <a:pt x="3" y="12"/>
                    <a:pt x="0" y="19"/>
                    <a:pt x="0" y="27"/>
                  </a:cubicBezTo>
                  <a:cubicBezTo>
                    <a:pt x="0" y="33"/>
                    <a:pt x="0" y="40"/>
                    <a:pt x="6" y="46"/>
                  </a:cubicBezTo>
                  <a:cubicBezTo>
                    <a:pt x="11" y="52"/>
                    <a:pt x="19" y="54"/>
                    <a:pt x="25" y="54"/>
                  </a:cubicBezTo>
                  <a:cubicBezTo>
                    <a:pt x="32" y="54"/>
                    <a:pt x="39" y="51"/>
                    <a:pt x="43" y="46"/>
                  </a:cubicBezTo>
                  <a:cubicBezTo>
                    <a:pt x="46" y="42"/>
                    <a:pt x="48" y="37"/>
                    <a:pt x="49" y="32"/>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1741488" y="2994025"/>
              <a:ext cx="79375" cy="19050"/>
            </a:xfrm>
            <a:custGeom>
              <a:avLst/>
              <a:gdLst>
                <a:gd name="T0" fmla="*/ 18 w 21"/>
                <a:gd name="T1" fmla="*/ 5 h 5"/>
                <a:gd name="T2" fmla="*/ 1 w 21"/>
                <a:gd name="T3" fmla="*/ 3 h 5"/>
                <a:gd name="T4" fmla="*/ 0 w 21"/>
                <a:gd name="T5" fmla="*/ 2 h 5"/>
                <a:gd name="T6" fmla="*/ 2 w 21"/>
                <a:gd name="T7" fmla="*/ 0 h 5"/>
                <a:gd name="T8" fmla="*/ 18 w 21"/>
                <a:gd name="T9" fmla="*/ 2 h 5"/>
                <a:gd name="T10" fmla="*/ 19 w 21"/>
                <a:gd name="T11" fmla="*/ 2 h 5"/>
                <a:gd name="T12" fmla="*/ 21 w 21"/>
                <a:gd name="T13" fmla="*/ 3 h 5"/>
                <a:gd name="T14" fmla="*/ 19 w 21"/>
                <a:gd name="T15" fmla="*/ 5 h 5"/>
                <a:gd name="T16" fmla="*/ 18 w 21"/>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
                  <a:moveTo>
                    <a:pt x="18" y="5"/>
                  </a:moveTo>
                  <a:cubicBezTo>
                    <a:pt x="13" y="5"/>
                    <a:pt x="7" y="4"/>
                    <a:pt x="1" y="3"/>
                  </a:cubicBezTo>
                  <a:cubicBezTo>
                    <a:pt x="0" y="3"/>
                    <a:pt x="0" y="2"/>
                    <a:pt x="0" y="2"/>
                  </a:cubicBezTo>
                  <a:cubicBezTo>
                    <a:pt x="0" y="1"/>
                    <a:pt x="1" y="0"/>
                    <a:pt x="2" y="0"/>
                  </a:cubicBezTo>
                  <a:cubicBezTo>
                    <a:pt x="7" y="1"/>
                    <a:pt x="13" y="2"/>
                    <a:pt x="18" y="2"/>
                  </a:cubicBezTo>
                  <a:cubicBezTo>
                    <a:pt x="19" y="2"/>
                    <a:pt x="19" y="2"/>
                    <a:pt x="19" y="2"/>
                  </a:cubicBezTo>
                  <a:cubicBezTo>
                    <a:pt x="20" y="2"/>
                    <a:pt x="21" y="2"/>
                    <a:pt x="21" y="3"/>
                  </a:cubicBezTo>
                  <a:cubicBezTo>
                    <a:pt x="21" y="4"/>
                    <a:pt x="20" y="5"/>
                    <a:pt x="19" y="5"/>
                  </a:cubicBezTo>
                  <a:lnTo>
                    <a:pt x="18" y="5"/>
                  </a:ln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1497013" y="2963863"/>
              <a:ext cx="68263" cy="19050"/>
            </a:xfrm>
            <a:custGeom>
              <a:avLst/>
              <a:gdLst>
                <a:gd name="T0" fmla="*/ 16 w 18"/>
                <a:gd name="T1" fmla="*/ 5 h 5"/>
                <a:gd name="T2" fmla="*/ 2 w 18"/>
                <a:gd name="T3" fmla="*/ 3 h 5"/>
                <a:gd name="T4" fmla="*/ 2 w 18"/>
                <a:gd name="T5" fmla="*/ 3 h 5"/>
                <a:gd name="T6" fmla="*/ 0 w 18"/>
                <a:gd name="T7" fmla="*/ 1 h 5"/>
                <a:gd name="T8" fmla="*/ 2 w 18"/>
                <a:gd name="T9" fmla="*/ 0 h 5"/>
                <a:gd name="T10" fmla="*/ 17 w 18"/>
                <a:gd name="T11" fmla="*/ 2 h 5"/>
                <a:gd name="T12" fmla="*/ 18 w 18"/>
                <a:gd name="T13" fmla="*/ 4 h 5"/>
                <a:gd name="T14" fmla="*/ 16 w 18"/>
                <a:gd name="T15" fmla="*/ 5 h 5"/>
                <a:gd name="T16" fmla="*/ 16 w 18"/>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
                  <a:moveTo>
                    <a:pt x="16" y="5"/>
                  </a:moveTo>
                  <a:cubicBezTo>
                    <a:pt x="11" y="5"/>
                    <a:pt x="6" y="4"/>
                    <a:pt x="2" y="3"/>
                  </a:cubicBezTo>
                  <a:cubicBezTo>
                    <a:pt x="2" y="3"/>
                    <a:pt x="2" y="3"/>
                    <a:pt x="2" y="3"/>
                  </a:cubicBezTo>
                  <a:cubicBezTo>
                    <a:pt x="1" y="3"/>
                    <a:pt x="0" y="2"/>
                    <a:pt x="0" y="1"/>
                  </a:cubicBezTo>
                  <a:cubicBezTo>
                    <a:pt x="1" y="0"/>
                    <a:pt x="1" y="0"/>
                    <a:pt x="2" y="0"/>
                  </a:cubicBezTo>
                  <a:cubicBezTo>
                    <a:pt x="7" y="1"/>
                    <a:pt x="12" y="2"/>
                    <a:pt x="17" y="2"/>
                  </a:cubicBezTo>
                  <a:cubicBezTo>
                    <a:pt x="17" y="2"/>
                    <a:pt x="18" y="3"/>
                    <a:pt x="18" y="4"/>
                  </a:cubicBezTo>
                  <a:cubicBezTo>
                    <a:pt x="18" y="4"/>
                    <a:pt x="17" y="5"/>
                    <a:pt x="16" y="5"/>
                  </a:cubicBezTo>
                  <a:cubicBezTo>
                    <a:pt x="16" y="5"/>
                    <a:pt x="16" y="5"/>
                    <a:pt x="16" y="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p:cNvSpPr>
            <p:nvPr/>
          </p:nvSpPr>
          <p:spPr bwMode="auto">
            <a:xfrm>
              <a:off x="1436688" y="2927350"/>
              <a:ext cx="68263" cy="82550"/>
            </a:xfrm>
            <a:custGeom>
              <a:avLst/>
              <a:gdLst>
                <a:gd name="T0" fmla="*/ 18 w 18"/>
                <a:gd name="T1" fmla="*/ 11 h 22"/>
                <a:gd name="T2" fmla="*/ 10 w 18"/>
                <a:gd name="T3" fmla="*/ 1 h 22"/>
                <a:gd name="T4" fmla="*/ 2 w 18"/>
                <a:gd name="T5" fmla="*/ 4 h 22"/>
                <a:gd name="T6" fmla="*/ 1 w 18"/>
                <a:gd name="T7" fmla="*/ 13 h 22"/>
                <a:gd name="T8" fmla="*/ 18 w 18"/>
                <a:gd name="T9" fmla="*/ 11 h 22"/>
              </a:gdLst>
              <a:ahLst/>
              <a:cxnLst>
                <a:cxn ang="0">
                  <a:pos x="T0" y="T1"/>
                </a:cxn>
                <a:cxn ang="0">
                  <a:pos x="T2" y="T3"/>
                </a:cxn>
                <a:cxn ang="0">
                  <a:pos x="T4" y="T5"/>
                </a:cxn>
                <a:cxn ang="0">
                  <a:pos x="T6" y="T7"/>
                </a:cxn>
                <a:cxn ang="0">
                  <a:pos x="T8" y="T9"/>
                </a:cxn>
              </a:cxnLst>
              <a:rect l="0" t="0" r="r" b="b"/>
              <a:pathLst>
                <a:path w="18" h="22">
                  <a:moveTo>
                    <a:pt x="18" y="11"/>
                  </a:moveTo>
                  <a:cubicBezTo>
                    <a:pt x="18" y="6"/>
                    <a:pt x="15" y="2"/>
                    <a:pt x="10" y="1"/>
                  </a:cubicBezTo>
                  <a:cubicBezTo>
                    <a:pt x="7" y="0"/>
                    <a:pt x="4" y="2"/>
                    <a:pt x="2" y="4"/>
                  </a:cubicBezTo>
                  <a:cubicBezTo>
                    <a:pt x="0" y="7"/>
                    <a:pt x="0" y="10"/>
                    <a:pt x="1" y="13"/>
                  </a:cubicBezTo>
                  <a:cubicBezTo>
                    <a:pt x="4" y="21"/>
                    <a:pt x="18" y="22"/>
                    <a:pt x="18" y="11"/>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1793875" y="2960688"/>
              <a:ext cx="76200" cy="79375"/>
            </a:xfrm>
            <a:custGeom>
              <a:avLst/>
              <a:gdLst>
                <a:gd name="T0" fmla="*/ 18 w 20"/>
                <a:gd name="T1" fmla="*/ 8 h 21"/>
                <a:gd name="T2" fmla="*/ 7 w 20"/>
                <a:gd name="T3" fmla="*/ 17 h 21"/>
                <a:gd name="T4" fmla="*/ 14 w 20"/>
                <a:gd name="T5" fmla="*/ 20 h 21"/>
                <a:gd name="T6" fmla="*/ 18 w 20"/>
                <a:gd name="T7" fmla="*/ 8 h 21"/>
              </a:gdLst>
              <a:ahLst/>
              <a:cxnLst>
                <a:cxn ang="0">
                  <a:pos x="T0" y="T1"/>
                </a:cxn>
                <a:cxn ang="0">
                  <a:pos x="T2" y="T3"/>
                </a:cxn>
                <a:cxn ang="0">
                  <a:pos x="T4" y="T5"/>
                </a:cxn>
                <a:cxn ang="0">
                  <a:pos x="T6" y="T7"/>
                </a:cxn>
              </a:cxnLst>
              <a:rect l="0" t="0" r="r" b="b"/>
              <a:pathLst>
                <a:path w="20" h="21">
                  <a:moveTo>
                    <a:pt x="18" y="8"/>
                  </a:moveTo>
                  <a:cubicBezTo>
                    <a:pt x="13" y="0"/>
                    <a:pt x="0" y="9"/>
                    <a:pt x="7" y="17"/>
                  </a:cubicBezTo>
                  <a:cubicBezTo>
                    <a:pt x="8" y="20"/>
                    <a:pt x="11" y="21"/>
                    <a:pt x="14" y="20"/>
                  </a:cubicBezTo>
                  <a:cubicBezTo>
                    <a:pt x="18" y="19"/>
                    <a:pt x="20" y="12"/>
                    <a:pt x="18" y="8"/>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1620838" y="3081338"/>
              <a:ext cx="19050" cy="79375"/>
            </a:xfrm>
            <a:custGeom>
              <a:avLst/>
              <a:gdLst>
                <a:gd name="T0" fmla="*/ 1 w 5"/>
                <a:gd name="T1" fmla="*/ 21 h 21"/>
                <a:gd name="T2" fmla="*/ 0 w 5"/>
                <a:gd name="T3" fmla="*/ 20 h 21"/>
                <a:gd name="T4" fmla="*/ 2 w 5"/>
                <a:gd name="T5" fmla="*/ 1 h 21"/>
                <a:gd name="T6" fmla="*/ 4 w 5"/>
                <a:gd name="T7" fmla="*/ 0 h 21"/>
                <a:gd name="T8" fmla="*/ 5 w 5"/>
                <a:gd name="T9" fmla="*/ 1 h 21"/>
                <a:gd name="T10" fmla="*/ 3 w 5"/>
                <a:gd name="T11" fmla="*/ 20 h 21"/>
                <a:gd name="T12" fmla="*/ 1 w 5"/>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5" h="21">
                  <a:moveTo>
                    <a:pt x="1" y="21"/>
                  </a:moveTo>
                  <a:cubicBezTo>
                    <a:pt x="1" y="21"/>
                    <a:pt x="0" y="21"/>
                    <a:pt x="0" y="20"/>
                  </a:cubicBezTo>
                  <a:cubicBezTo>
                    <a:pt x="0" y="14"/>
                    <a:pt x="1" y="7"/>
                    <a:pt x="2" y="1"/>
                  </a:cubicBezTo>
                  <a:cubicBezTo>
                    <a:pt x="2" y="0"/>
                    <a:pt x="3" y="0"/>
                    <a:pt x="4" y="0"/>
                  </a:cubicBezTo>
                  <a:cubicBezTo>
                    <a:pt x="5" y="0"/>
                    <a:pt x="5" y="1"/>
                    <a:pt x="5" y="1"/>
                  </a:cubicBezTo>
                  <a:cubicBezTo>
                    <a:pt x="4" y="8"/>
                    <a:pt x="3" y="14"/>
                    <a:pt x="3" y="20"/>
                  </a:cubicBezTo>
                  <a:cubicBezTo>
                    <a:pt x="3" y="21"/>
                    <a:pt x="2" y="21"/>
                    <a:pt x="1" y="21"/>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1593850" y="3136900"/>
              <a:ext cx="79375" cy="79375"/>
            </a:xfrm>
            <a:custGeom>
              <a:avLst/>
              <a:gdLst>
                <a:gd name="T0" fmla="*/ 12 w 21"/>
                <a:gd name="T1" fmla="*/ 18 h 21"/>
                <a:gd name="T2" fmla="*/ 3 w 21"/>
                <a:gd name="T3" fmla="*/ 7 h 21"/>
                <a:gd name="T4" fmla="*/ 1 w 21"/>
                <a:gd name="T5" fmla="*/ 14 h 21"/>
                <a:gd name="T6" fmla="*/ 12 w 21"/>
                <a:gd name="T7" fmla="*/ 18 h 21"/>
              </a:gdLst>
              <a:ahLst/>
              <a:cxnLst>
                <a:cxn ang="0">
                  <a:pos x="T0" y="T1"/>
                </a:cxn>
                <a:cxn ang="0">
                  <a:pos x="T2" y="T3"/>
                </a:cxn>
                <a:cxn ang="0">
                  <a:pos x="T4" y="T5"/>
                </a:cxn>
                <a:cxn ang="0">
                  <a:pos x="T6" y="T7"/>
                </a:cxn>
              </a:cxnLst>
              <a:rect l="0" t="0" r="r" b="b"/>
              <a:pathLst>
                <a:path w="21" h="21">
                  <a:moveTo>
                    <a:pt x="12" y="18"/>
                  </a:moveTo>
                  <a:cubicBezTo>
                    <a:pt x="21" y="13"/>
                    <a:pt x="11" y="0"/>
                    <a:pt x="3" y="7"/>
                  </a:cubicBezTo>
                  <a:cubicBezTo>
                    <a:pt x="1" y="8"/>
                    <a:pt x="0" y="11"/>
                    <a:pt x="1" y="14"/>
                  </a:cubicBezTo>
                  <a:cubicBezTo>
                    <a:pt x="1" y="19"/>
                    <a:pt x="8" y="21"/>
                    <a:pt x="12" y="18"/>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1485900" y="2859088"/>
              <a:ext cx="112713" cy="57150"/>
            </a:xfrm>
            <a:custGeom>
              <a:avLst/>
              <a:gdLst>
                <a:gd name="T0" fmla="*/ 27 w 30"/>
                <a:gd name="T1" fmla="*/ 14 h 15"/>
                <a:gd name="T2" fmla="*/ 18 w 30"/>
                <a:gd name="T3" fmla="*/ 5 h 15"/>
                <a:gd name="T4" fmla="*/ 10 w 30"/>
                <a:gd name="T5" fmla="*/ 3 h 15"/>
                <a:gd name="T6" fmla="*/ 8 w 30"/>
                <a:gd name="T7" fmla="*/ 3 h 15"/>
                <a:gd name="T8" fmla="*/ 3 w 30"/>
                <a:gd name="T9" fmla="*/ 8 h 15"/>
                <a:gd name="T10" fmla="*/ 3 w 30"/>
                <a:gd name="T11" fmla="*/ 8 h 15"/>
                <a:gd name="T12" fmla="*/ 6 w 30"/>
                <a:gd name="T13" fmla="*/ 11 h 15"/>
                <a:gd name="T14" fmla="*/ 7 w 30"/>
                <a:gd name="T15" fmla="*/ 10 h 15"/>
                <a:gd name="T16" fmla="*/ 9 w 30"/>
                <a:gd name="T17" fmla="*/ 10 h 15"/>
                <a:gd name="T18" fmla="*/ 10 w 30"/>
                <a:gd name="T19" fmla="*/ 12 h 15"/>
                <a:gd name="T20" fmla="*/ 6 w 30"/>
                <a:gd name="T21" fmla="*/ 14 h 15"/>
                <a:gd name="T22" fmla="*/ 0 w 30"/>
                <a:gd name="T23" fmla="*/ 9 h 15"/>
                <a:gd name="T24" fmla="*/ 0 w 30"/>
                <a:gd name="T25" fmla="*/ 8 h 15"/>
                <a:gd name="T26" fmla="*/ 7 w 30"/>
                <a:gd name="T27" fmla="*/ 0 h 15"/>
                <a:gd name="T28" fmla="*/ 10 w 30"/>
                <a:gd name="T29" fmla="*/ 0 h 15"/>
                <a:gd name="T30" fmla="*/ 19 w 30"/>
                <a:gd name="T31" fmla="*/ 3 h 15"/>
                <a:gd name="T32" fmla="*/ 30 w 30"/>
                <a:gd name="T33" fmla="*/ 13 h 15"/>
                <a:gd name="T34" fmla="*/ 29 w 30"/>
                <a:gd name="T35" fmla="*/ 15 h 15"/>
                <a:gd name="T36" fmla="*/ 28 w 30"/>
                <a:gd name="T37" fmla="*/ 15 h 15"/>
                <a:gd name="T38" fmla="*/ 27 w 30"/>
                <a:gd name="T3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 h="15">
                  <a:moveTo>
                    <a:pt x="27" y="14"/>
                  </a:moveTo>
                  <a:cubicBezTo>
                    <a:pt x="26" y="11"/>
                    <a:pt x="21" y="7"/>
                    <a:pt x="18" y="5"/>
                  </a:cubicBezTo>
                  <a:cubicBezTo>
                    <a:pt x="15" y="4"/>
                    <a:pt x="13" y="3"/>
                    <a:pt x="10" y="3"/>
                  </a:cubicBezTo>
                  <a:cubicBezTo>
                    <a:pt x="9" y="3"/>
                    <a:pt x="9" y="3"/>
                    <a:pt x="8" y="3"/>
                  </a:cubicBezTo>
                  <a:cubicBezTo>
                    <a:pt x="6" y="3"/>
                    <a:pt x="3" y="6"/>
                    <a:pt x="3" y="8"/>
                  </a:cubicBezTo>
                  <a:cubicBezTo>
                    <a:pt x="3" y="8"/>
                    <a:pt x="3" y="8"/>
                    <a:pt x="3" y="8"/>
                  </a:cubicBezTo>
                  <a:cubicBezTo>
                    <a:pt x="3" y="10"/>
                    <a:pt x="5" y="11"/>
                    <a:pt x="6" y="11"/>
                  </a:cubicBezTo>
                  <a:cubicBezTo>
                    <a:pt x="6" y="11"/>
                    <a:pt x="7" y="11"/>
                    <a:pt x="7" y="10"/>
                  </a:cubicBezTo>
                  <a:cubicBezTo>
                    <a:pt x="8" y="10"/>
                    <a:pt x="9" y="9"/>
                    <a:pt x="9" y="10"/>
                  </a:cubicBezTo>
                  <a:cubicBezTo>
                    <a:pt x="10" y="10"/>
                    <a:pt x="10" y="11"/>
                    <a:pt x="10" y="12"/>
                  </a:cubicBezTo>
                  <a:cubicBezTo>
                    <a:pt x="9" y="14"/>
                    <a:pt x="7" y="14"/>
                    <a:pt x="6" y="14"/>
                  </a:cubicBezTo>
                  <a:cubicBezTo>
                    <a:pt x="3" y="14"/>
                    <a:pt x="0" y="12"/>
                    <a:pt x="0" y="9"/>
                  </a:cubicBezTo>
                  <a:cubicBezTo>
                    <a:pt x="0" y="8"/>
                    <a:pt x="0" y="8"/>
                    <a:pt x="0" y="8"/>
                  </a:cubicBezTo>
                  <a:cubicBezTo>
                    <a:pt x="0" y="3"/>
                    <a:pt x="4" y="1"/>
                    <a:pt x="7" y="0"/>
                  </a:cubicBezTo>
                  <a:cubicBezTo>
                    <a:pt x="8" y="0"/>
                    <a:pt x="9" y="0"/>
                    <a:pt x="10" y="0"/>
                  </a:cubicBezTo>
                  <a:cubicBezTo>
                    <a:pt x="13" y="0"/>
                    <a:pt x="17" y="1"/>
                    <a:pt x="19" y="3"/>
                  </a:cubicBezTo>
                  <a:cubicBezTo>
                    <a:pt x="22" y="5"/>
                    <a:pt x="28" y="8"/>
                    <a:pt x="30" y="13"/>
                  </a:cubicBezTo>
                  <a:cubicBezTo>
                    <a:pt x="30" y="13"/>
                    <a:pt x="30" y="14"/>
                    <a:pt x="29" y="15"/>
                  </a:cubicBezTo>
                  <a:cubicBezTo>
                    <a:pt x="29" y="15"/>
                    <a:pt x="29" y="15"/>
                    <a:pt x="28" y="15"/>
                  </a:cubicBezTo>
                  <a:cubicBezTo>
                    <a:pt x="28" y="15"/>
                    <a:pt x="27" y="14"/>
                    <a:pt x="27" y="1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1549400" y="2787650"/>
              <a:ext cx="68263" cy="128588"/>
            </a:xfrm>
            <a:custGeom>
              <a:avLst/>
              <a:gdLst>
                <a:gd name="T0" fmla="*/ 12 w 18"/>
                <a:gd name="T1" fmla="*/ 33 h 34"/>
                <a:gd name="T2" fmla="*/ 3 w 18"/>
                <a:gd name="T3" fmla="*/ 22 h 34"/>
                <a:gd name="T4" fmla="*/ 0 w 18"/>
                <a:gd name="T5" fmla="*/ 10 h 34"/>
                <a:gd name="T6" fmla="*/ 2 w 18"/>
                <a:gd name="T7" fmla="*/ 3 h 34"/>
                <a:gd name="T8" fmla="*/ 9 w 18"/>
                <a:gd name="T9" fmla="*/ 0 h 34"/>
                <a:gd name="T10" fmla="*/ 16 w 18"/>
                <a:gd name="T11" fmla="*/ 4 h 34"/>
                <a:gd name="T12" fmla="*/ 18 w 18"/>
                <a:gd name="T13" fmla="*/ 8 h 34"/>
                <a:gd name="T14" fmla="*/ 13 w 18"/>
                <a:gd name="T15" fmla="*/ 14 h 34"/>
                <a:gd name="T16" fmla="*/ 9 w 18"/>
                <a:gd name="T17" fmla="*/ 12 h 34"/>
                <a:gd name="T18" fmla="*/ 9 w 18"/>
                <a:gd name="T19" fmla="*/ 10 h 34"/>
                <a:gd name="T20" fmla="*/ 11 w 18"/>
                <a:gd name="T21" fmla="*/ 10 h 34"/>
                <a:gd name="T22" fmla="*/ 13 w 18"/>
                <a:gd name="T23" fmla="*/ 11 h 34"/>
                <a:gd name="T24" fmla="*/ 15 w 18"/>
                <a:gd name="T25" fmla="*/ 8 h 34"/>
                <a:gd name="T26" fmla="*/ 14 w 18"/>
                <a:gd name="T27" fmla="*/ 6 h 34"/>
                <a:gd name="T28" fmla="*/ 9 w 18"/>
                <a:gd name="T29" fmla="*/ 3 h 34"/>
                <a:gd name="T30" fmla="*/ 5 w 18"/>
                <a:gd name="T31" fmla="*/ 5 h 34"/>
                <a:gd name="T32" fmla="*/ 3 w 18"/>
                <a:gd name="T33" fmla="*/ 10 h 34"/>
                <a:gd name="T34" fmla="*/ 6 w 18"/>
                <a:gd name="T35" fmla="*/ 21 h 34"/>
                <a:gd name="T36" fmla="*/ 14 w 18"/>
                <a:gd name="T37" fmla="*/ 31 h 34"/>
                <a:gd name="T38" fmla="*/ 14 w 18"/>
                <a:gd name="T39" fmla="*/ 33 h 34"/>
                <a:gd name="T40" fmla="*/ 13 w 18"/>
                <a:gd name="T41" fmla="*/ 34 h 34"/>
                <a:gd name="T42" fmla="*/ 12 w 18"/>
                <a:gd name="T43"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4">
                  <a:moveTo>
                    <a:pt x="12" y="33"/>
                  </a:moveTo>
                  <a:cubicBezTo>
                    <a:pt x="8" y="30"/>
                    <a:pt x="5" y="27"/>
                    <a:pt x="3" y="22"/>
                  </a:cubicBezTo>
                  <a:cubicBezTo>
                    <a:pt x="2" y="19"/>
                    <a:pt x="0" y="15"/>
                    <a:pt x="0" y="10"/>
                  </a:cubicBezTo>
                  <a:cubicBezTo>
                    <a:pt x="0" y="8"/>
                    <a:pt x="1" y="5"/>
                    <a:pt x="2" y="3"/>
                  </a:cubicBezTo>
                  <a:cubicBezTo>
                    <a:pt x="4" y="1"/>
                    <a:pt x="6" y="0"/>
                    <a:pt x="9" y="0"/>
                  </a:cubicBezTo>
                  <a:cubicBezTo>
                    <a:pt x="12" y="0"/>
                    <a:pt x="15" y="2"/>
                    <a:pt x="16" y="4"/>
                  </a:cubicBezTo>
                  <a:cubicBezTo>
                    <a:pt x="17" y="6"/>
                    <a:pt x="18" y="7"/>
                    <a:pt x="18" y="8"/>
                  </a:cubicBezTo>
                  <a:cubicBezTo>
                    <a:pt x="18" y="11"/>
                    <a:pt x="16" y="14"/>
                    <a:pt x="13" y="14"/>
                  </a:cubicBezTo>
                  <a:cubicBezTo>
                    <a:pt x="11" y="14"/>
                    <a:pt x="10" y="13"/>
                    <a:pt x="9" y="12"/>
                  </a:cubicBezTo>
                  <a:cubicBezTo>
                    <a:pt x="8" y="12"/>
                    <a:pt x="8" y="11"/>
                    <a:pt x="9" y="10"/>
                  </a:cubicBezTo>
                  <a:cubicBezTo>
                    <a:pt x="9" y="10"/>
                    <a:pt x="10" y="10"/>
                    <a:pt x="11" y="10"/>
                  </a:cubicBezTo>
                  <a:cubicBezTo>
                    <a:pt x="12" y="11"/>
                    <a:pt x="12" y="11"/>
                    <a:pt x="13" y="11"/>
                  </a:cubicBezTo>
                  <a:cubicBezTo>
                    <a:pt x="13" y="11"/>
                    <a:pt x="15" y="10"/>
                    <a:pt x="15" y="8"/>
                  </a:cubicBezTo>
                  <a:cubicBezTo>
                    <a:pt x="15" y="8"/>
                    <a:pt x="14" y="7"/>
                    <a:pt x="14" y="6"/>
                  </a:cubicBezTo>
                  <a:cubicBezTo>
                    <a:pt x="13" y="4"/>
                    <a:pt x="11" y="3"/>
                    <a:pt x="9" y="3"/>
                  </a:cubicBezTo>
                  <a:cubicBezTo>
                    <a:pt x="7" y="3"/>
                    <a:pt x="6" y="3"/>
                    <a:pt x="5" y="5"/>
                  </a:cubicBezTo>
                  <a:cubicBezTo>
                    <a:pt x="4" y="6"/>
                    <a:pt x="3" y="8"/>
                    <a:pt x="3" y="10"/>
                  </a:cubicBezTo>
                  <a:cubicBezTo>
                    <a:pt x="3" y="14"/>
                    <a:pt x="5" y="18"/>
                    <a:pt x="6" y="21"/>
                  </a:cubicBezTo>
                  <a:cubicBezTo>
                    <a:pt x="8" y="25"/>
                    <a:pt x="10" y="28"/>
                    <a:pt x="14" y="31"/>
                  </a:cubicBezTo>
                  <a:cubicBezTo>
                    <a:pt x="14" y="31"/>
                    <a:pt x="15" y="32"/>
                    <a:pt x="14" y="33"/>
                  </a:cubicBezTo>
                  <a:cubicBezTo>
                    <a:pt x="14" y="33"/>
                    <a:pt x="13" y="34"/>
                    <a:pt x="13" y="34"/>
                  </a:cubicBezTo>
                  <a:cubicBezTo>
                    <a:pt x="13" y="34"/>
                    <a:pt x="12" y="33"/>
                    <a:pt x="12" y="3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1727200" y="2814638"/>
              <a:ext cx="55563" cy="115888"/>
            </a:xfrm>
            <a:custGeom>
              <a:avLst/>
              <a:gdLst>
                <a:gd name="T0" fmla="*/ 0 w 15"/>
                <a:gd name="T1" fmla="*/ 30 h 31"/>
                <a:gd name="T2" fmla="*/ 1 w 15"/>
                <a:gd name="T3" fmla="*/ 28 h 31"/>
                <a:gd name="T4" fmla="*/ 9 w 15"/>
                <a:gd name="T5" fmla="*/ 18 h 31"/>
                <a:gd name="T6" fmla="*/ 12 w 15"/>
                <a:gd name="T7" fmla="*/ 10 h 31"/>
                <a:gd name="T8" fmla="*/ 12 w 15"/>
                <a:gd name="T9" fmla="*/ 8 h 31"/>
                <a:gd name="T10" fmla="*/ 7 w 15"/>
                <a:gd name="T11" fmla="*/ 3 h 31"/>
                <a:gd name="T12" fmla="*/ 7 w 15"/>
                <a:gd name="T13" fmla="*/ 3 h 31"/>
                <a:gd name="T14" fmla="*/ 4 w 15"/>
                <a:gd name="T15" fmla="*/ 7 h 31"/>
                <a:gd name="T16" fmla="*/ 4 w 15"/>
                <a:gd name="T17" fmla="*/ 8 h 31"/>
                <a:gd name="T18" fmla="*/ 5 w 15"/>
                <a:gd name="T19" fmla="*/ 10 h 31"/>
                <a:gd name="T20" fmla="*/ 3 w 15"/>
                <a:gd name="T21" fmla="*/ 10 h 31"/>
                <a:gd name="T22" fmla="*/ 1 w 15"/>
                <a:gd name="T23" fmla="*/ 7 h 31"/>
                <a:gd name="T24" fmla="*/ 6 w 15"/>
                <a:gd name="T25" fmla="*/ 0 h 31"/>
                <a:gd name="T26" fmla="*/ 7 w 15"/>
                <a:gd name="T27" fmla="*/ 0 h 31"/>
                <a:gd name="T28" fmla="*/ 15 w 15"/>
                <a:gd name="T29" fmla="*/ 8 h 31"/>
                <a:gd name="T30" fmla="*/ 15 w 15"/>
                <a:gd name="T31" fmla="*/ 10 h 31"/>
                <a:gd name="T32" fmla="*/ 12 w 15"/>
                <a:gd name="T33" fmla="*/ 20 h 31"/>
                <a:gd name="T34" fmla="*/ 2 w 15"/>
                <a:gd name="T35" fmla="*/ 31 h 31"/>
                <a:gd name="T36" fmla="*/ 2 w 15"/>
                <a:gd name="T37" fmla="*/ 31 h 31"/>
                <a:gd name="T38" fmla="*/ 2 w 15"/>
                <a:gd name="T39" fmla="*/ 31 h 31"/>
                <a:gd name="T40" fmla="*/ 0 w 15"/>
                <a:gd name="T4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31">
                  <a:moveTo>
                    <a:pt x="0" y="30"/>
                  </a:moveTo>
                  <a:cubicBezTo>
                    <a:pt x="0" y="29"/>
                    <a:pt x="0" y="28"/>
                    <a:pt x="1" y="28"/>
                  </a:cubicBezTo>
                  <a:cubicBezTo>
                    <a:pt x="4" y="27"/>
                    <a:pt x="7" y="22"/>
                    <a:pt x="9" y="18"/>
                  </a:cubicBezTo>
                  <a:cubicBezTo>
                    <a:pt x="11" y="16"/>
                    <a:pt x="12" y="13"/>
                    <a:pt x="12" y="10"/>
                  </a:cubicBezTo>
                  <a:cubicBezTo>
                    <a:pt x="12" y="9"/>
                    <a:pt x="12" y="9"/>
                    <a:pt x="12" y="8"/>
                  </a:cubicBezTo>
                  <a:cubicBezTo>
                    <a:pt x="11" y="6"/>
                    <a:pt x="9" y="3"/>
                    <a:pt x="7" y="3"/>
                  </a:cubicBezTo>
                  <a:cubicBezTo>
                    <a:pt x="7" y="3"/>
                    <a:pt x="7" y="3"/>
                    <a:pt x="7" y="3"/>
                  </a:cubicBezTo>
                  <a:cubicBezTo>
                    <a:pt x="5" y="3"/>
                    <a:pt x="3" y="5"/>
                    <a:pt x="4" y="7"/>
                  </a:cubicBezTo>
                  <a:cubicBezTo>
                    <a:pt x="4" y="7"/>
                    <a:pt x="4" y="7"/>
                    <a:pt x="4" y="8"/>
                  </a:cubicBezTo>
                  <a:cubicBezTo>
                    <a:pt x="5" y="8"/>
                    <a:pt x="5" y="9"/>
                    <a:pt x="5" y="10"/>
                  </a:cubicBezTo>
                  <a:cubicBezTo>
                    <a:pt x="4" y="11"/>
                    <a:pt x="4" y="11"/>
                    <a:pt x="3" y="10"/>
                  </a:cubicBezTo>
                  <a:cubicBezTo>
                    <a:pt x="1" y="10"/>
                    <a:pt x="0" y="8"/>
                    <a:pt x="1" y="7"/>
                  </a:cubicBezTo>
                  <a:cubicBezTo>
                    <a:pt x="1" y="3"/>
                    <a:pt x="3" y="0"/>
                    <a:pt x="6" y="0"/>
                  </a:cubicBezTo>
                  <a:cubicBezTo>
                    <a:pt x="7" y="0"/>
                    <a:pt x="7" y="0"/>
                    <a:pt x="7" y="0"/>
                  </a:cubicBezTo>
                  <a:cubicBezTo>
                    <a:pt x="12" y="0"/>
                    <a:pt x="14" y="4"/>
                    <a:pt x="15" y="8"/>
                  </a:cubicBezTo>
                  <a:cubicBezTo>
                    <a:pt x="15" y="8"/>
                    <a:pt x="15" y="9"/>
                    <a:pt x="15" y="10"/>
                  </a:cubicBezTo>
                  <a:cubicBezTo>
                    <a:pt x="15" y="13"/>
                    <a:pt x="14" y="17"/>
                    <a:pt x="12" y="20"/>
                  </a:cubicBezTo>
                  <a:cubicBezTo>
                    <a:pt x="9" y="23"/>
                    <a:pt x="7" y="29"/>
                    <a:pt x="2" y="31"/>
                  </a:cubicBezTo>
                  <a:cubicBezTo>
                    <a:pt x="2" y="31"/>
                    <a:pt x="2" y="31"/>
                    <a:pt x="2" y="31"/>
                  </a:cubicBezTo>
                  <a:cubicBezTo>
                    <a:pt x="2" y="31"/>
                    <a:pt x="2" y="31"/>
                    <a:pt x="2" y="31"/>
                  </a:cubicBezTo>
                  <a:cubicBezTo>
                    <a:pt x="1" y="31"/>
                    <a:pt x="1" y="31"/>
                    <a:pt x="0" y="3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1730375" y="2878138"/>
              <a:ext cx="120650" cy="68263"/>
            </a:xfrm>
            <a:custGeom>
              <a:avLst/>
              <a:gdLst>
                <a:gd name="T0" fmla="*/ 17 w 32"/>
                <a:gd name="T1" fmla="*/ 13 h 18"/>
                <a:gd name="T2" fmla="*/ 19 w 32"/>
                <a:gd name="T3" fmla="*/ 9 h 18"/>
                <a:gd name="T4" fmla="*/ 22 w 32"/>
                <a:gd name="T5" fmla="*/ 9 h 18"/>
                <a:gd name="T6" fmla="*/ 22 w 32"/>
                <a:gd name="T7" fmla="*/ 11 h 18"/>
                <a:gd name="T8" fmla="*/ 20 w 32"/>
                <a:gd name="T9" fmla="*/ 13 h 18"/>
                <a:gd name="T10" fmla="*/ 23 w 32"/>
                <a:gd name="T11" fmla="*/ 15 h 18"/>
                <a:gd name="T12" fmla="*/ 25 w 32"/>
                <a:gd name="T13" fmla="*/ 14 h 18"/>
                <a:gd name="T14" fmla="*/ 29 w 32"/>
                <a:gd name="T15" fmla="*/ 8 h 18"/>
                <a:gd name="T16" fmla="*/ 27 w 32"/>
                <a:gd name="T17" fmla="*/ 5 h 18"/>
                <a:gd name="T18" fmla="*/ 22 w 32"/>
                <a:gd name="T19" fmla="*/ 3 h 18"/>
                <a:gd name="T20" fmla="*/ 11 w 32"/>
                <a:gd name="T21" fmla="*/ 7 h 18"/>
                <a:gd name="T22" fmla="*/ 3 w 32"/>
                <a:gd name="T23" fmla="*/ 14 h 18"/>
                <a:gd name="T24" fmla="*/ 3 w 32"/>
                <a:gd name="T25" fmla="*/ 14 h 18"/>
                <a:gd name="T26" fmla="*/ 0 w 32"/>
                <a:gd name="T27" fmla="*/ 15 h 18"/>
                <a:gd name="T28" fmla="*/ 0 w 32"/>
                <a:gd name="T29" fmla="*/ 12 h 18"/>
                <a:gd name="T30" fmla="*/ 10 w 32"/>
                <a:gd name="T31" fmla="*/ 4 h 18"/>
                <a:gd name="T32" fmla="*/ 22 w 32"/>
                <a:gd name="T33" fmla="*/ 0 h 18"/>
                <a:gd name="T34" fmla="*/ 29 w 32"/>
                <a:gd name="T35" fmla="*/ 2 h 18"/>
                <a:gd name="T36" fmla="*/ 32 w 32"/>
                <a:gd name="T37" fmla="*/ 8 h 18"/>
                <a:gd name="T38" fmla="*/ 27 w 32"/>
                <a:gd name="T39" fmla="*/ 17 h 18"/>
                <a:gd name="T40" fmla="*/ 23 w 32"/>
                <a:gd name="T41" fmla="*/ 18 h 18"/>
                <a:gd name="T42" fmla="*/ 17 w 32"/>
                <a:gd name="T43"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18">
                  <a:moveTo>
                    <a:pt x="17" y="13"/>
                  </a:moveTo>
                  <a:cubicBezTo>
                    <a:pt x="17" y="12"/>
                    <a:pt x="18" y="10"/>
                    <a:pt x="19" y="9"/>
                  </a:cubicBezTo>
                  <a:cubicBezTo>
                    <a:pt x="20" y="9"/>
                    <a:pt x="21" y="9"/>
                    <a:pt x="22" y="9"/>
                  </a:cubicBezTo>
                  <a:cubicBezTo>
                    <a:pt x="22" y="10"/>
                    <a:pt x="22" y="11"/>
                    <a:pt x="22" y="11"/>
                  </a:cubicBezTo>
                  <a:cubicBezTo>
                    <a:pt x="21" y="12"/>
                    <a:pt x="20" y="13"/>
                    <a:pt x="20" y="13"/>
                  </a:cubicBezTo>
                  <a:cubicBezTo>
                    <a:pt x="20" y="14"/>
                    <a:pt x="21" y="15"/>
                    <a:pt x="23" y="15"/>
                  </a:cubicBezTo>
                  <a:cubicBezTo>
                    <a:pt x="24" y="15"/>
                    <a:pt x="24" y="15"/>
                    <a:pt x="25" y="14"/>
                  </a:cubicBezTo>
                  <a:cubicBezTo>
                    <a:pt x="27" y="13"/>
                    <a:pt x="29" y="11"/>
                    <a:pt x="29" y="8"/>
                  </a:cubicBezTo>
                  <a:cubicBezTo>
                    <a:pt x="29" y="7"/>
                    <a:pt x="28" y="6"/>
                    <a:pt x="27" y="5"/>
                  </a:cubicBezTo>
                  <a:cubicBezTo>
                    <a:pt x="26" y="4"/>
                    <a:pt x="24" y="3"/>
                    <a:pt x="22" y="3"/>
                  </a:cubicBezTo>
                  <a:cubicBezTo>
                    <a:pt x="18" y="3"/>
                    <a:pt x="14" y="5"/>
                    <a:pt x="11" y="7"/>
                  </a:cubicBezTo>
                  <a:cubicBezTo>
                    <a:pt x="7" y="9"/>
                    <a:pt x="5" y="11"/>
                    <a:pt x="3" y="14"/>
                  </a:cubicBezTo>
                  <a:cubicBezTo>
                    <a:pt x="3" y="14"/>
                    <a:pt x="3" y="14"/>
                    <a:pt x="3" y="14"/>
                  </a:cubicBezTo>
                  <a:cubicBezTo>
                    <a:pt x="2" y="15"/>
                    <a:pt x="1" y="15"/>
                    <a:pt x="0" y="15"/>
                  </a:cubicBezTo>
                  <a:cubicBezTo>
                    <a:pt x="0" y="14"/>
                    <a:pt x="0" y="13"/>
                    <a:pt x="0" y="12"/>
                  </a:cubicBezTo>
                  <a:cubicBezTo>
                    <a:pt x="3" y="9"/>
                    <a:pt x="5" y="6"/>
                    <a:pt x="10" y="4"/>
                  </a:cubicBezTo>
                  <a:cubicBezTo>
                    <a:pt x="13" y="2"/>
                    <a:pt x="18" y="0"/>
                    <a:pt x="22" y="0"/>
                  </a:cubicBezTo>
                  <a:cubicBezTo>
                    <a:pt x="24" y="0"/>
                    <a:pt x="27" y="1"/>
                    <a:pt x="29" y="2"/>
                  </a:cubicBezTo>
                  <a:cubicBezTo>
                    <a:pt x="31" y="4"/>
                    <a:pt x="32" y="6"/>
                    <a:pt x="32" y="8"/>
                  </a:cubicBezTo>
                  <a:cubicBezTo>
                    <a:pt x="32" y="12"/>
                    <a:pt x="30" y="15"/>
                    <a:pt x="27" y="17"/>
                  </a:cubicBezTo>
                  <a:cubicBezTo>
                    <a:pt x="26" y="18"/>
                    <a:pt x="24" y="18"/>
                    <a:pt x="23" y="18"/>
                  </a:cubicBezTo>
                  <a:cubicBezTo>
                    <a:pt x="20" y="18"/>
                    <a:pt x="17" y="16"/>
                    <a:pt x="17" y="1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1708150" y="3062288"/>
              <a:ext cx="107950" cy="57150"/>
            </a:xfrm>
            <a:custGeom>
              <a:avLst/>
              <a:gdLst>
                <a:gd name="T0" fmla="*/ 10 w 29"/>
                <a:gd name="T1" fmla="*/ 12 h 15"/>
                <a:gd name="T2" fmla="*/ 0 w 29"/>
                <a:gd name="T3" fmla="*/ 3 h 15"/>
                <a:gd name="T4" fmla="*/ 1 w 29"/>
                <a:gd name="T5" fmla="*/ 1 h 15"/>
                <a:gd name="T6" fmla="*/ 3 w 29"/>
                <a:gd name="T7" fmla="*/ 1 h 15"/>
                <a:gd name="T8" fmla="*/ 11 w 29"/>
                <a:gd name="T9" fmla="*/ 9 h 15"/>
                <a:gd name="T10" fmla="*/ 19 w 29"/>
                <a:gd name="T11" fmla="*/ 12 h 15"/>
                <a:gd name="T12" fmla="*/ 21 w 29"/>
                <a:gd name="T13" fmla="*/ 12 h 15"/>
                <a:gd name="T14" fmla="*/ 26 w 29"/>
                <a:gd name="T15" fmla="*/ 9 h 15"/>
                <a:gd name="T16" fmla="*/ 26 w 29"/>
                <a:gd name="T17" fmla="*/ 7 h 15"/>
                <a:gd name="T18" fmla="*/ 25 w 29"/>
                <a:gd name="T19" fmla="*/ 3 h 15"/>
                <a:gd name="T20" fmla="*/ 23 w 29"/>
                <a:gd name="T21" fmla="*/ 3 h 15"/>
                <a:gd name="T22" fmla="*/ 21 w 29"/>
                <a:gd name="T23" fmla="*/ 5 h 15"/>
                <a:gd name="T24" fmla="*/ 21 w 29"/>
                <a:gd name="T25" fmla="*/ 5 h 15"/>
                <a:gd name="T26" fmla="*/ 20 w 29"/>
                <a:gd name="T27" fmla="*/ 6 h 15"/>
                <a:gd name="T28" fmla="*/ 18 w 29"/>
                <a:gd name="T29" fmla="*/ 5 h 15"/>
                <a:gd name="T30" fmla="*/ 18 w 29"/>
                <a:gd name="T31" fmla="*/ 5 h 15"/>
                <a:gd name="T32" fmla="*/ 23 w 29"/>
                <a:gd name="T33" fmla="*/ 0 h 15"/>
                <a:gd name="T34" fmla="*/ 27 w 29"/>
                <a:gd name="T35" fmla="*/ 1 h 15"/>
                <a:gd name="T36" fmla="*/ 29 w 29"/>
                <a:gd name="T37" fmla="*/ 7 h 15"/>
                <a:gd name="T38" fmla="*/ 29 w 29"/>
                <a:gd name="T39" fmla="*/ 10 h 15"/>
                <a:gd name="T40" fmla="*/ 22 w 29"/>
                <a:gd name="T41" fmla="*/ 15 h 15"/>
                <a:gd name="T42" fmla="*/ 19 w 29"/>
                <a:gd name="T43" fmla="*/ 15 h 15"/>
                <a:gd name="T44" fmla="*/ 10 w 29"/>
                <a:gd name="T4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15">
                  <a:moveTo>
                    <a:pt x="10" y="12"/>
                  </a:moveTo>
                  <a:cubicBezTo>
                    <a:pt x="6" y="10"/>
                    <a:pt x="2" y="6"/>
                    <a:pt x="0" y="3"/>
                  </a:cubicBezTo>
                  <a:cubicBezTo>
                    <a:pt x="0" y="2"/>
                    <a:pt x="0" y="1"/>
                    <a:pt x="1" y="1"/>
                  </a:cubicBezTo>
                  <a:cubicBezTo>
                    <a:pt x="1" y="0"/>
                    <a:pt x="2" y="1"/>
                    <a:pt x="3" y="1"/>
                  </a:cubicBezTo>
                  <a:cubicBezTo>
                    <a:pt x="5" y="4"/>
                    <a:pt x="8" y="7"/>
                    <a:pt x="11" y="9"/>
                  </a:cubicBezTo>
                  <a:cubicBezTo>
                    <a:pt x="14" y="11"/>
                    <a:pt x="16" y="12"/>
                    <a:pt x="19" y="12"/>
                  </a:cubicBezTo>
                  <a:cubicBezTo>
                    <a:pt x="20" y="12"/>
                    <a:pt x="20" y="12"/>
                    <a:pt x="21" y="12"/>
                  </a:cubicBezTo>
                  <a:cubicBezTo>
                    <a:pt x="23" y="11"/>
                    <a:pt x="25" y="10"/>
                    <a:pt x="26" y="9"/>
                  </a:cubicBezTo>
                  <a:cubicBezTo>
                    <a:pt x="26" y="8"/>
                    <a:pt x="26" y="7"/>
                    <a:pt x="26" y="7"/>
                  </a:cubicBezTo>
                  <a:cubicBezTo>
                    <a:pt x="26" y="5"/>
                    <a:pt x="26" y="4"/>
                    <a:pt x="25" y="3"/>
                  </a:cubicBezTo>
                  <a:cubicBezTo>
                    <a:pt x="24" y="3"/>
                    <a:pt x="24" y="3"/>
                    <a:pt x="23" y="3"/>
                  </a:cubicBezTo>
                  <a:cubicBezTo>
                    <a:pt x="22" y="3"/>
                    <a:pt x="21" y="3"/>
                    <a:pt x="21" y="5"/>
                  </a:cubicBezTo>
                  <a:cubicBezTo>
                    <a:pt x="21" y="5"/>
                    <a:pt x="21" y="5"/>
                    <a:pt x="21" y="5"/>
                  </a:cubicBezTo>
                  <a:cubicBezTo>
                    <a:pt x="21" y="6"/>
                    <a:pt x="21" y="6"/>
                    <a:pt x="20" y="6"/>
                  </a:cubicBezTo>
                  <a:cubicBezTo>
                    <a:pt x="19" y="6"/>
                    <a:pt x="18" y="6"/>
                    <a:pt x="18" y="5"/>
                  </a:cubicBezTo>
                  <a:cubicBezTo>
                    <a:pt x="18" y="5"/>
                    <a:pt x="18" y="5"/>
                    <a:pt x="18" y="5"/>
                  </a:cubicBezTo>
                  <a:cubicBezTo>
                    <a:pt x="18" y="2"/>
                    <a:pt x="21" y="0"/>
                    <a:pt x="23" y="0"/>
                  </a:cubicBezTo>
                  <a:cubicBezTo>
                    <a:pt x="25" y="0"/>
                    <a:pt x="26" y="0"/>
                    <a:pt x="27" y="1"/>
                  </a:cubicBezTo>
                  <a:cubicBezTo>
                    <a:pt x="29" y="2"/>
                    <a:pt x="29" y="5"/>
                    <a:pt x="29" y="7"/>
                  </a:cubicBezTo>
                  <a:cubicBezTo>
                    <a:pt x="29" y="8"/>
                    <a:pt x="29" y="9"/>
                    <a:pt x="29" y="10"/>
                  </a:cubicBezTo>
                  <a:cubicBezTo>
                    <a:pt x="27" y="13"/>
                    <a:pt x="24" y="14"/>
                    <a:pt x="22" y="15"/>
                  </a:cubicBezTo>
                  <a:cubicBezTo>
                    <a:pt x="21" y="15"/>
                    <a:pt x="20" y="15"/>
                    <a:pt x="19" y="15"/>
                  </a:cubicBezTo>
                  <a:cubicBezTo>
                    <a:pt x="16" y="15"/>
                    <a:pt x="12" y="14"/>
                    <a:pt x="10" y="1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1684338" y="3065463"/>
              <a:ext cx="68263" cy="125413"/>
            </a:xfrm>
            <a:custGeom>
              <a:avLst/>
              <a:gdLst>
                <a:gd name="T0" fmla="*/ 9 w 18"/>
                <a:gd name="T1" fmla="*/ 33 h 33"/>
                <a:gd name="T2" fmla="*/ 2 w 18"/>
                <a:gd name="T3" fmla="*/ 28 h 33"/>
                <a:gd name="T4" fmla="*/ 0 w 18"/>
                <a:gd name="T5" fmla="*/ 24 h 33"/>
                <a:gd name="T6" fmla="*/ 5 w 18"/>
                <a:gd name="T7" fmla="*/ 18 h 33"/>
                <a:gd name="T8" fmla="*/ 9 w 18"/>
                <a:gd name="T9" fmla="*/ 20 h 33"/>
                <a:gd name="T10" fmla="*/ 9 w 18"/>
                <a:gd name="T11" fmla="*/ 22 h 33"/>
                <a:gd name="T12" fmla="*/ 7 w 18"/>
                <a:gd name="T13" fmla="*/ 22 h 33"/>
                <a:gd name="T14" fmla="*/ 5 w 18"/>
                <a:gd name="T15" fmla="*/ 21 h 33"/>
                <a:gd name="T16" fmla="*/ 3 w 18"/>
                <a:gd name="T17" fmla="*/ 24 h 33"/>
                <a:gd name="T18" fmla="*/ 4 w 18"/>
                <a:gd name="T19" fmla="*/ 27 h 33"/>
                <a:gd name="T20" fmla="*/ 9 w 18"/>
                <a:gd name="T21" fmla="*/ 30 h 33"/>
                <a:gd name="T22" fmla="*/ 13 w 18"/>
                <a:gd name="T23" fmla="*/ 28 h 33"/>
                <a:gd name="T24" fmla="*/ 15 w 18"/>
                <a:gd name="T25" fmla="*/ 22 h 33"/>
                <a:gd name="T26" fmla="*/ 12 w 18"/>
                <a:gd name="T27" fmla="*/ 11 h 33"/>
                <a:gd name="T28" fmla="*/ 5 w 18"/>
                <a:gd name="T29" fmla="*/ 3 h 33"/>
                <a:gd name="T30" fmla="*/ 5 w 18"/>
                <a:gd name="T31" fmla="*/ 1 h 33"/>
                <a:gd name="T32" fmla="*/ 7 w 18"/>
                <a:gd name="T33" fmla="*/ 0 h 33"/>
                <a:gd name="T34" fmla="*/ 15 w 18"/>
                <a:gd name="T35" fmla="*/ 10 h 33"/>
                <a:gd name="T36" fmla="*/ 18 w 18"/>
                <a:gd name="T37" fmla="*/ 22 h 33"/>
                <a:gd name="T38" fmla="*/ 16 w 18"/>
                <a:gd name="T39" fmla="*/ 29 h 33"/>
                <a:gd name="T40" fmla="*/ 9 w 18"/>
                <a:gd name="T4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33">
                  <a:moveTo>
                    <a:pt x="9" y="33"/>
                  </a:moveTo>
                  <a:cubicBezTo>
                    <a:pt x="6" y="33"/>
                    <a:pt x="3" y="31"/>
                    <a:pt x="2" y="28"/>
                  </a:cubicBezTo>
                  <a:cubicBezTo>
                    <a:pt x="1" y="27"/>
                    <a:pt x="0" y="26"/>
                    <a:pt x="0" y="24"/>
                  </a:cubicBezTo>
                  <a:cubicBezTo>
                    <a:pt x="0" y="21"/>
                    <a:pt x="2" y="18"/>
                    <a:pt x="5" y="18"/>
                  </a:cubicBezTo>
                  <a:cubicBezTo>
                    <a:pt x="7" y="18"/>
                    <a:pt x="8" y="19"/>
                    <a:pt x="9" y="20"/>
                  </a:cubicBezTo>
                  <a:cubicBezTo>
                    <a:pt x="10" y="21"/>
                    <a:pt x="10" y="22"/>
                    <a:pt x="9" y="22"/>
                  </a:cubicBezTo>
                  <a:cubicBezTo>
                    <a:pt x="9" y="23"/>
                    <a:pt x="8" y="23"/>
                    <a:pt x="7" y="22"/>
                  </a:cubicBezTo>
                  <a:cubicBezTo>
                    <a:pt x="6" y="22"/>
                    <a:pt x="6" y="21"/>
                    <a:pt x="5" y="21"/>
                  </a:cubicBezTo>
                  <a:cubicBezTo>
                    <a:pt x="5" y="21"/>
                    <a:pt x="3" y="22"/>
                    <a:pt x="3" y="24"/>
                  </a:cubicBezTo>
                  <a:cubicBezTo>
                    <a:pt x="3" y="25"/>
                    <a:pt x="4" y="26"/>
                    <a:pt x="4" y="27"/>
                  </a:cubicBezTo>
                  <a:cubicBezTo>
                    <a:pt x="5" y="28"/>
                    <a:pt x="7" y="30"/>
                    <a:pt x="9" y="30"/>
                  </a:cubicBezTo>
                  <a:cubicBezTo>
                    <a:pt x="11" y="30"/>
                    <a:pt x="12" y="29"/>
                    <a:pt x="13" y="28"/>
                  </a:cubicBezTo>
                  <a:cubicBezTo>
                    <a:pt x="14" y="26"/>
                    <a:pt x="15" y="24"/>
                    <a:pt x="15" y="22"/>
                  </a:cubicBezTo>
                  <a:cubicBezTo>
                    <a:pt x="15" y="19"/>
                    <a:pt x="13" y="14"/>
                    <a:pt x="12" y="11"/>
                  </a:cubicBezTo>
                  <a:cubicBezTo>
                    <a:pt x="10" y="7"/>
                    <a:pt x="8" y="6"/>
                    <a:pt x="5" y="3"/>
                  </a:cubicBezTo>
                  <a:cubicBezTo>
                    <a:pt x="4" y="2"/>
                    <a:pt x="4" y="1"/>
                    <a:pt x="5" y="1"/>
                  </a:cubicBezTo>
                  <a:cubicBezTo>
                    <a:pt x="5" y="0"/>
                    <a:pt x="6" y="0"/>
                    <a:pt x="7" y="0"/>
                  </a:cubicBezTo>
                  <a:cubicBezTo>
                    <a:pt x="10" y="3"/>
                    <a:pt x="13" y="6"/>
                    <a:pt x="15" y="10"/>
                  </a:cubicBezTo>
                  <a:cubicBezTo>
                    <a:pt x="16" y="13"/>
                    <a:pt x="18" y="18"/>
                    <a:pt x="18" y="22"/>
                  </a:cubicBezTo>
                  <a:cubicBezTo>
                    <a:pt x="18" y="25"/>
                    <a:pt x="17" y="27"/>
                    <a:pt x="16" y="29"/>
                  </a:cubicBezTo>
                  <a:cubicBezTo>
                    <a:pt x="14" y="32"/>
                    <a:pt x="12" y="33"/>
                    <a:pt x="9" y="33"/>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1519238" y="3048000"/>
              <a:ext cx="60325" cy="115888"/>
            </a:xfrm>
            <a:custGeom>
              <a:avLst/>
              <a:gdLst>
                <a:gd name="T0" fmla="*/ 1 w 16"/>
                <a:gd name="T1" fmla="*/ 23 h 31"/>
                <a:gd name="T2" fmla="*/ 0 w 16"/>
                <a:gd name="T3" fmla="*/ 21 h 31"/>
                <a:gd name="T4" fmla="*/ 4 w 16"/>
                <a:gd name="T5" fmla="*/ 11 h 31"/>
                <a:gd name="T6" fmla="*/ 14 w 16"/>
                <a:gd name="T7" fmla="*/ 0 h 31"/>
                <a:gd name="T8" fmla="*/ 16 w 16"/>
                <a:gd name="T9" fmla="*/ 1 h 31"/>
                <a:gd name="T10" fmla="*/ 15 w 16"/>
                <a:gd name="T11" fmla="*/ 3 h 31"/>
                <a:gd name="T12" fmla="*/ 6 w 16"/>
                <a:gd name="T13" fmla="*/ 13 h 31"/>
                <a:gd name="T14" fmla="*/ 3 w 16"/>
                <a:gd name="T15" fmla="*/ 21 h 31"/>
                <a:gd name="T16" fmla="*/ 4 w 16"/>
                <a:gd name="T17" fmla="*/ 23 h 31"/>
                <a:gd name="T18" fmla="*/ 8 w 16"/>
                <a:gd name="T19" fmla="*/ 28 h 31"/>
                <a:gd name="T20" fmla="*/ 9 w 16"/>
                <a:gd name="T21" fmla="*/ 28 h 31"/>
                <a:gd name="T22" fmla="*/ 12 w 16"/>
                <a:gd name="T23" fmla="*/ 24 h 31"/>
                <a:gd name="T24" fmla="*/ 11 w 16"/>
                <a:gd name="T25" fmla="*/ 23 h 31"/>
                <a:gd name="T26" fmla="*/ 10 w 16"/>
                <a:gd name="T27" fmla="*/ 21 h 31"/>
                <a:gd name="T28" fmla="*/ 12 w 16"/>
                <a:gd name="T29" fmla="*/ 20 h 31"/>
                <a:gd name="T30" fmla="*/ 15 w 16"/>
                <a:gd name="T31" fmla="*/ 24 h 31"/>
                <a:gd name="T32" fmla="*/ 9 w 16"/>
                <a:gd name="T33" fmla="*/ 31 h 31"/>
                <a:gd name="T34" fmla="*/ 8 w 16"/>
                <a:gd name="T35" fmla="*/ 31 h 31"/>
                <a:gd name="T36" fmla="*/ 1 w 16"/>
                <a:gd name="T3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1">
                  <a:moveTo>
                    <a:pt x="1" y="23"/>
                  </a:moveTo>
                  <a:cubicBezTo>
                    <a:pt x="0" y="22"/>
                    <a:pt x="0" y="22"/>
                    <a:pt x="0" y="21"/>
                  </a:cubicBezTo>
                  <a:cubicBezTo>
                    <a:pt x="0" y="17"/>
                    <a:pt x="2" y="14"/>
                    <a:pt x="4" y="11"/>
                  </a:cubicBezTo>
                  <a:cubicBezTo>
                    <a:pt x="6" y="8"/>
                    <a:pt x="9" y="2"/>
                    <a:pt x="14" y="0"/>
                  </a:cubicBezTo>
                  <a:cubicBezTo>
                    <a:pt x="15" y="0"/>
                    <a:pt x="15" y="0"/>
                    <a:pt x="16" y="1"/>
                  </a:cubicBezTo>
                  <a:cubicBezTo>
                    <a:pt x="16" y="2"/>
                    <a:pt x="16" y="2"/>
                    <a:pt x="15" y="3"/>
                  </a:cubicBezTo>
                  <a:cubicBezTo>
                    <a:pt x="12" y="4"/>
                    <a:pt x="8" y="9"/>
                    <a:pt x="6" y="13"/>
                  </a:cubicBezTo>
                  <a:cubicBezTo>
                    <a:pt x="4" y="15"/>
                    <a:pt x="3" y="18"/>
                    <a:pt x="3" y="21"/>
                  </a:cubicBezTo>
                  <a:cubicBezTo>
                    <a:pt x="3" y="22"/>
                    <a:pt x="3" y="22"/>
                    <a:pt x="4" y="23"/>
                  </a:cubicBezTo>
                  <a:cubicBezTo>
                    <a:pt x="4" y="25"/>
                    <a:pt x="6" y="28"/>
                    <a:pt x="8" y="28"/>
                  </a:cubicBezTo>
                  <a:cubicBezTo>
                    <a:pt x="8" y="28"/>
                    <a:pt x="8" y="28"/>
                    <a:pt x="9" y="28"/>
                  </a:cubicBezTo>
                  <a:cubicBezTo>
                    <a:pt x="10" y="28"/>
                    <a:pt x="12" y="26"/>
                    <a:pt x="12" y="24"/>
                  </a:cubicBezTo>
                  <a:cubicBezTo>
                    <a:pt x="12" y="24"/>
                    <a:pt x="12" y="24"/>
                    <a:pt x="11" y="23"/>
                  </a:cubicBezTo>
                  <a:cubicBezTo>
                    <a:pt x="10" y="23"/>
                    <a:pt x="10" y="22"/>
                    <a:pt x="10" y="21"/>
                  </a:cubicBezTo>
                  <a:cubicBezTo>
                    <a:pt x="11" y="20"/>
                    <a:pt x="12" y="20"/>
                    <a:pt x="12" y="20"/>
                  </a:cubicBezTo>
                  <a:cubicBezTo>
                    <a:pt x="14" y="21"/>
                    <a:pt x="15" y="23"/>
                    <a:pt x="15" y="24"/>
                  </a:cubicBezTo>
                  <a:cubicBezTo>
                    <a:pt x="15" y="28"/>
                    <a:pt x="12" y="30"/>
                    <a:pt x="9" y="31"/>
                  </a:cubicBezTo>
                  <a:cubicBezTo>
                    <a:pt x="9" y="31"/>
                    <a:pt x="8" y="31"/>
                    <a:pt x="8" y="31"/>
                  </a:cubicBezTo>
                  <a:cubicBezTo>
                    <a:pt x="4" y="31"/>
                    <a:pt x="1" y="27"/>
                    <a:pt x="1" y="2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1450975" y="3032125"/>
              <a:ext cx="128588" cy="63500"/>
            </a:xfrm>
            <a:custGeom>
              <a:avLst/>
              <a:gdLst>
                <a:gd name="T0" fmla="*/ 3 w 34"/>
                <a:gd name="T1" fmla="*/ 15 h 17"/>
                <a:gd name="T2" fmla="*/ 0 w 34"/>
                <a:gd name="T3" fmla="*/ 9 h 17"/>
                <a:gd name="T4" fmla="*/ 5 w 34"/>
                <a:gd name="T5" fmla="*/ 1 h 17"/>
                <a:gd name="T6" fmla="*/ 9 w 34"/>
                <a:gd name="T7" fmla="*/ 0 h 17"/>
                <a:gd name="T8" fmla="*/ 15 w 34"/>
                <a:gd name="T9" fmla="*/ 4 h 17"/>
                <a:gd name="T10" fmla="*/ 13 w 34"/>
                <a:gd name="T11" fmla="*/ 8 h 17"/>
                <a:gd name="T12" fmla="*/ 10 w 34"/>
                <a:gd name="T13" fmla="*/ 8 h 17"/>
                <a:gd name="T14" fmla="*/ 10 w 34"/>
                <a:gd name="T15" fmla="*/ 6 h 17"/>
                <a:gd name="T16" fmla="*/ 12 w 34"/>
                <a:gd name="T17" fmla="*/ 4 h 17"/>
                <a:gd name="T18" fmla="*/ 9 w 34"/>
                <a:gd name="T19" fmla="*/ 3 h 17"/>
                <a:gd name="T20" fmla="*/ 7 w 34"/>
                <a:gd name="T21" fmla="*/ 3 h 17"/>
                <a:gd name="T22" fmla="*/ 3 w 34"/>
                <a:gd name="T23" fmla="*/ 9 h 17"/>
                <a:gd name="T24" fmla="*/ 5 w 34"/>
                <a:gd name="T25" fmla="*/ 13 h 17"/>
                <a:gd name="T26" fmla="*/ 10 w 34"/>
                <a:gd name="T27" fmla="*/ 14 h 17"/>
                <a:gd name="T28" fmla="*/ 21 w 34"/>
                <a:gd name="T29" fmla="*/ 11 h 17"/>
                <a:gd name="T30" fmla="*/ 31 w 34"/>
                <a:gd name="T31" fmla="*/ 3 h 17"/>
                <a:gd name="T32" fmla="*/ 33 w 34"/>
                <a:gd name="T33" fmla="*/ 2 h 17"/>
                <a:gd name="T34" fmla="*/ 33 w 34"/>
                <a:gd name="T35" fmla="*/ 4 h 17"/>
                <a:gd name="T36" fmla="*/ 22 w 34"/>
                <a:gd name="T37" fmla="*/ 14 h 17"/>
                <a:gd name="T38" fmla="*/ 10 w 34"/>
                <a:gd name="T39" fmla="*/ 17 h 17"/>
                <a:gd name="T40" fmla="*/ 10 w 34"/>
                <a:gd name="T41" fmla="*/ 17 h 17"/>
                <a:gd name="T42" fmla="*/ 3 w 34"/>
                <a:gd name="T4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17">
                  <a:moveTo>
                    <a:pt x="3" y="15"/>
                  </a:moveTo>
                  <a:cubicBezTo>
                    <a:pt x="1" y="14"/>
                    <a:pt x="0" y="11"/>
                    <a:pt x="0" y="9"/>
                  </a:cubicBezTo>
                  <a:cubicBezTo>
                    <a:pt x="0" y="6"/>
                    <a:pt x="2" y="3"/>
                    <a:pt x="5" y="1"/>
                  </a:cubicBezTo>
                  <a:cubicBezTo>
                    <a:pt x="6" y="0"/>
                    <a:pt x="8" y="0"/>
                    <a:pt x="9" y="0"/>
                  </a:cubicBezTo>
                  <a:cubicBezTo>
                    <a:pt x="12" y="0"/>
                    <a:pt x="14" y="1"/>
                    <a:pt x="15" y="4"/>
                  </a:cubicBezTo>
                  <a:cubicBezTo>
                    <a:pt x="15" y="6"/>
                    <a:pt x="14" y="7"/>
                    <a:pt x="13" y="8"/>
                  </a:cubicBezTo>
                  <a:cubicBezTo>
                    <a:pt x="12" y="9"/>
                    <a:pt x="11" y="9"/>
                    <a:pt x="10" y="8"/>
                  </a:cubicBezTo>
                  <a:cubicBezTo>
                    <a:pt x="10" y="8"/>
                    <a:pt x="10" y="7"/>
                    <a:pt x="10" y="6"/>
                  </a:cubicBezTo>
                  <a:cubicBezTo>
                    <a:pt x="11" y="5"/>
                    <a:pt x="12" y="5"/>
                    <a:pt x="12" y="4"/>
                  </a:cubicBezTo>
                  <a:cubicBezTo>
                    <a:pt x="12" y="3"/>
                    <a:pt x="11" y="3"/>
                    <a:pt x="9" y="3"/>
                  </a:cubicBezTo>
                  <a:cubicBezTo>
                    <a:pt x="8" y="3"/>
                    <a:pt x="7" y="3"/>
                    <a:pt x="7" y="3"/>
                  </a:cubicBezTo>
                  <a:cubicBezTo>
                    <a:pt x="5" y="5"/>
                    <a:pt x="3" y="7"/>
                    <a:pt x="3" y="9"/>
                  </a:cubicBezTo>
                  <a:cubicBezTo>
                    <a:pt x="3" y="11"/>
                    <a:pt x="4" y="12"/>
                    <a:pt x="5" y="13"/>
                  </a:cubicBezTo>
                  <a:cubicBezTo>
                    <a:pt x="6" y="14"/>
                    <a:pt x="8" y="14"/>
                    <a:pt x="10" y="14"/>
                  </a:cubicBezTo>
                  <a:cubicBezTo>
                    <a:pt x="13" y="14"/>
                    <a:pt x="18" y="12"/>
                    <a:pt x="21" y="11"/>
                  </a:cubicBezTo>
                  <a:cubicBezTo>
                    <a:pt x="25" y="9"/>
                    <a:pt x="28" y="6"/>
                    <a:pt x="31" y="3"/>
                  </a:cubicBezTo>
                  <a:cubicBezTo>
                    <a:pt x="31" y="2"/>
                    <a:pt x="32" y="2"/>
                    <a:pt x="33" y="2"/>
                  </a:cubicBezTo>
                  <a:cubicBezTo>
                    <a:pt x="33" y="3"/>
                    <a:pt x="34" y="4"/>
                    <a:pt x="33" y="4"/>
                  </a:cubicBezTo>
                  <a:cubicBezTo>
                    <a:pt x="30" y="8"/>
                    <a:pt x="27" y="11"/>
                    <a:pt x="22" y="14"/>
                  </a:cubicBezTo>
                  <a:cubicBezTo>
                    <a:pt x="19" y="15"/>
                    <a:pt x="14" y="17"/>
                    <a:pt x="10" y="17"/>
                  </a:cubicBezTo>
                  <a:cubicBezTo>
                    <a:pt x="10" y="17"/>
                    <a:pt x="10" y="17"/>
                    <a:pt x="10" y="17"/>
                  </a:cubicBezTo>
                  <a:cubicBezTo>
                    <a:pt x="8" y="17"/>
                    <a:pt x="5" y="17"/>
                    <a:pt x="3" y="1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1609725" y="2949575"/>
              <a:ext cx="71438" cy="60325"/>
            </a:xfrm>
            <a:custGeom>
              <a:avLst/>
              <a:gdLst>
                <a:gd name="T0" fmla="*/ 19 w 19"/>
                <a:gd name="T1" fmla="*/ 8 h 16"/>
                <a:gd name="T2" fmla="*/ 6 w 19"/>
                <a:gd name="T3" fmla="*/ 4 h 16"/>
                <a:gd name="T4" fmla="*/ 12 w 19"/>
                <a:gd name="T5" fmla="*/ 15 h 16"/>
                <a:gd name="T6" fmla="*/ 19 w 19"/>
                <a:gd name="T7" fmla="*/ 8 h 16"/>
              </a:gdLst>
              <a:ahLst/>
              <a:cxnLst>
                <a:cxn ang="0">
                  <a:pos x="T0" y="T1"/>
                </a:cxn>
                <a:cxn ang="0">
                  <a:pos x="T2" y="T3"/>
                </a:cxn>
                <a:cxn ang="0">
                  <a:pos x="T4" y="T5"/>
                </a:cxn>
                <a:cxn ang="0">
                  <a:pos x="T6" y="T7"/>
                </a:cxn>
              </a:cxnLst>
              <a:rect l="0" t="0" r="r" b="b"/>
              <a:pathLst>
                <a:path w="19" h="16">
                  <a:moveTo>
                    <a:pt x="19" y="8"/>
                  </a:moveTo>
                  <a:cubicBezTo>
                    <a:pt x="18" y="2"/>
                    <a:pt x="11" y="0"/>
                    <a:pt x="6" y="4"/>
                  </a:cubicBezTo>
                  <a:cubicBezTo>
                    <a:pt x="0" y="8"/>
                    <a:pt x="6" y="16"/>
                    <a:pt x="12" y="15"/>
                  </a:cubicBezTo>
                  <a:cubicBezTo>
                    <a:pt x="16" y="15"/>
                    <a:pt x="19" y="12"/>
                    <a:pt x="19" y="8"/>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2578100" y="1960563"/>
              <a:ext cx="203200" cy="206375"/>
            </a:xfrm>
            <a:custGeom>
              <a:avLst/>
              <a:gdLst>
                <a:gd name="T0" fmla="*/ 10 w 54"/>
                <a:gd name="T1" fmla="*/ 46 h 55"/>
                <a:gd name="T2" fmla="*/ 27 w 54"/>
                <a:gd name="T3" fmla="*/ 55 h 55"/>
                <a:gd name="T4" fmla="*/ 43 w 54"/>
                <a:gd name="T5" fmla="*/ 49 h 55"/>
                <a:gd name="T6" fmla="*/ 53 w 54"/>
                <a:gd name="T7" fmla="*/ 26 h 55"/>
                <a:gd name="T8" fmla="*/ 41 w 54"/>
                <a:gd name="T9" fmla="*/ 7 h 55"/>
                <a:gd name="T10" fmla="*/ 21 w 54"/>
                <a:gd name="T11" fmla="*/ 2 h 55"/>
                <a:gd name="T12" fmla="*/ 4 w 54"/>
                <a:gd name="T13" fmla="*/ 15 h 55"/>
                <a:gd name="T14" fmla="*/ 2 w 54"/>
                <a:gd name="T15" fmla="*/ 34 h 55"/>
                <a:gd name="T16" fmla="*/ 10 w 54"/>
                <a:gd name="T17"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5">
                  <a:moveTo>
                    <a:pt x="10" y="46"/>
                  </a:moveTo>
                  <a:cubicBezTo>
                    <a:pt x="14" y="51"/>
                    <a:pt x="21" y="55"/>
                    <a:pt x="27" y="55"/>
                  </a:cubicBezTo>
                  <a:cubicBezTo>
                    <a:pt x="33" y="55"/>
                    <a:pt x="39" y="52"/>
                    <a:pt x="43" y="49"/>
                  </a:cubicBezTo>
                  <a:cubicBezTo>
                    <a:pt x="49" y="44"/>
                    <a:pt x="54" y="34"/>
                    <a:pt x="53" y="26"/>
                  </a:cubicBezTo>
                  <a:cubicBezTo>
                    <a:pt x="52" y="18"/>
                    <a:pt x="47" y="11"/>
                    <a:pt x="41" y="7"/>
                  </a:cubicBezTo>
                  <a:cubicBezTo>
                    <a:pt x="36" y="4"/>
                    <a:pt x="29" y="0"/>
                    <a:pt x="21" y="2"/>
                  </a:cubicBezTo>
                  <a:cubicBezTo>
                    <a:pt x="14" y="3"/>
                    <a:pt x="8" y="9"/>
                    <a:pt x="4" y="15"/>
                  </a:cubicBezTo>
                  <a:cubicBezTo>
                    <a:pt x="1" y="20"/>
                    <a:pt x="0" y="27"/>
                    <a:pt x="2" y="34"/>
                  </a:cubicBezTo>
                  <a:cubicBezTo>
                    <a:pt x="3" y="38"/>
                    <a:pt x="7" y="43"/>
                    <a:pt x="10" y="46"/>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2573338" y="2130425"/>
              <a:ext cx="52388" cy="66675"/>
            </a:xfrm>
            <a:custGeom>
              <a:avLst/>
              <a:gdLst>
                <a:gd name="T0" fmla="*/ 1 w 14"/>
                <a:gd name="T1" fmla="*/ 18 h 18"/>
                <a:gd name="T2" fmla="*/ 0 w 14"/>
                <a:gd name="T3" fmla="*/ 16 h 18"/>
                <a:gd name="T4" fmla="*/ 11 w 14"/>
                <a:gd name="T5" fmla="*/ 1 h 18"/>
                <a:gd name="T6" fmla="*/ 13 w 14"/>
                <a:gd name="T7" fmla="*/ 1 h 18"/>
                <a:gd name="T8" fmla="*/ 13 w 14"/>
                <a:gd name="T9" fmla="*/ 3 h 18"/>
                <a:gd name="T10" fmla="*/ 3 w 14"/>
                <a:gd name="T11" fmla="*/ 17 h 18"/>
                <a:gd name="T12" fmla="*/ 1 w 14"/>
                <a:gd name="T13" fmla="*/ 18 h 18"/>
                <a:gd name="T14" fmla="*/ 1 w 14"/>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1" y="18"/>
                  </a:moveTo>
                  <a:cubicBezTo>
                    <a:pt x="0" y="17"/>
                    <a:pt x="0" y="16"/>
                    <a:pt x="0" y="16"/>
                  </a:cubicBezTo>
                  <a:cubicBezTo>
                    <a:pt x="3" y="11"/>
                    <a:pt x="7" y="6"/>
                    <a:pt x="11" y="1"/>
                  </a:cubicBezTo>
                  <a:cubicBezTo>
                    <a:pt x="12" y="0"/>
                    <a:pt x="12" y="0"/>
                    <a:pt x="13" y="1"/>
                  </a:cubicBezTo>
                  <a:cubicBezTo>
                    <a:pt x="14" y="1"/>
                    <a:pt x="14" y="2"/>
                    <a:pt x="13" y="3"/>
                  </a:cubicBezTo>
                  <a:cubicBezTo>
                    <a:pt x="9" y="8"/>
                    <a:pt x="5" y="12"/>
                    <a:pt x="3" y="17"/>
                  </a:cubicBezTo>
                  <a:cubicBezTo>
                    <a:pt x="2" y="18"/>
                    <a:pt x="2" y="18"/>
                    <a:pt x="1" y="18"/>
                  </a:cubicBezTo>
                  <a:cubicBezTo>
                    <a:pt x="1" y="18"/>
                    <a:pt x="1" y="18"/>
                    <a:pt x="1" y="1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732088" y="1941513"/>
              <a:ext cx="49213" cy="57150"/>
            </a:xfrm>
            <a:custGeom>
              <a:avLst/>
              <a:gdLst>
                <a:gd name="T0" fmla="*/ 1 w 13"/>
                <a:gd name="T1" fmla="*/ 14 h 15"/>
                <a:gd name="T2" fmla="*/ 1 w 13"/>
                <a:gd name="T3" fmla="*/ 12 h 15"/>
                <a:gd name="T4" fmla="*/ 10 w 13"/>
                <a:gd name="T5" fmla="*/ 1 h 15"/>
                <a:gd name="T6" fmla="*/ 10 w 13"/>
                <a:gd name="T7" fmla="*/ 1 h 15"/>
                <a:gd name="T8" fmla="*/ 12 w 13"/>
                <a:gd name="T9" fmla="*/ 1 h 15"/>
                <a:gd name="T10" fmla="*/ 12 w 13"/>
                <a:gd name="T11" fmla="*/ 3 h 15"/>
                <a:gd name="T12" fmla="*/ 3 w 13"/>
                <a:gd name="T13" fmla="*/ 14 h 15"/>
                <a:gd name="T14" fmla="*/ 2 w 13"/>
                <a:gd name="T15" fmla="*/ 15 h 15"/>
                <a:gd name="T16" fmla="*/ 1 w 13"/>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 y="14"/>
                  </a:moveTo>
                  <a:cubicBezTo>
                    <a:pt x="0" y="14"/>
                    <a:pt x="0" y="13"/>
                    <a:pt x="1" y="12"/>
                  </a:cubicBezTo>
                  <a:cubicBezTo>
                    <a:pt x="4" y="8"/>
                    <a:pt x="7" y="4"/>
                    <a:pt x="10" y="1"/>
                  </a:cubicBezTo>
                  <a:cubicBezTo>
                    <a:pt x="10" y="1"/>
                    <a:pt x="10" y="1"/>
                    <a:pt x="10" y="1"/>
                  </a:cubicBezTo>
                  <a:cubicBezTo>
                    <a:pt x="11" y="0"/>
                    <a:pt x="12" y="0"/>
                    <a:pt x="12" y="1"/>
                  </a:cubicBezTo>
                  <a:cubicBezTo>
                    <a:pt x="13" y="1"/>
                    <a:pt x="13" y="2"/>
                    <a:pt x="12" y="3"/>
                  </a:cubicBezTo>
                  <a:cubicBezTo>
                    <a:pt x="9" y="6"/>
                    <a:pt x="6" y="10"/>
                    <a:pt x="3" y="14"/>
                  </a:cubicBezTo>
                  <a:cubicBezTo>
                    <a:pt x="3" y="14"/>
                    <a:pt x="2" y="15"/>
                    <a:pt x="2" y="15"/>
                  </a:cubicBezTo>
                  <a:cubicBezTo>
                    <a:pt x="2" y="15"/>
                    <a:pt x="1" y="15"/>
                    <a:pt x="1" y="1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2740025" y="1885950"/>
              <a:ext cx="93663" cy="74613"/>
            </a:xfrm>
            <a:custGeom>
              <a:avLst/>
              <a:gdLst>
                <a:gd name="T0" fmla="*/ 10 w 25"/>
                <a:gd name="T1" fmla="*/ 18 h 20"/>
                <a:gd name="T2" fmla="*/ 22 w 25"/>
                <a:gd name="T3" fmla="*/ 16 h 20"/>
                <a:gd name="T4" fmla="*/ 24 w 25"/>
                <a:gd name="T5" fmla="*/ 8 h 20"/>
                <a:gd name="T6" fmla="*/ 17 w 25"/>
                <a:gd name="T7" fmla="*/ 2 h 20"/>
                <a:gd name="T8" fmla="*/ 10 w 25"/>
                <a:gd name="T9" fmla="*/ 18 h 20"/>
              </a:gdLst>
              <a:ahLst/>
              <a:cxnLst>
                <a:cxn ang="0">
                  <a:pos x="T0" y="T1"/>
                </a:cxn>
                <a:cxn ang="0">
                  <a:pos x="T2" y="T3"/>
                </a:cxn>
                <a:cxn ang="0">
                  <a:pos x="T4" y="T5"/>
                </a:cxn>
                <a:cxn ang="0">
                  <a:pos x="T6" y="T7"/>
                </a:cxn>
                <a:cxn ang="0">
                  <a:pos x="T8" y="T9"/>
                </a:cxn>
              </a:cxnLst>
              <a:rect l="0" t="0" r="r" b="b"/>
              <a:pathLst>
                <a:path w="25" h="20">
                  <a:moveTo>
                    <a:pt x="10" y="18"/>
                  </a:moveTo>
                  <a:cubicBezTo>
                    <a:pt x="14" y="20"/>
                    <a:pt x="19" y="20"/>
                    <a:pt x="22" y="16"/>
                  </a:cubicBezTo>
                  <a:cubicBezTo>
                    <a:pt x="24" y="14"/>
                    <a:pt x="25" y="11"/>
                    <a:pt x="24" y="8"/>
                  </a:cubicBezTo>
                  <a:cubicBezTo>
                    <a:pt x="23" y="4"/>
                    <a:pt x="20" y="2"/>
                    <a:pt x="17" y="2"/>
                  </a:cubicBezTo>
                  <a:cubicBezTo>
                    <a:pt x="9" y="0"/>
                    <a:pt x="0" y="12"/>
                    <a:pt x="10" y="18"/>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2528888" y="2182813"/>
              <a:ext cx="74613" cy="60325"/>
            </a:xfrm>
            <a:custGeom>
              <a:avLst/>
              <a:gdLst>
                <a:gd name="T0" fmla="*/ 10 w 20"/>
                <a:gd name="T1" fmla="*/ 15 h 16"/>
                <a:gd name="T2" fmla="*/ 8 w 20"/>
                <a:gd name="T3" fmla="*/ 1 h 16"/>
                <a:gd name="T4" fmla="*/ 2 w 20"/>
                <a:gd name="T5" fmla="*/ 5 h 16"/>
                <a:gd name="T6" fmla="*/ 10 w 20"/>
                <a:gd name="T7" fmla="*/ 15 h 16"/>
              </a:gdLst>
              <a:ahLst/>
              <a:cxnLst>
                <a:cxn ang="0">
                  <a:pos x="T0" y="T1"/>
                </a:cxn>
                <a:cxn ang="0">
                  <a:pos x="T2" y="T3"/>
                </a:cxn>
                <a:cxn ang="0">
                  <a:pos x="T4" y="T5"/>
                </a:cxn>
                <a:cxn ang="0">
                  <a:pos x="T6" y="T7"/>
                </a:cxn>
              </a:cxnLst>
              <a:rect l="0" t="0" r="r" b="b"/>
              <a:pathLst>
                <a:path w="20" h="16">
                  <a:moveTo>
                    <a:pt x="10" y="15"/>
                  </a:moveTo>
                  <a:cubicBezTo>
                    <a:pt x="20" y="16"/>
                    <a:pt x="18" y="0"/>
                    <a:pt x="8" y="1"/>
                  </a:cubicBezTo>
                  <a:cubicBezTo>
                    <a:pt x="5" y="1"/>
                    <a:pt x="3" y="3"/>
                    <a:pt x="2" y="5"/>
                  </a:cubicBezTo>
                  <a:cubicBezTo>
                    <a:pt x="0" y="10"/>
                    <a:pt x="5" y="15"/>
                    <a:pt x="10" y="15"/>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2543175" y="1946275"/>
              <a:ext cx="71438" cy="55563"/>
            </a:xfrm>
            <a:custGeom>
              <a:avLst/>
              <a:gdLst>
                <a:gd name="T0" fmla="*/ 16 w 19"/>
                <a:gd name="T1" fmla="*/ 15 h 15"/>
                <a:gd name="T2" fmla="*/ 1 w 19"/>
                <a:gd name="T3" fmla="*/ 3 h 15"/>
                <a:gd name="T4" fmla="*/ 1 w 19"/>
                <a:gd name="T5" fmla="*/ 1 h 15"/>
                <a:gd name="T6" fmla="*/ 3 w 19"/>
                <a:gd name="T7" fmla="*/ 1 h 15"/>
                <a:gd name="T8" fmla="*/ 18 w 19"/>
                <a:gd name="T9" fmla="*/ 13 h 15"/>
                <a:gd name="T10" fmla="*/ 18 w 19"/>
                <a:gd name="T11" fmla="*/ 13 h 15"/>
                <a:gd name="T12" fmla="*/ 18 w 19"/>
                <a:gd name="T13" fmla="*/ 15 h 15"/>
                <a:gd name="T14" fmla="*/ 17 w 19"/>
                <a:gd name="T15" fmla="*/ 15 h 15"/>
                <a:gd name="T16" fmla="*/ 16 w 19"/>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6" y="15"/>
                  </a:moveTo>
                  <a:cubicBezTo>
                    <a:pt x="11" y="11"/>
                    <a:pt x="6" y="7"/>
                    <a:pt x="1" y="3"/>
                  </a:cubicBezTo>
                  <a:cubicBezTo>
                    <a:pt x="1" y="3"/>
                    <a:pt x="0" y="2"/>
                    <a:pt x="1" y="1"/>
                  </a:cubicBezTo>
                  <a:cubicBezTo>
                    <a:pt x="1" y="1"/>
                    <a:pt x="2" y="0"/>
                    <a:pt x="3" y="1"/>
                  </a:cubicBezTo>
                  <a:cubicBezTo>
                    <a:pt x="8" y="4"/>
                    <a:pt x="13" y="8"/>
                    <a:pt x="18" y="13"/>
                  </a:cubicBezTo>
                  <a:cubicBezTo>
                    <a:pt x="18" y="13"/>
                    <a:pt x="18" y="13"/>
                    <a:pt x="18" y="13"/>
                  </a:cubicBezTo>
                  <a:cubicBezTo>
                    <a:pt x="19" y="13"/>
                    <a:pt x="19" y="14"/>
                    <a:pt x="18" y="15"/>
                  </a:cubicBezTo>
                  <a:cubicBezTo>
                    <a:pt x="18" y="15"/>
                    <a:pt x="17" y="15"/>
                    <a:pt x="17" y="15"/>
                  </a:cubicBezTo>
                  <a:cubicBezTo>
                    <a:pt x="17" y="15"/>
                    <a:pt x="16" y="15"/>
                    <a:pt x="16" y="1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p:cNvSpPr>
            <p:nvPr/>
          </p:nvSpPr>
          <p:spPr bwMode="auto">
            <a:xfrm>
              <a:off x="2501900" y="1903413"/>
              <a:ext cx="60325" cy="71438"/>
            </a:xfrm>
            <a:custGeom>
              <a:avLst/>
              <a:gdLst>
                <a:gd name="T0" fmla="*/ 0 w 16"/>
                <a:gd name="T1" fmla="*/ 9 h 19"/>
                <a:gd name="T2" fmla="*/ 14 w 16"/>
                <a:gd name="T3" fmla="*/ 8 h 19"/>
                <a:gd name="T4" fmla="*/ 10 w 16"/>
                <a:gd name="T5" fmla="*/ 2 h 19"/>
                <a:gd name="T6" fmla="*/ 0 w 16"/>
                <a:gd name="T7" fmla="*/ 9 h 19"/>
              </a:gdLst>
              <a:ahLst/>
              <a:cxnLst>
                <a:cxn ang="0">
                  <a:pos x="T0" y="T1"/>
                </a:cxn>
                <a:cxn ang="0">
                  <a:pos x="T2" y="T3"/>
                </a:cxn>
                <a:cxn ang="0">
                  <a:pos x="T4" y="T5"/>
                </a:cxn>
                <a:cxn ang="0">
                  <a:pos x="T6" y="T7"/>
                </a:cxn>
              </a:cxnLst>
              <a:rect l="0" t="0" r="r" b="b"/>
              <a:pathLst>
                <a:path w="16" h="19">
                  <a:moveTo>
                    <a:pt x="0" y="9"/>
                  </a:moveTo>
                  <a:cubicBezTo>
                    <a:pt x="0" y="19"/>
                    <a:pt x="16" y="18"/>
                    <a:pt x="14" y="8"/>
                  </a:cubicBezTo>
                  <a:cubicBezTo>
                    <a:pt x="14" y="5"/>
                    <a:pt x="12" y="3"/>
                    <a:pt x="10" y="2"/>
                  </a:cubicBezTo>
                  <a:cubicBezTo>
                    <a:pt x="5" y="0"/>
                    <a:pt x="0" y="4"/>
                    <a:pt x="0" y="9"/>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773363" y="1971675"/>
              <a:ext cx="93663" cy="90488"/>
            </a:xfrm>
            <a:custGeom>
              <a:avLst/>
              <a:gdLst>
                <a:gd name="T0" fmla="*/ 1 w 25"/>
                <a:gd name="T1" fmla="*/ 24 h 24"/>
                <a:gd name="T2" fmla="*/ 1 w 25"/>
                <a:gd name="T3" fmla="*/ 24 h 24"/>
                <a:gd name="T4" fmla="*/ 0 w 25"/>
                <a:gd name="T5" fmla="*/ 22 h 24"/>
                <a:gd name="T6" fmla="*/ 2 w 25"/>
                <a:gd name="T7" fmla="*/ 21 h 24"/>
                <a:gd name="T8" fmla="*/ 3 w 25"/>
                <a:gd name="T9" fmla="*/ 21 h 24"/>
                <a:gd name="T10" fmla="*/ 14 w 25"/>
                <a:gd name="T11" fmla="*/ 18 h 24"/>
                <a:gd name="T12" fmla="*/ 21 w 25"/>
                <a:gd name="T13" fmla="*/ 11 h 24"/>
                <a:gd name="T14" fmla="*/ 22 w 25"/>
                <a:gd name="T15" fmla="*/ 8 h 24"/>
                <a:gd name="T16" fmla="*/ 20 w 25"/>
                <a:gd name="T17" fmla="*/ 3 h 24"/>
                <a:gd name="T18" fmla="*/ 18 w 25"/>
                <a:gd name="T19" fmla="*/ 3 h 24"/>
                <a:gd name="T20" fmla="*/ 15 w 25"/>
                <a:gd name="T21" fmla="*/ 5 h 24"/>
                <a:gd name="T22" fmla="*/ 15 w 25"/>
                <a:gd name="T23" fmla="*/ 6 h 24"/>
                <a:gd name="T24" fmla="*/ 15 w 25"/>
                <a:gd name="T25" fmla="*/ 8 h 24"/>
                <a:gd name="T26" fmla="*/ 13 w 25"/>
                <a:gd name="T27" fmla="*/ 8 h 24"/>
                <a:gd name="T28" fmla="*/ 12 w 25"/>
                <a:gd name="T29" fmla="*/ 5 h 24"/>
                <a:gd name="T30" fmla="*/ 18 w 25"/>
                <a:gd name="T31" fmla="*/ 0 h 24"/>
                <a:gd name="T32" fmla="*/ 21 w 25"/>
                <a:gd name="T33" fmla="*/ 1 h 24"/>
                <a:gd name="T34" fmla="*/ 25 w 25"/>
                <a:gd name="T35" fmla="*/ 8 h 24"/>
                <a:gd name="T36" fmla="*/ 24 w 25"/>
                <a:gd name="T37" fmla="*/ 12 h 24"/>
                <a:gd name="T38" fmla="*/ 16 w 25"/>
                <a:gd name="T39" fmla="*/ 20 h 24"/>
                <a:gd name="T40" fmla="*/ 3 w 25"/>
                <a:gd name="T41" fmla="*/ 24 h 24"/>
                <a:gd name="T42" fmla="*/ 1 w 25"/>
                <a:gd name="T4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 h="24">
                  <a:moveTo>
                    <a:pt x="1" y="24"/>
                  </a:moveTo>
                  <a:cubicBezTo>
                    <a:pt x="1" y="24"/>
                    <a:pt x="1" y="24"/>
                    <a:pt x="1" y="24"/>
                  </a:cubicBezTo>
                  <a:cubicBezTo>
                    <a:pt x="1" y="24"/>
                    <a:pt x="0" y="23"/>
                    <a:pt x="0" y="22"/>
                  </a:cubicBezTo>
                  <a:cubicBezTo>
                    <a:pt x="0" y="21"/>
                    <a:pt x="1" y="21"/>
                    <a:pt x="2" y="21"/>
                  </a:cubicBezTo>
                  <a:cubicBezTo>
                    <a:pt x="2" y="21"/>
                    <a:pt x="3" y="21"/>
                    <a:pt x="3" y="21"/>
                  </a:cubicBezTo>
                  <a:cubicBezTo>
                    <a:pt x="7" y="21"/>
                    <a:pt x="11" y="19"/>
                    <a:pt x="14" y="18"/>
                  </a:cubicBezTo>
                  <a:cubicBezTo>
                    <a:pt x="17" y="16"/>
                    <a:pt x="20" y="14"/>
                    <a:pt x="21" y="11"/>
                  </a:cubicBezTo>
                  <a:cubicBezTo>
                    <a:pt x="22" y="10"/>
                    <a:pt x="22" y="9"/>
                    <a:pt x="22" y="8"/>
                  </a:cubicBezTo>
                  <a:cubicBezTo>
                    <a:pt x="22" y="6"/>
                    <a:pt x="21" y="4"/>
                    <a:pt x="20" y="3"/>
                  </a:cubicBezTo>
                  <a:cubicBezTo>
                    <a:pt x="19" y="3"/>
                    <a:pt x="19" y="3"/>
                    <a:pt x="18" y="3"/>
                  </a:cubicBezTo>
                  <a:cubicBezTo>
                    <a:pt x="16" y="3"/>
                    <a:pt x="15" y="4"/>
                    <a:pt x="15" y="5"/>
                  </a:cubicBezTo>
                  <a:cubicBezTo>
                    <a:pt x="15" y="5"/>
                    <a:pt x="15" y="6"/>
                    <a:pt x="15" y="6"/>
                  </a:cubicBezTo>
                  <a:cubicBezTo>
                    <a:pt x="16" y="7"/>
                    <a:pt x="15" y="8"/>
                    <a:pt x="15" y="8"/>
                  </a:cubicBezTo>
                  <a:cubicBezTo>
                    <a:pt x="14" y="9"/>
                    <a:pt x="13" y="8"/>
                    <a:pt x="13" y="8"/>
                  </a:cubicBezTo>
                  <a:cubicBezTo>
                    <a:pt x="12" y="7"/>
                    <a:pt x="12" y="6"/>
                    <a:pt x="12" y="5"/>
                  </a:cubicBezTo>
                  <a:cubicBezTo>
                    <a:pt x="12" y="2"/>
                    <a:pt x="15" y="0"/>
                    <a:pt x="18" y="0"/>
                  </a:cubicBezTo>
                  <a:cubicBezTo>
                    <a:pt x="19" y="0"/>
                    <a:pt x="20" y="0"/>
                    <a:pt x="21" y="1"/>
                  </a:cubicBezTo>
                  <a:cubicBezTo>
                    <a:pt x="24" y="2"/>
                    <a:pt x="25" y="5"/>
                    <a:pt x="25" y="8"/>
                  </a:cubicBezTo>
                  <a:cubicBezTo>
                    <a:pt x="25" y="9"/>
                    <a:pt x="25" y="11"/>
                    <a:pt x="24" y="12"/>
                  </a:cubicBezTo>
                  <a:cubicBezTo>
                    <a:pt x="23" y="16"/>
                    <a:pt x="19" y="19"/>
                    <a:pt x="16" y="20"/>
                  </a:cubicBezTo>
                  <a:cubicBezTo>
                    <a:pt x="12" y="22"/>
                    <a:pt x="8" y="24"/>
                    <a:pt x="3" y="24"/>
                  </a:cubicBezTo>
                  <a:cubicBezTo>
                    <a:pt x="3" y="24"/>
                    <a:pt x="2" y="24"/>
                    <a:pt x="1" y="2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2768600" y="2051050"/>
              <a:ext cx="125413" cy="74613"/>
            </a:xfrm>
            <a:custGeom>
              <a:avLst/>
              <a:gdLst>
                <a:gd name="T0" fmla="*/ 17 w 33"/>
                <a:gd name="T1" fmla="*/ 14 h 20"/>
                <a:gd name="T2" fmla="*/ 21 w 33"/>
                <a:gd name="T3" fmla="*/ 10 h 20"/>
                <a:gd name="T4" fmla="*/ 23 w 33"/>
                <a:gd name="T5" fmla="*/ 11 h 20"/>
                <a:gd name="T6" fmla="*/ 22 w 33"/>
                <a:gd name="T7" fmla="*/ 13 h 20"/>
                <a:gd name="T8" fmla="*/ 20 w 33"/>
                <a:gd name="T9" fmla="*/ 14 h 20"/>
                <a:gd name="T10" fmla="*/ 23 w 33"/>
                <a:gd name="T11" fmla="*/ 17 h 20"/>
                <a:gd name="T12" fmla="*/ 24 w 33"/>
                <a:gd name="T13" fmla="*/ 17 h 20"/>
                <a:gd name="T14" fmla="*/ 30 w 33"/>
                <a:gd name="T15" fmla="*/ 12 h 20"/>
                <a:gd name="T16" fmla="*/ 29 w 33"/>
                <a:gd name="T17" fmla="*/ 10 h 20"/>
                <a:gd name="T18" fmla="*/ 15 w 33"/>
                <a:gd name="T19" fmla="*/ 3 h 20"/>
                <a:gd name="T20" fmla="*/ 11 w 33"/>
                <a:gd name="T21" fmla="*/ 3 h 20"/>
                <a:gd name="T22" fmla="*/ 3 w 33"/>
                <a:gd name="T23" fmla="*/ 4 h 20"/>
                <a:gd name="T24" fmla="*/ 1 w 33"/>
                <a:gd name="T25" fmla="*/ 3 h 20"/>
                <a:gd name="T26" fmla="*/ 2 w 33"/>
                <a:gd name="T27" fmla="*/ 1 h 20"/>
                <a:gd name="T28" fmla="*/ 11 w 33"/>
                <a:gd name="T29" fmla="*/ 0 h 20"/>
                <a:gd name="T30" fmla="*/ 15 w 33"/>
                <a:gd name="T31" fmla="*/ 0 h 20"/>
                <a:gd name="T32" fmla="*/ 32 w 33"/>
                <a:gd name="T33" fmla="*/ 9 h 20"/>
                <a:gd name="T34" fmla="*/ 33 w 33"/>
                <a:gd name="T35" fmla="*/ 12 h 20"/>
                <a:gd name="T36" fmla="*/ 24 w 33"/>
                <a:gd name="T37" fmla="*/ 20 h 20"/>
                <a:gd name="T38" fmla="*/ 24 w 33"/>
                <a:gd name="T39" fmla="*/ 20 h 20"/>
                <a:gd name="T40" fmla="*/ 17 w 33"/>
                <a:gd name="T4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20">
                  <a:moveTo>
                    <a:pt x="17" y="14"/>
                  </a:moveTo>
                  <a:cubicBezTo>
                    <a:pt x="17" y="12"/>
                    <a:pt x="18" y="10"/>
                    <a:pt x="21" y="10"/>
                  </a:cubicBezTo>
                  <a:cubicBezTo>
                    <a:pt x="22" y="10"/>
                    <a:pt x="23" y="10"/>
                    <a:pt x="23" y="11"/>
                  </a:cubicBezTo>
                  <a:cubicBezTo>
                    <a:pt x="23" y="12"/>
                    <a:pt x="22" y="13"/>
                    <a:pt x="22" y="13"/>
                  </a:cubicBezTo>
                  <a:cubicBezTo>
                    <a:pt x="20" y="13"/>
                    <a:pt x="20" y="14"/>
                    <a:pt x="20" y="14"/>
                  </a:cubicBezTo>
                  <a:cubicBezTo>
                    <a:pt x="20" y="15"/>
                    <a:pt x="21" y="17"/>
                    <a:pt x="23" y="17"/>
                  </a:cubicBezTo>
                  <a:cubicBezTo>
                    <a:pt x="24" y="17"/>
                    <a:pt x="24" y="17"/>
                    <a:pt x="24" y="17"/>
                  </a:cubicBezTo>
                  <a:cubicBezTo>
                    <a:pt x="27" y="17"/>
                    <a:pt x="30" y="15"/>
                    <a:pt x="30" y="12"/>
                  </a:cubicBezTo>
                  <a:cubicBezTo>
                    <a:pt x="30" y="12"/>
                    <a:pt x="30" y="11"/>
                    <a:pt x="29" y="10"/>
                  </a:cubicBezTo>
                  <a:cubicBezTo>
                    <a:pt x="28" y="6"/>
                    <a:pt x="20" y="3"/>
                    <a:pt x="15" y="3"/>
                  </a:cubicBezTo>
                  <a:cubicBezTo>
                    <a:pt x="14" y="3"/>
                    <a:pt x="12" y="3"/>
                    <a:pt x="11" y="3"/>
                  </a:cubicBezTo>
                  <a:cubicBezTo>
                    <a:pt x="8" y="3"/>
                    <a:pt x="5" y="3"/>
                    <a:pt x="3" y="4"/>
                  </a:cubicBezTo>
                  <a:cubicBezTo>
                    <a:pt x="2" y="4"/>
                    <a:pt x="1" y="4"/>
                    <a:pt x="1" y="3"/>
                  </a:cubicBezTo>
                  <a:cubicBezTo>
                    <a:pt x="0" y="2"/>
                    <a:pt x="1" y="2"/>
                    <a:pt x="2" y="1"/>
                  </a:cubicBezTo>
                  <a:cubicBezTo>
                    <a:pt x="5" y="0"/>
                    <a:pt x="8" y="0"/>
                    <a:pt x="11" y="0"/>
                  </a:cubicBezTo>
                  <a:cubicBezTo>
                    <a:pt x="13" y="0"/>
                    <a:pt x="14" y="0"/>
                    <a:pt x="15" y="0"/>
                  </a:cubicBezTo>
                  <a:cubicBezTo>
                    <a:pt x="21" y="1"/>
                    <a:pt x="29" y="3"/>
                    <a:pt x="32" y="9"/>
                  </a:cubicBezTo>
                  <a:cubicBezTo>
                    <a:pt x="32" y="10"/>
                    <a:pt x="33" y="11"/>
                    <a:pt x="33" y="12"/>
                  </a:cubicBezTo>
                  <a:cubicBezTo>
                    <a:pt x="33" y="17"/>
                    <a:pt x="28" y="20"/>
                    <a:pt x="24" y="20"/>
                  </a:cubicBezTo>
                  <a:cubicBezTo>
                    <a:pt x="24" y="20"/>
                    <a:pt x="24" y="20"/>
                    <a:pt x="24" y="20"/>
                  </a:cubicBezTo>
                  <a:cubicBezTo>
                    <a:pt x="20" y="20"/>
                    <a:pt x="17" y="18"/>
                    <a:pt x="17" y="1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2686050" y="2160588"/>
              <a:ext cx="90488" cy="93663"/>
            </a:xfrm>
            <a:custGeom>
              <a:avLst/>
              <a:gdLst>
                <a:gd name="T0" fmla="*/ 17 w 24"/>
                <a:gd name="T1" fmla="*/ 25 h 25"/>
                <a:gd name="T2" fmla="*/ 13 w 24"/>
                <a:gd name="T3" fmla="*/ 24 h 25"/>
                <a:gd name="T4" fmla="*/ 4 w 24"/>
                <a:gd name="T5" fmla="*/ 15 h 25"/>
                <a:gd name="T6" fmla="*/ 0 w 24"/>
                <a:gd name="T7" fmla="*/ 3 h 25"/>
                <a:gd name="T8" fmla="*/ 0 w 24"/>
                <a:gd name="T9" fmla="*/ 2 h 25"/>
                <a:gd name="T10" fmla="*/ 1 w 24"/>
                <a:gd name="T11" fmla="*/ 0 h 25"/>
                <a:gd name="T12" fmla="*/ 3 w 24"/>
                <a:gd name="T13" fmla="*/ 2 h 25"/>
                <a:gd name="T14" fmla="*/ 3 w 24"/>
                <a:gd name="T15" fmla="*/ 3 h 25"/>
                <a:gd name="T16" fmla="*/ 7 w 24"/>
                <a:gd name="T17" fmla="*/ 14 h 25"/>
                <a:gd name="T18" fmla="*/ 14 w 24"/>
                <a:gd name="T19" fmla="*/ 22 h 25"/>
                <a:gd name="T20" fmla="*/ 17 w 24"/>
                <a:gd name="T21" fmla="*/ 22 h 25"/>
                <a:gd name="T22" fmla="*/ 21 w 24"/>
                <a:gd name="T23" fmla="*/ 20 h 25"/>
                <a:gd name="T24" fmla="*/ 21 w 24"/>
                <a:gd name="T25" fmla="*/ 19 h 25"/>
                <a:gd name="T26" fmla="*/ 20 w 24"/>
                <a:gd name="T27" fmla="*/ 16 h 25"/>
                <a:gd name="T28" fmla="*/ 19 w 24"/>
                <a:gd name="T29" fmla="*/ 15 h 25"/>
                <a:gd name="T30" fmla="*/ 18 w 24"/>
                <a:gd name="T31" fmla="*/ 16 h 25"/>
                <a:gd name="T32" fmla="*/ 16 w 24"/>
                <a:gd name="T33" fmla="*/ 15 h 25"/>
                <a:gd name="T34" fmla="*/ 17 w 24"/>
                <a:gd name="T35" fmla="*/ 13 h 25"/>
                <a:gd name="T36" fmla="*/ 19 w 24"/>
                <a:gd name="T37" fmla="*/ 12 h 25"/>
                <a:gd name="T38" fmla="*/ 24 w 24"/>
                <a:gd name="T39" fmla="*/ 19 h 25"/>
                <a:gd name="T40" fmla="*/ 24 w 24"/>
                <a:gd name="T41" fmla="*/ 21 h 25"/>
                <a:gd name="T42" fmla="*/ 17 w 24"/>
                <a:gd name="T43"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5">
                  <a:moveTo>
                    <a:pt x="17" y="25"/>
                  </a:moveTo>
                  <a:cubicBezTo>
                    <a:pt x="15" y="25"/>
                    <a:pt x="14" y="25"/>
                    <a:pt x="13" y="24"/>
                  </a:cubicBezTo>
                  <a:cubicBezTo>
                    <a:pt x="9" y="23"/>
                    <a:pt x="6" y="19"/>
                    <a:pt x="4" y="15"/>
                  </a:cubicBezTo>
                  <a:cubicBezTo>
                    <a:pt x="3" y="12"/>
                    <a:pt x="0" y="8"/>
                    <a:pt x="0" y="3"/>
                  </a:cubicBezTo>
                  <a:cubicBezTo>
                    <a:pt x="0" y="2"/>
                    <a:pt x="0" y="2"/>
                    <a:pt x="0" y="2"/>
                  </a:cubicBezTo>
                  <a:cubicBezTo>
                    <a:pt x="0" y="1"/>
                    <a:pt x="1" y="0"/>
                    <a:pt x="1" y="0"/>
                  </a:cubicBezTo>
                  <a:cubicBezTo>
                    <a:pt x="2" y="0"/>
                    <a:pt x="3" y="1"/>
                    <a:pt x="3" y="2"/>
                  </a:cubicBezTo>
                  <a:cubicBezTo>
                    <a:pt x="3" y="2"/>
                    <a:pt x="3" y="3"/>
                    <a:pt x="3" y="3"/>
                  </a:cubicBezTo>
                  <a:cubicBezTo>
                    <a:pt x="3" y="6"/>
                    <a:pt x="5" y="11"/>
                    <a:pt x="7" y="14"/>
                  </a:cubicBezTo>
                  <a:cubicBezTo>
                    <a:pt x="8" y="17"/>
                    <a:pt x="11" y="20"/>
                    <a:pt x="14" y="22"/>
                  </a:cubicBezTo>
                  <a:cubicBezTo>
                    <a:pt x="15" y="22"/>
                    <a:pt x="16" y="22"/>
                    <a:pt x="17" y="22"/>
                  </a:cubicBezTo>
                  <a:cubicBezTo>
                    <a:pt x="19" y="22"/>
                    <a:pt x="20" y="22"/>
                    <a:pt x="21" y="20"/>
                  </a:cubicBezTo>
                  <a:cubicBezTo>
                    <a:pt x="21" y="20"/>
                    <a:pt x="21" y="19"/>
                    <a:pt x="21" y="19"/>
                  </a:cubicBezTo>
                  <a:cubicBezTo>
                    <a:pt x="21" y="18"/>
                    <a:pt x="21" y="17"/>
                    <a:pt x="20" y="16"/>
                  </a:cubicBezTo>
                  <a:cubicBezTo>
                    <a:pt x="20" y="16"/>
                    <a:pt x="19" y="15"/>
                    <a:pt x="19" y="15"/>
                  </a:cubicBezTo>
                  <a:cubicBezTo>
                    <a:pt x="19" y="15"/>
                    <a:pt x="18" y="15"/>
                    <a:pt x="18" y="16"/>
                  </a:cubicBezTo>
                  <a:cubicBezTo>
                    <a:pt x="17" y="16"/>
                    <a:pt x="16" y="16"/>
                    <a:pt x="16" y="15"/>
                  </a:cubicBezTo>
                  <a:cubicBezTo>
                    <a:pt x="16" y="14"/>
                    <a:pt x="16" y="13"/>
                    <a:pt x="17" y="13"/>
                  </a:cubicBezTo>
                  <a:cubicBezTo>
                    <a:pt x="17" y="12"/>
                    <a:pt x="18" y="12"/>
                    <a:pt x="19" y="12"/>
                  </a:cubicBezTo>
                  <a:cubicBezTo>
                    <a:pt x="23" y="12"/>
                    <a:pt x="24" y="16"/>
                    <a:pt x="24" y="19"/>
                  </a:cubicBezTo>
                  <a:cubicBezTo>
                    <a:pt x="24" y="20"/>
                    <a:pt x="24" y="21"/>
                    <a:pt x="24" y="21"/>
                  </a:cubicBezTo>
                  <a:cubicBezTo>
                    <a:pt x="22" y="24"/>
                    <a:pt x="19" y="25"/>
                    <a:pt x="17" y="25"/>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2625725" y="2160588"/>
              <a:ext cx="76200" cy="115888"/>
            </a:xfrm>
            <a:custGeom>
              <a:avLst/>
              <a:gdLst>
                <a:gd name="T0" fmla="*/ 0 w 20"/>
                <a:gd name="T1" fmla="*/ 22 h 31"/>
                <a:gd name="T2" fmla="*/ 0 w 20"/>
                <a:gd name="T3" fmla="*/ 22 h 31"/>
                <a:gd name="T4" fmla="*/ 5 w 20"/>
                <a:gd name="T5" fmla="*/ 15 h 31"/>
                <a:gd name="T6" fmla="*/ 10 w 20"/>
                <a:gd name="T7" fmla="*/ 19 h 31"/>
                <a:gd name="T8" fmla="*/ 9 w 20"/>
                <a:gd name="T9" fmla="*/ 21 h 31"/>
                <a:gd name="T10" fmla="*/ 7 w 20"/>
                <a:gd name="T11" fmla="*/ 20 h 31"/>
                <a:gd name="T12" fmla="*/ 5 w 20"/>
                <a:gd name="T13" fmla="*/ 18 h 31"/>
                <a:gd name="T14" fmla="*/ 3 w 20"/>
                <a:gd name="T15" fmla="*/ 22 h 31"/>
                <a:gd name="T16" fmla="*/ 3 w 20"/>
                <a:gd name="T17" fmla="*/ 22 h 31"/>
                <a:gd name="T18" fmla="*/ 8 w 20"/>
                <a:gd name="T19" fmla="*/ 28 h 31"/>
                <a:gd name="T20" fmla="*/ 10 w 20"/>
                <a:gd name="T21" fmla="*/ 28 h 31"/>
                <a:gd name="T22" fmla="*/ 17 w 20"/>
                <a:gd name="T23" fmla="*/ 14 h 31"/>
                <a:gd name="T24" fmla="*/ 17 w 20"/>
                <a:gd name="T25" fmla="*/ 11 h 31"/>
                <a:gd name="T26" fmla="*/ 15 w 20"/>
                <a:gd name="T27" fmla="*/ 2 h 31"/>
                <a:gd name="T28" fmla="*/ 15 w 20"/>
                <a:gd name="T29" fmla="*/ 2 h 31"/>
                <a:gd name="T30" fmla="*/ 16 w 20"/>
                <a:gd name="T31" fmla="*/ 0 h 31"/>
                <a:gd name="T32" fmla="*/ 17 w 20"/>
                <a:gd name="T33" fmla="*/ 1 h 31"/>
                <a:gd name="T34" fmla="*/ 20 w 20"/>
                <a:gd name="T35" fmla="*/ 11 h 31"/>
                <a:gd name="T36" fmla="*/ 20 w 20"/>
                <a:gd name="T37" fmla="*/ 14 h 31"/>
                <a:gd name="T38" fmla="*/ 11 w 20"/>
                <a:gd name="T39" fmla="*/ 31 h 31"/>
                <a:gd name="T40" fmla="*/ 8 w 20"/>
                <a:gd name="T41" fmla="*/ 31 h 31"/>
                <a:gd name="T42" fmla="*/ 0 w 20"/>
                <a:gd name="T43"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31">
                  <a:moveTo>
                    <a:pt x="0" y="22"/>
                  </a:moveTo>
                  <a:cubicBezTo>
                    <a:pt x="0" y="22"/>
                    <a:pt x="0" y="22"/>
                    <a:pt x="0" y="22"/>
                  </a:cubicBezTo>
                  <a:cubicBezTo>
                    <a:pt x="0" y="18"/>
                    <a:pt x="2" y="15"/>
                    <a:pt x="5" y="15"/>
                  </a:cubicBezTo>
                  <a:cubicBezTo>
                    <a:pt x="8" y="15"/>
                    <a:pt x="9" y="17"/>
                    <a:pt x="10" y="19"/>
                  </a:cubicBezTo>
                  <a:cubicBezTo>
                    <a:pt x="10" y="20"/>
                    <a:pt x="10" y="21"/>
                    <a:pt x="9" y="21"/>
                  </a:cubicBezTo>
                  <a:cubicBezTo>
                    <a:pt x="8" y="21"/>
                    <a:pt x="7" y="21"/>
                    <a:pt x="7" y="20"/>
                  </a:cubicBezTo>
                  <a:cubicBezTo>
                    <a:pt x="7" y="18"/>
                    <a:pt x="6" y="18"/>
                    <a:pt x="5" y="18"/>
                  </a:cubicBezTo>
                  <a:cubicBezTo>
                    <a:pt x="4" y="18"/>
                    <a:pt x="3" y="19"/>
                    <a:pt x="3" y="22"/>
                  </a:cubicBezTo>
                  <a:cubicBezTo>
                    <a:pt x="3" y="22"/>
                    <a:pt x="3" y="22"/>
                    <a:pt x="3" y="22"/>
                  </a:cubicBezTo>
                  <a:cubicBezTo>
                    <a:pt x="3" y="25"/>
                    <a:pt x="5" y="28"/>
                    <a:pt x="8" y="28"/>
                  </a:cubicBezTo>
                  <a:cubicBezTo>
                    <a:pt x="9" y="28"/>
                    <a:pt x="9" y="28"/>
                    <a:pt x="10" y="28"/>
                  </a:cubicBezTo>
                  <a:cubicBezTo>
                    <a:pt x="14" y="26"/>
                    <a:pt x="16" y="19"/>
                    <a:pt x="17" y="14"/>
                  </a:cubicBezTo>
                  <a:cubicBezTo>
                    <a:pt x="17" y="13"/>
                    <a:pt x="17" y="12"/>
                    <a:pt x="17" y="11"/>
                  </a:cubicBezTo>
                  <a:cubicBezTo>
                    <a:pt x="17" y="8"/>
                    <a:pt x="16" y="6"/>
                    <a:pt x="15" y="2"/>
                  </a:cubicBezTo>
                  <a:cubicBezTo>
                    <a:pt x="15" y="2"/>
                    <a:pt x="15" y="2"/>
                    <a:pt x="15" y="2"/>
                  </a:cubicBezTo>
                  <a:cubicBezTo>
                    <a:pt x="14" y="2"/>
                    <a:pt x="15" y="1"/>
                    <a:pt x="16" y="0"/>
                  </a:cubicBezTo>
                  <a:cubicBezTo>
                    <a:pt x="16" y="0"/>
                    <a:pt x="17" y="1"/>
                    <a:pt x="17" y="1"/>
                  </a:cubicBezTo>
                  <a:cubicBezTo>
                    <a:pt x="19" y="5"/>
                    <a:pt x="20" y="8"/>
                    <a:pt x="20" y="11"/>
                  </a:cubicBezTo>
                  <a:cubicBezTo>
                    <a:pt x="20" y="12"/>
                    <a:pt x="20" y="13"/>
                    <a:pt x="20" y="14"/>
                  </a:cubicBezTo>
                  <a:cubicBezTo>
                    <a:pt x="19" y="19"/>
                    <a:pt x="18" y="28"/>
                    <a:pt x="11" y="31"/>
                  </a:cubicBezTo>
                  <a:cubicBezTo>
                    <a:pt x="10" y="31"/>
                    <a:pt x="9" y="31"/>
                    <a:pt x="8" y="31"/>
                  </a:cubicBezTo>
                  <a:cubicBezTo>
                    <a:pt x="3" y="31"/>
                    <a:pt x="0" y="26"/>
                    <a:pt x="0" y="2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2493963" y="2065338"/>
              <a:ext cx="90488" cy="90488"/>
            </a:xfrm>
            <a:custGeom>
              <a:avLst/>
              <a:gdLst>
                <a:gd name="T0" fmla="*/ 1 w 24"/>
                <a:gd name="T1" fmla="*/ 20 h 24"/>
                <a:gd name="T2" fmla="*/ 0 w 24"/>
                <a:gd name="T3" fmla="*/ 17 h 24"/>
                <a:gd name="T4" fmla="*/ 1 w 24"/>
                <a:gd name="T5" fmla="*/ 12 h 24"/>
                <a:gd name="T6" fmla="*/ 10 w 24"/>
                <a:gd name="T7" fmla="*/ 4 h 24"/>
                <a:gd name="T8" fmla="*/ 22 w 24"/>
                <a:gd name="T9" fmla="*/ 0 h 24"/>
                <a:gd name="T10" fmla="*/ 22 w 24"/>
                <a:gd name="T11" fmla="*/ 0 h 24"/>
                <a:gd name="T12" fmla="*/ 24 w 24"/>
                <a:gd name="T13" fmla="*/ 2 h 24"/>
                <a:gd name="T14" fmla="*/ 22 w 24"/>
                <a:gd name="T15" fmla="*/ 3 h 24"/>
                <a:gd name="T16" fmla="*/ 11 w 24"/>
                <a:gd name="T17" fmla="*/ 6 h 24"/>
                <a:gd name="T18" fmla="*/ 4 w 24"/>
                <a:gd name="T19" fmla="*/ 13 h 24"/>
                <a:gd name="T20" fmla="*/ 3 w 24"/>
                <a:gd name="T21" fmla="*/ 17 h 24"/>
                <a:gd name="T22" fmla="*/ 4 w 24"/>
                <a:gd name="T23" fmla="*/ 19 h 24"/>
                <a:gd name="T24" fmla="*/ 8 w 24"/>
                <a:gd name="T25" fmla="*/ 21 h 24"/>
                <a:gd name="T26" fmla="*/ 9 w 24"/>
                <a:gd name="T27" fmla="*/ 21 h 24"/>
                <a:gd name="T28" fmla="*/ 11 w 24"/>
                <a:gd name="T29" fmla="*/ 19 h 24"/>
                <a:gd name="T30" fmla="*/ 9 w 24"/>
                <a:gd name="T31" fmla="*/ 17 h 24"/>
                <a:gd name="T32" fmla="*/ 9 w 24"/>
                <a:gd name="T33" fmla="*/ 15 h 24"/>
                <a:gd name="T34" fmla="*/ 11 w 24"/>
                <a:gd name="T35" fmla="*/ 14 h 24"/>
                <a:gd name="T36" fmla="*/ 14 w 24"/>
                <a:gd name="T37" fmla="*/ 19 h 24"/>
                <a:gd name="T38" fmla="*/ 10 w 24"/>
                <a:gd name="T39" fmla="*/ 24 h 24"/>
                <a:gd name="T40" fmla="*/ 8 w 24"/>
                <a:gd name="T41" fmla="*/ 24 h 24"/>
                <a:gd name="T42" fmla="*/ 1 w 24"/>
                <a:gd name="T43"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24">
                  <a:moveTo>
                    <a:pt x="1" y="20"/>
                  </a:moveTo>
                  <a:cubicBezTo>
                    <a:pt x="0" y="19"/>
                    <a:pt x="0" y="18"/>
                    <a:pt x="0" y="17"/>
                  </a:cubicBezTo>
                  <a:cubicBezTo>
                    <a:pt x="0" y="15"/>
                    <a:pt x="0" y="13"/>
                    <a:pt x="1" y="12"/>
                  </a:cubicBezTo>
                  <a:cubicBezTo>
                    <a:pt x="2" y="8"/>
                    <a:pt x="6" y="5"/>
                    <a:pt x="10" y="4"/>
                  </a:cubicBezTo>
                  <a:cubicBezTo>
                    <a:pt x="13" y="2"/>
                    <a:pt x="18" y="0"/>
                    <a:pt x="22" y="0"/>
                  </a:cubicBezTo>
                  <a:cubicBezTo>
                    <a:pt x="22" y="0"/>
                    <a:pt x="22" y="0"/>
                    <a:pt x="22" y="0"/>
                  </a:cubicBezTo>
                  <a:cubicBezTo>
                    <a:pt x="23" y="0"/>
                    <a:pt x="24" y="1"/>
                    <a:pt x="24" y="2"/>
                  </a:cubicBezTo>
                  <a:cubicBezTo>
                    <a:pt x="24" y="3"/>
                    <a:pt x="23" y="3"/>
                    <a:pt x="22" y="3"/>
                  </a:cubicBezTo>
                  <a:cubicBezTo>
                    <a:pt x="19" y="3"/>
                    <a:pt x="14" y="5"/>
                    <a:pt x="11" y="6"/>
                  </a:cubicBezTo>
                  <a:cubicBezTo>
                    <a:pt x="8" y="8"/>
                    <a:pt x="5" y="10"/>
                    <a:pt x="4" y="13"/>
                  </a:cubicBezTo>
                  <a:cubicBezTo>
                    <a:pt x="3" y="14"/>
                    <a:pt x="3" y="15"/>
                    <a:pt x="3" y="17"/>
                  </a:cubicBezTo>
                  <a:cubicBezTo>
                    <a:pt x="3" y="18"/>
                    <a:pt x="3" y="18"/>
                    <a:pt x="4" y="19"/>
                  </a:cubicBezTo>
                  <a:cubicBezTo>
                    <a:pt x="4" y="20"/>
                    <a:pt x="6" y="21"/>
                    <a:pt x="8" y="21"/>
                  </a:cubicBezTo>
                  <a:cubicBezTo>
                    <a:pt x="8" y="21"/>
                    <a:pt x="9" y="21"/>
                    <a:pt x="9" y="21"/>
                  </a:cubicBezTo>
                  <a:cubicBezTo>
                    <a:pt x="10" y="21"/>
                    <a:pt x="11" y="20"/>
                    <a:pt x="11" y="19"/>
                  </a:cubicBezTo>
                  <a:cubicBezTo>
                    <a:pt x="11" y="18"/>
                    <a:pt x="10" y="18"/>
                    <a:pt x="9" y="17"/>
                  </a:cubicBezTo>
                  <a:cubicBezTo>
                    <a:pt x="9" y="17"/>
                    <a:pt x="8" y="16"/>
                    <a:pt x="9" y="15"/>
                  </a:cubicBezTo>
                  <a:cubicBezTo>
                    <a:pt x="9" y="14"/>
                    <a:pt x="10" y="14"/>
                    <a:pt x="11" y="14"/>
                  </a:cubicBezTo>
                  <a:cubicBezTo>
                    <a:pt x="13" y="15"/>
                    <a:pt x="14" y="17"/>
                    <a:pt x="14" y="19"/>
                  </a:cubicBezTo>
                  <a:cubicBezTo>
                    <a:pt x="14" y="21"/>
                    <a:pt x="12" y="23"/>
                    <a:pt x="10" y="24"/>
                  </a:cubicBezTo>
                  <a:cubicBezTo>
                    <a:pt x="9" y="24"/>
                    <a:pt x="8" y="24"/>
                    <a:pt x="8" y="24"/>
                  </a:cubicBezTo>
                  <a:cubicBezTo>
                    <a:pt x="5" y="24"/>
                    <a:pt x="3" y="23"/>
                    <a:pt x="1" y="2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468563" y="1998663"/>
              <a:ext cx="115888" cy="77788"/>
            </a:xfrm>
            <a:custGeom>
              <a:avLst/>
              <a:gdLst>
                <a:gd name="T0" fmla="*/ 22 w 31"/>
                <a:gd name="T1" fmla="*/ 21 h 21"/>
                <a:gd name="T2" fmla="*/ 18 w 31"/>
                <a:gd name="T3" fmla="*/ 21 h 21"/>
                <a:gd name="T4" fmla="*/ 1 w 31"/>
                <a:gd name="T5" fmla="*/ 12 h 21"/>
                <a:gd name="T6" fmla="*/ 0 w 31"/>
                <a:gd name="T7" fmla="*/ 9 h 21"/>
                <a:gd name="T8" fmla="*/ 9 w 31"/>
                <a:gd name="T9" fmla="*/ 0 h 21"/>
                <a:gd name="T10" fmla="*/ 10 w 31"/>
                <a:gd name="T11" fmla="*/ 0 h 21"/>
                <a:gd name="T12" fmla="*/ 16 w 31"/>
                <a:gd name="T13" fmla="*/ 6 h 21"/>
                <a:gd name="T14" fmla="*/ 12 w 31"/>
                <a:gd name="T15" fmla="*/ 11 h 21"/>
                <a:gd name="T16" fmla="*/ 10 w 31"/>
                <a:gd name="T17" fmla="*/ 10 h 21"/>
                <a:gd name="T18" fmla="*/ 11 w 31"/>
                <a:gd name="T19" fmla="*/ 8 h 21"/>
                <a:gd name="T20" fmla="*/ 13 w 31"/>
                <a:gd name="T21" fmla="*/ 6 h 21"/>
                <a:gd name="T22" fmla="*/ 9 w 31"/>
                <a:gd name="T23" fmla="*/ 3 h 21"/>
                <a:gd name="T24" fmla="*/ 9 w 31"/>
                <a:gd name="T25" fmla="*/ 3 h 21"/>
                <a:gd name="T26" fmla="*/ 3 w 31"/>
                <a:gd name="T27" fmla="*/ 9 h 21"/>
                <a:gd name="T28" fmla="*/ 4 w 31"/>
                <a:gd name="T29" fmla="*/ 10 h 21"/>
                <a:gd name="T30" fmla="*/ 18 w 31"/>
                <a:gd name="T31" fmla="*/ 18 h 21"/>
                <a:gd name="T32" fmla="*/ 22 w 31"/>
                <a:gd name="T33" fmla="*/ 18 h 21"/>
                <a:gd name="T34" fmla="*/ 29 w 31"/>
                <a:gd name="T35" fmla="*/ 17 h 21"/>
                <a:gd name="T36" fmla="*/ 31 w 31"/>
                <a:gd name="T37" fmla="*/ 18 h 21"/>
                <a:gd name="T38" fmla="*/ 30 w 31"/>
                <a:gd name="T39" fmla="*/ 20 h 21"/>
                <a:gd name="T40" fmla="*/ 22 w 31"/>
                <a:gd name="T4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1">
                  <a:moveTo>
                    <a:pt x="22" y="21"/>
                  </a:moveTo>
                  <a:cubicBezTo>
                    <a:pt x="21" y="21"/>
                    <a:pt x="19" y="21"/>
                    <a:pt x="18" y="21"/>
                  </a:cubicBezTo>
                  <a:cubicBezTo>
                    <a:pt x="13" y="20"/>
                    <a:pt x="4" y="18"/>
                    <a:pt x="1" y="12"/>
                  </a:cubicBezTo>
                  <a:cubicBezTo>
                    <a:pt x="1" y="11"/>
                    <a:pt x="0" y="10"/>
                    <a:pt x="0" y="9"/>
                  </a:cubicBezTo>
                  <a:cubicBezTo>
                    <a:pt x="0" y="4"/>
                    <a:pt x="5" y="0"/>
                    <a:pt x="9" y="0"/>
                  </a:cubicBezTo>
                  <a:cubicBezTo>
                    <a:pt x="9" y="0"/>
                    <a:pt x="10" y="0"/>
                    <a:pt x="10" y="0"/>
                  </a:cubicBezTo>
                  <a:cubicBezTo>
                    <a:pt x="13" y="0"/>
                    <a:pt x="16" y="3"/>
                    <a:pt x="16" y="6"/>
                  </a:cubicBezTo>
                  <a:cubicBezTo>
                    <a:pt x="17" y="9"/>
                    <a:pt x="15" y="11"/>
                    <a:pt x="12" y="11"/>
                  </a:cubicBezTo>
                  <a:cubicBezTo>
                    <a:pt x="11" y="11"/>
                    <a:pt x="10" y="11"/>
                    <a:pt x="10" y="10"/>
                  </a:cubicBezTo>
                  <a:cubicBezTo>
                    <a:pt x="10" y="9"/>
                    <a:pt x="11" y="8"/>
                    <a:pt x="11" y="8"/>
                  </a:cubicBezTo>
                  <a:cubicBezTo>
                    <a:pt x="13" y="8"/>
                    <a:pt x="13" y="7"/>
                    <a:pt x="13" y="6"/>
                  </a:cubicBezTo>
                  <a:cubicBezTo>
                    <a:pt x="13" y="5"/>
                    <a:pt x="12" y="3"/>
                    <a:pt x="9" y="3"/>
                  </a:cubicBezTo>
                  <a:cubicBezTo>
                    <a:pt x="9" y="3"/>
                    <a:pt x="9" y="3"/>
                    <a:pt x="9" y="3"/>
                  </a:cubicBezTo>
                  <a:cubicBezTo>
                    <a:pt x="6" y="3"/>
                    <a:pt x="3" y="6"/>
                    <a:pt x="3" y="9"/>
                  </a:cubicBezTo>
                  <a:cubicBezTo>
                    <a:pt x="3" y="9"/>
                    <a:pt x="3" y="10"/>
                    <a:pt x="4" y="10"/>
                  </a:cubicBezTo>
                  <a:cubicBezTo>
                    <a:pt x="5" y="15"/>
                    <a:pt x="13" y="17"/>
                    <a:pt x="18" y="18"/>
                  </a:cubicBezTo>
                  <a:cubicBezTo>
                    <a:pt x="20" y="18"/>
                    <a:pt x="21" y="18"/>
                    <a:pt x="22" y="18"/>
                  </a:cubicBezTo>
                  <a:cubicBezTo>
                    <a:pt x="24" y="18"/>
                    <a:pt x="26" y="18"/>
                    <a:pt x="29" y="17"/>
                  </a:cubicBezTo>
                  <a:cubicBezTo>
                    <a:pt x="30" y="16"/>
                    <a:pt x="31" y="17"/>
                    <a:pt x="31" y="18"/>
                  </a:cubicBezTo>
                  <a:cubicBezTo>
                    <a:pt x="31" y="18"/>
                    <a:pt x="31" y="19"/>
                    <a:pt x="30" y="20"/>
                  </a:cubicBezTo>
                  <a:cubicBezTo>
                    <a:pt x="27" y="21"/>
                    <a:pt x="25" y="21"/>
                    <a:pt x="22" y="21"/>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2581275" y="1874838"/>
              <a:ext cx="93663" cy="93663"/>
            </a:xfrm>
            <a:custGeom>
              <a:avLst/>
              <a:gdLst>
                <a:gd name="T0" fmla="*/ 23 w 25"/>
                <a:gd name="T1" fmla="*/ 25 h 25"/>
                <a:gd name="T2" fmla="*/ 22 w 25"/>
                <a:gd name="T3" fmla="*/ 24 h 25"/>
                <a:gd name="T4" fmla="*/ 22 w 25"/>
                <a:gd name="T5" fmla="*/ 23 h 25"/>
                <a:gd name="T6" fmla="*/ 18 w 25"/>
                <a:gd name="T7" fmla="*/ 11 h 25"/>
                <a:gd name="T8" fmla="*/ 11 w 25"/>
                <a:gd name="T9" fmla="*/ 3 h 25"/>
                <a:gd name="T10" fmla="*/ 8 w 25"/>
                <a:gd name="T11" fmla="*/ 3 h 25"/>
                <a:gd name="T12" fmla="*/ 4 w 25"/>
                <a:gd name="T13" fmla="*/ 5 h 25"/>
                <a:gd name="T14" fmla="*/ 3 w 25"/>
                <a:gd name="T15" fmla="*/ 6 h 25"/>
                <a:gd name="T16" fmla="*/ 4 w 25"/>
                <a:gd name="T17" fmla="*/ 9 h 25"/>
                <a:gd name="T18" fmla="*/ 6 w 25"/>
                <a:gd name="T19" fmla="*/ 10 h 25"/>
                <a:gd name="T20" fmla="*/ 7 w 25"/>
                <a:gd name="T21" fmla="*/ 9 h 25"/>
                <a:gd name="T22" fmla="*/ 9 w 25"/>
                <a:gd name="T23" fmla="*/ 10 h 25"/>
                <a:gd name="T24" fmla="*/ 8 w 25"/>
                <a:gd name="T25" fmla="*/ 12 h 25"/>
                <a:gd name="T26" fmla="*/ 6 w 25"/>
                <a:gd name="T27" fmla="*/ 13 h 25"/>
                <a:gd name="T28" fmla="*/ 0 w 25"/>
                <a:gd name="T29" fmla="*/ 6 h 25"/>
                <a:gd name="T30" fmla="*/ 1 w 25"/>
                <a:gd name="T31" fmla="*/ 3 h 25"/>
                <a:gd name="T32" fmla="*/ 8 w 25"/>
                <a:gd name="T33" fmla="*/ 0 h 25"/>
                <a:gd name="T34" fmla="*/ 12 w 25"/>
                <a:gd name="T35" fmla="*/ 1 h 25"/>
                <a:gd name="T36" fmla="*/ 20 w 25"/>
                <a:gd name="T37" fmla="*/ 10 h 25"/>
                <a:gd name="T38" fmla="*/ 25 w 25"/>
                <a:gd name="T39" fmla="*/ 23 h 25"/>
                <a:gd name="T40" fmla="*/ 25 w 25"/>
                <a:gd name="T41" fmla="*/ 24 h 25"/>
                <a:gd name="T42" fmla="*/ 25 w 25"/>
                <a:gd name="T43" fmla="*/ 24 h 25"/>
                <a:gd name="T44" fmla="*/ 23 w 25"/>
                <a:gd name="T45" fmla="*/ 25 h 25"/>
                <a:gd name="T46" fmla="*/ 23 w 25"/>
                <a:gd name="T4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 h="25">
                  <a:moveTo>
                    <a:pt x="23" y="25"/>
                  </a:moveTo>
                  <a:cubicBezTo>
                    <a:pt x="22" y="25"/>
                    <a:pt x="21" y="24"/>
                    <a:pt x="22" y="24"/>
                  </a:cubicBezTo>
                  <a:cubicBezTo>
                    <a:pt x="22" y="23"/>
                    <a:pt x="22" y="23"/>
                    <a:pt x="22" y="23"/>
                  </a:cubicBezTo>
                  <a:cubicBezTo>
                    <a:pt x="22" y="19"/>
                    <a:pt x="19" y="14"/>
                    <a:pt x="18" y="11"/>
                  </a:cubicBezTo>
                  <a:cubicBezTo>
                    <a:pt x="16" y="7"/>
                    <a:pt x="14" y="5"/>
                    <a:pt x="11" y="3"/>
                  </a:cubicBezTo>
                  <a:cubicBezTo>
                    <a:pt x="10" y="3"/>
                    <a:pt x="9" y="3"/>
                    <a:pt x="8" y="3"/>
                  </a:cubicBezTo>
                  <a:cubicBezTo>
                    <a:pt x="6" y="3"/>
                    <a:pt x="4" y="3"/>
                    <a:pt x="4" y="5"/>
                  </a:cubicBezTo>
                  <a:cubicBezTo>
                    <a:pt x="3" y="5"/>
                    <a:pt x="3" y="6"/>
                    <a:pt x="3" y="6"/>
                  </a:cubicBezTo>
                  <a:cubicBezTo>
                    <a:pt x="3" y="7"/>
                    <a:pt x="4" y="8"/>
                    <a:pt x="4" y="9"/>
                  </a:cubicBezTo>
                  <a:cubicBezTo>
                    <a:pt x="5" y="9"/>
                    <a:pt x="5" y="10"/>
                    <a:pt x="6" y="10"/>
                  </a:cubicBezTo>
                  <a:cubicBezTo>
                    <a:pt x="6" y="10"/>
                    <a:pt x="6" y="10"/>
                    <a:pt x="7" y="9"/>
                  </a:cubicBezTo>
                  <a:cubicBezTo>
                    <a:pt x="7" y="9"/>
                    <a:pt x="8" y="9"/>
                    <a:pt x="9" y="10"/>
                  </a:cubicBezTo>
                  <a:cubicBezTo>
                    <a:pt x="9" y="11"/>
                    <a:pt x="9" y="12"/>
                    <a:pt x="8" y="12"/>
                  </a:cubicBezTo>
                  <a:cubicBezTo>
                    <a:pt x="7" y="12"/>
                    <a:pt x="6" y="13"/>
                    <a:pt x="6" y="13"/>
                  </a:cubicBezTo>
                  <a:cubicBezTo>
                    <a:pt x="2" y="12"/>
                    <a:pt x="0" y="9"/>
                    <a:pt x="0" y="6"/>
                  </a:cubicBezTo>
                  <a:cubicBezTo>
                    <a:pt x="0" y="5"/>
                    <a:pt x="1" y="4"/>
                    <a:pt x="1" y="3"/>
                  </a:cubicBezTo>
                  <a:cubicBezTo>
                    <a:pt x="2" y="1"/>
                    <a:pt x="5" y="0"/>
                    <a:pt x="8" y="0"/>
                  </a:cubicBezTo>
                  <a:cubicBezTo>
                    <a:pt x="9" y="0"/>
                    <a:pt x="11" y="0"/>
                    <a:pt x="12" y="1"/>
                  </a:cubicBezTo>
                  <a:cubicBezTo>
                    <a:pt x="16" y="2"/>
                    <a:pt x="19" y="6"/>
                    <a:pt x="20" y="10"/>
                  </a:cubicBezTo>
                  <a:cubicBezTo>
                    <a:pt x="22" y="13"/>
                    <a:pt x="25" y="18"/>
                    <a:pt x="25" y="23"/>
                  </a:cubicBezTo>
                  <a:cubicBezTo>
                    <a:pt x="25" y="23"/>
                    <a:pt x="25" y="24"/>
                    <a:pt x="25" y="24"/>
                  </a:cubicBezTo>
                  <a:cubicBezTo>
                    <a:pt x="25" y="24"/>
                    <a:pt x="25" y="24"/>
                    <a:pt x="25" y="24"/>
                  </a:cubicBezTo>
                  <a:cubicBezTo>
                    <a:pt x="24" y="25"/>
                    <a:pt x="24" y="25"/>
                    <a:pt x="23" y="25"/>
                  </a:cubicBezTo>
                  <a:cubicBezTo>
                    <a:pt x="23" y="25"/>
                    <a:pt x="23" y="25"/>
                    <a:pt x="23" y="2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2660650" y="1851025"/>
              <a:ext cx="74613" cy="120650"/>
            </a:xfrm>
            <a:custGeom>
              <a:avLst/>
              <a:gdLst>
                <a:gd name="T0" fmla="*/ 2 w 20"/>
                <a:gd name="T1" fmla="*/ 31 h 32"/>
                <a:gd name="T2" fmla="*/ 0 w 20"/>
                <a:gd name="T3" fmla="*/ 20 h 32"/>
                <a:gd name="T4" fmla="*/ 1 w 20"/>
                <a:gd name="T5" fmla="*/ 17 h 32"/>
                <a:gd name="T6" fmla="*/ 9 w 20"/>
                <a:gd name="T7" fmla="*/ 0 h 32"/>
                <a:gd name="T8" fmla="*/ 12 w 20"/>
                <a:gd name="T9" fmla="*/ 0 h 32"/>
                <a:gd name="T10" fmla="*/ 20 w 20"/>
                <a:gd name="T11" fmla="*/ 9 h 32"/>
                <a:gd name="T12" fmla="*/ 20 w 20"/>
                <a:gd name="T13" fmla="*/ 9 h 32"/>
                <a:gd name="T14" fmla="*/ 15 w 20"/>
                <a:gd name="T15" fmla="*/ 16 h 32"/>
                <a:gd name="T16" fmla="*/ 10 w 20"/>
                <a:gd name="T17" fmla="*/ 12 h 32"/>
                <a:gd name="T18" fmla="*/ 11 w 20"/>
                <a:gd name="T19" fmla="*/ 10 h 32"/>
                <a:gd name="T20" fmla="*/ 13 w 20"/>
                <a:gd name="T21" fmla="*/ 11 h 32"/>
                <a:gd name="T22" fmla="*/ 15 w 20"/>
                <a:gd name="T23" fmla="*/ 13 h 32"/>
                <a:gd name="T24" fmla="*/ 17 w 20"/>
                <a:gd name="T25" fmla="*/ 9 h 32"/>
                <a:gd name="T26" fmla="*/ 17 w 20"/>
                <a:gd name="T27" fmla="*/ 9 h 32"/>
                <a:gd name="T28" fmla="*/ 12 w 20"/>
                <a:gd name="T29" fmla="*/ 3 h 32"/>
                <a:gd name="T30" fmla="*/ 10 w 20"/>
                <a:gd name="T31" fmla="*/ 3 h 32"/>
                <a:gd name="T32" fmla="*/ 3 w 20"/>
                <a:gd name="T33" fmla="*/ 17 h 32"/>
                <a:gd name="T34" fmla="*/ 3 w 20"/>
                <a:gd name="T35" fmla="*/ 20 h 32"/>
                <a:gd name="T36" fmla="*/ 5 w 20"/>
                <a:gd name="T37" fmla="*/ 30 h 32"/>
                <a:gd name="T38" fmla="*/ 5 w 20"/>
                <a:gd name="T39" fmla="*/ 30 h 32"/>
                <a:gd name="T40" fmla="*/ 4 w 20"/>
                <a:gd name="T41" fmla="*/ 32 h 32"/>
                <a:gd name="T42" fmla="*/ 4 w 20"/>
                <a:gd name="T43" fmla="*/ 32 h 32"/>
                <a:gd name="T44" fmla="*/ 2 w 20"/>
                <a:gd name="T4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2">
                  <a:moveTo>
                    <a:pt x="2" y="31"/>
                  </a:moveTo>
                  <a:cubicBezTo>
                    <a:pt x="1" y="27"/>
                    <a:pt x="0" y="24"/>
                    <a:pt x="0" y="20"/>
                  </a:cubicBezTo>
                  <a:cubicBezTo>
                    <a:pt x="0" y="19"/>
                    <a:pt x="0" y="18"/>
                    <a:pt x="1" y="17"/>
                  </a:cubicBezTo>
                  <a:cubicBezTo>
                    <a:pt x="1" y="12"/>
                    <a:pt x="3" y="3"/>
                    <a:pt x="9" y="0"/>
                  </a:cubicBezTo>
                  <a:cubicBezTo>
                    <a:pt x="10" y="0"/>
                    <a:pt x="11" y="0"/>
                    <a:pt x="12" y="0"/>
                  </a:cubicBezTo>
                  <a:cubicBezTo>
                    <a:pt x="17" y="0"/>
                    <a:pt x="20" y="4"/>
                    <a:pt x="20" y="9"/>
                  </a:cubicBezTo>
                  <a:cubicBezTo>
                    <a:pt x="20" y="9"/>
                    <a:pt x="20" y="9"/>
                    <a:pt x="20" y="9"/>
                  </a:cubicBezTo>
                  <a:cubicBezTo>
                    <a:pt x="20" y="13"/>
                    <a:pt x="18" y="16"/>
                    <a:pt x="15" y="16"/>
                  </a:cubicBezTo>
                  <a:cubicBezTo>
                    <a:pt x="13" y="16"/>
                    <a:pt x="11" y="14"/>
                    <a:pt x="10" y="12"/>
                  </a:cubicBezTo>
                  <a:cubicBezTo>
                    <a:pt x="10" y="11"/>
                    <a:pt x="10" y="10"/>
                    <a:pt x="11" y="10"/>
                  </a:cubicBezTo>
                  <a:cubicBezTo>
                    <a:pt x="12" y="10"/>
                    <a:pt x="13" y="10"/>
                    <a:pt x="13" y="11"/>
                  </a:cubicBezTo>
                  <a:cubicBezTo>
                    <a:pt x="13" y="13"/>
                    <a:pt x="14" y="13"/>
                    <a:pt x="15" y="13"/>
                  </a:cubicBezTo>
                  <a:cubicBezTo>
                    <a:pt x="16" y="13"/>
                    <a:pt x="17" y="12"/>
                    <a:pt x="17" y="9"/>
                  </a:cubicBezTo>
                  <a:cubicBezTo>
                    <a:pt x="17" y="9"/>
                    <a:pt x="17" y="9"/>
                    <a:pt x="17" y="9"/>
                  </a:cubicBezTo>
                  <a:cubicBezTo>
                    <a:pt x="17" y="6"/>
                    <a:pt x="15" y="3"/>
                    <a:pt x="12" y="3"/>
                  </a:cubicBezTo>
                  <a:cubicBezTo>
                    <a:pt x="11" y="3"/>
                    <a:pt x="11" y="3"/>
                    <a:pt x="10" y="3"/>
                  </a:cubicBezTo>
                  <a:cubicBezTo>
                    <a:pt x="6" y="4"/>
                    <a:pt x="4" y="12"/>
                    <a:pt x="3" y="17"/>
                  </a:cubicBezTo>
                  <a:cubicBezTo>
                    <a:pt x="3" y="18"/>
                    <a:pt x="3" y="19"/>
                    <a:pt x="3" y="20"/>
                  </a:cubicBezTo>
                  <a:cubicBezTo>
                    <a:pt x="3" y="23"/>
                    <a:pt x="4" y="27"/>
                    <a:pt x="5" y="30"/>
                  </a:cubicBezTo>
                  <a:cubicBezTo>
                    <a:pt x="5" y="30"/>
                    <a:pt x="5" y="30"/>
                    <a:pt x="5" y="30"/>
                  </a:cubicBezTo>
                  <a:cubicBezTo>
                    <a:pt x="6" y="31"/>
                    <a:pt x="5" y="32"/>
                    <a:pt x="4" y="32"/>
                  </a:cubicBezTo>
                  <a:cubicBezTo>
                    <a:pt x="4" y="32"/>
                    <a:pt x="4" y="32"/>
                    <a:pt x="4" y="32"/>
                  </a:cubicBezTo>
                  <a:cubicBezTo>
                    <a:pt x="3" y="32"/>
                    <a:pt x="3" y="32"/>
                    <a:pt x="2" y="3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2655888" y="2035175"/>
              <a:ext cx="57150" cy="65088"/>
            </a:xfrm>
            <a:custGeom>
              <a:avLst/>
              <a:gdLst>
                <a:gd name="T0" fmla="*/ 5 w 15"/>
                <a:gd name="T1" fmla="*/ 15 h 17"/>
                <a:gd name="T2" fmla="*/ 15 w 15"/>
                <a:gd name="T3" fmla="*/ 7 h 17"/>
                <a:gd name="T4" fmla="*/ 2 w 15"/>
                <a:gd name="T5" fmla="*/ 6 h 17"/>
                <a:gd name="T6" fmla="*/ 5 w 15"/>
                <a:gd name="T7" fmla="*/ 15 h 17"/>
              </a:gdLst>
              <a:ahLst/>
              <a:cxnLst>
                <a:cxn ang="0">
                  <a:pos x="T0" y="T1"/>
                </a:cxn>
                <a:cxn ang="0">
                  <a:pos x="T2" y="T3"/>
                </a:cxn>
                <a:cxn ang="0">
                  <a:pos x="T4" y="T5"/>
                </a:cxn>
                <a:cxn ang="0">
                  <a:pos x="T6" y="T7"/>
                </a:cxn>
              </a:cxnLst>
              <a:rect l="0" t="0" r="r" b="b"/>
              <a:pathLst>
                <a:path w="15" h="17">
                  <a:moveTo>
                    <a:pt x="5" y="15"/>
                  </a:moveTo>
                  <a:cubicBezTo>
                    <a:pt x="10" y="17"/>
                    <a:pt x="15" y="13"/>
                    <a:pt x="15" y="7"/>
                  </a:cubicBezTo>
                  <a:cubicBezTo>
                    <a:pt x="14" y="0"/>
                    <a:pt x="4" y="0"/>
                    <a:pt x="2" y="6"/>
                  </a:cubicBezTo>
                  <a:cubicBezTo>
                    <a:pt x="0" y="9"/>
                    <a:pt x="1" y="14"/>
                    <a:pt x="5" y="15"/>
                  </a:cubicBezTo>
                  <a:close/>
                </a:path>
              </a:pathLst>
            </a:custGeom>
            <a:noFill/>
            <a:ln w="11113" cap="rnd">
              <a:solidFill>
                <a:srgbClr val="521C1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1598613" y="1960563"/>
              <a:ext cx="1163638" cy="1068388"/>
            </a:xfrm>
            <a:custGeom>
              <a:avLst/>
              <a:gdLst>
                <a:gd name="T0" fmla="*/ 304 w 309"/>
                <a:gd name="T1" fmla="*/ 284 h 284"/>
                <a:gd name="T2" fmla="*/ 300 w 309"/>
                <a:gd name="T3" fmla="*/ 279 h 284"/>
                <a:gd name="T4" fmla="*/ 301 w 309"/>
                <a:gd name="T5" fmla="*/ 275 h 284"/>
                <a:gd name="T6" fmla="*/ 243 w 309"/>
                <a:gd name="T7" fmla="*/ 209 h 284"/>
                <a:gd name="T8" fmla="*/ 128 w 309"/>
                <a:gd name="T9" fmla="*/ 198 h 284"/>
                <a:gd name="T10" fmla="*/ 21 w 309"/>
                <a:gd name="T11" fmla="*/ 155 h 284"/>
                <a:gd name="T12" fmla="*/ 0 w 309"/>
                <a:gd name="T13" fmla="*/ 100 h 284"/>
                <a:gd name="T14" fmla="*/ 100 w 309"/>
                <a:gd name="T15" fmla="*/ 0 h 284"/>
                <a:gd name="T16" fmla="*/ 164 w 309"/>
                <a:gd name="T17" fmla="*/ 45 h 284"/>
                <a:gd name="T18" fmla="*/ 170 w 309"/>
                <a:gd name="T19" fmla="*/ 72 h 284"/>
                <a:gd name="T20" fmla="*/ 111 w 309"/>
                <a:gd name="T21" fmla="*/ 131 h 284"/>
                <a:gd name="T22" fmla="*/ 71 w 309"/>
                <a:gd name="T23" fmla="*/ 97 h 284"/>
                <a:gd name="T24" fmla="*/ 70 w 309"/>
                <a:gd name="T25" fmla="*/ 91 h 284"/>
                <a:gd name="T26" fmla="*/ 98 w 309"/>
                <a:gd name="T27" fmla="*/ 61 h 284"/>
                <a:gd name="T28" fmla="*/ 118 w 309"/>
                <a:gd name="T29" fmla="*/ 74 h 284"/>
                <a:gd name="T30" fmla="*/ 117 w 309"/>
                <a:gd name="T31" fmla="*/ 79 h 284"/>
                <a:gd name="T32" fmla="*/ 111 w 309"/>
                <a:gd name="T33" fmla="*/ 78 h 284"/>
                <a:gd name="T34" fmla="*/ 98 w 309"/>
                <a:gd name="T35" fmla="*/ 69 h 284"/>
                <a:gd name="T36" fmla="*/ 84 w 309"/>
                <a:gd name="T37" fmla="*/ 76 h 284"/>
                <a:gd name="T38" fmla="*/ 78 w 309"/>
                <a:gd name="T39" fmla="*/ 91 h 284"/>
                <a:gd name="T40" fmla="*/ 78 w 309"/>
                <a:gd name="T41" fmla="*/ 95 h 284"/>
                <a:gd name="T42" fmla="*/ 111 w 309"/>
                <a:gd name="T43" fmla="*/ 123 h 284"/>
                <a:gd name="T44" fmla="*/ 146 w 309"/>
                <a:gd name="T45" fmla="*/ 108 h 284"/>
                <a:gd name="T46" fmla="*/ 162 w 309"/>
                <a:gd name="T47" fmla="*/ 72 h 284"/>
                <a:gd name="T48" fmla="*/ 157 w 309"/>
                <a:gd name="T49" fmla="*/ 48 h 284"/>
                <a:gd name="T50" fmla="*/ 100 w 309"/>
                <a:gd name="T51" fmla="*/ 8 h 284"/>
                <a:gd name="T52" fmla="*/ 38 w 309"/>
                <a:gd name="T53" fmla="*/ 36 h 284"/>
                <a:gd name="T54" fmla="*/ 8 w 309"/>
                <a:gd name="T55" fmla="*/ 100 h 284"/>
                <a:gd name="T56" fmla="*/ 27 w 309"/>
                <a:gd name="T57" fmla="*/ 149 h 284"/>
                <a:gd name="T58" fmla="*/ 128 w 309"/>
                <a:gd name="T59" fmla="*/ 190 h 284"/>
                <a:gd name="T60" fmla="*/ 245 w 309"/>
                <a:gd name="T61" fmla="*/ 201 h 284"/>
                <a:gd name="T62" fmla="*/ 309 w 309"/>
                <a:gd name="T63" fmla="*/ 275 h 284"/>
                <a:gd name="T64" fmla="*/ 308 w 309"/>
                <a:gd name="T65" fmla="*/ 280 h 284"/>
                <a:gd name="T66" fmla="*/ 304 w 309"/>
                <a:gd name="T67" fmla="*/ 284 h 284"/>
                <a:gd name="T68" fmla="*/ 304 w 309"/>
                <a:gd name="T69"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9" h="284">
                  <a:moveTo>
                    <a:pt x="304" y="284"/>
                  </a:moveTo>
                  <a:cubicBezTo>
                    <a:pt x="302" y="284"/>
                    <a:pt x="300" y="282"/>
                    <a:pt x="300" y="279"/>
                  </a:cubicBezTo>
                  <a:cubicBezTo>
                    <a:pt x="301" y="278"/>
                    <a:pt x="301" y="277"/>
                    <a:pt x="301" y="275"/>
                  </a:cubicBezTo>
                  <a:cubicBezTo>
                    <a:pt x="301" y="248"/>
                    <a:pt x="266" y="217"/>
                    <a:pt x="243" y="209"/>
                  </a:cubicBezTo>
                  <a:cubicBezTo>
                    <a:pt x="208" y="196"/>
                    <a:pt x="167" y="199"/>
                    <a:pt x="128" y="198"/>
                  </a:cubicBezTo>
                  <a:cubicBezTo>
                    <a:pt x="89" y="197"/>
                    <a:pt x="51" y="190"/>
                    <a:pt x="21" y="155"/>
                  </a:cubicBezTo>
                  <a:cubicBezTo>
                    <a:pt x="6" y="137"/>
                    <a:pt x="0" y="118"/>
                    <a:pt x="0" y="100"/>
                  </a:cubicBezTo>
                  <a:cubicBezTo>
                    <a:pt x="0" y="47"/>
                    <a:pt x="52" y="1"/>
                    <a:pt x="100" y="0"/>
                  </a:cubicBezTo>
                  <a:cubicBezTo>
                    <a:pt x="126" y="0"/>
                    <a:pt x="150" y="14"/>
                    <a:pt x="164" y="45"/>
                  </a:cubicBezTo>
                  <a:cubicBezTo>
                    <a:pt x="168" y="54"/>
                    <a:pt x="170" y="63"/>
                    <a:pt x="170" y="72"/>
                  </a:cubicBezTo>
                  <a:cubicBezTo>
                    <a:pt x="170" y="106"/>
                    <a:pt x="139" y="131"/>
                    <a:pt x="111" y="131"/>
                  </a:cubicBezTo>
                  <a:cubicBezTo>
                    <a:pt x="93" y="131"/>
                    <a:pt x="76" y="120"/>
                    <a:pt x="71" y="97"/>
                  </a:cubicBezTo>
                  <a:cubicBezTo>
                    <a:pt x="70" y="95"/>
                    <a:pt x="70" y="93"/>
                    <a:pt x="70" y="91"/>
                  </a:cubicBezTo>
                  <a:cubicBezTo>
                    <a:pt x="70" y="75"/>
                    <a:pt x="83" y="61"/>
                    <a:pt x="98" y="61"/>
                  </a:cubicBezTo>
                  <a:cubicBezTo>
                    <a:pt x="105" y="61"/>
                    <a:pt x="113" y="65"/>
                    <a:pt x="118" y="74"/>
                  </a:cubicBezTo>
                  <a:cubicBezTo>
                    <a:pt x="119" y="76"/>
                    <a:pt x="119" y="78"/>
                    <a:pt x="117" y="79"/>
                  </a:cubicBezTo>
                  <a:cubicBezTo>
                    <a:pt x="115" y="81"/>
                    <a:pt x="112" y="80"/>
                    <a:pt x="111" y="78"/>
                  </a:cubicBezTo>
                  <a:cubicBezTo>
                    <a:pt x="107" y="71"/>
                    <a:pt x="102" y="69"/>
                    <a:pt x="98" y="69"/>
                  </a:cubicBezTo>
                  <a:cubicBezTo>
                    <a:pt x="93" y="69"/>
                    <a:pt x="88" y="71"/>
                    <a:pt x="84" y="76"/>
                  </a:cubicBezTo>
                  <a:cubicBezTo>
                    <a:pt x="80" y="80"/>
                    <a:pt x="78" y="86"/>
                    <a:pt x="78" y="91"/>
                  </a:cubicBezTo>
                  <a:cubicBezTo>
                    <a:pt x="78" y="92"/>
                    <a:pt x="78" y="94"/>
                    <a:pt x="78" y="95"/>
                  </a:cubicBezTo>
                  <a:cubicBezTo>
                    <a:pt x="84" y="115"/>
                    <a:pt x="96" y="122"/>
                    <a:pt x="111" y="123"/>
                  </a:cubicBezTo>
                  <a:cubicBezTo>
                    <a:pt x="123" y="123"/>
                    <a:pt x="136" y="117"/>
                    <a:pt x="146" y="108"/>
                  </a:cubicBezTo>
                  <a:cubicBezTo>
                    <a:pt x="155" y="99"/>
                    <a:pt x="162" y="86"/>
                    <a:pt x="162" y="72"/>
                  </a:cubicBezTo>
                  <a:cubicBezTo>
                    <a:pt x="162" y="64"/>
                    <a:pt x="161" y="57"/>
                    <a:pt x="157" y="48"/>
                  </a:cubicBezTo>
                  <a:cubicBezTo>
                    <a:pt x="144" y="19"/>
                    <a:pt x="123" y="8"/>
                    <a:pt x="100" y="8"/>
                  </a:cubicBezTo>
                  <a:cubicBezTo>
                    <a:pt x="79" y="8"/>
                    <a:pt x="55" y="19"/>
                    <a:pt x="38" y="36"/>
                  </a:cubicBezTo>
                  <a:cubicBezTo>
                    <a:pt x="20" y="53"/>
                    <a:pt x="8" y="76"/>
                    <a:pt x="8" y="100"/>
                  </a:cubicBezTo>
                  <a:cubicBezTo>
                    <a:pt x="8" y="116"/>
                    <a:pt x="14" y="133"/>
                    <a:pt x="27" y="149"/>
                  </a:cubicBezTo>
                  <a:cubicBezTo>
                    <a:pt x="55" y="183"/>
                    <a:pt x="90" y="189"/>
                    <a:pt x="128" y="190"/>
                  </a:cubicBezTo>
                  <a:cubicBezTo>
                    <a:pt x="167" y="191"/>
                    <a:pt x="208" y="187"/>
                    <a:pt x="245" y="201"/>
                  </a:cubicBezTo>
                  <a:cubicBezTo>
                    <a:pt x="271" y="211"/>
                    <a:pt x="308" y="242"/>
                    <a:pt x="309" y="275"/>
                  </a:cubicBezTo>
                  <a:cubicBezTo>
                    <a:pt x="309" y="277"/>
                    <a:pt x="309" y="279"/>
                    <a:pt x="308" y="280"/>
                  </a:cubicBezTo>
                  <a:cubicBezTo>
                    <a:pt x="308" y="282"/>
                    <a:pt x="306" y="284"/>
                    <a:pt x="304" y="284"/>
                  </a:cubicBezTo>
                  <a:cubicBezTo>
                    <a:pt x="304" y="284"/>
                    <a:pt x="304" y="284"/>
                    <a:pt x="304" y="28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p:cNvSpPr>
            <p:nvPr/>
          </p:nvSpPr>
          <p:spPr bwMode="auto">
            <a:xfrm>
              <a:off x="1846263" y="4152900"/>
              <a:ext cx="114300" cy="1192213"/>
            </a:xfrm>
            <a:custGeom>
              <a:avLst/>
              <a:gdLst>
                <a:gd name="T0" fmla="*/ 22 w 30"/>
                <a:gd name="T1" fmla="*/ 314 h 317"/>
                <a:gd name="T2" fmla="*/ 7 w 30"/>
                <a:gd name="T3" fmla="*/ 213 h 317"/>
                <a:gd name="T4" fmla="*/ 0 w 30"/>
                <a:gd name="T5" fmla="*/ 117 h 317"/>
                <a:gd name="T6" fmla="*/ 18 w 30"/>
                <a:gd name="T7" fmla="*/ 3 h 317"/>
                <a:gd name="T8" fmla="*/ 23 w 30"/>
                <a:gd name="T9" fmla="*/ 1 h 317"/>
                <a:gd name="T10" fmla="*/ 26 w 30"/>
                <a:gd name="T11" fmla="*/ 6 h 317"/>
                <a:gd name="T12" fmla="*/ 8 w 30"/>
                <a:gd name="T13" fmla="*/ 117 h 317"/>
                <a:gd name="T14" fmla="*/ 15 w 30"/>
                <a:gd name="T15" fmla="*/ 212 h 317"/>
                <a:gd name="T16" fmla="*/ 30 w 30"/>
                <a:gd name="T17" fmla="*/ 313 h 317"/>
                <a:gd name="T18" fmla="*/ 30 w 30"/>
                <a:gd name="T19" fmla="*/ 313 h 317"/>
                <a:gd name="T20" fmla="*/ 27 w 30"/>
                <a:gd name="T21" fmla="*/ 317 h 317"/>
                <a:gd name="T22" fmla="*/ 26 w 30"/>
                <a:gd name="T23" fmla="*/ 317 h 317"/>
                <a:gd name="T24" fmla="*/ 22 w 30"/>
                <a:gd name="T25" fmla="*/ 314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17">
                  <a:moveTo>
                    <a:pt x="22" y="314"/>
                  </a:moveTo>
                  <a:cubicBezTo>
                    <a:pt x="17" y="281"/>
                    <a:pt x="12" y="247"/>
                    <a:pt x="7" y="213"/>
                  </a:cubicBezTo>
                  <a:cubicBezTo>
                    <a:pt x="3" y="183"/>
                    <a:pt x="0" y="150"/>
                    <a:pt x="0" y="117"/>
                  </a:cubicBezTo>
                  <a:cubicBezTo>
                    <a:pt x="0" y="77"/>
                    <a:pt x="4" y="38"/>
                    <a:pt x="18" y="3"/>
                  </a:cubicBezTo>
                  <a:cubicBezTo>
                    <a:pt x="19" y="1"/>
                    <a:pt x="21" y="0"/>
                    <a:pt x="23" y="1"/>
                  </a:cubicBezTo>
                  <a:cubicBezTo>
                    <a:pt x="25" y="2"/>
                    <a:pt x="26" y="4"/>
                    <a:pt x="26" y="6"/>
                  </a:cubicBezTo>
                  <a:cubicBezTo>
                    <a:pt x="12" y="40"/>
                    <a:pt x="8" y="78"/>
                    <a:pt x="8" y="117"/>
                  </a:cubicBezTo>
                  <a:cubicBezTo>
                    <a:pt x="8" y="149"/>
                    <a:pt x="11" y="182"/>
                    <a:pt x="15" y="212"/>
                  </a:cubicBezTo>
                  <a:cubicBezTo>
                    <a:pt x="20" y="246"/>
                    <a:pt x="25" y="280"/>
                    <a:pt x="30" y="313"/>
                  </a:cubicBezTo>
                  <a:cubicBezTo>
                    <a:pt x="30" y="313"/>
                    <a:pt x="30" y="313"/>
                    <a:pt x="30" y="313"/>
                  </a:cubicBezTo>
                  <a:cubicBezTo>
                    <a:pt x="30" y="315"/>
                    <a:pt x="29" y="317"/>
                    <a:pt x="27" y="317"/>
                  </a:cubicBezTo>
                  <a:cubicBezTo>
                    <a:pt x="26" y="317"/>
                    <a:pt x="26" y="317"/>
                    <a:pt x="26" y="317"/>
                  </a:cubicBezTo>
                  <a:cubicBezTo>
                    <a:pt x="24" y="317"/>
                    <a:pt x="22" y="316"/>
                    <a:pt x="22" y="31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p:cNvSpPr>
            <p:nvPr/>
          </p:nvSpPr>
          <p:spPr bwMode="auto">
            <a:xfrm>
              <a:off x="1997075" y="4125913"/>
              <a:ext cx="101600" cy="1114425"/>
            </a:xfrm>
            <a:custGeom>
              <a:avLst/>
              <a:gdLst>
                <a:gd name="T0" fmla="*/ 4 w 27"/>
                <a:gd name="T1" fmla="*/ 292 h 296"/>
                <a:gd name="T2" fmla="*/ 1 w 27"/>
                <a:gd name="T3" fmla="*/ 204 h 296"/>
                <a:gd name="T4" fmla="*/ 1 w 27"/>
                <a:gd name="T5" fmla="*/ 168 h 296"/>
                <a:gd name="T6" fmla="*/ 1 w 27"/>
                <a:gd name="T7" fmla="*/ 139 h 296"/>
                <a:gd name="T8" fmla="*/ 0 w 27"/>
                <a:gd name="T9" fmla="*/ 126 h 296"/>
                <a:gd name="T10" fmla="*/ 19 w 27"/>
                <a:gd name="T11" fmla="*/ 3 h 296"/>
                <a:gd name="T12" fmla="*/ 24 w 27"/>
                <a:gd name="T13" fmla="*/ 1 h 296"/>
                <a:gd name="T14" fmla="*/ 26 w 27"/>
                <a:gd name="T15" fmla="*/ 6 h 296"/>
                <a:gd name="T16" fmla="*/ 8 w 27"/>
                <a:gd name="T17" fmla="*/ 126 h 296"/>
                <a:gd name="T18" fmla="*/ 9 w 27"/>
                <a:gd name="T19" fmla="*/ 139 h 296"/>
                <a:gd name="T20" fmla="*/ 9 w 27"/>
                <a:gd name="T21" fmla="*/ 168 h 296"/>
                <a:gd name="T22" fmla="*/ 9 w 27"/>
                <a:gd name="T23" fmla="*/ 204 h 296"/>
                <a:gd name="T24" fmla="*/ 12 w 27"/>
                <a:gd name="T25" fmla="*/ 292 h 296"/>
                <a:gd name="T26" fmla="*/ 12 w 27"/>
                <a:gd name="T27" fmla="*/ 292 h 296"/>
                <a:gd name="T28" fmla="*/ 8 w 27"/>
                <a:gd name="T29" fmla="*/ 296 h 296"/>
                <a:gd name="T30" fmla="*/ 8 w 27"/>
                <a:gd name="T31" fmla="*/ 296 h 296"/>
                <a:gd name="T32" fmla="*/ 4 w 27"/>
                <a:gd name="T33" fmla="*/ 29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296">
                  <a:moveTo>
                    <a:pt x="4" y="292"/>
                  </a:moveTo>
                  <a:cubicBezTo>
                    <a:pt x="1" y="263"/>
                    <a:pt x="1" y="233"/>
                    <a:pt x="1" y="204"/>
                  </a:cubicBezTo>
                  <a:cubicBezTo>
                    <a:pt x="1" y="192"/>
                    <a:pt x="1" y="180"/>
                    <a:pt x="1" y="168"/>
                  </a:cubicBezTo>
                  <a:cubicBezTo>
                    <a:pt x="1" y="158"/>
                    <a:pt x="1" y="149"/>
                    <a:pt x="1" y="139"/>
                  </a:cubicBezTo>
                  <a:cubicBezTo>
                    <a:pt x="1" y="135"/>
                    <a:pt x="0" y="131"/>
                    <a:pt x="0" y="126"/>
                  </a:cubicBezTo>
                  <a:cubicBezTo>
                    <a:pt x="0" y="85"/>
                    <a:pt x="4" y="42"/>
                    <a:pt x="19" y="3"/>
                  </a:cubicBezTo>
                  <a:cubicBezTo>
                    <a:pt x="19" y="1"/>
                    <a:pt x="22" y="0"/>
                    <a:pt x="24" y="1"/>
                  </a:cubicBezTo>
                  <a:cubicBezTo>
                    <a:pt x="26" y="2"/>
                    <a:pt x="27" y="4"/>
                    <a:pt x="26" y="6"/>
                  </a:cubicBezTo>
                  <a:cubicBezTo>
                    <a:pt x="12" y="44"/>
                    <a:pt x="8" y="85"/>
                    <a:pt x="8" y="126"/>
                  </a:cubicBezTo>
                  <a:cubicBezTo>
                    <a:pt x="8" y="130"/>
                    <a:pt x="9" y="135"/>
                    <a:pt x="9" y="139"/>
                  </a:cubicBezTo>
                  <a:cubicBezTo>
                    <a:pt x="9" y="149"/>
                    <a:pt x="9" y="158"/>
                    <a:pt x="9" y="168"/>
                  </a:cubicBezTo>
                  <a:cubicBezTo>
                    <a:pt x="9" y="180"/>
                    <a:pt x="9" y="192"/>
                    <a:pt x="9" y="204"/>
                  </a:cubicBezTo>
                  <a:cubicBezTo>
                    <a:pt x="9" y="233"/>
                    <a:pt x="9" y="262"/>
                    <a:pt x="12" y="292"/>
                  </a:cubicBezTo>
                  <a:cubicBezTo>
                    <a:pt x="12" y="292"/>
                    <a:pt x="12" y="292"/>
                    <a:pt x="12" y="292"/>
                  </a:cubicBezTo>
                  <a:cubicBezTo>
                    <a:pt x="12" y="294"/>
                    <a:pt x="11" y="296"/>
                    <a:pt x="8" y="296"/>
                  </a:cubicBezTo>
                  <a:cubicBezTo>
                    <a:pt x="8" y="296"/>
                    <a:pt x="8" y="296"/>
                    <a:pt x="8" y="296"/>
                  </a:cubicBezTo>
                  <a:cubicBezTo>
                    <a:pt x="6" y="296"/>
                    <a:pt x="4" y="295"/>
                    <a:pt x="4" y="29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p:cNvSpPr>
            <p:nvPr/>
          </p:nvSpPr>
          <p:spPr bwMode="auto">
            <a:xfrm>
              <a:off x="2625725" y="4144963"/>
              <a:ext cx="106363" cy="1162050"/>
            </a:xfrm>
            <a:custGeom>
              <a:avLst/>
              <a:gdLst>
                <a:gd name="T0" fmla="*/ 14 w 28"/>
                <a:gd name="T1" fmla="*/ 307 h 309"/>
                <a:gd name="T2" fmla="*/ 8 w 28"/>
                <a:gd name="T3" fmla="*/ 267 h 309"/>
                <a:gd name="T4" fmla="*/ 8 w 28"/>
                <a:gd name="T5" fmla="*/ 258 h 309"/>
                <a:gd name="T6" fmla="*/ 8 w 28"/>
                <a:gd name="T7" fmla="*/ 245 h 309"/>
                <a:gd name="T8" fmla="*/ 4 w 28"/>
                <a:gd name="T9" fmla="*/ 201 h 309"/>
                <a:gd name="T10" fmla="*/ 0 w 28"/>
                <a:gd name="T11" fmla="*/ 128 h 309"/>
                <a:gd name="T12" fmla="*/ 19 w 28"/>
                <a:gd name="T13" fmla="*/ 3 h 309"/>
                <a:gd name="T14" fmla="*/ 25 w 28"/>
                <a:gd name="T15" fmla="*/ 1 h 309"/>
                <a:gd name="T16" fmla="*/ 27 w 28"/>
                <a:gd name="T17" fmla="*/ 6 h 309"/>
                <a:gd name="T18" fmla="*/ 8 w 28"/>
                <a:gd name="T19" fmla="*/ 128 h 309"/>
                <a:gd name="T20" fmla="*/ 12 w 28"/>
                <a:gd name="T21" fmla="*/ 201 h 309"/>
                <a:gd name="T22" fmla="*/ 16 w 28"/>
                <a:gd name="T23" fmla="*/ 244 h 309"/>
                <a:gd name="T24" fmla="*/ 16 w 28"/>
                <a:gd name="T25" fmla="*/ 258 h 309"/>
                <a:gd name="T26" fmla="*/ 16 w 28"/>
                <a:gd name="T27" fmla="*/ 267 h 309"/>
                <a:gd name="T28" fmla="*/ 21 w 28"/>
                <a:gd name="T29" fmla="*/ 303 h 309"/>
                <a:gd name="T30" fmla="*/ 21 w 28"/>
                <a:gd name="T31" fmla="*/ 303 h 309"/>
                <a:gd name="T32" fmla="*/ 20 w 28"/>
                <a:gd name="T33" fmla="*/ 309 h 309"/>
                <a:gd name="T34" fmla="*/ 18 w 28"/>
                <a:gd name="T35" fmla="*/ 309 h 309"/>
                <a:gd name="T36" fmla="*/ 14 w 28"/>
                <a:gd name="T37" fmla="*/ 30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09">
                  <a:moveTo>
                    <a:pt x="14" y="307"/>
                  </a:moveTo>
                  <a:cubicBezTo>
                    <a:pt x="9" y="296"/>
                    <a:pt x="8" y="281"/>
                    <a:pt x="8" y="267"/>
                  </a:cubicBezTo>
                  <a:cubicBezTo>
                    <a:pt x="8" y="264"/>
                    <a:pt x="8" y="261"/>
                    <a:pt x="8" y="258"/>
                  </a:cubicBezTo>
                  <a:cubicBezTo>
                    <a:pt x="8" y="254"/>
                    <a:pt x="8" y="249"/>
                    <a:pt x="8" y="245"/>
                  </a:cubicBezTo>
                  <a:cubicBezTo>
                    <a:pt x="7" y="231"/>
                    <a:pt x="5" y="216"/>
                    <a:pt x="4" y="201"/>
                  </a:cubicBezTo>
                  <a:cubicBezTo>
                    <a:pt x="2" y="177"/>
                    <a:pt x="0" y="153"/>
                    <a:pt x="0" y="128"/>
                  </a:cubicBezTo>
                  <a:cubicBezTo>
                    <a:pt x="0" y="85"/>
                    <a:pt x="5" y="42"/>
                    <a:pt x="19" y="3"/>
                  </a:cubicBezTo>
                  <a:cubicBezTo>
                    <a:pt x="20" y="1"/>
                    <a:pt x="22" y="0"/>
                    <a:pt x="25" y="1"/>
                  </a:cubicBezTo>
                  <a:cubicBezTo>
                    <a:pt x="27" y="2"/>
                    <a:pt x="28" y="4"/>
                    <a:pt x="27" y="6"/>
                  </a:cubicBezTo>
                  <a:cubicBezTo>
                    <a:pt x="13" y="44"/>
                    <a:pt x="8" y="86"/>
                    <a:pt x="8" y="128"/>
                  </a:cubicBezTo>
                  <a:cubicBezTo>
                    <a:pt x="8" y="152"/>
                    <a:pt x="10" y="177"/>
                    <a:pt x="12" y="201"/>
                  </a:cubicBezTo>
                  <a:cubicBezTo>
                    <a:pt x="13" y="215"/>
                    <a:pt x="15" y="230"/>
                    <a:pt x="16" y="244"/>
                  </a:cubicBezTo>
                  <a:cubicBezTo>
                    <a:pt x="16" y="249"/>
                    <a:pt x="16" y="254"/>
                    <a:pt x="16" y="258"/>
                  </a:cubicBezTo>
                  <a:cubicBezTo>
                    <a:pt x="16" y="261"/>
                    <a:pt x="16" y="264"/>
                    <a:pt x="16" y="267"/>
                  </a:cubicBezTo>
                  <a:cubicBezTo>
                    <a:pt x="16" y="281"/>
                    <a:pt x="17" y="295"/>
                    <a:pt x="21" y="303"/>
                  </a:cubicBezTo>
                  <a:cubicBezTo>
                    <a:pt x="21" y="303"/>
                    <a:pt x="21" y="303"/>
                    <a:pt x="21" y="303"/>
                  </a:cubicBezTo>
                  <a:cubicBezTo>
                    <a:pt x="23" y="305"/>
                    <a:pt x="22" y="308"/>
                    <a:pt x="20" y="309"/>
                  </a:cubicBezTo>
                  <a:cubicBezTo>
                    <a:pt x="19" y="309"/>
                    <a:pt x="19" y="309"/>
                    <a:pt x="18" y="309"/>
                  </a:cubicBezTo>
                  <a:cubicBezTo>
                    <a:pt x="17" y="309"/>
                    <a:pt x="15" y="308"/>
                    <a:pt x="14" y="307"/>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p:cNvSpPr>
            <p:nvPr/>
          </p:nvSpPr>
          <p:spPr bwMode="auto">
            <a:xfrm>
              <a:off x="2867025" y="4125913"/>
              <a:ext cx="260350" cy="708025"/>
            </a:xfrm>
            <a:custGeom>
              <a:avLst/>
              <a:gdLst>
                <a:gd name="T0" fmla="*/ 4 w 69"/>
                <a:gd name="T1" fmla="*/ 188 h 188"/>
                <a:gd name="T2" fmla="*/ 0 w 69"/>
                <a:gd name="T3" fmla="*/ 184 h 188"/>
                <a:gd name="T4" fmla="*/ 34 w 69"/>
                <a:gd name="T5" fmla="*/ 141 h 188"/>
                <a:gd name="T6" fmla="*/ 61 w 69"/>
                <a:gd name="T7" fmla="*/ 105 h 188"/>
                <a:gd name="T8" fmla="*/ 61 w 69"/>
                <a:gd name="T9" fmla="*/ 101 h 188"/>
                <a:gd name="T10" fmla="*/ 32 w 69"/>
                <a:gd name="T11" fmla="*/ 57 h 188"/>
                <a:gd name="T12" fmla="*/ 6 w 69"/>
                <a:gd name="T13" fmla="*/ 6 h 188"/>
                <a:gd name="T14" fmla="*/ 6 w 69"/>
                <a:gd name="T15" fmla="*/ 4 h 188"/>
                <a:gd name="T16" fmla="*/ 10 w 69"/>
                <a:gd name="T17" fmla="*/ 1 h 188"/>
                <a:gd name="T18" fmla="*/ 14 w 69"/>
                <a:gd name="T19" fmla="*/ 5 h 188"/>
                <a:gd name="T20" fmla="*/ 14 w 69"/>
                <a:gd name="T21" fmla="*/ 6 h 188"/>
                <a:gd name="T22" fmla="*/ 38 w 69"/>
                <a:gd name="T23" fmla="*/ 52 h 188"/>
                <a:gd name="T24" fmla="*/ 69 w 69"/>
                <a:gd name="T25" fmla="*/ 99 h 188"/>
                <a:gd name="T26" fmla="*/ 69 w 69"/>
                <a:gd name="T27" fmla="*/ 105 h 188"/>
                <a:gd name="T28" fmla="*/ 39 w 69"/>
                <a:gd name="T29" fmla="*/ 147 h 188"/>
                <a:gd name="T30" fmla="*/ 8 w 69"/>
                <a:gd name="T31" fmla="*/ 185 h 188"/>
                <a:gd name="T32" fmla="*/ 8 w 69"/>
                <a:gd name="T33" fmla="*/ 185 h 188"/>
                <a:gd name="T34" fmla="*/ 4 w 69"/>
                <a:gd name="T35" fmla="*/ 188 h 188"/>
                <a:gd name="T36" fmla="*/ 4 w 69"/>
                <a:gd name="T37"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188">
                  <a:moveTo>
                    <a:pt x="4" y="188"/>
                  </a:moveTo>
                  <a:cubicBezTo>
                    <a:pt x="2" y="188"/>
                    <a:pt x="0" y="186"/>
                    <a:pt x="0" y="184"/>
                  </a:cubicBezTo>
                  <a:cubicBezTo>
                    <a:pt x="3" y="164"/>
                    <a:pt x="19" y="152"/>
                    <a:pt x="34" y="141"/>
                  </a:cubicBezTo>
                  <a:cubicBezTo>
                    <a:pt x="49" y="129"/>
                    <a:pt x="61" y="119"/>
                    <a:pt x="61" y="105"/>
                  </a:cubicBezTo>
                  <a:cubicBezTo>
                    <a:pt x="61" y="104"/>
                    <a:pt x="61" y="102"/>
                    <a:pt x="61" y="101"/>
                  </a:cubicBezTo>
                  <a:cubicBezTo>
                    <a:pt x="58" y="83"/>
                    <a:pt x="45" y="71"/>
                    <a:pt x="32" y="57"/>
                  </a:cubicBezTo>
                  <a:cubicBezTo>
                    <a:pt x="19" y="43"/>
                    <a:pt x="6" y="28"/>
                    <a:pt x="6" y="6"/>
                  </a:cubicBezTo>
                  <a:cubicBezTo>
                    <a:pt x="6" y="6"/>
                    <a:pt x="6" y="5"/>
                    <a:pt x="6" y="4"/>
                  </a:cubicBezTo>
                  <a:cubicBezTo>
                    <a:pt x="6" y="2"/>
                    <a:pt x="8" y="0"/>
                    <a:pt x="10" y="1"/>
                  </a:cubicBezTo>
                  <a:cubicBezTo>
                    <a:pt x="13" y="1"/>
                    <a:pt x="14" y="3"/>
                    <a:pt x="14" y="5"/>
                  </a:cubicBezTo>
                  <a:cubicBezTo>
                    <a:pt x="14" y="5"/>
                    <a:pt x="14" y="6"/>
                    <a:pt x="14" y="6"/>
                  </a:cubicBezTo>
                  <a:cubicBezTo>
                    <a:pt x="14" y="25"/>
                    <a:pt x="25" y="38"/>
                    <a:pt x="38" y="52"/>
                  </a:cubicBezTo>
                  <a:cubicBezTo>
                    <a:pt x="50" y="65"/>
                    <a:pt x="65" y="79"/>
                    <a:pt x="69" y="99"/>
                  </a:cubicBezTo>
                  <a:cubicBezTo>
                    <a:pt x="69" y="101"/>
                    <a:pt x="69" y="103"/>
                    <a:pt x="69" y="105"/>
                  </a:cubicBezTo>
                  <a:cubicBezTo>
                    <a:pt x="69" y="124"/>
                    <a:pt x="53" y="136"/>
                    <a:pt x="39" y="147"/>
                  </a:cubicBezTo>
                  <a:cubicBezTo>
                    <a:pt x="24" y="159"/>
                    <a:pt x="10" y="170"/>
                    <a:pt x="8" y="185"/>
                  </a:cubicBezTo>
                  <a:cubicBezTo>
                    <a:pt x="8" y="185"/>
                    <a:pt x="8" y="185"/>
                    <a:pt x="8" y="185"/>
                  </a:cubicBezTo>
                  <a:cubicBezTo>
                    <a:pt x="8" y="187"/>
                    <a:pt x="6" y="188"/>
                    <a:pt x="4" y="188"/>
                  </a:cubicBezTo>
                  <a:cubicBezTo>
                    <a:pt x="4" y="188"/>
                    <a:pt x="4" y="188"/>
                    <a:pt x="4" y="18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1055688" y="2287588"/>
              <a:ext cx="573088" cy="552450"/>
            </a:xfrm>
            <a:custGeom>
              <a:avLst/>
              <a:gdLst>
                <a:gd name="T0" fmla="*/ 30 w 152"/>
                <a:gd name="T1" fmla="*/ 141 h 147"/>
                <a:gd name="T2" fmla="*/ 0 w 152"/>
                <a:gd name="T3" fmla="*/ 91 h 147"/>
                <a:gd name="T4" fmla="*/ 49 w 152"/>
                <a:gd name="T5" fmla="*/ 9 h 147"/>
                <a:gd name="T6" fmla="*/ 88 w 152"/>
                <a:gd name="T7" fmla="*/ 0 h 147"/>
                <a:gd name="T8" fmla="*/ 152 w 152"/>
                <a:gd name="T9" fmla="*/ 30 h 147"/>
                <a:gd name="T10" fmla="*/ 152 w 152"/>
                <a:gd name="T11" fmla="*/ 30 h 147"/>
                <a:gd name="T12" fmla="*/ 151 w 152"/>
                <a:gd name="T13" fmla="*/ 33 h 147"/>
                <a:gd name="T14" fmla="*/ 148 w 152"/>
                <a:gd name="T15" fmla="*/ 32 h 147"/>
                <a:gd name="T16" fmla="*/ 88 w 152"/>
                <a:gd name="T17" fmla="*/ 4 h 147"/>
                <a:gd name="T18" fmla="*/ 50 w 152"/>
                <a:gd name="T19" fmla="*/ 13 h 147"/>
                <a:gd name="T20" fmla="*/ 4 w 152"/>
                <a:gd name="T21" fmla="*/ 91 h 147"/>
                <a:gd name="T22" fmla="*/ 32 w 152"/>
                <a:gd name="T23" fmla="*/ 138 h 147"/>
                <a:gd name="T24" fmla="*/ 58 w 152"/>
                <a:gd name="T25" fmla="*/ 143 h 147"/>
                <a:gd name="T26" fmla="*/ 93 w 152"/>
                <a:gd name="T27" fmla="*/ 133 h 147"/>
                <a:gd name="T28" fmla="*/ 109 w 152"/>
                <a:gd name="T29" fmla="*/ 103 h 147"/>
                <a:gd name="T30" fmla="*/ 108 w 152"/>
                <a:gd name="T31" fmla="*/ 92 h 147"/>
                <a:gd name="T32" fmla="*/ 66 w 152"/>
                <a:gd name="T33" fmla="*/ 62 h 147"/>
                <a:gd name="T34" fmla="*/ 43 w 152"/>
                <a:gd name="T35" fmla="*/ 86 h 147"/>
                <a:gd name="T36" fmla="*/ 43 w 152"/>
                <a:gd name="T37" fmla="*/ 89 h 147"/>
                <a:gd name="T38" fmla="*/ 62 w 152"/>
                <a:gd name="T39" fmla="*/ 110 h 147"/>
                <a:gd name="T40" fmla="*/ 74 w 152"/>
                <a:gd name="T41" fmla="*/ 102 h 147"/>
                <a:gd name="T42" fmla="*/ 77 w 152"/>
                <a:gd name="T43" fmla="*/ 102 h 147"/>
                <a:gd name="T44" fmla="*/ 77 w 152"/>
                <a:gd name="T45" fmla="*/ 105 h 147"/>
                <a:gd name="T46" fmla="*/ 62 w 152"/>
                <a:gd name="T47" fmla="*/ 114 h 147"/>
                <a:gd name="T48" fmla="*/ 39 w 152"/>
                <a:gd name="T49" fmla="*/ 90 h 147"/>
                <a:gd name="T50" fmla="*/ 39 w 152"/>
                <a:gd name="T51" fmla="*/ 86 h 147"/>
                <a:gd name="T52" fmla="*/ 47 w 152"/>
                <a:gd name="T53" fmla="*/ 64 h 147"/>
                <a:gd name="T54" fmla="*/ 66 w 152"/>
                <a:gd name="T55" fmla="*/ 58 h 147"/>
                <a:gd name="T56" fmla="*/ 112 w 152"/>
                <a:gd name="T57" fmla="*/ 91 h 147"/>
                <a:gd name="T58" fmla="*/ 113 w 152"/>
                <a:gd name="T59" fmla="*/ 103 h 147"/>
                <a:gd name="T60" fmla="*/ 58 w 152"/>
                <a:gd name="T61" fmla="*/ 147 h 147"/>
                <a:gd name="T62" fmla="*/ 30 w 152"/>
                <a:gd name="T63" fmla="*/ 14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 h="147">
                  <a:moveTo>
                    <a:pt x="30" y="141"/>
                  </a:moveTo>
                  <a:cubicBezTo>
                    <a:pt x="9" y="130"/>
                    <a:pt x="0" y="111"/>
                    <a:pt x="0" y="91"/>
                  </a:cubicBezTo>
                  <a:cubicBezTo>
                    <a:pt x="0" y="59"/>
                    <a:pt x="21" y="24"/>
                    <a:pt x="49" y="9"/>
                  </a:cubicBezTo>
                  <a:cubicBezTo>
                    <a:pt x="60" y="3"/>
                    <a:pt x="74" y="0"/>
                    <a:pt x="88" y="0"/>
                  </a:cubicBezTo>
                  <a:cubicBezTo>
                    <a:pt x="114" y="0"/>
                    <a:pt x="140" y="10"/>
                    <a:pt x="152" y="30"/>
                  </a:cubicBezTo>
                  <a:cubicBezTo>
                    <a:pt x="152" y="30"/>
                    <a:pt x="152" y="30"/>
                    <a:pt x="152" y="30"/>
                  </a:cubicBezTo>
                  <a:cubicBezTo>
                    <a:pt x="152" y="31"/>
                    <a:pt x="152" y="32"/>
                    <a:pt x="151" y="33"/>
                  </a:cubicBezTo>
                  <a:cubicBezTo>
                    <a:pt x="150" y="34"/>
                    <a:pt x="149" y="33"/>
                    <a:pt x="148" y="32"/>
                  </a:cubicBezTo>
                  <a:cubicBezTo>
                    <a:pt x="137" y="14"/>
                    <a:pt x="113" y="4"/>
                    <a:pt x="88" y="4"/>
                  </a:cubicBezTo>
                  <a:cubicBezTo>
                    <a:pt x="75" y="4"/>
                    <a:pt x="62" y="7"/>
                    <a:pt x="50" y="13"/>
                  </a:cubicBezTo>
                  <a:cubicBezTo>
                    <a:pt x="25" y="27"/>
                    <a:pt x="4" y="61"/>
                    <a:pt x="4" y="91"/>
                  </a:cubicBezTo>
                  <a:cubicBezTo>
                    <a:pt x="4" y="110"/>
                    <a:pt x="12" y="127"/>
                    <a:pt x="32" y="138"/>
                  </a:cubicBezTo>
                  <a:cubicBezTo>
                    <a:pt x="40" y="141"/>
                    <a:pt x="49" y="143"/>
                    <a:pt x="58" y="143"/>
                  </a:cubicBezTo>
                  <a:cubicBezTo>
                    <a:pt x="70" y="143"/>
                    <a:pt x="84" y="140"/>
                    <a:pt x="93" y="133"/>
                  </a:cubicBezTo>
                  <a:cubicBezTo>
                    <a:pt x="103" y="126"/>
                    <a:pt x="109" y="116"/>
                    <a:pt x="109" y="103"/>
                  </a:cubicBezTo>
                  <a:cubicBezTo>
                    <a:pt x="109" y="99"/>
                    <a:pt x="109" y="96"/>
                    <a:pt x="108" y="92"/>
                  </a:cubicBezTo>
                  <a:cubicBezTo>
                    <a:pt x="104" y="74"/>
                    <a:pt x="83" y="61"/>
                    <a:pt x="66" y="62"/>
                  </a:cubicBezTo>
                  <a:cubicBezTo>
                    <a:pt x="53" y="62"/>
                    <a:pt x="43" y="68"/>
                    <a:pt x="43" y="86"/>
                  </a:cubicBezTo>
                  <a:cubicBezTo>
                    <a:pt x="43" y="87"/>
                    <a:pt x="43" y="88"/>
                    <a:pt x="43" y="89"/>
                  </a:cubicBezTo>
                  <a:cubicBezTo>
                    <a:pt x="44" y="100"/>
                    <a:pt x="53" y="110"/>
                    <a:pt x="62" y="110"/>
                  </a:cubicBezTo>
                  <a:cubicBezTo>
                    <a:pt x="66" y="110"/>
                    <a:pt x="70" y="108"/>
                    <a:pt x="74" y="102"/>
                  </a:cubicBezTo>
                  <a:cubicBezTo>
                    <a:pt x="75" y="102"/>
                    <a:pt x="76" y="101"/>
                    <a:pt x="77" y="102"/>
                  </a:cubicBezTo>
                  <a:cubicBezTo>
                    <a:pt x="78" y="103"/>
                    <a:pt x="78" y="104"/>
                    <a:pt x="77" y="105"/>
                  </a:cubicBezTo>
                  <a:cubicBezTo>
                    <a:pt x="73" y="111"/>
                    <a:pt x="67" y="114"/>
                    <a:pt x="62" y="114"/>
                  </a:cubicBezTo>
                  <a:cubicBezTo>
                    <a:pt x="51" y="113"/>
                    <a:pt x="40" y="102"/>
                    <a:pt x="39" y="90"/>
                  </a:cubicBezTo>
                  <a:cubicBezTo>
                    <a:pt x="39" y="88"/>
                    <a:pt x="39" y="87"/>
                    <a:pt x="39" y="86"/>
                  </a:cubicBezTo>
                  <a:cubicBezTo>
                    <a:pt x="39" y="76"/>
                    <a:pt x="42" y="69"/>
                    <a:pt x="47" y="64"/>
                  </a:cubicBezTo>
                  <a:cubicBezTo>
                    <a:pt x="52" y="60"/>
                    <a:pt x="59" y="58"/>
                    <a:pt x="66" y="58"/>
                  </a:cubicBezTo>
                  <a:cubicBezTo>
                    <a:pt x="85" y="58"/>
                    <a:pt x="107" y="71"/>
                    <a:pt x="112" y="91"/>
                  </a:cubicBezTo>
                  <a:cubicBezTo>
                    <a:pt x="113" y="95"/>
                    <a:pt x="113" y="99"/>
                    <a:pt x="113" y="103"/>
                  </a:cubicBezTo>
                  <a:cubicBezTo>
                    <a:pt x="113" y="131"/>
                    <a:pt x="85" y="147"/>
                    <a:pt x="58" y="147"/>
                  </a:cubicBezTo>
                  <a:cubicBezTo>
                    <a:pt x="48" y="147"/>
                    <a:pt x="39" y="145"/>
                    <a:pt x="30" y="14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755650" y="2219325"/>
              <a:ext cx="338138" cy="309563"/>
            </a:xfrm>
            <a:custGeom>
              <a:avLst/>
              <a:gdLst>
                <a:gd name="T0" fmla="*/ 86 w 90"/>
                <a:gd name="T1" fmla="*/ 82 h 82"/>
                <a:gd name="T2" fmla="*/ 85 w 90"/>
                <a:gd name="T3" fmla="*/ 80 h 82"/>
                <a:gd name="T4" fmla="*/ 86 w 90"/>
                <a:gd name="T5" fmla="*/ 67 h 82"/>
                <a:gd name="T6" fmla="*/ 73 w 90"/>
                <a:gd name="T7" fmla="*/ 25 h 82"/>
                <a:gd name="T8" fmla="*/ 35 w 90"/>
                <a:gd name="T9" fmla="*/ 4 h 82"/>
                <a:gd name="T10" fmla="*/ 17 w 90"/>
                <a:gd name="T11" fmla="*/ 10 h 82"/>
                <a:gd name="T12" fmla="*/ 4 w 90"/>
                <a:gd name="T13" fmla="*/ 35 h 82"/>
                <a:gd name="T14" fmla="*/ 28 w 90"/>
                <a:gd name="T15" fmla="*/ 60 h 82"/>
                <a:gd name="T16" fmla="*/ 28 w 90"/>
                <a:gd name="T17" fmla="*/ 60 h 82"/>
                <a:gd name="T18" fmla="*/ 45 w 90"/>
                <a:gd name="T19" fmla="*/ 54 h 82"/>
                <a:gd name="T20" fmla="*/ 52 w 90"/>
                <a:gd name="T21" fmla="*/ 40 h 82"/>
                <a:gd name="T22" fmla="*/ 47 w 90"/>
                <a:gd name="T23" fmla="*/ 29 h 82"/>
                <a:gd name="T24" fmla="*/ 36 w 90"/>
                <a:gd name="T25" fmla="*/ 25 h 82"/>
                <a:gd name="T26" fmla="*/ 25 w 90"/>
                <a:gd name="T27" fmla="*/ 34 h 82"/>
                <a:gd name="T28" fmla="*/ 25 w 90"/>
                <a:gd name="T29" fmla="*/ 36 h 82"/>
                <a:gd name="T30" fmla="*/ 24 w 90"/>
                <a:gd name="T31" fmla="*/ 38 h 82"/>
                <a:gd name="T32" fmla="*/ 21 w 90"/>
                <a:gd name="T33" fmla="*/ 37 h 82"/>
                <a:gd name="T34" fmla="*/ 21 w 90"/>
                <a:gd name="T35" fmla="*/ 34 h 82"/>
                <a:gd name="T36" fmla="*/ 36 w 90"/>
                <a:gd name="T37" fmla="*/ 21 h 82"/>
                <a:gd name="T38" fmla="*/ 49 w 90"/>
                <a:gd name="T39" fmla="*/ 26 h 82"/>
                <a:gd name="T40" fmla="*/ 56 w 90"/>
                <a:gd name="T41" fmla="*/ 40 h 82"/>
                <a:gd name="T42" fmla="*/ 28 w 90"/>
                <a:gd name="T43" fmla="*/ 64 h 82"/>
                <a:gd name="T44" fmla="*/ 28 w 90"/>
                <a:gd name="T45" fmla="*/ 64 h 82"/>
                <a:gd name="T46" fmla="*/ 0 w 90"/>
                <a:gd name="T47" fmla="*/ 35 h 82"/>
                <a:gd name="T48" fmla="*/ 14 w 90"/>
                <a:gd name="T49" fmla="*/ 7 h 82"/>
                <a:gd name="T50" fmla="*/ 35 w 90"/>
                <a:gd name="T51" fmla="*/ 0 h 82"/>
                <a:gd name="T52" fmla="*/ 77 w 90"/>
                <a:gd name="T53" fmla="*/ 23 h 82"/>
                <a:gd name="T54" fmla="*/ 90 w 90"/>
                <a:gd name="T55" fmla="*/ 67 h 82"/>
                <a:gd name="T56" fmla="*/ 88 w 90"/>
                <a:gd name="T57" fmla="*/ 80 h 82"/>
                <a:gd name="T58" fmla="*/ 87 w 90"/>
                <a:gd name="T59" fmla="*/ 82 h 82"/>
                <a:gd name="T60" fmla="*/ 86 w 90"/>
                <a:gd name="T61"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0" h="82">
                  <a:moveTo>
                    <a:pt x="86" y="82"/>
                  </a:moveTo>
                  <a:cubicBezTo>
                    <a:pt x="85" y="82"/>
                    <a:pt x="84" y="81"/>
                    <a:pt x="85" y="80"/>
                  </a:cubicBezTo>
                  <a:cubicBezTo>
                    <a:pt x="85" y="75"/>
                    <a:pt x="86" y="71"/>
                    <a:pt x="86" y="67"/>
                  </a:cubicBezTo>
                  <a:cubicBezTo>
                    <a:pt x="86" y="52"/>
                    <a:pt x="81" y="38"/>
                    <a:pt x="73" y="25"/>
                  </a:cubicBezTo>
                  <a:cubicBezTo>
                    <a:pt x="66" y="14"/>
                    <a:pt x="50" y="4"/>
                    <a:pt x="35" y="4"/>
                  </a:cubicBezTo>
                  <a:cubicBezTo>
                    <a:pt x="28" y="4"/>
                    <a:pt x="22" y="6"/>
                    <a:pt x="17" y="10"/>
                  </a:cubicBezTo>
                  <a:cubicBezTo>
                    <a:pt x="8" y="16"/>
                    <a:pt x="4" y="26"/>
                    <a:pt x="4" y="35"/>
                  </a:cubicBezTo>
                  <a:cubicBezTo>
                    <a:pt x="4" y="48"/>
                    <a:pt x="12" y="60"/>
                    <a:pt x="28" y="60"/>
                  </a:cubicBezTo>
                  <a:cubicBezTo>
                    <a:pt x="28" y="60"/>
                    <a:pt x="28" y="60"/>
                    <a:pt x="28" y="60"/>
                  </a:cubicBezTo>
                  <a:cubicBezTo>
                    <a:pt x="34" y="60"/>
                    <a:pt x="40" y="58"/>
                    <a:pt x="45" y="54"/>
                  </a:cubicBezTo>
                  <a:cubicBezTo>
                    <a:pt x="49" y="50"/>
                    <a:pt x="52" y="45"/>
                    <a:pt x="52" y="40"/>
                  </a:cubicBezTo>
                  <a:cubicBezTo>
                    <a:pt x="52" y="36"/>
                    <a:pt x="50" y="32"/>
                    <a:pt x="47" y="29"/>
                  </a:cubicBezTo>
                  <a:cubicBezTo>
                    <a:pt x="44" y="26"/>
                    <a:pt x="40" y="25"/>
                    <a:pt x="36" y="25"/>
                  </a:cubicBezTo>
                  <a:cubicBezTo>
                    <a:pt x="30" y="25"/>
                    <a:pt x="25" y="28"/>
                    <a:pt x="25" y="34"/>
                  </a:cubicBezTo>
                  <a:cubicBezTo>
                    <a:pt x="25" y="35"/>
                    <a:pt x="25" y="35"/>
                    <a:pt x="25" y="36"/>
                  </a:cubicBezTo>
                  <a:cubicBezTo>
                    <a:pt x="25" y="37"/>
                    <a:pt x="25" y="38"/>
                    <a:pt x="24" y="38"/>
                  </a:cubicBezTo>
                  <a:cubicBezTo>
                    <a:pt x="22" y="38"/>
                    <a:pt x="21" y="38"/>
                    <a:pt x="21" y="37"/>
                  </a:cubicBezTo>
                  <a:cubicBezTo>
                    <a:pt x="21" y="36"/>
                    <a:pt x="21" y="35"/>
                    <a:pt x="21" y="34"/>
                  </a:cubicBezTo>
                  <a:cubicBezTo>
                    <a:pt x="21" y="25"/>
                    <a:pt x="29" y="21"/>
                    <a:pt x="36" y="21"/>
                  </a:cubicBezTo>
                  <a:cubicBezTo>
                    <a:pt x="41" y="21"/>
                    <a:pt x="46" y="22"/>
                    <a:pt x="49" y="26"/>
                  </a:cubicBezTo>
                  <a:cubicBezTo>
                    <a:pt x="54" y="30"/>
                    <a:pt x="56" y="35"/>
                    <a:pt x="56" y="40"/>
                  </a:cubicBezTo>
                  <a:cubicBezTo>
                    <a:pt x="55" y="53"/>
                    <a:pt x="43" y="64"/>
                    <a:pt x="28" y="64"/>
                  </a:cubicBezTo>
                  <a:cubicBezTo>
                    <a:pt x="28" y="64"/>
                    <a:pt x="28" y="64"/>
                    <a:pt x="28" y="64"/>
                  </a:cubicBezTo>
                  <a:cubicBezTo>
                    <a:pt x="10" y="64"/>
                    <a:pt x="0" y="50"/>
                    <a:pt x="0" y="35"/>
                  </a:cubicBezTo>
                  <a:cubicBezTo>
                    <a:pt x="0" y="25"/>
                    <a:pt x="5" y="14"/>
                    <a:pt x="14" y="7"/>
                  </a:cubicBezTo>
                  <a:cubicBezTo>
                    <a:pt x="20" y="2"/>
                    <a:pt x="28" y="0"/>
                    <a:pt x="35" y="0"/>
                  </a:cubicBezTo>
                  <a:cubicBezTo>
                    <a:pt x="51" y="1"/>
                    <a:pt x="69" y="10"/>
                    <a:pt x="77" y="23"/>
                  </a:cubicBezTo>
                  <a:cubicBezTo>
                    <a:pt x="85" y="36"/>
                    <a:pt x="90" y="51"/>
                    <a:pt x="90" y="67"/>
                  </a:cubicBezTo>
                  <a:cubicBezTo>
                    <a:pt x="90" y="71"/>
                    <a:pt x="89" y="76"/>
                    <a:pt x="88" y="80"/>
                  </a:cubicBezTo>
                  <a:cubicBezTo>
                    <a:pt x="88" y="81"/>
                    <a:pt x="87" y="82"/>
                    <a:pt x="87" y="82"/>
                  </a:cubicBezTo>
                  <a:cubicBezTo>
                    <a:pt x="86" y="82"/>
                    <a:pt x="86" y="82"/>
                    <a:pt x="86" y="8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2690813" y="2336800"/>
              <a:ext cx="503238" cy="642938"/>
            </a:xfrm>
            <a:custGeom>
              <a:avLst/>
              <a:gdLst>
                <a:gd name="T0" fmla="*/ 18 w 134"/>
                <a:gd name="T1" fmla="*/ 169 h 171"/>
                <a:gd name="T2" fmla="*/ 10 w 134"/>
                <a:gd name="T3" fmla="*/ 152 h 171"/>
                <a:gd name="T4" fmla="*/ 1 w 134"/>
                <a:gd name="T5" fmla="*/ 122 h 171"/>
                <a:gd name="T6" fmla="*/ 0 w 134"/>
                <a:gd name="T7" fmla="*/ 104 h 171"/>
                <a:gd name="T8" fmla="*/ 2 w 134"/>
                <a:gd name="T9" fmla="*/ 79 h 171"/>
                <a:gd name="T10" fmla="*/ 73 w 134"/>
                <a:gd name="T11" fmla="*/ 0 h 171"/>
                <a:gd name="T12" fmla="*/ 77 w 134"/>
                <a:gd name="T13" fmla="*/ 0 h 171"/>
                <a:gd name="T14" fmla="*/ 129 w 134"/>
                <a:gd name="T15" fmla="*/ 29 h 171"/>
                <a:gd name="T16" fmla="*/ 134 w 134"/>
                <a:gd name="T17" fmla="*/ 49 h 171"/>
                <a:gd name="T18" fmla="*/ 127 w 134"/>
                <a:gd name="T19" fmla="*/ 74 h 171"/>
                <a:gd name="T20" fmla="*/ 96 w 134"/>
                <a:gd name="T21" fmla="*/ 92 h 171"/>
                <a:gd name="T22" fmla="*/ 62 w 134"/>
                <a:gd name="T23" fmla="*/ 70 h 171"/>
                <a:gd name="T24" fmla="*/ 60 w 134"/>
                <a:gd name="T25" fmla="*/ 61 h 171"/>
                <a:gd name="T26" fmla="*/ 88 w 134"/>
                <a:gd name="T27" fmla="*/ 30 h 171"/>
                <a:gd name="T28" fmla="*/ 95 w 134"/>
                <a:gd name="T29" fmla="*/ 31 h 171"/>
                <a:gd name="T30" fmla="*/ 108 w 134"/>
                <a:gd name="T31" fmla="*/ 51 h 171"/>
                <a:gd name="T32" fmla="*/ 106 w 134"/>
                <a:gd name="T33" fmla="*/ 61 h 171"/>
                <a:gd name="T34" fmla="*/ 94 w 134"/>
                <a:gd name="T35" fmla="*/ 68 h 171"/>
                <a:gd name="T36" fmla="*/ 88 w 134"/>
                <a:gd name="T37" fmla="*/ 67 h 171"/>
                <a:gd name="T38" fmla="*/ 85 w 134"/>
                <a:gd name="T39" fmla="*/ 60 h 171"/>
                <a:gd name="T40" fmla="*/ 85 w 134"/>
                <a:gd name="T41" fmla="*/ 59 h 171"/>
                <a:gd name="T42" fmla="*/ 89 w 134"/>
                <a:gd name="T43" fmla="*/ 55 h 171"/>
                <a:gd name="T44" fmla="*/ 93 w 134"/>
                <a:gd name="T45" fmla="*/ 60 h 171"/>
                <a:gd name="T46" fmla="*/ 93 w 134"/>
                <a:gd name="T47" fmla="*/ 60 h 171"/>
                <a:gd name="T48" fmla="*/ 93 w 134"/>
                <a:gd name="T49" fmla="*/ 60 h 171"/>
                <a:gd name="T50" fmla="*/ 94 w 134"/>
                <a:gd name="T51" fmla="*/ 60 h 171"/>
                <a:gd name="T52" fmla="*/ 99 w 134"/>
                <a:gd name="T53" fmla="*/ 58 h 171"/>
                <a:gd name="T54" fmla="*/ 100 w 134"/>
                <a:gd name="T55" fmla="*/ 51 h 171"/>
                <a:gd name="T56" fmla="*/ 93 w 134"/>
                <a:gd name="T57" fmla="*/ 38 h 171"/>
                <a:gd name="T58" fmla="*/ 88 w 134"/>
                <a:gd name="T59" fmla="*/ 38 h 171"/>
                <a:gd name="T60" fmla="*/ 74 w 134"/>
                <a:gd name="T61" fmla="*/ 45 h 171"/>
                <a:gd name="T62" fmla="*/ 68 w 134"/>
                <a:gd name="T63" fmla="*/ 61 h 171"/>
                <a:gd name="T64" fmla="*/ 69 w 134"/>
                <a:gd name="T65" fmla="*/ 67 h 171"/>
                <a:gd name="T66" fmla="*/ 96 w 134"/>
                <a:gd name="T67" fmla="*/ 84 h 171"/>
                <a:gd name="T68" fmla="*/ 120 w 134"/>
                <a:gd name="T69" fmla="*/ 70 h 171"/>
                <a:gd name="T70" fmla="*/ 126 w 134"/>
                <a:gd name="T71" fmla="*/ 49 h 171"/>
                <a:gd name="T72" fmla="*/ 122 w 134"/>
                <a:gd name="T73" fmla="*/ 33 h 171"/>
                <a:gd name="T74" fmla="*/ 77 w 134"/>
                <a:gd name="T75" fmla="*/ 8 h 171"/>
                <a:gd name="T76" fmla="*/ 73 w 134"/>
                <a:gd name="T77" fmla="*/ 8 h 171"/>
                <a:gd name="T78" fmla="*/ 10 w 134"/>
                <a:gd name="T79" fmla="*/ 81 h 171"/>
                <a:gd name="T80" fmla="*/ 8 w 134"/>
                <a:gd name="T81" fmla="*/ 104 h 171"/>
                <a:gd name="T82" fmla="*/ 9 w 134"/>
                <a:gd name="T83" fmla="*/ 121 h 171"/>
                <a:gd name="T84" fmla="*/ 18 w 134"/>
                <a:gd name="T85" fmla="*/ 150 h 171"/>
                <a:gd name="T86" fmla="*/ 25 w 134"/>
                <a:gd name="T87" fmla="*/ 165 h 171"/>
                <a:gd name="T88" fmla="*/ 25 w 134"/>
                <a:gd name="T89" fmla="*/ 165 h 171"/>
                <a:gd name="T90" fmla="*/ 24 w 134"/>
                <a:gd name="T91" fmla="*/ 170 h 171"/>
                <a:gd name="T92" fmla="*/ 22 w 134"/>
                <a:gd name="T93" fmla="*/ 171 h 171"/>
                <a:gd name="T94" fmla="*/ 18 w 134"/>
                <a:gd name="T95" fmla="*/ 169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4" h="171">
                  <a:moveTo>
                    <a:pt x="18" y="169"/>
                  </a:moveTo>
                  <a:cubicBezTo>
                    <a:pt x="15" y="164"/>
                    <a:pt x="12" y="158"/>
                    <a:pt x="10" y="152"/>
                  </a:cubicBezTo>
                  <a:cubicBezTo>
                    <a:pt x="7" y="142"/>
                    <a:pt x="3" y="134"/>
                    <a:pt x="1" y="122"/>
                  </a:cubicBezTo>
                  <a:cubicBezTo>
                    <a:pt x="0" y="117"/>
                    <a:pt x="0" y="111"/>
                    <a:pt x="0" y="104"/>
                  </a:cubicBezTo>
                  <a:cubicBezTo>
                    <a:pt x="0" y="96"/>
                    <a:pt x="1" y="87"/>
                    <a:pt x="2" y="79"/>
                  </a:cubicBezTo>
                  <a:cubicBezTo>
                    <a:pt x="7" y="45"/>
                    <a:pt x="33" y="4"/>
                    <a:pt x="73" y="0"/>
                  </a:cubicBezTo>
                  <a:cubicBezTo>
                    <a:pt x="74" y="0"/>
                    <a:pt x="76" y="0"/>
                    <a:pt x="77" y="0"/>
                  </a:cubicBezTo>
                  <a:cubicBezTo>
                    <a:pt x="98" y="0"/>
                    <a:pt x="119" y="11"/>
                    <a:pt x="129" y="29"/>
                  </a:cubicBezTo>
                  <a:cubicBezTo>
                    <a:pt x="133" y="35"/>
                    <a:pt x="134" y="42"/>
                    <a:pt x="134" y="49"/>
                  </a:cubicBezTo>
                  <a:cubicBezTo>
                    <a:pt x="134" y="57"/>
                    <a:pt x="132" y="66"/>
                    <a:pt x="127" y="74"/>
                  </a:cubicBezTo>
                  <a:cubicBezTo>
                    <a:pt x="121" y="86"/>
                    <a:pt x="108" y="92"/>
                    <a:pt x="96" y="92"/>
                  </a:cubicBezTo>
                  <a:cubicBezTo>
                    <a:pt x="82" y="92"/>
                    <a:pt x="67" y="85"/>
                    <a:pt x="62" y="70"/>
                  </a:cubicBezTo>
                  <a:cubicBezTo>
                    <a:pt x="61" y="67"/>
                    <a:pt x="60" y="64"/>
                    <a:pt x="60" y="61"/>
                  </a:cubicBezTo>
                  <a:cubicBezTo>
                    <a:pt x="60" y="45"/>
                    <a:pt x="72" y="30"/>
                    <a:pt x="88" y="30"/>
                  </a:cubicBezTo>
                  <a:cubicBezTo>
                    <a:pt x="91" y="30"/>
                    <a:pt x="93" y="30"/>
                    <a:pt x="95" y="31"/>
                  </a:cubicBezTo>
                  <a:cubicBezTo>
                    <a:pt x="104" y="34"/>
                    <a:pt x="108" y="43"/>
                    <a:pt x="108" y="51"/>
                  </a:cubicBezTo>
                  <a:cubicBezTo>
                    <a:pt x="108" y="55"/>
                    <a:pt x="108" y="58"/>
                    <a:pt x="106" y="61"/>
                  </a:cubicBezTo>
                  <a:cubicBezTo>
                    <a:pt x="104" y="66"/>
                    <a:pt x="99" y="68"/>
                    <a:pt x="94" y="68"/>
                  </a:cubicBezTo>
                  <a:cubicBezTo>
                    <a:pt x="92" y="68"/>
                    <a:pt x="90" y="68"/>
                    <a:pt x="88" y="67"/>
                  </a:cubicBezTo>
                  <a:cubicBezTo>
                    <a:pt x="86" y="65"/>
                    <a:pt x="85" y="63"/>
                    <a:pt x="85" y="60"/>
                  </a:cubicBezTo>
                  <a:cubicBezTo>
                    <a:pt x="85" y="60"/>
                    <a:pt x="85" y="59"/>
                    <a:pt x="85" y="59"/>
                  </a:cubicBezTo>
                  <a:cubicBezTo>
                    <a:pt x="85" y="56"/>
                    <a:pt x="87" y="55"/>
                    <a:pt x="89" y="55"/>
                  </a:cubicBezTo>
                  <a:cubicBezTo>
                    <a:pt x="92" y="56"/>
                    <a:pt x="93" y="58"/>
                    <a:pt x="93" y="60"/>
                  </a:cubicBezTo>
                  <a:cubicBezTo>
                    <a:pt x="93" y="60"/>
                    <a:pt x="93" y="60"/>
                    <a:pt x="93" y="60"/>
                  </a:cubicBezTo>
                  <a:cubicBezTo>
                    <a:pt x="93" y="60"/>
                    <a:pt x="93" y="60"/>
                    <a:pt x="93" y="60"/>
                  </a:cubicBezTo>
                  <a:cubicBezTo>
                    <a:pt x="93" y="60"/>
                    <a:pt x="93" y="60"/>
                    <a:pt x="94" y="60"/>
                  </a:cubicBezTo>
                  <a:cubicBezTo>
                    <a:pt x="96" y="60"/>
                    <a:pt x="98" y="59"/>
                    <a:pt x="99" y="58"/>
                  </a:cubicBezTo>
                  <a:cubicBezTo>
                    <a:pt x="100" y="56"/>
                    <a:pt x="100" y="54"/>
                    <a:pt x="100" y="51"/>
                  </a:cubicBezTo>
                  <a:cubicBezTo>
                    <a:pt x="100" y="45"/>
                    <a:pt x="97" y="39"/>
                    <a:pt x="93" y="38"/>
                  </a:cubicBezTo>
                  <a:cubicBezTo>
                    <a:pt x="91" y="38"/>
                    <a:pt x="90" y="38"/>
                    <a:pt x="88" y="38"/>
                  </a:cubicBezTo>
                  <a:cubicBezTo>
                    <a:pt x="83" y="38"/>
                    <a:pt x="78" y="40"/>
                    <a:pt x="74" y="45"/>
                  </a:cubicBezTo>
                  <a:cubicBezTo>
                    <a:pt x="70" y="49"/>
                    <a:pt x="68" y="55"/>
                    <a:pt x="68" y="61"/>
                  </a:cubicBezTo>
                  <a:cubicBezTo>
                    <a:pt x="68" y="63"/>
                    <a:pt x="68" y="65"/>
                    <a:pt x="69" y="67"/>
                  </a:cubicBezTo>
                  <a:cubicBezTo>
                    <a:pt x="73" y="78"/>
                    <a:pt x="84" y="84"/>
                    <a:pt x="96" y="84"/>
                  </a:cubicBezTo>
                  <a:cubicBezTo>
                    <a:pt x="106" y="84"/>
                    <a:pt x="116" y="79"/>
                    <a:pt x="120" y="70"/>
                  </a:cubicBezTo>
                  <a:cubicBezTo>
                    <a:pt x="124" y="63"/>
                    <a:pt x="126" y="56"/>
                    <a:pt x="126" y="49"/>
                  </a:cubicBezTo>
                  <a:cubicBezTo>
                    <a:pt x="126" y="43"/>
                    <a:pt x="125" y="38"/>
                    <a:pt x="122" y="33"/>
                  </a:cubicBezTo>
                  <a:cubicBezTo>
                    <a:pt x="114" y="18"/>
                    <a:pt x="95" y="8"/>
                    <a:pt x="77" y="8"/>
                  </a:cubicBezTo>
                  <a:cubicBezTo>
                    <a:pt x="76" y="8"/>
                    <a:pt x="74" y="8"/>
                    <a:pt x="73" y="8"/>
                  </a:cubicBezTo>
                  <a:cubicBezTo>
                    <a:pt x="40" y="11"/>
                    <a:pt x="14" y="48"/>
                    <a:pt x="10" y="81"/>
                  </a:cubicBezTo>
                  <a:cubicBezTo>
                    <a:pt x="9" y="88"/>
                    <a:pt x="8" y="96"/>
                    <a:pt x="8" y="104"/>
                  </a:cubicBezTo>
                  <a:cubicBezTo>
                    <a:pt x="8" y="110"/>
                    <a:pt x="8" y="116"/>
                    <a:pt x="9" y="121"/>
                  </a:cubicBezTo>
                  <a:cubicBezTo>
                    <a:pt x="11" y="131"/>
                    <a:pt x="15" y="140"/>
                    <a:pt x="18" y="150"/>
                  </a:cubicBezTo>
                  <a:cubicBezTo>
                    <a:pt x="19" y="155"/>
                    <a:pt x="22" y="160"/>
                    <a:pt x="25" y="165"/>
                  </a:cubicBezTo>
                  <a:cubicBezTo>
                    <a:pt x="25" y="165"/>
                    <a:pt x="25" y="165"/>
                    <a:pt x="25" y="165"/>
                  </a:cubicBezTo>
                  <a:cubicBezTo>
                    <a:pt x="26" y="166"/>
                    <a:pt x="26" y="169"/>
                    <a:pt x="24" y="170"/>
                  </a:cubicBezTo>
                  <a:cubicBezTo>
                    <a:pt x="23" y="171"/>
                    <a:pt x="23" y="171"/>
                    <a:pt x="22" y="171"/>
                  </a:cubicBezTo>
                  <a:cubicBezTo>
                    <a:pt x="20" y="171"/>
                    <a:pt x="19" y="170"/>
                    <a:pt x="18" y="16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3067050" y="2032000"/>
              <a:ext cx="233363" cy="349250"/>
            </a:xfrm>
            <a:custGeom>
              <a:avLst/>
              <a:gdLst>
                <a:gd name="T0" fmla="*/ 2 w 62"/>
                <a:gd name="T1" fmla="*/ 92 h 93"/>
                <a:gd name="T2" fmla="*/ 2 w 62"/>
                <a:gd name="T3" fmla="*/ 92 h 93"/>
                <a:gd name="T4" fmla="*/ 0 w 62"/>
                <a:gd name="T5" fmla="*/ 89 h 93"/>
                <a:gd name="T6" fmla="*/ 3 w 62"/>
                <a:gd name="T7" fmla="*/ 88 h 93"/>
                <a:gd name="T8" fmla="*/ 9 w 62"/>
                <a:gd name="T9" fmla="*/ 89 h 93"/>
                <a:gd name="T10" fmla="*/ 48 w 62"/>
                <a:gd name="T11" fmla="*/ 68 h 93"/>
                <a:gd name="T12" fmla="*/ 58 w 62"/>
                <a:gd name="T13" fmla="*/ 37 h 93"/>
                <a:gd name="T14" fmla="*/ 57 w 62"/>
                <a:gd name="T15" fmla="*/ 27 h 93"/>
                <a:gd name="T16" fmla="*/ 36 w 62"/>
                <a:gd name="T17" fmla="*/ 4 h 93"/>
                <a:gd name="T18" fmla="*/ 36 w 62"/>
                <a:gd name="T19" fmla="*/ 4 h 93"/>
                <a:gd name="T20" fmla="*/ 16 w 62"/>
                <a:gd name="T21" fmla="*/ 24 h 93"/>
                <a:gd name="T22" fmla="*/ 16 w 62"/>
                <a:gd name="T23" fmla="*/ 26 h 93"/>
                <a:gd name="T24" fmla="*/ 30 w 62"/>
                <a:gd name="T25" fmla="*/ 37 h 93"/>
                <a:gd name="T26" fmla="*/ 38 w 62"/>
                <a:gd name="T27" fmla="*/ 35 h 93"/>
                <a:gd name="T28" fmla="*/ 42 w 62"/>
                <a:gd name="T29" fmla="*/ 28 h 93"/>
                <a:gd name="T30" fmla="*/ 42 w 62"/>
                <a:gd name="T31" fmla="*/ 26 h 93"/>
                <a:gd name="T32" fmla="*/ 35 w 62"/>
                <a:gd name="T33" fmla="*/ 19 h 93"/>
                <a:gd name="T34" fmla="*/ 33 w 62"/>
                <a:gd name="T35" fmla="*/ 21 h 93"/>
                <a:gd name="T36" fmla="*/ 30 w 62"/>
                <a:gd name="T37" fmla="*/ 22 h 93"/>
                <a:gd name="T38" fmla="*/ 29 w 62"/>
                <a:gd name="T39" fmla="*/ 19 h 93"/>
                <a:gd name="T40" fmla="*/ 35 w 62"/>
                <a:gd name="T41" fmla="*/ 15 h 93"/>
                <a:gd name="T42" fmla="*/ 46 w 62"/>
                <a:gd name="T43" fmla="*/ 26 h 93"/>
                <a:gd name="T44" fmla="*/ 46 w 62"/>
                <a:gd name="T45" fmla="*/ 28 h 93"/>
                <a:gd name="T46" fmla="*/ 41 w 62"/>
                <a:gd name="T47" fmla="*/ 38 h 93"/>
                <a:gd name="T48" fmla="*/ 30 w 62"/>
                <a:gd name="T49" fmla="*/ 41 h 93"/>
                <a:gd name="T50" fmla="*/ 12 w 62"/>
                <a:gd name="T51" fmla="*/ 26 h 93"/>
                <a:gd name="T52" fmla="*/ 12 w 62"/>
                <a:gd name="T53" fmla="*/ 24 h 93"/>
                <a:gd name="T54" fmla="*/ 36 w 62"/>
                <a:gd name="T55" fmla="*/ 0 h 93"/>
                <a:gd name="T56" fmla="*/ 36 w 62"/>
                <a:gd name="T57" fmla="*/ 0 h 93"/>
                <a:gd name="T58" fmla="*/ 61 w 62"/>
                <a:gd name="T59" fmla="*/ 26 h 93"/>
                <a:gd name="T60" fmla="*/ 62 w 62"/>
                <a:gd name="T61" fmla="*/ 37 h 93"/>
                <a:gd name="T62" fmla="*/ 52 w 62"/>
                <a:gd name="T63" fmla="*/ 70 h 93"/>
                <a:gd name="T64" fmla="*/ 9 w 62"/>
                <a:gd name="T65" fmla="*/ 93 h 93"/>
                <a:gd name="T66" fmla="*/ 2 w 62"/>
                <a:gd name="T6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 h="93">
                  <a:moveTo>
                    <a:pt x="2" y="92"/>
                  </a:moveTo>
                  <a:cubicBezTo>
                    <a:pt x="2" y="92"/>
                    <a:pt x="2" y="92"/>
                    <a:pt x="2" y="92"/>
                  </a:cubicBezTo>
                  <a:cubicBezTo>
                    <a:pt x="0" y="91"/>
                    <a:pt x="0" y="90"/>
                    <a:pt x="0" y="89"/>
                  </a:cubicBezTo>
                  <a:cubicBezTo>
                    <a:pt x="0" y="88"/>
                    <a:pt x="2" y="87"/>
                    <a:pt x="3" y="88"/>
                  </a:cubicBezTo>
                  <a:cubicBezTo>
                    <a:pt x="5" y="88"/>
                    <a:pt x="7" y="89"/>
                    <a:pt x="9" y="89"/>
                  </a:cubicBezTo>
                  <a:cubicBezTo>
                    <a:pt x="23" y="89"/>
                    <a:pt x="41" y="78"/>
                    <a:pt x="48" y="68"/>
                  </a:cubicBezTo>
                  <a:cubicBezTo>
                    <a:pt x="55" y="59"/>
                    <a:pt x="58" y="48"/>
                    <a:pt x="58" y="37"/>
                  </a:cubicBezTo>
                  <a:cubicBezTo>
                    <a:pt x="58" y="33"/>
                    <a:pt x="58" y="30"/>
                    <a:pt x="57" y="27"/>
                  </a:cubicBezTo>
                  <a:cubicBezTo>
                    <a:pt x="55" y="15"/>
                    <a:pt x="48" y="4"/>
                    <a:pt x="36" y="4"/>
                  </a:cubicBezTo>
                  <a:cubicBezTo>
                    <a:pt x="36" y="4"/>
                    <a:pt x="36" y="4"/>
                    <a:pt x="36" y="4"/>
                  </a:cubicBezTo>
                  <a:cubicBezTo>
                    <a:pt x="26" y="4"/>
                    <a:pt x="16" y="13"/>
                    <a:pt x="16" y="24"/>
                  </a:cubicBezTo>
                  <a:cubicBezTo>
                    <a:pt x="16" y="24"/>
                    <a:pt x="16" y="25"/>
                    <a:pt x="16" y="26"/>
                  </a:cubicBezTo>
                  <a:cubicBezTo>
                    <a:pt x="17" y="33"/>
                    <a:pt x="24" y="37"/>
                    <a:pt x="30" y="37"/>
                  </a:cubicBezTo>
                  <a:cubicBezTo>
                    <a:pt x="33" y="37"/>
                    <a:pt x="36" y="37"/>
                    <a:pt x="38" y="35"/>
                  </a:cubicBezTo>
                  <a:cubicBezTo>
                    <a:pt x="41" y="33"/>
                    <a:pt x="42" y="30"/>
                    <a:pt x="42" y="28"/>
                  </a:cubicBezTo>
                  <a:cubicBezTo>
                    <a:pt x="42" y="27"/>
                    <a:pt x="42" y="27"/>
                    <a:pt x="42" y="26"/>
                  </a:cubicBezTo>
                  <a:cubicBezTo>
                    <a:pt x="42" y="24"/>
                    <a:pt x="37" y="19"/>
                    <a:pt x="35" y="19"/>
                  </a:cubicBezTo>
                  <a:cubicBezTo>
                    <a:pt x="34" y="20"/>
                    <a:pt x="34" y="20"/>
                    <a:pt x="33" y="21"/>
                  </a:cubicBezTo>
                  <a:cubicBezTo>
                    <a:pt x="32" y="22"/>
                    <a:pt x="31" y="22"/>
                    <a:pt x="30" y="22"/>
                  </a:cubicBezTo>
                  <a:cubicBezTo>
                    <a:pt x="29" y="21"/>
                    <a:pt x="29" y="20"/>
                    <a:pt x="29" y="19"/>
                  </a:cubicBezTo>
                  <a:cubicBezTo>
                    <a:pt x="30" y="17"/>
                    <a:pt x="33" y="15"/>
                    <a:pt x="35" y="15"/>
                  </a:cubicBezTo>
                  <a:cubicBezTo>
                    <a:pt x="40" y="16"/>
                    <a:pt x="45" y="21"/>
                    <a:pt x="46" y="26"/>
                  </a:cubicBezTo>
                  <a:cubicBezTo>
                    <a:pt x="46" y="26"/>
                    <a:pt x="46" y="27"/>
                    <a:pt x="46" y="28"/>
                  </a:cubicBezTo>
                  <a:cubicBezTo>
                    <a:pt x="46" y="32"/>
                    <a:pt x="44" y="36"/>
                    <a:pt x="41" y="38"/>
                  </a:cubicBezTo>
                  <a:cubicBezTo>
                    <a:pt x="38" y="40"/>
                    <a:pt x="34" y="41"/>
                    <a:pt x="30" y="41"/>
                  </a:cubicBezTo>
                  <a:cubicBezTo>
                    <a:pt x="22" y="41"/>
                    <a:pt x="13" y="36"/>
                    <a:pt x="12" y="26"/>
                  </a:cubicBezTo>
                  <a:cubicBezTo>
                    <a:pt x="12" y="25"/>
                    <a:pt x="12" y="24"/>
                    <a:pt x="12" y="24"/>
                  </a:cubicBezTo>
                  <a:cubicBezTo>
                    <a:pt x="12" y="11"/>
                    <a:pt x="24" y="0"/>
                    <a:pt x="36" y="0"/>
                  </a:cubicBezTo>
                  <a:cubicBezTo>
                    <a:pt x="36" y="0"/>
                    <a:pt x="36" y="0"/>
                    <a:pt x="36" y="0"/>
                  </a:cubicBezTo>
                  <a:cubicBezTo>
                    <a:pt x="51" y="0"/>
                    <a:pt x="58" y="13"/>
                    <a:pt x="61" y="26"/>
                  </a:cubicBezTo>
                  <a:cubicBezTo>
                    <a:pt x="62" y="29"/>
                    <a:pt x="62" y="33"/>
                    <a:pt x="62" y="37"/>
                  </a:cubicBezTo>
                  <a:cubicBezTo>
                    <a:pt x="62" y="48"/>
                    <a:pt x="58" y="60"/>
                    <a:pt x="52" y="70"/>
                  </a:cubicBezTo>
                  <a:cubicBezTo>
                    <a:pt x="43" y="81"/>
                    <a:pt x="25" y="92"/>
                    <a:pt x="9" y="93"/>
                  </a:cubicBezTo>
                  <a:cubicBezTo>
                    <a:pt x="7" y="93"/>
                    <a:pt x="4" y="92"/>
                    <a:pt x="2" y="9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1395413" y="1460500"/>
              <a:ext cx="519113" cy="593725"/>
            </a:xfrm>
            <a:custGeom>
              <a:avLst/>
              <a:gdLst>
                <a:gd name="T0" fmla="*/ 101 w 138"/>
                <a:gd name="T1" fmla="*/ 157 h 158"/>
                <a:gd name="T2" fmla="*/ 100 w 138"/>
                <a:gd name="T3" fmla="*/ 153 h 158"/>
                <a:gd name="T4" fmla="*/ 114 w 138"/>
                <a:gd name="T5" fmla="*/ 137 h 158"/>
                <a:gd name="T6" fmla="*/ 129 w 138"/>
                <a:gd name="T7" fmla="*/ 103 h 158"/>
                <a:gd name="T8" fmla="*/ 132 w 138"/>
                <a:gd name="T9" fmla="*/ 83 h 158"/>
                <a:gd name="T10" fmla="*/ 118 w 138"/>
                <a:gd name="T11" fmla="*/ 36 h 158"/>
                <a:gd name="T12" fmla="*/ 61 w 138"/>
                <a:gd name="T13" fmla="*/ 6 h 158"/>
                <a:gd name="T14" fmla="*/ 21 w 138"/>
                <a:gd name="T15" fmla="*/ 24 h 158"/>
                <a:gd name="T16" fmla="*/ 6 w 138"/>
                <a:gd name="T17" fmla="*/ 63 h 158"/>
                <a:gd name="T18" fmla="*/ 19 w 138"/>
                <a:gd name="T19" fmla="*/ 92 h 158"/>
                <a:gd name="T20" fmla="*/ 45 w 138"/>
                <a:gd name="T21" fmla="*/ 101 h 158"/>
                <a:gd name="T22" fmla="*/ 75 w 138"/>
                <a:gd name="T23" fmla="*/ 90 h 158"/>
                <a:gd name="T24" fmla="*/ 85 w 138"/>
                <a:gd name="T25" fmla="*/ 67 h 158"/>
                <a:gd name="T26" fmla="*/ 80 w 138"/>
                <a:gd name="T27" fmla="*/ 49 h 158"/>
                <a:gd name="T28" fmla="*/ 54 w 138"/>
                <a:gd name="T29" fmla="*/ 33 h 158"/>
                <a:gd name="T30" fmla="*/ 46 w 138"/>
                <a:gd name="T31" fmla="*/ 35 h 158"/>
                <a:gd name="T32" fmla="*/ 37 w 138"/>
                <a:gd name="T33" fmla="*/ 53 h 158"/>
                <a:gd name="T34" fmla="*/ 48 w 138"/>
                <a:gd name="T35" fmla="*/ 66 h 158"/>
                <a:gd name="T36" fmla="*/ 49 w 138"/>
                <a:gd name="T37" fmla="*/ 66 h 158"/>
                <a:gd name="T38" fmla="*/ 52 w 138"/>
                <a:gd name="T39" fmla="*/ 69 h 158"/>
                <a:gd name="T40" fmla="*/ 49 w 138"/>
                <a:gd name="T41" fmla="*/ 72 h 158"/>
                <a:gd name="T42" fmla="*/ 48 w 138"/>
                <a:gd name="T43" fmla="*/ 72 h 158"/>
                <a:gd name="T44" fmla="*/ 35 w 138"/>
                <a:gd name="T45" fmla="*/ 66 h 158"/>
                <a:gd name="T46" fmla="*/ 31 w 138"/>
                <a:gd name="T47" fmla="*/ 53 h 158"/>
                <a:gd name="T48" fmla="*/ 44 w 138"/>
                <a:gd name="T49" fmla="*/ 30 h 158"/>
                <a:gd name="T50" fmla="*/ 54 w 138"/>
                <a:gd name="T51" fmla="*/ 27 h 158"/>
                <a:gd name="T52" fmla="*/ 85 w 138"/>
                <a:gd name="T53" fmla="*/ 46 h 158"/>
                <a:gd name="T54" fmla="*/ 91 w 138"/>
                <a:gd name="T55" fmla="*/ 67 h 158"/>
                <a:gd name="T56" fmla="*/ 79 w 138"/>
                <a:gd name="T57" fmla="*/ 94 h 158"/>
                <a:gd name="T58" fmla="*/ 45 w 138"/>
                <a:gd name="T59" fmla="*/ 107 h 158"/>
                <a:gd name="T60" fmla="*/ 15 w 138"/>
                <a:gd name="T61" fmla="*/ 96 h 158"/>
                <a:gd name="T62" fmla="*/ 0 w 138"/>
                <a:gd name="T63" fmla="*/ 63 h 158"/>
                <a:gd name="T64" fmla="*/ 16 w 138"/>
                <a:gd name="T65" fmla="*/ 20 h 158"/>
                <a:gd name="T66" fmla="*/ 61 w 138"/>
                <a:gd name="T67" fmla="*/ 0 h 158"/>
                <a:gd name="T68" fmla="*/ 122 w 138"/>
                <a:gd name="T69" fmla="*/ 33 h 158"/>
                <a:gd name="T70" fmla="*/ 138 w 138"/>
                <a:gd name="T71" fmla="*/ 83 h 158"/>
                <a:gd name="T72" fmla="*/ 135 w 138"/>
                <a:gd name="T73" fmla="*/ 105 h 158"/>
                <a:gd name="T74" fmla="*/ 119 w 138"/>
                <a:gd name="T75" fmla="*/ 140 h 158"/>
                <a:gd name="T76" fmla="*/ 105 w 138"/>
                <a:gd name="T77" fmla="*/ 156 h 158"/>
                <a:gd name="T78" fmla="*/ 103 w 138"/>
                <a:gd name="T79" fmla="*/ 158 h 158"/>
                <a:gd name="T80" fmla="*/ 101 w 138"/>
                <a:gd name="T81"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58">
                  <a:moveTo>
                    <a:pt x="101" y="157"/>
                  </a:moveTo>
                  <a:cubicBezTo>
                    <a:pt x="100" y="156"/>
                    <a:pt x="99" y="154"/>
                    <a:pt x="100" y="153"/>
                  </a:cubicBezTo>
                  <a:cubicBezTo>
                    <a:pt x="105" y="147"/>
                    <a:pt x="110" y="143"/>
                    <a:pt x="114" y="137"/>
                  </a:cubicBezTo>
                  <a:cubicBezTo>
                    <a:pt x="121" y="127"/>
                    <a:pt x="125" y="115"/>
                    <a:pt x="129" y="103"/>
                  </a:cubicBezTo>
                  <a:cubicBezTo>
                    <a:pt x="131" y="97"/>
                    <a:pt x="132" y="90"/>
                    <a:pt x="132" y="83"/>
                  </a:cubicBezTo>
                  <a:cubicBezTo>
                    <a:pt x="132" y="67"/>
                    <a:pt x="126" y="49"/>
                    <a:pt x="118" y="36"/>
                  </a:cubicBezTo>
                  <a:cubicBezTo>
                    <a:pt x="105" y="18"/>
                    <a:pt x="82" y="6"/>
                    <a:pt x="61" y="6"/>
                  </a:cubicBezTo>
                  <a:cubicBezTo>
                    <a:pt x="46" y="6"/>
                    <a:pt x="32" y="11"/>
                    <a:pt x="21" y="24"/>
                  </a:cubicBezTo>
                  <a:cubicBezTo>
                    <a:pt x="12" y="33"/>
                    <a:pt x="6" y="48"/>
                    <a:pt x="6" y="63"/>
                  </a:cubicBezTo>
                  <a:cubicBezTo>
                    <a:pt x="6" y="74"/>
                    <a:pt x="10" y="85"/>
                    <a:pt x="19" y="92"/>
                  </a:cubicBezTo>
                  <a:cubicBezTo>
                    <a:pt x="26" y="98"/>
                    <a:pt x="36" y="101"/>
                    <a:pt x="45" y="101"/>
                  </a:cubicBezTo>
                  <a:cubicBezTo>
                    <a:pt x="56" y="101"/>
                    <a:pt x="67" y="97"/>
                    <a:pt x="75" y="90"/>
                  </a:cubicBezTo>
                  <a:cubicBezTo>
                    <a:pt x="82" y="84"/>
                    <a:pt x="85" y="76"/>
                    <a:pt x="85" y="67"/>
                  </a:cubicBezTo>
                  <a:cubicBezTo>
                    <a:pt x="85" y="60"/>
                    <a:pt x="83" y="54"/>
                    <a:pt x="80" y="49"/>
                  </a:cubicBezTo>
                  <a:cubicBezTo>
                    <a:pt x="75" y="41"/>
                    <a:pt x="64" y="33"/>
                    <a:pt x="54" y="33"/>
                  </a:cubicBezTo>
                  <a:cubicBezTo>
                    <a:pt x="52" y="33"/>
                    <a:pt x="49" y="34"/>
                    <a:pt x="46" y="35"/>
                  </a:cubicBezTo>
                  <a:cubicBezTo>
                    <a:pt x="41" y="38"/>
                    <a:pt x="37" y="46"/>
                    <a:pt x="37" y="53"/>
                  </a:cubicBezTo>
                  <a:cubicBezTo>
                    <a:pt x="38" y="60"/>
                    <a:pt x="40" y="66"/>
                    <a:pt x="48" y="66"/>
                  </a:cubicBezTo>
                  <a:cubicBezTo>
                    <a:pt x="48" y="66"/>
                    <a:pt x="49" y="66"/>
                    <a:pt x="49" y="66"/>
                  </a:cubicBezTo>
                  <a:cubicBezTo>
                    <a:pt x="51" y="66"/>
                    <a:pt x="52" y="67"/>
                    <a:pt x="52" y="69"/>
                  </a:cubicBezTo>
                  <a:cubicBezTo>
                    <a:pt x="52" y="70"/>
                    <a:pt x="50" y="72"/>
                    <a:pt x="49" y="72"/>
                  </a:cubicBezTo>
                  <a:cubicBezTo>
                    <a:pt x="48" y="72"/>
                    <a:pt x="48" y="72"/>
                    <a:pt x="48" y="72"/>
                  </a:cubicBezTo>
                  <a:cubicBezTo>
                    <a:pt x="43" y="72"/>
                    <a:pt x="38" y="69"/>
                    <a:pt x="35" y="66"/>
                  </a:cubicBezTo>
                  <a:cubicBezTo>
                    <a:pt x="33" y="62"/>
                    <a:pt x="31" y="58"/>
                    <a:pt x="31" y="53"/>
                  </a:cubicBezTo>
                  <a:cubicBezTo>
                    <a:pt x="31" y="44"/>
                    <a:pt x="36" y="34"/>
                    <a:pt x="44" y="30"/>
                  </a:cubicBezTo>
                  <a:cubicBezTo>
                    <a:pt x="47" y="28"/>
                    <a:pt x="51" y="27"/>
                    <a:pt x="54" y="27"/>
                  </a:cubicBezTo>
                  <a:cubicBezTo>
                    <a:pt x="67" y="28"/>
                    <a:pt x="79" y="36"/>
                    <a:pt x="85" y="46"/>
                  </a:cubicBezTo>
                  <a:cubicBezTo>
                    <a:pt x="89" y="52"/>
                    <a:pt x="91" y="59"/>
                    <a:pt x="91" y="67"/>
                  </a:cubicBezTo>
                  <a:cubicBezTo>
                    <a:pt x="91" y="77"/>
                    <a:pt x="87" y="87"/>
                    <a:pt x="79" y="94"/>
                  </a:cubicBezTo>
                  <a:cubicBezTo>
                    <a:pt x="70" y="103"/>
                    <a:pt x="58" y="107"/>
                    <a:pt x="45" y="107"/>
                  </a:cubicBezTo>
                  <a:cubicBezTo>
                    <a:pt x="34" y="107"/>
                    <a:pt x="24" y="104"/>
                    <a:pt x="15" y="96"/>
                  </a:cubicBezTo>
                  <a:cubicBezTo>
                    <a:pt x="4" y="88"/>
                    <a:pt x="0" y="75"/>
                    <a:pt x="0" y="63"/>
                  </a:cubicBezTo>
                  <a:cubicBezTo>
                    <a:pt x="0" y="47"/>
                    <a:pt x="7" y="30"/>
                    <a:pt x="16" y="20"/>
                  </a:cubicBezTo>
                  <a:cubicBezTo>
                    <a:pt x="28" y="6"/>
                    <a:pt x="45" y="0"/>
                    <a:pt x="61" y="0"/>
                  </a:cubicBezTo>
                  <a:cubicBezTo>
                    <a:pt x="84" y="0"/>
                    <a:pt x="108" y="13"/>
                    <a:pt x="122" y="33"/>
                  </a:cubicBezTo>
                  <a:cubicBezTo>
                    <a:pt x="132" y="46"/>
                    <a:pt x="138" y="65"/>
                    <a:pt x="138" y="83"/>
                  </a:cubicBezTo>
                  <a:cubicBezTo>
                    <a:pt x="138" y="91"/>
                    <a:pt x="137" y="98"/>
                    <a:pt x="135" y="105"/>
                  </a:cubicBezTo>
                  <a:cubicBezTo>
                    <a:pt x="131" y="117"/>
                    <a:pt x="127" y="130"/>
                    <a:pt x="119" y="140"/>
                  </a:cubicBezTo>
                  <a:cubicBezTo>
                    <a:pt x="115" y="147"/>
                    <a:pt x="109" y="151"/>
                    <a:pt x="105" y="156"/>
                  </a:cubicBezTo>
                  <a:cubicBezTo>
                    <a:pt x="104" y="157"/>
                    <a:pt x="104" y="158"/>
                    <a:pt x="103" y="158"/>
                  </a:cubicBezTo>
                  <a:cubicBezTo>
                    <a:pt x="102" y="158"/>
                    <a:pt x="101" y="158"/>
                    <a:pt x="101" y="157"/>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3213100" y="1803400"/>
              <a:ext cx="215900" cy="261938"/>
            </a:xfrm>
            <a:custGeom>
              <a:avLst/>
              <a:gdLst>
                <a:gd name="T0" fmla="*/ 9 w 57"/>
                <a:gd name="T1" fmla="*/ 69 h 70"/>
                <a:gd name="T2" fmla="*/ 0 w 57"/>
                <a:gd name="T3" fmla="*/ 40 h 70"/>
                <a:gd name="T4" fmla="*/ 5 w 57"/>
                <a:gd name="T5" fmla="*/ 18 h 70"/>
                <a:gd name="T6" fmla="*/ 35 w 57"/>
                <a:gd name="T7" fmla="*/ 0 h 70"/>
                <a:gd name="T8" fmla="*/ 57 w 57"/>
                <a:gd name="T9" fmla="*/ 17 h 70"/>
                <a:gd name="T10" fmla="*/ 57 w 57"/>
                <a:gd name="T11" fmla="*/ 22 h 70"/>
                <a:gd name="T12" fmla="*/ 38 w 57"/>
                <a:gd name="T13" fmla="*/ 44 h 70"/>
                <a:gd name="T14" fmla="*/ 29 w 57"/>
                <a:gd name="T15" fmla="*/ 40 h 70"/>
                <a:gd name="T16" fmla="*/ 23 w 57"/>
                <a:gd name="T17" fmla="*/ 31 h 70"/>
                <a:gd name="T18" fmla="*/ 34 w 57"/>
                <a:gd name="T19" fmla="*/ 22 h 70"/>
                <a:gd name="T20" fmla="*/ 39 w 57"/>
                <a:gd name="T21" fmla="*/ 23 h 70"/>
                <a:gd name="T22" fmla="*/ 41 w 57"/>
                <a:gd name="T23" fmla="*/ 28 h 70"/>
                <a:gd name="T24" fmla="*/ 41 w 57"/>
                <a:gd name="T25" fmla="*/ 28 h 70"/>
                <a:gd name="T26" fmla="*/ 39 w 57"/>
                <a:gd name="T27" fmla="*/ 30 h 70"/>
                <a:gd name="T28" fmla="*/ 37 w 57"/>
                <a:gd name="T29" fmla="*/ 29 h 70"/>
                <a:gd name="T30" fmla="*/ 37 w 57"/>
                <a:gd name="T31" fmla="*/ 28 h 70"/>
                <a:gd name="T32" fmla="*/ 34 w 57"/>
                <a:gd name="T33" fmla="*/ 26 h 70"/>
                <a:gd name="T34" fmla="*/ 30 w 57"/>
                <a:gd name="T35" fmla="*/ 28 h 70"/>
                <a:gd name="T36" fmla="*/ 27 w 57"/>
                <a:gd name="T37" fmla="*/ 31 h 70"/>
                <a:gd name="T38" fmla="*/ 31 w 57"/>
                <a:gd name="T39" fmla="*/ 37 h 70"/>
                <a:gd name="T40" fmla="*/ 38 w 57"/>
                <a:gd name="T41" fmla="*/ 40 h 70"/>
                <a:gd name="T42" fmla="*/ 49 w 57"/>
                <a:gd name="T43" fmla="*/ 34 h 70"/>
                <a:gd name="T44" fmla="*/ 53 w 57"/>
                <a:gd name="T45" fmla="*/ 22 h 70"/>
                <a:gd name="T46" fmla="*/ 53 w 57"/>
                <a:gd name="T47" fmla="*/ 18 h 70"/>
                <a:gd name="T48" fmla="*/ 35 w 57"/>
                <a:gd name="T49" fmla="*/ 4 h 70"/>
                <a:gd name="T50" fmla="*/ 9 w 57"/>
                <a:gd name="T51" fmla="*/ 20 h 70"/>
                <a:gd name="T52" fmla="*/ 4 w 57"/>
                <a:gd name="T53" fmla="*/ 40 h 70"/>
                <a:gd name="T54" fmla="*/ 12 w 57"/>
                <a:gd name="T55" fmla="*/ 66 h 70"/>
                <a:gd name="T56" fmla="*/ 12 w 57"/>
                <a:gd name="T57" fmla="*/ 69 h 70"/>
                <a:gd name="T58" fmla="*/ 11 w 57"/>
                <a:gd name="T59" fmla="*/ 70 h 70"/>
                <a:gd name="T60" fmla="*/ 9 w 57"/>
                <a:gd name="T61" fmla="*/ 6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 h="70">
                  <a:moveTo>
                    <a:pt x="9" y="69"/>
                  </a:moveTo>
                  <a:cubicBezTo>
                    <a:pt x="3" y="62"/>
                    <a:pt x="0" y="51"/>
                    <a:pt x="0" y="40"/>
                  </a:cubicBezTo>
                  <a:cubicBezTo>
                    <a:pt x="0" y="32"/>
                    <a:pt x="2" y="24"/>
                    <a:pt x="5" y="18"/>
                  </a:cubicBezTo>
                  <a:cubicBezTo>
                    <a:pt x="11" y="8"/>
                    <a:pt x="23" y="0"/>
                    <a:pt x="35" y="0"/>
                  </a:cubicBezTo>
                  <a:cubicBezTo>
                    <a:pt x="45" y="0"/>
                    <a:pt x="54" y="5"/>
                    <a:pt x="57" y="17"/>
                  </a:cubicBezTo>
                  <a:cubicBezTo>
                    <a:pt x="57" y="19"/>
                    <a:pt x="57" y="20"/>
                    <a:pt x="57" y="22"/>
                  </a:cubicBezTo>
                  <a:cubicBezTo>
                    <a:pt x="57" y="32"/>
                    <a:pt x="49" y="44"/>
                    <a:pt x="38" y="44"/>
                  </a:cubicBezTo>
                  <a:cubicBezTo>
                    <a:pt x="35" y="44"/>
                    <a:pt x="32" y="43"/>
                    <a:pt x="29" y="40"/>
                  </a:cubicBezTo>
                  <a:cubicBezTo>
                    <a:pt x="25" y="37"/>
                    <a:pt x="23" y="34"/>
                    <a:pt x="23" y="31"/>
                  </a:cubicBezTo>
                  <a:cubicBezTo>
                    <a:pt x="24" y="25"/>
                    <a:pt x="30" y="22"/>
                    <a:pt x="34" y="22"/>
                  </a:cubicBezTo>
                  <a:cubicBezTo>
                    <a:pt x="36" y="22"/>
                    <a:pt x="38" y="22"/>
                    <a:pt x="39" y="23"/>
                  </a:cubicBezTo>
                  <a:cubicBezTo>
                    <a:pt x="40" y="24"/>
                    <a:pt x="41" y="26"/>
                    <a:pt x="41" y="28"/>
                  </a:cubicBezTo>
                  <a:cubicBezTo>
                    <a:pt x="41" y="28"/>
                    <a:pt x="41" y="28"/>
                    <a:pt x="41" y="28"/>
                  </a:cubicBezTo>
                  <a:cubicBezTo>
                    <a:pt x="41" y="29"/>
                    <a:pt x="40" y="30"/>
                    <a:pt x="39" y="30"/>
                  </a:cubicBezTo>
                  <a:cubicBezTo>
                    <a:pt x="38" y="31"/>
                    <a:pt x="37" y="30"/>
                    <a:pt x="37" y="29"/>
                  </a:cubicBezTo>
                  <a:cubicBezTo>
                    <a:pt x="37" y="29"/>
                    <a:pt x="37" y="28"/>
                    <a:pt x="37" y="28"/>
                  </a:cubicBezTo>
                  <a:cubicBezTo>
                    <a:pt x="37" y="26"/>
                    <a:pt x="36" y="26"/>
                    <a:pt x="34" y="26"/>
                  </a:cubicBezTo>
                  <a:cubicBezTo>
                    <a:pt x="33" y="26"/>
                    <a:pt x="31" y="26"/>
                    <a:pt x="30" y="28"/>
                  </a:cubicBezTo>
                  <a:cubicBezTo>
                    <a:pt x="28" y="29"/>
                    <a:pt x="27" y="30"/>
                    <a:pt x="27" y="31"/>
                  </a:cubicBezTo>
                  <a:cubicBezTo>
                    <a:pt x="27" y="33"/>
                    <a:pt x="28" y="35"/>
                    <a:pt x="31" y="37"/>
                  </a:cubicBezTo>
                  <a:cubicBezTo>
                    <a:pt x="34" y="39"/>
                    <a:pt x="36" y="40"/>
                    <a:pt x="38" y="40"/>
                  </a:cubicBezTo>
                  <a:cubicBezTo>
                    <a:pt x="42" y="40"/>
                    <a:pt x="46" y="38"/>
                    <a:pt x="49" y="34"/>
                  </a:cubicBezTo>
                  <a:cubicBezTo>
                    <a:pt x="52" y="31"/>
                    <a:pt x="53" y="26"/>
                    <a:pt x="53" y="22"/>
                  </a:cubicBezTo>
                  <a:cubicBezTo>
                    <a:pt x="53" y="21"/>
                    <a:pt x="53" y="19"/>
                    <a:pt x="53" y="18"/>
                  </a:cubicBezTo>
                  <a:cubicBezTo>
                    <a:pt x="50" y="8"/>
                    <a:pt x="43" y="4"/>
                    <a:pt x="35" y="4"/>
                  </a:cubicBezTo>
                  <a:cubicBezTo>
                    <a:pt x="25" y="4"/>
                    <a:pt x="13" y="11"/>
                    <a:pt x="9" y="20"/>
                  </a:cubicBezTo>
                  <a:cubicBezTo>
                    <a:pt x="6" y="25"/>
                    <a:pt x="4" y="32"/>
                    <a:pt x="4" y="40"/>
                  </a:cubicBezTo>
                  <a:cubicBezTo>
                    <a:pt x="4" y="50"/>
                    <a:pt x="7" y="61"/>
                    <a:pt x="12" y="66"/>
                  </a:cubicBezTo>
                  <a:cubicBezTo>
                    <a:pt x="13" y="67"/>
                    <a:pt x="13" y="68"/>
                    <a:pt x="12" y="69"/>
                  </a:cubicBezTo>
                  <a:cubicBezTo>
                    <a:pt x="12" y="70"/>
                    <a:pt x="11" y="70"/>
                    <a:pt x="11" y="70"/>
                  </a:cubicBezTo>
                  <a:cubicBezTo>
                    <a:pt x="10" y="70"/>
                    <a:pt x="9" y="69"/>
                    <a:pt x="9" y="6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3138488" y="2592388"/>
              <a:ext cx="236538" cy="252413"/>
            </a:xfrm>
            <a:custGeom>
              <a:avLst/>
              <a:gdLst>
                <a:gd name="T0" fmla="*/ 34 w 63"/>
                <a:gd name="T1" fmla="*/ 67 h 67"/>
                <a:gd name="T2" fmla="*/ 12 w 63"/>
                <a:gd name="T3" fmla="*/ 59 h 67"/>
                <a:gd name="T4" fmla="*/ 0 w 63"/>
                <a:gd name="T5" fmla="*/ 30 h 67"/>
                <a:gd name="T6" fmla="*/ 6 w 63"/>
                <a:gd name="T7" fmla="*/ 1 h 67"/>
                <a:gd name="T8" fmla="*/ 6 w 63"/>
                <a:gd name="T9" fmla="*/ 1 h 67"/>
                <a:gd name="T10" fmla="*/ 9 w 63"/>
                <a:gd name="T11" fmla="*/ 0 h 67"/>
                <a:gd name="T12" fmla="*/ 10 w 63"/>
                <a:gd name="T13" fmla="*/ 3 h 67"/>
                <a:gd name="T14" fmla="*/ 4 w 63"/>
                <a:gd name="T15" fmla="*/ 30 h 67"/>
                <a:gd name="T16" fmla="*/ 15 w 63"/>
                <a:gd name="T17" fmla="*/ 56 h 67"/>
                <a:gd name="T18" fmla="*/ 34 w 63"/>
                <a:gd name="T19" fmla="*/ 63 h 67"/>
                <a:gd name="T20" fmla="*/ 58 w 63"/>
                <a:gd name="T21" fmla="*/ 41 h 67"/>
                <a:gd name="T22" fmla="*/ 59 w 63"/>
                <a:gd name="T23" fmla="*/ 40 h 67"/>
                <a:gd name="T24" fmla="*/ 52 w 63"/>
                <a:gd name="T25" fmla="*/ 26 h 67"/>
                <a:gd name="T26" fmla="*/ 39 w 63"/>
                <a:gd name="T27" fmla="*/ 19 h 67"/>
                <a:gd name="T28" fmla="*/ 33 w 63"/>
                <a:gd name="T29" fmla="*/ 20 h 67"/>
                <a:gd name="T30" fmla="*/ 25 w 63"/>
                <a:gd name="T31" fmla="*/ 37 h 67"/>
                <a:gd name="T32" fmla="*/ 32 w 63"/>
                <a:gd name="T33" fmla="*/ 46 h 67"/>
                <a:gd name="T34" fmla="*/ 34 w 63"/>
                <a:gd name="T35" fmla="*/ 46 h 67"/>
                <a:gd name="T36" fmla="*/ 38 w 63"/>
                <a:gd name="T37" fmla="*/ 44 h 67"/>
                <a:gd name="T38" fmla="*/ 41 w 63"/>
                <a:gd name="T39" fmla="*/ 44 h 67"/>
                <a:gd name="T40" fmla="*/ 41 w 63"/>
                <a:gd name="T41" fmla="*/ 47 h 67"/>
                <a:gd name="T42" fmla="*/ 34 w 63"/>
                <a:gd name="T43" fmla="*/ 50 h 67"/>
                <a:gd name="T44" fmla="*/ 32 w 63"/>
                <a:gd name="T45" fmla="*/ 50 h 67"/>
                <a:gd name="T46" fmla="*/ 23 w 63"/>
                <a:gd name="T47" fmla="*/ 46 h 67"/>
                <a:gd name="T48" fmla="*/ 21 w 63"/>
                <a:gd name="T49" fmla="*/ 37 h 67"/>
                <a:gd name="T50" fmla="*/ 31 w 63"/>
                <a:gd name="T51" fmla="*/ 17 h 67"/>
                <a:gd name="T52" fmla="*/ 39 w 63"/>
                <a:gd name="T53" fmla="*/ 15 h 67"/>
                <a:gd name="T54" fmla="*/ 63 w 63"/>
                <a:gd name="T55" fmla="*/ 40 h 67"/>
                <a:gd name="T56" fmla="*/ 62 w 63"/>
                <a:gd name="T57" fmla="*/ 41 h 67"/>
                <a:gd name="T58" fmla="*/ 35 w 63"/>
                <a:gd name="T59" fmla="*/ 67 h 67"/>
                <a:gd name="T60" fmla="*/ 34 w 63"/>
                <a:gd name="T6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 h="67">
                  <a:moveTo>
                    <a:pt x="34" y="67"/>
                  </a:moveTo>
                  <a:cubicBezTo>
                    <a:pt x="27" y="67"/>
                    <a:pt x="19" y="65"/>
                    <a:pt x="12" y="59"/>
                  </a:cubicBezTo>
                  <a:cubicBezTo>
                    <a:pt x="3" y="52"/>
                    <a:pt x="0" y="41"/>
                    <a:pt x="0" y="30"/>
                  </a:cubicBezTo>
                  <a:cubicBezTo>
                    <a:pt x="0" y="20"/>
                    <a:pt x="3" y="9"/>
                    <a:pt x="6" y="1"/>
                  </a:cubicBezTo>
                  <a:cubicBezTo>
                    <a:pt x="6" y="1"/>
                    <a:pt x="6" y="1"/>
                    <a:pt x="6" y="1"/>
                  </a:cubicBezTo>
                  <a:cubicBezTo>
                    <a:pt x="7" y="0"/>
                    <a:pt x="8" y="0"/>
                    <a:pt x="9" y="0"/>
                  </a:cubicBezTo>
                  <a:cubicBezTo>
                    <a:pt x="10" y="1"/>
                    <a:pt x="10" y="2"/>
                    <a:pt x="10" y="3"/>
                  </a:cubicBezTo>
                  <a:cubicBezTo>
                    <a:pt x="7" y="10"/>
                    <a:pt x="4" y="20"/>
                    <a:pt x="4" y="30"/>
                  </a:cubicBezTo>
                  <a:cubicBezTo>
                    <a:pt x="4" y="40"/>
                    <a:pt x="7" y="50"/>
                    <a:pt x="15" y="56"/>
                  </a:cubicBezTo>
                  <a:cubicBezTo>
                    <a:pt x="21" y="61"/>
                    <a:pt x="28" y="63"/>
                    <a:pt x="34" y="63"/>
                  </a:cubicBezTo>
                  <a:cubicBezTo>
                    <a:pt x="46" y="63"/>
                    <a:pt x="57" y="56"/>
                    <a:pt x="58" y="41"/>
                  </a:cubicBezTo>
                  <a:cubicBezTo>
                    <a:pt x="59" y="41"/>
                    <a:pt x="59" y="40"/>
                    <a:pt x="59" y="40"/>
                  </a:cubicBezTo>
                  <a:cubicBezTo>
                    <a:pt x="59" y="35"/>
                    <a:pt x="56" y="30"/>
                    <a:pt x="52" y="26"/>
                  </a:cubicBezTo>
                  <a:cubicBezTo>
                    <a:pt x="49" y="22"/>
                    <a:pt x="44" y="19"/>
                    <a:pt x="39" y="19"/>
                  </a:cubicBezTo>
                  <a:cubicBezTo>
                    <a:pt x="37" y="19"/>
                    <a:pt x="35" y="19"/>
                    <a:pt x="33" y="20"/>
                  </a:cubicBezTo>
                  <a:cubicBezTo>
                    <a:pt x="28" y="23"/>
                    <a:pt x="25" y="30"/>
                    <a:pt x="25" y="37"/>
                  </a:cubicBezTo>
                  <a:cubicBezTo>
                    <a:pt x="25" y="42"/>
                    <a:pt x="27" y="46"/>
                    <a:pt x="32" y="46"/>
                  </a:cubicBezTo>
                  <a:cubicBezTo>
                    <a:pt x="33" y="46"/>
                    <a:pt x="33" y="46"/>
                    <a:pt x="34" y="46"/>
                  </a:cubicBezTo>
                  <a:cubicBezTo>
                    <a:pt x="35" y="46"/>
                    <a:pt x="37" y="45"/>
                    <a:pt x="38" y="44"/>
                  </a:cubicBezTo>
                  <a:cubicBezTo>
                    <a:pt x="39" y="43"/>
                    <a:pt x="40" y="43"/>
                    <a:pt x="41" y="44"/>
                  </a:cubicBezTo>
                  <a:cubicBezTo>
                    <a:pt x="42" y="45"/>
                    <a:pt x="42" y="46"/>
                    <a:pt x="41" y="47"/>
                  </a:cubicBezTo>
                  <a:cubicBezTo>
                    <a:pt x="39" y="48"/>
                    <a:pt x="37" y="50"/>
                    <a:pt x="34" y="50"/>
                  </a:cubicBezTo>
                  <a:cubicBezTo>
                    <a:pt x="33" y="50"/>
                    <a:pt x="33" y="50"/>
                    <a:pt x="32" y="50"/>
                  </a:cubicBezTo>
                  <a:cubicBezTo>
                    <a:pt x="28" y="50"/>
                    <a:pt x="25" y="48"/>
                    <a:pt x="23" y="46"/>
                  </a:cubicBezTo>
                  <a:cubicBezTo>
                    <a:pt x="21" y="43"/>
                    <a:pt x="21" y="40"/>
                    <a:pt x="21" y="37"/>
                  </a:cubicBezTo>
                  <a:cubicBezTo>
                    <a:pt x="21" y="29"/>
                    <a:pt x="24" y="20"/>
                    <a:pt x="31" y="17"/>
                  </a:cubicBezTo>
                  <a:cubicBezTo>
                    <a:pt x="34" y="16"/>
                    <a:pt x="36" y="15"/>
                    <a:pt x="39" y="15"/>
                  </a:cubicBezTo>
                  <a:cubicBezTo>
                    <a:pt x="51" y="15"/>
                    <a:pt x="62" y="28"/>
                    <a:pt x="63" y="40"/>
                  </a:cubicBezTo>
                  <a:cubicBezTo>
                    <a:pt x="63" y="40"/>
                    <a:pt x="63" y="41"/>
                    <a:pt x="62" y="41"/>
                  </a:cubicBezTo>
                  <a:cubicBezTo>
                    <a:pt x="61" y="58"/>
                    <a:pt x="48" y="67"/>
                    <a:pt x="35" y="67"/>
                  </a:cubicBezTo>
                  <a:cubicBezTo>
                    <a:pt x="35" y="67"/>
                    <a:pt x="34" y="67"/>
                    <a:pt x="34" y="67"/>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9"/>
            <p:cNvSpPr>
              <a:spLocks/>
            </p:cNvSpPr>
            <p:nvPr/>
          </p:nvSpPr>
          <p:spPr bwMode="auto">
            <a:xfrm>
              <a:off x="1071563" y="1528763"/>
              <a:ext cx="342900" cy="255588"/>
            </a:xfrm>
            <a:custGeom>
              <a:avLst/>
              <a:gdLst>
                <a:gd name="T0" fmla="*/ 24 w 91"/>
                <a:gd name="T1" fmla="*/ 68 h 68"/>
                <a:gd name="T2" fmla="*/ 21 w 91"/>
                <a:gd name="T3" fmla="*/ 68 h 68"/>
                <a:gd name="T4" fmla="*/ 0 w 91"/>
                <a:gd name="T5" fmla="*/ 41 h 68"/>
                <a:gd name="T6" fmla="*/ 11 w 91"/>
                <a:gd name="T7" fmla="*/ 12 h 68"/>
                <a:gd name="T8" fmla="*/ 38 w 91"/>
                <a:gd name="T9" fmla="*/ 0 h 68"/>
                <a:gd name="T10" fmla="*/ 65 w 91"/>
                <a:gd name="T11" fmla="*/ 10 h 68"/>
                <a:gd name="T12" fmla="*/ 81 w 91"/>
                <a:gd name="T13" fmla="*/ 25 h 68"/>
                <a:gd name="T14" fmla="*/ 91 w 91"/>
                <a:gd name="T15" fmla="*/ 49 h 68"/>
                <a:gd name="T16" fmla="*/ 89 w 91"/>
                <a:gd name="T17" fmla="*/ 52 h 68"/>
                <a:gd name="T18" fmla="*/ 87 w 91"/>
                <a:gd name="T19" fmla="*/ 51 h 68"/>
                <a:gd name="T20" fmla="*/ 77 w 91"/>
                <a:gd name="T21" fmla="*/ 27 h 68"/>
                <a:gd name="T22" fmla="*/ 62 w 91"/>
                <a:gd name="T23" fmla="*/ 13 h 68"/>
                <a:gd name="T24" fmla="*/ 38 w 91"/>
                <a:gd name="T25" fmla="*/ 5 h 68"/>
                <a:gd name="T26" fmla="*/ 14 w 91"/>
                <a:gd name="T27" fmla="*/ 15 h 68"/>
                <a:gd name="T28" fmla="*/ 4 w 91"/>
                <a:gd name="T29" fmla="*/ 41 h 68"/>
                <a:gd name="T30" fmla="*/ 21 w 91"/>
                <a:gd name="T31" fmla="*/ 64 h 68"/>
                <a:gd name="T32" fmla="*/ 24 w 91"/>
                <a:gd name="T33" fmla="*/ 64 h 68"/>
                <a:gd name="T34" fmla="*/ 42 w 91"/>
                <a:gd name="T35" fmla="*/ 54 h 68"/>
                <a:gd name="T36" fmla="*/ 44 w 91"/>
                <a:gd name="T37" fmla="*/ 46 h 68"/>
                <a:gd name="T38" fmla="*/ 39 w 91"/>
                <a:gd name="T39" fmla="*/ 36 h 68"/>
                <a:gd name="T40" fmla="*/ 34 w 91"/>
                <a:gd name="T41" fmla="*/ 34 h 68"/>
                <a:gd name="T42" fmla="*/ 24 w 91"/>
                <a:gd name="T43" fmla="*/ 41 h 68"/>
                <a:gd name="T44" fmla="*/ 24 w 91"/>
                <a:gd name="T45" fmla="*/ 43 h 68"/>
                <a:gd name="T46" fmla="*/ 22 w 91"/>
                <a:gd name="T47" fmla="*/ 45 h 68"/>
                <a:gd name="T48" fmla="*/ 20 w 91"/>
                <a:gd name="T49" fmla="*/ 43 h 68"/>
                <a:gd name="T50" fmla="*/ 20 w 91"/>
                <a:gd name="T51" fmla="*/ 41 h 68"/>
                <a:gd name="T52" fmla="*/ 34 w 91"/>
                <a:gd name="T53" fmla="*/ 30 h 68"/>
                <a:gd name="T54" fmla="*/ 42 w 91"/>
                <a:gd name="T55" fmla="*/ 33 h 68"/>
                <a:gd name="T56" fmla="*/ 48 w 91"/>
                <a:gd name="T57" fmla="*/ 46 h 68"/>
                <a:gd name="T58" fmla="*/ 46 w 91"/>
                <a:gd name="T59" fmla="*/ 55 h 68"/>
                <a:gd name="T60" fmla="*/ 24 w 91"/>
                <a:gd name="T61" fmla="*/ 68 h 68"/>
                <a:gd name="T62" fmla="*/ 24 w 91"/>
                <a:gd name="T63"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68">
                  <a:moveTo>
                    <a:pt x="24" y="68"/>
                  </a:moveTo>
                  <a:cubicBezTo>
                    <a:pt x="23" y="68"/>
                    <a:pt x="22" y="68"/>
                    <a:pt x="21" y="68"/>
                  </a:cubicBezTo>
                  <a:cubicBezTo>
                    <a:pt x="6" y="66"/>
                    <a:pt x="0" y="53"/>
                    <a:pt x="0" y="41"/>
                  </a:cubicBezTo>
                  <a:cubicBezTo>
                    <a:pt x="0" y="30"/>
                    <a:pt x="4" y="18"/>
                    <a:pt x="11" y="12"/>
                  </a:cubicBezTo>
                  <a:cubicBezTo>
                    <a:pt x="19" y="4"/>
                    <a:pt x="29" y="0"/>
                    <a:pt x="38" y="0"/>
                  </a:cubicBezTo>
                  <a:cubicBezTo>
                    <a:pt x="47" y="0"/>
                    <a:pt x="56" y="4"/>
                    <a:pt x="65" y="10"/>
                  </a:cubicBezTo>
                  <a:cubicBezTo>
                    <a:pt x="70" y="14"/>
                    <a:pt x="77" y="19"/>
                    <a:pt x="81" y="25"/>
                  </a:cubicBezTo>
                  <a:cubicBezTo>
                    <a:pt x="86" y="32"/>
                    <a:pt x="88" y="42"/>
                    <a:pt x="91" y="49"/>
                  </a:cubicBezTo>
                  <a:cubicBezTo>
                    <a:pt x="91" y="50"/>
                    <a:pt x="90" y="52"/>
                    <a:pt x="89" y="52"/>
                  </a:cubicBezTo>
                  <a:cubicBezTo>
                    <a:pt x="88" y="52"/>
                    <a:pt x="87" y="52"/>
                    <a:pt x="87" y="51"/>
                  </a:cubicBezTo>
                  <a:cubicBezTo>
                    <a:pt x="84" y="43"/>
                    <a:pt x="82" y="33"/>
                    <a:pt x="77" y="27"/>
                  </a:cubicBezTo>
                  <a:cubicBezTo>
                    <a:pt x="74" y="22"/>
                    <a:pt x="68" y="17"/>
                    <a:pt x="62" y="13"/>
                  </a:cubicBezTo>
                  <a:cubicBezTo>
                    <a:pt x="55" y="7"/>
                    <a:pt x="46" y="5"/>
                    <a:pt x="38" y="5"/>
                  </a:cubicBezTo>
                  <a:cubicBezTo>
                    <a:pt x="30" y="5"/>
                    <a:pt x="21" y="8"/>
                    <a:pt x="14" y="15"/>
                  </a:cubicBezTo>
                  <a:cubicBezTo>
                    <a:pt x="8" y="20"/>
                    <a:pt x="4" y="31"/>
                    <a:pt x="4" y="41"/>
                  </a:cubicBezTo>
                  <a:cubicBezTo>
                    <a:pt x="4" y="53"/>
                    <a:pt x="9" y="63"/>
                    <a:pt x="21" y="64"/>
                  </a:cubicBezTo>
                  <a:cubicBezTo>
                    <a:pt x="22" y="64"/>
                    <a:pt x="23" y="64"/>
                    <a:pt x="24" y="64"/>
                  </a:cubicBezTo>
                  <a:cubicBezTo>
                    <a:pt x="32" y="64"/>
                    <a:pt x="38" y="61"/>
                    <a:pt x="42" y="54"/>
                  </a:cubicBezTo>
                  <a:cubicBezTo>
                    <a:pt x="43" y="51"/>
                    <a:pt x="44" y="48"/>
                    <a:pt x="44" y="46"/>
                  </a:cubicBezTo>
                  <a:cubicBezTo>
                    <a:pt x="44" y="42"/>
                    <a:pt x="42" y="38"/>
                    <a:pt x="39" y="36"/>
                  </a:cubicBezTo>
                  <a:cubicBezTo>
                    <a:pt x="38" y="35"/>
                    <a:pt x="36" y="34"/>
                    <a:pt x="34" y="34"/>
                  </a:cubicBezTo>
                  <a:cubicBezTo>
                    <a:pt x="28" y="34"/>
                    <a:pt x="24" y="37"/>
                    <a:pt x="24" y="41"/>
                  </a:cubicBezTo>
                  <a:cubicBezTo>
                    <a:pt x="24" y="42"/>
                    <a:pt x="24" y="42"/>
                    <a:pt x="24" y="43"/>
                  </a:cubicBezTo>
                  <a:cubicBezTo>
                    <a:pt x="24" y="44"/>
                    <a:pt x="24" y="45"/>
                    <a:pt x="22" y="45"/>
                  </a:cubicBezTo>
                  <a:cubicBezTo>
                    <a:pt x="21" y="45"/>
                    <a:pt x="20" y="44"/>
                    <a:pt x="20" y="43"/>
                  </a:cubicBezTo>
                  <a:cubicBezTo>
                    <a:pt x="20" y="43"/>
                    <a:pt x="20" y="42"/>
                    <a:pt x="20" y="41"/>
                  </a:cubicBezTo>
                  <a:cubicBezTo>
                    <a:pt x="20" y="34"/>
                    <a:pt x="27" y="30"/>
                    <a:pt x="34" y="30"/>
                  </a:cubicBezTo>
                  <a:cubicBezTo>
                    <a:pt x="36" y="30"/>
                    <a:pt x="39" y="31"/>
                    <a:pt x="42" y="33"/>
                  </a:cubicBezTo>
                  <a:cubicBezTo>
                    <a:pt x="46" y="35"/>
                    <a:pt x="48" y="41"/>
                    <a:pt x="48" y="46"/>
                  </a:cubicBezTo>
                  <a:cubicBezTo>
                    <a:pt x="48" y="49"/>
                    <a:pt x="47" y="52"/>
                    <a:pt x="46" y="55"/>
                  </a:cubicBezTo>
                  <a:cubicBezTo>
                    <a:pt x="41" y="64"/>
                    <a:pt x="33" y="68"/>
                    <a:pt x="24" y="68"/>
                  </a:cubicBezTo>
                  <a:cubicBezTo>
                    <a:pt x="24" y="68"/>
                    <a:pt x="24" y="68"/>
                    <a:pt x="24" y="6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0"/>
            <p:cNvSpPr>
              <a:spLocks/>
            </p:cNvSpPr>
            <p:nvPr/>
          </p:nvSpPr>
          <p:spPr bwMode="auto">
            <a:xfrm>
              <a:off x="1952625" y="5059363"/>
              <a:ext cx="255588" cy="315913"/>
            </a:xfrm>
            <a:custGeom>
              <a:avLst/>
              <a:gdLst>
                <a:gd name="T0" fmla="*/ 52 w 68"/>
                <a:gd name="T1" fmla="*/ 55 h 84"/>
                <a:gd name="T2" fmla="*/ 60 w 68"/>
                <a:gd name="T3" fmla="*/ 61 h 84"/>
                <a:gd name="T4" fmla="*/ 46 w 68"/>
                <a:gd name="T5" fmla="*/ 81 h 84"/>
                <a:gd name="T6" fmla="*/ 13 w 68"/>
                <a:gd name="T7" fmla="*/ 71 h 84"/>
                <a:gd name="T8" fmla="*/ 0 w 68"/>
                <a:gd name="T9" fmla="*/ 32 h 84"/>
                <a:gd name="T10" fmla="*/ 1 w 68"/>
                <a:gd name="T11" fmla="*/ 18 h 84"/>
                <a:gd name="T12" fmla="*/ 2 w 68"/>
                <a:gd name="T13" fmla="*/ 9 h 84"/>
                <a:gd name="T14" fmla="*/ 2 w 68"/>
                <a:gd name="T15" fmla="*/ 2 h 84"/>
                <a:gd name="T16" fmla="*/ 10 w 68"/>
                <a:gd name="T17" fmla="*/ 1 h 84"/>
                <a:gd name="T18" fmla="*/ 21 w 68"/>
                <a:gd name="T19" fmla="*/ 0 h 84"/>
                <a:gd name="T20" fmla="*/ 27 w 68"/>
                <a:gd name="T21" fmla="*/ 0 h 84"/>
                <a:gd name="T22" fmla="*/ 32 w 68"/>
                <a:gd name="T23" fmla="*/ 0 h 84"/>
                <a:gd name="T24" fmla="*/ 32 w 68"/>
                <a:gd name="T25" fmla="*/ 10 h 84"/>
                <a:gd name="T26" fmla="*/ 31 w 68"/>
                <a:gd name="T27" fmla="*/ 22 h 84"/>
                <a:gd name="T28" fmla="*/ 36 w 68"/>
                <a:gd name="T29" fmla="*/ 44 h 84"/>
                <a:gd name="T30" fmla="*/ 52 w 68"/>
                <a:gd name="T31"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84">
                  <a:moveTo>
                    <a:pt x="52" y="55"/>
                  </a:moveTo>
                  <a:cubicBezTo>
                    <a:pt x="55" y="57"/>
                    <a:pt x="58" y="58"/>
                    <a:pt x="60" y="61"/>
                  </a:cubicBezTo>
                  <a:cubicBezTo>
                    <a:pt x="68" y="70"/>
                    <a:pt x="55" y="80"/>
                    <a:pt x="46" y="81"/>
                  </a:cubicBezTo>
                  <a:cubicBezTo>
                    <a:pt x="35" y="84"/>
                    <a:pt x="21" y="79"/>
                    <a:pt x="13" y="71"/>
                  </a:cubicBezTo>
                  <a:cubicBezTo>
                    <a:pt x="4" y="61"/>
                    <a:pt x="0" y="45"/>
                    <a:pt x="0" y="32"/>
                  </a:cubicBezTo>
                  <a:cubicBezTo>
                    <a:pt x="0" y="28"/>
                    <a:pt x="1" y="23"/>
                    <a:pt x="1" y="18"/>
                  </a:cubicBezTo>
                  <a:cubicBezTo>
                    <a:pt x="2" y="15"/>
                    <a:pt x="2" y="12"/>
                    <a:pt x="2" y="9"/>
                  </a:cubicBezTo>
                  <a:cubicBezTo>
                    <a:pt x="1" y="6"/>
                    <a:pt x="0" y="4"/>
                    <a:pt x="2" y="2"/>
                  </a:cubicBezTo>
                  <a:cubicBezTo>
                    <a:pt x="4" y="0"/>
                    <a:pt x="8" y="1"/>
                    <a:pt x="10" y="1"/>
                  </a:cubicBezTo>
                  <a:cubicBezTo>
                    <a:pt x="14" y="1"/>
                    <a:pt x="17" y="1"/>
                    <a:pt x="21" y="0"/>
                  </a:cubicBezTo>
                  <a:cubicBezTo>
                    <a:pt x="23" y="0"/>
                    <a:pt x="25" y="0"/>
                    <a:pt x="27" y="0"/>
                  </a:cubicBezTo>
                  <a:cubicBezTo>
                    <a:pt x="28" y="0"/>
                    <a:pt x="30" y="0"/>
                    <a:pt x="32" y="0"/>
                  </a:cubicBezTo>
                  <a:cubicBezTo>
                    <a:pt x="35" y="2"/>
                    <a:pt x="33" y="8"/>
                    <a:pt x="32" y="10"/>
                  </a:cubicBezTo>
                  <a:cubicBezTo>
                    <a:pt x="32" y="14"/>
                    <a:pt x="32" y="18"/>
                    <a:pt x="31" y="22"/>
                  </a:cubicBezTo>
                  <a:cubicBezTo>
                    <a:pt x="31" y="29"/>
                    <a:pt x="32" y="37"/>
                    <a:pt x="36" y="44"/>
                  </a:cubicBezTo>
                  <a:cubicBezTo>
                    <a:pt x="39" y="50"/>
                    <a:pt x="46" y="52"/>
                    <a:pt x="52" y="55"/>
                  </a:cubicBezTo>
                </a:path>
              </a:pathLst>
            </a:custGeom>
            <a:solidFill>
              <a:srgbClr val="C00000"/>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2"/>
            <p:cNvSpPr>
              <a:spLocks/>
            </p:cNvSpPr>
            <p:nvPr/>
          </p:nvSpPr>
          <p:spPr bwMode="auto">
            <a:xfrm>
              <a:off x="1947863" y="5048250"/>
              <a:ext cx="139700" cy="93663"/>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1 w 37"/>
                <a:gd name="T15" fmla="*/ 19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1" y="19"/>
                  </a:cubicBezTo>
                  <a:cubicBezTo>
                    <a:pt x="0" y="19"/>
                    <a:pt x="0" y="17"/>
                    <a:pt x="0"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3"/>
            <p:cNvSpPr>
              <a:spLocks/>
            </p:cNvSpPr>
            <p:nvPr/>
          </p:nvSpPr>
          <p:spPr bwMode="auto">
            <a:xfrm>
              <a:off x="1947863" y="5048250"/>
              <a:ext cx="139700" cy="93663"/>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1 w 37"/>
                <a:gd name="T15" fmla="*/ 19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1" y="19"/>
                  </a:cubicBezTo>
                  <a:cubicBezTo>
                    <a:pt x="0" y="19"/>
                    <a:pt x="0" y="17"/>
                    <a:pt x="0" y="14"/>
                  </a:cubicBezTo>
                  <a:close/>
                </a:path>
              </a:pathLst>
            </a:custGeom>
            <a:noFill/>
            <a:ln w="6350" cap="rnd">
              <a:solidFill>
                <a:srgbClr val="572F1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4"/>
            <p:cNvSpPr>
              <a:spLocks/>
            </p:cNvSpPr>
            <p:nvPr/>
          </p:nvSpPr>
          <p:spPr bwMode="auto">
            <a:xfrm>
              <a:off x="1843088" y="5084763"/>
              <a:ext cx="252413" cy="315913"/>
            </a:xfrm>
            <a:custGeom>
              <a:avLst/>
              <a:gdLst>
                <a:gd name="T0" fmla="*/ 52 w 67"/>
                <a:gd name="T1" fmla="*/ 55 h 84"/>
                <a:gd name="T2" fmla="*/ 60 w 67"/>
                <a:gd name="T3" fmla="*/ 61 h 84"/>
                <a:gd name="T4" fmla="*/ 46 w 67"/>
                <a:gd name="T5" fmla="*/ 82 h 84"/>
                <a:gd name="T6" fmla="*/ 13 w 67"/>
                <a:gd name="T7" fmla="*/ 71 h 84"/>
                <a:gd name="T8" fmla="*/ 0 w 67"/>
                <a:gd name="T9" fmla="*/ 32 h 84"/>
                <a:gd name="T10" fmla="*/ 1 w 67"/>
                <a:gd name="T11" fmla="*/ 18 h 84"/>
                <a:gd name="T12" fmla="*/ 1 w 67"/>
                <a:gd name="T13" fmla="*/ 9 h 84"/>
                <a:gd name="T14" fmla="*/ 2 w 67"/>
                <a:gd name="T15" fmla="*/ 2 h 84"/>
                <a:gd name="T16" fmla="*/ 10 w 67"/>
                <a:gd name="T17" fmla="*/ 1 h 84"/>
                <a:gd name="T18" fmla="*/ 21 w 67"/>
                <a:gd name="T19" fmla="*/ 0 h 84"/>
                <a:gd name="T20" fmla="*/ 26 w 67"/>
                <a:gd name="T21" fmla="*/ 0 h 84"/>
                <a:gd name="T22" fmla="*/ 32 w 67"/>
                <a:gd name="T23" fmla="*/ 0 h 84"/>
                <a:gd name="T24" fmla="*/ 32 w 67"/>
                <a:gd name="T25" fmla="*/ 10 h 84"/>
                <a:gd name="T26" fmla="*/ 31 w 67"/>
                <a:gd name="T27" fmla="*/ 22 h 84"/>
                <a:gd name="T28" fmla="*/ 35 w 67"/>
                <a:gd name="T29" fmla="*/ 44 h 84"/>
                <a:gd name="T30" fmla="*/ 52 w 67"/>
                <a:gd name="T31"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84">
                  <a:moveTo>
                    <a:pt x="52" y="55"/>
                  </a:moveTo>
                  <a:cubicBezTo>
                    <a:pt x="55" y="57"/>
                    <a:pt x="58" y="58"/>
                    <a:pt x="60" y="61"/>
                  </a:cubicBezTo>
                  <a:cubicBezTo>
                    <a:pt x="67" y="70"/>
                    <a:pt x="55" y="80"/>
                    <a:pt x="46" y="82"/>
                  </a:cubicBezTo>
                  <a:cubicBezTo>
                    <a:pt x="35" y="84"/>
                    <a:pt x="20" y="79"/>
                    <a:pt x="13" y="71"/>
                  </a:cubicBezTo>
                  <a:cubicBezTo>
                    <a:pt x="4" y="61"/>
                    <a:pt x="0" y="45"/>
                    <a:pt x="0" y="32"/>
                  </a:cubicBezTo>
                  <a:cubicBezTo>
                    <a:pt x="0" y="28"/>
                    <a:pt x="1" y="23"/>
                    <a:pt x="1" y="18"/>
                  </a:cubicBezTo>
                  <a:cubicBezTo>
                    <a:pt x="1" y="15"/>
                    <a:pt x="1" y="12"/>
                    <a:pt x="1" y="9"/>
                  </a:cubicBezTo>
                  <a:cubicBezTo>
                    <a:pt x="1" y="6"/>
                    <a:pt x="0" y="4"/>
                    <a:pt x="2" y="2"/>
                  </a:cubicBezTo>
                  <a:cubicBezTo>
                    <a:pt x="4" y="0"/>
                    <a:pt x="8" y="1"/>
                    <a:pt x="10" y="1"/>
                  </a:cubicBezTo>
                  <a:cubicBezTo>
                    <a:pt x="14" y="1"/>
                    <a:pt x="17" y="1"/>
                    <a:pt x="21" y="0"/>
                  </a:cubicBezTo>
                  <a:cubicBezTo>
                    <a:pt x="23" y="0"/>
                    <a:pt x="25" y="0"/>
                    <a:pt x="26" y="0"/>
                  </a:cubicBezTo>
                  <a:cubicBezTo>
                    <a:pt x="28" y="0"/>
                    <a:pt x="30" y="0"/>
                    <a:pt x="32" y="0"/>
                  </a:cubicBezTo>
                  <a:cubicBezTo>
                    <a:pt x="35" y="2"/>
                    <a:pt x="33" y="8"/>
                    <a:pt x="32" y="10"/>
                  </a:cubicBezTo>
                  <a:cubicBezTo>
                    <a:pt x="32" y="14"/>
                    <a:pt x="31" y="18"/>
                    <a:pt x="31" y="22"/>
                  </a:cubicBezTo>
                  <a:cubicBezTo>
                    <a:pt x="31" y="29"/>
                    <a:pt x="31" y="37"/>
                    <a:pt x="35" y="44"/>
                  </a:cubicBezTo>
                  <a:cubicBezTo>
                    <a:pt x="39" y="50"/>
                    <a:pt x="46" y="52"/>
                    <a:pt x="52" y="55"/>
                  </a:cubicBezTo>
                </a:path>
              </a:pathLst>
            </a:custGeom>
            <a:solidFill>
              <a:srgbClr val="C00000"/>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6"/>
            <p:cNvSpPr>
              <a:spLocks/>
            </p:cNvSpPr>
            <p:nvPr/>
          </p:nvSpPr>
          <p:spPr bwMode="auto">
            <a:xfrm>
              <a:off x="1839913" y="5073650"/>
              <a:ext cx="138113" cy="95250"/>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0 w 37"/>
                <a:gd name="T15" fmla="*/ 20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0" y="20"/>
                  </a:cubicBezTo>
                  <a:cubicBezTo>
                    <a:pt x="0" y="19"/>
                    <a:pt x="0" y="17"/>
                    <a:pt x="0"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7"/>
            <p:cNvSpPr>
              <a:spLocks/>
            </p:cNvSpPr>
            <p:nvPr/>
          </p:nvSpPr>
          <p:spPr bwMode="auto">
            <a:xfrm>
              <a:off x="1839913" y="5073650"/>
              <a:ext cx="138113" cy="95250"/>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0 w 37"/>
                <a:gd name="T15" fmla="*/ 20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0" y="20"/>
                  </a:cubicBezTo>
                  <a:cubicBezTo>
                    <a:pt x="0" y="19"/>
                    <a:pt x="0" y="17"/>
                    <a:pt x="0" y="14"/>
                  </a:cubicBezTo>
                  <a:close/>
                </a:path>
              </a:pathLst>
            </a:custGeom>
            <a:noFill/>
            <a:ln w="6350" cap="rnd">
              <a:solidFill>
                <a:srgbClr val="572F1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8"/>
            <p:cNvSpPr>
              <a:spLocks/>
            </p:cNvSpPr>
            <p:nvPr/>
          </p:nvSpPr>
          <p:spPr bwMode="auto">
            <a:xfrm>
              <a:off x="2606675" y="5062538"/>
              <a:ext cx="252413" cy="315913"/>
            </a:xfrm>
            <a:custGeom>
              <a:avLst/>
              <a:gdLst>
                <a:gd name="T0" fmla="*/ 52 w 67"/>
                <a:gd name="T1" fmla="*/ 55 h 84"/>
                <a:gd name="T2" fmla="*/ 60 w 67"/>
                <a:gd name="T3" fmla="*/ 61 h 84"/>
                <a:gd name="T4" fmla="*/ 46 w 67"/>
                <a:gd name="T5" fmla="*/ 81 h 84"/>
                <a:gd name="T6" fmla="*/ 13 w 67"/>
                <a:gd name="T7" fmla="*/ 71 h 84"/>
                <a:gd name="T8" fmla="*/ 0 w 67"/>
                <a:gd name="T9" fmla="*/ 32 h 84"/>
                <a:gd name="T10" fmla="*/ 1 w 67"/>
                <a:gd name="T11" fmla="*/ 18 h 84"/>
                <a:gd name="T12" fmla="*/ 1 w 67"/>
                <a:gd name="T13" fmla="*/ 9 h 84"/>
                <a:gd name="T14" fmla="*/ 2 w 67"/>
                <a:gd name="T15" fmla="*/ 2 h 84"/>
                <a:gd name="T16" fmla="*/ 10 w 67"/>
                <a:gd name="T17" fmla="*/ 1 h 84"/>
                <a:gd name="T18" fmla="*/ 21 w 67"/>
                <a:gd name="T19" fmla="*/ 0 h 84"/>
                <a:gd name="T20" fmla="*/ 27 w 67"/>
                <a:gd name="T21" fmla="*/ 0 h 84"/>
                <a:gd name="T22" fmla="*/ 32 w 67"/>
                <a:gd name="T23" fmla="*/ 0 h 84"/>
                <a:gd name="T24" fmla="*/ 32 w 67"/>
                <a:gd name="T25" fmla="*/ 10 h 84"/>
                <a:gd name="T26" fmla="*/ 31 w 67"/>
                <a:gd name="T27" fmla="*/ 22 h 84"/>
                <a:gd name="T28" fmla="*/ 35 w 67"/>
                <a:gd name="T29" fmla="*/ 44 h 84"/>
                <a:gd name="T30" fmla="*/ 52 w 67"/>
                <a:gd name="T31" fmla="*/ 5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84">
                  <a:moveTo>
                    <a:pt x="52" y="55"/>
                  </a:moveTo>
                  <a:cubicBezTo>
                    <a:pt x="55" y="57"/>
                    <a:pt x="58" y="58"/>
                    <a:pt x="60" y="61"/>
                  </a:cubicBezTo>
                  <a:cubicBezTo>
                    <a:pt x="67" y="70"/>
                    <a:pt x="55" y="80"/>
                    <a:pt x="46" y="81"/>
                  </a:cubicBezTo>
                  <a:cubicBezTo>
                    <a:pt x="35" y="84"/>
                    <a:pt x="20" y="79"/>
                    <a:pt x="13" y="71"/>
                  </a:cubicBezTo>
                  <a:cubicBezTo>
                    <a:pt x="4" y="61"/>
                    <a:pt x="0" y="45"/>
                    <a:pt x="0" y="32"/>
                  </a:cubicBezTo>
                  <a:cubicBezTo>
                    <a:pt x="0" y="28"/>
                    <a:pt x="1" y="23"/>
                    <a:pt x="1" y="18"/>
                  </a:cubicBezTo>
                  <a:cubicBezTo>
                    <a:pt x="1" y="15"/>
                    <a:pt x="2" y="12"/>
                    <a:pt x="1" y="9"/>
                  </a:cubicBezTo>
                  <a:cubicBezTo>
                    <a:pt x="1" y="6"/>
                    <a:pt x="0" y="4"/>
                    <a:pt x="2" y="2"/>
                  </a:cubicBezTo>
                  <a:cubicBezTo>
                    <a:pt x="4" y="0"/>
                    <a:pt x="8" y="1"/>
                    <a:pt x="10" y="1"/>
                  </a:cubicBezTo>
                  <a:cubicBezTo>
                    <a:pt x="14" y="1"/>
                    <a:pt x="17" y="1"/>
                    <a:pt x="21" y="0"/>
                  </a:cubicBezTo>
                  <a:cubicBezTo>
                    <a:pt x="23" y="0"/>
                    <a:pt x="25" y="0"/>
                    <a:pt x="27" y="0"/>
                  </a:cubicBezTo>
                  <a:cubicBezTo>
                    <a:pt x="28" y="0"/>
                    <a:pt x="30" y="0"/>
                    <a:pt x="32" y="0"/>
                  </a:cubicBezTo>
                  <a:cubicBezTo>
                    <a:pt x="35" y="2"/>
                    <a:pt x="33" y="8"/>
                    <a:pt x="32" y="10"/>
                  </a:cubicBezTo>
                  <a:cubicBezTo>
                    <a:pt x="32" y="14"/>
                    <a:pt x="32" y="18"/>
                    <a:pt x="31" y="22"/>
                  </a:cubicBezTo>
                  <a:cubicBezTo>
                    <a:pt x="31" y="29"/>
                    <a:pt x="31" y="37"/>
                    <a:pt x="35" y="44"/>
                  </a:cubicBezTo>
                  <a:cubicBezTo>
                    <a:pt x="39" y="50"/>
                    <a:pt x="46" y="52"/>
                    <a:pt x="52" y="55"/>
                  </a:cubicBezTo>
                </a:path>
              </a:pathLst>
            </a:custGeom>
            <a:solidFill>
              <a:srgbClr val="C00000"/>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0"/>
            <p:cNvSpPr>
              <a:spLocks/>
            </p:cNvSpPr>
            <p:nvPr/>
          </p:nvSpPr>
          <p:spPr bwMode="auto">
            <a:xfrm>
              <a:off x="2603500" y="5051425"/>
              <a:ext cx="139700" cy="93663"/>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0 w 37"/>
                <a:gd name="T15" fmla="*/ 19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0" y="19"/>
                  </a:cubicBezTo>
                  <a:cubicBezTo>
                    <a:pt x="0" y="19"/>
                    <a:pt x="0" y="17"/>
                    <a:pt x="0" y="1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1"/>
            <p:cNvSpPr>
              <a:spLocks/>
            </p:cNvSpPr>
            <p:nvPr/>
          </p:nvSpPr>
          <p:spPr bwMode="auto">
            <a:xfrm>
              <a:off x="2603500" y="5051425"/>
              <a:ext cx="139700" cy="93663"/>
            </a:xfrm>
            <a:custGeom>
              <a:avLst/>
              <a:gdLst>
                <a:gd name="T0" fmla="*/ 0 w 37"/>
                <a:gd name="T1" fmla="*/ 14 h 25"/>
                <a:gd name="T2" fmla="*/ 1 w 37"/>
                <a:gd name="T3" fmla="*/ 6 h 25"/>
                <a:gd name="T4" fmla="*/ 3 w 37"/>
                <a:gd name="T5" fmla="*/ 2 h 25"/>
                <a:gd name="T6" fmla="*/ 10 w 37"/>
                <a:gd name="T7" fmla="*/ 1 h 25"/>
                <a:gd name="T8" fmla="*/ 25 w 37"/>
                <a:gd name="T9" fmla="*/ 0 h 25"/>
                <a:gd name="T10" fmla="*/ 36 w 37"/>
                <a:gd name="T11" fmla="*/ 12 h 25"/>
                <a:gd name="T12" fmla="*/ 21 w 37"/>
                <a:gd name="T13" fmla="*/ 22 h 25"/>
                <a:gd name="T14" fmla="*/ 0 w 37"/>
                <a:gd name="T15" fmla="*/ 19 h 25"/>
                <a:gd name="T16" fmla="*/ 0 w 37"/>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5">
                  <a:moveTo>
                    <a:pt x="0" y="14"/>
                  </a:moveTo>
                  <a:cubicBezTo>
                    <a:pt x="0" y="11"/>
                    <a:pt x="1" y="9"/>
                    <a:pt x="1" y="6"/>
                  </a:cubicBezTo>
                  <a:cubicBezTo>
                    <a:pt x="1" y="4"/>
                    <a:pt x="1" y="3"/>
                    <a:pt x="3" y="2"/>
                  </a:cubicBezTo>
                  <a:cubicBezTo>
                    <a:pt x="5" y="1"/>
                    <a:pt x="8" y="1"/>
                    <a:pt x="10" y="1"/>
                  </a:cubicBezTo>
                  <a:cubicBezTo>
                    <a:pt x="15" y="0"/>
                    <a:pt x="20" y="0"/>
                    <a:pt x="25" y="0"/>
                  </a:cubicBezTo>
                  <a:cubicBezTo>
                    <a:pt x="36" y="0"/>
                    <a:pt x="36" y="2"/>
                    <a:pt x="36" y="12"/>
                  </a:cubicBezTo>
                  <a:cubicBezTo>
                    <a:pt x="37" y="24"/>
                    <a:pt x="31" y="21"/>
                    <a:pt x="21" y="22"/>
                  </a:cubicBezTo>
                  <a:cubicBezTo>
                    <a:pt x="15" y="22"/>
                    <a:pt x="3" y="25"/>
                    <a:pt x="0" y="19"/>
                  </a:cubicBezTo>
                  <a:cubicBezTo>
                    <a:pt x="0" y="19"/>
                    <a:pt x="0" y="17"/>
                    <a:pt x="0" y="14"/>
                  </a:cubicBezTo>
                  <a:close/>
                </a:path>
              </a:pathLst>
            </a:custGeom>
            <a:noFill/>
            <a:ln w="6350" cap="rnd">
              <a:solidFill>
                <a:srgbClr val="572F1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2"/>
            <p:cNvSpPr>
              <a:spLocks/>
            </p:cNvSpPr>
            <p:nvPr/>
          </p:nvSpPr>
          <p:spPr bwMode="auto">
            <a:xfrm>
              <a:off x="2776538" y="4633913"/>
              <a:ext cx="282575" cy="338138"/>
            </a:xfrm>
            <a:custGeom>
              <a:avLst/>
              <a:gdLst>
                <a:gd name="T0" fmla="*/ 35 w 75"/>
                <a:gd name="T1" fmla="*/ 69 h 90"/>
                <a:gd name="T2" fmla="*/ 34 w 75"/>
                <a:gd name="T3" fmla="*/ 79 h 90"/>
                <a:gd name="T4" fmla="*/ 9 w 75"/>
                <a:gd name="T5" fmla="*/ 77 h 90"/>
                <a:gd name="T6" fmla="*/ 4 w 75"/>
                <a:gd name="T7" fmla="*/ 42 h 90"/>
                <a:gd name="T8" fmla="*/ 32 w 75"/>
                <a:gd name="T9" fmla="*/ 13 h 90"/>
                <a:gd name="T10" fmla="*/ 45 w 75"/>
                <a:gd name="T11" fmla="*/ 7 h 90"/>
                <a:gd name="T12" fmla="*/ 53 w 75"/>
                <a:gd name="T13" fmla="*/ 3 h 90"/>
                <a:gd name="T14" fmla="*/ 60 w 75"/>
                <a:gd name="T15" fmla="*/ 1 h 90"/>
                <a:gd name="T16" fmla="*/ 64 w 75"/>
                <a:gd name="T17" fmla="*/ 7 h 90"/>
                <a:gd name="T18" fmla="*/ 70 w 75"/>
                <a:gd name="T19" fmla="*/ 17 h 90"/>
                <a:gd name="T20" fmla="*/ 72 w 75"/>
                <a:gd name="T21" fmla="*/ 21 h 90"/>
                <a:gd name="T22" fmla="*/ 75 w 75"/>
                <a:gd name="T23" fmla="*/ 26 h 90"/>
                <a:gd name="T24" fmla="*/ 66 w 75"/>
                <a:gd name="T25" fmla="*/ 31 h 90"/>
                <a:gd name="T26" fmla="*/ 56 w 75"/>
                <a:gd name="T27" fmla="*/ 36 h 90"/>
                <a:gd name="T28" fmla="*/ 38 w 75"/>
                <a:gd name="T29" fmla="*/ 50 h 90"/>
                <a:gd name="T30" fmla="*/ 35 w 75"/>
                <a:gd name="T31"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90">
                  <a:moveTo>
                    <a:pt x="35" y="69"/>
                  </a:moveTo>
                  <a:cubicBezTo>
                    <a:pt x="35" y="73"/>
                    <a:pt x="35" y="76"/>
                    <a:pt x="34" y="79"/>
                  </a:cubicBezTo>
                  <a:cubicBezTo>
                    <a:pt x="29" y="90"/>
                    <a:pt x="15" y="83"/>
                    <a:pt x="9" y="77"/>
                  </a:cubicBezTo>
                  <a:cubicBezTo>
                    <a:pt x="2" y="68"/>
                    <a:pt x="0" y="53"/>
                    <a:pt x="4" y="42"/>
                  </a:cubicBezTo>
                  <a:cubicBezTo>
                    <a:pt x="8" y="30"/>
                    <a:pt x="21" y="19"/>
                    <a:pt x="32" y="13"/>
                  </a:cubicBezTo>
                  <a:cubicBezTo>
                    <a:pt x="36" y="11"/>
                    <a:pt x="40" y="9"/>
                    <a:pt x="45" y="7"/>
                  </a:cubicBezTo>
                  <a:cubicBezTo>
                    <a:pt x="48" y="6"/>
                    <a:pt x="50" y="5"/>
                    <a:pt x="53" y="3"/>
                  </a:cubicBezTo>
                  <a:cubicBezTo>
                    <a:pt x="55" y="2"/>
                    <a:pt x="57" y="0"/>
                    <a:pt x="60" y="1"/>
                  </a:cubicBezTo>
                  <a:cubicBezTo>
                    <a:pt x="62" y="1"/>
                    <a:pt x="63" y="5"/>
                    <a:pt x="64" y="7"/>
                  </a:cubicBezTo>
                  <a:cubicBezTo>
                    <a:pt x="66" y="10"/>
                    <a:pt x="68" y="13"/>
                    <a:pt x="70" y="17"/>
                  </a:cubicBezTo>
                  <a:cubicBezTo>
                    <a:pt x="70" y="18"/>
                    <a:pt x="71" y="20"/>
                    <a:pt x="72" y="21"/>
                  </a:cubicBezTo>
                  <a:cubicBezTo>
                    <a:pt x="73" y="23"/>
                    <a:pt x="75" y="25"/>
                    <a:pt x="75" y="26"/>
                  </a:cubicBezTo>
                  <a:cubicBezTo>
                    <a:pt x="75" y="29"/>
                    <a:pt x="68" y="30"/>
                    <a:pt x="66" y="31"/>
                  </a:cubicBezTo>
                  <a:cubicBezTo>
                    <a:pt x="63" y="33"/>
                    <a:pt x="59" y="34"/>
                    <a:pt x="56" y="36"/>
                  </a:cubicBezTo>
                  <a:cubicBezTo>
                    <a:pt x="49" y="39"/>
                    <a:pt x="42" y="43"/>
                    <a:pt x="38" y="50"/>
                  </a:cubicBezTo>
                  <a:cubicBezTo>
                    <a:pt x="34" y="56"/>
                    <a:pt x="35" y="63"/>
                    <a:pt x="35" y="69"/>
                  </a:cubicBezTo>
                </a:path>
              </a:pathLst>
            </a:custGeom>
            <a:solidFill>
              <a:srgbClr val="C00000"/>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4"/>
            <p:cNvSpPr>
              <a:spLocks/>
            </p:cNvSpPr>
            <p:nvPr/>
          </p:nvSpPr>
          <p:spPr bwMode="auto">
            <a:xfrm>
              <a:off x="2935288" y="4625975"/>
              <a:ext cx="139700" cy="155575"/>
            </a:xfrm>
            <a:custGeom>
              <a:avLst/>
              <a:gdLst>
                <a:gd name="T0" fmla="*/ 8 w 37"/>
                <a:gd name="T1" fmla="*/ 4 h 41"/>
                <a:gd name="T2" fmla="*/ 15 w 37"/>
                <a:gd name="T3" fmla="*/ 1 h 41"/>
                <a:gd name="T4" fmla="*/ 20 w 37"/>
                <a:gd name="T5" fmla="*/ 1 h 41"/>
                <a:gd name="T6" fmla="*/ 24 w 37"/>
                <a:gd name="T7" fmla="*/ 7 h 41"/>
                <a:gd name="T8" fmla="*/ 32 w 37"/>
                <a:gd name="T9" fmla="*/ 20 h 41"/>
                <a:gd name="T10" fmla="*/ 26 w 37"/>
                <a:gd name="T11" fmla="*/ 36 h 41"/>
                <a:gd name="T12" fmla="*/ 11 w 37"/>
                <a:gd name="T13" fmla="*/ 26 h 41"/>
                <a:gd name="T14" fmla="*/ 3 w 37"/>
                <a:gd name="T15" fmla="*/ 7 h 41"/>
                <a:gd name="T16" fmla="*/ 8 w 37"/>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1">
                  <a:moveTo>
                    <a:pt x="8" y="4"/>
                  </a:moveTo>
                  <a:cubicBezTo>
                    <a:pt x="10" y="3"/>
                    <a:pt x="13" y="2"/>
                    <a:pt x="15" y="1"/>
                  </a:cubicBezTo>
                  <a:cubicBezTo>
                    <a:pt x="17" y="0"/>
                    <a:pt x="19" y="0"/>
                    <a:pt x="20" y="1"/>
                  </a:cubicBezTo>
                  <a:cubicBezTo>
                    <a:pt x="22" y="2"/>
                    <a:pt x="23" y="5"/>
                    <a:pt x="24" y="7"/>
                  </a:cubicBezTo>
                  <a:cubicBezTo>
                    <a:pt x="27" y="11"/>
                    <a:pt x="29" y="15"/>
                    <a:pt x="32" y="20"/>
                  </a:cubicBezTo>
                  <a:cubicBezTo>
                    <a:pt x="37" y="30"/>
                    <a:pt x="36" y="30"/>
                    <a:pt x="26" y="36"/>
                  </a:cubicBezTo>
                  <a:cubicBezTo>
                    <a:pt x="16" y="41"/>
                    <a:pt x="16" y="35"/>
                    <a:pt x="11" y="26"/>
                  </a:cubicBezTo>
                  <a:cubicBezTo>
                    <a:pt x="8" y="21"/>
                    <a:pt x="0" y="12"/>
                    <a:pt x="3" y="7"/>
                  </a:cubicBezTo>
                  <a:cubicBezTo>
                    <a:pt x="4" y="6"/>
                    <a:pt x="6" y="5"/>
                    <a:pt x="8"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5"/>
            <p:cNvSpPr>
              <a:spLocks/>
            </p:cNvSpPr>
            <p:nvPr/>
          </p:nvSpPr>
          <p:spPr bwMode="auto">
            <a:xfrm>
              <a:off x="2935288" y="4625975"/>
              <a:ext cx="139700" cy="155575"/>
            </a:xfrm>
            <a:custGeom>
              <a:avLst/>
              <a:gdLst>
                <a:gd name="T0" fmla="*/ 8 w 37"/>
                <a:gd name="T1" fmla="*/ 4 h 41"/>
                <a:gd name="T2" fmla="*/ 15 w 37"/>
                <a:gd name="T3" fmla="*/ 1 h 41"/>
                <a:gd name="T4" fmla="*/ 20 w 37"/>
                <a:gd name="T5" fmla="*/ 1 h 41"/>
                <a:gd name="T6" fmla="*/ 24 w 37"/>
                <a:gd name="T7" fmla="*/ 7 h 41"/>
                <a:gd name="T8" fmla="*/ 32 w 37"/>
                <a:gd name="T9" fmla="*/ 20 h 41"/>
                <a:gd name="T10" fmla="*/ 26 w 37"/>
                <a:gd name="T11" fmla="*/ 36 h 41"/>
                <a:gd name="T12" fmla="*/ 11 w 37"/>
                <a:gd name="T13" fmla="*/ 26 h 41"/>
                <a:gd name="T14" fmla="*/ 3 w 37"/>
                <a:gd name="T15" fmla="*/ 7 h 41"/>
                <a:gd name="T16" fmla="*/ 8 w 37"/>
                <a:gd name="T1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1">
                  <a:moveTo>
                    <a:pt x="8" y="4"/>
                  </a:moveTo>
                  <a:cubicBezTo>
                    <a:pt x="10" y="3"/>
                    <a:pt x="13" y="2"/>
                    <a:pt x="15" y="1"/>
                  </a:cubicBezTo>
                  <a:cubicBezTo>
                    <a:pt x="17" y="0"/>
                    <a:pt x="19" y="0"/>
                    <a:pt x="20" y="1"/>
                  </a:cubicBezTo>
                  <a:cubicBezTo>
                    <a:pt x="22" y="2"/>
                    <a:pt x="23" y="5"/>
                    <a:pt x="24" y="7"/>
                  </a:cubicBezTo>
                  <a:cubicBezTo>
                    <a:pt x="27" y="11"/>
                    <a:pt x="29" y="15"/>
                    <a:pt x="32" y="20"/>
                  </a:cubicBezTo>
                  <a:cubicBezTo>
                    <a:pt x="37" y="30"/>
                    <a:pt x="36" y="30"/>
                    <a:pt x="26" y="36"/>
                  </a:cubicBezTo>
                  <a:cubicBezTo>
                    <a:pt x="16" y="41"/>
                    <a:pt x="16" y="35"/>
                    <a:pt x="11" y="26"/>
                  </a:cubicBezTo>
                  <a:cubicBezTo>
                    <a:pt x="8" y="21"/>
                    <a:pt x="0" y="12"/>
                    <a:pt x="3" y="7"/>
                  </a:cubicBezTo>
                  <a:cubicBezTo>
                    <a:pt x="4" y="6"/>
                    <a:pt x="6" y="5"/>
                    <a:pt x="8" y="4"/>
                  </a:cubicBezTo>
                  <a:close/>
                </a:path>
              </a:pathLst>
            </a:custGeom>
            <a:noFill/>
            <a:ln w="6350" cap="rnd">
              <a:solidFill>
                <a:srgbClr val="572F1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66"/>
            <p:cNvSpPr>
              <a:spLocks/>
            </p:cNvSpPr>
            <p:nvPr/>
          </p:nvSpPr>
          <p:spPr bwMode="auto">
            <a:xfrm>
              <a:off x="2919413" y="3502025"/>
              <a:ext cx="158750" cy="153988"/>
            </a:xfrm>
            <a:custGeom>
              <a:avLst/>
              <a:gdLst>
                <a:gd name="T0" fmla="*/ 35 w 42"/>
                <a:gd name="T1" fmla="*/ 9 h 41"/>
                <a:gd name="T2" fmla="*/ 42 w 42"/>
                <a:gd name="T3" fmla="*/ 26 h 41"/>
                <a:gd name="T4" fmla="*/ 28 w 42"/>
                <a:gd name="T5" fmla="*/ 39 h 41"/>
                <a:gd name="T6" fmla="*/ 3 w 42"/>
                <a:gd name="T7" fmla="*/ 28 h 41"/>
                <a:gd name="T8" fmla="*/ 3 w 42"/>
                <a:gd name="T9" fmla="*/ 10 h 41"/>
                <a:gd name="T10" fmla="*/ 9 w 42"/>
                <a:gd name="T11" fmla="*/ 4 h 41"/>
                <a:gd name="T12" fmla="*/ 35 w 42"/>
                <a:gd name="T13" fmla="*/ 9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35" y="9"/>
                  </a:moveTo>
                  <a:cubicBezTo>
                    <a:pt x="40" y="12"/>
                    <a:pt x="42" y="20"/>
                    <a:pt x="42" y="26"/>
                  </a:cubicBezTo>
                  <a:cubicBezTo>
                    <a:pt x="41" y="33"/>
                    <a:pt x="33" y="38"/>
                    <a:pt x="28" y="39"/>
                  </a:cubicBezTo>
                  <a:cubicBezTo>
                    <a:pt x="18" y="41"/>
                    <a:pt x="9" y="37"/>
                    <a:pt x="3" y="28"/>
                  </a:cubicBezTo>
                  <a:cubicBezTo>
                    <a:pt x="1" y="23"/>
                    <a:pt x="0" y="16"/>
                    <a:pt x="3" y="10"/>
                  </a:cubicBezTo>
                  <a:cubicBezTo>
                    <a:pt x="4" y="7"/>
                    <a:pt x="6" y="5"/>
                    <a:pt x="9" y="4"/>
                  </a:cubicBezTo>
                  <a:cubicBezTo>
                    <a:pt x="17" y="0"/>
                    <a:pt x="28" y="4"/>
                    <a:pt x="35" y="9"/>
                  </a:cubicBezTo>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7"/>
            <p:cNvSpPr>
              <a:spLocks/>
            </p:cNvSpPr>
            <p:nvPr/>
          </p:nvSpPr>
          <p:spPr bwMode="auto">
            <a:xfrm>
              <a:off x="2919413" y="3502025"/>
              <a:ext cx="158750" cy="153988"/>
            </a:xfrm>
            <a:custGeom>
              <a:avLst/>
              <a:gdLst>
                <a:gd name="T0" fmla="*/ 35 w 42"/>
                <a:gd name="T1" fmla="*/ 9 h 41"/>
                <a:gd name="T2" fmla="*/ 42 w 42"/>
                <a:gd name="T3" fmla="*/ 26 h 41"/>
                <a:gd name="T4" fmla="*/ 28 w 42"/>
                <a:gd name="T5" fmla="*/ 39 h 41"/>
                <a:gd name="T6" fmla="*/ 3 w 42"/>
                <a:gd name="T7" fmla="*/ 28 h 41"/>
                <a:gd name="T8" fmla="*/ 3 w 42"/>
                <a:gd name="T9" fmla="*/ 10 h 41"/>
                <a:gd name="T10" fmla="*/ 9 w 42"/>
                <a:gd name="T11" fmla="*/ 4 h 41"/>
                <a:gd name="T12" fmla="*/ 35 w 42"/>
                <a:gd name="T13" fmla="*/ 9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35" y="9"/>
                  </a:moveTo>
                  <a:cubicBezTo>
                    <a:pt x="40" y="12"/>
                    <a:pt x="42" y="20"/>
                    <a:pt x="42" y="26"/>
                  </a:cubicBezTo>
                  <a:cubicBezTo>
                    <a:pt x="41" y="33"/>
                    <a:pt x="33" y="38"/>
                    <a:pt x="28" y="39"/>
                  </a:cubicBezTo>
                  <a:cubicBezTo>
                    <a:pt x="18" y="41"/>
                    <a:pt x="9" y="37"/>
                    <a:pt x="3" y="28"/>
                  </a:cubicBezTo>
                  <a:cubicBezTo>
                    <a:pt x="1" y="23"/>
                    <a:pt x="0" y="16"/>
                    <a:pt x="3" y="10"/>
                  </a:cubicBezTo>
                  <a:cubicBezTo>
                    <a:pt x="4" y="7"/>
                    <a:pt x="6" y="5"/>
                    <a:pt x="9" y="4"/>
                  </a:cubicBezTo>
                  <a:cubicBezTo>
                    <a:pt x="17" y="0"/>
                    <a:pt x="28" y="4"/>
                    <a:pt x="35" y="9"/>
                  </a:cubicBezTo>
                  <a:close/>
                </a:path>
              </a:pathLst>
            </a:custGeom>
            <a:noFill/>
            <a:ln w="6350" cap="rnd">
              <a:solidFill>
                <a:srgbClr val="572F19"/>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8"/>
            <p:cNvSpPr>
              <a:spLocks/>
            </p:cNvSpPr>
            <p:nvPr/>
          </p:nvSpPr>
          <p:spPr bwMode="auto">
            <a:xfrm>
              <a:off x="1779588" y="2678113"/>
              <a:ext cx="1381125" cy="1670050"/>
            </a:xfrm>
            <a:custGeom>
              <a:avLst/>
              <a:gdLst>
                <a:gd name="T0" fmla="*/ 4 w 367"/>
                <a:gd name="T1" fmla="*/ 383 h 444"/>
                <a:gd name="T2" fmla="*/ 16 w 367"/>
                <a:gd name="T3" fmla="*/ 336 h 444"/>
                <a:gd name="T4" fmla="*/ 123 w 367"/>
                <a:gd name="T5" fmla="*/ 291 h 444"/>
                <a:gd name="T6" fmla="*/ 186 w 367"/>
                <a:gd name="T7" fmla="*/ 304 h 444"/>
                <a:gd name="T8" fmla="*/ 247 w 367"/>
                <a:gd name="T9" fmla="*/ 323 h 444"/>
                <a:gd name="T10" fmla="*/ 318 w 367"/>
                <a:gd name="T11" fmla="*/ 248 h 444"/>
                <a:gd name="T12" fmla="*/ 275 w 367"/>
                <a:gd name="T13" fmla="*/ 154 h 444"/>
                <a:gd name="T14" fmla="*/ 213 w 367"/>
                <a:gd name="T15" fmla="*/ 139 h 444"/>
                <a:gd name="T16" fmla="*/ 159 w 367"/>
                <a:gd name="T17" fmla="*/ 125 h 444"/>
                <a:gd name="T18" fmla="*/ 158 w 367"/>
                <a:gd name="T19" fmla="*/ 117 h 444"/>
                <a:gd name="T20" fmla="*/ 190 w 367"/>
                <a:gd name="T21" fmla="*/ 93 h 444"/>
                <a:gd name="T22" fmla="*/ 264 w 367"/>
                <a:gd name="T23" fmla="*/ 70 h 444"/>
                <a:gd name="T24" fmla="*/ 262 w 367"/>
                <a:gd name="T25" fmla="*/ 39 h 444"/>
                <a:gd name="T26" fmla="*/ 268 w 367"/>
                <a:gd name="T27" fmla="*/ 13 h 444"/>
                <a:gd name="T28" fmla="*/ 283 w 367"/>
                <a:gd name="T29" fmla="*/ 71 h 444"/>
                <a:gd name="T30" fmla="*/ 323 w 367"/>
                <a:gd name="T31" fmla="*/ 55 h 444"/>
                <a:gd name="T32" fmla="*/ 323 w 367"/>
                <a:gd name="T33" fmla="*/ 71 h 444"/>
                <a:gd name="T34" fmla="*/ 294 w 367"/>
                <a:gd name="T35" fmla="*/ 83 h 444"/>
                <a:gd name="T36" fmla="*/ 365 w 367"/>
                <a:gd name="T37" fmla="*/ 267 h 444"/>
                <a:gd name="T38" fmla="*/ 358 w 367"/>
                <a:gd name="T39" fmla="*/ 353 h 444"/>
                <a:gd name="T40" fmla="*/ 274 w 367"/>
                <a:gd name="T41" fmla="*/ 440 h 444"/>
                <a:gd name="T42" fmla="*/ 224 w 367"/>
                <a:gd name="T43" fmla="*/ 443 h 444"/>
                <a:gd name="T44" fmla="*/ 185 w 367"/>
                <a:gd name="T45" fmla="*/ 434 h 444"/>
                <a:gd name="T46" fmla="*/ 114 w 367"/>
                <a:gd name="T47" fmla="*/ 414 h 444"/>
                <a:gd name="T48" fmla="*/ 21 w 367"/>
                <a:gd name="T49" fmla="*/ 410 h 444"/>
                <a:gd name="T50" fmla="*/ 4 w 367"/>
                <a:gd name="T51" fmla="*/ 383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7" h="444">
                  <a:moveTo>
                    <a:pt x="4" y="383"/>
                  </a:moveTo>
                  <a:cubicBezTo>
                    <a:pt x="0" y="367"/>
                    <a:pt x="5" y="351"/>
                    <a:pt x="16" y="336"/>
                  </a:cubicBezTo>
                  <a:cubicBezTo>
                    <a:pt x="39" y="304"/>
                    <a:pt x="81" y="291"/>
                    <a:pt x="123" y="291"/>
                  </a:cubicBezTo>
                  <a:cubicBezTo>
                    <a:pt x="145" y="291"/>
                    <a:pt x="166" y="295"/>
                    <a:pt x="186" y="304"/>
                  </a:cubicBezTo>
                  <a:cubicBezTo>
                    <a:pt x="206" y="312"/>
                    <a:pt x="225" y="322"/>
                    <a:pt x="247" y="323"/>
                  </a:cubicBezTo>
                  <a:cubicBezTo>
                    <a:pt x="295" y="325"/>
                    <a:pt x="317" y="288"/>
                    <a:pt x="318" y="248"/>
                  </a:cubicBezTo>
                  <a:cubicBezTo>
                    <a:pt x="319" y="213"/>
                    <a:pt x="307" y="175"/>
                    <a:pt x="275" y="154"/>
                  </a:cubicBezTo>
                  <a:cubicBezTo>
                    <a:pt x="255" y="140"/>
                    <a:pt x="236" y="139"/>
                    <a:pt x="213" y="139"/>
                  </a:cubicBezTo>
                  <a:cubicBezTo>
                    <a:pt x="199" y="139"/>
                    <a:pt x="168" y="137"/>
                    <a:pt x="159" y="125"/>
                  </a:cubicBezTo>
                  <a:cubicBezTo>
                    <a:pt x="157" y="122"/>
                    <a:pt x="156" y="119"/>
                    <a:pt x="158" y="117"/>
                  </a:cubicBezTo>
                  <a:cubicBezTo>
                    <a:pt x="161" y="106"/>
                    <a:pt x="182" y="97"/>
                    <a:pt x="190" y="93"/>
                  </a:cubicBezTo>
                  <a:cubicBezTo>
                    <a:pt x="195" y="89"/>
                    <a:pt x="264" y="67"/>
                    <a:pt x="264" y="70"/>
                  </a:cubicBezTo>
                  <a:cubicBezTo>
                    <a:pt x="264" y="59"/>
                    <a:pt x="264" y="50"/>
                    <a:pt x="262" y="39"/>
                  </a:cubicBezTo>
                  <a:cubicBezTo>
                    <a:pt x="262" y="32"/>
                    <a:pt x="260" y="18"/>
                    <a:pt x="268" y="13"/>
                  </a:cubicBezTo>
                  <a:cubicBezTo>
                    <a:pt x="292" y="0"/>
                    <a:pt x="293" y="59"/>
                    <a:pt x="283" y="71"/>
                  </a:cubicBezTo>
                  <a:cubicBezTo>
                    <a:pt x="293" y="65"/>
                    <a:pt x="310" y="51"/>
                    <a:pt x="323" y="55"/>
                  </a:cubicBezTo>
                  <a:cubicBezTo>
                    <a:pt x="334" y="58"/>
                    <a:pt x="330" y="66"/>
                    <a:pt x="323" y="71"/>
                  </a:cubicBezTo>
                  <a:cubicBezTo>
                    <a:pt x="322" y="72"/>
                    <a:pt x="293" y="82"/>
                    <a:pt x="294" y="83"/>
                  </a:cubicBezTo>
                  <a:cubicBezTo>
                    <a:pt x="339" y="141"/>
                    <a:pt x="365" y="195"/>
                    <a:pt x="365" y="267"/>
                  </a:cubicBezTo>
                  <a:cubicBezTo>
                    <a:pt x="365" y="294"/>
                    <a:pt x="367" y="327"/>
                    <a:pt x="358" y="353"/>
                  </a:cubicBezTo>
                  <a:cubicBezTo>
                    <a:pt x="345" y="393"/>
                    <a:pt x="321" y="428"/>
                    <a:pt x="274" y="440"/>
                  </a:cubicBezTo>
                  <a:cubicBezTo>
                    <a:pt x="258" y="444"/>
                    <a:pt x="241" y="444"/>
                    <a:pt x="224" y="443"/>
                  </a:cubicBezTo>
                  <a:cubicBezTo>
                    <a:pt x="211" y="441"/>
                    <a:pt x="198" y="438"/>
                    <a:pt x="185" y="434"/>
                  </a:cubicBezTo>
                  <a:cubicBezTo>
                    <a:pt x="161" y="427"/>
                    <a:pt x="141" y="410"/>
                    <a:pt x="114" y="414"/>
                  </a:cubicBezTo>
                  <a:cubicBezTo>
                    <a:pt x="84" y="420"/>
                    <a:pt x="48" y="434"/>
                    <a:pt x="21" y="410"/>
                  </a:cubicBezTo>
                  <a:cubicBezTo>
                    <a:pt x="12" y="402"/>
                    <a:pt x="6" y="393"/>
                    <a:pt x="4" y="38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69"/>
            <p:cNvSpPr>
              <a:spLocks/>
            </p:cNvSpPr>
            <p:nvPr/>
          </p:nvSpPr>
          <p:spPr bwMode="auto">
            <a:xfrm>
              <a:off x="2896395" y="3434557"/>
              <a:ext cx="904875" cy="293688"/>
            </a:xfrm>
            <a:custGeom>
              <a:avLst/>
              <a:gdLst>
                <a:gd name="T0" fmla="*/ 18 w 240"/>
                <a:gd name="T1" fmla="*/ 21 h 78"/>
                <a:gd name="T2" fmla="*/ 12 w 240"/>
                <a:gd name="T3" fmla="*/ 34 h 78"/>
                <a:gd name="T4" fmla="*/ 30 w 240"/>
                <a:gd name="T5" fmla="*/ 42 h 78"/>
                <a:gd name="T6" fmla="*/ 70 w 240"/>
                <a:gd name="T7" fmla="*/ 27 h 78"/>
                <a:gd name="T8" fmla="*/ 128 w 240"/>
                <a:gd name="T9" fmla="*/ 1 h 78"/>
                <a:gd name="T10" fmla="*/ 176 w 240"/>
                <a:gd name="T11" fmla="*/ 9 h 78"/>
                <a:gd name="T12" fmla="*/ 238 w 240"/>
                <a:gd name="T13" fmla="*/ 0 h 78"/>
                <a:gd name="T14" fmla="*/ 240 w 240"/>
                <a:gd name="T15" fmla="*/ 26 h 78"/>
                <a:gd name="T16" fmla="*/ 236 w 240"/>
                <a:gd name="T17" fmla="*/ 42 h 78"/>
                <a:gd name="T18" fmla="*/ 222 w 240"/>
                <a:gd name="T19" fmla="*/ 48 h 78"/>
                <a:gd name="T20" fmla="*/ 211 w 240"/>
                <a:gd name="T21" fmla="*/ 50 h 78"/>
                <a:gd name="T22" fmla="*/ 187 w 240"/>
                <a:gd name="T23" fmla="*/ 46 h 78"/>
                <a:gd name="T24" fmla="*/ 159 w 240"/>
                <a:gd name="T25" fmla="*/ 42 h 78"/>
                <a:gd name="T26" fmla="*/ 143 w 240"/>
                <a:gd name="T27" fmla="*/ 40 h 78"/>
                <a:gd name="T28" fmla="*/ 112 w 240"/>
                <a:gd name="T29" fmla="*/ 45 h 78"/>
                <a:gd name="T30" fmla="*/ 64 w 240"/>
                <a:gd name="T31" fmla="*/ 71 h 78"/>
                <a:gd name="T32" fmla="*/ 50 w 240"/>
                <a:gd name="T33" fmla="*/ 76 h 78"/>
                <a:gd name="T34" fmla="*/ 28 w 240"/>
                <a:gd name="T35" fmla="*/ 76 h 78"/>
                <a:gd name="T36" fmla="*/ 14 w 240"/>
                <a:gd name="T37" fmla="*/ 70 h 78"/>
                <a:gd name="T38" fmla="*/ 4 w 240"/>
                <a:gd name="T39" fmla="*/ 35 h 78"/>
                <a:gd name="T40" fmla="*/ 18 w 240"/>
                <a:gd name="T41"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78">
                  <a:moveTo>
                    <a:pt x="18" y="21"/>
                  </a:moveTo>
                  <a:cubicBezTo>
                    <a:pt x="13" y="21"/>
                    <a:pt x="8" y="27"/>
                    <a:pt x="12" y="34"/>
                  </a:cubicBezTo>
                  <a:cubicBezTo>
                    <a:pt x="15" y="39"/>
                    <a:pt x="23" y="42"/>
                    <a:pt x="30" y="42"/>
                  </a:cubicBezTo>
                  <a:cubicBezTo>
                    <a:pt x="48" y="43"/>
                    <a:pt x="55" y="38"/>
                    <a:pt x="70" y="27"/>
                  </a:cubicBezTo>
                  <a:cubicBezTo>
                    <a:pt x="89" y="14"/>
                    <a:pt x="106" y="1"/>
                    <a:pt x="128" y="1"/>
                  </a:cubicBezTo>
                  <a:cubicBezTo>
                    <a:pt x="144" y="1"/>
                    <a:pt x="160" y="4"/>
                    <a:pt x="176" y="9"/>
                  </a:cubicBezTo>
                  <a:cubicBezTo>
                    <a:pt x="193" y="15"/>
                    <a:pt x="225" y="18"/>
                    <a:pt x="238" y="0"/>
                  </a:cubicBezTo>
                  <a:cubicBezTo>
                    <a:pt x="238" y="0"/>
                    <a:pt x="240" y="20"/>
                    <a:pt x="240" y="26"/>
                  </a:cubicBezTo>
                  <a:cubicBezTo>
                    <a:pt x="240" y="31"/>
                    <a:pt x="240" y="38"/>
                    <a:pt x="236" y="42"/>
                  </a:cubicBezTo>
                  <a:cubicBezTo>
                    <a:pt x="232" y="45"/>
                    <a:pt x="227" y="47"/>
                    <a:pt x="222" y="48"/>
                  </a:cubicBezTo>
                  <a:cubicBezTo>
                    <a:pt x="219" y="49"/>
                    <a:pt x="215" y="49"/>
                    <a:pt x="211" y="50"/>
                  </a:cubicBezTo>
                  <a:cubicBezTo>
                    <a:pt x="203" y="50"/>
                    <a:pt x="195" y="48"/>
                    <a:pt x="187" y="46"/>
                  </a:cubicBezTo>
                  <a:cubicBezTo>
                    <a:pt x="177" y="45"/>
                    <a:pt x="168" y="43"/>
                    <a:pt x="159" y="42"/>
                  </a:cubicBezTo>
                  <a:cubicBezTo>
                    <a:pt x="154" y="41"/>
                    <a:pt x="149" y="41"/>
                    <a:pt x="143" y="40"/>
                  </a:cubicBezTo>
                  <a:cubicBezTo>
                    <a:pt x="133" y="40"/>
                    <a:pt x="122" y="41"/>
                    <a:pt x="112" y="45"/>
                  </a:cubicBezTo>
                  <a:cubicBezTo>
                    <a:pt x="95" y="52"/>
                    <a:pt x="81" y="63"/>
                    <a:pt x="64" y="71"/>
                  </a:cubicBezTo>
                  <a:cubicBezTo>
                    <a:pt x="60" y="73"/>
                    <a:pt x="55" y="75"/>
                    <a:pt x="50" y="76"/>
                  </a:cubicBezTo>
                  <a:cubicBezTo>
                    <a:pt x="43" y="78"/>
                    <a:pt x="35" y="77"/>
                    <a:pt x="28" y="76"/>
                  </a:cubicBezTo>
                  <a:cubicBezTo>
                    <a:pt x="23" y="75"/>
                    <a:pt x="17" y="73"/>
                    <a:pt x="14" y="70"/>
                  </a:cubicBezTo>
                  <a:cubicBezTo>
                    <a:pt x="6" y="64"/>
                    <a:pt x="0" y="52"/>
                    <a:pt x="4" y="35"/>
                  </a:cubicBezTo>
                  <a:cubicBezTo>
                    <a:pt x="8" y="18"/>
                    <a:pt x="18" y="21"/>
                    <a:pt x="18" y="21"/>
                  </a:cubicBezTo>
                </a:path>
              </a:pathLst>
            </a:custGeom>
            <a:solidFill>
              <a:srgbClr val="C00000"/>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1"/>
            <p:cNvSpPr>
              <a:spLocks/>
            </p:cNvSpPr>
            <p:nvPr/>
          </p:nvSpPr>
          <p:spPr bwMode="auto">
            <a:xfrm>
              <a:off x="1628775" y="3965575"/>
              <a:ext cx="217488" cy="112713"/>
            </a:xfrm>
            <a:custGeom>
              <a:avLst/>
              <a:gdLst>
                <a:gd name="T0" fmla="*/ 0 w 58"/>
                <a:gd name="T1" fmla="*/ 19 h 30"/>
                <a:gd name="T2" fmla="*/ 3 w 58"/>
                <a:gd name="T3" fmla="*/ 14 h 30"/>
                <a:gd name="T4" fmla="*/ 8 w 58"/>
                <a:gd name="T5" fmla="*/ 16 h 30"/>
                <a:gd name="T6" fmla="*/ 22 w 58"/>
                <a:gd name="T7" fmla="*/ 22 h 30"/>
                <a:gd name="T8" fmla="*/ 27 w 58"/>
                <a:gd name="T9" fmla="*/ 22 h 30"/>
                <a:gd name="T10" fmla="*/ 50 w 58"/>
                <a:gd name="T11" fmla="*/ 3 h 30"/>
                <a:gd name="T12" fmla="*/ 56 w 58"/>
                <a:gd name="T13" fmla="*/ 2 h 30"/>
                <a:gd name="T14" fmla="*/ 56 w 58"/>
                <a:gd name="T15" fmla="*/ 7 h 30"/>
                <a:gd name="T16" fmla="*/ 30 w 58"/>
                <a:gd name="T17" fmla="*/ 29 h 30"/>
                <a:gd name="T18" fmla="*/ 22 w 58"/>
                <a:gd name="T19" fmla="*/ 30 h 30"/>
                <a:gd name="T20" fmla="*/ 0 w 58"/>
                <a:gd name="T21"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30">
                  <a:moveTo>
                    <a:pt x="0" y="19"/>
                  </a:moveTo>
                  <a:cubicBezTo>
                    <a:pt x="0" y="17"/>
                    <a:pt x="1" y="15"/>
                    <a:pt x="3" y="14"/>
                  </a:cubicBezTo>
                  <a:cubicBezTo>
                    <a:pt x="5" y="13"/>
                    <a:pt x="7" y="14"/>
                    <a:pt x="8" y="16"/>
                  </a:cubicBezTo>
                  <a:cubicBezTo>
                    <a:pt x="9" y="19"/>
                    <a:pt x="16" y="23"/>
                    <a:pt x="22" y="22"/>
                  </a:cubicBezTo>
                  <a:cubicBezTo>
                    <a:pt x="24" y="22"/>
                    <a:pt x="26" y="22"/>
                    <a:pt x="27" y="22"/>
                  </a:cubicBezTo>
                  <a:cubicBezTo>
                    <a:pt x="36" y="19"/>
                    <a:pt x="44" y="11"/>
                    <a:pt x="50" y="3"/>
                  </a:cubicBezTo>
                  <a:cubicBezTo>
                    <a:pt x="51" y="1"/>
                    <a:pt x="54" y="0"/>
                    <a:pt x="56" y="2"/>
                  </a:cubicBezTo>
                  <a:cubicBezTo>
                    <a:pt x="57" y="3"/>
                    <a:pt x="58" y="5"/>
                    <a:pt x="56" y="7"/>
                  </a:cubicBezTo>
                  <a:cubicBezTo>
                    <a:pt x="50" y="16"/>
                    <a:pt x="41" y="26"/>
                    <a:pt x="30" y="29"/>
                  </a:cubicBezTo>
                  <a:cubicBezTo>
                    <a:pt x="27" y="30"/>
                    <a:pt x="25" y="30"/>
                    <a:pt x="22" y="30"/>
                  </a:cubicBezTo>
                  <a:cubicBezTo>
                    <a:pt x="14" y="30"/>
                    <a:pt x="4" y="28"/>
                    <a:pt x="0" y="1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Oval 72"/>
            <p:cNvSpPr>
              <a:spLocks noChangeArrowheads="1"/>
            </p:cNvSpPr>
            <p:nvPr/>
          </p:nvSpPr>
          <p:spPr bwMode="auto">
            <a:xfrm>
              <a:off x="2701925" y="3040063"/>
              <a:ext cx="55563" cy="55563"/>
            </a:xfrm>
            <a:prstGeom prst="ellipse">
              <a:avLst/>
            </a:prstGeom>
            <a:solidFill>
              <a:srgbClr val="F7E5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3"/>
            <p:cNvSpPr>
              <a:spLocks/>
            </p:cNvSpPr>
            <p:nvPr/>
          </p:nvSpPr>
          <p:spPr bwMode="auto">
            <a:xfrm>
              <a:off x="1658938" y="2674938"/>
              <a:ext cx="288925" cy="217488"/>
            </a:xfrm>
            <a:custGeom>
              <a:avLst/>
              <a:gdLst>
                <a:gd name="T0" fmla="*/ 1 w 77"/>
                <a:gd name="T1" fmla="*/ 58 h 58"/>
                <a:gd name="T2" fmla="*/ 0 w 77"/>
                <a:gd name="T3" fmla="*/ 56 h 58"/>
                <a:gd name="T4" fmla="*/ 75 w 77"/>
                <a:gd name="T5" fmla="*/ 0 h 58"/>
                <a:gd name="T6" fmla="*/ 77 w 77"/>
                <a:gd name="T7" fmla="*/ 2 h 58"/>
                <a:gd name="T8" fmla="*/ 75 w 77"/>
                <a:gd name="T9" fmla="*/ 4 h 58"/>
                <a:gd name="T10" fmla="*/ 4 w 77"/>
                <a:gd name="T11" fmla="*/ 56 h 58"/>
                <a:gd name="T12" fmla="*/ 2 w 77"/>
                <a:gd name="T13" fmla="*/ 58 h 58"/>
                <a:gd name="T14" fmla="*/ 1 w 77"/>
                <a:gd name="T15" fmla="*/ 58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58">
                  <a:moveTo>
                    <a:pt x="1" y="58"/>
                  </a:moveTo>
                  <a:cubicBezTo>
                    <a:pt x="0" y="58"/>
                    <a:pt x="0" y="57"/>
                    <a:pt x="0" y="56"/>
                  </a:cubicBezTo>
                  <a:cubicBezTo>
                    <a:pt x="3" y="15"/>
                    <a:pt x="40" y="0"/>
                    <a:pt x="75" y="0"/>
                  </a:cubicBezTo>
                  <a:cubicBezTo>
                    <a:pt x="76" y="0"/>
                    <a:pt x="77" y="1"/>
                    <a:pt x="77" y="2"/>
                  </a:cubicBezTo>
                  <a:cubicBezTo>
                    <a:pt x="77" y="3"/>
                    <a:pt x="76" y="4"/>
                    <a:pt x="75" y="4"/>
                  </a:cubicBezTo>
                  <a:cubicBezTo>
                    <a:pt x="40" y="4"/>
                    <a:pt x="6" y="18"/>
                    <a:pt x="4" y="56"/>
                  </a:cubicBezTo>
                  <a:cubicBezTo>
                    <a:pt x="4" y="57"/>
                    <a:pt x="3" y="58"/>
                    <a:pt x="2" y="58"/>
                  </a:cubicBezTo>
                  <a:cubicBezTo>
                    <a:pt x="2" y="58"/>
                    <a:pt x="2" y="58"/>
                    <a:pt x="1" y="5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4"/>
            <p:cNvSpPr>
              <a:spLocks/>
            </p:cNvSpPr>
            <p:nvPr/>
          </p:nvSpPr>
          <p:spPr bwMode="auto">
            <a:xfrm>
              <a:off x="1839913" y="2671763"/>
              <a:ext cx="142875" cy="184150"/>
            </a:xfrm>
            <a:custGeom>
              <a:avLst/>
              <a:gdLst>
                <a:gd name="T0" fmla="*/ 16 w 38"/>
                <a:gd name="T1" fmla="*/ 49 h 49"/>
                <a:gd name="T2" fmla="*/ 1 w 38"/>
                <a:gd name="T3" fmla="*/ 31 h 49"/>
                <a:gd name="T4" fmla="*/ 0 w 38"/>
                <a:gd name="T5" fmla="*/ 28 h 49"/>
                <a:gd name="T6" fmla="*/ 8 w 38"/>
                <a:gd name="T7" fmla="*/ 10 h 49"/>
                <a:gd name="T8" fmla="*/ 29 w 38"/>
                <a:gd name="T9" fmla="*/ 0 h 49"/>
                <a:gd name="T10" fmla="*/ 31 w 38"/>
                <a:gd name="T11" fmla="*/ 1 h 49"/>
                <a:gd name="T12" fmla="*/ 30 w 38"/>
                <a:gd name="T13" fmla="*/ 3 h 49"/>
                <a:gd name="T14" fmla="*/ 10 w 38"/>
                <a:gd name="T15" fmla="*/ 12 h 49"/>
                <a:gd name="T16" fmla="*/ 3 w 38"/>
                <a:gd name="T17" fmla="*/ 28 h 49"/>
                <a:gd name="T18" fmla="*/ 4 w 38"/>
                <a:gd name="T19" fmla="*/ 30 h 49"/>
                <a:gd name="T20" fmla="*/ 17 w 38"/>
                <a:gd name="T21" fmla="*/ 46 h 49"/>
                <a:gd name="T22" fmla="*/ 21 w 38"/>
                <a:gd name="T23" fmla="*/ 46 h 49"/>
                <a:gd name="T24" fmla="*/ 34 w 38"/>
                <a:gd name="T25" fmla="*/ 38 h 49"/>
                <a:gd name="T26" fmla="*/ 35 w 38"/>
                <a:gd name="T27" fmla="*/ 34 h 49"/>
                <a:gd name="T28" fmla="*/ 29 w 38"/>
                <a:gd name="T29" fmla="*/ 24 h 49"/>
                <a:gd name="T30" fmla="*/ 26 w 38"/>
                <a:gd name="T31" fmla="*/ 23 h 49"/>
                <a:gd name="T32" fmla="*/ 23 w 38"/>
                <a:gd name="T33" fmla="*/ 24 h 49"/>
                <a:gd name="T34" fmla="*/ 19 w 38"/>
                <a:gd name="T35" fmla="*/ 30 h 49"/>
                <a:gd name="T36" fmla="*/ 21 w 38"/>
                <a:gd name="T37" fmla="*/ 32 h 49"/>
                <a:gd name="T38" fmla="*/ 22 w 38"/>
                <a:gd name="T39" fmla="*/ 34 h 49"/>
                <a:gd name="T40" fmla="*/ 20 w 38"/>
                <a:gd name="T41" fmla="*/ 35 h 49"/>
                <a:gd name="T42" fmla="*/ 16 w 38"/>
                <a:gd name="T43" fmla="*/ 30 h 49"/>
                <a:gd name="T44" fmla="*/ 21 w 38"/>
                <a:gd name="T45" fmla="*/ 21 h 49"/>
                <a:gd name="T46" fmla="*/ 26 w 38"/>
                <a:gd name="T47" fmla="*/ 20 h 49"/>
                <a:gd name="T48" fmla="*/ 30 w 38"/>
                <a:gd name="T49" fmla="*/ 21 h 49"/>
                <a:gd name="T50" fmla="*/ 38 w 38"/>
                <a:gd name="T51" fmla="*/ 34 h 49"/>
                <a:gd name="T52" fmla="*/ 37 w 38"/>
                <a:gd name="T53" fmla="*/ 39 h 49"/>
                <a:gd name="T54" fmla="*/ 21 w 38"/>
                <a:gd name="T55" fmla="*/ 49 h 49"/>
                <a:gd name="T56" fmla="*/ 16 w 38"/>
                <a:gd name="T5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49">
                  <a:moveTo>
                    <a:pt x="16" y="49"/>
                  </a:moveTo>
                  <a:cubicBezTo>
                    <a:pt x="8" y="46"/>
                    <a:pt x="2" y="39"/>
                    <a:pt x="1" y="31"/>
                  </a:cubicBezTo>
                  <a:cubicBezTo>
                    <a:pt x="1" y="30"/>
                    <a:pt x="0" y="29"/>
                    <a:pt x="0" y="28"/>
                  </a:cubicBezTo>
                  <a:cubicBezTo>
                    <a:pt x="0" y="21"/>
                    <a:pt x="4" y="15"/>
                    <a:pt x="8" y="10"/>
                  </a:cubicBezTo>
                  <a:cubicBezTo>
                    <a:pt x="14" y="4"/>
                    <a:pt x="21" y="3"/>
                    <a:pt x="29" y="0"/>
                  </a:cubicBezTo>
                  <a:cubicBezTo>
                    <a:pt x="29" y="0"/>
                    <a:pt x="30" y="0"/>
                    <a:pt x="31" y="1"/>
                  </a:cubicBezTo>
                  <a:cubicBezTo>
                    <a:pt x="31" y="2"/>
                    <a:pt x="30" y="3"/>
                    <a:pt x="30" y="3"/>
                  </a:cubicBezTo>
                  <a:cubicBezTo>
                    <a:pt x="22" y="6"/>
                    <a:pt x="16" y="7"/>
                    <a:pt x="10" y="12"/>
                  </a:cubicBezTo>
                  <a:cubicBezTo>
                    <a:pt x="6" y="16"/>
                    <a:pt x="3" y="22"/>
                    <a:pt x="3" y="28"/>
                  </a:cubicBezTo>
                  <a:cubicBezTo>
                    <a:pt x="3" y="28"/>
                    <a:pt x="3" y="29"/>
                    <a:pt x="4" y="30"/>
                  </a:cubicBezTo>
                  <a:cubicBezTo>
                    <a:pt x="5" y="38"/>
                    <a:pt x="9" y="43"/>
                    <a:pt x="17" y="46"/>
                  </a:cubicBezTo>
                  <a:cubicBezTo>
                    <a:pt x="18" y="46"/>
                    <a:pt x="20" y="46"/>
                    <a:pt x="21" y="46"/>
                  </a:cubicBezTo>
                  <a:cubicBezTo>
                    <a:pt x="26" y="46"/>
                    <a:pt x="32" y="43"/>
                    <a:pt x="34" y="38"/>
                  </a:cubicBezTo>
                  <a:cubicBezTo>
                    <a:pt x="34" y="37"/>
                    <a:pt x="35" y="36"/>
                    <a:pt x="35" y="34"/>
                  </a:cubicBezTo>
                  <a:cubicBezTo>
                    <a:pt x="35" y="30"/>
                    <a:pt x="32" y="25"/>
                    <a:pt x="29" y="24"/>
                  </a:cubicBezTo>
                  <a:cubicBezTo>
                    <a:pt x="28" y="23"/>
                    <a:pt x="27" y="23"/>
                    <a:pt x="26" y="23"/>
                  </a:cubicBezTo>
                  <a:cubicBezTo>
                    <a:pt x="25" y="23"/>
                    <a:pt x="23" y="23"/>
                    <a:pt x="23" y="24"/>
                  </a:cubicBezTo>
                  <a:cubicBezTo>
                    <a:pt x="21" y="24"/>
                    <a:pt x="19" y="27"/>
                    <a:pt x="19" y="30"/>
                  </a:cubicBezTo>
                  <a:cubicBezTo>
                    <a:pt x="20" y="31"/>
                    <a:pt x="20" y="31"/>
                    <a:pt x="21" y="32"/>
                  </a:cubicBezTo>
                  <a:cubicBezTo>
                    <a:pt x="22" y="32"/>
                    <a:pt x="22" y="33"/>
                    <a:pt x="22" y="34"/>
                  </a:cubicBezTo>
                  <a:cubicBezTo>
                    <a:pt x="21" y="35"/>
                    <a:pt x="20" y="35"/>
                    <a:pt x="20" y="35"/>
                  </a:cubicBezTo>
                  <a:cubicBezTo>
                    <a:pt x="17" y="34"/>
                    <a:pt x="16" y="32"/>
                    <a:pt x="16" y="30"/>
                  </a:cubicBezTo>
                  <a:cubicBezTo>
                    <a:pt x="17" y="26"/>
                    <a:pt x="18" y="23"/>
                    <a:pt x="21" y="21"/>
                  </a:cubicBezTo>
                  <a:cubicBezTo>
                    <a:pt x="23" y="20"/>
                    <a:pt x="24" y="20"/>
                    <a:pt x="26" y="20"/>
                  </a:cubicBezTo>
                  <a:cubicBezTo>
                    <a:pt x="28" y="20"/>
                    <a:pt x="29" y="20"/>
                    <a:pt x="30" y="21"/>
                  </a:cubicBezTo>
                  <a:cubicBezTo>
                    <a:pt x="35" y="23"/>
                    <a:pt x="38" y="29"/>
                    <a:pt x="38" y="34"/>
                  </a:cubicBezTo>
                  <a:cubicBezTo>
                    <a:pt x="38" y="36"/>
                    <a:pt x="37" y="38"/>
                    <a:pt x="37" y="39"/>
                  </a:cubicBezTo>
                  <a:cubicBezTo>
                    <a:pt x="34" y="46"/>
                    <a:pt x="27" y="49"/>
                    <a:pt x="21" y="49"/>
                  </a:cubicBezTo>
                  <a:cubicBezTo>
                    <a:pt x="19" y="49"/>
                    <a:pt x="18" y="49"/>
                    <a:pt x="16" y="4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75"/>
            <p:cNvSpPr>
              <a:spLocks/>
            </p:cNvSpPr>
            <p:nvPr/>
          </p:nvSpPr>
          <p:spPr bwMode="auto">
            <a:xfrm>
              <a:off x="2012950" y="2528888"/>
              <a:ext cx="123825" cy="161925"/>
            </a:xfrm>
            <a:custGeom>
              <a:avLst/>
              <a:gdLst>
                <a:gd name="T0" fmla="*/ 31 w 33"/>
                <a:gd name="T1" fmla="*/ 43 h 43"/>
                <a:gd name="T2" fmla="*/ 16 w 33"/>
                <a:gd name="T3" fmla="*/ 40 h 43"/>
                <a:gd name="T4" fmla="*/ 0 w 33"/>
                <a:gd name="T5" fmla="*/ 19 h 43"/>
                <a:gd name="T6" fmla="*/ 0 w 33"/>
                <a:gd name="T7" fmla="*/ 17 h 43"/>
                <a:gd name="T8" fmla="*/ 5 w 33"/>
                <a:gd name="T9" fmla="*/ 5 h 43"/>
                <a:gd name="T10" fmla="*/ 14 w 33"/>
                <a:gd name="T11" fmla="*/ 0 h 43"/>
                <a:gd name="T12" fmla="*/ 19 w 33"/>
                <a:gd name="T13" fmla="*/ 2 h 43"/>
                <a:gd name="T14" fmla="*/ 26 w 33"/>
                <a:gd name="T15" fmla="*/ 15 h 43"/>
                <a:gd name="T16" fmla="*/ 26 w 33"/>
                <a:gd name="T17" fmla="*/ 18 h 43"/>
                <a:gd name="T18" fmla="*/ 18 w 33"/>
                <a:gd name="T19" fmla="*/ 24 h 43"/>
                <a:gd name="T20" fmla="*/ 11 w 33"/>
                <a:gd name="T21" fmla="*/ 18 h 43"/>
                <a:gd name="T22" fmla="*/ 12 w 33"/>
                <a:gd name="T23" fmla="*/ 14 h 43"/>
                <a:gd name="T24" fmla="*/ 14 w 33"/>
                <a:gd name="T25" fmla="*/ 14 h 43"/>
                <a:gd name="T26" fmla="*/ 14 w 33"/>
                <a:gd name="T27" fmla="*/ 16 h 43"/>
                <a:gd name="T28" fmla="*/ 14 w 33"/>
                <a:gd name="T29" fmla="*/ 18 h 43"/>
                <a:gd name="T30" fmla="*/ 18 w 33"/>
                <a:gd name="T31" fmla="*/ 21 h 43"/>
                <a:gd name="T32" fmla="*/ 23 w 33"/>
                <a:gd name="T33" fmla="*/ 17 h 43"/>
                <a:gd name="T34" fmla="*/ 23 w 33"/>
                <a:gd name="T35" fmla="*/ 15 h 43"/>
                <a:gd name="T36" fmla="*/ 18 w 33"/>
                <a:gd name="T37" fmla="*/ 4 h 43"/>
                <a:gd name="T38" fmla="*/ 14 w 33"/>
                <a:gd name="T39" fmla="*/ 3 h 43"/>
                <a:gd name="T40" fmla="*/ 7 w 33"/>
                <a:gd name="T41" fmla="*/ 7 h 43"/>
                <a:gd name="T42" fmla="*/ 3 w 33"/>
                <a:gd name="T43" fmla="*/ 17 h 43"/>
                <a:gd name="T44" fmla="*/ 3 w 33"/>
                <a:gd name="T45" fmla="*/ 19 h 43"/>
                <a:gd name="T46" fmla="*/ 17 w 33"/>
                <a:gd name="T47" fmla="*/ 37 h 43"/>
                <a:gd name="T48" fmla="*/ 31 w 33"/>
                <a:gd name="T49" fmla="*/ 40 h 43"/>
                <a:gd name="T50" fmla="*/ 31 w 33"/>
                <a:gd name="T51" fmla="*/ 40 h 43"/>
                <a:gd name="T52" fmla="*/ 33 w 33"/>
                <a:gd name="T53" fmla="*/ 41 h 43"/>
                <a:gd name="T54" fmla="*/ 31 w 33"/>
                <a:gd name="T55" fmla="*/ 43 h 43"/>
                <a:gd name="T56" fmla="*/ 31 w 33"/>
                <a:gd name="T5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 h="43">
                  <a:moveTo>
                    <a:pt x="31" y="43"/>
                  </a:moveTo>
                  <a:cubicBezTo>
                    <a:pt x="26" y="42"/>
                    <a:pt x="20" y="41"/>
                    <a:pt x="16" y="40"/>
                  </a:cubicBezTo>
                  <a:cubicBezTo>
                    <a:pt x="7" y="36"/>
                    <a:pt x="1" y="28"/>
                    <a:pt x="0" y="19"/>
                  </a:cubicBezTo>
                  <a:cubicBezTo>
                    <a:pt x="0" y="18"/>
                    <a:pt x="0" y="18"/>
                    <a:pt x="0" y="17"/>
                  </a:cubicBezTo>
                  <a:cubicBezTo>
                    <a:pt x="0" y="13"/>
                    <a:pt x="1" y="8"/>
                    <a:pt x="5" y="5"/>
                  </a:cubicBezTo>
                  <a:cubicBezTo>
                    <a:pt x="7" y="2"/>
                    <a:pt x="10" y="0"/>
                    <a:pt x="14" y="0"/>
                  </a:cubicBezTo>
                  <a:cubicBezTo>
                    <a:pt x="15" y="0"/>
                    <a:pt x="17" y="1"/>
                    <a:pt x="19" y="2"/>
                  </a:cubicBezTo>
                  <a:cubicBezTo>
                    <a:pt x="23" y="5"/>
                    <a:pt x="26" y="10"/>
                    <a:pt x="26" y="15"/>
                  </a:cubicBezTo>
                  <a:cubicBezTo>
                    <a:pt x="26" y="16"/>
                    <a:pt x="26" y="17"/>
                    <a:pt x="26" y="18"/>
                  </a:cubicBezTo>
                  <a:cubicBezTo>
                    <a:pt x="25" y="22"/>
                    <a:pt x="21" y="25"/>
                    <a:pt x="18" y="24"/>
                  </a:cubicBezTo>
                  <a:cubicBezTo>
                    <a:pt x="14" y="24"/>
                    <a:pt x="11" y="22"/>
                    <a:pt x="11" y="18"/>
                  </a:cubicBezTo>
                  <a:cubicBezTo>
                    <a:pt x="11" y="17"/>
                    <a:pt x="11" y="16"/>
                    <a:pt x="12" y="14"/>
                  </a:cubicBezTo>
                  <a:cubicBezTo>
                    <a:pt x="12" y="14"/>
                    <a:pt x="13" y="13"/>
                    <a:pt x="14" y="14"/>
                  </a:cubicBezTo>
                  <a:cubicBezTo>
                    <a:pt x="14" y="14"/>
                    <a:pt x="15" y="15"/>
                    <a:pt x="14" y="16"/>
                  </a:cubicBezTo>
                  <a:cubicBezTo>
                    <a:pt x="14" y="17"/>
                    <a:pt x="14" y="17"/>
                    <a:pt x="14" y="18"/>
                  </a:cubicBezTo>
                  <a:cubicBezTo>
                    <a:pt x="14" y="20"/>
                    <a:pt x="15" y="21"/>
                    <a:pt x="18" y="21"/>
                  </a:cubicBezTo>
                  <a:cubicBezTo>
                    <a:pt x="20" y="21"/>
                    <a:pt x="22" y="20"/>
                    <a:pt x="23" y="17"/>
                  </a:cubicBezTo>
                  <a:cubicBezTo>
                    <a:pt x="23" y="16"/>
                    <a:pt x="23" y="15"/>
                    <a:pt x="23" y="15"/>
                  </a:cubicBezTo>
                  <a:cubicBezTo>
                    <a:pt x="23" y="11"/>
                    <a:pt x="21" y="7"/>
                    <a:pt x="18" y="4"/>
                  </a:cubicBezTo>
                  <a:cubicBezTo>
                    <a:pt x="16" y="3"/>
                    <a:pt x="15" y="3"/>
                    <a:pt x="14" y="3"/>
                  </a:cubicBezTo>
                  <a:cubicBezTo>
                    <a:pt x="11" y="3"/>
                    <a:pt x="9" y="4"/>
                    <a:pt x="7" y="7"/>
                  </a:cubicBezTo>
                  <a:cubicBezTo>
                    <a:pt x="4" y="10"/>
                    <a:pt x="3" y="14"/>
                    <a:pt x="3" y="17"/>
                  </a:cubicBezTo>
                  <a:cubicBezTo>
                    <a:pt x="3" y="18"/>
                    <a:pt x="3" y="18"/>
                    <a:pt x="3" y="19"/>
                  </a:cubicBezTo>
                  <a:cubicBezTo>
                    <a:pt x="4" y="27"/>
                    <a:pt x="9" y="34"/>
                    <a:pt x="17" y="37"/>
                  </a:cubicBezTo>
                  <a:cubicBezTo>
                    <a:pt x="21" y="38"/>
                    <a:pt x="27" y="39"/>
                    <a:pt x="31" y="40"/>
                  </a:cubicBezTo>
                  <a:cubicBezTo>
                    <a:pt x="31" y="40"/>
                    <a:pt x="31" y="40"/>
                    <a:pt x="31" y="40"/>
                  </a:cubicBezTo>
                  <a:cubicBezTo>
                    <a:pt x="32" y="40"/>
                    <a:pt x="33" y="40"/>
                    <a:pt x="33" y="41"/>
                  </a:cubicBezTo>
                  <a:cubicBezTo>
                    <a:pt x="33" y="42"/>
                    <a:pt x="32" y="43"/>
                    <a:pt x="31" y="43"/>
                  </a:cubicBezTo>
                  <a:cubicBezTo>
                    <a:pt x="31" y="43"/>
                    <a:pt x="31" y="43"/>
                    <a:pt x="31" y="4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6"/>
            <p:cNvSpPr>
              <a:spLocks/>
            </p:cNvSpPr>
            <p:nvPr/>
          </p:nvSpPr>
          <p:spPr bwMode="auto">
            <a:xfrm>
              <a:off x="2166938" y="2540000"/>
              <a:ext cx="112713" cy="146050"/>
            </a:xfrm>
            <a:custGeom>
              <a:avLst/>
              <a:gdLst>
                <a:gd name="T0" fmla="*/ 29 w 30"/>
                <a:gd name="T1" fmla="*/ 39 h 39"/>
                <a:gd name="T2" fmla="*/ 1 w 30"/>
                <a:gd name="T3" fmla="*/ 24 h 39"/>
                <a:gd name="T4" fmla="*/ 0 w 30"/>
                <a:gd name="T5" fmla="*/ 15 h 39"/>
                <a:gd name="T6" fmla="*/ 9 w 30"/>
                <a:gd name="T7" fmla="*/ 0 h 39"/>
                <a:gd name="T8" fmla="*/ 12 w 30"/>
                <a:gd name="T9" fmla="*/ 0 h 39"/>
                <a:gd name="T10" fmla="*/ 25 w 30"/>
                <a:gd name="T11" fmla="*/ 13 h 39"/>
                <a:gd name="T12" fmla="*/ 25 w 30"/>
                <a:gd name="T13" fmla="*/ 14 h 39"/>
                <a:gd name="T14" fmla="*/ 16 w 30"/>
                <a:gd name="T15" fmla="*/ 23 h 39"/>
                <a:gd name="T16" fmla="*/ 12 w 30"/>
                <a:gd name="T17" fmla="*/ 22 h 39"/>
                <a:gd name="T18" fmla="*/ 10 w 30"/>
                <a:gd name="T19" fmla="*/ 17 h 39"/>
                <a:gd name="T20" fmla="*/ 10 w 30"/>
                <a:gd name="T21" fmla="*/ 14 h 39"/>
                <a:gd name="T22" fmla="*/ 12 w 30"/>
                <a:gd name="T23" fmla="*/ 13 h 39"/>
                <a:gd name="T24" fmla="*/ 13 w 30"/>
                <a:gd name="T25" fmla="*/ 15 h 39"/>
                <a:gd name="T26" fmla="*/ 13 w 30"/>
                <a:gd name="T27" fmla="*/ 17 h 39"/>
                <a:gd name="T28" fmla="*/ 16 w 30"/>
                <a:gd name="T29" fmla="*/ 20 h 39"/>
                <a:gd name="T30" fmla="*/ 22 w 30"/>
                <a:gd name="T31" fmla="*/ 14 h 39"/>
                <a:gd name="T32" fmla="*/ 22 w 30"/>
                <a:gd name="T33" fmla="*/ 13 h 39"/>
                <a:gd name="T34" fmla="*/ 12 w 30"/>
                <a:gd name="T35" fmla="*/ 3 h 39"/>
                <a:gd name="T36" fmla="*/ 10 w 30"/>
                <a:gd name="T37" fmla="*/ 3 h 39"/>
                <a:gd name="T38" fmla="*/ 3 w 30"/>
                <a:gd name="T39" fmla="*/ 15 h 39"/>
                <a:gd name="T40" fmla="*/ 4 w 30"/>
                <a:gd name="T41" fmla="*/ 23 h 39"/>
                <a:gd name="T42" fmla="*/ 29 w 30"/>
                <a:gd name="T43" fmla="*/ 36 h 39"/>
                <a:gd name="T44" fmla="*/ 29 w 30"/>
                <a:gd name="T45" fmla="*/ 36 h 39"/>
                <a:gd name="T46" fmla="*/ 30 w 30"/>
                <a:gd name="T47" fmla="*/ 38 h 39"/>
                <a:gd name="T48" fmla="*/ 29 w 30"/>
                <a:gd name="T4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9">
                  <a:moveTo>
                    <a:pt x="29" y="39"/>
                  </a:moveTo>
                  <a:cubicBezTo>
                    <a:pt x="19" y="39"/>
                    <a:pt x="5" y="34"/>
                    <a:pt x="1" y="24"/>
                  </a:cubicBezTo>
                  <a:cubicBezTo>
                    <a:pt x="0" y="21"/>
                    <a:pt x="0" y="18"/>
                    <a:pt x="0" y="15"/>
                  </a:cubicBezTo>
                  <a:cubicBezTo>
                    <a:pt x="0" y="9"/>
                    <a:pt x="2" y="3"/>
                    <a:pt x="9" y="0"/>
                  </a:cubicBezTo>
                  <a:cubicBezTo>
                    <a:pt x="10" y="0"/>
                    <a:pt x="11" y="0"/>
                    <a:pt x="12" y="0"/>
                  </a:cubicBezTo>
                  <a:cubicBezTo>
                    <a:pt x="19" y="0"/>
                    <a:pt x="25" y="6"/>
                    <a:pt x="25" y="13"/>
                  </a:cubicBezTo>
                  <a:cubicBezTo>
                    <a:pt x="25" y="13"/>
                    <a:pt x="25" y="14"/>
                    <a:pt x="25" y="14"/>
                  </a:cubicBezTo>
                  <a:cubicBezTo>
                    <a:pt x="24" y="20"/>
                    <a:pt x="20" y="23"/>
                    <a:pt x="16" y="23"/>
                  </a:cubicBezTo>
                  <a:cubicBezTo>
                    <a:pt x="14" y="23"/>
                    <a:pt x="13" y="23"/>
                    <a:pt x="12" y="22"/>
                  </a:cubicBezTo>
                  <a:cubicBezTo>
                    <a:pt x="11" y="20"/>
                    <a:pt x="10" y="19"/>
                    <a:pt x="10" y="17"/>
                  </a:cubicBezTo>
                  <a:cubicBezTo>
                    <a:pt x="10" y="16"/>
                    <a:pt x="10" y="15"/>
                    <a:pt x="10" y="14"/>
                  </a:cubicBezTo>
                  <a:cubicBezTo>
                    <a:pt x="10" y="13"/>
                    <a:pt x="11" y="13"/>
                    <a:pt x="12" y="13"/>
                  </a:cubicBezTo>
                  <a:cubicBezTo>
                    <a:pt x="13" y="13"/>
                    <a:pt x="13" y="14"/>
                    <a:pt x="13" y="15"/>
                  </a:cubicBezTo>
                  <a:cubicBezTo>
                    <a:pt x="13" y="16"/>
                    <a:pt x="13" y="16"/>
                    <a:pt x="13" y="17"/>
                  </a:cubicBezTo>
                  <a:cubicBezTo>
                    <a:pt x="13" y="20"/>
                    <a:pt x="14" y="20"/>
                    <a:pt x="16" y="20"/>
                  </a:cubicBezTo>
                  <a:cubicBezTo>
                    <a:pt x="18" y="20"/>
                    <a:pt x="21" y="18"/>
                    <a:pt x="22" y="14"/>
                  </a:cubicBezTo>
                  <a:cubicBezTo>
                    <a:pt x="22" y="13"/>
                    <a:pt x="22" y="13"/>
                    <a:pt x="22" y="13"/>
                  </a:cubicBezTo>
                  <a:cubicBezTo>
                    <a:pt x="22" y="8"/>
                    <a:pt x="17" y="3"/>
                    <a:pt x="12" y="3"/>
                  </a:cubicBezTo>
                  <a:cubicBezTo>
                    <a:pt x="11" y="3"/>
                    <a:pt x="11" y="3"/>
                    <a:pt x="10" y="3"/>
                  </a:cubicBezTo>
                  <a:cubicBezTo>
                    <a:pt x="5" y="5"/>
                    <a:pt x="3" y="10"/>
                    <a:pt x="3" y="15"/>
                  </a:cubicBezTo>
                  <a:cubicBezTo>
                    <a:pt x="3" y="17"/>
                    <a:pt x="3" y="20"/>
                    <a:pt x="4" y="23"/>
                  </a:cubicBezTo>
                  <a:cubicBezTo>
                    <a:pt x="7" y="31"/>
                    <a:pt x="20" y="36"/>
                    <a:pt x="29" y="36"/>
                  </a:cubicBezTo>
                  <a:cubicBezTo>
                    <a:pt x="29" y="36"/>
                    <a:pt x="29" y="36"/>
                    <a:pt x="29" y="36"/>
                  </a:cubicBezTo>
                  <a:cubicBezTo>
                    <a:pt x="30" y="36"/>
                    <a:pt x="30" y="37"/>
                    <a:pt x="30" y="38"/>
                  </a:cubicBezTo>
                  <a:cubicBezTo>
                    <a:pt x="30" y="39"/>
                    <a:pt x="30" y="39"/>
                    <a:pt x="29" y="39"/>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7"/>
            <p:cNvSpPr>
              <a:spLocks/>
            </p:cNvSpPr>
            <p:nvPr/>
          </p:nvSpPr>
          <p:spPr bwMode="auto">
            <a:xfrm>
              <a:off x="1851025" y="2505075"/>
              <a:ext cx="93663" cy="169863"/>
            </a:xfrm>
            <a:custGeom>
              <a:avLst/>
              <a:gdLst>
                <a:gd name="T0" fmla="*/ 22 w 25"/>
                <a:gd name="T1" fmla="*/ 45 h 45"/>
                <a:gd name="T2" fmla="*/ 2 w 25"/>
                <a:gd name="T3" fmla="*/ 27 h 45"/>
                <a:gd name="T4" fmla="*/ 0 w 25"/>
                <a:gd name="T5" fmla="*/ 16 h 45"/>
                <a:gd name="T6" fmla="*/ 7 w 25"/>
                <a:gd name="T7" fmla="*/ 1 h 45"/>
                <a:gd name="T8" fmla="*/ 12 w 25"/>
                <a:gd name="T9" fmla="*/ 0 h 45"/>
                <a:gd name="T10" fmla="*/ 25 w 25"/>
                <a:gd name="T11" fmla="*/ 14 h 45"/>
                <a:gd name="T12" fmla="*/ 25 w 25"/>
                <a:gd name="T13" fmla="*/ 15 h 45"/>
                <a:gd name="T14" fmla="*/ 16 w 25"/>
                <a:gd name="T15" fmla="*/ 24 h 45"/>
                <a:gd name="T16" fmla="*/ 12 w 25"/>
                <a:gd name="T17" fmla="*/ 22 h 45"/>
                <a:gd name="T18" fmla="*/ 8 w 25"/>
                <a:gd name="T19" fmla="*/ 17 h 45"/>
                <a:gd name="T20" fmla="*/ 12 w 25"/>
                <a:gd name="T21" fmla="*/ 13 h 45"/>
                <a:gd name="T22" fmla="*/ 14 w 25"/>
                <a:gd name="T23" fmla="*/ 14 h 45"/>
                <a:gd name="T24" fmla="*/ 13 w 25"/>
                <a:gd name="T25" fmla="*/ 16 h 45"/>
                <a:gd name="T26" fmla="*/ 11 w 25"/>
                <a:gd name="T27" fmla="*/ 17 h 45"/>
                <a:gd name="T28" fmla="*/ 13 w 25"/>
                <a:gd name="T29" fmla="*/ 20 h 45"/>
                <a:gd name="T30" fmla="*/ 16 w 25"/>
                <a:gd name="T31" fmla="*/ 21 h 45"/>
                <a:gd name="T32" fmla="*/ 22 w 25"/>
                <a:gd name="T33" fmla="*/ 15 h 45"/>
                <a:gd name="T34" fmla="*/ 22 w 25"/>
                <a:gd name="T35" fmla="*/ 14 h 45"/>
                <a:gd name="T36" fmla="*/ 12 w 25"/>
                <a:gd name="T37" fmla="*/ 3 h 45"/>
                <a:gd name="T38" fmla="*/ 9 w 25"/>
                <a:gd name="T39" fmla="*/ 4 h 45"/>
                <a:gd name="T40" fmla="*/ 3 w 25"/>
                <a:gd name="T41" fmla="*/ 16 h 45"/>
                <a:gd name="T42" fmla="*/ 5 w 25"/>
                <a:gd name="T43" fmla="*/ 26 h 45"/>
                <a:gd name="T44" fmla="*/ 23 w 25"/>
                <a:gd name="T45" fmla="*/ 42 h 45"/>
                <a:gd name="T46" fmla="*/ 24 w 25"/>
                <a:gd name="T47" fmla="*/ 44 h 45"/>
                <a:gd name="T48" fmla="*/ 22 w 25"/>
                <a:gd name="T49" fmla="*/ 45 h 45"/>
                <a:gd name="T50" fmla="*/ 22 w 25"/>
                <a:gd name="T51"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45">
                  <a:moveTo>
                    <a:pt x="22" y="45"/>
                  </a:moveTo>
                  <a:cubicBezTo>
                    <a:pt x="14" y="41"/>
                    <a:pt x="6" y="36"/>
                    <a:pt x="2" y="27"/>
                  </a:cubicBezTo>
                  <a:cubicBezTo>
                    <a:pt x="1" y="24"/>
                    <a:pt x="0" y="20"/>
                    <a:pt x="0" y="16"/>
                  </a:cubicBezTo>
                  <a:cubicBezTo>
                    <a:pt x="0" y="10"/>
                    <a:pt x="2" y="4"/>
                    <a:pt x="7" y="1"/>
                  </a:cubicBezTo>
                  <a:cubicBezTo>
                    <a:pt x="9" y="0"/>
                    <a:pt x="11" y="0"/>
                    <a:pt x="12" y="0"/>
                  </a:cubicBezTo>
                  <a:cubicBezTo>
                    <a:pt x="19" y="0"/>
                    <a:pt x="24" y="7"/>
                    <a:pt x="25" y="14"/>
                  </a:cubicBezTo>
                  <a:cubicBezTo>
                    <a:pt x="25" y="14"/>
                    <a:pt x="25" y="14"/>
                    <a:pt x="25" y="15"/>
                  </a:cubicBezTo>
                  <a:cubicBezTo>
                    <a:pt x="25" y="20"/>
                    <a:pt x="21" y="24"/>
                    <a:pt x="16" y="24"/>
                  </a:cubicBezTo>
                  <a:cubicBezTo>
                    <a:pt x="15" y="24"/>
                    <a:pt x="13" y="23"/>
                    <a:pt x="12" y="22"/>
                  </a:cubicBezTo>
                  <a:cubicBezTo>
                    <a:pt x="10" y="21"/>
                    <a:pt x="9" y="19"/>
                    <a:pt x="8" y="17"/>
                  </a:cubicBezTo>
                  <a:cubicBezTo>
                    <a:pt x="8" y="15"/>
                    <a:pt x="10" y="13"/>
                    <a:pt x="12" y="13"/>
                  </a:cubicBezTo>
                  <a:cubicBezTo>
                    <a:pt x="13" y="13"/>
                    <a:pt x="14" y="13"/>
                    <a:pt x="14" y="14"/>
                  </a:cubicBezTo>
                  <a:cubicBezTo>
                    <a:pt x="14" y="15"/>
                    <a:pt x="13" y="16"/>
                    <a:pt x="13" y="16"/>
                  </a:cubicBezTo>
                  <a:cubicBezTo>
                    <a:pt x="11" y="16"/>
                    <a:pt x="12" y="16"/>
                    <a:pt x="11" y="17"/>
                  </a:cubicBezTo>
                  <a:cubicBezTo>
                    <a:pt x="11" y="18"/>
                    <a:pt x="13" y="20"/>
                    <a:pt x="13" y="20"/>
                  </a:cubicBezTo>
                  <a:cubicBezTo>
                    <a:pt x="14" y="20"/>
                    <a:pt x="15" y="21"/>
                    <a:pt x="16" y="21"/>
                  </a:cubicBezTo>
                  <a:cubicBezTo>
                    <a:pt x="19" y="21"/>
                    <a:pt x="22" y="18"/>
                    <a:pt x="22" y="15"/>
                  </a:cubicBezTo>
                  <a:cubicBezTo>
                    <a:pt x="22" y="14"/>
                    <a:pt x="22" y="14"/>
                    <a:pt x="22" y="14"/>
                  </a:cubicBezTo>
                  <a:cubicBezTo>
                    <a:pt x="21" y="9"/>
                    <a:pt x="17" y="3"/>
                    <a:pt x="12" y="3"/>
                  </a:cubicBezTo>
                  <a:cubicBezTo>
                    <a:pt x="11" y="3"/>
                    <a:pt x="10" y="3"/>
                    <a:pt x="9" y="4"/>
                  </a:cubicBezTo>
                  <a:cubicBezTo>
                    <a:pt x="4" y="6"/>
                    <a:pt x="3" y="11"/>
                    <a:pt x="3" y="16"/>
                  </a:cubicBezTo>
                  <a:cubicBezTo>
                    <a:pt x="3" y="19"/>
                    <a:pt x="3" y="23"/>
                    <a:pt x="5" y="26"/>
                  </a:cubicBezTo>
                  <a:cubicBezTo>
                    <a:pt x="8" y="34"/>
                    <a:pt x="15" y="38"/>
                    <a:pt x="23" y="42"/>
                  </a:cubicBezTo>
                  <a:cubicBezTo>
                    <a:pt x="24" y="42"/>
                    <a:pt x="24" y="43"/>
                    <a:pt x="24" y="44"/>
                  </a:cubicBezTo>
                  <a:cubicBezTo>
                    <a:pt x="24" y="44"/>
                    <a:pt x="23" y="45"/>
                    <a:pt x="22" y="45"/>
                  </a:cubicBezTo>
                  <a:cubicBezTo>
                    <a:pt x="22" y="45"/>
                    <a:pt x="22" y="45"/>
                    <a:pt x="22" y="4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8"/>
            <p:cNvSpPr>
              <a:spLocks/>
            </p:cNvSpPr>
            <p:nvPr/>
          </p:nvSpPr>
          <p:spPr bwMode="auto">
            <a:xfrm>
              <a:off x="3319463" y="2430463"/>
              <a:ext cx="258763" cy="271463"/>
            </a:xfrm>
            <a:custGeom>
              <a:avLst/>
              <a:gdLst>
                <a:gd name="T0" fmla="*/ 6 w 69"/>
                <a:gd name="T1" fmla="*/ 71 h 72"/>
                <a:gd name="T2" fmla="*/ 0 w 69"/>
                <a:gd name="T3" fmla="*/ 50 h 72"/>
                <a:gd name="T4" fmla="*/ 2 w 69"/>
                <a:gd name="T5" fmla="*/ 34 h 72"/>
                <a:gd name="T6" fmla="*/ 40 w 69"/>
                <a:gd name="T7" fmla="*/ 0 h 72"/>
                <a:gd name="T8" fmla="*/ 54 w 69"/>
                <a:gd name="T9" fmla="*/ 4 h 72"/>
                <a:gd name="T10" fmla="*/ 69 w 69"/>
                <a:gd name="T11" fmla="*/ 29 h 72"/>
                <a:gd name="T12" fmla="*/ 58 w 69"/>
                <a:gd name="T13" fmla="*/ 51 h 72"/>
                <a:gd name="T14" fmla="*/ 41 w 69"/>
                <a:gd name="T15" fmla="*/ 57 h 72"/>
                <a:gd name="T16" fmla="*/ 19 w 69"/>
                <a:gd name="T17" fmla="*/ 44 h 72"/>
                <a:gd name="T18" fmla="*/ 18 w 69"/>
                <a:gd name="T19" fmla="*/ 36 h 72"/>
                <a:gd name="T20" fmla="*/ 32 w 69"/>
                <a:gd name="T21" fmla="*/ 16 h 72"/>
                <a:gd name="T22" fmla="*/ 36 w 69"/>
                <a:gd name="T23" fmla="*/ 15 h 72"/>
                <a:gd name="T24" fmla="*/ 48 w 69"/>
                <a:gd name="T25" fmla="*/ 28 h 72"/>
                <a:gd name="T26" fmla="*/ 44 w 69"/>
                <a:gd name="T27" fmla="*/ 38 h 72"/>
                <a:gd name="T28" fmla="*/ 41 w 69"/>
                <a:gd name="T29" fmla="*/ 38 h 72"/>
                <a:gd name="T30" fmla="*/ 41 w 69"/>
                <a:gd name="T31" fmla="*/ 35 h 72"/>
                <a:gd name="T32" fmla="*/ 44 w 69"/>
                <a:gd name="T33" fmla="*/ 28 h 72"/>
                <a:gd name="T34" fmla="*/ 36 w 69"/>
                <a:gd name="T35" fmla="*/ 19 h 72"/>
                <a:gd name="T36" fmla="*/ 33 w 69"/>
                <a:gd name="T37" fmla="*/ 19 h 72"/>
                <a:gd name="T38" fmla="*/ 22 w 69"/>
                <a:gd name="T39" fmla="*/ 36 h 72"/>
                <a:gd name="T40" fmla="*/ 23 w 69"/>
                <a:gd name="T41" fmla="*/ 42 h 72"/>
                <a:gd name="T42" fmla="*/ 41 w 69"/>
                <a:gd name="T43" fmla="*/ 53 h 72"/>
                <a:gd name="T44" fmla="*/ 55 w 69"/>
                <a:gd name="T45" fmla="*/ 48 h 72"/>
                <a:gd name="T46" fmla="*/ 65 w 69"/>
                <a:gd name="T47" fmla="*/ 29 h 72"/>
                <a:gd name="T48" fmla="*/ 52 w 69"/>
                <a:gd name="T49" fmla="*/ 7 h 72"/>
                <a:gd name="T50" fmla="*/ 40 w 69"/>
                <a:gd name="T51" fmla="*/ 4 h 72"/>
                <a:gd name="T52" fmla="*/ 6 w 69"/>
                <a:gd name="T53" fmla="*/ 35 h 72"/>
                <a:gd name="T54" fmla="*/ 4 w 69"/>
                <a:gd name="T55" fmla="*/ 50 h 72"/>
                <a:gd name="T56" fmla="*/ 9 w 69"/>
                <a:gd name="T57" fmla="*/ 68 h 72"/>
                <a:gd name="T58" fmla="*/ 9 w 69"/>
                <a:gd name="T59" fmla="*/ 68 h 72"/>
                <a:gd name="T60" fmla="*/ 9 w 69"/>
                <a:gd name="T61" fmla="*/ 71 h 72"/>
                <a:gd name="T62" fmla="*/ 8 w 69"/>
                <a:gd name="T63" fmla="*/ 72 h 72"/>
                <a:gd name="T64" fmla="*/ 6 w 69"/>
                <a:gd name="T65" fmla="*/ 71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 h="72">
                  <a:moveTo>
                    <a:pt x="6" y="71"/>
                  </a:moveTo>
                  <a:cubicBezTo>
                    <a:pt x="2" y="66"/>
                    <a:pt x="1" y="58"/>
                    <a:pt x="0" y="50"/>
                  </a:cubicBezTo>
                  <a:cubicBezTo>
                    <a:pt x="0" y="44"/>
                    <a:pt x="1" y="38"/>
                    <a:pt x="2" y="34"/>
                  </a:cubicBezTo>
                  <a:cubicBezTo>
                    <a:pt x="6" y="17"/>
                    <a:pt x="22" y="1"/>
                    <a:pt x="40" y="0"/>
                  </a:cubicBezTo>
                  <a:cubicBezTo>
                    <a:pt x="45" y="0"/>
                    <a:pt x="49" y="1"/>
                    <a:pt x="54" y="4"/>
                  </a:cubicBezTo>
                  <a:cubicBezTo>
                    <a:pt x="64" y="9"/>
                    <a:pt x="69" y="19"/>
                    <a:pt x="69" y="29"/>
                  </a:cubicBezTo>
                  <a:cubicBezTo>
                    <a:pt x="69" y="37"/>
                    <a:pt x="65" y="46"/>
                    <a:pt x="58" y="51"/>
                  </a:cubicBezTo>
                  <a:cubicBezTo>
                    <a:pt x="53" y="55"/>
                    <a:pt x="47" y="57"/>
                    <a:pt x="41" y="57"/>
                  </a:cubicBezTo>
                  <a:cubicBezTo>
                    <a:pt x="32" y="57"/>
                    <a:pt x="23" y="53"/>
                    <a:pt x="19" y="44"/>
                  </a:cubicBezTo>
                  <a:cubicBezTo>
                    <a:pt x="18" y="41"/>
                    <a:pt x="18" y="39"/>
                    <a:pt x="18" y="36"/>
                  </a:cubicBezTo>
                  <a:cubicBezTo>
                    <a:pt x="18" y="27"/>
                    <a:pt x="23" y="19"/>
                    <a:pt x="32" y="16"/>
                  </a:cubicBezTo>
                  <a:cubicBezTo>
                    <a:pt x="33" y="15"/>
                    <a:pt x="35" y="15"/>
                    <a:pt x="36" y="15"/>
                  </a:cubicBezTo>
                  <a:cubicBezTo>
                    <a:pt x="43" y="15"/>
                    <a:pt x="48" y="22"/>
                    <a:pt x="48" y="28"/>
                  </a:cubicBezTo>
                  <a:cubicBezTo>
                    <a:pt x="48" y="32"/>
                    <a:pt x="47" y="35"/>
                    <a:pt x="44" y="38"/>
                  </a:cubicBezTo>
                  <a:cubicBezTo>
                    <a:pt x="43" y="39"/>
                    <a:pt x="42" y="39"/>
                    <a:pt x="41" y="38"/>
                  </a:cubicBezTo>
                  <a:cubicBezTo>
                    <a:pt x="40" y="37"/>
                    <a:pt x="40" y="36"/>
                    <a:pt x="41" y="35"/>
                  </a:cubicBezTo>
                  <a:cubicBezTo>
                    <a:pt x="43" y="34"/>
                    <a:pt x="44" y="31"/>
                    <a:pt x="44" y="28"/>
                  </a:cubicBezTo>
                  <a:cubicBezTo>
                    <a:pt x="44" y="23"/>
                    <a:pt x="41" y="19"/>
                    <a:pt x="36" y="19"/>
                  </a:cubicBezTo>
                  <a:cubicBezTo>
                    <a:pt x="35" y="19"/>
                    <a:pt x="34" y="19"/>
                    <a:pt x="33" y="19"/>
                  </a:cubicBezTo>
                  <a:cubicBezTo>
                    <a:pt x="26" y="22"/>
                    <a:pt x="22" y="29"/>
                    <a:pt x="22" y="36"/>
                  </a:cubicBezTo>
                  <a:cubicBezTo>
                    <a:pt x="22" y="38"/>
                    <a:pt x="22" y="40"/>
                    <a:pt x="23" y="42"/>
                  </a:cubicBezTo>
                  <a:cubicBezTo>
                    <a:pt x="26" y="50"/>
                    <a:pt x="33" y="53"/>
                    <a:pt x="41" y="53"/>
                  </a:cubicBezTo>
                  <a:cubicBezTo>
                    <a:pt x="46" y="53"/>
                    <a:pt x="51" y="51"/>
                    <a:pt x="55" y="48"/>
                  </a:cubicBezTo>
                  <a:cubicBezTo>
                    <a:pt x="62" y="43"/>
                    <a:pt x="65" y="36"/>
                    <a:pt x="65" y="29"/>
                  </a:cubicBezTo>
                  <a:cubicBezTo>
                    <a:pt x="65" y="20"/>
                    <a:pt x="61" y="12"/>
                    <a:pt x="52" y="7"/>
                  </a:cubicBezTo>
                  <a:cubicBezTo>
                    <a:pt x="48" y="5"/>
                    <a:pt x="44" y="4"/>
                    <a:pt x="40" y="4"/>
                  </a:cubicBezTo>
                  <a:cubicBezTo>
                    <a:pt x="25" y="4"/>
                    <a:pt x="10" y="20"/>
                    <a:pt x="6" y="35"/>
                  </a:cubicBezTo>
                  <a:cubicBezTo>
                    <a:pt x="5" y="39"/>
                    <a:pt x="4" y="44"/>
                    <a:pt x="4" y="50"/>
                  </a:cubicBezTo>
                  <a:cubicBezTo>
                    <a:pt x="4" y="57"/>
                    <a:pt x="6" y="65"/>
                    <a:pt x="9" y="68"/>
                  </a:cubicBezTo>
                  <a:cubicBezTo>
                    <a:pt x="9" y="68"/>
                    <a:pt x="9" y="68"/>
                    <a:pt x="9" y="68"/>
                  </a:cubicBezTo>
                  <a:cubicBezTo>
                    <a:pt x="10" y="69"/>
                    <a:pt x="10" y="70"/>
                    <a:pt x="9" y="71"/>
                  </a:cubicBezTo>
                  <a:cubicBezTo>
                    <a:pt x="9" y="71"/>
                    <a:pt x="8" y="72"/>
                    <a:pt x="8" y="72"/>
                  </a:cubicBezTo>
                  <a:cubicBezTo>
                    <a:pt x="7" y="72"/>
                    <a:pt x="7" y="71"/>
                    <a:pt x="6" y="7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9"/>
            <p:cNvSpPr>
              <a:spLocks/>
            </p:cNvSpPr>
            <p:nvPr/>
          </p:nvSpPr>
          <p:spPr bwMode="auto">
            <a:xfrm>
              <a:off x="2757488" y="2114550"/>
              <a:ext cx="109538" cy="301625"/>
            </a:xfrm>
            <a:custGeom>
              <a:avLst/>
              <a:gdLst>
                <a:gd name="T0" fmla="*/ 17 w 29"/>
                <a:gd name="T1" fmla="*/ 79 h 80"/>
                <a:gd name="T2" fmla="*/ 16 w 29"/>
                <a:gd name="T3" fmla="*/ 77 h 80"/>
                <a:gd name="T4" fmla="*/ 25 w 29"/>
                <a:gd name="T5" fmla="*/ 48 h 80"/>
                <a:gd name="T6" fmla="*/ 1 w 29"/>
                <a:gd name="T7" fmla="*/ 4 h 80"/>
                <a:gd name="T8" fmla="*/ 0 w 29"/>
                <a:gd name="T9" fmla="*/ 1 h 80"/>
                <a:gd name="T10" fmla="*/ 3 w 29"/>
                <a:gd name="T11" fmla="*/ 1 h 80"/>
                <a:gd name="T12" fmla="*/ 29 w 29"/>
                <a:gd name="T13" fmla="*/ 48 h 80"/>
                <a:gd name="T14" fmla="*/ 19 w 29"/>
                <a:gd name="T15" fmla="*/ 79 h 80"/>
                <a:gd name="T16" fmla="*/ 18 w 29"/>
                <a:gd name="T17" fmla="*/ 80 h 80"/>
                <a:gd name="T18" fmla="*/ 17 w 29"/>
                <a:gd name="T19" fmla="*/ 7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80">
                  <a:moveTo>
                    <a:pt x="17" y="79"/>
                  </a:moveTo>
                  <a:cubicBezTo>
                    <a:pt x="16" y="79"/>
                    <a:pt x="16" y="77"/>
                    <a:pt x="16" y="77"/>
                  </a:cubicBezTo>
                  <a:cubicBezTo>
                    <a:pt x="23" y="67"/>
                    <a:pt x="25" y="57"/>
                    <a:pt x="25" y="48"/>
                  </a:cubicBezTo>
                  <a:cubicBezTo>
                    <a:pt x="25" y="29"/>
                    <a:pt x="13" y="12"/>
                    <a:pt x="1" y="4"/>
                  </a:cubicBezTo>
                  <a:cubicBezTo>
                    <a:pt x="0" y="3"/>
                    <a:pt x="0" y="2"/>
                    <a:pt x="0" y="1"/>
                  </a:cubicBezTo>
                  <a:cubicBezTo>
                    <a:pt x="1" y="0"/>
                    <a:pt x="2" y="0"/>
                    <a:pt x="3" y="1"/>
                  </a:cubicBezTo>
                  <a:cubicBezTo>
                    <a:pt x="16" y="9"/>
                    <a:pt x="29" y="27"/>
                    <a:pt x="29" y="48"/>
                  </a:cubicBezTo>
                  <a:cubicBezTo>
                    <a:pt x="29" y="58"/>
                    <a:pt x="26" y="69"/>
                    <a:pt x="19" y="79"/>
                  </a:cubicBezTo>
                  <a:cubicBezTo>
                    <a:pt x="19" y="79"/>
                    <a:pt x="18" y="80"/>
                    <a:pt x="18" y="80"/>
                  </a:cubicBezTo>
                  <a:cubicBezTo>
                    <a:pt x="17" y="80"/>
                    <a:pt x="17" y="80"/>
                    <a:pt x="17" y="7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0"/>
            <p:cNvSpPr>
              <a:spLocks/>
            </p:cNvSpPr>
            <p:nvPr/>
          </p:nvSpPr>
          <p:spPr bwMode="auto">
            <a:xfrm>
              <a:off x="2908300" y="2216150"/>
              <a:ext cx="79375" cy="146050"/>
            </a:xfrm>
            <a:custGeom>
              <a:avLst/>
              <a:gdLst>
                <a:gd name="T0" fmla="*/ 0 w 21"/>
                <a:gd name="T1" fmla="*/ 38 h 39"/>
                <a:gd name="T2" fmla="*/ 1 w 21"/>
                <a:gd name="T3" fmla="*/ 36 h 39"/>
                <a:gd name="T4" fmla="*/ 18 w 21"/>
                <a:gd name="T5" fmla="*/ 14 h 39"/>
                <a:gd name="T6" fmla="*/ 16 w 21"/>
                <a:gd name="T7" fmla="*/ 8 h 39"/>
                <a:gd name="T8" fmla="*/ 9 w 21"/>
                <a:gd name="T9" fmla="*/ 3 h 39"/>
                <a:gd name="T10" fmla="*/ 4 w 21"/>
                <a:gd name="T11" fmla="*/ 10 h 39"/>
                <a:gd name="T12" fmla="*/ 7 w 21"/>
                <a:gd name="T13" fmla="*/ 13 h 39"/>
                <a:gd name="T14" fmla="*/ 8 w 21"/>
                <a:gd name="T15" fmla="*/ 13 h 39"/>
                <a:gd name="T16" fmla="*/ 10 w 21"/>
                <a:gd name="T17" fmla="*/ 15 h 39"/>
                <a:gd name="T18" fmla="*/ 8 w 21"/>
                <a:gd name="T19" fmla="*/ 16 h 39"/>
                <a:gd name="T20" fmla="*/ 7 w 21"/>
                <a:gd name="T21" fmla="*/ 16 h 39"/>
                <a:gd name="T22" fmla="*/ 2 w 21"/>
                <a:gd name="T23" fmla="*/ 14 h 39"/>
                <a:gd name="T24" fmla="*/ 1 w 21"/>
                <a:gd name="T25" fmla="*/ 10 h 39"/>
                <a:gd name="T26" fmla="*/ 9 w 21"/>
                <a:gd name="T27" fmla="*/ 0 h 39"/>
                <a:gd name="T28" fmla="*/ 19 w 21"/>
                <a:gd name="T29" fmla="*/ 6 h 39"/>
                <a:gd name="T30" fmla="*/ 21 w 21"/>
                <a:gd name="T31" fmla="*/ 14 h 39"/>
                <a:gd name="T32" fmla="*/ 2 w 21"/>
                <a:gd name="T33" fmla="*/ 39 h 39"/>
                <a:gd name="T34" fmla="*/ 1 w 21"/>
                <a:gd name="T35" fmla="*/ 39 h 39"/>
                <a:gd name="T36" fmla="*/ 0 w 21"/>
                <a:gd name="T37"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39">
                  <a:moveTo>
                    <a:pt x="0" y="38"/>
                  </a:moveTo>
                  <a:cubicBezTo>
                    <a:pt x="0" y="37"/>
                    <a:pt x="0" y="37"/>
                    <a:pt x="1" y="36"/>
                  </a:cubicBezTo>
                  <a:cubicBezTo>
                    <a:pt x="9" y="33"/>
                    <a:pt x="19" y="23"/>
                    <a:pt x="18" y="14"/>
                  </a:cubicBezTo>
                  <a:cubicBezTo>
                    <a:pt x="18" y="12"/>
                    <a:pt x="18" y="10"/>
                    <a:pt x="16" y="8"/>
                  </a:cubicBezTo>
                  <a:cubicBezTo>
                    <a:pt x="13" y="4"/>
                    <a:pt x="11" y="2"/>
                    <a:pt x="9" y="3"/>
                  </a:cubicBezTo>
                  <a:cubicBezTo>
                    <a:pt x="6" y="3"/>
                    <a:pt x="4" y="6"/>
                    <a:pt x="4" y="10"/>
                  </a:cubicBezTo>
                  <a:cubicBezTo>
                    <a:pt x="4" y="12"/>
                    <a:pt x="5" y="13"/>
                    <a:pt x="7" y="13"/>
                  </a:cubicBezTo>
                  <a:cubicBezTo>
                    <a:pt x="8" y="13"/>
                    <a:pt x="8" y="13"/>
                    <a:pt x="8" y="13"/>
                  </a:cubicBezTo>
                  <a:cubicBezTo>
                    <a:pt x="9" y="13"/>
                    <a:pt x="10" y="14"/>
                    <a:pt x="10" y="15"/>
                  </a:cubicBezTo>
                  <a:cubicBezTo>
                    <a:pt x="10" y="16"/>
                    <a:pt x="9" y="16"/>
                    <a:pt x="8" y="16"/>
                  </a:cubicBezTo>
                  <a:cubicBezTo>
                    <a:pt x="8" y="16"/>
                    <a:pt x="8" y="16"/>
                    <a:pt x="7" y="16"/>
                  </a:cubicBezTo>
                  <a:cubicBezTo>
                    <a:pt x="5" y="16"/>
                    <a:pt x="3" y="16"/>
                    <a:pt x="2" y="14"/>
                  </a:cubicBezTo>
                  <a:cubicBezTo>
                    <a:pt x="1" y="13"/>
                    <a:pt x="1" y="11"/>
                    <a:pt x="1" y="10"/>
                  </a:cubicBezTo>
                  <a:cubicBezTo>
                    <a:pt x="1" y="5"/>
                    <a:pt x="4" y="0"/>
                    <a:pt x="9" y="0"/>
                  </a:cubicBezTo>
                  <a:cubicBezTo>
                    <a:pt x="12" y="0"/>
                    <a:pt x="16" y="2"/>
                    <a:pt x="19" y="6"/>
                  </a:cubicBezTo>
                  <a:cubicBezTo>
                    <a:pt x="21" y="9"/>
                    <a:pt x="21" y="11"/>
                    <a:pt x="21" y="14"/>
                  </a:cubicBezTo>
                  <a:cubicBezTo>
                    <a:pt x="21" y="25"/>
                    <a:pt x="11" y="35"/>
                    <a:pt x="2" y="39"/>
                  </a:cubicBezTo>
                  <a:cubicBezTo>
                    <a:pt x="2" y="39"/>
                    <a:pt x="2" y="39"/>
                    <a:pt x="1" y="39"/>
                  </a:cubicBezTo>
                  <a:cubicBezTo>
                    <a:pt x="1" y="39"/>
                    <a:pt x="0" y="39"/>
                    <a:pt x="0" y="3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1"/>
            <p:cNvSpPr>
              <a:spLocks/>
            </p:cNvSpPr>
            <p:nvPr/>
          </p:nvSpPr>
          <p:spPr bwMode="auto">
            <a:xfrm>
              <a:off x="2976563" y="2232025"/>
              <a:ext cx="93663" cy="119063"/>
            </a:xfrm>
            <a:custGeom>
              <a:avLst/>
              <a:gdLst>
                <a:gd name="T0" fmla="*/ 1 w 25"/>
                <a:gd name="T1" fmla="*/ 32 h 32"/>
                <a:gd name="T2" fmla="*/ 0 w 25"/>
                <a:gd name="T3" fmla="*/ 30 h 32"/>
                <a:gd name="T4" fmla="*/ 2 w 25"/>
                <a:gd name="T5" fmla="*/ 29 h 32"/>
                <a:gd name="T6" fmla="*/ 3 w 25"/>
                <a:gd name="T7" fmla="*/ 29 h 32"/>
                <a:gd name="T8" fmla="*/ 22 w 25"/>
                <a:gd name="T9" fmla="*/ 13 h 32"/>
                <a:gd name="T10" fmla="*/ 22 w 25"/>
                <a:gd name="T11" fmla="*/ 11 h 32"/>
                <a:gd name="T12" fmla="*/ 17 w 25"/>
                <a:gd name="T13" fmla="*/ 3 h 32"/>
                <a:gd name="T14" fmla="*/ 16 w 25"/>
                <a:gd name="T15" fmla="*/ 3 h 32"/>
                <a:gd name="T16" fmla="*/ 13 w 25"/>
                <a:gd name="T17" fmla="*/ 4 h 32"/>
                <a:gd name="T18" fmla="*/ 12 w 25"/>
                <a:gd name="T19" fmla="*/ 6 h 32"/>
                <a:gd name="T20" fmla="*/ 14 w 25"/>
                <a:gd name="T21" fmla="*/ 8 h 32"/>
                <a:gd name="T22" fmla="*/ 14 w 25"/>
                <a:gd name="T23" fmla="*/ 10 h 32"/>
                <a:gd name="T24" fmla="*/ 12 w 25"/>
                <a:gd name="T25" fmla="*/ 11 h 32"/>
                <a:gd name="T26" fmla="*/ 9 w 25"/>
                <a:gd name="T27" fmla="*/ 6 h 32"/>
                <a:gd name="T28" fmla="*/ 16 w 25"/>
                <a:gd name="T29" fmla="*/ 0 h 32"/>
                <a:gd name="T30" fmla="*/ 17 w 25"/>
                <a:gd name="T31" fmla="*/ 1 h 32"/>
                <a:gd name="T32" fmla="*/ 25 w 25"/>
                <a:gd name="T33" fmla="*/ 11 h 32"/>
                <a:gd name="T34" fmla="*/ 25 w 25"/>
                <a:gd name="T35" fmla="*/ 13 h 32"/>
                <a:gd name="T36" fmla="*/ 3 w 25"/>
                <a:gd name="T37" fmla="*/ 32 h 32"/>
                <a:gd name="T38" fmla="*/ 1 w 25"/>
                <a:gd name="T3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32">
                  <a:moveTo>
                    <a:pt x="1" y="32"/>
                  </a:moveTo>
                  <a:cubicBezTo>
                    <a:pt x="1" y="32"/>
                    <a:pt x="0" y="31"/>
                    <a:pt x="0" y="30"/>
                  </a:cubicBezTo>
                  <a:cubicBezTo>
                    <a:pt x="0" y="29"/>
                    <a:pt x="1" y="29"/>
                    <a:pt x="2" y="29"/>
                  </a:cubicBezTo>
                  <a:cubicBezTo>
                    <a:pt x="2" y="29"/>
                    <a:pt x="2" y="29"/>
                    <a:pt x="3" y="29"/>
                  </a:cubicBezTo>
                  <a:cubicBezTo>
                    <a:pt x="10" y="29"/>
                    <a:pt x="21" y="19"/>
                    <a:pt x="22" y="13"/>
                  </a:cubicBezTo>
                  <a:cubicBezTo>
                    <a:pt x="22" y="12"/>
                    <a:pt x="22" y="12"/>
                    <a:pt x="22" y="11"/>
                  </a:cubicBezTo>
                  <a:cubicBezTo>
                    <a:pt x="22" y="8"/>
                    <a:pt x="20" y="4"/>
                    <a:pt x="17" y="3"/>
                  </a:cubicBezTo>
                  <a:cubicBezTo>
                    <a:pt x="17" y="3"/>
                    <a:pt x="16" y="3"/>
                    <a:pt x="16" y="3"/>
                  </a:cubicBezTo>
                  <a:cubicBezTo>
                    <a:pt x="15" y="3"/>
                    <a:pt x="14" y="4"/>
                    <a:pt x="13" y="4"/>
                  </a:cubicBezTo>
                  <a:cubicBezTo>
                    <a:pt x="12" y="5"/>
                    <a:pt x="12" y="6"/>
                    <a:pt x="12" y="6"/>
                  </a:cubicBezTo>
                  <a:cubicBezTo>
                    <a:pt x="12" y="7"/>
                    <a:pt x="12" y="7"/>
                    <a:pt x="14" y="8"/>
                  </a:cubicBezTo>
                  <a:cubicBezTo>
                    <a:pt x="14" y="9"/>
                    <a:pt x="15" y="9"/>
                    <a:pt x="14" y="10"/>
                  </a:cubicBezTo>
                  <a:cubicBezTo>
                    <a:pt x="14" y="11"/>
                    <a:pt x="13" y="11"/>
                    <a:pt x="12" y="11"/>
                  </a:cubicBezTo>
                  <a:cubicBezTo>
                    <a:pt x="10" y="10"/>
                    <a:pt x="9" y="8"/>
                    <a:pt x="9" y="6"/>
                  </a:cubicBezTo>
                  <a:cubicBezTo>
                    <a:pt x="9" y="3"/>
                    <a:pt x="13" y="1"/>
                    <a:pt x="16" y="0"/>
                  </a:cubicBezTo>
                  <a:cubicBezTo>
                    <a:pt x="17" y="0"/>
                    <a:pt x="17" y="0"/>
                    <a:pt x="17" y="1"/>
                  </a:cubicBezTo>
                  <a:cubicBezTo>
                    <a:pt x="23" y="2"/>
                    <a:pt x="25" y="7"/>
                    <a:pt x="25" y="11"/>
                  </a:cubicBezTo>
                  <a:cubicBezTo>
                    <a:pt x="25" y="12"/>
                    <a:pt x="25" y="12"/>
                    <a:pt x="25" y="13"/>
                  </a:cubicBezTo>
                  <a:cubicBezTo>
                    <a:pt x="24" y="22"/>
                    <a:pt x="12" y="32"/>
                    <a:pt x="3" y="32"/>
                  </a:cubicBezTo>
                  <a:cubicBezTo>
                    <a:pt x="2" y="32"/>
                    <a:pt x="2" y="32"/>
                    <a:pt x="1" y="3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2"/>
            <p:cNvSpPr>
              <a:spLocks/>
            </p:cNvSpPr>
            <p:nvPr/>
          </p:nvSpPr>
          <p:spPr bwMode="auto">
            <a:xfrm>
              <a:off x="1187450" y="1919288"/>
              <a:ext cx="339725" cy="379413"/>
            </a:xfrm>
            <a:custGeom>
              <a:avLst/>
              <a:gdLst>
                <a:gd name="T0" fmla="*/ 51 w 90"/>
                <a:gd name="T1" fmla="*/ 101 h 101"/>
                <a:gd name="T2" fmla="*/ 2 w 90"/>
                <a:gd name="T3" fmla="*/ 63 h 101"/>
                <a:gd name="T4" fmla="*/ 0 w 90"/>
                <a:gd name="T5" fmla="*/ 52 h 101"/>
                <a:gd name="T6" fmla="*/ 40 w 90"/>
                <a:gd name="T7" fmla="*/ 0 h 101"/>
                <a:gd name="T8" fmla="*/ 44 w 90"/>
                <a:gd name="T9" fmla="*/ 0 h 101"/>
                <a:gd name="T10" fmla="*/ 90 w 90"/>
                <a:gd name="T11" fmla="*/ 39 h 101"/>
                <a:gd name="T12" fmla="*/ 86 w 90"/>
                <a:gd name="T13" fmla="*/ 55 h 101"/>
                <a:gd name="T14" fmla="*/ 53 w 90"/>
                <a:gd name="T15" fmla="*/ 76 h 101"/>
                <a:gd name="T16" fmla="*/ 27 w 90"/>
                <a:gd name="T17" fmla="*/ 51 h 101"/>
                <a:gd name="T18" fmla="*/ 26 w 90"/>
                <a:gd name="T19" fmla="*/ 46 h 101"/>
                <a:gd name="T20" fmla="*/ 50 w 90"/>
                <a:gd name="T21" fmla="*/ 19 h 101"/>
                <a:gd name="T22" fmla="*/ 50 w 90"/>
                <a:gd name="T23" fmla="*/ 19 h 101"/>
                <a:gd name="T24" fmla="*/ 69 w 90"/>
                <a:gd name="T25" fmla="*/ 39 h 101"/>
                <a:gd name="T26" fmla="*/ 55 w 90"/>
                <a:gd name="T27" fmla="*/ 54 h 101"/>
                <a:gd name="T28" fmla="*/ 53 w 90"/>
                <a:gd name="T29" fmla="*/ 53 h 101"/>
                <a:gd name="T30" fmla="*/ 55 w 90"/>
                <a:gd name="T31" fmla="*/ 51 h 101"/>
                <a:gd name="T32" fmla="*/ 66 w 90"/>
                <a:gd name="T33" fmla="*/ 39 h 101"/>
                <a:gd name="T34" fmla="*/ 50 w 90"/>
                <a:gd name="T35" fmla="*/ 22 h 101"/>
                <a:gd name="T36" fmla="*/ 50 w 90"/>
                <a:gd name="T37" fmla="*/ 22 h 101"/>
                <a:gd name="T38" fmla="*/ 29 w 90"/>
                <a:gd name="T39" fmla="*/ 46 h 101"/>
                <a:gd name="T40" fmla="*/ 30 w 90"/>
                <a:gd name="T41" fmla="*/ 50 h 101"/>
                <a:gd name="T42" fmla="*/ 53 w 90"/>
                <a:gd name="T43" fmla="*/ 73 h 101"/>
                <a:gd name="T44" fmla="*/ 84 w 90"/>
                <a:gd name="T45" fmla="*/ 54 h 101"/>
                <a:gd name="T46" fmla="*/ 87 w 90"/>
                <a:gd name="T47" fmla="*/ 39 h 101"/>
                <a:gd name="T48" fmla="*/ 44 w 90"/>
                <a:gd name="T49" fmla="*/ 3 h 101"/>
                <a:gd name="T50" fmla="*/ 40 w 90"/>
                <a:gd name="T51" fmla="*/ 3 h 101"/>
                <a:gd name="T52" fmla="*/ 3 w 90"/>
                <a:gd name="T53" fmla="*/ 52 h 101"/>
                <a:gd name="T54" fmla="*/ 5 w 90"/>
                <a:gd name="T55" fmla="*/ 62 h 101"/>
                <a:gd name="T56" fmla="*/ 52 w 90"/>
                <a:gd name="T57" fmla="*/ 98 h 101"/>
                <a:gd name="T58" fmla="*/ 53 w 90"/>
                <a:gd name="T59" fmla="*/ 100 h 101"/>
                <a:gd name="T60" fmla="*/ 52 w 90"/>
                <a:gd name="T61" fmla="*/ 101 h 101"/>
                <a:gd name="T62" fmla="*/ 51 w 90"/>
                <a:gd name="T63"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0" h="101">
                  <a:moveTo>
                    <a:pt x="51" y="101"/>
                  </a:moveTo>
                  <a:cubicBezTo>
                    <a:pt x="30" y="97"/>
                    <a:pt x="9" y="87"/>
                    <a:pt x="2" y="63"/>
                  </a:cubicBezTo>
                  <a:cubicBezTo>
                    <a:pt x="1" y="60"/>
                    <a:pt x="0" y="56"/>
                    <a:pt x="0" y="52"/>
                  </a:cubicBezTo>
                  <a:cubicBezTo>
                    <a:pt x="0" y="29"/>
                    <a:pt x="17" y="3"/>
                    <a:pt x="40" y="0"/>
                  </a:cubicBezTo>
                  <a:cubicBezTo>
                    <a:pt x="41" y="0"/>
                    <a:pt x="43" y="0"/>
                    <a:pt x="44" y="0"/>
                  </a:cubicBezTo>
                  <a:cubicBezTo>
                    <a:pt x="67" y="0"/>
                    <a:pt x="90" y="17"/>
                    <a:pt x="90" y="39"/>
                  </a:cubicBezTo>
                  <a:cubicBezTo>
                    <a:pt x="90" y="44"/>
                    <a:pt x="89" y="50"/>
                    <a:pt x="86" y="55"/>
                  </a:cubicBezTo>
                  <a:cubicBezTo>
                    <a:pt x="80" y="68"/>
                    <a:pt x="66" y="76"/>
                    <a:pt x="53" y="76"/>
                  </a:cubicBezTo>
                  <a:cubicBezTo>
                    <a:pt x="41" y="76"/>
                    <a:pt x="29" y="68"/>
                    <a:pt x="27" y="51"/>
                  </a:cubicBezTo>
                  <a:cubicBezTo>
                    <a:pt x="26" y="49"/>
                    <a:pt x="26" y="48"/>
                    <a:pt x="26" y="46"/>
                  </a:cubicBezTo>
                  <a:cubicBezTo>
                    <a:pt x="26" y="32"/>
                    <a:pt x="34" y="19"/>
                    <a:pt x="50" y="19"/>
                  </a:cubicBezTo>
                  <a:cubicBezTo>
                    <a:pt x="50" y="19"/>
                    <a:pt x="50" y="19"/>
                    <a:pt x="50" y="19"/>
                  </a:cubicBezTo>
                  <a:cubicBezTo>
                    <a:pt x="62" y="19"/>
                    <a:pt x="69" y="30"/>
                    <a:pt x="69" y="39"/>
                  </a:cubicBezTo>
                  <a:cubicBezTo>
                    <a:pt x="69" y="46"/>
                    <a:pt x="65" y="53"/>
                    <a:pt x="55" y="54"/>
                  </a:cubicBezTo>
                  <a:cubicBezTo>
                    <a:pt x="54" y="54"/>
                    <a:pt x="54" y="54"/>
                    <a:pt x="53" y="53"/>
                  </a:cubicBezTo>
                  <a:cubicBezTo>
                    <a:pt x="53" y="52"/>
                    <a:pt x="54" y="51"/>
                    <a:pt x="55" y="51"/>
                  </a:cubicBezTo>
                  <a:cubicBezTo>
                    <a:pt x="63" y="50"/>
                    <a:pt x="66" y="45"/>
                    <a:pt x="66" y="39"/>
                  </a:cubicBezTo>
                  <a:cubicBezTo>
                    <a:pt x="66" y="31"/>
                    <a:pt x="60" y="22"/>
                    <a:pt x="50" y="22"/>
                  </a:cubicBezTo>
                  <a:cubicBezTo>
                    <a:pt x="50" y="22"/>
                    <a:pt x="50" y="22"/>
                    <a:pt x="50" y="22"/>
                  </a:cubicBezTo>
                  <a:cubicBezTo>
                    <a:pt x="36" y="22"/>
                    <a:pt x="29" y="33"/>
                    <a:pt x="29" y="46"/>
                  </a:cubicBezTo>
                  <a:cubicBezTo>
                    <a:pt x="29" y="47"/>
                    <a:pt x="29" y="49"/>
                    <a:pt x="30" y="50"/>
                  </a:cubicBezTo>
                  <a:cubicBezTo>
                    <a:pt x="32" y="66"/>
                    <a:pt x="42" y="73"/>
                    <a:pt x="53" y="73"/>
                  </a:cubicBezTo>
                  <a:cubicBezTo>
                    <a:pt x="65" y="73"/>
                    <a:pt x="77" y="66"/>
                    <a:pt x="84" y="54"/>
                  </a:cubicBezTo>
                  <a:cubicBezTo>
                    <a:pt x="86" y="49"/>
                    <a:pt x="87" y="44"/>
                    <a:pt x="87" y="39"/>
                  </a:cubicBezTo>
                  <a:cubicBezTo>
                    <a:pt x="87" y="19"/>
                    <a:pt x="66" y="3"/>
                    <a:pt x="44" y="3"/>
                  </a:cubicBezTo>
                  <a:cubicBezTo>
                    <a:pt x="43" y="3"/>
                    <a:pt x="42" y="3"/>
                    <a:pt x="40" y="3"/>
                  </a:cubicBezTo>
                  <a:cubicBezTo>
                    <a:pt x="19" y="5"/>
                    <a:pt x="3" y="30"/>
                    <a:pt x="3" y="52"/>
                  </a:cubicBezTo>
                  <a:cubicBezTo>
                    <a:pt x="3" y="55"/>
                    <a:pt x="4" y="59"/>
                    <a:pt x="5" y="62"/>
                  </a:cubicBezTo>
                  <a:cubicBezTo>
                    <a:pt x="11" y="84"/>
                    <a:pt x="31" y="94"/>
                    <a:pt x="52" y="98"/>
                  </a:cubicBezTo>
                  <a:cubicBezTo>
                    <a:pt x="53" y="98"/>
                    <a:pt x="53" y="99"/>
                    <a:pt x="53" y="100"/>
                  </a:cubicBezTo>
                  <a:cubicBezTo>
                    <a:pt x="53" y="101"/>
                    <a:pt x="52" y="101"/>
                    <a:pt x="52" y="101"/>
                  </a:cubicBezTo>
                  <a:cubicBezTo>
                    <a:pt x="51" y="101"/>
                    <a:pt x="51" y="101"/>
                    <a:pt x="51" y="10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3"/>
            <p:cNvSpPr>
              <a:spLocks/>
            </p:cNvSpPr>
            <p:nvPr/>
          </p:nvSpPr>
          <p:spPr bwMode="auto">
            <a:xfrm>
              <a:off x="1900238" y="1531938"/>
              <a:ext cx="315913" cy="244475"/>
            </a:xfrm>
            <a:custGeom>
              <a:avLst/>
              <a:gdLst>
                <a:gd name="T0" fmla="*/ 0 w 84"/>
                <a:gd name="T1" fmla="*/ 64 h 65"/>
                <a:gd name="T2" fmla="*/ 0 w 84"/>
                <a:gd name="T3" fmla="*/ 62 h 65"/>
                <a:gd name="T4" fmla="*/ 51 w 84"/>
                <a:gd name="T5" fmla="*/ 0 h 65"/>
                <a:gd name="T6" fmla="*/ 56 w 84"/>
                <a:gd name="T7" fmla="*/ 1 h 65"/>
                <a:gd name="T8" fmla="*/ 84 w 84"/>
                <a:gd name="T9" fmla="*/ 30 h 65"/>
                <a:gd name="T10" fmla="*/ 82 w 84"/>
                <a:gd name="T11" fmla="*/ 39 h 65"/>
                <a:gd name="T12" fmla="*/ 53 w 84"/>
                <a:gd name="T13" fmla="*/ 58 h 65"/>
                <a:gd name="T14" fmla="*/ 50 w 84"/>
                <a:gd name="T15" fmla="*/ 58 h 65"/>
                <a:gd name="T16" fmla="*/ 27 w 84"/>
                <a:gd name="T17" fmla="*/ 39 h 65"/>
                <a:gd name="T18" fmla="*/ 31 w 84"/>
                <a:gd name="T19" fmla="*/ 29 h 65"/>
                <a:gd name="T20" fmla="*/ 42 w 84"/>
                <a:gd name="T21" fmla="*/ 21 h 65"/>
                <a:gd name="T22" fmla="*/ 54 w 84"/>
                <a:gd name="T23" fmla="*/ 34 h 65"/>
                <a:gd name="T24" fmla="*/ 47 w 84"/>
                <a:gd name="T25" fmla="*/ 43 h 65"/>
                <a:gd name="T26" fmla="*/ 45 w 84"/>
                <a:gd name="T27" fmla="*/ 41 h 65"/>
                <a:gd name="T28" fmla="*/ 46 w 84"/>
                <a:gd name="T29" fmla="*/ 39 h 65"/>
                <a:gd name="T30" fmla="*/ 50 w 84"/>
                <a:gd name="T31" fmla="*/ 34 h 65"/>
                <a:gd name="T32" fmla="*/ 48 w 84"/>
                <a:gd name="T33" fmla="*/ 28 h 65"/>
                <a:gd name="T34" fmla="*/ 42 w 84"/>
                <a:gd name="T35" fmla="*/ 25 h 65"/>
                <a:gd name="T36" fmla="*/ 34 w 84"/>
                <a:gd name="T37" fmla="*/ 31 h 65"/>
                <a:gd name="T38" fmla="*/ 31 w 84"/>
                <a:gd name="T39" fmla="*/ 39 h 65"/>
                <a:gd name="T40" fmla="*/ 50 w 84"/>
                <a:gd name="T41" fmla="*/ 54 h 65"/>
                <a:gd name="T42" fmla="*/ 53 w 84"/>
                <a:gd name="T43" fmla="*/ 54 h 65"/>
                <a:gd name="T44" fmla="*/ 78 w 84"/>
                <a:gd name="T45" fmla="*/ 37 h 65"/>
                <a:gd name="T46" fmla="*/ 80 w 84"/>
                <a:gd name="T47" fmla="*/ 30 h 65"/>
                <a:gd name="T48" fmla="*/ 55 w 84"/>
                <a:gd name="T49" fmla="*/ 5 h 65"/>
                <a:gd name="T50" fmla="*/ 51 w 84"/>
                <a:gd name="T51" fmla="*/ 4 h 65"/>
                <a:gd name="T52" fmla="*/ 18 w 84"/>
                <a:gd name="T53" fmla="*/ 24 h 65"/>
                <a:gd name="T54" fmla="*/ 4 w 84"/>
                <a:gd name="T55" fmla="*/ 62 h 65"/>
                <a:gd name="T56" fmla="*/ 4 w 84"/>
                <a:gd name="T57" fmla="*/ 63 h 65"/>
                <a:gd name="T58" fmla="*/ 2 w 84"/>
                <a:gd name="T59" fmla="*/ 65 h 65"/>
                <a:gd name="T60" fmla="*/ 2 w 84"/>
                <a:gd name="T61" fmla="*/ 65 h 65"/>
                <a:gd name="T62" fmla="*/ 0 w 84"/>
                <a:gd name="T63" fmla="*/ 6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65">
                  <a:moveTo>
                    <a:pt x="0" y="64"/>
                  </a:moveTo>
                  <a:cubicBezTo>
                    <a:pt x="0" y="63"/>
                    <a:pt x="0" y="62"/>
                    <a:pt x="0" y="62"/>
                  </a:cubicBezTo>
                  <a:cubicBezTo>
                    <a:pt x="0" y="36"/>
                    <a:pt x="22" y="1"/>
                    <a:pt x="51" y="0"/>
                  </a:cubicBezTo>
                  <a:cubicBezTo>
                    <a:pt x="53" y="0"/>
                    <a:pt x="54" y="1"/>
                    <a:pt x="56" y="1"/>
                  </a:cubicBezTo>
                  <a:cubicBezTo>
                    <a:pt x="70" y="3"/>
                    <a:pt x="84" y="15"/>
                    <a:pt x="84" y="30"/>
                  </a:cubicBezTo>
                  <a:cubicBezTo>
                    <a:pt x="84" y="33"/>
                    <a:pt x="83" y="36"/>
                    <a:pt x="82" y="39"/>
                  </a:cubicBezTo>
                  <a:cubicBezTo>
                    <a:pt x="77" y="51"/>
                    <a:pt x="65" y="58"/>
                    <a:pt x="53" y="58"/>
                  </a:cubicBezTo>
                  <a:cubicBezTo>
                    <a:pt x="52" y="58"/>
                    <a:pt x="51" y="58"/>
                    <a:pt x="50" y="58"/>
                  </a:cubicBezTo>
                  <a:cubicBezTo>
                    <a:pt x="39" y="57"/>
                    <a:pt x="28" y="51"/>
                    <a:pt x="27" y="39"/>
                  </a:cubicBezTo>
                  <a:cubicBezTo>
                    <a:pt x="27" y="36"/>
                    <a:pt x="28" y="33"/>
                    <a:pt x="31" y="29"/>
                  </a:cubicBezTo>
                  <a:cubicBezTo>
                    <a:pt x="34" y="23"/>
                    <a:pt x="38" y="21"/>
                    <a:pt x="42" y="21"/>
                  </a:cubicBezTo>
                  <a:cubicBezTo>
                    <a:pt x="49" y="21"/>
                    <a:pt x="54" y="28"/>
                    <a:pt x="54" y="34"/>
                  </a:cubicBezTo>
                  <a:cubicBezTo>
                    <a:pt x="54" y="38"/>
                    <a:pt x="52" y="42"/>
                    <a:pt x="47" y="43"/>
                  </a:cubicBezTo>
                  <a:cubicBezTo>
                    <a:pt x="46" y="43"/>
                    <a:pt x="45" y="43"/>
                    <a:pt x="45" y="41"/>
                  </a:cubicBezTo>
                  <a:cubicBezTo>
                    <a:pt x="45" y="40"/>
                    <a:pt x="45" y="39"/>
                    <a:pt x="46" y="39"/>
                  </a:cubicBezTo>
                  <a:cubicBezTo>
                    <a:pt x="49" y="38"/>
                    <a:pt x="50" y="36"/>
                    <a:pt x="50" y="34"/>
                  </a:cubicBezTo>
                  <a:cubicBezTo>
                    <a:pt x="50" y="32"/>
                    <a:pt x="49" y="29"/>
                    <a:pt x="48" y="28"/>
                  </a:cubicBezTo>
                  <a:cubicBezTo>
                    <a:pt x="46" y="26"/>
                    <a:pt x="44" y="25"/>
                    <a:pt x="42" y="25"/>
                  </a:cubicBezTo>
                  <a:cubicBezTo>
                    <a:pt x="40" y="25"/>
                    <a:pt x="37" y="26"/>
                    <a:pt x="34" y="31"/>
                  </a:cubicBezTo>
                  <a:cubicBezTo>
                    <a:pt x="32" y="34"/>
                    <a:pt x="31" y="37"/>
                    <a:pt x="31" y="39"/>
                  </a:cubicBezTo>
                  <a:cubicBezTo>
                    <a:pt x="31" y="47"/>
                    <a:pt x="40" y="53"/>
                    <a:pt x="50" y="54"/>
                  </a:cubicBezTo>
                  <a:cubicBezTo>
                    <a:pt x="51" y="54"/>
                    <a:pt x="52" y="54"/>
                    <a:pt x="53" y="54"/>
                  </a:cubicBezTo>
                  <a:cubicBezTo>
                    <a:pt x="64" y="54"/>
                    <a:pt x="74" y="48"/>
                    <a:pt x="78" y="37"/>
                  </a:cubicBezTo>
                  <a:cubicBezTo>
                    <a:pt x="79" y="35"/>
                    <a:pt x="80" y="33"/>
                    <a:pt x="80" y="30"/>
                  </a:cubicBezTo>
                  <a:cubicBezTo>
                    <a:pt x="80" y="18"/>
                    <a:pt x="68" y="6"/>
                    <a:pt x="55" y="5"/>
                  </a:cubicBezTo>
                  <a:cubicBezTo>
                    <a:pt x="54" y="5"/>
                    <a:pt x="53" y="4"/>
                    <a:pt x="51" y="4"/>
                  </a:cubicBezTo>
                  <a:cubicBezTo>
                    <a:pt x="38" y="4"/>
                    <a:pt x="26" y="12"/>
                    <a:pt x="18" y="24"/>
                  </a:cubicBezTo>
                  <a:cubicBezTo>
                    <a:pt x="9" y="35"/>
                    <a:pt x="4" y="50"/>
                    <a:pt x="4" y="62"/>
                  </a:cubicBezTo>
                  <a:cubicBezTo>
                    <a:pt x="4" y="62"/>
                    <a:pt x="4" y="63"/>
                    <a:pt x="4" y="63"/>
                  </a:cubicBezTo>
                  <a:cubicBezTo>
                    <a:pt x="4" y="64"/>
                    <a:pt x="3" y="65"/>
                    <a:pt x="2" y="65"/>
                  </a:cubicBezTo>
                  <a:cubicBezTo>
                    <a:pt x="2" y="65"/>
                    <a:pt x="2" y="65"/>
                    <a:pt x="2" y="65"/>
                  </a:cubicBezTo>
                  <a:cubicBezTo>
                    <a:pt x="1" y="65"/>
                    <a:pt x="0" y="65"/>
                    <a:pt x="0" y="6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84"/>
            <p:cNvSpPr>
              <a:spLocks/>
            </p:cNvSpPr>
            <p:nvPr/>
          </p:nvSpPr>
          <p:spPr bwMode="auto">
            <a:xfrm>
              <a:off x="950913" y="2708275"/>
              <a:ext cx="139700" cy="184150"/>
            </a:xfrm>
            <a:custGeom>
              <a:avLst/>
              <a:gdLst>
                <a:gd name="T0" fmla="*/ 13 w 37"/>
                <a:gd name="T1" fmla="*/ 49 h 49"/>
                <a:gd name="T2" fmla="*/ 0 w 37"/>
                <a:gd name="T3" fmla="*/ 36 h 49"/>
                <a:gd name="T4" fmla="*/ 0 w 37"/>
                <a:gd name="T5" fmla="*/ 36 h 49"/>
                <a:gd name="T6" fmla="*/ 9 w 37"/>
                <a:gd name="T7" fmla="*/ 23 h 49"/>
                <a:gd name="T8" fmla="*/ 13 w 37"/>
                <a:gd name="T9" fmla="*/ 22 h 49"/>
                <a:gd name="T10" fmla="*/ 22 w 37"/>
                <a:gd name="T11" fmla="*/ 27 h 49"/>
                <a:gd name="T12" fmla="*/ 23 w 37"/>
                <a:gd name="T13" fmla="*/ 31 h 49"/>
                <a:gd name="T14" fmla="*/ 21 w 37"/>
                <a:gd name="T15" fmla="*/ 34 h 49"/>
                <a:gd name="T16" fmla="*/ 16 w 37"/>
                <a:gd name="T17" fmla="*/ 38 h 49"/>
                <a:gd name="T18" fmla="*/ 14 w 37"/>
                <a:gd name="T19" fmla="*/ 38 h 49"/>
                <a:gd name="T20" fmla="*/ 14 w 37"/>
                <a:gd name="T21" fmla="*/ 36 h 49"/>
                <a:gd name="T22" fmla="*/ 16 w 37"/>
                <a:gd name="T23" fmla="*/ 35 h 49"/>
                <a:gd name="T24" fmla="*/ 16 w 37"/>
                <a:gd name="T25" fmla="*/ 35 h 49"/>
                <a:gd name="T26" fmla="*/ 19 w 37"/>
                <a:gd name="T27" fmla="*/ 33 h 49"/>
                <a:gd name="T28" fmla="*/ 20 w 37"/>
                <a:gd name="T29" fmla="*/ 31 h 49"/>
                <a:gd name="T30" fmla="*/ 19 w 37"/>
                <a:gd name="T31" fmla="*/ 28 h 49"/>
                <a:gd name="T32" fmla="*/ 13 w 37"/>
                <a:gd name="T33" fmla="*/ 25 h 49"/>
                <a:gd name="T34" fmla="*/ 10 w 37"/>
                <a:gd name="T35" fmla="*/ 26 h 49"/>
                <a:gd name="T36" fmla="*/ 3 w 37"/>
                <a:gd name="T37" fmla="*/ 36 h 49"/>
                <a:gd name="T38" fmla="*/ 3 w 37"/>
                <a:gd name="T39" fmla="*/ 36 h 49"/>
                <a:gd name="T40" fmla="*/ 14 w 37"/>
                <a:gd name="T41" fmla="*/ 46 h 49"/>
                <a:gd name="T42" fmla="*/ 17 w 37"/>
                <a:gd name="T43" fmla="*/ 46 h 49"/>
                <a:gd name="T44" fmla="*/ 30 w 37"/>
                <a:gd name="T45" fmla="*/ 38 h 49"/>
                <a:gd name="T46" fmla="*/ 34 w 37"/>
                <a:gd name="T47" fmla="*/ 18 h 49"/>
                <a:gd name="T48" fmla="*/ 32 w 37"/>
                <a:gd name="T49" fmla="*/ 2 h 49"/>
                <a:gd name="T50" fmla="*/ 33 w 37"/>
                <a:gd name="T51" fmla="*/ 0 h 49"/>
                <a:gd name="T52" fmla="*/ 35 w 37"/>
                <a:gd name="T53" fmla="*/ 1 h 49"/>
                <a:gd name="T54" fmla="*/ 37 w 37"/>
                <a:gd name="T55" fmla="*/ 18 h 49"/>
                <a:gd name="T56" fmla="*/ 17 w 37"/>
                <a:gd name="T57" fmla="*/ 49 h 49"/>
                <a:gd name="T58" fmla="*/ 13 w 37"/>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49">
                  <a:moveTo>
                    <a:pt x="13" y="49"/>
                  </a:moveTo>
                  <a:cubicBezTo>
                    <a:pt x="7" y="48"/>
                    <a:pt x="1" y="43"/>
                    <a:pt x="0" y="36"/>
                  </a:cubicBezTo>
                  <a:cubicBezTo>
                    <a:pt x="0" y="36"/>
                    <a:pt x="0" y="36"/>
                    <a:pt x="0" y="36"/>
                  </a:cubicBezTo>
                  <a:cubicBezTo>
                    <a:pt x="1" y="31"/>
                    <a:pt x="4" y="25"/>
                    <a:pt x="9" y="23"/>
                  </a:cubicBezTo>
                  <a:cubicBezTo>
                    <a:pt x="10" y="22"/>
                    <a:pt x="12" y="22"/>
                    <a:pt x="13" y="22"/>
                  </a:cubicBezTo>
                  <a:cubicBezTo>
                    <a:pt x="16" y="22"/>
                    <a:pt x="20" y="24"/>
                    <a:pt x="22" y="27"/>
                  </a:cubicBezTo>
                  <a:cubicBezTo>
                    <a:pt x="22" y="28"/>
                    <a:pt x="23" y="29"/>
                    <a:pt x="23" y="31"/>
                  </a:cubicBezTo>
                  <a:cubicBezTo>
                    <a:pt x="23" y="32"/>
                    <a:pt x="22" y="33"/>
                    <a:pt x="21" y="34"/>
                  </a:cubicBezTo>
                  <a:cubicBezTo>
                    <a:pt x="20" y="36"/>
                    <a:pt x="19" y="38"/>
                    <a:pt x="16" y="38"/>
                  </a:cubicBezTo>
                  <a:cubicBezTo>
                    <a:pt x="16" y="38"/>
                    <a:pt x="15" y="38"/>
                    <a:pt x="14" y="38"/>
                  </a:cubicBezTo>
                  <a:cubicBezTo>
                    <a:pt x="14" y="38"/>
                    <a:pt x="13" y="37"/>
                    <a:pt x="14" y="36"/>
                  </a:cubicBezTo>
                  <a:cubicBezTo>
                    <a:pt x="14" y="35"/>
                    <a:pt x="15" y="35"/>
                    <a:pt x="16" y="35"/>
                  </a:cubicBezTo>
                  <a:cubicBezTo>
                    <a:pt x="16" y="35"/>
                    <a:pt x="16" y="35"/>
                    <a:pt x="16" y="35"/>
                  </a:cubicBezTo>
                  <a:cubicBezTo>
                    <a:pt x="17" y="36"/>
                    <a:pt x="18" y="34"/>
                    <a:pt x="19" y="33"/>
                  </a:cubicBezTo>
                  <a:cubicBezTo>
                    <a:pt x="19" y="32"/>
                    <a:pt x="20" y="31"/>
                    <a:pt x="20" y="31"/>
                  </a:cubicBezTo>
                  <a:cubicBezTo>
                    <a:pt x="20" y="30"/>
                    <a:pt x="19" y="29"/>
                    <a:pt x="19" y="28"/>
                  </a:cubicBezTo>
                  <a:cubicBezTo>
                    <a:pt x="18" y="26"/>
                    <a:pt x="15" y="25"/>
                    <a:pt x="13" y="25"/>
                  </a:cubicBezTo>
                  <a:cubicBezTo>
                    <a:pt x="12" y="25"/>
                    <a:pt x="11" y="25"/>
                    <a:pt x="10" y="26"/>
                  </a:cubicBezTo>
                  <a:cubicBezTo>
                    <a:pt x="6" y="27"/>
                    <a:pt x="4" y="32"/>
                    <a:pt x="3" y="36"/>
                  </a:cubicBezTo>
                  <a:cubicBezTo>
                    <a:pt x="3" y="36"/>
                    <a:pt x="3" y="36"/>
                    <a:pt x="3" y="36"/>
                  </a:cubicBezTo>
                  <a:cubicBezTo>
                    <a:pt x="3" y="41"/>
                    <a:pt x="8" y="45"/>
                    <a:pt x="14" y="46"/>
                  </a:cubicBezTo>
                  <a:cubicBezTo>
                    <a:pt x="15" y="46"/>
                    <a:pt x="16" y="46"/>
                    <a:pt x="17" y="46"/>
                  </a:cubicBezTo>
                  <a:cubicBezTo>
                    <a:pt x="24" y="46"/>
                    <a:pt x="28" y="43"/>
                    <a:pt x="30" y="38"/>
                  </a:cubicBezTo>
                  <a:cubicBezTo>
                    <a:pt x="33" y="32"/>
                    <a:pt x="34" y="25"/>
                    <a:pt x="34" y="18"/>
                  </a:cubicBezTo>
                  <a:cubicBezTo>
                    <a:pt x="34" y="12"/>
                    <a:pt x="33" y="6"/>
                    <a:pt x="32" y="2"/>
                  </a:cubicBezTo>
                  <a:cubicBezTo>
                    <a:pt x="32" y="1"/>
                    <a:pt x="32" y="0"/>
                    <a:pt x="33" y="0"/>
                  </a:cubicBezTo>
                  <a:cubicBezTo>
                    <a:pt x="34" y="0"/>
                    <a:pt x="35" y="0"/>
                    <a:pt x="35" y="1"/>
                  </a:cubicBezTo>
                  <a:cubicBezTo>
                    <a:pt x="36" y="6"/>
                    <a:pt x="37" y="12"/>
                    <a:pt x="37" y="18"/>
                  </a:cubicBezTo>
                  <a:cubicBezTo>
                    <a:pt x="37" y="32"/>
                    <a:pt x="33" y="49"/>
                    <a:pt x="17" y="49"/>
                  </a:cubicBezTo>
                  <a:cubicBezTo>
                    <a:pt x="16" y="49"/>
                    <a:pt x="15" y="49"/>
                    <a:pt x="13" y="49"/>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85"/>
            <p:cNvSpPr>
              <a:spLocks/>
            </p:cNvSpPr>
            <p:nvPr/>
          </p:nvSpPr>
          <p:spPr bwMode="auto">
            <a:xfrm>
              <a:off x="920750" y="2622550"/>
              <a:ext cx="146050" cy="142875"/>
            </a:xfrm>
            <a:custGeom>
              <a:avLst/>
              <a:gdLst>
                <a:gd name="T0" fmla="*/ 13 w 39"/>
                <a:gd name="T1" fmla="*/ 38 h 38"/>
                <a:gd name="T2" fmla="*/ 11 w 39"/>
                <a:gd name="T3" fmla="*/ 38 h 38"/>
                <a:gd name="T4" fmla="*/ 0 w 39"/>
                <a:gd name="T5" fmla="*/ 25 h 38"/>
                <a:gd name="T6" fmla="*/ 6 w 39"/>
                <a:gd name="T7" fmla="*/ 14 h 38"/>
                <a:gd name="T8" fmla="*/ 12 w 39"/>
                <a:gd name="T9" fmla="*/ 12 h 38"/>
                <a:gd name="T10" fmla="*/ 20 w 39"/>
                <a:gd name="T11" fmla="*/ 16 h 38"/>
                <a:gd name="T12" fmla="*/ 21 w 39"/>
                <a:gd name="T13" fmla="*/ 20 h 38"/>
                <a:gd name="T14" fmla="*/ 16 w 39"/>
                <a:gd name="T15" fmla="*/ 27 h 38"/>
                <a:gd name="T16" fmla="*/ 14 w 39"/>
                <a:gd name="T17" fmla="*/ 27 h 38"/>
                <a:gd name="T18" fmla="*/ 14 w 39"/>
                <a:gd name="T19" fmla="*/ 25 h 38"/>
                <a:gd name="T20" fmla="*/ 18 w 39"/>
                <a:gd name="T21" fmla="*/ 20 h 38"/>
                <a:gd name="T22" fmla="*/ 17 w 39"/>
                <a:gd name="T23" fmla="*/ 17 h 38"/>
                <a:gd name="T24" fmla="*/ 12 w 39"/>
                <a:gd name="T25" fmla="*/ 15 h 38"/>
                <a:gd name="T26" fmla="*/ 8 w 39"/>
                <a:gd name="T27" fmla="*/ 16 h 38"/>
                <a:gd name="T28" fmla="*/ 3 w 39"/>
                <a:gd name="T29" fmla="*/ 25 h 38"/>
                <a:gd name="T30" fmla="*/ 11 w 39"/>
                <a:gd name="T31" fmla="*/ 35 h 38"/>
                <a:gd name="T32" fmla="*/ 13 w 39"/>
                <a:gd name="T33" fmla="*/ 35 h 38"/>
                <a:gd name="T34" fmla="*/ 29 w 39"/>
                <a:gd name="T35" fmla="*/ 26 h 38"/>
                <a:gd name="T36" fmla="*/ 35 w 39"/>
                <a:gd name="T37" fmla="*/ 7 h 38"/>
                <a:gd name="T38" fmla="*/ 35 w 39"/>
                <a:gd name="T39" fmla="*/ 7 h 38"/>
                <a:gd name="T40" fmla="*/ 35 w 39"/>
                <a:gd name="T41" fmla="*/ 4 h 38"/>
                <a:gd name="T42" fmla="*/ 36 w 39"/>
                <a:gd name="T43" fmla="*/ 1 h 38"/>
                <a:gd name="T44" fmla="*/ 38 w 39"/>
                <a:gd name="T45" fmla="*/ 0 h 38"/>
                <a:gd name="T46" fmla="*/ 38 w 39"/>
                <a:gd name="T47" fmla="*/ 2 h 38"/>
                <a:gd name="T48" fmla="*/ 38 w 39"/>
                <a:gd name="T49" fmla="*/ 4 h 38"/>
                <a:gd name="T50" fmla="*/ 38 w 39"/>
                <a:gd name="T51" fmla="*/ 7 h 38"/>
                <a:gd name="T52" fmla="*/ 38 w 39"/>
                <a:gd name="T53" fmla="*/ 8 h 38"/>
                <a:gd name="T54" fmla="*/ 32 w 39"/>
                <a:gd name="T55" fmla="*/ 27 h 38"/>
                <a:gd name="T56" fmla="*/ 14 w 39"/>
                <a:gd name="T57" fmla="*/ 38 h 38"/>
                <a:gd name="T58" fmla="*/ 13 w 39"/>
                <a:gd name="T5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8">
                  <a:moveTo>
                    <a:pt x="13" y="38"/>
                  </a:moveTo>
                  <a:cubicBezTo>
                    <a:pt x="13" y="38"/>
                    <a:pt x="12" y="38"/>
                    <a:pt x="11" y="38"/>
                  </a:cubicBezTo>
                  <a:cubicBezTo>
                    <a:pt x="4" y="37"/>
                    <a:pt x="0" y="31"/>
                    <a:pt x="0" y="25"/>
                  </a:cubicBezTo>
                  <a:cubicBezTo>
                    <a:pt x="0" y="21"/>
                    <a:pt x="2" y="16"/>
                    <a:pt x="6" y="14"/>
                  </a:cubicBezTo>
                  <a:cubicBezTo>
                    <a:pt x="8" y="12"/>
                    <a:pt x="10" y="12"/>
                    <a:pt x="12" y="12"/>
                  </a:cubicBezTo>
                  <a:cubicBezTo>
                    <a:pt x="15" y="12"/>
                    <a:pt x="18" y="13"/>
                    <a:pt x="20" y="16"/>
                  </a:cubicBezTo>
                  <a:cubicBezTo>
                    <a:pt x="20" y="17"/>
                    <a:pt x="21" y="18"/>
                    <a:pt x="21" y="20"/>
                  </a:cubicBezTo>
                  <a:cubicBezTo>
                    <a:pt x="21" y="23"/>
                    <a:pt x="18" y="25"/>
                    <a:pt x="16" y="27"/>
                  </a:cubicBezTo>
                  <a:cubicBezTo>
                    <a:pt x="16" y="28"/>
                    <a:pt x="15" y="28"/>
                    <a:pt x="14" y="27"/>
                  </a:cubicBezTo>
                  <a:cubicBezTo>
                    <a:pt x="13" y="26"/>
                    <a:pt x="13" y="25"/>
                    <a:pt x="14" y="25"/>
                  </a:cubicBezTo>
                  <a:cubicBezTo>
                    <a:pt x="16" y="23"/>
                    <a:pt x="18" y="21"/>
                    <a:pt x="18" y="20"/>
                  </a:cubicBezTo>
                  <a:cubicBezTo>
                    <a:pt x="18" y="19"/>
                    <a:pt x="18" y="18"/>
                    <a:pt x="17" y="17"/>
                  </a:cubicBezTo>
                  <a:cubicBezTo>
                    <a:pt x="16" y="16"/>
                    <a:pt x="14" y="15"/>
                    <a:pt x="12" y="15"/>
                  </a:cubicBezTo>
                  <a:cubicBezTo>
                    <a:pt x="11" y="15"/>
                    <a:pt x="9" y="15"/>
                    <a:pt x="8" y="16"/>
                  </a:cubicBezTo>
                  <a:cubicBezTo>
                    <a:pt x="5" y="18"/>
                    <a:pt x="3" y="22"/>
                    <a:pt x="3" y="25"/>
                  </a:cubicBezTo>
                  <a:cubicBezTo>
                    <a:pt x="3" y="30"/>
                    <a:pt x="6" y="34"/>
                    <a:pt x="11" y="35"/>
                  </a:cubicBezTo>
                  <a:cubicBezTo>
                    <a:pt x="12" y="35"/>
                    <a:pt x="13" y="35"/>
                    <a:pt x="13" y="35"/>
                  </a:cubicBezTo>
                  <a:cubicBezTo>
                    <a:pt x="20" y="35"/>
                    <a:pt x="25" y="32"/>
                    <a:pt x="29" y="26"/>
                  </a:cubicBezTo>
                  <a:cubicBezTo>
                    <a:pt x="32" y="21"/>
                    <a:pt x="35" y="13"/>
                    <a:pt x="35" y="7"/>
                  </a:cubicBezTo>
                  <a:cubicBezTo>
                    <a:pt x="35" y="7"/>
                    <a:pt x="35" y="7"/>
                    <a:pt x="35" y="7"/>
                  </a:cubicBezTo>
                  <a:cubicBezTo>
                    <a:pt x="35" y="6"/>
                    <a:pt x="35" y="5"/>
                    <a:pt x="35" y="4"/>
                  </a:cubicBezTo>
                  <a:cubicBezTo>
                    <a:pt x="35" y="3"/>
                    <a:pt x="35" y="2"/>
                    <a:pt x="36" y="1"/>
                  </a:cubicBezTo>
                  <a:cubicBezTo>
                    <a:pt x="36" y="0"/>
                    <a:pt x="37" y="0"/>
                    <a:pt x="38" y="0"/>
                  </a:cubicBezTo>
                  <a:cubicBezTo>
                    <a:pt x="38" y="0"/>
                    <a:pt x="39" y="1"/>
                    <a:pt x="38" y="2"/>
                  </a:cubicBezTo>
                  <a:cubicBezTo>
                    <a:pt x="38" y="2"/>
                    <a:pt x="38" y="3"/>
                    <a:pt x="38" y="4"/>
                  </a:cubicBezTo>
                  <a:cubicBezTo>
                    <a:pt x="38" y="5"/>
                    <a:pt x="38" y="6"/>
                    <a:pt x="38" y="7"/>
                  </a:cubicBezTo>
                  <a:cubicBezTo>
                    <a:pt x="38" y="7"/>
                    <a:pt x="38" y="7"/>
                    <a:pt x="38" y="8"/>
                  </a:cubicBezTo>
                  <a:cubicBezTo>
                    <a:pt x="38" y="14"/>
                    <a:pt x="35" y="22"/>
                    <a:pt x="32" y="27"/>
                  </a:cubicBezTo>
                  <a:cubicBezTo>
                    <a:pt x="28" y="34"/>
                    <a:pt x="21" y="38"/>
                    <a:pt x="14" y="38"/>
                  </a:cubicBezTo>
                  <a:lnTo>
                    <a:pt x="13" y="38"/>
                  </a:ln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86"/>
            <p:cNvSpPr>
              <a:spLocks/>
            </p:cNvSpPr>
            <p:nvPr/>
          </p:nvSpPr>
          <p:spPr bwMode="auto">
            <a:xfrm>
              <a:off x="1066800" y="2773363"/>
              <a:ext cx="120650" cy="203200"/>
            </a:xfrm>
            <a:custGeom>
              <a:avLst/>
              <a:gdLst>
                <a:gd name="T0" fmla="*/ 0 w 32"/>
                <a:gd name="T1" fmla="*/ 42 h 54"/>
                <a:gd name="T2" fmla="*/ 0 w 32"/>
                <a:gd name="T3" fmla="*/ 41 h 54"/>
                <a:gd name="T4" fmla="*/ 6 w 32"/>
                <a:gd name="T5" fmla="*/ 30 h 54"/>
                <a:gd name="T6" fmla="*/ 11 w 32"/>
                <a:gd name="T7" fmla="*/ 28 h 54"/>
                <a:gd name="T8" fmla="*/ 19 w 32"/>
                <a:gd name="T9" fmla="*/ 32 h 54"/>
                <a:gd name="T10" fmla="*/ 20 w 32"/>
                <a:gd name="T11" fmla="*/ 37 h 54"/>
                <a:gd name="T12" fmla="*/ 17 w 32"/>
                <a:gd name="T13" fmla="*/ 44 h 54"/>
                <a:gd name="T14" fmla="*/ 15 w 32"/>
                <a:gd name="T15" fmla="*/ 43 h 54"/>
                <a:gd name="T16" fmla="*/ 16 w 32"/>
                <a:gd name="T17" fmla="*/ 41 h 54"/>
                <a:gd name="T18" fmla="*/ 17 w 32"/>
                <a:gd name="T19" fmla="*/ 37 h 54"/>
                <a:gd name="T20" fmla="*/ 16 w 32"/>
                <a:gd name="T21" fmla="*/ 34 h 54"/>
                <a:gd name="T22" fmla="*/ 11 w 32"/>
                <a:gd name="T23" fmla="*/ 31 h 54"/>
                <a:gd name="T24" fmla="*/ 8 w 32"/>
                <a:gd name="T25" fmla="*/ 32 h 54"/>
                <a:gd name="T26" fmla="*/ 3 w 32"/>
                <a:gd name="T27" fmla="*/ 41 h 54"/>
                <a:gd name="T28" fmla="*/ 3 w 32"/>
                <a:gd name="T29" fmla="*/ 42 h 54"/>
                <a:gd name="T30" fmla="*/ 14 w 32"/>
                <a:gd name="T31" fmla="*/ 51 h 54"/>
                <a:gd name="T32" fmla="*/ 25 w 32"/>
                <a:gd name="T33" fmla="*/ 47 h 54"/>
                <a:gd name="T34" fmla="*/ 29 w 32"/>
                <a:gd name="T35" fmla="*/ 35 h 54"/>
                <a:gd name="T36" fmla="*/ 27 w 32"/>
                <a:gd name="T37" fmla="*/ 21 h 54"/>
                <a:gd name="T38" fmla="*/ 20 w 32"/>
                <a:gd name="T39" fmla="*/ 8 h 54"/>
                <a:gd name="T40" fmla="*/ 14 w 32"/>
                <a:gd name="T41" fmla="*/ 3 h 54"/>
                <a:gd name="T42" fmla="*/ 14 w 32"/>
                <a:gd name="T43" fmla="*/ 3 h 54"/>
                <a:gd name="T44" fmla="*/ 13 w 32"/>
                <a:gd name="T45" fmla="*/ 1 h 54"/>
                <a:gd name="T46" fmla="*/ 16 w 32"/>
                <a:gd name="T47" fmla="*/ 0 h 54"/>
                <a:gd name="T48" fmla="*/ 22 w 32"/>
                <a:gd name="T49" fmla="*/ 6 h 54"/>
                <a:gd name="T50" fmla="*/ 30 w 32"/>
                <a:gd name="T51" fmla="*/ 20 h 54"/>
                <a:gd name="T52" fmla="*/ 32 w 32"/>
                <a:gd name="T53" fmla="*/ 35 h 54"/>
                <a:gd name="T54" fmla="*/ 27 w 32"/>
                <a:gd name="T55" fmla="*/ 49 h 54"/>
                <a:gd name="T56" fmla="*/ 14 w 32"/>
                <a:gd name="T57" fmla="*/ 54 h 54"/>
                <a:gd name="T58" fmla="*/ 14 w 32"/>
                <a:gd name="T59" fmla="*/ 54 h 54"/>
                <a:gd name="T60" fmla="*/ 0 w 32"/>
                <a:gd name="T61"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54">
                  <a:moveTo>
                    <a:pt x="0" y="42"/>
                  </a:moveTo>
                  <a:cubicBezTo>
                    <a:pt x="0" y="42"/>
                    <a:pt x="0" y="41"/>
                    <a:pt x="0" y="41"/>
                  </a:cubicBezTo>
                  <a:cubicBezTo>
                    <a:pt x="0" y="37"/>
                    <a:pt x="2" y="32"/>
                    <a:pt x="6" y="30"/>
                  </a:cubicBezTo>
                  <a:cubicBezTo>
                    <a:pt x="7" y="29"/>
                    <a:pt x="9" y="28"/>
                    <a:pt x="11" y="28"/>
                  </a:cubicBezTo>
                  <a:cubicBezTo>
                    <a:pt x="14" y="28"/>
                    <a:pt x="17" y="29"/>
                    <a:pt x="19" y="32"/>
                  </a:cubicBezTo>
                  <a:cubicBezTo>
                    <a:pt x="20" y="34"/>
                    <a:pt x="20" y="35"/>
                    <a:pt x="20" y="37"/>
                  </a:cubicBezTo>
                  <a:cubicBezTo>
                    <a:pt x="20" y="39"/>
                    <a:pt x="19" y="42"/>
                    <a:pt x="17" y="44"/>
                  </a:cubicBezTo>
                  <a:cubicBezTo>
                    <a:pt x="16" y="44"/>
                    <a:pt x="15" y="44"/>
                    <a:pt x="15" y="43"/>
                  </a:cubicBezTo>
                  <a:cubicBezTo>
                    <a:pt x="15" y="42"/>
                    <a:pt x="15" y="41"/>
                    <a:pt x="16" y="41"/>
                  </a:cubicBezTo>
                  <a:cubicBezTo>
                    <a:pt x="16" y="41"/>
                    <a:pt x="17" y="39"/>
                    <a:pt x="17" y="37"/>
                  </a:cubicBezTo>
                  <a:cubicBezTo>
                    <a:pt x="17" y="36"/>
                    <a:pt x="17" y="34"/>
                    <a:pt x="16" y="34"/>
                  </a:cubicBezTo>
                  <a:cubicBezTo>
                    <a:pt x="15" y="32"/>
                    <a:pt x="13" y="31"/>
                    <a:pt x="11" y="31"/>
                  </a:cubicBezTo>
                  <a:cubicBezTo>
                    <a:pt x="10" y="31"/>
                    <a:pt x="8" y="31"/>
                    <a:pt x="8" y="32"/>
                  </a:cubicBezTo>
                  <a:cubicBezTo>
                    <a:pt x="5" y="34"/>
                    <a:pt x="3" y="38"/>
                    <a:pt x="3" y="41"/>
                  </a:cubicBezTo>
                  <a:cubicBezTo>
                    <a:pt x="3" y="41"/>
                    <a:pt x="3" y="42"/>
                    <a:pt x="3" y="42"/>
                  </a:cubicBezTo>
                  <a:cubicBezTo>
                    <a:pt x="4" y="48"/>
                    <a:pt x="9" y="51"/>
                    <a:pt x="14" y="51"/>
                  </a:cubicBezTo>
                  <a:cubicBezTo>
                    <a:pt x="18" y="51"/>
                    <a:pt x="22" y="49"/>
                    <a:pt x="25" y="47"/>
                  </a:cubicBezTo>
                  <a:cubicBezTo>
                    <a:pt x="28" y="44"/>
                    <a:pt x="29" y="40"/>
                    <a:pt x="29" y="35"/>
                  </a:cubicBezTo>
                  <a:cubicBezTo>
                    <a:pt x="29" y="30"/>
                    <a:pt x="28" y="24"/>
                    <a:pt x="27" y="21"/>
                  </a:cubicBezTo>
                  <a:cubicBezTo>
                    <a:pt x="25" y="16"/>
                    <a:pt x="23" y="11"/>
                    <a:pt x="20" y="8"/>
                  </a:cubicBezTo>
                  <a:cubicBezTo>
                    <a:pt x="18" y="6"/>
                    <a:pt x="16" y="4"/>
                    <a:pt x="14" y="3"/>
                  </a:cubicBezTo>
                  <a:cubicBezTo>
                    <a:pt x="14" y="3"/>
                    <a:pt x="14" y="3"/>
                    <a:pt x="14" y="3"/>
                  </a:cubicBezTo>
                  <a:cubicBezTo>
                    <a:pt x="13" y="2"/>
                    <a:pt x="13" y="1"/>
                    <a:pt x="13" y="1"/>
                  </a:cubicBezTo>
                  <a:cubicBezTo>
                    <a:pt x="14" y="0"/>
                    <a:pt x="15" y="0"/>
                    <a:pt x="16" y="0"/>
                  </a:cubicBezTo>
                  <a:cubicBezTo>
                    <a:pt x="18" y="2"/>
                    <a:pt x="20" y="4"/>
                    <a:pt x="22" y="6"/>
                  </a:cubicBezTo>
                  <a:cubicBezTo>
                    <a:pt x="25" y="10"/>
                    <a:pt x="28" y="15"/>
                    <a:pt x="30" y="20"/>
                  </a:cubicBezTo>
                  <a:cubicBezTo>
                    <a:pt x="31" y="24"/>
                    <a:pt x="32" y="29"/>
                    <a:pt x="32" y="35"/>
                  </a:cubicBezTo>
                  <a:cubicBezTo>
                    <a:pt x="32" y="40"/>
                    <a:pt x="31" y="46"/>
                    <a:pt x="27" y="49"/>
                  </a:cubicBezTo>
                  <a:cubicBezTo>
                    <a:pt x="23" y="52"/>
                    <a:pt x="19" y="54"/>
                    <a:pt x="14" y="54"/>
                  </a:cubicBezTo>
                  <a:cubicBezTo>
                    <a:pt x="14" y="54"/>
                    <a:pt x="14" y="54"/>
                    <a:pt x="14" y="54"/>
                  </a:cubicBezTo>
                  <a:cubicBezTo>
                    <a:pt x="8" y="54"/>
                    <a:pt x="1" y="50"/>
                    <a:pt x="0" y="4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7"/>
            <p:cNvSpPr>
              <a:spLocks/>
            </p:cNvSpPr>
            <p:nvPr/>
          </p:nvSpPr>
          <p:spPr bwMode="auto">
            <a:xfrm>
              <a:off x="2024063" y="1803400"/>
              <a:ext cx="195263" cy="184150"/>
            </a:xfrm>
            <a:custGeom>
              <a:avLst/>
              <a:gdLst>
                <a:gd name="T0" fmla="*/ 19 w 52"/>
                <a:gd name="T1" fmla="*/ 49 h 49"/>
                <a:gd name="T2" fmla="*/ 2 w 52"/>
                <a:gd name="T3" fmla="*/ 47 h 49"/>
                <a:gd name="T4" fmla="*/ 2 w 52"/>
                <a:gd name="T5" fmla="*/ 47 h 49"/>
                <a:gd name="T6" fmla="*/ 1 w 52"/>
                <a:gd name="T7" fmla="*/ 45 h 49"/>
                <a:gd name="T8" fmla="*/ 2 w 52"/>
                <a:gd name="T9" fmla="*/ 44 h 49"/>
                <a:gd name="T10" fmla="*/ 19 w 52"/>
                <a:gd name="T11" fmla="*/ 46 h 49"/>
                <a:gd name="T12" fmla="*/ 35 w 52"/>
                <a:gd name="T13" fmla="*/ 41 h 49"/>
                <a:gd name="T14" fmla="*/ 49 w 52"/>
                <a:gd name="T15" fmla="*/ 18 h 49"/>
                <a:gd name="T16" fmla="*/ 45 w 52"/>
                <a:gd name="T17" fmla="*/ 8 h 49"/>
                <a:gd name="T18" fmla="*/ 35 w 52"/>
                <a:gd name="T19" fmla="*/ 3 h 49"/>
                <a:gd name="T20" fmla="*/ 20 w 52"/>
                <a:gd name="T21" fmla="*/ 13 h 49"/>
                <a:gd name="T22" fmla="*/ 20 w 52"/>
                <a:gd name="T23" fmla="*/ 16 h 49"/>
                <a:gd name="T24" fmla="*/ 27 w 52"/>
                <a:gd name="T25" fmla="*/ 25 h 49"/>
                <a:gd name="T26" fmla="*/ 29 w 52"/>
                <a:gd name="T27" fmla="*/ 25 h 49"/>
                <a:gd name="T28" fmla="*/ 33 w 52"/>
                <a:gd name="T29" fmla="*/ 18 h 49"/>
                <a:gd name="T30" fmla="*/ 32 w 52"/>
                <a:gd name="T31" fmla="*/ 17 h 49"/>
                <a:gd name="T32" fmla="*/ 32 w 52"/>
                <a:gd name="T33" fmla="*/ 16 h 49"/>
                <a:gd name="T34" fmla="*/ 32 w 52"/>
                <a:gd name="T35" fmla="*/ 17 h 49"/>
                <a:gd name="T36" fmla="*/ 29 w 52"/>
                <a:gd name="T37" fmla="*/ 16 h 49"/>
                <a:gd name="T38" fmla="*/ 30 w 52"/>
                <a:gd name="T39" fmla="*/ 14 h 49"/>
                <a:gd name="T40" fmla="*/ 32 w 52"/>
                <a:gd name="T41" fmla="*/ 13 h 49"/>
                <a:gd name="T42" fmla="*/ 36 w 52"/>
                <a:gd name="T43" fmla="*/ 18 h 49"/>
                <a:gd name="T44" fmla="*/ 30 w 52"/>
                <a:gd name="T45" fmla="*/ 28 h 49"/>
                <a:gd name="T46" fmla="*/ 27 w 52"/>
                <a:gd name="T47" fmla="*/ 28 h 49"/>
                <a:gd name="T48" fmla="*/ 17 w 52"/>
                <a:gd name="T49" fmla="*/ 16 h 49"/>
                <a:gd name="T50" fmla="*/ 17 w 52"/>
                <a:gd name="T51" fmla="*/ 12 h 49"/>
                <a:gd name="T52" fmla="*/ 35 w 52"/>
                <a:gd name="T53" fmla="*/ 0 h 49"/>
                <a:gd name="T54" fmla="*/ 47 w 52"/>
                <a:gd name="T55" fmla="*/ 6 h 49"/>
                <a:gd name="T56" fmla="*/ 52 w 52"/>
                <a:gd name="T57" fmla="*/ 18 h 49"/>
                <a:gd name="T58" fmla="*/ 37 w 52"/>
                <a:gd name="T59" fmla="*/ 43 h 49"/>
                <a:gd name="T60" fmla="*/ 19 w 52"/>
                <a:gd name="T6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49">
                  <a:moveTo>
                    <a:pt x="19" y="49"/>
                  </a:moveTo>
                  <a:cubicBezTo>
                    <a:pt x="13" y="49"/>
                    <a:pt x="7" y="48"/>
                    <a:pt x="2" y="47"/>
                  </a:cubicBezTo>
                  <a:cubicBezTo>
                    <a:pt x="2" y="47"/>
                    <a:pt x="2" y="47"/>
                    <a:pt x="2" y="47"/>
                  </a:cubicBezTo>
                  <a:cubicBezTo>
                    <a:pt x="1" y="47"/>
                    <a:pt x="0" y="46"/>
                    <a:pt x="1" y="45"/>
                  </a:cubicBezTo>
                  <a:cubicBezTo>
                    <a:pt x="1" y="45"/>
                    <a:pt x="1" y="44"/>
                    <a:pt x="2" y="44"/>
                  </a:cubicBezTo>
                  <a:cubicBezTo>
                    <a:pt x="8" y="45"/>
                    <a:pt x="14" y="46"/>
                    <a:pt x="19" y="46"/>
                  </a:cubicBezTo>
                  <a:cubicBezTo>
                    <a:pt x="25" y="46"/>
                    <a:pt x="30" y="45"/>
                    <a:pt x="35" y="41"/>
                  </a:cubicBezTo>
                  <a:cubicBezTo>
                    <a:pt x="42" y="36"/>
                    <a:pt x="49" y="26"/>
                    <a:pt x="49" y="18"/>
                  </a:cubicBezTo>
                  <a:cubicBezTo>
                    <a:pt x="49" y="14"/>
                    <a:pt x="48" y="11"/>
                    <a:pt x="45" y="8"/>
                  </a:cubicBezTo>
                  <a:cubicBezTo>
                    <a:pt x="42" y="4"/>
                    <a:pt x="39" y="3"/>
                    <a:pt x="35" y="3"/>
                  </a:cubicBezTo>
                  <a:cubicBezTo>
                    <a:pt x="29" y="3"/>
                    <a:pt x="22" y="7"/>
                    <a:pt x="20" y="13"/>
                  </a:cubicBezTo>
                  <a:cubicBezTo>
                    <a:pt x="20" y="14"/>
                    <a:pt x="20" y="15"/>
                    <a:pt x="20" y="16"/>
                  </a:cubicBezTo>
                  <a:cubicBezTo>
                    <a:pt x="20" y="21"/>
                    <a:pt x="23" y="25"/>
                    <a:pt x="27" y="25"/>
                  </a:cubicBezTo>
                  <a:cubicBezTo>
                    <a:pt x="27" y="25"/>
                    <a:pt x="28" y="25"/>
                    <a:pt x="29" y="25"/>
                  </a:cubicBezTo>
                  <a:cubicBezTo>
                    <a:pt x="31" y="25"/>
                    <a:pt x="33" y="20"/>
                    <a:pt x="33" y="18"/>
                  </a:cubicBezTo>
                  <a:cubicBezTo>
                    <a:pt x="33" y="17"/>
                    <a:pt x="32" y="17"/>
                    <a:pt x="32" y="17"/>
                  </a:cubicBezTo>
                  <a:cubicBezTo>
                    <a:pt x="32" y="16"/>
                    <a:pt x="32" y="16"/>
                    <a:pt x="32" y="16"/>
                  </a:cubicBezTo>
                  <a:cubicBezTo>
                    <a:pt x="32" y="16"/>
                    <a:pt x="32" y="16"/>
                    <a:pt x="32" y="17"/>
                  </a:cubicBezTo>
                  <a:cubicBezTo>
                    <a:pt x="31" y="17"/>
                    <a:pt x="30" y="17"/>
                    <a:pt x="29" y="16"/>
                  </a:cubicBezTo>
                  <a:cubicBezTo>
                    <a:pt x="29" y="15"/>
                    <a:pt x="29" y="14"/>
                    <a:pt x="30" y="14"/>
                  </a:cubicBezTo>
                  <a:cubicBezTo>
                    <a:pt x="31" y="14"/>
                    <a:pt x="31" y="13"/>
                    <a:pt x="32" y="13"/>
                  </a:cubicBezTo>
                  <a:cubicBezTo>
                    <a:pt x="35" y="14"/>
                    <a:pt x="36" y="16"/>
                    <a:pt x="36" y="18"/>
                  </a:cubicBezTo>
                  <a:cubicBezTo>
                    <a:pt x="35" y="21"/>
                    <a:pt x="34" y="26"/>
                    <a:pt x="30" y="28"/>
                  </a:cubicBezTo>
                  <a:cubicBezTo>
                    <a:pt x="29" y="28"/>
                    <a:pt x="28" y="28"/>
                    <a:pt x="27" y="28"/>
                  </a:cubicBezTo>
                  <a:cubicBezTo>
                    <a:pt x="20" y="28"/>
                    <a:pt x="17" y="22"/>
                    <a:pt x="17" y="16"/>
                  </a:cubicBezTo>
                  <a:cubicBezTo>
                    <a:pt x="17" y="15"/>
                    <a:pt x="17" y="13"/>
                    <a:pt x="17" y="12"/>
                  </a:cubicBezTo>
                  <a:cubicBezTo>
                    <a:pt x="20" y="5"/>
                    <a:pt x="27" y="0"/>
                    <a:pt x="35" y="0"/>
                  </a:cubicBezTo>
                  <a:cubicBezTo>
                    <a:pt x="39" y="0"/>
                    <a:pt x="44" y="2"/>
                    <a:pt x="47" y="6"/>
                  </a:cubicBezTo>
                  <a:cubicBezTo>
                    <a:pt x="50" y="9"/>
                    <a:pt x="52" y="14"/>
                    <a:pt x="52" y="18"/>
                  </a:cubicBezTo>
                  <a:cubicBezTo>
                    <a:pt x="51" y="28"/>
                    <a:pt x="44" y="38"/>
                    <a:pt x="37" y="43"/>
                  </a:cubicBezTo>
                  <a:cubicBezTo>
                    <a:pt x="31" y="48"/>
                    <a:pt x="25" y="49"/>
                    <a:pt x="19" y="49"/>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88"/>
            <p:cNvSpPr>
              <a:spLocks/>
            </p:cNvSpPr>
            <p:nvPr/>
          </p:nvSpPr>
          <p:spPr bwMode="auto">
            <a:xfrm>
              <a:off x="2128838" y="1957388"/>
              <a:ext cx="180975" cy="112713"/>
            </a:xfrm>
            <a:custGeom>
              <a:avLst/>
              <a:gdLst>
                <a:gd name="T0" fmla="*/ 31 w 48"/>
                <a:gd name="T1" fmla="*/ 30 h 30"/>
                <a:gd name="T2" fmla="*/ 1 w 48"/>
                <a:gd name="T3" fmla="*/ 19 h 30"/>
                <a:gd name="T4" fmla="*/ 0 w 48"/>
                <a:gd name="T5" fmla="*/ 17 h 30"/>
                <a:gd name="T6" fmla="*/ 2 w 48"/>
                <a:gd name="T7" fmla="*/ 17 h 30"/>
                <a:gd name="T8" fmla="*/ 31 w 48"/>
                <a:gd name="T9" fmla="*/ 27 h 30"/>
                <a:gd name="T10" fmla="*/ 44 w 48"/>
                <a:gd name="T11" fmla="*/ 17 h 30"/>
                <a:gd name="T12" fmla="*/ 45 w 48"/>
                <a:gd name="T13" fmla="*/ 13 h 30"/>
                <a:gd name="T14" fmla="*/ 38 w 48"/>
                <a:gd name="T15" fmla="*/ 4 h 30"/>
                <a:gd name="T16" fmla="*/ 37 w 48"/>
                <a:gd name="T17" fmla="*/ 3 h 30"/>
                <a:gd name="T18" fmla="*/ 32 w 48"/>
                <a:gd name="T19" fmla="*/ 6 h 30"/>
                <a:gd name="T20" fmla="*/ 30 w 48"/>
                <a:gd name="T21" fmla="*/ 10 h 30"/>
                <a:gd name="T22" fmla="*/ 31 w 48"/>
                <a:gd name="T23" fmla="*/ 13 h 30"/>
                <a:gd name="T24" fmla="*/ 33 w 48"/>
                <a:gd name="T25" fmla="*/ 14 h 30"/>
                <a:gd name="T26" fmla="*/ 35 w 48"/>
                <a:gd name="T27" fmla="*/ 12 h 30"/>
                <a:gd name="T28" fmla="*/ 37 w 48"/>
                <a:gd name="T29" fmla="*/ 12 h 30"/>
                <a:gd name="T30" fmla="*/ 38 w 48"/>
                <a:gd name="T31" fmla="*/ 14 h 30"/>
                <a:gd name="T32" fmla="*/ 33 w 48"/>
                <a:gd name="T33" fmla="*/ 17 h 30"/>
                <a:gd name="T34" fmla="*/ 29 w 48"/>
                <a:gd name="T35" fmla="*/ 15 h 30"/>
                <a:gd name="T36" fmla="*/ 27 w 48"/>
                <a:gd name="T37" fmla="*/ 10 h 30"/>
                <a:gd name="T38" fmla="*/ 37 w 48"/>
                <a:gd name="T39" fmla="*/ 0 h 30"/>
                <a:gd name="T40" fmla="*/ 38 w 48"/>
                <a:gd name="T41" fmla="*/ 1 h 30"/>
                <a:gd name="T42" fmla="*/ 48 w 48"/>
                <a:gd name="T43" fmla="*/ 13 h 30"/>
                <a:gd name="T44" fmla="*/ 47 w 48"/>
                <a:gd name="T45" fmla="*/ 18 h 30"/>
                <a:gd name="T46" fmla="*/ 31 w 48"/>
                <a:gd name="T47" fmla="*/ 30 h 30"/>
                <a:gd name="T48" fmla="*/ 31 w 48"/>
                <a:gd name="T49"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0">
                  <a:moveTo>
                    <a:pt x="31" y="30"/>
                  </a:moveTo>
                  <a:cubicBezTo>
                    <a:pt x="20" y="30"/>
                    <a:pt x="8" y="22"/>
                    <a:pt x="1" y="19"/>
                  </a:cubicBezTo>
                  <a:cubicBezTo>
                    <a:pt x="0" y="19"/>
                    <a:pt x="0" y="18"/>
                    <a:pt x="0" y="17"/>
                  </a:cubicBezTo>
                  <a:cubicBezTo>
                    <a:pt x="0" y="17"/>
                    <a:pt x="1" y="16"/>
                    <a:pt x="2" y="17"/>
                  </a:cubicBezTo>
                  <a:cubicBezTo>
                    <a:pt x="10" y="20"/>
                    <a:pt x="22" y="27"/>
                    <a:pt x="31" y="27"/>
                  </a:cubicBezTo>
                  <a:cubicBezTo>
                    <a:pt x="37" y="26"/>
                    <a:pt x="41" y="24"/>
                    <a:pt x="44" y="17"/>
                  </a:cubicBezTo>
                  <a:cubicBezTo>
                    <a:pt x="45" y="16"/>
                    <a:pt x="45" y="14"/>
                    <a:pt x="45" y="13"/>
                  </a:cubicBezTo>
                  <a:cubicBezTo>
                    <a:pt x="45" y="9"/>
                    <a:pt x="43" y="4"/>
                    <a:pt x="38" y="4"/>
                  </a:cubicBezTo>
                  <a:cubicBezTo>
                    <a:pt x="38" y="3"/>
                    <a:pt x="37" y="3"/>
                    <a:pt x="37" y="3"/>
                  </a:cubicBezTo>
                  <a:cubicBezTo>
                    <a:pt x="35" y="3"/>
                    <a:pt x="34" y="4"/>
                    <a:pt x="32" y="6"/>
                  </a:cubicBezTo>
                  <a:cubicBezTo>
                    <a:pt x="31" y="7"/>
                    <a:pt x="30" y="9"/>
                    <a:pt x="30" y="10"/>
                  </a:cubicBezTo>
                  <a:cubicBezTo>
                    <a:pt x="30" y="11"/>
                    <a:pt x="30" y="12"/>
                    <a:pt x="31" y="13"/>
                  </a:cubicBezTo>
                  <a:cubicBezTo>
                    <a:pt x="32" y="14"/>
                    <a:pt x="33" y="14"/>
                    <a:pt x="33" y="14"/>
                  </a:cubicBezTo>
                  <a:cubicBezTo>
                    <a:pt x="34" y="14"/>
                    <a:pt x="34" y="14"/>
                    <a:pt x="35" y="12"/>
                  </a:cubicBezTo>
                  <a:cubicBezTo>
                    <a:pt x="36" y="12"/>
                    <a:pt x="36" y="11"/>
                    <a:pt x="37" y="12"/>
                  </a:cubicBezTo>
                  <a:cubicBezTo>
                    <a:pt x="38" y="12"/>
                    <a:pt x="38" y="13"/>
                    <a:pt x="38" y="14"/>
                  </a:cubicBezTo>
                  <a:cubicBezTo>
                    <a:pt x="37" y="16"/>
                    <a:pt x="35" y="17"/>
                    <a:pt x="33" y="17"/>
                  </a:cubicBezTo>
                  <a:cubicBezTo>
                    <a:pt x="32" y="17"/>
                    <a:pt x="30" y="16"/>
                    <a:pt x="29" y="15"/>
                  </a:cubicBezTo>
                  <a:cubicBezTo>
                    <a:pt x="28" y="14"/>
                    <a:pt x="27" y="12"/>
                    <a:pt x="27" y="10"/>
                  </a:cubicBezTo>
                  <a:cubicBezTo>
                    <a:pt x="27" y="5"/>
                    <a:pt x="32" y="1"/>
                    <a:pt x="37" y="0"/>
                  </a:cubicBezTo>
                  <a:cubicBezTo>
                    <a:pt x="38" y="0"/>
                    <a:pt x="38" y="0"/>
                    <a:pt x="38" y="1"/>
                  </a:cubicBezTo>
                  <a:cubicBezTo>
                    <a:pt x="45" y="2"/>
                    <a:pt x="48" y="7"/>
                    <a:pt x="48" y="13"/>
                  </a:cubicBezTo>
                  <a:cubicBezTo>
                    <a:pt x="48" y="15"/>
                    <a:pt x="48" y="17"/>
                    <a:pt x="47" y="18"/>
                  </a:cubicBezTo>
                  <a:cubicBezTo>
                    <a:pt x="44" y="26"/>
                    <a:pt x="38" y="30"/>
                    <a:pt x="31" y="30"/>
                  </a:cubicBezTo>
                  <a:cubicBezTo>
                    <a:pt x="31" y="30"/>
                    <a:pt x="31" y="30"/>
                    <a:pt x="31" y="3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9"/>
            <p:cNvSpPr>
              <a:spLocks/>
            </p:cNvSpPr>
            <p:nvPr/>
          </p:nvSpPr>
          <p:spPr bwMode="auto">
            <a:xfrm>
              <a:off x="2181225" y="2100263"/>
              <a:ext cx="180975" cy="112713"/>
            </a:xfrm>
            <a:custGeom>
              <a:avLst/>
              <a:gdLst>
                <a:gd name="T0" fmla="*/ 32 w 48"/>
                <a:gd name="T1" fmla="*/ 30 h 30"/>
                <a:gd name="T2" fmla="*/ 16 w 48"/>
                <a:gd name="T3" fmla="*/ 25 h 30"/>
                <a:gd name="T4" fmla="*/ 0 w 48"/>
                <a:gd name="T5" fmla="*/ 2 h 30"/>
                <a:gd name="T6" fmla="*/ 1 w 48"/>
                <a:gd name="T7" fmla="*/ 0 h 30"/>
                <a:gd name="T8" fmla="*/ 3 w 48"/>
                <a:gd name="T9" fmla="*/ 1 h 30"/>
                <a:gd name="T10" fmla="*/ 18 w 48"/>
                <a:gd name="T11" fmla="*/ 22 h 30"/>
                <a:gd name="T12" fmla="*/ 32 w 48"/>
                <a:gd name="T13" fmla="*/ 27 h 30"/>
                <a:gd name="T14" fmla="*/ 43 w 48"/>
                <a:gd name="T15" fmla="*/ 23 h 30"/>
                <a:gd name="T16" fmla="*/ 45 w 48"/>
                <a:gd name="T17" fmla="*/ 16 h 30"/>
                <a:gd name="T18" fmla="*/ 39 w 48"/>
                <a:gd name="T19" fmla="*/ 6 h 30"/>
                <a:gd name="T20" fmla="*/ 36 w 48"/>
                <a:gd name="T21" fmla="*/ 6 h 30"/>
                <a:gd name="T22" fmla="*/ 29 w 48"/>
                <a:gd name="T23" fmla="*/ 13 h 30"/>
                <a:gd name="T24" fmla="*/ 31 w 48"/>
                <a:gd name="T25" fmla="*/ 16 h 30"/>
                <a:gd name="T26" fmla="*/ 32 w 48"/>
                <a:gd name="T27" fmla="*/ 18 h 30"/>
                <a:gd name="T28" fmla="*/ 31 w 48"/>
                <a:gd name="T29" fmla="*/ 19 h 30"/>
                <a:gd name="T30" fmla="*/ 26 w 48"/>
                <a:gd name="T31" fmla="*/ 13 h 30"/>
                <a:gd name="T32" fmla="*/ 36 w 48"/>
                <a:gd name="T33" fmla="*/ 3 h 30"/>
                <a:gd name="T34" fmla="*/ 40 w 48"/>
                <a:gd name="T35" fmla="*/ 4 h 30"/>
                <a:gd name="T36" fmla="*/ 48 w 48"/>
                <a:gd name="T37" fmla="*/ 16 h 30"/>
                <a:gd name="T38" fmla="*/ 45 w 48"/>
                <a:gd name="T39" fmla="*/ 25 h 30"/>
                <a:gd name="T40" fmla="*/ 32 w 48"/>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30">
                  <a:moveTo>
                    <a:pt x="32" y="30"/>
                  </a:moveTo>
                  <a:cubicBezTo>
                    <a:pt x="26" y="30"/>
                    <a:pt x="20" y="28"/>
                    <a:pt x="16" y="25"/>
                  </a:cubicBezTo>
                  <a:cubicBezTo>
                    <a:pt x="10" y="20"/>
                    <a:pt x="2" y="9"/>
                    <a:pt x="0" y="2"/>
                  </a:cubicBezTo>
                  <a:cubicBezTo>
                    <a:pt x="0" y="1"/>
                    <a:pt x="0" y="0"/>
                    <a:pt x="1" y="0"/>
                  </a:cubicBezTo>
                  <a:cubicBezTo>
                    <a:pt x="2" y="0"/>
                    <a:pt x="3" y="0"/>
                    <a:pt x="3" y="1"/>
                  </a:cubicBezTo>
                  <a:cubicBezTo>
                    <a:pt x="4" y="7"/>
                    <a:pt x="13" y="19"/>
                    <a:pt x="18" y="22"/>
                  </a:cubicBezTo>
                  <a:cubicBezTo>
                    <a:pt x="22" y="25"/>
                    <a:pt x="27" y="27"/>
                    <a:pt x="32" y="27"/>
                  </a:cubicBezTo>
                  <a:cubicBezTo>
                    <a:pt x="36" y="27"/>
                    <a:pt x="40" y="26"/>
                    <a:pt x="43" y="23"/>
                  </a:cubicBezTo>
                  <a:cubicBezTo>
                    <a:pt x="44" y="21"/>
                    <a:pt x="45" y="19"/>
                    <a:pt x="45" y="16"/>
                  </a:cubicBezTo>
                  <a:cubicBezTo>
                    <a:pt x="45" y="12"/>
                    <a:pt x="43" y="8"/>
                    <a:pt x="39" y="6"/>
                  </a:cubicBezTo>
                  <a:cubicBezTo>
                    <a:pt x="38" y="6"/>
                    <a:pt x="37" y="6"/>
                    <a:pt x="36" y="6"/>
                  </a:cubicBezTo>
                  <a:cubicBezTo>
                    <a:pt x="32" y="6"/>
                    <a:pt x="29" y="10"/>
                    <a:pt x="29" y="13"/>
                  </a:cubicBezTo>
                  <a:cubicBezTo>
                    <a:pt x="29" y="15"/>
                    <a:pt x="29" y="16"/>
                    <a:pt x="31" y="16"/>
                  </a:cubicBezTo>
                  <a:cubicBezTo>
                    <a:pt x="32" y="16"/>
                    <a:pt x="32" y="17"/>
                    <a:pt x="32" y="18"/>
                  </a:cubicBezTo>
                  <a:cubicBezTo>
                    <a:pt x="32" y="18"/>
                    <a:pt x="31" y="19"/>
                    <a:pt x="31" y="19"/>
                  </a:cubicBezTo>
                  <a:cubicBezTo>
                    <a:pt x="28" y="19"/>
                    <a:pt x="26" y="16"/>
                    <a:pt x="26" y="13"/>
                  </a:cubicBezTo>
                  <a:cubicBezTo>
                    <a:pt x="26" y="9"/>
                    <a:pt x="30" y="3"/>
                    <a:pt x="36" y="3"/>
                  </a:cubicBezTo>
                  <a:cubicBezTo>
                    <a:pt x="38" y="3"/>
                    <a:pt x="39" y="3"/>
                    <a:pt x="40" y="4"/>
                  </a:cubicBezTo>
                  <a:cubicBezTo>
                    <a:pt x="45" y="6"/>
                    <a:pt x="48" y="11"/>
                    <a:pt x="48" y="16"/>
                  </a:cubicBezTo>
                  <a:cubicBezTo>
                    <a:pt x="48" y="19"/>
                    <a:pt x="47" y="23"/>
                    <a:pt x="45" y="25"/>
                  </a:cubicBezTo>
                  <a:cubicBezTo>
                    <a:pt x="41" y="29"/>
                    <a:pt x="37" y="30"/>
                    <a:pt x="32" y="30"/>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0"/>
            <p:cNvSpPr>
              <a:spLocks noEditPoints="1"/>
            </p:cNvSpPr>
            <p:nvPr/>
          </p:nvSpPr>
          <p:spPr bwMode="auto">
            <a:xfrm>
              <a:off x="2227263" y="2219325"/>
              <a:ext cx="146050" cy="161925"/>
            </a:xfrm>
            <a:custGeom>
              <a:avLst/>
              <a:gdLst>
                <a:gd name="T0" fmla="*/ 24 w 39"/>
                <a:gd name="T1" fmla="*/ 43 h 43"/>
                <a:gd name="T2" fmla="*/ 19 w 39"/>
                <a:gd name="T3" fmla="*/ 43 h 43"/>
                <a:gd name="T4" fmla="*/ 7 w 39"/>
                <a:gd name="T5" fmla="*/ 32 h 43"/>
                <a:gd name="T6" fmla="*/ 0 w 39"/>
                <a:gd name="T7" fmla="*/ 2 h 43"/>
                <a:gd name="T8" fmla="*/ 0 w 39"/>
                <a:gd name="T9" fmla="*/ 1 h 43"/>
                <a:gd name="T10" fmla="*/ 2 w 39"/>
                <a:gd name="T11" fmla="*/ 0 h 43"/>
                <a:gd name="T12" fmla="*/ 3 w 39"/>
                <a:gd name="T13" fmla="*/ 2 h 43"/>
                <a:gd name="T14" fmla="*/ 10 w 39"/>
                <a:gd name="T15" fmla="*/ 31 h 43"/>
                <a:gd name="T16" fmla="*/ 20 w 39"/>
                <a:gd name="T17" fmla="*/ 40 h 43"/>
                <a:gd name="T18" fmla="*/ 24 w 39"/>
                <a:gd name="T19" fmla="*/ 40 h 43"/>
                <a:gd name="T20" fmla="*/ 34 w 39"/>
                <a:gd name="T21" fmla="*/ 34 h 43"/>
                <a:gd name="T22" fmla="*/ 36 w 39"/>
                <a:gd name="T23" fmla="*/ 27 h 43"/>
                <a:gd name="T24" fmla="*/ 28 w 39"/>
                <a:gd name="T25" fmla="*/ 19 h 43"/>
                <a:gd name="T26" fmla="*/ 28 w 39"/>
                <a:gd name="T27" fmla="*/ 19 h 43"/>
                <a:gd name="T28" fmla="*/ 22 w 39"/>
                <a:gd name="T29" fmla="*/ 25 h 43"/>
                <a:gd name="T30" fmla="*/ 24 w 39"/>
                <a:gd name="T31" fmla="*/ 29 h 43"/>
                <a:gd name="T32" fmla="*/ 26 w 39"/>
                <a:gd name="T33" fmla="*/ 30 h 43"/>
                <a:gd name="T34" fmla="*/ 27 w 39"/>
                <a:gd name="T35" fmla="*/ 30 h 43"/>
                <a:gd name="T36" fmla="*/ 29 w 39"/>
                <a:gd name="T37" fmla="*/ 30 h 43"/>
                <a:gd name="T38" fmla="*/ 29 w 39"/>
                <a:gd name="T39" fmla="*/ 32 h 43"/>
                <a:gd name="T40" fmla="*/ 26 w 39"/>
                <a:gd name="T41" fmla="*/ 33 h 43"/>
                <a:gd name="T42" fmla="*/ 23 w 39"/>
                <a:gd name="T43" fmla="*/ 32 h 43"/>
                <a:gd name="T44" fmla="*/ 19 w 39"/>
                <a:gd name="T45" fmla="*/ 25 h 43"/>
                <a:gd name="T46" fmla="*/ 28 w 39"/>
                <a:gd name="T47" fmla="*/ 16 h 43"/>
                <a:gd name="T48" fmla="*/ 28 w 39"/>
                <a:gd name="T49" fmla="*/ 16 h 43"/>
                <a:gd name="T50" fmla="*/ 39 w 39"/>
                <a:gd name="T51" fmla="*/ 27 h 43"/>
                <a:gd name="T52" fmla="*/ 37 w 39"/>
                <a:gd name="T53" fmla="*/ 36 h 43"/>
                <a:gd name="T54" fmla="*/ 24 w 39"/>
                <a:gd name="T55" fmla="*/ 43 h 43"/>
                <a:gd name="T56" fmla="*/ 28 w 39"/>
                <a:gd name="T57" fmla="*/ 16 h 43"/>
                <a:gd name="T58" fmla="*/ 28 w 39"/>
                <a:gd name="T59" fmla="*/ 1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43">
                  <a:moveTo>
                    <a:pt x="24" y="43"/>
                  </a:moveTo>
                  <a:cubicBezTo>
                    <a:pt x="23" y="43"/>
                    <a:pt x="21" y="43"/>
                    <a:pt x="19" y="43"/>
                  </a:cubicBezTo>
                  <a:cubicBezTo>
                    <a:pt x="13" y="42"/>
                    <a:pt x="10" y="37"/>
                    <a:pt x="7" y="32"/>
                  </a:cubicBezTo>
                  <a:cubicBezTo>
                    <a:pt x="1" y="24"/>
                    <a:pt x="0" y="12"/>
                    <a:pt x="0" y="2"/>
                  </a:cubicBezTo>
                  <a:cubicBezTo>
                    <a:pt x="0" y="1"/>
                    <a:pt x="0" y="1"/>
                    <a:pt x="0" y="1"/>
                  </a:cubicBezTo>
                  <a:cubicBezTo>
                    <a:pt x="0" y="0"/>
                    <a:pt x="1" y="0"/>
                    <a:pt x="2" y="0"/>
                  </a:cubicBezTo>
                  <a:cubicBezTo>
                    <a:pt x="3" y="0"/>
                    <a:pt x="3" y="1"/>
                    <a:pt x="3" y="2"/>
                  </a:cubicBezTo>
                  <a:cubicBezTo>
                    <a:pt x="3" y="11"/>
                    <a:pt x="4" y="23"/>
                    <a:pt x="10" y="31"/>
                  </a:cubicBezTo>
                  <a:cubicBezTo>
                    <a:pt x="12" y="35"/>
                    <a:pt x="16" y="39"/>
                    <a:pt x="20" y="40"/>
                  </a:cubicBezTo>
                  <a:cubicBezTo>
                    <a:pt x="21" y="40"/>
                    <a:pt x="23" y="40"/>
                    <a:pt x="24" y="40"/>
                  </a:cubicBezTo>
                  <a:cubicBezTo>
                    <a:pt x="29" y="40"/>
                    <a:pt x="32" y="39"/>
                    <a:pt x="34" y="34"/>
                  </a:cubicBezTo>
                  <a:cubicBezTo>
                    <a:pt x="36" y="32"/>
                    <a:pt x="36" y="30"/>
                    <a:pt x="36" y="27"/>
                  </a:cubicBezTo>
                  <a:cubicBezTo>
                    <a:pt x="36" y="22"/>
                    <a:pt x="34" y="19"/>
                    <a:pt x="28" y="19"/>
                  </a:cubicBezTo>
                  <a:cubicBezTo>
                    <a:pt x="28" y="19"/>
                    <a:pt x="28" y="19"/>
                    <a:pt x="28" y="19"/>
                  </a:cubicBezTo>
                  <a:cubicBezTo>
                    <a:pt x="24" y="19"/>
                    <a:pt x="22" y="22"/>
                    <a:pt x="22" y="25"/>
                  </a:cubicBezTo>
                  <a:cubicBezTo>
                    <a:pt x="22" y="27"/>
                    <a:pt x="22" y="28"/>
                    <a:pt x="24" y="29"/>
                  </a:cubicBezTo>
                  <a:cubicBezTo>
                    <a:pt x="25" y="30"/>
                    <a:pt x="26" y="30"/>
                    <a:pt x="26" y="30"/>
                  </a:cubicBezTo>
                  <a:cubicBezTo>
                    <a:pt x="26" y="30"/>
                    <a:pt x="27" y="30"/>
                    <a:pt x="27" y="30"/>
                  </a:cubicBezTo>
                  <a:cubicBezTo>
                    <a:pt x="28" y="30"/>
                    <a:pt x="29" y="30"/>
                    <a:pt x="29" y="30"/>
                  </a:cubicBezTo>
                  <a:cubicBezTo>
                    <a:pt x="30" y="31"/>
                    <a:pt x="29" y="32"/>
                    <a:pt x="29" y="32"/>
                  </a:cubicBezTo>
                  <a:cubicBezTo>
                    <a:pt x="28" y="33"/>
                    <a:pt x="27" y="33"/>
                    <a:pt x="26" y="33"/>
                  </a:cubicBezTo>
                  <a:cubicBezTo>
                    <a:pt x="25" y="33"/>
                    <a:pt x="24" y="33"/>
                    <a:pt x="23" y="32"/>
                  </a:cubicBezTo>
                  <a:cubicBezTo>
                    <a:pt x="20" y="31"/>
                    <a:pt x="19" y="28"/>
                    <a:pt x="19" y="25"/>
                  </a:cubicBezTo>
                  <a:cubicBezTo>
                    <a:pt x="19" y="20"/>
                    <a:pt x="22" y="16"/>
                    <a:pt x="28" y="16"/>
                  </a:cubicBezTo>
                  <a:cubicBezTo>
                    <a:pt x="28" y="16"/>
                    <a:pt x="28" y="16"/>
                    <a:pt x="28" y="16"/>
                  </a:cubicBezTo>
                  <a:cubicBezTo>
                    <a:pt x="36" y="16"/>
                    <a:pt x="39" y="21"/>
                    <a:pt x="39" y="27"/>
                  </a:cubicBezTo>
                  <a:cubicBezTo>
                    <a:pt x="39" y="30"/>
                    <a:pt x="39" y="33"/>
                    <a:pt x="37" y="36"/>
                  </a:cubicBezTo>
                  <a:cubicBezTo>
                    <a:pt x="34" y="41"/>
                    <a:pt x="30" y="43"/>
                    <a:pt x="24" y="43"/>
                  </a:cubicBezTo>
                  <a:close/>
                  <a:moveTo>
                    <a:pt x="28" y="16"/>
                  </a:moveTo>
                  <a:cubicBezTo>
                    <a:pt x="28" y="16"/>
                    <a:pt x="28" y="16"/>
                    <a:pt x="28" y="16"/>
                  </a:cubicBezTo>
                  <a:close/>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1"/>
            <p:cNvSpPr>
              <a:spLocks/>
            </p:cNvSpPr>
            <p:nvPr/>
          </p:nvSpPr>
          <p:spPr bwMode="auto">
            <a:xfrm>
              <a:off x="2328863" y="2416175"/>
              <a:ext cx="241300" cy="300038"/>
            </a:xfrm>
            <a:custGeom>
              <a:avLst/>
              <a:gdLst>
                <a:gd name="T0" fmla="*/ 39 w 64"/>
                <a:gd name="T1" fmla="*/ 80 h 80"/>
                <a:gd name="T2" fmla="*/ 4 w 64"/>
                <a:gd name="T3" fmla="*/ 54 h 80"/>
                <a:gd name="T4" fmla="*/ 0 w 64"/>
                <a:gd name="T5" fmla="*/ 38 h 80"/>
                <a:gd name="T6" fmla="*/ 16 w 64"/>
                <a:gd name="T7" fmla="*/ 8 h 80"/>
                <a:gd name="T8" fmla="*/ 39 w 64"/>
                <a:gd name="T9" fmla="*/ 0 h 80"/>
                <a:gd name="T10" fmla="*/ 61 w 64"/>
                <a:gd name="T11" fmla="*/ 14 h 80"/>
                <a:gd name="T12" fmla="*/ 64 w 64"/>
                <a:gd name="T13" fmla="*/ 27 h 80"/>
                <a:gd name="T14" fmla="*/ 48 w 64"/>
                <a:gd name="T15" fmla="*/ 51 h 80"/>
                <a:gd name="T16" fmla="*/ 44 w 64"/>
                <a:gd name="T17" fmla="*/ 52 h 80"/>
                <a:gd name="T18" fmla="*/ 25 w 64"/>
                <a:gd name="T19" fmla="*/ 36 h 80"/>
                <a:gd name="T20" fmla="*/ 25 w 64"/>
                <a:gd name="T21" fmla="*/ 36 h 80"/>
                <a:gd name="T22" fmla="*/ 37 w 64"/>
                <a:gd name="T23" fmla="*/ 23 h 80"/>
                <a:gd name="T24" fmla="*/ 48 w 64"/>
                <a:gd name="T25" fmla="*/ 28 h 80"/>
                <a:gd name="T26" fmla="*/ 48 w 64"/>
                <a:gd name="T27" fmla="*/ 31 h 80"/>
                <a:gd name="T28" fmla="*/ 45 w 64"/>
                <a:gd name="T29" fmla="*/ 31 h 80"/>
                <a:gd name="T30" fmla="*/ 37 w 64"/>
                <a:gd name="T31" fmla="*/ 27 h 80"/>
                <a:gd name="T32" fmla="*/ 29 w 64"/>
                <a:gd name="T33" fmla="*/ 36 h 80"/>
                <a:gd name="T34" fmla="*/ 29 w 64"/>
                <a:gd name="T35" fmla="*/ 36 h 80"/>
                <a:gd name="T36" fmla="*/ 44 w 64"/>
                <a:gd name="T37" fmla="*/ 48 h 80"/>
                <a:gd name="T38" fmla="*/ 47 w 64"/>
                <a:gd name="T39" fmla="*/ 48 h 80"/>
                <a:gd name="T40" fmla="*/ 60 w 64"/>
                <a:gd name="T41" fmla="*/ 27 h 80"/>
                <a:gd name="T42" fmla="*/ 58 w 64"/>
                <a:gd name="T43" fmla="*/ 16 h 80"/>
                <a:gd name="T44" fmla="*/ 39 w 64"/>
                <a:gd name="T45" fmla="*/ 4 h 80"/>
                <a:gd name="T46" fmla="*/ 19 w 64"/>
                <a:gd name="T47" fmla="*/ 11 h 80"/>
                <a:gd name="T48" fmla="*/ 4 w 64"/>
                <a:gd name="T49" fmla="*/ 38 h 80"/>
                <a:gd name="T50" fmla="*/ 8 w 64"/>
                <a:gd name="T51" fmla="*/ 52 h 80"/>
                <a:gd name="T52" fmla="*/ 40 w 64"/>
                <a:gd name="T53" fmla="*/ 76 h 80"/>
                <a:gd name="T54" fmla="*/ 40 w 64"/>
                <a:gd name="T55" fmla="*/ 76 h 80"/>
                <a:gd name="T56" fmla="*/ 42 w 64"/>
                <a:gd name="T57" fmla="*/ 79 h 80"/>
                <a:gd name="T58" fmla="*/ 40 w 64"/>
                <a:gd name="T59" fmla="*/ 80 h 80"/>
                <a:gd name="T60" fmla="*/ 39 w 64"/>
                <a:gd name="T6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80">
                  <a:moveTo>
                    <a:pt x="39" y="80"/>
                  </a:moveTo>
                  <a:cubicBezTo>
                    <a:pt x="24" y="75"/>
                    <a:pt x="12" y="69"/>
                    <a:pt x="4" y="54"/>
                  </a:cubicBezTo>
                  <a:cubicBezTo>
                    <a:pt x="1" y="48"/>
                    <a:pt x="0" y="43"/>
                    <a:pt x="0" y="38"/>
                  </a:cubicBezTo>
                  <a:cubicBezTo>
                    <a:pt x="0" y="26"/>
                    <a:pt x="6" y="16"/>
                    <a:pt x="16" y="8"/>
                  </a:cubicBezTo>
                  <a:cubicBezTo>
                    <a:pt x="23" y="3"/>
                    <a:pt x="31" y="0"/>
                    <a:pt x="39" y="0"/>
                  </a:cubicBezTo>
                  <a:cubicBezTo>
                    <a:pt x="48" y="0"/>
                    <a:pt x="57" y="4"/>
                    <a:pt x="61" y="14"/>
                  </a:cubicBezTo>
                  <a:cubicBezTo>
                    <a:pt x="63" y="18"/>
                    <a:pt x="64" y="23"/>
                    <a:pt x="64" y="27"/>
                  </a:cubicBezTo>
                  <a:cubicBezTo>
                    <a:pt x="64" y="37"/>
                    <a:pt x="59" y="48"/>
                    <a:pt x="48" y="51"/>
                  </a:cubicBezTo>
                  <a:cubicBezTo>
                    <a:pt x="47" y="52"/>
                    <a:pt x="45" y="52"/>
                    <a:pt x="44" y="52"/>
                  </a:cubicBezTo>
                  <a:cubicBezTo>
                    <a:pt x="35" y="52"/>
                    <a:pt x="25" y="45"/>
                    <a:pt x="25" y="36"/>
                  </a:cubicBezTo>
                  <a:cubicBezTo>
                    <a:pt x="25" y="36"/>
                    <a:pt x="25" y="36"/>
                    <a:pt x="25" y="36"/>
                  </a:cubicBezTo>
                  <a:cubicBezTo>
                    <a:pt x="25" y="28"/>
                    <a:pt x="31" y="23"/>
                    <a:pt x="37" y="23"/>
                  </a:cubicBezTo>
                  <a:cubicBezTo>
                    <a:pt x="41" y="23"/>
                    <a:pt x="45" y="25"/>
                    <a:pt x="48" y="28"/>
                  </a:cubicBezTo>
                  <a:cubicBezTo>
                    <a:pt x="49" y="29"/>
                    <a:pt x="49" y="30"/>
                    <a:pt x="48" y="31"/>
                  </a:cubicBezTo>
                  <a:cubicBezTo>
                    <a:pt x="47" y="31"/>
                    <a:pt x="46" y="31"/>
                    <a:pt x="45" y="31"/>
                  </a:cubicBezTo>
                  <a:cubicBezTo>
                    <a:pt x="43" y="28"/>
                    <a:pt x="40" y="27"/>
                    <a:pt x="37" y="27"/>
                  </a:cubicBezTo>
                  <a:cubicBezTo>
                    <a:pt x="33" y="27"/>
                    <a:pt x="29" y="30"/>
                    <a:pt x="29" y="36"/>
                  </a:cubicBezTo>
                  <a:cubicBezTo>
                    <a:pt x="29" y="36"/>
                    <a:pt x="29" y="36"/>
                    <a:pt x="29" y="36"/>
                  </a:cubicBezTo>
                  <a:cubicBezTo>
                    <a:pt x="29" y="42"/>
                    <a:pt x="37" y="48"/>
                    <a:pt x="44" y="48"/>
                  </a:cubicBezTo>
                  <a:cubicBezTo>
                    <a:pt x="45" y="48"/>
                    <a:pt x="46" y="48"/>
                    <a:pt x="47" y="48"/>
                  </a:cubicBezTo>
                  <a:cubicBezTo>
                    <a:pt x="56" y="45"/>
                    <a:pt x="60" y="36"/>
                    <a:pt x="60" y="27"/>
                  </a:cubicBezTo>
                  <a:cubicBezTo>
                    <a:pt x="60" y="23"/>
                    <a:pt x="59" y="19"/>
                    <a:pt x="58" y="16"/>
                  </a:cubicBezTo>
                  <a:cubicBezTo>
                    <a:pt x="54" y="8"/>
                    <a:pt x="47" y="4"/>
                    <a:pt x="39" y="4"/>
                  </a:cubicBezTo>
                  <a:cubicBezTo>
                    <a:pt x="32" y="4"/>
                    <a:pt x="25" y="7"/>
                    <a:pt x="19" y="11"/>
                  </a:cubicBezTo>
                  <a:cubicBezTo>
                    <a:pt x="10" y="18"/>
                    <a:pt x="4" y="28"/>
                    <a:pt x="4" y="38"/>
                  </a:cubicBezTo>
                  <a:cubicBezTo>
                    <a:pt x="4" y="42"/>
                    <a:pt x="5" y="47"/>
                    <a:pt x="8" y="52"/>
                  </a:cubicBezTo>
                  <a:cubicBezTo>
                    <a:pt x="15" y="66"/>
                    <a:pt x="25" y="72"/>
                    <a:pt x="40" y="76"/>
                  </a:cubicBezTo>
                  <a:cubicBezTo>
                    <a:pt x="40" y="76"/>
                    <a:pt x="40" y="76"/>
                    <a:pt x="40" y="76"/>
                  </a:cubicBezTo>
                  <a:cubicBezTo>
                    <a:pt x="41" y="77"/>
                    <a:pt x="42" y="78"/>
                    <a:pt x="42" y="79"/>
                  </a:cubicBezTo>
                  <a:cubicBezTo>
                    <a:pt x="41" y="80"/>
                    <a:pt x="41" y="80"/>
                    <a:pt x="40" y="80"/>
                  </a:cubicBezTo>
                  <a:cubicBezTo>
                    <a:pt x="40" y="80"/>
                    <a:pt x="39" y="80"/>
                    <a:pt x="39" y="8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2"/>
            <p:cNvSpPr>
              <a:spLocks/>
            </p:cNvSpPr>
            <p:nvPr/>
          </p:nvSpPr>
          <p:spPr bwMode="auto">
            <a:xfrm>
              <a:off x="3152775" y="1731963"/>
              <a:ext cx="90488" cy="319088"/>
            </a:xfrm>
            <a:custGeom>
              <a:avLst/>
              <a:gdLst>
                <a:gd name="T0" fmla="*/ 22 w 24"/>
                <a:gd name="T1" fmla="*/ 85 h 85"/>
                <a:gd name="T2" fmla="*/ 11 w 24"/>
                <a:gd name="T3" fmla="*/ 71 h 85"/>
                <a:gd name="T4" fmla="*/ 2 w 24"/>
                <a:gd name="T5" fmla="*/ 50 h 85"/>
                <a:gd name="T6" fmla="*/ 0 w 24"/>
                <a:gd name="T7" fmla="*/ 35 h 85"/>
                <a:gd name="T8" fmla="*/ 12 w 24"/>
                <a:gd name="T9" fmla="*/ 1 h 85"/>
                <a:gd name="T10" fmla="*/ 14 w 24"/>
                <a:gd name="T11" fmla="*/ 1 h 85"/>
                <a:gd name="T12" fmla="*/ 14 w 24"/>
                <a:gd name="T13" fmla="*/ 3 h 85"/>
                <a:gd name="T14" fmla="*/ 3 w 24"/>
                <a:gd name="T15" fmla="*/ 35 h 85"/>
                <a:gd name="T16" fmla="*/ 5 w 24"/>
                <a:gd name="T17" fmla="*/ 50 h 85"/>
                <a:gd name="T18" fmla="*/ 13 w 24"/>
                <a:gd name="T19" fmla="*/ 69 h 85"/>
                <a:gd name="T20" fmla="*/ 24 w 24"/>
                <a:gd name="T21" fmla="*/ 82 h 85"/>
                <a:gd name="T22" fmla="*/ 24 w 24"/>
                <a:gd name="T23" fmla="*/ 82 h 85"/>
                <a:gd name="T24" fmla="*/ 24 w 24"/>
                <a:gd name="T25" fmla="*/ 84 h 85"/>
                <a:gd name="T26" fmla="*/ 23 w 24"/>
                <a:gd name="T27" fmla="*/ 85 h 85"/>
                <a:gd name="T28" fmla="*/ 22 w 24"/>
                <a:gd name="T2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85">
                  <a:moveTo>
                    <a:pt x="22" y="85"/>
                  </a:moveTo>
                  <a:cubicBezTo>
                    <a:pt x="16" y="81"/>
                    <a:pt x="14" y="76"/>
                    <a:pt x="11" y="71"/>
                  </a:cubicBezTo>
                  <a:cubicBezTo>
                    <a:pt x="7" y="65"/>
                    <a:pt x="4" y="58"/>
                    <a:pt x="2" y="50"/>
                  </a:cubicBezTo>
                  <a:cubicBezTo>
                    <a:pt x="0" y="46"/>
                    <a:pt x="0" y="40"/>
                    <a:pt x="0" y="35"/>
                  </a:cubicBezTo>
                  <a:cubicBezTo>
                    <a:pt x="0" y="22"/>
                    <a:pt x="3" y="9"/>
                    <a:pt x="12" y="1"/>
                  </a:cubicBezTo>
                  <a:cubicBezTo>
                    <a:pt x="13" y="0"/>
                    <a:pt x="14" y="0"/>
                    <a:pt x="14" y="1"/>
                  </a:cubicBezTo>
                  <a:cubicBezTo>
                    <a:pt x="15" y="2"/>
                    <a:pt x="15" y="2"/>
                    <a:pt x="14" y="3"/>
                  </a:cubicBezTo>
                  <a:cubicBezTo>
                    <a:pt x="6" y="10"/>
                    <a:pt x="3" y="23"/>
                    <a:pt x="3" y="35"/>
                  </a:cubicBezTo>
                  <a:cubicBezTo>
                    <a:pt x="3" y="40"/>
                    <a:pt x="3" y="45"/>
                    <a:pt x="5" y="50"/>
                  </a:cubicBezTo>
                  <a:cubicBezTo>
                    <a:pt x="7" y="57"/>
                    <a:pt x="9" y="63"/>
                    <a:pt x="13" y="69"/>
                  </a:cubicBezTo>
                  <a:cubicBezTo>
                    <a:pt x="17" y="75"/>
                    <a:pt x="19" y="79"/>
                    <a:pt x="24" y="82"/>
                  </a:cubicBezTo>
                  <a:cubicBezTo>
                    <a:pt x="24" y="82"/>
                    <a:pt x="24" y="82"/>
                    <a:pt x="24" y="82"/>
                  </a:cubicBezTo>
                  <a:cubicBezTo>
                    <a:pt x="24" y="83"/>
                    <a:pt x="24" y="84"/>
                    <a:pt x="24" y="84"/>
                  </a:cubicBezTo>
                  <a:cubicBezTo>
                    <a:pt x="24" y="85"/>
                    <a:pt x="23" y="85"/>
                    <a:pt x="23" y="85"/>
                  </a:cubicBezTo>
                  <a:cubicBezTo>
                    <a:pt x="22" y="85"/>
                    <a:pt x="22" y="85"/>
                    <a:pt x="22" y="8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3"/>
            <p:cNvSpPr>
              <a:spLocks/>
            </p:cNvSpPr>
            <p:nvPr/>
          </p:nvSpPr>
          <p:spPr bwMode="auto">
            <a:xfrm>
              <a:off x="3040063" y="1993900"/>
              <a:ext cx="192088" cy="49213"/>
            </a:xfrm>
            <a:custGeom>
              <a:avLst/>
              <a:gdLst>
                <a:gd name="T0" fmla="*/ 49 w 51"/>
                <a:gd name="T1" fmla="*/ 12 h 13"/>
                <a:gd name="T2" fmla="*/ 20 w 51"/>
                <a:gd name="T3" fmla="*/ 3 h 13"/>
                <a:gd name="T4" fmla="*/ 2 w 51"/>
                <a:gd name="T5" fmla="*/ 8 h 13"/>
                <a:gd name="T6" fmla="*/ 0 w 51"/>
                <a:gd name="T7" fmla="*/ 8 h 13"/>
                <a:gd name="T8" fmla="*/ 1 w 51"/>
                <a:gd name="T9" fmla="*/ 6 h 13"/>
                <a:gd name="T10" fmla="*/ 20 w 51"/>
                <a:gd name="T11" fmla="*/ 0 h 13"/>
                <a:gd name="T12" fmla="*/ 51 w 51"/>
                <a:gd name="T13" fmla="*/ 10 h 13"/>
                <a:gd name="T14" fmla="*/ 51 w 51"/>
                <a:gd name="T15" fmla="*/ 10 h 13"/>
                <a:gd name="T16" fmla="*/ 51 w 51"/>
                <a:gd name="T17" fmla="*/ 12 h 13"/>
                <a:gd name="T18" fmla="*/ 50 w 51"/>
                <a:gd name="T19" fmla="*/ 13 h 13"/>
                <a:gd name="T20" fmla="*/ 49 w 51"/>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13">
                  <a:moveTo>
                    <a:pt x="49" y="12"/>
                  </a:moveTo>
                  <a:cubicBezTo>
                    <a:pt x="41" y="7"/>
                    <a:pt x="30" y="3"/>
                    <a:pt x="20" y="3"/>
                  </a:cubicBezTo>
                  <a:cubicBezTo>
                    <a:pt x="13" y="3"/>
                    <a:pt x="7" y="5"/>
                    <a:pt x="2" y="8"/>
                  </a:cubicBezTo>
                  <a:cubicBezTo>
                    <a:pt x="2" y="9"/>
                    <a:pt x="1" y="8"/>
                    <a:pt x="0" y="8"/>
                  </a:cubicBezTo>
                  <a:cubicBezTo>
                    <a:pt x="0" y="7"/>
                    <a:pt x="0" y="6"/>
                    <a:pt x="1" y="6"/>
                  </a:cubicBezTo>
                  <a:cubicBezTo>
                    <a:pt x="6" y="2"/>
                    <a:pt x="13" y="0"/>
                    <a:pt x="20" y="0"/>
                  </a:cubicBezTo>
                  <a:cubicBezTo>
                    <a:pt x="31" y="0"/>
                    <a:pt x="42" y="4"/>
                    <a:pt x="51" y="10"/>
                  </a:cubicBezTo>
                  <a:cubicBezTo>
                    <a:pt x="51" y="10"/>
                    <a:pt x="51" y="10"/>
                    <a:pt x="51" y="10"/>
                  </a:cubicBezTo>
                  <a:cubicBezTo>
                    <a:pt x="51" y="10"/>
                    <a:pt x="51" y="11"/>
                    <a:pt x="51" y="12"/>
                  </a:cubicBezTo>
                  <a:cubicBezTo>
                    <a:pt x="51" y="12"/>
                    <a:pt x="50" y="13"/>
                    <a:pt x="50" y="13"/>
                  </a:cubicBezTo>
                  <a:cubicBezTo>
                    <a:pt x="49" y="13"/>
                    <a:pt x="49" y="12"/>
                    <a:pt x="49" y="1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94"/>
            <p:cNvSpPr>
              <a:spLocks/>
            </p:cNvSpPr>
            <p:nvPr/>
          </p:nvSpPr>
          <p:spPr bwMode="auto">
            <a:xfrm>
              <a:off x="3187700" y="1674813"/>
              <a:ext cx="93663" cy="85725"/>
            </a:xfrm>
            <a:custGeom>
              <a:avLst/>
              <a:gdLst>
                <a:gd name="T0" fmla="*/ 19 w 25"/>
                <a:gd name="T1" fmla="*/ 18 h 23"/>
                <a:gd name="T2" fmla="*/ 11 w 25"/>
                <a:gd name="T3" fmla="*/ 1 h 23"/>
                <a:gd name="T4" fmla="*/ 4 w 25"/>
                <a:gd name="T5" fmla="*/ 19 h 23"/>
                <a:gd name="T6" fmla="*/ 19 w 25"/>
                <a:gd name="T7" fmla="*/ 18 h 23"/>
              </a:gdLst>
              <a:ahLst/>
              <a:cxnLst>
                <a:cxn ang="0">
                  <a:pos x="T0" y="T1"/>
                </a:cxn>
                <a:cxn ang="0">
                  <a:pos x="T2" y="T3"/>
                </a:cxn>
                <a:cxn ang="0">
                  <a:pos x="T4" y="T5"/>
                </a:cxn>
                <a:cxn ang="0">
                  <a:pos x="T6" y="T7"/>
                </a:cxn>
              </a:cxnLst>
              <a:rect l="0" t="0" r="r" b="b"/>
              <a:pathLst>
                <a:path w="25" h="23">
                  <a:moveTo>
                    <a:pt x="19" y="18"/>
                  </a:moveTo>
                  <a:cubicBezTo>
                    <a:pt x="25" y="13"/>
                    <a:pt x="20" y="0"/>
                    <a:pt x="11" y="1"/>
                  </a:cubicBezTo>
                  <a:cubicBezTo>
                    <a:pt x="1" y="1"/>
                    <a:pt x="0" y="13"/>
                    <a:pt x="4" y="19"/>
                  </a:cubicBezTo>
                  <a:cubicBezTo>
                    <a:pt x="8" y="23"/>
                    <a:pt x="15" y="22"/>
                    <a:pt x="19" y="1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5"/>
            <p:cNvSpPr>
              <a:spLocks/>
            </p:cNvSpPr>
            <p:nvPr/>
          </p:nvSpPr>
          <p:spPr bwMode="auto">
            <a:xfrm>
              <a:off x="2968625" y="2001838"/>
              <a:ext cx="101600" cy="93663"/>
            </a:xfrm>
            <a:custGeom>
              <a:avLst/>
              <a:gdLst>
                <a:gd name="T0" fmla="*/ 20 w 27"/>
                <a:gd name="T1" fmla="*/ 20 h 25"/>
                <a:gd name="T2" fmla="*/ 12 w 27"/>
                <a:gd name="T3" fmla="*/ 0 h 25"/>
                <a:gd name="T4" fmla="*/ 5 w 27"/>
                <a:gd name="T5" fmla="*/ 20 h 25"/>
                <a:gd name="T6" fmla="*/ 20 w 27"/>
                <a:gd name="T7" fmla="*/ 20 h 25"/>
              </a:gdLst>
              <a:ahLst/>
              <a:cxnLst>
                <a:cxn ang="0">
                  <a:pos x="T0" y="T1"/>
                </a:cxn>
                <a:cxn ang="0">
                  <a:pos x="T2" y="T3"/>
                </a:cxn>
                <a:cxn ang="0">
                  <a:pos x="T4" y="T5"/>
                </a:cxn>
                <a:cxn ang="0">
                  <a:pos x="T6" y="T7"/>
                </a:cxn>
              </a:cxnLst>
              <a:rect l="0" t="0" r="r" b="b"/>
              <a:pathLst>
                <a:path w="27" h="25">
                  <a:moveTo>
                    <a:pt x="20" y="20"/>
                  </a:moveTo>
                  <a:cubicBezTo>
                    <a:pt x="27" y="13"/>
                    <a:pt x="21" y="0"/>
                    <a:pt x="12" y="0"/>
                  </a:cubicBezTo>
                  <a:cubicBezTo>
                    <a:pt x="2" y="1"/>
                    <a:pt x="0" y="14"/>
                    <a:pt x="5" y="20"/>
                  </a:cubicBezTo>
                  <a:cubicBezTo>
                    <a:pt x="9" y="25"/>
                    <a:pt x="16" y="24"/>
                    <a:pt x="20" y="2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96"/>
            <p:cNvSpPr>
              <a:spLocks noEditPoints="1"/>
            </p:cNvSpPr>
            <p:nvPr/>
          </p:nvSpPr>
          <p:spPr bwMode="auto">
            <a:xfrm>
              <a:off x="2106613" y="2757488"/>
              <a:ext cx="639763" cy="236538"/>
            </a:xfrm>
            <a:custGeom>
              <a:avLst/>
              <a:gdLst>
                <a:gd name="T0" fmla="*/ 16 w 170"/>
                <a:gd name="T1" fmla="*/ 63 h 63"/>
                <a:gd name="T2" fmla="*/ 0 w 170"/>
                <a:gd name="T3" fmla="*/ 46 h 63"/>
                <a:gd name="T4" fmla="*/ 11 w 170"/>
                <a:gd name="T5" fmla="*/ 22 h 63"/>
                <a:gd name="T6" fmla="*/ 71 w 170"/>
                <a:gd name="T7" fmla="*/ 0 h 63"/>
                <a:gd name="T8" fmla="*/ 103 w 170"/>
                <a:gd name="T9" fmla="*/ 4 h 63"/>
                <a:gd name="T10" fmla="*/ 167 w 170"/>
                <a:gd name="T11" fmla="*/ 53 h 63"/>
                <a:gd name="T12" fmla="*/ 169 w 170"/>
                <a:gd name="T13" fmla="*/ 56 h 63"/>
                <a:gd name="T14" fmla="*/ 169 w 170"/>
                <a:gd name="T15" fmla="*/ 58 h 63"/>
                <a:gd name="T16" fmla="*/ 167 w 170"/>
                <a:gd name="T17" fmla="*/ 58 h 63"/>
                <a:gd name="T18" fmla="*/ 165 w 170"/>
                <a:gd name="T19" fmla="*/ 56 h 63"/>
                <a:gd name="T20" fmla="*/ 164 w 170"/>
                <a:gd name="T21" fmla="*/ 55 h 63"/>
                <a:gd name="T22" fmla="*/ 164 w 170"/>
                <a:gd name="T23" fmla="*/ 55 h 63"/>
                <a:gd name="T24" fmla="*/ 125 w 170"/>
                <a:gd name="T25" fmla="*/ 30 h 63"/>
                <a:gd name="T26" fmla="*/ 116 w 170"/>
                <a:gd name="T27" fmla="*/ 29 h 63"/>
                <a:gd name="T28" fmla="*/ 75 w 170"/>
                <a:gd name="T29" fmla="*/ 40 h 63"/>
                <a:gd name="T30" fmla="*/ 22 w 170"/>
                <a:gd name="T31" fmla="*/ 63 h 63"/>
                <a:gd name="T32" fmla="*/ 21 w 170"/>
                <a:gd name="T33" fmla="*/ 63 h 63"/>
                <a:gd name="T34" fmla="*/ 16 w 170"/>
                <a:gd name="T35" fmla="*/ 63 h 63"/>
                <a:gd name="T36" fmla="*/ 13 w 170"/>
                <a:gd name="T37" fmla="*/ 24 h 63"/>
                <a:gd name="T38" fmla="*/ 3 w 170"/>
                <a:gd name="T39" fmla="*/ 46 h 63"/>
                <a:gd name="T40" fmla="*/ 16 w 170"/>
                <a:gd name="T41" fmla="*/ 60 h 63"/>
                <a:gd name="T42" fmla="*/ 22 w 170"/>
                <a:gd name="T43" fmla="*/ 60 h 63"/>
                <a:gd name="T44" fmla="*/ 74 w 170"/>
                <a:gd name="T45" fmla="*/ 38 h 63"/>
                <a:gd name="T46" fmla="*/ 116 w 170"/>
                <a:gd name="T47" fmla="*/ 26 h 63"/>
                <a:gd name="T48" fmla="*/ 125 w 170"/>
                <a:gd name="T49" fmla="*/ 27 h 63"/>
                <a:gd name="T50" fmla="*/ 162 w 170"/>
                <a:gd name="T51" fmla="*/ 48 h 63"/>
                <a:gd name="T52" fmla="*/ 102 w 170"/>
                <a:gd name="T53" fmla="*/ 7 h 63"/>
                <a:gd name="T54" fmla="*/ 71 w 170"/>
                <a:gd name="T55" fmla="*/ 3 h 63"/>
                <a:gd name="T56" fmla="*/ 71 w 170"/>
                <a:gd name="T57" fmla="*/ 3 h 63"/>
                <a:gd name="T58" fmla="*/ 13 w 170"/>
                <a:gd name="T59" fmla="*/ 2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0" h="63">
                  <a:moveTo>
                    <a:pt x="16" y="63"/>
                  </a:moveTo>
                  <a:cubicBezTo>
                    <a:pt x="5" y="62"/>
                    <a:pt x="0" y="54"/>
                    <a:pt x="0" y="46"/>
                  </a:cubicBezTo>
                  <a:cubicBezTo>
                    <a:pt x="0" y="38"/>
                    <a:pt x="5" y="28"/>
                    <a:pt x="11" y="22"/>
                  </a:cubicBezTo>
                  <a:cubicBezTo>
                    <a:pt x="26" y="6"/>
                    <a:pt x="49" y="0"/>
                    <a:pt x="71" y="0"/>
                  </a:cubicBezTo>
                  <a:cubicBezTo>
                    <a:pt x="82" y="0"/>
                    <a:pt x="93" y="2"/>
                    <a:pt x="103" y="4"/>
                  </a:cubicBezTo>
                  <a:cubicBezTo>
                    <a:pt x="128" y="9"/>
                    <a:pt x="160" y="25"/>
                    <a:pt x="167" y="53"/>
                  </a:cubicBezTo>
                  <a:cubicBezTo>
                    <a:pt x="167" y="54"/>
                    <a:pt x="168" y="55"/>
                    <a:pt x="169" y="56"/>
                  </a:cubicBezTo>
                  <a:cubicBezTo>
                    <a:pt x="170" y="57"/>
                    <a:pt x="170" y="58"/>
                    <a:pt x="169" y="58"/>
                  </a:cubicBezTo>
                  <a:cubicBezTo>
                    <a:pt x="168" y="59"/>
                    <a:pt x="167" y="59"/>
                    <a:pt x="167" y="58"/>
                  </a:cubicBezTo>
                  <a:cubicBezTo>
                    <a:pt x="166" y="58"/>
                    <a:pt x="166" y="57"/>
                    <a:pt x="165" y="56"/>
                  </a:cubicBezTo>
                  <a:cubicBezTo>
                    <a:pt x="165" y="56"/>
                    <a:pt x="164" y="56"/>
                    <a:pt x="164" y="55"/>
                  </a:cubicBezTo>
                  <a:cubicBezTo>
                    <a:pt x="164" y="55"/>
                    <a:pt x="164" y="55"/>
                    <a:pt x="164" y="55"/>
                  </a:cubicBezTo>
                  <a:cubicBezTo>
                    <a:pt x="153" y="42"/>
                    <a:pt x="142" y="32"/>
                    <a:pt x="125" y="30"/>
                  </a:cubicBezTo>
                  <a:cubicBezTo>
                    <a:pt x="122" y="30"/>
                    <a:pt x="119" y="29"/>
                    <a:pt x="116" y="29"/>
                  </a:cubicBezTo>
                  <a:cubicBezTo>
                    <a:pt x="102" y="29"/>
                    <a:pt x="87" y="33"/>
                    <a:pt x="75" y="40"/>
                  </a:cubicBezTo>
                  <a:cubicBezTo>
                    <a:pt x="58" y="50"/>
                    <a:pt x="42" y="63"/>
                    <a:pt x="22" y="63"/>
                  </a:cubicBezTo>
                  <a:cubicBezTo>
                    <a:pt x="21" y="63"/>
                    <a:pt x="21" y="63"/>
                    <a:pt x="21" y="63"/>
                  </a:cubicBezTo>
                  <a:cubicBezTo>
                    <a:pt x="20" y="63"/>
                    <a:pt x="18" y="63"/>
                    <a:pt x="16" y="63"/>
                  </a:cubicBezTo>
                  <a:moveTo>
                    <a:pt x="13" y="24"/>
                  </a:moveTo>
                  <a:cubicBezTo>
                    <a:pt x="7" y="29"/>
                    <a:pt x="3" y="39"/>
                    <a:pt x="3" y="46"/>
                  </a:cubicBezTo>
                  <a:cubicBezTo>
                    <a:pt x="3" y="53"/>
                    <a:pt x="6" y="58"/>
                    <a:pt x="16" y="60"/>
                  </a:cubicBezTo>
                  <a:cubicBezTo>
                    <a:pt x="18" y="60"/>
                    <a:pt x="20" y="60"/>
                    <a:pt x="22" y="60"/>
                  </a:cubicBezTo>
                  <a:cubicBezTo>
                    <a:pt x="41" y="60"/>
                    <a:pt x="57" y="47"/>
                    <a:pt x="74" y="38"/>
                  </a:cubicBezTo>
                  <a:cubicBezTo>
                    <a:pt x="86" y="31"/>
                    <a:pt x="101" y="26"/>
                    <a:pt x="116" y="26"/>
                  </a:cubicBezTo>
                  <a:cubicBezTo>
                    <a:pt x="119" y="26"/>
                    <a:pt x="122" y="27"/>
                    <a:pt x="125" y="27"/>
                  </a:cubicBezTo>
                  <a:cubicBezTo>
                    <a:pt x="141" y="29"/>
                    <a:pt x="152" y="37"/>
                    <a:pt x="162" y="48"/>
                  </a:cubicBezTo>
                  <a:cubicBezTo>
                    <a:pt x="153" y="25"/>
                    <a:pt x="125" y="11"/>
                    <a:pt x="102" y="7"/>
                  </a:cubicBezTo>
                  <a:cubicBezTo>
                    <a:pt x="92" y="5"/>
                    <a:pt x="82" y="3"/>
                    <a:pt x="71" y="3"/>
                  </a:cubicBezTo>
                  <a:cubicBezTo>
                    <a:pt x="71" y="3"/>
                    <a:pt x="71" y="3"/>
                    <a:pt x="71" y="3"/>
                  </a:cubicBezTo>
                  <a:cubicBezTo>
                    <a:pt x="49" y="3"/>
                    <a:pt x="27" y="8"/>
                    <a:pt x="13" y="2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97"/>
            <p:cNvSpPr>
              <a:spLocks/>
            </p:cNvSpPr>
            <p:nvPr/>
          </p:nvSpPr>
          <p:spPr bwMode="auto">
            <a:xfrm>
              <a:off x="2159000" y="2844800"/>
              <a:ext cx="98425" cy="104775"/>
            </a:xfrm>
            <a:custGeom>
              <a:avLst/>
              <a:gdLst>
                <a:gd name="T0" fmla="*/ 19 w 26"/>
                <a:gd name="T1" fmla="*/ 3 h 28"/>
                <a:gd name="T2" fmla="*/ 5 w 26"/>
                <a:gd name="T3" fmla="*/ 7 h 28"/>
                <a:gd name="T4" fmla="*/ 5 w 26"/>
                <a:gd name="T5" fmla="*/ 22 h 28"/>
                <a:gd name="T6" fmla="*/ 24 w 26"/>
                <a:gd name="T7" fmla="*/ 21 h 28"/>
                <a:gd name="T8" fmla="*/ 25 w 26"/>
                <a:gd name="T9" fmla="*/ 10 h 28"/>
                <a:gd name="T10" fmla="*/ 19 w 26"/>
                <a:gd name="T11" fmla="*/ 3 h 28"/>
              </a:gdLst>
              <a:ahLst/>
              <a:cxnLst>
                <a:cxn ang="0">
                  <a:pos x="T0" y="T1"/>
                </a:cxn>
                <a:cxn ang="0">
                  <a:pos x="T2" y="T3"/>
                </a:cxn>
                <a:cxn ang="0">
                  <a:pos x="T4" y="T5"/>
                </a:cxn>
                <a:cxn ang="0">
                  <a:pos x="T6" y="T7"/>
                </a:cxn>
                <a:cxn ang="0">
                  <a:pos x="T8" y="T9"/>
                </a:cxn>
                <a:cxn ang="0">
                  <a:pos x="T10" y="T11"/>
                </a:cxn>
              </a:cxnLst>
              <a:rect l="0" t="0" r="r" b="b"/>
              <a:pathLst>
                <a:path w="26" h="28">
                  <a:moveTo>
                    <a:pt x="19" y="3"/>
                  </a:moveTo>
                  <a:cubicBezTo>
                    <a:pt x="14" y="0"/>
                    <a:pt x="8" y="2"/>
                    <a:pt x="5" y="7"/>
                  </a:cubicBezTo>
                  <a:cubicBezTo>
                    <a:pt x="2" y="12"/>
                    <a:pt x="0" y="18"/>
                    <a:pt x="5" y="22"/>
                  </a:cubicBezTo>
                  <a:cubicBezTo>
                    <a:pt x="10" y="27"/>
                    <a:pt x="19" y="28"/>
                    <a:pt x="24" y="21"/>
                  </a:cubicBezTo>
                  <a:cubicBezTo>
                    <a:pt x="25" y="18"/>
                    <a:pt x="26" y="13"/>
                    <a:pt x="25" y="10"/>
                  </a:cubicBezTo>
                  <a:cubicBezTo>
                    <a:pt x="24" y="6"/>
                    <a:pt x="22" y="4"/>
                    <a:pt x="19" y="3"/>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98"/>
            <p:cNvSpPr>
              <a:spLocks/>
            </p:cNvSpPr>
            <p:nvPr/>
          </p:nvSpPr>
          <p:spPr bwMode="auto">
            <a:xfrm>
              <a:off x="2284413" y="2828925"/>
              <a:ext cx="77788" cy="120650"/>
            </a:xfrm>
            <a:custGeom>
              <a:avLst/>
              <a:gdLst>
                <a:gd name="T0" fmla="*/ 8 w 21"/>
                <a:gd name="T1" fmla="*/ 31 h 32"/>
                <a:gd name="T2" fmla="*/ 9 w 21"/>
                <a:gd name="T3" fmla="*/ 29 h 32"/>
                <a:gd name="T4" fmla="*/ 18 w 21"/>
                <a:gd name="T5" fmla="*/ 13 h 32"/>
                <a:gd name="T6" fmla="*/ 17 w 21"/>
                <a:gd name="T7" fmla="*/ 11 h 32"/>
                <a:gd name="T8" fmla="*/ 10 w 21"/>
                <a:gd name="T9" fmla="*/ 3 h 32"/>
                <a:gd name="T10" fmla="*/ 9 w 21"/>
                <a:gd name="T11" fmla="*/ 3 h 32"/>
                <a:gd name="T12" fmla="*/ 3 w 21"/>
                <a:gd name="T13" fmla="*/ 10 h 32"/>
                <a:gd name="T14" fmla="*/ 4 w 21"/>
                <a:gd name="T15" fmla="*/ 12 h 32"/>
                <a:gd name="T16" fmla="*/ 7 w 21"/>
                <a:gd name="T17" fmla="*/ 13 h 32"/>
                <a:gd name="T18" fmla="*/ 9 w 21"/>
                <a:gd name="T19" fmla="*/ 12 h 32"/>
                <a:gd name="T20" fmla="*/ 9 w 21"/>
                <a:gd name="T21" fmla="*/ 10 h 32"/>
                <a:gd name="T22" fmla="*/ 10 w 21"/>
                <a:gd name="T23" fmla="*/ 9 h 32"/>
                <a:gd name="T24" fmla="*/ 12 w 21"/>
                <a:gd name="T25" fmla="*/ 9 h 32"/>
                <a:gd name="T26" fmla="*/ 12 w 21"/>
                <a:gd name="T27" fmla="*/ 12 h 32"/>
                <a:gd name="T28" fmla="*/ 7 w 21"/>
                <a:gd name="T29" fmla="*/ 16 h 32"/>
                <a:gd name="T30" fmla="*/ 2 w 21"/>
                <a:gd name="T31" fmla="*/ 14 h 32"/>
                <a:gd name="T32" fmla="*/ 0 w 21"/>
                <a:gd name="T33" fmla="*/ 10 h 32"/>
                <a:gd name="T34" fmla="*/ 8 w 21"/>
                <a:gd name="T35" fmla="*/ 0 h 32"/>
                <a:gd name="T36" fmla="*/ 10 w 21"/>
                <a:gd name="T37" fmla="*/ 0 h 32"/>
                <a:gd name="T38" fmla="*/ 20 w 21"/>
                <a:gd name="T39" fmla="*/ 10 h 32"/>
                <a:gd name="T40" fmla="*/ 21 w 21"/>
                <a:gd name="T41" fmla="*/ 13 h 32"/>
                <a:gd name="T42" fmla="*/ 11 w 21"/>
                <a:gd name="T43" fmla="*/ 31 h 32"/>
                <a:gd name="T44" fmla="*/ 10 w 21"/>
                <a:gd name="T45" fmla="*/ 32 h 32"/>
                <a:gd name="T46" fmla="*/ 8 w 21"/>
                <a:gd name="T4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32">
                  <a:moveTo>
                    <a:pt x="8" y="31"/>
                  </a:moveTo>
                  <a:cubicBezTo>
                    <a:pt x="8" y="30"/>
                    <a:pt x="8" y="29"/>
                    <a:pt x="9" y="29"/>
                  </a:cubicBezTo>
                  <a:cubicBezTo>
                    <a:pt x="14" y="26"/>
                    <a:pt x="18" y="19"/>
                    <a:pt x="18" y="13"/>
                  </a:cubicBezTo>
                  <a:cubicBezTo>
                    <a:pt x="18" y="12"/>
                    <a:pt x="18" y="11"/>
                    <a:pt x="17" y="11"/>
                  </a:cubicBezTo>
                  <a:cubicBezTo>
                    <a:pt x="17" y="7"/>
                    <a:pt x="14" y="3"/>
                    <a:pt x="10" y="3"/>
                  </a:cubicBezTo>
                  <a:cubicBezTo>
                    <a:pt x="10" y="3"/>
                    <a:pt x="9" y="3"/>
                    <a:pt x="9" y="3"/>
                  </a:cubicBezTo>
                  <a:cubicBezTo>
                    <a:pt x="6" y="4"/>
                    <a:pt x="3" y="7"/>
                    <a:pt x="3" y="10"/>
                  </a:cubicBezTo>
                  <a:cubicBezTo>
                    <a:pt x="3" y="11"/>
                    <a:pt x="4" y="12"/>
                    <a:pt x="4" y="12"/>
                  </a:cubicBezTo>
                  <a:cubicBezTo>
                    <a:pt x="5" y="13"/>
                    <a:pt x="6" y="13"/>
                    <a:pt x="7" y="13"/>
                  </a:cubicBezTo>
                  <a:cubicBezTo>
                    <a:pt x="8" y="13"/>
                    <a:pt x="9" y="13"/>
                    <a:pt x="9" y="12"/>
                  </a:cubicBezTo>
                  <a:cubicBezTo>
                    <a:pt x="9" y="11"/>
                    <a:pt x="9" y="11"/>
                    <a:pt x="9" y="10"/>
                  </a:cubicBezTo>
                  <a:cubicBezTo>
                    <a:pt x="9" y="10"/>
                    <a:pt x="9" y="9"/>
                    <a:pt x="10" y="9"/>
                  </a:cubicBezTo>
                  <a:cubicBezTo>
                    <a:pt x="11" y="8"/>
                    <a:pt x="11" y="9"/>
                    <a:pt x="12" y="9"/>
                  </a:cubicBezTo>
                  <a:cubicBezTo>
                    <a:pt x="12" y="10"/>
                    <a:pt x="12" y="11"/>
                    <a:pt x="12" y="12"/>
                  </a:cubicBezTo>
                  <a:cubicBezTo>
                    <a:pt x="12" y="15"/>
                    <a:pt x="9" y="16"/>
                    <a:pt x="7" y="16"/>
                  </a:cubicBezTo>
                  <a:cubicBezTo>
                    <a:pt x="5" y="16"/>
                    <a:pt x="4" y="16"/>
                    <a:pt x="2" y="14"/>
                  </a:cubicBezTo>
                  <a:cubicBezTo>
                    <a:pt x="1" y="13"/>
                    <a:pt x="0" y="11"/>
                    <a:pt x="0" y="10"/>
                  </a:cubicBezTo>
                  <a:cubicBezTo>
                    <a:pt x="1" y="5"/>
                    <a:pt x="4" y="1"/>
                    <a:pt x="8" y="0"/>
                  </a:cubicBezTo>
                  <a:cubicBezTo>
                    <a:pt x="9" y="0"/>
                    <a:pt x="10" y="0"/>
                    <a:pt x="10" y="0"/>
                  </a:cubicBezTo>
                  <a:cubicBezTo>
                    <a:pt x="16" y="0"/>
                    <a:pt x="19" y="5"/>
                    <a:pt x="20" y="10"/>
                  </a:cubicBezTo>
                  <a:cubicBezTo>
                    <a:pt x="21" y="11"/>
                    <a:pt x="21" y="12"/>
                    <a:pt x="21" y="13"/>
                  </a:cubicBezTo>
                  <a:cubicBezTo>
                    <a:pt x="21" y="20"/>
                    <a:pt x="16" y="28"/>
                    <a:pt x="11" y="31"/>
                  </a:cubicBezTo>
                  <a:cubicBezTo>
                    <a:pt x="10" y="32"/>
                    <a:pt x="10" y="32"/>
                    <a:pt x="10" y="32"/>
                  </a:cubicBezTo>
                  <a:cubicBezTo>
                    <a:pt x="9" y="32"/>
                    <a:pt x="9" y="31"/>
                    <a:pt x="8" y="3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99"/>
            <p:cNvSpPr>
              <a:spLocks/>
            </p:cNvSpPr>
            <p:nvPr/>
          </p:nvSpPr>
          <p:spPr bwMode="auto">
            <a:xfrm>
              <a:off x="2381250" y="2798763"/>
              <a:ext cx="71438" cy="98425"/>
            </a:xfrm>
            <a:custGeom>
              <a:avLst/>
              <a:gdLst>
                <a:gd name="T0" fmla="*/ 5 w 19"/>
                <a:gd name="T1" fmla="*/ 26 h 26"/>
                <a:gd name="T2" fmla="*/ 6 w 19"/>
                <a:gd name="T3" fmla="*/ 24 h 26"/>
                <a:gd name="T4" fmla="*/ 16 w 19"/>
                <a:gd name="T5" fmla="*/ 11 h 26"/>
                <a:gd name="T6" fmla="*/ 16 w 19"/>
                <a:gd name="T7" fmla="*/ 10 h 26"/>
                <a:gd name="T8" fmla="*/ 9 w 19"/>
                <a:gd name="T9" fmla="*/ 3 h 26"/>
                <a:gd name="T10" fmla="*/ 9 w 19"/>
                <a:gd name="T11" fmla="*/ 3 h 26"/>
                <a:gd name="T12" fmla="*/ 9 w 19"/>
                <a:gd name="T13" fmla="*/ 3 h 26"/>
                <a:gd name="T14" fmla="*/ 3 w 19"/>
                <a:gd name="T15" fmla="*/ 8 h 26"/>
                <a:gd name="T16" fmla="*/ 3 w 19"/>
                <a:gd name="T17" fmla="*/ 10 h 26"/>
                <a:gd name="T18" fmla="*/ 6 w 19"/>
                <a:gd name="T19" fmla="*/ 11 h 26"/>
                <a:gd name="T20" fmla="*/ 8 w 19"/>
                <a:gd name="T21" fmla="*/ 9 h 26"/>
                <a:gd name="T22" fmla="*/ 8 w 19"/>
                <a:gd name="T23" fmla="*/ 9 h 26"/>
                <a:gd name="T24" fmla="*/ 9 w 19"/>
                <a:gd name="T25" fmla="*/ 7 h 26"/>
                <a:gd name="T26" fmla="*/ 11 w 19"/>
                <a:gd name="T27" fmla="*/ 9 h 26"/>
                <a:gd name="T28" fmla="*/ 11 w 19"/>
                <a:gd name="T29" fmla="*/ 9 h 26"/>
                <a:gd name="T30" fmla="*/ 6 w 19"/>
                <a:gd name="T31" fmla="*/ 14 h 26"/>
                <a:gd name="T32" fmla="*/ 1 w 19"/>
                <a:gd name="T33" fmla="*/ 11 h 26"/>
                <a:gd name="T34" fmla="*/ 0 w 19"/>
                <a:gd name="T35" fmla="*/ 8 h 26"/>
                <a:gd name="T36" fmla="*/ 9 w 19"/>
                <a:gd name="T37" fmla="*/ 0 h 26"/>
                <a:gd name="T38" fmla="*/ 9 w 19"/>
                <a:gd name="T39" fmla="*/ 0 h 26"/>
                <a:gd name="T40" fmla="*/ 19 w 19"/>
                <a:gd name="T41" fmla="*/ 10 h 26"/>
                <a:gd name="T42" fmla="*/ 19 w 19"/>
                <a:gd name="T43" fmla="*/ 11 h 26"/>
                <a:gd name="T44" fmla="*/ 7 w 19"/>
                <a:gd name="T45" fmla="*/ 26 h 26"/>
                <a:gd name="T46" fmla="*/ 7 w 19"/>
                <a:gd name="T47" fmla="*/ 26 h 26"/>
                <a:gd name="T48" fmla="*/ 5 w 19"/>
                <a:gd name="T4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 h="26">
                  <a:moveTo>
                    <a:pt x="5" y="26"/>
                  </a:moveTo>
                  <a:cubicBezTo>
                    <a:pt x="5" y="25"/>
                    <a:pt x="5" y="24"/>
                    <a:pt x="6" y="24"/>
                  </a:cubicBezTo>
                  <a:cubicBezTo>
                    <a:pt x="11" y="21"/>
                    <a:pt x="15" y="16"/>
                    <a:pt x="16" y="11"/>
                  </a:cubicBezTo>
                  <a:cubicBezTo>
                    <a:pt x="16" y="11"/>
                    <a:pt x="16" y="10"/>
                    <a:pt x="16" y="10"/>
                  </a:cubicBezTo>
                  <a:cubicBezTo>
                    <a:pt x="16" y="6"/>
                    <a:pt x="13" y="3"/>
                    <a:pt x="9" y="3"/>
                  </a:cubicBezTo>
                  <a:cubicBezTo>
                    <a:pt x="9" y="3"/>
                    <a:pt x="9" y="3"/>
                    <a:pt x="9" y="3"/>
                  </a:cubicBezTo>
                  <a:cubicBezTo>
                    <a:pt x="9" y="3"/>
                    <a:pt x="9" y="3"/>
                    <a:pt x="9" y="3"/>
                  </a:cubicBezTo>
                  <a:cubicBezTo>
                    <a:pt x="6" y="3"/>
                    <a:pt x="3" y="6"/>
                    <a:pt x="3" y="8"/>
                  </a:cubicBezTo>
                  <a:cubicBezTo>
                    <a:pt x="3" y="9"/>
                    <a:pt x="3" y="9"/>
                    <a:pt x="3" y="10"/>
                  </a:cubicBezTo>
                  <a:cubicBezTo>
                    <a:pt x="4" y="11"/>
                    <a:pt x="5" y="11"/>
                    <a:pt x="6" y="11"/>
                  </a:cubicBezTo>
                  <a:cubicBezTo>
                    <a:pt x="7" y="11"/>
                    <a:pt x="8" y="11"/>
                    <a:pt x="8" y="9"/>
                  </a:cubicBezTo>
                  <a:cubicBezTo>
                    <a:pt x="8" y="9"/>
                    <a:pt x="8" y="9"/>
                    <a:pt x="8" y="9"/>
                  </a:cubicBezTo>
                  <a:cubicBezTo>
                    <a:pt x="8" y="8"/>
                    <a:pt x="9" y="7"/>
                    <a:pt x="9" y="7"/>
                  </a:cubicBezTo>
                  <a:cubicBezTo>
                    <a:pt x="10" y="7"/>
                    <a:pt x="11" y="8"/>
                    <a:pt x="11" y="9"/>
                  </a:cubicBezTo>
                  <a:cubicBezTo>
                    <a:pt x="11" y="9"/>
                    <a:pt x="11" y="9"/>
                    <a:pt x="11" y="9"/>
                  </a:cubicBezTo>
                  <a:cubicBezTo>
                    <a:pt x="11" y="13"/>
                    <a:pt x="8" y="14"/>
                    <a:pt x="6" y="14"/>
                  </a:cubicBezTo>
                  <a:cubicBezTo>
                    <a:pt x="4" y="14"/>
                    <a:pt x="1" y="13"/>
                    <a:pt x="1" y="11"/>
                  </a:cubicBezTo>
                  <a:cubicBezTo>
                    <a:pt x="0" y="10"/>
                    <a:pt x="0" y="9"/>
                    <a:pt x="0" y="8"/>
                  </a:cubicBezTo>
                  <a:cubicBezTo>
                    <a:pt x="0" y="4"/>
                    <a:pt x="4" y="0"/>
                    <a:pt x="9" y="0"/>
                  </a:cubicBezTo>
                  <a:cubicBezTo>
                    <a:pt x="9" y="0"/>
                    <a:pt x="9" y="0"/>
                    <a:pt x="9" y="0"/>
                  </a:cubicBezTo>
                  <a:cubicBezTo>
                    <a:pt x="14" y="0"/>
                    <a:pt x="19" y="5"/>
                    <a:pt x="19" y="10"/>
                  </a:cubicBezTo>
                  <a:cubicBezTo>
                    <a:pt x="19" y="10"/>
                    <a:pt x="19" y="11"/>
                    <a:pt x="19" y="11"/>
                  </a:cubicBezTo>
                  <a:cubicBezTo>
                    <a:pt x="18" y="18"/>
                    <a:pt x="13" y="24"/>
                    <a:pt x="7" y="26"/>
                  </a:cubicBezTo>
                  <a:cubicBezTo>
                    <a:pt x="7" y="26"/>
                    <a:pt x="7" y="26"/>
                    <a:pt x="7" y="26"/>
                  </a:cubicBezTo>
                  <a:cubicBezTo>
                    <a:pt x="6" y="26"/>
                    <a:pt x="6" y="26"/>
                    <a:pt x="5" y="26"/>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0"/>
            <p:cNvSpPr>
              <a:spLocks noEditPoints="1"/>
            </p:cNvSpPr>
            <p:nvPr/>
          </p:nvSpPr>
          <p:spPr bwMode="auto">
            <a:xfrm>
              <a:off x="3097213" y="2279650"/>
              <a:ext cx="312738" cy="147638"/>
            </a:xfrm>
            <a:custGeom>
              <a:avLst/>
              <a:gdLst>
                <a:gd name="T0" fmla="*/ 34 w 83"/>
                <a:gd name="T1" fmla="*/ 39 h 39"/>
                <a:gd name="T2" fmla="*/ 0 w 83"/>
                <a:gd name="T3" fmla="*/ 28 h 39"/>
                <a:gd name="T4" fmla="*/ 0 w 83"/>
                <a:gd name="T5" fmla="*/ 26 h 39"/>
                <a:gd name="T6" fmla="*/ 2 w 83"/>
                <a:gd name="T7" fmla="*/ 25 h 39"/>
                <a:gd name="T8" fmla="*/ 2 w 83"/>
                <a:gd name="T9" fmla="*/ 25 h 39"/>
                <a:gd name="T10" fmla="*/ 10 w 83"/>
                <a:gd name="T11" fmla="*/ 26 h 39"/>
                <a:gd name="T12" fmla="*/ 38 w 83"/>
                <a:gd name="T13" fmla="*/ 19 h 39"/>
                <a:gd name="T14" fmla="*/ 68 w 83"/>
                <a:gd name="T15" fmla="*/ 0 h 39"/>
                <a:gd name="T16" fmla="*/ 70 w 83"/>
                <a:gd name="T17" fmla="*/ 0 h 39"/>
                <a:gd name="T18" fmla="*/ 83 w 83"/>
                <a:gd name="T19" fmla="*/ 14 h 39"/>
                <a:gd name="T20" fmla="*/ 83 w 83"/>
                <a:gd name="T21" fmla="*/ 17 h 39"/>
                <a:gd name="T22" fmla="*/ 34 w 83"/>
                <a:gd name="T23" fmla="*/ 39 h 39"/>
                <a:gd name="T24" fmla="*/ 34 w 83"/>
                <a:gd name="T25" fmla="*/ 36 h 39"/>
                <a:gd name="T26" fmla="*/ 34 w 83"/>
                <a:gd name="T27" fmla="*/ 36 h 39"/>
                <a:gd name="T28" fmla="*/ 80 w 83"/>
                <a:gd name="T29" fmla="*/ 16 h 39"/>
                <a:gd name="T30" fmla="*/ 80 w 83"/>
                <a:gd name="T31" fmla="*/ 14 h 39"/>
                <a:gd name="T32" fmla="*/ 70 w 83"/>
                <a:gd name="T33" fmla="*/ 3 h 39"/>
                <a:gd name="T34" fmla="*/ 69 w 83"/>
                <a:gd name="T35" fmla="*/ 3 h 39"/>
                <a:gd name="T36" fmla="*/ 39 w 83"/>
                <a:gd name="T37" fmla="*/ 21 h 39"/>
                <a:gd name="T38" fmla="*/ 10 w 83"/>
                <a:gd name="T39" fmla="*/ 29 h 39"/>
                <a:gd name="T40" fmla="*/ 7 w 83"/>
                <a:gd name="T41" fmla="*/ 29 h 39"/>
                <a:gd name="T42" fmla="*/ 34 w 83"/>
                <a:gd name="T43" fmla="*/ 3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39">
                  <a:moveTo>
                    <a:pt x="34" y="39"/>
                  </a:moveTo>
                  <a:cubicBezTo>
                    <a:pt x="22" y="39"/>
                    <a:pt x="9" y="35"/>
                    <a:pt x="0" y="28"/>
                  </a:cubicBezTo>
                  <a:cubicBezTo>
                    <a:pt x="0" y="27"/>
                    <a:pt x="0" y="26"/>
                    <a:pt x="0" y="26"/>
                  </a:cubicBezTo>
                  <a:cubicBezTo>
                    <a:pt x="1" y="25"/>
                    <a:pt x="2" y="25"/>
                    <a:pt x="2" y="25"/>
                  </a:cubicBezTo>
                  <a:cubicBezTo>
                    <a:pt x="2" y="25"/>
                    <a:pt x="2" y="25"/>
                    <a:pt x="2" y="25"/>
                  </a:cubicBezTo>
                  <a:cubicBezTo>
                    <a:pt x="5" y="26"/>
                    <a:pt x="7" y="26"/>
                    <a:pt x="10" y="26"/>
                  </a:cubicBezTo>
                  <a:cubicBezTo>
                    <a:pt x="20" y="26"/>
                    <a:pt x="30" y="24"/>
                    <a:pt x="38" y="19"/>
                  </a:cubicBezTo>
                  <a:cubicBezTo>
                    <a:pt x="46" y="12"/>
                    <a:pt x="56" y="2"/>
                    <a:pt x="68" y="0"/>
                  </a:cubicBezTo>
                  <a:cubicBezTo>
                    <a:pt x="69" y="0"/>
                    <a:pt x="69" y="0"/>
                    <a:pt x="70" y="0"/>
                  </a:cubicBezTo>
                  <a:cubicBezTo>
                    <a:pt x="77" y="0"/>
                    <a:pt x="83" y="6"/>
                    <a:pt x="83" y="14"/>
                  </a:cubicBezTo>
                  <a:cubicBezTo>
                    <a:pt x="83" y="15"/>
                    <a:pt x="83" y="16"/>
                    <a:pt x="83" y="17"/>
                  </a:cubicBezTo>
                  <a:cubicBezTo>
                    <a:pt x="77" y="36"/>
                    <a:pt x="49" y="39"/>
                    <a:pt x="34" y="39"/>
                  </a:cubicBezTo>
                  <a:close/>
                  <a:moveTo>
                    <a:pt x="34" y="36"/>
                  </a:moveTo>
                  <a:cubicBezTo>
                    <a:pt x="34" y="36"/>
                    <a:pt x="34" y="36"/>
                    <a:pt x="34" y="36"/>
                  </a:cubicBezTo>
                  <a:cubicBezTo>
                    <a:pt x="49" y="36"/>
                    <a:pt x="76" y="33"/>
                    <a:pt x="80" y="16"/>
                  </a:cubicBezTo>
                  <a:cubicBezTo>
                    <a:pt x="80" y="15"/>
                    <a:pt x="80" y="15"/>
                    <a:pt x="80" y="14"/>
                  </a:cubicBezTo>
                  <a:cubicBezTo>
                    <a:pt x="80" y="8"/>
                    <a:pt x="75" y="3"/>
                    <a:pt x="70" y="3"/>
                  </a:cubicBezTo>
                  <a:cubicBezTo>
                    <a:pt x="69" y="3"/>
                    <a:pt x="69" y="3"/>
                    <a:pt x="69" y="3"/>
                  </a:cubicBezTo>
                  <a:cubicBezTo>
                    <a:pt x="58" y="5"/>
                    <a:pt x="49" y="14"/>
                    <a:pt x="39" y="21"/>
                  </a:cubicBezTo>
                  <a:cubicBezTo>
                    <a:pt x="31" y="27"/>
                    <a:pt x="20" y="29"/>
                    <a:pt x="10" y="29"/>
                  </a:cubicBezTo>
                  <a:cubicBezTo>
                    <a:pt x="9" y="29"/>
                    <a:pt x="8" y="29"/>
                    <a:pt x="7" y="29"/>
                  </a:cubicBezTo>
                  <a:cubicBezTo>
                    <a:pt x="15" y="33"/>
                    <a:pt x="25" y="36"/>
                    <a:pt x="34" y="36"/>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1"/>
            <p:cNvSpPr>
              <a:spLocks/>
            </p:cNvSpPr>
            <p:nvPr/>
          </p:nvSpPr>
          <p:spPr bwMode="auto">
            <a:xfrm>
              <a:off x="3314700" y="2309813"/>
              <a:ext cx="68263" cy="68263"/>
            </a:xfrm>
            <a:custGeom>
              <a:avLst/>
              <a:gdLst>
                <a:gd name="T0" fmla="*/ 12 w 18"/>
                <a:gd name="T1" fmla="*/ 2 h 18"/>
                <a:gd name="T2" fmla="*/ 2 w 18"/>
                <a:gd name="T3" fmla="*/ 6 h 18"/>
                <a:gd name="T4" fmla="*/ 5 w 18"/>
                <a:gd name="T5" fmla="*/ 16 h 18"/>
                <a:gd name="T6" fmla="*/ 16 w 18"/>
                <a:gd name="T7" fmla="*/ 11 h 18"/>
                <a:gd name="T8" fmla="*/ 12 w 18"/>
                <a:gd name="T9" fmla="*/ 2 h 18"/>
              </a:gdLst>
              <a:ahLst/>
              <a:cxnLst>
                <a:cxn ang="0">
                  <a:pos x="T0" y="T1"/>
                </a:cxn>
                <a:cxn ang="0">
                  <a:pos x="T2" y="T3"/>
                </a:cxn>
                <a:cxn ang="0">
                  <a:pos x="T4" y="T5"/>
                </a:cxn>
                <a:cxn ang="0">
                  <a:pos x="T6" y="T7"/>
                </a:cxn>
                <a:cxn ang="0">
                  <a:pos x="T8" y="T9"/>
                </a:cxn>
              </a:cxnLst>
              <a:rect l="0" t="0" r="r" b="b"/>
              <a:pathLst>
                <a:path w="18" h="18">
                  <a:moveTo>
                    <a:pt x="12" y="2"/>
                  </a:moveTo>
                  <a:cubicBezTo>
                    <a:pt x="8" y="0"/>
                    <a:pt x="3" y="2"/>
                    <a:pt x="2" y="6"/>
                  </a:cubicBezTo>
                  <a:cubicBezTo>
                    <a:pt x="0" y="10"/>
                    <a:pt x="1" y="14"/>
                    <a:pt x="5" y="16"/>
                  </a:cubicBezTo>
                  <a:cubicBezTo>
                    <a:pt x="9" y="18"/>
                    <a:pt x="15" y="15"/>
                    <a:pt x="16" y="11"/>
                  </a:cubicBezTo>
                  <a:cubicBezTo>
                    <a:pt x="18" y="7"/>
                    <a:pt x="16" y="4"/>
                    <a:pt x="12" y="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p:cNvSpPr>
              <a:spLocks/>
            </p:cNvSpPr>
            <p:nvPr/>
          </p:nvSpPr>
          <p:spPr bwMode="auto">
            <a:xfrm>
              <a:off x="3119438" y="2355850"/>
              <a:ext cx="206375" cy="44450"/>
            </a:xfrm>
            <a:custGeom>
              <a:avLst/>
              <a:gdLst>
                <a:gd name="T0" fmla="*/ 1 w 55"/>
                <a:gd name="T1" fmla="*/ 10 h 12"/>
                <a:gd name="T2" fmla="*/ 1 w 55"/>
                <a:gd name="T3" fmla="*/ 10 h 12"/>
                <a:gd name="T4" fmla="*/ 0 w 55"/>
                <a:gd name="T5" fmla="*/ 8 h 12"/>
                <a:gd name="T6" fmla="*/ 2 w 55"/>
                <a:gd name="T7" fmla="*/ 7 h 12"/>
                <a:gd name="T8" fmla="*/ 23 w 55"/>
                <a:gd name="T9" fmla="*/ 9 h 12"/>
                <a:gd name="T10" fmla="*/ 52 w 55"/>
                <a:gd name="T11" fmla="*/ 0 h 12"/>
                <a:gd name="T12" fmla="*/ 54 w 55"/>
                <a:gd name="T13" fmla="*/ 0 h 12"/>
                <a:gd name="T14" fmla="*/ 54 w 55"/>
                <a:gd name="T15" fmla="*/ 2 h 12"/>
                <a:gd name="T16" fmla="*/ 23 w 55"/>
                <a:gd name="T17" fmla="*/ 12 h 12"/>
                <a:gd name="T18" fmla="*/ 1 w 55"/>
                <a:gd name="T19"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12">
                  <a:moveTo>
                    <a:pt x="1" y="10"/>
                  </a:moveTo>
                  <a:cubicBezTo>
                    <a:pt x="1" y="10"/>
                    <a:pt x="1" y="10"/>
                    <a:pt x="1" y="10"/>
                  </a:cubicBezTo>
                  <a:cubicBezTo>
                    <a:pt x="1" y="10"/>
                    <a:pt x="0" y="9"/>
                    <a:pt x="0" y="8"/>
                  </a:cubicBezTo>
                  <a:cubicBezTo>
                    <a:pt x="1" y="7"/>
                    <a:pt x="1" y="7"/>
                    <a:pt x="2" y="7"/>
                  </a:cubicBezTo>
                  <a:cubicBezTo>
                    <a:pt x="2" y="7"/>
                    <a:pt x="12" y="9"/>
                    <a:pt x="23" y="9"/>
                  </a:cubicBezTo>
                  <a:cubicBezTo>
                    <a:pt x="33" y="9"/>
                    <a:pt x="45" y="7"/>
                    <a:pt x="52" y="0"/>
                  </a:cubicBezTo>
                  <a:cubicBezTo>
                    <a:pt x="53" y="0"/>
                    <a:pt x="54" y="0"/>
                    <a:pt x="54" y="0"/>
                  </a:cubicBezTo>
                  <a:cubicBezTo>
                    <a:pt x="55" y="1"/>
                    <a:pt x="55" y="2"/>
                    <a:pt x="54" y="2"/>
                  </a:cubicBezTo>
                  <a:cubicBezTo>
                    <a:pt x="46" y="10"/>
                    <a:pt x="34" y="12"/>
                    <a:pt x="23" y="12"/>
                  </a:cubicBezTo>
                  <a:cubicBezTo>
                    <a:pt x="11" y="12"/>
                    <a:pt x="2" y="10"/>
                    <a:pt x="1" y="10"/>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3"/>
            <p:cNvSpPr>
              <a:spLocks/>
            </p:cNvSpPr>
            <p:nvPr/>
          </p:nvSpPr>
          <p:spPr bwMode="auto">
            <a:xfrm>
              <a:off x="1485900" y="2513013"/>
              <a:ext cx="217488" cy="87313"/>
            </a:xfrm>
            <a:custGeom>
              <a:avLst/>
              <a:gdLst>
                <a:gd name="T0" fmla="*/ 28 w 58"/>
                <a:gd name="T1" fmla="*/ 2 h 23"/>
                <a:gd name="T2" fmla="*/ 0 w 58"/>
                <a:gd name="T3" fmla="*/ 11 h 23"/>
                <a:gd name="T4" fmla="*/ 7 w 58"/>
                <a:gd name="T5" fmla="*/ 18 h 23"/>
                <a:gd name="T6" fmla="*/ 20 w 58"/>
                <a:gd name="T7" fmla="*/ 23 h 23"/>
                <a:gd name="T8" fmla="*/ 35 w 58"/>
                <a:gd name="T9" fmla="*/ 17 h 23"/>
                <a:gd name="T10" fmla="*/ 58 w 58"/>
                <a:gd name="T11" fmla="*/ 13 h 23"/>
                <a:gd name="T12" fmla="*/ 28 w 58"/>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58" h="23">
                  <a:moveTo>
                    <a:pt x="28" y="2"/>
                  </a:moveTo>
                  <a:cubicBezTo>
                    <a:pt x="19" y="4"/>
                    <a:pt x="10" y="12"/>
                    <a:pt x="0" y="11"/>
                  </a:cubicBezTo>
                  <a:cubicBezTo>
                    <a:pt x="3" y="12"/>
                    <a:pt x="5" y="16"/>
                    <a:pt x="7" y="18"/>
                  </a:cubicBezTo>
                  <a:cubicBezTo>
                    <a:pt x="11" y="21"/>
                    <a:pt x="16" y="23"/>
                    <a:pt x="20" y="23"/>
                  </a:cubicBezTo>
                  <a:cubicBezTo>
                    <a:pt x="26" y="23"/>
                    <a:pt x="30" y="20"/>
                    <a:pt x="35" y="17"/>
                  </a:cubicBezTo>
                  <a:cubicBezTo>
                    <a:pt x="41" y="13"/>
                    <a:pt x="52" y="9"/>
                    <a:pt x="58" y="13"/>
                  </a:cubicBezTo>
                  <a:cubicBezTo>
                    <a:pt x="54" y="5"/>
                    <a:pt x="37" y="0"/>
                    <a:pt x="28" y="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04"/>
            <p:cNvSpPr>
              <a:spLocks/>
            </p:cNvSpPr>
            <p:nvPr/>
          </p:nvSpPr>
          <p:spPr bwMode="auto">
            <a:xfrm>
              <a:off x="1568450" y="2017713"/>
              <a:ext cx="90488" cy="179388"/>
            </a:xfrm>
            <a:custGeom>
              <a:avLst/>
              <a:gdLst>
                <a:gd name="T0" fmla="*/ 20 w 24"/>
                <a:gd name="T1" fmla="*/ 21 h 48"/>
                <a:gd name="T2" fmla="*/ 6 w 24"/>
                <a:gd name="T3" fmla="*/ 0 h 48"/>
                <a:gd name="T4" fmla="*/ 2 w 24"/>
                <a:gd name="T5" fmla="*/ 7 h 48"/>
                <a:gd name="T6" fmla="*/ 1 w 24"/>
                <a:gd name="T7" fmla="*/ 19 h 48"/>
                <a:gd name="T8" fmla="*/ 9 w 24"/>
                <a:gd name="T9" fmla="*/ 30 h 48"/>
                <a:gd name="T10" fmla="*/ 18 w 24"/>
                <a:gd name="T11" fmla="*/ 48 h 48"/>
                <a:gd name="T12" fmla="*/ 20 w 24"/>
                <a:gd name="T13" fmla="*/ 21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20" y="21"/>
                  </a:moveTo>
                  <a:cubicBezTo>
                    <a:pt x="17" y="14"/>
                    <a:pt x="8" y="8"/>
                    <a:pt x="6" y="0"/>
                  </a:cubicBezTo>
                  <a:cubicBezTo>
                    <a:pt x="6" y="2"/>
                    <a:pt x="3" y="5"/>
                    <a:pt x="2" y="7"/>
                  </a:cubicBezTo>
                  <a:cubicBezTo>
                    <a:pt x="0" y="11"/>
                    <a:pt x="0" y="15"/>
                    <a:pt x="1" y="19"/>
                  </a:cubicBezTo>
                  <a:cubicBezTo>
                    <a:pt x="3" y="24"/>
                    <a:pt x="5" y="27"/>
                    <a:pt x="9" y="30"/>
                  </a:cubicBezTo>
                  <a:cubicBezTo>
                    <a:pt x="14" y="34"/>
                    <a:pt x="20" y="42"/>
                    <a:pt x="18" y="48"/>
                  </a:cubicBezTo>
                  <a:cubicBezTo>
                    <a:pt x="24" y="43"/>
                    <a:pt x="24" y="28"/>
                    <a:pt x="20" y="21"/>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05"/>
            <p:cNvSpPr>
              <a:spLocks/>
            </p:cNvSpPr>
            <p:nvPr/>
          </p:nvSpPr>
          <p:spPr bwMode="auto">
            <a:xfrm>
              <a:off x="935038" y="2076450"/>
              <a:ext cx="65088" cy="185738"/>
            </a:xfrm>
            <a:custGeom>
              <a:avLst/>
              <a:gdLst>
                <a:gd name="T0" fmla="*/ 0 w 17"/>
                <a:gd name="T1" fmla="*/ 26 h 49"/>
                <a:gd name="T2" fmla="*/ 3 w 17"/>
                <a:gd name="T3" fmla="*/ 0 h 49"/>
                <a:gd name="T4" fmla="*/ 10 w 17"/>
                <a:gd name="T5" fmla="*/ 5 h 49"/>
                <a:gd name="T6" fmla="*/ 16 w 17"/>
                <a:gd name="T7" fmla="*/ 15 h 49"/>
                <a:gd name="T8" fmla="*/ 14 w 17"/>
                <a:gd name="T9" fmla="*/ 29 h 49"/>
                <a:gd name="T10" fmla="*/ 15 w 17"/>
                <a:gd name="T11" fmla="*/ 49 h 49"/>
                <a:gd name="T12" fmla="*/ 0 w 17"/>
                <a:gd name="T13" fmla="*/ 26 h 49"/>
              </a:gdLst>
              <a:ahLst/>
              <a:cxnLst>
                <a:cxn ang="0">
                  <a:pos x="T0" y="T1"/>
                </a:cxn>
                <a:cxn ang="0">
                  <a:pos x="T2" y="T3"/>
                </a:cxn>
                <a:cxn ang="0">
                  <a:pos x="T4" y="T5"/>
                </a:cxn>
                <a:cxn ang="0">
                  <a:pos x="T6" y="T7"/>
                </a:cxn>
                <a:cxn ang="0">
                  <a:pos x="T8" y="T9"/>
                </a:cxn>
                <a:cxn ang="0">
                  <a:pos x="T10" y="T11"/>
                </a:cxn>
                <a:cxn ang="0">
                  <a:pos x="T12" y="T13"/>
                </a:cxn>
              </a:cxnLst>
              <a:rect l="0" t="0" r="r" b="b"/>
              <a:pathLst>
                <a:path w="17" h="49">
                  <a:moveTo>
                    <a:pt x="0" y="26"/>
                  </a:moveTo>
                  <a:cubicBezTo>
                    <a:pt x="0" y="17"/>
                    <a:pt x="5" y="9"/>
                    <a:pt x="3" y="0"/>
                  </a:cubicBezTo>
                  <a:cubicBezTo>
                    <a:pt x="4" y="2"/>
                    <a:pt x="8" y="3"/>
                    <a:pt x="10" y="5"/>
                  </a:cubicBezTo>
                  <a:cubicBezTo>
                    <a:pt x="13" y="7"/>
                    <a:pt x="15" y="11"/>
                    <a:pt x="16" y="15"/>
                  </a:cubicBezTo>
                  <a:cubicBezTo>
                    <a:pt x="17" y="20"/>
                    <a:pt x="16" y="24"/>
                    <a:pt x="14" y="29"/>
                  </a:cubicBezTo>
                  <a:cubicBezTo>
                    <a:pt x="12" y="34"/>
                    <a:pt x="11" y="44"/>
                    <a:pt x="15" y="49"/>
                  </a:cubicBezTo>
                  <a:cubicBezTo>
                    <a:pt x="7" y="47"/>
                    <a:pt x="1" y="34"/>
                    <a:pt x="0" y="26"/>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6"/>
            <p:cNvSpPr>
              <a:spLocks/>
            </p:cNvSpPr>
            <p:nvPr/>
          </p:nvSpPr>
          <p:spPr bwMode="auto">
            <a:xfrm>
              <a:off x="2554288" y="2581275"/>
              <a:ext cx="68263" cy="187325"/>
            </a:xfrm>
            <a:custGeom>
              <a:avLst/>
              <a:gdLst>
                <a:gd name="T0" fmla="*/ 0 w 18"/>
                <a:gd name="T1" fmla="*/ 25 h 50"/>
                <a:gd name="T2" fmla="*/ 6 w 18"/>
                <a:gd name="T3" fmla="*/ 0 h 50"/>
                <a:gd name="T4" fmla="*/ 12 w 18"/>
                <a:gd name="T5" fmla="*/ 6 h 50"/>
                <a:gd name="T6" fmla="*/ 17 w 18"/>
                <a:gd name="T7" fmla="*/ 16 h 50"/>
                <a:gd name="T8" fmla="*/ 14 w 18"/>
                <a:gd name="T9" fmla="*/ 30 h 50"/>
                <a:gd name="T10" fmla="*/ 13 w 18"/>
                <a:gd name="T11" fmla="*/ 50 h 50"/>
                <a:gd name="T12" fmla="*/ 0 w 18"/>
                <a:gd name="T13" fmla="*/ 25 h 50"/>
              </a:gdLst>
              <a:ahLst/>
              <a:cxnLst>
                <a:cxn ang="0">
                  <a:pos x="T0" y="T1"/>
                </a:cxn>
                <a:cxn ang="0">
                  <a:pos x="T2" y="T3"/>
                </a:cxn>
                <a:cxn ang="0">
                  <a:pos x="T4" y="T5"/>
                </a:cxn>
                <a:cxn ang="0">
                  <a:pos x="T6" y="T7"/>
                </a:cxn>
                <a:cxn ang="0">
                  <a:pos x="T8" y="T9"/>
                </a:cxn>
                <a:cxn ang="0">
                  <a:pos x="T10" y="T11"/>
                </a:cxn>
                <a:cxn ang="0">
                  <a:pos x="T12" y="T13"/>
                </a:cxn>
              </a:cxnLst>
              <a:rect l="0" t="0" r="r" b="b"/>
              <a:pathLst>
                <a:path w="18" h="50">
                  <a:moveTo>
                    <a:pt x="0" y="25"/>
                  </a:moveTo>
                  <a:cubicBezTo>
                    <a:pt x="1" y="17"/>
                    <a:pt x="7" y="9"/>
                    <a:pt x="6" y="0"/>
                  </a:cubicBezTo>
                  <a:cubicBezTo>
                    <a:pt x="7" y="2"/>
                    <a:pt x="10" y="4"/>
                    <a:pt x="12" y="6"/>
                  </a:cubicBezTo>
                  <a:cubicBezTo>
                    <a:pt x="15" y="8"/>
                    <a:pt x="17" y="12"/>
                    <a:pt x="17" y="16"/>
                  </a:cubicBezTo>
                  <a:cubicBezTo>
                    <a:pt x="18" y="22"/>
                    <a:pt x="16" y="25"/>
                    <a:pt x="14" y="30"/>
                  </a:cubicBezTo>
                  <a:cubicBezTo>
                    <a:pt x="11" y="35"/>
                    <a:pt x="9" y="45"/>
                    <a:pt x="13" y="50"/>
                  </a:cubicBezTo>
                  <a:cubicBezTo>
                    <a:pt x="5" y="47"/>
                    <a:pt x="0" y="33"/>
                    <a:pt x="0" y="2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
            <p:cNvSpPr>
              <a:spLocks/>
            </p:cNvSpPr>
            <p:nvPr/>
          </p:nvSpPr>
          <p:spPr bwMode="auto">
            <a:xfrm>
              <a:off x="1565275" y="2600325"/>
              <a:ext cx="217488" cy="112713"/>
            </a:xfrm>
            <a:custGeom>
              <a:avLst/>
              <a:gdLst>
                <a:gd name="T0" fmla="*/ 25 w 58"/>
                <a:gd name="T1" fmla="*/ 5 h 30"/>
                <a:gd name="T2" fmla="*/ 0 w 58"/>
                <a:gd name="T3" fmla="*/ 24 h 30"/>
                <a:gd name="T4" fmla="*/ 9 w 58"/>
                <a:gd name="T5" fmla="*/ 28 h 30"/>
                <a:gd name="T6" fmla="*/ 23 w 58"/>
                <a:gd name="T7" fmla="*/ 29 h 30"/>
                <a:gd name="T8" fmla="*/ 36 w 58"/>
                <a:gd name="T9" fmla="*/ 18 h 30"/>
                <a:gd name="T10" fmla="*/ 58 w 58"/>
                <a:gd name="T11" fmla="*/ 7 h 30"/>
                <a:gd name="T12" fmla="*/ 25 w 58"/>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58" h="30">
                  <a:moveTo>
                    <a:pt x="25" y="5"/>
                  </a:moveTo>
                  <a:cubicBezTo>
                    <a:pt x="16" y="10"/>
                    <a:pt x="9" y="21"/>
                    <a:pt x="0" y="24"/>
                  </a:cubicBezTo>
                  <a:cubicBezTo>
                    <a:pt x="2" y="24"/>
                    <a:pt x="6" y="27"/>
                    <a:pt x="9" y="28"/>
                  </a:cubicBezTo>
                  <a:cubicBezTo>
                    <a:pt x="13" y="30"/>
                    <a:pt x="18" y="30"/>
                    <a:pt x="23" y="29"/>
                  </a:cubicBezTo>
                  <a:cubicBezTo>
                    <a:pt x="29" y="27"/>
                    <a:pt x="33" y="23"/>
                    <a:pt x="36" y="18"/>
                  </a:cubicBezTo>
                  <a:cubicBezTo>
                    <a:pt x="41" y="13"/>
                    <a:pt x="51" y="5"/>
                    <a:pt x="58" y="7"/>
                  </a:cubicBezTo>
                  <a:cubicBezTo>
                    <a:pt x="51" y="0"/>
                    <a:pt x="33" y="1"/>
                    <a:pt x="25" y="5"/>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08"/>
            <p:cNvSpPr>
              <a:spLocks/>
            </p:cNvSpPr>
            <p:nvPr/>
          </p:nvSpPr>
          <p:spPr bwMode="auto">
            <a:xfrm>
              <a:off x="1643063" y="1855788"/>
              <a:ext cx="87313" cy="274638"/>
            </a:xfrm>
            <a:custGeom>
              <a:avLst/>
              <a:gdLst>
                <a:gd name="T0" fmla="*/ 22 w 23"/>
                <a:gd name="T1" fmla="*/ 34 h 73"/>
                <a:gd name="T2" fmla="*/ 22 w 23"/>
                <a:gd name="T3" fmla="*/ 0 h 73"/>
                <a:gd name="T4" fmla="*/ 3 w 23"/>
                <a:gd name="T5" fmla="*/ 27 h 73"/>
                <a:gd name="T6" fmla="*/ 9 w 23"/>
                <a:gd name="T7" fmla="*/ 53 h 73"/>
                <a:gd name="T8" fmla="*/ 11 w 23"/>
                <a:gd name="T9" fmla="*/ 73 h 73"/>
                <a:gd name="T10" fmla="*/ 21 w 23"/>
                <a:gd name="T11" fmla="*/ 55 h 73"/>
                <a:gd name="T12" fmla="*/ 22 w 23"/>
                <a:gd name="T13" fmla="*/ 34 h 73"/>
              </a:gdLst>
              <a:ahLst/>
              <a:cxnLst>
                <a:cxn ang="0">
                  <a:pos x="T0" y="T1"/>
                </a:cxn>
                <a:cxn ang="0">
                  <a:pos x="T2" y="T3"/>
                </a:cxn>
                <a:cxn ang="0">
                  <a:pos x="T4" y="T5"/>
                </a:cxn>
                <a:cxn ang="0">
                  <a:pos x="T6" y="T7"/>
                </a:cxn>
                <a:cxn ang="0">
                  <a:pos x="T8" y="T9"/>
                </a:cxn>
                <a:cxn ang="0">
                  <a:pos x="T10" y="T11"/>
                </a:cxn>
                <a:cxn ang="0">
                  <a:pos x="T12" y="T13"/>
                </a:cxn>
              </a:cxnLst>
              <a:rect l="0" t="0" r="r" b="b"/>
              <a:pathLst>
                <a:path w="23" h="73">
                  <a:moveTo>
                    <a:pt x="22" y="34"/>
                  </a:moveTo>
                  <a:cubicBezTo>
                    <a:pt x="20" y="23"/>
                    <a:pt x="16" y="10"/>
                    <a:pt x="22" y="0"/>
                  </a:cubicBezTo>
                  <a:cubicBezTo>
                    <a:pt x="12" y="5"/>
                    <a:pt x="6" y="17"/>
                    <a:pt x="3" y="27"/>
                  </a:cubicBezTo>
                  <a:cubicBezTo>
                    <a:pt x="0" y="35"/>
                    <a:pt x="6" y="46"/>
                    <a:pt x="9" y="53"/>
                  </a:cubicBezTo>
                  <a:cubicBezTo>
                    <a:pt x="12" y="60"/>
                    <a:pt x="12" y="67"/>
                    <a:pt x="11" y="73"/>
                  </a:cubicBezTo>
                  <a:cubicBezTo>
                    <a:pt x="14" y="67"/>
                    <a:pt x="19" y="62"/>
                    <a:pt x="21" y="55"/>
                  </a:cubicBezTo>
                  <a:cubicBezTo>
                    <a:pt x="23" y="48"/>
                    <a:pt x="23" y="41"/>
                    <a:pt x="22" y="3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09"/>
            <p:cNvSpPr>
              <a:spLocks/>
            </p:cNvSpPr>
            <p:nvPr/>
          </p:nvSpPr>
          <p:spPr bwMode="auto">
            <a:xfrm>
              <a:off x="1025525" y="2100263"/>
              <a:ext cx="79375" cy="255588"/>
            </a:xfrm>
            <a:custGeom>
              <a:avLst/>
              <a:gdLst>
                <a:gd name="T0" fmla="*/ 2 w 21"/>
                <a:gd name="T1" fmla="*/ 32 h 68"/>
                <a:gd name="T2" fmla="*/ 2 w 21"/>
                <a:gd name="T3" fmla="*/ 32 h 68"/>
                <a:gd name="T4" fmla="*/ 9 w 21"/>
                <a:gd name="T5" fmla="*/ 18 h 68"/>
                <a:gd name="T6" fmla="*/ 13 w 21"/>
                <a:gd name="T7" fmla="*/ 0 h 68"/>
                <a:gd name="T8" fmla="*/ 21 w 21"/>
                <a:gd name="T9" fmla="*/ 24 h 68"/>
                <a:gd name="T10" fmla="*/ 8 w 21"/>
                <a:gd name="T11" fmla="*/ 68 h 68"/>
                <a:gd name="T12" fmla="*/ 3 w 21"/>
                <a:gd name="T13" fmla="*/ 51 h 68"/>
                <a:gd name="T14" fmla="*/ 2 w 21"/>
                <a:gd name="T15" fmla="*/ 32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8">
                  <a:moveTo>
                    <a:pt x="2" y="32"/>
                  </a:moveTo>
                  <a:cubicBezTo>
                    <a:pt x="2" y="32"/>
                    <a:pt x="2" y="32"/>
                    <a:pt x="2" y="32"/>
                  </a:cubicBezTo>
                  <a:cubicBezTo>
                    <a:pt x="3" y="27"/>
                    <a:pt x="7" y="23"/>
                    <a:pt x="9" y="18"/>
                  </a:cubicBezTo>
                  <a:cubicBezTo>
                    <a:pt x="12" y="12"/>
                    <a:pt x="14" y="6"/>
                    <a:pt x="13" y="0"/>
                  </a:cubicBezTo>
                  <a:cubicBezTo>
                    <a:pt x="16" y="4"/>
                    <a:pt x="21" y="15"/>
                    <a:pt x="21" y="24"/>
                  </a:cubicBezTo>
                  <a:cubicBezTo>
                    <a:pt x="21" y="39"/>
                    <a:pt x="6" y="51"/>
                    <a:pt x="8" y="68"/>
                  </a:cubicBezTo>
                  <a:cubicBezTo>
                    <a:pt x="7" y="62"/>
                    <a:pt x="4" y="56"/>
                    <a:pt x="3" y="51"/>
                  </a:cubicBezTo>
                  <a:cubicBezTo>
                    <a:pt x="1" y="45"/>
                    <a:pt x="0" y="38"/>
                    <a:pt x="2" y="32"/>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
            <p:cNvSpPr>
              <a:spLocks/>
            </p:cNvSpPr>
            <p:nvPr/>
          </p:nvSpPr>
          <p:spPr bwMode="auto">
            <a:xfrm>
              <a:off x="1112838" y="2359025"/>
              <a:ext cx="236538" cy="93663"/>
            </a:xfrm>
            <a:custGeom>
              <a:avLst/>
              <a:gdLst>
                <a:gd name="T0" fmla="*/ 29 w 63"/>
                <a:gd name="T1" fmla="*/ 4 h 25"/>
                <a:gd name="T2" fmla="*/ 30 w 63"/>
                <a:gd name="T3" fmla="*/ 4 h 25"/>
                <a:gd name="T4" fmla="*/ 45 w 63"/>
                <a:gd name="T5" fmla="*/ 4 h 25"/>
                <a:gd name="T6" fmla="*/ 63 w 63"/>
                <a:gd name="T7" fmla="*/ 0 h 25"/>
                <a:gd name="T8" fmla="*/ 45 w 63"/>
                <a:gd name="T9" fmla="*/ 17 h 25"/>
                <a:gd name="T10" fmla="*/ 0 w 63"/>
                <a:gd name="T11" fmla="*/ 25 h 25"/>
                <a:gd name="T12" fmla="*/ 13 w 63"/>
                <a:gd name="T13" fmla="*/ 13 h 25"/>
                <a:gd name="T14" fmla="*/ 29 w 63"/>
                <a:gd name="T15" fmla="*/ 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25">
                  <a:moveTo>
                    <a:pt x="29" y="4"/>
                  </a:moveTo>
                  <a:cubicBezTo>
                    <a:pt x="30" y="4"/>
                    <a:pt x="30" y="4"/>
                    <a:pt x="30" y="4"/>
                  </a:cubicBezTo>
                  <a:cubicBezTo>
                    <a:pt x="35" y="3"/>
                    <a:pt x="40" y="4"/>
                    <a:pt x="45" y="4"/>
                  </a:cubicBezTo>
                  <a:cubicBezTo>
                    <a:pt x="52" y="5"/>
                    <a:pt x="58" y="3"/>
                    <a:pt x="63" y="0"/>
                  </a:cubicBezTo>
                  <a:cubicBezTo>
                    <a:pt x="61" y="5"/>
                    <a:pt x="53" y="14"/>
                    <a:pt x="45" y="17"/>
                  </a:cubicBezTo>
                  <a:cubicBezTo>
                    <a:pt x="31" y="24"/>
                    <a:pt x="14" y="16"/>
                    <a:pt x="0" y="25"/>
                  </a:cubicBezTo>
                  <a:cubicBezTo>
                    <a:pt x="5" y="22"/>
                    <a:pt x="9" y="17"/>
                    <a:pt x="13" y="13"/>
                  </a:cubicBezTo>
                  <a:cubicBezTo>
                    <a:pt x="18" y="9"/>
                    <a:pt x="23" y="5"/>
                    <a:pt x="29" y="4"/>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1"/>
            <p:cNvSpPr>
              <a:spLocks/>
            </p:cNvSpPr>
            <p:nvPr/>
          </p:nvSpPr>
          <p:spPr bwMode="auto">
            <a:xfrm>
              <a:off x="3292475" y="2017713"/>
              <a:ext cx="123825" cy="190500"/>
            </a:xfrm>
            <a:custGeom>
              <a:avLst/>
              <a:gdLst>
                <a:gd name="T0" fmla="*/ 10 w 33"/>
                <a:gd name="T1" fmla="*/ 18 h 51"/>
                <a:gd name="T2" fmla="*/ 31 w 33"/>
                <a:gd name="T3" fmla="*/ 0 h 51"/>
                <a:gd name="T4" fmla="*/ 32 w 33"/>
                <a:gd name="T5" fmla="*/ 15 h 51"/>
                <a:gd name="T6" fmla="*/ 23 w 33"/>
                <a:gd name="T7" fmla="*/ 30 h 51"/>
                <a:gd name="T8" fmla="*/ 15 w 33"/>
                <a:gd name="T9" fmla="*/ 35 h 51"/>
                <a:gd name="T10" fmla="*/ 7 w 33"/>
                <a:gd name="T11" fmla="*/ 41 h 51"/>
                <a:gd name="T12" fmla="*/ 2 w 33"/>
                <a:gd name="T13" fmla="*/ 46 h 51"/>
                <a:gd name="T14" fmla="*/ 0 w 33"/>
                <a:gd name="T15" fmla="*/ 51 h 51"/>
                <a:gd name="T16" fmla="*/ 1 w 33"/>
                <a:gd name="T17" fmla="*/ 43 h 51"/>
                <a:gd name="T18" fmla="*/ 3 w 33"/>
                <a:gd name="T19" fmla="*/ 32 h 51"/>
                <a:gd name="T20" fmla="*/ 6 w 33"/>
                <a:gd name="T21" fmla="*/ 25 h 51"/>
                <a:gd name="T22" fmla="*/ 10 w 33"/>
                <a:gd name="T23"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51">
                  <a:moveTo>
                    <a:pt x="10" y="18"/>
                  </a:moveTo>
                  <a:cubicBezTo>
                    <a:pt x="17" y="12"/>
                    <a:pt x="27" y="10"/>
                    <a:pt x="31" y="0"/>
                  </a:cubicBezTo>
                  <a:cubicBezTo>
                    <a:pt x="32" y="5"/>
                    <a:pt x="33" y="10"/>
                    <a:pt x="32" y="15"/>
                  </a:cubicBezTo>
                  <a:cubicBezTo>
                    <a:pt x="31" y="21"/>
                    <a:pt x="27" y="26"/>
                    <a:pt x="23" y="30"/>
                  </a:cubicBezTo>
                  <a:cubicBezTo>
                    <a:pt x="21" y="32"/>
                    <a:pt x="18" y="34"/>
                    <a:pt x="15" y="35"/>
                  </a:cubicBezTo>
                  <a:cubicBezTo>
                    <a:pt x="12" y="37"/>
                    <a:pt x="9" y="39"/>
                    <a:pt x="7" y="41"/>
                  </a:cubicBezTo>
                  <a:cubicBezTo>
                    <a:pt x="5" y="43"/>
                    <a:pt x="3" y="44"/>
                    <a:pt x="2" y="46"/>
                  </a:cubicBezTo>
                  <a:cubicBezTo>
                    <a:pt x="1" y="47"/>
                    <a:pt x="1" y="49"/>
                    <a:pt x="0" y="51"/>
                  </a:cubicBezTo>
                  <a:cubicBezTo>
                    <a:pt x="0" y="48"/>
                    <a:pt x="0" y="46"/>
                    <a:pt x="1" y="43"/>
                  </a:cubicBezTo>
                  <a:cubicBezTo>
                    <a:pt x="1" y="40"/>
                    <a:pt x="2" y="36"/>
                    <a:pt x="3" y="32"/>
                  </a:cubicBezTo>
                  <a:cubicBezTo>
                    <a:pt x="4" y="30"/>
                    <a:pt x="5" y="27"/>
                    <a:pt x="6" y="25"/>
                  </a:cubicBezTo>
                  <a:cubicBezTo>
                    <a:pt x="7" y="22"/>
                    <a:pt x="8" y="20"/>
                    <a:pt x="10" y="18"/>
                  </a:cubicBezTo>
                </a:path>
              </a:pathLst>
            </a:custGeom>
            <a:solidFill>
              <a:srgbClr val="521C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7" name="组合 186"/>
          <p:cNvGrpSpPr/>
          <p:nvPr/>
        </p:nvGrpSpPr>
        <p:grpSpPr>
          <a:xfrm>
            <a:off x="786190" y="349845"/>
            <a:ext cx="2278373" cy="461665"/>
            <a:chOff x="492930" y="349845"/>
            <a:chExt cx="2278373" cy="461665"/>
          </a:xfrm>
        </p:grpSpPr>
        <p:sp>
          <p:nvSpPr>
            <p:cNvPr id="114" name="文本框 113"/>
            <p:cNvSpPr txBox="1"/>
            <p:nvPr/>
          </p:nvSpPr>
          <p:spPr>
            <a:xfrm>
              <a:off x="788777" y="349845"/>
              <a:ext cx="1686680"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Contents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173"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68"/>
            <p:cNvSpPr>
              <a:spLocks/>
            </p:cNvSpPr>
            <p:nvPr/>
          </p:nvSpPr>
          <p:spPr bwMode="auto">
            <a:xfrm>
              <a:off x="2498253"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8" name="矩形 177"/>
          <p:cNvSpPr/>
          <p:nvPr/>
        </p:nvSpPr>
        <p:spPr>
          <a:xfrm>
            <a:off x="0" y="0"/>
            <a:ext cx="12192000" cy="6870878"/>
          </a:xfrm>
          <a:custGeom>
            <a:avLst/>
            <a:gdLst>
              <a:gd name="connsiteX0" fmla="*/ 0 w 7877577"/>
              <a:gd name="connsiteY0" fmla="*/ 0 h 6858000"/>
              <a:gd name="connsiteX1" fmla="*/ 7877577 w 7877577"/>
              <a:gd name="connsiteY1" fmla="*/ 0 h 6858000"/>
              <a:gd name="connsiteX2" fmla="*/ 7877577 w 7877577"/>
              <a:gd name="connsiteY2" fmla="*/ 6858000 h 6858000"/>
              <a:gd name="connsiteX3" fmla="*/ 0 w 7877577"/>
              <a:gd name="connsiteY3" fmla="*/ 6858000 h 6858000"/>
              <a:gd name="connsiteX4" fmla="*/ 0 w 7877577"/>
              <a:gd name="connsiteY4" fmla="*/ 0 h 6858000"/>
              <a:gd name="connsiteX0" fmla="*/ 3103809 w 10981386"/>
              <a:gd name="connsiteY0" fmla="*/ 0 h 6883757"/>
              <a:gd name="connsiteX1" fmla="*/ 10981386 w 10981386"/>
              <a:gd name="connsiteY1" fmla="*/ 0 h 6883757"/>
              <a:gd name="connsiteX2" fmla="*/ 10981386 w 10981386"/>
              <a:gd name="connsiteY2" fmla="*/ 6858000 h 6883757"/>
              <a:gd name="connsiteX3" fmla="*/ 0 w 10981386"/>
              <a:gd name="connsiteY3" fmla="*/ 6883757 h 6883757"/>
              <a:gd name="connsiteX4" fmla="*/ 3103809 w 10981386"/>
              <a:gd name="connsiteY4" fmla="*/ 0 h 6883757"/>
              <a:gd name="connsiteX0" fmla="*/ 3103809 w 10981386"/>
              <a:gd name="connsiteY0" fmla="*/ 0 h 6883757"/>
              <a:gd name="connsiteX1" fmla="*/ 10981386 w 10981386"/>
              <a:gd name="connsiteY1" fmla="*/ 0 h 6883757"/>
              <a:gd name="connsiteX2" fmla="*/ 10981386 w 10981386"/>
              <a:gd name="connsiteY2" fmla="*/ 6858000 h 6883757"/>
              <a:gd name="connsiteX3" fmla="*/ 0 w 10981386"/>
              <a:gd name="connsiteY3" fmla="*/ 6883757 h 6883757"/>
              <a:gd name="connsiteX4" fmla="*/ 3103809 w 10981386"/>
              <a:gd name="connsiteY4" fmla="*/ 0 h 6883757"/>
              <a:gd name="connsiteX0" fmla="*/ 4250029 w 10981386"/>
              <a:gd name="connsiteY0" fmla="*/ 0 h 6896636"/>
              <a:gd name="connsiteX1" fmla="*/ 10981386 w 10981386"/>
              <a:gd name="connsiteY1" fmla="*/ 12879 h 6896636"/>
              <a:gd name="connsiteX2" fmla="*/ 10981386 w 10981386"/>
              <a:gd name="connsiteY2" fmla="*/ 6870879 h 6896636"/>
              <a:gd name="connsiteX3" fmla="*/ 0 w 10981386"/>
              <a:gd name="connsiteY3" fmla="*/ 6896636 h 6896636"/>
              <a:gd name="connsiteX4" fmla="*/ 4250029 w 10981386"/>
              <a:gd name="connsiteY4" fmla="*/ 0 h 6896636"/>
              <a:gd name="connsiteX0" fmla="*/ 4250029 w 10981386"/>
              <a:gd name="connsiteY0" fmla="*/ 0 h 6896636"/>
              <a:gd name="connsiteX1" fmla="*/ 10981386 w 10981386"/>
              <a:gd name="connsiteY1" fmla="*/ 12879 h 6896636"/>
              <a:gd name="connsiteX2" fmla="*/ 10981386 w 10981386"/>
              <a:gd name="connsiteY2" fmla="*/ 6870879 h 6896636"/>
              <a:gd name="connsiteX3" fmla="*/ 0 w 10981386"/>
              <a:gd name="connsiteY3" fmla="*/ 6896636 h 6896636"/>
              <a:gd name="connsiteX4" fmla="*/ 4250029 w 10981386"/>
              <a:gd name="connsiteY4" fmla="*/ 0 h 6896636"/>
              <a:gd name="connsiteX0" fmla="*/ 2730322 w 10981386"/>
              <a:gd name="connsiteY0" fmla="*/ 12879 h 6883757"/>
              <a:gd name="connsiteX1" fmla="*/ 10981386 w 10981386"/>
              <a:gd name="connsiteY1" fmla="*/ 0 h 6883757"/>
              <a:gd name="connsiteX2" fmla="*/ 10981386 w 10981386"/>
              <a:gd name="connsiteY2" fmla="*/ 6858000 h 6883757"/>
              <a:gd name="connsiteX3" fmla="*/ 0 w 10981386"/>
              <a:gd name="connsiteY3" fmla="*/ 6883757 h 6883757"/>
              <a:gd name="connsiteX4" fmla="*/ 2730322 w 10981386"/>
              <a:gd name="connsiteY4" fmla="*/ 12879 h 6883757"/>
              <a:gd name="connsiteX0" fmla="*/ 2730322 w 10981386"/>
              <a:gd name="connsiteY0" fmla="*/ 12879 h 6883757"/>
              <a:gd name="connsiteX1" fmla="*/ 10981386 w 10981386"/>
              <a:gd name="connsiteY1" fmla="*/ 0 h 6883757"/>
              <a:gd name="connsiteX2" fmla="*/ 10981386 w 10981386"/>
              <a:gd name="connsiteY2" fmla="*/ 6858000 h 6883757"/>
              <a:gd name="connsiteX3" fmla="*/ 0 w 10981386"/>
              <a:gd name="connsiteY3" fmla="*/ 6883757 h 6883757"/>
              <a:gd name="connsiteX4" fmla="*/ 2730322 w 10981386"/>
              <a:gd name="connsiteY4" fmla="*/ 12879 h 6883757"/>
              <a:gd name="connsiteX0" fmla="*/ 3940936 w 12192000"/>
              <a:gd name="connsiteY0" fmla="*/ 12879 h 6870878"/>
              <a:gd name="connsiteX1" fmla="*/ 12192000 w 12192000"/>
              <a:gd name="connsiteY1" fmla="*/ 0 h 6870878"/>
              <a:gd name="connsiteX2" fmla="*/ 12192000 w 12192000"/>
              <a:gd name="connsiteY2" fmla="*/ 6858000 h 6870878"/>
              <a:gd name="connsiteX3" fmla="*/ 0 w 12192000"/>
              <a:gd name="connsiteY3" fmla="*/ 6870878 h 6870878"/>
              <a:gd name="connsiteX4" fmla="*/ 3940936 w 12192000"/>
              <a:gd name="connsiteY4" fmla="*/ 12879 h 6870878"/>
              <a:gd name="connsiteX0" fmla="*/ 3902300 w 12192000"/>
              <a:gd name="connsiteY0" fmla="*/ 0 h 6870878"/>
              <a:gd name="connsiteX1" fmla="*/ 12192000 w 12192000"/>
              <a:gd name="connsiteY1" fmla="*/ 0 h 6870878"/>
              <a:gd name="connsiteX2" fmla="*/ 12192000 w 12192000"/>
              <a:gd name="connsiteY2" fmla="*/ 6858000 h 6870878"/>
              <a:gd name="connsiteX3" fmla="*/ 0 w 12192000"/>
              <a:gd name="connsiteY3" fmla="*/ 6870878 h 6870878"/>
              <a:gd name="connsiteX4" fmla="*/ 3902300 w 12192000"/>
              <a:gd name="connsiteY4" fmla="*/ 0 h 6870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70878">
                <a:moveTo>
                  <a:pt x="3902300" y="0"/>
                </a:moveTo>
                <a:lnTo>
                  <a:pt x="12192000" y="0"/>
                </a:lnTo>
                <a:lnTo>
                  <a:pt x="12192000" y="6858000"/>
                </a:lnTo>
                <a:lnTo>
                  <a:pt x="0" y="6870878"/>
                </a:lnTo>
                <a:cubicBezTo>
                  <a:pt x="4177048" y="5864180"/>
                  <a:pt x="5160137" y="2474890"/>
                  <a:pt x="3902300" y="0"/>
                </a:cubicBezTo>
                <a:close/>
              </a:path>
            </a:pathLst>
          </a:custGeom>
          <a:blipFill>
            <a:blip r:embed="rId2"/>
            <a:stretch>
              <a:fillRect/>
            </a:stretch>
          </a:blipFill>
          <a:ln>
            <a:noFill/>
          </a:ln>
          <a:effectLst>
            <a:outerShdw blurRad="139700" dist="38100" dir="10800000" algn="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08" name="任意多边形 207"/>
          <p:cNvSpPr/>
          <p:nvPr/>
        </p:nvSpPr>
        <p:spPr>
          <a:xfrm>
            <a:off x="5353542" y="1761531"/>
            <a:ext cx="3950786" cy="3877853"/>
          </a:xfrm>
          <a:custGeom>
            <a:avLst/>
            <a:gdLst>
              <a:gd name="connsiteX0" fmla="*/ 2005201 w 3950786"/>
              <a:gd name="connsiteY0" fmla="*/ 38240 h 3877853"/>
              <a:gd name="connsiteX1" fmla="*/ 3935601 w 3950786"/>
              <a:gd name="connsiteY1" fmla="*/ 1983155 h 3877853"/>
              <a:gd name="connsiteX2" fmla="*/ 2861544 w 3950786"/>
              <a:gd name="connsiteY2" fmla="*/ 2563726 h 3877853"/>
              <a:gd name="connsiteX3" fmla="*/ 2048744 w 3950786"/>
              <a:gd name="connsiteY3" fmla="*/ 3231383 h 3877853"/>
              <a:gd name="connsiteX4" fmla="*/ 1279487 w 3950786"/>
              <a:gd name="connsiteY4" fmla="*/ 3028183 h 3877853"/>
              <a:gd name="connsiteX5" fmla="*/ 2229 w 3950786"/>
              <a:gd name="connsiteY5" fmla="*/ 3855498 h 3877853"/>
              <a:gd name="connsiteX6" fmla="*/ 974687 w 3950786"/>
              <a:gd name="connsiteY6" fmla="*/ 1983155 h 3877853"/>
              <a:gd name="connsiteX7" fmla="*/ 1148858 w 3950786"/>
              <a:gd name="connsiteY7" fmla="*/ 792983 h 3877853"/>
              <a:gd name="connsiteX8" fmla="*/ 2005201 w 3950786"/>
              <a:gd name="connsiteY8" fmla="*/ 38240 h 387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50786" h="3877853">
                <a:moveTo>
                  <a:pt x="2005201" y="38240"/>
                </a:moveTo>
                <a:cubicBezTo>
                  <a:pt x="2469658" y="236602"/>
                  <a:pt x="3792877" y="1562241"/>
                  <a:pt x="3935601" y="1983155"/>
                </a:cubicBezTo>
                <a:cubicBezTo>
                  <a:pt x="4078325" y="2404069"/>
                  <a:pt x="3176020" y="2355688"/>
                  <a:pt x="2861544" y="2563726"/>
                </a:cubicBezTo>
                <a:cubicBezTo>
                  <a:pt x="2547068" y="2771764"/>
                  <a:pt x="2312420" y="3153974"/>
                  <a:pt x="2048744" y="3231383"/>
                </a:cubicBezTo>
                <a:cubicBezTo>
                  <a:pt x="1785068" y="3308792"/>
                  <a:pt x="1620573" y="2924164"/>
                  <a:pt x="1279487" y="3028183"/>
                </a:cubicBezTo>
                <a:cubicBezTo>
                  <a:pt x="938401" y="3132202"/>
                  <a:pt x="53029" y="4029669"/>
                  <a:pt x="2229" y="3855498"/>
                </a:cubicBezTo>
                <a:cubicBezTo>
                  <a:pt x="-48571" y="3681327"/>
                  <a:pt x="783582" y="2493574"/>
                  <a:pt x="974687" y="1983155"/>
                </a:cubicBezTo>
                <a:cubicBezTo>
                  <a:pt x="1165792" y="1472736"/>
                  <a:pt x="979525" y="1124392"/>
                  <a:pt x="1148858" y="792983"/>
                </a:cubicBezTo>
                <a:cubicBezTo>
                  <a:pt x="1318191" y="461574"/>
                  <a:pt x="1540744" y="-160122"/>
                  <a:pt x="2005201" y="38240"/>
                </a:cubicBezTo>
                <a:close/>
              </a:path>
            </a:pathLst>
          </a:cu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181" name="组合 180"/>
          <p:cNvGrpSpPr/>
          <p:nvPr/>
        </p:nvGrpSpPr>
        <p:grpSpPr>
          <a:xfrm>
            <a:off x="6481389" y="612922"/>
            <a:ext cx="1840153" cy="1840153"/>
            <a:chOff x="6014919" y="862973"/>
            <a:chExt cx="2301722" cy="2301722"/>
          </a:xfrm>
          <a:effectLst>
            <a:outerShdw blurRad="63500" sx="102000" sy="102000" algn="ctr" rotWithShape="0">
              <a:prstClr val="black">
                <a:alpha val="40000"/>
              </a:prstClr>
            </a:outerShdw>
          </a:effectLst>
        </p:grpSpPr>
        <p:grpSp>
          <p:nvGrpSpPr>
            <p:cNvPr id="182" name="组合 181"/>
            <p:cNvGrpSpPr/>
            <p:nvPr/>
          </p:nvGrpSpPr>
          <p:grpSpPr>
            <a:xfrm>
              <a:off x="6014919" y="862973"/>
              <a:ext cx="2301722" cy="2301722"/>
              <a:chOff x="579929" y="1443401"/>
              <a:chExt cx="2193761" cy="2193761"/>
            </a:xfrm>
          </p:grpSpPr>
          <p:sp>
            <p:nvSpPr>
              <p:cNvPr id="185" name="椭圆 184"/>
              <p:cNvSpPr/>
              <p:nvPr/>
            </p:nvSpPr>
            <p:spPr>
              <a:xfrm>
                <a:off x="701572" y="1564763"/>
                <a:ext cx="1951038" cy="1951038"/>
              </a:xfrm>
              <a:prstGeom prst="ellipse">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86" name="椭圆 185"/>
              <p:cNvSpPr/>
              <p:nvPr/>
            </p:nvSpPr>
            <p:spPr>
              <a:xfrm>
                <a:off x="579929" y="1443401"/>
                <a:ext cx="2193761" cy="2193761"/>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183" name="文本框 182"/>
            <p:cNvSpPr txBox="1"/>
            <p:nvPr/>
          </p:nvSpPr>
          <p:spPr>
            <a:xfrm>
              <a:off x="6433721" y="1366153"/>
              <a:ext cx="1464115" cy="577465"/>
            </a:xfrm>
            <a:prstGeom prst="rect">
              <a:avLst/>
            </a:prstGeom>
            <a:noFill/>
          </p:spPr>
          <p:txBody>
            <a:bodyPr wrap="none" rtlCol="0">
              <a:spAutoFit/>
            </a:bodyPr>
            <a:lstStyle/>
            <a:p>
              <a:r>
                <a:rPr lang="en-US" altLang="zh-CN" sz="2400" dirty="0" smtClean="0">
                  <a:solidFill>
                    <a:srgbClr val="C00000"/>
                  </a:solidFill>
                  <a:latin typeface="Showcard Gothic" panose="04020904020102020604" pitchFamily="82" charset="0"/>
                </a:rPr>
                <a:t>PART </a:t>
              </a:r>
              <a:r>
                <a:rPr lang="en-US" altLang="zh-CN" sz="2400" dirty="0">
                  <a:solidFill>
                    <a:srgbClr val="C00000"/>
                  </a:solidFill>
                  <a:latin typeface="Showcard Gothic" panose="04020904020102020604" pitchFamily="82" charset="0"/>
                </a:rPr>
                <a:t>1</a:t>
              </a:r>
              <a:endParaRPr lang="zh-CN" altLang="en-US" sz="2400" dirty="0">
                <a:solidFill>
                  <a:srgbClr val="C00000"/>
                </a:solidFill>
                <a:latin typeface="Showcard Gothic" panose="04020904020102020604" pitchFamily="82" charset="0"/>
              </a:endParaRPr>
            </a:p>
          </p:txBody>
        </p:sp>
        <p:sp>
          <p:nvSpPr>
            <p:cNvPr id="184" name="矩形 183"/>
            <p:cNvSpPr/>
            <p:nvPr/>
          </p:nvSpPr>
          <p:spPr>
            <a:xfrm>
              <a:off x="6319958" y="1890325"/>
              <a:ext cx="1663149" cy="600164"/>
            </a:xfrm>
            <a:prstGeom prst="rect">
              <a:avLst/>
            </a:prstGeom>
          </p:spPr>
          <p:txBody>
            <a:bodyPr wrap="square">
              <a:spAutoFit/>
            </a:bodyPr>
            <a:lstStyle/>
            <a:p>
              <a:pPr algn="ctr"/>
              <a:r>
                <a:rPr lang="en-US" altLang="zh-CN" sz="1100" dirty="0"/>
                <a:t>Supporters say that the ease of use of presentation </a:t>
              </a:r>
              <a:r>
                <a:rPr lang="en-US" altLang="zh-CN" sz="1100" dirty="0" smtClean="0"/>
                <a:t>software.</a:t>
              </a:r>
              <a:endParaRPr lang="en-US" altLang="zh-CN" sz="1100" dirty="0"/>
            </a:p>
          </p:txBody>
        </p:sp>
      </p:grpSp>
      <p:sp>
        <p:nvSpPr>
          <p:cNvPr id="180" name="五角星 179"/>
          <p:cNvSpPr/>
          <p:nvPr/>
        </p:nvSpPr>
        <p:spPr>
          <a:xfrm>
            <a:off x="6816208" y="498488"/>
            <a:ext cx="489779" cy="489779"/>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188" name="组合 187"/>
          <p:cNvGrpSpPr/>
          <p:nvPr/>
        </p:nvGrpSpPr>
        <p:grpSpPr>
          <a:xfrm>
            <a:off x="4516368" y="4236982"/>
            <a:ext cx="1840153" cy="1840153"/>
            <a:chOff x="6014919" y="862973"/>
            <a:chExt cx="2301722" cy="2301722"/>
          </a:xfrm>
          <a:effectLst>
            <a:outerShdw blurRad="63500" sx="102000" sy="102000" algn="ctr" rotWithShape="0">
              <a:prstClr val="black">
                <a:alpha val="40000"/>
              </a:prstClr>
            </a:outerShdw>
          </a:effectLst>
        </p:grpSpPr>
        <p:grpSp>
          <p:nvGrpSpPr>
            <p:cNvPr id="189" name="组合 188"/>
            <p:cNvGrpSpPr/>
            <p:nvPr/>
          </p:nvGrpSpPr>
          <p:grpSpPr>
            <a:xfrm>
              <a:off x="6014919" y="862973"/>
              <a:ext cx="2301722" cy="2301722"/>
              <a:chOff x="579929" y="1443401"/>
              <a:chExt cx="2193761" cy="2193761"/>
            </a:xfrm>
          </p:grpSpPr>
          <p:sp>
            <p:nvSpPr>
              <p:cNvPr id="192" name="椭圆 191"/>
              <p:cNvSpPr/>
              <p:nvPr/>
            </p:nvSpPr>
            <p:spPr>
              <a:xfrm>
                <a:off x="701572" y="1564763"/>
                <a:ext cx="1951038" cy="1951038"/>
              </a:xfrm>
              <a:prstGeom prst="ellipse">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93" name="椭圆 192"/>
              <p:cNvSpPr/>
              <p:nvPr/>
            </p:nvSpPr>
            <p:spPr>
              <a:xfrm>
                <a:off x="579929" y="1443401"/>
                <a:ext cx="2193761" cy="2193761"/>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190" name="文本框 189"/>
            <p:cNvSpPr txBox="1"/>
            <p:nvPr/>
          </p:nvSpPr>
          <p:spPr>
            <a:xfrm>
              <a:off x="6433721" y="1366153"/>
              <a:ext cx="1492186" cy="577465"/>
            </a:xfrm>
            <a:prstGeom prst="rect">
              <a:avLst/>
            </a:prstGeom>
            <a:noFill/>
          </p:spPr>
          <p:txBody>
            <a:bodyPr wrap="none" rtlCol="0">
              <a:spAutoFit/>
            </a:bodyPr>
            <a:lstStyle/>
            <a:p>
              <a:r>
                <a:rPr lang="en-US" altLang="zh-CN" sz="2400" dirty="0" smtClean="0">
                  <a:solidFill>
                    <a:srgbClr val="C00000"/>
                  </a:solidFill>
                  <a:latin typeface="Showcard Gothic" panose="04020904020102020604" pitchFamily="82" charset="0"/>
                </a:rPr>
                <a:t>PART </a:t>
              </a:r>
              <a:r>
                <a:rPr lang="en-US" altLang="zh-CN" sz="2400" dirty="0">
                  <a:solidFill>
                    <a:srgbClr val="C00000"/>
                  </a:solidFill>
                  <a:latin typeface="Showcard Gothic" panose="04020904020102020604" pitchFamily="82" charset="0"/>
                </a:rPr>
                <a:t>3</a:t>
              </a:r>
              <a:endParaRPr lang="zh-CN" altLang="en-US" sz="2400" dirty="0">
                <a:solidFill>
                  <a:srgbClr val="C00000"/>
                </a:solidFill>
                <a:latin typeface="Showcard Gothic" panose="04020904020102020604" pitchFamily="82" charset="0"/>
              </a:endParaRPr>
            </a:p>
          </p:txBody>
        </p:sp>
        <p:sp>
          <p:nvSpPr>
            <p:cNvPr id="191" name="矩形 190"/>
            <p:cNvSpPr/>
            <p:nvPr/>
          </p:nvSpPr>
          <p:spPr>
            <a:xfrm>
              <a:off x="6319958" y="1890325"/>
              <a:ext cx="1663149" cy="600164"/>
            </a:xfrm>
            <a:prstGeom prst="rect">
              <a:avLst/>
            </a:prstGeom>
          </p:spPr>
          <p:txBody>
            <a:bodyPr wrap="square">
              <a:spAutoFit/>
            </a:bodyPr>
            <a:lstStyle/>
            <a:p>
              <a:pPr algn="ctr"/>
              <a:r>
                <a:rPr lang="en-US" altLang="zh-CN" sz="1100" dirty="0"/>
                <a:t>Supporters say that the ease of use of presentation </a:t>
              </a:r>
              <a:r>
                <a:rPr lang="en-US" altLang="zh-CN" sz="1100" dirty="0" smtClean="0"/>
                <a:t>software.</a:t>
              </a:r>
              <a:endParaRPr lang="en-US" altLang="zh-CN" sz="1100" dirty="0"/>
            </a:p>
          </p:txBody>
        </p:sp>
      </p:grpSp>
      <p:sp>
        <p:nvSpPr>
          <p:cNvPr id="194" name="五角星 193"/>
          <p:cNvSpPr/>
          <p:nvPr/>
        </p:nvSpPr>
        <p:spPr>
          <a:xfrm>
            <a:off x="4851187" y="4122548"/>
            <a:ext cx="489779" cy="489779"/>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195" name="组合 194"/>
          <p:cNvGrpSpPr/>
          <p:nvPr/>
        </p:nvGrpSpPr>
        <p:grpSpPr>
          <a:xfrm>
            <a:off x="8499117" y="2571539"/>
            <a:ext cx="1840153" cy="1840153"/>
            <a:chOff x="6014919" y="862973"/>
            <a:chExt cx="2301722" cy="2301722"/>
          </a:xfrm>
          <a:effectLst>
            <a:outerShdw blurRad="63500" sx="102000" sy="102000" algn="ctr" rotWithShape="0">
              <a:prstClr val="black">
                <a:alpha val="40000"/>
              </a:prstClr>
            </a:outerShdw>
          </a:effectLst>
        </p:grpSpPr>
        <p:grpSp>
          <p:nvGrpSpPr>
            <p:cNvPr id="196" name="组合 195"/>
            <p:cNvGrpSpPr/>
            <p:nvPr/>
          </p:nvGrpSpPr>
          <p:grpSpPr>
            <a:xfrm>
              <a:off x="6014919" y="862973"/>
              <a:ext cx="2301722" cy="2301722"/>
              <a:chOff x="579929" y="1443401"/>
              <a:chExt cx="2193761" cy="2193761"/>
            </a:xfrm>
          </p:grpSpPr>
          <p:sp>
            <p:nvSpPr>
              <p:cNvPr id="199" name="椭圆 198"/>
              <p:cNvSpPr/>
              <p:nvPr/>
            </p:nvSpPr>
            <p:spPr>
              <a:xfrm>
                <a:off x="701572" y="1564763"/>
                <a:ext cx="1951038" cy="1951038"/>
              </a:xfrm>
              <a:prstGeom prst="ellipse">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00" name="椭圆 199"/>
              <p:cNvSpPr/>
              <p:nvPr/>
            </p:nvSpPr>
            <p:spPr>
              <a:xfrm>
                <a:off x="579929" y="1443401"/>
                <a:ext cx="2193761" cy="2193761"/>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
          <p:nvSpPr>
            <p:cNvPr id="197" name="文本框 196"/>
            <p:cNvSpPr txBox="1"/>
            <p:nvPr/>
          </p:nvSpPr>
          <p:spPr>
            <a:xfrm>
              <a:off x="6433721" y="1366153"/>
              <a:ext cx="1480156" cy="577465"/>
            </a:xfrm>
            <a:prstGeom prst="rect">
              <a:avLst/>
            </a:prstGeom>
            <a:noFill/>
          </p:spPr>
          <p:txBody>
            <a:bodyPr wrap="none" rtlCol="0">
              <a:spAutoFit/>
            </a:bodyPr>
            <a:lstStyle/>
            <a:p>
              <a:r>
                <a:rPr lang="en-US" altLang="zh-CN" sz="2400" dirty="0" smtClean="0">
                  <a:solidFill>
                    <a:srgbClr val="C00000"/>
                  </a:solidFill>
                  <a:latin typeface="Showcard Gothic" panose="04020904020102020604" pitchFamily="82" charset="0"/>
                </a:rPr>
                <a:t>PART </a:t>
              </a:r>
              <a:r>
                <a:rPr lang="en-US" altLang="zh-CN" sz="2400" dirty="0">
                  <a:solidFill>
                    <a:srgbClr val="C00000"/>
                  </a:solidFill>
                  <a:latin typeface="Showcard Gothic" panose="04020904020102020604" pitchFamily="82" charset="0"/>
                </a:rPr>
                <a:t>2</a:t>
              </a:r>
              <a:endParaRPr lang="zh-CN" altLang="en-US" sz="2400" dirty="0">
                <a:solidFill>
                  <a:srgbClr val="C00000"/>
                </a:solidFill>
                <a:latin typeface="Showcard Gothic" panose="04020904020102020604" pitchFamily="82" charset="0"/>
              </a:endParaRPr>
            </a:p>
          </p:txBody>
        </p:sp>
        <p:sp>
          <p:nvSpPr>
            <p:cNvPr id="198" name="矩形 197"/>
            <p:cNvSpPr/>
            <p:nvPr/>
          </p:nvSpPr>
          <p:spPr>
            <a:xfrm>
              <a:off x="6319958" y="1890325"/>
              <a:ext cx="1663149" cy="600164"/>
            </a:xfrm>
            <a:prstGeom prst="rect">
              <a:avLst/>
            </a:prstGeom>
          </p:spPr>
          <p:txBody>
            <a:bodyPr wrap="square">
              <a:spAutoFit/>
            </a:bodyPr>
            <a:lstStyle/>
            <a:p>
              <a:pPr algn="ctr"/>
              <a:r>
                <a:rPr lang="en-US" altLang="zh-CN" sz="1100" dirty="0"/>
                <a:t>Supporters say that the ease of use of presentation </a:t>
              </a:r>
              <a:r>
                <a:rPr lang="en-US" altLang="zh-CN" sz="1100" dirty="0" smtClean="0"/>
                <a:t>software.</a:t>
              </a:r>
              <a:endParaRPr lang="en-US" altLang="zh-CN" sz="1100" dirty="0"/>
            </a:p>
          </p:txBody>
        </p:sp>
      </p:grpSp>
      <p:sp>
        <p:nvSpPr>
          <p:cNvPr id="201" name="五角星 200"/>
          <p:cNvSpPr/>
          <p:nvPr/>
        </p:nvSpPr>
        <p:spPr>
          <a:xfrm>
            <a:off x="8833936" y="2457105"/>
            <a:ext cx="489779" cy="489779"/>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5985087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等腰三角形 356"/>
          <p:cNvSpPr/>
          <p:nvPr/>
        </p:nvSpPr>
        <p:spPr>
          <a:xfrm>
            <a:off x="-2551040" y="5184634"/>
            <a:ext cx="9779154" cy="1673366"/>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8" name="等腰三角形 356"/>
          <p:cNvSpPr/>
          <p:nvPr/>
        </p:nvSpPr>
        <p:spPr>
          <a:xfrm>
            <a:off x="4677074" y="4763992"/>
            <a:ext cx="9779154" cy="2094008"/>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7" name="等腰三角形 356"/>
          <p:cNvSpPr/>
          <p:nvPr/>
        </p:nvSpPr>
        <p:spPr>
          <a:xfrm>
            <a:off x="0" y="4247328"/>
            <a:ext cx="12192000" cy="2610671"/>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132860 w 12324860"/>
              <a:gd name="connsiteY0" fmla="*/ 2766199 h 2766199"/>
              <a:gd name="connsiteX1" fmla="*/ 6228860 w 12324860"/>
              <a:gd name="connsiteY1" fmla="*/ 155529 h 2766199"/>
              <a:gd name="connsiteX2" fmla="*/ 12324860 w 12324860"/>
              <a:gd name="connsiteY2" fmla="*/ 2766199 h 2766199"/>
              <a:gd name="connsiteX3" fmla="*/ 132860 w 12324860"/>
              <a:gd name="connsiteY3" fmla="*/ 2766199 h 2766199"/>
              <a:gd name="connsiteX0" fmla="*/ 107960 w 12299960"/>
              <a:gd name="connsiteY0" fmla="*/ 2610759 h 2610759"/>
              <a:gd name="connsiteX1" fmla="*/ 6203960 w 12299960"/>
              <a:gd name="connsiteY1" fmla="*/ 89 h 2610759"/>
              <a:gd name="connsiteX2" fmla="*/ 12299960 w 12299960"/>
              <a:gd name="connsiteY2" fmla="*/ 2610759 h 2610759"/>
              <a:gd name="connsiteX3" fmla="*/ 107960 w 1229996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671 h 2610671"/>
              <a:gd name="connsiteX1" fmla="*/ 6096000 w 12192000"/>
              <a:gd name="connsiteY1" fmla="*/ 1 h 2610671"/>
              <a:gd name="connsiteX2" fmla="*/ 12192000 w 12192000"/>
              <a:gd name="connsiteY2" fmla="*/ 2610671 h 2610671"/>
              <a:gd name="connsiteX3" fmla="*/ 0 w 12192000"/>
              <a:gd name="connsiteY3" fmla="*/ 2610671 h 2610671"/>
            </a:gdLst>
            <a:ahLst/>
            <a:cxnLst>
              <a:cxn ang="0">
                <a:pos x="connsiteX0" y="connsiteY0"/>
              </a:cxn>
              <a:cxn ang="0">
                <a:pos x="connsiteX1" y="connsiteY1"/>
              </a:cxn>
              <a:cxn ang="0">
                <a:pos x="connsiteX2" y="connsiteY2"/>
              </a:cxn>
              <a:cxn ang="0">
                <a:pos x="connsiteX3" y="connsiteY3"/>
              </a:cxn>
            </a:cxnLst>
            <a:rect l="l" t="t" r="r" b="b"/>
            <a:pathLst>
              <a:path w="12192000" h="2610671">
                <a:moveTo>
                  <a:pt x="0" y="2610671"/>
                </a:moveTo>
                <a:cubicBezTo>
                  <a:pt x="2336800" y="2204587"/>
                  <a:pt x="5341257" y="634"/>
                  <a:pt x="6096000" y="1"/>
                </a:cubicBezTo>
                <a:cubicBezTo>
                  <a:pt x="6850743" y="-632"/>
                  <a:pt x="9013780" y="1920752"/>
                  <a:pt x="12192000" y="2610671"/>
                </a:cubicBezTo>
                <a:lnTo>
                  <a:pt x="0" y="2610671"/>
                </a:lnTo>
                <a:close/>
              </a:path>
            </a:pathLst>
          </a:custGeom>
          <a:blipFill dpi="0" rotWithShape="1">
            <a:blip r:embed="rId2"/>
            <a:srcRect/>
            <a:tile tx="0" ty="0" sx="100000" sy="100000" flip="none" algn="tl"/>
          </a:blipFill>
          <a:ln>
            <a:noFill/>
          </a:ln>
          <a:effectLst>
            <a:outerShdw blurRad="152400" sx="102000" sy="102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3" name="Group 4"/>
          <p:cNvGrpSpPr>
            <a:grpSpLocks noChangeAspect="1"/>
          </p:cNvGrpSpPr>
          <p:nvPr/>
        </p:nvGrpSpPr>
        <p:grpSpPr bwMode="auto">
          <a:xfrm>
            <a:off x="4811064" y="1349770"/>
            <a:ext cx="2569872" cy="2655917"/>
            <a:chOff x="2040" y="312"/>
            <a:chExt cx="3584" cy="3704"/>
          </a:xfrm>
          <a:solidFill>
            <a:schemeClr val="tx1">
              <a:lumMod val="90000"/>
              <a:lumOff val="10000"/>
            </a:schemeClr>
          </a:solidFill>
        </p:grpSpPr>
        <p:grpSp>
          <p:nvGrpSpPr>
            <p:cNvPr id="5" name="Group 205"/>
            <p:cNvGrpSpPr>
              <a:grpSpLocks/>
            </p:cNvGrpSpPr>
            <p:nvPr/>
          </p:nvGrpSpPr>
          <p:grpSpPr bwMode="auto">
            <a:xfrm>
              <a:off x="2040" y="312"/>
              <a:ext cx="3584" cy="3704"/>
              <a:chOff x="2040" y="312"/>
              <a:chExt cx="3584" cy="3704"/>
            </a:xfrm>
            <a:grpFill/>
          </p:grpSpPr>
          <p:sp>
            <p:nvSpPr>
              <p:cNvPr id="154" name="Freeform 5"/>
              <p:cNvSpPr>
                <a:spLocks noEditPoints="1"/>
              </p:cNvSpPr>
              <p:nvPr/>
            </p:nvSpPr>
            <p:spPr bwMode="auto">
              <a:xfrm>
                <a:off x="2040" y="312"/>
                <a:ext cx="3584" cy="3704"/>
              </a:xfrm>
              <a:custGeom>
                <a:avLst/>
                <a:gdLst>
                  <a:gd name="T0" fmla="*/ 1137 w 1514"/>
                  <a:gd name="T1" fmla="*/ 144 h 1565"/>
                  <a:gd name="T2" fmla="*/ 1019 w 1514"/>
                  <a:gd name="T3" fmla="*/ 1487 h 1565"/>
                  <a:gd name="T4" fmla="*/ 965 w 1514"/>
                  <a:gd name="T5" fmla="*/ 1467 h 1565"/>
                  <a:gd name="T6" fmla="*/ 1025 w 1514"/>
                  <a:gd name="T7" fmla="*/ 1448 h 1565"/>
                  <a:gd name="T8" fmla="*/ 1112 w 1514"/>
                  <a:gd name="T9" fmla="*/ 1430 h 1565"/>
                  <a:gd name="T10" fmla="*/ 1169 w 1514"/>
                  <a:gd name="T11" fmla="*/ 1412 h 1565"/>
                  <a:gd name="T12" fmla="*/ 1317 w 1514"/>
                  <a:gd name="T13" fmla="*/ 1204 h 1565"/>
                  <a:gd name="T14" fmla="*/ 1453 w 1514"/>
                  <a:gd name="T15" fmla="*/ 983 h 1565"/>
                  <a:gd name="T16" fmla="*/ 1485 w 1514"/>
                  <a:gd name="T17" fmla="*/ 897 h 1565"/>
                  <a:gd name="T18" fmla="*/ 1457 w 1514"/>
                  <a:gd name="T19" fmla="*/ 671 h 1565"/>
                  <a:gd name="T20" fmla="*/ 1454 w 1514"/>
                  <a:gd name="T21" fmla="*/ 569 h 1565"/>
                  <a:gd name="T22" fmla="*/ 1421 w 1514"/>
                  <a:gd name="T23" fmla="*/ 475 h 1565"/>
                  <a:gd name="T24" fmla="*/ 1368 w 1514"/>
                  <a:gd name="T25" fmla="*/ 375 h 1565"/>
                  <a:gd name="T26" fmla="*/ 1274 w 1514"/>
                  <a:gd name="T27" fmla="*/ 294 h 1565"/>
                  <a:gd name="T28" fmla="*/ 1159 w 1514"/>
                  <a:gd name="T29" fmla="*/ 179 h 1565"/>
                  <a:gd name="T30" fmla="*/ 228 w 1514"/>
                  <a:gd name="T31" fmla="*/ 1320 h 1565"/>
                  <a:gd name="T32" fmla="*/ 174 w 1514"/>
                  <a:gd name="T33" fmla="*/ 1183 h 1565"/>
                  <a:gd name="T34" fmla="*/ 40 w 1514"/>
                  <a:gd name="T35" fmla="*/ 932 h 1565"/>
                  <a:gd name="T36" fmla="*/ 26 w 1514"/>
                  <a:gd name="T37" fmla="*/ 772 h 1565"/>
                  <a:gd name="T38" fmla="*/ 110 w 1514"/>
                  <a:gd name="T39" fmla="*/ 385 h 1565"/>
                  <a:gd name="T40" fmla="*/ 1095 w 1514"/>
                  <a:gd name="T41" fmla="*/ 126 h 1565"/>
                  <a:gd name="T42" fmla="*/ 1089 w 1514"/>
                  <a:gd name="T43" fmla="*/ 116 h 1565"/>
                  <a:gd name="T44" fmla="*/ 562 w 1514"/>
                  <a:gd name="T45" fmla="*/ 100 h 1565"/>
                  <a:gd name="T46" fmla="*/ 567 w 1514"/>
                  <a:gd name="T47" fmla="*/ 83 h 1565"/>
                  <a:gd name="T48" fmla="*/ 817 w 1514"/>
                  <a:gd name="T49" fmla="*/ 74 h 1565"/>
                  <a:gd name="T50" fmla="*/ 842 w 1514"/>
                  <a:gd name="T51" fmla="*/ 63 h 1565"/>
                  <a:gd name="T52" fmla="*/ 634 w 1514"/>
                  <a:gd name="T53" fmla="*/ 51 h 1565"/>
                  <a:gd name="T54" fmla="*/ 817 w 1514"/>
                  <a:gd name="T55" fmla="*/ 36 h 1565"/>
                  <a:gd name="T56" fmla="*/ 915 w 1514"/>
                  <a:gd name="T57" fmla="*/ 86 h 1565"/>
                  <a:gd name="T58" fmla="*/ 321 w 1514"/>
                  <a:gd name="T59" fmla="*/ 242 h 1565"/>
                  <a:gd name="T60" fmla="*/ 130 w 1514"/>
                  <a:gd name="T61" fmla="*/ 1097 h 1565"/>
                  <a:gd name="T62" fmla="*/ 290 w 1514"/>
                  <a:gd name="T63" fmla="*/ 1319 h 1565"/>
                  <a:gd name="T64" fmla="*/ 519 w 1514"/>
                  <a:gd name="T65" fmla="*/ 1490 h 1565"/>
                  <a:gd name="T66" fmla="*/ 797 w 1514"/>
                  <a:gd name="T67" fmla="*/ 1526 h 1565"/>
                  <a:gd name="T68" fmla="*/ 1210 w 1514"/>
                  <a:gd name="T69" fmla="*/ 1309 h 1565"/>
                  <a:gd name="T70" fmla="*/ 1402 w 1514"/>
                  <a:gd name="T71" fmla="*/ 1103 h 1565"/>
                  <a:gd name="T72" fmla="*/ 1450 w 1514"/>
                  <a:gd name="T73" fmla="*/ 841 h 1565"/>
                  <a:gd name="T74" fmla="*/ 1227 w 1514"/>
                  <a:gd name="T75" fmla="*/ 274 h 1565"/>
                  <a:gd name="T76" fmla="*/ 700 w 1514"/>
                  <a:gd name="T77" fmla="*/ 11 h 1565"/>
                  <a:gd name="T78" fmla="*/ 985 w 1514"/>
                  <a:gd name="T79" fmla="*/ 68 h 1565"/>
                  <a:gd name="T80" fmla="*/ 1159 w 1514"/>
                  <a:gd name="T81" fmla="*/ 150 h 1565"/>
                  <a:gd name="T82" fmla="*/ 1259 w 1514"/>
                  <a:gd name="T83" fmla="*/ 239 h 1565"/>
                  <a:gd name="T84" fmla="*/ 1382 w 1514"/>
                  <a:gd name="T85" fmla="*/ 427 h 1565"/>
                  <a:gd name="T86" fmla="*/ 1480 w 1514"/>
                  <a:gd name="T87" fmla="*/ 630 h 1565"/>
                  <a:gd name="T88" fmla="*/ 1460 w 1514"/>
                  <a:gd name="T89" fmla="*/ 718 h 1565"/>
                  <a:gd name="T90" fmla="*/ 1454 w 1514"/>
                  <a:gd name="T91" fmla="*/ 1070 h 1565"/>
                  <a:gd name="T92" fmla="*/ 1188 w 1514"/>
                  <a:gd name="T93" fmla="*/ 1409 h 1565"/>
                  <a:gd name="T94" fmla="*/ 637 w 1514"/>
                  <a:gd name="T95" fmla="*/ 1543 h 1565"/>
                  <a:gd name="T96" fmla="*/ 408 w 1514"/>
                  <a:gd name="T97" fmla="*/ 1413 h 1565"/>
                  <a:gd name="T98" fmla="*/ 240 w 1514"/>
                  <a:gd name="T99" fmla="*/ 1323 h 1565"/>
                  <a:gd name="T100" fmla="*/ 23 w 1514"/>
                  <a:gd name="T101" fmla="*/ 897 h 1565"/>
                  <a:gd name="T102" fmla="*/ 92 w 1514"/>
                  <a:gd name="T103" fmla="*/ 430 h 1565"/>
                  <a:gd name="T104" fmla="*/ 307 w 1514"/>
                  <a:gd name="T105" fmla="*/ 184 h 1565"/>
                  <a:gd name="T106" fmla="*/ 888 w 1514"/>
                  <a:gd name="T107" fmla="*/ 1532 h 1565"/>
                  <a:gd name="T108" fmla="*/ 982 w 1514"/>
                  <a:gd name="T109" fmla="*/ 1493 h 1565"/>
                  <a:gd name="T110" fmla="*/ 767 w 1514"/>
                  <a:gd name="T111" fmla="*/ 1490 h 1565"/>
                  <a:gd name="T112" fmla="*/ 634 w 1514"/>
                  <a:gd name="T113" fmla="*/ 1490 h 1565"/>
                  <a:gd name="T114" fmla="*/ 1202 w 1514"/>
                  <a:gd name="T115" fmla="*/ 1403 h 1565"/>
                  <a:gd name="T116" fmla="*/ 1379 w 1514"/>
                  <a:gd name="T117" fmla="*/ 1103 h 1565"/>
                  <a:gd name="T118" fmla="*/ 1456 w 1514"/>
                  <a:gd name="T119" fmla="*/ 679 h 1565"/>
                  <a:gd name="T120" fmla="*/ 128 w 1514"/>
                  <a:gd name="T121" fmla="*/ 323 h 1565"/>
                  <a:gd name="T122" fmla="*/ 911 w 1514"/>
                  <a:gd name="T123" fmla="*/ 92 h 1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14" h="1565">
                    <a:moveTo>
                      <a:pt x="632" y="1500"/>
                    </a:moveTo>
                    <a:cubicBezTo>
                      <a:pt x="632" y="1498"/>
                      <a:pt x="638" y="1500"/>
                      <a:pt x="637" y="1503"/>
                    </a:cubicBezTo>
                    <a:cubicBezTo>
                      <a:pt x="634" y="1504"/>
                      <a:pt x="635" y="1501"/>
                      <a:pt x="632" y="1500"/>
                    </a:cubicBezTo>
                    <a:moveTo>
                      <a:pt x="674" y="1484"/>
                    </a:moveTo>
                    <a:cubicBezTo>
                      <a:pt x="676" y="1486"/>
                      <a:pt x="667" y="1490"/>
                      <a:pt x="666" y="1494"/>
                    </a:cubicBezTo>
                    <a:cubicBezTo>
                      <a:pt x="664" y="1494"/>
                      <a:pt x="658" y="1485"/>
                      <a:pt x="657" y="1493"/>
                    </a:cubicBezTo>
                    <a:cubicBezTo>
                      <a:pt x="653" y="1491"/>
                      <a:pt x="658" y="1485"/>
                      <a:pt x="658" y="1482"/>
                    </a:cubicBezTo>
                    <a:cubicBezTo>
                      <a:pt x="661" y="1483"/>
                      <a:pt x="660" y="1486"/>
                      <a:pt x="660" y="1488"/>
                    </a:cubicBezTo>
                    <a:cubicBezTo>
                      <a:pt x="665" y="1489"/>
                      <a:pt x="665" y="1485"/>
                      <a:pt x="665" y="1481"/>
                    </a:cubicBezTo>
                    <a:cubicBezTo>
                      <a:pt x="668" y="1483"/>
                      <a:pt x="671" y="1486"/>
                      <a:pt x="674" y="1484"/>
                    </a:cubicBezTo>
                    <a:moveTo>
                      <a:pt x="516" y="1447"/>
                    </a:moveTo>
                    <a:cubicBezTo>
                      <a:pt x="516" y="1451"/>
                      <a:pt x="512" y="1452"/>
                      <a:pt x="509" y="1453"/>
                    </a:cubicBezTo>
                    <a:cubicBezTo>
                      <a:pt x="509" y="1449"/>
                      <a:pt x="514" y="1449"/>
                      <a:pt x="516" y="1447"/>
                    </a:cubicBezTo>
                    <a:moveTo>
                      <a:pt x="303" y="1343"/>
                    </a:moveTo>
                    <a:cubicBezTo>
                      <a:pt x="302" y="1342"/>
                      <a:pt x="301" y="1342"/>
                      <a:pt x="301" y="1342"/>
                    </a:cubicBezTo>
                    <a:cubicBezTo>
                      <a:pt x="302" y="1342"/>
                      <a:pt x="306" y="1346"/>
                      <a:pt x="303" y="1343"/>
                    </a:cubicBezTo>
                    <a:moveTo>
                      <a:pt x="1306" y="1254"/>
                    </a:moveTo>
                    <a:cubicBezTo>
                      <a:pt x="1310" y="1251"/>
                      <a:pt x="1305" y="1256"/>
                      <a:pt x="1305" y="1256"/>
                    </a:cubicBezTo>
                    <a:cubicBezTo>
                      <a:pt x="1305" y="1256"/>
                      <a:pt x="1305" y="1255"/>
                      <a:pt x="1306" y="1254"/>
                    </a:cubicBezTo>
                    <a:moveTo>
                      <a:pt x="1424" y="495"/>
                    </a:moveTo>
                    <a:cubicBezTo>
                      <a:pt x="1422" y="494"/>
                      <a:pt x="1420" y="493"/>
                      <a:pt x="1419" y="495"/>
                    </a:cubicBezTo>
                    <a:cubicBezTo>
                      <a:pt x="1415" y="494"/>
                      <a:pt x="1425" y="487"/>
                      <a:pt x="1424" y="495"/>
                    </a:cubicBezTo>
                    <a:moveTo>
                      <a:pt x="1305" y="294"/>
                    </a:moveTo>
                    <a:cubicBezTo>
                      <a:pt x="1305" y="292"/>
                      <a:pt x="1304" y="291"/>
                      <a:pt x="1303" y="291"/>
                    </a:cubicBezTo>
                    <a:cubicBezTo>
                      <a:pt x="1304" y="289"/>
                      <a:pt x="1307" y="289"/>
                      <a:pt x="1309" y="289"/>
                    </a:cubicBezTo>
                    <a:cubicBezTo>
                      <a:pt x="1307" y="295"/>
                      <a:pt x="1315" y="295"/>
                      <a:pt x="1311" y="298"/>
                    </a:cubicBezTo>
                    <a:cubicBezTo>
                      <a:pt x="1308" y="298"/>
                      <a:pt x="1311" y="291"/>
                      <a:pt x="1305" y="294"/>
                    </a:cubicBezTo>
                    <a:moveTo>
                      <a:pt x="802" y="28"/>
                    </a:moveTo>
                    <a:cubicBezTo>
                      <a:pt x="802" y="24"/>
                      <a:pt x="806" y="30"/>
                      <a:pt x="808" y="29"/>
                    </a:cubicBezTo>
                    <a:cubicBezTo>
                      <a:pt x="808" y="31"/>
                      <a:pt x="805" y="31"/>
                      <a:pt x="804" y="31"/>
                    </a:cubicBezTo>
                    <a:cubicBezTo>
                      <a:pt x="804" y="29"/>
                      <a:pt x="803" y="28"/>
                      <a:pt x="802" y="28"/>
                    </a:cubicBezTo>
                    <a:moveTo>
                      <a:pt x="755" y="11"/>
                    </a:moveTo>
                    <a:cubicBezTo>
                      <a:pt x="757" y="12"/>
                      <a:pt x="758" y="14"/>
                      <a:pt x="758" y="17"/>
                    </a:cubicBezTo>
                    <a:cubicBezTo>
                      <a:pt x="761" y="16"/>
                      <a:pt x="759" y="9"/>
                      <a:pt x="765" y="11"/>
                    </a:cubicBezTo>
                    <a:cubicBezTo>
                      <a:pt x="763" y="13"/>
                      <a:pt x="762" y="17"/>
                      <a:pt x="761" y="20"/>
                    </a:cubicBezTo>
                    <a:cubicBezTo>
                      <a:pt x="760" y="19"/>
                      <a:pt x="758" y="19"/>
                      <a:pt x="756" y="19"/>
                    </a:cubicBezTo>
                    <a:cubicBezTo>
                      <a:pt x="757" y="14"/>
                      <a:pt x="754" y="15"/>
                      <a:pt x="755" y="11"/>
                    </a:cubicBezTo>
                    <a:moveTo>
                      <a:pt x="1137" y="144"/>
                    </a:moveTo>
                    <a:cubicBezTo>
                      <a:pt x="1138" y="144"/>
                      <a:pt x="1138" y="146"/>
                      <a:pt x="1138" y="147"/>
                    </a:cubicBezTo>
                    <a:cubicBezTo>
                      <a:pt x="1140" y="147"/>
                      <a:pt x="1139" y="145"/>
                      <a:pt x="1140" y="144"/>
                    </a:cubicBezTo>
                    <a:cubicBezTo>
                      <a:pt x="1141" y="144"/>
                      <a:pt x="1141" y="147"/>
                      <a:pt x="1141" y="149"/>
                    </a:cubicBezTo>
                    <a:cubicBezTo>
                      <a:pt x="1138" y="149"/>
                      <a:pt x="1136" y="147"/>
                      <a:pt x="1137" y="144"/>
                    </a:cubicBezTo>
                    <a:moveTo>
                      <a:pt x="758" y="1555"/>
                    </a:moveTo>
                    <a:cubicBezTo>
                      <a:pt x="756" y="1556"/>
                      <a:pt x="755" y="1557"/>
                      <a:pt x="755" y="1557"/>
                    </a:cubicBezTo>
                    <a:cubicBezTo>
                      <a:pt x="755" y="1557"/>
                      <a:pt x="762" y="1553"/>
                      <a:pt x="758" y="1555"/>
                    </a:cubicBezTo>
                    <a:moveTo>
                      <a:pt x="724" y="1539"/>
                    </a:moveTo>
                    <a:cubicBezTo>
                      <a:pt x="727" y="1538"/>
                      <a:pt x="729" y="1539"/>
                      <a:pt x="729" y="1536"/>
                    </a:cubicBezTo>
                    <a:cubicBezTo>
                      <a:pt x="726" y="1536"/>
                      <a:pt x="726" y="1536"/>
                      <a:pt x="726" y="1536"/>
                    </a:cubicBezTo>
                    <a:cubicBezTo>
                      <a:pt x="726" y="1537"/>
                      <a:pt x="724" y="1537"/>
                      <a:pt x="724" y="1539"/>
                    </a:cubicBezTo>
                    <a:moveTo>
                      <a:pt x="817" y="1534"/>
                    </a:moveTo>
                    <a:cubicBezTo>
                      <a:pt x="816" y="1534"/>
                      <a:pt x="814" y="1534"/>
                      <a:pt x="814" y="1536"/>
                    </a:cubicBezTo>
                    <a:cubicBezTo>
                      <a:pt x="815" y="1535"/>
                      <a:pt x="817" y="1535"/>
                      <a:pt x="817" y="1534"/>
                    </a:cubicBezTo>
                    <a:moveTo>
                      <a:pt x="778" y="1531"/>
                    </a:moveTo>
                    <a:cubicBezTo>
                      <a:pt x="776" y="1531"/>
                      <a:pt x="775" y="1531"/>
                      <a:pt x="775" y="1532"/>
                    </a:cubicBezTo>
                    <a:cubicBezTo>
                      <a:pt x="776" y="1532"/>
                      <a:pt x="778" y="1532"/>
                      <a:pt x="778" y="1531"/>
                    </a:cubicBezTo>
                    <a:moveTo>
                      <a:pt x="842" y="1532"/>
                    </a:moveTo>
                    <a:cubicBezTo>
                      <a:pt x="848" y="1534"/>
                      <a:pt x="848" y="1525"/>
                      <a:pt x="842" y="1526"/>
                    </a:cubicBezTo>
                    <a:lnTo>
                      <a:pt x="842" y="1532"/>
                    </a:lnTo>
                    <a:close/>
                    <a:moveTo>
                      <a:pt x="846" y="1525"/>
                    </a:moveTo>
                    <a:cubicBezTo>
                      <a:pt x="850" y="1525"/>
                      <a:pt x="854" y="1525"/>
                      <a:pt x="854" y="1522"/>
                    </a:cubicBezTo>
                    <a:cubicBezTo>
                      <a:pt x="850" y="1522"/>
                      <a:pt x="848" y="1523"/>
                      <a:pt x="846" y="1525"/>
                    </a:cubicBezTo>
                    <a:moveTo>
                      <a:pt x="622" y="1525"/>
                    </a:moveTo>
                    <a:cubicBezTo>
                      <a:pt x="626" y="1527"/>
                      <a:pt x="626" y="1518"/>
                      <a:pt x="622" y="1520"/>
                    </a:cubicBezTo>
                    <a:lnTo>
                      <a:pt x="622" y="1525"/>
                    </a:lnTo>
                    <a:close/>
                    <a:moveTo>
                      <a:pt x="889" y="1519"/>
                    </a:moveTo>
                    <a:cubicBezTo>
                      <a:pt x="888" y="1519"/>
                      <a:pt x="886" y="1519"/>
                      <a:pt x="886" y="1520"/>
                    </a:cubicBezTo>
                    <a:cubicBezTo>
                      <a:pt x="887" y="1520"/>
                      <a:pt x="889" y="1520"/>
                      <a:pt x="889" y="1519"/>
                    </a:cubicBezTo>
                    <a:moveTo>
                      <a:pt x="875" y="1523"/>
                    </a:moveTo>
                    <a:cubicBezTo>
                      <a:pt x="880" y="1523"/>
                      <a:pt x="880" y="1523"/>
                      <a:pt x="880" y="1523"/>
                    </a:cubicBezTo>
                    <a:cubicBezTo>
                      <a:pt x="880" y="1520"/>
                      <a:pt x="879" y="1518"/>
                      <a:pt x="875" y="1519"/>
                    </a:cubicBezTo>
                    <a:lnTo>
                      <a:pt x="875" y="1523"/>
                    </a:lnTo>
                    <a:close/>
                    <a:moveTo>
                      <a:pt x="842" y="1525"/>
                    </a:moveTo>
                    <a:cubicBezTo>
                      <a:pt x="844" y="1523"/>
                      <a:pt x="843" y="1518"/>
                      <a:pt x="839" y="1519"/>
                    </a:cubicBezTo>
                    <a:cubicBezTo>
                      <a:pt x="838" y="1522"/>
                      <a:pt x="839" y="1524"/>
                      <a:pt x="842" y="1525"/>
                    </a:cubicBezTo>
                    <a:moveTo>
                      <a:pt x="1016" y="1487"/>
                    </a:moveTo>
                    <a:cubicBezTo>
                      <a:pt x="1019" y="1487"/>
                      <a:pt x="1019" y="1487"/>
                      <a:pt x="1019" y="1487"/>
                    </a:cubicBezTo>
                    <a:cubicBezTo>
                      <a:pt x="1021" y="1484"/>
                      <a:pt x="1021" y="1483"/>
                      <a:pt x="1017" y="1482"/>
                    </a:cubicBezTo>
                    <a:cubicBezTo>
                      <a:pt x="1017" y="1484"/>
                      <a:pt x="1015" y="1484"/>
                      <a:pt x="1016" y="1487"/>
                    </a:cubicBezTo>
                    <a:moveTo>
                      <a:pt x="1007" y="1487"/>
                    </a:moveTo>
                    <a:cubicBezTo>
                      <a:pt x="1006" y="1483"/>
                      <a:pt x="1014" y="1487"/>
                      <a:pt x="1011" y="1482"/>
                    </a:cubicBezTo>
                    <a:cubicBezTo>
                      <a:pt x="1009" y="1483"/>
                      <a:pt x="1003" y="1480"/>
                      <a:pt x="1004" y="1484"/>
                    </a:cubicBezTo>
                    <a:cubicBezTo>
                      <a:pt x="1006" y="1484"/>
                      <a:pt x="1005" y="1486"/>
                      <a:pt x="1007" y="1487"/>
                    </a:cubicBezTo>
                    <a:moveTo>
                      <a:pt x="1039" y="1481"/>
                    </a:moveTo>
                    <a:cubicBezTo>
                      <a:pt x="1040" y="1485"/>
                      <a:pt x="1040" y="1479"/>
                      <a:pt x="1040" y="1479"/>
                    </a:cubicBezTo>
                    <a:cubicBezTo>
                      <a:pt x="1040" y="1479"/>
                      <a:pt x="1039" y="1479"/>
                      <a:pt x="1039" y="1481"/>
                    </a:cubicBezTo>
                    <a:moveTo>
                      <a:pt x="1059" y="1479"/>
                    </a:moveTo>
                    <a:cubicBezTo>
                      <a:pt x="1057" y="1479"/>
                      <a:pt x="1056" y="1477"/>
                      <a:pt x="1056" y="1479"/>
                    </a:cubicBezTo>
                    <a:cubicBezTo>
                      <a:pt x="1056" y="1481"/>
                      <a:pt x="1058" y="1481"/>
                      <a:pt x="1059" y="1479"/>
                    </a:cubicBezTo>
                    <a:moveTo>
                      <a:pt x="1042" y="1479"/>
                    </a:moveTo>
                    <a:cubicBezTo>
                      <a:pt x="1042" y="1480"/>
                      <a:pt x="1043" y="1481"/>
                      <a:pt x="1043" y="1481"/>
                    </a:cubicBezTo>
                    <a:cubicBezTo>
                      <a:pt x="1044" y="1481"/>
                      <a:pt x="1043" y="1474"/>
                      <a:pt x="1042" y="1479"/>
                    </a:cubicBezTo>
                    <a:moveTo>
                      <a:pt x="1037" y="1471"/>
                    </a:moveTo>
                    <a:cubicBezTo>
                      <a:pt x="1030" y="1468"/>
                      <a:pt x="1032" y="1474"/>
                      <a:pt x="1025" y="1470"/>
                    </a:cubicBezTo>
                    <a:cubicBezTo>
                      <a:pt x="1023" y="1477"/>
                      <a:pt x="1038" y="1479"/>
                      <a:pt x="1037" y="1471"/>
                    </a:cubicBezTo>
                    <a:moveTo>
                      <a:pt x="927" y="1471"/>
                    </a:moveTo>
                    <a:cubicBezTo>
                      <a:pt x="921" y="1469"/>
                      <a:pt x="927" y="1478"/>
                      <a:pt x="923" y="1477"/>
                    </a:cubicBezTo>
                    <a:cubicBezTo>
                      <a:pt x="906" y="1478"/>
                      <a:pt x="904" y="1488"/>
                      <a:pt x="889" y="1485"/>
                    </a:cubicBezTo>
                    <a:cubicBezTo>
                      <a:pt x="882" y="1492"/>
                      <a:pt x="893" y="1511"/>
                      <a:pt x="897" y="1499"/>
                    </a:cubicBezTo>
                    <a:cubicBezTo>
                      <a:pt x="899" y="1503"/>
                      <a:pt x="902" y="1507"/>
                      <a:pt x="907" y="1508"/>
                    </a:cubicBezTo>
                    <a:cubicBezTo>
                      <a:pt x="912" y="1503"/>
                      <a:pt x="910" y="1497"/>
                      <a:pt x="914" y="1494"/>
                    </a:cubicBezTo>
                    <a:cubicBezTo>
                      <a:pt x="918" y="1497"/>
                      <a:pt x="912" y="1501"/>
                      <a:pt x="918" y="1503"/>
                    </a:cubicBezTo>
                    <a:cubicBezTo>
                      <a:pt x="918" y="1501"/>
                      <a:pt x="920" y="1500"/>
                      <a:pt x="923" y="1500"/>
                    </a:cubicBezTo>
                    <a:cubicBezTo>
                      <a:pt x="925" y="1503"/>
                      <a:pt x="930" y="1504"/>
                      <a:pt x="933" y="1506"/>
                    </a:cubicBezTo>
                    <a:cubicBezTo>
                      <a:pt x="933" y="1510"/>
                      <a:pt x="934" y="1513"/>
                      <a:pt x="938" y="1513"/>
                    </a:cubicBezTo>
                    <a:cubicBezTo>
                      <a:pt x="938" y="1510"/>
                      <a:pt x="936" y="1509"/>
                      <a:pt x="936" y="1506"/>
                    </a:cubicBezTo>
                    <a:cubicBezTo>
                      <a:pt x="940" y="1500"/>
                      <a:pt x="944" y="1506"/>
                      <a:pt x="946" y="1505"/>
                    </a:cubicBezTo>
                    <a:cubicBezTo>
                      <a:pt x="948" y="1504"/>
                      <a:pt x="950" y="1496"/>
                      <a:pt x="955" y="1500"/>
                    </a:cubicBezTo>
                    <a:cubicBezTo>
                      <a:pt x="958" y="1497"/>
                      <a:pt x="958" y="1484"/>
                      <a:pt x="969" y="1484"/>
                    </a:cubicBezTo>
                    <a:cubicBezTo>
                      <a:pt x="968" y="1490"/>
                      <a:pt x="971" y="1490"/>
                      <a:pt x="967" y="1493"/>
                    </a:cubicBezTo>
                    <a:cubicBezTo>
                      <a:pt x="975" y="1498"/>
                      <a:pt x="977" y="1495"/>
                      <a:pt x="988" y="1496"/>
                    </a:cubicBezTo>
                    <a:cubicBezTo>
                      <a:pt x="990" y="1492"/>
                      <a:pt x="992" y="1490"/>
                      <a:pt x="991" y="1484"/>
                    </a:cubicBezTo>
                    <a:cubicBezTo>
                      <a:pt x="984" y="1486"/>
                      <a:pt x="977" y="1481"/>
                      <a:pt x="973" y="1479"/>
                    </a:cubicBezTo>
                    <a:cubicBezTo>
                      <a:pt x="973" y="1470"/>
                      <a:pt x="973" y="1470"/>
                      <a:pt x="973" y="1470"/>
                    </a:cubicBezTo>
                    <a:cubicBezTo>
                      <a:pt x="969" y="1469"/>
                      <a:pt x="970" y="1469"/>
                      <a:pt x="965" y="1467"/>
                    </a:cubicBezTo>
                    <a:cubicBezTo>
                      <a:pt x="967" y="1472"/>
                      <a:pt x="963" y="1472"/>
                      <a:pt x="961" y="1473"/>
                    </a:cubicBezTo>
                    <a:cubicBezTo>
                      <a:pt x="957" y="1473"/>
                      <a:pt x="960" y="1467"/>
                      <a:pt x="955" y="1468"/>
                    </a:cubicBezTo>
                    <a:cubicBezTo>
                      <a:pt x="948" y="1473"/>
                      <a:pt x="954" y="1474"/>
                      <a:pt x="953" y="1484"/>
                    </a:cubicBezTo>
                    <a:cubicBezTo>
                      <a:pt x="952" y="1485"/>
                      <a:pt x="946" y="1490"/>
                      <a:pt x="944" y="1485"/>
                    </a:cubicBezTo>
                    <a:cubicBezTo>
                      <a:pt x="946" y="1478"/>
                      <a:pt x="949" y="1474"/>
                      <a:pt x="941" y="1471"/>
                    </a:cubicBezTo>
                    <a:cubicBezTo>
                      <a:pt x="941" y="1476"/>
                      <a:pt x="936" y="1475"/>
                      <a:pt x="933" y="1477"/>
                    </a:cubicBezTo>
                    <a:cubicBezTo>
                      <a:pt x="933" y="1483"/>
                      <a:pt x="938" y="1484"/>
                      <a:pt x="941" y="1487"/>
                    </a:cubicBezTo>
                    <a:cubicBezTo>
                      <a:pt x="940" y="1491"/>
                      <a:pt x="943" y="1491"/>
                      <a:pt x="943" y="1494"/>
                    </a:cubicBezTo>
                    <a:cubicBezTo>
                      <a:pt x="940" y="1494"/>
                      <a:pt x="940" y="1496"/>
                      <a:pt x="938" y="1497"/>
                    </a:cubicBezTo>
                    <a:cubicBezTo>
                      <a:pt x="935" y="1490"/>
                      <a:pt x="933" y="1496"/>
                      <a:pt x="927" y="1497"/>
                    </a:cubicBezTo>
                    <a:cubicBezTo>
                      <a:pt x="927" y="1495"/>
                      <a:pt x="925" y="1495"/>
                      <a:pt x="926" y="1493"/>
                    </a:cubicBezTo>
                    <a:cubicBezTo>
                      <a:pt x="932" y="1494"/>
                      <a:pt x="930" y="1488"/>
                      <a:pt x="936" y="1490"/>
                    </a:cubicBezTo>
                    <a:cubicBezTo>
                      <a:pt x="938" y="1480"/>
                      <a:pt x="923" y="1479"/>
                      <a:pt x="927" y="1471"/>
                    </a:cubicBezTo>
                    <a:moveTo>
                      <a:pt x="953" y="1465"/>
                    </a:moveTo>
                    <a:cubicBezTo>
                      <a:pt x="952" y="1466"/>
                      <a:pt x="952" y="1467"/>
                      <a:pt x="952" y="1467"/>
                    </a:cubicBezTo>
                    <a:cubicBezTo>
                      <a:pt x="952" y="1467"/>
                      <a:pt x="957" y="1462"/>
                      <a:pt x="953" y="1465"/>
                    </a:cubicBezTo>
                    <a:moveTo>
                      <a:pt x="1036" y="1464"/>
                    </a:moveTo>
                    <a:cubicBezTo>
                      <a:pt x="1035" y="1466"/>
                      <a:pt x="1039" y="1473"/>
                      <a:pt x="1040" y="1468"/>
                    </a:cubicBezTo>
                    <a:cubicBezTo>
                      <a:pt x="1036" y="1463"/>
                      <a:pt x="1048" y="1462"/>
                      <a:pt x="1050" y="1458"/>
                    </a:cubicBezTo>
                    <a:cubicBezTo>
                      <a:pt x="1042" y="1458"/>
                      <a:pt x="1042" y="1458"/>
                      <a:pt x="1042" y="1458"/>
                    </a:cubicBezTo>
                    <a:cubicBezTo>
                      <a:pt x="1040" y="1460"/>
                      <a:pt x="1042" y="1466"/>
                      <a:pt x="1036" y="1464"/>
                    </a:cubicBezTo>
                    <a:moveTo>
                      <a:pt x="466" y="1458"/>
                    </a:moveTo>
                    <a:cubicBezTo>
                      <a:pt x="466" y="1464"/>
                      <a:pt x="466" y="1464"/>
                      <a:pt x="466" y="1464"/>
                    </a:cubicBezTo>
                    <a:cubicBezTo>
                      <a:pt x="471" y="1464"/>
                      <a:pt x="475" y="1461"/>
                      <a:pt x="478" y="1459"/>
                    </a:cubicBezTo>
                    <a:cubicBezTo>
                      <a:pt x="477" y="1455"/>
                      <a:pt x="469" y="1455"/>
                      <a:pt x="466" y="1458"/>
                    </a:cubicBezTo>
                    <a:moveTo>
                      <a:pt x="996" y="1461"/>
                    </a:moveTo>
                    <a:cubicBezTo>
                      <a:pt x="1006" y="1458"/>
                      <a:pt x="1003" y="1472"/>
                      <a:pt x="1007" y="1462"/>
                    </a:cubicBezTo>
                    <a:cubicBezTo>
                      <a:pt x="1008" y="1463"/>
                      <a:pt x="1009" y="1464"/>
                      <a:pt x="1010" y="1465"/>
                    </a:cubicBezTo>
                    <a:cubicBezTo>
                      <a:pt x="1006" y="1465"/>
                      <a:pt x="1005" y="1468"/>
                      <a:pt x="1004" y="1470"/>
                    </a:cubicBezTo>
                    <a:cubicBezTo>
                      <a:pt x="1005" y="1470"/>
                      <a:pt x="1005" y="1471"/>
                      <a:pt x="1005" y="1473"/>
                    </a:cubicBezTo>
                    <a:cubicBezTo>
                      <a:pt x="1014" y="1471"/>
                      <a:pt x="1009" y="1464"/>
                      <a:pt x="1014" y="1458"/>
                    </a:cubicBezTo>
                    <a:cubicBezTo>
                      <a:pt x="1011" y="1451"/>
                      <a:pt x="1003" y="1456"/>
                      <a:pt x="999" y="1452"/>
                    </a:cubicBezTo>
                    <a:cubicBezTo>
                      <a:pt x="996" y="1458"/>
                      <a:pt x="986" y="1457"/>
                      <a:pt x="987" y="1468"/>
                    </a:cubicBezTo>
                    <a:cubicBezTo>
                      <a:pt x="990" y="1469"/>
                      <a:pt x="990" y="1472"/>
                      <a:pt x="993" y="1473"/>
                    </a:cubicBezTo>
                    <a:cubicBezTo>
                      <a:pt x="1002" y="1465"/>
                      <a:pt x="990" y="1468"/>
                      <a:pt x="996" y="1461"/>
                    </a:cubicBezTo>
                    <a:moveTo>
                      <a:pt x="1028" y="1455"/>
                    </a:moveTo>
                    <a:cubicBezTo>
                      <a:pt x="1028" y="1452"/>
                      <a:pt x="1030" y="1451"/>
                      <a:pt x="1030" y="1448"/>
                    </a:cubicBezTo>
                    <a:cubicBezTo>
                      <a:pt x="1025" y="1448"/>
                      <a:pt x="1025" y="1448"/>
                      <a:pt x="1025" y="1448"/>
                    </a:cubicBezTo>
                    <a:cubicBezTo>
                      <a:pt x="1025" y="1452"/>
                      <a:pt x="1025" y="1454"/>
                      <a:pt x="1028" y="1455"/>
                    </a:cubicBezTo>
                    <a:moveTo>
                      <a:pt x="429" y="1453"/>
                    </a:moveTo>
                    <a:cubicBezTo>
                      <a:pt x="430" y="1449"/>
                      <a:pt x="430" y="1446"/>
                      <a:pt x="426" y="1445"/>
                    </a:cubicBezTo>
                    <a:cubicBezTo>
                      <a:pt x="425" y="1449"/>
                      <a:pt x="424" y="1453"/>
                      <a:pt x="429" y="1453"/>
                    </a:cubicBezTo>
                    <a:moveTo>
                      <a:pt x="1034" y="1444"/>
                    </a:moveTo>
                    <a:cubicBezTo>
                      <a:pt x="1031" y="1447"/>
                      <a:pt x="1035" y="1448"/>
                      <a:pt x="1036" y="1447"/>
                    </a:cubicBezTo>
                    <a:cubicBezTo>
                      <a:pt x="1036" y="1446"/>
                      <a:pt x="1036" y="1445"/>
                      <a:pt x="1034" y="1444"/>
                    </a:cubicBezTo>
                    <a:moveTo>
                      <a:pt x="1127" y="1442"/>
                    </a:moveTo>
                    <a:cubicBezTo>
                      <a:pt x="1127" y="1443"/>
                      <a:pt x="1126" y="1444"/>
                      <a:pt x="1126" y="1444"/>
                    </a:cubicBezTo>
                    <a:cubicBezTo>
                      <a:pt x="1127" y="1444"/>
                      <a:pt x="1131" y="1439"/>
                      <a:pt x="1127" y="1442"/>
                    </a:cubicBezTo>
                    <a:moveTo>
                      <a:pt x="1050" y="1452"/>
                    </a:moveTo>
                    <a:cubicBezTo>
                      <a:pt x="1061" y="1448"/>
                      <a:pt x="1055" y="1462"/>
                      <a:pt x="1063" y="1462"/>
                    </a:cubicBezTo>
                    <a:cubicBezTo>
                      <a:pt x="1065" y="1458"/>
                      <a:pt x="1060" y="1454"/>
                      <a:pt x="1063" y="1447"/>
                    </a:cubicBezTo>
                    <a:cubicBezTo>
                      <a:pt x="1057" y="1449"/>
                      <a:pt x="1060" y="1440"/>
                      <a:pt x="1054" y="1441"/>
                    </a:cubicBezTo>
                    <a:cubicBezTo>
                      <a:pt x="1052" y="1445"/>
                      <a:pt x="1056" y="1449"/>
                      <a:pt x="1050" y="1452"/>
                    </a:cubicBezTo>
                    <a:moveTo>
                      <a:pt x="1068" y="1439"/>
                    </a:moveTo>
                    <a:cubicBezTo>
                      <a:pt x="1068" y="1443"/>
                      <a:pt x="1069" y="1447"/>
                      <a:pt x="1071" y="1448"/>
                    </a:cubicBezTo>
                    <a:cubicBezTo>
                      <a:pt x="1072" y="1444"/>
                      <a:pt x="1075" y="1451"/>
                      <a:pt x="1077" y="1447"/>
                    </a:cubicBezTo>
                    <a:cubicBezTo>
                      <a:pt x="1072" y="1442"/>
                      <a:pt x="1080" y="1441"/>
                      <a:pt x="1074" y="1438"/>
                    </a:cubicBezTo>
                    <a:cubicBezTo>
                      <a:pt x="1074" y="1440"/>
                      <a:pt x="1070" y="1439"/>
                      <a:pt x="1068" y="1439"/>
                    </a:cubicBezTo>
                    <a:moveTo>
                      <a:pt x="397" y="1441"/>
                    </a:moveTo>
                    <a:cubicBezTo>
                      <a:pt x="401" y="1443"/>
                      <a:pt x="413" y="1444"/>
                      <a:pt x="413" y="1438"/>
                    </a:cubicBezTo>
                    <a:cubicBezTo>
                      <a:pt x="408" y="1433"/>
                      <a:pt x="402" y="1440"/>
                      <a:pt x="397" y="1441"/>
                    </a:cubicBezTo>
                    <a:moveTo>
                      <a:pt x="1123" y="1436"/>
                    </a:moveTo>
                    <a:cubicBezTo>
                      <a:pt x="1125" y="1436"/>
                      <a:pt x="1128" y="1436"/>
                      <a:pt x="1127" y="1433"/>
                    </a:cubicBezTo>
                    <a:cubicBezTo>
                      <a:pt x="1124" y="1433"/>
                      <a:pt x="1124" y="1433"/>
                      <a:pt x="1124" y="1433"/>
                    </a:cubicBezTo>
                    <a:cubicBezTo>
                      <a:pt x="1124" y="1435"/>
                      <a:pt x="1123" y="1435"/>
                      <a:pt x="1123" y="1436"/>
                    </a:cubicBezTo>
                    <a:moveTo>
                      <a:pt x="1037" y="1433"/>
                    </a:moveTo>
                    <a:cubicBezTo>
                      <a:pt x="1036" y="1434"/>
                      <a:pt x="1036" y="1435"/>
                      <a:pt x="1036" y="1435"/>
                    </a:cubicBezTo>
                    <a:cubicBezTo>
                      <a:pt x="1037" y="1435"/>
                      <a:pt x="1041" y="1430"/>
                      <a:pt x="1037" y="1433"/>
                    </a:cubicBezTo>
                    <a:moveTo>
                      <a:pt x="1101" y="1432"/>
                    </a:moveTo>
                    <a:cubicBezTo>
                      <a:pt x="1093" y="1432"/>
                      <a:pt x="1089" y="1440"/>
                      <a:pt x="1080" y="1441"/>
                    </a:cubicBezTo>
                    <a:cubicBezTo>
                      <a:pt x="1080" y="1455"/>
                      <a:pt x="1080" y="1455"/>
                      <a:pt x="1080" y="1455"/>
                    </a:cubicBezTo>
                    <a:cubicBezTo>
                      <a:pt x="1090" y="1455"/>
                      <a:pt x="1080" y="1445"/>
                      <a:pt x="1083" y="1444"/>
                    </a:cubicBezTo>
                    <a:cubicBezTo>
                      <a:pt x="1086" y="1447"/>
                      <a:pt x="1087" y="1449"/>
                      <a:pt x="1092" y="1447"/>
                    </a:cubicBezTo>
                    <a:cubicBezTo>
                      <a:pt x="1093" y="1449"/>
                      <a:pt x="1094" y="1450"/>
                      <a:pt x="1094" y="1453"/>
                    </a:cubicBezTo>
                    <a:cubicBezTo>
                      <a:pt x="1106" y="1451"/>
                      <a:pt x="1111" y="1443"/>
                      <a:pt x="1115" y="1433"/>
                    </a:cubicBezTo>
                    <a:cubicBezTo>
                      <a:pt x="1113" y="1433"/>
                      <a:pt x="1114" y="1430"/>
                      <a:pt x="1112" y="1430"/>
                    </a:cubicBezTo>
                    <a:cubicBezTo>
                      <a:pt x="1111" y="1436"/>
                      <a:pt x="1104" y="1431"/>
                      <a:pt x="1101" y="1432"/>
                    </a:cubicBezTo>
                    <a:moveTo>
                      <a:pt x="1155" y="1424"/>
                    </a:moveTo>
                    <a:cubicBezTo>
                      <a:pt x="1154" y="1424"/>
                      <a:pt x="1152" y="1424"/>
                      <a:pt x="1152" y="1426"/>
                    </a:cubicBezTo>
                    <a:cubicBezTo>
                      <a:pt x="1153" y="1425"/>
                      <a:pt x="1155" y="1425"/>
                      <a:pt x="1155" y="1424"/>
                    </a:cubicBezTo>
                    <a:moveTo>
                      <a:pt x="1176" y="1421"/>
                    </a:moveTo>
                    <a:cubicBezTo>
                      <a:pt x="1178" y="1426"/>
                      <a:pt x="1178" y="1419"/>
                      <a:pt x="1177" y="1419"/>
                    </a:cubicBezTo>
                    <a:cubicBezTo>
                      <a:pt x="1177" y="1419"/>
                      <a:pt x="1177" y="1420"/>
                      <a:pt x="1176" y="1421"/>
                    </a:cubicBezTo>
                    <a:moveTo>
                      <a:pt x="1127" y="1419"/>
                    </a:moveTo>
                    <a:cubicBezTo>
                      <a:pt x="1136" y="1424"/>
                      <a:pt x="1119" y="1426"/>
                      <a:pt x="1117" y="1429"/>
                    </a:cubicBezTo>
                    <a:cubicBezTo>
                      <a:pt x="1123" y="1431"/>
                      <a:pt x="1128" y="1432"/>
                      <a:pt x="1138" y="1430"/>
                    </a:cubicBezTo>
                    <a:cubicBezTo>
                      <a:pt x="1136" y="1430"/>
                      <a:pt x="1136" y="1428"/>
                      <a:pt x="1138" y="1427"/>
                    </a:cubicBezTo>
                    <a:cubicBezTo>
                      <a:pt x="1142" y="1426"/>
                      <a:pt x="1143" y="1432"/>
                      <a:pt x="1144" y="1430"/>
                    </a:cubicBezTo>
                    <a:cubicBezTo>
                      <a:pt x="1144" y="1427"/>
                      <a:pt x="1144" y="1424"/>
                      <a:pt x="1146" y="1422"/>
                    </a:cubicBezTo>
                    <a:cubicBezTo>
                      <a:pt x="1142" y="1423"/>
                      <a:pt x="1139" y="1424"/>
                      <a:pt x="1137" y="1426"/>
                    </a:cubicBezTo>
                    <a:cubicBezTo>
                      <a:pt x="1136" y="1422"/>
                      <a:pt x="1137" y="1420"/>
                      <a:pt x="1138" y="1418"/>
                    </a:cubicBezTo>
                    <a:cubicBezTo>
                      <a:pt x="1134" y="1418"/>
                      <a:pt x="1129" y="1414"/>
                      <a:pt x="1127" y="1419"/>
                    </a:cubicBezTo>
                    <a:moveTo>
                      <a:pt x="1121" y="1422"/>
                    </a:moveTo>
                    <a:cubicBezTo>
                      <a:pt x="1121" y="1419"/>
                      <a:pt x="1121" y="1419"/>
                      <a:pt x="1121" y="1419"/>
                    </a:cubicBezTo>
                    <a:cubicBezTo>
                      <a:pt x="1122" y="1419"/>
                      <a:pt x="1123" y="1419"/>
                      <a:pt x="1123" y="1418"/>
                    </a:cubicBezTo>
                    <a:cubicBezTo>
                      <a:pt x="1120" y="1418"/>
                      <a:pt x="1115" y="1414"/>
                      <a:pt x="1114" y="1418"/>
                    </a:cubicBezTo>
                    <a:cubicBezTo>
                      <a:pt x="1118" y="1417"/>
                      <a:pt x="1118" y="1422"/>
                      <a:pt x="1121" y="1422"/>
                    </a:cubicBezTo>
                    <a:moveTo>
                      <a:pt x="417" y="1426"/>
                    </a:moveTo>
                    <a:cubicBezTo>
                      <a:pt x="420" y="1445"/>
                      <a:pt x="438" y="1442"/>
                      <a:pt x="448" y="1452"/>
                    </a:cubicBezTo>
                    <a:cubicBezTo>
                      <a:pt x="447" y="1448"/>
                      <a:pt x="447" y="1444"/>
                      <a:pt x="451" y="1444"/>
                    </a:cubicBezTo>
                    <a:cubicBezTo>
                      <a:pt x="451" y="1453"/>
                      <a:pt x="460" y="1441"/>
                      <a:pt x="466" y="1448"/>
                    </a:cubicBezTo>
                    <a:cubicBezTo>
                      <a:pt x="470" y="1442"/>
                      <a:pt x="467" y="1430"/>
                      <a:pt x="457" y="1427"/>
                    </a:cubicBezTo>
                    <a:cubicBezTo>
                      <a:pt x="455" y="1429"/>
                      <a:pt x="454" y="1430"/>
                      <a:pt x="452" y="1432"/>
                    </a:cubicBezTo>
                    <a:cubicBezTo>
                      <a:pt x="452" y="1427"/>
                      <a:pt x="453" y="1421"/>
                      <a:pt x="448" y="1421"/>
                    </a:cubicBezTo>
                    <a:cubicBezTo>
                      <a:pt x="448" y="1427"/>
                      <a:pt x="446" y="1431"/>
                      <a:pt x="442" y="1432"/>
                    </a:cubicBezTo>
                    <a:cubicBezTo>
                      <a:pt x="445" y="1428"/>
                      <a:pt x="440" y="1426"/>
                      <a:pt x="442" y="1421"/>
                    </a:cubicBezTo>
                    <a:cubicBezTo>
                      <a:pt x="437" y="1422"/>
                      <a:pt x="435" y="1420"/>
                      <a:pt x="435" y="1415"/>
                    </a:cubicBezTo>
                    <a:cubicBezTo>
                      <a:pt x="431" y="1417"/>
                      <a:pt x="425" y="1418"/>
                      <a:pt x="422" y="1421"/>
                    </a:cubicBezTo>
                    <a:cubicBezTo>
                      <a:pt x="424" y="1430"/>
                      <a:pt x="421" y="1432"/>
                      <a:pt x="417" y="1426"/>
                    </a:cubicBezTo>
                    <a:moveTo>
                      <a:pt x="1173" y="1415"/>
                    </a:moveTo>
                    <a:cubicBezTo>
                      <a:pt x="1173" y="1417"/>
                      <a:pt x="1173" y="1418"/>
                      <a:pt x="1173" y="1418"/>
                    </a:cubicBezTo>
                    <a:cubicBezTo>
                      <a:pt x="1173" y="1418"/>
                      <a:pt x="1174" y="1410"/>
                      <a:pt x="1173" y="1415"/>
                    </a:cubicBezTo>
                    <a:moveTo>
                      <a:pt x="1169" y="1421"/>
                    </a:moveTo>
                    <a:cubicBezTo>
                      <a:pt x="1170" y="1416"/>
                      <a:pt x="1170" y="1416"/>
                      <a:pt x="1169" y="1412"/>
                    </a:cubicBezTo>
                    <a:cubicBezTo>
                      <a:pt x="1161" y="1412"/>
                      <a:pt x="1161" y="1412"/>
                      <a:pt x="1161" y="1412"/>
                    </a:cubicBezTo>
                    <a:cubicBezTo>
                      <a:pt x="1158" y="1417"/>
                      <a:pt x="1162" y="1421"/>
                      <a:pt x="1169" y="1421"/>
                    </a:cubicBezTo>
                    <a:moveTo>
                      <a:pt x="1167" y="1395"/>
                    </a:moveTo>
                    <a:cubicBezTo>
                      <a:pt x="1171" y="1391"/>
                      <a:pt x="1172" y="1390"/>
                      <a:pt x="1166" y="1387"/>
                    </a:cubicBezTo>
                    <a:cubicBezTo>
                      <a:pt x="1166" y="1390"/>
                      <a:pt x="1164" y="1395"/>
                      <a:pt x="1167" y="1395"/>
                    </a:cubicBezTo>
                    <a:moveTo>
                      <a:pt x="1204" y="1367"/>
                    </a:moveTo>
                    <a:cubicBezTo>
                      <a:pt x="1210" y="1370"/>
                      <a:pt x="1210" y="1380"/>
                      <a:pt x="1216" y="1383"/>
                    </a:cubicBezTo>
                    <a:cubicBezTo>
                      <a:pt x="1220" y="1379"/>
                      <a:pt x="1216" y="1374"/>
                      <a:pt x="1216" y="1369"/>
                    </a:cubicBezTo>
                    <a:cubicBezTo>
                      <a:pt x="1220" y="1369"/>
                      <a:pt x="1224" y="1369"/>
                      <a:pt x="1224" y="1364"/>
                    </a:cubicBezTo>
                    <a:cubicBezTo>
                      <a:pt x="1221" y="1362"/>
                      <a:pt x="1220" y="1364"/>
                      <a:pt x="1216" y="1364"/>
                    </a:cubicBezTo>
                    <a:cubicBezTo>
                      <a:pt x="1210" y="1358"/>
                      <a:pt x="1216" y="1348"/>
                      <a:pt x="1207" y="1345"/>
                    </a:cubicBezTo>
                    <a:cubicBezTo>
                      <a:pt x="1200" y="1352"/>
                      <a:pt x="1210" y="1360"/>
                      <a:pt x="1204" y="1367"/>
                    </a:cubicBezTo>
                    <a:moveTo>
                      <a:pt x="1297" y="1287"/>
                    </a:moveTo>
                    <a:cubicBezTo>
                      <a:pt x="1297" y="1284"/>
                      <a:pt x="1298" y="1279"/>
                      <a:pt x="1294" y="1280"/>
                    </a:cubicBezTo>
                    <a:cubicBezTo>
                      <a:pt x="1293" y="1284"/>
                      <a:pt x="1294" y="1286"/>
                      <a:pt x="1297" y="1287"/>
                    </a:cubicBezTo>
                    <a:moveTo>
                      <a:pt x="1295" y="1268"/>
                    </a:moveTo>
                    <a:cubicBezTo>
                      <a:pt x="1297" y="1273"/>
                      <a:pt x="1297" y="1267"/>
                      <a:pt x="1296" y="1266"/>
                    </a:cubicBezTo>
                    <a:cubicBezTo>
                      <a:pt x="1296" y="1266"/>
                      <a:pt x="1296" y="1267"/>
                      <a:pt x="1295" y="1268"/>
                    </a:cubicBezTo>
                    <a:moveTo>
                      <a:pt x="1268" y="1258"/>
                    </a:moveTo>
                    <a:cubicBezTo>
                      <a:pt x="1268" y="1256"/>
                      <a:pt x="1265" y="1256"/>
                      <a:pt x="1265" y="1258"/>
                    </a:cubicBezTo>
                    <a:cubicBezTo>
                      <a:pt x="1267" y="1257"/>
                      <a:pt x="1267" y="1260"/>
                      <a:pt x="1268" y="1258"/>
                    </a:cubicBezTo>
                    <a:moveTo>
                      <a:pt x="1294" y="1244"/>
                    </a:moveTo>
                    <a:cubicBezTo>
                      <a:pt x="1294" y="1240"/>
                      <a:pt x="1291" y="1241"/>
                      <a:pt x="1294" y="1238"/>
                    </a:cubicBezTo>
                    <a:cubicBezTo>
                      <a:pt x="1292" y="1238"/>
                      <a:pt x="1290" y="1237"/>
                      <a:pt x="1289" y="1239"/>
                    </a:cubicBezTo>
                    <a:cubicBezTo>
                      <a:pt x="1293" y="1239"/>
                      <a:pt x="1288" y="1246"/>
                      <a:pt x="1294" y="1244"/>
                    </a:cubicBezTo>
                    <a:moveTo>
                      <a:pt x="1317" y="1245"/>
                    </a:moveTo>
                    <a:cubicBezTo>
                      <a:pt x="1318" y="1242"/>
                      <a:pt x="1319" y="1240"/>
                      <a:pt x="1320" y="1236"/>
                    </a:cubicBezTo>
                    <a:cubicBezTo>
                      <a:pt x="1308" y="1242"/>
                      <a:pt x="1321" y="1224"/>
                      <a:pt x="1308" y="1227"/>
                    </a:cubicBezTo>
                    <a:cubicBezTo>
                      <a:pt x="1311" y="1239"/>
                      <a:pt x="1299" y="1236"/>
                      <a:pt x="1295" y="1242"/>
                    </a:cubicBezTo>
                    <a:cubicBezTo>
                      <a:pt x="1299" y="1250"/>
                      <a:pt x="1301" y="1252"/>
                      <a:pt x="1303" y="1259"/>
                    </a:cubicBezTo>
                    <a:cubicBezTo>
                      <a:pt x="1314" y="1259"/>
                      <a:pt x="1310" y="1246"/>
                      <a:pt x="1306" y="1241"/>
                    </a:cubicBezTo>
                    <a:cubicBezTo>
                      <a:pt x="1311" y="1242"/>
                      <a:pt x="1311" y="1238"/>
                      <a:pt x="1314" y="1238"/>
                    </a:cubicBezTo>
                    <a:cubicBezTo>
                      <a:pt x="1316" y="1239"/>
                      <a:pt x="1314" y="1245"/>
                      <a:pt x="1317" y="1245"/>
                    </a:cubicBezTo>
                    <a:moveTo>
                      <a:pt x="1291" y="1224"/>
                    </a:moveTo>
                    <a:cubicBezTo>
                      <a:pt x="1290" y="1231"/>
                      <a:pt x="1300" y="1229"/>
                      <a:pt x="1298" y="1222"/>
                    </a:cubicBezTo>
                    <a:cubicBezTo>
                      <a:pt x="1295" y="1222"/>
                      <a:pt x="1295" y="1225"/>
                      <a:pt x="1291" y="1224"/>
                    </a:cubicBezTo>
                    <a:moveTo>
                      <a:pt x="1318" y="1203"/>
                    </a:moveTo>
                    <a:cubicBezTo>
                      <a:pt x="1317" y="1204"/>
                      <a:pt x="1317" y="1204"/>
                      <a:pt x="1317" y="1204"/>
                    </a:cubicBezTo>
                    <a:cubicBezTo>
                      <a:pt x="1317" y="1204"/>
                      <a:pt x="1322" y="1199"/>
                      <a:pt x="1318" y="1203"/>
                    </a:cubicBezTo>
                    <a:moveTo>
                      <a:pt x="1341" y="1203"/>
                    </a:moveTo>
                    <a:cubicBezTo>
                      <a:pt x="1345" y="1202"/>
                      <a:pt x="1349" y="1202"/>
                      <a:pt x="1349" y="1198"/>
                    </a:cubicBezTo>
                    <a:cubicBezTo>
                      <a:pt x="1345" y="1198"/>
                      <a:pt x="1341" y="1198"/>
                      <a:pt x="1341" y="1203"/>
                    </a:cubicBezTo>
                    <a:moveTo>
                      <a:pt x="1341" y="1195"/>
                    </a:moveTo>
                    <a:cubicBezTo>
                      <a:pt x="1342" y="1191"/>
                      <a:pt x="1344" y="1189"/>
                      <a:pt x="1338" y="1189"/>
                    </a:cubicBezTo>
                    <a:cubicBezTo>
                      <a:pt x="1337" y="1193"/>
                      <a:pt x="1336" y="1195"/>
                      <a:pt x="1341" y="1195"/>
                    </a:cubicBezTo>
                    <a:moveTo>
                      <a:pt x="1378" y="1129"/>
                    </a:moveTo>
                    <a:cubicBezTo>
                      <a:pt x="1382" y="1131"/>
                      <a:pt x="1382" y="1122"/>
                      <a:pt x="1378" y="1125"/>
                    </a:cubicBezTo>
                    <a:lnTo>
                      <a:pt x="1378" y="1129"/>
                    </a:lnTo>
                    <a:close/>
                    <a:moveTo>
                      <a:pt x="1393" y="1144"/>
                    </a:moveTo>
                    <a:cubicBezTo>
                      <a:pt x="1394" y="1143"/>
                      <a:pt x="1394" y="1143"/>
                      <a:pt x="1396" y="1143"/>
                    </a:cubicBezTo>
                    <a:cubicBezTo>
                      <a:pt x="1396" y="1138"/>
                      <a:pt x="1394" y="1135"/>
                      <a:pt x="1392" y="1132"/>
                    </a:cubicBezTo>
                    <a:cubicBezTo>
                      <a:pt x="1394" y="1132"/>
                      <a:pt x="1393" y="1128"/>
                      <a:pt x="1396" y="1129"/>
                    </a:cubicBezTo>
                    <a:cubicBezTo>
                      <a:pt x="1396" y="1125"/>
                      <a:pt x="1393" y="1124"/>
                      <a:pt x="1390" y="1122"/>
                    </a:cubicBezTo>
                    <a:cubicBezTo>
                      <a:pt x="1384" y="1131"/>
                      <a:pt x="1385" y="1139"/>
                      <a:pt x="1393" y="1144"/>
                    </a:cubicBezTo>
                    <a:moveTo>
                      <a:pt x="1424" y="1039"/>
                    </a:moveTo>
                    <a:cubicBezTo>
                      <a:pt x="1423" y="1039"/>
                      <a:pt x="1421" y="1039"/>
                      <a:pt x="1421" y="1041"/>
                    </a:cubicBezTo>
                    <a:cubicBezTo>
                      <a:pt x="1422" y="1040"/>
                      <a:pt x="1424" y="1041"/>
                      <a:pt x="1424" y="1039"/>
                    </a:cubicBezTo>
                    <a:moveTo>
                      <a:pt x="1462" y="1033"/>
                    </a:moveTo>
                    <a:cubicBezTo>
                      <a:pt x="1462" y="1031"/>
                      <a:pt x="1466" y="1032"/>
                      <a:pt x="1465" y="1028"/>
                    </a:cubicBezTo>
                    <a:cubicBezTo>
                      <a:pt x="1460" y="1028"/>
                      <a:pt x="1460" y="1028"/>
                      <a:pt x="1460" y="1028"/>
                    </a:cubicBezTo>
                    <a:cubicBezTo>
                      <a:pt x="1461" y="1030"/>
                      <a:pt x="1460" y="1033"/>
                      <a:pt x="1462" y="1033"/>
                    </a:cubicBezTo>
                    <a:moveTo>
                      <a:pt x="1422" y="1002"/>
                    </a:moveTo>
                    <a:cubicBezTo>
                      <a:pt x="1427" y="1002"/>
                      <a:pt x="1428" y="1000"/>
                      <a:pt x="1427" y="999"/>
                    </a:cubicBezTo>
                    <a:cubicBezTo>
                      <a:pt x="1427" y="998"/>
                      <a:pt x="1424" y="999"/>
                      <a:pt x="1422" y="1002"/>
                    </a:cubicBezTo>
                    <a:moveTo>
                      <a:pt x="1448" y="990"/>
                    </a:moveTo>
                    <a:cubicBezTo>
                      <a:pt x="1447" y="991"/>
                      <a:pt x="1445" y="990"/>
                      <a:pt x="1445" y="992"/>
                    </a:cubicBezTo>
                    <a:cubicBezTo>
                      <a:pt x="1446" y="991"/>
                      <a:pt x="1448" y="992"/>
                      <a:pt x="1448" y="990"/>
                    </a:cubicBezTo>
                    <a:moveTo>
                      <a:pt x="1456" y="1002"/>
                    </a:moveTo>
                    <a:cubicBezTo>
                      <a:pt x="1462" y="1002"/>
                      <a:pt x="1461" y="994"/>
                      <a:pt x="1466" y="993"/>
                    </a:cubicBezTo>
                    <a:cubicBezTo>
                      <a:pt x="1464" y="993"/>
                      <a:pt x="1465" y="990"/>
                      <a:pt x="1465" y="987"/>
                    </a:cubicBezTo>
                    <a:cubicBezTo>
                      <a:pt x="1460" y="987"/>
                      <a:pt x="1460" y="987"/>
                      <a:pt x="1460" y="987"/>
                    </a:cubicBezTo>
                    <a:cubicBezTo>
                      <a:pt x="1459" y="992"/>
                      <a:pt x="1451" y="996"/>
                      <a:pt x="1456" y="1002"/>
                    </a:cubicBezTo>
                    <a:moveTo>
                      <a:pt x="1453" y="983"/>
                    </a:moveTo>
                    <a:cubicBezTo>
                      <a:pt x="1457" y="983"/>
                      <a:pt x="1457" y="979"/>
                      <a:pt x="1457" y="976"/>
                    </a:cubicBezTo>
                    <a:cubicBezTo>
                      <a:pt x="1453" y="976"/>
                      <a:pt x="1453" y="976"/>
                      <a:pt x="1453" y="976"/>
                    </a:cubicBezTo>
                    <a:lnTo>
                      <a:pt x="1453" y="983"/>
                    </a:lnTo>
                    <a:close/>
                    <a:moveTo>
                      <a:pt x="1465" y="970"/>
                    </a:moveTo>
                    <a:cubicBezTo>
                      <a:pt x="1467" y="975"/>
                      <a:pt x="1461" y="978"/>
                      <a:pt x="1465" y="980"/>
                    </a:cubicBezTo>
                    <a:cubicBezTo>
                      <a:pt x="1465" y="977"/>
                      <a:pt x="1467" y="980"/>
                      <a:pt x="1466" y="983"/>
                    </a:cubicBezTo>
                    <a:cubicBezTo>
                      <a:pt x="1471" y="984"/>
                      <a:pt x="1470" y="980"/>
                      <a:pt x="1473" y="980"/>
                    </a:cubicBezTo>
                    <a:cubicBezTo>
                      <a:pt x="1473" y="974"/>
                      <a:pt x="1472" y="970"/>
                      <a:pt x="1468" y="969"/>
                    </a:cubicBezTo>
                    <a:cubicBezTo>
                      <a:pt x="1468" y="970"/>
                      <a:pt x="1467" y="971"/>
                      <a:pt x="1465" y="970"/>
                    </a:cubicBezTo>
                    <a:moveTo>
                      <a:pt x="1444" y="976"/>
                    </a:moveTo>
                    <a:cubicBezTo>
                      <a:pt x="1449" y="977"/>
                      <a:pt x="1449" y="972"/>
                      <a:pt x="1454" y="972"/>
                    </a:cubicBezTo>
                    <a:cubicBezTo>
                      <a:pt x="1454" y="962"/>
                      <a:pt x="1441" y="967"/>
                      <a:pt x="1444" y="976"/>
                    </a:cubicBezTo>
                    <a:moveTo>
                      <a:pt x="1439" y="964"/>
                    </a:moveTo>
                    <a:cubicBezTo>
                      <a:pt x="1444" y="964"/>
                      <a:pt x="1444" y="964"/>
                      <a:pt x="1444" y="964"/>
                    </a:cubicBezTo>
                    <a:cubicBezTo>
                      <a:pt x="1444" y="961"/>
                      <a:pt x="1443" y="959"/>
                      <a:pt x="1441" y="958"/>
                    </a:cubicBezTo>
                    <a:cubicBezTo>
                      <a:pt x="1441" y="961"/>
                      <a:pt x="1439" y="962"/>
                      <a:pt x="1439" y="964"/>
                    </a:cubicBezTo>
                    <a:moveTo>
                      <a:pt x="1468" y="960"/>
                    </a:moveTo>
                    <a:cubicBezTo>
                      <a:pt x="1469" y="964"/>
                      <a:pt x="1470" y="968"/>
                      <a:pt x="1476" y="967"/>
                    </a:cubicBezTo>
                    <a:cubicBezTo>
                      <a:pt x="1476" y="963"/>
                      <a:pt x="1478" y="961"/>
                      <a:pt x="1479" y="957"/>
                    </a:cubicBezTo>
                    <a:cubicBezTo>
                      <a:pt x="1472" y="954"/>
                      <a:pt x="1474" y="961"/>
                      <a:pt x="1468" y="960"/>
                    </a:cubicBezTo>
                    <a:moveTo>
                      <a:pt x="1439" y="950"/>
                    </a:moveTo>
                    <a:cubicBezTo>
                      <a:pt x="1445" y="953"/>
                      <a:pt x="1447" y="943"/>
                      <a:pt x="1444" y="941"/>
                    </a:cubicBezTo>
                    <a:cubicBezTo>
                      <a:pt x="1442" y="945"/>
                      <a:pt x="1441" y="948"/>
                      <a:pt x="1439" y="950"/>
                    </a:cubicBezTo>
                    <a:moveTo>
                      <a:pt x="1427" y="935"/>
                    </a:moveTo>
                    <a:cubicBezTo>
                      <a:pt x="1430" y="935"/>
                      <a:pt x="1430" y="935"/>
                      <a:pt x="1430" y="935"/>
                    </a:cubicBezTo>
                    <a:cubicBezTo>
                      <a:pt x="1430" y="932"/>
                      <a:pt x="1430" y="932"/>
                      <a:pt x="1430" y="932"/>
                    </a:cubicBezTo>
                    <a:cubicBezTo>
                      <a:pt x="1427" y="932"/>
                      <a:pt x="1427" y="932"/>
                      <a:pt x="1427" y="932"/>
                    </a:cubicBezTo>
                    <a:lnTo>
                      <a:pt x="1427" y="935"/>
                    </a:lnTo>
                    <a:close/>
                    <a:moveTo>
                      <a:pt x="1473" y="925"/>
                    </a:moveTo>
                    <a:cubicBezTo>
                      <a:pt x="1477" y="922"/>
                      <a:pt x="1478" y="924"/>
                      <a:pt x="1483" y="925"/>
                    </a:cubicBezTo>
                    <a:cubicBezTo>
                      <a:pt x="1483" y="922"/>
                      <a:pt x="1485" y="921"/>
                      <a:pt x="1485" y="918"/>
                    </a:cubicBezTo>
                    <a:cubicBezTo>
                      <a:pt x="1480" y="919"/>
                      <a:pt x="1478" y="920"/>
                      <a:pt x="1474" y="918"/>
                    </a:cubicBezTo>
                    <a:cubicBezTo>
                      <a:pt x="1474" y="920"/>
                      <a:pt x="1472" y="921"/>
                      <a:pt x="1473" y="925"/>
                    </a:cubicBezTo>
                    <a:moveTo>
                      <a:pt x="1477" y="902"/>
                    </a:moveTo>
                    <a:cubicBezTo>
                      <a:pt x="1478" y="904"/>
                      <a:pt x="1480" y="904"/>
                      <a:pt x="1480" y="906"/>
                    </a:cubicBezTo>
                    <a:cubicBezTo>
                      <a:pt x="1478" y="907"/>
                      <a:pt x="1478" y="909"/>
                      <a:pt x="1476" y="909"/>
                    </a:cubicBezTo>
                    <a:cubicBezTo>
                      <a:pt x="1472" y="906"/>
                      <a:pt x="1472" y="906"/>
                      <a:pt x="1468" y="909"/>
                    </a:cubicBezTo>
                    <a:cubicBezTo>
                      <a:pt x="1468" y="912"/>
                      <a:pt x="1470" y="913"/>
                      <a:pt x="1470" y="915"/>
                    </a:cubicBezTo>
                    <a:cubicBezTo>
                      <a:pt x="1473" y="916"/>
                      <a:pt x="1474" y="911"/>
                      <a:pt x="1474" y="917"/>
                    </a:cubicBezTo>
                    <a:cubicBezTo>
                      <a:pt x="1481" y="915"/>
                      <a:pt x="1486" y="912"/>
                      <a:pt x="1488" y="905"/>
                    </a:cubicBezTo>
                    <a:cubicBezTo>
                      <a:pt x="1483" y="903"/>
                      <a:pt x="1483" y="902"/>
                      <a:pt x="1485" y="897"/>
                    </a:cubicBezTo>
                    <a:cubicBezTo>
                      <a:pt x="1482" y="894"/>
                      <a:pt x="1477" y="897"/>
                      <a:pt x="1477" y="902"/>
                    </a:cubicBezTo>
                    <a:moveTo>
                      <a:pt x="1470" y="900"/>
                    </a:moveTo>
                    <a:cubicBezTo>
                      <a:pt x="1469" y="897"/>
                      <a:pt x="1471" y="897"/>
                      <a:pt x="1471" y="894"/>
                    </a:cubicBezTo>
                    <a:cubicBezTo>
                      <a:pt x="1469" y="893"/>
                      <a:pt x="1467" y="892"/>
                      <a:pt x="1463" y="892"/>
                    </a:cubicBezTo>
                    <a:cubicBezTo>
                      <a:pt x="1463" y="898"/>
                      <a:pt x="1464" y="901"/>
                      <a:pt x="1470" y="900"/>
                    </a:cubicBezTo>
                    <a:moveTo>
                      <a:pt x="1483" y="891"/>
                    </a:moveTo>
                    <a:cubicBezTo>
                      <a:pt x="1483" y="890"/>
                      <a:pt x="1483" y="889"/>
                      <a:pt x="1482" y="889"/>
                    </a:cubicBezTo>
                    <a:cubicBezTo>
                      <a:pt x="1485" y="893"/>
                      <a:pt x="1487" y="898"/>
                      <a:pt x="1492" y="899"/>
                    </a:cubicBezTo>
                    <a:cubicBezTo>
                      <a:pt x="1496" y="895"/>
                      <a:pt x="1493" y="892"/>
                      <a:pt x="1496" y="885"/>
                    </a:cubicBezTo>
                    <a:cubicBezTo>
                      <a:pt x="1492" y="887"/>
                      <a:pt x="1489" y="880"/>
                      <a:pt x="1488" y="885"/>
                    </a:cubicBezTo>
                    <a:cubicBezTo>
                      <a:pt x="1491" y="886"/>
                      <a:pt x="1483" y="888"/>
                      <a:pt x="1483" y="891"/>
                    </a:cubicBezTo>
                    <a:moveTo>
                      <a:pt x="1460" y="877"/>
                    </a:moveTo>
                    <a:cubicBezTo>
                      <a:pt x="1459" y="886"/>
                      <a:pt x="1466" y="888"/>
                      <a:pt x="1474" y="888"/>
                    </a:cubicBezTo>
                    <a:cubicBezTo>
                      <a:pt x="1479" y="878"/>
                      <a:pt x="1466" y="874"/>
                      <a:pt x="1460" y="877"/>
                    </a:cubicBezTo>
                    <a:moveTo>
                      <a:pt x="1454" y="847"/>
                    </a:moveTo>
                    <a:cubicBezTo>
                      <a:pt x="1451" y="851"/>
                      <a:pt x="1456" y="846"/>
                      <a:pt x="1456" y="846"/>
                    </a:cubicBezTo>
                    <a:cubicBezTo>
                      <a:pt x="1456" y="846"/>
                      <a:pt x="1455" y="846"/>
                      <a:pt x="1454" y="847"/>
                    </a:cubicBezTo>
                    <a:moveTo>
                      <a:pt x="1500" y="824"/>
                    </a:moveTo>
                    <a:cubicBezTo>
                      <a:pt x="1502" y="824"/>
                      <a:pt x="1502" y="825"/>
                      <a:pt x="1503" y="825"/>
                    </a:cubicBezTo>
                    <a:cubicBezTo>
                      <a:pt x="1503" y="823"/>
                      <a:pt x="1503" y="820"/>
                      <a:pt x="1500" y="821"/>
                    </a:cubicBezTo>
                    <a:lnTo>
                      <a:pt x="1500" y="824"/>
                    </a:lnTo>
                    <a:close/>
                    <a:moveTo>
                      <a:pt x="1488" y="804"/>
                    </a:moveTo>
                    <a:cubicBezTo>
                      <a:pt x="1494" y="802"/>
                      <a:pt x="1494" y="791"/>
                      <a:pt x="1485" y="792"/>
                    </a:cubicBezTo>
                    <a:cubicBezTo>
                      <a:pt x="1488" y="796"/>
                      <a:pt x="1482" y="802"/>
                      <a:pt x="1488" y="804"/>
                    </a:cubicBezTo>
                    <a:moveTo>
                      <a:pt x="1502" y="746"/>
                    </a:moveTo>
                    <a:cubicBezTo>
                      <a:pt x="1499" y="750"/>
                      <a:pt x="1503" y="743"/>
                      <a:pt x="1503" y="743"/>
                    </a:cubicBezTo>
                    <a:cubicBezTo>
                      <a:pt x="1503" y="743"/>
                      <a:pt x="1503" y="744"/>
                      <a:pt x="1502" y="746"/>
                    </a:cubicBezTo>
                    <a:moveTo>
                      <a:pt x="1473" y="737"/>
                    </a:moveTo>
                    <a:cubicBezTo>
                      <a:pt x="1471" y="737"/>
                      <a:pt x="1470" y="737"/>
                      <a:pt x="1470" y="738"/>
                    </a:cubicBezTo>
                    <a:cubicBezTo>
                      <a:pt x="1471" y="738"/>
                      <a:pt x="1473" y="738"/>
                      <a:pt x="1473" y="737"/>
                    </a:cubicBezTo>
                    <a:moveTo>
                      <a:pt x="1482" y="709"/>
                    </a:moveTo>
                    <a:cubicBezTo>
                      <a:pt x="1485" y="709"/>
                      <a:pt x="1485" y="709"/>
                      <a:pt x="1485" y="709"/>
                    </a:cubicBezTo>
                    <a:cubicBezTo>
                      <a:pt x="1485" y="706"/>
                      <a:pt x="1485" y="706"/>
                      <a:pt x="1485" y="706"/>
                    </a:cubicBezTo>
                    <a:cubicBezTo>
                      <a:pt x="1482" y="706"/>
                      <a:pt x="1482" y="706"/>
                      <a:pt x="1482" y="706"/>
                    </a:cubicBezTo>
                    <a:lnTo>
                      <a:pt x="1482" y="709"/>
                    </a:lnTo>
                    <a:close/>
                    <a:moveTo>
                      <a:pt x="1454" y="682"/>
                    </a:moveTo>
                    <a:cubicBezTo>
                      <a:pt x="1455" y="680"/>
                      <a:pt x="1457" y="680"/>
                      <a:pt x="1459" y="680"/>
                    </a:cubicBezTo>
                    <a:cubicBezTo>
                      <a:pt x="1459" y="676"/>
                      <a:pt x="1459" y="673"/>
                      <a:pt x="1457" y="671"/>
                    </a:cubicBezTo>
                    <a:cubicBezTo>
                      <a:pt x="1451" y="671"/>
                      <a:pt x="1451" y="671"/>
                      <a:pt x="1451" y="671"/>
                    </a:cubicBezTo>
                    <a:cubicBezTo>
                      <a:pt x="1451" y="675"/>
                      <a:pt x="1450" y="681"/>
                      <a:pt x="1454" y="682"/>
                    </a:cubicBezTo>
                    <a:moveTo>
                      <a:pt x="1466" y="668"/>
                    </a:moveTo>
                    <a:cubicBezTo>
                      <a:pt x="1466" y="666"/>
                      <a:pt x="1464" y="666"/>
                      <a:pt x="1463" y="668"/>
                    </a:cubicBezTo>
                    <a:cubicBezTo>
                      <a:pt x="1464" y="670"/>
                      <a:pt x="1465" y="669"/>
                      <a:pt x="1466" y="668"/>
                    </a:cubicBezTo>
                    <a:moveTo>
                      <a:pt x="1459" y="663"/>
                    </a:moveTo>
                    <a:cubicBezTo>
                      <a:pt x="1460" y="668"/>
                      <a:pt x="1461" y="662"/>
                      <a:pt x="1460" y="662"/>
                    </a:cubicBezTo>
                    <a:cubicBezTo>
                      <a:pt x="1460" y="662"/>
                      <a:pt x="1459" y="662"/>
                      <a:pt x="1459" y="663"/>
                    </a:cubicBezTo>
                    <a:moveTo>
                      <a:pt x="1468" y="668"/>
                    </a:moveTo>
                    <a:cubicBezTo>
                      <a:pt x="1467" y="674"/>
                      <a:pt x="1474" y="667"/>
                      <a:pt x="1477" y="666"/>
                    </a:cubicBezTo>
                    <a:cubicBezTo>
                      <a:pt x="1474" y="665"/>
                      <a:pt x="1481" y="660"/>
                      <a:pt x="1480" y="656"/>
                    </a:cubicBezTo>
                    <a:cubicBezTo>
                      <a:pt x="1474" y="658"/>
                      <a:pt x="1477" y="652"/>
                      <a:pt x="1473" y="653"/>
                    </a:cubicBezTo>
                    <a:cubicBezTo>
                      <a:pt x="1471" y="659"/>
                      <a:pt x="1472" y="660"/>
                      <a:pt x="1474" y="666"/>
                    </a:cubicBezTo>
                    <a:cubicBezTo>
                      <a:pt x="1471" y="666"/>
                      <a:pt x="1471" y="668"/>
                      <a:pt x="1468" y="668"/>
                    </a:cubicBezTo>
                    <a:moveTo>
                      <a:pt x="1480" y="639"/>
                    </a:moveTo>
                    <a:cubicBezTo>
                      <a:pt x="1476" y="639"/>
                      <a:pt x="1482" y="636"/>
                      <a:pt x="1480" y="633"/>
                    </a:cubicBezTo>
                    <a:cubicBezTo>
                      <a:pt x="1478" y="633"/>
                      <a:pt x="1475" y="633"/>
                      <a:pt x="1474" y="631"/>
                    </a:cubicBezTo>
                    <a:cubicBezTo>
                      <a:pt x="1474" y="630"/>
                      <a:pt x="1474" y="629"/>
                      <a:pt x="1473" y="630"/>
                    </a:cubicBezTo>
                    <a:cubicBezTo>
                      <a:pt x="1474" y="633"/>
                      <a:pt x="1478" y="641"/>
                      <a:pt x="1480" y="639"/>
                    </a:cubicBezTo>
                    <a:moveTo>
                      <a:pt x="1451" y="614"/>
                    </a:moveTo>
                    <a:cubicBezTo>
                      <a:pt x="1448" y="618"/>
                      <a:pt x="1453" y="613"/>
                      <a:pt x="1453" y="613"/>
                    </a:cubicBezTo>
                    <a:cubicBezTo>
                      <a:pt x="1453" y="613"/>
                      <a:pt x="1452" y="614"/>
                      <a:pt x="1451" y="614"/>
                    </a:cubicBezTo>
                    <a:moveTo>
                      <a:pt x="1447" y="608"/>
                    </a:moveTo>
                    <a:cubicBezTo>
                      <a:pt x="1450" y="612"/>
                      <a:pt x="1454" y="611"/>
                      <a:pt x="1456" y="607"/>
                    </a:cubicBezTo>
                    <a:cubicBezTo>
                      <a:pt x="1453" y="605"/>
                      <a:pt x="1451" y="603"/>
                      <a:pt x="1448" y="602"/>
                    </a:cubicBezTo>
                    <a:cubicBezTo>
                      <a:pt x="1448" y="605"/>
                      <a:pt x="1446" y="606"/>
                      <a:pt x="1447" y="608"/>
                    </a:cubicBezTo>
                    <a:moveTo>
                      <a:pt x="1437" y="595"/>
                    </a:moveTo>
                    <a:cubicBezTo>
                      <a:pt x="1437" y="598"/>
                      <a:pt x="1434" y="598"/>
                      <a:pt x="1434" y="602"/>
                    </a:cubicBezTo>
                    <a:cubicBezTo>
                      <a:pt x="1437" y="603"/>
                      <a:pt x="1438" y="601"/>
                      <a:pt x="1441" y="601"/>
                    </a:cubicBezTo>
                    <a:cubicBezTo>
                      <a:pt x="1442" y="593"/>
                      <a:pt x="1435" y="594"/>
                      <a:pt x="1435" y="595"/>
                    </a:cubicBezTo>
                    <a:cubicBezTo>
                      <a:pt x="1435" y="595"/>
                      <a:pt x="1436" y="595"/>
                      <a:pt x="1437" y="595"/>
                    </a:cubicBezTo>
                    <a:moveTo>
                      <a:pt x="1468" y="572"/>
                    </a:moveTo>
                    <a:cubicBezTo>
                      <a:pt x="1467" y="572"/>
                      <a:pt x="1465" y="572"/>
                      <a:pt x="1465" y="573"/>
                    </a:cubicBezTo>
                    <a:cubicBezTo>
                      <a:pt x="1466" y="573"/>
                      <a:pt x="1468" y="573"/>
                      <a:pt x="1468" y="572"/>
                    </a:cubicBezTo>
                    <a:moveTo>
                      <a:pt x="1463" y="569"/>
                    </a:moveTo>
                    <a:cubicBezTo>
                      <a:pt x="1463" y="565"/>
                      <a:pt x="1460" y="563"/>
                      <a:pt x="1457" y="561"/>
                    </a:cubicBezTo>
                    <a:cubicBezTo>
                      <a:pt x="1453" y="565"/>
                      <a:pt x="1459" y="568"/>
                      <a:pt x="1463" y="569"/>
                    </a:cubicBezTo>
                    <a:moveTo>
                      <a:pt x="1454" y="569"/>
                    </a:moveTo>
                    <a:cubicBezTo>
                      <a:pt x="1460" y="567"/>
                      <a:pt x="1450" y="557"/>
                      <a:pt x="1444" y="558"/>
                    </a:cubicBezTo>
                    <a:cubicBezTo>
                      <a:pt x="1442" y="565"/>
                      <a:pt x="1445" y="573"/>
                      <a:pt x="1436" y="575"/>
                    </a:cubicBezTo>
                    <a:cubicBezTo>
                      <a:pt x="1434" y="587"/>
                      <a:pt x="1443" y="579"/>
                      <a:pt x="1442" y="588"/>
                    </a:cubicBezTo>
                    <a:cubicBezTo>
                      <a:pt x="1448" y="587"/>
                      <a:pt x="1449" y="590"/>
                      <a:pt x="1457" y="590"/>
                    </a:cubicBezTo>
                    <a:cubicBezTo>
                      <a:pt x="1456" y="584"/>
                      <a:pt x="1464" y="586"/>
                      <a:pt x="1463" y="581"/>
                    </a:cubicBezTo>
                    <a:cubicBezTo>
                      <a:pt x="1461" y="580"/>
                      <a:pt x="1461" y="576"/>
                      <a:pt x="1459" y="575"/>
                    </a:cubicBezTo>
                    <a:cubicBezTo>
                      <a:pt x="1458" y="578"/>
                      <a:pt x="1452" y="575"/>
                      <a:pt x="1451" y="578"/>
                    </a:cubicBezTo>
                    <a:cubicBezTo>
                      <a:pt x="1450" y="575"/>
                      <a:pt x="1449" y="572"/>
                      <a:pt x="1448" y="569"/>
                    </a:cubicBezTo>
                    <a:cubicBezTo>
                      <a:pt x="1453" y="571"/>
                      <a:pt x="1449" y="564"/>
                      <a:pt x="1454" y="566"/>
                    </a:cubicBezTo>
                    <a:lnTo>
                      <a:pt x="1454" y="569"/>
                    </a:lnTo>
                    <a:close/>
                    <a:moveTo>
                      <a:pt x="1419" y="546"/>
                    </a:moveTo>
                    <a:cubicBezTo>
                      <a:pt x="1421" y="550"/>
                      <a:pt x="1421" y="544"/>
                      <a:pt x="1420" y="544"/>
                    </a:cubicBezTo>
                    <a:cubicBezTo>
                      <a:pt x="1420" y="544"/>
                      <a:pt x="1420" y="544"/>
                      <a:pt x="1419" y="546"/>
                    </a:cubicBezTo>
                    <a:moveTo>
                      <a:pt x="1448" y="541"/>
                    </a:moveTo>
                    <a:cubicBezTo>
                      <a:pt x="1449" y="538"/>
                      <a:pt x="1453" y="538"/>
                      <a:pt x="1453" y="534"/>
                    </a:cubicBezTo>
                    <a:cubicBezTo>
                      <a:pt x="1450" y="533"/>
                      <a:pt x="1448" y="534"/>
                      <a:pt x="1447" y="535"/>
                    </a:cubicBezTo>
                    <a:cubicBezTo>
                      <a:pt x="1449" y="539"/>
                      <a:pt x="1446" y="540"/>
                      <a:pt x="1448" y="541"/>
                    </a:cubicBezTo>
                    <a:moveTo>
                      <a:pt x="1431" y="518"/>
                    </a:moveTo>
                    <a:cubicBezTo>
                      <a:pt x="1423" y="514"/>
                      <a:pt x="1430" y="530"/>
                      <a:pt x="1428" y="520"/>
                    </a:cubicBezTo>
                    <a:cubicBezTo>
                      <a:pt x="1429" y="520"/>
                      <a:pt x="1432" y="519"/>
                      <a:pt x="1431" y="518"/>
                    </a:cubicBezTo>
                    <a:moveTo>
                      <a:pt x="1427" y="506"/>
                    </a:moveTo>
                    <a:cubicBezTo>
                      <a:pt x="1430" y="506"/>
                      <a:pt x="1430" y="506"/>
                      <a:pt x="1430" y="506"/>
                    </a:cubicBezTo>
                    <a:cubicBezTo>
                      <a:pt x="1430" y="503"/>
                      <a:pt x="1430" y="503"/>
                      <a:pt x="1430" y="503"/>
                    </a:cubicBezTo>
                    <a:cubicBezTo>
                      <a:pt x="1427" y="503"/>
                      <a:pt x="1427" y="503"/>
                      <a:pt x="1427" y="503"/>
                    </a:cubicBezTo>
                    <a:lnTo>
                      <a:pt x="1427" y="506"/>
                    </a:lnTo>
                    <a:close/>
                    <a:moveTo>
                      <a:pt x="1410" y="515"/>
                    </a:moveTo>
                    <a:cubicBezTo>
                      <a:pt x="1412" y="517"/>
                      <a:pt x="1415" y="517"/>
                      <a:pt x="1419" y="517"/>
                    </a:cubicBezTo>
                    <a:cubicBezTo>
                      <a:pt x="1416" y="510"/>
                      <a:pt x="1425" y="515"/>
                      <a:pt x="1424" y="509"/>
                    </a:cubicBezTo>
                    <a:cubicBezTo>
                      <a:pt x="1415" y="513"/>
                      <a:pt x="1409" y="499"/>
                      <a:pt x="1410" y="503"/>
                    </a:cubicBezTo>
                    <a:cubicBezTo>
                      <a:pt x="1414" y="507"/>
                      <a:pt x="1409" y="510"/>
                      <a:pt x="1410" y="515"/>
                    </a:cubicBezTo>
                    <a:moveTo>
                      <a:pt x="1412" y="482"/>
                    </a:moveTo>
                    <a:cubicBezTo>
                      <a:pt x="1415" y="488"/>
                      <a:pt x="1414" y="494"/>
                      <a:pt x="1413" y="503"/>
                    </a:cubicBezTo>
                    <a:cubicBezTo>
                      <a:pt x="1417" y="504"/>
                      <a:pt x="1419" y="502"/>
                      <a:pt x="1421" y="508"/>
                    </a:cubicBezTo>
                    <a:cubicBezTo>
                      <a:pt x="1420" y="504"/>
                      <a:pt x="1421" y="502"/>
                      <a:pt x="1425" y="503"/>
                    </a:cubicBezTo>
                    <a:cubicBezTo>
                      <a:pt x="1427" y="500"/>
                      <a:pt x="1421" y="498"/>
                      <a:pt x="1425" y="497"/>
                    </a:cubicBezTo>
                    <a:cubicBezTo>
                      <a:pt x="1426" y="498"/>
                      <a:pt x="1432" y="503"/>
                      <a:pt x="1433" y="500"/>
                    </a:cubicBezTo>
                    <a:cubicBezTo>
                      <a:pt x="1436" y="492"/>
                      <a:pt x="1431" y="481"/>
                      <a:pt x="1425" y="474"/>
                    </a:cubicBezTo>
                    <a:cubicBezTo>
                      <a:pt x="1425" y="479"/>
                      <a:pt x="1420" y="471"/>
                      <a:pt x="1421" y="475"/>
                    </a:cubicBezTo>
                    <a:cubicBezTo>
                      <a:pt x="1422" y="479"/>
                      <a:pt x="1414" y="480"/>
                      <a:pt x="1412" y="482"/>
                    </a:cubicBezTo>
                    <a:moveTo>
                      <a:pt x="1398" y="457"/>
                    </a:moveTo>
                    <a:cubicBezTo>
                      <a:pt x="1398" y="456"/>
                      <a:pt x="1395" y="455"/>
                      <a:pt x="1395" y="457"/>
                    </a:cubicBezTo>
                    <a:cubicBezTo>
                      <a:pt x="1395" y="459"/>
                      <a:pt x="1396" y="458"/>
                      <a:pt x="1398" y="457"/>
                    </a:cubicBezTo>
                    <a:moveTo>
                      <a:pt x="1407" y="449"/>
                    </a:moveTo>
                    <a:cubicBezTo>
                      <a:pt x="1408" y="450"/>
                      <a:pt x="1407" y="449"/>
                      <a:pt x="1407" y="449"/>
                    </a:cubicBezTo>
                    <a:close/>
                    <a:moveTo>
                      <a:pt x="1389" y="442"/>
                    </a:moveTo>
                    <a:cubicBezTo>
                      <a:pt x="1389" y="449"/>
                      <a:pt x="1389" y="449"/>
                      <a:pt x="1389" y="449"/>
                    </a:cubicBezTo>
                    <a:cubicBezTo>
                      <a:pt x="1395" y="451"/>
                      <a:pt x="1395" y="450"/>
                      <a:pt x="1401" y="448"/>
                    </a:cubicBezTo>
                    <a:cubicBezTo>
                      <a:pt x="1401" y="449"/>
                      <a:pt x="1401" y="451"/>
                      <a:pt x="1402" y="451"/>
                    </a:cubicBezTo>
                    <a:cubicBezTo>
                      <a:pt x="1402" y="445"/>
                      <a:pt x="1395" y="445"/>
                      <a:pt x="1395" y="439"/>
                    </a:cubicBezTo>
                    <a:cubicBezTo>
                      <a:pt x="1394" y="441"/>
                      <a:pt x="1391" y="442"/>
                      <a:pt x="1389" y="442"/>
                    </a:cubicBezTo>
                    <a:moveTo>
                      <a:pt x="1389" y="436"/>
                    </a:moveTo>
                    <a:cubicBezTo>
                      <a:pt x="1390" y="440"/>
                      <a:pt x="1390" y="434"/>
                      <a:pt x="1390" y="434"/>
                    </a:cubicBezTo>
                    <a:cubicBezTo>
                      <a:pt x="1389" y="434"/>
                      <a:pt x="1389" y="434"/>
                      <a:pt x="1389" y="436"/>
                    </a:cubicBezTo>
                    <a:moveTo>
                      <a:pt x="1392" y="434"/>
                    </a:moveTo>
                    <a:cubicBezTo>
                      <a:pt x="1397" y="432"/>
                      <a:pt x="1395" y="435"/>
                      <a:pt x="1398" y="437"/>
                    </a:cubicBezTo>
                    <a:cubicBezTo>
                      <a:pt x="1400" y="433"/>
                      <a:pt x="1402" y="439"/>
                      <a:pt x="1399" y="440"/>
                    </a:cubicBezTo>
                    <a:cubicBezTo>
                      <a:pt x="1408" y="442"/>
                      <a:pt x="1399" y="434"/>
                      <a:pt x="1399" y="433"/>
                    </a:cubicBezTo>
                    <a:cubicBezTo>
                      <a:pt x="1399" y="436"/>
                      <a:pt x="1407" y="424"/>
                      <a:pt x="1399" y="425"/>
                    </a:cubicBezTo>
                    <a:cubicBezTo>
                      <a:pt x="1400" y="431"/>
                      <a:pt x="1392" y="429"/>
                      <a:pt x="1392" y="434"/>
                    </a:cubicBezTo>
                    <a:moveTo>
                      <a:pt x="1355" y="417"/>
                    </a:moveTo>
                    <a:cubicBezTo>
                      <a:pt x="1359" y="414"/>
                      <a:pt x="1350" y="413"/>
                      <a:pt x="1350" y="416"/>
                    </a:cubicBezTo>
                    <a:cubicBezTo>
                      <a:pt x="1350" y="416"/>
                      <a:pt x="1356" y="417"/>
                      <a:pt x="1355" y="417"/>
                    </a:cubicBezTo>
                    <a:moveTo>
                      <a:pt x="1366" y="417"/>
                    </a:moveTo>
                    <a:cubicBezTo>
                      <a:pt x="1366" y="412"/>
                      <a:pt x="1366" y="407"/>
                      <a:pt x="1363" y="405"/>
                    </a:cubicBezTo>
                    <a:cubicBezTo>
                      <a:pt x="1363" y="410"/>
                      <a:pt x="1358" y="418"/>
                      <a:pt x="1366" y="417"/>
                    </a:cubicBezTo>
                    <a:moveTo>
                      <a:pt x="1366" y="401"/>
                    </a:moveTo>
                    <a:cubicBezTo>
                      <a:pt x="1368" y="399"/>
                      <a:pt x="1373" y="400"/>
                      <a:pt x="1375" y="398"/>
                    </a:cubicBezTo>
                    <a:cubicBezTo>
                      <a:pt x="1370" y="396"/>
                      <a:pt x="1367" y="396"/>
                      <a:pt x="1366" y="401"/>
                    </a:cubicBezTo>
                    <a:moveTo>
                      <a:pt x="1375" y="384"/>
                    </a:moveTo>
                    <a:cubicBezTo>
                      <a:pt x="1374" y="384"/>
                      <a:pt x="1372" y="384"/>
                      <a:pt x="1372" y="385"/>
                    </a:cubicBezTo>
                    <a:cubicBezTo>
                      <a:pt x="1373" y="385"/>
                      <a:pt x="1375" y="385"/>
                      <a:pt x="1375" y="384"/>
                    </a:cubicBezTo>
                    <a:moveTo>
                      <a:pt x="1370" y="376"/>
                    </a:moveTo>
                    <a:cubicBezTo>
                      <a:pt x="1368" y="377"/>
                      <a:pt x="1368" y="377"/>
                      <a:pt x="1368" y="377"/>
                    </a:cubicBezTo>
                    <a:cubicBezTo>
                      <a:pt x="1368" y="377"/>
                      <a:pt x="1375" y="374"/>
                      <a:pt x="1370" y="376"/>
                    </a:cubicBezTo>
                    <a:moveTo>
                      <a:pt x="1367" y="373"/>
                    </a:moveTo>
                    <a:cubicBezTo>
                      <a:pt x="1368" y="374"/>
                      <a:pt x="1368" y="375"/>
                      <a:pt x="1368" y="375"/>
                    </a:cubicBezTo>
                    <a:cubicBezTo>
                      <a:pt x="1369" y="375"/>
                      <a:pt x="1369" y="368"/>
                      <a:pt x="1367" y="373"/>
                    </a:cubicBezTo>
                    <a:moveTo>
                      <a:pt x="1381" y="376"/>
                    </a:moveTo>
                    <a:cubicBezTo>
                      <a:pt x="1374" y="378"/>
                      <a:pt x="1377" y="371"/>
                      <a:pt x="1373" y="370"/>
                    </a:cubicBezTo>
                    <a:cubicBezTo>
                      <a:pt x="1370" y="374"/>
                      <a:pt x="1377" y="378"/>
                      <a:pt x="1376" y="385"/>
                    </a:cubicBezTo>
                    <a:cubicBezTo>
                      <a:pt x="1381" y="384"/>
                      <a:pt x="1380" y="387"/>
                      <a:pt x="1384" y="387"/>
                    </a:cubicBezTo>
                    <a:cubicBezTo>
                      <a:pt x="1380" y="381"/>
                      <a:pt x="1378" y="386"/>
                      <a:pt x="1381" y="376"/>
                    </a:cubicBezTo>
                    <a:moveTo>
                      <a:pt x="1363" y="358"/>
                    </a:moveTo>
                    <a:cubicBezTo>
                      <a:pt x="1364" y="363"/>
                      <a:pt x="1364" y="356"/>
                      <a:pt x="1364" y="356"/>
                    </a:cubicBezTo>
                    <a:cubicBezTo>
                      <a:pt x="1363" y="356"/>
                      <a:pt x="1363" y="357"/>
                      <a:pt x="1363" y="358"/>
                    </a:cubicBezTo>
                    <a:moveTo>
                      <a:pt x="1343" y="355"/>
                    </a:moveTo>
                    <a:cubicBezTo>
                      <a:pt x="1342" y="355"/>
                      <a:pt x="1340" y="355"/>
                      <a:pt x="1340" y="356"/>
                    </a:cubicBezTo>
                    <a:cubicBezTo>
                      <a:pt x="1341" y="356"/>
                      <a:pt x="1343" y="356"/>
                      <a:pt x="1343" y="355"/>
                    </a:cubicBezTo>
                    <a:moveTo>
                      <a:pt x="1357" y="344"/>
                    </a:moveTo>
                    <a:cubicBezTo>
                      <a:pt x="1355" y="352"/>
                      <a:pt x="1357" y="343"/>
                      <a:pt x="1357" y="343"/>
                    </a:cubicBezTo>
                    <a:cubicBezTo>
                      <a:pt x="1357" y="343"/>
                      <a:pt x="1357" y="343"/>
                      <a:pt x="1357" y="344"/>
                    </a:cubicBezTo>
                    <a:moveTo>
                      <a:pt x="1318" y="347"/>
                    </a:moveTo>
                    <a:cubicBezTo>
                      <a:pt x="1319" y="343"/>
                      <a:pt x="1318" y="339"/>
                      <a:pt x="1315" y="338"/>
                    </a:cubicBezTo>
                    <a:cubicBezTo>
                      <a:pt x="1315" y="342"/>
                      <a:pt x="1314" y="347"/>
                      <a:pt x="1318" y="347"/>
                    </a:cubicBezTo>
                    <a:moveTo>
                      <a:pt x="1341" y="330"/>
                    </a:moveTo>
                    <a:cubicBezTo>
                      <a:pt x="1342" y="331"/>
                      <a:pt x="1341" y="330"/>
                      <a:pt x="1341" y="330"/>
                    </a:cubicBezTo>
                    <a:close/>
                    <a:moveTo>
                      <a:pt x="1332" y="329"/>
                    </a:moveTo>
                    <a:cubicBezTo>
                      <a:pt x="1333" y="330"/>
                      <a:pt x="1332" y="329"/>
                      <a:pt x="1332" y="329"/>
                    </a:cubicBezTo>
                    <a:close/>
                    <a:moveTo>
                      <a:pt x="1346" y="326"/>
                    </a:moveTo>
                    <a:cubicBezTo>
                      <a:pt x="1343" y="325"/>
                      <a:pt x="1345" y="320"/>
                      <a:pt x="1340" y="321"/>
                    </a:cubicBezTo>
                    <a:cubicBezTo>
                      <a:pt x="1340" y="323"/>
                      <a:pt x="1339" y="327"/>
                      <a:pt x="1341" y="327"/>
                    </a:cubicBezTo>
                    <a:cubicBezTo>
                      <a:pt x="1341" y="322"/>
                      <a:pt x="1346" y="331"/>
                      <a:pt x="1346" y="326"/>
                    </a:cubicBezTo>
                    <a:moveTo>
                      <a:pt x="1337" y="326"/>
                    </a:moveTo>
                    <a:cubicBezTo>
                      <a:pt x="1333" y="325"/>
                      <a:pt x="1339" y="322"/>
                      <a:pt x="1334" y="321"/>
                    </a:cubicBezTo>
                    <a:cubicBezTo>
                      <a:pt x="1334" y="323"/>
                      <a:pt x="1333" y="325"/>
                      <a:pt x="1332" y="326"/>
                    </a:cubicBezTo>
                    <a:cubicBezTo>
                      <a:pt x="1335" y="325"/>
                      <a:pt x="1336" y="328"/>
                      <a:pt x="1337" y="326"/>
                    </a:cubicBezTo>
                    <a:moveTo>
                      <a:pt x="1335" y="315"/>
                    </a:moveTo>
                    <a:cubicBezTo>
                      <a:pt x="1334" y="315"/>
                      <a:pt x="1332" y="315"/>
                      <a:pt x="1332" y="317"/>
                    </a:cubicBezTo>
                    <a:cubicBezTo>
                      <a:pt x="1333" y="316"/>
                      <a:pt x="1335" y="317"/>
                      <a:pt x="1335" y="315"/>
                    </a:cubicBezTo>
                    <a:moveTo>
                      <a:pt x="1294" y="318"/>
                    </a:moveTo>
                    <a:cubicBezTo>
                      <a:pt x="1297" y="319"/>
                      <a:pt x="1301" y="314"/>
                      <a:pt x="1297" y="314"/>
                    </a:cubicBezTo>
                    <a:cubicBezTo>
                      <a:pt x="1297" y="316"/>
                      <a:pt x="1293" y="315"/>
                      <a:pt x="1294" y="318"/>
                    </a:cubicBezTo>
                    <a:moveTo>
                      <a:pt x="1274" y="303"/>
                    </a:moveTo>
                    <a:cubicBezTo>
                      <a:pt x="1272" y="298"/>
                      <a:pt x="1274" y="299"/>
                      <a:pt x="1274" y="294"/>
                    </a:cubicBezTo>
                    <a:cubicBezTo>
                      <a:pt x="1269" y="294"/>
                      <a:pt x="1269" y="294"/>
                      <a:pt x="1269" y="294"/>
                    </a:cubicBezTo>
                    <a:cubicBezTo>
                      <a:pt x="1267" y="297"/>
                      <a:pt x="1267" y="305"/>
                      <a:pt x="1274" y="303"/>
                    </a:cubicBezTo>
                    <a:moveTo>
                      <a:pt x="1280" y="297"/>
                    </a:moveTo>
                    <a:cubicBezTo>
                      <a:pt x="1284" y="294"/>
                      <a:pt x="1277" y="287"/>
                      <a:pt x="1280" y="295"/>
                    </a:cubicBezTo>
                    <a:cubicBezTo>
                      <a:pt x="1280" y="294"/>
                      <a:pt x="1279" y="298"/>
                      <a:pt x="1280" y="297"/>
                    </a:cubicBezTo>
                    <a:moveTo>
                      <a:pt x="1271" y="292"/>
                    </a:moveTo>
                    <a:cubicBezTo>
                      <a:pt x="1274" y="290"/>
                      <a:pt x="1281" y="284"/>
                      <a:pt x="1274" y="281"/>
                    </a:cubicBezTo>
                    <a:cubicBezTo>
                      <a:pt x="1274" y="283"/>
                      <a:pt x="1274" y="285"/>
                      <a:pt x="1271" y="285"/>
                    </a:cubicBezTo>
                    <a:cubicBezTo>
                      <a:pt x="1271" y="283"/>
                      <a:pt x="1271" y="281"/>
                      <a:pt x="1268" y="281"/>
                    </a:cubicBezTo>
                    <a:cubicBezTo>
                      <a:pt x="1269" y="288"/>
                      <a:pt x="1267" y="289"/>
                      <a:pt x="1271" y="292"/>
                    </a:cubicBezTo>
                    <a:moveTo>
                      <a:pt x="1294" y="269"/>
                    </a:moveTo>
                    <a:cubicBezTo>
                      <a:pt x="1295" y="274"/>
                      <a:pt x="1296" y="268"/>
                      <a:pt x="1295" y="268"/>
                    </a:cubicBezTo>
                    <a:cubicBezTo>
                      <a:pt x="1295" y="267"/>
                      <a:pt x="1294" y="268"/>
                      <a:pt x="1294" y="269"/>
                    </a:cubicBezTo>
                    <a:moveTo>
                      <a:pt x="1274" y="243"/>
                    </a:moveTo>
                    <a:cubicBezTo>
                      <a:pt x="1275" y="248"/>
                      <a:pt x="1276" y="242"/>
                      <a:pt x="1275" y="242"/>
                    </a:cubicBezTo>
                    <a:cubicBezTo>
                      <a:pt x="1275" y="242"/>
                      <a:pt x="1274" y="242"/>
                      <a:pt x="1274" y="243"/>
                    </a:cubicBezTo>
                    <a:moveTo>
                      <a:pt x="1198" y="223"/>
                    </a:moveTo>
                    <a:cubicBezTo>
                      <a:pt x="1200" y="229"/>
                      <a:pt x="1205" y="231"/>
                      <a:pt x="1211" y="233"/>
                    </a:cubicBezTo>
                    <a:cubicBezTo>
                      <a:pt x="1211" y="230"/>
                      <a:pt x="1216" y="231"/>
                      <a:pt x="1214" y="226"/>
                    </a:cubicBezTo>
                    <a:cubicBezTo>
                      <a:pt x="1208" y="226"/>
                      <a:pt x="1201" y="222"/>
                      <a:pt x="1198" y="223"/>
                    </a:cubicBezTo>
                    <a:moveTo>
                      <a:pt x="1199" y="216"/>
                    </a:moveTo>
                    <a:cubicBezTo>
                      <a:pt x="1198" y="221"/>
                      <a:pt x="1205" y="220"/>
                      <a:pt x="1207" y="222"/>
                    </a:cubicBezTo>
                    <a:cubicBezTo>
                      <a:pt x="1208" y="220"/>
                      <a:pt x="1208" y="215"/>
                      <a:pt x="1207" y="214"/>
                    </a:cubicBezTo>
                    <a:cubicBezTo>
                      <a:pt x="1205" y="218"/>
                      <a:pt x="1201" y="212"/>
                      <a:pt x="1199" y="216"/>
                    </a:cubicBezTo>
                    <a:moveTo>
                      <a:pt x="1164" y="211"/>
                    </a:moveTo>
                    <a:cubicBezTo>
                      <a:pt x="1166" y="211"/>
                      <a:pt x="1169" y="211"/>
                      <a:pt x="1169" y="208"/>
                    </a:cubicBezTo>
                    <a:cubicBezTo>
                      <a:pt x="1166" y="208"/>
                      <a:pt x="1166" y="208"/>
                      <a:pt x="1166" y="208"/>
                    </a:cubicBezTo>
                    <a:cubicBezTo>
                      <a:pt x="1166" y="210"/>
                      <a:pt x="1164" y="210"/>
                      <a:pt x="1164" y="211"/>
                    </a:cubicBezTo>
                    <a:moveTo>
                      <a:pt x="1214" y="204"/>
                    </a:moveTo>
                    <a:cubicBezTo>
                      <a:pt x="1216" y="208"/>
                      <a:pt x="1216" y="202"/>
                      <a:pt x="1215" y="202"/>
                    </a:cubicBezTo>
                    <a:cubicBezTo>
                      <a:pt x="1215" y="202"/>
                      <a:pt x="1215" y="202"/>
                      <a:pt x="1214" y="204"/>
                    </a:cubicBezTo>
                    <a:moveTo>
                      <a:pt x="1216" y="199"/>
                    </a:moveTo>
                    <a:cubicBezTo>
                      <a:pt x="1216" y="200"/>
                      <a:pt x="1217" y="201"/>
                      <a:pt x="1217" y="201"/>
                    </a:cubicBezTo>
                    <a:cubicBezTo>
                      <a:pt x="1218" y="201"/>
                      <a:pt x="1217" y="194"/>
                      <a:pt x="1216" y="199"/>
                    </a:cubicBezTo>
                    <a:moveTo>
                      <a:pt x="1205" y="194"/>
                    </a:moveTo>
                    <a:cubicBezTo>
                      <a:pt x="1205" y="193"/>
                      <a:pt x="1203" y="192"/>
                      <a:pt x="1202" y="194"/>
                    </a:cubicBezTo>
                    <a:cubicBezTo>
                      <a:pt x="1204" y="194"/>
                      <a:pt x="1205" y="197"/>
                      <a:pt x="1205" y="194"/>
                    </a:cubicBezTo>
                    <a:moveTo>
                      <a:pt x="1159" y="179"/>
                    </a:moveTo>
                    <a:cubicBezTo>
                      <a:pt x="1160" y="180"/>
                      <a:pt x="1160" y="181"/>
                      <a:pt x="1160" y="181"/>
                    </a:cubicBezTo>
                    <a:cubicBezTo>
                      <a:pt x="1161" y="181"/>
                      <a:pt x="1161" y="174"/>
                      <a:pt x="1159" y="179"/>
                    </a:cubicBezTo>
                    <a:moveTo>
                      <a:pt x="1158" y="175"/>
                    </a:moveTo>
                    <a:cubicBezTo>
                      <a:pt x="1159" y="179"/>
                      <a:pt x="1160" y="173"/>
                      <a:pt x="1159" y="173"/>
                    </a:cubicBezTo>
                    <a:cubicBezTo>
                      <a:pt x="1159" y="173"/>
                      <a:pt x="1158" y="173"/>
                      <a:pt x="1158" y="175"/>
                    </a:cubicBezTo>
                    <a:moveTo>
                      <a:pt x="1303" y="1203"/>
                    </a:moveTo>
                    <a:cubicBezTo>
                      <a:pt x="1303" y="1201"/>
                      <a:pt x="1303" y="1198"/>
                      <a:pt x="1302" y="1198"/>
                    </a:cubicBezTo>
                    <a:cubicBezTo>
                      <a:pt x="1302" y="1200"/>
                      <a:pt x="1301" y="1202"/>
                      <a:pt x="1303" y="1203"/>
                    </a:cubicBezTo>
                    <a:moveTo>
                      <a:pt x="1277" y="1251"/>
                    </a:moveTo>
                    <a:cubicBezTo>
                      <a:pt x="1282" y="1251"/>
                      <a:pt x="1282" y="1251"/>
                      <a:pt x="1282" y="1251"/>
                    </a:cubicBezTo>
                    <a:cubicBezTo>
                      <a:pt x="1281" y="1250"/>
                      <a:pt x="1282" y="1247"/>
                      <a:pt x="1280" y="1247"/>
                    </a:cubicBezTo>
                    <a:cubicBezTo>
                      <a:pt x="1280" y="1249"/>
                      <a:pt x="1278" y="1249"/>
                      <a:pt x="1277" y="1251"/>
                    </a:cubicBezTo>
                    <a:moveTo>
                      <a:pt x="435" y="1465"/>
                    </a:moveTo>
                    <a:cubicBezTo>
                      <a:pt x="435" y="1462"/>
                      <a:pt x="438" y="1456"/>
                      <a:pt x="432" y="1458"/>
                    </a:cubicBezTo>
                    <a:cubicBezTo>
                      <a:pt x="432" y="1461"/>
                      <a:pt x="432" y="1465"/>
                      <a:pt x="435" y="1465"/>
                    </a:cubicBezTo>
                    <a:moveTo>
                      <a:pt x="464" y="1470"/>
                    </a:moveTo>
                    <a:cubicBezTo>
                      <a:pt x="467" y="1469"/>
                      <a:pt x="471" y="1469"/>
                      <a:pt x="471" y="1465"/>
                    </a:cubicBezTo>
                    <a:cubicBezTo>
                      <a:pt x="466" y="1464"/>
                      <a:pt x="466" y="1468"/>
                      <a:pt x="464" y="1470"/>
                    </a:cubicBezTo>
                    <a:moveTo>
                      <a:pt x="1308" y="1313"/>
                    </a:moveTo>
                    <a:cubicBezTo>
                      <a:pt x="1314" y="1313"/>
                      <a:pt x="1314" y="1313"/>
                      <a:pt x="1314" y="1313"/>
                    </a:cubicBezTo>
                    <a:cubicBezTo>
                      <a:pt x="1313" y="1310"/>
                      <a:pt x="1316" y="1309"/>
                      <a:pt x="1314" y="1308"/>
                    </a:cubicBezTo>
                    <a:cubicBezTo>
                      <a:pt x="1313" y="1310"/>
                      <a:pt x="1309" y="1308"/>
                      <a:pt x="1308" y="1313"/>
                    </a:cubicBezTo>
                    <a:moveTo>
                      <a:pt x="1332" y="306"/>
                    </a:moveTo>
                    <a:cubicBezTo>
                      <a:pt x="1333" y="310"/>
                      <a:pt x="1329" y="310"/>
                      <a:pt x="1326" y="310"/>
                    </a:cubicBezTo>
                    <a:cubicBezTo>
                      <a:pt x="1326" y="309"/>
                      <a:pt x="1327" y="309"/>
                      <a:pt x="1327" y="307"/>
                    </a:cubicBezTo>
                    <a:cubicBezTo>
                      <a:pt x="1325" y="307"/>
                      <a:pt x="1324" y="308"/>
                      <a:pt x="1323" y="309"/>
                    </a:cubicBezTo>
                    <a:cubicBezTo>
                      <a:pt x="1323" y="312"/>
                      <a:pt x="1323" y="312"/>
                      <a:pt x="1323" y="312"/>
                    </a:cubicBezTo>
                    <a:cubicBezTo>
                      <a:pt x="1328" y="311"/>
                      <a:pt x="1328" y="314"/>
                      <a:pt x="1332" y="314"/>
                    </a:cubicBezTo>
                    <a:cubicBezTo>
                      <a:pt x="1331" y="311"/>
                      <a:pt x="1337" y="307"/>
                      <a:pt x="1332" y="306"/>
                    </a:cubicBezTo>
                    <a:moveTo>
                      <a:pt x="384" y="1387"/>
                    </a:moveTo>
                    <a:cubicBezTo>
                      <a:pt x="388" y="1387"/>
                      <a:pt x="388" y="1387"/>
                      <a:pt x="388" y="1387"/>
                    </a:cubicBezTo>
                    <a:cubicBezTo>
                      <a:pt x="388" y="1385"/>
                      <a:pt x="387" y="1384"/>
                      <a:pt x="384" y="1384"/>
                    </a:cubicBezTo>
                    <a:lnTo>
                      <a:pt x="384" y="1387"/>
                    </a:lnTo>
                    <a:close/>
                    <a:moveTo>
                      <a:pt x="228" y="1320"/>
                    </a:moveTo>
                    <a:cubicBezTo>
                      <a:pt x="231" y="1321"/>
                      <a:pt x="234" y="1326"/>
                      <a:pt x="238" y="1322"/>
                    </a:cubicBezTo>
                    <a:cubicBezTo>
                      <a:pt x="238" y="1316"/>
                      <a:pt x="238" y="1316"/>
                      <a:pt x="238" y="1316"/>
                    </a:cubicBezTo>
                    <a:cubicBezTo>
                      <a:pt x="235" y="1317"/>
                      <a:pt x="232" y="1309"/>
                      <a:pt x="229" y="1314"/>
                    </a:cubicBezTo>
                    <a:cubicBezTo>
                      <a:pt x="234" y="1315"/>
                      <a:pt x="226" y="1316"/>
                      <a:pt x="228" y="1320"/>
                    </a:cubicBezTo>
                    <a:moveTo>
                      <a:pt x="278" y="1311"/>
                    </a:moveTo>
                    <a:cubicBezTo>
                      <a:pt x="278" y="1313"/>
                      <a:pt x="278" y="1314"/>
                      <a:pt x="278" y="1314"/>
                    </a:cubicBezTo>
                    <a:cubicBezTo>
                      <a:pt x="278" y="1314"/>
                      <a:pt x="279" y="1306"/>
                      <a:pt x="278" y="1311"/>
                    </a:cubicBezTo>
                    <a:moveTo>
                      <a:pt x="194" y="1293"/>
                    </a:moveTo>
                    <a:cubicBezTo>
                      <a:pt x="193" y="1294"/>
                      <a:pt x="193" y="1294"/>
                      <a:pt x="193" y="1294"/>
                    </a:cubicBezTo>
                    <a:cubicBezTo>
                      <a:pt x="194" y="1295"/>
                      <a:pt x="198" y="1290"/>
                      <a:pt x="194" y="1293"/>
                    </a:cubicBezTo>
                    <a:moveTo>
                      <a:pt x="188" y="1276"/>
                    </a:moveTo>
                    <a:cubicBezTo>
                      <a:pt x="185" y="1280"/>
                      <a:pt x="190" y="1275"/>
                      <a:pt x="190" y="1275"/>
                    </a:cubicBezTo>
                    <a:cubicBezTo>
                      <a:pt x="190" y="1275"/>
                      <a:pt x="189" y="1275"/>
                      <a:pt x="188" y="1276"/>
                    </a:cubicBezTo>
                    <a:moveTo>
                      <a:pt x="211" y="1293"/>
                    </a:moveTo>
                    <a:cubicBezTo>
                      <a:pt x="217" y="1292"/>
                      <a:pt x="210" y="1285"/>
                      <a:pt x="219" y="1285"/>
                    </a:cubicBezTo>
                    <a:cubicBezTo>
                      <a:pt x="220" y="1292"/>
                      <a:pt x="219" y="1300"/>
                      <a:pt x="226" y="1305"/>
                    </a:cubicBezTo>
                    <a:cubicBezTo>
                      <a:pt x="224" y="1298"/>
                      <a:pt x="229" y="1297"/>
                      <a:pt x="231" y="1294"/>
                    </a:cubicBezTo>
                    <a:cubicBezTo>
                      <a:pt x="222" y="1295"/>
                      <a:pt x="221" y="1279"/>
                      <a:pt x="226" y="1274"/>
                    </a:cubicBezTo>
                    <a:cubicBezTo>
                      <a:pt x="230" y="1287"/>
                      <a:pt x="234" y="1289"/>
                      <a:pt x="245" y="1299"/>
                    </a:cubicBezTo>
                    <a:cubicBezTo>
                      <a:pt x="244" y="1301"/>
                      <a:pt x="241" y="1300"/>
                      <a:pt x="241" y="1303"/>
                    </a:cubicBezTo>
                    <a:cubicBezTo>
                      <a:pt x="242" y="1307"/>
                      <a:pt x="244" y="1310"/>
                      <a:pt x="248" y="1311"/>
                    </a:cubicBezTo>
                    <a:cubicBezTo>
                      <a:pt x="251" y="1307"/>
                      <a:pt x="253" y="1300"/>
                      <a:pt x="246" y="1299"/>
                    </a:cubicBezTo>
                    <a:cubicBezTo>
                      <a:pt x="249" y="1299"/>
                      <a:pt x="247" y="1294"/>
                      <a:pt x="251" y="1294"/>
                    </a:cubicBezTo>
                    <a:cubicBezTo>
                      <a:pt x="255" y="1293"/>
                      <a:pt x="254" y="1298"/>
                      <a:pt x="258" y="1297"/>
                    </a:cubicBezTo>
                    <a:cubicBezTo>
                      <a:pt x="258" y="1294"/>
                      <a:pt x="258" y="1294"/>
                      <a:pt x="258" y="1294"/>
                    </a:cubicBezTo>
                    <a:cubicBezTo>
                      <a:pt x="259" y="1294"/>
                      <a:pt x="260" y="1294"/>
                      <a:pt x="260" y="1293"/>
                    </a:cubicBezTo>
                    <a:cubicBezTo>
                      <a:pt x="250" y="1294"/>
                      <a:pt x="253" y="1283"/>
                      <a:pt x="252" y="1279"/>
                    </a:cubicBezTo>
                    <a:cubicBezTo>
                      <a:pt x="239" y="1283"/>
                      <a:pt x="242" y="1268"/>
                      <a:pt x="235" y="1262"/>
                    </a:cubicBezTo>
                    <a:cubicBezTo>
                      <a:pt x="235" y="1264"/>
                      <a:pt x="232" y="1263"/>
                      <a:pt x="229" y="1264"/>
                    </a:cubicBezTo>
                    <a:cubicBezTo>
                      <a:pt x="227" y="1265"/>
                      <a:pt x="229" y="1270"/>
                      <a:pt x="226" y="1270"/>
                    </a:cubicBezTo>
                    <a:cubicBezTo>
                      <a:pt x="220" y="1272"/>
                      <a:pt x="224" y="1262"/>
                      <a:pt x="219" y="1264"/>
                    </a:cubicBezTo>
                    <a:cubicBezTo>
                      <a:pt x="220" y="1271"/>
                      <a:pt x="214" y="1276"/>
                      <a:pt x="209" y="1271"/>
                    </a:cubicBezTo>
                    <a:cubicBezTo>
                      <a:pt x="218" y="1279"/>
                      <a:pt x="212" y="1286"/>
                      <a:pt x="211" y="1293"/>
                    </a:cubicBezTo>
                    <a:moveTo>
                      <a:pt x="162" y="1254"/>
                    </a:moveTo>
                    <a:cubicBezTo>
                      <a:pt x="159" y="1258"/>
                      <a:pt x="164" y="1254"/>
                      <a:pt x="164" y="1254"/>
                    </a:cubicBezTo>
                    <a:cubicBezTo>
                      <a:pt x="164" y="1253"/>
                      <a:pt x="163" y="1254"/>
                      <a:pt x="162" y="1254"/>
                    </a:cubicBezTo>
                    <a:moveTo>
                      <a:pt x="174" y="1203"/>
                    </a:moveTo>
                    <a:cubicBezTo>
                      <a:pt x="175" y="1198"/>
                      <a:pt x="171" y="1200"/>
                      <a:pt x="170" y="1198"/>
                    </a:cubicBezTo>
                    <a:cubicBezTo>
                      <a:pt x="169" y="1201"/>
                      <a:pt x="171" y="1203"/>
                      <a:pt x="174" y="1203"/>
                    </a:cubicBezTo>
                    <a:moveTo>
                      <a:pt x="174" y="1186"/>
                    </a:moveTo>
                    <a:cubicBezTo>
                      <a:pt x="179" y="1186"/>
                      <a:pt x="179" y="1186"/>
                      <a:pt x="179" y="1186"/>
                    </a:cubicBezTo>
                    <a:cubicBezTo>
                      <a:pt x="179" y="1183"/>
                      <a:pt x="177" y="1182"/>
                      <a:pt x="174" y="1183"/>
                    </a:cubicBezTo>
                    <a:lnTo>
                      <a:pt x="174" y="1186"/>
                    </a:lnTo>
                    <a:close/>
                    <a:moveTo>
                      <a:pt x="101" y="1167"/>
                    </a:moveTo>
                    <a:cubicBezTo>
                      <a:pt x="101" y="1165"/>
                      <a:pt x="104" y="1166"/>
                      <a:pt x="104" y="1164"/>
                    </a:cubicBezTo>
                    <a:cubicBezTo>
                      <a:pt x="102" y="1164"/>
                      <a:pt x="102" y="1162"/>
                      <a:pt x="99" y="1163"/>
                    </a:cubicBezTo>
                    <a:cubicBezTo>
                      <a:pt x="100" y="1165"/>
                      <a:pt x="99" y="1167"/>
                      <a:pt x="101" y="1167"/>
                    </a:cubicBezTo>
                    <a:moveTo>
                      <a:pt x="150" y="1143"/>
                    </a:moveTo>
                    <a:cubicBezTo>
                      <a:pt x="153" y="1143"/>
                      <a:pt x="155" y="1142"/>
                      <a:pt x="156" y="1140"/>
                    </a:cubicBezTo>
                    <a:cubicBezTo>
                      <a:pt x="152" y="1139"/>
                      <a:pt x="150" y="1140"/>
                      <a:pt x="150" y="1143"/>
                    </a:cubicBezTo>
                    <a:moveTo>
                      <a:pt x="112" y="1096"/>
                    </a:moveTo>
                    <a:cubicBezTo>
                      <a:pt x="115" y="1097"/>
                      <a:pt x="118" y="1099"/>
                      <a:pt x="119" y="1103"/>
                    </a:cubicBezTo>
                    <a:cubicBezTo>
                      <a:pt x="124" y="1105"/>
                      <a:pt x="123" y="1101"/>
                      <a:pt x="127" y="1102"/>
                    </a:cubicBezTo>
                    <a:cubicBezTo>
                      <a:pt x="125" y="1097"/>
                      <a:pt x="127" y="1098"/>
                      <a:pt x="125" y="1094"/>
                    </a:cubicBezTo>
                    <a:cubicBezTo>
                      <a:pt x="119" y="1097"/>
                      <a:pt x="116" y="1090"/>
                      <a:pt x="112" y="1096"/>
                    </a:cubicBezTo>
                    <a:moveTo>
                      <a:pt x="75" y="1038"/>
                    </a:moveTo>
                    <a:cubicBezTo>
                      <a:pt x="74" y="1038"/>
                      <a:pt x="72" y="1038"/>
                      <a:pt x="72" y="1039"/>
                    </a:cubicBezTo>
                    <a:cubicBezTo>
                      <a:pt x="73" y="1039"/>
                      <a:pt x="75" y="1039"/>
                      <a:pt x="75" y="1038"/>
                    </a:cubicBezTo>
                    <a:moveTo>
                      <a:pt x="49" y="1036"/>
                    </a:moveTo>
                    <a:cubicBezTo>
                      <a:pt x="48" y="1036"/>
                      <a:pt x="46" y="1036"/>
                      <a:pt x="46" y="1038"/>
                    </a:cubicBezTo>
                    <a:cubicBezTo>
                      <a:pt x="47" y="1037"/>
                      <a:pt x="49" y="1038"/>
                      <a:pt x="49" y="1036"/>
                    </a:cubicBezTo>
                    <a:moveTo>
                      <a:pt x="96" y="1022"/>
                    </a:moveTo>
                    <a:cubicBezTo>
                      <a:pt x="93" y="1026"/>
                      <a:pt x="98" y="1022"/>
                      <a:pt x="98" y="1021"/>
                    </a:cubicBezTo>
                    <a:cubicBezTo>
                      <a:pt x="98" y="1021"/>
                      <a:pt x="97" y="1021"/>
                      <a:pt x="96" y="1022"/>
                    </a:cubicBezTo>
                    <a:moveTo>
                      <a:pt x="49" y="1027"/>
                    </a:moveTo>
                    <a:cubicBezTo>
                      <a:pt x="49" y="1023"/>
                      <a:pt x="47" y="1020"/>
                      <a:pt x="44" y="1019"/>
                    </a:cubicBezTo>
                    <a:cubicBezTo>
                      <a:pt x="40" y="1023"/>
                      <a:pt x="46" y="1026"/>
                      <a:pt x="49" y="1027"/>
                    </a:cubicBezTo>
                    <a:moveTo>
                      <a:pt x="86" y="1015"/>
                    </a:moveTo>
                    <a:cubicBezTo>
                      <a:pt x="89" y="1014"/>
                      <a:pt x="87" y="1019"/>
                      <a:pt x="90" y="1019"/>
                    </a:cubicBezTo>
                    <a:cubicBezTo>
                      <a:pt x="92" y="1017"/>
                      <a:pt x="93" y="1014"/>
                      <a:pt x="96" y="1015"/>
                    </a:cubicBezTo>
                    <a:cubicBezTo>
                      <a:pt x="96" y="1012"/>
                      <a:pt x="96" y="1012"/>
                      <a:pt x="96" y="1012"/>
                    </a:cubicBezTo>
                    <a:cubicBezTo>
                      <a:pt x="95" y="1012"/>
                      <a:pt x="95" y="1010"/>
                      <a:pt x="93" y="1010"/>
                    </a:cubicBezTo>
                    <a:cubicBezTo>
                      <a:pt x="93" y="1014"/>
                      <a:pt x="87" y="1012"/>
                      <a:pt x="86" y="1015"/>
                    </a:cubicBezTo>
                    <a:moveTo>
                      <a:pt x="35" y="931"/>
                    </a:moveTo>
                    <a:cubicBezTo>
                      <a:pt x="36" y="931"/>
                      <a:pt x="35" y="930"/>
                      <a:pt x="35" y="930"/>
                    </a:cubicBezTo>
                    <a:lnTo>
                      <a:pt x="35" y="931"/>
                    </a:lnTo>
                    <a:close/>
                    <a:moveTo>
                      <a:pt x="54" y="928"/>
                    </a:moveTo>
                    <a:cubicBezTo>
                      <a:pt x="58" y="926"/>
                      <a:pt x="62" y="925"/>
                      <a:pt x="63" y="920"/>
                    </a:cubicBezTo>
                    <a:cubicBezTo>
                      <a:pt x="56" y="919"/>
                      <a:pt x="53" y="921"/>
                      <a:pt x="54" y="928"/>
                    </a:cubicBezTo>
                    <a:moveTo>
                      <a:pt x="40" y="932"/>
                    </a:moveTo>
                    <a:cubicBezTo>
                      <a:pt x="42" y="934"/>
                      <a:pt x="50" y="935"/>
                      <a:pt x="51" y="931"/>
                    </a:cubicBezTo>
                    <a:cubicBezTo>
                      <a:pt x="46" y="927"/>
                      <a:pt x="54" y="918"/>
                      <a:pt x="47" y="915"/>
                    </a:cubicBezTo>
                    <a:cubicBezTo>
                      <a:pt x="43" y="922"/>
                      <a:pt x="43" y="924"/>
                      <a:pt x="40" y="932"/>
                    </a:cubicBezTo>
                    <a:moveTo>
                      <a:pt x="29" y="896"/>
                    </a:moveTo>
                    <a:cubicBezTo>
                      <a:pt x="26" y="900"/>
                      <a:pt x="31" y="895"/>
                      <a:pt x="31" y="895"/>
                    </a:cubicBezTo>
                    <a:cubicBezTo>
                      <a:pt x="31" y="895"/>
                      <a:pt x="30" y="895"/>
                      <a:pt x="29" y="896"/>
                    </a:cubicBezTo>
                    <a:moveTo>
                      <a:pt x="32" y="891"/>
                    </a:moveTo>
                    <a:cubicBezTo>
                      <a:pt x="31" y="891"/>
                      <a:pt x="29" y="891"/>
                      <a:pt x="29" y="892"/>
                    </a:cubicBezTo>
                    <a:cubicBezTo>
                      <a:pt x="30" y="892"/>
                      <a:pt x="32" y="892"/>
                      <a:pt x="32" y="891"/>
                    </a:cubicBezTo>
                    <a:moveTo>
                      <a:pt x="52" y="905"/>
                    </a:moveTo>
                    <a:cubicBezTo>
                      <a:pt x="49" y="903"/>
                      <a:pt x="43" y="904"/>
                      <a:pt x="41" y="902"/>
                    </a:cubicBezTo>
                    <a:cubicBezTo>
                      <a:pt x="47" y="900"/>
                      <a:pt x="48" y="895"/>
                      <a:pt x="46" y="888"/>
                    </a:cubicBezTo>
                    <a:cubicBezTo>
                      <a:pt x="39" y="892"/>
                      <a:pt x="40" y="884"/>
                      <a:pt x="32" y="885"/>
                    </a:cubicBezTo>
                    <a:cubicBezTo>
                      <a:pt x="31" y="892"/>
                      <a:pt x="37" y="891"/>
                      <a:pt x="38" y="892"/>
                    </a:cubicBezTo>
                    <a:cubicBezTo>
                      <a:pt x="38" y="895"/>
                      <a:pt x="39" y="896"/>
                      <a:pt x="40" y="897"/>
                    </a:cubicBezTo>
                    <a:cubicBezTo>
                      <a:pt x="34" y="896"/>
                      <a:pt x="32" y="898"/>
                      <a:pt x="31" y="902"/>
                    </a:cubicBezTo>
                    <a:cubicBezTo>
                      <a:pt x="33" y="904"/>
                      <a:pt x="28" y="913"/>
                      <a:pt x="34" y="915"/>
                    </a:cubicBezTo>
                    <a:cubicBezTo>
                      <a:pt x="40" y="912"/>
                      <a:pt x="39" y="911"/>
                      <a:pt x="49" y="912"/>
                    </a:cubicBezTo>
                    <a:cubicBezTo>
                      <a:pt x="50" y="907"/>
                      <a:pt x="56" y="906"/>
                      <a:pt x="57" y="900"/>
                    </a:cubicBezTo>
                    <a:cubicBezTo>
                      <a:pt x="51" y="898"/>
                      <a:pt x="56" y="905"/>
                      <a:pt x="52" y="905"/>
                    </a:cubicBezTo>
                    <a:moveTo>
                      <a:pt x="64" y="860"/>
                    </a:moveTo>
                    <a:cubicBezTo>
                      <a:pt x="63" y="861"/>
                      <a:pt x="62" y="858"/>
                      <a:pt x="61" y="860"/>
                    </a:cubicBezTo>
                    <a:cubicBezTo>
                      <a:pt x="61" y="862"/>
                      <a:pt x="64" y="862"/>
                      <a:pt x="64" y="860"/>
                    </a:cubicBezTo>
                    <a:moveTo>
                      <a:pt x="46" y="856"/>
                    </a:moveTo>
                    <a:cubicBezTo>
                      <a:pt x="46" y="852"/>
                      <a:pt x="43" y="852"/>
                      <a:pt x="40" y="851"/>
                    </a:cubicBezTo>
                    <a:cubicBezTo>
                      <a:pt x="40" y="855"/>
                      <a:pt x="43" y="859"/>
                      <a:pt x="46" y="856"/>
                    </a:cubicBezTo>
                    <a:moveTo>
                      <a:pt x="12" y="844"/>
                    </a:moveTo>
                    <a:cubicBezTo>
                      <a:pt x="13" y="844"/>
                      <a:pt x="12" y="843"/>
                      <a:pt x="12" y="843"/>
                    </a:cubicBezTo>
                    <a:lnTo>
                      <a:pt x="12" y="844"/>
                    </a:lnTo>
                    <a:close/>
                    <a:moveTo>
                      <a:pt x="25" y="828"/>
                    </a:moveTo>
                    <a:cubicBezTo>
                      <a:pt x="27" y="828"/>
                      <a:pt x="26" y="833"/>
                      <a:pt x="29" y="833"/>
                    </a:cubicBezTo>
                    <a:cubicBezTo>
                      <a:pt x="30" y="830"/>
                      <a:pt x="32" y="829"/>
                      <a:pt x="35" y="830"/>
                    </a:cubicBezTo>
                    <a:cubicBezTo>
                      <a:pt x="31" y="823"/>
                      <a:pt x="36" y="821"/>
                      <a:pt x="34" y="816"/>
                    </a:cubicBezTo>
                    <a:cubicBezTo>
                      <a:pt x="28" y="820"/>
                      <a:pt x="31" y="824"/>
                      <a:pt x="25" y="828"/>
                    </a:cubicBezTo>
                    <a:moveTo>
                      <a:pt x="52" y="804"/>
                    </a:moveTo>
                    <a:cubicBezTo>
                      <a:pt x="52" y="800"/>
                      <a:pt x="52" y="796"/>
                      <a:pt x="49" y="796"/>
                    </a:cubicBezTo>
                    <a:cubicBezTo>
                      <a:pt x="47" y="799"/>
                      <a:pt x="47" y="805"/>
                      <a:pt x="52" y="804"/>
                    </a:cubicBezTo>
                    <a:moveTo>
                      <a:pt x="26" y="772"/>
                    </a:moveTo>
                    <a:cubicBezTo>
                      <a:pt x="24" y="772"/>
                      <a:pt x="24" y="770"/>
                      <a:pt x="23" y="772"/>
                    </a:cubicBezTo>
                    <a:cubicBezTo>
                      <a:pt x="23" y="773"/>
                      <a:pt x="26" y="774"/>
                      <a:pt x="26" y="772"/>
                    </a:cubicBezTo>
                    <a:moveTo>
                      <a:pt x="58" y="752"/>
                    </a:moveTo>
                    <a:cubicBezTo>
                      <a:pt x="62" y="755"/>
                      <a:pt x="63" y="751"/>
                      <a:pt x="61" y="750"/>
                    </a:cubicBezTo>
                    <a:cubicBezTo>
                      <a:pt x="61" y="750"/>
                      <a:pt x="60" y="750"/>
                      <a:pt x="58" y="752"/>
                    </a:cubicBezTo>
                    <a:moveTo>
                      <a:pt x="20" y="741"/>
                    </a:moveTo>
                    <a:cubicBezTo>
                      <a:pt x="20" y="742"/>
                      <a:pt x="20" y="744"/>
                      <a:pt x="22" y="744"/>
                    </a:cubicBezTo>
                    <a:cubicBezTo>
                      <a:pt x="22" y="742"/>
                      <a:pt x="24" y="743"/>
                      <a:pt x="25" y="741"/>
                    </a:cubicBezTo>
                    <a:cubicBezTo>
                      <a:pt x="22" y="741"/>
                      <a:pt x="22" y="739"/>
                      <a:pt x="20" y="741"/>
                    </a:cubicBezTo>
                    <a:moveTo>
                      <a:pt x="31" y="639"/>
                    </a:moveTo>
                    <a:cubicBezTo>
                      <a:pt x="32" y="635"/>
                      <a:pt x="28" y="636"/>
                      <a:pt x="26" y="634"/>
                    </a:cubicBezTo>
                    <a:cubicBezTo>
                      <a:pt x="26" y="638"/>
                      <a:pt x="27" y="639"/>
                      <a:pt x="31" y="639"/>
                    </a:cubicBezTo>
                    <a:moveTo>
                      <a:pt x="78" y="630"/>
                    </a:moveTo>
                    <a:cubicBezTo>
                      <a:pt x="78" y="631"/>
                      <a:pt x="79" y="632"/>
                      <a:pt x="79" y="631"/>
                    </a:cubicBezTo>
                    <a:cubicBezTo>
                      <a:pt x="80" y="631"/>
                      <a:pt x="79" y="625"/>
                      <a:pt x="78" y="630"/>
                    </a:cubicBezTo>
                    <a:moveTo>
                      <a:pt x="77" y="625"/>
                    </a:moveTo>
                    <a:cubicBezTo>
                      <a:pt x="80" y="628"/>
                      <a:pt x="81" y="625"/>
                      <a:pt x="80" y="624"/>
                    </a:cubicBezTo>
                    <a:cubicBezTo>
                      <a:pt x="79" y="623"/>
                      <a:pt x="78" y="623"/>
                      <a:pt x="77" y="625"/>
                    </a:cubicBezTo>
                    <a:moveTo>
                      <a:pt x="38" y="584"/>
                    </a:moveTo>
                    <a:cubicBezTo>
                      <a:pt x="38" y="590"/>
                      <a:pt x="43" y="583"/>
                      <a:pt x="44" y="582"/>
                    </a:cubicBezTo>
                    <a:cubicBezTo>
                      <a:pt x="42" y="582"/>
                      <a:pt x="41" y="584"/>
                      <a:pt x="38" y="584"/>
                    </a:cubicBezTo>
                    <a:moveTo>
                      <a:pt x="73" y="550"/>
                    </a:moveTo>
                    <a:cubicBezTo>
                      <a:pt x="75" y="555"/>
                      <a:pt x="75" y="549"/>
                      <a:pt x="74" y="549"/>
                    </a:cubicBezTo>
                    <a:cubicBezTo>
                      <a:pt x="74" y="549"/>
                      <a:pt x="74" y="549"/>
                      <a:pt x="73" y="550"/>
                    </a:cubicBezTo>
                    <a:moveTo>
                      <a:pt x="86" y="549"/>
                    </a:moveTo>
                    <a:cubicBezTo>
                      <a:pt x="83" y="549"/>
                      <a:pt x="84" y="545"/>
                      <a:pt x="81" y="546"/>
                    </a:cubicBezTo>
                    <a:cubicBezTo>
                      <a:pt x="79" y="550"/>
                      <a:pt x="85" y="553"/>
                      <a:pt x="86" y="549"/>
                    </a:cubicBezTo>
                    <a:moveTo>
                      <a:pt x="80" y="547"/>
                    </a:moveTo>
                    <a:cubicBezTo>
                      <a:pt x="80" y="546"/>
                      <a:pt x="77" y="545"/>
                      <a:pt x="77" y="547"/>
                    </a:cubicBezTo>
                    <a:cubicBezTo>
                      <a:pt x="77" y="549"/>
                      <a:pt x="78" y="548"/>
                      <a:pt x="80" y="547"/>
                    </a:cubicBezTo>
                    <a:moveTo>
                      <a:pt x="121" y="491"/>
                    </a:moveTo>
                    <a:cubicBezTo>
                      <a:pt x="116" y="491"/>
                      <a:pt x="120" y="483"/>
                      <a:pt x="110" y="485"/>
                    </a:cubicBezTo>
                    <a:cubicBezTo>
                      <a:pt x="108" y="494"/>
                      <a:pt x="119" y="498"/>
                      <a:pt x="121" y="491"/>
                    </a:cubicBezTo>
                    <a:moveTo>
                      <a:pt x="78" y="457"/>
                    </a:moveTo>
                    <a:cubicBezTo>
                      <a:pt x="79" y="458"/>
                      <a:pt x="78" y="457"/>
                      <a:pt x="78" y="457"/>
                    </a:cubicBezTo>
                    <a:close/>
                    <a:moveTo>
                      <a:pt x="110" y="385"/>
                    </a:moveTo>
                    <a:cubicBezTo>
                      <a:pt x="109" y="385"/>
                      <a:pt x="108" y="384"/>
                      <a:pt x="107" y="384"/>
                    </a:cubicBezTo>
                    <a:cubicBezTo>
                      <a:pt x="103" y="386"/>
                      <a:pt x="109" y="389"/>
                      <a:pt x="110" y="385"/>
                    </a:cubicBezTo>
                    <a:moveTo>
                      <a:pt x="101" y="375"/>
                    </a:moveTo>
                    <a:cubicBezTo>
                      <a:pt x="103" y="375"/>
                      <a:pt x="102" y="378"/>
                      <a:pt x="101" y="379"/>
                    </a:cubicBezTo>
                    <a:cubicBezTo>
                      <a:pt x="106" y="382"/>
                      <a:pt x="109" y="378"/>
                      <a:pt x="116" y="379"/>
                    </a:cubicBezTo>
                    <a:cubicBezTo>
                      <a:pt x="116" y="365"/>
                      <a:pt x="107" y="366"/>
                      <a:pt x="101" y="375"/>
                    </a:cubicBezTo>
                    <a:moveTo>
                      <a:pt x="151" y="306"/>
                    </a:moveTo>
                    <a:cubicBezTo>
                      <a:pt x="155" y="307"/>
                      <a:pt x="154" y="303"/>
                      <a:pt x="156" y="301"/>
                    </a:cubicBezTo>
                    <a:cubicBezTo>
                      <a:pt x="151" y="301"/>
                      <a:pt x="151" y="301"/>
                      <a:pt x="151" y="301"/>
                    </a:cubicBezTo>
                    <a:lnTo>
                      <a:pt x="151" y="306"/>
                    </a:lnTo>
                    <a:close/>
                    <a:moveTo>
                      <a:pt x="190" y="281"/>
                    </a:moveTo>
                    <a:cubicBezTo>
                      <a:pt x="191" y="286"/>
                      <a:pt x="191" y="280"/>
                      <a:pt x="190" y="280"/>
                    </a:cubicBezTo>
                    <a:cubicBezTo>
                      <a:pt x="190" y="280"/>
                      <a:pt x="190" y="280"/>
                      <a:pt x="190" y="281"/>
                    </a:cubicBezTo>
                    <a:moveTo>
                      <a:pt x="342" y="158"/>
                    </a:moveTo>
                    <a:cubicBezTo>
                      <a:pt x="339" y="162"/>
                      <a:pt x="344" y="157"/>
                      <a:pt x="344" y="157"/>
                    </a:cubicBezTo>
                    <a:cubicBezTo>
                      <a:pt x="344" y="157"/>
                      <a:pt x="343" y="157"/>
                      <a:pt x="342" y="158"/>
                    </a:cubicBezTo>
                    <a:moveTo>
                      <a:pt x="1095" y="158"/>
                    </a:moveTo>
                    <a:cubicBezTo>
                      <a:pt x="1093" y="157"/>
                      <a:pt x="1093" y="155"/>
                      <a:pt x="1091" y="155"/>
                    </a:cubicBezTo>
                    <a:cubicBezTo>
                      <a:pt x="1089" y="158"/>
                      <a:pt x="1095" y="162"/>
                      <a:pt x="1095" y="158"/>
                    </a:cubicBezTo>
                    <a:moveTo>
                      <a:pt x="374" y="155"/>
                    </a:moveTo>
                    <a:cubicBezTo>
                      <a:pt x="377" y="155"/>
                      <a:pt x="380" y="155"/>
                      <a:pt x="379" y="152"/>
                    </a:cubicBezTo>
                    <a:cubicBezTo>
                      <a:pt x="376" y="152"/>
                      <a:pt x="376" y="152"/>
                      <a:pt x="376" y="152"/>
                    </a:cubicBezTo>
                    <a:cubicBezTo>
                      <a:pt x="376" y="153"/>
                      <a:pt x="375" y="153"/>
                      <a:pt x="374" y="155"/>
                    </a:cubicBezTo>
                    <a:moveTo>
                      <a:pt x="1101" y="161"/>
                    </a:moveTo>
                    <a:cubicBezTo>
                      <a:pt x="1103" y="158"/>
                      <a:pt x="1105" y="156"/>
                      <a:pt x="1108" y="155"/>
                    </a:cubicBezTo>
                    <a:cubicBezTo>
                      <a:pt x="1109" y="159"/>
                      <a:pt x="1105" y="158"/>
                      <a:pt x="1104" y="161"/>
                    </a:cubicBezTo>
                    <a:cubicBezTo>
                      <a:pt x="1108" y="162"/>
                      <a:pt x="1110" y="163"/>
                      <a:pt x="1112" y="159"/>
                    </a:cubicBezTo>
                    <a:cubicBezTo>
                      <a:pt x="1105" y="161"/>
                      <a:pt x="1113" y="154"/>
                      <a:pt x="1112" y="153"/>
                    </a:cubicBezTo>
                    <a:cubicBezTo>
                      <a:pt x="1112" y="153"/>
                      <a:pt x="1108" y="154"/>
                      <a:pt x="1108" y="153"/>
                    </a:cubicBezTo>
                    <a:cubicBezTo>
                      <a:pt x="1106" y="152"/>
                      <a:pt x="1105" y="145"/>
                      <a:pt x="1101" y="146"/>
                    </a:cubicBezTo>
                    <a:cubicBezTo>
                      <a:pt x="1101" y="154"/>
                      <a:pt x="1101" y="155"/>
                      <a:pt x="1101" y="161"/>
                    </a:cubicBezTo>
                    <a:moveTo>
                      <a:pt x="1051" y="147"/>
                    </a:moveTo>
                    <a:cubicBezTo>
                      <a:pt x="1049" y="142"/>
                      <a:pt x="1050" y="143"/>
                      <a:pt x="1053" y="139"/>
                    </a:cubicBezTo>
                    <a:cubicBezTo>
                      <a:pt x="1050" y="141"/>
                      <a:pt x="1047" y="135"/>
                      <a:pt x="1046" y="139"/>
                    </a:cubicBezTo>
                    <a:cubicBezTo>
                      <a:pt x="1051" y="142"/>
                      <a:pt x="1043" y="148"/>
                      <a:pt x="1051" y="147"/>
                    </a:cubicBezTo>
                    <a:moveTo>
                      <a:pt x="1095" y="126"/>
                    </a:moveTo>
                    <a:cubicBezTo>
                      <a:pt x="1098" y="126"/>
                      <a:pt x="1098" y="126"/>
                      <a:pt x="1098" y="126"/>
                    </a:cubicBezTo>
                    <a:cubicBezTo>
                      <a:pt x="1098" y="123"/>
                      <a:pt x="1098" y="123"/>
                      <a:pt x="1098" y="123"/>
                    </a:cubicBezTo>
                    <a:cubicBezTo>
                      <a:pt x="1095" y="123"/>
                      <a:pt x="1095" y="123"/>
                      <a:pt x="1095" y="123"/>
                    </a:cubicBezTo>
                    <a:lnTo>
                      <a:pt x="1095" y="126"/>
                    </a:lnTo>
                    <a:close/>
                    <a:moveTo>
                      <a:pt x="1002" y="126"/>
                    </a:moveTo>
                    <a:cubicBezTo>
                      <a:pt x="1005" y="126"/>
                      <a:pt x="1005" y="126"/>
                      <a:pt x="1005" y="126"/>
                    </a:cubicBezTo>
                    <a:cubicBezTo>
                      <a:pt x="1005" y="123"/>
                      <a:pt x="1005" y="123"/>
                      <a:pt x="1005" y="123"/>
                    </a:cubicBezTo>
                    <a:cubicBezTo>
                      <a:pt x="1002" y="123"/>
                      <a:pt x="1002" y="123"/>
                      <a:pt x="1002" y="123"/>
                    </a:cubicBezTo>
                    <a:lnTo>
                      <a:pt x="1002" y="126"/>
                    </a:lnTo>
                    <a:close/>
                    <a:moveTo>
                      <a:pt x="1106" y="141"/>
                    </a:moveTo>
                    <a:cubicBezTo>
                      <a:pt x="1104" y="139"/>
                      <a:pt x="1100" y="131"/>
                      <a:pt x="1108" y="133"/>
                    </a:cubicBezTo>
                    <a:cubicBezTo>
                      <a:pt x="1107" y="130"/>
                      <a:pt x="1107" y="128"/>
                      <a:pt x="1104" y="127"/>
                    </a:cubicBezTo>
                    <a:cubicBezTo>
                      <a:pt x="1104" y="130"/>
                      <a:pt x="1101" y="128"/>
                      <a:pt x="1100" y="127"/>
                    </a:cubicBezTo>
                    <a:cubicBezTo>
                      <a:pt x="1098" y="129"/>
                      <a:pt x="1098" y="133"/>
                      <a:pt x="1095" y="135"/>
                    </a:cubicBezTo>
                    <a:cubicBezTo>
                      <a:pt x="1097" y="128"/>
                      <a:pt x="1088" y="125"/>
                      <a:pt x="1083" y="121"/>
                    </a:cubicBezTo>
                    <a:cubicBezTo>
                      <a:pt x="1082" y="131"/>
                      <a:pt x="1075" y="133"/>
                      <a:pt x="1075" y="141"/>
                    </a:cubicBezTo>
                    <a:cubicBezTo>
                      <a:pt x="1069" y="138"/>
                      <a:pt x="1065" y="135"/>
                      <a:pt x="1069" y="129"/>
                    </a:cubicBezTo>
                    <a:cubicBezTo>
                      <a:pt x="1063" y="129"/>
                      <a:pt x="1064" y="122"/>
                      <a:pt x="1062" y="118"/>
                    </a:cubicBezTo>
                    <a:cubicBezTo>
                      <a:pt x="1060" y="121"/>
                      <a:pt x="1063" y="125"/>
                      <a:pt x="1057" y="126"/>
                    </a:cubicBezTo>
                    <a:cubicBezTo>
                      <a:pt x="1058" y="131"/>
                      <a:pt x="1057" y="137"/>
                      <a:pt x="1062" y="141"/>
                    </a:cubicBezTo>
                    <a:cubicBezTo>
                      <a:pt x="1060" y="139"/>
                      <a:pt x="1057" y="140"/>
                      <a:pt x="1056" y="142"/>
                    </a:cubicBezTo>
                    <a:cubicBezTo>
                      <a:pt x="1062" y="145"/>
                      <a:pt x="1056" y="145"/>
                      <a:pt x="1054" y="147"/>
                    </a:cubicBezTo>
                    <a:cubicBezTo>
                      <a:pt x="1056" y="147"/>
                      <a:pt x="1058" y="148"/>
                      <a:pt x="1057" y="150"/>
                    </a:cubicBezTo>
                    <a:cubicBezTo>
                      <a:pt x="1060" y="150"/>
                      <a:pt x="1062" y="150"/>
                      <a:pt x="1063" y="149"/>
                    </a:cubicBezTo>
                    <a:cubicBezTo>
                      <a:pt x="1063" y="157"/>
                      <a:pt x="1074" y="153"/>
                      <a:pt x="1072" y="159"/>
                    </a:cubicBezTo>
                    <a:cubicBezTo>
                      <a:pt x="1077" y="156"/>
                      <a:pt x="1079" y="151"/>
                      <a:pt x="1085" y="156"/>
                    </a:cubicBezTo>
                    <a:cubicBezTo>
                      <a:pt x="1085" y="152"/>
                      <a:pt x="1089" y="151"/>
                      <a:pt x="1089" y="147"/>
                    </a:cubicBezTo>
                    <a:cubicBezTo>
                      <a:pt x="1087" y="146"/>
                      <a:pt x="1085" y="145"/>
                      <a:pt x="1083" y="142"/>
                    </a:cubicBezTo>
                    <a:cubicBezTo>
                      <a:pt x="1083" y="140"/>
                      <a:pt x="1086" y="141"/>
                      <a:pt x="1088" y="139"/>
                    </a:cubicBezTo>
                    <a:cubicBezTo>
                      <a:pt x="1083" y="146"/>
                      <a:pt x="1096" y="149"/>
                      <a:pt x="1094" y="153"/>
                    </a:cubicBezTo>
                    <a:cubicBezTo>
                      <a:pt x="1095" y="150"/>
                      <a:pt x="1095" y="154"/>
                      <a:pt x="1097" y="155"/>
                    </a:cubicBezTo>
                    <a:cubicBezTo>
                      <a:pt x="1099" y="150"/>
                      <a:pt x="1094" y="151"/>
                      <a:pt x="1094" y="149"/>
                    </a:cubicBezTo>
                    <a:cubicBezTo>
                      <a:pt x="1097" y="147"/>
                      <a:pt x="1096" y="141"/>
                      <a:pt x="1100" y="139"/>
                    </a:cubicBezTo>
                    <a:cubicBezTo>
                      <a:pt x="1101" y="139"/>
                      <a:pt x="1105" y="143"/>
                      <a:pt x="1106" y="141"/>
                    </a:cubicBezTo>
                    <a:moveTo>
                      <a:pt x="1007" y="118"/>
                    </a:moveTo>
                    <a:cubicBezTo>
                      <a:pt x="1004" y="122"/>
                      <a:pt x="1007" y="122"/>
                      <a:pt x="1008" y="121"/>
                    </a:cubicBezTo>
                    <a:cubicBezTo>
                      <a:pt x="1009" y="121"/>
                      <a:pt x="1009" y="120"/>
                      <a:pt x="1007" y="118"/>
                    </a:cubicBezTo>
                    <a:moveTo>
                      <a:pt x="993" y="118"/>
                    </a:moveTo>
                    <a:cubicBezTo>
                      <a:pt x="992" y="121"/>
                      <a:pt x="993" y="122"/>
                      <a:pt x="994" y="122"/>
                    </a:cubicBezTo>
                    <a:cubicBezTo>
                      <a:pt x="995" y="122"/>
                      <a:pt x="997" y="118"/>
                      <a:pt x="993" y="118"/>
                    </a:cubicBezTo>
                    <a:moveTo>
                      <a:pt x="1088" y="118"/>
                    </a:moveTo>
                    <a:cubicBezTo>
                      <a:pt x="1089" y="123"/>
                      <a:pt x="1089" y="116"/>
                      <a:pt x="1089" y="116"/>
                    </a:cubicBezTo>
                    <a:cubicBezTo>
                      <a:pt x="1088" y="116"/>
                      <a:pt x="1088" y="117"/>
                      <a:pt x="1088" y="118"/>
                    </a:cubicBezTo>
                    <a:moveTo>
                      <a:pt x="1046" y="123"/>
                    </a:moveTo>
                    <a:cubicBezTo>
                      <a:pt x="1046" y="117"/>
                      <a:pt x="1046" y="117"/>
                      <a:pt x="1046" y="117"/>
                    </a:cubicBezTo>
                    <a:cubicBezTo>
                      <a:pt x="1045" y="117"/>
                      <a:pt x="1042" y="116"/>
                      <a:pt x="1042" y="118"/>
                    </a:cubicBezTo>
                    <a:cubicBezTo>
                      <a:pt x="1046" y="117"/>
                      <a:pt x="1041" y="125"/>
                      <a:pt x="1046" y="123"/>
                    </a:cubicBezTo>
                    <a:moveTo>
                      <a:pt x="1036" y="121"/>
                    </a:moveTo>
                    <a:cubicBezTo>
                      <a:pt x="1035" y="115"/>
                      <a:pt x="1038" y="121"/>
                      <a:pt x="1040" y="121"/>
                    </a:cubicBezTo>
                    <a:cubicBezTo>
                      <a:pt x="1041" y="117"/>
                      <a:pt x="1038" y="116"/>
                      <a:pt x="1034" y="117"/>
                    </a:cubicBezTo>
                    <a:cubicBezTo>
                      <a:pt x="1034" y="118"/>
                      <a:pt x="1034" y="121"/>
                      <a:pt x="1036" y="121"/>
                    </a:cubicBezTo>
                    <a:moveTo>
                      <a:pt x="1071" y="117"/>
                    </a:moveTo>
                    <a:cubicBezTo>
                      <a:pt x="1072" y="121"/>
                      <a:pt x="1073" y="115"/>
                      <a:pt x="1072" y="115"/>
                    </a:cubicBezTo>
                    <a:cubicBezTo>
                      <a:pt x="1072" y="115"/>
                      <a:pt x="1071" y="115"/>
                      <a:pt x="1071" y="117"/>
                    </a:cubicBezTo>
                    <a:moveTo>
                      <a:pt x="970" y="117"/>
                    </a:moveTo>
                    <a:cubicBezTo>
                      <a:pt x="971" y="121"/>
                      <a:pt x="972" y="115"/>
                      <a:pt x="971" y="115"/>
                    </a:cubicBezTo>
                    <a:cubicBezTo>
                      <a:pt x="971" y="115"/>
                      <a:pt x="970" y="115"/>
                      <a:pt x="970" y="117"/>
                    </a:cubicBezTo>
                    <a:moveTo>
                      <a:pt x="958" y="113"/>
                    </a:moveTo>
                    <a:cubicBezTo>
                      <a:pt x="961" y="113"/>
                      <a:pt x="961" y="113"/>
                      <a:pt x="961" y="113"/>
                    </a:cubicBezTo>
                    <a:cubicBezTo>
                      <a:pt x="961" y="110"/>
                      <a:pt x="961" y="110"/>
                      <a:pt x="961" y="110"/>
                    </a:cubicBezTo>
                    <a:cubicBezTo>
                      <a:pt x="958" y="110"/>
                      <a:pt x="958" y="110"/>
                      <a:pt x="958" y="110"/>
                    </a:cubicBezTo>
                    <a:lnTo>
                      <a:pt x="958" y="113"/>
                    </a:lnTo>
                    <a:close/>
                    <a:moveTo>
                      <a:pt x="962" y="109"/>
                    </a:moveTo>
                    <a:cubicBezTo>
                      <a:pt x="964" y="111"/>
                      <a:pt x="965" y="112"/>
                      <a:pt x="965" y="112"/>
                    </a:cubicBezTo>
                    <a:cubicBezTo>
                      <a:pt x="965" y="111"/>
                      <a:pt x="960" y="105"/>
                      <a:pt x="962" y="109"/>
                    </a:cubicBezTo>
                    <a:moveTo>
                      <a:pt x="423" y="109"/>
                    </a:moveTo>
                    <a:cubicBezTo>
                      <a:pt x="421" y="109"/>
                      <a:pt x="421" y="107"/>
                      <a:pt x="419" y="107"/>
                    </a:cubicBezTo>
                    <a:cubicBezTo>
                      <a:pt x="416" y="111"/>
                      <a:pt x="424" y="112"/>
                      <a:pt x="423" y="109"/>
                    </a:cubicBezTo>
                    <a:moveTo>
                      <a:pt x="1065" y="101"/>
                    </a:moveTo>
                    <a:cubicBezTo>
                      <a:pt x="1064" y="102"/>
                      <a:pt x="1062" y="101"/>
                      <a:pt x="1062" y="103"/>
                    </a:cubicBezTo>
                    <a:cubicBezTo>
                      <a:pt x="1063" y="102"/>
                      <a:pt x="1065" y="103"/>
                      <a:pt x="1065" y="101"/>
                    </a:cubicBezTo>
                    <a:moveTo>
                      <a:pt x="1056" y="106"/>
                    </a:moveTo>
                    <a:cubicBezTo>
                      <a:pt x="1056" y="104"/>
                      <a:pt x="1058" y="103"/>
                      <a:pt x="1059" y="101"/>
                    </a:cubicBezTo>
                    <a:cubicBezTo>
                      <a:pt x="1056" y="102"/>
                      <a:pt x="1055" y="99"/>
                      <a:pt x="1054" y="101"/>
                    </a:cubicBezTo>
                    <a:cubicBezTo>
                      <a:pt x="1059" y="101"/>
                      <a:pt x="1051" y="106"/>
                      <a:pt x="1056" y="106"/>
                    </a:cubicBezTo>
                    <a:moveTo>
                      <a:pt x="562" y="100"/>
                    </a:moveTo>
                    <a:cubicBezTo>
                      <a:pt x="563" y="103"/>
                      <a:pt x="564" y="106"/>
                      <a:pt x="567" y="107"/>
                    </a:cubicBezTo>
                    <a:cubicBezTo>
                      <a:pt x="567" y="106"/>
                      <a:pt x="567" y="106"/>
                      <a:pt x="568" y="106"/>
                    </a:cubicBezTo>
                    <a:cubicBezTo>
                      <a:pt x="568" y="105"/>
                      <a:pt x="568" y="103"/>
                      <a:pt x="567" y="103"/>
                    </a:cubicBezTo>
                    <a:cubicBezTo>
                      <a:pt x="564" y="107"/>
                      <a:pt x="569" y="98"/>
                      <a:pt x="562" y="100"/>
                    </a:cubicBezTo>
                    <a:moveTo>
                      <a:pt x="1034" y="100"/>
                    </a:moveTo>
                    <a:cubicBezTo>
                      <a:pt x="1035" y="103"/>
                      <a:pt x="1031" y="103"/>
                      <a:pt x="1033" y="107"/>
                    </a:cubicBezTo>
                    <a:cubicBezTo>
                      <a:pt x="1040" y="104"/>
                      <a:pt x="1035" y="113"/>
                      <a:pt x="1040" y="112"/>
                    </a:cubicBezTo>
                    <a:cubicBezTo>
                      <a:pt x="1039" y="104"/>
                      <a:pt x="1045" y="97"/>
                      <a:pt x="1037" y="95"/>
                    </a:cubicBezTo>
                    <a:cubicBezTo>
                      <a:pt x="1032" y="98"/>
                      <a:pt x="1041" y="102"/>
                      <a:pt x="1037" y="103"/>
                    </a:cubicBezTo>
                    <a:cubicBezTo>
                      <a:pt x="1035" y="103"/>
                      <a:pt x="1036" y="100"/>
                      <a:pt x="1034" y="100"/>
                    </a:cubicBezTo>
                    <a:moveTo>
                      <a:pt x="567" y="94"/>
                    </a:moveTo>
                    <a:cubicBezTo>
                      <a:pt x="566" y="95"/>
                      <a:pt x="566" y="95"/>
                      <a:pt x="566" y="95"/>
                    </a:cubicBezTo>
                    <a:cubicBezTo>
                      <a:pt x="566" y="96"/>
                      <a:pt x="571" y="91"/>
                      <a:pt x="567" y="94"/>
                    </a:cubicBezTo>
                    <a:moveTo>
                      <a:pt x="571" y="92"/>
                    </a:moveTo>
                    <a:cubicBezTo>
                      <a:pt x="571" y="89"/>
                      <a:pt x="570" y="88"/>
                      <a:pt x="568" y="87"/>
                    </a:cubicBezTo>
                    <a:cubicBezTo>
                      <a:pt x="568" y="90"/>
                      <a:pt x="570" y="91"/>
                      <a:pt x="571" y="92"/>
                    </a:cubicBezTo>
                    <a:moveTo>
                      <a:pt x="956" y="95"/>
                    </a:moveTo>
                    <a:cubicBezTo>
                      <a:pt x="959" y="96"/>
                      <a:pt x="960" y="93"/>
                      <a:pt x="961" y="95"/>
                    </a:cubicBezTo>
                    <a:cubicBezTo>
                      <a:pt x="960" y="95"/>
                      <a:pt x="959" y="95"/>
                      <a:pt x="959" y="97"/>
                    </a:cubicBezTo>
                    <a:cubicBezTo>
                      <a:pt x="962" y="97"/>
                      <a:pt x="963" y="95"/>
                      <a:pt x="962" y="92"/>
                    </a:cubicBezTo>
                    <a:cubicBezTo>
                      <a:pt x="960" y="92"/>
                      <a:pt x="959" y="94"/>
                      <a:pt x="956" y="94"/>
                    </a:cubicBezTo>
                    <a:cubicBezTo>
                      <a:pt x="955" y="91"/>
                      <a:pt x="958" y="86"/>
                      <a:pt x="955" y="86"/>
                    </a:cubicBezTo>
                    <a:cubicBezTo>
                      <a:pt x="952" y="88"/>
                      <a:pt x="955" y="92"/>
                      <a:pt x="956" y="95"/>
                    </a:cubicBezTo>
                    <a:moveTo>
                      <a:pt x="872" y="89"/>
                    </a:moveTo>
                    <a:cubicBezTo>
                      <a:pt x="877" y="90"/>
                      <a:pt x="877" y="86"/>
                      <a:pt x="880" y="89"/>
                    </a:cubicBezTo>
                    <a:cubicBezTo>
                      <a:pt x="880" y="84"/>
                      <a:pt x="873" y="86"/>
                      <a:pt x="872" y="89"/>
                    </a:cubicBezTo>
                    <a:moveTo>
                      <a:pt x="839" y="86"/>
                    </a:moveTo>
                    <a:cubicBezTo>
                      <a:pt x="837" y="86"/>
                      <a:pt x="834" y="86"/>
                      <a:pt x="834" y="87"/>
                    </a:cubicBezTo>
                    <a:cubicBezTo>
                      <a:pt x="836" y="87"/>
                      <a:pt x="838" y="88"/>
                      <a:pt x="839" y="86"/>
                    </a:cubicBezTo>
                    <a:moveTo>
                      <a:pt x="639" y="86"/>
                    </a:moveTo>
                    <a:cubicBezTo>
                      <a:pt x="639" y="87"/>
                      <a:pt x="639" y="88"/>
                      <a:pt x="640" y="88"/>
                    </a:cubicBezTo>
                    <a:cubicBezTo>
                      <a:pt x="640" y="88"/>
                      <a:pt x="640" y="81"/>
                      <a:pt x="639" y="86"/>
                    </a:cubicBezTo>
                    <a:moveTo>
                      <a:pt x="1008" y="81"/>
                    </a:moveTo>
                    <a:cubicBezTo>
                      <a:pt x="1003" y="85"/>
                      <a:pt x="1007" y="88"/>
                      <a:pt x="1009" y="86"/>
                    </a:cubicBezTo>
                    <a:cubicBezTo>
                      <a:pt x="1010" y="85"/>
                      <a:pt x="1010" y="84"/>
                      <a:pt x="1008" y="81"/>
                    </a:cubicBezTo>
                    <a:moveTo>
                      <a:pt x="778" y="81"/>
                    </a:moveTo>
                    <a:cubicBezTo>
                      <a:pt x="776" y="82"/>
                      <a:pt x="775" y="81"/>
                      <a:pt x="775" y="83"/>
                    </a:cubicBezTo>
                    <a:cubicBezTo>
                      <a:pt x="776" y="83"/>
                      <a:pt x="778" y="83"/>
                      <a:pt x="778" y="81"/>
                    </a:cubicBezTo>
                    <a:moveTo>
                      <a:pt x="753" y="83"/>
                    </a:moveTo>
                    <a:cubicBezTo>
                      <a:pt x="755" y="88"/>
                      <a:pt x="755" y="81"/>
                      <a:pt x="754" y="81"/>
                    </a:cubicBezTo>
                    <a:cubicBezTo>
                      <a:pt x="754" y="81"/>
                      <a:pt x="754" y="82"/>
                      <a:pt x="753" y="83"/>
                    </a:cubicBezTo>
                    <a:moveTo>
                      <a:pt x="567" y="83"/>
                    </a:moveTo>
                    <a:cubicBezTo>
                      <a:pt x="568" y="88"/>
                      <a:pt x="569" y="81"/>
                      <a:pt x="568" y="81"/>
                    </a:cubicBezTo>
                    <a:cubicBezTo>
                      <a:pt x="568" y="81"/>
                      <a:pt x="567" y="82"/>
                      <a:pt x="567" y="83"/>
                    </a:cubicBezTo>
                    <a:moveTo>
                      <a:pt x="975" y="81"/>
                    </a:moveTo>
                    <a:cubicBezTo>
                      <a:pt x="976" y="86"/>
                      <a:pt x="976" y="80"/>
                      <a:pt x="976" y="80"/>
                    </a:cubicBezTo>
                    <a:cubicBezTo>
                      <a:pt x="975" y="80"/>
                      <a:pt x="975" y="80"/>
                      <a:pt x="975" y="81"/>
                    </a:cubicBezTo>
                    <a:moveTo>
                      <a:pt x="559" y="95"/>
                    </a:moveTo>
                    <a:cubicBezTo>
                      <a:pt x="557" y="86"/>
                      <a:pt x="566" y="88"/>
                      <a:pt x="565" y="80"/>
                    </a:cubicBezTo>
                    <a:cubicBezTo>
                      <a:pt x="555" y="79"/>
                      <a:pt x="555" y="93"/>
                      <a:pt x="559" y="95"/>
                    </a:cubicBezTo>
                    <a:moveTo>
                      <a:pt x="512" y="83"/>
                    </a:moveTo>
                    <a:cubicBezTo>
                      <a:pt x="518" y="85"/>
                      <a:pt x="519" y="89"/>
                      <a:pt x="524" y="83"/>
                    </a:cubicBezTo>
                    <a:cubicBezTo>
                      <a:pt x="523" y="83"/>
                      <a:pt x="522" y="82"/>
                      <a:pt x="523" y="80"/>
                    </a:cubicBezTo>
                    <a:cubicBezTo>
                      <a:pt x="518" y="80"/>
                      <a:pt x="512" y="79"/>
                      <a:pt x="512" y="83"/>
                    </a:cubicBezTo>
                    <a:moveTo>
                      <a:pt x="881" y="78"/>
                    </a:moveTo>
                    <a:cubicBezTo>
                      <a:pt x="881" y="81"/>
                      <a:pt x="882" y="83"/>
                      <a:pt x="883" y="83"/>
                    </a:cubicBezTo>
                    <a:cubicBezTo>
                      <a:pt x="884" y="83"/>
                      <a:pt x="886" y="79"/>
                      <a:pt x="881" y="78"/>
                    </a:cubicBezTo>
                    <a:moveTo>
                      <a:pt x="993" y="78"/>
                    </a:moveTo>
                    <a:cubicBezTo>
                      <a:pt x="994" y="83"/>
                      <a:pt x="995" y="77"/>
                      <a:pt x="994" y="77"/>
                    </a:cubicBezTo>
                    <a:cubicBezTo>
                      <a:pt x="994" y="77"/>
                      <a:pt x="993" y="77"/>
                      <a:pt x="993" y="78"/>
                    </a:cubicBezTo>
                    <a:moveTo>
                      <a:pt x="776" y="75"/>
                    </a:moveTo>
                    <a:cubicBezTo>
                      <a:pt x="774" y="75"/>
                      <a:pt x="774" y="73"/>
                      <a:pt x="773" y="75"/>
                    </a:cubicBezTo>
                    <a:cubicBezTo>
                      <a:pt x="773" y="77"/>
                      <a:pt x="776" y="77"/>
                      <a:pt x="776" y="75"/>
                    </a:cubicBezTo>
                    <a:moveTo>
                      <a:pt x="730" y="78"/>
                    </a:moveTo>
                    <a:cubicBezTo>
                      <a:pt x="734" y="79"/>
                      <a:pt x="735" y="77"/>
                      <a:pt x="735" y="74"/>
                    </a:cubicBezTo>
                    <a:cubicBezTo>
                      <a:pt x="731" y="73"/>
                      <a:pt x="732" y="77"/>
                      <a:pt x="730" y="78"/>
                    </a:cubicBezTo>
                    <a:moveTo>
                      <a:pt x="849" y="74"/>
                    </a:moveTo>
                    <a:cubicBezTo>
                      <a:pt x="848" y="74"/>
                      <a:pt x="847" y="72"/>
                      <a:pt x="846" y="74"/>
                    </a:cubicBezTo>
                    <a:cubicBezTo>
                      <a:pt x="846" y="75"/>
                      <a:pt x="849" y="76"/>
                      <a:pt x="849" y="74"/>
                    </a:cubicBezTo>
                    <a:moveTo>
                      <a:pt x="837" y="84"/>
                    </a:moveTo>
                    <a:cubicBezTo>
                      <a:pt x="840" y="84"/>
                      <a:pt x="846" y="89"/>
                      <a:pt x="848" y="84"/>
                    </a:cubicBezTo>
                    <a:cubicBezTo>
                      <a:pt x="845" y="80"/>
                      <a:pt x="845" y="72"/>
                      <a:pt x="837" y="72"/>
                    </a:cubicBezTo>
                    <a:cubicBezTo>
                      <a:pt x="838" y="79"/>
                      <a:pt x="835" y="80"/>
                      <a:pt x="837" y="84"/>
                    </a:cubicBezTo>
                    <a:moveTo>
                      <a:pt x="695" y="72"/>
                    </a:moveTo>
                    <a:cubicBezTo>
                      <a:pt x="695" y="71"/>
                      <a:pt x="692" y="70"/>
                      <a:pt x="692" y="72"/>
                    </a:cubicBezTo>
                    <a:cubicBezTo>
                      <a:pt x="692" y="74"/>
                      <a:pt x="694" y="73"/>
                      <a:pt x="695" y="72"/>
                    </a:cubicBezTo>
                    <a:moveTo>
                      <a:pt x="665" y="75"/>
                    </a:moveTo>
                    <a:cubicBezTo>
                      <a:pt x="664" y="74"/>
                      <a:pt x="671" y="72"/>
                      <a:pt x="666" y="71"/>
                    </a:cubicBezTo>
                    <a:cubicBezTo>
                      <a:pt x="667" y="73"/>
                      <a:pt x="660" y="74"/>
                      <a:pt x="665" y="75"/>
                    </a:cubicBezTo>
                    <a:moveTo>
                      <a:pt x="817" y="74"/>
                    </a:moveTo>
                    <a:cubicBezTo>
                      <a:pt x="813" y="74"/>
                      <a:pt x="813" y="74"/>
                      <a:pt x="813" y="74"/>
                    </a:cubicBezTo>
                    <a:cubicBezTo>
                      <a:pt x="815" y="79"/>
                      <a:pt x="813" y="79"/>
                      <a:pt x="813" y="84"/>
                    </a:cubicBezTo>
                    <a:cubicBezTo>
                      <a:pt x="817" y="86"/>
                      <a:pt x="821" y="80"/>
                      <a:pt x="817" y="78"/>
                    </a:cubicBezTo>
                    <a:cubicBezTo>
                      <a:pt x="812" y="80"/>
                      <a:pt x="825" y="71"/>
                      <a:pt x="817" y="69"/>
                    </a:cubicBezTo>
                    <a:lnTo>
                      <a:pt x="817" y="74"/>
                    </a:lnTo>
                    <a:close/>
                    <a:moveTo>
                      <a:pt x="790" y="69"/>
                    </a:moveTo>
                    <a:cubicBezTo>
                      <a:pt x="790" y="70"/>
                      <a:pt x="791" y="71"/>
                      <a:pt x="791" y="71"/>
                    </a:cubicBezTo>
                    <a:cubicBezTo>
                      <a:pt x="792" y="71"/>
                      <a:pt x="791" y="64"/>
                      <a:pt x="790" y="69"/>
                    </a:cubicBezTo>
                    <a:moveTo>
                      <a:pt x="944" y="98"/>
                    </a:moveTo>
                    <a:cubicBezTo>
                      <a:pt x="946" y="92"/>
                      <a:pt x="952" y="99"/>
                      <a:pt x="953" y="94"/>
                    </a:cubicBezTo>
                    <a:cubicBezTo>
                      <a:pt x="948" y="92"/>
                      <a:pt x="953" y="80"/>
                      <a:pt x="953" y="75"/>
                    </a:cubicBezTo>
                    <a:cubicBezTo>
                      <a:pt x="949" y="76"/>
                      <a:pt x="947" y="69"/>
                      <a:pt x="952" y="69"/>
                    </a:cubicBezTo>
                    <a:cubicBezTo>
                      <a:pt x="952" y="71"/>
                      <a:pt x="951" y="73"/>
                      <a:pt x="953" y="74"/>
                    </a:cubicBezTo>
                    <a:cubicBezTo>
                      <a:pt x="953" y="71"/>
                      <a:pt x="957" y="72"/>
                      <a:pt x="956" y="68"/>
                    </a:cubicBezTo>
                    <a:cubicBezTo>
                      <a:pt x="951" y="62"/>
                      <a:pt x="948" y="72"/>
                      <a:pt x="946" y="66"/>
                    </a:cubicBezTo>
                    <a:cubicBezTo>
                      <a:pt x="942" y="77"/>
                      <a:pt x="937" y="88"/>
                      <a:pt x="944" y="98"/>
                    </a:cubicBezTo>
                    <a:moveTo>
                      <a:pt x="961" y="66"/>
                    </a:moveTo>
                    <a:cubicBezTo>
                      <a:pt x="961" y="67"/>
                      <a:pt x="962" y="68"/>
                      <a:pt x="962" y="68"/>
                    </a:cubicBezTo>
                    <a:cubicBezTo>
                      <a:pt x="963" y="68"/>
                      <a:pt x="962" y="61"/>
                      <a:pt x="961" y="66"/>
                    </a:cubicBezTo>
                    <a:moveTo>
                      <a:pt x="678" y="65"/>
                    </a:moveTo>
                    <a:cubicBezTo>
                      <a:pt x="677" y="65"/>
                      <a:pt x="675" y="65"/>
                      <a:pt x="675" y="66"/>
                    </a:cubicBezTo>
                    <a:cubicBezTo>
                      <a:pt x="676" y="66"/>
                      <a:pt x="678" y="66"/>
                      <a:pt x="678" y="65"/>
                    </a:cubicBezTo>
                    <a:moveTo>
                      <a:pt x="938" y="66"/>
                    </a:moveTo>
                    <a:cubicBezTo>
                      <a:pt x="936" y="65"/>
                      <a:pt x="937" y="61"/>
                      <a:pt x="932" y="63"/>
                    </a:cubicBezTo>
                    <a:cubicBezTo>
                      <a:pt x="930" y="67"/>
                      <a:pt x="937" y="70"/>
                      <a:pt x="938" y="66"/>
                    </a:cubicBezTo>
                    <a:moveTo>
                      <a:pt x="891" y="68"/>
                    </a:moveTo>
                    <a:cubicBezTo>
                      <a:pt x="890" y="68"/>
                      <a:pt x="889" y="67"/>
                      <a:pt x="889" y="66"/>
                    </a:cubicBezTo>
                    <a:cubicBezTo>
                      <a:pt x="890" y="66"/>
                      <a:pt x="892" y="66"/>
                      <a:pt x="892" y="65"/>
                    </a:cubicBezTo>
                    <a:cubicBezTo>
                      <a:pt x="889" y="64"/>
                      <a:pt x="887" y="60"/>
                      <a:pt x="885" y="63"/>
                    </a:cubicBezTo>
                    <a:cubicBezTo>
                      <a:pt x="883" y="67"/>
                      <a:pt x="890" y="70"/>
                      <a:pt x="891" y="68"/>
                    </a:cubicBezTo>
                    <a:moveTo>
                      <a:pt x="678" y="60"/>
                    </a:moveTo>
                    <a:cubicBezTo>
                      <a:pt x="678" y="61"/>
                      <a:pt x="677" y="62"/>
                      <a:pt x="677" y="62"/>
                    </a:cubicBezTo>
                    <a:cubicBezTo>
                      <a:pt x="678" y="62"/>
                      <a:pt x="682" y="57"/>
                      <a:pt x="678" y="60"/>
                    </a:cubicBezTo>
                    <a:moveTo>
                      <a:pt x="801" y="65"/>
                    </a:moveTo>
                    <a:cubicBezTo>
                      <a:pt x="805" y="67"/>
                      <a:pt x="808" y="65"/>
                      <a:pt x="808" y="58"/>
                    </a:cubicBezTo>
                    <a:cubicBezTo>
                      <a:pt x="806" y="58"/>
                      <a:pt x="805" y="56"/>
                      <a:pt x="802" y="57"/>
                    </a:cubicBezTo>
                    <a:cubicBezTo>
                      <a:pt x="803" y="61"/>
                      <a:pt x="804" y="62"/>
                      <a:pt x="801" y="65"/>
                    </a:cubicBezTo>
                    <a:moveTo>
                      <a:pt x="842" y="63"/>
                    </a:moveTo>
                    <a:cubicBezTo>
                      <a:pt x="846" y="64"/>
                      <a:pt x="848" y="56"/>
                      <a:pt x="843" y="55"/>
                    </a:cubicBezTo>
                    <a:cubicBezTo>
                      <a:pt x="844" y="59"/>
                      <a:pt x="841" y="59"/>
                      <a:pt x="842" y="63"/>
                    </a:cubicBezTo>
                    <a:moveTo>
                      <a:pt x="588" y="57"/>
                    </a:moveTo>
                    <a:cubicBezTo>
                      <a:pt x="588" y="55"/>
                      <a:pt x="586" y="55"/>
                      <a:pt x="585" y="57"/>
                    </a:cubicBezTo>
                    <a:cubicBezTo>
                      <a:pt x="587" y="57"/>
                      <a:pt x="588" y="59"/>
                      <a:pt x="588" y="57"/>
                    </a:cubicBezTo>
                    <a:moveTo>
                      <a:pt x="849" y="68"/>
                    </a:moveTo>
                    <a:cubicBezTo>
                      <a:pt x="857" y="71"/>
                      <a:pt x="851" y="76"/>
                      <a:pt x="856" y="80"/>
                    </a:cubicBezTo>
                    <a:cubicBezTo>
                      <a:pt x="858" y="78"/>
                      <a:pt x="855" y="70"/>
                      <a:pt x="862" y="72"/>
                    </a:cubicBezTo>
                    <a:cubicBezTo>
                      <a:pt x="862" y="65"/>
                      <a:pt x="851" y="63"/>
                      <a:pt x="849" y="68"/>
                    </a:cubicBezTo>
                    <a:moveTo>
                      <a:pt x="860" y="80"/>
                    </a:moveTo>
                    <a:cubicBezTo>
                      <a:pt x="864" y="81"/>
                      <a:pt x="869" y="81"/>
                      <a:pt x="872" y="78"/>
                    </a:cubicBezTo>
                    <a:cubicBezTo>
                      <a:pt x="870" y="78"/>
                      <a:pt x="869" y="76"/>
                      <a:pt x="869" y="74"/>
                    </a:cubicBezTo>
                    <a:cubicBezTo>
                      <a:pt x="872" y="74"/>
                      <a:pt x="873" y="72"/>
                      <a:pt x="875" y="72"/>
                    </a:cubicBezTo>
                    <a:cubicBezTo>
                      <a:pt x="876" y="77"/>
                      <a:pt x="872" y="78"/>
                      <a:pt x="875" y="81"/>
                    </a:cubicBezTo>
                    <a:cubicBezTo>
                      <a:pt x="881" y="81"/>
                      <a:pt x="880" y="76"/>
                      <a:pt x="878" y="72"/>
                    </a:cubicBezTo>
                    <a:cubicBezTo>
                      <a:pt x="881" y="74"/>
                      <a:pt x="882" y="74"/>
                      <a:pt x="883" y="71"/>
                    </a:cubicBezTo>
                    <a:cubicBezTo>
                      <a:pt x="876" y="71"/>
                      <a:pt x="883" y="67"/>
                      <a:pt x="881" y="63"/>
                    </a:cubicBezTo>
                    <a:cubicBezTo>
                      <a:pt x="877" y="62"/>
                      <a:pt x="879" y="67"/>
                      <a:pt x="874" y="66"/>
                    </a:cubicBezTo>
                    <a:cubicBezTo>
                      <a:pt x="874" y="61"/>
                      <a:pt x="871" y="59"/>
                      <a:pt x="871" y="54"/>
                    </a:cubicBezTo>
                    <a:cubicBezTo>
                      <a:pt x="867" y="54"/>
                      <a:pt x="864" y="55"/>
                      <a:pt x="863" y="57"/>
                    </a:cubicBezTo>
                    <a:cubicBezTo>
                      <a:pt x="870" y="64"/>
                      <a:pt x="862" y="72"/>
                      <a:pt x="860" y="80"/>
                    </a:cubicBezTo>
                    <a:moveTo>
                      <a:pt x="863" y="65"/>
                    </a:moveTo>
                    <a:cubicBezTo>
                      <a:pt x="866" y="61"/>
                      <a:pt x="863" y="60"/>
                      <a:pt x="862" y="61"/>
                    </a:cubicBezTo>
                    <a:cubicBezTo>
                      <a:pt x="861" y="62"/>
                      <a:pt x="861" y="63"/>
                      <a:pt x="863" y="65"/>
                    </a:cubicBezTo>
                    <a:moveTo>
                      <a:pt x="570" y="55"/>
                    </a:moveTo>
                    <a:cubicBezTo>
                      <a:pt x="570" y="54"/>
                      <a:pt x="567" y="53"/>
                      <a:pt x="567" y="55"/>
                    </a:cubicBezTo>
                    <a:cubicBezTo>
                      <a:pt x="567" y="57"/>
                      <a:pt x="569" y="56"/>
                      <a:pt x="570" y="55"/>
                    </a:cubicBezTo>
                    <a:moveTo>
                      <a:pt x="856" y="63"/>
                    </a:moveTo>
                    <a:cubicBezTo>
                      <a:pt x="854" y="58"/>
                      <a:pt x="858" y="53"/>
                      <a:pt x="851" y="51"/>
                    </a:cubicBezTo>
                    <a:cubicBezTo>
                      <a:pt x="851" y="57"/>
                      <a:pt x="852" y="61"/>
                      <a:pt x="856" y="63"/>
                    </a:cubicBezTo>
                    <a:moveTo>
                      <a:pt x="671" y="54"/>
                    </a:moveTo>
                    <a:cubicBezTo>
                      <a:pt x="672" y="54"/>
                      <a:pt x="672" y="55"/>
                      <a:pt x="674" y="55"/>
                    </a:cubicBezTo>
                    <a:cubicBezTo>
                      <a:pt x="674" y="53"/>
                      <a:pt x="674" y="50"/>
                      <a:pt x="671" y="51"/>
                    </a:cubicBezTo>
                    <a:lnTo>
                      <a:pt x="671" y="54"/>
                    </a:lnTo>
                    <a:close/>
                    <a:moveTo>
                      <a:pt x="718" y="51"/>
                    </a:moveTo>
                    <a:cubicBezTo>
                      <a:pt x="716" y="51"/>
                      <a:pt x="716" y="49"/>
                      <a:pt x="715" y="51"/>
                    </a:cubicBezTo>
                    <a:cubicBezTo>
                      <a:pt x="715" y="52"/>
                      <a:pt x="718" y="53"/>
                      <a:pt x="718" y="51"/>
                    </a:cubicBezTo>
                    <a:moveTo>
                      <a:pt x="634" y="51"/>
                    </a:moveTo>
                    <a:cubicBezTo>
                      <a:pt x="635" y="56"/>
                      <a:pt x="636" y="49"/>
                      <a:pt x="635" y="49"/>
                    </a:cubicBezTo>
                    <a:cubicBezTo>
                      <a:pt x="635" y="49"/>
                      <a:pt x="634" y="49"/>
                      <a:pt x="634" y="51"/>
                    </a:cubicBezTo>
                    <a:moveTo>
                      <a:pt x="625" y="51"/>
                    </a:moveTo>
                    <a:cubicBezTo>
                      <a:pt x="624" y="55"/>
                      <a:pt x="620" y="62"/>
                      <a:pt x="623" y="66"/>
                    </a:cubicBezTo>
                    <a:cubicBezTo>
                      <a:pt x="627" y="66"/>
                      <a:pt x="629" y="63"/>
                      <a:pt x="631" y="62"/>
                    </a:cubicBezTo>
                    <a:cubicBezTo>
                      <a:pt x="627" y="59"/>
                      <a:pt x="635" y="55"/>
                      <a:pt x="632" y="49"/>
                    </a:cubicBezTo>
                    <a:cubicBezTo>
                      <a:pt x="629" y="49"/>
                      <a:pt x="629" y="52"/>
                      <a:pt x="625" y="51"/>
                    </a:cubicBezTo>
                    <a:moveTo>
                      <a:pt x="707" y="45"/>
                    </a:moveTo>
                    <a:cubicBezTo>
                      <a:pt x="709" y="49"/>
                      <a:pt x="709" y="43"/>
                      <a:pt x="708" y="43"/>
                    </a:cubicBezTo>
                    <a:cubicBezTo>
                      <a:pt x="708" y="43"/>
                      <a:pt x="708" y="43"/>
                      <a:pt x="707" y="45"/>
                    </a:cubicBezTo>
                    <a:moveTo>
                      <a:pt x="720" y="48"/>
                    </a:moveTo>
                    <a:cubicBezTo>
                      <a:pt x="721" y="51"/>
                      <a:pt x="717" y="60"/>
                      <a:pt x="723" y="58"/>
                    </a:cubicBezTo>
                    <a:cubicBezTo>
                      <a:pt x="721" y="54"/>
                      <a:pt x="730" y="52"/>
                      <a:pt x="732" y="46"/>
                    </a:cubicBezTo>
                    <a:cubicBezTo>
                      <a:pt x="727" y="48"/>
                      <a:pt x="730" y="41"/>
                      <a:pt x="726" y="42"/>
                    </a:cubicBezTo>
                    <a:cubicBezTo>
                      <a:pt x="724" y="44"/>
                      <a:pt x="724" y="48"/>
                      <a:pt x="720" y="48"/>
                    </a:cubicBezTo>
                    <a:moveTo>
                      <a:pt x="675" y="46"/>
                    </a:moveTo>
                    <a:cubicBezTo>
                      <a:pt x="677" y="46"/>
                      <a:pt x="676" y="38"/>
                      <a:pt x="674" y="43"/>
                    </a:cubicBezTo>
                    <a:cubicBezTo>
                      <a:pt x="673" y="44"/>
                      <a:pt x="674" y="46"/>
                      <a:pt x="675" y="46"/>
                    </a:cubicBezTo>
                    <a:moveTo>
                      <a:pt x="814" y="42"/>
                    </a:moveTo>
                    <a:cubicBezTo>
                      <a:pt x="816" y="46"/>
                      <a:pt x="816" y="40"/>
                      <a:pt x="815" y="40"/>
                    </a:cubicBezTo>
                    <a:cubicBezTo>
                      <a:pt x="815" y="40"/>
                      <a:pt x="815" y="40"/>
                      <a:pt x="814" y="42"/>
                    </a:cubicBezTo>
                    <a:moveTo>
                      <a:pt x="781" y="49"/>
                    </a:moveTo>
                    <a:cubicBezTo>
                      <a:pt x="785" y="51"/>
                      <a:pt x="786" y="56"/>
                      <a:pt x="790" y="58"/>
                    </a:cubicBezTo>
                    <a:cubicBezTo>
                      <a:pt x="795" y="57"/>
                      <a:pt x="796" y="59"/>
                      <a:pt x="797" y="57"/>
                    </a:cubicBezTo>
                    <a:cubicBezTo>
                      <a:pt x="794" y="58"/>
                      <a:pt x="801" y="47"/>
                      <a:pt x="796" y="46"/>
                    </a:cubicBezTo>
                    <a:cubicBezTo>
                      <a:pt x="793" y="48"/>
                      <a:pt x="798" y="50"/>
                      <a:pt x="794" y="51"/>
                    </a:cubicBezTo>
                    <a:cubicBezTo>
                      <a:pt x="792" y="48"/>
                      <a:pt x="791" y="44"/>
                      <a:pt x="790" y="40"/>
                    </a:cubicBezTo>
                    <a:cubicBezTo>
                      <a:pt x="785" y="38"/>
                      <a:pt x="786" y="43"/>
                      <a:pt x="784" y="43"/>
                    </a:cubicBezTo>
                    <a:cubicBezTo>
                      <a:pt x="779" y="40"/>
                      <a:pt x="786" y="46"/>
                      <a:pt x="781" y="49"/>
                    </a:cubicBezTo>
                    <a:moveTo>
                      <a:pt x="736" y="40"/>
                    </a:moveTo>
                    <a:cubicBezTo>
                      <a:pt x="736" y="41"/>
                      <a:pt x="735" y="42"/>
                      <a:pt x="735" y="42"/>
                    </a:cubicBezTo>
                    <a:cubicBezTo>
                      <a:pt x="736" y="42"/>
                      <a:pt x="740" y="37"/>
                      <a:pt x="736" y="40"/>
                    </a:cubicBezTo>
                    <a:moveTo>
                      <a:pt x="729" y="39"/>
                    </a:moveTo>
                    <a:cubicBezTo>
                      <a:pt x="730" y="43"/>
                      <a:pt x="730" y="37"/>
                      <a:pt x="730" y="37"/>
                    </a:cubicBezTo>
                    <a:cubicBezTo>
                      <a:pt x="729" y="37"/>
                      <a:pt x="729" y="37"/>
                      <a:pt x="729" y="39"/>
                    </a:cubicBezTo>
                    <a:moveTo>
                      <a:pt x="817" y="36"/>
                    </a:moveTo>
                    <a:cubicBezTo>
                      <a:pt x="816" y="36"/>
                      <a:pt x="815" y="33"/>
                      <a:pt x="814" y="36"/>
                    </a:cubicBezTo>
                    <a:cubicBezTo>
                      <a:pt x="814" y="37"/>
                      <a:pt x="817" y="37"/>
                      <a:pt x="817" y="36"/>
                    </a:cubicBezTo>
                    <a:moveTo>
                      <a:pt x="637" y="39"/>
                    </a:moveTo>
                    <a:cubicBezTo>
                      <a:pt x="638" y="35"/>
                      <a:pt x="635" y="34"/>
                      <a:pt x="631" y="34"/>
                    </a:cubicBezTo>
                    <a:cubicBezTo>
                      <a:pt x="631" y="40"/>
                      <a:pt x="633" y="40"/>
                      <a:pt x="637" y="39"/>
                    </a:cubicBezTo>
                    <a:moveTo>
                      <a:pt x="697" y="25"/>
                    </a:moveTo>
                    <a:cubicBezTo>
                      <a:pt x="695" y="25"/>
                      <a:pt x="694" y="25"/>
                      <a:pt x="694" y="26"/>
                    </a:cubicBezTo>
                    <a:cubicBezTo>
                      <a:pt x="695" y="26"/>
                      <a:pt x="697" y="26"/>
                      <a:pt x="697" y="25"/>
                    </a:cubicBezTo>
                    <a:moveTo>
                      <a:pt x="683" y="29"/>
                    </a:moveTo>
                    <a:cubicBezTo>
                      <a:pt x="683" y="27"/>
                      <a:pt x="693" y="27"/>
                      <a:pt x="687" y="25"/>
                    </a:cubicBezTo>
                    <a:cubicBezTo>
                      <a:pt x="688" y="26"/>
                      <a:pt x="678" y="25"/>
                      <a:pt x="683" y="29"/>
                    </a:cubicBezTo>
                    <a:moveTo>
                      <a:pt x="683" y="31"/>
                    </a:moveTo>
                    <a:cubicBezTo>
                      <a:pt x="680" y="31"/>
                      <a:pt x="679" y="30"/>
                      <a:pt x="678" y="28"/>
                    </a:cubicBezTo>
                    <a:cubicBezTo>
                      <a:pt x="678" y="26"/>
                      <a:pt x="680" y="26"/>
                      <a:pt x="680" y="23"/>
                    </a:cubicBezTo>
                    <a:cubicBezTo>
                      <a:pt x="675" y="23"/>
                      <a:pt x="675" y="23"/>
                      <a:pt x="675" y="23"/>
                    </a:cubicBezTo>
                    <a:cubicBezTo>
                      <a:pt x="675" y="29"/>
                      <a:pt x="678" y="38"/>
                      <a:pt x="683" y="31"/>
                    </a:cubicBezTo>
                    <a:moveTo>
                      <a:pt x="709" y="19"/>
                    </a:moveTo>
                    <a:cubicBezTo>
                      <a:pt x="708" y="19"/>
                      <a:pt x="706" y="19"/>
                      <a:pt x="706" y="20"/>
                    </a:cubicBezTo>
                    <a:cubicBezTo>
                      <a:pt x="707" y="20"/>
                      <a:pt x="709" y="20"/>
                      <a:pt x="709" y="19"/>
                    </a:cubicBezTo>
                    <a:moveTo>
                      <a:pt x="208" y="254"/>
                    </a:moveTo>
                    <a:cubicBezTo>
                      <a:pt x="209" y="254"/>
                      <a:pt x="210" y="255"/>
                      <a:pt x="211" y="256"/>
                    </a:cubicBezTo>
                    <a:cubicBezTo>
                      <a:pt x="211" y="253"/>
                      <a:pt x="211" y="250"/>
                      <a:pt x="208" y="251"/>
                    </a:cubicBezTo>
                    <a:lnTo>
                      <a:pt x="208" y="254"/>
                    </a:lnTo>
                    <a:close/>
                    <a:moveTo>
                      <a:pt x="1095" y="182"/>
                    </a:moveTo>
                    <a:cubicBezTo>
                      <a:pt x="1097" y="174"/>
                      <a:pt x="1093" y="177"/>
                      <a:pt x="1088" y="178"/>
                    </a:cubicBezTo>
                    <a:cubicBezTo>
                      <a:pt x="1090" y="168"/>
                      <a:pt x="1077" y="174"/>
                      <a:pt x="1079" y="165"/>
                    </a:cubicBezTo>
                    <a:cubicBezTo>
                      <a:pt x="1061" y="163"/>
                      <a:pt x="1059" y="154"/>
                      <a:pt x="1042" y="152"/>
                    </a:cubicBezTo>
                    <a:cubicBezTo>
                      <a:pt x="1042" y="147"/>
                      <a:pt x="1042" y="147"/>
                      <a:pt x="1042" y="147"/>
                    </a:cubicBezTo>
                    <a:cubicBezTo>
                      <a:pt x="1034" y="145"/>
                      <a:pt x="1025" y="150"/>
                      <a:pt x="1022" y="138"/>
                    </a:cubicBezTo>
                    <a:cubicBezTo>
                      <a:pt x="1009" y="133"/>
                      <a:pt x="1000" y="135"/>
                      <a:pt x="990" y="129"/>
                    </a:cubicBezTo>
                    <a:cubicBezTo>
                      <a:pt x="990" y="125"/>
                      <a:pt x="989" y="122"/>
                      <a:pt x="987" y="121"/>
                    </a:cubicBezTo>
                    <a:cubicBezTo>
                      <a:pt x="986" y="123"/>
                      <a:pt x="985" y="125"/>
                      <a:pt x="984" y="126"/>
                    </a:cubicBezTo>
                    <a:cubicBezTo>
                      <a:pt x="981" y="121"/>
                      <a:pt x="977" y="127"/>
                      <a:pt x="976" y="121"/>
                    </a:cubicBezTo>
                    <a:cubicBezTo>
                      <a:pt x="959" y="125"/>
                      <a:pt x="957" y="112"/>
                      <a:pt x="944" y="113"/>
                    </a:cubicBezTo>
                    <a:cubicBezTo>
                      <a:pt x="944" y="109"/>
                      <a:pt x="944" y="109"/>
                      <a:pt x="944" y="109"/>
                    </a:cubicBezTo>
                    <a:cubicBezTo>
                      <a:pt x="940" y="111"/>
                      <a:pt x="939" y="109"/>
                      <a:pt x="935" y="107"/>
                    </a:cubicBezTo>
                    <a:cubicBezTo>
                      <a:pt x="934" y="111"/>
                      <a:pt x="932" y="113"/>
                      <a:pt x="929" y="113"/>
                    </a:cubicBezTo>
                    <a:cubicBezTo>
                      <a:pt x="925" y="103"/>
                      <a:pt x="915" y="115"/>
                      <a:pt x="912" y="101"/>
                    </a:cubicBezTo>
                    <a:cubicBezTo>
                      <a:pt x="916" y="99"/>
                      <a:pt x="921" y="98"/>
                      <a:pt x="923" y="94"/>
                    </a:cubicBezTo>
                    <a:cubicBezTo>
                      <a:pt x="918" y="91"/>
                      <a:pt x="915" y="88"/>
                      <a:pt x="915" y="86"/>
                    </a:cubicBezTo>
                    <a:cubicBezTo>
                      <a:pt x="913" y="88"/>
                      <a:pt x="909" y="87"/>
                      <a:pt x="906" y="86"/>
                    </a:cubicBezTo>
                    <a:cubicBezTo>
                      <a:pt x="907" y="92"/>
                      <a:pt x="912" y="94"/>
                      <a:pt x="912" y="101"/>
                    </a:cubicBezTo>
                    <a:cubicBezTo>
                      <a:pt x="907" y="104"/>
                      <a:pt x="903" y="100"/>
                      <a:pt x="898" y="104"/>
                    </a:cubicBezTo>
                    <a:cubicBezTo>
                      <a:pt x="896" y="101"/>
                      <a:pt x="893" y="99"/>
                      <a:pt x="889" y="98"/>
                    </a:cubicBezTo>
                    <a:cubicBezTo>
                      <a:pt x="889" y="100"/>
                      <a:pt x="889" y="102"/>
                      <a:pt x="886" y="101"/>
                    </a:cubicBezTo>
                    <a:cubicBezTo>
                      <a:pt x="868" y="94"/>
                      <a:pt x="851" y="96"/>
                      <a:pt x="825" y="89"/>
                    </a:cubicBezTo>
                    <a:cubicBezTo>
                      <a:pt x="823" y="89"/>
                      <a:pt x="824" y="93"/>
                      <a:pt x="820" y="92"/>
                    </a:cubicBezTo>
                    <a:cubicBezTo>
                      <a:pt x="818" y="92"/>
                      <a:pt x="820" y="88"/>
                      <a:pt x="817" y="87"/>
                    </a:cubicBezTo>
                    <a:cubicBezTo>
                      <a:pt x="817" y="89"/>
                      <a:pt x="815" y="91"/>
                      <a:pt x="813" y="91"/>
                    </a:cubicBezTo>
                    <a:cubicBezTo>
                      <a:pt x="813" y="88"/>
                      <a:pt x="812" y="87"/>
                      <a:pt x="811" y="86"/>
                    </a:cubicBezTo>
                    <a:cubicBezTo>
                      <a:pt x="799" y="90"/>
                      <a:pt x="788" y="85"/>
                      <a:pt x="778" y="87"/>
                    </a:cubicBezTo>
                    <a:cubicBezTo>
                      <a:pt x="778" y="84"/>
                      <a:pt x="778" y="84"/>
                      <a:pt x="778" y="84"/>
                    </a:cubicBezTo>
                    <a:cubicBezTo>
                      <a:pt x="765" y="90"/>
                      <a:pt x="757" y="88"/>
                      <a:pt x="739" y="84"/>
                    </a:cubicBezTo>
                    <a:cubicBezTo>
                      <a:pt x="739" y="87"/>
                      <a:pt x="742" y="88"/>
                      <a:pt x="739" y="89"/>
                    </a:cubicBezTo>
                    <a:cubicBezTo>
                      <a:pt x="738" y="86"/>
                      <a:pt x="735" y="84"/>
                      <a:pt x="732" y="83"/>
                    </a:cubicBezTo>
                    <a:cubicBezTo>
                      <a:pt x="728" y="86"/>
                      <a:pt x="726" y="90"/>
                      <a:pt x="721" y="91"/>
                    </a:cubicBezTo>
                    <a:cubicBezTo>
                      <a:pt x="722" y="87"/>
                      <a:pt x="721" y="85"/>
                      <a:pt x="718" y="84"/>
                    </a:cubicBezTo>
                    <a:cubicBezTo>
                      <a:pt x="714" y="87"/>
                      <a:pt x="708" y="91"/>
                      <a:pt x="703" y="87"/>
                    </a:cubicBezTo>
                    <a:cubicBezTo>
                      <a:pt x="697" y="96"/>
                      <a:pt x="682" y="92"/>
                      <a:pt x="675" y="89"/>
                    </a:cubicBezTo>
                    <a:cubicBezTo>
                      <a:pt x="675" y="94"/>
                      <a:pt x="667" y="91"/>
                      <a:pt x="666" y="89"/>
                    </a:cubicBezTo>
                    <a:cubicBezTo>
                      <a:pt x="664" y="98"/>
                      <a:pt x="651" y="90"/>
                      <a:pt x="649" y="91"/>
                    </a:cubicBezTo>
                    <a:cubicBezTo>
                      <a:pt x="648" y="91"/>
                      <a:pt x="649" y="95"/>
                      <a:pt x="648" y="95"/>
                    </a:cubicBezTo>
                    <a:cubicBezTo>
                      <a:pt x="642" y="98"/>
                      <a:pt x="631" y="97"/>
                      <a:pt x="628" y="92"/>
                    </a:cubicBezTo>
                    <a:cubicBezTo>
                      <a:pt x="628" y="94"/>
                      <a:pt x="628" y="96"/>
                      <a:pt x="626" y="97"/>
                    </a:cubicBezTo>
                    <a:cubicBezTo>
                      <a:pt x="621" y="99"/>
                      <a:pt x="606" y="98"/>
                      <a:pt x="597" y="101"/>
                    </a:cubicBezTo>
                    <a:cubicBezTo>
                      <a:pt x="589" y="104"/>
                      <a:pt x="585" y="110"/>
                      <a:pt x="579" y="104"/>
                    </a:cubicBezTo>
                    <a:cubicBezTo>
                      <a:pt x="574" y="114"/>
                      <a:pt x="557" y="111"/>
                      <a:pt x="547" y="117"/>
                    </a:cubicBezTo>
                    <a:cubicBezTo>
                      <a:pt x="547" y="110"/>
                      <a:pt x="544" y="116"/>
                      <a:pt x="541" y="115"/>
                    </a:cubicBezTo>
                    <a:cubicBezTo>
                      <a:pt x="541" y="113"/>
                      <a:pt x="541" y="111"/>
                      <a:pt x="539" y="110"/>
                    </a:cubicBezTo>
                    <a:cubicBezTo>
                      <a:pt x="537" y="114"/>
                      <a:pt x="527" y="111"/>
                      <a:pt x="524" y="110"/>
                    </a:cubicBezTo>
                    <a:cubicBezTo>
                      <a:pt x="522" y="120"/>
                      <a:pt x="510" y="118"/>
                      <a:pt x="504" y="121"/>
                    </a:cubicBezTo>
                    <a:cubicBezTo>
                      <a:pt x="512" y="121"/>
                      <a:pt x="503" y="130"/>
                      <a:pt x="507" y="132"/>
                    </a:cubicBezTo>
                    <a:cubicBezTo>
                      <a:pt x="499" y="137"/>
                      <a:pt x="491" y="143"/>
                      <a:pt x="480" y="139"/>
                    </a:cubicBezTo>
                    <a:cubicBezTo>
                      <a:pt x="478" y="145"/>
                      <a:pt x="473" y="147"/>
                      <a:pt x="469" y="150"/>
                    </a:cubicBezTo>
                    <a:cubicBezTo>
                      <a:pt x="451" y="153"/>
                      <a:pt x="434" y="167"/>
                      <a:pt x="417" y="178"/>
                    </a:cubicBezTo>
                    <a:cubicBezTo>
                      <a:pt x="408" y="183"/>
                      <a:pt x="397" y="186"/>
                      <a:pt x="390" y="193"/>
                    </a:cubicBezTo>
                    <a:cubicBezTo>
                      <a:pt x="373" y="195"/>
                      <a:pt x="366" y="214"/>
                      <a:pt x="347" y="219"/>
                    </a:cubicBezTo>
                    <a:cubicBezTo>
                      <a:pt x="342" y="233"/>
                      <a:pt x="327" y="229"/>
                      <a:pt x="321" y="242"/>
                    </a:cubicBezTo>
                    <a:cubicBezTo>
                      <a:pt x="305" y="252"/>
                      <a:pt x="295" y="269"/>
                      <a:pt x="277" y="277"/>
                    </a:cubicBezTo>
                    <a:cubicBezTo>
                      <a:pt x="276" y="281"/>
                      <a:pt x="276" y="286"/>
                      <a:pt x="272" y="288"/>
                    </a:cubicBezTo>
                    <a:cubicBezTo>
                      <a:pt x="263" y="287"/>
                      <a:pt x="263" y="304"/>
                      <a:pt x="255" y="300"/>
                    </a:cubicBezTo>
                    <a:cubicBezTo>
                      <a:pt x="240" y="331"/>
                      <a:pt x="209" y="346"/>
                      <a:pt x="196" y="379"/>
                    </a:cubicBezTo>
                    <a:cubicBezTo>
                      <a:pt x="190" y="378"/>
                      <a:pt x="188" y="381"/>
                      <a:pt x="186" y="384"/>
                    </a:cubicBezTo>
                    <a:cubicBezTo>
                      <a:pt x="188" y="384"/>
                      <a:pt x="188" y="386"/>
                      <a:pt x="188" y="388"/>
                    </a:cubicBezTo>
                    <a:cubicBezTo>
                      <a:pt x="182" y="391"/>
                      <a:pt x="182" y="398"/>
                      <a:pt x="179" y="404"/>
                    </a:cubicBezTo>
                    <a:cubicBezTo>
                      <a:pt x="174" y="413"/>
                      <a:pt x="162" y="420"/>
                      <a:pt x="160" y="433"/>
                    </a:cubicBezTo>
                    <a:cubicBezTo>
                      <a:pt x="153" y="437"/>
                      <a:pt x="153" y="449"/>
                      <a:pt x="145" y="454"/>
                    </a:cubicBezTo>
                    <a:cubicBezTo>
                      <a:pt x="144" y="472"/>
                      <a:pt x="131" y="479"/>
                      <a:pt x="130" y="497"/>
                    </a:cubicBezTo>
                    <a:cubicBezTo>
                      <a:pt x="124" y="507"/>
                      <a:pt x="114" y="525"/>
                      <a:pt x="113" y="540"/>
                    </a:cubicBezTo>
                    <a:cubicBezTo>
                      <a:pt x="104" y="552"/>
                      <a:pt x="97" y="573"/>
                      <a:pt x="96" y="588"/>
                    </a:cubicBezTo>
                    <a:cubicBezTo>
                      <a:pt x="93" y="589"/>
                      <a:pt x="93" y="593"/>
                      <a:pt x="90" y="593"/>
                    </a:cubicBezTo>
                    <a:cubicBezTo>
                      <a:pt x="85" y="613"/>
                      <a:pt x="84" y="650"/>
                      <a:pt x="75" y="669"/>
                    </a:cubicBezTo>
                    <a:cubicBezTo>
                      <a:pt x="80" y="673"/>
                      <a:pt x="76" y="676"/>
                      <a:pt x="78" y="682"/>
                    </a:cubicBezTo>
                    <a:cubicBezTo>
                      <a:pt x="76" y="683"/>
                      <a:pt x="73" y="684"/>
                      <a:pt x="73" y="688"/>
                    </a:cubicBezTo>
                    <a:cubicBezTo>
                      <a:pt x="67" y="756"/>
                      <a:pt x="64" y="798"/>
                      <a:pt x="70" y="860"/>
                    </a:cubicBezTo>
                    <a:cubicBezTo>
                      <a:pt x="72" y="863"/>
                      <a:pt x="75" y="864"/>
                      <a:pt x="75" y="868"/>
                    </a:cubicBezTo>
                    <a:cubicBezTo>
                      <a:pt x="70" y="876"/>
                      <a:pt x="73" y="885"/>
                      <a:pt x="80" y="889"/>
                    </a:cubicBezTo>
                    <a:cubicBezTo>
                      <a:pt x="80" y="893"/>
                      <a:pt x="74" y="891"/>
                      <a:pt x="75" y="896"/>
                    </a:cubicBezTo>
                    <a:cubicBezTo>
                      <a:pt x="78" y="902"/>
                      <a:pt x="76" y="908"/>
                      <a:pt x="77" y="914"/>
                    </a:cubicBezTo>
                    <a:cubicBezTo>
                      <a:pt x="79" y="927"/>
                      <a:pt x="86" y="940"/>
                      <a:pt x="87" y="952"/>
                    </a:cubicBezTo>
                    <a:cubicBezTo>
                      <a:pt x="87" y="955"/>
                      <a:pt x="85" y="956"/>
                      <a:pt x="86" y="958"/>
                    </a:cubicBezTo>
                    <a:cubicBezTo>
                      <a:pt x="86" y="961"/>
                      <a:pt x="91" y="963"/>
                      <a:pt x="92" y="966"/>
                    </a:cubicBezTo>
                    <a:cubicBezTo>
                      <a:pt x="94" y="973"/>
                      <a:pt x="94" y="980"/>
                      <a:pt x="95" y="984"/>
                    </a:cubicBezTo>
                    <a:cubicBezTo>
                      <a:pt x="96" y="988"/>
                      <a:pt x="94" y="993"/>
                      <a:pt x="95" y="996"/>
                    </a:cubicBezTo>
                    <a:cubicBezTo>
                      <a:pt x="95" y="996"/>
                      <a:pt x="98" y="997"/>
                      <a:pt x="98" y="998"/>
                    </a:cubicBezTo>
                    <a:cubicBezTo>
                      <a:pt x="98" y="999"/>
                      <a:pt x="96" y="1000"/>
                      <a:pt x="96" y="1001"/>
                    </a:cubicBezTo>
                    <a:cubicBezTo>
                      <a:pt x="97" y="1002"/>
                      <a:pt x="99" y="1000"/>
                      <a:pt x="99" y="1002"/>
                    </a:cubicBezTo>
                    <a:cubicBezTo>
                      <a:pt x="100" y="1006"/>
                      <a:pt x="96" y="1009"/>
                      <a:pt x="98" y="1013"/>
                    </a:cubicBezTo>
                    <a:cubicBezTo>
                      <a:pt x="106" y="1015"/>
                      <a:pt x="110" y="1025"/>
                      <a:pt x="107" y="1033"/>
                    </a:cubicBezTo>
                    <a:cubicBezTo>
                      <a:pt x="118" y="1044"/>
                      <a:pt x="117" y="1068"/>
                      <a:pt x="130" y="1077"/>
                    </a:cubicBezTo>
                    <a:cubicBezTo>
                      <a:pt x="126" y="1077"/>
                      <a:pt x="128" y="1082"/>
                      <a:pt x="125" y="1082"/>
                    </a:cubicBezTo>
                    <a:cubicBezTo>
                      <a:pt x="122" y="1081"/>
                      <a:pt x="124" y="1076"/>
                      <a:pt x="119" y="1077"/>
                    </a:cubicBezTo>
                    <a:cubicBezTo>
                      <a:pt x="118" y="1079"/>
                      <a:pt x="117" y="1081"/>
                      <a:pt x="118" y="1085"/>
                    </a:cubicBezTo>
                    <a:cubicBezTo>
                      <a:pt x="125" y="1088"/>
                      <a:pt x="133" y="1081"/>
                      <a:pt x="135" y="1089"/>
                    </a:cubicBezTo>
                    <a:cubicBezTo>
                      <a:pt x="135" y="1092"/>
                      <a:pt x="130" y="1090"/>
                      <a:pt x="130" y="1093"/>
                    </a:cubicBezTo>
                    <a:cubicBezTo>
                      <a:pt x="133" y="1093"/>
                      <a:pt x="130" y="1095"/>
                      <a:pt x="130" y="1097"/>
                    </a:cubicBezTo>
                    <a:cubicBezTo>
                      <a:pt x="139" y="1096"/>
                      <a:pt x="134" y="1107"/>
                      <a:pt x="141" y="1105"/>
                    </a:cubicBezTo>
                    <a:cubicBezTo>
                      <a:pt x="136" y="1112"/>
                      <a:pt x="147" y="1112"/>
                      <a:pt x="141" y="1119"/>
                    </a:cubicBezTo>
                    <a:cubicBezTo>
                      <a:pt x="146" y="1118"/>
                      <a:pt x="147" y="1121"/>
                      <a:pt x="150" y="1123"/>
                    </a:cubicBezTo>
                    <a:cubicBezTo>
                      <a:pt x="151" y="1133"/>
                      <a:pt x="160" y="1138"/>
                      <a:pt x="167" y="1148"/>
                    </a:cubicBezTo>
                    <a:cubicBezTo>
                      <a:pt x="165" y="1160"/>
                      <a:pt x="178" y="1165"/>
                      <a:pt x="174" y="1174"/>
                    </a:cubicBezTo>
                    <a:cubicBezTo>
                      <a:pt x="177" y="1174"/>
                      <a:pt x="178" y="1172"/>
                      <a:pt x="180" y="1172"/>
                    </a:cubicBezTo>
                    <a:cubicBezTo>
                      <a:pt x="183" y="1181"/>
                      <a:pt x="186" y="1183"/>
                      <a:pt x="188" y="1190"/>
                    </a:cubicBezTo>
                    <a:cubicBezTo>
                      <a:pt x="185" y="1193"/>
                      <a:pt x="180" y="1194"/>
                      <a:pt x="176" y="1196"/>
                    </a:cubicBezTo>
                    <a:cubicBezTo>
                      <a:pt x="176" y="1206"/>
                      <a:pt x="176" y="1206"/>
                      <a:pt x="176" y="1206"/>
                    </a:cubicBezTo>
                    <a:cubicBezTo>
                      <a:pt x="179" y="1205"/>
                      <a:pt x="179" y="1207"/>
                      <a:pt x="182" y="1207"/>
                    </a:cubicBezTo>
                    <a:cubicBezTo>
                      <a:pt x="182" y="1203"/>
                      <a:pt x="183" y="1200"/>
                      <a:pt x="185" y="1198"/>
                    </a:cubicBezTo>
                    <a:cubicBezTo>
                      <a:pt x="192" y="1199"/>
                      <a:pt x="189" y="1207"/>
                      <a:pt x="190" y="1210"/>
                    </a:cubicBezTo>
                    <a:cubicBezTo>
                      <a:pt x="187" y="1210"/>
                      <a:pt x="188" y="1205"/>
                      <a:pt x="183" y="1207"/>
                    </a:cubicBezTo>
                    <a:cubicBezTo>
                      <a:pt x="184" y="1214"/>
                      <a:pt x="191" y="1216"/>
                      <a:pt x="197" y="1213"/>
                    </a:cubicBezTo>
                    <a:cubicBezTo>
                      <a:pt x="194" y="1215"/>
                      <a:pt x="198" y="1224"/>
                      <a:pt x="193" y="1224"/>
                    </a:cubicBezTo>
                    <a:cubicBezTo>
                      <a:pt x="188" y="1223"/>
                      <a:pt x="179" y="1222"/>
                      <a:pt x="183" y="1218"/>
                    </a:cubicBezTo>
                    <a:cubicBezTo>
                      <a:pt x="180" y="1218"/>
                      <a:pt x="177" y="1219"/>
                      <a:pt x="176" y="1221"/>
                    </a:cubicBezTo>
                    <a:cubicBezTo>
                      <a:pt x="180" y="1223"/>
                      <a:pt x="174" y="1226"/>
                      <a:pt x="176" y="1230"/>
                    </a:cubicBezTo>
                    <a:cubicBezTo>
                      <a:pt x="185" y="1237"/>
                      <a:pt x="189" y="1248"/>
                      <a:pt x="196" y="1258"/>
                    </a:cubicBezTo>
                    <a:cubicBezTo>
                      <a:pt x="200" y="1259"/>
                      <a:pt x="199" y="1253"/>
                      <a:pt x="203" y="1254"/>
                    </a:cubicBezTo>
                    <a:cubicBezTo>
                      <a:pt x="203" y="1258"/>
                      <a:pt x="208" y="1256"/>
                      <a:pt x="208" y="1259"/>
                    </a:cubicBezTo>
                    <a:cubicBezTo>
                      <a:pt x="207" y="1262"/>
                      <a:pt x="204" y="1264"/>
                      <a:pt x="205" y="1270"/>
                    </a:cubicBezTo>
                    <a:cubicBezTo>
                      <a:pt x="215" y="1270"/>
                      <a:pt x="206" y="1260"/>
                      <a:pt x="212" y="1258"/>
                    </a:cubicBezTo>
                    <a:cubicBezTo>
                      <a:pt x="216" y="1263"/>
                      <a:pt x="220" y="1259"/>
                      <a:pt x="225" y="1258"/>
                    </a:cubicBezTo>
                    <a:cubicBezTo>
                      <a:pt x="221" y="1249"/>
                      <a:pt x="220" y="1248"/>
                      <a:pt x="220" y="1242"/>
                    </a:cubicBezTo>
                    <a:cubicBezTo>
                      <a:pt x="220" y="1243"/>
                      <a:pt x="219" y="1244"/>
                      <a:pt x="219" y="1242"/>
                    </a:cubicBezTo>
                    <a:cubicBezTo>
                      <a:pt x="219" y="1239"/>
                      <a:pt x="218" y="1236"/>
                      <a:pt x="217" y="1235"/>
                    </a:cubicBezTo>
                    <a:cubicBezTo>
                      <a:pt x="220" y="1237"/>
                      <a:pt x="221" y="1235"/>
                      <a:pt x="225" y="1235"/>
                    </a:cubicBezTo>
                    <a:cubicBezTo>
                      <a:pt x="234" y="1258"/>
                      <a:pt x="259" y="1265"/>
                      <a:pt x="267" y="1288"/>
                    </a:cubicBezTo>
                    <a:cubicBezTo>
                      <a:pt x="273" y="1288"/>
                      <a:pt x="275" y="1297"/>
                      <a:pt x="280" y="1293"/>
                    </a:cubicBezTo>
                    <a:cubicBezTo>
                      <a:pt x="282" y="1299"/>
                      <a:pt x="288" y="1303"/>
                      <a:pt x="287" y="1308"/>
                    </a:cubicBezTo>
                    <a:cubicBezTo>
                      <a:pt x="287" y="1309"/>
                      <a:pt x="284" y="1308"/>
                      <a:pt x="284" y="1309"/>
                    </a:cubicBezTo>
                    <a:cubicBezTo>
                      <a:pt x="284" y="1310"/>
                      <a:pt x="292" y="1309"/>
                      <a:pt x="287" y="1314"/>
                    </a:cubicBezTo>
                    <a:cubicBezTo>
                      <a:pt x="290" y="1316"/>
                      <a:pt x="298" y="1312"/>
                      <a:pt x="298" y="1320"/>
                    </a:cubicBezTo>
                    <a:cubicBezTo>
                      <a:pt x="293" y="1318"/>
                      <a:pt x="288" y="1314"/>
                      <a:pt x="283" y="1317"/>
                    </a:cubicBezTo>
                    <a:cubicBezTo>
                      <a:pt x="284" y="1323"/>
                      <a:pt x="285" y="1324"/>
                      <a:pt x="281" y="1328"/>
                    </a:cubicBezTo>
                    <a:cubicBezTo>
                      <a:pt x="284" y="1328"/>
                      <a:pt x="285" y="1331"/>
                      <a:pt x="289" y="1331"/>
                    </a:cubicBezTo>
                    <a:cubicBezTo>
                      <a:pt x="287" y="1323"/>
                      <a:pt x="289" y="1323"/>
                      <a:pt x="290" y="1319"/>
                    </a:cubicBezTo>
                    <a:cubicBezTo>
                      <a:pt x="295" y="1324"/>
                      <a:pt x="299" y="1336"/>
                      <a:pt x="289" y="1338"/>
                    </a:cubicBezTo>
                    <a:cubicBezTo>
                      <a:pt x="288" y="1345"/>
                      <a:pt x="295" y="1350"/>
                      <a:pt x="289" y="1354"/>
                    </a:cubicBezTo>
                    <a:cubicBezTo>
                      <a:pt x="292" y="1355"/>
                      <a:pt x="299" y="1353"/>
                      <a:pt x="298" y="1361"/>
                    </a:cubicBezTo>
                    <a:cubicBezTo>
                      <a:pt x="309" y="1361"/>
                      <a:pt x="309" y="1361"/>
                      <a:pt x="309" y="1361"/>
                    </a:cubicBezTo>
                    <a:cubicBezTo>
                      <a:pt x="310" y="1357"/>
                      <a:pt x="309" y="1354"/>
                      <a:pt x="310" y="1352"/>
                    </a:cubicBezTo>
                    <a:cubicBezTo>
                      <a:pt x="314" y="1358"/>
                      <a:pt x="318" y="1355"/>
                      <a:pt x="325" y="1357"/>
                    </a:cubicBezTo>
                    <a:cubicBezTo>
                      <a:pt x="325" y="1350"/>
                      <a:pt x="329" y="1347"/>
                      <a:pt x="332" y="1343"/>
                    </a:cubicBezTo>
                    <a:cubicBezTo>
                      <a:pt x="337" y="1347"/>
                      <a:pt x="342" y="1345"/>
                      <a:pt x="347" y="1346"/>
                    </a:cubicBezTo>
                    <a:cubicBezTo>
                      <a:pt x="348" y="1353"/>
                      <a:pt x="352" y="1356"/>
                      <a:pt x="361" y="1355"/>
                    </a:cubicBezTo>
                    <a:cubicBezTo>
                      <a:pt x="360" y="1363"/>
                      <a:pt x="368" y="1362"/>
                      <a:pt x="370" y="1367"/>
                    </a:cubicBezTo>
                    <a:cubicBezTo>
                      <a:pt x="363" y="1369"/>
                      <a:pt x="360" y="1368"/>
                      <a:pt x="358" y="1372"/>
                    </a:cubicBezTo>
                    <a:cubicBezTo>
                      <a:pt x="358" y="1372"/>
                      <a:pt x="359" y="1372"/>
                      <a:pt x="359" y="1374"/>
                    </a:cubicBezTo>
                    <a:cubicBezTo>
                      <a:pt x="361" y="1374"/>
                      <a:pt x="361" y="1375"/>
                      <a:pt x="362" y="1375"/>
                    </a:cubicBezTo>
                    <a:cubicBezTo>
                      <a:pt x="371" y="1366"/>
                      <a:pt x="377" y="1379"/>
                      <a:pt x="388" y="1380"/>
                    </a:cubicBezTo>
                    <a:cubicBezTo>
                      <a:pt x="394" y="1386"/>
                      <a:pt x="394" y="1399"/>
                      <a:pt x="403" y="1401"/>
                    </a:cubicBezTo>
                    <a:cubicBezTo>
                      <a:pt x="404" y="1399"/>
                      <a:pt x="406" y="1397"/>
                      <a:pt x="408" y="1397"/>
                    </a:cubicBezTo>
                    <a:cubicBezTo>
                      <a:pt x="408" y="1410"/>
                      <a:pt x="424" y="1405"/>
                      <a:pt x="432" y="1403"/>
                    </a:cubicBezTo>
                    <a:cubicBezTo>
                      <a:pt x="432" y="1408"/>
                      <a:pt x="441" y="1405"/>
                      <a:pt x="435" y="1410"/>
                    </a:cubicBezTo>
                    <a:cubicBezTo>
                      <a:pt x="443" y="1406"/>
                      <a:pt x="441" y="1419"/>
                      <a:pt x="449" y="1412"/>
                    </a:cubicBezTo>
                    <a:cubicBezTo>
                      <a:pt x="450" y="1415"/>
                      <a:pt x="449" y="1418"/>
                      <a:pt x="448" y="1419"/>
                    </a:cubicBezTo>
                    <a:cubicBezTo>
                      <a:pt x="455" y="1413"/>
                      <a:pt x="456" y="1424"/>
                      <a:pt x="463" y="1418"/>
                    </a:cubicBezTo>
                    <a:cubicBezTo>
                      <a:pt x="466" y="1425"/>
                      <a:pt x="467" y="1422"/>
                      <a:pt x="468" y="1429"/>
                    </a:cubicBezTo>
                    <a:cubicBezTo>
                      <a:pt x="472" y="1424"/>
                      <a:pt x="467" y="1433"/>
                      <a:pt x="474" y="1429"/>
                    </a:cubicBezTo>
                    <a:cubicBezTo>
                      <a:pt x="473" y="1437"/>
                      <a:pt x="475" y="1430"/>
                      <a:pt x="480" y="1430"/>
                    </a:cubicBezTo>
                    <a:cubicBezTo>
                      <a:pt x="480" y="1435"/>
                      <a:pt x="479" y="1440"/>
                      <a:pt x="484" y="1439"/>
                    </a:cubicBezTo>
                    <a:cubicBezTo>
                      <a:pt x="487" y="1439"/>
                      <a:pt x="485" y="1434"/>
                      <a:pt x="489" y="1435"/>
                    </a:cubicBezTo>
                    <a:cubicBezTo>
                      <a:pt x="492" y="1439"/>
                      <a:pt x="494" y="1443"/>
                      <a:pt x="500" y="1445"/>
                    </a:cubicBezTo>
                    <a:cubicBezTo>
                      <a:pt x="499" y="1442"/>
                      <a:pt x="504" y="1438"/>
                      <a:pt x="504" y="1441"/>
                    </a:cubicBezTo>
                    <a:cubicBezTo>
                      <a:pt x="504" y="1445"/>
                      <a:pt x="503" y="1447"/>
                      <a:pt x="501" y="1448"/>
                    </a:cubicBezTo>
                    <a:cubicBezTo>
                      <a:pt x="499" y="1448"/>
                      <a:pt x="499" y="1446"/>
                      <a:pt x="497" y="1445"/>
                    </a:cubicBezTo>
                    <a:cubicBezTo>
                      <a:pt x="499" y="1452"/>
                      <a:pt x="491" y="1448"/>
                      <a:pt x="490" y="1452"/>
                    </a:cubicBezTo>
                    <a:cubicBezTo>
                      <a:pt x="498" y="1456"/>
                      <a:pt x="492" y="1459"/>
                      <a:pt x="490" y="1465"/>
                    </a:cubicBezTo>
                    <a:cubicBezTo>
                      <a:pt x="494" y="1467"/>
                      <a:pt x="500" y="1468"/>
                      <a:pt x="504" y="1470"/>
                    </a:cubicBezTo>
                    <a:cubicBezTo>
                      <a:pt x="506" y="1468"/>
                      <a:pt x="504" y="1462"/>
                      <a:pt x="510" y="1464"/>
                    </a:cubicBezTo>
                    <a:cubicBezTo>
                      <a:pt x="509" y="1472"/>
                      <a:pt x="513" y="1474"/>
                      <a:pt x="516" y="1477"/>
                    </a:cubicBezTo>
                    <a:cubicBezTo>
                      <a:pt x="513" y="1480"/>
                      <a:pt x="511" y="1484"/>
                      <a:pt x="509" y="1487"/>
                    </a:cubicBezTo>
                    <a:cubicBezTo>
                      <a:pt x="515" y="1491"/>
                      <a:pt x="515" y="1484"/>
                      <a:pt x="521" y="1484"/>
                    </a:cubicBezTo>
                    <a:cubicBezTo>
                      <a:pt x="521" y="1486"/>
                      <a:pt x="521" y="1488"/>
                      <a:pt x="519" y="1490"/>
                    </a:cubicBezTo>
                    <a:cubicBezTo>
                      <a:pt x="524" y="1489"/>
                      <a:pt x="526" y="1486"/>
                      <a:pt x="530" y="1485"/>
                    </a:cubicBezTo>
                    <a:cubicBezTo>
                      <a:pt x="529" y="1490"/>
                      <a:pt x="532" y="1491"/>
                      <a:pt x="532" y="1494"/>
                    </a:cubicBezTo>
                    <a:cubicBezTo>
                      <a:pt x="542" y="1496"/>
                      <a:pt x="546" y="1497"/>
                      <a:pt x="553" y="1500"/>
                    </a:cubicBezTo>
                    <a:cubicBezTo>
                      <a:pt x="555" y="1498"/>
                      <a:pt x="554" y="1493"/>
                      <a:pt x="558" y="1493"/>
                    </a:cubicBezTo>
                    <a:cubicBezTo>
                      <a:pt x="567" y="1491"/>
                      <a:pt x="578" y="1499"/>
                      <a:pt x="581" y="1508"/>
                    </a:cubicBezTo>
                    <a:cubicBezTo>
                      <a:pt x="586" y="1507"/>
                      <a:pt x="589" y="1508"/>
                      <a:pt x="594" y="1505"/>
                    </a:cubicBezTo>
                    <a:cubicBezTo>
                      <a:pt x="594" y="1508"/>
                      <a:pt x="596" y="1508"/>
                      <a:pt x="596" y="1511"/>
                    </a:cubicBezTo>
                    <a:cubicBezTo>
                      <a:pt x="602" y="1511"/>
                      <a:pt x="603" y="1507"/>
                      <a:pt x="608" y="1506"/>
                    </a:cubicBezTo>
                    <a:cubicBezTo>
                      <a:pt x="609" y="1508"/>
                      <a:pt x="610" y="1511"/>
                      <a:pt x="610" y="1514"/>
                    </a:cubicBezTo>
                    <a:cubicBezTo>
                      <a:pt x="616" y="1516"/>
                      <a:pt x="612" y="1507"/>
                      <a:pt x="617" y="1506"/>
                    </a:cubicBezTo>
                    <a:cubicBezTo>
                      <a:pt x="618" y="1512"/>
                      <a:pt x="622" y="1509"/>
                      <a:pt x="623" y="1511"/>
                    </a:cubicBezTo>
                    <a:cubicBezTo>
                      <a:pt x="623" y="1514"/>
                      <a:pt x="623" y="1516"/>
                      <a:pt x="622" y="1517"/>
                    </a:cubicBezTo>
                    <a:cubicBezTo>
                      <a:pt x="626" y="1521"/>
                      <a:pt x="626" y="1513"/>
                      <a:pt x="631" y="1514"/>
                    </a:cubicBezTo>
                    <a:cubicBezTo>
                      <a:pt x="630" y="1519"/>
                      <a:pt x="636" y="1516"/>
                      <a:pt x="637" y="1519"/>
                    </a:cubicBezTo>
                    <a:cubicBezTo>
                      <a:pt x="636" y="1514"/>
                      <a:pt x="642" y="1516"/>
                      <a:pt x="645" y="1516"/>
                    </a:cubicBezTo>
                    <a:cubicBezTo>
                      <a:pt x="648" y="1512"/>
                      <a:pt x="648" y="1506"/>
                      <a:pt x="652" y="1503"/>
                    </a:cubicBezTo>
                    <a:cubicBezTo>
                      <a:pt x="653" y="1505"/>
                      <a:pt x="655" y="1505"/>
                      <a:pt x="657" y="1505"/>
                    </a:cubicBezTo>
                    <a:cubicBezTo>
                      <a:pt x="654" y="1509"/>
                      <a:pt x="661" y="1514"/>
                      <a:pt x="665" y="1516"/>
                    </a:cubicBezTo>
                    <a:cubicBezTo>
                      <a:pt x="658" y="1515"/>
                      <a:pt x="664" y="1519"/>
                      <a:pt x="663" y="1522"/>
                    </a:cubicBezTo>
                    <a:cubicBezTo>
                      <a:pt x="661" y="1520"/>
                      <a:pt x="656" y="1519"/>
                      <a:pt x="655" y="1523"/>
                    </a:cubicBezTo>
                    <a:cubicBezTo>
                      <a:pt x="660" y="1525"/>
                      <a:pt x="659" y="1532"/>
                      <a:pt x="663" y="1534"/>
                    </a:cubicBezTo>
                    <a:cubicBezTo>
                      <a:pt x="663" y="1529"/>
                      <a:pt x="668" y="1529"/>
                      <a:pt x="672" y="1528"/>
                    </a:cubicBezTo>
                    <a:cubicBezTo>
                      <a:pt x="674" y="1529"/>
                      <a:pt x="675" y="1539"/>
                      <a:pt x="678" y="1534"/>
                    </a:cubicBezTo>
                    <a:cubicBezTo>
                      <a:pt x="674" y="1531"/>
                      <a:pt x="682" y="1527"/>
                      <a:pt x="687" y="1528"/>
                    </a:cubicBezTo>
                    <a:cubicBezTo>
                      <a:pt x="689" y="1522"/>
                      <a:pt x="683" y="1524"/>
                      <a:pt x="683" y="1520"/>
                    </a:cubicBezTo>
                    <a:cubicBezTo>
                      <a:pt x="690" y="1521"/>
                      <a:pt x="685" y="1511"/>
                      <a:pt x="689" y="1508"/>
                    </a:cubicBezTo>
                    <a:cubicBezTo>
                      <a:pt x="692" y="1514"/>
                      <a:pt x="698" y="1519"/>
                      <a:pt x="701" y="1525"/>
                    </a:cubicBezTo>
                    <a:cubicBezTo>
                      <a:pt x="698" y="1526"/>
                      <a:pt x="699" y="1536"/>
                      <a:pt x="704" y="1534"/>
                    </a:cubicBezTo>
                    <a:cubicBezTo>
                      <a:pt x="705" y="1531"/>
                      <a:pt x="705" y="1526"/>
                      <a:pt x="709" y="1525"/>
                    </a:cubicBezTo>
                    <a:cubicBezTo>
                      <a:pt x="713" y="1528"/>
                      <a:pt x="715" y="1533"/>
                      <a:pt x="720" y="1536"/>
                    </a:cubicBezTo>
                    <a:cubicBezTo>
                      <a:pt x="724" y="1528"/>
                      <a:pt x="709" y="1521"/>
                      <a:pt x="720" y="1516"/>
                    </a:cubicBezTo>
                    <a:cubicBezTo>
                      <a:pt x="731" y="1520"/>
                      <a:pt x="738" y="1529"/>
                      <a:pt x="747" y="1536"/>
                    </a:cubicBezTo>
                    <a:cubicBezTo>
                      <a:pt x="749" y="1534"/>
                      <a:pt x="749" y="1528"/>
                      <a:pt x="747" y="1526"/>
                    </a:cubicBezTo>
                    <a:cubicBezTo>
                      <a:pt x="753" y="1529"/>
                      <a:pt x="750" y="1522"/>
                      <a:pt x="753" y="1522"/>
                    </a:cubicBezTo>
                    <a:cubicBezTo>
                      <a:pt x="756" y="1528"/>
                      <a:pt x="762" y="1531"/>
                      <a:pt x="768" y="1534"/>
                    </a:cubicBezTo>
                    <a:cubicBezTo>
                      <a:pt x="770" y="1529"/>
                      <a:pt x="774" y="1525"/>
                      <a:pt x="779" y="1523"/>
                    </a:cubicBezTo>
                    <a:cubicBezTo>
                      <a:pt x="784" y="1524"/>
                      <a:pt x="783" y="1530"/>
                      <a:pt x="787" y="1532"/>
                    </a:cubicBezTo>
                    <a:cubicBezTo>
                      <a:pt x="789" y="1529"/>
                      <a:pt x="794" y="1529"/>
                      <a:pt x="797" y="1526"/>
                    </a:cubicBezTo>
                    <a:cubicBezTo>
                      <a:pt x="800" y="1530"/>
                      <a:pt x="801" y="1529"/>
                      <a:pt x="799" y="1534"/>
                    </a:cubicBezTo>
                    <a:cubicBezTo>
                      <a:pt x="802" y="1532"/>
                      <a:pt x="805" y="1538"/>
                      <a:pt x="805" y="1534"/>
                    </a:cubicBezTo>
                    <a:cubicBezTo>
                      <a:pt x="804" y="1529"/>
                      <a:pt x="805" y="1524"/>
                      <a:pt x="802" y="1517"/>
                    </a:cubicBezTo>
                    <a:cubicBezTo>
                      <a:pt x="804" y="1514"/>
                      <a:pt x="806" y="1511"/>
                      <a:pt x="810" y="1510"/>
                    </a:cubicBezTo>
                    <a:cubicBezTo>
                      <a:pt x="813" y="1513"/>
                      <a:pt x="813" y="1519"/>
                      <a:pt x="813" y="1526"/>
                    </a:cubicBezTo>
                    <a:cubicBezTo>
                      <a:pt x="817" y="1529"/>
                      <a:pt x="818" y="1520"/>
                      <a:pt x="820" y="1519"/>
                    </a:cubicBezTo>
                    <a:cubicBezTo>
                      <a:pt x="825" y="1516"/>
                      <a:pt x="824" y="1521"/>
                      <a:pt x="825" y="1516"/>
                    </a:cubicBezTo>
                    <a:cubicBezTo>
                      <a:pt x="827" y="1516"/>
                      <a:pt x="827" y="1519"/>
                      <a:pt x="828" y="1520"/>
                    </a:cubicBezTo>
                    <a:cubicBezTo>
                      <a:pt x="826" y="1522"/>
                      <a:pt x="822" y="1522"/>
                      <a:pt x="822" y="1525"/>
                    </a:cubicBezTo>
                    <a:cubicBezTo>
                      <a:pt x="832" y="1526"/>
                      <a:pt x="836" y="1520"/>
                      <a:pt x="836" y="1510"/>
                    </a:cubicBezTo>
                    <a:cubicBezTo>
                      <a:pt x="840" y="1515"/>
                      <a:pt x="844" y="1512"/>
                      <a:pt x="845" y="1506"/>
                    </a:cubicBezTo>
                    <a:cubicBezTo>
                      <a:pt x="847" y="1510"/>
                      <a:pt x="851" y="1510"/>
                      <a:pt x="849" y="1517"/>
                    </a:cubicBezTo>
                    <a:cubicBezTo>
                      <a:pt x="854" y="1519"/>
                      <a:pt x="862" y="1518"/>
                      <a:pt x="866" y="1513"/>
                    </a:cubicBezTo>
                    <a:cubicBezTo>
                      <a:pt x="870" y="1516"/>
                      <a:pt x="866" y="1528"/>
                      <a:pt x="872" y="1525"/>
                    </a:cubicBezTo>
                    <a:cubicBezTo>
                      <a:pt x="868" y="1516"/>
                      <a:pt x="880" y="1512"/>
                      <a:pt x="886" y="1513"/>
                    </a:cubicBezTo>
                    <a:cubicBezTo>
                      <a:pt x="882" y="1511"/>
                      <a:pt x="887" y="1508"/>
                      <a:pt x="886" y="1505"/>
                    </a:cubicBezTo>
                    <a:cubicBezTo>
                      <a:pt x="881" y="1505"/>
                      <a:pt x="881" y="1509"/>
                      <a:pt x="875" y="1508"/>
                    </a:cubicBezTo>
                    <a:cubicBezTo>
                      <a:pt x="872" y="1504"/>
                      <a:pt x="865" y="1504"/>
                      <a:pt x="866" y="1496"/>
                    </a:cubicBezTo>
                    <a:cubicBezTo>
                      <a:pt x="869" y="1497"/>
                      <a:pt x="870" y="1500"/>
                      <a:pt x="875" y="1499"/>
                    </a:cubicBezTo>
                    <a:cubicBezTo>
                      <a:pt x="875" y="1491"/>
                      <a:pt x="882" y="1492"/>
                      <a:pt x="883" y="1485"/>
                    </a:cubicBezTo>
                    <a:cubicBezTo>
                      <a:pt x="882" y="1482"/>
                      <a:pt x="877" y="1484"/>
                      <a:pt x="878" y="1479"/>
                    </a:cubicBezTo>
                    <a:cubicBezTo>
                      <a:pt x="884" y="1479"/>
                      <a:pt x="885" y="1473"/>
                      <a:pt x="891" y="1473"/>
                    </a:cubicBezTo>
                    <a:cubicBezTo>
                      <a:pt x="898" y="1482"/>
                      <a:pt x="904" y="1467"/>
                      <a:pt x="915" y="1473"/>
                    </a:cubicBezTo>
                    <a:cubicBezTo>
                      <a:pt x="919" y="1464"/>
                      <a:pt x="929" y="1470"/>
                      <a:pt x="933" y="1464"/>
                    </a:cubicBezTo>
                    <a:cubicBezTo>
                      <a:pt x="938" y="1469"/>
                      <a:pt x="939" y="1461"/>
                      <a:pt x="944" y="1467"/>
                    </a:cubicBezTo>
                    <a:cubicBezTo>
                      <a:pt x="946" y="1457"/>
                      <a:pt x="955" y="1458"/>
                      <a:pt x="961" y="1461"/>
                    </a:cubicBezTo>
                    <a:cubicBezTo>
                      <a:pt x="961" y="1459"/>
                      <a:pt x="961" y="1456"/>
                      <a:pt x="962" y="1456"/>
                    </a:cubicBezTo>
                    <a:cubicBezTo>
                      <a:pt x="967" y="1457"/>
                      <a:pt x="976" y="1449"/>
                      <a:pt x="979" y="1444"/>
                    </a:cubicBezTo>
                    <a:cubicBezTo>
                      <a:pt x="986" y="1448"/>
                      <a:pt x="995" y="1443"/>
                      <a:pt x="1001" y="1445"/>
                    </a:cubicBezTo>
                    <a:cubicBezTo>
                      <a:pt x="1009" y="1430"/>
                      <a:pt x="1034" y="1439"/>
                      <a:pt x="1039" y="1422"/>
                    </a:cubicBezTo>
                    <a:cubicBezTo>
                      <a:pt x="1046" y="1420"/>
                      <a:pt x="1050" y="1417"/>
                      <a:pt x="1056" y="1419"/>
                    </a:cubicBezTo>
                    <a:cubicBezTo>
                      <a:pt x="1059" y="1409"/>
                      <a:pt x="1076" y="1412"/>
                      <a:pt x="1080" y="1401"/>
                    </a:cubicBezTo>
                    <a:cubicBezTo>
                      <a:pt x="1095" y="1400"/>
                      <a:pt x="1101" y="1388"/>
                      <a:pt x="1118" y="1386"/>
                    </a:cubicBezTo>
                    <a:cubicBezTo>
                      <a:pt x="1120" y="1378"/>
                      <a:pt x="1129" y="1378"/>
                      <a:pt x="1130" y="1371"/>
                    </a:cubicBezTo>
                    <a:cubicBezTo>
                      <a:pt x="1140" y="1369"/>
                      <a:pt x="1142" y="1363"/>
                      <a:pt x="1150" y="1357"/>
                    </a:cubicBezTo>
                    <a:cubicBezTo>
                      <a:pt x="1162" y="1348"/>
                      <a:pt x="1183" y="1344"/>
                      <a:pt x="1185" y="1328"/>
                    </a:cubicBezTo>
                    <a:cubicBezTo>
                      <a:pt x="1198" y="1323"/>
                      <a:pt x="1202" y="1323"/>
                      <a:pt x="1211" y="1319"/>
                    </a:cubicBezTo>
                    <a:cubicBezTo>
                      <a:pt x="1213" y="1314"/>
                      <a:pt x="1210" y="1313"/>
                      <a:pt x="1210" y="1309"/>
                    </a:cubicBezTo>
                    <a:cubicBezTo>
                      <a:pt x="1224" y="1306"/>
                      <a:pt x="1237" y="1294"/>
                      <a:pt x="1242" y="1282"/>
                    </a:cubicBezTo>
                    <a:cubicBezTo>
                      <a:pt x="1248" y="1284"/>
                      <a:pt x="1250" y="1280"/>
                      <a:pt x="1256" y="1277"/>
                    </a:cubicBezTo>
                    <a:cubicBezTo>
                      <a:pt x="1255" y="1272"/>
                      <a:pt x="1251" y="1268"/>
                      <a:pt x="1256" y="1264"/>
                    </a:cubicBezTo>
                    <a:cubicBezTo>
                      <a:pt x="1259" y="1267"/>
                      <a:pt x="1263" y="1264"/>
                      <a:pt x="1266" y="1264"/>
                    </a:cubicBezTo>
                    <a:cubicBezTo>
                      <a:pt x="1266" y="1260"/>
                      <a:pt x="1262" y="1259"/>
                      <a:pt x="1262" y="1254"/>
                    </a:cubicBezTo>
                    <a:cubicBezTo>
                      <a:pt x="1270" y="1255"/>
                      <a:pt x="1270" y="1243"/>
                      <a:pt x="1279" y="1248"/>
                    </a:cubicBezTo>
                    <a:cubicBezTo>
                      <a:pt x="1281" y="1246"/>
                      <a:pt x="1277" y="1241"/>
                      <a:pt x="1279" y="1235"/>
                    </a:cubicBezTo>
                    <a:cubicBezTo>
                      <a:pt x="1284" y="1235"/>
                      <a:pt x="1284" y="1230"/>
                      <a:pt x="1286" y="1227"/>
                    </a:cubicBezTo>
                    <a:cubicBezTo>
                      <a:pt x="1284" y="1226"/>
                      <a:pt x="1282" y="1229"/>
                      <a:pt x="1282" y="1227"/>
                    </a:cubicBezTo>
                    <a:cubicBezTo>
                      <a:pt x="1285" y="1222"/>
                      <a:pt x="1292" y="1220"/>
                      <a:pt x="1295" y="1215"/>
                    </a:cubicBezTo>
                    <a:cubicBezTo>
                      <a:pt x="1291" y="1211"/>
                      <a:pt x="1298" y="1208"/>
                      <a:pt x="1295" y="1201"/>
                    </a:cubicBezTo>
                    <a:cubicBezTo>
                      <a:pt x="1303" y="1201"/>
                      <a:pt x="1302" y="1193"/>
                      <a:pt x="1309" y="1193"/>
                    </a:cubicBezTo>
                    <a:cubicBezTo>
                      <a:pt x="1312" y="1196"/>
                      <a:pt x="1313" y="1200"/>
                      <a:pt x="1317" y="1201"/>
                    </a:cubicBezTo>
                    <a:cubicBezTo>
                      <a:pt x="1322" y="1197"/>
                      <a:pt x="1327" y="1193"/>
                      <a:pt x="1329" y="1186"/>
                    </a:cubicBezTo>
                    <a:cubicBezTo>
                      <a:pt x="1332" y="1191"/>
                      <a:pt x="1333" y="1184"/>
                      <a:pt x="1335" y="1184"/>
                    </a:cubicBezTo>
                    <a:cubicBezTo>
                      <a:pt x="1343" y="1184"/>
                      <a:pt x="1352" y="1198"/>
                      <a:pt x="1360" y="1189"/>
                    </a:cubicBezTo>
                    <a:cubicBezTo>
                      <a:pt x="1361" y="1191"/>
                      <a:pt x="1366" y="1190"/>
                      <a:pt x="1369" y="1192"/>
                    </a:cubicBezTo>
                    <a:cubicBezTo>
                      <a:pt x="1370" y="1190"/>
                      <a:pt x="1369" y="1186"/>
                      <a:pt x="1373" y="1187"/>
                    </a:cubicBezTo>
                    <a:cubicBezTo>
                      <a:pt x="1375" y="1182"/>
                      <a:pt x="1368" y="1184"/>
                      <a:pt x="1367" y="1181"/>
                    </a:cubicBezTo>
                    <a:cubicBezTo>
                      <a:pt x="1368" y="1178"/>
                      <a:pt x="1372" y="1180"/>
                      <a:pt x="1369" y="1177"/>
                    </a:cubicBezTo>
                    <a:cubicBezTo>
                      <a:pt x="1371" y="1177"/>
                      <a:pt x="1371" y="1179"/>
                      <a:pt x="1373" y="1178"/>
                    </a:cubicBezTo>
                    <a:cubicBezTo>
                      <a:pt x="1375" y="1174"/>
                      <a:pt x="1375" y="1171"/>
                      <a:pt x="1372" y="1166"/>
                    </a:cubicBezTo>
                    <a:cubicBezTo>
                      <a:pt x="1361" y="1166"/>
                      <a:pt x="1361" y="1166"/>
                      <a:pt x="1361" y="1166"/>
                    </a:cubicBezTo>
                    <a:cubicBezTo>
                      <a:pt x="1360" y="1168"/>
                      <a:pt x="1363" y="1170"/>
                      <a:pt x="1361" y="1170"/>
                    </a:cubicBezTo>
                    <a:cubicBezTo>
                      <a:pt x="1358" y="1171"/>
                      <a:pt x="1355" y="1173"/>
                      <a:pt x="1350" y="1172"/>
                    </a:cubicBezTo>
                    <a:cubicBezTo>
                      <a:pt x="1348" y="1169"/>
                      <a:pt x="1351" y="1170"/>
                      <a:pt x="1350" y="1166"/>
                    </a:cubicBezTo>
                    <a:cubicBezTo>
                      <a:pt x="1347" y="1165"/>
                      <a:pt x="1346" y="1162"/>
                      <a:pt x="1341" y="1163"/>
                    </a:cubicBezTo>
                    <a:cubicBezTo>
                      <a:pt x="1342" y="1170"/>
                      <a:pt x="1340" y="1174"/>
                      <a:pt x="1337" y="1177"/>
                    </a:cubicBezTo>
                    <a:cubicBezTo>
                      <a:pt x="1330" y="1175"/>
                      <a:pt x="1325" y="1183"/>
                      <a:pt x="1320" y="1186"/>
                    </a:cubicBezTo>
                    <a:cubicBezTo>
                      <a:pt x="1319" y="1179"/>
                      <a:pt x="1321" y="1169"/>
                      <a:pt x="1327" y="1170"/>
                    </a:cubicBezTo>
                    <a:cubicBezTo>
                      <a:pt x="1324" y="1170"/>
                      <a:pt x="1327" y="1164"/>
                      <a:pt x="1324" y="1163"/>
                    </a:cubicBezTo>
                    <a:cubicBezTo>
                      <a:pt x="1333" y="1162"/>
                      <a:pt x="1343" y="1153"/>
                      <a:pt x="1349" y="1158"/>
                    </a:cubicBezTo>
                    <a:cubicBezTo>
                      <a:pt x="1349" y="1155"/>
                      <a:pt x="1347" y="1155"/>
                      <a:pt x="1347" y="1152"/>
                    </a:cubicBezTo>
                    <a:cubicBezTo>
                      <a:pt x="1368" y="1143"/>
                      <a:pt x="1362" y="1112"/>
                      <a:pt x="1382" y="1106"/>
                    </a:cubicBezTo>
                    <a:cubicBezTo>
                      <a:pt x="1382" y="1108"/>
                      <a:pt x="1380" y="1110"/>
                      <a:pt x="1382" y="1111"/>
                    </a:cubicBezTo>
                    <a:cubicBezTo>
                      <a:pt x="1390" y="1104"/>
                      <a:pt x="1377" y="1093"/>
                      <a:pt x="1390" y="1089"/>
                    </a:cubicBezTo>
                    <a:cubicBezTo>
                      <a:pt x="1390" y="1093"/>
                      <a:pt x="1386" y="1091"/>
                      <a:pt x="1387" y="1096"/>
                    </a:cubicBezTo>
                    <a:cubicBezTo>
                      <a:pt x="1391" y="1099"/>
                      <a:pt x="1396" y="1102"/>
                      <a:pt x="1402" y="1103"/>
                    </a:cubicBezTo>
                    <a:cubicBezTo>
                      <a:pt x="1403" y="1101"/>
                      <a:pt x="1400" y="1099"/>
                      <a:pt x="1402" y="1099"/>
                    </a:cubicBezTo>
                    <a:cubicBezTo>
                      <a:pt x="1404" y="1099"/>
                      <a:pt x="1406" y="1100"/>
                      <a:pt x="1407" y="1102"/>
                    </a:cubicBezTo>
                    <a:cubicBezTo>
                      <a:pt x="1407" y="1108"/>
                      <a:pt x="1407" y="1108"/>
                      <a:pt x="1407" y="1108"/>
                    </a:cubicBezTo>
                    <a:cubicBezTo>
                      <a:pt x="1405" y="1107"/>
                      <a:pt x="1404" y="1106"/>
                      <a:pt x="1401" y="1106"/>
                    </a:cubicBezTo>
                    <a:cubicBezTo>
                      <a:pt x="1402" y="1114"/>
                      <a:pt x="1400" y="1117"/>
                      <a:pt x="1402" y="1122"/>
                    </a:cubicBezTo>
                    <a:cubicBezTo>
                      <a:pt x="1402" y="1121"/>
                      <a:pt x="1403" y="1120"/>
                      <a:pt x="1404" y="1120"/>
                    </a:cubicBezTo>
                    <a:cubicBezTo>
                      <a:pt x="1404" y="1121"/>
                      <a:pt x="1404" y="1122"/>
                      <a:pt x="1405" y="1122"/>
                    </a:cubicBezTo>
                    <a:cubicBezTo>
                      <a:pt x="1404" y="1116"/>
                      <a:pt x="1408" y="1115"/>
                      <a:pt x="1413" y="1115"/>
                    </a:cubicBezTo>
                    <a:cubicBezTo>
                      <a:pt x="1414" y="1112"/>
                      <a:pt x="1415" y="1109"/>
                      <a:pt x="1416" y="1106"/>
                    </a:cubicBezTo>
                    <a:cubicBezTo>
                      <a:pt x="1408" y="1105"/>
                      <a:pt x="1414" y="1098"/>
                      <a:pt x="1415" y="1093"/>
                    </a:cubicBezTo>
                    <a:cubicBezTo>
                      <a:pt x="1408" y="1091"/>
                      <a:pt x="1402" y="1088"/>
                      <a:pt x="1398" y="1093"/>
                    </a:cubicBezTo>
                    <a:cubicBezTo>
                      <a:pt x="1394" y="1089"/>
                      <a:pt x="1393" y="1085"/>
                      <a:pt x="1389" y="1082"/>
                    </a:cubicBezTo>
                    <a:cubicBezTo>
                      <a:pt x="1390" y="1073"/>
                      <a:pt x="1395" y="1074"/>
                      <a:pt x="1399" y="1070"/>
                    </a:cubicBezTo>
                    <a:cubicBezTo>
                      <a:pt x="1396" y="1073"/>
                      <a:pt x="1397" y="1062"/>
                      <a:pt x="1401" y="1068"/>
                    </a:cubicBezTo>
                    <a:cubicBezTo>
                      <a:pt x="1400" y="1063"/>
                      <a:pt x="1401" y="1060"/>
                      <a:pt x="1404" y="1059"/>
                    </a:cubicBezTo>
                    <a:cubicBezTo>
                      <a:pt x="1402" y="1058"/>
                      <a:pt x="1401" y="1056"/>
                      <a:pt x="1401" y="1053"/>
                    </a:cubicBezTo>
                    <a:cubicBezTo>
                      <a:pt x="1403" y="1052"/>
                      <a:pt x="1405" y="1051"/>
                      <a:pt x="1407" y="1050"/>
                    </a:cubicBezTo>
                    <a:cubicBezTo>
                      <a:pt x="1404" y="1052"/>
                      <a:pt x="1407" y="1055"/>
                      <a:pt x="1410" y="1056"/>
                    </a:cubicBezTo>
                    <a:cubicBezTo>
                      <a:pt x="1409" y="1052"/>
                      <a:pt x="1412" y="1052"/>
                      <a:pt x="1412" y="1048"/>
                    </a:cubicBezTo>
                    <a:cubicBezTo>
                      <a:pt x="1399" y="1040"/>
                      <a:pt x="1413" y="1027"/>
                      <a:pt x="1415" y="1016"/>
                    </a:cubicBezTo>
                    <a:cubicBezTo>
                      <a:pt x="1409" y="1012"/>
                      <a:pt x="1414" y="1003"/>
                      <a:pt x="1419" y="1001"/>
                    </a:cubicBezTo>
                    <a:cubicBezTo>
                      <a:pt x="1420" y="996"/>
                      <a:pt x="1415" y="998"/>
                      <a:pt x="1416" y="993"/>
                    </a:cubicBezTo>
                    <a:cubicBezTo>
                      <a:pt x="1422" y="993"/>
                      <a:pt x="1422" y="993"/>
                      <a:pt x="1422" y="993"/>
                    </a:cubicBezTo>
                    <a:cubicBezTo>
                      <a:pt x="1421" y="987"/>
                      <a:pt x="1420" y="980"/>
                      <a:pt x="1415" y="978"/>
                    </a:cubicBezTo>
                    <a:cubicBezTo>
                      <a:pt x="1422" y="979"/>
                      <a:pt x="1412" y="971"/>
                      <a:pt x="1418" y="970"/>
                    </a:cubicBezTo>
                    <a:cubicBezTo>
                      <a:pt x="1423" y="971"/>
                      <a:pt x="1421" y="975"/>
                      <a:pt x="1427" y="972"/>
                    </a:cubicBezTo>
                    <a:cubicBezTo>
                      <a:pt x="1429" y="962"/>
                      <a:pt x="1434" y="955"/>
                      <a:pt x="1433" y="941"/>
                    </a:cubicBezTo>
                    <a:cubicBezTo>
                      <a:pt x="1430" y="938"/>
                      <a:pt x="1424" y="938"/>
                      <a:pt x="1422" y="934"/>
                    </a:cubicBezTo>
                    <a:cubicBezTo>
                      <a:pt x="1428" y="931"/>
                      <a:pt x="1420" y="922"/>
                      <a:pt x="1430" y="921"/>
                    </a:cubicBezTo>
                    <a:cubicBezTo>
                      <a:pt x="1431" y="918"/>
                      <a:pt x="1425" y="913"/>
                      <a:pt x="1428" y="912"/>
                    </a:cubicBezTo>
                    <a:cubicBezTo>
                      <a:pt x="1430" y="913"/>
                      <a:pt x="1434" y="912"/>
                      <a:pt x="1436" y="908"/>
                    </a:cubicBezTo>
                    <a:cubicBezTo>
                      <a:pt x="1436" y="912"/>
                      <a:pt x="1438" y="914"/>
                      <a:pt x="1442" y="914"/>
                    </a:cubicBezTo>
                    <a:cubicBezTo>
                      <a:pt x="1438" y="907"/>
                      <a:pt x="1445" y="895"/>
                      <a:pt x="1450" y="888"/>
                    </a:cubicBezTo>
                    <a:cubicBezTo>
                      <a:pt x="1442" y="883"/>
                      <a:pt x="1447" y="871"/>
                      <a:pt x="1448" y="866"/>
                    </a:cubicBezTo>
                    <a:cubicBezTo>
                      <a:pt x="1450" y="858"/>
                      <a:pt x="1448" y="845"/>
                      <a:pt x="1454" y="842"/>
                    </a:cubicBezTo>
                    <a:cubicBezTo>
                      <a:pt x="1457" y="844"/>
                      <a:pt x="1461" y="840"/>
                      <a:pt x="1463" y="841"/>
                    </a:cubicBezTo>
                    <a:cubicBezTo>
                      <a:pt x="1460" y="839"/>
                      <a:pt x="1460" y="836"/>
                      <a:pt x="1457" y="834"/>
                    </a:cubicBezTo>
                    <a:cubicBezTo>
                      <a:pt x="1452" y="833"/>
                      <a:pt x="1454" y="840"/>
                      <a:pt x="1450" y="841"/>
                    </a:cubicBezTo>
                    <a:cubicBezTo>
                      <a:pt x="1453" y="837"/>
                      <a:pt x="1448" y="832"/>
                      <a:pt x="1448" y="828"/>
                    </a:cubicBezTo>
                    <a:cubicBezTo>
                      <a:pt x="1448" y="828"/>
                      <a:pt x="1451" y="828"/>
                      <a:pt x="1451" y="828"/>
                    </a:cubicBezTo>
                    <a:cubicBezTo>
                      <a:pt x="1453" y="822"/>
                      <a:pt x="1454" y="814"/>
                      <a:pt x="1454" y="807"/>
                    </a:cubicBezTo>
                    <a:cubicBezTo>
                      <a:pt x="1455" y="797"/>
                      <a:pt x="1451" y="783"/>
                      <a:pt x="1451" y="775"/>
                    </a:cubicBezTo>
                    <a:cubicBezTo>
                      <a:pt x="1453" y="755"/>
                      <a:pt x="1450" y="730"/>
                      <a:pt x="1447" y="715"/>
                    </a:cubicBezTo>
                    <a:cubicBezTo>
                      <a:pt x="1446" y="711"/>
                      <a:pt x="1447" y="706"/>
                      <a:pt x="1444" y="703"/>
                    </a:cubicBezTo>
                    <a:cubicBezTo>
                      <a:pt x="1439" y="701"/>
                      <a:pt x="1442" y="708"/>
                      <a:pt x="1437" y="706"/>
                    </a:cubicBezTo>
                    <a:cubicBezTo>
                      <a:pt x="1436" y="695"/>
                      <a:pt x="1445" y="695"/>
                      <a:pt x="1447" y="688"/>
                    </a:cubicBezTo>
                    <a:cubicBezTo>
                      <a:pt x="1439" y="677"/>
                      <a:pt x="1445" y="662"/>
                      <a:pt x="1436" y="654"/>
                    </a:cubicBezTo>
                    <a:cubicBezTo>
                      <a:pt x="1443" y="647"/>
                      <a:pt x="1429" y="632"/>
                      <a:pt x="1439" y="624"/>
                    </a:cubicBezTo>
                    <a:cubicBezTo>
                      <a:pt x="1439" y="624"/>
                      <a:pt x="1440" y="625"/>
                      <a:pt x="1441" y="624"/>
                    </a:cubicBezTo>
                    <a:cubicBezTo>
                      <a:pt x="1438" y="621"/>
                      <a:pt x="1438" y="625"/>
                      <a:pt x="1433" y="624"/>
                    </a:cubicBezTo>
                    <a:cubicBezTo>
                      <a:pt x="1431" y="606"/>
                      <a:pt x="1426" y="581"/>
                      <a:pt x="1418" y="569"/>
                    </a:cubicBezTo>
                    <a:cubicBezTo>
                      <a:pt x="1420" y="565"/>
                      <a:pt x="1419" y="558"/>
                      <a:pt x="1421" y="555"/>
                    </a:cubicBezTo>
                    <a:cubicBezTo>
                      <a:pt x="1415" y="554"/>
                      <a:pt x="1412" y="551"/>
                      <a:pt x="1408" y="547"/>
                    </a:cubicBezTo>
                    <a:cubicBezTo>
                      <a:pt x="1403" y="528"/>
                      <a:pt x="1401" y="517"/>
                      <a:pt x="1389" y="508"/>
                    </a:cubicBezTo>
                    <a:cubicBezTo>
                      <a:pt x="1391" y="498"/>
                      <a:pt x="1381" y="499"/>
                      <a:pt x="1389" y="489"/>
                    </a:cubicBezTo>
                    <a:cubicBezTo>
                      <a:pt x="1384" y="488"/>
                      <a:pt x="1384" y="483"/>
                      <a:pt x="1379" y="482"/>
                    </a:cubicBezTo>
                    <a:cubicBezTo>
                      <a:pt x="1380" y="476"/>
                      <a:pt x="1378" y="474"/>
                      <a:pt x="1378" y="466"/>
                    </a:cubicBezTo>
                    <a:cubicBezTo>
                      <a:pt x="1369" y="465"/>
                      <a:pt x="1366" y="453"/>
                      <a:pt x="1367" y="446"/>
                    </a:cubicBezTo>
                    <a:cubicBezTo>
                      <a:pt x="1361" y="444"/>
                      <a:pt x="1359" y="437"/>
                      <a:pt x="1360" y="428"/>
                    </a:cubicBezTo>
                    <a:cubicBezTo>
                      <a:pt x="1349" y="429"/>
                      <a:pt x="1347" y="417"/>
                      <a:pt x="1344" y="407"/>
                    </a:cubicBezTo>
                    <a:cubicBezTo>
                      <a:pt x="1340" y="407"/>
                      <a:pt x="1340" y="407"/>
                      <a:pt x="1340" y="407"/>
                    </a:cubicBezTo>
                    <a:cubicBezTo>
                      <a:pt x="1339" y="401"/>
                      <a:pt x="1334" y="398"/>
                      <a:pt x="1331" y="393"/>
                    </a:cubicBezTo>
                    <a:cubicBezTo>
                      <a:pt x="1330" y="391"/>
                      <a:pt x="1330" y="389"/>
                      <a:pt x="1329" y="387"/>
                    </a:cubicBezTo>
                    <a:cubicBezTo>
                      <a:pt x="1324" y="380"/>
                      <a:pt x="1311" y="374"/>
                      <a:pt x="1315" y="369"/>
                    </a:cubicBezTo>
                    <a:cubicBezTo>
                      <a:pt x="1304" y="363"/>
                      <a:pt x="1303" y="347"/>
                      <a:pt x="1292" y="341"/>
                    </a:cubicBezTo>
                    <a:cubicBezTo>
                      <a:pt x="1292" y="340"/>
                      <a:pt x="1294" y="339"/>
                      <a:pt x="1294" y="338"/>
                    </a:cubicBezTo>
                    <a:cubicBezTo>
                      <a:pt x="1290" y="337"/>
                      <a:pt x="1288" y="338"/>
                      <a:pt x="1286" y="340"/>
                    </a:cubicBezTo>
                    <a:cubicBezTo>
                      <a:pt x="1290" y="336"/>
                      <a:pt x="1285" y="335"/>
                      <a:pt x="1286" y="330"/>
                    </a:cubicBezTo>
                    <a:cubicBezTo>
                      <a:pt x="1279" y="332"/>
                      <a:pt x="1280" y="323"/>
                      <a:pt x="1276" y="320"/>
                    </a:cubicBezTo>
                    <a:cubicBezTo>
                      <a:pt x="1273" y="317"/>
                      <a:pt x="1269" y="318"/>
                      <a:pt x="1266" y="315"/>
                    </a:cubicBezTo>
                    <a:cubicBezTo>
                      <a:pt x="1266" y="314"/>
                      <a:pt x="1268" y="313"/>
                      <a:pt x="1268" y="312"/>
                    </a:cubicBezTo>
                    <a:cubicBezTo>
                      <a:pt x="1267" y="311"/>
                      <a:pt x="1264" y="313"/>
                      <a:pt x="1263" y="312"/>
                    </a:cubicBezTo>
                    <a:cubicBezTo>
                      <a:pt x="1263" y="311"/>
                      <a:pt x="1264" y="308"/>
                      <a:pt x="1263" y="307"/>
                    </a:cubicBezTo>
                    <a:cubicBezTo>
                      <a:pt x="1260" y="301"/>
                      <a:pt x="1253" y="301"/>
                      <a:pt x="1250" y="300"/>
                    </a:cubicBezTo>
                    <a:cubicBezTo>
                      <a:pt x="1250" y="294"/>
                      <a:pt x="1250" y="294"/>
                      <a:pt x="1250" y="294"/>
                    </a:cubicBezTo>
                    <a:cubicBezTo>
                      <a:pt x="1240" y="289"/>
                      <a:pt x="1240" y="275"/>
                      <a:pt x="1227" y="274"/>
                    </a:cubicBezTo>
                    <a:cubicBezTo>
                      <a:pt x="1229" y="272"/>
                      <a:pt x="1227" y="267"/>
                      <a:pt x="1224" y="266"/>
                    </a:cubicBezTo>
                    <a:cubicBezTo>
                      <a:pt x="1223" y="267"/>
                      <a:pt x="1224" y="269"/>
                      <a:pt x="1222" y="269"/>
                    </a:cubicBezTo>
                    <a:cubicBezTo>
                      <a:pt x="1223" y="260"/>
                      <a:pt x="1211" y="270"/>
                      <a:pt x="1211" y="263"/>
                    </a:cubicBezTo>
                    <a:cubicBezTo>
                      <a:pt x="1216" y="263"/>
                      <a:pt x="1213" y="255"/>
                      <a:pt x="1213" y="254"/>
                    </a:cubicBezTo>
                    <a:cubicBezTo>
                      <a:pt x="1210" y="255"/>
                      <a:pt x="1210" y="259"/>
                      <a:pt x="1208" y="260"/>
                    </a:cubicBezTo>
                    <a:cubicBezTo>
                      <a:pt x="1208" y="256"/>
                      <a:pt x="1206" y="252"/>
                      <a:pt x="1205" y="248"/>
                    </a:cubicBezTo>
                    <a:cubicBezTo>
                      <a:pt x="1193" y="244"/>
                      <a:pt x="1187" y="242"/>
                      <a:pt x="1182" y="231"/>
                    </a:cubicBezTo>
                    <a:cubicBezTo>
                      <a:pt x="1188" y="229"/>
                      <a:pt x="1185" y="221"/>
                      <a:pt x="1184" y="216"/>
                    </a:cubicBezTo>
                    <a:cubicBezTo>
                      <a:pt x="1177" y="215"/>
                      <a:pt x="1181" y="224"/>
                      <a:pt x="1176" y="225"/>
                    </a:cubicBezTo>
                    <a:cubicBezTo>
                      <a:pt x="1173" y="218"/>
                      <a:pt x="1158" y="221"/>
                      <a:pt x="1159" y="210"/>
                    </a:cubicBezTo>
                    <a:cubicBezTo>
                      <a:pt x="1155" y="210"/>
                      <a:pt x="1149" y="209"/>
                      <a:pt x="1147" y="211"/>
                    </a:cubicBezTo>
                    <a:cubicBezTo>
                      <a:pt x="1145" y="207"/>
                      <a:pt x="1140" y="204"/>
                      <a:pt x="1137" y="201"/>
                    </a:cubicBezTo>
                    <a:cubicBezTo>
                      <a:pt x="1138" y="200"/>
                      <a:pt x="1140" y="199"/>
                      <a:pt x="1140" y="196"/>
                    </a:cubicBezTo>
                    <a:cubicBezTo>
                      <a:pt x="1134" y="194"/>
                      <a:pt x="1129" y="191"/>
                      <a:pt x="1124" y="196"/>
                    </a:cubicBezTo>
                    <a:cubicBezTo>
                      <a:pt x="1123" y="190"/>
                      <a:pt x="1128" y="189"/>
                      <a:pt x="1124" y="185"/>
                    </a:cubicBezTo>
                    <a:cubicBezTo>
                      <a:pt x="1117" y="190"/>
                      <a:pt x="1100" y="179"/>
                      <a:pt x="1101" y="175"/>
                    </a:cubicBezTo>
                    <a:cubicBezTo>
                      <a:pt x="1100" y="178"/>
                      <a:pt x="1100" y="182"/>
                      <a:pt x="1095" y="182"/>
                    </a:cubicBezTo>
                    <a:moveTo>
                      <a:pt x="917" y="83"/>
                    </a:moveTo>
                    <a:cubicBezTo>
                      <a:pt x="918" y="80"/>
                      <a:pt x="918" y="79"/>
                      <a:pt x="918" y="79"/>
                    </a:cubicBezTo>
                    <a:cubicBezTo>
                      <a:pt x="917" y="79"/>
                      <a:pt x="913" y="85"/>
                      <a:pt x="917" y="83"/>
                    </a:cubicBezTo>
                    <a:moveTo>
                      <a:pt x="898" y="51"/>
                    </a:moveTo>
                    <a:cubicBezTo>
                      <a:pt x="900" y="55"/>
                      <a:pt x="904" y="57"/>
                      <a:pt x="898" y="60"/>
                    </a:cubicBezTo>
                    <a:cubicBezTo>
                      <a:pt x="904" y="66"/>
                      <a:pt x="912" y="61"/>
                      <a:pt x="915" y="68"/>
                    </a:cubicBezTo>
                    <a:cubicBezTo>
                      <a:pt x="910" y="72"/>
                      <a:pt x="912" y="74"/>
                      <a:pt x="909" y="80"/>
                    </a:cubicBezTo>
                    <a:cubicBezTo>
                      <a:pt x="912" y="80"/>
                      <a:pt x="912" y="82"/>
                      <a:pt x="915" y="81"/>
                    </a:cubicBezTo>
                    <a:cubicBezTo>
                      <a:pt x="917" y="78"/>
                      <a:pt x="915" y="75"/>
                      <a:pt x="917" y="74"/>
                    </a:cubicBezTo>
                    <a:cubicBezTo>
                      <a:pt x="917" y="76"/>
                      <a:pt x="919" y="75"/>
                      <a:pt x="920" y="77"/>
                    </a:cubicBezTo>
                    <a:cubicBezTo>
                      <a:pt x="919" y="81"/>
                      <a:pt x="919" y="85"/>
                      <a:pt x="924" y="84"/>
                    </a:cubicBezTo>
                    <a:cubicBezTo>
                      <a:pt x="925" y="79"/>
                      <a:pt x="929" y="74"/>
                      <a:pt x="924" y="71"/>
                    </a:cubicBezTo>
                    <a:cubicBezTo>
                      <a:pt x="926" y="71"/>
                      <a:pt x="927" y="73"/>
                      <a:pt x="930" y="72"/>
                    </a:cubicBezTo>
                    <a:cubicBezTo>
                      <a:pt x="930" y="69"/>
                      <a:pt x="929" y="66"/>
                      <a:pt x="927" y="63"/>
                    </a:cubicBezTo>
                    <a:cubicBezTo>
                      <a:pt x="924" y="63"/>
                      <a:pt x="923" y="66"/>
                      <a:pt x="918" y="65"/>
                    </a:cubicBezTo>
                    <a:cubicBezTo>
                      <a:pt x="916" y="54"/>
                      <a:pt x="905" y="52"/>
                      <a:pt x="898" y="51"/>
                    </a:cubicBezTo>
                    <a:moveTo>
                      <a:pt x="674" y="14"/>
                    </a:moveTo>
                    <a:cubicBezTo>
                      <a:pt x="675" y="14"/>
                      <a:pt x="675" y="16"/>
                      <a:pt x="674" y="16"/>
                    </a:cubicBezTo>
                    <a:cubicBezTo>
                      <a:pt x="675" y="21"/>
                      <a:pt x="681" y="16"/>
                      <a:pt x="683" y="23"/>
                    </a:cubicBezTo>
                    <a:cubicBezTo>
                      <a:pt x="688" y="20"/>
                      <a:pt x="695" y="20"/>
                      <a:pt x="703" y="20"/>
                    </a:cubicBezTo>
                    <a:cubicBezTo>
                      <a:pt x="702" y="17"/>
                      <a:pt x="699" y="16"/>
                      <a:pt x="700" y="11"/>
                    </a:cubicBezTo>
                    <a:cubicBezTo>
                      <a:pt x="690" y="7"/>
                      <a:pt x="679" y="16"/>
                      <a:pt x="675" y="7"/>
                    </a:cubicBezTo>
                    <a:cubicBezTo>
                      <a:pt x="686" y="9"/>
                      <a:pt x="690" y="6"/>
                      <a:pt x="701" y="5"/>
                    </a:cubicBezTo>
                    <a:cubicBezTo>
                      <a:pt x="702" y="12"/>
                      <a:pt x="703" y="12"/>
                      <a:pt x="707" y="17"/>
                    </a:cubicBezTo>
                    <a:cubicBezTo>
                      <a:pt x="710" y="17"/>
                      <a:pt x="707" y="10"/>
                      <a:pt x="713" y="13"/>
                    </a:cubicBezTo>
                    <a:cubicBezTo>
                      <a:pt x="712" y="11"/>
                      <a:pt x="712" y="9"/>
                      <a:pt x="712" y="7"/>
                    </a:cubicBezTo>
                    <a:cubicBezTo>
                      <a:pt x="719" y="12"/>
                      <a:pt x="710" y="24"/>
                      <a:pt x="720" y="26"/>
                    </a:cubicBezTo>
                    <a:cubicBezTo>
                      <a:pt x="722" y="21"/>
                      <a:pt x="725" y="23"/>
                      <a:pt x="733" y="22"/>
                    </a:cubicBezTo>
                    <a:cubicBezTo>
                      <a:pt x="734" y="26"/>
                      <a:pt x="729" y="27"/>
                      <a:pt x="727" y="25"/>
                    </a:cubicBezTo>
                    <a:cubicBezTo>
                      <a:pt x="729" y="29"/>
                      <a:pt x="733" y="30"/>
                      <a:pt x="738" y="31"/>
                    </a:cubicBezTo>
                    <a:cubicBezTo>
                      <a:pt x="742" y="23"/>
                      <a:pt x="753" y="28"/>
                      <a:pt x="756" y="29"/>
                    </a:cubicBezTo>
                    <a:cubicBezTo>
                      <a:pt x="757" y="32"/>
                      <a:pt x="755" y="37"/>
                      <a:pt x="759" y="36"/>
                    </a:cubicBezTo>
                    <a:cubicBezTo>
                      <a:pt x="757" y="23"/>
                      <a:pt x="781" y="35"/>
                      <a:pt x="791" y="32"/>
                    </a:cubicBezTo>
                    <a:cubicBezTo>
                      <a:pt x="794" y="20"/>
                      <a:pt x="776" y="27"/>
                      <a:pt x="775" y="19"/>
                    </a:cubicBezTo>
                    <a:cubicBezTo>
                      <a:pt x="779" y="20"/>
                      <a:pt x="786" y="25"/>
                      <a:pt x="785" y="16"/>
                    </a:cubicBezTo>
                    <a:cubicBezTo>
                      <a:pt x="791" y="18"/>
                      <a:pt x="790" y="26"/>
                      <a:pt x="799" y="25"/>
                    </a:cubicBezTo>
                    <a:cubicBezTo>
                      <a:pt x="799" y="31"/>
                      <a:pt x="792" y="29"/>
                      <a:pt x="791" y="34"/>
                    </a:cubicBezTo>
                    <a:cubicBezTo>
                      <a:pt x="791" y="37"/>
                      <a:pt x="797" y="35"/>
                      <a:pt x="799" y="36"/>
                    </a:cubicBezTo>
                    <a:cubicBezTo>
                      <a:pt x="799" y="44"/>
                      <a:pt x="796" y="59"/>
                      <a:pt x="813" y="52"/>
                    </a:cubicBezTo>
                    <a:cubicBezTo>
                      <a:pt x="810" y="46"/>
                      <a:pt x="810" y="39"/>
                      <a:pt x="805" y="36"/>
                    </a:cubicBezTo>
                    <a:cubicBezTo>
                      <a:pt x="809" y="35"/>
                      <a:pt x="811" y="38"/>
                      <a:pt x="813" y="29"/>
                    </a:cubicBezTo>
                    <a:cubicBezTo>
                      <a:pt x="819" y="30"/>
                      <a:pt x="827" y="30"/>
                      <a:pt x="834" y="34"/>
                    </a:cubicBezTo>
                    <a:cubicBezTo>
                      <a:pt x="837" y="36"/>
                      <a:pt x="844" y="31"/>
                      <a:pt x="842" y="39"/>
                    </a:cubicBezTo>
                    <a:cubicBezTo>
                      <a:pt x="848" y="30"/>
                      <a:pt x="869" y="41"/>
                      <a:pt x="878" y="36"/>
                    </a:cubicBezTo>
                    <a:cubicBezTo>
                      <a:pt x="882" y="36"/>
                      <a:pt x="879" y="42"/>
                      <a:pt x="880" y="45"/>
                    </a:cubicBezTo>
                    <a:cubicBezTo>
                      <a:pt x="886" y="47"/>
                      <a:pt x="880" y="38"/>
                      <a:pt x="886" y="40"/>
                    </a:cubicBezTo>
                    <a:cubicBezTo>
                      <a:pt x="885" y="44"/>
                      <a:pt x="884" y="49"/>
                      <a:pt x="878" y="48"/>
                    </a:cubicBezTo>
                    <a:cubicBezTo>
                      <a:pt x="878" y="52"/>
                      <a:pt x="881" y="53"/>
                      <a:pt x="883" y="54"/>
                    </a:cubicBezTo>
                    <a:cubicBezTo>
                      <a:pt x="889" y="54"/>
                      <a:pt x="887" y="48"/>
                      <a:pt x="894" y="49"/>
                    </a:cubicBezTo>
                    <a:cubicBezTo>
                      <a:pt x="892" y="45"/>
                      <a:pt x="891" y="45"/>
                      <a:pt x="886" y="46"/>
                    </a:cubicBezTo>
                    <a:cubicBezTo>
                      <a:pt x="890" y="38"/>
                      <a:pt x="895" y="44"/>
                      <a:pt x="906" y="43"/>
                    </a:cubicBezTo>
                    <a:cubicBezTo>
                      <a:pt x="908" y="46"/>
                      <a:pt x="905" y="48"/>
                      <a:pt x="907" y="52"/>
                    </a:cubicBezTo>
                    <a:cubicBezTo>
                      <a:pt x="910" y="53"/>
                      <a:pt x="910" y="51"/>
                      <a:pt x="912" y="51"/>
                    </a:cubicBezTo>
                    <a:cubicBezTo>
                      <a:pt x="904" y="45"/>
                      <a:pt x="924" y="45"/>
                      <a:pt x="921" y="55"/>
                    </a:cubicBezTo>
                    <a:cubicBezTo>
                      <a:pt x="923" y="53"/>
                      <a:pt x="927" y="50"/>
                      <a:pt x="926" y="57"/>
                    </a:cubicBezTo>
                    <a:cubicBezTo>
                      <a:pt x="929" y="55"/>
                      <a:pt x="931" y="51"/>
                      <a:pt x="938" y="52"/>
                    </a:cubicBezTo>
                    <a:cubicBezTo>
                      <a:pt x="936" y="57"/>
                      <a:pt x="949" y="55"/>
                      <a:pt x="956" y="57"/>
                    </a:cubicBezTo>
                    <a:cubicBezTo>
                      <a:pt x="960" y="58"/>
                      <a:pt x="962" y="62"/>
                      <a:pt x="965" y="63"/>
                    </a:cubicBezTo>
                    <a:cubicBezTo>
                      <a:pt x="973" y="65"/>
                      <a:pt x="979" y="64"/>
                      <a:pt x="985" y="68"/>
                    </a:cubicBezTo>
                    <a:cubicBezTo>
                      <a:pt x="987" y="69"/>
                      <a:pt x="987" y="71"/>
                      <a:pt x="987" y="74"/>
                    </a:cubicBezTo>
                    <a:cubicBezTo>
                      <a:pt x="989" y="74"/>
                      <a:pt x="990" y="73"/>
                      <a:pt x="990" y="71"/>
                    </a:cubicBezTo>
                    <a:cubicBezTo>
                      <a:pt x="1002" y="76"/>
                      <a:pt x="1016" y="79"/>
                      <a:pt x="1027" y="86"/>
                    </a:cubicBezTo>
                    <a:cubicBezTo>
                      <a:pt x="1030" y="87"/>
                      <a:pt x="1030" y="83"/>
                      <a:pt x="1034" y="84"/>
                    </a:cubicBezTo>
                    <a:cubicBezTo>
                      <a:pt x="1036" y="88"/>
                      <a:pt x="1043" y="90"/>
                      <a:pt x="1040" y="94"/>
                    </a:cubicBezTo>
                    <a:cubicBezTo>
                      <a:pt x="1057" y="93"/>
                      <a:pt x="1073" y="96"/>
                      <a:pt x="1083" y="110"/>
                    </a:cubicBezTo>
                    <a:cubicBezTo>
                      <a:pt x="1092" y="109"/>
                      <a:pt x="1094" y="115"/>
                      <a:pt x="1100" y="117"/>
                    </a:cubicBezTo>
                    <a:cubicBezTo>
                      <a:pt x="1098" y="119"/>
                      <a:pt x="1098" y="120"/>
                      <a:pt x="1100" y="123"/>
                    </a:cubicBezTo>
                    <a:cubicBezTo>
                      <a:pt x="1103" y="122"/>
                      <a:pt x="1098" y="117"/>
                      <a:pt x="1104" y="118"/>
                    </a:cubicBezTo>
                    <a:cubicBezTo>
                      <a:pt x="1105" y="121"/>
                      <a:pt x="1103" y="122"/>
                      <a:pt x="1103" y="124"/>
                    </a:cubicBezTo>
                    <a:cubicBezTo>
                      <a:pt x="1107" y="124"/>
                      <a:pt x="1109" y="123"/>
                      <a:pt x="1111" y="121"/>
                    </a:cubicBezTo>
                    <a:cubicBezTo>
                      <a:pt x="1116" y="123"/>
                      <a:pt x="1118" y="128"/>
                      <a:pt x="1126" y="127"/>
                    </a:cubicBezTo>
                    <a:cubicBezTo>
                      <a:pt x="1128" y="129"/>
                      <a:pt x="1128" y="131"/>
                      <a:pt x="1126" y="133"/>
                    </a:cubicBezTo>
                    <a:cubicBezTo>
                      <a:pt x="1132" y="130"/>
                      <a:pt x="1131" y="136"/>
                      <a:pt x="1137" y="133"/>
                    </a:cubicBezTo>
                    <a:cubicBezTo>
                      <a:pt x="1136" y="137"/>
                      <a:pt x="1139" y="137"/>
                      <a:pt x="1138" y="141"/>
                    </a:cubicBezTo>
                    <a:cubicBezTo>
                      <a:pt x="1128" y="141"/>
                      <a:pt x="1122" y="146"/>
                      <a:pt x="1121" y="155"/>
                    </a:cubicBezTo>
                    <a:cubicBezTo>
                      <a:pt x="1116" y="148"/>
                      <a:pt x="1110" y="171"/>
                      <a:pt x="1118" y="165"/>
                    </a:cubicBezTo>
                    <a:cubicBezTo>
                      <a:pt x="1118" y="169"/>
                      <a:pt x="1123" y="176"/>
                      <a:pt x="1129" y="179"/>
                    </a:cubicBezTo>
                    <a:cubicBezTo>
                      <a:pt x="1133" y="172"/>
                      <a:pt x="1125" y="165"/>
                      <a:pt x="1130" y="161"/>
                    </a:cubicBezTo>
                    <a:cubicBezTo>
                      <a:pt x="1135" y="158"/>
                      <a:pt x="1133" y="167"/>
                      <a:pt x="1138" y="168"/>
                    </a:cubicBezTo>
                    <a:cubicBezTo>
                      <a:pt x="1143" y="169"/>
                      <a:pt x="1139" y="161"/>
                      <a:pt x="1144" y="162"/>
                    </a:cubicBezTo>
                    <a:cubicBezTo>
                      <a:pt x="1142" y="167"/>
                      <a:pt x="1138" y="169"/>
                      <a:pt x="1140" y="178"/>
                    </a:cubicBezTo>
                    <a:cubicBezTo>
                      <a:pt x="1134" y="178"/>
                      <a:pt x="1134" y="184"/>
                      <a:pt x="1127" y="184"/>
                    </a:cubicBezTo>
                    <a:cubicBezTo>
                      <a:pt x="1128" y="191"/>
                      <a:pt x="1138" y="188"/>
                      <a:pt x="1137" y="194"/>
                    </a:cubicBezTo>
                    <a:cubicBezTo>
                      <a:pt x="1139" y="190"/>
                      <a:pt x="1142" y="191"/>
                      <a:pt x="1146" y="190"/>
                    </a:cubicBezTo>
                    <a:cubicBezTo>
                      <a:pt x="1145" y="188"/>
                      <a:pt x="1144" y="189"/>
                      <a:pt x="1144" y="190"/>
                    </a:cubicBezTo>
                    <a:cubicBezTo>
                      <a:pt x="1139" y="189"/>
                      <a:pt x="1148" y="184"/>
                      <a:pt x="1143" y="184"/>
                    </a:cubicBezTo>
                    <a:cubicBezTo>
                      <a:pt x="1143" y="179"/>
                      <a:pt x="1150" y="188"/>
                      <a:pt x="1149" y="181"/>
                    </a:cubicBezTo>
                    <a:cubicBezTo>
                      <a:pt x="1153" y="181"/>
                      <a:pt x="1152" y="186"/>
                      <a:pt x="1152" y="190"/>
                    </a:cubicBezTo>
                    <a:cubicBezTo>
                      <a:pt x="1157" y="187"/>
                      <a:pt x="1153" y="185"/>
                      <a:pt x="1156" y="181"/>
                    </a:cubicBezTo>
                    <a:cubicBezTo>
                      <a:pt x="1155" y="176"/>
                      <a:pt x="1152" y="179"/>
                      <a:pt x="1149" y="179"/>
                    </a:cubicBezTo>
                    <a:cubicBezTo>
                      <a:pt x="1152" y="174"/>
                      <a:pt x="1150" y="169"/>
                      <a:pt x="1143" y="170"/>
                    </a:cubicBezTo>
                    <a:cubicBezTo>
                      <a:pt x="1145" y="165"/>
                      <a:pt x="1152" y="165"/>
                      <a:pt x="1150" y="156"/>
                    </a:cubicBezTo>
                    <a:cubicBezTo>
                      <a:pt x="1147" y="152"/>
                      <a:pt x="1140" y="157"/>
                      <a:pt x="1135" y="156"/>
                    </a:cubicBezTo>
                    <a:cubicBezTo>
                      <a:pt x="1134" y="154"/>
                      <a:pt x="1133" y="152"/>
                      <a:pt x="1134" y="149"/>
                    </a:cubicBezTo>
                    <a:cubicBezTo>
                      <a:pt x="1136" y="155"/>
                      <a:pt x="1142" y="154"/>
                      <a:pt x="1143" y="147"/>
                    </a:cubicBezTo>
                    <a:cubicBezTo>
                      <a:pt x="1149" y="144"/>
                      <a:pt x="1153" y="156"/>
                      <a:pt x="1153" y="146"/>
                    </a:cubicBezTo>
                    <a:cubicBezTo>
                      <a:pt x="1156" y="146"/>
                      <a:pt x="1155" y="151"/>
                      <a:pt x="1159" y="150"/>
                    </a:cubicBezTo>
                    <a:cubicBezTo>
                      <a:pt x="1159" y="153"/>
                      <a:pt x="1154" y="152"/>
                      <a:pt x="1153" y="155"/>
                    </a:cubicBezTo>
                    <a:cubicBezTo>
                      <a:pt x="1153" y="156"/>
                      <a:pt x="1163" y="155"/>
                      <a:pt x="1164" y="153"/>
                    </a:cubicBezTo>
                    <a:cubicBezTo>
                      <a:pt x="1171" y="157"/>
                      <a:pt x="1167" y="162"/>
                      <a:pt x="1172" y="168"/>
                    </a:cubicBezTo>
                    <a:cubicBezTo>
                      <a:pt x="1174" y="168"/>
                      <a:pt x="1175" y="166"/>
                      <a:pt x="1175" y="162"/>
                    </a:cubicBezTo>
                    <a:cubicBezTo>
                      <a:pt x="1182" y="162"/>
                      <a:pt x="1182" y="162"/>
                      <a:pt x="1182" y="162"/>
                    </a:cubicBezTo>
                    <a:cubicBezTo>
                      <a:pt x="1181" y="169"/>
                      <a:pt x="1188" y="167"/>
                      <a:pt x="1187" y="173"/>
                    </a:cubicBezTo>
                    <a:cubicBezTo>
                      <a:pt x="1189" y="172"/>
                      <a:pt x="1189" y="170"/>
                      <a:pt x="1192" y="170"/>
                    </a:cubicBezTo>
                    <a:cubicBezTo>
                      <a:pt x="1193" y="174"/>
                      <a:pt x="1194" y="176"/>
                      <a:pt x="1199" y="176"/>
                    </a:cubicBezTo>
                    <a:cubicBezTo>
                      <a:pt x="1197" y="180"/>
                      <a:pt x="1197" y="186"/>
                      <a:pt x="1192" y="187"/>
                    </a:cubicBezTo>
                    <a:cubicBezTo>
                      <a:pt x="1192" y="190"/>
                      <a:pt x="1195" y="191"/>
                      <a:pt x="1195" y="194"/>
                    </a:cubicBezTo>
                    <a:cubicBezTo>
                      <a:pt x="1199" y="193"/>
                      <a:pt x="1196" y="188"/>
                      <a:pt x="1196" y="188"/>
                    </a:cubicBezTo>
                    <a:cubicBezTo>
                      <a:pt x="1197" y="187"/>
                      <a:pt x="1204" y="192"/>
                      <a:pt x="1201" y="185"/>
                    </a:cubicBezTo>
                    <a:cubicBezTo>
                      <a:pt x="1202" y="184"/>
                      <a:pt x="1204" y="185"/>
                      <a:pt x="1208" y="184"/>
                    </a:cubicBezTo>
                    <a:cubicBezTo>
                      <a:pt x="1208" y="192"/>
                      <a:pt x="1210" y="185"/>
                      <a:pt x="1214" y="185"/>
                    </a:cubicBezTo>
                    <a:cubicBezTo>
                      <a:pt x="1215" y="192"/>
                      <a:pt x="1219" y="195"/>
                      <a:pt x="1224" y="193"/>
                    </a:cubicBezTo>
                    <a:cubicBezTo>
                      <a:pt x="1224" y="195"/>
                      <a:pt x="1222" y="196"/>
                      <a:pt x="1222" y="197"/>
                    </a:cubicBezTo>
                    <a:cubicBezTo>
                      <a:pt x="1233" y="200"/>
                      <a:pt x="1238" y="208"/>
                      <a:pt x="1237" y="217"/>
                    </a:cubicBezTo>
                    <a:cubicBezTo>
                      <a:pt x="1239" y="217"/>
                      <a:pt x="1239" y="214"/>
                      <a:pt x="1237" y="214"/>
                    </a:cubicBezTo>
                    <a:cubicBezTo>
                      <a:pt x="1239" y="209"/>
                      <a:pt x="1247" y="221"/>
                      <a:pt x="1247" y="213"/>
                    </a:cubicBezTo>
                    <a:cubicBezTo>
                      <a:pt x="1252" y="215"/>
                      <a:pt x="1246" y="221"/>
                      <a:pt x="1248" y="228"/>
                    </a:cubicBezTo>
                    <a:cubicBezTo>
                      <a:pt x="1252" y="229"/>
                      <a:pt x="1252" y="226"/>
                      <a:pt x="1256" y="226"/>
                    </a:cubicBezTo>
                    <a:cubicBezTo>
                      <a:pt x="1255" y="225"/>
                      <a:pt x="1254" y="223"/>
                      <a:pt x="1254" y="220"/>
                    </a:cubicBezTo>
                    <a:cubicBezTo>
                      <a:pt x="1258" y="224"/>
                      <a:pt x="1262" y="238"/>
                      <a:pt x="1253" y="237"/>
                    </a:cubicBezTo>
                    <a:cubicBezTo>
                      <a:pt x="1254" y="231"/>
                      <a:pt x="1245" y="230"/>
                      <a:pt x="1245" y="234"/>
                    </a:cubicBezTo>
                    <a:cubicBezTo>
                      <a:pt x="1243" y="226"/>
                      <a:pt x="1234" y="225"/>
                      <a:pt x="1234" y="214"/>
                    </a:cubicBezTo>
                    <a:cubicBezTo>
                      <a:pt x="1227" y="216"/>
                      <a:pt x="1226" y="212"/>
                      <a:pt x="1224" y="207"/>
                    </a:cubicBezTo>
                    <a:cubicBezTo>
                      <a:pt x="1219" y="208"/>
                      <a:pt x="1214" y="210"/>
                      <a:pt x="1214" y="216"/>
                    </a:cubicBezTo>
                    <a:cubicBezTo>
                      <a:pt x="1214" y="223"/>
                      <a:pt x="1225" y="226"/>
                      <a:pt x="1216" y="230"/>
                    </a:cubicBezTo>
                    <a:cubicBezTo>
                      <a:pt x="1222" y="231"/>
                      <a:pt x="1220" y="234"/>
                      <a:pt x="1219" y="240"/>
                    </a:cubicBezTo>
                    <a:cubicBezTo>
                      <a:pt x="1222" y="242"/>
                      <a:pt x="1224" y="245"/>
                      <a:pt x="1227" y="246"/>
                    </a:cubicBezTo>
                    <a:cubicBezTo>
                      <a:pt x="1233" y="245"/>
                      <a:pt x="1228" y="233"/>
                      <a:pt x="1237" y="234"/>
                    </a:cubicBezTo>
                    <a:cubicBezTo>
                      <a:pt x="1237" y="238"/>
                      <a:pt x="1235" y="239"/>
                      <a:pt x="1237" y="242"/>
                    </a:cubicBezTo>
                    <a:cubicBezTo>
                      <a:pt x="1252" y="232"/>
                      <a:pt x="1249" y="262"/>
                      <a:pt x="1260" y="265"/>
                    </a:cubicBezTo>
                    <a:cubicBezTo>
                      <a:pt x="1257" y="256"/>
                      <a:pt x="1272" y="256"/>
                      <a:pt x="1271" y="245"/>
                    </a:cubicBezTo>
                    <a:cubicBezTo>
                      <a:pt x="1268" y="244"/>
                      <a:pt x="1268" y="246"/>
                      <a:pt x="1269" y="246"/>
                    </a:cubicBezTo>
                    <a:cubicBezTo>
                      <a:pt x="1267" y="249"/>
                      <a:pt x="1261" y="248"/>
                      <a:pt x="1260" y="252"/>
                    </a:cubicBezTo>
                    <a:cubicBezTo>
                      <a:pt x="1260" y="255"/>
                      <a:pt x="1259" y="243"/>
                      <a:pt x="1256" y="240"/>
                    </a:cubicBezTo>
                    <a:cubicBezTo>
                      <a:pt x="1256" y="237"/>
                      <a:pt x="1264" y="245"/>
                      <a:pt x="1259" y="239"/>
                    </a:cubicBezTo>
                    <a:cubicBezTo>
                      <a:pt x="1259" y="236"/>
                      <a:pt x="1271" y="239"/>
                      <a:pt x="1266" y="242"/>
                    </a:cubicBezTo>
                    <a:cubicBezTo>
                      <a:pt x="1272" y="243"/>
                      <a:pt x="1269" y="236"/>
                      <a:pt x="1274" y="237"/>
                    </a:cubicBezTo>
                    <a:cubicBezTo>
                      <a:pt x="1278" y="242"/>
                      <a:pt x="1279" y="250"/>
                      <a:pt x="1288" y="249"/>
                    </a:cubicBezTo>
                    <a:cubicBezTo>
                      <a:pt x="1289" y="257"/>
                      <a:pt x="1296" y="260"/>
                      <a:pt x="1302" y="263"/>
                    </a:cubicBezTo>
                    <a:cubicBezTo>
                      <a:pt x="1300" y="267"/>
                      <a:pt x="1304" y="275"/>
                      <a:pt x="1309" y="277"/>
                    </a:cubicBezTo>
                    <a:cubicBezTo>
                      <a:pt x="1306" y="282"/>
                      <a:pt x="1299" y="283"/>
                      <a:pt x="1302" y="294"/>
                    </a:cubicBezTo>
                    <a:cubicBezTo>
                      <a:pt x="1300" y="293"/>
                      <a:pt x="1300" y="291"/>
                      <a:pt x="1298" y="291"/>
                    </a:cubicBezTo>
                    <a:cubicBezTo>
                      <a:pt x="1297" y="286"/>
                      <a:pt x="1301" y="286"/>
                      <a:pt x="1302" y="283"/>
                    </a:cubicBezTo>
                    <a:cubicBezTo>
                      <a:pt x="1302" y="279"/>
                      <a:pt x="1299" y="278"/>
                      <a:pt x="1298" y="275"/>
                    </a:cubicBezTo>
                    <a:cubicBezTo>
                      <a:pt x="1294" y="279"/>
                      <a:pt x="1290" y="283"/>
                      <a:pt x="1283" y="285"/>
                    </a:cubicBezTo>
                    <a:cubicBezTo>
                      <a:pt x="1284" y="286"/>
                      <a:pt x="1286" y="286"/>
                      <a:pt x="1286" y="285"/>
                    </a:cubicBezTo>
                    <a:cubicBezTo>
                      <a:pt x="1289" y="292"/>
                      <a:pt x="1290" y="307"/>
                      <a:pt x="1297" y="312"/>
                    </a:cubicBezTo>
                    <a:cubicBezTo>
                      <a:pt x="1299" y="310"/>
                      <a:pt x="1303" y="311"/>
                      <a:pt x="1303" y="307"/>
                    </a:cubicBezTo>
                    <a:cubicBezTo>
                      <a:pt x="1304" y="315"/>
                      <a:pt x="1312" y="310"/>
                      <a:pt x="1317" y="312"/>
                    </a:cubicBezTo>
                    <a:cubicBezTo>
                      <a:pt x="1318" y="310"/>
                      <a:pt x="1314" y="306"/>
                      <a:pt x="1321" y="304"/>
                    </a:cubicBezTo>
                    <a:cubicBezTo>
                      <a:pt x="1320" y="295"/>
                      <a:pt x="1312" y="291"/>
                      <a:pt x="1311" y="281"/>
                    </a:cubicBezTo>
                    <a:cubicBezTo>
                      <a:pt x="1316" y="282"/>
                      <a:pt x="1317" y="287"/>
                      <a:pt x="1318" y="292"/>
                    </a:cubicBezTo>
                    <a:cubicBezTo>
                      <a:pt x="1321" y="292"/>
                      <a:pt x="1322" y="290"/>
                      <a:pt x="1324" y="291"/>
                    </a:cubicBezTo>
                    <a:cubicBezTo>
                      <a:pt x="1322" y="295"/>
                      <a:pt x="1328" y="300"/>
                      <a:pt x="1324" y="301"/>
                    </a:cubicBezTo>
                    <a:cubicBezTo>
                      <a:pt x="1336" y="308"/>
                      <a:pt x="1351" y="318"/>
                      <a:pt x="1349" y="333"/>
                    </a:cubicBezTo>
                    <a:cubicBezTo>
                      <a:pt x="1354" y="329"/>
                      <a:pt x="1356" y="332"/>
                      <a:pt x="1361" y="335"/>
                    </a:cubicBezTo>
                    <a:cubicBezTo>
                      <a:pt x="1364" y="342"/>
                      <a:pt x="1357" y="349"/>
                      <a:pt x="1367" y="349"/>
                    </a:cubicBezTo>
                    <a:cubicBezTo>
                      <a:pt x="1368" y="352"/>
                      <a:pt x="1366" y="353"/>
                      <a:pt x="1366" y="355"/>
                    </a:cubicBezTo>
                    <a:cubicBezTo>
                      <a:pt x="1367" y="359"/>
                      <a:pt x="1369" y="350"/>
                      <a:pt x="1372" y="355"/>
                    </a:cubicBezTo>
                    <a:cubicBezTo>
                      <a:pt x="1372" y="358"/>
                      <a:pt x="1374" y="368"/>
                      <a:pt x="1379" y="364"/>
                    </a:cubicBezTo>
                    <a:cubicBezTo>
                      <a:pt x="1380" y="368"/>
                      <a:pt x="1377" y="367"/>
                      <a:pt x="1378" y="372"/>
                    </a:cubicBezTo>
                    <a:cubicBezTo>
                      <a:pt x="1383" y="375"/>
                      <a:pt x="1391" y="380"/>
                      <a:pt x="1387" y="387"/>
                    </a:cubicBezTo>
                    <a:cubicBezTo>
                      <a:pt x="1390" y="390"/>
                      <a:pt x="1394" y="397"/>
                      <a:pt x="1392" y="401"/>
                    </a:cubicBezTo>
                    <a:cubicBezTo>
                      <a:pt x="1391" y="405"/>
                      <a:pt x="1396" y="397"/>
                      <a:pt x="1396" y="402"/>
                    </a:cubicBezTo>
                    <a:cubicBezTo>
                      <a:pt x="1399" y="408"/>
                      <a:pt x="1391" y="403"/>
                      <a:pt x="1392" y="407"/>
                    </a:cubicBezTo>
                    <a:cubicBezTo>
                      <a:pt x="1390" y="403"/>
                      <a:pt x="1387" y="399"/>
                      <a:pt x="1386" y="395"/>
                    </a:cubicBezTo>
                    <a:cubicBezTo>
                      <a:pt x="1384" y="395"/>
                      <a:pt x="1384" y="398"/>
                      <a:pt x="1381" y="398"/>
                    </a:cubicBezTo>
                    <a:cubicBezTo>
                      <a:pt x="1380" y="393"/>
                      <a:pt x="1384" y="393"/>
                      <a:pt x="1381" y="390"/>
                    </a:cubicBezTo>
                    <a:cubicBezTo>
                      <a:pt x="1378" y="392"/>
                      <a:pt x="1379" y="403"/>
                      <a:pt x="1386" y="401"/>
                    </a:cubicBezTo>
                    <a:cubicBezTo>
                      <a:pt x="1384" y="405"/>
                      <a:pt x="1378" y="405"/>
                      <a:pt x="1375" y="408"/>
                    </a:cubicBezTo>
                    <a:cubicBezTo>
                      <a:pt x="1378" y="416"/>
                      <a:pt x="1373" y="414"/>
                      <a:pt x="1370" y="419"/>
                    </a:cubicBezTo>
                    <a:cubicBezTo>
                      <a:pt x="1371" y="424"/>
                      <a:pt x="1375" y="426"/>
                      <a:pt x="1378" y="428"/>
                    </a:cubicBezTo>
                    <a:cubicBezTo>
                      <a:pt x="1378" y="425"/>
                      <a:pt x="1376" y="422"/>
                      <a:pt x="1382" y="427"/>
                    </a:cubicBezTo>
                    <a:cubicBezTo>
                      <a:pt x="1379" y="419"/>
                      <a:pt x="1388" y="415"/>
                      <a:pt x="1390" y="408"/>
                    </a:cubicBezTo>
                    <a:cubicBezTo>
                      <a:pt x="1393" y="408"/>
                      <a:pt x="1390" y="413"/>
                      <a:pt x="1390" y="413"/>
                    </a:cubicBezTo>
                    <a:cubicBezTo>
                      <a:pt x="1390" y="413"/>
                      <a:pt x="1391" y="412"/>
                      <a:pt x="1392" y="411"/>
                    </a:cubicBezTo>
                    <a:cubicBezTo>
                      <a:pt x="1395" y="411"/>
                      <a:pt x="1391" y="415"/>
                      <a:pt x="1389" y="414"/>
                    </a:cubicBezTo>
                    <a:cubicBezTo>
                      <a:pt x="1388" y="419"/>
                      <a:pt x="1391" y="420"/>
                      <a:pt x="1392" y="424"/>
                    </a:cubicBezTo>
                    <a:cubicBezTo>
                      <a:pt x="1395" y="422"/>
                      <a:pt x="1396" y="416"/>
                      <a:pt x="1401" y="416"/>
                    </a:cubicBezTo>
                    <a:cubicBezTo>
                      <a:pt x="1395" y="414"/>
                      <a:pt x="1398" y="416"/>
                      <a:pt x="1396" y="408"/>
                    </a:cubicBezTo>
                    <a:cubicBezTo>
                      <a:pt x="1401" y="410"/>
                      <a:pt x="1408" y="414"/>
                      <a:pt x="1410" y="417"/>
                    </a:cubicBezTo>
                    <a:cubicBezTo>
                      <a:pt x="1411" y="420"/>
                      <a:pt x="1408" y="422"/>
                      <a:pt x="1408" y="422"/>
                    </a:cubicBezTo>
                    <a:cubicBezTo>
                      <a:pt x="1409" y="423"/>
                      <a:pt x="1412" y="425"/>
                      <a:pt x="1412" y="425"/>
                    </a:cubicBezTo>
                    <a:cubicBezTo>
                      <a:pt x="1411" y="427"/>
                      <a:pt x="1402" y="437"/>
                      <a:pt x="1404" y="440"/>
                    </a:cubicBezTo>
                    <a:cubicBezTo>
                      <a:pt x="1408" y="442"/>
                      <a:pt x="1411" y="444"/>
                      <a:pt x="1413" y="448"/>
                    </a:cubicBezTo>
                    <a:cubicBezTo>
                      <a:pt x="1417" y="445"/>
                      <a:pt x="1409" y="441"/>
                      <a:pt x="1407" y="439"/>
                    </a:cubicBezTo>
                    <a:cubicBezTo>
                      <a:pt x="1408" y="437"/>
                      <a:pt x="1411" y="436"/>
                      <a:pt x="1412" y="433"/>
                    </a:cubicBezTo>
                    <a:cubicBezTo>
                      <a:pt x="1415" y="440"/>
                      <a:pt x="1415" y="440"/>
                      <a:pt x="1418" y="451"/>
                    </a:cubicBezTo>
                    <a:cubicBezTo>
                      <a:pt x="1413" y="452"/>
                      <a:pt x="1409" y="455"/>
                      <a:pt x="1405" y="457"/>
                    </a:cubicBezTo>
                    <a:cubicBezTo>
                      <a:pt x="1405" y="463"/>
                      <a:pt x="1407" y="471"/>
                      <a:pt x="1402" y="472"/>
                    </a:cubicBezTo>
                    <a:cubicBezTo>
                      <a:pt x="1402" y="477"/>
                      <a:pt x="1406" y="477"/>
                      <a:pt x="1408" y="479"/>
                    </a:cubicBezTo>
                    <a:cubicBezTo>
                      <a:pt x="1412" y="478"/>
                      <a:pt x="1411" y="471"/>
                      <a:pt x="1415" y="475"/>
                    </a:cubicBezTo>
                    <a:cubicBezTo>
                      <a:pt x="1409" y="465"/>
                      <a:pt x="1420" y="466"/>
                      <a:pt x="1421" y="457"/>
                    </a:cubicBezTo>
                    <a:cubicBezTo>
                      <a:pt x="1424" y="460"/>
                      <a:pt x="1426" y="456"/>
                      <a:pt x="1428" y="459"/>
                    </a:cubicBezTo>
                    <a:cubicBezTo>
                      <a:pt x="1428" y="462"/>
                      <a:pt x="1429" y="466"/>
                      <a:pt x="1427" y="468"/>
                    </a:cubicBezTo>
                    <a:cubicBezTo>
                      <a:pt x="1432" y="473"/>
                      <a:pt x="1434" y="474"/>
                      <a:pt x="1434" y="485"/>
                    </a:cubicBezTo>
                    <a:cubicBezTo>
                      <a:pt x="1435" y="487"/>
                      <a:pt x="1437" y="488"/>
                      <a:pt x="1441" y="488"/>
                    </a:cubicBezTo>
                    <a:cubicBezTo>
                      <a:pt x="1438" y="498"/>
                      <a:pt x="1449" y="501"/>
                      <a:pt x="1445" y="508"/>
                    </a:cubicBezTo>
                    <a:cubicBezTo>
                      <a:pt x="1448" y="508"/>
                      <a:pt x="1448" y="506"/>
                      <a:pt x="1451" y="506"/>
                    </a:cubicBezTo>
                    <a:cubicBezTo>
                      <a:pt x="1447" y="510"/>
                      <a:pt x="1449" y="520"/>
                      <a:pt x="1454" y="520"/>
                    </a:cubicBezTo>
                    <a:cubicBezTo>
                      <a:pt x="1451" y="533"/>
                      <a:pt x="1460" y="540"/>
                      <a:pt x="1466" y="549"/>
                    </a:cubicBezTo>
                    <a:cubicBezTo>
                      <a:pt x="1461" y="554"/>
                      <a:pt x="1473" y="558"/>
                      <a:pt x="1465" y="566"/>
                    </a:cubicBezTo>
                    <a:cubicBezTo>
                      <a:pt x="1466" y="568"/>
                      <a:pt x="1468" y="568"/>
                      <a:pt x="1468" y="570"/>
                    </a:cubicBezTo>
                    <a:cubicBezTo>
                      <a:pt x="1473" y="571"/>
                      <a:pt x="1469" y="563"/>
                      <a:pt x="1474" y="564"/>
                    </a:cubicBezTo>
                    <a:cubicBezTo>
                      <a:pt x="1471" y="568"/>
                      <a:pt x="1476" y="572"/>
                      <a:pt x="1471" y="575"/>
                    </a:cubicBezTo>
                    <a:cubicBezTo>
                      <a:pt x="1480" y="582"/>
                      <a:pt x="1481" y="595"/>
                      <a:pt x="1479" y="605"/>
                    </a:cubicBezTo>
                    <a:cubicBezTo>
                      <a:pt x="1476" y="606"/>
                      <a:pt x="1476" y="604"/>
                      <a:pt x="1474" y="604"/>
                    </a:cubicBezTo>
                    <a:cubicBezTo>
                      <a:pt x="1471" y="609"/>
                      <a:pt x="1475" y="612"/>
                      <a:pt x="1473" y="619"/>
                    </a:cubicBezTo>
                    <a:cubicBezTo>
                      <a:pt x="1480" y="621"/>
                      <a:pt x="1477" y="611"/>
                      <a:pt x="1483" y="611"/>
                    </a:cubicBezTo>
                    <a:cubicBezTo>
                      <a:pt x="1485" y="617"/>
                      <a:pt x="1484" y="620"/>
                      <a:pt x="1488" y="625"/>
                    </a:cubicBezTo>
                    <a:cubicBezTo>
                      <a:pt x="1486" y="626"/>
                      <a:pt x="1482" y="626"/>
                      <a:pt x="1480" y="630"/>
                    </a:cubicBezTo>
                    <a:cubicBezTo>
                      <a:pt x="1486" y="632"/>
                      <a:pt x="1490" y="633"/>
                      <a:pt x="1486" y="640"/>
                    </a:cubicBezTo>
                    <a:cubicBezTo>
                      <a:pt x="1491" y="642"/>
                      <a:pt x="1488" y="635"/>
                      <a:pt x="1492" y="637"/>
                    </a:cubicBezTo>
                    <a:cubicBezTo>
                      <a:pt x="1488" y="643"/>
                      <a:pt x="1487" y="647"/>
                      <a:pt x="1480" y="647"/>
                    </a:cubicBezTo>
                    <a:cubicBezTo>
                      <a:pt x="1482" y="642"/>
                      <a:pt x="1475" y="644"/>
                      <a:pt x="1476" y="640"/>
                    </a:cubicBezTo>
                    <a:cubicBezTo>
                      <a:pt x="1474" y="645"/>
                      <a:pt x="1467" y="643"/>
                      <a:pt x="1463" y="642"/>
                    </a:cubicBezTo>
                    <a:cubicBezTo>
                      <a:pt x="1464" y="636"/>
                      <a:pt x="1463" y="637"/>
                      <a:pt x="1465" y="633"/>
                    </a:cubicBezTo>
                    <a:cubicBezTo>
                      <a:pt x="1463" y="632"/>
                      <a:pt x="1457" y="631"/>
                      <a:pt x="1454" y="628"/>
                    </a:cubicBezTo>
                    <a:cubicBezTo>
                      <a:pt x="1453" y="628"/>
                      <a:pt x="1453" y="630"/>
                      <a:pt x="1451" y="630"/>
                    </a:cubicBezTo>
                    <a:cubicBezTo>
                      <a:pt x="1451" y="642"/>
                      <a:pt x="1454" y="645"/>
                      <a:pt x="1459" y="654"/>
                    </a:cubicBezTo>
                    <a:cubicBezTo>
                      <a:pt x="1454" y="652"/>
                      <a:pt x="1455" y="657"/>
                      <a:pt x="1453" y="657"/>
                    </a:cubicBezTo>
                    <a:cubicBezTo>
                      <a:pt x="1453" y="659"/>
                      <a:pt x="1457" y="658"/>
                      <a:pt x="1459" y="659"/>
                    </a:cubicBezTo>
                    <a:cubicBezTo>
                      <a:pt x="1461" y="657"/>
                      <a:pt x="1462" y="653"/>
                      <a:pt x="1465" y="651"/>
                    </a:cubicBezTo>
                    <a:cubicBezTo>
                      <a:pt x="1471" y="655"/>
                      <a:pt x="1477" y="648"/>
                      <a:pt x="1485" y="650"/>
                    </a:cubicBezTo>
                    <a:cubicBezTo>
                      <a:pt x="1483" y="658"/>
                      <a:pt x="1488" y="659"/>
                      <a:pt x="1489" y="665"/>
                    </a:cubicBezTo>
                    <a:cubicBezTo>
                      <a:pt x="1497" y="660"/>
                      <a:pt x="1494" y="671"/>
                      <a:pt x="1500" y="671"/>
                    </a:cubicBezTo>
                    <a:cubicBezTo>
                      <a:pt x="1500" y="672"/>
                      <a:pt x="1499" y="672"/>
                      <a:pt x="1499" y="672"/>
                    </a:cubicBezTo>
                    <a:cubicBezTo>
                      <a:pt x="1499" y="676"/>
                      <a:pt x="1499" y="676"/>
                      <a:pt x="1499" y="676"/>
                    </a:cubicBezTo>
                    <a:cubicBezTo>
                      <a:pt x="1496" y="674"/>
                      <a:pt x="1488" y="676"/>
                      <a:pt x="1485" y="679"/>
                    </a:cubicBezTo>
                    <a:cubicBezTo>
                      <a:pt x="1483" y="683"/>
                      <a:pt x="1488" y="681"/>
                      <a:pt x="1491" y="682"/>
                    </a:cubicBezTo>
                    <a:cubicBezTo>
                      <a:pt x="1491" y="683"/>
                      <a:pt x="1490" y="683"/>
                      <a:pt x="1489" y="683"/>
                    </a:cubicBezTo>
                    <a:cubicBezTo>
                      <a:pt x="1489" y="686"/>
                      <a:pt x="1489" y="686"/>
                      <a:pt x="1489" y="686"/>
                    </a:cubicBezTo>
                    <a:cubicBezTo>
                      <a:pt x="1481" y="686"/>
                      <a:pt x="1485" y="674"/>
                      <a:pt x="1476" y="676"/>
                    </a:cubicBezTo>
                    <a:cubicBezTo>
                      <a:pt x="1476" y="672"/>
                      <a:pt x="1480" y="672"/>
                      <a:pt x="1482" y="674"/>
                    </a:cubicBezTo>
                    <a:cubicBezTo>
                      <a:pt x="1483" y="669"/>
                      <a:pt x="1477" y="669"/>
                      <a:pt x="1473" y="669"/>
                    </a:cubicBezTo>
                    <a:cubicBezTo>
                      <a:pt x="1472" y="675"/>
                      <a:pt x="1475" y="677"/>
                      <a:pt x="1474" y="683"/>
                    </a:cubicBezTo>
                    <a:cubicBezTo>
                      <a:pt x="1469" y="682"/>
                      <a:pt x="1467" y="682"/>
                      <a:pt x="1470" y="677"/>
                    </a:cubicBezTo>
                    <a:cubicBezTo>
                      <a:pt x="1467" y="678"/>
                      <a:pt x="1466" y="679"/>
                      <a:pt x="1465" y="682"/>
                    </a:cubicBezTo>
                    <a:cubicBezTo>
                      <a:pt x="1464" y="702"/>
                      <a:pt x="1477" y="711"/>
                      <a:pt x="1494" y="700"/>
                    </a:cubicBezTo>
                    <a:cubicBezTo>
                      <a:pt x="1494" y="705"/>
                      <a:pt x="1494" y="705"/>
                      <a:pt x="1494" y="705"/>
                    </a:cubicBezTo>
                    <a:cubicBezTo>
                      <a:pt x="1497" y="705"/>
                      <a:pt x="1499" y="703"/>
                      <a:pt x="1499" y="700"/>
                    </a:cubicBezTo>
                    <a:cubicBezTo>
                      <a:pt x="1501" y="700"/>
                      <a:pt x="1501" y="706"/>
                      <a:pt x="1502" y="700"/>
                    </a:cubicBezTo>
                    <a:cubicBezTo>
                      <a:pt x="1509" y="703"/>
                      <a:pt x="1503" y="711"/>
                      <a:pt x="1508" y="717"/>
                    </a:cubicBezTo>
                    <a:cubicBezTo>
                      <a:pt x="1502" y="722"/>
                      <a:pt x="1489" y="732"/>
                      <a:pt x="1486" y="720"/>
                    </a:cubicBezTo>
                    <a:cubicBezTo>
                      <a:pt x="1488" y="720"/>
                      <a:pt x="1487" y="723"/>
                      <a:pt x="1489" y="723"/>
                    </a:cubicBezTo>
                    <a:cubicBezTo>
                      <a:pt x="1487" y="710"/>
                      <a:pt x="1461" y="721"/>
                      <a:pt x="1456" y="711"/>
                    </a:cubicBezTo>
                    <a:cubicBezTo>
                      <a:pt x="1455" y="711"/>
                      <a:pt x="1454" y="712"/>
                      <a:pt x="1453" y="712"/>
                    </a:cubicBezTo>
                    <a:cubicBezTo>
                      <a:pt x="1453" y="715"/>
                      <a:pt x="1456" y="716"/>
                      <a:pt x="1456" y="720"/>
                    </a:cubicBezTo>
                    <a:cubicBezTo>
                      <a:pt x="1458" y="720"/>
                      <a:pt x="1460" y="720"/>
                      <a:pt x="1460" y="718"/>
                    </a:cubicBezTo>
                    <a:cubicBezTo>
                      <a:pt x="1469" y="728"/>
                      <a:pt x="1472" y="740"/>
                      <a:pt x="1489" y="738"/>
                    </a:cubicBezTo>
                    <a:cubicBezTo>
                      <a:pt x="1491" y="738"/>
                      <a:pt x="1491" y="736"/>
                      <a:pt x="1491" y="735"/>
                    </a:cubicBezTo>
                    <a:cubicBezTo>
                      <a:pt x="1495" y="736"/>
                      <a:pt x="1498" y="737"/>
                      <a:pt x="1503" y="737"/>
                    </a:cubicBezTo>
                    <a:cubicBezTo>
                      <a:pt x="1509" y="745"/>
                      <a:pt x="1503" y="751"/>
                      <a:pt x="1503" y="758"/>
                    </a:cubicBezTo>
                    <a:cubicBezTo>
                      <a:pt x="1501" y="758"/>
                      <a:pt x="1502" y="757"/>
                      <a:pt x="1503" y="757"/>
                    </a:cubicBezTo>
                    <a:cubicBezTo>
                      <a:pt x="1503" y="755"/>
                      <a:pt x="1500" y="755"/>
                      <a:pt x="1500" y="753"/>
                    </a:cubicBezTo>
                    <a:cubicBezTo>
                      <a:pt x="1494" y="755"/>
                      <a:pt x="1501" y="761"/>
                      <a:pt x="1497" y="764"/>
                    </a:cubicBezTo>
                    <a:cubicBezTo>
                      <a:pt x="1499" y="769"/>
                      <a:pt x="1505" y="762"/>
                      <a:pt x="1506" y="766"/>
                    </a:cubicBezTo>
                    <a:cubicBezTo>
                      <a:pt x="1506" y="770"/>
                      <a:pt x="1504" y="772"/>
                      <a:pt x="1500" y="772"/>
                    </a:cubicBezTo>
                    <a:cubicBezTo>
                      <a:pt x="1501" y="776"/>
                      <a:pt x="1503" y="779"/>
                      <a:pt x="1506" y="781"/>
                    </a:cubicBezTo>
                    <a:cubicBezTo>
                      <a:pt x="1504" y="784"/>
                      <a:pt x="1498" y="791"/>
                      <a:pt x="1506" y="793"/>
                    </a:cubicBezTo>
                    <a:cubicBezTo>
                      <a:pt x="1506" y="797"/>
                      <a:pt x="1503" y="801"/>
                      <a:pt x="1500" y="798"/>
                    </a:cubicBezTo>
                    <a:cubicBezTo>
                      <a:pt x="1503" y="802"/>
                      <a:pt x="1508" y="811"/>
                      <a:pt x="1500" y="813"/>
                    </a:cubicBezTo>
                    <a:cubicBezTo>
                      <a:pt x="1501" y="817"/>
                      <a:pt x="1505" y="818"/>
                      <a:pt x="1506" y="822"/>
                    </a:cubicBezTo>
                    <a:cubicBezTo>
                      <a:pt x="1507" y="828"/>
                      <a:pt x="1501" y="828"/>
                      <a:pt x="1500" y="831"/>
                    </a:cubicBezTo>
                    <a:cubicBezTo>
                      <a:pt x="1498" y="831"/>
                      <a:pt x="1500" y="827"/>
                      <a:pt x="1497" y="827"/>
                    </a:cubicBezTo>
                    <a:cubicBezTo>
                      <a:pt x="1493" y="827"/>
                      <a:pt x="1499" y="829"/>
                      <a:pt x="1497" y="833"/>
                    </a:cubicBezTo>
                    <a:cubicBezTo>
                      <a:pt x="1502" y="834"/>
                      <a:pt x="1500" y="834"/>
                      <a:pt x="1505" y="833"/>
                    </a:cubicBezTo>
                    <a:cubicBezTo>
                      <a:pt x="1510" y="843"/>
                      <a:pt x="1504" y="852"/>
                      <a:pt x="1503" y="860"/>
                    </a:cubicBezTo>
                    <a:cubicBezTo>
                      <a:pt x="1503" y="867"/>
                      <a:pt x="1505" y="873"/>
                      <a:pt x="1505" y="879"/>
                    </a:cubicBezTo>
                    <a:cubicBezTo>
                      <a:pt x="1504" y="888"/>
                      <a:pt x="1497" y="896"/>
                      <a:pt x="1503" y="906"/>
                    </a:cubicBezTo>
                    <a:cubicBezTo>
                      <a:pt x="1493" y="907"/>
                      <a:pt x="1502" y="918"/>
                      <a:pt x="1494" y="918"/>
                    </a:cubicBezTo>
                    <a:cubicBezTo>
                      <a:pt x="1493" y="923"/>
                      <a:pt x="1497" y="921"/>
                      <a:pt x="1497" y="925"/>
                    </a:cubicBezTo>
                    <a:cubicBezTo>
                      <a:pt x="1492" y="938"/>
                      <a:pt x="1492" y="941"/>
                      <a:pt x="1491" y="957"/>
                    </a:cubicBezTo>
                    <a:cubicBezTo>
                      <a:pt x="1490" y="957"/>
                      <a:pt x="1488" y="958"/>
                      <a:pt x="1486" y="958"/>
                    </a:cubicBezTo>
                    <a:cubicBezTo>
                      <a:pt x="1488" y="961"/>
                      <a:pt x="1491" y="963"/>
                      <a:pt x="1491" y="967"/>
                    </a:cubicBezTo>
                    <a:cubicBezTo>
                      <a:pt x="1488" y="967"/>
                      <a:pt x="1489" y="971"/>
                      <a:pt x="1485" y="970"/>
                    </a:cubicBezTo>
                    <a:cubicBezTo>
                      <a:pt x="1490" y="974"/>
                      <a:pt x="1486" y="978"/>
                      <a:pt x="1488" y="984"/>
                    </a:cubicBezTo>
                    <a:cubicBezTo>
                      <a:pt x="1478" y="984"/>
                      <a:pt x="1471" y="999"/>
                      <a:pt x="1479" y="999"/>
                    </a:cubicBezTo>
                    <a:cubicBezTo>
                      <a:pt x="1477" y="1005"/>
                      <a:pt x="1476" y="1002"/>
                      <a:pt x="1477" y="1009"/>
                    </a:cubicBezTo>
                    <a:cubicBezTo>
                      <a:pt x="1475" y="1009"/>
                      <a:pt x="1475" y="1007"/>
                      <a:pt x="1473" y="1007"/>
                    </a:cubicBezTo>
                    <a:cubicBezTo>
                      <a:pt x="1468" y="1008"/>
                      <a:pt x="1477" y="1010"/>
                      <a:pt x="1474" y="1015"/>
                    </a:cubicBezTo>
                    <a:cubicBezTo>
                      <a:pt x="1468" y="1013"/>
                      <a:pt x="1468" y="1018"/>
                      <a:pt x="1463" y="1018"/>
                    </a:cubicBezTo>
                    <a:cubicBezTo>
                      <a:pt x="1465" y="1026"/>
                      <a:pt x="1470" y="1020"/>
                      <a:pt x="1476" y="1019"/>
                    </a:cubicBezTo>
                    <a:cubicBezTo>
                      <a:pt x="1474" y="1025"/>
                      <a:pt x="1467" y="1024"/>
                      <a:pt x="1468" y="1033"/>
                    </a:cubicBezTo>
                    <a:cubicBezTo>
                      <a:pt x="1459" y="1036"/>
                      <a:pt x="1453" y="1042"/>
                      <a:pt x="1448" y="1048"/>
                    </a:cubicBezTo>
                    <a:cubicBezTo>
                      <a:pt x="1450" y="1053"/>
                      <a:pt x="1451" y="1049"/>
                      <a:pt x="1456" y="1050"/>
                    </a:cubicBezTo>
                    <a:cubicBezTo>
                      <a:pt x="1456" y="1057"/>
                      <a:pt x="1456" y="1065"/>
                      <a:pt x="1454" y="1070"/>
                    </a:cubicBezTo>
                    <a:cubicBezTo>
                      <a:pt x="1443" y="1072"/>
                      <a:pt x="1447" y="1084"/>
                      <a:pt x="1441" y="1094"/>
                    </a:cubicBezTo>
                    <a:cubicBezTo>
                      <a:pt x="1440" y="1095"/>
                      <a:pt x="1439" y="1091"/>
                      <a:pt x="1439" y="1091"/>
                    </a:cubicBezTo>
                    <a:cubicBezTo>
                      <a:pt x="1436" y="1093"/>
                      <a:pt x="1433" y="1103"/>
                      <a:pt x="1428" y="1103"/>
                    </a:cubicBezTo>
                    <a:cubicBezTo>
                      <a:pt x="1425" y="1125"/>
                      <a:pt x="1407" y="1133"/>
                      <a:pt x="1404" y="1155"/>
                    </a:cubicBezTo>
                    <a:cubicBezTo>
                      <a:pt x="1396" y="1155"/>
                      <a:pt x="1396" y="1155"/>
                      <a:pt x="1396" y="1155"/>
                    </a:cubicBezTo>
                    <a:cubicBezTo>
                      <a:pt x="1397" y="1164"/>
                      <a:pt x="1388" y="1174"/>
                      <a:pt x="1387" y="1186"/>
                    </a:cubicBezTo>
                    <a:cubicBezTo>
                      <a:pt x="1376" y="1190"/>
                      <a:pt x="1373" y="1199"/>
                      <a:pt x="1373" y="1212"/>
                    </a:cubicBezTo>
                    <a:cubicBezTo>
                      <a:pt x="1367" y="1215"/>
                      <a:pt x="1361" y="1220"/>
                      <a:pt x="1364" y="1228"/>
                    </a:cubicBezTo>
                    <a:cubicBezTo>
                      <a:pt x="1363" y="1229"/>
                      <a:pt x="1362" y="1230"/>
                      <a:pt x="1360" y="1230"/>
                    </a:cubicBezTo>
                    <a:cubicBezTo>
                      <a:pt x="1362" y="1235"/>
                      <a:pt x="1356" y="1242"/>
                      <a:pt x="1355" y="1244"/>
                    </a:cubicBezTo>
                    <a:cubicBezTo>
                      <a:pt x="1351" y="1249"/>
                      <a:pt x="1345" y="1252"/>
                      <a:pt x="1340" y="1254"/>
                    </a:cubicBezTo>
                    <a:cubicBezTo>
                      <a:pt x="1340" y="1261"/>
                      <a:pt x="1340" y="1267"/>
                      <a:pt x="1334" y="1267"/>
                    </a:cubicBezTo>
                    <a:cubicBezTo>
                      <a:pt x="1334" y="1277"/>
                      <a:pt x="1334" y="1277"/>
                      <a:pt x="1334" y="1277"/>
                    </a:cubicBezTo>
                    <a:cubicBezTo>
                      <a:pt x="1331" y="1279"/>
                      <a:pt x="1328" y="1279"/>
                      <a:pt x="1329" y="1283"/>
                    </a:cubicBezTo>
                    <a:cubicBezTo>
                      <a:pt x="1324" y="1283"/>
                      <a:pt x="1323" y="1286"/>
                      <a:pt x="1320" y="1287"/>
                    </a:cubicBezTo>
                    <a:cubicBezTo>
                      <a:pt x="1324" y="1297"/>
                      <a:pt x="1317" y="1314"/>
                      <a:pt x="1305" y="1320"/>
                    </a:cubicBezTo>
                    <a:cubicBezTo>
                      <a:pt x="1305" y="1329"/>
                      <a:pt x="1295" y="1341"/>
                      <a:pt x="1286" y="1338"/>
                    </a:cubicBezTo>
                    <a:cubicBezTo>
                      <a:pt x="1280" y="1348"/>
                      <a:pt x="1273" y="1357"/>
                      <a:pt x="1262" y="1363"/>
                    </a:cubicBezTo>
                    <a:cubicBezTo>
                      <a:pt x="1257" y="1364"/>
                      <a:pt x="1259" y="1360"/>
                      <a:pt x="1260" y="1358"/>
                    </a:cubicBezTo>
                    <a:cubicBezTo>
                      <a:pt x="1254" y="1359"/>
                      <a:pt x="1249" y="1362"/>
                      <a:pt x="1247" y="1367"/>
                    </a:cubicBezTo>
                    <a:cubicBezTo>
                      <a:pt x="1247" y="1371"/>
                      <a:pt x="1255" y="1368"/>
                      <a:pt x="1256" y="1371"/>
                    </a:cubicBezTo>
                    <a:cubicBezTo>
                      <a:pt x="1254" y="1373"/>
                      <a:pt x="1250" y="1373"/>
                      <a:pt x="1248" y="1375"/>
                    </a:cubicBezTo>
                    <a:cubicBezTo>
                      <a:pt x="1256" y="1376"/>
                      <a:pt x="1243" y="1383"/>
                      <a:pt x="1237" y="1384"/>
                    </a:cubicBezTo>
                    <a:cubicBezTo>
                      <a:pt x="1237" y="1383"/>
                      <a:pt x="1236" y="1382"/>
                      <a:pt x="1236" y="1380"/>
                    </a:cubicBezTo>
                    <a:cubicBezTo>
                      <a:pt x="1225" y="1383"/>
                      <a:pt x="1224" y="1387"/>
                      <a:pt x="1214" y="1390"/>
                    </a:cubicBezTo>
                    <a:cubicBezTo>
                      <a:pt x="1214" y="1398"/>
                      <a:pt x="1212" y="1399"/>
                      <a:pt x="1216" y="1404"/>
                    </a:cubicBezTo>
                    <a:cubicBezTo>
                      <a:pt x="1212" y="1402"/>
                      <a:pt x="1211" y="1398"/>
                      <a:pt x="1204" y="1400"/>
                    </a:cubicBezTo>
                    <a:cubicBezTo>
                      <a:pt x="1200" y="1396"/>
                      <a:pt x="1206" y="1395"/>
                      <a:pt x="1207" y="1392"/>
                    </a:cubicBezTo>
                    <a:cubicBezTo>
                      <a:pt x="1206" y="1390"/>
                      <a:pt x="1204" y="1390"/>
                      <a:pt x="1204" y="1387"/>
                    </a:cubicBezTo>
                    <a:cubicBezTo>
                      <a:pt x="1199" y="1391"/>
                      <a:pt x="1201" y="1392"/>
                      <a:pt x="1195" y="1389"/>
                    </a:cubicBezTo>
                    <a:cubicBezTo>
                      <a:pt x="1193" y="1389"/>
                      <a:pt x="1193" y="1390"/>
                      <a:pt x="1192" y="1390"/>
                    </a:cubicBezTo>
                    <a:cubicBezTo>
                      <a:pt x="1192" y="1396"/>
                      <a:pt x="1192" y="1401"/>
                      <a:pt x="1198" y="1400"/>
                    </a:cubicBezTo>
                    <a:cubicBezTo>
                      <a:pt x="1197" y="1401"/>
                      <a:pt x="1196" y="1402"/>
                      <a:pt x="1198" y="1403"/>
                    </a:cubicBezTo>
                    <a:cubicBezTo>
                      <a:pt x="1192" y="1409"/>
                      <a:pt x="1186" y="1402"/>
                      <a:pt x="1182" y="1398"/>
                    </a:cubicBezTo>
                    <a:cubicBezTo>
                      <a:pt x="1183" y="1396"/>
                      <a:pt x="1185" y="1397"/>
                      <a:pt x="1185" y="1395"/>
                    </a:cubicBezTo>
                    <a:cubicBezTo>
                      <a:pt x="1184" y="1394"/>
                      <a:pt x="1177" y="1394"/>
                      <a:pt x="1176" y="1389"/>
                    </a:cubicBezTo>
                    <a:cubicBezTo>
                      <a:pt x="1166" y="1394"/>
                      <a:pt x="1187" y="1401"/>
                      <a:pt x="1178" y="1409"/>
                    </a:cubicBezTo>
                    <a:cubicBezTo>
                      <a:pt x="1182" y="1407"/>
                      <a:pt x="1192" y="1413"/>
                      <a:pt x="1188" y="1409"/>
                    </a:cubicBezTo>
                    <a:cubicBezTo>
                      <a:pt x="1196" y="1407"/>
                      <a:pt x="1189" y="1415"/>
                      <a:pt x="1192" y="1421"/>
                    </a:cubicBezTo>
                    <a:cubicBezTo>
                      <a:pt x="1186" y="1422"/>
                      <a:pt x="1181" y="1424"/>
                      <a:pt x="1181" y="1430"/>
                    </a:cubicBezTo>
                    <a:cubicBezTo>
                      <a:pt x="1178" y="1425"/>
                      <a:pt x="1178" y="1427"/>
                      <a:pt x="1173" y="1424"/>
                    </a:cubicBezTo>
                    <a:cubicBezTo>
                      <a:pt x="1169" y="1424"/>
                      <a:pt x="1175" y="1427"/>
                      <a:pt x="1173" y="1430"/>
                    </a:cubicBezTo>
                    <a:cubicBezTo>
                      <a:pt x="1171" y="1429"/>
                      <a:pt x="1170" y="1428"/>
                      <a:pt x="1170" y="1426"/>
                    </a:cubicBezTo>
                    <a:cubicBezTo>
                      <a:pt x="1169" y="1426"/>
                      <a:pt x="1168" y="1427"/>
                      <a:pt x="1166" y="1427"/>
                    </a:cubicBezTo>
                    <a:cubicBezTo>
                      <a:pt x="1164" y="1432"/>
                      <a:pt x="1172" y="1429"/>
                      <a:pt x="1170" y="1435"/>
                    </a:cubicBezTo>
                    <a:cubicBezTo>
                      <a:pt x="1164" y="1436"/>
                      <a:pt x="1166" y="1431"/>
                      <a:pt x="1161" y="1432"/>
                    </a:cubicBezTo>
                    <a:cubicBezTo>
                      <a:pt x="1155" y="1434"/>
                      <a:pt x="1158" y="1434"/>
                      <a:pt x="1156" y="1439"/>
                    </a:cubicBezTo>
                    <a:cubicBezTo>
                      <a:pt x="1150" y="1438"/>
                      <a:pt x="1142" y="1441"/>
                      <a:pt x="1138" y="1452"/>
                    </a:cubicBezTo>
                    <a:cubicBezTo>
                      <a:pt x="1121" y="1448"/>
                      <a:pt x="1114" y="1464"/>
                      <a:pt x="1094" y="1464"/>
                    </a:cubicBezTo>
                    <a:cubicBezTo>
                      <a:pt x="1093" y="1466"/>
                      <a:pt x="1095" y="1467"/>
                      <a:pt x="1097" y="1467"/>
                    </a:cubicBezTo>
                    <a:cubicBezTo>
                      <a:pt x="1091" y="1468"/>
                      <a:pt x="1077" y="1468"/>
                      <a:pt x="1075" y="1477"/>
                    </a:cubicBezTo>
                    <a:cubicBezTo>
                      <a:pt x="1066" y="1478"/>
                      <a:pt x="1061" y="1484"/>
                      <a:pt x="1051" y="1481"/>
                    </a:cubicBezTo>
                    <a:cubicBezTo>
                      <a:pt x="1045" y="1482"/>
                      <a:pt x="1039" y="1491"/>
                      <a:pt x="1034" y="1488"/>
                    </a:cubicBezTo>
                    <a:cubicBezTo>
                      <a:pt x="1032" y="1489"/>
                      <a:pt x="1031" y="1491"/>
                      <a:pt x="1031" y="1494"/>
                    </a:cubicBezTo>
                    <a:cubicBezTo>
                      <a:pt x="1027" y="1489"/>
                      <a:pt x="1016" y="1496"/>
                      <a:pt x="1016" y="1497"/>
                    </a:cubicBezTo>
                    <a:cubicBezTo>
                      <a:pt x="1006" y="1501"/>
                      <a:pt x="984" y="1509"/>
                      <a:pt x="972" y="1510"/>
                    </a:cubicBezTo>
                    <a:cubicBezTo>
                      <a:pt x="970" y="1511"/>
                      <a:pt x="969" y="1514"/>
                      <a:pt x="967" y="1516"/>
                    </a:cubicBezTo>
                    <a:cubicBezTo>
                      <a:pt x="959" y="1508"/>
                      <a:pt x="945" y="1525"/>
                      <a:pt x="943" y="1514"/>
                    </a:cubicBezTo>
                    <a:cubicBezTo>
                      <a:pt x="939" y="1515"/>
                      <a:pt x="939" y="1519"/>
                      <a:pt x="936" y="1522"/>
                    </a:cubicBezTo>
                    <a:cubicBezTo>
                      <a:pt x="918" y="1522"/>
                      <a:pt x="918" y="1532"/>
                      <a:pt x="898" y="1528"/>
                    </a:cubicBezTo>
                    <a:cubicBezTo>
                      <a:pt x="895" y="1528"/>
                      <a:pt x="893" y="1529"/>
                      <a:pt x="894" y="1532"/>
                    </a:cubicBezTo>
                    <a:cubicBezTo>
                      <a:pt x="892" y="1532"/>
                      <a:pt x="890" y="1530"/>
                      <a:pt x="889" y="1528"/>
                    </a:cubicBezTo>
                    <a:cubicBezTo>
                      <a:pt x="879" y="1534"/>
                      <a:pt x="867" y="1542"/>
                      <a:pt x="854" y="1534"/>
                    </a:cubicBezTo>
                    <a:cubicBezTo>
                      <a:pt x="839" y="1551"/>
                      <a:pt x="822" y="1529"/>
                      <a:pt x="807" y="1543"/>
                    </a:cubicBezTo>
                    <a:cubicBezTo>
                      <a:pt x="795" y="1539"/>
                      <a:pt x="785" y="1547"/>
                      <a:pt x="773" y="1551"/>
                    </a:cubicBezTo>
                    <a:cubicBezTo>
                      <a:pt x="774" y="1552"/>
                      <a:pt x="775" y="1553"/>
                      <a:pt x="775" y="1555"/>
                    </a:cubicBezTo>
                    <a:cubicBezTo>
                      <a:pt x="769" y="1553"/>
                      <a:pt x="761" y="1565"/>
                      <a:pt x="755" y="1561"/>
                    </a:cubicBezTo>
                    <a:cubicBezTo>
                      <a:pt x="753" y="1561"/>
                      <a:pt x="753" y="1559"/>
                      <a:pt x="753" y="1557"/>
                    </a:cubicBezTo>
                    <a:cubicBezTo>
                      <a:pt x="742" y="1552"/>
                      <a:pt x="736" y="1541"/>
                      <a:pt x="721" y="1545"/>
                    </a:cubicBezTo>
                    <a:cubicBezTo>
                      <a:pt x="719" y="1539"/>
                      <a:pt x="713" y="1544"/>
                      <a:pt x="709" y="1539"/>
                    </a:cubicBezTo>
                    <a:cubicBezTo>
                      <a:pt x="704" y="1540"/>
                      <a:pt x="701" y="1545"/>
                      <a:pt x="697" y="1546"/>
                    </a:cubicBezTo>
                    <a:cubicBezTo>
                      <a:pt x="692" y="1547"/>
                      <a:pt x="688" y="1542"/>
                      <a:pt x="681" y="1542"/>
                    </a:cubicBezTo>
                    <a:cubicBezTo>
                      <a:pt x="679" y="1541"/>
                      <a:pt x="676" y="1543"/>
                      <a:pt x="674" y="1543"/>
                    </a:cubicBezTo>
                    <a:cubicBezTo>
                      <a:pt x="671" y="1543"/>
                      <a:pt x="670" y="1540"/>
                      <a:pt x="669" y="1540"/>
                    </a:cubicBezTo>
                    <a:cubicBezTo>
                      <a:pt x="667" y="1540"/>
                      <a:pt x="664" y="1543"/>
                      <a:pt x="662" y="1543"/>
                    </a:cubicBezTo>
                    <a:cubicBezTo>
                      <a:pt x="654" y="1544"/>
                      <a:pt x="645" y="1540"/>
                      <a:pt x="637" y="1543"/>
                    </a:cubicBezTo>
                    <a:cubicBezTo>
                      <a:pt x="633" y="1542"/>
                      <a:pt x="629" y="1541"/>
                      <a:pt x="629" y="1536"/>
                    </a:cubicBezTo>
                    <a:cubicBezTo>
                      <a:pt x="624" y="1535"/>
                      <a:pt x="625" y="1541"/>
                      <a:pt x="622" y="1543"/>
                    </a:cubicBezTo>
                    <a:cubicBezTo>
                      <a:pt x="619" y="1537"/>
                      <a:pt x="611" y="1534"/>
                      <a:pt x="605" y="1539"/>
                    </a:cubicBezTo>
                    <a:cubicBezTo>
                      <a:pt x="605" y="1534"/>
                      <a:pt x="605" y="1534"/>
                      <a:pt x="605" y="1534"/>
                    </a:cubicBezTo>
                    <a:cubicBezTo>
                      <a:pt x="602" y="1533"/>
                      <a:pt x="600" y="1534"/>
                      <a:pt x="600" y="1537"/>
                    </a:cubicBezTo>
                    <a:cubicBezTo>
                      <a:pt x="598" y="1530"/>
                      <a:pt x="591" y="1537"/>
                      <a:pt x="590" y="1529"/>
                    </a:cubicBezTo>
                    <a:cubicBezTo>
                      <a:pt x="577" y="1535"/>
                      <a:pt x="570" y="1523"/>
                      <a:pt x="562" y="1526"/>
                    </a:cubicBezTo>
                    <a:cubicBezTo>
                      <a:pt x="561" y="1521"/>
                      <a:pt x="558" y="1516"/>
                      <a:pt x="556" y="1511"/>
                    </a:cubicBezTo>
                    <a:cubicBezTo>
                      <a:pt x="553" y="1512"/>
                      <a:pt x="553" y="1516"/>
                      <a:pt x="550" y="1517"/>
                    </a:cubicBezTo>
                    <a:cubicBezTo>
                      <a:pt x="551" y="1520"/>
                      <a:pt x="553" y="1521"/>
                      <a:pt x="553" y="1525"/>
                    </a:cubicBezTo>
                    <a:cubicBezTo>
                      <a:pt x="547" y="1525"/>
                      <a:pt x="546" y="1520"/>
                      <a:pt x="541" y="1519"/>
                    </a:cubicBezTo>
                    <a:cubicBezTo>
                      <a:pt x="538" y="1521"/>
                      <a:pt x="537" y="1525"/>
                      <a:pt x="530" y="1523"/>
                    </a:cubicBezTo>
                    <a:cubicBezTo>
                      <a:pt x="528" y="1510"/>
                      <a:pt x="513" y="1520"/>
                      <a:pt x="507" y="1511"/>
                    </a:cubicBezTo>
                    <a:cubicBezTo>
                      <a:pt x="503" y="1511"/>
                      <a:pt x="501" y="1514"/>
                      <a:pt x="497" y="1514"/>
                    </a:cubicBezTo>
                    <a:cubicBezTo>
                      <a:pt x="494" y="1506"/>
                      <a:pt x="492" y="1502"/>
                      <a:pt x="492" y="1494"/>
                    </a:cubicBezTo>
                    <a:cubicBezTo>
                      <a:pt x="483" y="1494"/>
                      <a:pt x="483" y="1494"/>
                      <a:pt x="483" y="1494"/>
                    </a:cubicBezTo>
                    <a:cubicBezTo>
                      <a:pt x="482" y="1490"/>
                      <a:pt x="478" y="1490"/>
                      <a:pt x="478" y="1485"/>
                    </a:cubicBezTo>
                    <a:cubicBezTo>
                      <a:pt x="481" y="1485"/>
                      <a:pt x="481" y="1487"/>
                      <a:pt x="483" y="1487"/>
                    </a:cubicBezTo>
                    <a:cubicBezTo>
                      <a:pt x="483" y="1485"/>
                      <a:pt x="483" y="1484"/>
                      <a:pt x="484" y="1484"/>
                    </a:cubicBezTo>
                    <a:cubicBezTo>
                      <a:pt x="480" y="1485"/>
                      <a:pt x="483" y="1475"/>
                      <a:pt x="484" y="1470"/>
                    </a:cubicBezTo>
                    <a:cubicBezTo>
                      <a:pt x="483" y="1468"/>
                      <a:pt x="482" y="1468"/>
                      <a:pt x="480" y="1467"/>
                    </a:cubicBezTo>
                    <a:cubicBezTo>
                      <a:pt x="478" y="1474"/>
                      <a:pt x="474" y="1479"/>
                      <a:pt x="469" y="1482"/>
                    </a:cubicBezTo>
                    <a:cubicBezTo>
                      <a:pt x="464" y="1478"/>
                      <a:pt x="457" y="1482"/>
                      <a:pt x="457" y="1471"/>
                    </a:cubicBezTo>
                    <a:cubicBezTo>
                      <a:pt x="460" y="1471"/>
                      <a:pt x="463" y="1470"/>
                      <a:pt x="464" y="1467"/>
                    </a:cubicBezTo>
                    <a:cubicBezTo>
                      <a:pt x="460" y="1462"/>
                      <a:pt x="460" y="1463"/>
                      <a:pt x="452" y="1462"/>
                    </a:cubicBezTo>
                    <a:cubicBezTo>
                      <a:pt x="458" y="1457"/>
                      <a:pt x="449" y="1459"/>
                      <a:pt x="449" y="1455"/>
                    </a:cubicBezTo>
                    <a:cubicBezTo>
                      <a:pt x="443" y="1457"/>
                      <a:pt x="451" y="1465"/>
                      <a:pt x="442" y="1465"/>
                    </a:cubicBezTo>
                    <a:cubicBezTo>
                      <a:pt x="444" y="1472"/>
                      <a:pt x="448" y="1461"/>
                      <a:pt x="452" y="1468"/>
                    </a:cubicBezTo>
                    <a:cubicBezTo>
                      <a:pt x="439" y="1476"/>
                      <a:pt x="434" y="1462"/>
                      <a:pt x="419" y="1461"/>
                    </a:cubicBezTo>
                    <a:cubicBezTo>
                      <a:pt x="420" y="1454"/>
                      <a:pt x="417" y="1451"/>
                      <a:pt x="416" y="1447"/>
                    </a:cubicBezTo>
                    <a:cubicBezTo>
                      <a:pt x="411" y="1451"/>
                      <a:pt x="409" y="1445"/>
                      <a:pt x="406" y="1444"/>
                    </a:cubicBezTo>
                    <a:cubicBezTo>
                      <a:pt x="403" y="1441"/>
                      <a:pt x="402" y="1447"/>
                      <a:pt x="400" y="1447"/>
                    </a:cubicBezTo>
                    <a:cubicBezTo>
                      <a:pt x="395" y="1447"/>
                      <a:pt x="391" y="1433"/>
                      <a:pt x="393" y="1427"/>
                    </a:cubicBezTo>
                    <a:cubicBezTo>
                      <a:pt x="393" y="1425"/>
                      <a:pt x="400" y="1426"/>
                      <a:pt x="394" y="1422"/>
                    </a:cubicBezTo>
                    <a:cubicBezTo>
                      <a:pt x="396" y="1414"/>
                      <a:pt x="403" y="1420"/>
                      <a:pt x="406" y="1415"/>
                    </a:cubicBezTo>
                    <a:cubicBezTo>
                      <a:pt x="405" y="1421"/>
                      <a:pt x="413" y="1419"/>
                      <a:pt x="419" y="1416"/>
                    </a:cubicBezTo>
                    <a:cubicBezTo>
                      <a:pt x="419" y="1414"/>
                      <a:pt x="417" y="1413"/>
                      <a:pt x="417" y="1410"/>
                    </a:cubicBezTo>
                    <a:cubicBezTo>
                      <a:pt x="412" y="1410"/>
                      <a:pt x="414" y="1415"/>
                      <a:pt x="408" y="1413"/>
                    </a:cubicBezTo>
                    <a:cubicBezTo>
                      <a:pt x="409" y="1410"/>
                      <a:pt x="412" y="1411"/>
                      <a:pt x="411" y="1406"/>
                    </a:cubicBezTo>
                    <a:cubicBezTo>
                      <a:pt x="405" y="1405"/>
                      <a:pt x="400" y="1401"/>
                      <a:pt x="393" y="1406"/>
                    </a:cubicBezTo>
                    <a:cubicBezTo>
                      <a:pt x="393" y="1409"/>
                      <a:pt x="395" y="1411"/>
                      <a:pt x="394" y="1416"/>
                    </a:cubicBezTo>
                    <a:cubicBezTo>
                      <a:pt x="389" y="1417"/>
                      <a:pt x="389" y="1413"/>
                      <a:pt x="387" y="1410"/>
                    </a:cubicBezTo>
                    <a:cubicBezTo>
                      <a:pt x="383" y="1412"/>
                      <a:pt x="387" y="1423"/>
                      <a:pt x="379" y="1421"/>
                    </a:cubicBezTo>
                    <a:cubicBezTo>
                      <a:pt x="383" y="1425"/>
                      <a:pt x="389" y="1422"/>
                      <a:pt x="390" y="1432"/>
                    </a:cubicBezTo>
                    <a:cubicBezTo>
                      <a:pt x="388" y="1431"/>
                      <a:pt x="387" y="1432"/>
                      <a:pt x="387" y="1433"/>
                    </a:cubicBezTo>
                    <a:cubicBezTo>
                      <a:pt x="382" y="1429"/>
                      <a:pt x="381" y="1429"/>
                      <a:pt x="373" y="1427"/>
                    </a:cubicBezTo>
                    <a:cubicBezTo>
                      <a:pt x="364" y="1411"/>
                      <a:pt x="368" y="1403"/>
                      <a:pt x="379" y="1387"/>
                    </a:cubicBezTo>
                    <a:cubicBezTo>
                      <a:pt x="379" y="1383"/>
                      <a:pt x="376" y="1381"/>
                      <a:pt x="371" y="1381"/>
                    </a:cubicBezTo>
                    <a:cubicBezTo>
                      <a:pt x="369" y="1390"/>
                      <a:pt x="361" y="1384"/>
                      <a:pt x="362" y="1395"/>
                    </a:cubicBezTo>
                    <a:cubicBezTo>
                      <a:pt x="359" y="1392"/>
                      <a:pt x="355" y="1397"/>
                      <a:pt x="356" y="1403"/>
                    </a:cubicBezTo>
                    <a:cubicBezTo>
                      <a:pt x="351" y="1402"/>
                      <a:pt x="349" y="1404"/>
                      <a:pt x="345" y="1404"/>
                    </a:cubicBezTo>
                    <a:cubicBezTo>
                      <a:pt x="346" y="1400"/>
                      <a:pt x="346" y="1396"/>
                      <a:pt x="341" y="1397"/>
                    </a:cubicBezTo>
                    <a:cubicBezTo>
                      <a:pt x="342" y="1394"/>
                      <a:pt x="343" y="1389"/>
                      <a:pt x="344" y="1386"/>
                    </a:cubicBezTo>
                    <a:cubicBezTo>
                      <a:pt x="339" y="1384"/>
                      <a:pt x="343" y="1391"/>
                      <a:pt x="338" y="1389"/>
                    </a:cubicBezTo>
                    <a:cubicBezTo>
                      <a:pt x="335" y="1383"/>
                      <a:pt x="342" y="1386"/>
                      <a:pt x="341" y="1381"/>
                    </a:cubicBezTo>
                    <a:cubicBezTo>
                      <a:pt x="343" y="1386"/>
                      <a:pt x="345" y="1383"/>
                      <a:pt x="350" y="1383"/>
                    </a:cubicBezTo>
                    <a:cubicBezTo>
                      <a:pt x="348" y="1374"/>
                      <a:pt x="351" y="1367"/>
                      <a:pt x="342" y="1363"/>
                    </a:cubicBezTo>
                    <a:cubicBezTo>
                      <a:pt x="339" y="1366"/>
                      <a:pt x="332" y="1365"/>
                      <a:pt x="333" y="1372"/>
                    </a:cubicBezTo>
                    <a:cubicBezTo>
                      <a:pt x="332" y="1376"/>
                      <a:pt x="341" y="1368"/>
                      <a:pt x="339" y="1375"/>
                    </a:cubicBezTo>
                    <a:cubicBezTo>
                      <a:pt x="329" y="1375"/>
                      <a:pt x="329" y="1375"/>
                      <a:pt x="329" y="1375"/>
                    </a:cubicBezTo>
                    <a:cubicBezTo>
                      <a:pt x="329" y="1370"/>
                      <a:pt x="323" y="1368"/>
                      <a:pt x="327" y="1364"/>
                    </a:cubicBezTo>
                    <a:cubicBezTo>
                      <a:pt x="320" y="1364"/>
                      <a:pt x="322" y="1374"/>
                      <a:pt x="327" y="1374"/>
                    </a:cubicBezTo>
                    <a:cubicBezTo>
                      <a:pt x="326" y="1375"/>
                      <a:pt x="325" y="1377"/>
                      <a:pt x="325" y="1380"/>
                    </a:cubicBezTo>
                    <a:cubicBezTo>
                      <a:pt x="320" y="1379"/>
                      <a:pt x="325" y="1374"/>
                      <a:pt x="322" y="1372"/>
                    </a:cubicBezTo>
                    <a:cubicBezTo>
                      <a:pt x="317" y="1375"/>
                      <a:pt x="314" y="1373"/>
                      <a:pt x="313" y="1367"/>
                    </a:cubicBezTo>
                    <a:cubicBezTo>
                      <a:pt x="306" y="1371"/>
                      <a:pt x="295" y="1365"/>
                      <a:pt x="293" y="1372"/>
                    </a:cubicBezTo>
                    <a:cubicBezTo>
                      <a:pt x="290" y="1373"/>
                      <a:pt x="289" y="1371"/>
                      <a:pt x="287" y="1371"/>
                    </a:cubicBezTo>
                    <a:cubicBezTo>
                      <a:pt x="285" y="1362"/>
                      <a:pt x="293" y="1364"/>
                      <a:pt x="292" y="1357"/>
                    </a:cubicBezTo>
                    <a:cubicBezTo>
                      <a:pt x="287" y="1357"/>
                      <a:pt x="286" y="1362"/>
                      <a:pt x="280" y="1360"/>
                    </a:cubicBezTo>
                    <a:cubicBezTo>
                      <a:pt x="279" y="1357"/>
                      <a:pt x="281" y="1356"/>
                      <a:pt x="281" y="1354"/>
                    </a:cubicBezTo>
                    <a:cubicBezTo>
                      <a:pt x="276" y="1356"/>
                      <a:pt x="276" y="1354"/>
                      <a:pt x="270" y="1354"/>
                    </a:cubicBezTo>
                    <a:cubicBezTo>
                      <a:pt x="274" y="1350"/>
                      <a:pt x="269" y="1347"/>
                      <a:pt x="263" y="1348"/>
                    </a:cubicBezTo>
                    <a:cubicBezTo>
                      <a:pt x="263" y="1344"/>
                      <a:pt x="265" y="1343"/>
                      <a:pt x="266" y="1340"/>
                    </a:cubicBezTo>
                    <a:cubicBezTo>
                      <a:pt x="263" y="1334"/>
                      <a:pt x="252" y="1337"/>
                      <a:pt x="248" y="1334"/>
                    </a:cubicBezTo>
                    <a:cubicBezTo>
                      <a:pt x="246" y="1328"/>
                      <a:pt x="252" y="1329"/>
                      <a:pt x="251" y="1323"/>
                    </a:cubicBezTo>
                    <a:cubicBezTo>
                      <a:pt x="247" y="1326"/>
                      <a:pt x="244" y="1328"/>
                      <a:pt x="240" y="1323"/>
                    </a:cubicBezTo>
                    <a:cubicBezTo>
                      <a:pt x="236" y="1324"/>
                      <a:pt x="237" y="1329"/>
                      <a:pt x="232" y="1328"/>
                    </a:cubicBezTo>
                    <a:cubicBezTo>
                      <a:pt x="230" y="1324"/>
                      <a:pt x="220" y="1322"/>
                      <a:pt x="223" y="1317"/>
                    </a:cubicBezTo>
                    <a:cubicBezTo>
                      <a:pt x="216" y="1318"/>
                      <a:pt x="209" y="1314"/>
                      <a:pt x="212" y="1309"/>
                    </a:cubicBezTo>
                    <a:cubicBezTo>
                      <a:pt x="207" y="1306"/>
                      <a:pt x="207" y="1311"/>
                      <a:pt x="200" y="1311"/>
                    </a:cubicBezTo>
                    <a:cubicBezTo>
                      <a:pt x="198" y="1306"/>
                      <a:pt x="193" y="1305"/>
                      <a:pt x="194" y="1297"/>
                    </a:cubicBezTo>
                    <a:cubicBezTo>
                      <a:pt x="191" y="1293"/>
                      <a:pt x="184" y="1290"/>
                      <a:pt x="183" y="1283"/>
                    </a:cubicBezTo>
                    <a:cubicBezTo>
                      <a:pt x="183" y="1281"/>
                      <a:pt x="186" y="1279"/>
                      <a:pt x="185" y="1277"/>
                    </a:cubicBezTo>
                    <a:cubicBezTo>
                      <a:pt x="180" y="1269"/>
                      <a:pt x="177" y="1269"/>
                      <a:pt x="162" y="1270"/>
                    </a:cubicBezTo>
                    <a:cubicBezTo>
                      <a:pt x="167" y="1254"/>
                      <a:pt x="147" y="1264"/>
                      <a:pt x="156" y="1254"/>
                    </a:cubicBezTo>
                    <a:cubicBezTo>
                      <a:pt x="153" y="1254"/>
                      <a:pt x="153" y="1256"/>
                      <a:pt x="150" y="1256"/>
                    </a:cubicBezTo>
                    <a:cubicBezTo>
                      <a:pt x="148" y="1252"/>
                      <a:pt x="148" y="1247"/>
                      <a:pt x="147" y="1242"/>
                    </a:cubicBezTo>
                    <a:cubicBezTo>
                      <a:pt x="135" y="1234"/>
                      <a:pt x="137" y="1220"/>
                      <a:pt x="130" y="1209"/>
                    </a:cubicBezTo>
                    <a:cubicBezTo>
                      <a:pt x="129" y="1210"/>
                      <a:pt x="127" y="1210"/>
                      <a:pt x="124" y="1210"/>
                    </a:cubicBezTo>
                    <a:cubicBezTo>
                      <a:pt x="126" y="1203"/>
                      <a:pt x="126" y="1204"/>
                      <a:pt x="128" y="1198"/>
                    </a:cubicBezTo>
                    <a:cubicBezTo>
                      <a:pt x="123" y="1193"/>
                      <a:pt x="119" y="1196"/>
                      <a:pt x="115" y="1190"/>
                    </a:cubicBezTo>
                    <a:cubicBezTo>
                      <a:pt x="109" y="1189"/>
                      <a:pt x="111" y="1196"/>
                      <a:pt x="106" y="1195"/>
                    </a:cubicBezTo>
                    <a:cubicBezTo>
                      <a:pt x="107" y="1189"/>
                      <a:pt x="104" y="1185"/>
                      <a:pt x="110" y="1181"/>
                    </a:cubicBezTo>
                    <a:cubicBezTo>
                      <a:pt x="107" y="1179"/>
                      <a:pt x="102" y="1180"/>
                      <a:pt x="106" y="1174"/>
                    </a:cubicBezTo>
                    <a:cubicBezTo>
                      <a:pt x="100" y="1168"/>
                      <a:pt x="90" y="1168"/>
                      <a:pt x="89" y="1160"/>
                    </a:cubicBezTo>
                    <a:cubicBezTo>
                      <a:pt x="88" y="1156"/>
                      <a:pt x="92" y="1158"/>
                      <a:pt x="92" y="1155"/>
                    </a:cubicBezTo>
                    <a:cubicBezTo>
                      <a:pt x="90" y="1147"/>
                      <a:pt x="85" y="1149"/>
                      <a:pt x="81" y="1146"/>
                    </a:cubicBezTo>
                    <a:cubicBezTo>
                      <a:pt x="83" y="1147"/>
                      <a:pt x="84" y="1141"/>
                      <a:pt x="77" y="1140"/>
                    </a:cubicBezTo>
                    <a:cubicBezTo>
                      <a:pt x="78" y="1135"/>
                      <a:pt x="75" y="1134"/>
                      <a:pt x="75" y="1131"/>
                    </a:cubicBezTo>
                    <a:cubicBezTo>
                      <a:pt x="76" y="1129"/>
                      <a:pt x="81" y="1131"/>
                      <a:pt x="81" y="1128"/>
                    </a:cubicBezTo>
                    <a:cubicBezTo>
                      <a:pt x="78" y="1126"/>
                      <a:pt x="70" y="1129"/>
                      <a:pt x="70" y="1120"/>
                    </a:cubicBezTo>
                    <a:cubicBezTo>
                      <a:pt x="76" y="1121"/>
                      <a:pt x="74" y="1115"/>
                      <a:pt x="77" y="1112"/>
                    </a:cubicBezTo>
                    <a:cubicBezTo>
                      <a:pt x="82" y="1113"/>
                      <a:pt x="81" y="1114"/>
                      <a:pt x="86" y="1112"/>
                    </a:cubicBezTo>
                    <a:cubicBezTo>
                      <a:pt x="85" y="1103"/>
                      <a:pt x="76" y="1108"/>
                      <a:pt x="72" y="1106"/>
                    </a:cubicBezTo>
                    <a:cubicBezTo>
                      <a:pt x="76" y="1098"/>
                      <a:pt x="70" y="1077"/>
                      <a:pt x="57" y="1082"/>
                    </a:cubicBezTo>
                    <a:cubicBezTo>
                      <a:pt x="52" y="1072"/>
                      <a:pt x="42" y="1052"/>
                      <a:pt x="43" y="1038"/>
                    </a:cubicBezTo>
                    <a:cubicBezTo>
                      <a:pt x="38" y="1033"/>
                      <a:pt x="35" y="1028"/>
                      <a:pt x="31" y="1024"/>
                    </a:cubicBezTo>
                    <a:cubicBezTo>
                      <a:pt x="30" y="1019"/>
                      <a:pt x="35" y="1020"/>
                      <a:pt x="35" y="1016"/>
                    </a:cubicBezTo>
                    <a:cubicBezTo>
                      <a:pt x="40" y="1015"/>
                      <a:pt x="39" y="1018"/>
                      <a:pt x="43" y="1018"/>
                    </a:cubicBezTo>
                    <a:cubicBezTo>
                      <a:pt x="29" y="1009"/>
                      <a:pt x="37" y="994"/>
                      <a:pt x="35" y="981"/>
                    </a:cubicBezTo>
                    <a:cubicBezTo>
                      <a:pt x="27" y="981"/>
                      <a:pt x="27" y="984"/>
                      <a:pt x="22" y="980"/>
                    </a:cubicBezTo>
                    <a:cubicBezTo>
                      <a:pt x="32" y="966"/>
                      <a:pt x="17" y="947"/>
                      <a:pt x="23" y="932"/>
                    </a:cubicBezTo>
                    <a:cubicBezTo>
                      <a:pt x="22" y="929"/>
                      <a:pt x="17" y="930"/>
                      <a:pt x="17" y="926"/>
                    </a:cubicBezTo>
                    <a:cubicBezTo>
                      <a:pt x="21" y="917"/>
                      <a:pt x="17" y="905"/>
                      <a:pt x="23" y="897"/>
                    </a:cubicBezTo>
                    <a:cubicBezTo>
                      <a:pt x="19" y="890"/>
                      <a:pt x="12" y="875"/>
                      <a:pt x="18" y="866"/>
                    </a:cubicBezTo>
                    <a:cubicBezTo>
                      <a:pt x="18" y="863"/>
                      <a:pt x="13" y="863"/>
                      <a:pt x="9" y="863"/>
                    </a:cubicBezTo>
                    <a:cubicBezTo>
                      <a:pt x="9" y="856"/>
                      <a:pt x="9" y="846"/>
                      <a:pt x="11" y="841"/>
                    </a:cubicBezTo>
                    <a:cubicBezTo>
                      <a:pt x="11" y="840"/>
                      <a:pt x="14" y="841"/>
                      <a:pt x="14" y="841"/>
                    </a:cubicBezTo>
                    <a:cubicBezTo>
                      <a:pt x="15" y="831"/>
                      <a:pt x="6" y="820"/>
                      <a:pt x="14" y="811"/>
                    </a:cubicBezTo>
                    <a:cubicBezTo>
                      <a:pt x="13" y="810"/>
                      <a:pt x="11" y="809"/>
                      <a:pt x="9" y="808"/>
                    </a:cubicBezTo>
                    <a:cubicBezTo>
                      <a:pt x="10" y="794"/>
                      <a:pt x="18" y="779"/>
                      <a:pt x="14" y="766"/>
                    </a:cubicBezTo>
                    <a:cubicBezTo>
                      <a:pt x="15" y="765"/>
                      <a:pt x="17" y="764"/>
                      <a:pt x="17" y="763"/>
                    </a:cubicBezTo>
                    <a:cubicBezTo>
                      <a:pt x="12" y="755"/>
                      <a:pt x="13" y="740"/>
                      <a:pt x="20" y="737"/>
                    </a:cubicBezTo>
                    <a:cubicBezTo>
                      <a:pt x="19" y="732"/>
                      <a:pt x="17" y="729"/>
                      <a:pt x="12" y="727"/>
                    </a:cubicBezTo>
                    <a:cubicBezTo>
                      <a:pt x="11" y="721"/>
                      <a:pt x="17" y="715"/>
                      <a:pt x="9" y="714"/>
                    </a:cubicBezTo>
                    <a:cubicBezTo>
                      <a:pt x="9" y="710"/>
                      <a:pt x="15" y="712"/>
                      <a:pt x="15" y="709"/>
                    </a:cubicBezTo>
                    <a:cubicBezTo>
                      <a:pt x="16" y="707"/>
                      <a:pt x="14" y="707"/>
                      <a:pt x="14" y="705"/>
                    </a:cubicBezTo>
                    <a:cubicBezTo>
                      <a:pt x="11" y="705"/>
                      <a:pt x="11" y="709"/>
                      <a:pt x="9" y="711"/>
                    </a:cubicBezTo>
                    <a:cubicBezTo>
                      <a:pt x="5" y="708"/>
                      <a:pt x="12" y="706"/>
                      <a:pt x="12" y="703"/>
                    </a:cubicBezTo>
                    <a:cubicBezTo>
                      <a:pt x="7" y="692"/>
                      <a:pt x="0" y="673"/>
                      <a:pt x="15" y="669"/>
                    </a:cubicBezTo>
                    <a:cubicBezTo>
                      <a:pt x="16" y="665"/>
                      <a:pt x="14" y="663"/>
                      <a:pt x="11" y="662"/>
                    </a:cubicBezTo>
                    <a:cubicBezTo>
                      <a:pt x="16" y="656"/>
                      <a:pt x="21" y="649"/>
                      <a:pt x="28" y="645"/>
                    </a:cubicBezTo>
                    <a:cubicBezTo>
                      <a:pt x="18" y="642"/>
                      <a:pt x="27" y="631"/>
                      <a:pt x="17" y="633"/>
                    </a:cubicBezTo>
                    <a:cubicBezTo>
                      <a:pt x="18" y="628"/>
                      <a:pt x="21" y="631"/>
                      <a:pt x="25" y="631"/>
                    </a:cubicBezTo>
                    <a:cubicBezTo>
                      <a:pt x="28" y="623"/>
                      <a:pt x="27" y="618"/>
                      <a:pt x="22" y="614"/>
                    </a:cubicBezTo>
                    <a:cubicBezTo>
                      <a:pt x="24" y="610"/>
                      <a:pt x="29" y="617"/>
                      <a:pt x="31" y="613"/>
                    </a:cubicBezTo>
                    <a:cubicBezTo>
                      <a:pt x="30" y="611"/>
                      <a:pt x="28" y="612"/>
                      <a:pt x="26" y="611"/>
                    </a:cubicBezTo>
                    <a:cubicBezTo>
                      <a:pt x="30" y="605"/>
                      <a:pt x="40" y="589"/>
                      <a:pt x="31" y="584"/>
                    </a:cubicBezTo>
                    <a:cubicBezTo>
                      <a:pt x="30" y="574"/>
                      <a:pt x="32" y="567"/>
                      <a:pt x="38" y="564"/>
                    </a:cubicBezTo>
                    <a:cubicBezTo>
                      <a:pt x="38" y="567"/>
                      <a:pt x="34" y="566"/>
                      <a:pt x="35" y="570"/>
                    </a:cubicBezTo>
                    <a:cubicBezTo>
                      <a:pt x="36" y="572"/>
                      <a:pt x="38" y="571"/>
                      <a:pt x="38" y="573"/>
                    </a:cubicBezTo>
                    <a:cubicBezTo>
                      <a:pt x="40" y="572"/>
                      <a:pt x="37" y="564"/>
                      <a:pt x="41" y="563"/>
                    </a:cubicBezTo>
                    <a:cubicBezTo>
                      <a:pt x="41" y="560"/>
                      <a:pt x="39" y="563"/>
                      <a:pt x="37" y="563"/>
                    </a:cubicBezTo>
                    <a:cubicBezTo>
                      <a:pt x="39" y="561"/>
                      <a:pt x="39" y="556"/>
                      <a:pt x="43" y="556"/>
                    </a:cubicBezTo>
                    <a:cubicBezTo>
                      <a:pt x="41" y="540"/>
                      <a:pt x="49" y="534"/>
                      <a:pt x="46" y="521"/>
                    </a:cubicBezTo>
                    <a:cubicBezTo>
                      <a:pt x="53" y="519"/>
                      <a:pt x="49" y="503"/>
                      <a:pt x="60" y="509"/>
                    </a:cubicBezTo>
                    <a:cubicBezTo>
                      <a:pt x="58" y="507"/>
                      <a:pt x="58" y="503"/>
                      <a:pt x="55" y="503"/>
                    </a:cubicBezTo>
                    <a:cubicBezTo>
                      <a:pt x="57" y="499"/>
                      <a:pt x="62" y="492"/>
                      <a:pt x="60" y="489"/>
                    </a:cubicBezTo>
                    <a:cubicBezTo>
                      <a:pt x="61" y="487"/>
                      <a:pt x="63" y="488"/>
                      <a:pt x="63" y="491"/>
                    </a:cubicBezTo>
                    <a:cubicBezTo>
                      <a:pt x="67" y="486"/>
                      <a:pt x="70" y="479"/>
                      <a:pt x="66" y="474"/>
                    </a:cubicBezTo>
                    <a:cubicBezTo>
                      <a:pt x="70" y="469"/>
                      <a:pt x="66" y="458"/>
                      <a:pt x="75" y="456"/>
                    </a:cubicBezTo>
                    <a:cubicBezTo>
                      <a:pt x="74" y="446"/>
                      <a:pt x="83" y="434"/>
                      <a:pt x="92" y="430"/>
                    </a:cubicBezTo>
                    <a:cubicBezTo>
                      <a:pt x="92" y="420"/>
                      <a:pt x="98" y="417"/>
                      <a:pt x="104" y="413"/>
                    </a:cubicBezTo>
                    <a:cubicBezTo>
                      <a:pt x="102" y="404"/>
                      <a:pt x="112" y="387"/>
                      <a:pt x="96" y="384"/>
                    </a:cubicBezTo>
                    <a:cubicBezTo>
                      <a:pt x="95" y="380"/>
                      <a:pt x="101" y="379"/>
                      <a:pt x="95" y="379"/>
                    </a:cubicBezTo>
                    <a:cubicBezTo>
                      <a:pt x="95" y="375"/>
                      <a:pt x="98" y="374"/>
                      <a:pt x="101" y="372"/>
                    </a:cubicBezTo>
                    <a:cubicBezTo>
                      <a:pt x="96" y="368"/>
                      <a:pt x="100" y="366"/>
                      <a:pt x="99" y="358"/>
                    </a:cubicBezTo>
                    <a:cubicBezTo>
                      <a:pt x="112" y="362"/>
                      <a:pt x="110" y="347"/>
                      <a:pt x="119" y="347"/>
                    </a:cubicBezTo>
                    <a:cubicBezTo>
                      <a:pt x="119" y="343"/>
                      <a:pt x="116" y="342"/>
                      <a:pt x="119" y="340"/>
                    </a:cubicBezTo>
                    <a:cubicBezTo>
                      <a:pt x="124" y="342"/>
                      <a:pt x="120" y="345"/>
                      <a:pt x="125" y="347"/>
                    </a:cubicBezTo>
                    <a:cubicBezTo>
                      <a:pt x="131" y="341"/>
                      <a:pt x="123" y="332"/>
                      <a:pt x="135" y="327"/>
                    </a:cubicBezTo>
                    <a:cubicBezTo>
                      <a:pt x="136" y="333"/>
                      <a:pt x="133" y="334"/>
                      <a:pt x="131" y="336"/>
                    </a:cubicBezTo>
                    <a:cubicBezTo>
                      <a:pt x="135" y="340"/>
                      <a:pt x="134" y="334"/>
                      <a:pt x="139" y="335"/>
                    </a:cubicBezTo>
                    <a:cubicBezTo>
                      <a:pt x="136" y="340"/>
                      <a:pt x="133" y="344"/>
                      <a:pt x="128" y="347"/>
                    </a:cubicBezTo>
                    <a:cubicBezTo>
                      <a:pt x="131" y="350"/>
                      <a:pt x="134" y="348"/>
                      <a:pt x="131" y="353"/>
                    </a:cubicBezTo>
                    <a:cubicBezTo>
                      <a:pt x="142" y="346"/>
                      <a:pt x="147" y="331"/>
                      <a:pt x="138" y="321"/>
                    </a:cubicBezTo>
                    <a:cubicBezTo>
                      <a:pt x="141" y="322"/>
                      <a:pt x="149" y="325"/>
                      <a:pt x="150" y="320"/>
                    </a:cubicBezTo>
                    <a:cubicBezTo>
                      <a:pt x="143" y="320"/>
                      <a:pt x="148" y="307"/>
                      <a:pt x="139" y="309"/>
                    </a:cubicBezTo>
                    <a:cubicBezTo>
                      <a:pt x="139" y="303"/>
                      <a:pt x="145" y="302"/>
                      <a:pt x="145" y="295"/>
                    </a:cubicBezTo>
                    <a:cubicBezTo>
                      <a:pt x="151" y="294"/>
                      <a:pt x="152" y="298"/>
                      <a:pt x="154" y="295"/>
                    </a:cubicBezTo>
                    <a:cubicBezTo>
                      <a:pt x="156" y="295"/>
                      <a:pt x="151" y="283"/>
                      <a:pt x="160" y="286"/>
                    </a:cubicBezTo>
                    <a:cubicBezTo>
                      <a:pt x="162" y="290"/>
                      <a:pt x="161" y="294"/>
                      <a:pt x="168" y="295"/>
                    </a:cubicBezTo>
                    <a:cubicBezTo>
                      <a:pt x="170" y="294"/>
                      <a:pt x="171" y="292"/>
                      <a:pt x="171" y="289"/>
                    </a:cubicBezTo>
                    <a:cubicBezTo>
                      <a:pt x="170" y="288"/>
                      <a:pt x="168" y="287"/>
                      <a:pt x="167" y="286"/>
                    </a:cubicBezTo>
                    <a:cubicBezTo>
                      <a:pt x="169" y="281"/>
                      <a:pt x="170" y="289"/>
                      <a:pt x="174" y="288"/>
                    </a:cubicBezTo>
                    <a:cubicBezTo>
                      <a:pt x="182" y="284"/>
                      <a:pt x="174" y="277"/>
                      <a:pt x="174" y="271"/>
                    </a:cubicBezTo>
                    <a:cubicBezTo>
                      <a:pt x="173" y="268"/>
                      <a:pt x="168" y="269"/>
                      <a:pt x="165" y="268"/>
                    </a:cubicBezTo>
                    <a:cubicBezTo>
                      <a:pt x="164" y="257"/>
                      <a:pt x="174" y="258"/>
                      <a:pt x="180" y="254"/>
                    </a:cubicBezTo>
                    <a:cubicBezTo>
                      <a:pt x="181" y="257"/>
                      <a:pt x="178" y="258"/>
                      <a:pt x="180" y="259"/>
                    </a:cubicBezTo>
                    <a:cubicBezTo>
                      <a:pt x="175" y="258"/>
                      <a:pt x="175" y="263"/>
                      <a:pt x="174" y="268"/>
                    </a:cubicBezTo>
                    <a:cubicBezTo>
                      <a:pt x="181" y="269"/>
                      <a:pt x="185" y="266"/>
                      <a:pt x="191" y="268"/>
                    </a:cubicBezTo>
                    <a:cubicBezTo>
                      <a:pt x="194" y="263"/>
                      <a:pt x="205" y="249"/>
                      <a:pt x="212" y="245"/>
                    </a:cubicBezTo>
                    <a:cubicBezTo>
                      <a:pt x="215" y="243"/>
                      <a:pt x="218" y="246"/>
                      <a:pt x="220" y="245"/>
                    </a:cubicBezTo>
                    <a:cubicBezTo>
                      <a:pt x="224" y="243"/>
                      <a:pt x="235" y="239"/>
                      <a:pt x="231" y="234"/>
                    </a:cubicBezTo>
                    <a:cubicBezTo>
                      <a:pt x="237" y="238"/>
                      <a:pt x="237" y="230"/>
                      <a:pt x="245" y="231"/>
                    </a:cubicBezTo>
                    <a:cubicBezTo>
                      <a:pt x="245" y="225"/>
                      <a:pt x="245" y="225"/>
                      <a:pt x="245" y="225"/>
                    </a:cubicBezTo>
                    <a:cubicBezTo>
                      <a:pt x="259" y="221"/>
                      <a:pt x="261" y="206"/>
                      <a:pt x="275" y="202"/>
                    </a:cubicBezTo>
                    <a:cubicBezTo>
                      <a:pt x="282" y="197"/>
                      <a:pt x="290" y="186"/>
                      <a:pt x="296" y="190"/>
                    </a:cubicBezTo>
                    <a:cubicBezTo>
                      <a:pt x="300" y="188"/>
                      <a:pt x="302" y="185"/>
                      <a:pt x="303" y="181"/>
                    </a:cubicBezTo>
                    <a:cubicBezTo>
                      <a:pt x="304" y="182"/>
                      <a:pt x="307" y="182"/>
                      <a:pt x="307" y="184"/>
                    </a:cubicBezTo>
                    <a:cubicBezTo>
                      <a:pt x="311" y="179"/>
                      <a:pt x="316" y="169"/>
                      <a:pt x="324" y="173"/>
                    </a:cubicBezTo>
                    <a:cubicBezTo>
                      <a:pt x="324" y="166"/>
                      <a:pt x="321" y="164"/>
                      <a:pt x="321" y="161"/>
                    </a:cubicBezTo>
                    <a:cubicBezTo>
                      <a:pt x="321" y="157"/>
                      <a:pt x="326" y="158"/>
                      <a:pt x="327" y="161"/>
                    </a:cubicBezTo>
                    <a:cubicBezTo>
                      <a:pt x="331" y="157"/>
                      <a:pt x="334" y="157"/>
                      <a:pt x="338" y="156"/>
                    </a:cubicBezTo>
                    <a:cubicBezTo>
                      <a:pt x="345" y="144"/>
                      <a:pt x="357" y="137"/>
                      <a:pt x="373" y="133"/>
                    </a:cubicBezTo>
                    <a:cubicBezTo>
                      <a:pt x="373" y="117"/>
                      <a:pt x="393" y="125"/>
                      <a:pt x="396" y="112"/>
                    </a:cubicBezTo>
                    <a:cubicBezTo>
                      <a:pt x="408" y="111"/>
                      <a:pt x="408" y="114"/>
                      <a:pt x="417" y="110"/>
                    </a:cubicBezTo>
                    <a:cubicBezTo>
                      <a:pt x="416" y="105"/>
                      <a:pt x="413" y="103"/>
                      <a:pt x="416" y="98"/>
                    </a:cubicBezTo>
                    <a:cubicBezTo>
                      <a:pt x="419" y="98"/>
                      <a:pt x="421" y="101"/>
                      <a:pt x="423" y="103"/>
                    </a:cubicBezTo>
                    <a:cubicBezTo>
                      <a:pt x="425" y="95"/>
                      <a:pt x="439" y="99"/>
                      <a:pt x="442" y="92"/>
                    </a:cubicBezTo>
                    <a:cubicBezTo>
                      <a:pt x="444" y="93"/>
                      <a:pt x="444" y="95"/>
                      <a:pt x="445" y="98"/>
                    </a:cubicBezTo>
                    <a:cubicBezTo>
                      <a:pt x="452" y="99"/>
                      <a:pt x="457" y="95"/>
                      <a:pt x="454" y="89"/>
                    </a:cubicBezTo>
                    <a:cubicBezTo>
                      <a:pt x="456" y="89"/>
                      <a:pt x="458" y="92"/>
                      <a:pt x="458" y="89"/>
                    </a:cubicBezTo>
                    <a:cubicBezTo>
                      <a:pt x="461" y="89"/>
                      <a:pt x="459" y="94"/>
                      <a:pt x="461" y="94"/>
                    </a:cubicBezTo>
                    <a:cubicBezTo>
                      <a:pt x="466" y="93"/>
                      <a:pt x="467" y="88"/>
                      <a:pt x="469" y="84"/>
                    </a:cubicBezTo>
                    <a:cubicBezTo>
                      <a:pt x="475" y="82"/>
                      <a:pt x="480" y="87"/>
                      <a:pt x="481" y="80"/>
                    </a:cubicBezTo>
                    <a:cubicBezTo>
                      <a:pt x="488" y="83"/>
                      <a:pt x="491" y="77"/>
                      <a:pt x="495" y="80"/>
                    </a:cubicBezTo>
                    <a:cubicBezTo>
                      <a:pt x="498" y="74"/>
                      <a:pt x="506" y="74"/>
                      <a:pt x="507" y="71"/>
                    </a:cubicBezTo>
                    <a:cubicBezTo>
                      <a:pt x="522" y="75"/>
                      <a:pt x="529" y="59"/>
                      <a:pt x="542" y="62"/>
                    </a:cubicBezTo>
                    <a:cubicBezTo>
                      <a:pt x="543" y="56"/>
                      <a:pt x="552" y="59"/>
                      <a:pt x="550" y="51"/>
                    </a:cubicBezTo>
                    <a:cubicBezTo>
                      <a:pt x="564" y="56"/>
                      <a:pt x="576" y="44"/>
                      <a:pt x="590" y="46"/>
                    </a:cubicBezTo>
                    <a:cubicBezTo>
                      <a:pt x="594" y="46"/>
                      <a:pt x="588" y="44"/>
                      <a:pt x="590" y="40"/>
                    </a:cubicBezTo>
                    <a:cubicBezTo>
                      <a:pt x="600" y="43"/>
                      <a:pt x="599" y="34"/>
                      <a:pt x="607" y="34"/>
                    </a:cubicBezTo>
                    <a:cubicBezTo>
                      <a:pt x="607" y="42"/>
                      <a:pt x="607" y="42"/>
                      <a:pt x="607" y="42"/>
                    </a:cubicBezTo>
                    <a:cubicBezTo>
                      <a:pt x="613" y="42"/>
                      <a:pt x="613" y="42"/>
                      <a:pt x="613" y="42"/>
                    </a:cubicBezTo>
                    <a:cubicBezTo>
                      <a:pt x="611" y="38"/>
                      <a:pt x="619" y="39"/>
                      <a:pt x="619" y="32"/>
                    </a:cubicBezTo>
                    <a:cubicBezTo>
                      <a:pt x="622" y="34"/>
                      <a:pt x="625" y="34"/>
                      <a:pt x="626" y="37"/>
                    </a:cubicBezTo>
                    <a:cubicBezTo>
                      <a:pt x="629" y="35"/>
                      <a:pt x="628" y="29"/>
                      <a:pt x="632" y="29"/>
                    </a:cubicBezTo>
                    <a:cubicBezTo>
                      <a:pt x="636" y="34"/>
                      <a:pt x="647" y="30"/>
                      <a:pt x="652" y="36"/>
                    </a:cubicBezTo>
                    <a:cubicBezTo>
                      <a:pt x="655" y="34"/>
                      <a:pt x="656" y="30"/>
                      <a:pt x="655" y="25"/>
                    </a:cubicBezTo>
                    <a:cubicBezTo>
                      <a:pt x="658" y="26"/>
                      <a:pt x="657" y="30"/>
                      <a:pt x="662" y="28"/>
                    </a:cubicBezTo>
                    <a:cubicBezTo>
                      <a:pt x="662" y="31"/>
                      <a:pt x="660" y="31"/>
                      <a:pt x="660" y="34"/>
                    </a:cubicBezTo>
                    <a:cubicBezTo>
                      <a:pt x="665" y="32"/>
                      <a:pt x="668" y="27"/>
                      <a:pt x="672" y="32"/>
                    </a:cubicBezTo>
                    <a:cubicBezTo>
                      <a:pt x="673" y="29"/>
                      <a:pt x="670" y="22"/>
                      <a:pt x="674" y="22"/>
                    </a:cubicBezTo>
                    <a:cubicBezTo>
                      <a:pt x="674" y="19"/>
                      <a:pt x="669" y="22"/>
                      <a:pt x="669" y="23"/>
                    </a:cubicBezTo>
                    <a:cubicBezTo>
                      <a:pt x="666" y="21"/>
                      <a:pt x="673" y="20"/>
                      <a:pt x="669" y="16"/>
                    </a:cubicBezTo>
                    <a:cubicBezTo>
                      <a:pt x="671" y="16"/>
                      <a:pt x="673" y="16"/>
                      <a:pt x="674" y="14"/>
                    </a:cubicBezTo>
                    <a:moveTo>
                      <a:pt x="888" y="1532"/>
                    </a:moveTo>
                    <a:cubicBezTo>
                      <a:pt x="887" y="1532"/>
                      <a:pt x="888" y="1533"/>
                      <a:pt x="888" y="1533"/>
                    </a:cubicBezTo>
                    <a:lnTo>
                      <a:pt x="888" y="1532"/>
                    </a:lnTo>
                    <a:close/>
                    <a:moveTo>
                      <a:pt x="675" y="1508"/>
                    </a:moveTo>
                    <a:cubicBezTo>
                      <a:pt x="673" y="1510"/>
                      <a:pt x="673" y="1515"/>
                      <a:pt x="668" y="1514"/>
                    </a:cubicBezTo>
                    <a:cubicBezTo>
                      <a:pt x="670" y="1512"/>
                      <a:pt x="671" y="1508"/>
                      <a:pt x="675" y="1508"/>
                    </a:cubicBezTo>
                    <a:moveTo>
                      <a:pt x="755" y="1503"/>
                    </a:moveTo>
                    <a:cubicBezTo>
                      <a:pt x="754" y="1503"/>
                      <a:pt x="755" y="1504"/>
                      <a:pt x="755" y="1504"/>
                    </a:cubicBezTo>
                    <a:lnTo>
                      <a:pt x="755" y="1503"/>
                    </a:lnTo>
                    <a:close/>
                    <a:moveTo>
                      <a:pt x="662" y="1500"/>
                    </a:moveTo>
                    <a:cubicBezTo>
                      <a:pt x="663" y="1501"/>
                      <a:pt x="664" y="1502"/>
                      <a:pt x="666" y="1502"/>
                    </a:cubicBezTo>
                    <a:cubicBezTo>
                      <a:pt x="665" y="1505"/>
                      <a:pt x="663" y="1507"/>
                      <a:pt x="660" y="1508"/>
                    </a:cubicBezTo>
                    <a:cubicBezTo>
                      <a:pt x="658" y="1503"/>
                      <a:pt x="659" y="1504"/>
                      <a:pt x="662" y="1500"/>
                    </a:cubicBezTo>
                    <a:moveTo>
                      <a:pt x="692" y="1497"/>
                    </a:moveTo>
                    <a:cubicBezTo>
                      <a:pt x="695" y="1497"/>
                      <a:pt x="695" y="1497"/>
                      <a:pt x="695" y="1497"/>
                    </a:cubicBezTo>
                    <a:cubicBezTo>
                      <a:pt x="695" y="1499"/>
                      <a:pt x="696" y="1499"/>
                      <a:pt x="697" y="1499"/>
                    </a:cubicBezTo>
                    <a:cubicBezTo>
                      <a:pt x="696" y="1502"/>
                      <a:pt x="694" y="1502"/>
                      <a:pt x="691" y="1502"/>
                    </a:cubicBezTo>
                    <a:cubicBezTo>
                      <a:pt x="691" y="1501"/>
                      <a:pt x="692" y="1499"/>
                      <a:pt x="692" y="1497"/>
                    </a:cubicBezTo>
                    <a:moveTo>
                      <a:pt x="643" y="1497"/>
                    </a:moveTo>
                    <a:cubicBezTo>
                      <a:pt x="645" y="1498"/>
                      <a:pt x="644" y="1500"/>
                      <a:pt x="646" y="1500"/>
                    </a:cubicBezTo>
                    <a:cubicBezTo>
                      <a:pt x="646" y="1503"/>
                      <a:pt x="644" y="1504"/>
                      <a:pt x="640" y="1503"/>
                    </a:cubicBezTo>
                    <a:cubicBezTo>
                      <a:pt x="639" y="1499"/>
                      <a:pt x="643" y="1500"/>
                      <a:pt x="643" y="1497"/>
                    </a:cubicBezTo>
                    <a:moveTo>
                      <a:pt x="610" y="1499"/>
                    </a:moveTo>
                    <a:cubicBezTo>
                      <a:pt x="609" y="1498"/>
                      <a:pt x="610" y="1499"/>
                      <a:pt x="610" y="1499"/>
                    </a:cubicBezTo>
                    <a:close/>
                    <a:moveTo>
                      <a:pt x="946" y="1497"/>
                    </a:moveTo>
                    <a:cubicBezTo>
                      <a:pt x="945" y="1497"/>
                      <a:pt x="946" y="1498"/>
                      <a:pt x="946" y="1498"/>
                    </a:cubicBezTo>
                    <a:lnTo>
                      <a:pt x="946" y="1497"/>
                    </a:lnTo>
                    <a:close/>
                    <a:moveTo>
                      <a:pt x="849" y="1496"/>
                    </a:moveTo>
                    <a:cubicBezTo>
                      <a:pt x="852" y="1496"/>
                      <a:pt x="852" y="1496"/>
                      <a:pt x="852" y="1496"/>
                    </a:cubicBezTo>
                    <a:cubicBezTo>
                      <a:pt x="852" y="1499"/>
                      <a:pt x="852" y="1499"/>
                      <a:pt x="852" y="1499"/>
                    </a:cubicBezTo>
                    <a:cubicBezTo>
                      <a:pt x="849" y="1499"/>
                      <a:pt x="849" y="1499"/>
                      <a:pt x="849" y="1499"/>
                    </a:cubicBezTo>
                    <a:lnTo>
                      <a:pt x="849" y="1496"/>
                    </a:lnTo>
                    <a:close/>
                    <a:moveTo>
                      <a:pt x="950" y="1496"/>
                    </a:moveTo>
                    <a:cubicBezTo>
                      <a:pt x="952" y="1491"/>
                      <a:pt x="952" y="1497"/>
                      <a:pt x="951" y="1498"/>
                    </a:cubicBezTo>
                    <a:cubicBezTo>
                      <a:pt x="951" y="1498"/>
                      <a:pt x="951" y="1497"/>
                      <a:pt x="950" y="1496"/>
                    </a:cubicBezTo>
                    <a:moveTo>
                      <a:pt x="658" y="1494"/>
                    </a:moveTo>
                    <a:cubicBezTo>
                      <a:pt x="658" y="1494"/>
                      <a:pt x="659" y="1495"/>
                      <a:pt x="659" y="1495"/>
                    </a:cubicBezTo>
                    <a:lnTo>
                      <a:pt x="658" y="1494"/>
                    </a:lnTo>
                    <a:close/>
                    <a:moveTo>
                      <a:pt x="982" y="1493"/>
                    </a:moveTo>
                    <a:cubicBezTo>
                      <a:pt x="984" y="1488"/>
                      <a:pt x="984" y="1494"/>
                      <a:pt x="983" y="1494"/>
                    </a:cubicBezTo>
                    <a:cubicBezTo>
                      <a:pt x="983" y="1495"/>
                      <a:pt x="983" y="1494"/>
                      <a:pt x="982" y="1493"/>
                    </a:cubicBezTo>
                    <a:moveTo>
                      <a:pt x="686" y="1491"/>
                    </a:moveTo>
                    <a:cubicBezTo>
                      <a:pt x="685" y="1493"/>
                      <a:pt x="684" y="1494"/>
                      <a:pt x="681" y="1494"/>
                    </a:cubicBezTo>
                    <a:cubicBezTo>
                      <a:pt x="681" y="1491"/>
                      <a:pt x="684" y="1491"/>
                      <a:pt x="686" y="1491"/>
                    </a:cubicBezTo>
                    <a:moveTo>
                      <a:pt x="536" y="1493"/>
                    </a:moveTo>
                    <a:cubicBezTo>
                      <a:pt x="536" y="1492"/>
                      <a:pt x="537" y="1493"/>
                      <a:pt x="537" y="1493"/>
                    </a:cubicBezTo>
                    <a:lnTo>
                      <a:pt x="536" y="1493"/>
                    </a:lnTo>
                    <a:close/>
                    <a:moveTo>
                      <a:pt x="671" y="1490"/>
                    </a:moveTo>
                    <a:cubicBezTo>
                      <a:pt x="674" y="1490"/>
                      <a:pt x="674" y="1490"/>
                      <a:pt x="674" y="1490"/>
                    </a:cubicBezTo>
                    <a:cubicBezTo>
                      <a:pt x="674" y="1493"/>
                      <a:pt x="674" y="1493"/>
                      <a:pt x="674" y="1493"/>
                    </a:cubicBezTo>
                    <a:cubicBezTo>
                      <a:pt x="671" y="1493"/>
                      <a:pt x="671" y="1493"/>
                      <a:pt x="671" y="1493"/>
                    </a:cubicBezTo>
                    <a:lnTo>
                      <a:pt x="671" y="1490"/>
                    </a:lnTo>
                    <a:close/>
                    <a:moveTo>
                      <a:pt x="891" y="1490"/>
                    </a:moveTo>
                    <a:cubicBezTo>
                      <a:pt x="890" y="1489"/>
                      <a:pt x="891" y="1490"/>
                      <a:pt x="891" y="1490"/>
                    </a:cubicBezTo>
                    <a:close/>
                    <a:moveTo>
                      <a:pt x="724" y="1488"/>
                    </a:moveTo>
                    <a:cubicBezTo>
                      <a:pt x="731" y="1490"/>
                      <a:pt x="724" y="1500"/>
                      <a:pt x="720" y="1494"/>
                    </a:cubicBezTo>
                    <a:cubicBezTo>
                      <a:pt x="720" y="1491"/>
                      <a:pt x="723" y="1490"/>
                      <a:pt x="724" y="1488"/>
                    </a:cubicBezTo>
                    <a:moveTo>
                      <a:pt x="687" y="1488"/>
                    </a:moveTo>
                    <a:cubicBezTo>
                      <a:pt x="693" y="1488"/>
                      <a:pt x="692" y="1490"/>
                      <a:pt x="697" y="1488"/>
                    </a:cubicBezTo>
                    <a:cubicBezTo>
                      <a:pt x="699" y="1497"/>
                      <a:pt x="685" y="1497"/>
                      <a:pt x="687" y="1488"/>
                    </a:cubicBezTo>
                    <a:moveTo>
                      <a:pt x="642" y="1488"/>
                    </a:moveTo>
                    <a:cubicBezTo>
                      <a:pt x="647" y="1486"/>
                      <a:pt x="643" y="1493"/>
                      <a:pt x="648" y="1491"/>
                    </a:cubicBezTo>
                    <a:cubicBezTo>
                      <a:pt x="647" y="1493"/>
                      <a:pt x="645" y="1494"/>
                      <a:pt x="645" y="1496"/>
                    </a:cubicBezTo>
                    <a:cubicBezTo>
                      <a:pt x="644" y="1493"/>
                      <a:pt x="640" y="1494"/>
                      <a:pt x="640" y="1490"/>
                    </a:cubicBezTo>
                    <a:cubicBezTo>
                      <a:pt x="641" y="1490"/>
                      <a:pt x="642" y="1489"/>
                      <a:pt x="642" y="1488"/>
                    </a:cubicBezTo>
                    <a:moveTo>
                      <a:pt x="536" y="1490"/>
                    </a:moveTo>
                    <a:cubicBezTo>
                      <a:pt x="536" y="1489"/>
                      <a:pt x="537" y="1490"/>
                      <a:pt x="537" y="1490"/>
                    </a:cubicBezTo>
                    <a:lnTo>
                      <a:pt x="536" y="1490"/>
                    </a:lnTo>
                    <a:close/>
                    <a:moveTo>
                      <a:pt x="833" y="1505"/>
                    </a:moveTo>
                    <a:cubicBezTo>
                      <a:pt x="825" y="1503"/>
                      <a:pt x="825" y="1494"/>
                      <a:pt x="822" y="1487"/>
                    </a:cubicBezTo>
                    <a:cubicBezTo>
                      <a:pt x="827" y="1486"/>
                      <a:pt x="837" y="1494"/>
                      <a:pt x="836" y="1490"/>
                    </a:cubicBezTo>
                    <a:cubicBezTo>
                      <a:pt x="845" y="1487"/>
                      <a:pt x="835" y="1501"/>
                      <a:pt x="833" y="1505"/>
                    </a:cubicBezTo>
                    <a:moveTo>
                      <a:pt x="788" y="1493"/>
                    </a:moveTo>
                    <a:cubicBezTo>
                      <a:pt x="784" y="1494"/>
                      <a:pt x="783" y="1493"/>
                      <a:pt x="782" y="1492"/>
                    </a:cubicBezTo>
                    <a:cubicBezTo>
                      <a:pt x="781" y="1489"/>
                      <a:pt x="787" y="1483"/>
                      <a:pt x="788" y="1493"/>
                    </a:cubicBezTo>
                    <a:moveTo>
                      <a:pt x="752" y="1487"/>
                    </a:moveTo>
                    <a:cubicBezTo>
                      <a:pt x="756" y="1491"/>
                      <a:pt x="761" y="1486"/>
                      <a:pt x="767" y="1490"/>
                    </a:cubicBezTo>
                    <a:cubicBezTo>
                      <a:pt x="765" y="1492"/>
                      <a:pt x="766" y="1498"/>
                      <a:pt x="761" y="1497"/>
                    </a:cubicBezTo>
                    <a:cubicBezTo>
                      <a:pt x="761" y="1491"/>
                      <a:pt x="761" y="1491"/>
                      <a:pt x="761" y="1491"/>
                    </a:cubicBezTo>
                    <a:cubicBezTo>
                      <a:pt x="757" y="1491"/>
                      <a:pt x="756" y="1493"/>
                      <a:pt x="756" y="1497"/>
                    </a:cubicBezTo>
                    <a:cubicBezTo>
                      <a:pt x="750" y="1495"/>
                      <a:pt x="751" y="1493"/>
                      <a:pt x="744" y="1493"/>
                    </a:cubicBezTo>
                    <a:cubicBezTo>
                      <a:pt x="746" y="1487"/>
                      <a:pt x="752" y="1494"/>
                      <a:pt x="752" y="1487"/>
                    </a:cubicBezTo>
                    <a:moveTo>
                      <a:pt x="542" y="1488"/>
                    </a:moveTo>
                    <a:cubicBezTo>
                      <a:pt x="542" y="1488"/>
                      <a:pt x="543" y="1488"/>
                      <a:pt x="543" y="1488"/>
                    </a:cubicBezTo>
                    <a:lnTo>
                      <a:pt x="542" y="1488"/>
                    </a:lnTo>
                    <a:close/>
                    <a:moveTo>
                      <a:pt x="805" y="1484"/>
                    </a:moveTo>
                    <a:cubicBezTo>
                      <a:pt x="810" y="1485"/>
                      <a:pt x="812" y="1488"/>
                      <a:pt x="814" y="1491"/>
                    </a:cubicBezTo>
                    <a:cubicBezTo>
                      <a:pt x="817" y="1491"/>
                      <a:pt x="814" y="1489"/>
                      <a:pt x="814" y="1487"/>
                    </a:cubicBezTo>
                    <a:cubicBezTo>
                      <a:pt x="817" y="1487"/>
                      <a:pt x="818" y="1490"/>
                      <a:pt x="820" y="1491"/>
                    </a:cubicBezTo>
                    <a:cubicBezTo>
                      <a:pt x="819" y="1495"/>
                      <a:pt x="811" y="1492"/>
                      <a:pt x="807" y="1493"/>
                    </a:cubicBezTo>
                    <a:cubicBezTo>
                      <a:pt x="807" y="1488"/>
                      <a:pt x="801" y="1488"/>
                      <a:pt x="805" y="1484"/>
                    </a:cubicBezTo>
                    <a:moveTo>
                      <a:pt x="700" y="1484"/>
                    </a:moveTo>
                    <a:cubicBezTo>
                      <a:pt x="709" y="1485"/>
                      <a:pt x="712" y="1483"/>
                      <a:pt x="720" y="1487"/>
                    </a:cubicBezTo>
                    <a:cubicBezTo>
                      <a:pt x="719" y="1490"/>
                      <a:pt x="716" y="1490"/>
                      <a:pt x="716" y="1494"/>
                    </a:cubicBezTo>
                    <a:cubicBezTo>
                      <a:pt x="712" y="1495"/>
                      <a:pt x="711" y="1488"/>
                      <a:pt x="706" y="1491"/>
                    </a:cubicBezTo>
                    <a:cubicBezTo>
                      <a:pt x="708" y="1496"/>
                      <a:pt x="709" y="1497"/>
                      <a:pt x="713" y="1497"/>
                    </a:cubicBezTo>
                    <a:cubicBezTo>
                      <a:pt x="713" y="1500"/>
                      <a:pt x="711" y="1501"/>
                      <a:pt x="710" y="1503"/>
                    </a:cubicBezTo>
                    <a:cubicBezTo>
                      <a:pt x="709" y="1503"/>
                      <a:pt x="708" y="1502"/>
                      <a:pt x="706" y="1502"/>
                    </a:cubicBezTo>
                    <a:cubicBezTo>
                      <a:pt x="705" y="1495"/>
                      <a:pt x="700" y="1492"/>
                      <a:pt x="700" y="1484"/>
                    </a:cubicBezTo>
                    <a:moveTo>
                      <a:pt x="655" y="1488"/>
                    </a:moveTo>
                    <a:cubicBezTo>
                      <a:pt x="651" y="1489"/>
                      <a:pt x="650" y="1486"/>
                      <a:pt x="651" y="1482"/>
                    </a:cubicBezTo>
                    <a:cubicBezTo>
                      <a:pt x="655" y="1482"/>
                      <a:pt x="656" y="1484"/>
                      <a:pt x="655" y="1488"/>
                    </a:cubicBezTo>
                    <a:moveTo>
                      <a:pt x="597" y="1482"/>
                    </a:moveTo>
                    <a:cubicBezTo>
                      <a:pt x="601" y="1482"/>
                      <a:pt x="605" y="1482"/>
                      <a:pt x="607" y="1484"/>
                    </a:cubicBezTo>
                    <a:cubicBezTo>
                      <a:pt x="607" y="1486"/>
                      <a:pt x="605" y="1487"/>
                      <a:pt x="605" y="1490"/>
                    </a:cubicBezTo>
                    <a:cubicBezTo>
                      <a:pt x="600" y="1489"/>
                      <a:pt x="602" y="1483"/>
                      <a:pt x="596" y="1487"/>
                    </a:cubicBezTo>
                    <a:cubicBezTo>
                      <a:pt x="597" y="1485"/>
                      <a:pt x="597" y="1484"/>
                      <a:pt x="597" y="1482"/>
                    </a:cubicBezTo>
                    <a:moveTo>
                      <a:pt x="840" y="1490"/>
                    </a:moveTo>
                    <a:cubicBezTo>
                      <a:pt x="839" y="1488"/>
                      <a:pt x="839" y="1487"/>
                      <a:pt x="839" y="1485"/>
                    </a:cubicBezTo>
                    <a:cubicBezTo>
                      <a:pt x="839" y="1483"/>
                      <a:pt x="850" y="1484"/>
                      <a:pt x="845" y="1482"/>
                    </a:cubicBezTo>
                    <a:cubicBezTo>
                      <a:pt x="850" y="1478"/>
                      <a:pt x="856" y="1486"/>
                      <a:pt x="856" y="1493"/>
                    </a:cubicBezTo>
                    <a:cubicBezTo>
                      <a:pt x="849" y="1492"/>
                      <a:pt x="846" y="1487"/>
                      <a:pt x="840" y="1490"/>
                    </a:cubicBezTo>
                    <a:moveTo>
                      <a:pt x="634" y="1490"/>
                    </a:moveTo>
                    <a:cubicBezTo>
                      <a:pt x="633" y="1490"/>
                      <a:pt x="631" y="1490"/>
                      <a:pt x="631" y="1491"/>
                    </a:cubicBezTo>
                    <a:cubicBezTo>
                      <a:pt x="632" y="1491"/>
                      <a:pt x="634" y="1491"/>
                      <a:pt x="634" y="1490"/>
                    </a:cubicBezTo>
                    <a:moveTo>
                      <a:pt x="631" y="1476"/>
                    </a:moveTo>
                    <a:cubicBezTo>
                      <a:pt x="636" y="1481"/>
                      <a:pt x="646" y="1475"/>
                      <a:pt x="648" y="1485"/>
                    </a:cubicBezTo>
                    <a:cubicBezTo>
                      <a:pt x="637" y="1484"/>
                      <a:pt x="636" y="1492"/>
                      <a:pt x="636" y="1497"/>
                    </a:cubicBezTo>
                    <a:cubicBezTo>
                      <a:pt x="629" y="1490"/>
                      <a:pt x="625" y="1495"/>
                      <a:pt x="616" y="1497"/>
                    </a:cubicBezTo>
                    <a:cubicBezTo>
                      <a:pt x="615" y="1495"/>
                      <a:pt x="617" y="1495"/>
                      <a:pt x="617" y="1493"/>
                    </a:cubicBezTo>
                    <a:cubicBezTo>
                      <a:pt x="618" y="1489"/>
                      <a:pt x="610" y="1494"/>
                      <a:pt x="613" y="1488"/>
                    </a:cubicBezTo>
                    <a:cubicBezTo>
                      <a:pt x="619" y="1487"/>
                      <a:pt x="617" y="1493"/>
                      <a:pt x="623" y="1491"/>
                    </a:cubicBezTo>
                    <a:cubicBezTo>
                      <a:pt x="626" y="1486"/>
                      <a:pt x="624" y="1476"/>
                      <a:pt x="631" y="1476"/>
                    </a:cubicBezTo>
                    <a:moveTo>
                      <a:pt x="622" y="1477"/>
                    </a:moveTo>
                    <a:cubicBezTo>
                      <a:pt x="621" y="1479"/>
                      <a:pt x="620" y="1480"/>
                      <a:pt x="620" y="1482"/>
                    </a:cubicBezTo>
                    <a:cubicBezTo>
                      <a:pt x="618" y="1480"/>
                      <a:pt x="614" y="1480"/>
                      <a:pt x="614" y="1476"/>
                    </a:cubicBezTo>
                    <a:cubicBezTo>
                      <a:pt x="618" y="1472"/>
                      <a:pt x="617" y="1478"/>
                      <a:pt x="622" y="1477"/>
                    </a:cubicBezTo>
                    <a:moveTo>
                      <a:pt x="454" y="1473"/>
                    </a:moveTo>
                    <a:cubicBezTo>
                      <a:pt x="453" y="1472"/>
                      <a:pt x="454" y="1473"/>
                      <a:pt x="454" y="1473"/>
                    </a:cubicBezTo>
                    <a:close/>
                    <a:moveTo>
                      <a:pt x="547" y="1470"/>
                    </a:moveTo>
                    <a:cubicBezTo>
                      <a:pt x="546" y="1469"/>
                      <a:pt x="547" y="1470"/>
                      <a:pt x="547" y="1470"/>
                    </a:cubicBezTo>
                    <a:close/>
                    <a:moveTo>
                      <a:pt x="562" y="1465"/>
                    </a:moveTo>
                    <a:cubicBezTo>
                      <a:pt x="562" y="1465"/>
                      <a:pt x="563" y="1466"/>
                      <a:pt x="563" y="1466"/>
                    </a:cubicBezTo>
                    <a:lnTo>
                      <a:pt x="562" y="1465"/>
                    </a:lnTo>
                    <a:close/>
                    <a:moveTo>
                      <a:pt x="548" y="1448"/>
                    </a:moveTo>
                    <a:cubicBezTo>
                      <a:pt x="549" y="1454"/>
                      <a:pt x="550" y="1459"/>
                      <a:pt x="558" y="1458"/>
                    </a:cubicBezTo>
                    <a:cubicBezTo>
                      <a:pt x="557" y="1462"/>
                      <a:pt x="557" y="1461"/>
                      <a:pt x="558" y="1465"/>
                    </a:cubicBezTo>
                    <a:cubicBezTo>
                      <a:pt x="552" y="1467"/>
                      <a:pt x="546" y="1467"/>
                      <a:pt x="541" y="1468"/>
                    </a:cubicBezTo>
                    <a:cubicBezTo>
                      <a:pt x="546" y="1474"/>
                      <a:pt x="537" y="1477"/>
                      <a:pt x="539" y="1485"/>
                    </a:cubicBezTo>
                    <a:cubicBezTo>
                      <a:pt x="536" y="1484"/>
                      <a:pt x="537" y="1481"/>
                      <a:pt x="532" y="1482"/>
                    </a:cubicBezTo>
                    <a:cubicBezTo>
                      <a:pt x="533" y="1469"/>
                      <a:pt x="538" y="1459"/>
                      <a:pt x="523" y="1458"/>
                    </a:cubicBezTo>
                    <a:cubicBezTo>
                      <a:pt x="523" y="1454"/>
                      <a:pt x="520" y="1454"/>
                      <a:pt x="521" y="1450"/>
                    </a:cubicBezTo>
                    <a:cubicBezTo>
                      <a:pt x="532" y="1457"/>
                      <a:pt x="540" y="1453"/>
                      <a:pt x="548" y="1448"/>
                    </a:cubicBezTo>
                    <a:moveTo>
                      <a:pt x="530" y="1453"/>
                    </a:moveTo>
                    <a:cubicBezTo>
                      <a:pt x="530" y="1449"/>
                      <a:pt x="533" y="1449"/>
                      <a:pt x="536" y="1448"/>
                    </a:cubicBezTo>
                    <a:cubicBezTo>
                      <a:pt x="535" y="1451"/>
                      <a:pt x="534" y="1453"/>
                      <a:pt x="530" y="1453"/>
                    </a:cubicBezTo>
                    <a:moveTo>
                      <a:pt x="1095" y="1447"/>
                    </a:moveTo>
                    <a:cubicBezTo>
                      <a:pt x="1096" y="1445"/>
                      <a:pt x="1098" y="1445"/>
                      <a:pt x="1098" y="1447"/>
                    </a:cubicBezTo>
                    <a:cubicBezTo>
                      <a:pt x="1098" y="1449"/>
                      <a:pt x="1097" y="1447"/>
                      <a:pt x="1095" y="1447"/>
                    </a:cubicBezTo>
                    <a:moveTo>
                      <a:pt x="515" y="1445"/>
                    </a:moveTo>
                    <a:cubicBezTo>
                      <a:pt x="515" y="1444"/>
                      <a:pt x="517" y="1444"/>
                      <a:pt x="518" y="1444"/>
                    </a:cubicBezTo>
                    <a:cubicBezTo>
                      <a:pt x="518" y="1445"/>
                      <a:pt x="516" y="1445"/>
                      <a:pt x="515" y="1445"/>
                    </a:cubicBezTo>
                    <a:moveTo>
                      <a:pt x="1202" y="1403"/>
                    </a:moveTo>
                    <a:cubicBezTo>
                      <a:pt x="1203" y="1401"/>
                      <a:pt x="1205" y="1401"/>
                      <a:pt x="1205" y="1403"/>
                    </a:cubicBezTo>
                    <a:cubicBezTo>
                      <a:pt x="1204" y="1404"/>
                      <a:pt x="1203" y="1404"/>
                      <a:pt x="1202" y="1403"/>
                    </a:cubicBezTo>
                    <a:moveTo>
                      <a:pt x="364" y="1395"/>
                    </a:moveTo>
                    <a:cubicBezTo>
                      <a:pt x="365" y="1391"/>
                      <a:pt x="365" y="1399"/>
                      <a:pt x="365" y="1400"/>
                    </a:cubicBezTo>
                    <a:cubicBezTo>
                      <a:pt x="364" y="1403"/>
                      <a:pt x="362" y="1401"/>
                      <a:pt x="364" y="1395"/>
                    </a:cubicBezTo>
                    <a:moveTo>
                      <a:pt x="327" y="1345"/>
                    </a:moveTo>
                    <a:cubicBezTo>
                      <a:pt x="328" y="1344"/>
                      <a:pt x="329" y="1344"/>
                      <a:pt x="329" y="1344"/>
                    </a:cubicBezTo>
                    <a:cubicBezTo>
                      <a:pt x="329" y="1344"/>
                      <a:pt x="324" y="1349"/>
                      <a:pt x="327" y="1345"/>
                    </a:cubicBezTo>
                    <a:moveTo>
                      <a:pt x="255" y="1345"/>
                    </a:moveTo>
                    <a:cubicBezTo>
                      <a:pt x="255" y="1344"/>
                      <a:pt x="256" y="1345"/>
                      <a:pt x="256" y="1345"/>
                    </a:cubicBezTo>
                    <a:lnTo>
                      <a:pt x="255" y="1345"/>
                    </a:lnTo>
                    <a:close/>
                    <a:moveTo>
                      <a:pt x="243" y="1334"/>
                    </a:moveTo>
                    <a:cubicBezTo>
                      <a:pt x="243" y="1333"/>
                      <a:pt x="243" y="1334"/>
                      <a:pt x="243" y="1334"/>
                    </a:cubicBezTo>
                    <a:close/>
                    <a:moveTo>
                      <a:pt x="1266" y="1235"/>
                    </a:moveTo>
                    <a:cubicBezTo>
                      <a:pt x="1269" y="1236"/>
                      <a:pt x="1267" y="1246"/>
                      <a:pt x="1263" y="1245"/>
                    </a:cubicBezTo>
                    <a:cubicBezTo>
                      <a:pt x="1265" y="1240"/>
                      <a:pt x="1262" y="1239"/>
                      <a:pt x="1266" y="1235"/>
                    </a:cubicBezTo>
                    <a:moveTo>
                      <a:pt x="191" y="1235"/>
                    </a:moveTo>
                    <a:cubicBezTo>
                      <a:pt x="191" y="1233"/>
                      <a:pt x="192" y="1233"/>
                      <a:pt x="192" y="1233"/>
                    </a:cubicBezTo>
                    <a:cubicBezTo>
                      <a:pt x="193" y="1233"/>
                      <a:pt x="192" y="1239"/>
                      <a:pt x="191" y="1235"/>
                    </a:cubicBezTo>
                    <a:moveTo>
                      <a:pt x="206" y="1212"/>
                    </a:moveTo>
                    <a:cubicBezTo>
                      <a:pt x="216" y="1216"/>
                      <a:pt x="212" y="1220"/>
                      <a:pt x="215" y="1230"/>
                    </a:cubicBezTo>
                    <a:cubicBezTo>
                      <a:pt x="214" y="1231"/>
                      <a:pt x="211" y="1232"/>
                      <a:pt x="208" y="1232"/>
                    </a:cubicBezTo>
                    <a:cubicBezTo>
                      <a:pt x="204" y="1224"/>
                      <a:pt x="203" y="1221"/>
                      <a:pt x="206" y="1212"/>
                    </a:cubicBezTo>
                    <a:moveTo>
                      <a:pt x="1285" y="1210"/>
                    </a:moveTo>
                    <a:cubicBezTo>
                      <a:pt x="1287" y="1211"/>
                      <a:pt x="1288" y="1213"/>
                      <a:pt x="1288" y="1216"/>
                    </a:cubicBezTo>
                    <a:cubicBezTo>
                      <a:pt x="1284" y="1217"/>
                      <a:pt x="1283" y="1212"/>
                      <a:pt x="1285" y="1210"/>
                    </a:cubicBezTo>
                    <a:moveTo>
                      <a:pt x="1286" y="1206"/>
                    </a:moveTo>
                    <a:cubicBezTo>
                      <a:pt x="1289" y="1206"/>
                      <a:pt x="1289" y="1206"/>
                      <a:pt x="1289" y="1206"/>
                    </a:cubicBezTo>
                    <a:cubicBezTo>
                      <a:pt x="1289" y="1209"/>
                      <a:pt x="1289" y="1209"/>
                      <a:pt x="1289" y="1209"/>
                    </a:cubicBezTo>
                    <a:cubicBezTo>
                      <a:pt x="1286" y="1209"/>
                      <a:pt x="1286" y="1209"/>
                      <a:pt x="1286" y="1209"/>
                    </a:cubicBezTo>
                    <a:lnTo>
                      <a:pt x="1286" y="1206"/>
                    </a:lnTo>
                    <a:close/>
                    <a:moveTo>
                      <a:pt x="1347" y="1180"/>
                    </a:moveTo>
                    <a:cubicBezTo>
                      <a:pt x="1351" y="1179"/>
                      <a:pt x="1350" y="1182"/>
                      <a:pt x="1350" y="1184"/>
                    </a:cubicBezTo>
                    <a:cubicBezTo>
                      <a:pt x="1349" y="1184"/>
                      <a:pt x="1349" y="1183"/>
                      <a:pt x="1347" y="1183"/>
                    </a:cubicBezTo>
                    <a:lnTo>
                      <a:pt x="1347" y="1180"/>
                    </a:lnTo>
                    <a:close/>
                    <a:moveTo>
                      <a:pt x="1412" y="1108"/>
                    </a:moveTo>
                    <a:cubicBezTo>
                      <a:pt x="1411" y="1107"/>
                      <a:pt x="1412" y="1108"/>
                      <a:pt x="1412" y="1108"/>
                    </a:cubicBezTo>
                    <a:close/>
                    <a:moveTo>
                      <a:pt x="1379" y="1103"/>
                    </a:moveTo>
                    <a:cubicBezTo>
                      <a:pt x="1379" y="1102"/>
                      <a:pt x="1381" y="1102"/>
                      <a:pt x="1382" y="1102"/>
                    </a:cubicBezTo>
                    <a:cubicBezTo>
                      <a:pt x="1382" y="1103"/>
                      <a:pt x="1381" y="1103"/>
                      <a:pt x="1379" y="1103"/>
                    </a:cubicBezTo>
                    <a:moveTo>
                      <a:pt x="1396" y="1064"/>
                    </a:moveTo>
                    <a:cubicBezTo>
                      <a:pt x="1398" y="1059"/>
                      <a:pt x="1398" y="1065"/>
                      <a:pt x="1397" y="1065"/>
                    </a:cubicBezTo>
                    <a:cubicBezTo>
                      <a:pt x="1397" y="1065"/>
                      <a:pt x="1397" y="1065"/>
                      <a:pt x="1396" y="1064"/>
                    </a:cubicBezTo>
                    <a:moveTo>
                      <a:pt x="1463" y="1041"/>
                    </a:moveTo>
                    <a:cubicBezTo>
                      <a:pt x="1464" y="1046"/>
                      <a:pt x="1461" y="1046"/>
                      <a:pt x="1460" y="1045"/>
                    </a:cubicBezTo>
                    <a:cubicBezTo>
                      <a:pt x="1459" y="1044"/>
                      <a:pt x="1460" y="1042"/>
                      <a:pt x="1463" y="1041"/>
                    </a:cubicBezTo>
                    <a:moveTo>
                      <a:pt x="1471" y="963"/>
                    </a:moveTo>
                    <a:cubicBezTo>
                      <a:pt x="1471" y="962"/>
                      <a:pt x="1471" y="963"/>
                      <a:pt x="1471" y="963"/>
                    </a:cubicBezTo>
                    <a:close/>
                    <a:moveTo>
                      <a:pt x="1424" y="940"/>
                    </a:moveTo>
                    <a:cubicBezTo>
                      <a:pt x="1427" y="940"/>
                      <a:pt x="1427" y="940"/>
                      <a:pt x="1427" y="940"/>
                    </a:cubicBezTo>
                    <a:cubicBezTo>
                      <a:pt x="1427" y="944"/>
                      <a:pt x="1427" y="944"/>
                      <a:pt x="1427" y="944"/>
                    </a:cubicBezTo>
                    <a:cubicBezTo>
                      <a:pt x="1426" y="944"/>
                      <a:pt x="1424" y="943"/>
                      <a:pt x="1422" y="943"/>
                    </a:cubicBezTo>
                    <a:cubicBezTo>
                      <a:pt x="1422" y="942"/>
                      <a:pt x="1424" y="941"/>
                      <a:pt x="1424" y="940"/>
                    </a:cubicBezTo>
                    <a:moveTo>
                      <a:pt x="1141" y="859"/>
                    </a:moveTo>
                    <a:cubicBezTo>
                      <a:pt x="1141" y="858"/>
                      <a:pt x="1141" y="859"/>
                      <a:pt x="1141" y="859"/>
                    </a:cubicBezTo>
                    <a:close/>
                    <a:moveTo>
                      <a:pt x="1489" y="729"/>
                    </a:moveTo>
                    <a:cubicBezTo>
                      <a:pt x="1491" y="724"/>
                      <a:pt x="1491" y="731"/>
                      <a:pt x="1490" y="731"/>
                    </a:cubicBezTo>
                    <a:cubicBezTo>
                      <a:pt x="1490" y="731"/>
                      <a:pt x="1490" y="730"/>
                      <a:pt x="1489" y="729"/>
                    </a:cubicBezTo>
                    <a:moveTo>
                      <a:pt x="1512" y="720"/>
                    </a:moveTo>
                    <a:cubicBezTo>
                      <a:pt x="1513" y="719"/>
                      <a:pt x="1513" y="718"/>
                      <a:pt x="1513" y="718"/>
                    </a:cubicBezTo>
                    <a:cubicBezTo>
                      <a:pt x="1514" y="718"/>
                      <a:pt x="1514" y="725"/>
                      <a:pt x="1512" y="720"/>
                    </a:cubicBezTo>
                    <a:moveTo>
                      <a:pt x="1413" y="708"/>
                    </a:moveTo>
                    <a:cubicBezTo>
                      <a:pt x="1414" y="704"/>
                      <a:pt x="1424" y="706"/>
                      <a:pt x="1422" y="711"/>
                    </a:cubicBezTo>
                    <a:cubicBezTo>
                      <a:pt x="1419" y="710"/>
                      <a:pt x="1416" y="709"/>
                      <a:pt x="1413" y="708"/>
                    </a:cubicBezTo>
                    <a:moveTo>
                      <a:pt x="1508" y="705"/>
                    </a:moveTo>
                    <a:cubicBezTo>
                      <a:pt x="1511" y="705"/>
                      <a:pt x="1511" y="705"/>
                      <a:pt x="1511" y="705"/>
                    </a:cubicBezTo>
                    <a:cubicBezTo>
                      <a:pt x="1511" y="708"/>
                      <a:pt x="1511" y="708"/>
                      <a:pt x="1511" y="708"/>
                    </a:cubicBezTo>
                    <a:cubicBezTo>
                      <a:pt x="1508" y="708"/>
                      <a:pt x="1508" y="708"/>
                      <a:pt x="1508" y="708"/>
                    </a:cubicBezTo>
                    <a:lnTo>
                      <a:pt x="1508" y="705"/>
                    </a:lnTo>
                    <a:close/>
                    <a:moveTo>
                      <a:pt x="1425" y="705"/>
                    </a:moveTo>
                    <a:cubicBezTo>
                      <a:pt x="1429" y="704"/>
                      <a:pt x="1430" y="706"/>
                      <a:pt x="1430" y="709"/>
                    </a:cubicBezTo>
                    <a:cubicBezTo>
                      <a:pt x="1427" y="709"/>
                      <a:pt x="1425" y="708"/>
                      <a:pt x="1425" y="705"/>
                    </a:cubicBezTo>
                    <a:moveTo>
                      <a:pt x="1496" y="686"/>
                    </a:moveTo>
                    <a:cubicBezTo>
                      <a:pt x="1497" y="682"/>
                      <a:pt x="1497" y="688"/>
                      <a:pt x="1496" y="688"/>
                    </a:cubicBezTo>
                    <a:cubicBezTo>
                      <a:pt x="1496" y="688"/>
                      <a:pt x="1496" y="688"/>
                      <a:pt x="1496" y="686"/>
                    </a:cubicBezTo>
                    <a:moveTo>
                      <a:pt x="1456" y="679"/>
                    </a:moveTo>
                    <a:cubicBezTo>
                      <a:pt x="1455" y="678"/>
                      <a:pt x="1456" y="679"/>
                      <a:pt x="1456" y="679"/>
                    </a:cubicBezTo>
                    <a:close/>
                    <a:moveTo>
                      <a:pt x="1460" y="645"/>
                    </a:moveTo>
                    <a:cubicBezTo>
                      <a:pt x="1460" y="645"/>
                      <a:pt x="1461" y="645"/>
                      <a:pt x="1461" y="645"/>
                    </a:cubicBezTo>
                    <a:lnTo>
                      <a:pt x="1460" y="645"/>
                    </a:lnTo>
                    <a:close/>
                    <a:moveTo>
                      <a:pt x="20" y="645"/>
                    </a:moveTo>
                    <a:cubicBezTo>
                      <a:pt x="20" y="645"/>
                      <a:pt x="20" y="645"/>
                      <a:pt x="20" y="645"/>
                    </a:cubicBezTo>
                    <a:close/>
                    <a:moveTo>
                      <a:pt x="1491" y="630"/>
                    </a:moveTo>
                    <a:cubicBezTo>
                      <a:pt x="1493" y="631"/>
                      <a:pt x="1493" y="632"/>
                      <a:pt x="1492" y="633"/>
                    </a:cubicBezTo>
                    <a:cubicBezTo>
                      <a:pt x="1492" y="634"/>
                      <a:pt x="1488" y="633"/>
                      <a:pt x="1491" y="630"/>
                    </a:cubicBezTo>
                    <a:moveTo>
                      <a:pt x="1488" y="622"/>
                    </a:moveTo>
                    <a:cubicBezTo>
                      <a:pt x="1487" y="622"/>
                      <a:pt x="1488" y="622"/>
                      <a:pt x="1488" y="622"/>
                    </a:cubicBezTo>
                    <a:close/>
                    <a:moveTo>
                      <a:pt x="1080" y="621"/>
                    </a:moveTo>
                    <a:cubicBezTo>
                      <a:pt x="1080" y="620"/>
                      <a:pt x="1080" y="621"/>
                      <a:pt x="1080" y="621"/>
                    </a:cubicBezTo>
                    <a:close/>
                    <a:moveTo>
                      <a:pt x="1476" y="607"/>
                    </a:moveTo>
                    <a:cubicBezTo>
                      <a:pt x="1482" y="607"/>
                      <a:pt x="1482" y="607"/>
                      <a:pt x="1482" y="607"/>
                    </a:cubicBezTo>
                    <a:cubicBezTo>
                      <a:pt x="1480" y="609"/>
                      <a:pt x="1479" y="612"/>
                      <a:pt x="1476" y="611"/>
                    </a:cubicBezTo>
                    <a:lnTo>
                      <a:pt x="1476" y="607"/>
                    </a:lnTo>
                    <a:close/>
                    <a:moveTo>
                      <a:pt x="1473" y="561"/>
                    </a:moveTo>
                    <a:cubicBezTo>
                      <a:pt x="1474" y="556"/>
                      <a:pt x="1474" y="563"/>
                      <a:pt x="1474" y="563"/>
                    </a:cubicBezTo>
                    <a:cubicBezTo>
                      <a:pt x="1473" y="563"/>
                      <a:pt x="1473" y="562"/>
                      <a:pt x="1473" y="561"/>
                    </a:cubicBezTo>
                    <a:moveTo>
                      <a:pt x="1457" y="517"/>
                    </a:moveTo>
                    <a:cubicBezTo>
                      <a:pt x="1461" y="514"/>
                      <a:pt x="1457" y="519"/>
                      <a:pt x="1456" y="518"/>
                    </a:cubicBezTo>
                    <a:cubicBezTo>
                      <a:pt x="1456" y="518"/>
                      <a:pt x="1457" y="518"/>
                      <a:pt x="1457" y="517"/>
                    </a:cubicBezTo>
                    <a:moveTo>
                      <a:pt x="99" y="391"/>
                    </a:moveTo>
                    <a:cubicBezTo>
                      <a:pt x="102" y="391"/>
                      <a:pt x="102" y="391"/>
                      <a:pt x="102" y="391"/>
                    </a:cubicBezTo>
                    <a:cubicBezTo>
                      <a:pt x="103" y="395"/>
                      <a:pt x="100" y="394"/>
                      <a:pt x="98" y="395"/>
                    </a:cubicBezTo>
                    <a:cubicBezTo>
                      <a:pt x="98" y="393"/>
                      <a:pt x="99" y="393"/>
                      <a:pt x="99" y="391"/>
                    </a:cubicBezTo>
                    <a:moveTo>
                      <a:pt x="98" y="390"/>
                    </a:moveTo>
                    <a:cubicBezTo>
                      <a:pt x="97" y="389"/>
                      <a:pt x="98" y="390"/>
                      <a:pt x="98" y="390"/>
                    </a:cubicBezTo>
                    <a:close/>
                    <a:moveTo>
                      <a:pt x="1370" y="349"/>
                    </a:moveTo>
                    <a:cubicBezTo>
                      <a:pt x="1370" y="348"/>
                      <a:pt x="1371" y="349"/>
                      <a:pt x="1371" y="349"/>
                    </a:cubicBezTo>
                    <a:lnTo>
                      <a:pt x="1370" y="349"/>
                    </a:lnTo>
                    <a:close/>
                    <a:moveTo>
                      <a:pt x="1172" y="347"/>
                    </a:moveTo>
                    <a:cubicBezTo>
                      <a:pt x="1171" y="347"/>
                      <a:pt x="1172" y="347"/>
                      <a:pt x="1172" y="347"/>
                    </a:cubicBezTo>
                    <a:close/>
                    <a:moveTo>
                      <a:pt x="128" y="323"/>
                    </a:moveTo>
                    <a:cubicBezTo>
                      <a:pt x="131" y="323"/>
                      <a:pt x="131" y="323"/>
                      <a:pt x="131" y="323"/>
                    </a:cubicBezTo>
                    <a:cubicBezTo>
                      <a:pt x="132" y="326"/>
                      <a:pt x="129" y="326"/>
                      <a:pt x="127" y="326"/>
                    </a:cubicBezTo>
                    <a:cubicBezTo>
                      <a:pt x="127" y="325"/>
                      <a:pt x="128" y="324"/>
                      <a:pt x="128" y="323"/>
                    </a:cubicBezTo>
                    <a:moveTo>
                      <a:pt x="1292" y="292"/>
                    </a:moveTo>
                    <a:cubicBezTo>
                      <a:pt x="1294" y="294"/>
                      <a:pt x="1294" y="295"/>
                      <a:pt x="1294" y="295"/>
                    </a:cubicBezTo>
                    <a:cubicBezTo>
                      <a:pt x="1293" y="297"/>
                      <a:pt x="1289" y="296"/>
                      <a:pt x="1292" y="292"/>
                    </a:cubicBezTo>
                    <a:moveTo>
                      <a:pt x="168" y="281"/>
                    </a:moveTo>
                    <a:cubicBezTo>
                      <a:pt x="169" y="280"/>
                      <a:pt x="171" y="280"/>
                      <a:pt x="171" y="281"/>
                    </a:cubicBezTo>
                    <a:cubicBezTo>
                      <a:pt x="171" y="284"/>
                      <a:pt x="170" y="281"/>
                      <a:pt x="168" y="281"/>
                    </a:cubicBezTo>
                    <a:moveTo>
                      <a:pt x="159" y="271"/>
                    </a:moveTo>
                    <a:cubicBezTo>
                      <a:pt x="162" y="270"/>
                      <a:pt x="161" y="278"/>
                      <a:pt x="157" y="275"/>
                    </a:cubicBezTo>
                    <a:cubicBezTo>
                      <a:pt x="157" y="272"/>
                      <a:pt x="157" y="272"/>
                      <a:pt x="157" y="272"/>
                    </a:cubicBezTo>
                    <a:cubicBezTo>
                      <a:pt x="159" y="273"/>
                      <a:pt x="159" y="272"/>
                      <a:pt x="159" y="271"/>
                    </a:cubicBezTo>
                    <a:moveTo>
                      <a:pt x="183" y="243"/>
                    </a:moveTo>
                    <a:cubicBezTo>
                      <a:pt x="187" y="240"/>
                      <a:pt x="184" y="256"/>
                      <a:pt x="186" y="259"/>
                    </a:cubicBezTo>
                    <a:cubicBezTo>
                      <a:pt x="179" y="258"/>
                      <a:pt x="185" y="251"/>
                      <a:pt x="183" y="243"/>
                    </a:cubicBezTo>
                    <a:moveTo>
                      <a:pt x="194" y="239"/>
                    </a:moveTo>
                    <a:cubicBezTo>
                      <a:pt x="197" y="238"/>
                      <a:pt x="198" y="240"/>
                      <a:pt x="200" y="240"/>
                    </a:cubicBezTo>
                    <a:cubicBezTo>
                      <a:pt x="200" y="245"/>
                      <a:pt x="193" y="244"/>
                      <a:pt x="194" y="239"/>
                    </a:cubicBezTo>
                    <a:moveTo>
                      <a:pt x="1222" y="236"/>
                    </a:moveTo>
                    <a:cubicBezTo>
                      <a:pt x="1222" y="235"/>
                      <a:pt x="1222" y="236"/>
                      <a:pt x="1222" y="236"/>
                    </a:cubicBezTo>
                    <a:close/>
                    <a:moveTo>
                      <a:pt x="1236" y="230"/>
                    </a:moveTo>
                    <a:cubicBezTo>
                      <a:pt x="1236" y="228"/>
                      <a:pt x="1238" y="228"/>
                      <a:pt x="1239" y="228"/>
                    </a:cubicBezTo>
                    <a:cubicBezTo>
                      <a:pt x="1239" y="229"/>
                      <a:pt x="1237" y="229"/>
                      <a:pt x="1236" y="230"/>
                    </a:cubicBezTo>
                    <a:moveTo>
                      <a:pt x="1227" y="228"/>
                    </a:moveTo>
                    <a:cubicBezTo>
                      <a:pt x="1226" y="228"/>
                      <a:pt x="1227" y="228"/>
                      <a:pt x="1227" y="228"/>
                    </a:cubicBezTo>
                    <a:close/>
                    <a:moveTo>
                      <a:pt x="1178" y="228"/>
                    </a:moveTo>
                    <a:cubicBezTo>
                      <a:pt x="1178" y="227"/>
                      <a:pt x="1180" y="227"/>
                      <a:pt x="1181" y="226"/>
                    </a:cubicBezTo>
                    <a:cubicBezTo>
                      <a:pt x="1181" y="228"/>
                      <a:pt x="1179" y="228"/>
                      <a:pt x="1178" y="228"/>
                    </a:cubicBezTo>
                    <a:moveTo>
                      <a:pt x="1233" y="201"/>
                    </a:moveTo>
                    <a:cubicBezTo>
                      <a:pt x="1232" y="200"/>
                      <a:pt x="1233" y="201"/>
                      <a:pt x="1233" y="201"/>
                    </a:cubicBezTo>
                    <a:close/>
                    <a:moveTo>
                      <a:pt x="1137" y="187"/>
                    </a:moveTo>
                    <a:cubicBezTo>
                      <a:pt x="1137" y="185"/>
                      <a:pt x="1138" y="186"/>
                      <a:pt x="1140" y="185"/>
                    </a:cubicBezTo>
                    <a:cubicBezTo>
                      <a:pt x="1140" y="187"/>
                      <a:pt x="1138" y="186"/>
                      <a:pt x="1137" y="187"/>
                    </a:cubicBezTo>
                    <a:moveTo>
                      <a:pt x="1124" y="158"/>
                    </a:moveTo>
                    <a:cubicBezTo>
                      <a:pt x="1124" y="157"/>
                      <a:pt x="1125" y="158"/>
                      <a:pt x="1125" y="158"/>
                    </a:cubicBezTo>
                    <a:lnTo>
                      <a:pt x="1124" y="158"/>
                    </a:lnTo>
                    <a:close/>
                    <a:moveTo>
                      <a:pt x="66" y="141"/>
                    </a:moveTo>
                    <a:cubicBezTo>
                      <a:pt x="65" y="140"/>
                      <a:pt x="66" y="141"/>
                      <a:pt x="66" y="141"/>
                    </a:cubicBezTo>
                    <a:close/>
                    <a:moveTo>
                      <a:pt x="910" y="92"/>
                    </a:moveTo>
                    <a:cubicBezTo>
                      <a:pt x="910" y="92"/>
                      <a:pt x="911" y="92"/>
                      <a:pt x="911" y="92"/>
                    </a:cubicBezTo>
                    <a:lnTo>
                      <a:pt x="910" y="92"/>
                    </a:lnTo>
                    <a:close/>
                    <a:moveTo>
                      <a:pt x="885" y="49"/>
                    </a:moveTo>
                    <a:cubicBezTo>
                      <a:pt x="884" y="49"/>
                      <a:pt x="885" y="50"/>
                      <a:pt x="885" y="50"/>
                    </a:cubicBezTo>
                    <a:lnTo>
                      <a:pt x="885" y="49"/>
                    </a:lnTo>
                    <a:close/>
                    <a:moveTo>
                      <a:pt x="610" y="39"/>
                    </a:moveTo>
                    <a:cubicBezTo>
                      <a:pt x="611" y="34"/>
                      <a:pt x="611" y="40"/>
                      <a:pt x="610" y="40"/>
                    </a:cubicBezTo>
                    <a:cubicBezTo>
                      <a:pt x="610" y="40"/>
                      <a:pt x="610" y="40"/>
                      <a:pt x="610" y="39"/>
                    </a:cubicBezTo>
                    <a:moveTo>
                      <a:pt x="614" y="34"/>
                    </a:moveTo>
                    <a:cubicBezTo>
                      <a:pt x="615" y="32"/>
                      <a:pt x="617" y="32"/>
                      <a:pt x="617" y="34"/>
                    </a:cubicBezTo>
                    <a:cubicBezTo>
                      <a:pt x="616" y="35"/>
                      <a:pt x="614" y="36"/>
                      <a:pt x="614" y="34"/>
                    </a:cubicBezTo>
                    <a:moveTo>
                      <a:pt x="767" y="19"/>
                    </a:moveTo>
                    <a:cubicBezTo>
                      <a:pt x="767" y="17"/>
                      <a:pt x="769" y="18"/>
                      <a:pt x="770" y="17"/>
                    </a:cubicBezTo>
                    <a:cubicBezTo>
                      <a:pt x="770" y="19"/>
                      <a:pt x="768" y="18"/>
                      <a:pt x="767" y="19"/>
                    </a:cubicBezTo>
                    <a:moveTo>
                      <a:pt x="649" y="17"/>
                    </a:moveTo>
                    <a:cubicBezTo>
                      <a:pt x="655" y="16"/>
                      <a:pt x="651" y="23"/>
                      <a:pt x="652" y="26"/>
                    </a:cubicBezTo>
                    <a:cubicBezTo>
                      <a:pt x="650" y="26"/>
                      <a:pt x="650" y="24"/>
                      <a:pt x="648" y="23"/>
                    </a:cubicBezTo>
                    <a:cubicBezTo>
                      <a:pt x="648" y="21"/>
                      <a:pt x="650" y="20"/>
                      <a:pt x="649" y="17"/>
                    </a:cubicBezTo>
                    <a:moveTo>
                      <a:pt x="692" y="14"/>
                    </a:moveTo>
                    <a:cubicBezTo>
                      <a:pt x="695" y="14"/>
                      <a:pt x="695" y="16"/>
                      <a:pt x="697" y="16"/>
                    </a:cubicBezTo>
                    <a:cubicBezTo>
                      <a:pt x="697" y="19"/>
                      <a:pt x="690" y="18"/>
                      <a:pt x="692" y="14"/>
                    </a:cubicBezTo>
                    <a:moveTo>
                      <a:pt x="750" y="14"/>
                    </a:moveTo>
                    <a:cubicBezTo>
                      <a:pt x="750" y="14"/>
                      <a:pt x="750" y="14"/>
                      <a:pt x="750" y="14"/>
                    </a:cubicBezTo>
                    <a:close/>
                    <a:moveTo>
                      <a:pt x="678" y="11"/>
                    </a:moveTo>
                    <a:cubicBezTo>
                      <a:pt x="680" y="11"/>
                      <a:pt x="680" y="13"/>
                      <a:pt x="680" y="14"/>
                    </a:cubicBezTo>
                    <a:cubicBezTo>
                      <a:pt x="678" y="14"/>
                      <a:pt x="679" y="12"/>
                      <a:pt x="678" y="11"/>
                    </a:cubicBezTo>
                    <a:moveTo>
                      <a:pt x="738" y="8"/>
                    </a:moveTo>
                    <a:cubicBezTo>
                      <a:pt x="740" y="9"/>
                      <a:pt x="740" y="11"/>
                      <a:pt x="742" y="11"/>
                    </a:cubicBezTo>
                    <a:cubicBezTo>
                      <a:pt x="740" y="14"/>
                      <a:pt x="736" y="17"/>
                      <a:pt x="738" y="25"/>
                    </a:cubicBezTo>
                    <a:cubicBezTo>
                      <a:pt x="733" y="24"/>
                      <a:pt x="735" y="14"/>
                      <a:pt x="732" y="11"/>
                    </a:cubicBezTo>
                    <a:cubicBezTo>
                      <a:pt x="734" y="11"/>
                      <a:pt x="739" y="13"/>
                      <a:pt x="738" y="8"/>
                    </a:cubicBezTo>
                    <a:moveTo>
                      <a:pt x="726" y="7"/>
                    </a:moveTo>
                    <a:cubicBezTo>
                      <a:pt x="725" y="9"/>
                      <a:pt x="723" y="10"/>
                      <a:pt x="723" y="13"/>
                    </a:cubicBezTo>
                    <a:cubicBezTo>
                      <a:pt x="718" y="12"/>
                      <a:pt x="720" y="5"/>
                      <a:pt x="726" y="7"/>
                    </a:cubicBezTo>
                    <a:moveTo>
                      <a:pt x="721" y="2"/>
                    </a:moveTo>
                    <a:cubicBezTo>
                      <a:pt x="721" y="0"/>
                      <a:pt x="723" y="1"/>
                      <a:pt x="724" y="0"/>
                    </a:cubicBezTo>
                    <a:cubicBezTo>
                      <a:pt x="724" y="2"/>
                      <a:pt x="722" y="2"/>
                      <a:pt x="72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6"/>
              <p:cNvSpPr>
                <a:spLocks/>
              </p:cNvSpPr>
              <p:nvPr/>
            </p:nvSpPr>
            <p:spPr bwMode="auto">
              <a:xfrm>
                <a:off x="5077" y="1654"/>
                <a:ext cx="5" cy="2"/>
              </a:xfrm>
              <a:custGeom>
                <a:avLst/>
                <a:gdLst>
                  <a:gd name="T0" fmla="*/ 1 w 2"/>
                  <a:gd name="T1" fmla="*/ 0 h 1"/>
                  <a:gd name="T2" fmla="*/ 0 w 2"/>
                  <a:gd name="T3" fmla="*/ 0 h 1"/>
                  <a:gd name="T4" fmla="*/ 0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0" y="0"/>
                    </a:cubicBezTo>
                    <a:cubicBezTo>
                      <a:pt x="0" y="0"/>
                      <a:pt x="0" y="0"/>
                      <a:pt x="0" y="0"/>
                    </a:cubicBezTo>
                    <a:cubicBezTo>
                      <a:pt x="1"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7"/>
              <p:cNvSpPr>
                <a:spLocks/>
              </p:cNvSpPr>
              <p:nvPr/>
            </p:nvSpPr>
            <p:spPr bwMode="auto">
              <a:xfrm>
                <a:off x="5072" y="1658"/>
                <a:ext cx="10" cy="7"/>
              </a:xfrm>
              <a:custGeom>
                <a:avLst/>
                <a:gdLst>
                  <a:gd name="T0" fmla="*/ 4 w 4"/>
                  <a:gd name="T1" fmla="*/ 2 h 3"/>
                  <a:gd name="T2" fmla="*/ 2 w 4"/>
                  <a:gd name="T3" fmla="*/ 0 h 3"/>
                  <a:gd name="T4" fmla="*/ 1 w 4"/>
                  <a:gd name="T5" fmla="*/ 1 h 3"/>
                  <a:gd name="T6" fmla="*/ 0 w 4"/>
                  <a:gd name="T7" fmla="*/ 3 h 3"/>
                  <a:gd name="T8" fmla="*/ 0 w 4"/>
                  <a:gd name="T9" fmla="*/ 3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4" y="1"/>
                      <a:pt x="3" y="0"/>
                      <a:pt x="2" y="0"/>
                    </a:cubicBezTo>
                    <a:cubicBezTo>
                      <a:pt x="1" y="0"/>
                      <a:pt x="1" y="0"/>
                      <a:pt x="1" y="1"/>
                    </a:cubicBezTo>
                    <a:cubicBezTo>
                      <a:pt x="1" y="1"/>
                      <a:pt x="0" y="2"/>
                      <a:pt x="0" y="3"/>
                    </a:cubicBezTo>
                    <a:cubicBezTo>
                      <a:pt x="0" y="3"/>
                      <a:pt x="0" y="3"/>
                      <a:pt x="0" y="3"/>
                    </a:cubicBezTo>
                    <a:cubicBezTo>
                      <a:pt x="1" y="2"/>
                      <a:pt x="2" y="1"/>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
              <p:cNvSpPr>
                <a:spLocks noEditPoints="1"/>
              </p:cNvSpPr>
              <p:nvPr/>
            </p:nvSpPr>
            <p:spPr bwMode="auto">
              <a:xfrm>
                <a:off x="5108" y="1512"/>
                <a:ext cx="177" cy="146"/>
              </a:xfrm>
              <a:custGeom>
                <a:avLst/>
                <a:gdLst>
                  <a:gd name="T0" fmla="*/ 28 w 75"/>
                  <a:gd name="T1" fmla="*/ 3 h 62"/>
                  <a:gd name="T2" fmla="*/ 18 w 75"/>
                  <a:gd name="T3" fmla="*/ 10 h 62"/>
                  <a:gd name="T4" fmla="*/ 21 w 75"/>
                  <a:gd name="T5" fmla="*/ 15 h 62"/>
                  <a:gd name="T6" fmla="*/ 12 w 75"/>
                  <a:gd name="T7" fmla="*/ 13 h 62"/>
                  <a:gd name="T8" fmla="*/ 2 w 75"/>
                  <a:gd name="T9" fmla="*/ 35 h 62"/>
                  <a:gd name="T10" fmla="*/ 7 w 75"/>
                  <a:gd name="T11" fmla="*/ 34 h 62"/>
                  <a:gd name="T12" fmla="*/ 11 w 75"/>
                  <a:gd name="T13" fmla="*/ 37 h 62"/>
                  <a:gd name="T14" fmla="*/ 7 w 75"/>
                  <a:gd name="T15" fmla="*/ 39 h 62"/>
                  <a:gd name="T16" fmla="*/ 6 w 75"/>
                  <a:gd name="T17" fmla="*/ 43 h 62"/>
                  <a:gd name="T18" fmla="*/ 2 w 75"/>
                  <a:gd name="T19" fmla="*/ 45 h 62"/>
                  <a:gd name="T20" fmla="*/ 13 w 75"/>
                  <a:gd name="T21" fmla="*/ 48 h 62"/>
                  <a:gd name="T22" fmla="*/ 16 w 75"/>
                  <a:gd name="T23" fmla="*/ 39 h 62"/>
                  <a:gd name="T24" fmla="*/ 9 w 75"/>
                  <a:gd name="T25" fmla="*/ 32 h 62"/>
                  <a:gd name="T26" fmla="*/ 16 w 75"/>
                  <a:gd name="T27" fmla="*/ 37 h 62"/>
                  <a:gd name="T28" fmla="*/ 22 w 75"/>
                  <a:gd name="T29" fmla="*/ 28 h 62"/>
                  <a:gd name="T30" fmla="*/ 28 w 75"/>
                  <a:gd name="T31" fmla="*/ 22 h 62"/>
                  <a:gd name="T32" fmla="*/ 52 w 75"/>
                  <a:gd name="T33" fmla="*/ 22 h 62"/>
                  <a:gd name="T34" fmla="*/ 55 w 75"/>
                  <a:gd name="T35" fmla="*/ 27 h 62"/>
                  <a:gd name="T36" fmla="*/ 55 w 75"/>
                  <a:gd name="T37" fmla="*/ 32 h 62"/>
                  <a:gd name="T38" fmla="*/ 47 w 75"/>
                  <a:gd name="T39" fmla="*/ 44 h 62"/>
                  <a:gd name="T40" fmla="*/ 42 w 75"/>
                  <a:gd name="T41" fmla="*/ 47 h 62"/>
                  <a:gd name="T42" fmla="*/ 46 w 75"/>
                  <a:gd name="T43" fmla="*/ 59 h 62"/>
                  <a:gd name="T44" fmla="*/ 65 w 75"/>
                  <a:gd name="T45" fmla="*/ 56 h 62"/>
                  <a:gd name="T46" fmla="*/ 66 w 75"/>
                  <a:gd name="T47" fmla="*/ 54 h 62"/>
                  <a:gd name="T48" fmla="*/ 66 w 75"/>
                  <a:gd name="T49" fmla="*/ 53 h 62"/>
                  <a:gd name="T50" fmla="*/ 66 w 75"/>
                  <a:gd name="T51" fmla="*/ 48 h 62"/>
                  <a:gd name="T52" fmla="*/ 72 w 75"/>
                  <a:gd name="T53" fmla="*/ 46 h 62"/>
                  <a:gd name="T54" fmla="*/ 73 w 75"/>
                  <a:gd name="T55" fmla="*/ 27 h 62"/>
                  <a:gd name="T56" fmla="*/ 75 w 75"/>
                  <a:gd name="T57" fmla="*/ 25 h 62"/>
                  <a:gd name="T58" fmla="*/ 74 w 75"/>
                  <a:gd name="T59" fmla="*/ 23 h 62"/>
                  <a:gd name="T60" fmla="*/ 59 w 75"/>
                  <a:gd name="T61" fmla="*/ 3 h 62"/>
                  <a:gd name="T62" fmla="*/ 48 w 75"/>
                  <a:gd name="T63" fmla="*/ 0 h 62"/>
                  <a:gd name="T64" fmla="*/ 46 w 75"/>
                  <a:gd name="T65" fmla="*/ 2 h 62"/>
                  <a:gd name="T66" fmla="*/ 44 w 75"/>
                  <a:gd name="T67" fmla="*/ 2 h 62"/>
                  <a:gd name="T68" fmla="*/ 37 w 75"/>
                  <a:gd name="T69" fmla="*/ 0 h 62"/>
                  <a:gd name="T70" fmla="*/ 2 w 75"/>
                  <a:gd name="T71" fmla="*/ 28 h 62"/>
                  <a:gd name="T72" fmla="*/ 7 w 75"/>
                  <a:gd name="T73" fmla="*/ 24 h 62"/>
                  <a:gd name="T74" fmla="*/ 7 w 75"/>
                  <a:gd name="T75" fmla="*/ 23 h 62"/>
                  <a:gd name="T76" fmla="*/ 10 w 75"/>
                  <a:gd name="T77" fmla="*/ 15 h 62"/>
                  <a:gd name="T78" fmla="*/ 13 w 75"/>
                  <a:gd name="T79" fmla="*/ 25 h 62"/>
                  <a:gd name="T80" fmla="*/ 14 w 75"/>
                  <a:gd name="T81" fmla="*/ 27 h 62"/>
                  <a:gd name="T82" fmla="*/ 17 w 75"/>
                  <a:gd name="T83" fmla="*/ 24 h 62"/>
                  <a:gd name="T84" fmla="*/ 18 w 75"/>
                  <a:gd name="T85" fmla="*/ 23 h 62"/>
                  <a:gd name="T86" fmla="*/ 54 w 75"/>
                  <a:gd name="T87" fmla="*/ 40 h 62"/>
                  <a:gd name="T88" fmla="*/ 50 w 75"/>
                  <a:gd name="T89" fmla="*/ 56 h 62"/>
                  <a:gd name="T90" fmla="*/ 51 w 75"/>
                  <a:gd name="T91" fmla="*/ 49 h 62"/>
                  <a:gd name="T92" fmla="*/ 59 w 75"/>
                  <a:gd name="T93" fmla="*/ 42 h 62"/>
                  <a:gd name="T94" fmla="*/ 67 w 75"/>
                  <a:gd name="T95" fmla="*/ 28 h 62"/>
                  <a:gd name="T96" fmla="*/ 65 w 75"/>
                  <a:gd name="T97" fmla="*/ 38 h 62"/>
                  <a:gd name="T98" fmla="*/ 65 w 75"/>
                  <a:gd name="T99" fmla="*/ 38 h 62"/>
                  <a:gd name="T100" fmla="*/ 29 w 75"/>
                  <a:gd name="T101" fmla="*/ 7 h 62"/>
                  <a:gd name="T102" fmla="*/ 29 w 75"/>
                  <a:gd name="T103" fmla="*/ 18 h 62"/>
                  <a:gd name="T104" fmla="*/ 43 w 75"/>
                  <a:gd name="T105" fmla="*/ 15 h 62"/>
                  <a:gd name="T106" fmla="*/ 57 w 75"/>
                  <a:gd name="T107" fmla="*/ 16 h 62"/>
                  <a:gd name="T108" fmla="*/ 55 w 75"/>
                  <a:gd name="T109" fmla="*/ 15 h 62"/>
                  <a:gd name="T110" fmla="*/ 49 w 75"/>
                  <a:gd name="T111" fmla="*/ 12 h 62"/>
                  <a:gd name="T112" fmla="*/ 48 w 75"/>
                  <a:gd name="T113" fmla="*/ 6 h 62"/>
                  <a:gd name="T114" fmla="*/ 49 w 75"/>
                  <a:gd name="T115" fmla="*/ 3 h 62"/>
                  <a:gd name="T116" fmla="*/ 44 w 75"/>
                  <a:gd name="T117" fmla="*/ 9 h 62"/>
                  <a:gd name="T118" fmla="*/ 37 w 75"/>
                  <a:gd name="T119" fmla="*/ 12 h 62"/>
                  <a:gd name="T120" fmla="*/ 35 w 75"/>
                  <a:gd name="T121" fmla="*/ 1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 h="62">
                    <a:moveTo>
                      <a:pt x="31" y="2"/>
                    </a:moveTo>
                    <a:cubicBezTo>
                      <a:pt x="33" y="4"/>
                      <a:pt x="35" y="5"/>
                      <a:pt x="36" y="8"/>
                    </a:cubicBezTo>
                    <a:cubicBezTo>
                      <a:pt x="33" y="8"/>
                      <a:pt x="29" y="5"/>
                      <a:pt x="28" y="3"/>
                    </a:cubicBezTo>
                    <a:cubicBezTo>
                      <a:pt x="25" y="5"/>
                      <a:pt x="21" y="6"/>
                      <a:pt x="18" y="8"/>
                    </a:cubicBezTo>
                    <a:cubicBezTo>
                      <a:pt x="20" y="8"/>
                      <a:pt x="20" y="9"/>
                      <a:pt x="21" y="9"/>
                    </a:cubicBezTo>
                    <a:cubicBezTo>
                      <a:pt x="21" y="10"/>
                      <a:pt x="20" y="11"/>
                      <a:pt x="18" y="10"/>
                    </a:cubicBezTo>
                    <a:cubicBezTo>
                      <a:pt x="18" y="9"/>
                      <a:pt x="18" y="9"/>
                      <a:pt x="18" y="8"/>
                    </a:cubicBezTo>
                    <a:cubicBezTo>
                      <a:pt x="17" y="9"/>
                      <a:pt x="17" y="9"/>
                      <a:pt x="16" y="10"/>
                    </a:cubicBezTo>
                    <a:cubicBezTo>
                      <a:pt x="19" y="11"/>
                      <a:pt x="22" y="13"/>
                      <a:pt x="21" y="15"/>
                    </a:cubicBezTo>
                    <a:cubicBezTo>
                      <a:pt x="19" y="13"/>
                      <a:pt x="17" y="12"/>
                      <a:pt x="14" y="11"/>
                    </a:cubicBezTo>
                    <a:cubicBezTo>
                      <a:pt x="14" y="11"/>
                      <a:pt x="13" y="12"/>
                      <a:pt x="12" y="12"/>
                    </a:cubicBezTo>
                    <a:cubicBezTo>
                      <a:pt x="12" y="12"/>
                      <a:pt x="12" y="13"/>
                      <a:pt x="12" y="13"/>
                    </a:cubicBezTo>
                    <a:cubicBezTo>
                      <a:pt x="12" y="13"/>
                      <a:pt x="12" y="13"/>
                      <a:pt x="12" y="13"/>
                    </a:cubicBezTo>
                    <a:cubicBezTo>
                      <a:pt x="5" y="18"/>
                      <a:pt x="1" y="24"/>
                      <a:pt x="0" y="31"/>
                    </a:cubicBezTo>
                    <a:cubicBezTo>
                      <a:pt x="1" y="33"/>
                      <a:pt x="2" y="35"/>
                      <a:pt x="2" y="35"/>
                    </a:cubicBezTo>
                    <a:cubicBezTo>
                      <a:pt x="3" y="35"/>
                      <a:pt x="3" y="35"/>
                      <a:pt x="5" y="35"/>
                    </a:cubicBezTo>
                    <a:cubicBezTo>
                      <a:pt x="5" y="34"/>
                      <a:pt x="4" y="33"/>
                      <a:pt x="5" y="33"/>
                    </a:cubicBezTo>
                    <a:cubicBezTo>
                      <a:pt x="7" y="34"/>
                      <a:pt x="7" y="34"/>
                      <a:pt x="7" y="34"/>
                    </a:cubicBezTo>
                    <a:cubicBezTo>
                      <a:pt x="7" y="35"/>
                      <a:pt x="8" y="37"/>
                      <a:pt x="10" y="39"/>
                    </a:cubicBezTo>
                    <a:cubicBezTo>
                      <a:pt x="9" y="37"/>
                      <a:pt x="9" y="37"/>
                      <a:pt x="10" y="36"/>
                    </a:cubicBezTo>
                    <a:cubicBezTo>
                      <a:pt x="10" y="36"/>
                      <a:pt x="10" y="36"/>
                      <a:pt x="11" y="37"/>
                    </a:cubicBezTo>
                    <a:cubicBezTo>
                      <a:pt x="11" y="37"/>
                      <a:pt x="12" y="37"/>
                      <a:pt x="12" y="37"/>
                    </a:cubicBezTo>
                    <a:cubicBezTo>
                      <a:pt x="10" y="39"/>
                      <a:pt x="10" y="40"/>
                      <a:pt x="10" y="40"/>
                    </a:cubicBezTo>
                    <a:cubicBezTo>
                      <a:pt x="9" y="40"/>
                      <a:pt x="8" y="40"/>
                      <a:pt x="7" y="39"/>
                    </a:cubicBezTo>
                    <a:cubicBezTo>
                      <a:pt x="7" y="38"/>
                      <a:pt x="6" y="38"/>
                      <a:pt x="6" y="38"/>
                    </a:cubicBezTo>
                    <a:cubicBezTo>
                      <a:pt x="6" y="40"/>
                      <a:pt x="6" y="41"/>
                      <a:pt x="6" y="42"/>
                    </a:cubicBezTo>
                    <a:cubicBezTo>
                      <a:pt x="6" y="43"/>
                      <a:pt x="6" y="43"/>
                      <a:pt x="6" y="43"/>
                    </a:cubicBezTo>
                    <a:cubicBezTo>
                      <a:pt x="5" y="43"/>
                      <a:pt x="4" y="43"/>
                      <a:pt x="3" y="44"/>
                    </a:cubicBezTo>
                    <a:cubicBezTo>
                      <a:pt x="2" y="44"/>
                      <a:pt x="2" y="44"/>
                      <a:pt x="2" y="44"/>
                    </a:cubicBezTo>
                    <a:cubicBezTo>
                      <a:pt x="2" y="44"/>
                      <a:pt x="2" y="45"/>
                      <a:pt x="2" y="45"/>
                    </a:cubicBezTo>
                    <a:cubicBezTo>
                      <a:pt x="4" y="45"/>
                      <a:pt x="4" y="44"/>
                      <a:pt x="6" y="45"/>
                    </a:cubicBezTo>
                    <a:cubicBezTo>
                      <a:pt x="4" y="46"/>
                      <a:pt x="7" y="46"/>
                      <a:pt x="8" y="47"/>
                    </a:cubicBezTo>
                    <a:cubicBezTo>
                      <a:pt x="9" y="46"/>
                      <a:pt x="14" y="44"/>
                      <a:pt x="13" y="48"/>
                    </a:cubicBezTo>
                    <a:cubicBezTo>
                      <a:pt x="14" y="45"/>
                      <a:pt x="15" y="43"/>
                      <a:pt x="15" y="41"/>
                    </a:cubicBezTo>
                    <a:cubicBezTo>
                      <a:pt x="15" y="41"/>
                      <a:pt x="14" y="41"/>
                      <a:pt x="14" y="41"/>
                    </a:cubicBezTo>
                    <a:cubicBezTo>
                      <a:pt x="14" y="40"/>
                      <a:pt x="14" y="40"/>
                      <a:pt x="16" y="39"/>
                    </a:cubicBezTo>
                    <a:cubicBezTo>
                      <a:pt x="10" y="35"/>
                      <a:pt x="8" y="32"/>
                      <a:pt x="8" y="32"/>
                    </a:cubicBezTo>
                    <a:cubicBezTo>
                      <a:pt x="8" y="32"/>
                      <a:pt x="8" y="31"/>
                      <a:pt x="9" y="31"/>
                    </a:cubicBezTo>
                    <a:cubicBezTo>
                      <a:pt x="9" y="31"/>
                      <a:pt x="9" y="31"/>
                      <a:pt x="9" y="32"/>
                    </a:cubicBezTo>
                    <a:cubicBezTo>
                      <a:pt x="9" y="32"/>
                      <a:pt x="10" y="33"/>
                      <a:pt x="10" y="33"/>
                    </a:cubicBezTo>
                    <a:cubicBezTo>
                      <a:pt x="10" y="34"/>
                      <a:pt x="11" y="35"/>
                      <a:pt x="13" y="35"/>
                    </a:cubicBezTo>
                    <a:cubicBezTo>
                      <a:pt x="15" y="36"/>
                      <a:pt x="16" y="36"/>
                      <a:pt x="16" y="37"/>
                    </a:cubicBezTo>
                    <a:cubicBezTo>
                      <a:pt x="15" y="35"/>
                      <a:pt x="15" y="34"/>
                      <a:pt x="15" y="34"/>
                    </a:cubicBezTo>
                    <a:cubicBezTo>
                      <a:pt x="17" y="34"/>
                      <a:pt x="18" y="34"/>
                      <a:pt x="18" y="34"/>
                    </a:cubicBezTo>
                    <a:cubicBezTo>
                      <a:pt x="19" y="32"/>
                      <a:pt x="20" y="30"/>
                      <a:pt x="22" y="28"/>
                    </a:cubicBezTo>
                    <a:cubicBezTo>
                      <a:pt x="24" y="26"/>
                      <a:pt x="26" y="24"/>
                      <a:pt x="30" y="23"/>
                    </a:cubicBezTo>
                    <a:cubicBezTo>
                      <a:pt x="30" y="22"/>
                      <a:pt x="30" y="22"/>
                      <a:pt x="30" y="22"/>
                    </a:cubicBezTo>
                    <a:cubicBezTo>
                      <a:pt x="29" y="22"/>
                      <a:pt x="29" y="22"/>
                      <a:pt x="28" y="22"/>
                    </a:cubicBezTo>
                    <a:cubicBezTo>
                      <a:pt x="29" y="19"/>
                      <a:pt x="33" y="20"/>
                      <a:pt x="37" y="21"/>
                    </a:cubicBezTo>
                    <a:cubicBezTo>
                      <a:pt x="39" y="20"/>
                      <a:pt x="42" y="19"/>
                      <a:pt x="46" y="20"/>
                    </a:cubicBezTo>
                    <a:cubicBezTo>
                      <a:pt x="48" y="20"/>
                      <a:pt x="50" y="21"/>
                      <a:pt x="52" y="22"/>
                    </a:cubicBezTo>
                    <a:cubicBezTo>
                      <a:pt x="52" y="23"/>
                      <a:pt x="52" y="23"/>
                      <a:pt x="53" y="23"/>
                    </a:cubicBezTo>
                    <a:cubicBezTo>
                      <a:pt x="53" y="23"/>
                      <a:pt x="52" y="23"/>
                      <a:pt x="52" y="23"/>
                    </a:cubicBezTo>
                    <a:cubicBezTo>
                      <a:pt x="53" y="24"/>
                      <a:pt x="54" y="25"/>
                      <a:pt x="55" y="27"/>
                    </a:cubicBezTo>
                    <a:cubicBezTo>
                      <a:pt x="55" y="28"/>
                      <a:pt x="55" y="29"/>
                      <a:pt x="55" y="30"/>
                    </a:cubicBezTo>
                    <a:cubicBezTo>
                      <a:pt x="57" y="31"/>
                      <a:pt x="59" y="32"/>
                      <a:pt x="60" y="33"/>
                    </a:cubicBezTo>
                    <a:cubicBezTo>
                      <a:pt x="59" y="33"/>
                      <a:pt x="57" y="32"/>
                      <a:pt x="55" y="32"/>
                    </a:cubicBezTo>
                    <a:cubicBezTo>
                      <a:pt x="55" y="34"/>
                      <a:pt x="54" y="36"/>
                      <a:pt x="52" y="38"/>
                    </a:cubicBezTo>
                    <a:cubicBezTo>
                      <a:pt x="50" y="40"/>
                      <a:pt x="48" y="42"/>
                      <a:pt x="46" y="43"/>
                    </a:cubicBezTo>
                    <a:cubicBezTo>
                      <a:pt x="46" y="43"/>
                      <a:pt x="47" y="44"/>
                      <a:pt x="47" y="44"/>
                    </a:cubicBezTo>
                    <a:cubicBezTo>
                      <a:pt x="47" y="46"/>
                      <a:pt x="44" y="46"/>
                      <a:pt x="45" y="47"/>
                    </a:cubicBezTo>
                    <a:cubicBezTo>
                      <a:pt x="44" y="47"/>
                      <a:pt x="43" y="47"/>
                      <a:pt x="42" y="46"/>
                    </a:cubicBezTo>
                    <a:cubicBezTo>
                      <a:pt x="42" y="46"/>
                      <a:pt x="42" y="47"/>
                      <a:pt x="42" y="47"/>
                    </a:cubicBezTo>
                    <a:cubicBezTo>
                      <a:pt x="42" y="48"/>
                      <a:pt x="43" y="49"/>
                      <a:pt x="43" y="51"/>
                    </a:cubicBezTo>
                    <a:cubicBezTo>
                      <a:pt x="44" y="53"/>
                      <a:pt x="44" y="54"/>
                      <a:pt x="45" y="55"/>
                    </a:cubicBezTo>
                    <a:cubicBezTo>
                      <a:pt x="45" y="57"/>
                      <a:pt x="46" y="58"/>
                      <a:pt x="46" y="59"/>
                    </a:cubicBezTo>
                    <a:cubicBezTo>
                      <a:pt x="47" y="60"/>
                      <a:pt x="49" y="61"/>
                      <a:pt x="51" y="62"/>
                    </a:cubicBezTo>
                    <a:cubicBezTo>
                      <a:pt x="65" y="56"/>
                      <a:pt x="65" y="56"/>
                      <a:pt x="65" y="56"/>
                    </a:cubicBezTo>
                    <a:cubicBezTo>
                      <a:pt x="65" y="56"/>
                      <a:pt x="65" y="56"/>
                      <a:pt x="65" y="56"/>
                    </a:cubicBezTo>
                    <a:cubicBezTo>
                      <a:pt x="65" y="56"/>
                      <a:pt x="65" y="56"/>
                      <a:pt x="65" y="56"/>
                    </a:cubicBezTo>
                    <a:cubicBezTo>
                      <a:pt x="66" y="56"/>
                      <a:pt x="66" y="56"/>
                      <a:pt x="66" y="56"/>
                    </a:cubicBezTo>
                    <a:cubicBezTo>
                      <a:pt x="65" y="55"/>
                      <a:pt x="66" y="55"/>
                      <a:pt x="66" y="54"/>
                    </a:cubicBezTo>
                    <a:cubicBezTo>
                      <a:pt x="65" y="54"/>
                      <a:pt x="64" y="53"/>
                      <a:pt x="63" y="53"/>
                    </a:cubicBezTo>
                    <a:cubicBezTo>
                      <a:pt x="63" y="52"/>
                      <a:pt x="61" y="50"/>
                      <a:pt x="63" y="49"/>
                    </a:cubicBezTo>
                    <a:cubicBezTo>
                      <a:pt x="65" y="50"/>
                      <a:pt x="65" y="51"/>
                      <a:pt x="66" y="53"/>
                    </a:cubicBezTo>
                    <a:cubicBezTo>
                      <a:pt x="67" y="52"/>
                      <a:pt x="67" y="51"/>
                      <a:pt x="68" y="50"/>
                    </a:cubicBezTo>
                    <a:cubicBezTo>
                      <a:pt x="68" y="50"/>
                      <a:pt x="68" y="50"/>
                      <a:pt x="68" y="50"/>
                    </a:cubicBezTo>
                    <a:cubicBezTo>
                      <a:pt x="67" y="50"/>
                      <a:pt x="66" y="49"/>
                      <a:pt x="66" y="48"/>
                    </a:cubicBezTo>
                    <a:cubicBezTo>
                      <a:pt x="66" y="46"/>
                      <a:pt x="66" y="46"/>
                      <a:pt x="66" y="46"/>
                    </a:cubicBezTo>
                    <a:cubicBezTo>
                      <a:pt x="68" y="46"/>
                      <a:pt x="70" y="46"/>
                      <a:pt x="71" y="46"/>
                    </a:cubicBezTo>
                    <a:cubicBezTo>
                      <a:pt x="71" y="46"/>
                      <a:pt x="72" y="46"/>
                      <a:pt x="72" y="46"/>
                    </a:cubicBezTo>
                    <a:cubicBezTo>
                      <a:pt x="72" y="45"/>
                      <a:pt x="73" y="41"/>
                      <a:pt x="74" y="35"/>
                    </a:cubicBezTo>
                    <a:cubicBezTo>
                      <a:pt x="75" y="31"/>
                      <a:pt x="75" y="28"/>
                      <a:pt x="75" y="27"/>
                    </a:cubicBezTo>
                    <a:cubicBezTo>
                      <a:pt x="75" y="27"/>
                      <a:pt x="74" y="28"/>
                      <a:pt x="73" y="27"/>
                    </a:cubicBezTo>
                    <a:cubicBezTo>
                      <a:pt x="74" y="27"/>
                      <a:pt x="74" y="26"/>
                      <a:pt x="74" y="26"/>
                    </a:cubicBezTo>
                    <a:cubicBezTo>
                      <a:pt x="74" y="26"/>
                      <a:pt x="75" y="26"/>
                      <a:pt x="75" y="26"/>
                    </a:cubicBezTo>
                    <a:cubicBezTo>
                      <a:pt x="75" y="26"/>
                      <a:pt x="75" y="26"/>
                      <a:pt x="75" y="25"/>
                    </a:cubicBezTo>
                    <a:cubicBezTo>
                      <a:pt x="75" y="25"/>
                      <a:pt x="75" y="25"/>
                      <a:pt x="74" y="25"/>
                    </a:cubicBezTo>
                    <a:cubicBezTo>
                      <a:pt x="74" y="25"/>
                      <a:pt x="73" y="25"/>
                      <a:pt x="73" y="25"/>
                    </a:cubicBezTo>
                    <a:cubicBezTo>
                      <a:pt x="73" y="23"/>
                      <a:pt x="73" y="23"/>
                      <a:pt x="74" y="23"/>
                    </a:cubicBezTo>
                    <a:cubicBezTo>
                      <a:pt x="74" y="22"/>
                      <a:pt x="73" y="20"/>
                      <a:pt x="72" y="17"/>
                    </a:cubicBezTo>
                    <a:cubicBezTo>
                      <a:pt x="71" y="14"/>
                      <a:pt x="69" y="11"/>
                      <a:pt x="66" y="8"/>
                    </a:cubicBezTo>
                    <a:cubicBezTo>
                      <a:pt x="63" y="5"/>
                      <a:pt x="61" y="3"/>
                      <a:pt x="59" y="3"/>
                    </a:cubicBezTo>
                    <a:cubicBezTo>
                      <a:pt x="56" y="2"/>
                      <a:pt x="53" y="2"/>
                      <a:pt x="51" y="3"/>
                    </a:cubicBezTo>
                    <a:cubicBezTo>
                      <a:pt x="51" y="3"/>
                      <a:pt x="50" y="2"/>
                      <a:pt x="50" y="1"/>
                    </a:cubicBezTo>
                    <a:cubicBezTo>
                      <a:pt x="49" y="0"/>
                      <a:pt x="49" y="0"/>
                      <a:pt x="48" y="0"/>
                    </a:cubicBezTo>
                    <a:cubicBezTo>
                      <a:pt x="48" y="0"/>
                      <a:pt x="48" y="0"/>
                      <a:pt x="48" y="0"/>
                    </a:cubicBezTo>
                    <a:cubicBezTo>
                      <a:pt x="48" y="0"/>
                      <a:pt x="47" y="0"/>
                      <a:pt x="47" y="0"/>
                    </a:cubicBezTo>
                    <a:cubicBezTo>
                      <a:pt x="46" y="1"/>
                      <a:pt x="46" y="2"/>
                      <a:pt x="46" y="2"/>
                    </a:cubicBezTo>
                    <a:cubicBezTo>
                      <a:pt x="45" y="1"/>
                      <a:pt x="44" y="1"/>
                      <a:pt x="43" y="0"/>
                    </a:cubicBezTo>
                    <a:cubicBezTo>
                      <a:pt x="42" y="0"/>
                      <a:pt x="42" y="0"/>
                      <a:pt x="41" y="0"/>
                    </a:cubicBezTo>
                    <a:cubicBezTo>
                      <a:pt x="43" y="1"/>
                      <a:pt x="42" y="2"/>
                      <a:pt x="44" y="2"/>
                    </a:cubicBezTo>
                    <a:cubicBezTo>
                      <a:pt x="43" y="3"/>
                      <a:pt x="40" y="3"/>
                      <a:pt x="40" y="0"/>
                    </a:cubicBezTo>
                    <a:cubicBezTo>
                      <a:pt x="41" y="1"/>
                      <a:pt x="41" y="1"/>
                      <a:pt x="41" y="0"/>
                    </a:cubicBezTo>
                    <a:cubicBezTo>
                      <a:pt x="39" y="0"/>
                      <a:pt x="38" y="0"/>
                      <a:pt x="37" y="0"/>
                    </a:cubicBezTo>
                    <a:cubicBezTo>
                      <a:pt x="35" y="1"/>
                      <a:pt x="33" y="1"/>
                      <a:pt x="31" y="2"/>
                    </a:cubicBezTo>
                    <a:moveTo>
                      <a:pt x="1" y="28"/>
                    </a:moveTo>
                    <a:cubicBezTo>
                      <a:pt x="1" y="28"/>
                      <a:pt x="2" y="28"/>
                      <a:pt x="2" y="28"/>
                    </a:cubicBezTo>
                    <a:cubicBezTo>
                      <a:pt x="2" y="28"/>
                      <a:pt x="1" y="30"/>
                      <a:pt x="1" y="28"/>
                    </a:cubicBezTo>
                    <a:moveTo>
                      <a:pt x="5" y="24"/>
                    </a:moveTo>
                    <a:cubicBezTo>
                      <a:pt x="5" y="23"/>
                      <a:pt x="6" y="23"/>
                      <a:pt x="7" y="24"/>
                    </a:cubicBezTo>
                    <a:cubicBezTo>
                      <a:pt x="6" y="24"/>
                      <a:pt x="6" y="24"/>
                      <a:pt x="5" y="24"/>
                    </a:cubicBezTo>
                    <a:moveTo>
                      <a:pt x="8" y="26"/>
                    </a:moveTo>
                    <a:cubicBezTo>
                      <a:pt x="7" y="25"/>
                      <a:pt x="7" y="24"/>
                      <a:pt x="7" y="23"/>
                    </a:cubicBezTo>
                    <a:cubicBezTo>
                      <a:pt x="9" y="24"/>
                      <a:pt x="9" y="25"/>
                      <a:pt x="8" y="26"/>
                    </a:cubicBezTo>
                    <a:moveTo>
                      <a:pt x="10" y="16"/>
                    </a:moveTo>
                    <a:cubicBezTo>
                      <a:pt x="10" y="16"/>
                      <a:pt x="10" y="16"/>
                      <a:pt x="10" y="15"/>
                    </a:cubicBezTo>
                    <a:cubicBezTo>
                      <a:pt x="11" y="14"/>
                      <a:pt x="10" y="16"/>
                      <a:pt x="10" y="16"/>
                    </a:cubicBezTo>
                    <a:moveTo>
                      <a:pt x="14" y="25"/>
                    </a:moveTo>
                    <a:cubicBezTo>
                      <a:pt x="15" y="25"/>
                      <a:pt x="14" y="26"/>
                      <a:pt x="13" y="25"/>
                    </a:cubicBezTo>
                    <a:cubicBezTo>
                      <a:pt x="14" y="24"/>
                      <a:pt x="14" y="24"/>
                      <a:pt x="14" y="25"/>
                    </a:cubicBezTo>
                    <a:moveTo>
                      <a:pt x="11" y="31"/>
                    </a:moveTo>
                    <a:cubicBezTo>
                      <a:pt x="12" y="28"/>
                      <a:pt x="15" y="31"/>
                      <a:pt x="14" y="27"/>
                    </a:cubicBezTo>
                    <a:cubicBezTo>
                      <a:pt x="17" y="28"/>
                      <a:pt x="11" y="31"/>
                      <a:pt x="16" y="31"/>
                    </a:cubicBezTo>
                    <a:cubicBezTo>
                      <a:pt x="15" y="33"/>
                      <a:pt x="13" y="32"/>
                      <a:pt x="11" y="31"/>
                    </a:cubicBezTo>
                    <a:moveTo>
                      <a:pt x="17" y="24"/>
                    </a:moveTo>
                    <a:cubicBezTo>
                      <a:pt x="16" y="24"/>
                      <a:pt x="16" y="24"/>
                      <a:pt x="16" y="24"/>
                    </a:cubicBezTo>
                    <a:cubicBezTo>
                      <a:pt x="16" y="23"/>
                      <a:pt x="17" y="23"/>
                      <a:pt x="17" y="23"/>
                    </a:cubicBezTo>
                    <a:cubicBezTo>
                      <a:pt x="18" y="23"/>
                      <a:pt x="18" y="23"/>
                      <a:pt x="18" y="23"/>
                    </a:cubicBezTo>
                    <a:cubicBezTo>
                      <a:pt x="18" y="24"/>
                      <a:pt x="17" y="24"/>
                      <a:pt x="17" y="24"/>
                    </a:cubicBezTo>
                    <a:moveTo>
                      <a:pt x="56" y="40"/>
                    </a:moveTo>
                    <a:cubicBezTo>
                      <a:pt x="55" y="41"/>
                      <a:pt x="55" y="40"/>
                      <a:pt x="54" y="40"/>
                    </a:cubicBezTo>
                    <a:cubicBezTo>
                      <a:pt x="55" y="39"/>
                      <a:pt x="56" y="40"/>
                      <a:pt x="56" y="40"/>
                    </a:cubicBezTo>
                    <a:moveTo>
                      <a:pt x="49" y="57"/>
                    </a:moveTo>
                    <a:cubicBezTo>
                      <a:pt x="47" y="56"/>
                      <a:pt x="49" y="54"/>
                      <a:pt x="50" y="56"/>
                    </a:cubicBezTo>
                    <a:lnTo>
                      <a:pt x="49" y="57"/>
                    </a:lnTo>
                    <a:close/>
                    <a:moveTo>
                      <a:pt x="55" y="51"/>
                    </a:moveTo>
                    <a:cubicBezTo>
                      <a:pt x="53" y="50"/>
                      <a:pt x="52" y="48"/>
                      <a:pt x="51" y="49"/>
                    </a:cubicBezTo>
                    <a:cubicBezTo>
                      <a:pt x="50" y="47"/>
                      <a:pt x="54" y="47"/>
                      <a:pt x="56" y="48"/>
                    </a:cubicBezTo>
                    <a:cubicBezTo>
                      <a:pt x="55" y="49"/>
                      <a:pt x="56" y="50"/>
                      <a:pt x="55" y="51"/>
                    </a:cubicBezTo>
                    <a:moveTo>
                      <a:pt x="59" y="42"/>
                    </a:moveTo>
                    <a:cubicBezTo>
                      <a:pt x="60" y="41"/>
                      <a:pt x="60" y="41"/>
                      <a:pt x="60" y="41"/>
                    </a:cubicBezTo>
                    <a:cubicBezTo>
                      <a:pt x="60" y="41"/>
                      <a:pt x="59" y="43"/>
                      <a:pt x="59" y="42"/>
                    </a:cubicBezTo>
                    <a:moveTo>
                      <a:pt x="67" y="28"/>
                    </a:moveTo>
                    <a:cubicBezTo>
                      <a:pt x="68" y="27"/>
                      <a:pt x="71" y="29"/>
                      <a:pt x="71" y="30"/>
                    </a:cubicBezTo>
                    <a:cubicBezTo>
                      <a:pt x="69" y="30"/>
                      <a:pt x="66" y="29"/>
                      <a:pt x="67" y="28"/>
                    </a:cubicBezTo>
                    <a:moveTo>
                      <a:pt x="65" y="38"/>
                    </a:moveTo>
                    <a:cubicBezTo>
                      <a:pt x="67" y="39"/>
                      <a:pt x="66" y="40"/>
                      <a:pt x="67" y="41"/>
                    </a:cubicBezTo>
                    <a:cubicBezTo>
                      <a:pt x="66" y="42"/>
                      <a:pt x="64" y="40"/>
                      <a:pt x="63" y="39"/>
                    </a:cubicBezTo>
                    <a:cubicBezTo>
                      <a:pt x="64" y="38"/>
                      <a:pt x="65" y="39"/>
                      <a:pt x="65" y="38"/>
                    </a:cubicBezTo>
                    <a:moveTo>
                      <a:pt x="29" y="7"/>
                    </a:moveTo>
                    <a:cubicBezTo>
                      <a:pt x="29" y="8"/>
                      <a:pt x="27" y="7"/>
                      <a:pt x="26" y="7"/>
                    </a:cubicBezTo>
                    <a:cubicBezTo>
                      <a:pt x="27" y="6"/>
                      <a:pt x="28" y="6"/>
                      <a:pt x="29" y="7"/>
                    </a:cubicBezTo>
                    <a:moveTo>
                      <a:pt x="29" y="18"/>
                    </a:moveTo>
                    <a:cubicBezTo>
                      <a:pt x="28" y="17"/>
                      <a:pt x="28" y="17"/>
                      <a:pt x="28" y="16"/>
                    </a:cubicBezTo>
                    <a:cubicBezTo>
                      <a:pt x="29" y="17"/>
                      <a:pt x="29" y="17"/>
                      <a:pt x="29" y="18"/>
                    </a:cubicBezTo>
                    <a:moveTo>
                      <a:pt x="38" y="15"/>
                    </a:moveTo>
                    <a:cubicBezTo>
                      <a:pt x="38" y="14"/>
                      <a:pt x="39" y="15"/>
                      <a:pt x="39" y="15"/>
                    </a:cubicBezTo>
                    <a:cubicBezTo>
                      <a:pt x="41" y="16"/>
                      <a:pt x="41" y="14"/>
                      <a:pt x="43" y="15"/>
                    </a:cubicBezTo>
                    <a:cubicBezTo>
                      <a:pt x="42" y="15"/>
                      <a:pt x="39" y="16"/>
                      <a:pt x="38" y="15"/>
                    </a:cubicBezTo>
                    <a:moveTo>
                      <a:pt x="55" y="15"/>
                    </a:moveTo>
                    <a:cubicBezTo>
                      <a:pt x="56" y="15"/>
                      <a:pt x="56" y="16"/>
                      <a:pt x="57" y="16"/>
                    </a:cubicBezTo>
                    <a:cubicBezTo>
                      <a:pt x="55" y="17"/>
                      <a:pt x="54" y="17"/>
                      <a:pt x="53" y="18"/>
                    </a:cubicBezTo>
                    <a:cubicBezTo>
                      <a:pt x="52" y="18"/>
                      <a:pt x="52" y="17"/>
                      <a:pt x="51" y="16"/>
                    </a:cubicBezTo>
                    <a:cubicBezTo>
                      <a:pt x="52" y="15"/>
                      <a:pt x="54" y="15"/>
                      <a:pt x="55" y="15"/>
                    </a:cubicBezTo>
                    <a:moveTo>
                      <a:pt x="49" y="11"/>
                    </a:moveTo>
                    <a:cubicBezTo>
                      <a:pt x="52" y="11"/>
                      <a:pt x="52" y="11"/>
                      <a:pt x="52" y="11"/>
                    </a:cubicBezTo>
                    <a:cubicBezTo>
                      <a:pt x="51" y="13"/>
                      <a:pt x="50" y="12"/>
                      <a:pt x="49" y="12"/>
                    </a:cubicBezTo>
                    <a:lnTo>
                      <a:pt x="49" y="11"/>
                    </a:lnTo>
                    <a:close/>
                    <a:moveTo>
                      <a:pt x="49" y="3"/>
                    </a:moveTo>
                    <a:cubicBezTo>
                      <a:pt x="48" y="6"/>
                      <a:pt x="48" y="6"/>
                      <a:pt x="48" y="6"/>
                    </a:cubicBezTo>
                    <a:cubicBezTo>
                      <a:pt x="47" y="6"/>
                      <a:pt x="47" y="5"/>
                      <a:pt x="46" y="4"/>
                    </a:cubicBezTo>
                    <a:cubicBezTo>
                      <a:pt x="45" y="4"/>
                      <a:pt x="45" y="3"/>
                      <a:pt x="45" y="3"/>
                    </a:cubicBezTo>
                    <a:cubicBezTo>
                      <a:pt x="46" y="3"/>
                      <a:pt x="48" y="4"/>
                      <a:pt x="49" y="3"/>
                    </a:cubicBezTo>
                    <a:moveTo>
                      <a:pt x="44" y="9"/>
                    </a:moveTo>
                    <a:cubicBezTo>
                      <a:pt x="44" y="9"/>
                      <a:pt x="44" y="9"/>
                      <a:pt x="44" y="8"/>
                    </a:cubicBezTo>
                    <a:cubicBezTo>
                      <a:pt x="45" y="7"/>
                      <a:pt x="45" y="9"/>
                      <a:pt x="44" y="9"/>
                    </a:cubicBezTo>
                    <a:moveTo>
                      <a:pt x="45" y="12"/>
                    </a:moveTo>
                    <a:cubicBezTo>
                      <a:pt x="43" y="13"/>
                      <a:pt x="39" y="12"/>
                      <a:pt x="37" y="11"/>
                    </a:cubicBezTo>
                    <a:cubicBezTo>
                      <a:pt x="36" y="11"/>
                      <a:pt x="36" y="12"/>
                      <a:pt x="37" y="12"/>
                    </a:cubicBezTo>
                    <a:cubicBezTo>
                      <a:pt x="32" y="9"/>
                      <a:pt x="29" y="14"/>
                      <a:pt x="25" y="11"/>
                    </a:cubicBezTo>
                    <a:cubicBezTo>
                      <a:pt x="27" y="9"/>
                      <a:pt x="30" y="10"/>
                      <a:pt x="32" y="9"/>
                    </a:cubicBezTo>
                    <a:cubicBezTo>
                      <a:pt x="35" y="9"/>
                      <a:pt x="33" y="11"/>
                      <a:pt x="35" y="10"/>
                    </a:cubicBezTo>
                    <a:cubicBezTo>
                      <a:pt x="36" y="10"/>
                      <a:pt x="35" y="9"/>
                      <a:pt x="36" y="9"/>
                    </a:cubicBezTo>
                    <a:cubicBezTo>
                      <a:pt x="39" y="10"/>
                      <a:pt x="42" y="11"/>
                      <a:pt x="45"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9"/>
              <p:cNvSpPr>
                <a:spLocks/>
              </p:cNvSpPr>
              <p:nvPr/>
            </p:nvSpPr>
            <p:spPr bwMode="auto">
              <a:xfrm>
                <a:off x="4996" y="16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0"/>
              <p:cNvSpPr>
                <a:spLocks noEditPoints="1"/>
              </p:cNvSpPr>
              <p:nvPr/>
            </p:nvSpPr>
            <p:spPr bwMode="auto">
              <a:xfrm>
                <a:off x="4940" y="1594"/>
                <a:ext cx="187" cy="140"/>
              </a:xfrm>
              <a:custGeom>
                <a:avLst/>
                <a:gdLst>
                  <a:gd name="T0" fmla="*/ 17 w 79"/>
                  <a:gd name="T1" fmla="*/ 54 h 59"/>
                  <a:gd name="T2" fmla="*/ 19 w 79"/>
                  <a:gd name="T3" fmla="*/ 55 h 59"/>
                  <a:gd name="T4" fmla="*/ 45 w 79"/>
                  <a:gd name="T5" fmla="*/ 56 h 59"/>
                  <a:gd name="T6" fmla="*/ 51 w 79"/>
                  <a:gd name="T7" fmla="*/ 54 h 59"/>
                  <a:gd name="T8" fmla="*/ 54 w 79"/>
                  <a:gd name="T9" fmla="*/ 51 h 59"/>
                  <a:gd name="T10" fmla="*/ 61 w 79"/>
                  <a:gd name="T11" fmla="*/ 48 h 59"/>
                  <a:gd name="T12" fmla="*/ 64 w 79"/>
                  <a:gd name="T13" fmla="*/ 47 h 59"/>
                  <a:gd name="T14" fmla="*/ 77 w 79"/>
                  <a:gd name="T15" fmla="*/ 29 h 59"/>
                  <a:gd name="T16" fmla="*/ 78 w 79"/>
                  <a:gd name="T17" fmla="*/ 28 h 59"/>
                  <a:gd name="T18" fmla="*/ 64 w 79"/>
                  <a:gd name="T19" fmla="*/ 26 h 59"/>
                  <a:gd name="T20" fmla="*/ 67 w 79"/>
                  <a:gd name="T21" fmla="*/ 30 h 59"/>
                  <a:gd name="T22" fmla="*/ 60 w 79"/>
                  <a:gd name="T23" fmla="*/ 34 h 59"/>
                  <a:gd name="T24" fmla="*/ 56 w 79"/>
                  <a:gd name="T25" fmla="*/ 32 h 59"/>
                  <a:gd name="T26" fmla="*/ 46 w 79"/>
                  <a:gd name="T27" fmla="*/ 36 h 59"/>
                  <a:gd name="T28" fmla="*/ 31 w 79"/>
                  <a:gd name="T29" fmla="*/ 39 h 59"/>
                  <a:gd name="T30" fmla="*/ 21 w 79"/>
                  <a:gd name="T31" fmla="*/ 38 h 59"/>
                  <a:gd name="T32" fmla="*/ 22 w 79"/>
                  <a:gd name="T33" fmla="*/ 34 h 59"/>
                  <a:gd name="T34" fmla="*/ 21 w 79"/>
                  <a:gd name="T35" fmla="*/ 33 h 59"/>
                  <a:gd name="T36" fmla="*/ 19 w 79"/>
                  <a:gd name="T37" fmla="*/ 27 h 59"/>
                  <a:gd name="T38" fmla="*/ 27 w 79"/>
                  <a:gd name="T39" fmla="*/ 15 h 59"/>
                  <a:gd name="T40" fmla="*/ 28 w 79"/>
                  <a:gd name="T41" fmla="*/ 14 h 59"/>
                  <a:gd name="T42" fmla="*/ 26 w 79"/>
                  <a:gd name="T43" fmla="*/ 12 h 59"/>
                  <a:gd name="T44" fmla="*/ 24 w 79"/>
                  <a:gd name="T45" fmla="*/ 14 h 59"/>
                  <a:gd name="T46" fmla="*/ 12 w 79"/>
                  <a:gd name="T47" fmla="*/ 8 h 59"/>
                  <a:gd name="T48" fmla="*/ 12 w 79"/>
                  <a:gd name="T49" fmla="*/ 3 h 59"/>
                  <a:gd name="T50" fmla="*/ 0 w 79"/>
                  <a:gd name="T51" fmla="*/ 21 h 59"/>
                  <a:gd name="T52" fmla="*/ 7 w 79"/>
                  <a:gd name="T53" fmla="*/ 44 h 59"/>
                  <a:gd name="T54" fmla="*/ 10 w 79"/>
                  <a:gd name="T55" fmla="*/ 46 h 59"/>
                  <a:gd name="T56" fmla="*/ 13 w 79"/>
                  <a:gd name="T57" fmla="*/ 53 h 59"/>
                  <a:gd name="T58" fmla="*/ 71 w 79"/>
                  <a:gd name="T59" fmla="*/ 36 h 59"/>
                  <a:gd name="T60" fmla="*/ 70 w 79"/>
                  <a:gd name="T61" fmla="*/ 37 h 59"/>
                  <a:gd name="T62" fmla="*/ 59 w 79"/>
                  <a:gd name="T63" fmla="*/ 38 h 59"/>
                  <a:gd name="T64" fmla="*/ 58 w 79"/>
                  <a:gd name="T65" fmla="*/ 40 h 59"/>
                  <a:gd name="T66" fmla="*/ 53 w 79"/>
                  <a:gd name="T67" fmla="*/ 37 h 59"/>
                  <a:gd name="T68" fmla="*/ 49 w 79"/>
                  <a:gd name="T69" fmla="*/ 38 h 59"/>
                  <a:gd name="T70" fmla="*/ 48 w 79"/>
                  <a:gd name="T71" fmla="*/ 39 h 59"/>
                  <a:gd name="T72" fmla="*/ 48 w 79"/>
                  <a:gd name="T73" fmla="*/ 39 h 59"/>
                  <a:gd name="T74" fmla="*/ 36 w 79"/>
                  <a:gd name="T75" fmla="*/ 53 h 59"/>
                  <a:gd name="T76" fmla="*/ 44 w 79"/>
                  <a:gd name="T77" fmla="*/ 37 h 59"/>
                  <a:gd name="T78" fmla="*/ 38 w 79"/>
                  <a:gd name="T79" fmla="*/ 42 h 59"/>
                  <a:gd name="T80" fmla="*/ 28 w 79"/>
                  <a:gd name="T81" fmla="*/ 48 h 59"/>
                  <a:gd name="T82" fmla="*/ 36 w 79"/>
                  <a:gd name="T83" fmla="*/ 49 h 59"/>
                  <a:gd name="T84" fmla="*/ 35 w 79"/>
                  <a:gd name="T85" fmla="*/ 44 h 59"/>
                  <a:gd name="T86" fmla="*/ 44 w 79"/>
                  <a:gd name="T87" fmla="*/ 50 h 59"/>
                  <a:gd name="T88" fmla="*/ 38 w 79"/>
                  <a:gd name="T89" fmla="*/ 52 h 59"/>
                  <a:gd name="T90" fmla="*/ 28 w 79"/>
                  <a:gd name="T91" fmla="*/ 48 h 59"/>
                  <a:gd name="T92" fmla="*/ 22 w 79"/>
                  <a:gd name="T93" fmla="*/ 52 h 59"/>
                  <a:gd name="T94" fmla="*/ 21 w 79"/>
                  <a:gd name="T95" fmla="*/ 55 h 59"/>
                  <a:gd name="T96" fmla="*/ 1 w 79"/>
                  <a:gd name="T97" fmla="*/ 23 h 59"/>
                  <a:gd name="T98" fmla="*/ 7 w 79"/>
                  <a:gd name="T99" fmla="*/ 18 h 59"/>
                  <a:gd name="T100" fmla="*/ 9 w 79"/>
                  <a:gd name="T101" fmla="*/ 19 h 59"/>
                  <a:gd name="T102" fmla="*/ 10 w 79"/>
                  <a:gd name="T103" fmla="*/ 22 h 59"/>
                  <a:gd name="T104" fmla="*/ 10 w 79"/>
                  <a:gd name="T105" fmla="*/ 43 h 59"/>
                  <a:gd name="T106" fmla="*/ 10 w 79"/>
                  <a:gd name="T107" fmla="*/ 34 h 59"/>
                  <a:gd name="T108" fmla="*/ 11 w 79"/>
                  <a:gd name="T109" fmla="*/ 44 h 59"/>
                  <a:gd name="T110" fmla="*/ 11 w 79"/>
                  <a:gd name="T111" fmla="*/ 25 h 59"/>
                  <a:gd name="T112" fmla="*/ 13 w 79"/>
                  <a:gd name="T113" fmla="*/ 12 h 59"/>
                  <a:gd name="T114" fmla="*/ 23 w 79"/>
                  <a:gd name="T115" fmla="*/ 19 h 59"/>
                  <a:gd name="T116" fmla="*/ 20 w 79"/>
                  <a:gd name="T117" fmla="*/ 17 h 59"/>
                  <a:gd name="T118" fmla="*/ 16 w 79"/>
                  <a:gd name="T119" fmla="*/ 37 h 59"/>
                  <a:gd name="T120" fmla="*/ 14 w 79"/>
                  <a:gd name="T121" fmla="*/ 17 h 59"/>
                  <a:gd name="T122" fmla="*/ 15 w 79"/>
                  <a:gd name="T123"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 h="59">
                    <a:moveTo>
                      <a:pt x="17" y="54"/>
                    </a:moveTo>
                    <a:cubicBezTo>
                      <a:pt x="17" y="54"/>
                      <a:pt x="17" y="54"/>
                      <a:pt x="17" y="54"/>
                    </a:cubicBezTo>
                    <a:cubicBezTo>
                      <a:pt x="17" y="54"/>
                      <a:pt x="17" y="54"/>
                      <a:pt x="17" y="54"/>
                    </a:cubicBezTo>
                    <a:cubicBezTo>
                      <a:pt x="17" y="54"/>
                      <a:pt x="17" y="54"/>
                      <a:pt x="17" y="54"/>
                    </a:cubicBezTo>
                    <a:cubicBezTo>
                      <a:pt x="17" y="55"/>
                      <a:pt x="17" y="56"/>
                      <a:pt x="18" y="57"/>
                    </a:cubicBezTo>
                    <a:cubicBezTo>
                      <a:pt x="18" y="56"/>
                      <a:pt x="19" y="55"/>
                      <a:pt x="19" y="55"/>
                    </a:cubicBezTo>
                    <a:cubicBezTo>
                      <a:pt x="20" y="56"/>
                      <a:pt x="22" y="56"/>
                      <a:pt x="24" y="57"/>
                    </a:cubicBezTo>
                    <a:cubicBezTo>
                      <a:pt x="27" y="57"/>
                      <a:pt x="28" y="58"/>
                      <a:pt x="29" y="59"/>
                    </a:cubicBezTo>
                    <a:cubicBezTo>
                      <a:pt x="35" y="57"/>
                      <a:pt x="41" y="56"/>
                      <a:pt x="45" y="56"/>
                    </a:cubicBezTo>
                    <a:cubicBezTo>
                      <a:pt x="45" y="55"/>
                      <a:pt x="45" y="54"/>
                      <a:pt x="46" y="54"/>
                    </a:cubicBezTo>
                    <a:cubicBezTo>
                      <a:pt x="47" y="54"/>
                      <a:pt x="47" y="54"/>
                      <a:pt x="49" y="54"/>
                    </a:cubicBezTo>
                    <a:cubicBezTo>
                      <a:pt x="50" y="54"/>
                      <a:pt x="51" y="54"/>
                      <a:pt x="51" y="54"/>
                    </a:cubicBezTo>
                    <a:cubicBezTo>
                      <a:pt x="51" y="54"/>
                      <a:pt x="51" y="54"/>
                      <a:pt x="52" y="53"/>
                    </a:cubicBezTo>
                    <a:cubicBezTo>
                      <a:pt x="51" y="52"/>
                      <a:pt x="51" y="51"/>
                      <a:pt x="50" y="50"/>
                    </a:cubicBezTo>
                    <a:cubicBezTo>
                      <a:pt x="52" y="50"/>
                      <a:pt x="52" y="51"/>
                      <a:pt x="54" y="51"/>
                    </a:cubicBezTo>
                    <a:cubicBezTo>
                      <a:pt x="54" y="53"/>
                      <a:pt x="53" y="52"/>
                      <a:pt x="52" y="53"/>
                    </a:cubicBezTo>
                    <a:cubicBezTo>
                      <a:pt x="53" y="53"/>
                      <a:pt x="54" y="52"/>
                      <a:pt x="56" y="51"/>
                    </a:cubicBezTo>
                    <a:cubicBezTo>
                      <a:pt x="58" y="50"/>
                      <a:pt x="60" y="49"/>
                      <a:pt x="61" y="48"/>
                    </a:cubicBezTo>
                    <a:cubicBezTo>
                      <a:pt x="61" y="48"/>
                      <a:pt x="61" y="47"/>
                      <a:pt x="60" y="46"/>
                    </a:cubicBezTo>
                    <a:cubicBezTo>
                      <a:pt x="62" y="46"/>
                      <a:pt x="62" y="47"/>
                      <a:pt x="63" y="48"/>
                    </a:cubicBezTo>
                    <a:cubicBezTo>
                      <a:pt x="63" y="48"/>
                      <a:pt x="64" y="47"/>
                      <a:pt x="64" y="47"/>
                    </a:cubicBezTo>
                    <a:cubicBezTo>
                      <a:pt x="65" y="46"/>
                      <a:pt x="65" y="45"/>
                      <a:pt x="66" y="44"/>
                    </a:cubicBezTo>
                    <a:cubicBezTo>
                      <a:pt x="67" y="44"/>
                      <a:pt x="68" y="44"/>
                      <a:pt x="69" y="43"/>
                    </a:cubicBezTo>
                    <a:cubicBezTo>
                      <a:pt x="71" y="39"/>
                      <a:pt x="74" y="35"/>
                      <a:pt x="77" y="29"/>
                    </a:cubicBezTo>
                    <a:cubicBezTo>
                      <a:pt x="77" y="29"/>
                      <a:pt x="76" y="29"/>
                      <a:pt x="76" y="29"/>
                    </a:cubicBezTo>
                    <a:cubicBezTo>
                      <a:pt x="76" y="27"/>
                      <a:pt x="76" y="27"/>
                      <a:pt x="76" y="27"/>
                    </a:cubicBezTo>
                    <a:cubicBezTo>
                      <a:pt x="77" y="27"/>
                      <a:pt x="77" y="28"/>
                      <a:pt x="78" y="28"/>
                    </a:cubicBezTo>
                    <a:cubicBezTo>
                      <a:pt x="78" y="28"/>
                      <a:pt x="78" y="27"/>
                      <a:pt x="79" y="27"/>
                    </a:cubicBezTo>
                    <a:cubicBezTo>
                      <a:pt x="74" y="27"/>
                      <a:pt x="69" y="24"/>
                      <a:pt x="63" y="24"/>
                    </a:cubicBezTo>
                    <a:cubicBezTo>
                      <a:pt x="62" y="25"/>
                      <a:pt x="63" y="26"/>
                      <a:pt x="64" y="26"/>
                    </a:cubicBezTo>
                    <a:cubicBezTo>
                      <a:pt x="64" y="27"/>
                      <a:pt x="61" y="27"/>
                      <a:pt x="62" y="28"/>
                    </a:cubicBezTo>
                    <a:cubicBezTo>
                      <a:pt x="63" y="28"/>
                      <a:pt x="66" y="31"/>
                      <a:pt x="66" y="29"/>
                    </a:cubicBezTo>
                    <a:cubicBezTo>
                      <a:pt x="66" y="29"/>
                      <a:pt x="66" y="30"/>
                      <a:pt x="67" y="30"/>
                    </a:cubicBezTo>
                    <a:cubicBezTo>
                      <a:pt x="67" y="32"/>
                      <a:pt x="66" y="31"/>
                      <a:pt x="66" y="34"/>
                    </a:cubicBezTo>
                    <a:cubicBezTo>
                      <a:pt x="69" y="34"/>
                      <a:pt x="71" y="33"/>
                      <a:pt x="73" y="35"/>
                    </a:cubicBezTo>
                    <a:cubicBezTo>
                      <a:pt x="68" y="34"/>
                      <a:pt x="64" y="35"/>
                      <a:pt x="60" y="34"/>
                    </a:cubicBezTo>
                    <a:cubicBezTo>
                      <a:pt x="61" y="33"/>
                      <a:pt x="62" y="33"/>
                      <a:pt x="61" y="31"/>
                    </a:cubicBezTo>
                    <a:cubicBezTo>
                      <a:pt x="60" y="31"/>
                      <a:pt x="60" y="33"/>
                      <a:pt x="58" y="33"/>
                    </a:cubicBezTo>
                    <a:cubicBezTo>
                      <a:pt x="57" y="31"/>
                      <a:pt x="57" y="33"/>
                      <a:pt x="56" y="32"/>
                    </a:cubicBezTo>
                    <a:cubicBezTo>
                      <a:pt x="55" y="32"/>
                      <a:pt x="55" y="32"/>
                      <a:pt x="54" y="31"/>
                    </a:cubicBezTo>
                    <a:cubicBezTo>
                      <a:pt x="54" y="32"/>
                      <a:pt x="54" y="32"/>
                      <a:pt x="53" y="33"/>
                    </a:cubicBezTo>
                    <a:cubicBezTo>
                      <a:pt x="50" y="34"/>
                      <a:pt x="47" y="36"/>
                      <a:pt x="46" y="36"/>
                    </a:cubicBezTo>
                    <a:cubicBezTo>
                      <a:pt x="45" y="36"/>
                      <a:pt x="44" y="36"/>
                      <a:pt x="42" y="36"/>
                    </a:cubicBezTo>
                    <a:cubicBezTo>
                      <a:pt x="42" y="37"/>
                      <a:pt x="41" y="38"/>
                      <a:pt x="39" y="39"/>
                    </a:cubicBezTo>
                    <a:cubicBezTo>
                      <a:pt x="37" y="40"/>
                      <a:pt x="35" y="40"/>
                      <a:pt x="31" y="39"/>
                    </a:cubicBezTo>
                    <a:cubicBezTo>
                      <a:pt x="29" y="39"/>
                      <a:pt x="26" y="39"/>
                      <a:pt x="24" y="38"/>
                    </a:cubicBezTo>
                    <a:cubicBezTo>
                      <a:pt x="24" y="38"/>
                      <a:pt x="24" y="39"/>
                      <a:pt x="24" y="39"/>
                    </a:cubicBezTo>
                    <a:cubicBezTo>
                      <a:pt x="23" y="39"/>
                      <a:pt x="22" y="39"/>
                      <a:pt x="21" y="38"/>
                    </a:cubicBezTo>
                    <a:cubicBezTo>
                      <a:pt x="21" y="38"/>
                      <a:pt x="22" y="38"/>
                      <a:pt x="22" y="37"/>
                    </a:cubicBezTo>
                    <a:cubicBezTo>
                      <a:pt x="23" y="36"/>
                      <a:pt x="23" y="36"/>
                      <a:pt x="23" y="35"/>
                    </a:cubicBezTo>
                    <a:cubicBezTo>
                      <a:pt x="23" y="35"/>
                      <a:pt x="22" y="34"/>
                      <a:pt x="22" y="34"/>
                    </a:cubicBezTo>
                    <a:cubicBezTo>
                      <a:pt x="22" y="34"/>
                      <a:pt x="22" y="34"/>
                      <a:pt x="22" y="34"/>
                    </a:cubicBezTo>
                    <a:cubicBezTo>
                      <a:pt x="21" y="34"/>
                      <a:pt x="21" y="34"/>
                      <a:pt x="21" y="34"/>
                    </a:cubicBezTo>
                    <a:cubicBezTo>
                      <a:pt x="21" y="34"/>
                      <a:pt x="21" y="33"/>
                      <a:pt x="21" y="33"/>
                    </a:cubicBezTo>
                    <a:cubicBezTo>
                      <a:pt x="20" y="33"/>
                      <a:pt x="20" y="32"/>
                      <a:pt x="20" y="32"/>
                    </a:cubicBezTo>
                    <a:cubicBezTo>
                      <a:pt x="19" y="31"/>
                      <a:pt x="19" y="30"/>
                      <a:pt x="19" y="29"/>
                    </a:cubicBezTo>
                    <a:cubicBezTo>
                      <a:pt x="19" y="28"/>
                      <a:pt x="19" y="27"/>
                      <a:pt x="19" y="27"/>
                    </a:cubicBezTo>
                    <a:cubicBezTo>
                      <a:pt x="19" y="25"/>
                      <a:pt x="20" y="23"/>
                      <a:pt x="22" y="19"/>
                    </a:cubicBezTo>
                    <a:cubicBezTo>
                      <a:pt x="24" y="18"/>
                      <a:pt x="25" y="17"/>
                      <a:pt x="27" y="15"/>
                    </a:cubicBezTo>
                    <a:cubicBezTo>
                      <a:pt x="27" y="15"/>
                      <a:pt x="27" y="15"/>
                      <a:pt x="27" y="15"/>
                    </a:cubicBezTo>
                    <a:cubicBezTo>
                      <a:pt x="27" y="15"/>
                      <a:pt x="27" y="15"/>
                      <a:pt x="27" y="15"/>
                    </a:cubicBezTo>
                    <a:cubicBezTo>
                      <a:pt x="27" y="15"/>
                      <a:pt x="28" y="15"/>
                      <a:pt x="28" y="14"/>
                    </a:cubicBezTo>
                    <a:cubicBezTo>
                      <a:pt x="28" y="14"/>
                      <a:pt x="28" y="14"/>
                      <a:pt x="28" y="14"/>
                    </a:cubicBezTo>
                    <a:cubicBezTo>
                      <a:pt x="28" y="12"/>
                      <a:pt x="29" y="13"/>
                      <a:pt x="30" y="12"/>
                    </a:cubicBezTo>
                    <a:cubicBezTo>
                      <a:pt x="31" y="10"/>
                      <a:pt x="24" y="7"/>
                      <a:pt x="23" y="9"/>
                    </a:cubicBezTo>
                    <a:cubicBezTo>
                      <a:pt x="23" y="10"/>
                      <a:pt x="25" y="11"/>
                      <a:pt x="26" y="12"/>
                    </a:cubicBezTo>
                    <a:cubicBezTo>
                      <a:pt x="24" y="12"/>
                      <a:pt x="26" y="14"/>
                      <a:pt x="27" y="13"/>
                    </a:cubicBezTo>
                    <a:cubicBezTo>
                      <a:pt x="28" y="14"/>
                      <a:pt x="26" y="14"/>
                      <a:pt x="26" y="15"/>
                    </a:cubicBezTo>
                    <a:cubicBezTo>
                      <a:pt x="24" y="14"/>
                      <a:pt x="24" y="14"/>
                      <a:pt x="24" y="14"/>
                    </a:cubicBezTo>
                    <a:cubicBezTo>
                      <a:pt x="24" y="13"/>
                      <a:pt x="24" y="13"/>
                      <a:pt x="24" y="13"/>
                    </a:cubicBezTo>
                    <a:cubicBezTo>
                      <a:pt x="22" y="14"/>
                      <a:pt x="18" y="10"/>
                      <a:pt x="15" y="12"/>
                    </a:cubicBezTo>
                    <a:cubicBezTo>
                      <a:pt x="13" y="11"/>
                      <a:pt x="14" y="9"/>
                      <a:pt x="12" y="8"/>
                    </a:cubicBezTo>
                    <a:cubicBezTo>
                      <a:pt x="14" y="6"/>
                      <a:pt x="11" y="3"/>
                      <a:pt x="12" y="0"/>
                    </a:cubicBezTo>
                    <a:cubicBezTo>
                      <a:pt x="11" y="0"/>
                      <a:pt x="11" y="1"/>
                      <a:pt x="10" y="1"/>
                    </a:cubicBezTo>
                    <a:cubicBezTo>
                      <a:pt x="11" y="2"/>
                      <a:pt x="11" y="2"/>
                      <a:pt x="12" y="3"/>
                    </a:cubicBezTo>
                    <a:cubicBezTo>
                      <a:pt x="11" y="4"/>
                      <a:pt x="10" y="3"/>
                      <a:pt x="9" y="2"/>
                    </a:cubicBezTo>
                    <a:cubicBezTo>
                      <a:pt x="6" y="5"/>
                      <a:pt x="4" y="8"/>
                      <a:pt x="2" y="12"/>
                    </a:cubicBezTo>
                    <a:cubicBezTo>
                      <a:pt x="1" y="16"/>
                      <a:pt x="0" y="19"/>
                      <a:pt x="0" y="21"/>
                    </a:cubicBezTo>
                    <a:cubicBezTo>
                      <a:pt x="0" y="25"/>
                      <a:pt x="0" y="29"/>
                      <a:pt x="1" y="32"/>
                    </a:cubicBezTo>
                    <a:cubicBezTo>
                      <a:pt x="2" y="32"/>
                      <a:pt x="3" y="34"/>
                      <a:pt x="4" y="38"/>
                    </a:cubicBezTo>
                    <a:cubicBezTo>
                      <a:pt x="6" y="41"/>
                      <a:pt x="7" y="43"/>
                      <a:pt x="7" y="44"/>
                    </a:cubicBezTo>
                    <a:cubicBezTo>
                      <a:pt x="7" y="44"/>
                      <a:pt x="8" y="45"/>
                      <a:pt x="9" y="45"/>
                    </a:cubicBezTo>
                    <a:cubicBezTo>
                      <a:pt x="9" y="45"/>
                      <a:pt x="9" y="45"/>
                      <a:pt x="9" y="46"/>
                    </a:cubicBezTo>
                    <a:cubicBezTo>
                      <a:pt x="10" y="46"/>
                      <a:pt x="10" y="46"/>
                      <a:pt x="10" y="46"/>
                    </a:cubicBezTo>
                    <a:cubicBezTo>
                      <a:pt x="11" y="47"/>
                      <a:pt x="11" y="48"/>
                      <a:pt x="11" y="49"/>
                    </a:cubicBezTo>
                    <a:cubicBezTo>
                      <a:pt x="12" y="49"/>
                      <a:pt x="12" y="50"/>
                      <a:pt x="12" y="51"/>
                    </a:cubicBezTo>
                    <a:cubicBezTo>
                      <a:pt x="13" y="52"/>
                      <a:pt x="13" y="53"/>
                      <a:pt x="13" y="53"/>
                    </a:cubicBezTo>
                    <a:cubicBezTo>
                      <a:pt x="14" y="54"/>
                      <a:pt x="14" y="54"/>
                      <a:pt x="15" y="54"/>
                    </a:cubicBezTo>
                    <a:cubicBezTo>
                      <a:pt x="16" y="54"/>
                      <a:pt x="17" y="54"/>
                      <a:pt x="17" y="54"/>
                    </a:cubicBezTo>
                    <a:moveTo>
                      <a:pt x="71" y="36"/>
                    </a:moveTo>
                    <a:cubicBezTo>
                      <a:pt x="72" y="36"/>
                      <a:pt x="72" y="36"/>
                      <a:pt x="72" y="36"/>
                    </a:cubicBezTo>
                    <a:cubicBezTo>
                      <a:pt x="72" y="37"/>
                      <a:pt x="72" y="37"/>
                      <a:pt x="72" y="37"/>
                    </a:cubicBezTo>
                    <a:cubicBezTo>
                      <a:pt x="70" y="37"/>
                      <a:pt x="70" y="37"/>
                      <a:pt x="70" y="37"/>
                    </a:cubicBezTo>
                    <a:lnTo>
                      <a:pt x="71" y="36"/>
                    </a:lnTo>
                    <a:close/>
                    <a:moveTo>
                      <a:pt x="61" y="38"/>
                    </a:moveTo>
                    <a:cubicBezTo>
                      <a:pt x="60" y="38"/>
                      <a:pt x="59" y="38"/>
                      <a:pt x="59" y="38"/>
                    </a:cubicBezTo>
                    <a:cubicBezTo>
                      <a:pt x="60" y="37"/>
                      <a:pt x="61" y="37"/>
                      <a:pt x="61" y="38"/>
                    </a:cubicBezTo>
                    <a:moveTo>
                      <a:pt x="59" y="40"/>
                    </a:moveTo>
                    <a:cubicBezTo>
                      <a:pt x="58" y="40"/>
                      <a:pt x="58" y="40"/>
                      <a:pt x="58" y="40"/>
                    </a:cubicBezTo>
                    <a:cubicBezTo>
                      <a:pt x="58" y="39"/>
                      <a:pt x="59" y="39"/>
                      <a:pt x="59" y="40"/>
                    </a:cubicBezTo>
                    <a:moveTo>
                      <a:pt x="54" y="37"/>
                    </a:moveTo>
                    <a:cubicBezTo>
                      <a:pt x="53" y="37"/>
                      <a:pt x="53" y="37"/>
                      <a:pt x="53" y="37"/>
                    </a:cubicBezTo>
                    <a:cubicBezTo>
                      <a:pt x="53" y="36"/>
                      <a:pt x="53" y="36"/>
                      <a:pt x="53" y="36"/>
                    </a:cubicBezTo>
                    <a:cubicBezTo>
                      <a:pt x="53" y="35"/>
                      <a:pt x="56" y="36"/>
                      <a:pt x="54" y="37"/>
                    </a:cubicBezTo>
                    <a:moveTo>
                      <a:pt x="49" y="38"/>
                    </a:moveTo>
                    <a:cubicBezTo>
                      <a:pt x="49" y="40"/>
                      <a:pt x="47" y="39"/>
                      <a:pt x="46" y="38"/>
                    </a:cubicBezTo>
                    <a:cubicBezTo>
                      <a:pt x="47" y="38"/>
                      <a:pt x="47" y="38"/>
                      <a:pt x="49" y="38"/>
                    </a:cubicBezTo>
                    <a:moveTo>
                      <a:pt x="48" y="39"/>
                    </a:moveTo>
                    <a:cubicBezTo>
                      <a:pt x="48" y="41"/>
                      <a:pt x="49" y="42"/>
                      <a:pt x="49" y="43"/>
                    </a:cubicBezTo>
                    <a:cubicBezTo>
                      <a:pt x="47" y="42"/>
                      <a:pt x="46" y="41"/>
                      <a:pt x="46" y="39"/>
                    </a:cubicBezTo>
                    <a:cubicBezTo>
                      <a:pt x="47" y="40"/>
                      <a:pt x="47" y="40"/>
                      <a:pt x="48" y="39"/>
                    </a:cubicBezTo>
                    <a:moveTo>
                      <a:pt x="34" y="53"/>
                    </a:moveTo>
                    <a:cubicBezTo>
                      <a:pt x="35" y="53"/>
                      <a:pt x="35" y="53"/>
                      <a:pt x="35" y="52"/>
                    </a:cubicBezTo>
                    <a:cubicBezTo>
                      <a:pt x="36" y="53"/>
                      <a:pt x="36" y="53"/>
                      <a:pt x="36" y="53"/>
                    </a:cubicBezTo>
                    <a:cubicBezTo>
                      <a:pt x="36" y="54"/>
                      <a:pt x="35" y="53"/>
                      <a:pt x="34" y="53"/>
                    </a:cubicBezTo>
                    <a:moveTo>
                      <a:pt x="44" y="37"/>
                    </a:moveTo>
                    <a:cubicBezTo>
                      <a:pt x="44" y="37"/>
                      <a:pt x="44" y="37"/>
                      <a:pt x="44" y="37"/>
                    </a:cubicBezTo>
                    <a:cubicBezTo>
                      <a:pt x="45" y="35"/>
                      <a:pt x="45" y="37"/>
                      <a:pt x="44" y="37"/>
                    </a:cubicBezTo>
                    <a:moveTo>
                      <a:pt x="37" y="42"/>
                    </a:moveTo>
                    <a:cubicBezTo>
                      <a:pt x="37" y="43"/>
                      <a:pt x="38" y="43"/>
                      <a:pt x="38" y="42"/>
                    </a:cubicBezTo>
                    <a:cubicBezTo>
                      <a:pt x="40" y="43"/>
                      <a:pt x="37" y="44"/>
                      <a:pt x="38" y="44"/>
                    </a:cubicBezTo>
                    <a:cubicBezTo>
                      <a:pt x="38" y="45"/>
                      <a:pt x="36" y="43"/>
                      <a:pt x="37" y="42"/>
                    </a:cubicBezTo>
                    <a:moveTo>
                      <a:pt x="28" y="48"/>
                    </a:moveTo>
                    <a:cubicBezTo>
                      <a:pt x="30" y="50"/>
                      <a:pt x="31" y="48"/>
                      <a:pt x="34" y="49"/>
                    </a:cubicBezTo>
                    <a:cubicBezTo>
                      <a:pt x="33" y="50"/>
                      <a:pt x="33" y="50"/>
                      <a:pt x="32" y="50"/>
                    </a:cubicBezTo>
                    <a:cubicBezTo>
                      <a:pt x="35" y="52"/>
                      <a:pt x="35" y="50"/>
                      <a:pt x="36" y="49"/>
                    </a:cubicBezTo>
                    <a:cubicBezTo>
                      <a:pt x="37" y="48"/>
                      <a:pt x="34" y="48"/>
                      <a:pt x="35" y="46"/>
                    </a:cubicBezTo>
                    <a:cubicBezTo>
                      <a:pt x="33" y="45"/>
                      <a:pt x="31" y="48"/>
                      <a:pt x="28" y="45"/>
                    </a:cubicBezTo>
                    <a:cubicBezTo>
                      <a:pt x="30" y="46"/>
                      <a:pt x="35" y="46"/>
                      <a:pt x="35" y="44"/>
                    </a:cubicBezTo>
                    <a:cubicBezTo>
                      <a:pt x="37" y="45"/>
                      <a:pt x="38" y="46"/>
                      <a:pt x="36" y="47"/>
                    </a:cubicBezTo>
                    <a:cubicBezTo>
                      <a:pt x="36" y="48"/>
                      <a:pt x="37" y="48"/>
                      <a:pt x="37" y="49"/>
                    </a:cubicBezTo>
                    <a:cubicBezTo>
                      <a:pt x="39" y="48"/>
                      <a:pt x="41" y="50"/>
                      <a:pt x="44" y="50"/>
                    </a:cubicBezTo>
                    <a:cubicBezTo>
                      <a:pt x="42" y="52"/>
                      <a:pt x="47" y="53"/>
                      <a:pt x="44" y="55"/>
                    </a:cubicBezTo>
                    <a:cubicBezTo>
                      <a:pt x="40" y="53"/>
                      <a:pt x="41" y="55"/>
                      <a:pt x="37" y="54"/>
                    </a:cubicBezTo>
                    <a:cubicBezTo>
                      <a:pt x="37" y="53"/>
                      <a:pt x="37" y="53"/>
                      <a:pt x="38" y="52"/>
                    </a:cubicBezTo>
                    <a:cubicBezTo>
                      <a:pt x="38" y="51"/>
                      <a:pt x="36" y="51"/>
                      <a:pt x="36" y="51"/>
                    </a:cubicBezTo>
                    <a:cubicBezTo>
                      <a:pt x="34" y="54"/>
                      <a:pt x="29" y="50"/>
                      <a:pt x="27" y="50"/>
                    </a:cubicBezTo>
                    <a:lnTo>
                      <a:pt x="28" y="48"/>
                    </a:lnTo>
                    <a:close/>
                    <a:moveTo>
                      <a:pt x="22" y="52"/>
                    </a:moveTo>
                    <a:cubicBezTo>
                      <a:pt x="22" y="51"/>
                      <a:pt x="22" y="53"/>
                      <a:pt x="22" y="53"/>
                    </a:cubicBezTo>
                    <a:cubicBezTo>
                      <a:pt x="21" y="54"/>
                      <a:pt x="21" y="53"/>
                      <a:pt x="22" y="52"/>
                    </a:cubicBezTo>
                    <a:moveTo>
                      <a:pt x="21" y="55"/>
                    </a:moveTo>
                    <a:cubicBezTo>
                      <a:pt x="19" y="55"/>
                      <a:pt x="21" y="53"/>
                      <a:pt x="20" y="53"/>
                    </a:cubicBezTo>
                    <a:cubicBezTo>
                      <a:pt x="21" y="52"/>
                      <a:pt x="21" y="54"/>
                      <a:pt x="21" y="55"/>
                    </a:cubicBezTo>
                    <a:moveTo>
                      <a:pt x="1" y="23"/>
                    </a:moveTo>
                    <a:cubicBezTo>
                      <a:pt x="1" y="23"/>
                      <a:pt x="1" y="23"/>
                      <a:pt x="1" y="22"/>
                    </a:cubicBezTo>
                    <a:cubicBezTo>
                      <a:pt x="2" y="21"/>
                      <a:pt x="1" y="23"/>
                      <a:pt x="1" y="23"/>
                    </a:cubicBezTo>
                    <a:moveTo>
                      <a:pt x="1" y="19"/>
                    </a:moveTo>
                    <a:cubicBezTo>
                      <a:pt x="1" y="18"/>
                      <a:pt x="2" y="17"/>
                      <a:pt x="1" y="17"/>
                    </a:cubicBezTo>
                    <a:cubicBezTo>
                      <a:pt x="3" y="16"/>
                      <a:pt x="5" y="17"/>
                      <a:pt x="7" y="18"/>
                    </a:cubicBezTo>
                    <a:cubicBezTo>
                      <a:pt x="6" y="19"/>
                      <a:pt x="5" y="21"/>
                      <a:pt x="1" y="19"/>
                    </a:cubicBezTo>
                    <a:moveTo>
                      <a:pt x="10" y="20"/>
                    </a:moveTo>
                    <a:cubicBezTo>
                      <a:pt x="10" y="20"/>
                      <a:pt x="10" y="19"/>
                      <a:pt x="9" y="19"/>
                    </a:cubicBezTo>
                    <a:cubicBezTo>
                      <a:pt x="10" y="17"/>
                      <a:pt x="12" y="20"/>
                      <a:pt x="10" y="20"/>
                    </a:cubicBezTo>
                    <a:moveTo>
                      <a:pt x="8" y="22"/>
                    </a:moveTo>
                    <a:cubicBezTo>
                      <a:pt x="9" y="22"/>
                      <a:pt x="9" y="22"/>
                      <a:pt x="10" y="22"/>
                    </a:cubicBezTo>
                    <a:cubicBezTo>
                      <a:pt x="10" y="22"/>
                      <a:pt x="9" y="22"/>
                      <a:pt x="8" y="22"/>
                    </a:cubicBezTo>
                    <a:moveTo>
                      <a:pt x="10" y="43"/>
                    </a:moveTo>
                    <a:cubicBezTo>
                      <a:pt x="10" y="43"/>
                      <a:pt x="10" y="43"/>
                      <a:pt x="10" y="43"/>
                    </a:cubicBezTo>
                    <a:cubicBezTo>
                      <a:pt x="10" y="43"/>
                      <a:pt x="8" y="44"/>
                      <a:pt x="10" y="43"/>
                    </a:cubicBezTo>
                    <a:moveTo>
                      <a:pt x="10" y="34"/>
                    </a:moveTo>
                    <a:cubicBezTo>
                      <a:pt x="10" y="34"/>
                      <a:pt x="10" y="34"/>
                      <a:pt x="10" y="34"/>
                    </a:cubicBezTo>
                    <a:cubicBezTo>
                      <a:pt x="11" y="32"/>
                      <a:pt x="11" y="34"/>
                      <a:pt x="10" y="34"/>
                    </a:cubicBezTo>
                    <a:moveTo>
                      <a:pt x="11" y="44"/>
                    </a:moveTo>
                    <a:cubicBezTo>
                      <a:pt x="11" y="44"/>
                      <a:pt x="11" y="44"/>
                      <a:pt x="11" y="44"/>
                    </a:cubicBezTo>
                    <a:cubicBezTo>
                      <a:pt x="12" y="42"/>
                      <a:pt x="11" y="44"/>
                      <a:pt x="11" y="44"/>
                    </a:cubicBezTo>
                    <a:moveTo>
                      <a:pt x="11" y="25"/>
                    </a:moveTo>
                    <a:cubicBezTo>
                      <a:pt x="11" y="25"/>
                      <a:pt x="11" y="25"/>
                      <a:pt x="11" y="25"/>
                    </a:cubicBezTo>
                    <a:cubicBezTo>
                      <a:pt x="12" y="23"/>
                      <a:pt x="12" y="25"/>
                      <a:pt x="11" y="25"/>
                    </a:cubicBezTo>
                    <a:moveTo>
                      <a:pt x="12" y="14"/>
                    </a:moveTo>
                    <a:cubicBezTo>
                      <a:pt x="13" y="12"/>
                      <a:pt x="13" y="12"/>
                      <a:pt x="13" y="12"/>
                    </a:cubicBezTo>
                    <a:cubicBezTo>
                      <a:pt x="15" y="12"/>
                      <a:pt x="14" y="15"/>
                      <a:pt x="12" y="14"/>
                    </a:cubicBezTo>
                    <a:moveTo>
                      <a:pt x="20" y="17"/>
                    </a:moveTo>
                    <a:cubicBezTo>
                      <a:pt x="21" y="17"/>
                      <a:pt x="21" y="18"/>
                      <a:pt x="23" y="19"/>
                    </a:cubicBezTo>
                    <a:cubicBezTo>
                      <a:pt x="22" y="19"/>
                      <a:pt x="22" y="20"/>
                      <a:pt x="22" y="20"/>
                    </a:cubicBezTo>
                    <a:cubicBezTo>
                      <a:pt x="19" y="20"/>
                      <a:pt x="19" y="18"/>
                      <a:pt x="16" y="18"/>
                    </a:cubicBezTo>
                    <a:cubicBezTo>
                      <a:pt x="17" y="16"/>
                      <a:pt x="19" y="17"/>
                      <a:pt x="20" y="17"/>
                    </a:cubicBezTo>
                    <a:moveTo>
                      <a:pt x="16" y="37"/>
                    </a:moveTo>
                    <a:cubicBezTo>
                      <a:pt x="16" y="38"/>
                      <a:pt x="15" y="37"/>
                      <a:pt x="15" y="37"/>
                    </a:cubicBezTo>
                    <a:cubicBezTo>
                      <a:pt x="15" y="37"/>
                      <a:pt x="16" y="37"/>
                      <a:pt x="16" y="37"/>
                    </a:cubicBezTo>
                    <a:moveTo>
                      <a:pt x="14" y="17"/>
                    </a:moveTo>
                    <a:cubicBezTo>
                      <a:pt x="14" y="17"/>
                      <a:pt x="14" y="16"/>
                      <a:pt x="14" y="16"/>
                    </a:cubicBezTo>
                    <a:cubicBezTo>
                      <a:pt x="15" y="14"/>
                      <a:pt x="15" y="17"/>
                      <a:pt x="14" y="17"/>
                    </a:cubicBezTo>
                    <a:moveTo>
                      <a:pt x="16" y="51"/>
                    </a:moveTo>
                    <a:cubicBezTo>
                      <a:pt x="16" y="51"/>
                      <a:pt x="18" y="52"/>
                      <a:pt x="18" y="51"/>
                    </a:cubicBezTo>
                    <a:cubicBezTo>
                      <a:pt x="20" y="53"/>
                      <a:pt x="16" y="53"/>
                      <a:pt x="15" y="53"/>
                    </a:cubicBezTo>
                    <a:cubicBezTo>
                      <a:pt x="15" y="51"/>
                      <a:pt x="15" y="52"/>
                      <a:pt x="16"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1"/>
              <p:cNvSpPr>
                <a:spLocks/>
              </p:cNvSpPr>
              <p:nvPr/>
            </p:nvSpPr>
            <p:spPr bwMode="auto">
              <a:xfrm>
                <a:off x="5001" y="1606"/>
                <a:ext cx="12" cy="10"/>
              </a:xfrm>
              <a:custGeom>
                <a:avLst/>
                <a:gdLst>
                  <a:gd name="T0" fmla="*/ 5 w 5"/>
                  <a:gd name="T1" fmla="*/ 4 h 4"/>
                  <a:gd name="T2" fmla="*/ 5 w 5"/>
                  <a:gd name="T3" fmla="*/ 3 h 4"/>
                  <a:gd name="T4" fmla="*/ 5 w 5"/>
                  <a:gd name="T5" fmla="*/ 4 h 4"/>
                  <a:gd name="T6" fmla="*/ 3 w 5"/>
                  <a:gd name="T7" fmla="*/ 0 h 4"/>
                  <a:gd name="T8" fmla="*/ 0 w 5"/>
                  <a:gd name="T9" fmla="*/ 1 h 4"/>
                  <a:gd name="T10" fmla="*/ 1 w 5"/>
                  <a:gd name="T11" fmla="*/ 2 h 4"/>
                  <a:gd name="T12" fmla="*/ 3 w 5"/>
                  <a:gd name="T13" fmla="*/ 4 h 4"/>
                  <a:gd name="T14" fmla="*/ 5 w 5"/>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4"/>
                    </a:moveTo>
                    <a:cubicBezTo>
                      <a:pt x="5" y="4"/>
                      <a:pt x="5" y="4"/>
                      <a:pt x="5" y="3"/>
                    </a:cubicBezTo>
                    <a:cubicBezTo>
                      <a:pt x="5" y="4"/>
                      <a:pt x="5" y="4"/>
                      <a:pt x="5" y="4"/>
                    </a:cubicBezTo>
                    <a:cubicBezTo>
                      <a:pt x="3" y="3"/>
                      <a:pt x="4" y="1"/>
                      <a:pt x="3" y="0"/>
                    </a:cubicBezTo>
                    <a:cubicBezTo>
                      <a:pt x="2" y="0"/>
                      <a:pt x="1" y="1"/>
                      <a:pt x="0" y="1"/>
                    </a:cubicBezTo>
                    <a:cubicBezTo>
                      <a:pt x="0" y="2"/>
                      <a:pt x="1" y="2"/>
                      <a:pt x="1" y="2"/>
                    </a:cubicBezTo>
                    <a:cubicBezTo>
                      <a:pt x="1" y="2"/>
                      <a:pt x="4" y="2"/>
                      <a:pt x="3" y="4"/>
                    </a:cubicBezTo>
                    <a:cubicBezTo>
                      <a:pt x="4" y="4"/>
                      <a:pt x="4" y="4"/>
                      <a:pt x="5"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2"/>
              <p:cNvSpPr>
                <a:spLocks noEditPoints="1"/>
              </p:cNvSpPr>
              <p:nvPr/>
            </p:nvSpPr>
            <p:spPr bwMode="auto">
              <a:xfrm>
                <a:off x="5082" y="1609"/>
                <a:ext cx="56" cy="45"/>
              </a:xfrm>
              <a:custGeom>
                <a:avLst/>
                <a:gdLst>
                  <a:gd name="T0" fmla="*/ 24 w 24"/>
                  <a:gd name="T1" fmla="*/ 7 h 19"/>
                  <a:gd name="T2" fmla="*/ 19 w 24"/>
                  <a:gd name="T3" fmla="*/ 8 h 19"/>
                  <a:gd name="T4" fmla="*/ 21 w 24"/>
                  <a:gd name="T5" fmla="*/ 9 h 19"/>
                  <a:gd name="T6" fmla="*/ 19 w 24"/>
                  <a:gd name="T7" fmla="*/ 10 h 19"/>
                  <a:gd name="T8" fmla="*/ 16 w 24"/>
                  <a:gd name="T9" fmla="*/ 9 h 19"/>
                  <a:gd name="T10" fmla="*/ 16 w 24"/>
                  <a:gd name="T11" fmla="*/ 12 h 19"/>
                  <a:gd name="T12" fmla="*/ 14 w 24"/>
                  <a:gd name="T13" fmla="*/ 11 h 19"/>
                  <a:gd name="T14" fmla="*/ 15 w 24"/>
                  <a:gd name="T15" fmla="*/ 9 h 19"/>
                  <a:gd name="T16" fmla="*/ 9 w 24"/>
                  <a:gd name="T17" fmla="*/ 6 h 19"/>
                  <a:gd name="T18" fmla="*/ 10 w 24"/>
                  <a:gd name="T19" fmla="*/ 4 h 19"/>
                  <a:gd name="T20" fmla="*/ 11 w 24"/>
                  <a:gd name="T21" fmla="*/ 3 h 19"/>
                  <a:gd name="T22" fmla="*/ 10 w 24"/>
                  <a:gd name="T23" fmla="*/ 3 h 19"/>
                  <a:gd name="T24" fmla="*/ 10 w 24"/>
                  <a:gd name="T25" fmla="*/ 2 h 19"/>
                  <a:gd name="T26" fmla="*/ 12 w 24"/>
                  <a:gd name="T27" fmla="*/ 0 h 19"/>
                  <a:gd name="T28" fmla="*/ 7 w 24"/>
                  <a:gd name="T29" fmla="*/ 1 h 19"/>
                  <a:gd name="T30" fmla="*/ 2 w 24"/>
                  <a:gd name="T31" fmla="*/ 11 h 19"/>
                  <a:gd name="T32" fmla="*/ 5 w 24"/>
                  <a:gd name="T33" fmla="*/ 11 h 19"/>
                  <a:gd name="T34" fmla="*/ 5 w 24"/>
                  <a:gd name="T35" fmla="*/ 14 h 19"/>
                  <a:gd name="T36" fmla="*/ 1 w 24"/>
                  <a:gd name="T37" fmla="*/ 13 h 19"/>
                  <a:gd name="T38" fmla="*/ 0 w 24"/>
                  <a:gd name="T39" fmla="*/ 15 h 19"/>
                  <a:gd name="T40" fmla="*/ 1 w 24"/>
                  <a:gd name="T41" fmla="*/ 15 h 19"/>
                  <a:gd name="T42" fmla="*/ 2 w 24"/>
                  <a:gd name="T43" fmla="*/ 16 h 19"/>
                  <a:gd name="T44" fmla="*/ 10 w 24"/>
                  <a:gd name="T45" fmla="*/ 18 h 19"/>
                  <a:gd name="T46" fmla="*/ 20 w 24"/>
                  <a:gd name="T47" fmla="*/ 18 h 19"/>
                  <a:gd name="T48" fmla="*/ 20 w 24"/>
                  <a:gd name="T49" fmla="*/ 18 h 19"/>
                  <a:gd name="T50" fmla="*/ 21 w 24"/>
                  <a:gd name="T51" fmla="*/ 16 h 19"/>
                  <a:gd name="T52" fmla="*/ 24 w 24"/>
                  <a:gd name="T53" fmla="*/ 7 h 19"/>
                  <a:gd name="T54" fmla="*/ 22 w 24"/>
                  <a:gd name="T55" fmla="*/ 8 h 19"/>
                  <a:gd name="T56" fmla="*/ 22 w 24"/>
                  <a:gd name="T57" fmla="*/ 9 h 19"/>
                  <a:gd name="T58" fmla="*/ 22 w 24"/>
                  <a:gd name="T59" fmla="*/ 8 h 19"/>
                  <a:gd name="T60" fmla="*/ 10 w 24"/>
                  <a:gd name="T61" fmla="*/ 2 h 19"/>
                  <a:gd name="T62" fmla="*/ 9 w 24"/>
                  <a:gd name="T63" fmla="*/ 2 h 19"/>
                  <a:gd name="T64" fmla="*/ 10 w 24"/>
                  <a:gd name="T65" fmla="*/ 2 h 19"/>
                  <a:gd name="T66" fmla="*/ 9 w 24"/>
                  <a:gd name="T67" fmla="*/ 12 h 19"/>
                  <a:gd name="T68" fmla="*/ 10 w 24"/>
                  <a:gd name="T69" fmla="*/ 12 h 19"/>
                  <a:gd name="T70" fmla="*/ 9 w 24"/>
                  <a:gd name="T71" fmla="*/ 12 h 19"/>
                  <a:gd name="T72" fmla="*/ 11 w 24"/>
                  <a:gd name="T73" fmla="*/ 15 h 19"/>
                  <a:gd name="T74" fmla="*/ 12 w 24"/>
                  <a:gd name="T75" fmla="*/ 15 h 19"/>
                  <a:gd name="T76" fmla="*/ 11 w 24"/>
                  <a:gd name="T7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 h="19">
                    <a:moveTo>
                      <a:pt x="24" y="7"/>
                    </a:moveTo>
                    <a:cubicBezTo>
                      <a:pt x="22" y="6"/>
                      <a:pt x="21" y="7"/>
                      <a:pt x="19" y="8"/>
                    </a:cubicBezTo>
                    <a:cubicBezTo>
                      <a:pt x="19" y="9"/>
                      <a:pt x="20" y="8"/>
                      <a:pt x="21" y="9"/>
                    </a:cubicBezTo>
                    <a:cubicBezTo>
                      <a:pt x="21" y="10"/>
                      <a:pt x="19" y="8"/>
                      <a:pt x="19" y="10"/>
                    </a:cubicBezTo>
                    <a:cubicBezTo>
                      <a:pt x="16" y="9"/>
                      <a:pt x="16" y="9"/>
                      <a:pt x="16" y="9"/>
                    </a:cubicBezTo>
                    <a:cubicBezTo>
                      <a:pt x="14" y="9"/>
                      <a:pt x="18" y="11"/>
                      <a:pt x="16" y="12"/>
                    </a:cubicBezTo>
                    <a:cubicBezTo>
                      <a:pt x="14" y="11"/>
                      <a:pt x="14" y="11"/>
                      <a:pt x="14" y="11"/>
                    </a:cubicBezTo>
                    <a:cubicBezTo>
                      <a:pt x="14" y="10"/>
                      <a:pt x="15" y="10"/>
                      <a:pt x="15" y="9"/>
                    </a:cubicBezTo>
                    <a:cubicBezTo>
                      <a:pt x="14" y="6"/>
                      <a:pt x="9" y="8"/>
                      <a:pt x="9" y="6"/>
                    </a:cubicBezTo>
                    <a:cubicBezTo>
                      <a:pt x="9" y="5"/>
                      <a:pt x="13" y="5"/>
                      <a:pt x="10" y="4"/>
                    </a:cubicBezTo>
                    <a:cubicBezTo>
                      <a:pt x="11" y="4"/>
                      <a:pt x="11" y="3"/>
                      <a:pt x="11" y="3"/>
                    </a:cubicBezTo>
                    <a:cubicBezTo>
                      <a:pt x="11" y="3"/>
                      <a:pt x="11" y="3"/>
                      <a:pt x="10" y="3"/>
                    </a:cubicBezTo>
                    <a:cubicBezTo>
                      <a:pt x="10" y="2"/>
                      <a:pt x="10" y="2"/>
                      <a:pt x="10" y="2"/>
                    </a:cubicBezTo>
                    <a:cubicBezTo>
                      <a:pt x="10" y="1"/>
                      <a:pt x="11" y="0"/>
                      <a:pt x="12" y="0"/>
                    </a:cubicBezTo>
                    <a:cubicBezTo>
                      <a:pt x="7" y="1"/>
                      <a:pt x="7" y="1"/>
                      <a:pt x="7" y="1"/>
                    </a:cubicBezTo>
                    <a:cubicBezTo>
                      <a:pt x="5" y="4"/>
                      <a:pt x="4" y="8"/>
                      <a:pt x="2" y="11"/>
                    </a:cubicBezTo>
                    <a:cubicBezTo>
                      <a:pt x="3" y="11"/>
                      <a:pt x="4" y="11"/>
                      <a:pt x="5" y="11"/>
                    </a:cubicBezTo>
                    <a:cubicBezTo>
                      <a:pt x="4" y="12"/>
                      <a:pt x="5" y="12"/>
                      <a:pt x="5" y="14"/>
                    </a:cubicBezTo>
                    <a:cubicBezTo>
                      <a:pt x="3" y="13"/>
                      <a:pt x="2" y="13"/>
                      <a:pt x="1" y="13"/>
                    </a:cubicBezTo>
                    <a:cubicBezTo>
                      <a:pt x="1" y="13"/>
                      <a:pt x="1" y="14"/>
                      <a:pt x="0" y="15"/>
                    </a:cubicBezTo>
                    <a:cubicBezTo>
                      <a:pt x="1" y="14"/>
                      <a:pt x="1" y="14"/>
                      <a:pt x="1" y="15"/>
                    </a:cubicBezTo>
                    <a:cubicBezTo>
                      <a:pt x="3" y="14"/>
                      <a:pt x="2" y="16"/>
                      <a:pt x="2" y="16"/>
                    </a:cubicBezTo>
                    <a:cubicBezTo>
                      <a:pt x="2" y="16"/>
                      <a:pt x="9" y="18"/>
                      <a:pt x="10" y="18"/>
                    </a:cubicBezTo>
                    <a:cubicBezTo>
                      <a:pt x="14" y="19"/>
                      <a:pt x="19" y="19"/>
                      <a:pt x="20" y="18"/>
                    </a:cubicBezTo>
                    <a:cubicBezTo>
                      <a:pt x="20" y="18"/>
                      <a:pt x="20" y="18"/>
                      <a:pt x="20" y="18"/>
                    </a:cubicBezTo>
                    <a:cubicBezTo>
                      <a:pt x="21" y="17"/>
                      <a:pt x="21" y="16"/>
                      <a:pt x="21" y="16"/>
                    </a:cubicBezTo>
                    <a:cubicBezTo>
                      <a:pt x="22" y="12"/>
                      <a:pt x="23" y="10"/>
                      <a:pt x="24" y="7"/>
                    </a:cubicBezTo>
                    <a:moveTo>
                      <a:pt x="22" y="8"/>
                    </a:moveTo>
                    <a:cubicBezTo>
                      <a:pt x="24" y="7"/>
                      <a:pt x="23" y="10"/>
                      <a:pt x="22" y="9"/>
                    </a:cubicBezTo>
                    <a:lnTo>
                      <a:pt x="22" y="8"/>
                    </a:lnTo>
                    <a:close/>
                    <a:moveTo>
                      <a:pt x="10" y="2"/>
                    </a:moveTo>
                    <a:cubicBezTo>
                      <a:pt x="10" y="3"/>
                      <a:pt x="9" y="2"/>
                      <a:pt x="9" y="2"/>
                    </a:cubicBezTo>
                    <a:cubicBezTo>
                      <a:pt x="9" y="2"/>
                      <a:pt x="9" y="2"/>
                      <a:pt x="10" y="2"/>
                    </a:cubicBezTo>
                    <a:moveTo>
                      <a:pt x="9" y="12"/>
                    </a:moveTo>
                    <a:cubicBezTo>
                      <a:pt x="9" y="12"/>
                      <a:pt x="10" y="11"/>
                      <a:pt x="10" y="12"/>
                    </a:cubicBezTo>
                    <a:cubicBezTo>
                      <a:pt x="10" y="12"/>
                      <a:pt x="9" y="14"/>
                      <a:pt x="9" y="12"/>
                    </a:cubicBezTo>
                    <a:moveTo>
                      <a:pt x="11" y="15"/>
                    </a:moveTo>
                    <a:cubicBezTo>
                      <a:pt x="11" y="14"/>
                      <a:pt x="12" y="15"/>
                      <a:pt x="12" y="15"/>
                    </a:cubicBezTo>
                    <a:cubicBezTo>
                      <a:pt x="12" y="15"/>
                      <a:pt x="12" y="15"/>
                      <a:pt x="11"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
              <p:cNvSpPr>
                <a:spLocks/>
              </p:cNvSpPr>
              <p:nvPr/>
            </p:nvSpPr>
            <p:spPr bwMode="auto">
              <a:xfrm>
                <a:off x="4968" y="1583"/>
                <a:ext cx="45" cy="21"/>
              </a:xfrm>
              <a:custGeom>
                <a:avLst/>
                <a:gdLst>
                  <a:gd name="T0" fmla="*/ 12 w 19"/>
                  <a:gd name="T1" fmla="*/ 7 h 9"/>
                  <a:gd name="T2" fmla="*/ 17 w 19"/>
                  <a:gd name="T3" fmla="*/ 5 h 9"/>
                  <a:gd name="T4" fmla="*/ 18 w 19"/>
                  <a:gd name="T5" fmla="*/ 8 h 9"/>
                  <a:gd name="T6" fmla="*/ 19 w 19"/>
                  <a:gd name="T7" fmla="*/ 8 h 9"/>
                  <a:gd name="T8" fmla="*/ 18 w 19"/>
                  <a:gd name="T9" fmla="*/ 7 h 9"/>
                  <a:gd name="T10" fmla="*/ 15 w 19"/>
                  <a:gd name="T11" fmla="*/ 2 h 9"/>
                  <a:gd name="T12" fmla="*/ 14 w 19"/>
                  <a:gd name="T13" fmla="*/ 1 h 9"/>
                  <a:gd name="T14" fmla="*/ 13 w 19"/>
                  <a:gd name="T15" fmla="*/ 1 h 9"/>
                  <a:gd name="T16" fmla="*/ 12 w 19"/>
                  <a:gd name="T17" fmla="*/ 1 h 9"/>
                  <a:gd name="T18" fmla="*/ 12 w 19"/>
                  <a:gd name="T19" fmla="*/ 1 h 9"/>
                  <a:gd name="T20" fmla="*/ 11 w 19"/>
                  <a:gd name="T21" fmla="*/ 1 h 9"/>
                  <a:gd name="T22" fmla="*/ 5 w 19"/>
                  <a:gd name="T23" fmla="*/ 2 h 9"/>
                  <a:gd name="T24" fmla="*/ 0 w 19"/>
                  <a:gd name="T25" fmla="*/ 5 h 9"/>
                  <a:gd name="T26" fmla="*/ 1 w 19"/>
                  <a:gd name="T27" fmla="*/ 6 h 9"/>
                  <a:gd name="T28" fmla="*/ 7 w 19"/>
                  <a:gd name="T29" fmla="*/ 5 h 9"/>
                  <a:gd name="T30" fmla="*/ 13 w 19"/>
                  <a:gd name="T31" fmla="*/ 9 h 9"/>
                  <a:gd name="T32" fmla="*/ 15 w 19"/>
                  <a:gd name="T33" fmla="*/ 8 h 9"/>
                  <a:gd name="T34" fmla="*/ 12 w 19"/>
                  <a:gd name="T3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9">
                    <a:moveTo>
                      <a:pt x="12" y="7"/>
                    </a:moveTo>
                    <a:cubicBezTo>
                      <a:pt x="14" y="6"/>
                      <a:pt x="15" y="6"/>
                      <a:pt x="17" y="5"/>
                    </a:cubicBezTo>
                    <a:cubicBezTo>
                      <a:pt x="16" y="6"/>
                      <a:pt x="17" y="6"/>
                      <a:pt x="18" y="8"/>
                    </a:cubicBezTo>
                    <a:cubicBezTo>
                      <a:pt x="18" y="8"/>
                      <a:pt x="18" y="8"/>
                      <a:pt x="19" y="8"/>
                    </a:cubicBezTo>
                    <a:cubicBezTo>
                      <a:pt x="18" y="8"/>
                      <a:pt x="18" y="7"/>
                      <a:pt x="18" y="7"/>
                    </a:cubicBezTo>
                    <a:cubicBezTo>
                      <a:pt x="17" y="5"/>
                      <a:pt x="16" y="3"/>
                      <a:pt x="15" y="2"/>
                    </a:cubicBezTo>
                    <a:cubicBezTo>
                      <a:pt x="15" y="2"/>
                      <a:pt x="14" y="2"/>
                      <a:pt x="14" y="1"/>
                    </a:cubicBezTo>
                    <a:cubicBezTo>
                      <a:pt x="14" y="1"/>
                      <a:pt x="14" y="1"/>
                      <a:pt x="13" y="1"/>
                    </a:cubicBezTo>
                    <a:cubicBezTo>
                      <a:pt x="13" y="0"/>
                      <a:pt x="12" y="1"/>
                      <a:pt x="12" y="1"/>
                    </a:cubicBezTo>
                    <a:cubicBezTo>
                      <a:pt x="12" y="1"/>
                      <a:pt x="12" y="1"/>
                      <a:pt x="12" y="1"/>
                    </a:cubicBezTo>
                    <a:cubicBezTo>
                      <a:pt x="12" y="1"/>
                      <a:pt x="11" y="1"/>
                      <a:pt x="11" y="1"/>
                    </a:cubicBezTo>
                    <a:cubicBezTo>
                      <a:pt x="10" y="1"/>
                      <a:pt x="8" y="1"/>
                      <a:pt x="5" y="2"/>
                    </a:cubicBezTo>
                    <a:cubicBezTo>
                      <a:pt x="4" y="3"/>
                      <a:pt x="2" y="4"/>
                      <a:pt x="0" y="5"/>
                    </a:cubicBezTo>
                    <a:cubicBezTo>
                      <a:pt x="1" y="5"/>
                      <a:pt x="1" y="5"/>
                      <a:pt x="1" y="6"/>
                    </a:cubicBezTo>
                    <a:cubicBezTo>
                      <a:pt x="4" y="6"/>
                      <a:pt x="6" y="6"/>
                      <a:pt x="7" y="5"/>
                    </a:cubicBezTo>
                    <a:cubicBezTo>
                      <a:pt x="9" y="7"/>
                      <a:pt x="10" y="8"/>
                      <a:pt x="13" y="9"/>
                    </a:cubicBezTo>
                    <a:cubicBezTo>
                      <a:pt x="14" y="9"/>
                      <a:pt x="14" y="8"/>
                      <a:pt x="15" y="8"/>
                    </a:cubicBezTo>
                    <a:cubicBezTo>
                      <a:pt x="15" y="7"/>
                      <a:pt x="13" y="7"/>
                      <a:pt x="1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4"/>
              <p:cNvSpPr>
                <a:spLocks/>
              </p:cNvSpPr>
              <p:nvPr/>
            </p:nvSpPr>
            <p:spPr bwMode="auto">
              <a:xfrm>
                <a:off x="5032" y="1715"/>
                <a:ext cx="9" cy="5"/>
              </a:xfrm>
              <a:custGeom>
                <a:avLst/>
                <a:gdLst>
                  <a:gd name="T0" fmla="*/ 4 w 4"/>
                  <a:gd name="T1" fmla="*/ 1 h 2"/>
                  <a:gd name="T2" fmla="*/ 0 w 4"/>
                  <a:gd name="T3" fmla="*/ 1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2" y="0"/>
                      <a:pt x="1" y="1"/>
                      <a:pt x="0" y="1"/>
                    </a:cubicBezTo>
                    <a:cubicBezTo>
                      <a:pt x="3" y="2"/>
                      <a:pt x="3" y="2"/>
                      <a:pt x="3" y="2"/>
                    </a:cubicBezTo>
                    <a:lnTo>
                      <a:pt x="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5"/>
              <p:cNvSpPr>
                <a:spLocks/>
              </p:cNvSpPr>
              <p:nvPr/>
            </p:nvSpPr>
            <p:spPr bwMode="auto">
              <a:xfrm>
                <a:off x="4984" y="1616"/>
                <a:ext cx="8" cy="5"/>
              </a:xfrm>
              <a:custGeom>
                <a:avLst/>
                <a:gdLst>
                  <a:gd name="T0" fmla="*/ 3 w 3"/>
                  <a:gd name="T1" fmla="*/ 1 h 2"/>
                  <a:gd name="T2" fmla="*/ 1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1" y="0"/>
                      <a:pt x="1" y="0"/>
                      <a:pt x="1" y="0"/>
                    </a:cubicBezTo>
                    <a:cubicBezTo>
                      <a:pt x="0" y="2"/>
                      <a:pt x="0" y="2"/>
                      <a:pt x="0" y="2"/>
                    </a:cubicBezTo>
                    <a:cubicBezTo>
                      <a:pt x="2" y="2"/>
                      <a:pt x="2" y="2"/>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6"/>
              <p:cNvSpPr>
                <a:spLocks/>
              </p:cNvSpPr>
              <p:nvPr/>
            </p:nvSpPr>
            <p:spPr bwMode="auto">
              <a:xfrm>
                <a:off x="4996" y="1609"/>
                <a:ext cx="5" cy="4"/>
              </a:xfrm>
              <a:custGeom>
                <a:avLst/>
                <a:gdLst>
                  <a:gd name="T0" fmla="*/ 0 w 2"/>
                  <a:gd name="T1" fmla="*/ 1 h 2"/>
                  <a:gd name="T2" fmla="*/ 2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2"/>
                      <a:pt x="2" y="2"/>
                      <a:pt x="2" y="1"/>
                    </a:cubicBezTo>
                    <a:cubicBezTo>
                      <a:pt x="1" y="1"/>
                      <a:pt x="1"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
              <p:cNvSpPr>
                <a:spLocks/>
              </p:cNvSpPr>
              <p:nvPr/>
            </p:nvSpPr>
            <p:spPr bwMode="auto">
              <a:xfrm>
                <a:off x="4847" y="1405"/>
                <a:ext cx="7" cy="5"/>
              </a:xfrm>
              <a:custGeom>
                <a:avLst/>
                <a:gdLst>
                  <a:gd name="T0" fmla="*/ 0 w 7"/>
                  <a:gd name="T1" fmla="*/ 0 h 5"/>
                  <a:gd name="T2" fmla="*/ 5 w 7"/>
                  <a:gd name="T3" fmla="*/ 5 h 5"/>
                  <a:gd name="T4" fmla="*/ 7 w 7"/>
                  <a:gd name="T5" fmla="*/ 3 h 5"/>
                  <a:gd name="T6" fmla="*/ 3 w 7"/>
                  <a:gd name="T7" fmla="*/ 0 h 5"/>
                  <a:gd name="T8" fmla="*/ 0 w 7"/>
                  <a:gd name="T9" fmla="*/ 0 h 5"/>
                </a:gdLst>
                <a:ahLst/>
                <a:cxnLst>
                  <a:cxn ang="0">
                    <a:pos x="T0" y="T1"/>
                  </a:cxn>
                  <a:cxn ang="0">
                    <a:pos x="T2" y="T3"/>
                  </a:cxn>
                  <a:cxn ang="0">
                    <a:pos x="T4" y="T5"/>
                  </a:cxn>
                  <a:cxn ang="0">
                    <a:pos x="T6" y="T7"/>
                  </a:cxn>
                  <a:cxn ang="0">
                    <a:pos x="T8" y="T9"/>
                  </a:cxn>
                </a:cxnLst>
                <a:rect l="0" t="0" r="r" b="b"/>
                <a:pathLst>
                  <a:path w="7" h="5">
                    <a:moveTo>
                      <a:pt x="0" y="0"/>
                    </a:moveTo>
                    <a:lnTo>
                      <a:pt x="5" y="5"/>
                    </a:lnTo>
                    <a:lnTo>
                      <a:pt x="7" y="3"/>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8"/>
              <p:cNvSpPr>
                <a:spLocks/>
              </p:cNvSpPr>
              <p:nvPr/>
            </p:nvSpPr>
            <p:spPr bwMode="auto">
              <a:xfrm>
                <a:off x="4861" y="1391"/>
                <a:ext cx="45" cy="35"/>
              </a:xfrm>
              <a:custGeom>
                <a:avLst/>
                <a:gdLst>
                  <a:gd name="T0" fmla="*/ 9 w 19"/>
                  <a:gd name="T1" fmla="*/ 11 h 15"/>
                  <a:gd name="T2" fmla="*/ 11 w 19"/>
                  <a:gd name="T3" fmla="*/ 11 h 15"/>
                  <a:gd name="T4" fmla="*/ 13 w 19"/>
                  <a:gd name="T5" fmla="*/ 9 h 15"/>
                  <a:gd name="T6" fmla="*/ 11 w 19"/>
                  <a:gd name="T7" fmla="*/ 7 h 15"/>
                  <a:gd name="T8" fmla="*/ 11 w 19"/>
                  <a:gd name="T9" fmla="*/ 6 h 15"/>
                  <a:gd name="T10" fmla="*/ 13 w 19"/>
                  <a:gd name="T11" fmla="*/ 6 h 15"/>
                  <a:gd name="T12" fmla="*/ 15 w 19"/>
                  <a:gd name="T13" fmla="*/ 7 h 15"/>
                  <a:gd name="T14" fmla="*/ 15 w 19"/>
                  <a:gd name="T15" fmla="*/ 9 h 15"/>
                  <a:gd name="T16" fmla="*/ 16 w 19"/>
                  <a:gd name="T17" fmla="*/ 9 h 15"/>
                  <a:gd name="T18" fmla="*/ 17 w 19"/>
                  <a:gd name="T19" fmla="*/ 8 h 15"/>
                  <a:gd name="T20" fmla="*/ 18 w 19"/>
                  <a:gd name="T21" fmla="*/ 11 h 15"/>
                  <a:gd name="T22" fmla="*/ 18 w 19"/>
                  <a:gd name="T23" fmla="*/ 7 h 15"/>
                  <a:gd name="T24" fmla="*/ 18 w 19"/>
                  <a:gd name="T25" fmla="*/ 2 h 15"/>
                  <a:gd name="T26" fmla="*/ 16 w 19"/>
                  <a:gd name="T27" fmla="*/ 6 h 15"/>
                  <a:gd name="T28" fmla="*/ 14 w 19"/>
                  <a:gd name="T29" fmla="*/ 6 h 15"/>
                  <a:gd name="T30" fmla="*/ 13 w 19"/>
                  <a:gd name="T31" fmla="*/ 4 h 15"/>
                  <a:gd name="T32" fmla="*/ 14 w 19"/>
                  <a:gd name="T33" fmla="*/ 4 h 15"/>
                  <a:gd name="T34" fmla="*/ 15 w 19"/>
                  <a:gd name="T35" fmla="*/ 2 h 15"/>
                  <a:gd name="T36" fmla="*/ 17 w 19"/>
                  <a:gd name="T37" fmla="*/ 0 h 15"/>
                  <a:gd name="T38" fmla="*/ 12 w 19"/>
                  <a:gd name="T39" fmla="*/ 3 h 15"/>
                  <a:gd name="T40" fmla="*/ 9 w 19"/>
                  <a:gd name="T41" fmla="*/ 4 h 15"/>
                  <a:gd name="T42" fmla="*/ 8 w 19"/>
                  <a:gd name="T43" fmla="*/ 2 h 15"/>
                  <a:gd name="T44" fmla="*/ 7 w 19"/>
                  <a:gd name="T45" fmla="*/ 1 h 15"/>
                  <a:gd name="T46" fmla="*/ 8 w 19"/>
                  <a:gd name="T47" fmla="*/ 6 h 15"/>
                  <a:gd name="T48" fmla="*/ 5 w 19"/>
                  <a:gd name="T49" fmla="*/ 5 h 15"/>
                  <a:gd name="T50" fmla="*/ 4 w 19"/>
                  <a:gd name="T51" fmla="*/ 7 h 15"/>
                  <a:gd name="T52" fmla="*/ 6 w 19"/>
                  <a:gd name="T53" fmla="*/ 8 h 15"/>
                  <a:gd name="T54" fmla="*/ 7 w 19"/>
                  <a:gd name="T55" fmla="*/ 9 h 15"/>
                  <a:gd name="T56" fmla="*/ 0 w 19"/>
                  <a:gd name="T57" fmla="*/ 8 h 15"/>
                  <a:gd name="T58" fmla="*/ 3 w 19"/>
                  <a:gd name="T59" fmla="*/ 11 h 15"/>
                  <a:gd name="T60" fmla="*/ 6 w 19"/>
                  <a:gd name="T61" fmla="*/ 13 h 15"/>
                  <a:gd name="T62" fmla="*/ 6 w 19"/>
                  <a:gd name="T63" fmla="*/ 15 h 15"/>
                  <a:gd name="T64" fmla="*/ 9 w 19"/>
                  <a:gd name="T65"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5">
                    <a:moveTo>
                      <a:pt x="9" y="11"/>
                    </a:moveTo>
                    <a:cubicBezTo>
                      <a:pt x="10" y="11"/>
                      <a:pt x="10" y="11"/>
                      <a:pt x="11" y="11"/>
                    </a:cubicBezTo>
                    <a:cubicBezTo>
                      <a:pt x="11" y="10"/>
                      <a:pt x="12" y="10"/>
                      <a:pt x="13" y="9"/>
                    </a:cubicBezTo>
                    <a:cubicBezTo>
                      <a:pt x="11" y="7"/>
                      <a:pt x="11" y="7"/>
                      <a:pt x="11" y="7"/>
                    </a:cubicBezTo>
                    <a:cubicBezTo>
                      <a:pt x="11" y="7"/>
                      <a:pt x="11" y="6"/>
                      <a:pt x="11" y="6"/>
                    </a:cubicBezTo>
                    <a:cubicBezTo>
                      <a:pt x="11" y="6"/>
                      <a:pt x="12" y="6"/>
                      <a:pt x="13" y="6"/>
                    </a:cubicBezTo>
                    <a:cubicBezTo>
                      <a:pt x="14" y="7"/>
                      <a:pt x="15" y="7"/>
                      <a:pt x="15" y="7"/>
                    </a:cubicBezTo>
                    <a:cubicBezTo>
                      <a:pt x="16" y="9"/>
                      <a:pt x="16" y="9"/>
                      <a:pt x="15" y="9"/>
                    </a:cubicBezTo>
                    <a:cubicBezTo>
                      <a:pt x="16" y="9"/>
                      <a:pt x="16" y="9"/>
                      <a:pt x="16" y="9"/>
                    </a:cubicBezTo>
                    <a:cubicBezTo>
                      <a:pt x="17" y="8"/>
                      <a:pt x="17" y="8"/>
                      <a:pt x="17" y="8"/>
                    </a:cubicBezTo>
                    <a:cubicBezTo>
                      <a:pt x="17" y="9"/>
                      <a:pt x="17" y="10"/>
                      <a:pt x="18" y="11"/>
                    </a:cubicBezTo>
                    <a:cubicBezTo>
                      <a:pt x="19" y="10"/>
                      <a:pt x="19" y="8"/>
                      <a:pt x="18" y="7"/>
                    </a:cubicBezTo>
                    <a:cubicBezTo>
                      <a:pt x="18" y="5"/>
                      <a:pt x="18" y="4"/>
                      <a:pt x="18" y="2"/>
                    </a:cubicBezTo>
                    <a:cubicBezTo>
                      <a:pt x="18" y="3"/>
                      <a:pt x="17" y="4"/>
                      <a:pt x="16" y="6"/>
                    </a:cubicBezTo>
                    <a:cubicBezTo>
                      <a:pt x="14" y="6"/>
                      <a:pt x="14" y="6"/>
                      <a:pt x="14" y="6"/>
                    </a:cubicBezTo>
                    <a:cubicBezTo>
                      <a:pt x="13" y="4"/>
                      <a:pt x="13" y="4"/>
                      <a:pt x="13" y="4"/>
                    </a:cubicBezTo>
                    <a:cubicBezTo>
                      <a:pt x="13" y="4"/>
                      <a:pt x="13" y="4"/>
                      <a:pt x="14" y="4"/>
                    </a:cubicBezTo>
                    <a:cubicBezTo>
                      <a:pt x="14" y="4"/>
                      <a:pt x="15" y="3"/>
                      <a:pt x="15" y="2"/>
                    </a:cubicBezTo>
                    <a:cubicBezTo>
                      <a:pt x="16" y="1"/>
                      <a:pt x="16" y="0"/>
                      <a:pt x="17" y="0"/>
                    </a:cubicBezTo>
                    <a:cubicBezTo>
                      <a:pt x="17" y="0"/>
                      <a:pt x="15" y="1"/>
                      <a:pt x="12" y="3"/>
                    </a:cubicBezTo>
                    <a:cubicBezTo>
                      <a:pt x="11" y="3"/>
                      <a:pt x="10" y="4"/>
                      <a:pt x="9" y="4"/>
                    </a:cubicBezTo>
                    <a:cubicBezTo>
                      <a:pt x="8" y="2"/>
                      <a:pt x="8" y="2"/>
                      <a:pt x="8" y="2"/>
                    </a:cubicBezTo>
                    <a:cubicBezTo>
                      <a:pt x="8" y="1"/>
                      <a:pt x="7" y="1"/>
                      <a:pt x="7" y="1"/>
                    </a:cubicBezTo>
                    <a:cubicBezTo>
                      <a:pt x="7" y="2"/>
                      <a:pt x="7" y="4"/>
                      <a:pt x="8" y="6"/>
                    </a:cubicBezTo>
                    <a:cubicBezTo>
                      <a:pt x="7" y="6"/>
                      <a:pt x="6" y="5"/>
                      <a:pt x="5" y="5"/>
                    </a:cubicBezTo>
                    <a:cubicBezTo>
                      <a:pt x="5" y="5"/>
                      <a:pt x="5" y="6"/>
                      <a:pt x="4" y="7"/>
                    </a:cubicBezTo>
                    <a:cubicBezTo>
                      <a:pt x="5" y="7"/>
                      <a:pt x="6" y="7"/>
                      <a:pt x="6" y="8"/>
                    </a:cubicBezTo>
                    <a:cubicBezTo>
                      <a:pt x="7" y="9"/>
                      <a:pt x="7" y="9"/>
                      <a:pt x="7" y="9"/>
                    </a:cubicBezTo>
                    <a:cubicBezTo>
                      <a:pt x="6" y="9"/>
                      <a:pt x="4" y="9"/>
                      <a:pt x="0" y="8"/>
                    </a:cubicBezTo>
                    <a:cubicBezTo>
                      <a:pt x="1" y="9"/>
                      <a:pt x="2" y="10"/>
                      <a:pt x="3" y="11"/>
                    </a:cubicBezTo>
                    <a:cubicBezTo>
                      <a:pt x="4" y="12"/>
                      <a:pt x="5" y="13"/>
                      <a:pt x="6" y="13"/>
                    </a:cubicBezTo>
                    <a:cubicBezTo>
                      <a:pt x="6" y="15"/>
                      <a:pt x="6" y="15"/>
                      <a:pt x="6" y="15"/>
                    </a:cubicBezTo>
                    <a:cubicBezTo>
                      <a:pt x="6" y="15"/>
                      <a:pt x="7" y="13"/>
                      <a:pt x="9"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9"/>
              <p:cNvSpPr>
                <a:spLocks/>
              </p:cNvSpPr>
              <p:nvPr/>
            </p:nvSpPr>
            <p:spPr bwMode="auto">
              <a:xfrm>
                <a:off x="4838" y="1410"/>
                <a:ext cx="14" cy="7"/>
              </a:xfrm>
              <a:custGeom>
                <a:avLst/>
                <a:gdLst>
                  <a:gd name="T0" fmla="*/ 6 w 6"/>
                  <a:gd name="T1" fmla="*/ 2 h 3"/>
                  <a:gd name="T2" fmla="*/ 3 w 6"/>
                  <a:gd name="T3" fmla="*/ 1 h 3"/>
                  <a:gd name="T4" fmla="*/ 1 w 6"/>
                  <a:gd name="T5" fmla="*/ 0 h 3"/>
                  <a:gd name="T6" fmla="*/ 2 w 6"/>
                  <a:gd name="T7" fmla="*/ 2 h 3"/>
                  <a:gd name="T8" fmla="*/ 4 w 6"/>
                  <a:gd name="T9" fmla="*/ 3 h 3"/>
                  <a:gd name="T10" fmla="*/ 6 w 6"/>
                  <a:gd name="T11" fmla="*/ 2 h 3"/>
                </a:gdLst>
                <a:ahLst/>
                <a:cxnLst>
                  <a:cxn ang="0">
                    <a:pos x="T0" y="T1"/>
                  </a:cxn>
                  <a:cxn ang="0">
                    <a:pos x="T2" y="T3"/>
                  </a:cxn>
                  <a:cxn ang="0">
                    <a:pos x="T4" y="T5"/>
                  </a:cxn>
                  <a:cxn ang="0">
                    <a:pos x="T6" y="T7"/>
                  </a:cxn>
                  <a:cxn ang="0">
                    <a:pos x="T8" y="T9"/>
                  </a:cxn>
                  <a:cxn ang="0">
                    <a:pos x="T10" y="T11"/>
                  </a:cxn>
                </a:cxnLst>
                <a:rect l="0" t="0" r="r" b="b"/>
                <a:pathLst>
                  <a:path w="6" h="3">
                    <a:moveTo>
                      <a:pt x="6" y="2"/>
                    </a:moveTo>
                    <a:cubicBezTo>
                      <a:pt x="5" y="2"/>
                      <a:pt x="4" y="1"/>
                      <a:pt x="3" y="1"/>
                    </a:cubicBezTo>
                    <a:cubicBezTo>
                      <a:pt x="2" y="1"/>
                      <a:pt x="1" y="1"/>
                      <a:pt x="1" y="0"/>
                    </a:cubicBezTo>
                    <a:cubicBezTo>
                      <a:pt x="0" y="0"/>
                      <a:pt x="1" y="1"/>
                      <a:pt x="2" y="2"/>
                    </a:cubicBezTo>
                    <a:cubicBezTo>
                      <a:pt x="2" y="3"/>
                      <a:pt x="3" y="3"/>
                      <a:pt x="4" y="3"/>
                    </a:cubicBezTo>
                    <a:cubicBezTo>
                      <a:pt x="5" y="2"/>
                      <a:pt x="5" y="2"/>
                      <a:pt x="6"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20"/>
              <p:cNvSpPr>
                <a:spLocks/>
              </p:cNvSpPr>
              <p:nvPr/>
            </p:nvSpPr>
            <p:spPr bwMode="auto">
              <a:xfrm>
                <a:off x="4961" y="1363"/>
                <a:ext cx="5" cy="2"/>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1"/>
                    </a:cubicBezTo>
                    <a:cubicBezTo>
                      <a:pt x="1" y="1"/>
                      <a:pt x="1" y="1"/>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21"/>
              <p:cNvSpPr>
                <a:spLocks/>
              </p:cNvSpPr>
              <p:nvPr/>
            </p:nvSpPr>
            <p:spPr bwMode="auto">
              <a:xfrm>
                <a:off x="4819" y="1405"/>
                <a:ext cx="19" cy="31"/>
              </a:xfrm>
              <a:custGeom>
                <a:avLst/>
                <a:gdLst>
                  <a:gd name="T0" fmla="*/ 4 w 8"/>
                  <a:gd name="T1" fmla="*/ 1 h 13"/>
                  <a:gd name="T2" fmla="*/ 5 w 8"/>
                  <a:gd name="T3" fmla="*/ 2 h 13"/>
                  <a:gd name="T4" fmla="*/ 6 w 8"/>
                  <a:gd name="T5" fmla="*/ 3 h 13"/>
                  <a:gd name="T6" fmla="*/ 6 w 8"/>
                  <a:gd name="T7" fmla="*/ 5 h 13"/>
                  <a:gd name="T8" fmla="*/ 3 w 8"/>
                  <a:gd name="T9" fmla="*/ 4 h 13"/>
                  <a:gd name="T10" fmla="*/ 1 w 8"/>
                  <a:gd name="T11" fmla="*/ 4 h 13"/>
                  <a:gd name="T12" fmla="*/ 0 w 8"/>
                  <a:gd name="T13" fmla="*/ 8 h 13"/>
                  <a:gd name="T14" fmla="*/ 2 w 8"/>
                  <a:gd name="T15" fmla="*/ 9 h 13"/>
                  <a:gd name="T16" fmla="*/ 1 w 8"/>
                  <a:gd name="T17" fmla="*/ 11 h 13"/>
                  <a:gd name="T18" fmla="*/ 1 w 8"/>
                  <a:gd name="T19" fmla="*/ 12 h 13"/>
                  <a:gd name="T20" fmla="*/ 6 w 8"/>
                  <a:gd name="T21" fmla="*/ 13 h 13"/>
                  <a:gd name="T22" fmla="*/ 8 w 8"/>
                  <a:gd name="T23" fmla="*/ 3 h 13"/>
                  <a:gd name="T24" fmla="*/ 3 w 8"/>
                  <a:gd name="T25" fmla="*/ 0 h 13"/>
                  <a:gd name="T26" fmla="*/ 4 w 8"/>
                  <a:gd name="T2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3">
                    <a:moveTo>
                      <a:pt x="4" y="1"/>
                    </a:moveTo>
                    <a:cubicBezTo>
                      <a:pt x="4" y="1"/>
                      <a:pt x="4" y="2"/>
                      <a:pt x="5" y="2"/>
                    </a:cubicBezTo>
                    <a:cubicBezTo>
                      <a:pt x="5" y="3"/>
                      <a:pt x="6" y="3"/>
                      <a:pt x="6" y="3"/>
                    </a:cubicBezTo>
                    <a:cubicBezTo>
                      <a:pt x="6" y="5"/>
                      <a:pt x="6" y="5"/>
                      <a:pt x="6" y="5"/>
                    </a:cubicBezTo>
                    <a:cubicBezTo>
                      <a:pt x="5" y="5"/>
                      <a:pt x="4" y="5"/>
                      <a:pt x="3" y="4"/>
                    </a:cubicBezTo>
                    <a:cubicBezTo>
                      <a:pt x="3" y="4"/>
                      <a:pt x="2" y="4"/>
                      <a:pt x="1" y="4"/>
                    </a:cubicBezTo>
                    <a:cubicBezTo>
                      <a:pt x="1" y="6"/>
                      <a:pt x="1" y="7"/>
                      <a:pt x="0" y="8"/>
                    </a:cubicBezTo>
                    <a:cubicBezTo>
                      <a:pt x="1" y="9"/>
                      <a:pt x="1" y="9"/>
                      <a:pt x="2" y="9"/>
                    </a:cubicBezTo>
                    <a:cubicBezTo>
                      <a:pt x="1" y="10"/>
                      <a:pt x="2" y="10"/>
                      <a:pt x="1" y="11"/>
                    </a:cubicBezTo>
                    <a:cubicBezTo>
                      <a:pt x="1" y="12"/>
                      <a:pt x="1" y="12"/>
                      <a:pt x="1" y="12"/>
                    </a:cubicBezTo>
                    <a:cubicBezTo>
                      <a:pt x="3" y="13"/>
                      <a:pt x="5" y="13"/>
                      <a:pt x="6" y="13"/>
                    </a:cubicBezTo>
                    <a:cubicBezTo>
                      <a:pt x="7" y="7"/>
                      <a:pt x="7" y="3"/>
                      <a:pt x="8" y="3"/>
                    </a:cubicBezTo>
                    <a:cubicBezTo>
                      <a:pt x="6" y="2"/>
                      <a:pt x="5" y="1"/>
                      <a:pt x="3" y="0"/>
                    </a:cubicBezTo>
                    <a:cubicBezTo>
                      <a:pt x="3" y="0"/>
                      <a:pt x="4" y="1"/>
                      <a:pt x="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22"/>
              <p:cNvSpPr>
                <a:spLocks/>
              </p:cNvSpPr>
              <p:nvPr/>
            </p:nvSpPr>
            <p:spPr bwMode="auto">
              <a:xfrm>
                <a:off x="5046" y="131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23"/>
              <p:cNvSpPr>
                <a:spLocks/>
              </p:cNvSpPr>
              <p:nvPr/>
            </p:nvSpPr>
            <p:spPr bwMode="auto">
              <a:xfrm>
                <a:off x="5046" y="1315"/>
                <a:ext cx="5" cy="3"/>
              </a:xfrm>
              <a:custGeom>
                <a:avLst/>
                <a:gdLst>
                  <a:gd name="T0" fmla="*/ 2 w 2"/>
                  <a:gd name="T1" fmla="*/ 0 h 1"/>
                  <a:gd name="T2" fmla="*/ 0 w 2"/>
                  <a:gd name="T3" fmla="*/ 0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0" y="0"/>
                    </a:cubicBezTo>
                    <a:cubicBezTo>
                      <a:pt x="2" y="1"/>
                      <a:pt x="2" y="1"/>
                      <a:pt x="2"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Rectangle 24"/>
              <p:cNvSpPr>
                <a:spLocks noChangeArrowheads="1"/>
              </p:cNvSpPr>
              <p:nvPr/>
            </p:nvSpPr>
            <p:spPr bwMode="auto">
              <a:xfrm>
                <a:off x="4994" y="1474"/>
                <a:ext cx="2"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25"/>
              <p:cNvSpPr>
                <a:spLocks/>
              </p:cNvSpPr>
              <p:nvPr/>
            </p:nvSpPr>
            <p:spPr bwMode="auto">
              <a:xfrm>
                <a:off x="5053" y="1329"/>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26"/>
              <p:cNvSpPr>
                <a:spLocks/>
              </p:cNvSpPr>
              <p:nvPr/>
            </p:nvSpPr>
            <p:spPr bwMode="auto">
              <a:xfrm>
                <a:off x="4956" y="1360"/>
                <a:ext cx="5" cy="3"/>
              </a:xfrm>
              <a:custGeom>
                <a:avLst/>
                <a:gdLst>
                  <a:gd name="T0" fmla="*/ 0 w 2"/>
                  <a:gd name="T1" fmla="*/ 0 h 1"/>
                  <a:gd name="T2" fmla="*/ 0 w 2"/>
                  <a:gd name="T3" fmla="*/ 1 h 1"/>
                  <a:gd name="T4" fmla="*/ 1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1"/>
                      <a:pt x="0" y="1"/>
                    </a:cubicBezTo>
                    <a:cubicBezTo>
                      <a:pt x="0" y="1"/>
                      <a:pt x="1" y="1"/>
                      <a:pt x="1" y="1"/>
                    </a:cubicBezTo>
                    <a:cubicBezTo>
                      <a:pt x="1" y="1"/>
                      <a:pt x="2" y="0"/>
                      <a:pt x="2"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27"/>
              <p:cNvSpPr>
                <a:spLocks/>
              </p:cNvSpPr>
              <p:nvPr/>
            </p:nvSpPr>
            <p:spPr bwMode="auto">
              <a:xfrm>
                <a:off x="4883" y="1419"/>
                <a:ext cx="7" cy="7"/>
              </a:xfrm>
              <a:custGeom>
                <a:avLst/>
                <a:gdLst>
                  <a:gd name="T0" fmla="*/ 2 w 7"/>
                  <a:gd name="T1" fmla="*/ 0 h 7"/>
                  <a:gd name="T2" fmla="*/ 0 w 7"/>
                  <a:gd name="T3" fmla="*/ 3 h 7"/>
                  <a:gd name="T4" fmla="*/ 4 w 7"/>
                  <a:gd name="T5" fmla="*/ 7 h 7"/>
                  <a:gd name="T6" fmla="*/ 7 w 7"/>
                  <a:gd name="T7" fmla="*/ 5 h 7"/>
                  <a:gd name="T8" fmla="*/ 2 w 7"/>
                  <a:gd name="T9" fmla="*/ 0 h 7"/>
                </a:gdLst>
                <a:ahLst/>
                <a:cxnLst>
                  <a:cxn ang="0">
                    <a:pos x="T0" y="T1"/>
                  </a:cxn>
                  <a:cxn ang="0">
                    <a:pos x="T2" y="T3"/>
                  </a:cxn>
                  <a:cxn ang="0">
                    <a:pos x="T4" y="T5"/>
                  </a:cxn>
                  <a:cxn ang="0">
                    <a:pos x="T6" y="T7"/>
                  </a:cxn>
                  <a:cxn ang="0">
                    <a:pos x="T8" y="T9"/>
                  </a:cxn>
                </a:cxnLst>
                <a:rect l="0" t="0" r="r" b="b"/>
                <a:pathLst>
                  <a:path w="7" h="7">
                    <a:moveTo>
                      <a:pt x="2" y="0"/>
                    </a:moveTo>
                    <a:lnTo>
                      <a:pt x="0" y="3"/>
                    </a:lnTo>
                    <a:lnTo>
                      <a:pt x="4" y="7"/>
                    </a:lnTo>
                    <a:lnTo>
                      <a:pt x="7" y="5"/>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28"/>
              <p:cNvSpPr>
                <a:spLocks/>
              </p:cNvSpPr>
              <p:nvPr/>
            </p:nvSpPr>
            <p:spPr bwMode="auto">
              <a:xfrm>
                <a:off x="4987" y="1341"/>
                <a:ext cx="5" cy="7"/>
              </a:xfrm>
              <a:custGeom>
                <a:avLst/>
                <a:gdLst>
                  <a:gd name="T0" fmla="*/ 0 w 2"/>
                  <a:gd name="T1" fmla="*/ 2 h 3"/>
                  <a:gd name="T2" fmla="*/ 0 w 2"/>
                  <a:gd name="T3" fmla="*/ 3 h 3"/>
                  <a:gd name="T4" fmla="*/ 2 w 2"/>
                  <a:gd name="T5" fmla="*/ 2 h 3"/>
                  <a:gd name="T6" fmla="*/ 2 w 2"/>
                  <a:gd name="T7" fmla="*/ 0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0" y="2"/>
                      <a:pt x="0" y="2"/>
                      <a:pt x="0" y="3"/>
                    </a:cubicBezTo>
                    <a:cubicBezTo>
                      <a:pt x="1" y="3"/>
                      <a:pt x="1" y="2"/>
                      <a:pt x="2" y="2"/>
                    </a:cubicBezTo>
                    <a:cubicBezTo>
                      <a:pt x="2" y="2"/>
                      <a:pt x="1" y="1"/>
                      <a:pt x="2" y="0"/>
                    </a:cubicBezTo>
                    <a:cubicBezTo>
                      <a:pt x="1" y="1"/>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29"/>
              <p:cNvSpPr>
                <a:spLocks/>
              </p:cNvSpPr>
              <p:nvPr/>
            </p:nvSpPr>
            <p:spPr bwMode="auto">
              <a:xfrm>
                <a:off x="5072" y="1384"/>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0"/>
              <p:cNvSpPr>
                <a:spLocks/>
              </p:cNvSpPr>
              <p:nvPr/>
            </p:nvSpPr>
            <p:spPr bwMode="auto">
              <a:xfrm>
                <a:off x="4992" y="1339"/>
                <a:ext cx="11" cy="5"/>
              </a:xfrm>
              <a:custGeom>
                <a:avLst/>
                <a:gdLst>
                  <a:gd name="T0" fmla="*/ 1 w 5"/>
                  <a:gd name="T1" fmla="*/ 0 h 2"/>
                  <a:gd name="T2" fmla="*/ 0 w 5"/>
                  <a:gd name="T3" fmla="*/ 1 h 2"/>
                  <a:gd name="T4" fmla="*/ 2 w 5"/>
                  <a:gd name="T5" fmla="*/ 1 h 2"/>
                  <a:gd name="T6" fmla="*/ 5 w 5"/>
                  <a:gd name="T7" fmla="*/ 1 h 2"/>
                  <a:gd name="T8" fmla="*/ 1 w 5"/>
                  <a:gd name="T9" fmla="*/ 0 h 2"/>
                </a:gdLst>
                <a:ahLst/>
                <a:cxnLst>
                  <a:cxn ang="0">
                    <a:pos x="T0" y="T1"/>
                  </a:cxn>
                  <a:cxn ang="0">
                    <a:pos x="T2" y="T3"/>
                  </a:cxn>
                  <a:cxn ang="0">
                    <a:pos x="T4" y="T5"/>
                  </a:cxn>
                  <a:cxn ang="0">
                    <a:pos x="T6" y="T7"/>
                  </a:cxn>
                  <a:cxn ang="0">
                    <a:pos x="T8" y="T9"/>
                  </a:cxn>
                </a:cxnLst>
                <a:rect l="0" t="0" r="r" b="b"/>
                <a:pathLst>
                  <a:path w="5" h="2">
                    <a:moveTo>
                      <a:pt x="1" y="0"/>
                    </a:moveTo>
                    <a:cubicBezTo>
                      <a:pt x="0" y="0"/>
                      <a:pt x="0" y="0"/>
                      <a:pt x="0" y="1"/>
                    </a:cubicBezTo>
                    <a:cubicBezTo>
                      <a:pt x="0" y="2"/>
                      <a:pt x="2" y="1"/>
                      <a:pt x="2" y="1"/>
                    </a:cubicBezTo>
                    <a:cubicBezTo>
                      <a:pt x="3" y="1"/>
                      <a:pt x="4" y="1"/>
                      <a:pt x="5"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1"/>
              <p:cNvSpPr>
                <a:spLocks/>
              </p:cNvSpPr>
              <p:nvPr/>
            </p:nvSpPr>
            <p:spPr bwMode="auto">
              <a:xfrm>
                <a:off x="5058" y="1313"/>
                <a:ext cx="7" cy="5"/>
              </a:xfrm>
              <a:custGeom>
                <a:avLst/>
                <a:gdLst>
                  <a:gd name="T0" fmla="*/ 1 w 3"/>
                  <a:gd name="T1" fmla="*/ 2 h 2"/>
                  <a:gd name="T2" fmla="*/ 3 w 3"/>
                  <a:gd name="T3" fmla="*/ 1 h 2"/>
                  <a:gd name="T4" fmla="*/ 1 w 3"/>
                  <a:gd name="T5" fmla="*/ 0 h 2"/>
                  <a:gd name="T6" fmla="*/ 0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2"/>
                      <a:pt x="3" y="1"/>
                    </a:cubicBezTo>
                    <a:cubicBezTo>
                      <a:pt x="2" y="0"/>
                      <a:pt x="1" y="0"/>
                      <a:pt x="1" y="0"/>
                    </a:cubicBezTo>
                    <a:cubicBezTo>
                      <a:pt x="0" y="0"/>
                      <a:pt x="0" y="1"/>
                      <a:pt x="0" y="1"/>
                    </a:cubicBezTo>
                    <a:cubicBezTo>
                      <a:pt x="1" y="1"/>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2"/>
              <p:cNvSpPr>
                <a:spLocks/>
              </p:cNvSpPr>
              <p:nvPr/>
            </p:nvSpPr>
            <p:spPr bwMode="auto">
              <a:xfrm>
                <a:off x="5051" y="1320"/>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0"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Rectangle 33"/>
              <p:cNvSpPr>
                <a:spLocks noChangeArrowheads="1"/>
              </p:cNvSpPr>
              <p:nvPr/>
            </p:nvSpPr>
            <p:spPr bwMode="auto">
              <a:xfrm>
                <a:off x="4906" y="1391"/>
                <a:ext cx="7"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Rectangle 34"/>
              <p:cNvSpPr>
                <a:spLocks noChangeArrowheads="1"/>
              </p:cNvSpPr>
              <p:nvPr/>
            </p:nvSpPr>
            <p:spPr bwMode="auto">
              <a:xfrm>
                <a:off x="4864" y="1396"/>
                <a:ext cx="7"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5"/>
              <p:cNvSpPr>
                <a:spLocks/>
              </p:cNvSpPr>
              <p:nvPr/>
            </p:nvSpPr>
            <p:spPr bwMode="auto">
              <a:xfrm>
                <a:off x="4942" y="1363"/>
                <a:ext cx="7" cy="4"/>
              </a:xfrm>
              <a:custGeom>
                <a:avLst/>
                <a:gdLst>
                  <a:gd name="T0" fmla="*/ 7 w 7"/>
                  <a:gd name="T1" fmla="*/ 2 h 4"/>
                  <a:gd name="T2" fmla="*/ 5 w 7"/>
                  <a:gd name="T3" fmla="*/ 0 h 4"/>
                  <a:gd name="T4" fmla="*/ 0 w 7"/>
                  <a:gd name="T5" fmla="*/ 2 h 4"/>
                  <a:gd name="T6" fmla="*/ 2 w 7"/>
                  <a:gd name="T7" fmla="*/ 4 h 4"/>
                  <a:gd name="T8" fmla="*/ 7 w 7"/>
                  <a:gd name="T9" fmla="*/ 2 h 4"/>
                </a:gdLst>
                <a:ahLst/>
                <a:cxnLst>
                  <a:cxn ang="0">
                    <a:pos x="T0" y="T1"/>
                  </a:cxn>
                  <a:cxn ang="0">
                    <a:pos x="T2" y="T3"/>
                  </a:cxn>
                  <a:cxn ang="0">
                    <a:pos x="T4" y="T5"/>
                  </a:cxn>
                  <a:cxn ang="0">
                    <a:pos x="T6" y="T7"/>
                  </a:cxn>
                  <a:cxn ang="0">
                    <a:pos x="T8" y="T9"/>
                  </a:cxn>
                </a:cxnLst>
                <a:rect l="0" t="0" r="r" b="b"/>
                <a:pathLst>
                  <a:path w="7" h="4">
                    <a:moveTo>
                      <a:pt x="7" y="2"/>
                    </a:moveTo>
                    <a:lnTo>
                      <a:pt x="5" y="0"/>
                    </a:lnTo>
                    <a:lnTo>
                      <a:pt x="0" y="2"/>
                    </a:lnTo>
                    <a:lnTo>
                      <a:pt x="2" y="4"/>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6"/>
              <p:cNvSpPr>
                <a:spLocks/>
              </p:cNvSpPr>
              <p:nvPr/>
            </p:nvSpPr>
            <p:spPr bwMode="auto">
              <a:xfrm>
                <a:off x="4873" y="1379"/>
                <a:ext cx="7" cy="7"/>
              </a:xfrm>
              <a:custGeom>
                <a:avLst/>
                <a:gdLst>
                  <a:gd name="T0" fmla="*/ 7 w 7"/>
                  <a:gd name="T1" fmla="*/ 5 h 7"/>
                  <a:gd name="T2" fmla="*/ 3 w 7"/>
                  <a:gd name="T3" fmla="*/ 0 h 7"/>
                  <a:gd name="T4" fmla="*/ 0 w 7"/>
                  <a:gd name="T5" fmla="*/ 0 h 7"/>
                  <a:gd name="T6" fmla="*/ 5 w 7"/>
                  <a:gd name="T7" fmla="*/ 7 h 7"/>
                  <a:gd name="T8" fmla="*/ 7 w 7"/>
                  <a:gd name="T9" fmla="*/ 5 h 7"/>
                </a:gdLst>
                <a:ahLst/>
                <a:cxnLst>
                  <a:cxn ang="0">
                    <a:pos x="T0" y="T1"/>
                  </a:cxn>
                  <a:cxn ang="0">
                    <a:pos x="T2" y="T3"/>
                  </a:cxn>
                  <a:cxn ang="0">
                    <a:pos x="T4" y="T5"/>
                  </a:cxn>
                  <a:cxn ang="0">
                    <a:pos x="T6" y="T7"/>
                  </a:cxn>
                  <a:cxn ang="0">
                    <a:pos x="T8" y="T9"/>
                  </a:cxn>
                </a:cxnLst>
                <a:rect l="0" t="0" r="r" b="b"/>
                <a:pathLst>
                  <a:path w="7" h="7">
                    <a:moveTo>
                      <a:pt x="7" y="5"/>
                    </a:moveTo>
                    <a:lnTo>
                      <a:pt x="3" y="0"/>
                    </a:lnTo>
                    <a:lnTo>
                      <a:pt x="0" y="0"/>
                    </a:lnTo>
                    <a:lnTo>
                      <a:pt x="5" y="7"/>
                    </a:lnTo>
                    <a:lnTo>
                      <a:pt x="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7"/>
              <p:cNvSpPr>
                <a:spLocks/>
              </p:cNvSpPr>
              <p:nvPr/>
            </p:nvSpPr>
            <p:spPr bwMode="auto">
              <a:xfrm>
                <a:off x="5003" y="1332"/>
                <a:ext cx="5" cy="7"/>
              </a:xfrm>
              <a:custGeom>
                <a:avLst/>
                <a:gdLst>
                  <a:gd name="T0" fmla="*/ 5 w 5"/>
                  <a:gd name="T1" fmla="*/ 2 h 7"/>
                  <a:gd name="T2" fmla="*/ 3 w 5"/>
                  <a:gd name="T3" fmla="*/ 0 h 7"/>
                  <a:gd name="T4" fmla="*/ 0 w 5"/>
                  <a:gd name="T5" fmla="*/ 5 h 7"/>
                  <a:gd name="T6" fmla="*/ 0 w 5"/>
                  <a:gd name="T7" fmla="*/ 7 h 7"/>
                  <a:gd name="T8" fmla="*/ 5 w 5"/>
                  <a:gd name="T9" fmla="*/ 2 h 7"/>
                </a:gdLst>
                <a:ahLst/>
                <a:cxnLst>
                  <a:cxn ang="0">
                    <a:pos x="T0" y="T1"/>
                  </a:cxn>
                  <a:cxn ang="0">
                    <a:pos x="T2" y="T3"/>
                  </a:cxn>
                  <a:cxn ang="0">
                    <a:pos x="T4" y="T5"/>
                  </a:cxn>
                  <a:cxn ang="0">
                    <a:pos x="T6" y="T7"/>
                  </a:cxn>
                  <a:cxn ang="0">
                    <a:pos x="T8" y="T9"/>
                  </a:cxn>
                </a:cxnLst>
                <a:rect l="0" t="0" r="r" b="b"/>
                <a:pathLst>
                  <a:path w="5" h="7">
                    <a:moveTo>
                      <a:pt x="5" y="2"/>
                    </a:moveTo>
                    <a:lnTo>
                      <a:pt x="3" y="0"/>
                    </a:lnTo>
                    <a:lnTo>
                      <a:pt x="0" y="5"/>
                    </a:lnTo>
                    <a:lnTo>
                      <a:pt x="0" y="7"/>
                    </a:lnTo>
                    <a:lnTo>
                      <a:pt x="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8"/>
              <p:cNvSpPr>
                <a:spLocks/>
              </p:cNvSpPr>
              <p:nvPr/>
            </p:nvSpPr>
            <p:spPr bwMode="auto">
              <a:xfrm>
                <a:off x="5053" y="1320"/>
                <a:ext cx="7" cy="5"/>
              </a:xfrm>
              <a:custGeom>
                <a:avLst/>
                <a:gdLst>
                  <a:gd name="T0" fmla="*/ 3 w 3"/>
                  <a:gd name="T1" fmla="*/ 0 h 2"/>
                  <a:gd name="T2" fmla="*/ 0 w 3"/>
                  <a:gd name="T3" fmla="*/ 0 h 2"/>
                  <a:gd name="T4" fmla="*/ 1 w 3"/>
                  <a:gd name="T5" fmla="*/ 1 h 2"/>
                  <a:gd name="T6" fmla="*/ 2 w 3"/>
                  <a:gd name="T7" fmla="*/ 2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2" y="0"/>
                      <a:pt x="1" y="0"/>
                      <a:pt x="0" y="0"/>
                    </a:cubicBezTo>
                    <a:cubicBezTo>
                      <a:pt x="1" y="0"/>
                      <a:pt x="1" y="1"/>
                      <a:pt x="1" y="1"/>
                    </a:cubicBezTo>
                    <a:cubicBezTo>
                      <a:pt x="2" y="2"/>
                      <a:pt x="2" y="2"/>
                      <a:pt x="2" y="2"/>
                    </a:cubicBezTo>
                    <a:cubicBezTo>
                      <a:pt x="2" y="1"/>
                      <a:pt x="2"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
              <p:cNvSpPr>
                <a:spLocks noEditPoints="1"/>
              </p:cNvSpPr>
              <p:nvPr/>
            </p:nvSpPr>
            <p:spPr bwMode="auto">
              <a:xfrm>
                <a:off x="4887" y="1287"/>
                <a:ext cx="273" cy="296"/>
              </a:xfrm>
              <a:custGeom>
                <a:avLst/>
                <a:gdLst>
                  <a:gd name="T0" fmla="*/ 86 w 115"/>
                  <a:gd name="T1" fmla="*/ 45 h 125"/>
                  <a:gd name="T2" fmla="*/ 86 w 115"/>
                  <a:gd name="T3" fmla="*/ 5 h 125"/>
                  <a:gd name="T4" fmla="*/ 74 w 115"/>
                  <a:gd name="T5" fmla="*/ 14 h 125"/>
                  <a:gd name="T6" fmla="*/ 84 w 115"/>
                  <a:gd name="T7" fmla="*/ 22 h 125"/>
                  <a:gd name="T8" fmla="*/ 82 w 115"/>
                  <a:gd name="T9" fmla="*/ 24 h 125"/>
                  <a:gd name="T10" fmla="*/ 68 w 115"/>
                  <a:gd name="T11" fmla="*/ 17 h 125"/>
                  <a:gd name="T12" fmla="*/ 67 w 115"/>
                  <a:gd name="T13" fmla="*/ 12 h 125"/>
                  <a:gd name="T14" fmla="*/ 57 w 115"/>
                  <a:gd name="T15" fmla="*/ 21 h 125"/>
                  <a:gd name="T16" fmla="*/ 47 w 115"/>
                  <a:gd name="T17" fmla="*/ 26 h 125"/>
                  <a:gd name="T18" fmla="*/ 41 w 115"/>
                  <a:gd name="T19" fmla="*/ 29 h 125"/>
                  <a:gd name="T20" fmla="*/ 39 w 115"/>
                  <a:gd name="T21" fmla="*/ 32 h 125"/>
                  <a:gd name="T22" fmla="*/ 35 w 115"/>
                  <a:gd name="T23" fmla="*/ 30 h 125"/>
                  <a:gd name="T24" fmla="*/ 28 w 115"/>
                  <a:gd name="T25" fmla="*/ 35 h 125"/>
                  <a:gd name="T26" fmla="*/ 20 w 115"/>
                  <a:gd name="T27" fmla="*/ 45 h 125"/>
                  <a:gd name="T28" fmla="*/ 14 w 115"/>
                  <a:gd name="T29" fmla="*/ 48 h 125"/>
                  <a:gd name="T30" fmla="*/ 12 w 115"/>
                  <a:gd name="T31" fmla="*/ 52 h 125"/>
                  <a:gd name="T32" fmla="*/ 10 w 115"/>
                  <a:gd name="T33" fmla="*/ 56 h 125"/>
                  <a:gd name="T34" fmla="*/ 6 w 115"/>
                  <a:gd name="T35" fmla="*/ 65 h 125"/>
                  <a:gd name="T36" fmla="*/ 14 w 115"/>
                  <a:gd name="T37" fmla="*/ 79 h 125"/>
                  <a:gd name="T38" fmla="*/ 14 w 115"/>
                  <a:gd name="T39" fmla="*/ 80 h 125"/>
                  <a:gd name="T40" fmla="*/ 11 w 115"/>
                  <a:gd name="T41" fmla="*/ 97 h 125"/>
                  <a:gd name="T42" fmla="*/ 3 w 115"/>
                  <a:gd name="T43" fmla="*/ 117 h 125"/>
                  <a:gd name="T44" fmla="*/ 10 w 115"/>
                  <a:gd name="T45" fmla="*/ 125 h 125"/>
                  <a:gd name="T46" fmla="*/ 83 w 115"/>
                  <a:gd name="T47" fmla="*/ 17 h 125"/>
                  <a:gd name="T48" fmla="*/ 42 w 115"/>
                  <a:gd name="T49" fmla="*/ 72 h 125"/>
                  <a:gd name="T50" fmla="*/ 46 w 115"/>
                  <a:gd name="T51" fmla="*/ 85 h 125"/>
                  <a:gd name="T52" fmla="*/ 52 w 115"/>
                  <a:gd name="T53" fmla="*/ 83 h 125"/>
                  <a:gd name="T54" fmla="*/ 42 w 115"/>
                  <a:gd name="T55" fmla="*/ 78 h 125"/>
                  <a:gd name="T56" fmla="*/ 51 w 115"/>
                  <a:gd name="T57" fmla="*/ 74 h 125"/>
                  <a:gd name="T58" fmla="*/ 46 w 115"/>
                  <a:gd name="T59" fmla="*/ 70 h 125"/>
                  <a:gd name="T60" fmla="*/ 48 w 115"/>
                  <a:gd name="T61" fmla="*/ 69 h 125"/>
                  <a:gd name="T62" fmla="*/ 61 w 115"/>
                  <a:gd name="T63" fmla="*/ 64 h 125"/>
                  <a:gd name="T64" fmla="*/ 68 w 115"/>
                  <a:gd name="T65" fmla="*/ 49 h 125"/>
                  <a:gd name="T66" fmla="*/ 68 w 115"/>
                  <a:gd name="T67" fmla="*/ 44 h 125"/>
                  <a:gd name="T68" fmla="*/ 72 w 115"/>
                  <a:gd name="T69" fmla="*/ 53 h 125"/>
                  <a:gd name="T70" fmla="*/ 83 w 115"/>
                  <a:gd name="T71" fmla="*/ 46 h 125"/>
                  <a:gd name="T72" fmla="*/ 93 w 115"/>
                  <a:gd name="T73" fmla="*/ 26 h 125"/>
                  <a:gd name="T74" fmla="*/ 85 w 115"/>
                  <a:gd name="T75" fmla="*/ 41 h 125"/>
                  <a:gd name="T76" fmla="*/ 90 w 115"/>
                  <a:gd name="T77" fmla="*/ 43 h 125"/>
                  <a:gd name="T78" fmla="*/ 81 w 115"/>
                  <a:gd name="T79" fmla="*/ 52 h 125"/>
                  <a:gd name="T80" fmla="*/ 80 w 115"/>
                  <a:gd name="T81" fmla="*/ 49 h 125"/>
                  <a:gd name="T82" fmla="*/ 80 w 115"/>
                  <a:gd name="T83" fmla="*/ 26 h 125"/>
                  <a:gd name="T84" fmla="*/ 76 w 115"/>
                  <a:gd name="T85" fmla="*/ 36 h 125"/>
                  <a:gd name="T86" fmla="*/ 71 w 115"/>
                  <a:gd name="T87" fmla="*/ 22 h 125"/>
                  <a:gd name="T88" fmla="*/ 64 w 115"/>
                  <a:gd name="T89" fmla="*/ 27 h 125"/>
                  <a:gd name="T90" fmla="*/ 58 w 115"/>
                  <a:gd name="T91" fmla="*/ 20 h 125"/>
                  <a:gd name="T92" fmla="*/ 44 w 115"/>
                  <a:gd name="T93" fmla="*/ 33 h 125"/>
                  <a:gd name="T94" fmla="*/ 44 w 115"/>
                  <a:gd name="T95" fmla="*/ 38 h 125"/>
                  <a:gd name="T96" fmla="*/ 32 w 115"/>
                  <a:gd name="T97" fmla="*/ 37 h 125"/>
                  <a:gd name="T98" fmla="*/ 28 w 115"/>
                  <a:gd name="T99" fmla="*/ 42 h 125"/>
                  <a:gd name="T100" fmla="*/ 28 w 115"/>
                  <a:gd name="T101" fmla="*/ 38 h 125"/>
                  <a:gd name="T102" fmla="*/ 23 w 115"/>
                  <a:gd name="T103" fmla="*/ 43 h 125"/>
                  <a:gd name="T104" fmla="*/ 16 w 115"/>
                  <a:gd name="T105" fmla="*/ 51 h 125"/>
                  <a:gd name="T106" fmla="*/ 15 w 115"/>
                  <a:gd name="T107" fmla="*/ 77 h 125"/>
                  <a:gd name="T108" fmla="*/ 25 w 115"/>
                  <a:gd name="T109" fmla="*/ 69 h 125"/>
                  <a:gd name="T110" fmla="*/ 16 w 115"/>
                  <a:gd name="T111" fmla="*/ 58 h 125"/>
                  <a:gd name="T112" fmla="*/ 15 w 115"/>
                  <a:gd name="T113" fmla="*/ 55 h 125"/>
                  <a:gd name="T114" fmla="*/ 38 w 115"/>
                  <a:gd name="T115" fmla="*/ 43 h 125"/>
                  <a:gd name="T116" fmla="*/ 58 w 115"/>
                  <a:gd name="T117" fmla="*/ 39 h 125"/>
                  <a:gd name="T118" fmla="*/ 69 w 115"/>
                  <a:gd name="T119" fmla="*/ 39 h 125"/>
                  <a:gd name="T120" fmla="*/ 73 w 115"/>
                  <a:gd name="T121" fmla="*/ 37 h 125"/>
                  <a:gd name="T122" fmla="*/ 61 w 115"/>
                  <a:gd name="T123" fmla="*/ 47 h 125"/>
                  <a:gd name="T124" fmla="*/ 31 w 115"/>
                  <a:gd name="T125" fmla="*/ 7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 h="125">
                    <a:moveTo>
                      <a:pt x="35" y="101"/>
                    </a:moveTo>
                    <a:cubicBezTo>
                      <a:pt x="55" y="80"/>
                      <a:pt x="55" y="80"/>
                      <a:pt x="55" y="80"/>
                    </a:cubicBezTo>
                    <a:cubicBezTo>
                      <a:pt x="55" y="79"/>
                      <a:pt x="55" y="79"/>
                      <a:pt x="56" y="79"/>
                    </a:cubicBezTo>
                    <a:cubicBezTo>
                      <a:pt x="88" y="47"/>
                      <a:pt x="88" y="47"/>
                      <a:pt x="88" y="47"/>
                    </a:cubicBezTo>
                    <a:cubicBezTo>
                      <a:pt x="87" y="47"/>
                      <a:pt x="86" y="47"/>
                      <a:pt x="86" y="47"/>
                    </a:cubicBezTo>
                    <a:cubicBezTo>
                      <a:pt x="85" y="47"/>
                      <a:pt x="86" y="46"/>
                      <a:pt x="86" y="45"/>
                    </a:cubicBezTo>
                    <a:cubicBezTo>
                      <a:pt x="87" y="47"/>
                      <a:pt x="88" y="46"/>
                      <a:pt x="89" y="46"/>
                    </a:cubicBezTo>
                    <a:cubicBezTo>
                      <a:pt x="102" y="32"/>
                      <a:pt x="102" y="32"/>
                      <a:pt x="102" y="32"/>
                    </a:cubicBezTo>
                    <a:cubicBezTo>
                      <a:pt x="111" y="23"/>
                      <a:pt x="115" y="18"/>
                      <a:pt x="114" y="15"/>
                    </a:cubicBezTo>
                    <a:cubicBezTo>
                      <a:pt x="112" y="13"/>
                      <a:pt x="110" y="10"/>
                      <a:pt x="107" y="7"/>
                    </a:cubicBezTo>
                    <a:cubicBezTo>
                      <a:pt x="104" y="5"/>
                      <a:pt x="101" y="3"/>
                      <a:pt x="99" y="0"/>
                    </a:cubicBezTo>
                    <a:cubicBezTo>
                      <a:pt x="96" y="2"/>
                      <a:pt x="92" y="3"/>
                      <a:pt x="86" y="5"/>
                    </a:cubicBezTo>
                    <a:cubicBezTo>
                      <a:pt x="80" y="6"/>
                      <a:pt x="76" y="8"/>
                      <a:pt x="74" y="9"/>
                    </a:cubicBezTo>
                    <a:cubicBezTo>
                      <a:pt x="74" y="9"/>
                      <a:pt x="73" y="10"/>
                      <a:pt x="73" y="10"/>
                    </a:cubicBezTo>
                    <a:cubicBezTo>
                      <a:pt x="75" y="11"/>
                      <a:pt x="76" y="13"/>
                      <a:pt x="78" y="13"/>
                    </a:cubicBezTo>
                    <a:cubicBezTo>
                      <a:pt x="78" y="13"/>
                      <a:pt x="80" y="13"/>
                      <a:pt x="80" y="12"/>
                    </a:cubicBezTo>
                    <a:cubicBezTo>
                      <a:pt x="81" y="13"/>
                      <a:pt x="81" y="14"/>
                      <a:pt x="83" y="15"/>
                    </a:cubicBezTo>
                    <a:cubicBezTo>
                      <a:pt x="80" y="15"/>
                      <a:pt x="77" y="15"/>
                      <a:pt x="74" y="14"/>
                    </a:cubicBezTo>
                    <a:cubicBezTo>
                      <a:pt x="74" y="17"/>
                      <a:pt x="74" y="16"/>
                      <a:pt x="74" y="19"/>
                    </a:cubicBezTo>
                    <a:cubicBezTo>
                      <a:pt x="74" y="19"/>
                      <a:pt x="75" y="19"/>
                      <a:pt x="76" y="19"/>
                    </a:cubicBezTo>
                    <a:cubicBezTo>
                      <a:pt x="75" y="18"/>
                      <a:pt x="75" y="17"/>
                      <a:pt x="75" y="16"/>
                    </a:cubicBezTo>
                    <a:cubicBezTo>
                      <a:pt x="76" y="16"/>
                      <a:pt x="76" y="16"/>
                      <a:pt x="76" y="15"/>
                    </a:cubicBezTo>
                    <a:cubicBezTo>
                      <a:pt x="78" y="17"/>
                      <a:pt x="79" y="18"/>
                      <a:pt x="81" y="17"/>
                    </a:cubicBezTo>
                    <a:cubicBezTo>
                      <a:pt x="81" y="18"/>
                      <a:pt x="81" y="21"/>
                      <a:pt x="84" y="22"/>
                    </a:cubicBezTo>
                    <a:cubicBezTo>
                      <a:pt x="83" y="22"/>
                      <a:pt x="83" y="24"/>
                      <a:pt x="82" y="25"/>
                    </a:cubicBezTo>
                    <a:cubicBezTo>
                      <a:pt x="83" y="25"/>
                      <a:pt x="83" y="25"/>
                      <a:pt x="83" y="26"/>
                    </a:cubicBezTo>
                    <a:cubicBezTo>
                      <a:pt x="83" y="25"/>
                      <a:pt x="85" y="25"/>
                      <a:pt x="87" y="26"/>
                    </a:cubicBezTo>
                    <a:cubicBezTo>
                      <a:pt x="84" y="29"/>
                      <a:pt x="89" y="27"/>
                      <a:pt x="88" y="30"/>
                    </a:cubicBezTo>
                    <a:cubicBezTo>
                      <a:pt x="86" y="30"/>
                      <a:pt x="86" y="29"/>
                      <a:pt x="84" y="28"/>
                    </a:cubicBezTo>
                    <a:cubicBezTo>
                      <a:pt x="86" y="26"/>
                      <a:pt x="81" y="27"/>
                      <a:pt x="82" y="24"/>
                    </a:cubicBezTo>
                    <a:cubicBezTo>
                      <a:pt x="80" y="23"/>
                      <a:pt x="78" y="25"/>
                      <a:pt x="79" y="22"/>
                    </a:cubicBezTo>
                    <a:cubicBezTo>
                      <a:pt x="77" y="22"/>
                      <a:pt x="76" y="21"/>
                      <a:pt x="76" y="23"/>
                    </a:cubicBezTo>
                    <a:cubicBezTo>
                      <a:pt x="75" y="21"/>
                      <a:pt x="73" y="19"/>
                      <a:pt x="72" y="19"/>
                    </a:cubicBezTo>
                    <a:cubicBezTo>
                      <a:pt x="72" y="20"/>
                      <a:pt x="73" y="20"/>
                      <a:pt x="74" y="20"/>
                    </a:cubicBezTo>
                    <a:cubicBezTo>
                      <a:pt x="72" y="20"/>
                      <a:pt x="70" y="21"/>
                      <a:pt x="69" y="21"/>
                    </a:cubicBezTo>
                    <a:cubicBezTo>
                      <a:pt x="70" y="19"/>
                      <a:pt x="68" y="18"/>
                      <a:pt x="68" y="17"/>
                    </a:cubicBezTo>
                    <a:cubicBezTo>
                      <a:pt x="67" y="16"/>
                      <a:pt x="67" y="19"/>
                      <a:pt x="67" y="19"/>
                    </a:cubicBezTo>
                    <a:cubicBezTo>
                      <a:pt x="65" y="18"/>
                      <a:pt x="65" y="20"/>
                      <a:pt x="64" y="19"/>
                    </a:cubicBezTo>
                    <a:cubicBezTo>
                      <a:pt x="65" y="17"/>
                      <a:pt x="66" y="16"/>
                      <a:pt x="67" y="14"/>
                    </a:cubicBezTo>
                    <a:cubicBezTo>
                      <a:pt x="68" y="14"/>
                      <a:pt x="69" y="14"/>
                      <a:pt x="69" y="14"/>
                    </a:cubicBezTo>
                    <a:cubicBezTo>
                      <a:pt x="67" y="13"/>
                      <a:pt x="67" y="13"/>
                      <a:pt x="67" y="13"/>
                    </a:cubicBezTo>
                    <a:cubicBezTo>
                      <a:pt x="67" y="12"/>
                      <a:pt x="67" y="12"/>
                      <a:pt x="67" y="12"/>
                    </a:cubicBezTo>
                    <a:cubicBezTo>
                      <a:pt x="66" y="12"/>
                      <a:pt x="66" y="12"/>
                      <a:pt x="66" y="12"/>
                    </a:cubicBezTo>
                    <a:cubicBezTo>
                      <a:pt x="66" y="14"/>
                      <a:pt x="66" y="15"/>
                      <a:pt x="66" y="15"/>
                    </a:cubicBezTo>
                    <a:cubicBezTo>
                      <a:pt x="66" y="16"/>
                      <a:pt x="66" y="16"/>
                      <a:pt x="65" y="16"/>
                    </a:cubicBezTo>
                    <a:cubicBezTo>
                      <a:pt x="65" y="16"/>
                      <a:pt x="65" y="16"/>
                      <a:pt x="64" y="16"/>
                    </a:cubicBezTo>
                    <a:cubicBezTo>
                      <a:pt x="61" y="17"/>
                      <a:pt x="58" y="18"/>
                      <a:pt x="56" y="18"/>
                    </a:cubicBezTo>
                    <a:cubicBezTo>
                      <a:pt x="57" y="20"/>
                      <a:pt x="57" y="21"/>
                      <a:pt x="57" y="21"/>
                    </a:cubicBezTo>
                    <a:cubicBezTo>
                      <a:pt x="52" y="25"/>
                      <a:pt x="52" y="25"/>
                      <a:pt x="52" y="25"/>
                    </a:cubicBezTo>
                    <a:cubicBezTo>
                      <a:pt x="52" y="24"/>
                      <a:pt x="51" y="24"/>
                      <a:pt x="51" y="24"/>
                    </a:cubicBezTo>
                    <a:cubicBezTo>
                      <a:pt x="52" y="25"/>
                      <a:pt x="53" y="25"/>
                      <a:pt x="54" y="26"/>
                    </a:cubicBezTo>
                    <a:cubicBezTo>
                      <a:pt x="52" y="26"/>
                      <a:pt x="53" y="28"/>
                      <a:pt x="52" y="28"/>
                    </a:cubicBezTo>
                    <a:cubicBezTo>
                      <a:pt x="50" y="28"/>
                      <a:pt x="50" y="26"/>
                      <a:pt x="48" y="26"/>
                    </a:cubicBezTo>
                    <a:cubicBezTo>
                      <a:pt x="48" y="25"/>
                      <a:pt x="47" y="25"/>
                      <a:pt x="47" y="26"/>
                    </a:cubicBezTo>
                    <a:cubicBezTo>
                      <a:pt x="47" y="26"/>
                      <a:pt x="46" y="27"/>
                      <a:pt x="46" y="27"/>
                    </a:cubicBezTo>
                    <a:cubicBezTo>
                      <a:pt x="46" y="27"/>
                      <a:pt x="45" y="27"/>
                      <a:pt x="45" y="26"/>
                    </a:cubicBezTo>
                    <a:cubicBezTo>
                      <a:pt x="45" y="26"/>
                      <a:pt x="45" y="27"/>
                      <a:pt x="44" y="27"/>
                    </a:cubicBezTo>
                    <a:cubicBezTo>
                      <a:pt x="44" y="28"/>
                      <a:pt x="45" y="28"/>
                      <a:pt x="45" y="29"/>
                    </a:cubicBezTo>
                    <a:cubicBezTo>
                      <a:pt x="44" y="29"/>
                      <a:pt x="43" y="30"/>
                      <a:pt x="41" y="29"/>
                    </a:cubicBezTo>
                    <a:cubicBezTo>
                      <a:pt x="42" y="29"/>
                      <a:pt x="42" y="29"/>
                      <a:pt x="41" y="29"/>
                    </a:cubicBezTo>
                    <a:cubicBezTo>
                      <a:pt x="41" y="29"/>
                      <a:pt x="41" y="29"/>
                      <a:pt x="41" y="29"/>
                    </a:cubicBezTo>
                    <a:cubicBezTo>
                      <a:pt x="41" y="29"/>
                      <a:pt x="41" y="29"/>
                      <a:pt x="41" y="29"/>
                    </a:cubicBezTo>
                    <a:cubicBezTo>
                      <a:pt x="40" y="29"/>
                      <a:pt x="40" y="30"/>
                      <a:pt x="40" y="30"/>
                    </a:cubicBezTo>
                    <a:cubicBezTo>
                      <a:pt x="40" y="30"/>
                      <a:pt x="41" y="31"/>
                      <a:pt x="41" y="31"/>
                    </a:cubicBezTo>
                    <a:cubicBezTo>
                      <a:pt x="41" y="33"/>
                      <a:pt x="41" y="33"/>
                      <a:pt x="41" y="33"/>
                    </a:cubicBezTo>
                    <a:cubicBezTo>
                      <a:pt x="40" y="32"/>
                      <a:pt x="39" y="32"/>
                      <a:pt x="39" y="32"/>
                    </a:cubicBezTo>
                    <a:cubicBezTo>
                      <a:pt x="39" y="32"/>
                      <a:pt x="39" y="32"/>
                      <a:pt x="39" y="32"/>
                    </a:cubicBezTo>
                    <a:cubicBezTo>
                      <a:pt x="39" y="32"/>
                      <a:pt x="39" y="32"/>
                      <a:pt x="39" y="32"/>
                    </a:cubicBezTo>
                    <a:cubicBezTo>
                      <a:pt x="37" y="31"/>
                      <a:pt x="37" y="31"/>
                      <a:pt x="36" y="31"/>
                    </a:cubicBezTo>
                    <a:cubicBezTo>
                      <a:pt x="36" y="31"/>
                      <a:pt x="36" y="31"/>
                      <a:pt x="36" y="31"/>
                    </a:cubicBezTo>
                    <a:cubicBezTo>
                      <a:pt x="36" y="31"/>
                      <a:pt x="36" y="31"/>
                      <a:pt x="36" y="30"/>
                    </a:cubicBezTo>
                    <a:cubicBezTo>
                      <a:pt x="35" y="30"/>
                      <a:pt x="35" y="30"/>
                      <a:pt x="35" y="30"/>
                    </a:cubicBezTo>
                    <a:cubicBezTo>
                      <a:pt x="37" y="32"/>
                      <a:pt x="38" y="33"/>
                      <a:pt x="39" y="34"/>
                    </a:cubicBezTo>
                    <a:cubicBezTo>
                      <a:pt x="39" y="36"/>
                      <a:pt x="37" y="36"/>
                      <a:pt x="36" y="36"/>
                    </a:cubicBezTo>
                    <a:cubicBezTo>
                      <a:pt x="37" y="37"/>
                      <a:pt x="37" y="40"/>
                      <a:pt x="35" y="39"/>
                    </a:cubicBezTo>
                    <a:cubicBezTo>
                      <a:pt x="35" y="38"/>
                      <a:pt x="35" y="37"/>
                      <a:pt x="35" y="37"/>
                    </a:cubicBezTo>
                    <a:cubicBezTo>
                      <a:pt x="32" y="35"/>
                      <a:pt x="30" y="35"/>
                      <a:pt x="30" y="38"/>
                    </a:cubicBezTo>
                    <a:cubicBezTo>
                      <a:pt x="29" y="37"/>
                      <a:pt x="30" y="35"/>
                      <a:pt x="28" y="35"/>
                    </a:cubicBezTo>
                    <a:cubicBezTo>
                      <a:pt x="28" y="34"/>
                      <a:pt x="29" y="34"/>
                      <a:pt x="29" y="34"/>
                    </a:cubicBezTo>
                    <a:cubicBezTo>
                      <a:pt x="28" y="34"/>
                      <a:pt x="26" y="34"/>
                      <a:pt x="24" y="35"/>
                    </a:cubicBezTo>
                    <a:cubicBezTo>
                      <a:pt x="24" y="36"/>
                      <a:pt x="23" y="37"/>
                      <a:pt x="22" y="37"/>
                    </a:cubicBezTo>
                    <a:cubicBezTo>
                      <a:pt x="21" y="37"/>
                      <a:pt x="20" y="37"/>
                      <a:pt x="20" y="37"/>
                    </a:cubicBezTo>
                    <a:cubicBezTo>
                      <a:pt x="20" y="37"/>
                      <a:pt x="20" y="37"/>
                      <a:pt x="20" y="37"/>
                    </a:cubicBezTo>
                    <a:cubicBezTo>
                      <a:pt x="20" y="42"/>
                      <a:pt x="20" y="44"/>
                      <a:pt x="20" y="45"/>
                    </a:cubicBezTo>
                    <a:cubicBezTo>
                      <a:pt x="19" y="45"/>
                      <a:pt x="18" y="45"/>
                      <a:pt x="17" y="45"/>
                    </a:cubicBezTo>
                    <a:cubicBezTo>
                      <a:pt x="17" y="45"/>
                      <a:pt x="17" y="44"/>
                      <a:pt x="17" y="42"/>
                    </a:cubicBezTo>
                    <a:cubicBezTo>
                      <a:pt x="17" y="41"/>
                      <a:pt x="17" y="41"/>
                      <a:pt x="17" y="40"/>
                    </a:cubicBezTo>
                    <a:cubicBezTo>
                      <a:pt x="17" y="40"/>
                      <a:pt x="16" y="40"/>
                      <a:pt x="15" y="40"/>
                    </a:cubicBezTo>
                    <a:cubicBezTo>
                      <a:pt x="15" y="41"/>
                      <a:pt x="15" y="42"/>
                      <a:pt x="15" y="44"/>
                    </a:cubicBezTo>
                    <a:cubicBezTo>
                      <a:pt x="15" y="45"/>
                      <a:pt x="14" y="47"/>
                      <a:pt x="14" y="48"/>
                    </a:cubicBezTo>
                    <a:cubicBezTo>
                      <a:pt x="12" y="47"/>
                      <a:pt x="11" y="47"/>
                      <a:pt x="11" y="47"/>
                    </a:cubicBezTo>
                    <a:cubicBezTo>
                      <a:pt x="11" y="47"/>
                      <a:pt x="11" y="48"/>
                      <a:pt x="11" y="49"/>
                    </a:cubicBezTo>
                    <a:cubicBezTo>
                      <a:pt x="12" y="48"/>
                      <a:pt x="13" y="48"/>
                      <a:pt x="14" y="48"/>
                    </a:cubicBezTo>
                    <a:cubicBezTo>
                      <a:pt x="14" y="50"/>
                      <a:pt x="14" y="51"/>
                      <a:pt x="14" y="51"/>
                    </a:cubicBezTo>
                    <a:cubicBezTo>
                      <a:pt x="12" y="51"/>
                      <a:pt x="12" y="51"/>
                      <a:pt x="11" y="51"/>
                    </a:cubicBezTo>
                    <a:cubicBezTo>
                      <a:pt x="12" y="51"/>
                      <a:pt x="12" y="52"/>
                      <a:pt x="12" y="52"/>
                    </a:cubicBezTo>
                    <a:cubicBezTo>
                      <a:pt x="13" y="53"/>
                      <a:pt x="13" y="53"/>
                      <a:pt x="12" y="54"/>
                    </a:cubicBezTo>
                    <a:cubicBezTo>
                      <a:pt x="12" y="54"/>
                      <a:pt x="11" y="54"/>
                      <a:pt x="10" y="54"/>
                    </a:cubicBezTo>
                    <a:cubicBezTo>
                      <a:pt x="10" y="54"/>
                      <a:pt x="10" y="54"/>
                      <a:pt x="10" y="55"/>
                    </a:cubicBezTo>
                    <a:cubicBezTo>
                      <a:pt x="10" y="55"/>
                      <a:pt x="11" y="55"/>
                      <a:pt x="12" y="55"/>
                    </a:cubicBezTo>
                    <a:cubicBezTo>
                      <a:pt x="12" y="55"/>
                      <a:pt x="11" y="56"/>
                      <a:pt x="11" y="56"/>
                    </a:cubicBezTo>
                    <a:cubicBezTo>
                      <a:pt x="10" y="56"/>
                      <a:pt x="10" y="56"/>
                      <a:pt x="10" y="56"/>
                    </a:cubicBezTo>
                    <a:cubicBezTo>
                      <a:pt x="8" y="56"/>
                      <a:pt x="7" y="56"/>
                      <a:pt x="7" y="56"/>
                    </a:cubicBezTo>
                    <a:cubicBezTo>
                      <a:pt x="7" y="57"/>
                      <a:pt x="8" y="58"/>
                      <a:pt x="8" y="59"/>
                    </a:cubicBezTo>
                    <a:cubicBezTo>
                      <a:pt x="9" y="60"/>
                      <a:pt x="9" y="61"/>
                      <a:pt x="10" y="62"/>
                    </a:cubicBezTo>
                    <a:cubicBezTo>
                      <a:pt x="10" y="63"/>
                      <a:pt x="9" y="64"/>
                      <a:pt x="9" y="64"/>
                    </a:cubicBezTo>
                    <a:cubicBezTo>
                      <a:pt x="9" y="64"/>
                      <a:pt x="8" y="65"/>
                      <a:pt x="7" y="65"/>
                    </a:cubicBezTo>
                    <a:cubicBezTo>
                      <a:pt x="7" y="65"/>
                      <a:pt x="6" y="65"/>
                      <a:pt x="6" y="65"/>
                    </a:cubicBezTo>
                    <a:cubicBezTo>
                      <a:pt x="5" y="66"/>
                      <a:pt x="5" y="66"/>
                      <a:pt x="4" y="67"/>
                    </a:cubicBezTo>
                    <a:cubicBezTo>
                      <a:pt x="5" y="67"/>
                      <a:pt x="6" y="67"/>
                      <a:pt x="7" y="67"/>
                    </a:cubicBezTo>
                    <a:cubicBezTo>
                      <a:pt x="7" y="68"/>
                      <a:pt x="7" y="69"/>
                      <a:pt x="8" y="70"/>
                    </a:cubicBezTo>
                    <a:cubicBezTo>
                      <a:pt x="8" y="71"/>
                      <a:pt x="9" y="71"/>
                      <a:pt x="9" y="72"/>
                    </a:cubicBezTo>
                    <a:cubicBezTo>
                      <a:pt x="11" y="70"/>
                      <a:pt x="13" y="70"/>
                      <a:pt x="14" y="70"/>
                    </a:cubicBezTo>
                    <a:cubicBezTo>
                      <a:pt x="14" y="72"/>
                      <a:pt x="14" y="75"/>
                      <a:pt x="14" y="79"/>
                    </a:cubicBezTo>
                    <a:cubicBezTo>
                      <a:pt x="14" y="79"/>
                      <a:pt x="14" y="79"/>
                      <a:pt x="14" y="79"/>
                    </a:cubicBezTo>
                    <a:cubicBezTo>
                      <a:pt x="14" y="79"/>
                      <a:pt x="14" y="79"/>
                      <a:pt x="14" y="79"/>
                    </a:cubicBezTo>
                    <a:cubicBezTo>
                      <a:pt x="13" y="79"/>
                      <a:pt x="13" y="79"/>
                      <a:pt x="13" y="79"/>
                    </a:cubicBezTo>
                    <a:cubicBezTo>
                      <a:pt x="13" y="79"/>
                      <a:pt x="13" y="80"/>
                      <a:pt x="13" y="80"/>
                    </a:cubicBezTo>
                    <a:cubicBezTo>
                      <a:pt x="14" y="81"/>
                      <a:pt x="14" y="81"/>
                      <a:pt x="14" y="81"/>
                    </a:cubicBezTo>
                    <a:cubicBezTo>
                      <a:pt x="14" y="80"/>
                      <a:pt x="14" y="80"/>
                      <a:pt x="14" y="80"/>
                    </a:cubicBezTo>
                    <a:cubicBezTo>
                      <a:pt x="14" y="80"/>
                      <a:pt x="15" y="81"/>
                      <a:pt x="15" y="81"/>
                    </a:cubicBezTo>
                    <a:cubicBezTo>
                      <a:pt x="15" y="82"/>
                      <a:pt x="15" y="82"/>
                      <a:pt x="15" y="83"/>
                    </a:cubicBezTo>
                    <a:cubicBezTo>
                      <a:pt x="14" y="84"/>
                      <a:pt x="14" y="85"/>
                      <a:pt x="14" y="85"/>
                    </a:cubicBezTo>
                    <a:cubicBezTo>
                      <a:pt x="15" y="85"/>
                      <a:pt x="15" y="86"/>
                      <a:pt x="16" y="85"/>
                    </a:cubicBezTo>
                    <a:cubicBezTo>
                      <a:pt x="16" y="85"/>
                      <a:pt x="17" y="86"/>
                      <a:pt x="17" y="86"/>
                    </a:cubicBezTo>
                    <a:cubicBezTo>
                      <a:pt x="19" y="89"/>
                      <a:pt x="17" y="92"/>
                      <a:pt x="11" y="97"/>
                    </a:cubicBezTo>
                    <a:cubicBezTo>
                      <a:pt x="4" y="104"/>
                      <a:pt x="1" y="107"/>
                      <a:pt x="1" y="107"/>
                    </a:cubicBezTo>
                    <a:cubicBezTo>
                      <a:pt x="0" y="110"/>
                      <a:pt x="0" y="112"/>
                      <a:pt x="1" y="115"/>
                    </a:cubicBezTo>
                    <a:cubicBezTo>
                      <a:pt x="2" y="115"/>
                      <a:pt x="2" y="115"/>
                      <a:pt x="2" y="115"/>
                    </a:cubicBezTo>
                    <a:cubicBezTo>
                      <a:pt x="3" y="115"/>
                      <a:pt x="3" y="115"/>
                      <a:pt x="4" y="115"/>
                    </a:cubicBezTo>
                    <a:cubicBezTo>
                      <a:pt x="4" y="115"/>
                      <a:pt x="4" y="116"/>
                      <a:pt x="4" y="116"/>
                    </a:cubicBezTo>
                    <a:cubicBezTo>
                      <a:pt x="3" y="116"/>
                      <a:pt x="3" y="117"/>
                      <a:pt x="3" y="117"/>
                    </a:cubicBezTo>
                    <a:cubicBezTo>
                      <a:pt x="3" y="117"/>
                      <a:pt x="3" y="118"/>
                      <a:pt x="4" y="118"/>
                    </a:cubicBezTo>
                    <a:cubicBezTo>
                      <a:pt x="4" y="117"/>
                      <a:pt x="4" y="118"/>
                      <a:pt x="5" y="118"/>
                    </a:cubicBezTo>
                    <a:cubicBezTo>
                      <a:pt x="5" y="119"/>
                      <a:pt x="5" y="119"/>
                      <a:pt x="5" y="119"/>
                    </a:cubicBezTo>
                    <a:cubicBezTo>
                      <a:pt x="4" y="120"/>
                      <a:pt x="4" y="120"/>
                      <a:pt x="4" y="121"/>
                    </a:cubicBezTo>
                    <a:cubicBezTo>
                      <a:pt x="5" y="123"/>
                      <a:pt x="7" y="124"/>
                      <a:pt x="9" y="125"/>
                    </a:cubicBezTo>
                    <a:cubicBezTo>
                      <a:pt x="10" y="125"/>
                      <a:pt x="10" y="125"/>
                      <a:pt x="10" y="125"/>
                    </a:cubicBezTo>
                    <a:cubicBezTo>
                      <a:pt x="14" y="122"/>
                      <a:pt x="16" y="121"/>
                      <a:pt x="17" y="121"/>
                    </a:cubicBezTo>
                    <a:cubicBezTo>
                      <a:pt x="17" y="119"/>
                      <a:pt x="19" y="116"/>
                      <a:pt x="24" y="111"/>
                    </a:cubicBezTo>
                    <a:cubicBezTo>
                      <a:pt x="27" y="108"/>
                      <a:pt x="31" y="104"/>
                      <a:pt x="34" y="101"/>
                    </a:cubicBezTo>
                    <a:cubicBezTo>
                      <a:pt x="33" y="100"/>
                      <a:pt x="34" y="101"/>
                      <a:pt x="35" y="101"/>
                    </a:cubicBezTo>
                    <a:moveTo>
                      <a:pt x="83" y="18"/>
                    </a:moveTo>
                    <a:cubicBezTo>
                      <a:pt x="83" y="17"/>
                      <a:pt x="83" y="17"/>
                      <a:pt x="83" y="17"/>
                    </a:cubicBezTo>
                    <a:cubicBezTo>
                      <a:pt x="86" y="18"/>
                      <a:pt x="86" y="18"/>
                      <a:pt x="86" y="18"/>
                    </a:cubicBezTo>
                    <a:cubicBezTo>
                      <a:pt x="86" y="20"/>
                      <a:pt x="84" y="19"/>
                      <a:pt x="83" y="18"/>
                    </a:cubicBezTo>
                    <a:moveTo>
                      <a:pt x="86" y="24"/>
                    </a:moveTo>
                    <a:cubicBezTo>
                      <a:pt x="86" y="23"/>
                      <a:pt x="87" y="23"/>
                      <a:pt x="88" y="24"/>
                    </a:cubicBezTo>
                    <a:cubicBezTo>
                      <a:pt x="87" y="24"/>
                      <a:pt x="87" y="24"/>
                      <a:pt x="86" y="24"/>
                    </a:cubicBezTo>
                    <a:moveTo>
                      <a:pt x="42" y="72"/>
                    </a:moveTo>
                    <a:cubicBezTo>
                      <a:pt x="42" y="71"/>
                      <a:pt x="43" y="71"/>
                      <a:pt x="44" y="71"/>
                    </a:cubicBezTo>
                    <a:cubicBezTo>
                      <a:pt x="45" y="73"/>
                      <a:pt x="43" y="73"/>
                      <a:pt x="45" y="74"/>
                    </a:cubicBezTo>
                    <a:cubicBezTo>
                      <a:pt x="44" y="75"/>
                      <a:pt x="43" y="76"/>
                      <a:pt x="42" y="75"/>
                    </a:cubicBezTo>
                    <a:cubicBezTo>
                      <a:pt x="44" y="75"/>
                      <a:pt x="43" y="72"/>
                      <a:pt x="42" y="72"/>
                    </a:cubicBezTo>
                    <a:moveTo>
                      <a:pt x="48" y="85"/>
                    </a:moveTo>
                    <a:cubicBezTo>
                      <a:pt x="46" y="85"/>
                      <a:pt x="46" y="85"/>
                      <a:pt x="46" y="85"/>
                    </a:cubicBezTo>
                    <a:cubicBezTo>
                      <a:pt x="47" y="84"/>
                      <a:pt x="47" y="84"/>
                      <a:pt x="47" y="84"/>
                    </a:cubicBezTo>
                    <a:cubicBezTo>
                      <a:pt x="48" y="84"/>
                      <a:pt x="48" y="84"/>
                      <a:pt x="48" y="84"/>
                    </a:cubicBezTo>
                    <a:lnTo>
                      <a:pt x="48" y="85"/>
                    </a:lnTo>
                    <a:close/>
                    <a:moveTo>
                      <a:pt x="52" y="83"/>
                    </a:moveTo>
                    <a:cubicBezTo>
                      <a:pt x="52" y="83"/>
                      <a:pt x="52" y="82"/>
                      <a:pt x="52" y="82"/>
                    </a:cubicBezTo>
                    <a:cubicBezTo>
                      <a:pt x="53" y="81"/>
                      <a:pt x="52" y="83"/>
                      <a:pt x="52" y="83"/>
                    </a:cubicBezTo>
                    <a:moveTo>
                      <a:pt x="52" y="80"/>
                    </a:moveTo>
                    <a:cubicBezTo>
                      <a:pt x="51" y="82"/>
                      <a:pt x="52" y="84"/>
                      <a:pt x="49" y="85"/>
                    </a:cubicBezTo>
                    <a:cubicBezTo>
                      <a:pt x="49" y="83"/>
                      <a:pt x="45" y="82"/>
                      <a:pt x="47" y="81"/>
                    </a:cubicBezTo>
                    <a:cubicBezTo>
                      <a:pt x="46" y="80"/>
                      <a:pt x="46" y="81"/>
                      <a:pt x="44" y="80"/>
                    </a:cubicBezTo>
                    <a:cubicBezTo>
                      <a:pt x="43" y="82"/>
                      <a:pt x="45" y="83"/>
                      <a:pt x="44" y="84"/>
                    </a:cubicBezTo>
                    <a:cubicBezTo>
                      <a:pt x="41" y="82"/>
                      <a:pt x="46" y="79"/>
                      <a:pt x="42" y="78"/>
                    </a:cubicBezTo>
                    <a:cubicBezTo>
                      <a:pt x="43" y="78"/>
                      <a:pt x="44" y="77"/>
                      <a:pt x="46" y="78"/>
                    </a:cubicBezTo>
                    <a:cubicBezTo>
                      <a:pt x="46" y="79"/>
                      <a:pt x="48" y="79"/>
                      <a:pt x="47" y="80"/>
                    </a:cubicBezTo>
                    <a:cubicBezTo>
                      <a:pt x="47" y="80"/>
                      <a:pt x="48" y="79"/>
                      <a:pt x="49" y="80"/>
                    </a:cubicBezTo>
                    <a:cubicBezTo>
                      <a:pt x="48" y="78"/>
                      <a:pt x="49" y="78"/>
                      <a:pt x="48" y="77"/>
                    </a:cubicBezTo>
                    <a:cubicBezTo>
                      <a:pt x="49" y="77"/>
                      <a:pt x="50" y="76"/>
                      <a:pt x="51" y="76"/>
                    </a:cubicBezTo>
                    <a:cubicBezTo>
                      <a:pt x="52" y="75"/>
                      <a:pt x="50" y="75"/>
                      <a:pt x="51" y="74"/>
                    </a:cubicBezTo>
                    <a:cubicBezTo>
                      <a:pt x="52" y="74"/>
                      <a:pt x="52" y="74"/>
                      <a:pt x="53" y="74"/>
                    </a:cubicBezTo>
                    <a:cubicBezTo>
                      <a:pt x="54" y="76"/>
                      <a:pt x="54" y="78"/>
                      <a:pt x="54" y="80"/>
                    </a:cubicBezTo>
                    <a:cubicBezTo>
                      <a:pt x="53" y="80"/>
                      <a:pt x="52" y="80"/>
                      <a:pt x="52" y="80"/>
                    </a:cubicBezTo>
                    <a:moveTo>
                      <a:pt x="49" y="71"/>
                    </a:moveTo>
                    <a:cubicBezTo>
                      <a:pt x="48" y="72"/>
                      <a:pt x="48" y="71"/>
                      <a:pt x="47" y="72"/>
                    </a:cubicBezTo>
                    <a:cubicBezTo>
                      <a:pt x="46" y="72"/>
                      <a:pt x="47" y="70"/>
                      <a:pt x="46" y="70"/>
                    </a:cubicBezTo>
                    <a:cubicBezTo>
                      <a:pt x="48" y="68"/>
                      <a:pt x="48" y="71"/>
                      <a:pt x="49" y="71"/>
                    </a:cubicBezTo>
                    <a:moveTo>
                      <a:pt x="48" y="69"/>
                    </a:moveTo>
                    <a:cubicBezTo>
                      <a:pt x="49" y="68"/>
                      <a:pt x="49" y="68"/>
                      <a:pt x="49" y="68"/>
                    </a:cubicBezTo>
                    <a:cubicBezTo>
                      <a:pt x="50" y="68"/>
                      <a:pt x="50" y="68"/>
                      <a:pt x="50" y="68"/>
                    </a:cubicBezTo>
                    <a:cubicBezTo>
                      <a:pt x="50" y="70"/>
                      <a:pt x="50" y="70"/>
                      <a:pt x="50" y="70"/>
                    </a:cubicBezTo>
                    <a:lnTo>
                      <a:pt x="48" y="69"/>
                    </a:lnTo>
                    <a:close/>
                    <a:moveTo>
                      <a:pt x="55" y="74"/>
                    </a:moveTo>
                    <a:cubicBezTo>
                      <a:pt x="55" y="74"/>
                      <a:pt x="54" y="73"/>
                      <a:pt x="55" y="72"/>
                    </a:cubicBezTo>
                    <a:cubicBezTo>
                      <a:pt x="56" y="73"/>
                      <a:pt x="55" y="73"/>
                      <a:pt x="55" y="74"/>
                    </a:cubicBezTo>
                    <a:moveTo>
                      <a:pt x="61" y="64"/>
                    </a:moveTo>
                    <a:cubicBezTo>
                      <a:pt x="62" y="63"/>
                      <a:pt x="63" y="65"/>
                      <a:pt x="64" y="66"/>
                    </a:cubicBezTo>
                    <a:cubicBezTo>
                      <a:pt x="64" y="67"/>
                      <a:pt x="60" y="65"/>
                      <a:pt x="61" y="64"/>
                    </a:cubicBezTo>
                    <a:moveTo>
                      <a:pt x="67" y="58"/>
                    </a:moveTo>
                    <a:cubicBezTo>
                      <a:pt x="67" y="58"/>
                      <a:pt x="67" y="58"/>
                      <a:pt x="68" y="59"/>
                    </a:cubicBezTo>
                    <a:cubicBezTo>
                      <a:pt x="67" y="59"/>
                      <a:pt x="66" y="59"/>
                      <a:pt x="67" y="58"/>
                    </a:cubicBezTo>
                    <a:moveTo>
                      <a:pt x="69" y="49"/>
                    </a:moveTo>
                    <a:cubicBezTo>
                      <a:pt x="68" y="49"/>
                      <a:pt x="68" y="49"/>
                      <a:pt x="67" y="49"/>
                    </a:cubicBezTo>
                    <a:cubicBezTo>
                      <a:pt x="67" y="49"/>
                      <a:pt x="67" y="49"/>
                      <a:pt x="68" y="49"/>
                    </a:cubicBezTo>
                    <a:cubicBezTo>
                      <a:pt x="68" y="48"/>
                      <a:pt x="67" y="48"/>
                      <a:pt x="67" y="48"/>
                    </a:cubicBezTo>
                    <a:cubicBezTo>
                      <a:pt x="67" y="46"/>
                      <a:pt x="70" y="48"/>
                      <a:pt x="69" y="49"/>
                    </a:cubicBezTo>
                    <a:moveTo>
                      <a:pt x="68" y="44"/>
                    </a:moveTo>
                    <a:cubicBezTo>
                      <a:pt x="69" y="44"/>
                      <a:pt x="74" y="44"/>
                      <a:pt x="73" y="47"/>
                    </a:cubicBezTo>
                    <a:cubicBezTo>
                      <a:pt x="70" y="47"/>
                      <a:pt x="70" y="46"/>
                      <a:pt x="68" y="46"/>
                    </a:cubicBezTo>
                    <a:cubicBezTo>
                      <a:pt x="68" y="45"/>
                      <a:pt x="69" y="44"/>
                      <a:pt x="68" y="44"/>
                    </a:cubicBezTo>
                    <a:moveTo>
                      <a:pt x="71" y="51"/>
                    </a:moveTo>
                    <a:cubicBezTo>
                      <a:pt x="71" y="49"/>
                      <a:pt x="72" y="50"/>
                      <a:pt x="73" y="50"/>
                    </a:cubicBezTo>
                    <a:cubicBezTo>
                      <a:pt x="72" y="50"/>
                      <a:pt x="72" y="51"/>
                      <a:pt x="71" y="51"/>
                    </a:cubicBezTo>
                    <a:moveTo>
                      <a:pt x="72" y="54"/>
                    </a:moveTo>
                    <a:cubicBezTo>
                      <a:pt x="72" y="53"/>
                      <a:pt x="73" y="53"/>
                      <a:pt x="74" y="53"/>
                    </a:cubicBezTo>
                    <a:cubicBezTo>
                      <a:pt x="74" y="54"/>
                      <a:pt x="73" y="54"/>
                      <a:pt x="72" y="53"/>
                    </a:cubicBezTo>
                    <a:cubicBezTo>
                      <a:pt x="72" y="54"/>
                      <a:pt x="73" y="54"/>
                      <a:pt x="74" y="54"/>
                    </a:cubicBezTo>
                    <a:cubicBezTo>
                      <a:pt x="73" y="56"/>
                      <a:pt x="72" y="55"/>
                      <a:pt x="72" y="54"/>
                    </a:cubicBezTo>
                    <a:moveTo>
                      <a:pt x="73" y="58"/>
                    </a:moveTo>
                    <a:cubicBezTo>
                      <a:pt x="73" y="58"/>
                      <a:pt x="73" y="58"/>
                      <a:pt x="73" y="58"/>
                    </a:cubicBezTo>
                    <a:cubicBezTo>
                      <a:pt x="74" y="56"/>
                      <a:pt x="74" y="58"/>
                      <a:pt x="73" y="58"/>
                    </a:cubicBezTo>
                    <a:moveTo>
                      <a:pt x="83" y="46"/>
                    </a:moveTo>
                    <a:cubicBezTo>
                      <a:pt x="82" y="47"/>
                      <a:pt x="82" y="46"/>
                      <a:pt x="83" y="44"/>
                    </a:cubicBezTo>
                    <a:cubicBezTo>
                      <a:pt x="84" y="43"/>
                      <a:pt x="83" y="46"/>
                      <a:pt x="83" y="46"/>
                    </a:cubicBezTo>
                    <a:moveTo>
                      <a:pt x="96" y="16"/>
                    </a:moveTo>
                    <a:cubicBezTo>
                      <a:pt x="95" y="16"/>
                      <a:pt x="95" y="15"/>
                      <a:pt x="95" y="15"/>
                    </a:cubicBezTo>
                    <a:cubicBezTo>
                      <a:pt x="95" y="15"/>
                      <a:pt x="96" y="14"/>
                      <a:pt x="96" y="16"/>
                    </a:cubicBezTo>
                    <a:moveTo>
                      <a:pt x="93" y="26"/>
                    </a:moveTo>
                    <a:cubicBezTo>
                      <a:pt x="92" y="26"/>
                      <a:pt x="92" y="27"/>
                      <a:pt x="91" y="27"/>
                    </a:cubicBezTo>
                    <a:cubicBezTo>
                      <a:pt x="91" y="25"/>
                      <a:pt x="92" y="25"/>
                      <a:pt x="93" y="26"/>
                    </a:cubicBezTo>
                    <a:moveTo>
                      <a:pt x="88" y="36"/>
                    </a:moveTo>
                    <a:cubicBezTo>
                      <a:pt x="89" y="37"/>
                      <a:pt x="87" y="37"/>
                      <a:pt x="86" y="36"/>
                    </a:cubicBezTo>
                    <a:cubicBezTo>
                      <a:pt x="86" y="35"/>
                      <a:pt x="88" y="37"/>
                      <a:pt x="88" y="36"/>
                    </a:cubicBezTo>
                    <a:moveTo>
                      <a:pt x="85" y="41"/>
                    </a:moveTo>
                    <a:cubicBezTo>
                      <a:pt x="85" y="40"/>
                      <a:pt x="85" y="39"/>
                      <a:pt x="85" y="39"/>
                    </a:cubicBezTo>
                    <a:cubicBezTo>
                      <a:pt x="84" y="37"/>
                      <a:pt x="86" y="39"/>
                      <a:pt x="87" y="40"/>
                    </a:cubicBezTo>
                    <a:cubicBezTo>
                      <a:pt x="87" y="41"/>
                      <a:pt x="85" y="40"/>
                      <a:pt x="85" y="41"/>
                    </a:cubicBezTo>
                    <a:cubicBezTo>
                      <a:pt x="85" y="44"/>
                      <a:pt x="87" y="41"/>
                      <a:pt x="87" y="43"/>
                    </a:cubicBezTo>
                    <a:cubicBezTo>
                      <a:pt x="88" y="43"/>
                      <a:pt x="90" y="41"/>
                      <a:pt x="91" y="43"/>
                    </a:cubicBezTo>
                    <a:cubicBezTo>
                      <a:pt x="91" y="45"/>
                      <a:pt x="90" y="43"/>
                      <a:pt x="90" y="43"/>
                    </a:cubicBezTo>
                    <a:cubicBezTo>
                      <a:pt x="89" y="45"/>
                      <a:pt x="86" y="43"/>
                      <a:pt x="85" y="45"/>
                    </a:cubicBezTo>
                    <a:cubicBezTo>
                      <a:pt x="84" y="44"/>
                      <a:pt x="83" y="43"/>
                      <a:pt x="82" y="42"/>
                    </a:cubicBezTo>
                    <a:cubicBezTo>
                      <a:pt x="83" y="41"/>
                      <a:pt x="83" y="41"/>
                      <a:pt x="85" y="41"/>
                    </a:cubicBezTo>
                    <a:moveTo>
                      <a:pt x="83" y="49"/>
                    </a:moveTo>
                    <a:cubicBezTo>
                      <a:pt x="82" y="50"/>
                      <a:pt x="80" y="50"/>
                      <a:pt x="80" y="51"/>
                    </a:cubicBezTo>
                    <a:cubicBezTo>
                      <a:pt x="80" y="51"/>
                      <a:pt x="81" y="51"/>
                      <a:pt x="81" y="52"/>
                    </a:cubicBezTo>
                    <a:cubicBezTo>
                      <a:pt x="81" y="52"/>
                      <a:pt x="80" y="52"/>
                      <a:pt x="80" y="53"/>
                    </a:cubicBezTo>
                    <a:cubicBezTo>
                      <a:pt x="78" y="53"/>
                      <a:pt x="78" y="53"/>
                      <a:pt x="78" y="53"/>
                    </a:cubicBezTo>
                    <a:cubicBezTo>
                      <a:pt x="79" y="54"/>
                      <a:pt x="77" y="54"/>
                      <a:pt x="77" y="56"/>
                    </a:cubicBezTo>
                    <a:cubicBezTo>
                      <a:pt x="76" y="57"/>
                      <a:pt x="77" y="53"/>
                      <a:pt x="75" y="55"/>
                    </a:cubicBezTo>
                    <a:cubicBezTo>
                      <a:pt x="74" y="54"/>
                      <a:pt x="76" y="53"/>
                      <a:pt x="74" y="52"/>
                    </a:cubicBezTo>
                    <a:cubicBezTo>
                      <a:pt x="76" y="51"/>
                      <a:pt x="79" y="52"/>
                      <a:pt x="80" y="49"/>
                    </a:cubicBezTo>
                    <a:cubicBezTo>
                      <a:pt x="75" y="48"/>
                      <a:pt x="82" y="47"/>
                      <a:pt x="81" y="45"/>
                    </a:cubicBezTo>
                    <a:cubicBezTo>
                      <a:pt x="83" y="46"/>
                      <a:pt x="79" y="48"/>
                      <a:pt x="83" y="49"/>
                    </a:cubicBezTo>
                    <a:moveTo>
                      <a:pt x="77" y="40"/>
                    </a:moveTo>
                    <a:cubicBezTo>
                      <a:pt x="80" y="40"/>
                      <a:pt x="78" y="42"/>
                      <a:pt x="80" y="42"/>
                    </a:cubicBezTo>
                    <a:cubicBezTo>
                      <a:pt x="78" y="44"/>
                      <a:pt x="76" y="42"/>
                      <a:pt x="77" y="40"/>
                    </a:cubicBezTo>
                    <a:moveTo>
                      <a:pt x="80" y="26"/>
                    </a:moveTo>
                    <a:cubicBezTo>
                      <a:pt x="81" y="27"/>
                      <a:pt x="81" y="29"/>
                      <a:pt x="79" y="28"/>
                    </a:cubicBezTo>
                    <a:lnTo>
                      <a:pt x="80" y="26"/>
                    </a:lnTo>
                    <a:close/>
                    <a:moveTo>
                      <a:pt x="79" y="35"/>
                    </a:moveTo>
                    <a:cubicBezTo>
                      <a:pt x="79" y="35"/>
                      <a:pt x="78" y="34"/>
                      <a:pt x="77" y="35"/>
                    </a:cubicBezTo>
                    <a:cubicBezTo>
                      <a:pt x="76" y="34"/>
                      <a:pt x="78" y="34"/>
                      <a:pt x="79" y="35"/>
                    </a:cubicBezTo>
                    <a:moveTo>
                      <a:pt x="76" y="36"/>
                    </a:moveTo>
                    <a:cubicBezTo>
                      <a:pt x="76" y="37"/>
                      <a:pt x="76" y="37"/>
                      <a:pt x="75" y="37"/>
                    </a:cubicBezTo>
                    <a:cubicBezTo>
                      <a:pt x="75" y="36"/>
                      <a:pt x="76" y="36"/>
                      <a:pt x="76" y="36"/>
                    </a:cubicBezTo>
                    <a:moveTo>
                      <a:pt x="75" y="40"/>
                    </a:moveTo>
                    <a:cubicBezTo>
                      <a:pt x="76" y="42"/>
                      <a:pt x="71" y="40"/>
                      <a:pt x="71" y="39"/>
                    </a:cubicBezTo>
                    <a:cubicBezTo>
                      <a:pt x="72" y="38"/>
                      <a:pt x="74" y="42"/>
                      <a:pt x="75" y="40"/>
                    </a:cubicBezTo>
                    <a:moveTo>
                      <a:pt x="71" y="22"/>
                    </a:moveTo>
                    <a:cubicBezTo>
                      <a:pt x="72" y="22"/>
                      <a:pt x="73" y="23"/>
                      <a:pt x="73" y="23"/>
                    </a:cubicBezTo>
                    <a:cubicBezTo>
                      <a:pt x="73" y="24"/>
                      <a:pt x="72" y="24"/>
                      <a:pt x="73" y="25"/>
                    </a:cubicBezTo>
                    <a:cubicBezTo>
                      <a:pt x="73" y="25"/>
                      <a:pt x="71" y="25"/>
                      <a:pt x="71" y="25"/>
                    </a:cubicBezTo>
                    <a:lnTo>
                      <a:pt x="71" y="22"/>
                    </a:lnTo>
                    <a:close/>
                    <a:moveTo>
                      <a:pt x="70" y="28"/>
                    </a:moveTo>
                    <a:cubicBezTo>
                      <a:pt x="69" y="29"/>
                      <a:pt x="67" y="28"/>
                      <a:pt x="64" y="27"/>
                    </a:cubicBezTo>
                    <a:cubicBezTo>
                      <a:pt x="65" y="26"/>
                      <a:pt x="68" y="28"/>
                      <a:pt x="70" y="28"/>
                    </a:cubicBezTo>
                    <a:moveTo>
                      <a:pt x="60" y="19"/>
                    </a:moveTo>
                    <a:cubicBezTo>
                      <a:pt x="62" y="19"/>
                      <a:pt x="60" y="21"/>
                      <a:pt x="61" y="21"/>
                    </a:cubicBezTo>
                    <a:cubicBezTo>
                      <a:pt x="61" y="22"/>
                      <a:pt x="59" y="20"/>
                      <a:pt x="60" y="19"/>
                    </a:cubicBezTo>
                    <a:moveTo>
                      <a:pt x="59" y="20"/>
                    </a:moveTo>
                    <a:cubicBezTo>
                      <a:pt x="59" y="21"/>
                      <a:pt x="58" y="20"/>
                      <a:pt x="58" y="20"/>
                    </a:cubicBezTo>
                    <a:cubicBezTo>
                      <a:pt x="58" y="20"/>
                      <a:pt x="58" y="20"/>
                      <a:pt x="59" y="20"/>
                    </a:cubicBezTo>
                    <a:moveTo>
                      <a:pt x="47" y="34"/>
                    </a:moveTo>
                    <a:cubicBezTo>
                      <a:pt x="47" y="35"/>
                      <a:pt x="47" y="34"/>
                      <a:pt x="46" y="34"/>
                    </a:cubicBezTo>
                    <a:cubicBezTo>
                      <a:pt x="47" y="33"/>
                      <a:pt x="48" y="34"/>
                      <a:pt x="47" y="34"/>
                    </a:cubicBezTo>
                    <a:moveTo>
                      <a:pt x="45" y="33"/>
                    </a:moveTo>
                    <a:cubicBezTo>
                      <a:pt x="45" y="34"/>
                      <a:pt x="44" y="33"/>
                      <a:pt x="44" y="33"/>
                    </a:cubicBezTo>
                    <a:cubicBezTo>
                      <a:pt x="44" y="33"/>
                      <a:pt x="45" y="33"/>
                      <a:pt x="45" y="33"/>
                    </a:cubicBezTo>
                    <a:moveTo>
                      <a:pt x="42" y="33"/>
                    </a:moveTo>
                    <a:cubicBezTo>
                      <a:pt x="43" y="33"/>
                      <a:pt x="41" y="34"/>
                      <a:pt x="41" y="34"/>
                    </a:cubicBezTo>
                    <a:cubicBezTo>
                      <a:pt x="41" y="34"/>
                      <a:pt x="41" y="33"/>
                      <a:pt x="42" y="33"/>
                    </a:cubicBezTo>
                    <a:moveTo>
                      <a:pt x="46" y="36"/>
                    </a:moveTo>
                    <a:cubicBezTo>
                      <a:pt x="45" y="36"/>
                      <a:pt x="44" y="36"/>
                      <a:pt x="44" y="38"/>
                    </a:cubicBezTo>
                    <a:cubicBezTo>
                      <a:pt x="43" y="37"/>
                      <a:pt x="43" y="38"/>
                      <a:pt x="40" y="37"/>
                    </a:cubicBezTo>
                    <a:cubicBezTo>
                      <a:pt x="41" y="34"/>
                      <a:pt x="44" y="36"/>
                      <a:pt x="46" y="36"/>
                    </a:cubicBezTo>
                    <a:moveTo>
                      <a:pt x="32" y="37"/>
                    </a:moveTo>
                    <a:cubicBezTo>
                      <a:pt x="33" y="37"/>
                      <a:pt x="33" y="38"/>
                      <a:pt x="33" y="39"/>
                    </a:cubicBezTo>
                    <a:cubicBezTo>
                      <a:pt x="31" y="38"/>
                      <a:pt x="31" y="38"/>
                      <a:pt x="31" y="38"/>
                    </a:cubicBezTo>
                    <a:lnTo>
                      <a:pt x="32" y="37"/>
                    </a:lnTo>
                    <a:close/>
                    <a:moveTo>
                      <a:pt x="30" y="44"/>
                    </a:moveTo>
                    <a:cubicBezTo>
                      <a:pt x="29" y="46"/>
                      <a:pt x="29" y="46"/>
                      <a:pt x="29" y="46"/>
                    </a:cubicBezTo>
                    <a:cubicBezTo>
                      <a:pt x="27" y="45"/>
                      <a:pt x="27" y="45"/>
                      <a:pt x="27" y="45"/>
                    </a:cubicBezTo>
                    <a:cubicBezTo>
                      <a:pt x="26" y="45"/>
                      <a:pt x="28" y="43"/>
                      <a:pt x="26" y="42"/>
                    </a:cubicBezTo>
                    <a:cubicBezTo>
                      <a:pt x="27" y="41"/>
                      <a:pt x="29" y="42"/>
                      <a:pt x="30" y="43"/>
                    </a:cubicBezTo>
                    <a:cubicBezTo>
                      <a:pt x="29" y="43"/>
                      <a:pt x="28" y="43"/>
                      <a:pt x="28" y="42"/>
                    </a:cubicBezTo>
                    <a:cubicBezTo>
                      <a:pt x="27" y="44"/>
                      <a:pt x="29" y="44"/>
                      <a:pt x="30" y="44"/>
                    </a:cubicBezTo>
                    <a:moveTo>
                      <a:pt x="28" y="36"/>
                    </a:moveTo>
                    <a:cubicBezTo>
                      <a:pt x="28" y="36"/>
                      <a:pt x="27" y="36"/>
                      <a:pt x="27" y="36"/>
                    </a:cubicBezTo>
                    <a:cubicBezTo>
                      <a:pt x="27" y="35"/>
                      <a:pt x="27" y="36"/>
                      <a:pt x="28" y="36"/>
                    </a:cubicBezTo>
                    <a:moveTo>
                      <a:pt x="28" y="37"/>
                    </a:moveTo>
                    <a:cubicBezTo>
                      <a:pt x="28" y="37"/>
                      <a:pt x="28" y="38"/>
                      <a:pt x="28" y="38"/>
                    </a:cubicBezTo>
                    <a:cubicBezTo>
                      <a:pt x="29" y="38"/>
                      <a:pt x="29" y="38"/>
                      <a:pt x="29" y="38"/>
                    </a:cubicBezTo>
                    <a:cubicBezTo>
                      <a:pt x="29" y="38"/>
                      <a:pt x="29" y="38"/>
                      <a:pt x="28" y="38"/>
                    </a:cubicBezTo>
                    <a:cubicBezTo>
                      <a:pt x="28" y="39"/>
                      <a:pt x="28" y="39"/>
                      <a:pt x="28" y="39"/>
                    </a:cubicBezTo>
                    <a:cubicBezTo>
                      <a:pt x="26" y="38"/>
                      <a:pt x="25" y="37"/>
                      <a:pt x="24" y="37"/>
                    </a:cubicBezTo>
                    <a:cubicBezTo>
                      <a:pt x="26" y="37"/>
                      <a:pt x="27" y="37"/>
                      <a:pt x="28" y="37"/>
                    </a:cubicBezTo>
                    <a:moveTo>
                      <a:pt x="23" y="43"/>
                    </a:moveTo>
                    <a:cubicBezTo>
                      <a:pt x="22" y="42"/>
                      <a:pt x="21" y="41"/>
                      <a:pt x="21" y="40"/>
                    </a:cubicBezTo>
                    <a:cubicBezTo>
                      <a:pt x="22" y="41"/>
                      <a:pt x="25" y="40"/>
                      <a:pt x="23" y="43"/>
                    </a:cubicBezTo>
                    <a:moveTo>
                      <a:pt x="16" y="49"/>
                    </a:moveTo>
                    <a:cubicBezTo>
                      <a:pt x="19" y="50"/>
                      <a:pt x="19" y="50"/>
                      <a:pt x="19" y="50"/>
                    </a:cubicBezTo>
                    <a:cubicBezTo>
                      <a:pt x="19" y="51"/>
                      <a:pt x="19" y="51"/>
                      <a:pt x="19" y="51"/>
                    </a:cubicBezTo>
                    <a:cubicBezTo>
                      <a:pt x="16" y="51"/>
                      <a:pt x="16" y="51"/>
                      <a:pt x="16" y="51"/>
                    </a:cubicBezTo>
                    <a:lnTo>
                      <a:pt x="16" y="49"/>
                    </a:lnTo>
                    <a:close/>
                    <a:moveTo>
                      <a:pt x="15" y="77"/>
                    </a:moveTo>
                    <a:cubicBezTo>
                      <a:pt x="15" y="76"/>
                      <a:pt x="15" y="76"/>
                      <a:pt x="15" y="76"/>
                    </a:cubicBezTo>
                    <a:cubicBezTo>
                      <a:pt x="16" y="74"/>
                      <a:pt x="16" y="74"/>
                      <a:pt x="16" y="74"/>
                    </a:cubicBezTo>
                    <a:cubicBezTo>
                      <a:pt x="17" y="75"/>
                      <a:pt x="17" y="75"/>
                      <a:pt x="17" y="75"/>
                    </a:cubicBezTo>
                    <a:lnTo>
                      <a:pt x="15" y="77"/>
                    </a:lnTo>
                    <a:close/>
                    <a:moveTo>
                      <a:pt x="20" y="85"/>
                    </a:moveTo>
                    <a:cubicBezTo>
                      <a:pt x="19" y="84"/>
                      <a:pt x="19" y="84"/>
                      <a:pt x="19" y="84"/>
                    </a:cubicBezTo>
                    <a:cubicBezTo>
                      <a:pt x="21" y="83"/>
                      <a:pt x="21" y="83"/>
                      <a:pt x="21" y="83"/>
                    </a:cubicBezTo>
                    <a:cubicBezTo>
                      <a:pt x="22" y="84"/>
                      <a:pt x="22" y="84"/>
                      <a:pt x="22" y="84"/>
                    </a:cubicBezTo>
                    <a:lnTo>
                      <a:pt x="20" y="85"/>
                    </a:lnTo>
                    <a:close/>
                    <a:moveTo>
                      <a:pt x="25" y="69"/>
                    </a:moveTo>
                    <a:cubicBezTo>
                      <a:pt x="24" y="68"/>
                      <a:pt x="23" y="66"/>
                      <a:pt x="22" y="63"/>
                    </a:cubicBezTo>
                    <a:cubicBezTo>
                      <a:pt x="22" y="61"/>
                      <a:pt x="21" y="59"/>
                      <a:pt x="20" y="58"/>
                    </a:cubicBezTo>
                    <a:cubicBezTo>
                      <a:pt x="18" y="58"/>
                      <a:pt x="18" y="58"/>
                      <a:pt x="18" y="58"/>
                    </a:cubicBezTo>
                    <a:cubicBezTo>
                      <a:pt x="18" y="56"/>
                      <a:pt x="18" y="56"/>
                      <a:pt x="18" y="56"/>
                    </a:cubicBezTo>
                    <a:cubicBezTo>
                      <a:pt x="18" y="56"/>
                      <a:pt x="17" y="56"/>
                      <a:pt x="17" y="56"/>
                    </a:cubicBezTo>
                    <a:cubicBezTo>
                      <a:pt x="17" y="57"/>
                      <a:pt x="16" y="57"/>
                      <a:pt x="16" y="58"/>
                    </a:cubicBezTo>
                    <a:cubicBezTo>
                      <a:pt x="15" y="57"/>
                      <a:pt x="15" y="56"/>
                      <a:pt x="15" y="55"/>
                    </a:cubicBezTo>
                    <a:cubicBezTo>
                      <a:pt x="14" y="56"/>
                      <a:pt x="14" y="56"/>
                      <a:pt x="14" y="57"/>
                    </a:cubicBezTo>
                    <a:cubicBezTo>
                      <a:pt x="14" y="54"/>
                      <a:pt x="14" y="52"/>
                      <a:pt x="15" y="51"/>
                    </a:cubicBezTo>
                    <a:cubicBezTo>
                      <a:pt x="16" y="53"/>
                      <a:pt x="16" y="53"/>
                      <a:pt x="16" y="53"/>
                    </a:cubicBezTo>
                    <a:cubicBezTo>
                      <a:pt x="16" y="54"/>
                      <a:pt x="16" y="54"/>
                      <a:pt x="15" y="54"/>
                    </a:cubicBezTo>
                    <a:cubicBezTo>
                      <a:pt x="15" y="55"/>
                      <a:pt x="15" y="55"/>
                      <a:pt x="15" y="55"/>
                    </a:cubicBezTo>
                    <a:cubicBezTo>
                      <a:pt x="16" y="56"/>
                      <a:pt x="17" y="55"/>
                      <a:pt x="18" y="55"/>
                    </a:cubicBezTo>
                    <a:cubicBezTo>
                      <a:pt x="18" y="54"/>
                      <a:pt x="18" y="54"/>
                      <a:pt x="18" y="54"/>
                    </a:cubicBezTo>
                    <a:cubicBezTo>
                      <a:pt x="20" y="54"/>
                      <a:pt x="20" y="54"/>
                      <a:pt x="20" y="54"/>
                    </a:cubicBezTo>
                    <a:cubicBezTo>
                      <a:pt x="20" y="51"/>
                      <a:pt x="21" y="49"/>
                      <a:pt x="21" y="48"/>
                    </a:cubicBezTo>
                    <a:cubicBezTo>
                      <a:pt x="23" y="49"/>
                      <a:pt x="29" y="47"/>
                      <a:pt x="38" y="43"/>
                    </a:cubicBezTo>
                    <a:cubicBezTo>
                      <a:pt x="38" y="43"/>
                      <a:pt x="38" y="43"/>
                      <a:pt x="38" y="43"/>
                    </a:cubicBezTo>
                    <a:cubicBezTo>
                      <a:pt x="38" y="41"/>
                      <a:pt x="40" y="42"/>
                      <a:pt x="41" y="42"/>
                    </a:cubicBezTo>
                    <a:cubicBezTo>
                      <a:pt x="42" y="40"/>
                      <a:pt x="38" y="40"/>
                      <a:pt x="39" y="38"/>
                    </a:cubicBezTo>
                    <a:cubicBezTo>
                      <a:pt x="43" y="40"/>
                      <a:pt x="44" y="38"/>
                      <a:pt x="48" y="39"/>
                    </a:cubicBezTo>
                    <a:cubicBezTo>
                      <a:pt x="47" y="40"/>
                      <a:pt x="46" y="41"/>
                      <a:pt x="46" y="41"/>
                    </a:cubicBezTo>
                    <a:cubicBezTo>
                      <a:pt x="50" y="39"/>
                      <a:pt x="54" y="39"/>
                      <a:pt x="56" y="40"/>
                    </a:cubicBezTo>
                    <a:cubicBezTo>
                      <a:pt x="56" y="39"/>
                      <a:pt x="57" y="39"/>
                      <a:pt x="58" y="39"/>
                    </a:cubicBezTo>
                    <a:cubicBezTo>
                      <a:pt x="61" y="41"/>
                      <a:pt x="64" y="42"/>
                      <a:pt x="68" y="41"/>
                    </a:cubicBezTo>
                    <a:cubicBezTo>
                      <a:pt x="67" y="40"/>
                      <a:pt x="67" y="40"/>
                      <a:pt x="67" y="39"/>
                    </a:cubicBezTo>
                    <a:cubicBezTo>
                      <a:pt x="66" y="39"/>
                      <a:pt x="66" y="39"/>
                      <a:pt x="66" y="39"/>
                    </a:cubicBezTo>
                    <a:cubicBezTo>
                      <a:pt x="66" y="38"/>
                      <a:pt x="66" y="38"/>
                      <a:pt x="66" y="38"/>
                    </a:cubicBezTo>
                    <a:cubicBezTo>
                      <a:pt x="68" y="39"/>
                      <a:pt x="68" y="39"/>
                      <a:pt x="68" y="39"/>
                    </a:cubicBezTo>
                    <a:cubicBezTo>
                      <a:pt x="68" y="39"/>
                      <a:pt x="69" y="39"/>
                      <a:pt x="69" y="39"/>
                    </a:cubicBezTo>
                    <a:cubicBezTo>
                      <a:pt x="69" y="38"/>
                      <a:pt x="66" y="37"/>
                      <a:pt x="66" y="38"/>
                    </a:cubicBezTo>
                    <a:cubicBezTo>
                      <a:pt x="65" y="34"/>
                      <a:pt x="66" y="29"/>
                      <a:pt x="72" y="30"/>
                    </a:cubicBezTo>
                    <a:cubicBezTo>
                      <a:pt x="72" y="31"/>
                      <a:pt x="73" y="31"/>
                      <a:pt x="74" y="32"/>
                    </a:cubicBezTo>
                    <a:cubicBezTo>
                      <a:pt x="71" y="32"/>
                      <a:pt x="71" y="31"/>
                      <a:pt x="68" y="31"/>
                    </a:cubicBezTo>
                    <a:cubicBezTo>
                      <a:pt x="66" y="34"/>
                      <a:pt x="72" y="33"/>
                      <a:pt x="70" y="36"/>
                    </a:cubicBezTo>
                    <a:cubicBezTo>
                      <a:pt x="73" y="37"/>
                      <a:pt x="73" y="37"/>
                      <a:pt x="73" y="37"/>
                    </a:cubicBezTo>
                    <a:cubicBezTo>
                      <a:pt x="72" y="38"/>
                      <a:pt x="71" y="38"/>
                      <a:pt x="70" y="37"/>
                    </a:cubicBezTo>
                    <a:cubicBezTo>
                      <a:pt x="69" y="39"/>
                      <a:pt x="70" y="40"/>
                      <a:pt x="71" y="40"/>
                    </a:cubicBezTo>
                    <a:cubicBezTo>
                      <a:pt x="71" y="41"/>
                      <a:pt x="70" y="41"/>
                      <a:pt x="69" y="41"/>
                    </a:cubicBezTo>
                    <a:cubicBezTo>
                      <a:pt x="68" y="45"/>
                      <a:pt x="64" y="44"/>
                      <a:pt x="66" y="48"/>
                    </a:cubicBezTo>
                    <a:cubicBezTo>
                      <a:pt x="64" y="48"/>
                      <a:pt x="62" y="47"/>
                      <a:pt x="61" y="47"/>
                    </a:cubicBezTo>
                    <a:cubicBezTo>
                      <a:pt x="61" y="47"/>
                      <a:pt x="61" y="47"/>
                      <a:pt x="61" y="47"/>
                    </a:cubicBezTo>
                    <a:cubicBezTo>
                      <a:pt x="61" y="45"/>
                      <a:pt x="61" y="45"/>
                      <a:pt x="61" y="45"/>
                    </a:cubicBezTo>
                    <a:cubicBezTo>
                      <a:pt x="61" y="46"/>
                      <a:pt x="62" y="47"/>
                      <a:pt x="63" y="46"/>
                    </a:cubicBezTo>
                    <a:cubicBezTo>
                      <a:pt x="62" y="44"/>
                      <a:pt x="61" y="45"/>
                      <a:pt x="59" y="44"/>
                    </a:cubicBezTo>
                    <a:cubicBezTo>
                      <a:pt x="59" y="47"/>
                      <a:pt x="57" y="52"/>
                      <a:pt x="52" y="58"/>
                    </a:cubicBezTo>
                    <a:cubicBezTo>
                      <a:pt x="47" y="64"/>
                      <a:pt x="42" y="68"/>
                      <a:pt x="38" y="71"/>
                    </a:cubicBezTo>
                    <a:cubicBezTo>
                      <a:pt x="36" y="72"/>
                      <a:pt x="34" y="72"/>
                      <a:pt x="31" y="72"/>
                    </a:cubicBezTo>
                    <a:cubicBezTo>
                      <a:pt x="28" y="71"/>
                      <a:pt x="26" y="70"/>
                      <a:pt x="25" y="6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0"/>
              <p:cNvSpPr>
                <a:spLocks/>
              </p:cNvSpPr>
              <p:nvPr/>
            </p:nvSpPr>
            <p:spPr bwMode="auto">
              <a:xfrm>
                <a:off x="4987" y="1384"/>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0"/>
                      <a:pt x="0" y="1"/>
                      <a:pt x="0" y="1"/>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1"/>
              <p:cNvSpPr>
                <a:spLocks/>
              </p:cNvSpPr>
              <p:nvPr/>
            </p:nvSpPr>
            <p:spPr bwMode="auto">
              <a:xfrm>
                <a:off x="5027" y="1386"/>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
              <p:cNvSpPr>
                <a:spLocks/>
              </p:cNvSpPr>
              <p:nvPr/>
            </p:nvSpPr>
            <p:spPr bwMode="auto">
              <a:xfrm>
                <a:off x="5067" y="1332"/>
                <a:ext cx="5" cy="5"/>
              </a:xfrm>
              <a:custGeom>
                <a:avLst/>
                <a:gdLst>
                  <a:gd name="T0" fmla="*/ 5 w 5"/>
                  <a:gd name="T1" fmla="*/ 0 h 5"/>
                  <a:gd name="T2" fmla="*/ 3 w 5"/>
                  <a:gd name="T3" fmla="*/ 0 h 5"/>
                  <a:gd name="T4" fmla="*/ 0 w 5"/>
                  <a:gd name="T5" fmla="*/ 5 h 5"/>
                  <a:gd name="T6" fmla="*/ 5 w 5"/>
                  <a:gd name="T7" fmla="*/ 5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lnTo>
                      <a:pt x="3" y="0"/>
                    </a:lnTo>
                    <a:lnTo>
                      <a:pt x="0" y="5"/>
                    </a:lnTo>
                    <a:lnTo>
                      <a:pt x="5" y="5"/>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3"/>
              <p:cNvSpPr>
                <a:spLocks/>
              </p:cNvSpPr>
              <p:nvPr/>
            </p:nvSpPr>
            <p:spPr bwMode="auto">
              <a:xfrm>
                <a:off x="4942" y="1197"/>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4"/>
              <p:cNvSpPr>
                <a:spLocks/>
              </p:cNvSpPr>
              <p:nvPr/>
            </p:nvSpPr>
            <p:spPr bwMode="auto">
              <a:xfrm>
                <a:off x="4992" y="1112"/>
                <a:ext cx="19" cy="9"/>
              </a:xfrm>
              <a:custGeom>
                <a:avLst/>
                <a:gdLst>
                  <a:gd name="T0" fmla="*/ 0 w 8"/>
                  <a:gd name="T1" fmla="*/ 1 h 4"/>
                  <a:gd name="T2" fmla="*/ 7 w 8"/>
                  <a:gd name="T3" fmla="*/ 3 h 4"/>
                  <a:gd name="T4" fmla="*/ 8 w 8"/>
                  <a:gd name="T5" fmla="*/ 4 h 4"/>
                  <a:gd name="T6" fmla="*/ 8 w 8"/>
                  <a:gd name="T7" fmla="*/ 3 h 4"/>
                  <a:gd name="T8" fmla="*/ 0 w 8"/>
                  <a:gd name="T9" fmla="*/ 0 h 4"/>
                  <a:gd name="T10" fmla="*/ 0 w 8"/>
                  <a:gd name="T11" fmla="*/ 1 h 4"/>
                  <a:gd name="T12" fmla="*/ 0 w 8"/>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0" y="1"/>
                    </a:moveTo>
                    <a:cubicBezTo>
                      <a:pt x="2" y="2"/>
                      <a:pt x="5" y="2"/>
                      <a:pt x="7" y="3"/>
                    </a:cubicBezTo>
                    <a:cubicBezTo>
                      <a:pt x="8" y="3"/>
                      <a:pt x="8" y="3"/>
                      <a:pt x="8" y="4"/>
                    </a:cubicBezTo>
                    <a:cubicBezTo>
                      <a:pt x="8" y="3"/>
                      <a:pt x="8" y="3"/>
                      <a:pt x="8" y="3"/>
                    </a:cubicBezTo>
                    <a:cubicBezTo>
                      <a:pt x="4" y="1"/>
                      <a:pt x="1" y="1"/>
                      <a:pt x="0" y="0"/>
                    </a:cubicBezTo>
                    <a:cubicBezTo>
                      <a:pt x="0" y="1"/>
                      <a:pt x="0" y="1"/>
                      <a:pt x="0" y="1"/>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5"/>
              <p:cNvSpPr>
                <a:spLocks/>
              </p:cNvSpPr>
              <p:nvPr/>
            </p:nvSpPr>
            <p:spPr bwMode="auto">
              <a:xfrm>
                <a:off x="4838" y="1254"/>
                <a:ext cx="14" cy="26"/>
              </a:xfrm>
              <a:custGeom>
                <a:avLst/>
                <a:gdLst>
                  <a:gd name="T0" fmla="*/ 1 w 6"/>
                  <a:gd name="T1" fmla="*/ 4 h 11"/>
                  <a:gd name="T2" fmla="*/ 3 w 6"/>
                  <a:gd name="T3" fmla="*/ 4 h 11"/>
                  <a:gd name="T4" fmla="*/ 0 w 6"/>
                  <a:gd name="T5" fmla="*/ 8 h 11"/>
                  <a:gd name="T6" fmla="*/ 2 w 6"/>
                  <a:gd name="T7" fmla="*/ 11 h 11"/>
                  <a:gd name="T8" fmla="*/ 2 w 6"/>
                  <a:gd name="T9" fmla="*/ 9 h 11"/>
                  <a:gd name="T10" fmla="*/ 3 w 6"/>
                  <a:gd name="T11" fmla="*/ 9 h 11"/>
                  <a:gd name="T12" fmla="*/ 3 w 6"/>
                  <a:gd name="T13" fmla="*/ 5 h 11"/>
                  <a:gd name="T14" fmla="*/ 6 w 6"/>
                  <a:gd name="T15" fmla="*/ 5 h 11"/>
                  <a:gd name="T16" fmla="*/ 4 w 6"/>
                  <a:gd name="T17" fmla="*/ 3 h 11"/>
                  <a:gd name="T18" fmla="*/ 4 w 6"/>
                  <a:gd name="T19" fmla="*/ 3 h 11"/>
                  <a:gd name="T20" fmla="*/ 4 w 6"/>
                  <a:gd name="T21" fmla="*/ 3 h 11"/>
                  <a:gd name="T22" fmla="*/ 3 w 6"/>
                  <a:gd name="T23" fmla="*/ 2 h 11"/>
                  <a:gd name="T24" fmla="*/ 1 w 6"/>
                  <a:gd name="T25" fmla="*/ 2 h 11"/>
                  <a:gd name="T26" fmla="*/ 0 w 6"/>
                  <a:gd name="T27" fmla="*/ 1 h 11"/>
                  <a:gd name="T28" fmla="*/ 0 w 6"/>
                  <a:gd name="T29" fmla="*/ 0 h 11"/>
                  <a:gd name="T30" fmla="*/ 0 w 6"/>
                  <a:gd name="T31" fmla="*/ 3 h 11"/>
                  <a:gd name="T32" fmla="*/ 1 w 6"/>
                  <a:gd name="T3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1">
                    <a:moveTo>
                      <a:pt x="1" y="4"/>
                    </a:moveTo>
                    <a:cubicBezTo>
                      <a:pt x="2" y="4"/>
                      <a:pt x="2" y="4"/>
                      <a:pt x="3" y="4"/>
                    </a:cubicBezTo>
                    <a:cubicBezTo>
                      <a:pt x="2" y="6"/>
                      <a:pt x="1" y="7"/>
                      <a:pt x="0" y="8"/>
                    </a:cubicBezTo>
                    <a:cubicBezTo>
                      <a:pt x="1" y="9"/>
                      <a:pt x="2" y="10"/>
                      <a:pt x="2" y="11"/>
                    </a:cubicBezTo>
                    <a:cubicBezTo>
                      <a:pt x="2" y="9"/>
                      <a:pt x="2" y="9"/>
                      <a:pt x="2" y="9"/>
                    </a:cubicBezTo>
                    <a:cubicBezTo>
                      <a:pt x="2" y="9"/>
                      <a:pt x="3" y="9"/>
                      <a:pt x="3" y="9"/>
                    </a:cubicBezTo>
                    <a:cubicBezTo>
                      <a:pt x="3" y="8"/>
                      <a:pt x="3" y="6"/>
                      <a:pt x="3" y="5"/>
                    </a:cubicBezTo>
                    <a:cubicBezTo>
                      <a:pt x="5" y="5"/>
                      <a:pt x="6" y="5"/>
                      <a:pt x="6" y="5"/>
                    </a:cubicBezTo>
                    <a:cubicBezTo>
                      <a:pt x="6" y="4"/>
                      <a:pt x="5" y="3"/>
                      <a:pt x="4" y="3"/>
                    </a:cubicBezTo>
                    <a:cubicBezTo>
                      <a:pt x="4" y="3"/>
                      <a:pt x="4" y="3"/>
                      <a:pt x="4" y="3"/>
                    </a:cubicBezTo>
                    <a:cubicBezTo>
                      <a:pt x="4" y="3"/>
                      <a:pt x="4" y="3"/>
                      <a:pt x="4" y="3"/>
                    </a:cubicBezTo>
                    <a:cubicBezTo>
                      <a:pt x="4" y="3"/>
                      <a:pt x="3" y="2"/>
                      <a:pt x="3" y="2"/>
                    </a:cubicBezTo>
                    <a:cubicBezTo>
                      <a:pt x="2" y="2"/>
                      <a:pt x="1" y="2"/>
                      <a:pt x="1" y="2"/>
                    </a:cubicBezTo>
                    <a:cubicBezTo>
                      <a:pt x="1" y="2"/>
                      <a:pt x="1" y="2"/>
                      <a:pt x="0" y="1"/>
                    </a:cubicBezTo>
                    <a:cubicBezTo>
                      <a:pt x="0" y="1"/>
                      <a:pt x="0" y="1"/>
                      <a:pt x="0" y="0"/>
                    </a:cubicBezTo>
                    <a:cubicBezTo>
                      <a:pt x="0" y="1"/>
                      <a:pt x="0" y="2"/>
                      <a:pt x="0" y="3"/>
                    </a:cubicBezTo>
                    <a:cubicBezTo>
                      <a:pt x="1" y="3"/>
                      <a:pt x="1" y="3"/>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6"/>
              <p:cNvSpPr>
                <a:spLocks/>
              </p:cNvSpPr>
              <p:nvPr/>
            </p:nvSpPr>
            <p:spPr bwMode="auto">
              <a:xfrm>
                <a:off x="4717" y="1135"/>
                <a:ext cx="2" cy="3"/>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0"/>
                      <a:pt x="0" y="1"/>
                      <a:pt x="0" y="1"/>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7"/>
              <p:cNvSpPr>
                <a:spLocks noEditPoints="1"/>
              </p:cNvSpPr>
              <p:nvPr/>
            </p:nvSpPr>
            <p:spPr bwMode="auto">
              <a:xfrm>
                <a:off x="4757" y="1273"/>
                <a:ext cx="126" cy="111"/>
              </a:xfrm>
              <a:custGeom>
                <a:avLst/>
                <a:gdLst>
                  <a:gd name="T0" fmla="*/ 24 w 53"/>
                  <a:gd name="T1" fmla="*/ 26 h 47"/>
                  <a:gd name="T2" fmla="*/ 24 w 53"/>
                  <a:gd name="T3" fmla="*/ 23 h 47"/>
                  <a:gd name="T4" fmla="*/ 32 w 53"/>
                  <a:gd name="T5" fmla="*/ 25 h 47"/>
                  <a:gd name="T6" fmla="*/ 34 w 53"/>
                  <a:gd name="T7" fmla="*/ 21 h 47"/>
                  <a:gd name="T8" fmla="*/ 35 w 53"/>
                  <a:gd name="T9" fmla="*/ 21 h 47"/>
                  <a:gd name="T10" fmla="*/ 38 w 53"/>
                  <a:gd name="T11" fmla="*/ 11 h 47"/>
                  <a:gd name="T12" fmla="*/ 40 w 53"/>
                  <a:gd name="T13" fmla="*/ 10 h 47"/>
                  <a:gd name="T14" fmla="*/ 43 w 53"/>
                  <a:gd name="T15" fmla="*/ 10 h 47"/>
                  <a:gd name="T16" fmla="*/ 46 w 53"/>
                  <a:gd name="T17" fmla="*/ 10 h 47"/>
                  <a:gd name="T18" fmla="*/ 53 w 53"/>
                  <a:gd name="T19" fmla="*/ 3 h 47"/>
                  <a:gd name="T20" fmla="*/ 51 w 53"/>
                  <a:gd name="T21" fmla="*/ 1 h 47"/>
                  <a:gd name="T22" fmla="*/ 50 w 53"/>
                  <a:gd name="T23" fmla="*/ 1 h 47"/>
                  <a:gd name="T24" fmla="*/ 41 w 53"/>
                  <a:gd name="T25" fmla="*/ 2 h 47"/>
                  <a:gd name="T26" fmla="*/ 38 w 53"/>
                  <a:gd name="T27" fmla="*/ 3 h 47"/>
                  <a:gd name="T28" fmla="*/ 34 w 53"/>
                  <a:gd name="T29" fmla="*/ 3 h 47"/>
                  <a:gd name="T30" fmla="*/ 27 w 53"/>
                  <a:gd name="T31" fmla="*/ 10 h 47"/>
                  <a:gd name="T32" fmla="*/ 21 w 53"/>
                  <a:gd name="T33" fmla="*/ 13 h 47"/>
                  <a:gd name="T34" fmla="*/ 11 w 53"/>
                  <a:gd name="T35" fmla="*/ 20 h 47"/>
                  <a:gd name="T36" fmla="*/ 16 w 53"/>
                  <a:gd name="T37" fmla="*/ 18 h 47"/>
                  <a:gd name="T38" fmla="*/ 19 w 53"/>
                  <a:gd name="T39" fmla="*/ 22 h 47"/>
                  <a:gd name="T40" fmla="*/ 17 w 53"/>
                  <a:gd name="T41" fmla="*/ 22 h 47"/>
                  <a:gd name="T42" fmla="*/ 14 w 53"/>
                  <a:gd name="T43" fmla="*/ 25 h 47"/>
                  <a:gd name="T44" fmla="*/ 5 w 53"/>
                  <a:gd name="T45" fmla="*/ 26 h 47"/>
                  <a:gd name="T46" fmla="*/ 4 w 53"/>
                  <a:gd name="T47" fmla="*/ 27 h 47"/>
                  <a:gd name="T48" fmla="*/ 6 w 53"/>
                  <a:gd name="T49" fmla="*/ 35 h 47"/>
                  <a:gd name="T50" fmla="*/ 2 w 53"/>
                  <a:gd name="T51" fmla="*/ 37 h 47"/>
                  <a:gd name="T52" fmla="*/ 4 w 53"/>
                  <a:gd name="T53" fmla="*/ 40 h 47"/>
                  <a:gd name="T54" fmla="*/ 7 w 53"/>
                  <a:gd name="T55" fmla="*/ 44 h 47"/>
                  <a:gd name="T56" fmla="*/ 21 w 53"/>
                  <a:gd name="T57" fmla="*/ 37 h 47"/>
                  <a:gd name="T58" fmla="*/ 29 w 53"/>
                  <a:gd name="T59" fmla="*/ 29 h 47"/>
                  <a:gd name="T60" fmla="*/ 40 w 53"/>
                  <a:gd name="T61" fmla="*/ 9 h 47"/>
                  <a:gd name="T62" fmla="*/ 32 w 53"/>
                  <a:gd name="T63" fmla="*/ 22 h 47"/>
                  <a:gd name="T64" fmla="*/ 39 w 53"/>
                  <a:gd name="T65" fmla="*/ 15 h 47"/>
                  <a:gd name="T66" fmla="*/ 38 w 53"/>
                  <a:gd name="T67" fmla="*/ 18 h 47"/>
                  <a:gd name="T68" fmla="*/ 37 w 53"/>
                  <a:gd name="T69" fmla="*/ 4 h 47"/>
                  <a:gd name="T70" fmla="*/ 33 w 53"/>
                  <a:gd name="T71" fmla="*/ 10 h 47"/>
                  <a:gd name="T72" fmla="*/ 33 w 53"/>
                  <a:gd name="T73" fmla="*/ 12 h 47"/>
                  <a:gd name="T74" fmla="*/ 31 w 53"/>
                  <a:gd name="T75" fmla="*/ 16 h 47"/>
                  <a:gd name="T76" fmla="*/ 30 w 53"/>
                  <a:gd name="T77" fmla="*/ 11 h 47"/>
                  <a:gd name="T78" fmla="*/ 32 w 53"/>
                  <a:gd name="T79" fmla="*/ 10 h 47"/>
                  <a:gd name="T80" fmla="*/ 28 w 53"/>
                  <a:gd name="T81" fmla="*/ 14 h 47"/>
                  <a:gd name="T82" fmla="*/ 15 w 53"/>
                  <a:gd name="T83" fmla="*/ 25 h 47"/>
                  <a:gd name="T84" fmla="*/ 19 w 53"/>
                  <a:gd name="T85"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3" h="47">
                    <a:moveTo>
                      <a:pt x="29" y="29"/>
                    </a:moveTo>
                    <a:cubicBezTo>
                      <a:pt x="26" y="28"/>
                      <a:pt x="23" y="26"/>
                      <a:pt x="22" y="29"/>
                    </a:cubicBezTo>
                    <a:cubicBezTo>
                      <a:pt x="19" y="27"/>
                      <a:pt x="23" y="26"/>
                      <a:pt x="24" y="26"/>
                    </a:cubicBezTo>
                    <a:cubicBezTo>
                      <a:pt x="25" y="24"/>
                      <a:pt x="22" y="23"/>
                      <a:pt x="20" y="23"/>
                    </a:cubicBezTo>
                    <a:cubicBezTo>
                      <a:pt x="20" y="21"/>
                      <a:pt x="21" y="22"/>
                      <a:pt x="22" y="21"/>
                    </a:cubicBezTo>
                    <a:cubicBezTo>
                      <a:pt x="24" y="21"/>
                      <a:pt x="22" y="23"/>
                      <a:pt x="24" y="23"/>
                    </a:cubicBezTo>
                    <a:cubicBezTo>
                      <a:pt x="25" y="23"/>
                      <a:pt x="24" y="22"/>
                      <a:pt x="24" y="21"/>
                    </a:cubicBezTo>
                    <a:cubicBezTo>
                      <a:pt x="25" y="21"/>
                      <a:pt x="25" y="21"/>
                      <a:pt x="27" y="21"/>
                    </a:cubicBezTo>
                    <a:cubicBezTo>
                      <a:pt x="25" y="24"/>
                      <a:pt x="31" y="23"/>
                      <a:pt x="32" y="25"/>
                    </a:cubicBezTo>
                    <a:cubicBezTo>
                      <a:pt x="33" y="24"/>
                      <a:pt x="33" y="23"/>
                      <a:pt x="34" y="22"/>
                    </a:cubicBezTo>
                    <a:cubicBezTo>
                      <a:pt x="33" y="22"/>
                      <a:pt x="33" y="21"/>
                      <a:pt x="33" y="21"/>
                    </a:cubicBezTo>
                    <a:cubicBezTo>
                      <a:pt x="34" y="21"/>
                      <a:pt x="34" y="21"/>
                      <a:pt x="34" y="21"/>
                    </a:cubicBezTo>
                    <a:cubicBezTo>
                      <a:pt x="35" y="21"/>
                      <a:pt x="35" y="21"/>
                      <a:pt x="35" y="21"/>
                    </a:cubicBezTo>
                    <a:cubicBezTo>
                      <a:pt x="35" y="21"/>
                      <a:pt x="35" y="21"/>
                      <a:pt x="35" y="21"/>
                    </a:cubicBezTo>
                    <a:cubicBezTo>
                      <a:pt x="35" y="21"/>
                      <a:pt x="35" y="21"/>
                      <a:pt x="35" y="21"/>
                    </a:cubicBezTo>
                    <a:cubicBezTo>
                      <a:pt x="36" y="20"/>
                      <a:pt x="37" y="19"/>
                      <a:pt x="38" y="18"/>
                    </a:cubicBezTo>
                    <a:cubicBezTo>
                      <a:pt x="41" y="16"/>
                      <a:pt x="42" y="13"/>
                      <a:pt x="41" y="11"/>
                    </a:cubicBezTo>
                    <a:cubicBezTo>
                      <a:pt x="40" y="12"/>
                      <a:pt x="39" y="12"/>
                      <a:pt x="38" y="11"/>
                    </a:cubicBezTo>
                    <a:cubicBezTo>
                      <a:pt x="38" y="9"/>
                      <a:pt x="38" y="9"/>
                      <a:pt x="38" y="9"/>
                    </a:cubicBezTo>
                    <a:cubicBezTo>
                      <a:pt x="38" y="9"/>
                      <a:pt x="38" y="9"/>
                      <a:pt x="38" y="9"/>
                    </a:cubicBezTo>
                    <a:cubicBezTo>
                      <a:pt x="38" y="8"/>
                      <a:pt x="39" y="9"/>
                      <a:pt x="40" y="10"/>
                    </a:cubicBezTo>
                    <a:cubicBezTo>
                      <a:pt x="40" y="10"/>
                      <a:pt x="40" y="10"/>
                      <a:pt x="41" y="10"/>
                    </a:cubicBezTo>
                    <a:cubicBezTo>
                      <a:pt x="41" y="9"/>
                      <a:pt x="42" y="9"/>
                      <a:pt x="42" y="10"/>
                    </a:cubicBezTo>
                    <a:cubicBezTo>
                      <a:pt x="43" y="10"/>
                      <a:pt x="43" y="10"/>
                      <a:pt x="43" y="10"/>
                    </a:cubicBezTo>
                    <a:cubicBezTo>
                      <a:pt x="43" y="10"/>
                      <a:pt x="43" y="10"/>
                      <a:pt x="43" y="10"/>
                    </a:cubicBezTo>
                    <a:cubicBezTo>
                      <a:pt x="44" y="10"/>
                      <a:pt x="44" y="9"/>
                      <a:pt x="44" y="9"/>
                    </a:cubicBezTo>
                    <a:cubicBezTo>
                      <a:pt x="45" y="10"/>
                      <a:pt x="46" y="10"/>
                      <a:pt x="46" y="10"/>
                    </a:cubicBezTo>
                    <a:cubicBezTo>
                      <a:pt x="47" y="10"/>
                      <a:pt x="47" y="10"/>
                      <a:pt x="48" y="10"/>
                    </a:cubicBezTo>
                    <a:cubicBezTo>
                      <a:pt x="48" y="7"/>
                      <a:pt x="49" y="6"/>
                      <a:pt x="50" y="5"/>
                    </a:cubicBezTo>
                    <a:cubicBezTo>
                      <a:pt x="51" y="4"/>
                      <a:pt x="52" y="4"/>
                      <a:pt x="53" y="3"/>
                    </a:cubicBezTo>
                    <a:cubicBezTo>
                      <a:pt x="53" y="3"/>
                      <a:pt x="53" y="3"/>
                      <a:pt x="53" y="3"/>
                    </a:cubicBezTo>
                    <a:cubicBezTo>
                      <a:pt x="52" y="3"/>
                      <a:pt x="52" y="2"/>
                      <a:pt x="51" y="2"/>
                    </a:cubicBezTo>
                    <a:cubicBezTo>
                      <a:pt x="51" y="2"/>
                      <a:pt x="51" y="1"/>
                      <a:pt x="51" y="1"/>
                    </a:cubicBezTo>
                    <a:cubicBezTo>
                      <a:pt x="52" y="0"/>
                      <a:pt x="52" y="0"/>
                      <a:pt x="53" y="0"/>
                    </a:cubicBezTo>
                    <a:cubicBezTo>
                      <a:pt x="52" y="0"/>
                      <a:pt x="51" y="0"/>
                      <a:pt x="51" y="1"/>
                    </a:cubicBezTo>
                    <a:cubicBezTo>
                      <a:pt x="50" y="1"/>
                      <a:pt x="50" y="1"/>
                      <a:pt x="50" y="1"/>
                    </a:cubicBezTo>
                    <a:cubicBezTo>
                      <a:pt x="47" y="0"/>
                      <a:pt x="47" y="0"/>
                      <a:pt x="47" y="0"/>
                    </a:cubicBezTo>
                    <a:cubicBezTo>
                      <a:pt x="45" y="0"/>
                      <a:pt x="43" y="0"/>
                      <a:pt x="42" y="0"/>
                    </a:cubicBezTo>
                    <a:cubicBezTo>
                      <a:pt x="42" y="0"/>
                      <a:pt x="42" y="1"/>
                      <a:pt x="41" y="2"/>
                    </a:cubicBezTo>
                    <a:cubicBezTo>
                      <a:pt x="41" y="2"/>
                      <a:pt x="40" y="2"/>
                      <a:pt x="39" y="2"/>
                    </a:cubicBezTo>
                    <a:cubicBezTo>
                      <a:pt x="39" y="3"/>
                      <a:pt x="39" y="3"/>
                      <a:pt x="38" y="4"/>
                    </a:cubicBezTo>
                    <a:cubicBezTo>
                      <a:pt x="37" y="4"/>
                      <a:pt x="38" y="3"/>
                      <a:pt x="38" y="3"/>
                    </a:cubicBezTo>
                    <a:cubicBezTo>
                      <a:pt x="37" y="3"/>
                      <a:pt x="36" y="3"/>
                      <a:pt x="36" y="3"/>
                    </a:cubicBezTo>
                    <a:cubicBezTo>
                      <a:pt x="36" y="3"/>
                      <a:pt x="36" y="3"/>
                      <a:pt x="36" y="3"/>
                    </a:cubicBezTo>
                    <a:cubicBezTo>
                      <a:pt x="35" y="3"/>
                      <a:pt x="35" y="3"/>
                      <a:pt x="34" y="3"/>
                    </a:cubicBezTo>
                    <a:cubicBezTo>
                      <a:pt x="34" y="2"/>
                      <a:pt x="34" y="1"/>
                      <a:pt x="33" y="0"/>
                    </a:cubicBezTo>
                    <a:cubicBezTo>
                      <a:pt x="26" y="6"/>
                      <a:pt x="26" y="6"/>
                      <a:pt x="26" y="6"/>
                    </a:cubicBezTo>
                    <a:cubicBezTo>
                      <a:pt x="27" y="8"/>
                      <a:pt x="27" y="9"/>
                      <a:pt x="27" y="10"/>
                    </a:cubicBezTo>
                    <a:cubicBezTo>
                      <a:pt x="22" y="10"/>
                      <a:pt x="22" y="10"/>
                      <a:pt x="22" y="10"/>
                    </a:cubicBezTo>
                    <a:cubicBezTo>
                      <a:pt x="20" y="12"/>
                      <a:pt x="20" y="12"/>
                      <a:pt x="20" y="12"/>
                    </a:cubicBezTo>
                    <a:cubicBezTo>
                      <a:pt x="21" y="12"/>
                      <a:pt x="21" y="13"/>
                      <a:pt x="21" y="13"/>
                    </a:cubicBezTo>
                    <a:cubicBezTo>
                      <a:pt x="18" y="13"/>
                      <a:pt x="16" y="14"/>
                      <a:pt x="14" y="15"/>
                    </a:cubicBezTo>
                    <a:cubicBezTo>
                      <a:pt x="15" y="16"/>
                      <a:pt x="14" y="17"/>
                      <a:pt x="13" y="18"/>
                    </a:cubicBezTo>
                    <a:cubicBezTo>
                      <a:pt x="13" y="19"/>
                      <a:pt x="12" y="19"/>
                      <a:pt x="11" y="20"/>
                    </a:cubicBezTo>
                    <a:cubicBezTo>
                      <a:pt x="11" y="20"/>
                      <a:pt x="11" y="20"/>
                      <a:pt x="11" y="20"/>
                    </a:cubicBezTo>
                    <a:cubicBezTo>
                      <a:pt x="13" y="19"/>
                      <a:pt x="14" y="20"/>
                      <a:pt x="15" y="18"/>
                    </a:cubicBezTo>
                    <a:cubicBezTo>
                      <a:pt x="16" y="18"/>
                      <a:pt x="16" y="18"/>
                      <a:pt x="16" y="18"/>
                    </a:cubicBezTo>
                    <a:cubicBezTo>
                      <a:pt x="17" y="17"/>
                      <a:pt x="17" y="17"/>
                      <a:pt x="17" y="17"/>
                    </a:cubicBezTo>
                    <a:cubicBezTo>
                      <a:pt x="20" y="21"/>
                      <a:pt x="20" y="21"/>
                      <a:pt x="20" y="21"/>
                    </a:cubicBezTo>
                    <a:cubicBezTo>
                      <a:pt x="19" y="22"/>
                      <a:pt x="19" y="22"/>
                      <a:pt x="19" y="22"/>
                    </a:cubicBezTo>
                    <a:cubicBezTo>
                      <a:pt x="16" y="19"/>
                      <a:pt x="16" y="19"/>
                      <a:pt x="16" y="19"/>
                    </a:cubicBezTo>
                    <a:cubicBezTo>
                      <a:pt x="16" y="19"/>
                      <a:pt x="14" y="19"/>
                      <a:pt x="14" y="20"/>
                    </a:cubicBezTo>
                    <a:cubicBezTo>
                      <a:pt x="17" y="20"/>
                      <a:pt x="14" y="22"/>
                      <a:pt x="17" y="22"/>
                    </a:cubicBezTo>
                    <a:cubicBezTo>
                      <a:pt x="16" y="23"/>
                      <a:pt x="16" y="23"/>
                      <a:pt x="16" y="23"/>
                    </a:cubicBezTo>
                    <a:cubicBezTo>
                      <a:pt x="16" y="23"/>
                      <a:pt x="16" y="24"/>
                      <a:pt x="17" y="25"/>
                    </a:cubicBezTo>
                    <a:cubicBezTo>
                      <a:pt x="16" y="25"/>
                      <a:pt x="15" y="25"/>
                      <a:pt x="14" y="25"/>
                    </a:cubicBezTo>
                    <a:cubicBezTo>
                      <a:pt x="14" y="23"/>
                      <a:pt x="14" y="23"/>
                      <a:pt x="14" y="22"/>
                    </a:cubicBezTo>
                    <a:cubicBezTo>
                      <a:pt x="14" y="22"/>
                      <a:pt x="14" y="22"/>
                      <a:pt x="13" y="22"/>
                    </a:cubicBezTo>
                    <a:cubicBezTo>
                      <a:pt x="11" y="24"/>
                      <a:pt x="9" y="27"/>
                      <a:pt x="5" y="26"/>
                    </a:cubicBezTo>
                    <a:cubicBezTo>
                      <a:pt x="5" y="26"/>
                      <a:pt x="5" y="26"/>
                      <a:pt x="5" y="26"/>
                    </a:cubicBezTo>
                    <a:cubicBezTo>
                      <a:pt x="5" y="26"/>
                      <a:pt x="5" y="27"/>
                      <a:pt x="5" y="28"/>
                    </a:cubicBezTo>
                    <a:cubicBezTo>
                      <a:pt x="4" y="27"/>
                      <a:pt x="4" y="27"/>
                      <a:pt x="4" y="27"/>
                    </a:cubicBezTo>
                    <a:cubicBezTo>
                      <a:pt x="2" y="29"/>
                      <a:pt x="1" y="31"/>
                      <a:pt x="0" y="33"/>
                    </a:cubicBezTo>
                    <a:cubicBezTo>
                      <a:pt x="0" y="34"/>
                      <a:pt x="0" y="34"/>
                      <a:pt x="1" y="35"/>
                    </a:cubicBezTo>
                    <a:cubicBezTo>
                      <a:pt x="3" y="36"/>
                      <a:pt x="4" y="35"/>
                      <a:pt x="6" y="35"/>
                    </a:cubicBezTo>
                    <a:cubicBezTo>
                      <a:pt x="4" y="36"/>
                      <a:pt x="3" y="37"/>
                      <a:pt x="1" y="36"/>
                    </a:cubicBezTo>
                    <a:cubicBezTo>
                      <a:pt x="1" y="36"/>
                      <a:pt x="2" y="37"/>
                      <a:pt x="2" y="38"/>
                    </a:cubicBezTo>
                    <a:cubicBezTo>
                      <a:pt x="2" y="37"/>
                      <a:pt x="2" y="37"/>
                      <a:pt x="2" y="37"/>
                    </a:cubicBezTo>
                    <a:cubicBezTo>
                      <a:pt x="2" y="36"/>
                      <a:pt x="4" y="37"/>
                      <a:pt x="4" y="37"/>
                    </a:cubicBezTo>
                    <a:cubicBezTo>
                      <a:pt x="4" y="39"/>
                      <a:pt x="3" y="38"/>
                      <a:pt x="2" y="38"/>
                    </a:cubicBezTo>
                    <a:cubicBezTo>
                      <a:pt x="3" y="39"/>
                      <a:pt x="3" y="40"/>
                      <a:pt x="4" y="40"/>
                    </a:cubicBezTo>
                    <a:cubicBezTo>
                      <a:pt x="7" y="43"/>
                      <a:pt x="7" y="43"/>
                      <a:pt x="7" y="43"/>
                    </a:cubicBezTo>
                    <a:cubicBezTo>
                      <a:pt x="7" y="43"/>
                      <a:pt x="7" y="43"/>
                      <a:pt x="7" y="44"/>
                    </a:cubicBezTo>
                    <a:cubicBezTo>
                      <a:pt x="7" y="44"/>
                      <a:pt x="7" y="44"/>
                      <a:pt x="7" y="44"/>
                    </a:cubicBezTo>
                    <a:cubicBezTo>
                      <a:pt x="8" y="45"/>
                      <a:pt x="8" y="45"/>
                      <a:pt x="8" y="45"/>
                    </a:cubicBezTo>
                    <a:cubicBezTo>
                      <a:pt x="10" y="47"/>
                      <a:pt x="15" y="45"/>
                      <a:pt x="21" y="39"/>
                    </a:cubicBezTo>
                    <a:cubicBezTo>
                      <a:pt x="21" y="37"/>
                      <a:pt x="21" y="37"/>
                      <a:pt x="21" y="37"/>
                    </a:cubicBezTo>
                    <a:cubicBezTo>
                      <a:pt x="22" y="37"/>
                      <a:pt x="22" y="36"/>
                      <a:pt x="23" y="35"/>
                    </a:cubicBezTo>
                    <a:cubicBezTo>
                      <a:pt x="25" y="34"/>
                      <a:pt x="26" y="33"/>
                      <a:pt x="26" y="33"/>
                    </a:cubicBezTo>
                    <a:cubicBezTo>
                      <a:pt x="27" y="33"/>
                      <a:pt x="28" y="31"/>
                      <a:pt x="29" y="29"/>
                    </a:cubicBezTo>
                    <a:moveTo>
                      <a:pt x="40" y="8"/>
                    </a:moveTo>
                    <a:cubicBezTo>
                      <a:pt x="41" y="8"/>
                      <a:pt x="41" y="8"/>
                      <a:pt x="41" y="9"/>
                    </a:cubicBezTo>
                    <a:cubicBezTo>
                      <a:pt x="40" y="9"/>
                      <a:pt x="40" y="9"/>
                      <a:pt x="40" y="9"/>
                    </a:cubicBezTo>
                    <a:cubicBezTo>
                      <a:pt x="39" y="9"/>
                      <a:pt x="40" y="8"/>
                      <a:pt x="40" y="8"/>
                    </a:cubicBezTo>
                    <a:moveTo>
                      <a:pt x="31" y="22"/>
                    </a:moveTo>
                    <a:cubicBezTo>
                      <a:pt x="31" y="22"/>
                      <a:pt x="32" y="22"/>
                      <a:pt x="32" y="22"/>
                    </a:cubicBezTo>
                    <a:cubicBezTo>
                      <a:pt x="32" y="23"/>
                      <a:pt x="32" y="22"/>
                      <a:pt x="31" y="22"/>
                    </a:cubicBezTo>
                    <a:moveTo>
                      <a:pt x="38" y="14"/>
                    </a:moveTo>
                    <a:cubicBezTo>
                      <a:pt x="39" y="14"/>
                      <a:pt x="40" y="14"/>
                      <a:pt x="39" y="15"/>
                    </a:cubicBezTo>
                    <a:cubicBezTo>
                      <a:pt x="38" y="15"/>
                      <a:pt x="38" y="15"/>
                      <a:pt x="38" y="15"/>
                    </a:cubicBezTo>
                    <a:lnTo>
                      <a:pt x="38" y="14"/>
                    </a:lnTo>
                    <a:close/>
                    <a:moveTo>
                      <a:pt x="38" y="18"/>
                    </a:moveTo>
                    <a:cubicBezTo>
                      <a:pt x="38" y="18"/>
                      <a:pt x="38" y="18"/>
                      <a:pt x="38" y="18"/>
                    </a:cubicBezTo>
                    <a:cubicBezTo>
                      <a:pt x="38" y="18"/>
                      <a:pt x="36" y="19"/>
                      <a:pt x="38" y="18"/>
                    </a:cubicBezTo>
                    <a:moveTo>
                      <a:pt x="37" y="4"/>
                    </a:moveTo>
                    <a:cubicBezTo>
                      <a:pt x="36" y="6"/>
                      <a:pt x="35" y="5"/>
                      <a:pt x="34" y="4"/>
                    </a:cubicBezTo>
                    <a:cubicBezTo>
                      <a:pt x="35" y="2"/>
                      <a:pt x="35" y="4"/>
                      <a:pt x="37" y="4"/>
                    </a:cubicBezTo>
                    <a:moveTo>
                      <a:pt x="33" y="10"/>
                    </a:moveTo>
                    <a:cubicBezTo>
                      <a:pt x="34" y="10"/>
                      <a:pt x="34" y="10"/>
                      <a:pt x="34" y="10"/>
                    </a:cubicBezTo>
                    <a:cubicBezTo>
                      <a:pt x="34" y="10"/>
                      <a:pt x="32" y="11"/>
                      <a:pt x="33" y="10"/>
                    </a:cubicBezTo>
                    <a:moveTo>
                      <a:pt x="33" y="12"/>
                    </a:moveTo>
                    <a:cubicBezTo>
                      <a:pt x="34" y="12"/>
                      <a:pt x="35" y="13"/>
                      <a:pt x="36" y="13"/>
                    </a:cubicBezTo>
                    <a:cubicBezTo>
                      <a:pt x="36" y="13"/>
                      <a:pt x="36" y="14"/>
                      <a:pt x="35" y="14"/>
                    </a:cubicBezTo>
                    <a:cubicBezTo>
                      <a:pt x="34" y="15"/>
                      <a:pt x="33" y="16"/>
                      <a:pt x="31" y="16"/>
                    </a:cubicBezTo>
                    <a:cubicBezTo>
                      <a:pt x="31" y="16"/>
                      <a:pt x="31" y="15"/>
                      <a:pt x="30" y="14"/>
                    </a:cubicBezTo>
                    <a:lnTo>
                      <a:pt x="33" y="12"/>
                    </a:lnTo>
                    <a:close/>
                    <a:moveTo>
                      <a:pt x="30" y="11"/>
                    </a:moveTo>
                    <a:cubicBezTo>
                      <a:pt x="30" y="11"/>
                      <a:pt x="30" y="11"/>
                      <a:pt x="30" y="11"/>
                    </a:cubicBezTo>
                    <a:cubicBezTo>
                      <a:pt x="31" y="10"/>
                      <a:pt x="31" y="10"/>
                      <a:pt x="31" y="10"/>
                    </a:cubicBezTo>
                    <a:cubicBezTo>
                      <a:pt x="32" y="10"/>
                      <a:pt x="32" y="10"/>
                      <a:pt x="32" y="10"/>
                    </a:cubicBezTo>
                    <a:cubicBezTo>
                      <a:pt x="31" y="13"/>
                      <a:pt x="31" y="13"/>
                      <a:pt x="31" y="13"/>
                    </a:cubicBezTo>
                    <a:cubicBezTo>
                      <a:pt x="30" y="12"/>
                      <a:pt x="30" y="12"/>
                      <a:pt x="30" y="12"/>
                    </a:cubicBezTo>
                    <a:cubicBezTo>
                      <a:pt x="30" y="13"/>
                      <a:pt x="29" y="14"/>
                      <a:pt x="28" y="14"/>
                    </a:cubicBezTo>
                    <a:cubicBezTo>
                      <a:pt x="25" y="13"/>
                      <a:pt x="25" y="13"/>
                      <a:pt x="25" y="13"/>
                    </a:cubicBezTo>
                    <a:cubicBezTo>
                      <a:pt x="26" y="12"/>
                      <a:pt x="28" y="12"/>
                      <a:pt x="30" y="11"/>
                    </a:cubicBezTo>
                    <a:moveTo>
                      <a:pt x="15" y="25"/>
                    </a:moveTo>
                    <a:cubicBezTo>
                      <a:pt x="15" y="25"/>
                      <a:pt x="16" y="25"/>
                      <a:pt x="16" y="26"/>
                    </a:cubicBezTo>
                    <a:cubicBezTo>
                      <a:pt x="15" y="26"/>
                      <a:pt x="15" y="25"/>
                      <a:pt x="15" y="25"/>
                    </a:cubicBezTo>
                    <a:moveTo>
                      <a:pt x="19" y="17"/>
                    </a:moveTo>
                    <a:cubicBezTo>
                      <a:pt x="15" y="16"/>
                      <a:pt x="19" y="13"/>
                      <a:pt x="21" y="14"/>
                    </a:cubicBezTo>
                    <a:cubicBezTo>
                      <a:pt x="20" y="16"/>
                      <a:pt x="18" y="14"/>
                      <a:pt x="19"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
              <p:cNvSpPr>
                <a:spLocks/>
              </p:cNvSpPr>
              <p:nvPr/>
            </p:nvSpPr>
            <p:spPr bwMode="auto">
              <a:xfrm>
                <a:off x="4755" y="1225"/>
                <a:ext cx="7" cy="5"/>
              </a:xfrm>
              <a:custGeom>
                <a:avLst/>
                <a:gdLst>
                  <a:gd name="T0" fmla="*/ 1 w 3"/>
                  <a:gd name="T1" fmla="*/ 0 h 2"/>
                  <a:gd name="T2" fmla="*/ 0 w 3"/>
                  <a:gd name="T3" fmla="*/ 0 h 2"/>
                  <a:gd name="T4" fmla="*/ 0 w 3"/>
                  <a:gd name="T5" fmla="*/ 2 h 2"/>
                  <a:gd name="T6" fmla="*/ 1 w 3"/>
                  <a:gd name="T7" fmla="*/ 2 h 2"/>
                  <a:gd name="T8" fmla="*/ 1 w 3"/>
                  <a:gd name="T9" fmla="*/ 0 h 2"/>
                </a:gdLst>
                <a:ahLst/>
                <a:cxnLst>
                  <a:cxn ang="0">
                    <a:pos x="T0" y="T1"/>
                  </a:cxn>
                  <a:cxn ang="0">
                    <a:pos x="T2" y="T3"/>
                  </a:cxn>
                  <a:cxn ang="0">
                    <a:pos x="T4" y="T5"/>
                  </a:cxn>
                  <a:cxn ang="0">
                    <a:pos x="T6" y="T7"/>
                  </a:cxn>
                  <a:cxn ang="0">
                    <a:pos x="T8" y="T9"/>
                  </a:cxn>
                </a:cxnLst>
                <a:rect l="0" t="0" r="r" b="b"/>
                <a:pathLst>
                  <a:path w="3" h="2">
                    <a:moveTo>
                      <a:pt x="1" y="0"/>
                    </a:moveTo>
                    <a:cubicBezTo>
                      <a:pt x="1" y="1"/>
                      <a:pt x="0" y="1"/>
                      <a:pt x="0" y="0"/>
                    </a:cubicBezTo>
                    <a:cubicBezTo>
                      <a:pt x="0" y="1"/>
                      <a:pt x="0" y="1"/>
                      <a:pt x="0" y="2"/>
                    </a:cubicBezTo>
                    <a:cubicBezTo>
                      <a:pt x="1" y="2"/>
                      <a:pt x="1" y="2"/>
                      <a:pt x="1" y="2"/>
                    </a:cubicBezTo>
                    <a:cubicBezTo>
                      <a:pt x="1" y="0"/>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
              <p:cNvSpPr>
                <a:spLocks/>
              </p:cNvSpPr>
              <p:nvPr/>
            </p:nvSpPr>
            <p:spPr bwMode="auto">
              <a:xfrm>
                <a:off x="4764" y="1225"/>
                <a:ext cx="3" cy="3"/>
              </a:xfrm>
              <a:custGeom>
                <a:avLst/>
                <a:gdLst>
                  <a:gd name="T0" fmla="*/ 1 w 1"/>
                  <a:gd name="T1" fmla="*/ 1 h 1"/>
                  <a:gd name="T2" fmla="*/ 0 w 1"/>
                  <a:gd name="T3" fmla="*/ 0 h 1"/>
                  <a:gd name="T4" fmla="*/ 0 w 1"/>
                  <a:gd name="T5" fmla="*/ 1 h 1"/>
                  <a:gd name="T6" fmla="*/ 1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1" y="1"/>
                      <a:pt x="1" y="0"/>
                      <a:pt x="0" y="0"/>
                    </a:cubicBezTo>
                    <a:cubicBezTo>
                      <a:pt x="0" y="0"/>
                      <a:pt x="0" y="1"/>
                      <a:pt x="0" y="1"/>
                    </a:cubicBezTo>
                    <a:cubicBezTo>
                      <a:pt x="0" y="1"/>
                      <a:pt x="1" y="1"/>
                      <a:pt x="1"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50"/>
              <p:cNvSpPr>
                <a:spLocks noEditPoints="1"/>
              </p:cNvSpPr>
              <p:nvPr/>
            </p:nvSpPr>
            <p:spPr bwMode="auto">
              <a:xfrm>
                <a:off x="4708" y="986"/>
                <a:ext cx="312" cy="294"/>
              </a:xfrm>
              <a:custGeom>
                <a:avLst/>
                <a:gdLst>
                  <a:gd name="T0" fmla="*/ 43 w 132"/>
                  <a:gd name="T1" fmla="*/ 27 h 124"/>
                  <a:gd name="T2" fmla="*/ 3 w 132"/>
                  <a:gd name="T3" fmla="*/ 65 h 124"/>
                  <a:gd name="T4" fmla="*/ 8 w 132"/>
                  <a:gd name="T5" fmla="*/ 79 h 124"/>
                  <a:gd name="T6" fmla="*/ 24 w 132"/>
                  <a:gd name="T7" fmla="*/ 80 h 124"/>
                  <a:gd name="T8" fmla="*/ 24 w 132"/>
                  <a:gd name="T9" fmla="*/ 92 h 124"/>
                  <a:gd name="T10" fmla="*/ 25 w 132"/>
                  <a:gd name="T11" fmla="*/ 100 h 124"/>
                  <a:gd name="T12" fmla="*/ 29 w 132"/>
                  <a:gd name="T13" fmla="*/ 108 h 124"/>
                  <a:gd name="T14" fmla="*/ 19 w 132"/>
                  <a:gd name="T15" fmla="*/ 105 h 124"/>
                  <a:gd name="T16" fmla="*/ 13 w 132"/>
                  <a:gd name="T17" fmla="*/ 112 h 124"/>
                  <a:gd name="T18" fmla="*/ 14 w 132"/>
                  <a:gd name="T19" fmla="*/ 118 h 124"/>
                  <a:gd name="T20" fmla="*/ 14 w 132"/>
                  <a:gd name="T21" fmla="*/ 120 h 124"/>
                  <a:gd name="T22" fmla="*/ 22 w 132"/>
                  <a:gd name="T23" fmla="*/ 119 h 124"/>
                  <a:gd name="T24" fmla="*/ 33 w 132"/>
                  <a:gd name="T25" fmla="*/ 112 h 124"/>
                  <a:gd name="T26" fmla="*/ 30 w 132"/>
                  <a:gd name="T27" fmla="*/ 107 h 124"/>
                  <a:gd name="T28" fmla="*/ 41 w 132"/>
                  <a:gd name="T29" fmla="*/ 107 h 124"/>
                  <a:gd name="T30" fmla="*/ 56 w 132"/>
                  <a:gd name="T31" fmla="*/ 110 h 124"/>
                  <a:gd name="T32" fmla="*/ 66 w 132"/>
                  <a:gd name="T33" fmla="*/ 106 h 124"/>
                  <a:gd name="T34" fmla="*/ 68 w 132"/>
                  <a:gd name="T35" fmla="*/ 102 h 124"/>
                  <a:gd name="T36" fmla="*/ 77 w 132"/>
                  <a:gd name="T37" fmla="*/ 89 h 124"/>
                  <a:gd name="T38" fmla="*/ 96 w 132"/>
                  <a:gd name="T39" fmla="*/ 81 h 124"/>
                  <a:gd name="T40" fmla="*/ 105 w 132"/>
                  <a:gd name="T41" fmla="*/ 90 h 124"/>
                  <a:gd name="T42" fmla="*/ 122 w 132"/>
                  <a:gd name="T43" fmla="*/ 75 h 124"/>
                  <a:gd name="T44" fmla="*/ 132 w 132"/>
                  <a:gd name="T45" fmla="*/ 65 h 124"/>
                  <a:gd name="T46" fmla="*/ 115 w 132"/>
                  <a:gd name="T47" fmla="*/ 55 h 124"/>
                  <a:gd name="T48" fmla="*/ 104 w 132"/>
                  <a:gd name="T49" fmla="*/ 66 h 124"/>
                  <a:gd name="T50" fmla="*/ 56 w 132"/>
                  <a:gd name="T51" fmla="*/ 78 h 124"/>
                  <a:gd name="T52" fmla="*/ 74 w 132"/>
                  <a:gd name="T53" fmla="*/ 2 h 124"/>
                  <a:gd name="T54" fmla="*/ 21 w 132"/>
                  <a:gd name="T55" fmla="*/ 72 h 124"/>
                  <a:gd name="T56" fmla="*/ 23 w 132"/>
                  <a:gd name="T57" fmla="*/ 65 h 124"/>
                  <a:gd name="T58" fmla="*/ 26 w 132"/>
                  <a:gd name="T59" fmla="*/ 65 h 124"/>
                  <a:gd name="T60" fmla="*/ 51 w 132"/>
                  <a:gd name="T61" fmla="*/ 85 h 124"/>
                  <a:gd name="T62" fmla="*/ 38 w 132"/>
                  <a:gd name="T63" fmla="*/ 83 h 124"/>
                  <a:gd name="T64" fmla="*/ 39 w 132"/>
                  <a:gd name="T65" fmla="*/ 64 h 124"/>
                  <a:gd name="T66" fmla="*/ 42 w 132"/>
                  <a:gd name="T67" fmla="*/ 36 h 124"/>
                  <a:gd name="T68" fmla="*/ 37 w 132"/>
                  <a:gd name="T69" fmla="*/ 39 h 124"/>
                  <a:gd name="T70" fmla="*/ 33 w 132"/>
                  <a:gd name="T71" fmla="*/ 41 h 124"/>
                  <a:gd name="T72" fmla="*/ 29 w 132"/>
                  <a:gd name="T73" fmla="*/ 60 h 124"/>
                  <a:gd name="T74" fmla="*/ 32 w 132"/>
                  <a:gd name="T75" fmla="*/ 102 h 124"/>
                  <a:gd name="T76" fmla="*/ 36 w 132"/>
                  <a:gd name="T77" fmla="*/ 105 h 124"/>
                  <a:gd name="T78" fmla="*/ 42 w 132"/>
                  <a:gd name="T79" fmla="*/ 70 h 124"/>
                  <a:gd name="T80" fmla="*/ 49 w 132"/>
                  <a:gd name="T81" fmla="*/ 100 h 124"/>
                  <a:gd name="T82" fmla="*/ 114 w 132"/>
                  <a:gd name="T83" fmla="*/ 63 h 124"/>
                  <a:gd name="T84" fmla="*/ 111 w 132"/>
                  <a:gd name="T85" fmla="*/ 66 h 124"/>
                  <a:gd name="T86" fmla="*/ 108 w 132"/>
                  <a:gd name="T87" fmla="*/ 85 h 124"/>
                  <a:gd name="T88" fmla="*/ 101 w 132"/>
                  <a:gd name="T89" fmla="*/ 73 h 124"/>
                  <a:gd name="T90" fmla="*/ 93 w 132"/>
                  <a:gd name="T91" fmla="*/ 75 h 124"/>
                  <a:gd name="T92" fmla="*/ 88 w 132"/>
                  <a:gd name="T93" fmla="*/ 81 h 124"/>
                  <a:gd name="T94" fmla="*/ 82 w 132"/>
                  <a:gd name="T95" fmla="*/ 84 h 124"/>
                  <a:gd name="T96" fmla="*/ 73 w 132"/>
                  <a:gd name="T97" fmla="*/ 78 h 124"/>
                  <a:gd name="T98" fmla="*/ 55 w 132"/>
                  <a:gd name="T99" fmla="*/ 105 h 124"/>
                  <a:gd name="T100" fmla="*/ 60 w 132"/>
                  <a:gd name="T101" fmla="*/ 103 h 124"/>
                  <a:gd name="T102" fmla="*/ 58 w 132"/>
                  <a:gd name="T103" fmla="*/ 88 h 124"/>
                  <a:gd name="T104" fmla="*/ 53 w 132"/>
                  <a:gd name="T105" fmla="*/ 14 h 124"/>
                  <a:gd name="T106" fmla="*/ 55 w 132"/>
                  <a:gd name="T107" fmla="*/ 25 h 124"/>
                  <a:gd name="T108" fmla="*/ 60 w 132"/>
                  <a:gd name="T109" fmla="*/ 22 h 124"/>
                  <a:gd name="T110" fmla="*/ 66 w 132"/>
                  <a:gd name="T111" fmla="*/ 3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2" h="124">
                    <a:moveTo>
                      <a:pt x="74" y="2"/>
                    </a:moveTo>
                    <a:cubicBezTo>
                      <a:pt x="71" y="2"/>
                      <a:pt x="68" y="1"/>
                      <a:pt x="67" y="0"/>
                    </a:cubicBezTo>
                    <a:cubicBezTo>
                      <a:pt x="66" y="1"/>
                      <a:pt x="65" y="2"/>
                      <a:pt x="64" y="3"/>
                    </a:cubicBezTo>
                    <a:cubicBezTo>
                      <a:pt x="62" y="4"/>
                      <a:pt x="61" y="5"/>
                      <a:pt x="61" y="5"/>
                    </a:cubicBezTo>
                    <a:cubicBezTo>
                      <a:pt x="59" y="7"/>
                      <a:pt x="56" y="11"/>
                      <a:pt x="52" y="16"/>
                    </a:cubicBezTo>
                    <a:cubicBezTo>
                      <a:pt x="48" y="21"/>
                      <a:pt x="46" y="24"/>
                      <a:pt x="44" y="26"/>
                    </a:cubicBezTo>
                    <a:cubicBezTo>
                      <a:pt x="44" y="26"/>
                      <a:pt x="44" y="27"/>
                      <a:pt x="44" y="27"/>
                    </a:cubicBezTo>
                    <a:cubicBezTo>
                      <a:pt x="43" y="27"/>
                      <a:pt x="43" y="27"/>
                      <a:pt x="43" y="27"/>
                    </a:cubicBezTo>
                    <a:cubicBezTo>
                      <a:pt x="43" y="27"/>
                      <a:pt x="43" y="27"/>
                      <a:pt x="43" y="27"/>
                    </a:cubicBezTo>
                    <a:cubicBezTo>
                      <a:pt x="42" y="27"/>
                      <a:pt x="42" y="27"/>
                      <a:pt x="40" y="28"/>
                    </a:cubicBezTo>
                    <a:cubicBezTo>
                      <a:pt x="39" y="28"/>
                      <a:pt x="39" y="28"/>
                      <a:pt x="38" y="28"/>
                    </a:cubicBezTo>
                    <a:cubicBezTo>
                      <a:pt x="36" y="32"/>
                      <a:pt x="32" y="36"/>
                      <a:pt x="27" y="41"/>
                    </a:cubicBezTo>
                    <a:cubicBezTo>
                      <a:pt x="17" y="51"/>
                      <a:pt x="10" y="57"/>
                      <a:pt x="6" y="62"/>
                    </a:cubicBezTo>
                    <a:cubicBezTo>
                      <a:pt x="9" y="64"/>
                      <a:pt x="14" y="65"/>
                      <a:pt x="16" y="67"/>
                    </a:cubicBezTo>
                    <a:cubicBezTo>
                      <a:pt x="13" y="67"/>
                      <a:pt x="8" y="64"/>
                      <a:pt x="6" y="67"/>
                    </a:cubicBezTo>
                    <a:cubicBezTo>
                      <a:pt x="5" y="67"/>
                      <a:pt x="4" y="66"/>
                      <a:pt x="3" y="65"/>
                    </a:cubicBezTo>
                    <a:cubicBezTo>
                      <a:pt x="2" y="66"/>
                      <a:pt x="1" y="67"/>
                      <a:pt x="1" y="68"/>
                    </a:cubicBezTo>
                    <a:cubicBezTo>
                      <a:pt x="0" y="71"/>
                      <a:pt x="0" y="73"/>
                      <a:pt x="0" y="74"/>
                    </a:cubicBezTo>
                    <a:cubicBezTo>
                      <a:pt x="1" y="75"/>
                      <a:pt x="3" y="76"/>
                      <a:pt x="4" y="78"/>
                    </a:cubicBezTo>
                    <a:cubicBezTo>
                      <a:pt x="5" y="78"/>
                      <a:pt x="5" y="78"/>
                      <a:pt x="5" y="78"/>
                    </a:cubicBezTo>
                    <a:cubicBezTo>
                      <a:pt x="5" y="78"/>
                      <a:pt x="5" y="78"/>
                      <a:pt x="6" y="77"/>
                    </a:cubicBezTo>
                    <a:cubicBezTo>
                      <a:pt x="7" y="76"/>
                      <a:pt x="8" y="76"/>
                      <a:pt x="8" y="76"/>
                    </a:cubicBezTo>
                    <a:cubicBezTo>
                      <a:pt x="9" y="77"/>
                      <a:pt x="8" y="78"/>
                      <a:pt x="7" y="79"/>
                    </a:cubicBezTo>
                    <a:cubicBezTo>
                      <a:pt x="8" y="79"/>
                      <a:pt x="8" y="79"/>
                      <a:pt x="8" y="79"/>
                    </a:cubicBezTo>
                    <a:cubicBezTo>
                      <a:pt x="9" y="78"/>
                      <a:pt x="9" y="78"/>
                      <a:pt x="9" y="78"/>
                    </a:cubicBezTo>
                    <a:cubicBezTo>
                      <a:pt x="10" y="78"/>
                      <a:pt x="10" y="77"/>
                      <a:pt x="10" y="77"/>
                    </a:cubicBezTo>
                    <a:cubicBezTo>
                      <a:pt x="10" y="77"/>
                      <a:pt x="11" y="77"/>
                      <a:pt x="11" y="77"/>
                    </a:cubicBezTo>
                    <a:cubicBezTo>
                      <a:pt x="11" y="78"/>
                      <a:pt x="11" y="79"/>
                      <a:pt x="12" y="79"/>
                    </a:cubicBezTo>
                    <a:cubicBezTo>
                      <a:pt x="10" y="81"/>
                      <a:pt x="10" y="81"/>
                      <a:pt x="10" y="81"/>
                    </a:cubicBezTo>
                    <a:cubicBezTo>
                      <a:pt x="12" y="80"/>
                      <a:pt x="14" y="79"/>
                      <a:pt x="17" y="79"/>
                    </a:cubicBezTo>
                    <a:cubicBezTo>
                      <a:pt x="21" y="78"/>
                      <a:pt x="23" y="79"/>
                      <a:pt x="24" y="80"/>
                    </a:cubicBezTo>
                    <a:cubicBezTo>
                      <a:pt x="24" y="80"/>
                      <a:pt x="24" y="80"/>
                      <a:pt x="24" y="80"/>
                    </a:cubicBezTo>
                    <a:cubicBezTo>
                      <a:pt x="27" y="81"/>
                      <a:pt x="30" y="81"/>
                      <a:pt x="34" y="82"/>
                    </a:cubicBezTo>
                    <a:cubicBezTo>
                      <a:pt x="33" y="83"/>
                      <a:pt x="34" y="83"/>
                      <a:pt x="33" y="85"/>
                    </a:cubicBezTo>
                    <a:cubicBezTo>
                      <a:pt x="30" y="84"/>
                      <a:pt x="30" y="83"/>
                      <a:pt x="28" y="82"/>
                    </a:cubicBezTo>
                    <a:cubicBezTo>
                      <a:pt x="28" y="82"/>
                      <a:pt x="27" y="83"/>
                      <a:pt x="27" y="83"/>
                    </a:cubicBezTo>
                    <a:cubicBezTo>
                      <a:pt x="27" y="84"/>
                      <a:pt x="28" y="84"/>
                      <a:pt x="28" y="85"/>
                    </a:cubicBezTo>
                    <a:cubicBezTo>
                      <a:pt x="27" y="85"/>
                      <a:pt x="27" y="86"/>
                      <a:pt x="27" y="87"/>
                    </a:cubicBezTo>
                    <a:cubicBezTo>
                      <a:pt x="27" y="88"/>
                      <a:pt x="28" y="88"/>
                      <a:pt x="28" y="89"/>
                    </a:cubicBezTo>
                    <a:cubicBezTo>
                      <a:pt x="26" y="90"/>
                      <a:pt x="25" y="91"/>
                      <a:pt x="24" y="92"/>
                    </a:cubicBezTo>
                    <a:cubicBezTo>
                      <a:pt x="24" y="93"/>
                      <a:pt x="25" y="93"/>
                      <a:pt x="25" y="94"/>
                    </a:cubicBezTo>
                    <a:cubicBezTo>
                      <a:pt x="25" y="94"/>
                      <a:pt x="25" y="94"/>
                      <a:pt x="25" y="94"/>
                    </a:cubicBezTo>
                    <a:cubicBezTo>
                      <a:pt x="25" y="95"/>
                      <a:pt x="25" y="94"/>
                      <a:pt x="25" y="95"/>
                    </a:cubicBezTo>
                    <a:cubicBezTo>
                      <a:pt x="26" y="96"/>
                      <a:pt x="28" y="96"/>
                      <a:pt x="30" y="95"/>
                    </a:cubicBezTo>
                    <a:cubicBezTo>
                      <a:pt x="28" y="98"/>
                      <a:pt x="28" y="98"/>
                      <a:pt x="28" y="98"/>
                    </a:cubicBezTo>
                    <a:cubicBezTo>
                      <a:pt x="26" y="96"/>
                      <a:pt x="24" y="97"/>
                      <a:pt x="21" y="99"/>
                    </a:cubicBezTo>
                    <a:cubicBezTo>
                      <a:pt x="22" y="99"/>
                      <a:pt x="23" y="100"/>
                      <a:pt x="23" y="100"/>
                    </a:cubicBezTo>
                    <a:cubicBezTo>
                      <a:pt x="24" y="100"/>
                      <a:pt x="25" y="100"/>
                      <a:pt x="25" y="100"/>
                    </a:cubicBezTo>
                    <a:cubicBezTo>
                      <a:pt x="25" y="100"/>
                      <a:pt x="26" y="99"/>
                      <a:pt x="26" y="99"/>
                    </a:cubicBezTo>
                    <a:cubicBezTo>
                      <a:pt x="26" y="99"/>
                      <a:pt x="26" y="100"/>
                      <a:pt x="26" y="101"/>
                    </a:cubicBezTo>
                    <a:cubicBezTo>
                      <a:pt x="26" y="101"/>
                      <a:pt x="26" y="101"/>
                      <a:pt x="26" y="102"/>
                    </a:cubicBezTo>
                    <a:cubicBezTo>
                      <a:pt x="26" y="102"/>
                      <a:pt x="25" y="102"/>
                      <a:pt x="25" y="102"/>
                    </a:cubicBezTo>
                    <a:cubicBezTo>
                      <a:pt x="25" y="103"/>
                      <a:pt x="25" y="104"/>
                      <a:pt x="25" y="104"/>
                    </a:cubicBezTo>
                    <a:cubicBezTo>
                      <a:pt x="24" y="104"/>
                      <a:pt x="24" y="104"/>
                      <a:pt x="24" y="104"/>
                    </a:cubicBezTo>
                    <a:cubicBezTo>
                      <a:pt x="24" y="104"/>
                      <a:pt x="24" y="104"/>
                      <a:pt x="24" y="104"/>
                    </a:cubicBezTo>
                    <a:cubicBezTo>
                      <a:pt x="27" y="105"/>
                      <a:pt x="27" y="107"/>
                      <a:pt x="29" y="108"/>
                    </a:cubicBezTo>
                    <a:cubicBezTo>
                      <a:pt x="29" y="109"/>
                      <a:pt x="28" y="109"/>
                      <a:pt x="28" y="110"/>
                    </a:cubicBezTo>
                    <a:cubicBezTo>
                      <a:pt x="26" y="108"/>
                      <a:pt x="27" y="107"/>
                      <a:pt x="27" y="106"/>
                    </a:cubicBezTo>
                    <a:cubicBezTo>
                      <a:pt x="26" y="106"/>
                      <a:pt x="26" y="107"/>
                      <a:pt x="26" y="106"/>
                    </a:cubicBezTo>
                    <a:cubicBezTo>
                      <a:pt x="24" y="106"/>
                      <a:pt x="25" y="106"/>
                      <a:pt x="25" y="108"/>
                    </a:cubicBezTo>
                    <a:cubicBezTo>
                      <a:pt x="22" y="108"/>
                      <a:pt x="22" y="105"/>
                      <a:pt x="20" y="104"/>
                    </a:cubicBezTo>
                    <a:cubicBezTo>
                      <a:pt x="20" y="104"/>
                      <a:pt x="20" y="104"/>
                      <a:pt x="20" y="104"/>
                    </a:cubicBezTo>
                    <a:cubicBezTo>
                      <a:pt x="20" y="104"/>
                      <a:pt x="20" y="104"/>
                      <a:pt x="20" y="104"/>
                    </a:cubicBezTo>
                    <a:cubicBezTo>
                      <a:pt x="20" y="105"/>
                      <a:pt x="20" y="105"/>
                      <a:pt x="19" y="105"/>
                    </a:cubicBezTo>
                    <a:cubicBezTo>
                      <a:pt x="19" y="106"/>
                      <a:pt x="18" y="106"/>
                      <a:pt x="18" y="107"/>
                    </a:cubicBezTo>
                    <a:cubicBezTo>
                      <a:pt x="18" y="107"/>
                      <a:pt x="17" y="107"/>
                      <a:pt x="17" y="107"/>
                    </a:cubicBezTo>
                    <a:cubicBezTo>
                      <a:pt x="17" y="109"/>
                      <a:pt x="17" y="109"/>
                      <a:pt x="17" y="109"/>
                    </a:cubicBezTo>
                    <a:cubicBezTo>
                      <a:pt x="18" y="110"/>
                      <a:pt x="18" y="111"/>
                      <a:pt x="18" y="111"/>
                    </a:cubicBezTo>
                    <a:cubicBezTo>
                      <a:pt x="19" y="110"/>
                      <a:pt x="20" y="109"/>
                      <a:pt x="20" y="110"/>
                    </a:cubicBezTo>
                    <a:cubicBezTo>
                      <a:pt x="20" y="111"/>
                      <a:pt x="19" y="111"/>
                      <a:pt x="19" y="111"/>
                    </a:cubicBezTo>
                    <a:cubicBezTo>
                      <a:pt x="18" y="112"/>
                      <a:pt x="17" y="112"/>
                      <a:pt x="16" y="112"/>
                    </a:cubicBezTo>
                    <a:cubicBezTo>
                      <a:pt x="14" y="112"/>
                      <a:pt x="13" y="112"/>
                      <a:pt x="13" y="112"/>
                    </a:cubicBezTo>
                    <a:cubicBezTo>
                      <a:pt x="13" y="114"/>
                      <a:pt x="13" y="115"/>
                      <a:pt x="14" y="116"/>
                    </a:cubicBezTo>
                    <a:cubicBezTo>
                      <a:pt x="13" y="116"/>
                      <a:pt x="13" y="116"/>
                      <a:pt x="12" y="116"/>
                    </a:cubicBezTo>
                    <a:cubicBezTo>
                      <a:pt x="12" y="116"/>
                      <a:pt x="12" y="116"/>
                      <a:pt x="12" y="116"/>
                    </a:cubicBezTo>
                    <a:cubicBezTo>
                      <a:pt x="12" y="116"/>
                      <a:pt x="12" y="116"/>
                      <a:pt x="13" y="116"/>
                    </a:cubicBezTo>
                    <a:cubicBezTo>
                      <a:pt x="12" y="116"/>
                      <a:pt x="12" y="116"/>
                      <a:pt x="12" y="116"/>
                    </a:cubicBezTo>
                    <a:cubicBezTo>
                      <a:pt x="12" y="117"/>
                      <a:pt x="12" y="117"/>
                      <a:pt x="12" y="117"/>
                    </a:cubicBezTo>
                    <a:cubicBezTo>
                      <a:pt x="12" y="117"/>
                      <a:pt x="12" y="117"/>
                      <a:pt x="13" y="117"/>
                    </a:cubicBezTo>
                    <a:cubicBezTo>
                      <a:pt x="13" y="117"/>
                      <a:pt x="13" y="117"/>
                      <a:pt x="14" y="118"/>
                    </a:cubicBezTo>
                    <a:cubicBezTo>
                      <a:pt x="14" y="118"/>
                      <a:pt x="14" y="118"/>
                      <a:pt x="14" y="118"/>
                    </a:cubicBezTo>
                    <a:cubicBezTo>
                      <a:pt x="15" y="117"/>
                      <a:pt x="15" y="119"/>
                      <a:pt x="14" y="119"/>
                    </a:cubicBezTo>
                    <a:cubicBezTo>
                      <a:pt x="14" y="119"/>
                      <a:pt x="14" y="119"/>
                      <a:pt x="14" y="119"/>
                    </a:cubicBezTo>
                    <a:cubicBezTo>
                      <a:pt x="14" y="119"/>
                      <a:pt x="14" y="119"/>
                      <a:pt x="14" y="119"/>
                    </a:cubicBezTo>
                    <a:cubicBezTo>
                      <a:pt x="14" y="119"/>
                      <a:pt x="14" y="119"/>
                      <a:pt x="14" y="119"/>
                    </a:cubicBezTo>
                    <a:cubicBezTo>
                      <a:pt x="14" y="120"/>
                      <a:pt x="14" y="120"/>
                      <a:pt x="13" y="120"/>
                    </a:cubicBezTo>
                    <a:cubicBezTo>
                      <a:pt x="13" y="120"/>
                      <a:pt x="13" y="120"/>
                      <a:pt x="13" y="120"/>
                    </a:cubicBezTo>
                    <a:cubicBezTo>
                      <a:pt x="13" y="120"/>
                      <a:pt x="14" y="120"/>
                      <a:pt x="14" y="120"/>
                    </a:cubicBezTo>
                    <a:cubicBezTo>
                      <a:pt x="14" y="121"/>
                      <a:pt x="13" y="121"/>
                      <a:pt x="13" y="122"/>
                    </a:cubicBezTo>
                    <a:cubicBezTo>
                      <a:pt x="13" y="121"/>
                      <a:pt x="12" y="121"/>
                      <a:pt x="12" y="120"/>
                    </a:cubicBezTo>
                    <a:cubicBezTo>
                      <a:pt x="11" y="121"/>
                      <a:pt x="11" y="121"/>
                      <a:pt x="10" y="121"/>
                    </a:cubicBezTo>
                    <a:cubicBezTo>
                      <a:pt x="9" y="122"/>
                      <a:pt x="9" y="123"/>
                      <a:pt x="9" y="123"/>
                    </a:cubicBezTo>
                    <a:cubicBezTo>
                      <a:pt x="10" y="124"/>
                      <a:pt x="12" y="124"/>
                      <a:pt x="15" y="121"/>
                    </a:cubicBezTo>
                    <a:cubicBezTo>
                      <a:pt x="17" y="119"/>
                      <a:pt x="20" y="118"/>
                      <a:pt x="22" y="119"/>
                    </a:cubicBezTo>
                    <a:cubicBezTo>
                      <a:pt x="22" y="119"/>
                      <a:pt x="22" y="119"/>
                      <a:pt x="22" y="119"/>
                    </a:cubicBezTo>
                    <a:cubicBezTo>
                      <a:pt x="22" y="119"/>
                      <a:pt x="22" y="119"/>
                      <a:pt x="22" y="119"/>
                    </a:cubicBezTo>
                    <a:cubicBezTo>
                      <a:pt x="23" y="116"/>
                      <a:pt x="23" y="114"/>
                      <a:pt x="23" y="113"/>
                    </a:cubicBezTo>
                    <a:cubicBezTo>
                      <a:pt x="25" y="113"/>
                      <a:pt x="25" y="113"/>
                      <a:pt x="25" y="112"/>
                    </a:cubicBezTo>
                    <a:cubicBezTo>
                      <a:pt x="25" y="113"/>
                      <a:pt x="25" y="113"/>
                      <a:pt x="25" y="113"/>
                    </a:cubicBezTo>
                    <a:cubicBezTo>
                      <a:pt x="26" y="112"/>
                      <a:pt x="27" y="111"/>
                      <a:pt x="27" y="110"/>
                    </a:cubicBezTo>
                    <a:cubicBezTo>
                      <a:pt x="28" y="110"/>
                      <a:pt x="28" y="110"/>
                      <a:pt x="29" y="110"/>
                    </a:cubicBezTo>
                    <a:cubicBezTo>
                      <a:pt x="29" y="111"/>
                      <a:pt x="29" y="111"/>
                      <a:pt x="29" y="111"/>
                    </a:cubicBezTo>
                    <a:cubicBezTo>
                      <a:pt x="29" y="111"/>
                      <a:pt x="29" y="110"/>
                      <a:pt x="29" y="110"/>
                    </a:cubicBezTo>
                    <a:cubicBezTo>
                      <a:pt x="31" y="110"/>
                      <a:pt x="32" y="111"/>
                      <a:pt x="33" y="112"/>
                    </a:cubicBezTo>
                    <a:cubicBezTo>
                      <a:pt x="35" y="111"/>
                      <a:pt x="36" y="111"/>
                      <a:pt x="37" y="111"/>
                    </a:cubicBezTo>
                    <a:cubicBezTo>
                      <a:pt x="37" y="111"/>
                      <a:pt x="37" y="111"/>
                      <a:pt x="37" y="110"/>
                    </a:cubicBezTo>
                    <a:cubicBezTo>
                      <a:pt x="35" y="110"/>
                      <a:pt x="34" y="109"/>
                      <a:pt x="32" y="108"/>
                    </a:cubicBezTo>
                    <a:cubicBezTo>
                      <a:pt x="34" y="111"/>
                      <a:pt x="34" y="111"/>
                      <a:pt x="34" y="111"/>
                    </a:cubicBezTo>
                    <a:cubicBezTo>
                      <a:pt x="33" y="111"/>
                      <a:pt x="33" y="111"/>
                      <a:pt x="33" y="111"/>
                    </a:cubicBezTo>
                    <a:cubicBezTo>
                      <a:pt x="31" y="109"/>
                      <a:pt x="31" y="109"/>
                      <a:pt x="31" y="109"/>
                    </a:cubicBezTo>
                    <a:cubicBezTo>
                      <a:pt x="31" y="108"/>
                      <a:pt x="31" y="108"/>
                      <a:pt x="31" y="108"/>
                    </a:cubicBezTo>
                    <a:cubicBezTo>
                      <a:pt x="31" y="108"/>
                      <a:pt x="30" y="108"/>
                      <a:pt x="30" y="107"/>
                    </a:cubicBezTo>
                    <a:cubicBezTo>
                      <a:pt x="32" y="107"/>
                      <a:pt x="32" y="105"/>
                      <a:pt x="31" y="104"/>
                    </a:cubicBezTo>
                    <a:cubicBezTo>
                      <a:pt x="32" y="104"/>
                      <a:pt x="32" y="103"/>
                      <a:pt x="34" y="104"/>
                    </a:cubicBezTo>
                    <a:cubicBezTo>
                      <a:pt x="34" y="105"/>
                      <a:pt x="33" y="106"/>
                      <a:pt x="35" y="107"/>
                    </a:cubicBezTo>
                    <a:cubicBezTo>
                      <a:pt x="37" y="106"/>
                      <a:pt x="39" y="106"/>
                      <a:pt x="41" y="107"/>
                    </a:cubicBezTo>
                    <a:cubicBezTo>
                      <a:pt x="42" y="107"/>
                      <a:pt x="42" y="106"/>
                      <a:pt x="43" y="105"/>
                    </a:cubicBezTo>
                    <a:cubicBezTo>
                      <a:pt x="43" y="104"/>
                      <a:pt x="43" y="103"/>
                      <a:pt x="44" y="103"/>
                    </a:cubicBezTo>
                    <a:cubicBezTo>
                      <a:pt x="45" y="103"/>
                      <a:pt x="45" y="103"/>
                      <a:pt x="46" y="104"/>
                    </a:cubicBezTo>
                    <a:cubicBezTo>
                      <a:pt x="45" y="105"/>
                      <a:pt x="43" y="106"/>
                      <a:pt x="41" y="107"/>
                    </a:cubicBezTo>
                    <a:cubicBezTo>
                      <a:pt x="42" y="107"/>
                      <a:pt x="43" y="107"/>
                      <a:pt x="43" y="108"/>
                    </a:cubicBezTo>
                    <a:cubicBezTo>
                      <a:pt x="44" y="108"/>
                      <a:pt x="44" y="108"/>
                      <a:pt x="44" y="107"/>
                    </a:cubicBezTo>
                    <a:cubicBezTo>
                      <a:pt x="44" y="107"/>
                      <a:pt x="45" y="107"/>
                      <a:pt x="45" y="106"/>
                    </a:cubicBezTo>
                    <a:cubicBezTo>
                      <a:pt x="45" y="106"/>
                      <a:pt x="45" y="106"/>
                      <a:pt x="46" y="105"/>
                    </a:cubicBezTo>
                    <a:cubicBezTo>
                      <a:pt x="46" y="105"/>
                      <a:pt x="46" y="105"/>
                      <a:pt x="46" y="105"/>
                    </a:cubicBezTo>
                    <a:cubicBezTo>
                      <a:pt x="47" y="107"/>
                      <a:pt x="47" y="107"/>
                      <a:pt x="47" y="107"/>
                    </a:cubicBezTo>
                    <a:cubicBezTo>
                      <a:pt x="50" y="108"/>
                      <a:pt x="52" y="108"/>
                      <a:pt x="53" y="108"/>
                    </a:cubicBezTo>
                    <a:cubicBezTo>
                      <a:pt x="55" y="109"/>
                      <a:pt x="56" y="110"/>
                      <a:pt x="56" y="110"/>
                    </a:cubicBezTo>
                    <a:cubicBezTo>
                      <a:pt x="57" y="111"/>
                      <a:pt x="57" y="111"/>
                      <a:pt x="57" y="111"/>
                    </a:cubicBezTo>
                    <a:cubicBezTo>
                      <a:pt x="56" y="109"/>
                      <a:pt x="56" y="108"/>
                      <a:pt x="56" y="107"/>
                    </a:cubicBezTo>
                    <a:cubicBezTo>
                      <a:pt x="57" y="106"/>
                      <a:pt x="58" y="106"/>
                      <a:pt x="58" y="107"/>
                    </a:cubicBezTo>
                    <a:cubicBezTo>
                      <a:pt x="59" y="108"/>
                      <a:pt x="59" y="110"/>
                      <a:pt x="58" y="112"/>
                    </a:cubicBezTo>
                    <a:cubicBezTo>
                      <a:pt x="60" y="112"/>
                      <a:pt x="61" y="112"/>
                      <a:pt x="62" y="111"/>
                    </a:cubicBezTo>
                    <a:cubicBezTo>
                      <a:pt x="61" y="110"/>
                      <a:pt x="61" y="109"/>
                      <a:pt x="61" y="108"/>
                    </a:cubicBezTo>
                    <a:cubicBezTo>
                      <a:pt x="62" y="108"/>
                      <a:pt x="63" y="108"/>
                      <a:pt x="64" y="108"/>
                    </a:cubicBezTo>
                    <a:cubicBezTo>
                      <a:pt x="65" y="107"/>
                      <a:pt x="66" y="106"/>
                      <a:pt x="66" y="106"/>
                    </a:cubicBezTo>
                    <a:cubicBezTo>
                      <a:pt x="66" y="106"/>
                      <a:pt x="65" y="106"/>
                      <a:pt x="65" y="106"/>
                    </a:cubicBezTo>
                    <a:cubicBezTo>
                      <a:pt x="65" y="105"/>
                      <a:pt x="65" y="105"/>
                      <a:pt x="65" y="105"/>
                    </a:cubicBezTo>
                    <a:cubicBezTo>
                      <a:pt x="66" y="104"/>
                      <a:pt x="66" y="104"/>
                      <a:pt x="66" y="104"/>
                    </a:cubicBezTo>
                    <a:cubicBezTo>
                      <a:pt x="64" y="102"/>
                      <a:pt x="64" y="102"/>
                      <a:pt x="64" y="102"/>
                    </a:cubicBezTo>
                    <a:cubicBezTo>
                      <a:pt x="63" y="102"/>
                      <a:pt x="63" y="102"/>
                      <a:pt x="62" y="102"/>
                    </a:cubicBezTo>
                    <a:cubicBezTo>
                      <a:pt x="62" y="101"/>
                      <a:pt x="62" y="101"/>
                      <a:pt x="63" y="101"/>
                    </a:cubicBezTo>
                    <a:cubicBezTo>
                      <a:pt x="63" y="100"/>
                      <a:pt x="63" y="100"/>
                      <a:pt x="63" y="100"/>
                    </a:cubicBezTo>
                    <a:cubicBezTo>
                      <a:pt x="65" y="101"/>
                      <a:pt x="67" y="102"/>
                      <a:pt x="68" y="102"/>
                    </a:cubicBezTo>
                    <a:cubicBezTo>
                      <a:pt x="68" y="101"/>
                      <a:pt x="69" y="99"/>
                      <a:pt x="69" y="97"/>
                    </a:cubicBezTo>
                    <a:cubicBezTo>
                      <a:pt x="70" y="95"/>
                      <a:pt x="70" y="94"/>
                      <a:pt x="71" y="93"/>
                    </a:cubicBezTo>
                    <a:cubicBezTo>
                      <a:pt x="71" y="93"/>
                      <a:pt x="71" y="93"/>
                      <a:pt x="71" y="93"/>
                    </a:cubicBezTo>
                    <a:cubicBezTo>
                      <a:pt x="71" y="93"/>
                      <a:pt x="71" y="93"/>
                      <a:pt x="71" y="93"/>
                    </a:cubicBezTo>
                    <a:cubicBezTo>
                      <a:pt x="71" y="93"/>
                      <a:pt x="71" y="93"/>
                      <a:pt x="72" y="92"/>
                    </a:cubicBezTo>
                    <a:cubicBezTo>
                      <a:pt x="72" y="93"/>
                      <a:pt x="72" y="93"/>
                      <a:pt x="72" y="93"/>
                    </a:cubicBezTo>
                    <a:cubicBezTo>
                      <a:pt x="72" y="92"/>
                      <a:pt x="73" y="92"/>
                      <a:pt x="74" y="91"/>
                    </a:cubicBezTo>
                    <a:cubicBezTo>
                      <a:pt x="76" y="89"/>
                      <a:pt x="76" y="89"/>
                      <a:pt x="77" y="89"/>
                    </a:cubicBezTo>
                    <a:cubicBezTo>
                      <a:pt x="77" y="88"/>
                      <a:pt x="77" y="88"/>
                      <a:pt x="77" y="88"/>
                    </a:cubicBezTo>
                    <a:cubicBezTo>
                      <a:pt x="80" y="89"/>
                      <a:pt x="81" y="89"/>
                      <a:pt x="82" y="89"/>
                    </a:cubicBezTo>
                    <a:cubicBezTo>
                      <a:pt x="83" y="87"/>
                      <a:pt x="84" y="85"/>
                      <a:pt x="85" y="84"/>
                    </a:cubicBezTo>
                    <a:cubicBezTo>
                      <a:pt x="87" y="84"/>
                      <a:pt x="88" y="84"/>
                      <a:pt x="89" y="84"/>
                    </a:cubicBezTo>
                    <a:cubicBezTo>
                      <a:pt x="90" y="83"/>
                      <a:pt x="91" y="83"/>
                      <a:pt x="92" y="83"/>
                    </a:cubicBezTo>
                    <a:cubicBezTo>
                      <a:pt x="92" y="83"/>
                      <a:pt x="93" y="84"/>
                      <a:pt x="93" y="85"/>
                    </a:cubicBezTo>
                    <a:cubicBezTo>
                      <a:pt x="93" y="84"/>
                      <a:pt x="94" y="83"/>
                      <a:pt x="94" y="82"/>
                    </a:cubicBezTo>
                    <a:cubicBezTo>
                      <a:pt x="95" y="82"/>
                      <a:pt x="96" y="81"/>
                      <a:pt x="96" y="81"/>
                    </a:cubicBezTo>
                    <a:cubicBezTo>
                      <a:pt x="96" y="83"/>
                      <a:pt x="96" y="83"/>
                      <a:pt x="96" y="83"/>
                    </a:cubicBezTo>
                    <a:cubicBezTo>
                      <a:pt x="97" y="83"/>
                      <a:pt x="98" y="84"/>
                      <a:pt x="98" y="84"/>
                    </a:cubicBezTo>
                    <a:cubicBezTo>
                      <a:pt x="99" y="84"/>
                      <a:pt x="99" y="85"/>
                      <a:pt x="99" y="87"/>
                    </a:cubicBezTo>
                    <a:cubicBezTo>
                      <a:pt x="99" y="89"/>
                      <a:pt x="100" y="90"/>
                      <a:pt x="100" y="90"/>
                    </a:cubicBezTo>
                    <a:cubicBezTo>
                      <a:pt x="99" y="90"/>
                      <a:pt x="99" y="90"/>
                      <a:pt x="99" y="90"/>
                    </a:cubicBezTo>
                    <a:cubicBezTo>
                      <a:pt x="101" y="90"/>
                      <a:pt x="102" y="91"/>
                      <a:pt x="103" y="92"/>
                    </a:cubicBezTo>
                    <a:cubicBezTo>
                      <a:pt x="103" y="91"/>
                      <a:pt x="103" y="92"/>
                      <a:pt x="104" y="93"/>
                    </a:cubicBezTo>
                    <a:cubicBezTo>
                      <a:pt x="104" y="92"/>
                      <a:pt x="105" y="90"/>
                      <a:pt x="105" y="90"/>
                    </a:cubicBezTo>
                    <a:cubicBezTo>
                      <a:pt x="106" y="89"/>
                      <a:pt x="107" y="89"/>
                      <a:pt x="109" y="88"/>
                    </a:cubicBezTo>
                    <a:cubicBezTo>
                      <a:pt x="110" y="88"/>
                      <a:pt x="111" y="88"/>
                      <a:pt x="111" y="88"/>
                    </a:cubicBezTo>
                    <a:cubicBezTo>
                      <a:pt x="111" y="87"/>
                      <a:pt x="111" y="86"/>
                      <a:pt x="111" y="85"/>
                    </a:cubicBezTo>
                    <a:cubicBezTo>
                      <a:pt x="112" y="85"/>
                      <a:pt x="112" y="85"/>
                      <a:pt x="112" y="85"/>
                    </a:cubicBezTo>
                    <a:cubicBezTo>
                      <a:pt x="112" y="84"/>
                      <a:pt x="112" y="83"/>
                      <a:pt x="112" y="82"/>
                    </a:cubicBezTo>
                    <a:cubicBezTo>
                      <a:pt x="113" y="81"/>
                      <a:pt x="113" y="81"/>
                      <a:pt x="113" y="81"/>
                    </a:cubicBezTo>
                    <a:cubicBezTo>
                      <a:pt x="116" y="80"/>
                      <a:pt x="118" y="79"/>
                      <a:pt x="120" y="77"/>
                    </a:cubicBezTo>
                    <a:cubicBezTo>
                      <a:pt x="121" y="77"/>
                      <a:pt x="121" y="76"/>
                      <a:pt x="122" y="75"/>
                    </a:cubicBezTo>
                    <a:cubicBezTo>
                      <a:pt x="123" y="73"/>
                      <a:pt x="123" y="73"/>
                      <a:pt x="124" y="72"/>
                    </a:cubicBezTo>
                    <a:cubicBezTo>
                      <a:pt x="124" y="72"/>
                      <a:pt x="124" y="72"/>
                      <a:pt x="124" y="72"/>
                    </a:cubicBezTo>
                    <a:cubicBezTo>
                      <a:pt x="124" y="72"/>
                      <a:pt x="124" y="71"/>
                      <a:pt x="124" y="71"/>
                    </a:cubicBezTo>
                    <a:cubicBezTo>
                      <a:pt x="122" y="71"/>
                      <a:pt x="120" y="70"/>
                      <a:pt x="119" y="68"/>
                    </a:cubicBezTo>
                    <a:cubicBezTo>
                      <a:pt x="121" y="68"/>
                      <a:pt x="123" y="69"/>
                      <a:pt x="125" y="69"/>
                    </a:cubicBezTo>
                    <a:cubicBezTo>
                      <a:pt x="125" y="69"/>
                      <a:pt x="125" y="69"/>
                      <a:pt x="125" y="69"/>
                    </a:cubicBezTo>
                    <a:cubicBezTo>
                      <a:pt x="128" y="69"/>
                      <a:pt x="130" y="68"/>
                      <a:pt x="131" y="67"/>
                    </a:cubicBezTo>
                    <a:cubicBezTo>
                      <a:pt x="132" y="66"/>
                      <a:pt x="132" y="65"/>
                      <a:pt x="132" y="65"/>
                    </a:cubicBezTo>
                    <a:cubicBezTo>
                      <a:pt x="131" y="62"/>
                      <a:pt x="131" y="60"/>
                      <a:pt x="130" y="59"/>
                    </a:cubicBezTo>
                    <a:cubicBezTo>
                      <a:pt x="130" y="59"/>
                      <a:pt x="129" y="59"/>
                      <a:pt x="128" y="59"/>
                    </a:cubicBezTo>
                    <a:cubicBezTo>
                      <a:pt x="128" y="59"/>
                      <a:pt x="128" y="59"/>
                      <a:pt x="128" y="59"/>
                    </a:cubicBezTo>
                    <a:cubicBezTo>
                      <a:pt x="128" y="58"/>
                      <a:pt x="128" y="58"/>
                      <a:pt x="128" y="58"/>
                    </a:cubicBezTo>
                    <a:cubicBezTo>
                      <a:pt x="125" y="58"/>
                      <a:pt x="122" y="57"/>
                      <a:pt x="119" y="56"/>
                    </a:cubicBezTo>
                    <a:cubicBezTo>
                      <a:pt x="119" y="56"/>
                      <a:pt x="119" y="57"/>
                      <a:pt x="119" y="57"/>
                    </a:cubicBezTo>
                    <a:cubicBezTo>
                      <a:pt x="119" y="56"/>
                      <a:pt x="118" y="56"/>
                      <a:pt x="118" y="56"/>
                    </a:cubicBezTo>
                    <a:cubicBezTo>
                      <a:pt x="117" y="56"/>
                      <a:pt x="116" y="55"/>
                      <a:pt x="115" y="55"/>
                    </a:cubicBezTo>
                    <a:cubicBezTo>
                      <a:pt x="112" y="58"/>
                      <a:pt x="112" y="58"/>
                      <a:pt x="112" y="58"/>
                    </a:cubicBezTo>
                    <a:cubicBezTo>
                      <a:pt x="112" y="58"/>
                      <a:pt x="112" y="58"/>
                      <a:pt x="111" y="60"/>
                    </a:cubicBezTo>
                    <a:cubicBezTo>
                      <a:pt x="111" y="61"/>
                      <a:pt x="110" y="62"/>
                      <a:pt x="110" y="62"/>
                    </a:cubicBezTo>
                    <a:cubicBezTo>
                      <a:pt x="109" y="63"/>
                      <a:pt x="109" y="63"/>
                      <a:pt x="109" y="63"/>
                    </a:cubicBezTo>
                    <a:cubicBezTo>
                      <a:pt x="109" y="61"/>
                      <a:pt x="109" y="59"/>
                      <a:pt x="109" y="58"/>
                    </a:cubicBezTo>
                    <a:cubicBezTo>
                      <a:pt x="108" y="58"/>
                      <a:pt x="107" y="58"/>
                      <a:pt x="107" y="57"/>
                    </a:cubicBezTo>
                    <a:cubicBezTo>
                      <a:pt x="105" y="59"/>
                      <a:pt x="104" y="61"/>
                      <a:pt x="102" y="61"/>
                    </a:cubicBezTo>
                    <a:cubicBezTo>
                      <a:pt x="102" y="63"/>
                      <a:pt x="103" y="65"/>
                      <a:pt x="104" y="66"/>
                    </a:cubicBezTo>
                    <a:cubicBezTo>
                      <a:pt x="103" y="66"/>
                      <a:pt x="102" y="65"/>
                      <a:pt x="101" y="65"/>
                    </a:cubicBezTo>
                    <a:cubicBezTo>
                      <a:pt x="101" y="64"/>
                      <a:pt x="100" y="64"/>
                      <a:pt x="99" y="64"/>
                    </a:cubicBezTo>
                    <a:cubicBezTo>
                      <a:pt x="97" y="65"/>
                      <a:pt x="95" y="67"/>
                      <a:pt x="92" y="67"/>
                    </a:cubicBezTo>
                    <a:cubicBezTo>
                      <a:pt x="88" y="69"/>
                      <a:pt x="85" y="70"/>
                      <a:pt x="83" y="70"/>
                    </a:cubicBezTo>
                    <a:cubicBezTo>
                      <a:pt x="77" y="73"/>
                      <a:pt x="74" y="74"/>
                      <a:pt x="73" y="74"/>
                    </a:cubicBezTo>
                    <a:cubicBezTo>
                      <a:pt x="73" y="75"/>
                      <a:pt x="73" y="75"/>
                      <a:pt x="72" y="76"/>
                    </a:cubicBezTo>
                    <a:cubicBezTo>
                      <a:pt x="72" y="76"/>
                      <a:pt x="72" y="76"/>
                      <a:pt x="72" y="76"/>
                    </a:cubicBezTo>
                    <a:cubicBezTo>
                      <a:pt x="64" y="80"/>
                      <a:pt x="58" y="81"/>
                      <a:pt x="56" y="78"/>
                    </a:cubicBezTo>
                    <a:cubicBezTo>
                      <a:pt x="54" y="76"/>
                      <a:pt x="53" y="74"/>
                      <a:pt x="53" y="72"/>
                    </a:cubicBezTo>
                    <a:cubicBezTo>
                      <a:pt x="53" y="72"/>
                      <a:pt x="54" y="69"/>
                      <a:pt x="55" y="66"/>
                    </a:cubicBezTo>
                    <a:cubicBezTo>
                      <a:pt x="57" y="60"/>
                      <a:pt x="58" y="56"/>
                      <a:pt x="58" y="55"/>
                    </a:cubicBezTo>
                    <a:cubicBezTo>
                      <a:pt x="64" y="45"/>
                      <a:pt x="67" y="38"/>
                      <a:pt x="69" y="33"/>
                    </a:cubicBezTo>
                    <a:cubicBezTo>
                      <a:pt x="75" y="24"/>
                      <a:pt x="79" y="17"/>
                      <a:pt x="81" y="13"/>
                    </a:cubicBezTo>
                    <a:cubicBezTo>
                      <a:pt x="79" y="10"/>
                      <a:pt x="79" y="10"/>
                      <a:pt x="79" y="10"/>
                    </a:cubicBezTo>
                    <a:cubicBezTo>
                      <a:pt x="75" y="7"/>
                      <a:pt x="74" y="5"/>
                      <a:pt x="73" y="4"/>
                    </a:cubicBezTo>
                    <a:cubicBezTo>
                      <a:pt x="73" y="3"/>
                      <a:pt x="73" y="3"/>
                      <a:pt x="74" y="2"/>
                    </a:cubicBezTo>
                    <a:moveTo>
                      <a:pt x="10" y="74"/>
                    </a:moveTo>
                    <a:cubicBezTo>
                      <a:pt x="10" y="74"/>
                      <a:pt x="11" y="74"/>
                      <a:pt x="11" y="75"/>
                    </a:cubicBezTo>
                    <a:cubicBezTo>
                      <a:pt x="11" y="75"/>
                      <a:pt x="11" y="74"/>
                      <a:pt x="10" y="74"/>
                    </a:cubicBezTo>
                    <a:moveTo>
                      <a:pt x="15" y="76"/>
                    </a:moveTo>
                    <a:cubicBezTo>
                      <a:pt x="15" y="76"/>
                      <a:pt x="15" y="75"/>
                      <a:pt x="15" y="75"/>
                    </a:cubicBezTo>
                    <a:cubicBezTo>
                      <a:pt x="16" y="76"/>
                      <a:pt x="15" y="77"/>
                      <a:pt x="15" y="76"/>
                    </a:cubicBezTo>
                    <a:moveTo>
                      <a:pt x="19" y="73"/>
                    </a:moveTo>
                    <a:cubicBezTo>
                      <a:pt x="19" y="73"/>
                      <a:pt x="20" y="73"/>
                      <a:pt x="21" y="72"/>
                    </a:cubicBezTo>
                    <a:cubicBezTo>
                      <a:pt x="22" y="73"/>
                      <a:pt x="21" y="74"/>
                      <a:pt x="22" y="75"/>
                    </a:cubicBezTo>
                    <a:cubicBezTo>
                      <a:pt x="21" y="76"/>
                      <a:pt x="20" y="74"/>
                      <a:pt x="19" y="73"/>
                    </a:cubicBezTo>
                    <a:moveTo>
                      <a:pt x="25" y="70"/>
                    </a:moveTo>
                    <a:cubicBezTo>
                      <a:pt x="25" y="69"/>
                      <a:pt x="24" y="68"/>
                      <a:pt x="23" y="67"/>
                    </a:cubicBezTo>
                    <a:cubicBezTo>
                      <a:pt x="26" y="64"/>
                      <a:pt x="26" y="64"/>
                      <a:pt x="26" y="64"/>
                    </a:cubicBezTo>
                    <a:cubicBezTo>
                      <a:pt x="25" y="67"/>
                      <a:pt x="25" y="69"/>
                      <a:pt x="25" y="70"/>
                    </a:cubicBezTo>
                    <a:moveTo>
                      <a:pt x="24" y="64"/>
                    </a:moveTo>
                    <a:cubicBezTo>
                      <a:pt x="23" y="65"/>
                      <a:pt x="23" y="65"/>
                      <a:pt x="23" y="65"/>
                    </a:cubicBezTo>
                    <a:cubicBezTo>
                      <a:pt x="22" y="64"/>
                      <a:pt x="22" y="64"/>
                      <a:pt x="22" y="64"/>
                    </a:cubicBezTo>
                    <a:cubicBezTo>
                      <a:pt x="23" y="63"/>
                      <a:pt x="23" y="63"/>
                      <a:pt x="23" y="63"/>
                    </a:cubicBezTo>
                    <a:cubicBezTo>
                      <a:pt x="23" y="63"/>
                      <a:pt x="23" y="62"/>
                      <a:pt x="23" y="62"/>
                    </a:cubicBezTo>
                    <a:cubicBezTo>
                      <a:pt x="23" y="62"/>
                      <a:pt x="24" y="62"/>
                      <a:pt x="24" y="62"/>
                    </a:cubicBezTo>
                    <a:cubicBezTo>
                      <a:pt x="25" y="61"/>
                      <a:pt x="25" y="61"/>
                      <a:pt x="25" y="61"/>
                    </a:cubicBezTo>
                    <a:cubicBezTo>
                      <a:pt x="26" y="62"/>
                      <a:pt x="26" y="62"/>
                      <a:pt x="26" y="62"/>
                    </a:cubicBezTo>
                    <a:cubicBezTo>
                      <a:pt x="26" y="63"/>
                      <a:pt x="26" y="63"/>
                      <a:pt x="26" y="63"/>
                    </a:cubicBezTo>
                    <a:cubicBezTo>
                      <a:pt x="26" y="63"/>
                      <a:pt x="27" y="64"/>
                      <a:pt x="26" y="65"/>
                    </a:cubicBezTo>
                    <a:cubicBezTo>
                      <a:pt x="26" y="64"/>
                      <a:pt x="25" y="64"/>
                      <a:pt x="24" y="64"/>
                    </a:cubicBezTo>
                    <a:moveTo>
                      <a:pt x="50" y="58"/>
                    </a:moveTo>
                    <a:cubicBezTo>
                      <a:pt x="50" y="58"/>
                      <a:pt x="50" y="58"/>
                      <a:pt x="49" y="58"/>
                    </a:cubicBezTo>
                    <a:cubicBezTo>
                      <a:pt x="49" y="58"/>
                      <a:pt x="50" y="58"/>
                      <a:pt x="50" y="58"/>
                    </a:cubicBezTo>
                    <a:moveTo>
                      <a:pt x="50" y="61"/>
                    </a:moveTo>
                    <a:cubicBezTo>
                      <a:pt x="51" y="62"/>
                      <a:pt x="50" y="64"/>
                      <a:pt x="48" y="63"/>
                    </a:cubicBezTo>
                    <a:cubicBezTo>
                      <a:pt x="49" y="62"/>
                      <a:pt x="50" y="62"/>
                      <a:pt x="50" y="61"/>
                    </a:cubicBezTo>
                    <a:moveTo>
                      <a:pt x="51" y="85"/>
                    </a:moveTo>
                    <a:cubicBezTo>
                      <a:pt x="51" y="85"/>
                      <a:pt x="50" y="85"/>
                      <a:pt x="50" y="85"/>
                    </a:cubicBezTo>
                    <a:cubicBezTo>
                      <a:pt x="50" y="84"/>
                      <a:pt x="50" y="85"/>
                      <a:pt x="51" y="85"/>
                    </a:cubicBezTo>
                    <a:moveTo>
                      <a:pt x="46" y="30"/>
                    </a:moveTo>
                    <a:cubicBezTo>
                      <a:pt x="46" y="33"/>
                      <a:pt x="41" y="31"/>
                      <a:pt x="40" y="29"/>
                    </a:cubicBezTo>
                    <a:cubicBezTo>
                      <a:pt x="41" y="27"/>
                      <a:pt x="45" y="28"/>
                      <a:pt x="46" y="30"/>
                    </a:cubicBezTo>
                    <a:moveTo>
                      <a:pt x="38" y="83"/>
                    </a:moveTo>
                    <a:cubicBezTo>
                      <a:pt x="39" y="84"/>
                      <a:pt x="43" y="83"/>
                      <a:pt x="43" y="86"/>
                    </a:cubicBezTo>
                    <a:cubicBezTo>
                      <a:pt x="40" y="86"/>
                      <a:pt x="38" y="85"/>
                      <a:pt x="38" y="83"/>
                    </a:cubicBezTo>
                    <a:moveTo>
                      <a:pt x="38" y="90"/>
                    </a:moveTo>
                    <a:cubicBezTo>
                      <a:pt x="37" y="91"/>
                      <a:pt x="35" y="89"/>
                      <a:pt x="34" y="89"/>
                    </a:cubicBezTo>
                    <a:cubicBezTo>
                      <a:pt x="36" y="88"/>
                      <a:pt x="37" y="89"/>
                      <a:pt x="38" y="90"/>
                    </a:cubicBezTo>
                    <a:moveTo>
                      <a:pt x="38" y="60"/>
                    </a:moveTo>
                    <a:cubicBezTo>
                      <a:pt x="38" y="59"/>
                      <a:pt x="40" y="60"/>
                      <a:pt x="40" y="59"/>
                    </a:cubicBezTo>
                    <a:cubicBezTo>
                      <a:pt x="41" y="60"/>
                      <a:pt x="39" y="61"/>
                      <a:pt x="38" y="60"/>
                    </a:cubicBezTo>
                    <a:moveTo>
                      <a:pt x="41" y="64"/>
                    </a:moveTo>
                    <a:cubicBezTo>
                      <a:pt x="40" y="65"/>
                      <a:pt x="40" y="64"/>
                      <a:pt x="39" y="64"/>
                    </a:cubicBezTo>
                    <a:cubicBezTo>
                      <a:pt x="40" y="64"/>
                      <a:pt x="40" y="64"/>
                      <a:pt x="41" y="64"/>
                    </a:cubicBezTo>
                    <a:moveTo>
                      <a:pt x="38" y="55"/>
                    </a:moveTo>
                    <a:cubicBezTo>
                      <a:pt x="40" y="54"/>
                      <a:pt x="42" y="53"/>
                      <a:pt x="43" y="53"/>
                    </a:cubicBezTo>
                    <a:cubicBezTo>
                      <a:pt x="42" y="54"/>
                      <a:pt x="42" y="55"/>
                      <a:pt x="41" y="56"/>
                    </a:cubicBezTo>
                    <a:cubicBezTo>
                      <a:pt x="40" y="55"/>
                      <a:pt x="39" y="55"/>
                      <a:pt x="38" y="55"/>
                    </a:cubicBezTo>
                    <a:moveTo>
                      <a:pt x="42" y="36"/>
                    </a:moveTo>
                    <a:cubicBezTo>
                      <a:pt x="42" y="36"/>
                      <a:pt x="42" y="36"/>
                      <a:pt x="42" y="36"/>
                    </a:cubicBezTo>
                    <a:cubicBezTo>
                      <a:pt x="46" y="35"/>
                      <a:pt x="41" y="39"/>
                      <a:pt x="42" y="36"/>
                    </a:cubicBezTo>
                    <a:moveTo>
                      <a:pt x="42" y="45"/>
                    </a:moveTo>
                    <a:cubicBezTo>
                      <a:pt x="43" y="44"/>
                      <a:pt x="44" y="45"/>
                      <a:pt x="45" y="46"/>
                    </a:cubicBezTo>
                    <a:cubicBezTo>
                      <a:pt x="44" y="46"/>
                      <a:pt x="43" y="46"/>
                      <a:pt x="42" y="45"/>
                    </a:cubicBezTo>
                    <a:moveTo>
                      <a:pt x="44" y="33"/>
                    </a:moveTo>
                    <a:cubicBezTo>
                      <a:pt x="45" y="33"/>
                      <a:pt x="46" y="33"/>
                      <a:pt x="45" y="34"/>
                    </a:cubicBezTo>
                    <a:cubicBezTo>
                      <a:pt x="45" y="34"/>
                      <a:pt x="45" y="33"/>
                      <a:pt x="44" y="33"/>
                    </a:cubicBezTo>
                    <a:moveTo>
                      <a:pt x="39" y="39"/>
                    </a:moveTo>
                    <a:cubicBezTo>
                      <a:pt x="39" y="39"/>
                      <a:pt x="38" y="39"/>
                      <a:pt x="37" y="39"/>
                    </a:cubicBezTo>
                    <a:cubicBezTo>
                      <a:pt x="38" y="38"/>
                      <a:pt x="38" y="39"/>
                      <a:pt x="39" y="39"/>
                    </a:cubicBezTo>
                    <a:moveTo>
                      <a:pt x="38" y="35"/>
                    </a:moveTo>
                    <a:cubicBezTo>
                      <a:pt x="37" y="35"/>
                      <a:pt x="36" y="34"/>
                      <a:pt x="35" y="34"/>
                    </a:cubicBezTo>
                    <a:cubicBezTo>
                      <a:pt x="36" y="32"/>
                      <a:pt x="39" y="33"/>
                      <a:pt x="38" y="35"/>
                    </a:cubicBezTo>
                    <a:moveTo>
                      <a:pt x="35" y="56"/>
                    </a:moveTo>
                    <a:cubicBezTo>
                      <a:pt x="35" y="55"/>
                      <a:pt x="36" y="55"/>
                      <a:pt x="37" y="56"/>
                    </a:cubicBezTo>
                    <a:cubicBezTo>
                      <a:pt x="37" y="56"/>
                      <a:pt x="34" y="56"/>
                      <a:pt x="35" y="56"/>
                    </a:cubicBezTo>
                    <a:moveTo>
                      <a:pt x="33" y="41"/>
                    </a:moveTo>
                    <a:cubicBezTo>
                      <a:pt x="32" y="41"/>
                      <a:pt x="31" y="41"/>
                      <a:pt x="31" y="40"/>
                    </a:cubicBezTo>
                    <a:cubicBezTo>
                      <a:pt x="32" y="40"/>
                      <a:pt x="32" y="41"/>
                      <a:pt x="33" y="41"/>
                    </a:cubicBezTo>
                    <a:moveTo>
                      <a:pt x="29" y="60"/>
                    </a:moveTo>
                    <a:cubicBezTo>
                      <a:pt x="32" y="59"/>
                      <a:pt x="33" y="61"/>
                      <a:pt x="35" y="62"/>
                    </a:cubicBezTo>
                    <a:cubicBezTo>
                      <a:pt x="35" y="64"/>
                      <a:pt x="34" y="65"/>
                      <a:pt x="36" y="65"/>
                    </a:cubicBezTo>
                    <a:cubicBezTo>
                      <a:pt x="34" y="65"/>
                      <a:pt x="31" y="63"/>
                      <a:pt x="31" y="61"/>
                    </a:cubicBezTo>
                    <a:cubicBezTo>
                      <a:pt x="30" y="61"/>
                      <a:pt x="30" y="62"/>
                      <a:pt x="29" y="61"/>
                    </a:cubicBezTo>
                    <a:cubicBezTo>
                      <a:pt x="30" y="61"/>
                      <a:pt x="30" y="61"/>
                      <a:pt x="29" y="60"/>
                    </a:cubicBezTo>
                    <a:moveTo>
                      <a:pt x="29" y="71"/>
                    </a:moveTo>
                    <a:cubicBezTo>
                      <a:pt x="31" y="71"/>
                      <a:pt x="33" y="71"/>
                      <a:pt x="34" y="70"/>
                    </a:cubicBezTo>
                    <a:cubicBezTo>
                      <a:pt x="34" y="73"/>
                      <a:pt x="34" y="73"/>
                      <a:pt x="34" y="73"/>
                    </a:cubicBezTo>
                    <a:cubicBezTo>
                      <a:pt x="32" y="73"/>
                      <a:pt x="31" y="73"/>
                      <a:pt x="29" y="71"/>
                    </a:cubicBezTo>
                    <a:moveTo>
                      <a:pt x="30" y="93"/>
                    </a:moveTo>
                    <a:cubicBezTo>
                      <a:pt x="30" y="93"/>
                      <a:pt x="31" y="93"/>
                      <a:pt x="31" y="94"/>
                    </a:cubicBezTo>
                    <a:cubicBezTo>
                      <a:pt x="30" y="95"/>
                      <a:pt x="30" y="93"/>
                      <a:pt x="30" y="93"/>
                    </a:cubicBezTo>
                    <a:moveTo>
                      <a:pt x="32" y="102"/>
                    </a:moveTo>
                    <a:cubicBezTo>
                      <a:pt x="33" y="101"/>
                      <a:pt x="35" y="102"/>
                      <a:pt x="36" y="102"/>
                    </a:cubicBezTo>
                    <a:cubicBezTo>
                      <a:pt x="36" y="103"/>
                      <a:pt x="36" y="103"/>
                      <a:pt x="36" y="103"/>
                    </a:cubicBezTo>
                    <a:cubicBezTo>
                      <a:pt x="34" y="103"/>
                      <a:pt x="34" y="103"/>
                      <a:pt x="32" y="102"/>
                    </a:cubicBezTo>
                    <a:moveTo>
                      <a:pt x="36" y="105"/>
                    </a:moveTo>
                    <a:cubicBezTo>
                      <a:pt x="36" y="102"/>
                      <a:pt x="36" y="102"/>
                      <a:pt x="36" y="102"/>
                    </a:cubicBezTo>
                    <a:cubicBezTo>
                      <a:pt x="37" y="102"/>
                      <a:pt x="37" y="102"/>
                      <a:pt x="37" y="102"/>
                    </a:cubicBezTo>
                    <a:cubicBezTo>
                      <a:pt x="37" y="104"/>
                      <a:pt x="37" y="104"/>
                      <a:pt x="37" y="104"/>
                    </a:cubicBezTo>
                    <a:lnTo>
                      <a:pt x="36" y="105"/>
                    </a:lnTo>
                    <a:close/>
                    <a:moveTo>
                      <a:pt x="37" y="105"/>
                    </a:moveTo>
                    <a:cubicBezTo>
                      <a:pt x="38" y="104"/>
                      <a:pt x="39" y="104"/>
                      <a:pt x="40" y="104"/>
                    </a:cubicBezTo>
                    <a:cubicBezTo>
                      <a:pt x="40" y="106"/>
                      <a:pt x="38" y="106"/>
                      <a:pt x="37" y="105"/>
                    </a:cubicBezTo>
                    <a:moveTo>
                      <a:pt x="44" y="89"/>
                    </a:moveTo>
                    <a:cubicBezTo>
                      <a:pt x="43" y="88"/>
                      <a:pt x="43" y="88"/>
                      <a:pt x="42" y="87"/>
                    </a:cubicBezTo>
                    <a:cubicBezTo>
                      <a:pt x="42" y="86"/>
                      <a:pt x="45" y="88"/>
                      <a:pt x="44" y="89"/>
                    </a:cubicBezTo>
                    <a:moveTo>
                      <a:pt x="39" y="74"/>
                    </a:moveTo>
                    <a:cubicBezTo>
                      <a:pt x="41" y="73"/>
                      <a:pt x="40" y="71"/>
                      <a:pt x="42" y="70"/>
                    </a:cubicBezTo>
                    <a:cubicBezTo>
                      <a:pt x="44" y="71"/>
                      <a:pt x="46" y="72"/>
                      <a:pt x="48" y="72"/>
                    </a:cubicBezTo>
                    <a:cubicBezTo>
                      <a:pt x="49" y="73"/>
                      <a:pt x="46" y="74"/>
                      <a:pt x="49" y="75"/>
                    </a:cubicBezTo>
                    <a:cubicBezTo>
                      <a:pt x="45" y="75"/>
                      <a:pt x="42" y="74"/>
                      <a:pt x="39" y="74"/>
                    </a:cubicBezTo>
                    <a:moveTo>
                      <a:pt x="49" y="104"/>
                    </a:moveTo>
                    <a:cubicBezTo>
                      <a:pt x="49" y="105"/>
                      <a:pt x="51" y="106"/>
                      <a:pt x="51" y="108"/>
                    </a:cubicBezTo>
                    <a:cubicBezTo>
                      <a:pt x="48" y="107"/>
                      <a:pt x="49" y="105"/>
                      <a:pt x="47" y="104"/>
                    </a:cubicBezTo>
                    <a:cubicBezTo>
                      <a:pt x="47" y="103"/>
                      <a:pt x="47" y="102"/>
                      <a:pt x="47" y="101"/>
                    </a:cubicBezTo>
                    <a:cubicBezTo>
                      <a:pt x="48" y="101"/>
                      <a:pt x="49" y="101"/>
                      <a:pt x="49" y="100"/>
                    </a:cubicBezTo>
                    <a:cubicBezTo>
                      <a:pt x="51" y="100"/>
                      <a:pt x="51" y="101"/>
                      <a:pt x="52" y="102"/>
                    </a:cubicBezTo>
                    <a:cubicBezTo>
                      <a:pt x="49" y="101"/>
                      <a:pt x="52" y="103"/>
                      <a:pt x="49" y="104"/>
                    </a:cubicBezTo>
                    <a:moveTo>
                      <a:pt x="114" y="61"/>
                    </a:moveTo>
                    <a:cubicBezTo>
                      <a:pt x="115" y="61"/>
                      <a:pt x="115" y="61"/>
                      <a:pt x="115" y="61"/>
                    </a:cubicBezTo>
                    <a:cubicBezTo>
                      <a:pt x="115" y="62"/>
                      <a:pt x="115" y="62"/>
                      <a:pt x="115" y="62"/>
                    </a:cubicBezTo>
                    <a:cubicBezTo>
                      <a:pt x="114" y="62"/>
                      <a:pt x="114" y="62"/>
                      <a:pt x="114" y="62"/>
                    </a:cubicBezTo>
                    <a:lnTo>
                      <a:pt x="114" y="61"/>
                    </a:lnTo>
                    <a:close/>
                    <a:moveTo>
                      <a:pt x="114" y="63"/>
                    </a:moveTo>
                    <a:cubicBezTo>
                      <a:pt x="115" y="63"/>
                      <a:pt x="115" y="63"/>
                      <a:pt x="115" y="63"/>
                    </a:cubicBezTo>
                    <a:cubicBezTo>
                      <a:pt x="115" y="64"/>
                      <a:pt x="115" y="64"/>
                      <a:pt x="115" y="64"/>
                    </a:cubicBezTo>
                    <a:cubicBezTo>
                      <a:pt x="114" y="64"/>
                      <a:pt x="114" y="64"/>
                      <a:pt x="114" y="64"/>
                    </a:cubicBezTo>
                    <a:lnTo>
                      <a:pt x="114" y="63"/>
                    </a:lnTo>
                    <a:close/>
                    <a:moveTo>
                      <a:pt x="113" y="60"/>
                    </a:moveTo>
                    <a:cubicBezTo>
                      <a:pt x="113" y="61"/>
                      <a:pt x="112" y="60"/>
                      <a:pt x="112" y="60"/>
                    </a:cubicBezTo>
                    <a:cubicBezTo>
                      <a:pt x="112" y="60"/>
                      <a:pt x="113" y="60"/>
                      <a:pt x="113" y="60"/>
                    </a:cubicBezTo>
                    <a:moveTo>
                      <a:pt x="111" y="66"/>
                    </a:moveTo>
                    <a:cubicBezTo>
                      <a:pt x="113" y="69"/>
                      <a:pt x="113" y="69"/>
                      <a:pt x="113" y="69"/>
                    </a:cubicBezTo>
                    <a:cubicBezTo>
                      <a:pt x="112" y="71"/>
                      <a:pt x="112" y="71"/>
                      <a:pt x="112" y="71"/>
                    </a:cubicBezTo>
                    <a:cubicBezTo>
                      <a:pt x="110" y="67"/>
                      <a:pt x="110" y="67"/>
                      <a:pt x="110" y="67"/>
                    </a:cubicBezTo>
                    <a:lnTo>
                      <a:pt x="111" y="66"/>
                    </a:lnTo>
                    <a:close/>
                    <a:moveTo>
                      <a:pt x="108" y="85"/>
                    </a:moveTo>
                    <a:cubicBezTo>
                      <a:pt x="109" y="85"/>
                      <a:pt x="110" y="86"/>
                      <a:pt x="109" y="88"/>
                    </a:cubicBezTo>
                    <a:cubicBezTo>
                      <a:pt x="109" y="87"/>
                      <a:pt x="107" y="86"/>
                      <a:pt x="107" y="85"/>
                    </a:cubicBezTo>
                    <a:cubicBezTo>
                      <a:pt x="108" y="85"/>
                      <a:pt x="108" y="85"/>
                      <a:pt x="108" y="85"/>
                    </a:cubicBezTo>
                    <a:moveTo>
                      <a:pt x="104" y="71"/>
                    </a:moveTo>
                    <a:cubicBezTo>
                      <a:pt x="105" y="72"/>
                      <a:pt x="105" y="72"/>
                      <a:pt x="105" y="72"/>
                    </a:cubicBezTo>
                    <a:cubicBezTo>
                      <a:pt x="103" y="74"/>
                      <a:pt x="103" y="74"/>
                      <a:pt x="103" y="74"/>
                    </a:cubicBezTo>
                    <a:cubicBezTo>
                      <a:pt x="102" y="73"/>
                      <a:pt x="102" y="73"/>
                      <a:pt x="102" y="73"/>
                    </a:cubicBezTo>
                    <a:lnTo>
                      <a:pt x="104" y="71"/>
                    </a:lnTo>
                    <a:close/>
                    <a:moveTo>
                      <a:pt x="101" y="73"/>
                    </a:moveTo>
                    <a:cubicBezTo>
                      <a:pt x="101" y="74"/>
                      <a:pt x="100" y="73"/>
                      <a:pt x="100" y="73"/>
                    </a:cubicBezTo>
                    <a:cubicBezTo>
                      <a:pt x="100" y="73"/>
                      <a:pt x="100" y="73"/>
                      <a:pt x="101" y="73"/>
                    </a:cubicBezTo>
                    <a:moveTo>
                      <a:pt x="106" y="81"/>
                    </a:moveTo>
                    <a:cubicBezTo>
                      <a:pt x="106" y="81"/>
                      <a:pt x="105" y="80"/>
                      <a:pt x="105" y="80"/>
                    </a:cubicBezTo>
                    <a:cubicBezTo>
                      <a:pt x="108" y="80"/>
                      <a:pt x="107" y="82"/>
                      <a:pt x="106" y="84"/>
                    </a:cubicBezTo>
                    <a:cubicBezTo>
                      <a:pt x="102" y="84"/>
                      <a:pt x="97" y="81"/>
                      <a:pt x="98" y="77"/>
                    </a:cubicBezTo>
                    <a:cubicBezTo>
                      <a:pt x="102" y="78"/>
                      <a:pt x="103" y="81"/>
                      <a:pt x="106" y="81"/>
                    </a:cubicBezTo>
                    <a:moveTo>
                      <a:pt x="93" y="75"/>
                    </a:moveTo>
                    <a:cubicBezTo>
                      <a:pt x="92" y="75"/>
                      <a:pt x="92" y="75"/>
                      <a:pt x="91" y="75"/>
                    </a:cubicBezTo>
                    <a:cubicBezTo>
                      <a:pt x="92" y="74"/>
                      <a:pt x="92" y="75"/>
                      <a:pt x="93" y="75"/>
                    </a:cubicBezTo>
                    <a:moveTo>
                      <a:pt x="91" y="73"/>
                    </a:moveTo>
                    <a:cubicBezTo>
                      <a:pt x="92" y="74"/>
                      <a:pt x="92" y="74"/>
                      <a:pt x="92" y="74"/>
                    </a:cubicBezTo>
                    <a:cubicBezTo>
                      <a:pt x="89" y="75"/>
                      <a:pt x="89" y="75"/>
                      <a:pt x="89" y="75"/>
                    </a:cubicBezTo>
                    <a:cubicBezTo>
                      <a:pt x="89" y="74"/>
                      <a:pt x="89" y="74"/>
                      <a:pt x="89" y="74"/>
                    </a:cubicBezTo>
                    <a:lnTo>
                      <a:pt x="91" y="73"/>
                    </a:lnTo>
                    <a:close/>
                    <a:moveTo>
                      <a:pt x="90" y="79"/>
                    </a:moveTo>
                    <a:cubicBezTo>
                      <a:pt x="90" y="80"/>
                      <a:pt x="90" y="80"/>
                      <a:pt x="90" y="80"/>
                    </a:cubicBezTo>
                    <a:cubicBezTo>
                      <a:pt x="88" y="81"/>
                      <a:pt x="88" y="81"/>
                      <a:pt x="88" y="81"/>
                    </a:cubicBezTo>
                    <a:cubicBezTo>
                      <a:pt x="88" y="80"/>
                      <a:pt x="88" y="80"/>
                      <a:pt x="88" y="80"/>
                    </a:cubicBezTo>
                    <a:lnTo>
                      <a:pt x="90" y="79"/>
                    </a:lnTo>
                    <a:close/>
                    <a:moveTo>
                      <a:pt x="85" y="77"/>
                    </a:moveTo>
                    <a:cubicBezTo>
                      <a:pt x="87" y="77"/>
                      <a:pt x="88" y="80"/>
                      <a:pt x="86" y="80"/>
                    </a:cubicBezTo>
                    <a:cubicBezTo>
                      <a:pt x="85" y="80"/>
                      <a:pt x="84" y="79"/>
                      <a:pt x="85" y="77"/>
                    </a:cubicBezTo>
                    <a:moveTo>
                      <a:pt x="80" y="82"/>
                    </a:moveTo>
                    <a:cubicBezTo>
                      <a:pt x="82" y="82"/>
                      <a:pt x="82" y="82"/>
                      <a:pt x="82" y="82"/>
                    </a:cubicBezTo>
                    <a:cubicBezTo>
                      <a:pt x="82" y="84"/>
                      <a:pt x="82" y="84"/>
                      <a:pt x="82" y="84"/>
                    </a:cubicBezTo>
                    <a:cubicBezTo>
                      <a:pt x="80" y="82"/>
                      <a:pt x="80" y="82"/>
                      <a:pt x="80" y="82"/>
                    </a:cubicBezTo>
                    <a:close/>
                    <a:moveTo>
                      <a:pt x="73" y="89"/>
                    </a:moveTo>
                    <a:cubicBezTo>
                      <a:pt x="73" y="89"/>
                      <a:pt x="72" y="89"/>
                      <a:pt x="72" y="89"/>
                    </a:cubicBezTo>
                    <a:cubicBezTo>
                      <a:pt x="72" y="88"/>
                      <a:pt x="73" y="88"/>
                      <a:pt x="73" y="89"/>
                    </a:cubicBezTo>
                    <a:moveTo>
                      <a:pt x="73" y="78"/>
                    </a:moveTo>
                    <a:cubicBezTo>
                      <a:pt x="73" y="79"/>
                      <a:pt x="72" y="80"/>
                      <a:pt x="73" y="81"/>
                    </a:cubicBezTo>
                    <a:cubicBezTo>
                      <a:pt x="71" y="81"/>
                      <a:pt x="71" y="81"/>
                      <a:pt x="71" y="81"/>
                    </a:cubicBezTo>
                    <a:cubicBezTo>
                      <a:pt x="71" y="79"/>
                      <a:pt x="72" y="78"/>
                      <a:pt x="73" y="78"/>
                    </a:cubicBezTo>
                    <a:moveTo>
                      <a:pt x="67" y="86"/>
                    </a:moveTo>
                    <a:cubicBezTo>
                      <a:pt x="68" y="87"/>
                      <a:pt x="68" y="87"/>
                      <a:pt x="68" y="87"/>
                    </a:cubicBezTo>
                    <a:cubicBezTo>
                      <a:pt x="68" y="88"/>
                      <a:pt x="66" y="87"/>
                      <a:pt x="67" y="86"/>
                    </a:cubicBezTo>
                    <a:moveTo>
                      <a:pt x="68" y="94"/>
                    </a:moveTo>
                    <a:cubicBezTo>
                      <a:pt x="68" y="95"/>
                      <a:pt x="67" y="96"/>
                      <a:pt x="66" y="97"/>
                    </a:cubicBezTo>
                    <a:cubicBezTo>
                      <a:pt x="65" y="96"/>
                      <a:pt x="64" y="96"/>
                      <a:pt x="64" y="96"/>
                    </a:cubicBezTo>
                    <a:cubicBezTo>
                      <a:pt x="64" y="95"/>
                      <a:pt x="66" y="95"/>
                      <a:pt x="68" y="94"/>
                    </a:cubicBezTo>
                    <a:moveTo>
                      <a:pt x="55" y="105"/>
                    </a:moveTo>
                    <a:cubicBezTo>
                      <a:pt x="54" y="105"/>
                      <a:pt x="55" y="104"/>
                      <a:pt x="56" y="105"/>
                    </a:cubicBezTo>
                    <a:cubicBezTo>
                      <a:pt x="55" y="105"/>
                      <a:pt x="55" y="105"/>
                      <a:pt x="55" y="105"/>
                    </a:cubicBezTo>
                    <a:moveTo>
                      <a:pt x="57" y="104"/>
                    </a:moveTo>
                    <a:cubicBezTo>
                      <a:pt x="55" y="103"/>
                      <a:pt x="54" y="102"/>
                      <a:pt x="55" y="101"/>
                    </a:cubicBezTo>
                    <a:cubicBezTo>
                      <a:pt x="57" y="101"/>
                      <a:pt x="59" y="102"/>
                      <a:pt x="57" y="104"/>
                    </a:cubicBezTo>
                    <a:moveTo>
                      <a:pt x="61" y="106"/>
                    </a:moveTo>
                    <a:cubicBezTo>
                      <a:pt x="59" y="104"/>
                      <a:pt x="59" y="104"/>
                      <a:pt x="59" y="104"/>
                    </a:cubicBezTo>
                    <a:cubicBezTo>
                      <a:pt x="60" y="103"/>
                      <a:pt x="60" y="103"/>
                      <a:pt x="60" y="103"/>
                    </a:cubicBezTo>
                    <a:cubicBezTo>
                      <a:pt x="62" y="105"/>
                      <a:pt x="62" y="105"/>
                      <a:pt x="62" y="105"/>
                    </a:cubicBezTo>
                    <a:lnTo>
                      <a:pt x="61" y="106"/>
                    </a:lnTo>
                    <a:close/>
                    <a:moveTo>
                      <a:pt x="62" y="95"/>
                    </a:moveTo>
                    <a:cubicBezTo>
                      <a:pt x="63" y="96"/>
                      <a:pt x="63" y="96"/>
                      <a:pt x="63" y="96"/>
                    </a:cubicBezTo>
                    <a:cubicBezTo>
                      <a:pt x="62" y="98"/>
                      <a:pt x="62" y="98"/>
                      <a:pt x="62" y="98"/>
                    </a:cubicBezTo>
                    <a:cubicBezTo>
                      <a:pt x="61" y="97"/>
                      <a:pt x="61" y="97"/>
                      <a:pt x="61" y="97"/>
                    </a:cubicBezTo>
                    <a:lnTo>
                      <a:pt x="62" y="95"/>
                    </a:lnTo>
                    <a:close/>
                    <a:moveTo>
                      <a:pt x="58" y="88"/>
                    </a:moveTo>
                    <a:cubicBezTo>
                      <a:pt x="57" y="90"/>
                      <a:pt x="57" y="90"/>
                      <a:pt x="57" y="90"/>
                    </a:cubicBezTo>
                    <a:cubicBezTo>
                      <a:pt x="59" y="89"/>
                      <a:pt x="59" y="92"/>
                      <a:pt x="61" y="91"/>
                    </a:cubicBezTo>
                    <a:cubicBezTo>
                      <a:pt x="61" y="94"/>
                      <a:pt x="54" y="92"/>
                      <a:pt x="53" y="90"/>
                    </a:cubicBezTo>
                    <a:cubicBezTo>
                      <a:pt x="54" y="88"/>
                      <a:pt x="55" y="86"/>
                      <a:pt x="58" y="88"/>
                    </a:cubicBezTo>
                    <a:moveTo>
                      <a:pt x="53" y="56"/>
                    </a:moveTo>
                    <a:cubicBezTo>
                      <a:pt x="53" y="55"/>
                      <a:pt x="54" y="56"/>
                      <a:pt x="54" y="56"/>
                    </a:cubicBezTo>
                    <a:cubicBezTo>
                      <a:pt x="54" y="56"/>
                      <a:pt x="53" y="56"/>
                      <a:pt x="53" y="56"/>
                    </a:cubicBezTo>
                    <a:moveTo>
                      <a:pt x="53" y="14"/>
                    </a:moveTo>
                    <a:cubicBezTo>
                      <a:pt x="54" y="13"/>
                      <a:pt x="55" y="14"/>
                      <a:pt x="54" y="14"/>
                    </a:cubicBezTo>
                    <a:cubicBezTo>
                      <a:pt x="54" y="14"/>
                      <a:pt x="53" y="14"/>
                      <a:pt x="53" y="14"/>
                    </a:cubicBezTo>
                    <a:moveTo>
                      <a:pt x="56" y="17"/>
                    </a:moveTo>
                    <a:cubicBezTo>
                      <a:pt x="56" y="18"/>
                      <a:pt x="55" y="17"/>
                      <a:pt x="55" y="17"/>
                    </a:cubicBezTo>
                    <a:cubicBezTo>
                      <a:pt x="55" y="17"/>
                      <a:pt x="55" y="17"/>
                      <a:pt x="56" y="17"/>
                    </a:cubicBezTo>
                    <a:moveTo>
                      <a:pt x="55" y="25"/>
                    </a:moveTo>
                    <a:cubicBezTo>
                      <a:pt x="57" y="24"/>
                      <a:pt x="57" y="26"/>
                      <a:pt x="58" y="27"/>
                    </a:cubicBezTo>
                    <a:cubicBezTo>
                      <a:pt x="57" y="28"/>
                      <a:pt x="54" y="26"/>
                      <a:pt x="55" y="25"/>
                    </a:cubicBezTo>
                    <a:moveTo>
                      <a:pt x="56" y="35"/>
                    </a:moveTo>
                    <a:cubicBezTo>
                      <a:pt x="57" y="35"/>
                      <a:pt x="58" y="36"/>
                      <a:pt x="58" y="36"/>
                    </a:cubicBezTo>
                    <a:cubicBezTo>
                      <a:pt x="58" y="37"/>
                      <a:pt x="54" y="36"/>
                      <a:pt x="56" y="35"/>
                    </a:cubicBezTo>
                    <a:moveTo>
                      <a:pt x="56" y="32"/>
                    </a:moveTo>
                    <a:cubicBezTo>
                      <a:pt x="56" y="31"/>
                      <a:pt x="57" y="31"/>
                      <a:pt x="59" y="32"/>
                    </a:cubicBezTo>
                    <a:cubicBezTo>
                      <a:pt x="58" y="32"/>
                      <a:pt x="56" y="33"/>
                      <a:pt x="56" y="32"/>
                    </a:cubicBezTo>
                    <a:moveTo>
                      <a:pt x="58" y="22"/>
                    </a:moveTo>
                    <a:cubicBezTo>
                      <a:pt x="59" y="22"/>
                      <a:pt x="59" y="22"/>
                      <a:pt x="60" y="22"/>
                    </a:cubicBezTo>
                    <a:cubicBezTo>
                      <a:pt x="60" y="23"/>
                      <a:pt x="59" y="22"/>
                      <a:pt x="58" y="22"/>
                    </a:cubicBezTo>
                    <a:moveTo>
                      <a:pt x="62" y="22"/>
                    </a:moveTo>
                    <a:cubicBezTo>
                      <a:pt x="64" y="21"/>
                      <a:pt x="64" y="21"/>
                      <a:pt x="64" y="21"/>
                    </a:cubicBezTo>
                    <a:cubicBezTo>
                      <a:pt x="65" y="22"/>
                      <a:pt x="65" y="22"/>
                      <a:pt x="65" y="22"/>
                    </a:cubicBezTo>
                    <a:cubicBezTo>
                      <a:pt x="63" y="23"/>
                      <a:pt x="63" y="23"/>
                      <a:pt x="63" y="23"/>
                    </a:cubicBezTo>
                    <a:lnTo>
                      <a:pt x="62" y="22"/>
                    </a:lnTo>
                    <a:close/>
                    <a:moveTo>
                      <a:pt x="65" y="39"/>
                    </a:moveTo>
                    <a:cubicBezTo>
                      <a:pt x="65" y="38"/>
                      <a:pt x="66" y="39"/>
                      <a:pt x="66" y="39"/>
                    </a:cubicBezTo>
                    <a:cubicBezTo>
                      <a:pt x="66" y="39"/>
                      <a:pt x="65" y="39"/>
                      <a:pt x="65" y="39"/>
                    </a:cubicBezTo>
                    <a:moveTo>
                      <a:pt x="64" y="25"/>
                    </a:moveTo>
                    <a:cubicBezTo>
                      <a:pt x="65" y="24"/>
                      <a:pt x="68" y="25"/>
                      <a:pt x="70" y="26"/>
                    </a:cubicBezTo>
                    <a:cubicBezTo>
                      <a:pt x="69" y="28"/>
                      <a:pt x="66" y="26"/>
                      <a:pt x="64"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1"/>
              <p:cNvSpPr>
                <a:spLocks/>
              </p:cNvSpPr>
              <p:nvPr/>
            </p:nvSpPr>
            <p:spPr bwMode="auto">
              <a:xfrm>
                <a:off x="4850" y="1249"/>
                <a:ext cx="7" cy="12"/>
              </a:xfrm>
              <a:custGeom>
                <a:avLst/>
                <a:gdLst>
                  <a:gd name="T0" fmla="*/ 3 w 3"/>
                  <a:gd name="T1" fmla="*/ 0 h 5"/>
                  <a:gd name="T2" fmla="*/ 2 w 3"/>
                  <a:gd name="T3" fmla="*/ 3 h 5"/>
                  <a:gd name="T4" fmla="*/ 0 w 3"/>
                  <a:gd name="T5" fmla="*/ 4 h 5"/>
                  <a:gd name="T6" fmla="*/ 2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cubicBezTo>
                      <a:pt x="3" y="1"/>
                      <a:pt x="2" y="2"/>
                      <a:pt x="2" y="3"/>
                    </a:cubicBezTo>
                    <a:cubicBezTo>
                      <a:pt x="1" y="4"/>
                      <a:pt x="0" y="4"/>
                      <a:pt x="0" y="4"/>
                    </a:cubicBezTo>
                    <a:cubicBezTo>
                      <a:pt x="1" y="5"/>
                      <a:pt x="1" y="5"/>
                      <a:pt x="2" y="5"/>
                    </a:cubicBezTo>
                    <a:cubicBezTo>
                      <a:pt x="3" y="3"/>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52"/>
              <p:cNvSpPr>
                <a:spLocks/>
              </p:cNvSpPr>
              <p:nvPr/>
            </p:nvSpPr>
            <p:spPr bwMode="auto">
              <a:xfrm>
                <a:off x="4866" y="1239"/>
                <a:ext cx="5" cy="3"/>
              </a:xfrm>
              <a:custGeom>
                <a:avLst/>
                <a:gdLst>
                  <a:gd name="T0" fmla="*/ 2 w 2"/>
                  <a:gd name="T1" fmla="*/ 1 h 1"/>
                  <a:gd name="T2" fmla="*/ 2 w 2"/>
                  <a:gd name="T3" fmla="*/ 0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0"/>
                      <a:pt x="2" y="0"/>
                      <a:pt x="2" y="0"/>
                    </a:cubicBezTo>
                    <a:cubicBezTo>
                      <a:pt x="2" y="0"/>
                      <a:pt x="1" y="0"/>
                      <a:pt x="0" y="0"/>
                    </a:cubicBezTo>
                    <a:cubicBezTo>
                      <a:pt x="1" y="0"/>
                      <a:pt x="1" y="0"/>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53"/>
              <p:cNvSpPr>
                <a:spLocks/>
              </p:cNvSpPr>
              <p:nvPr/>
            </p:nvSpPr>
            <p:spPr bwMode="auto">
              <a:xfrm>
                <a:off x="4663" y="11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54"/>
              <p:cNvSpPr>
                <a:spLocks noEditPoints="1"/>
              </p:cNvSpPr>
              <p:nvPr/>
            </p:nvSpPr>
            <p:spPr bwMode="auto">
              <a:xfrm>
                <a:off x="4876" y="1197"/>
                <a:ext cx="73" cy="71"/>
              </a:xfrm>
              <a:custGeom>
                <a:avLst/>
                <a:gdLst>
                  <a:gd name="T0" fmla="*/ 5 w 31"/>
                  <a:gd name="T1" fmla="*/ 20 h 30"/>
                  <a:gd name="T2" fmla="*/ 4 w 31"/>
                  <a:gd name="T3" fmla="*/ 21 h 30"/>
                  <a:gd name="T4" fmla="*/ 3 w 31"/>
                  <a:gd name="T5" fmla="*/ 21 h 30"/>
                  <a:gd name="T6" fmla="*/ 2 w 31"/>
                  <a:gd name="T7" fmla="*/ 25 h 30"/>
                  <a:gd name="T8" fmla="*/ 1 w 31"/>
                  <a:gd name="T9" fmla="*/ 27 h 30"/>
                  <a:gd name="T10" fmla="*/ 0 w 31"/>
                  <a:gd name="T11" fmla="*/ 27 h 30"/>
                  <a:gd name="T12" fmla="*/ 1 w 31"/>
                  <a:gd name="T13" fmla="*/ 29 h 30"/>
                  <a:gd name="T14" fmla="*/ 2 w 31"/>
                  <a:gd name="T15" fmla="*/ 29 h 30"/>
                  <a:gd name="T16" fmla="*/ 4 w 31"/>
                  <a:gd name="T17" fmla="*/ 27 h 30"/>
                  <a:gd name="T18" fmla="*/ 2 w 31"/>
                  <a:gd name="T19" fmla="*/ 26 h 30"/>
                  <a:gd name="T20" fmla="*/ 3 w 31"/>
                  <a:gd name="T21" fmla="*/ 25 h 30"/>
                  <a:gd name="T22" fmla="*/ 6 w 31"/>
                  <a:gd name="T23" fmla="*/ 28 h 30"/>
                  <a:gd name="T24" fmla="*/ 6 w 31"/>
                  <a:gd name="T25" fmla="*/ 28 h 30"/>
                  <a:gd name="T26" fmla="*/ 8 w 31"/>
                  <a:gd name="T27" fmla="*/ 27 h 30"/>
                  <a:gd name="T28" fmla="*/ 8 w 31"/>
                  <a:gd name="T29" fmla="*/ 29 h 30"/>
                  <a:gd name="T30" fmla="*/ 18 w 31"/>
                  <a:gd name="T31" fmla="*/ 20 h 30"/>
                  <a:gd name="T32" fmla="*/ 24 w 31"/>
                  <a:gd name="T33" fmla="*/ 11 h 30"/>
                  <a:gd name="T34" fmla="*/ 29 w 31"/>
                  <a:gd name="T35" fmla="*/ 8 h 30"/>
                  <a:gd name="T36" fmla="*/ 27 w 31"/>
                  <a:gd name="T37" fmla="*/ 6 h 30"/>
                  <a:gd name="T38" fmla="*/ 31 w 31"/>
                  <a:gd name="T39" fmla="*/ 6 h 30"/>
                  <a:gd name="T40" fmla="*/ 29 w 31"/>
                  <a:gd name="T41" fmla="*/ 2 h 30"/>
                  <a:gd name="T42" fmla="*/ 28 w 31"/>
                  <a:gd name="T43" fmla="*/ 2 h 30"/>
                  <a:gd name="T44" fmla="*/ 27 w 31"/>
                  <a:gd name="T45" fmla="*/ 3 h 30"/>
                  <a:gd name="T46" fmla="*/ 26 w 31"/>
                  <a:gd name="T47" fmla="*/ 1 h 30"/>
                  <a:gd name="T48" fmla="*/ 25 w 31"/>
                  <a:gd name="T49" fmla="*/ 0 h 30"/>
                  <a:gd name="T50" fmla="*/ 24 w 31"/>
                  <a:gd name="T51" fmla="*/ 3 h 30"/>
                  <a:gd name="T52" fmla="*/ 25 w 31"/>
                  <a:gd name="T53" fmla="*/ 4 h 30"/>
                  <a:gd name="T54" fmla="*/ 26 w 31"/>
                  <a:gd name="T55" fmla="*/ 4 h 30"/>
                  <a:gd name="T56" fmla="*/ 26 w 31"/>
                  <a:gd name="T57" fmla="*/ 5 h 30"/>
                  <a:gd name="T58" fmla="*/ 24 w 31"/>
                  <a:gd name="T59" fmla="*/ 5 h 30"/>
                  <a:gd name="T60" fmla="*/ 23 w 31"/>
                  <a:gd name="T61" fmla="*/ 7 h 30"/>
                  <a:gd name="T62" fmla="*/ 23 w 31"/>
                  <a:gd name="T63" fmla="*/ 8 h 30"/>
                  <a:gd name="T64" fmla="*/ 20 w 31"/>
                  <a:gd name="T65" fmla="*/ 8 h 30"/>
                  <a:gd name="T66" fmla="*/ 20 w 31"/>
                  <a:gd name="T67" fmla="*/ 6 h 30"/>
                  <a:gd name="T68" fmla="*/ 17 w 31"/>
                  <a:gd name="T69" fmla="*/ 11 h 30"/>
                  <a:gd name="T70" fmla="*/ 15 w 31"/>
                  <a:gd name="T71" fmla="*/ 12 h 30"/>
                  <a:gd name="T72" fmla="*/ 20 w 31"/>
                  <a:gd name="T73" fmla="*/ 16 h 30"/>
                  <a:gd name="T74" fmla="*/ 14 w 31"/>
                  <a:gd name="T75" fmla="*/ 13 h 30"/>
                  <a:gd name="T76" fmla="*/ 11 w 31"/>
                  <a:gd name="T77" fmla="*/ 12 h 30"/>
                  <a:gd name="T78" fmla="*/ 15 w 31"/>
                  <a:gd name="T79" fmla="*/ 15 h 30"/>
                  <a:gd name="T80" fmla="*/ 14 w 31"/>
                  <a:gd name="T81" fmla="*/ 16 h 30"/>
                  <a:gd name="T82" fmla="*/ 9 w 31"/>
                  <a:gd name="T83" fmla="*/ 14 h 30"/>
                  <a:gd name="T84" fmla="*/ 9 w 31"/>
                  <a:gd name="T85" fmla="*/ 18 h 30"/>
                  <a:gd name="T86" fmla="*/ 7 w 31"/>
                  <a:gd name="T87" fmla="*/ 18 h 30"/>
                  <a:gd name="T88" fmla="*/ 5 w 31"/>
                  <a:gd name="T89" fmla="*/ 20 h 30"/>
                  <a:gd name="T90" fmla="*/ 20 w 31"/>
                  <a:gd name="T91" fmla="*/ 11 h 30"/>
                  <a:gd name="T92" fmla="*/ 21 w 31"/>
                  <a:gd name="T93" fmla="*/ 11 h 30"/>
                  <a:gd name="T94" fmla="*/ 21 w 31"/>
                  <a:gd name="T95" fmla="*/ 12 h 30"/>
                  <a:gd name="T96" fmla="*/ 20 w 31"/>
                  <a:gd name="T97" fmla="*/ 12 h 30"/>
                  <a:gd name="T98" fmla="*/ 20 w 31"/>
                  <a:gd name="T99" fmla="*/ 11 h 30"/>
                  <a:gd name="T100" fmla="*/ 8 w 31"/>
                  <a:gd name="T101" fmla="*/ 24 h 30"/>
                  <a:gd name="T102" fmla="*/ 8 w 31"/>
                  <a:gd name="T103" fmla="*/ 26 h 30"/>
                  <a:gd name="T104" fmla="*/ 8 w 31"/>
                  <a:gd name="T105"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 h="30">
                    <a:moveTo>
                      <a:pt x="5" y="20"/>
                    </a:moveTo>
                    <a:cubicBezTo>
                      <a:pt x="5" y="20"/>
                      <a:pt x="5" y="20"/>
                      <a:pt x="4" y="21"/>
                    </a:cubicBezTo>
                    <a:cubicBezTo>
                      <a:pt x="4" y="21"/>
                      <a:pt x="3" y="21"/>
                      <a:pt x="3" y="21"/>
                    </a:cubicBezTo>
                    <a:cubicBezTo>
                      <a:pt x="2" y="22"/>
                      <a:pt x="2" y="23"/>
                      <a:pt x="2" y="25"/>
                    </a:cubicBezTo>
                    <a:cubicBezTo>
                      <a:pt x="2" y="26"/>
                      <a:pt x="2" y="26"/>
                      <a:pt x="1" y="27"/>
                    </a:cubicBezTo>
                    <a:cubicBezTo>
                      <a:pt x="1" y="27"/>
                      <a:pt x="0" y="27"/>
                      <a:pt x="0" y="27"/>
                    </a:cubicBezTo>
                    <a:cubicBezTo>
                      <a:pt x="1" y="29"/>
                      <a:pt x="1" y="29"/>
                      <a:pt x="1" y="29"/>
                    </a:cubicBezTo>
                    <a:cubicBezTo>
                      <a:pt x="1" y="29"/>
                      <a:pt x="1" y="29"/>
                      <a:pt x="2" y="29"/>
                    </a:cubicBezTo>
                    <a:cubicBezTo>
                      <a:pt x="3" y="30"/>
                      <a:pt x="3" y="27"/>
                      <a:pt x="4" y="27"/>
                    </a:cubicBezTo>
                    <a:cubicBezTo>
                      <a:pt x="4" y="26"/>
                      <a:pt x="3" y="27"/>
                      <a:pt x="2" y="26"/>
                    </a:cubicBezTo>
                    <a:cubicBezTo>
                      <a:pt x="2" y="25"/>
                      <a:pt x="3" y="26"/>
                      <a:pt x="3" y="25"/>
                    </a:cubicBezTo>
                    <a:cubicBezTo>
                      <a:pt x="4" y="26"/>
                      <a:pt x="5" y="27"/>
                      <a:pt x="6" y="28"/>
                    </a:cubicBezTo>
                    <a:cubicBezTo>
                      <a:pt x="6" y="28"/>
                      <a:pt x="6" y="28"/>
                      <a:pt x="6" y="28"/>
                    </a:cubicBezTo>
                    <a:cubicBezTo>
                      <a:pt x="7" y="28"/>
                      <a:pt x="8" y="28"/>
                      <a:pt x="8" y="27"/>
                    </a:cubicBezTo>
                    <a:cubicBezTo>
                      <a:pt x="8" y="28"/>
                      <a:pt x="8" y="29"/>
                      <a:pt x="8" y="29"/>
                    </a:cubicBezTo>
                    <a:cubicBezTo>
                      <a:pt x="12" y="26"/>
                      <a:pt x="15" y="23"/>
                      <a:pt x="18" y="20"/>
                    </a:cubicBezTo>
                    <a:cubicBezTo>
                      <a:pt x="19" y="17"/>
                      <a:pt x="21" y="14"/>
                      <a:pt x="24" y="11"/>
                    </a:cubicBezTo>
                    <a:cubicBezTo>
                      <a:pt x="26" y="10"/>
                      <a:pt x="27" y="9"/>
                      <a:pt x="29" y="8"/>
                    </a:cubicBezTo>
                    <a:cubicBezTo>
                      <a:pt x="28" y="8"/>
                      <a:pt x="27" y="7"/>
                      <a:pt x="27" y="6"/>
                    </a:cubicBezTo>
                    <a:cubicBezTo>
                      <a:pt x="30" y="6"/>
                      <a:pt x="31" y="6"/>
                      <a:pt x="31" y="6"/>
                    </a:cubicBezTo>
                    <a:cubicBezTo>
                      <a:pt x="30" y="5"/>
                      <a:pt x="30" y="4"/>
                      <a:pt x="29" y="2"/>
                    </a:cubicBezTo>
                    <a:cubicBezTo>
                      <a:pt x="28" y="2"/>
                      <a:pt x="28" y="2"/>
                      <a:pt x="28" y="2"/>
                    </a:cubicBezTo>
                    <a:cubicBezTo>
                      <a:pt x="27" y="3"/>
                      <a:pt x="27" y="3"/>
                      <a:pt x="27" y="3"/>
                    </a:cubicBezTo>
                    <a:cubicBezTo>
                      <a:pt x="26" y="2"/>
                      <a:pt x="26" y="2"/>
                      <a:pt x="26" y="1"/>
                    </a:cubicBezTo>
                    <a:cubicBezTo>
                      <a:pt x="25" y="1"/>
                      <a:pt x="25" y="0"/>
                      <a:pt x="25" y="0"/>
                    </a:cubicBezTo>
                    <a:cubicBezTo>
                      <a:pt x="24" y="1"/>
                      <a:pt x="24" y="2"/>
                      <a:pt x="24" y="3"/>
                    </a:cubicBezTo>
                    <a:cubicBezTo>
                      <a:pt x="24" y="3"/>
                      <a:pt x="24" y="3"/>
                      <a:pt x="25" y="4"/>
                    </a:cubicBezTo>
                    <a:cubicBezTo>
                      <a:pt x="25" y="4"/>
                      <a:pt x="26" y="4"/>
                      <a:pt x="26" y="4"/>
                    </a:cubicBezTo>
                    <a:cubicBezTo>
                      <a:pt x="26" y="5"/>
                      <a:pt x="26" y="5"/>
                      <a:pt x="26" y="5"/>
                    </a:cubicBezTo>
                    <a:cubicBezTo>
                      <a:pt x="26" y="6"/>
                      <a:pt x="25" y="6"/>
                      <a:pt x="24" y="5"/>
                    </a:cubicBezTo>
                    <a:cubicBezTo>
                      <a:pt x="24" y="5"/>
                      <a:pt x="23" y="6"/>
                      <a:pt x="23" y="7"/>
                    </a:cubicBezTo>
                    <a:cubicBezTo>
                      <a:pt x="23" y="7"/>
                      <a:pt x="23" y="8"/>
                      <a:pt x="23" y="8"/>
                    </a:cubicBezTo>
                    <a:cubicBezTo>
                      <a:pt x="22" y="8"/>
                      <a:pt x="21" y="9"/>
                      <a:pt x="20" y="8"/>
                    </a:cubicBezTo>
                    <a:cubicBezTo>
                      <a:pt x="20" y="7"/>
                      <a:pt x="20" y="6"/>
                      <a:pt x="20" y="6"/>
                    </a:cubicBezTo>
                    <a:cubicBezTo>
                      <a:pt x="19" y="8"/>
                      <a:pt x="18" y="9"/>
                      <a:pt x="17" y="11"/>
                    </a:cubicBezTo>
                    <a:cubicBezTo>
                      <a:pt x="16" y="12"/>
                      <a:pt x="16" y="12"/>
                      <a:pt x="15" y="12"/>
                    </a:cubicBezTo>
                    <a:cubicBezTo>
                      <a:pt x="17" y="14"/>
                      <a:pt x="18" y="16"/>
                      <a:pt x="20" y="16"/>
                    </a:cubicBezTo>
                    <a:cubicBezTo>
                      <a:pt x="17" y="16"/>
                      <a:pt x="16" y="15"/>
                      <a:pt x="14" y="13"/>
                    </a:cubicBezTo>
                    <a:cubicBezTo>
                      <a:pt x="13" y="13"/>
                      <a:pt x="12" y="13"/>
                      <a:pt x="11" y="12"/>
                    </a:cubicBezTo>
                    <a:cubicBezTo>
                      <a:pt x="12" y="13"/>
                      <a:pt x="14" y="14"/>
                      <a:pt x="15" y="15"/>
                    </a:cubicBezTo>
                    <a:cubicBezTo>
                      <a:pt x="15" y="15"/>
                      <a:pt x="15" y="15"/>
                      <a:pt x="14" y="16"/>
                    </a:cubicBezTo>
                    <a:cubicBezTo>
                      <a:pt x="13" y="15"/>
                      <a:pt x="11" y="14"/>
                      <a:pt x="9" y="14"/>
                    </a:cubicBezTo>
                    <a:cubicBezTo>
                      <a:pt x="9" y="17"/>
                      <a:pt x="9" y="18"/>
                      <a:pt x="9" y="18"/>
                    </a:cubicBezTo>
                    <a:cubicBezTo>
                      <a:pt x="8" y="18"/>
                      <a:pt x="7" y="18"/>
                      <a:pt x="7" y="18"/>
                    </a:cubicBezTo>
                    <a:cubicBezTo>
                      <a:pt x="6" y="18"/>
                      <a:pt x="6" y="19"/>
                      <a:pt x="5" y="20"/>
                    </a:cubicBezTo>
                    <a:moveTo>
                      <a:pt x="20" y="11"/>
                    </a:moveTo>
                    <a:cubicBezTo>
                      <a:pt x="21" y="11"/>
                      <a:pt x="21" y="11"/>
                      <a:pt x="21" y="11"/>
                    </a:cubicBezTo>
                    <a:cubicBezTo>
                      <a:pt x="21" y="12"/>
                      <a:pt x="21" y="12"/>
                      <a:pt x="21" y="12"/>
                    </a:cubicBezTo>
                    <a:cubicBezTo>
                      <a:pt x="20" y="12"/>
                      <a:pt x="20" y="12"/>
                      <a:pt x="20" y="12"/>
                    </a:cubicBezTo>
                    <a:lnTo>
                      <a:pt x="20" y="11"/>
                    </a:lnTo>
                    <a:close/>
                    <a:moveTo>
                      <a:pt x="8" y="24"/>
                    </a:moveTo>
                    <a:cubicBezTo>
                      <a:pt x="8" y="25"/>
                      <a:pt x="9" y="25"/>
                      <a:pt x="8" y="26"/>
                    </a:cubicBezTo>
                    <a:cubicBezTo>
                      <a:pt x="8" y="26"/>
                      <a:pt x="7" y="25"/>
                      <a:pt x="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55"/>
              <p:cNvSpPr>
                <a:spLocks/>
              </p:cNvSpPr>
              <p:nvPr/>
            </p:nvSpPr>
            <p:spPr bwMode="auto">
              <a:xfrm>
                <a:off x="4729" y="117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56"/>
              <p:cNvSpPr>
                <a:spLocks noEditPoints="1"/>
              </p:cNvSpPr>
              <p:nvPr/>
            </p:nvSpPr>
            <p:spPr bwMode="auto">
              <a:xfrm>
                <a:off x="4629" y="1171"/>
                <a:ext cx="97" cy="87"/>
              </a:xfrm>
              <a:custGeom>
                <a:avLst/>
                <a:gdLst>
                  <a:gd name="T0" fmla="*/ 38 w 41"/>
                  <a:gd name="T1" fmla="*/ 6 h 37"/>
                  <a:gd name="T2" fmla="*/ 34 w 41"/>
                  <a:gd name="T3" fmla="*/ 8 h 37"/>
                  <a:gd name="T4" fmla="*/ 30 w 41"/>
                  <a:gd name="T5" fmla="*/ 4 h 37"/>
                  <a:gd name="T6" fmla="*/ 29 w 41"/>
                  <a:gd name="T7" fmla="*/ 5 h 37"/>
                  <a:gd name="T8" fmla="*/ 31 w 41"/>
                  <a:gd name="T9" fmla="*/ 6 h 37"/>
                  <a:gd name="T10" fmla="*/ 28 w 41"/>
                  <a:gd name="T11" fmla="*/ 6 h 37"/>
                  <a:gd name="T12" fmla="*/ 28 w 41"/>
                  <a:gd name="T13" fmla="*/ 9 h 37"/>
                  <a:gd name="T14" fmla="*/ 27 w 41"/>
                  <a:gd name="T15" fmla="*/ 5 h 37"/>
                  <a:gd name="T16" fmla="*/ 27 w 41"/>
                  <a:gd name="T17" fmla="*/ 3 h 37"/>
                  <a:gd name="T18" fmla="*/ 28 w 41"/>
                  <a:gd name="T19" fmla="*/ 0 h 37"/>
                  <a:gd name="T20" fmla="*/ 24 w 41"/>
                  <a:gd name="T21" fmla="*/ 2 h 37"/>
                  <a:gd name="T22" fmla="*/ 23 w 41"/>
                  <a:gd name="T23" fmla="*/ 4 h 37"/>
                  <a:gd name="T24" fmla="*/ 20 w 41"/>
                  <a:gd name="T25" fmla="*/ 5 h 37"/>
                  <a:gd name="T26" fmla="*/ 20 w 41"/>
                  <a:gd name="T27" fmla="*/ 5 h 37"/>
                  <a:gd name="T28" fmla="*/ 18 w 41"/>
                  <a:gd name="T29" fmla="*/ 7 h 37"/>
                  <a:gd name="T30" fmla="*/ 16 w 41"/>
                  <a:gd name="T31" fmla="*/ 14 h 37"/>
                  <a:gd name="T32" fmla="*/ 7 w 41"/>
                  <a:gd name="T33" fmla="*/ 15 h 37"/>
                  <a:gd name="T34" fmla="*/ 14 w 41"/>
                  <a:gd name="T35" fmla="*/ 19 h 37"/>
                  <a:gd name="T36" fmla="*/ 10 w 41"/>
                  <a:gd name="T37" fmla="*/ 21 h 37"/>
                  <a:gd name="T38" fmla="*/ 8 w 41"/>
                  <a:gd name="T39" fmla="*/ 18 h 37"/>
                  <a:gd name="T40" fmla="*/ 0 w 41"/>
                  <a:gd name="T41" fmla="*/ 24 h 37"/>
                  <a:gd name="T42" fmla="*/ 5 w 41"/>
                  <a:gd name="T43" fmla="*/ 32 h 37"/>
                  <a:gd name="T44" fmla="*/ 8 w 41"/>
                  <a:gd name="T45" fmla="*/ 31 h 37"/>
                  <a:gd name="T46" fmla="*/ 6 w 41"/>
                  <a:gd name="T47" fmla="*/ 33 h 37"/>
                  <a:gd name="T48" fmla="*/ 7 w 41"/>
                  <a:gd name="T49" fmla="*/ 34 h 37"/>
                  <a:gd name="T50" fmla="*/ 7 w 41"/>
                  <a:gd name="T51" fmla="*/ 34 h 37"/>
                  <a:gd name="T52" fmla="*/ 16 w 41"/>
                  <a:gd name="T53" fmla="*/ 34 h 37"/>
                  <a:gd name="T54" fmla="*/ 25 w 41"/>
                  <a:gd name="T55" fmla="*/ 23 h 37"/>
                  <a:gd name="T56" fmla="*/ 27 w 41"/>
                  <a:gd name="T57" fmla="*/ 19 h 37"/>
                  <a:gd name="T58" fmla="*/ 30 w 41"/>
                  <a:gd name="T59" fmla="*/ 18 h 37"/>
                  <a:gd name="T60" fmla="*/ 31 w 41"/>
                  <a:gd name="T61" fmla="*/ 17 h 37"/>
                  <a:gd name="T62" fmla="*/ 36 w 41"/>
                  <a:gd name="T63" fmla="*/ 14 h 37"/>
                  <a:gd name="T64" fmla="*/ 38 w 41"/>
                  <a:gd name="T65" fmla="*/ 11 h 37"/>
                  <a:gd name="T66" fmla="*/ 41 w 41"/>
                  <a:gd name="T67" fmla="*/ 5 h 37"/>
                  <a:gd name="T68" fmla="*/ 40 w 41"/>
                  <a:gd name="T69" fmla="*/ 5 h 37"/>
                  <a:gd name="T70" fmla="*/ 39 w 41"/>
                  <a:gd name="T71" fmla="*/ 4 h 37"/>
                  <a:gd name="T72" fmla="*/ 24 w 41"/>
                  <a:gd name="T73" fmla="*/ 3 h 37"/>
                  <a:gd name="T74" fmla="*/ 24 w 41"/>
                  <a:gd name="T75" fmla="*/ 3 h 37"/>
                  <a:gd name="T76" fmla="*/ 13 w 41"/>
                  <a:gd name="T77" fmla="*/ 14 h 37"/>
                  <a:gd name="T78" fmla="*/ 15 w 41"/>
                  <a:gd name="T79" fmla="*/ 30 h 37"/>
                  <a:gd name="T80" fmla="*/ 15 w 41"/>
                  <a:gd name="T81" fmla="*/ 30 h 37"/>
                  <a:gd name="T82" fmla="*/ 14 w 41"/>
                  <a:gd name="T83" fmla="*/ 31 h 37"/>
                  <a:gd name="T84" fmla="*/ 13 w 41"/>
                  <a:gd name="T85" fmla="*/ 33 h 37"/>
                  <a:gd name="T86" fmla="*/ 22 w 41"/>
                  <a:gd name="T87" fmla="*/ 18 h 37"/>
                  <a:gd name="T88" fmla="*/ 22 w 41"/>
                  <a:gd name="T89" fmla="*/ 12 h 37"/>
                  <a:gd name="T90" fmla="*/ 25 w 41"/>
                  <a:gd name="T91" fmla="*/ 1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 h="37">
                    <a:moveTo>
                      <a:pt x="38" y="4"/>
                    </a:moveTo>
                    <a:cubicBezTo>
                      <a:pt x="38" y="4"/>
                      <a:pt x="38" y="5"/>
                      <a:pt x="38" y="6"/>
                    </a:cubicBezTo>
                    <a:cubicBezTo>
                      <a:pt x="38" y="6"/>
                      <a:pt x="38" y="7"/>
                      <a:pt x="38" y="8"/>
                    </a:cubicBezTo>
                    <a:cubicBezTo>
                      <a:pt x="37" y="8"/>
                      <a:pt x="36" y="8"/>
                      <a:pt x="34" y="8"/>
                    </a:cubicBezTo>
                    <a:cubicBezTo>
                      <a:pt x="33" y="8"/>
                      <a:pt x="32" y="8"/>
                      <a:pt x="31" y="8"/>
                    </a:cubicBezTo>
                    <a:cubicBezTo>
                      <a:pt x="31" y="7"/>
                      <a:pt x="31" y="5"/>
                      <a:pt x="30" y="4"/>
                    </a:cubicBezTo>
                    <a:cubicBezTo>
                      <a:pt x="30" y="5"/>
                      <a:pt x="30" y="5"/>
                      <a:pt x="30" y="5"/>
                    </a:cubicBezTo>
                    <a:cubicBezTo>
                      <a:pt x="29" y="5"/>
                      <a:pt x="29" y="5"/>
                      <a:pt x="29" y="5"/>
                    </a:cubicBezTo>
                    <a:cubicBezTo>
                      <a:pt x="29" y="5"/>
                      <a:pt x="29" y="5"/>
                      <a:pt x="29" y="5"/>
                    </a:cubicBezTo>
                    <a:cubicBezTo>
                      <a:pt x="29" y="6"/>
                      <a:pt x="30" y="5"/>
                      <a:pt x="31" y="6"/>
                    </a:cubicBezTo>
                    <a:cubicBezTo>
                      <a:pt x="31" y="6"/>
                      <a:pt x="29" y="6"/>
                      <a:pt x="28" y="6"/>
                    </a:cubicBezTo>
                    <a:cubicBezTo>
                      <a:pt x="28" y="6"/>
                      <a:pt x="28" y="6"/>
                      <a:pt x="28" y="6"/>
                    </a:cubicBezTo>
                    <a:cubicBezTo>
                      <a:pt x="28" y="6"/>
                      <a:pt x="28" y="6"/>
                      <a:pt x="27" y="6"/>
                    </a:cubicBezTo>
                    <a:cubicBezTo>
                      <a:pt x="28" y="7"/>
                      <a:pt x="27" y="8"/>
                      <a:pt x="28" y="9"/>
                    </a:cubicBezTo>
                    <a:cubicBezTo>
                      <a:pt x="26" y="8"/>
                      <a:pt x="24" y="7"/>
                      <a:pt x="23" y="6"/>
                    </a:cubicBezTo>
                    <a:cubicBezTo>
                      <a:pt x="24" y="5"/>
                      <a:pt x="26" y="7"/>
                      <a:pt x="27" y="5"/>
                    </a:cubicBezTo>
                    <a:cubicBezTo>
                      <a:pt x="27" y="5"/>
                      <a:pt x="27" y="5"/>
                      <a:pt x="27" y="5"/>
                    </a:cubicBezTo>
                    <a:cubicBezTo>
                      <a:pt x="27" y="4"/>
                      <a:pt x="26" y="3"/>
                      <a:pt x="27" y="3"/>
                    </a:cubicBezTo>
                    <a:cubicBezTo>
                      <a:pt x="28" y="3"/>
                      <a:pt x="29" y="2"/>
                      <a:pt x="30" y="2"/>
                    </a:cubicBezTo>
                    <a:cubicBezTo>
                      <a:pt x="29" y="1"/>
                      <a:pt x="28" y="1"/>
                      <a:pt x="28" y="0"/>
                    </a:cubicBezTo>
                    <a:cubicBezTo>
                      <a:pt x="28" y="1"/>
                      <a:pt x="28" y="1"/>
                      <a:pt x="28" y="1"/>
                    </a:cubicBezTo>
                    <a:cubicBezTo>
                      <a:pt x="27" y="0"/>
                      <a:pt x="25" y="0"/>
                      <a:pt x="24" y="2"/>
                    </a:cubicBezTo>
                    <a:cubicBezTo>
                      <a:pt x="23" y="2"/>
                      <a:pt x="23" y="2"/>
                      <a:pt x="23" y="2"/>
                    </a:cubicBezTo>
                    <a:cubicBezTo>
                      <a:pt x="23" y="3"/>
                      <a:pt x="23" y="3"/>
                      <a:pt x="23" y="4"/>
                    </a:cubicBezTo>
                    <a:cubicBezTo>
                      <a:pt x="23" y="3"/>
                      <a:pt x="22" y="3"/>
                      <a:pt x="22" y="3"/>
                    </a:cubicBezTo>
                    <a:cubicBezTo>
                      <a:pt x="21" y="4"/>
                      <a:pt x="21" y="4"/>
                      <a:pt x="20" y="5"/>
                    </a:cubicBezTo>
                    <a:cubicBezTo>
                      <a:pt x="20" y="5"/>
                      <a:pt x="21" y="5"/>
                      <a:pt x="21" y="6"/>
                    </a:cubicBezTo>
                    <a:cubicBezTo>
                      <a:pt x="20" y="6"/>
                      <a:pt x="20" y="5"/>
                      <a:pt x="20" y="5"/>
                    </a:cubicBezTo>
                    <a:cubicBezTo>
                      <a:pt x="19" y="6"/>
                      <a:pt x="18" y="6"/>
                      <a:pt x="17" y="7"/>
                    </a:cubicBezTo>
                    <a:cubicBezTo>
                      <a:pt x="17" y="7"/>
                      <a:pt x="18" y="7"/>
                      <a:pt x="18" y="7"/>
                    </a:cubicBezTo>
                    <a:cubicBezTo>
                      <a:pt x="17" y="9"/>
                      <a:pt x="16" y="7"/>
                      <a:pt x="16" y="8"/>
                    </a:cubicBezTo>
                    <a:cubicBezTo>
                      <a:pt x="15" y="11"/>
                      <a:pt x="18" y="11"/>
                      <a:pt x="16" y="14"/>
                    </a:cubicBezTo>
                    <a:cubicBezTo>
                      <a:pt x="14" y="14"/>
                      <a:pt x="12" y="12"/>
                      <a:pt x="11" y="12"/>
                    </a:cubicBezTo>
                    <a:cubicBezTo>
                      <a:pt x="9" y="13"/>
                      <a:pt x="8" y="14"/>
                      <a:pt x="7" y="15"/>
                    </a:cubicBezTo>
                    <a:cubicBezTo>
                      <a:pt x="7" y="15"/>
                      <a:pt x="7" y="15"/>
                      <a:pt x="7" y="15"/>
                    </a:cubicBezTo>
                    <a:cubicBezTo>
                      <a:pt x="9" y="15"/>
                      <a:pt x="10" y="19"/>
                      <a:pt x="14" y="19"/>
                    </a:cubicBezTo>
                    <a:cubicBezTo>
                      <a:pt x="14" y="20"/>
                      <a:pt x="13" y="22"/>
                      <a:pt x="12" y="22"/>
                    </a:cubicBezTo>
                    <a:cubicBezTo>
                      <a:pt x="12" y="21"/>
                      <a:pt x="12" y="21"/>
                      <a:pt x="10" y="21"/>
                    </a:cubicBezTo>
                    <a:cubicBezTo>
                      <a:pt x="10" y="19"/>
                      <a:pt x="12" y="21"/>
                      <a:pt x="12" y="20"/>
                    </a:cubicBezTo>
                    <a:cubicBezTo>
                      <a:pt x="12" y="18"/>
                      <a:pt x="10" y="20"/>
                      <a:pt x="8" y="18"/>
                    </a:cubicBezTo>
                    <a:cubicBezTo>
                      <a:pt x="9" y="17"/>
                      <a:pt x="6" y="18"/>
                      <a:pt x="7" y="15"/>
                    </a:cubicBezTo>
                    <a:cubicBezTo>
                      <a:pt x="6" y="16"/>
                      <a:pt x="4" y="19"/>
                      <a:pt x="0" y="24"/>
                    </a:cubicBezTo>
                    <a:cubicBezTo>
                      <a:pt x="0" y="27"/>
                      <a:pt x="1" y="29"/>
                      <a:pt x="3" y="31"/>
                    </a:cubicBezTo>
                    <a:cubicBezTo>
                      <a:pt x="3" y="31"/>
                      <a:pt x="4" y="32"/>
                      <a:pt x="5" y="32"/>
                    </a:cubicBezTo>
                    <a:cubicBezTo>
                      <a:pt x="6" y="28"/>
                      <a:pt x="6" y="28"/>
                      <a:pt x="6" y="28"/>
                    </a:cubicBezTo>
                    <a:cubicBezTo>
                      <a:pt x="7" y="29"/>
                      <a:pt x="9" y="30"/>
                      <a:pt x="8" y="31"/>
                    </a:cubicBezTo>
                    <a:cubicBezTo>
                      <a:pt x="7" y="31"/>
                      <a:pt x="6" y="32"/>
                      <a:pt x="5" y="33"/>
                    </a:cubicBezTo>
                    <a:cubicBezTo>
                      <a:pt x="5" y="33"/>
                      <a:pt x="5" y="33"/>
                      <a:pt x="6" y="33"/>
                    </a:cubicBezTo>
                    <a:cubicBezTo>
                      <a:pt x="6" y="32"/>
                      <a:pt x="6" y="32"/>
                      <a:pt x="6" y="32"/>
                    </a:cubicBezTo>
                    <a:cubicBezTo>
                      <a:pt x="6" y="33"/>
                      <a:pt x="6" y="33"/>
                      <a:pt x="7" y="34"/>
                    </a:cubicBezTo>
                    <a:cubicBezTo>
                      <a:pt x="7" y="34"/>
                      <a:pt x="7" y="34"/>
                      <a:pt x="7" y="34"/>
                    </a:cubicBezTo>
                    <a:cubicBezTo>
                      <a:pt x="7" y="34"/>
                      <a:pt x="7" y="34"/>
                      <a:pt x="7" y="34"/>
                    </a:cubicBezTo>
                    <a:cubicBezTo>
                      <a:pt x="9" y="35"/>
                      <a:pt x="11" y="36"/>
                      <a:pt x="11" y="37"/>
                    </a:cubicBezTo>
                    <a:cubicBezTo>
                      <a:pt x="13" y="37"/>
                      <a:pt x="15" y="36"/>
                      <a:pt x="16" y="34"/>
                    </a:cubicBezTo>
                    <a:cubicBezTo>
                      <a:pt x="19" y="31"/>
                      <a:pt x="21" y="28"/>
                      <a:pt x="21" y="24"/>
                    </a:cubicBezTo>
                    <a:cubicBezTo>
                      <a:pt x="21" y="24"/>
                      <a:pt x="23" y="23"/>
                      <a:pt x="25" y="23"/>
                    </a:cubicBezTo>
                    <a:cubicBezTo>
                      <a:pt x="26" y="22"/>
                      <a:pt x="27" y="22"/>
                      <a:pt x="28" y="22"/>
                    </a:cubicBezTo>
                    <a:cubicBezTo>
                      <a:pt x="28" y="21"/>
                      <a:pt x="28" y="20"/>
                      <a:pt x="27" y="19"/>
                    </a:cubicBezTo>
                    <a:cubicBezTo>
                      <a:pt x="29" y="19"/>
                      <a:pt x="30" y="19"/>
                      <a:pt x="30" y="18"/>
                    </a:cubicBezTo>
                    <a:cubicBezTo>
                      <a:pt x="30" y="18"/>
                      <a:pt x="30" y="18"/>
                      <a:pt x="30" y="18"/>
                    </a:cubicBezTo>
                    <a:cubicBezTo>
                      <a:pt x="30" y="17"/>
                      <a:pt x="30" y="17"/>
                      <a:pt x="29" y="17"/>
                    </a:cubicBezTo>
                    <a:cubicBezTo>
                      <a:pt x="30" y="17"/>
                      <a:pt x="30" y="17"/>
                      <a:pt x="31" y="17"/>
                    </a:cubicBezTo>
                    <a:cubicBezTo>
                      <a:pt x="31" y="16"/>
                      <a:pt x="31" y="16"/>
                      <a:pt x="30" y="15"/>
                    </a:cubicBezTo>
                    <a:cubicBezTo>
                      <a:pt x="33" y="15"/>
                      <a:pt x="35" y="15"/>
                      <a:pt x="36" y="14"/>
                    </a:cubicBezTo>
                    <a:cubicBezTo>
                      <a:pt x="36" y="14"/>
                      <a:pt x="37" y="13"/>
                      <a:pt x="37" y="12"/>
                    </a:cubicBezTo>
                    <a:cubicBezTo>
                      <a:pt x="36" y="12"/>
                      <a:pt x="37" y="11"/>
                      <a:pt x="38" y="11"/>
                    </a:cubicBezTo>
                    <a:cubicBezTo>
                      <a:pt x="38" y="10"/>
                      <a:pt x="38" y="10"/>
                      <a:pt x="39" y="9"/>
                    </a:cubicBezTo>
                    <a:cubicBezTo>
                      <a:pt x="40" y="7"/>
                      <a:pt x="40" y="6"/>
                      <a:pt x="41" y="5"/>
                    </a:cubicBezTo>
                    <a:cubicBezTo>
                      <a:pt x="41" y="5"/>
                      <a:pt x="41" y="5"/>
                      <a:pt x="40" y="5"/>
                    </a:cubicBezTo>
                    <a:cubicBezTo>
                      <a:pt x="40" y="5"/>
                      <a:pt x="40" y="5"/>
                      <a:pt x="40" y="5"/>
                    </a:cubicBezTo>
                    <a:cubicBezTo>
                      <a:pt x="40" y="5"/>
                      <a:pt x="40" y="5"/>
                      <a:pt x="39" y="5"/>
                    </a:cubicBezTo>
                    <a:cubicBezTo>
                      <a:pt x="39" y="5"/>
                      <a:pt x="39" y="4"/>
                      <a:pt x="39" y="4"/>
                    </a:cubicBezTo>
                    <a:cubicBezTo>
                      <a:pt x="39" y="4"/>
                      <a:pt x="38" y="4"/>
                      <a:pt x="38" y="4"/>
                    </a:cubicBezTo>
                    <a:moveTo>
                      <a:pt x="24" y="3"/>
                    </a:moveTo>
                    <a:cubicBezTo>
                      <a:pt x="24" y="3"/>
                      <a:pt x="24" y="3"/>
                      <a:pt x="24" y="2"/>
                    </a:cubicBezTo>
                    <a:cubicBezTo>
                      <a:pt x="25" y="1"/>
                      <a:pt x="24" y="3"/>
                      <a:pt x="24" y="3"/>
                    </a:cubicBezTo>
                    <a:moveTo>
                      <a:pt x="12" y="16"/>
                    </a:moveTo>
                    <a:cubicBezTo>
                      <a:pt x="13" y="14"/>
                      <a:pt x="13" y="14"/>
                      <a:pt x="13" y="14"/>
                    </a:cubicBezTo>
                    <a:cubicBezTo>
                      <a:pt x="15" y="15"/>
                      <a:pt x="14" y="18"/>
                      <a:pt x="12" y="16"/>
                    </a:cubicBezTo>
                    <a:moveTo>
                      <a:pt x="15" y="30"/>
                    </a:moveTo>
                    <a:cubicBezTo>
                      <a:pt x="15" y="30"/>
                      <a:pt x="13" y="29"/>
                      <a:pt x="13" y="29"/>
                    </a:cubicBezTo>
                    <a:cubicBezTo>
                      <a:pt x="13" y="28"/>
                      <a:pt x="16" y="29"/>
                      <a:pt x="15" y="30"/>
                    </a:cubicBezTo>
                    <a:moveTo>
                      <a:pt x="13" y="33"/>
                    </a:moveTo>
                    <a:cubicBezTo>
                      <a:pt x="14" y="31"/>
                      <a:pt x="14" y="31"/>
                      <a:pt x="14" y="31"/>
                    </a:cubicBezTo>
                    <a:cubicBezTo>
                      <a:pt x="16" y="32"/>
                      <a:pt x="16" y="32"/>
                      <a:pt x="16" y="32"/>
                    </a:cubicBezTo>
                    <a:cubicBezTo>
                      <a:pt x="16" y="33"/>
                      <a:pt x="14" y="33"/>
                      <a:pt x="13" y="33"/>
                    </a:cubicBezTo>
                    <a:moveTo>
                      <a:pt x="21" y="17"/>
                    </a:moveTo>
                    <a:cubicBezTo>
                      <a:pt x="22" y="17"/>
                      <a:pt x="21" y="18"/>
                      <a:pt x="22" y="18"/>
                    </a:cubicBezTo>
                    <a:cubicBezTo>
                      <a:pt x="22" y="19"/>
                      <a:pt x="19" y="18"/>
                      <a:pt x="21" y="17"/>
                    </a:cubicBezTo>
                    <a:moveTo>
                      <a:pt x="22" y="12"/>
                    </a:moveTo>
                    <a:cubicBezTo>
                      <a:pt x="23" y="11"/>
                      <a:pt x="22" y="10"/>
                      <a:pt x="20" y="10"/>
                    </a:cubicBezTo>
                    <a:cubicBezTo>
                      <a:pt x="21" y="8"/>
                      <a:pt x="24" y="11"/>
                      <a:pt x="25" y="12"/>
                    </a:cubicBezTo>
                    <a:cubicBezTo>
                      <a:pt x="25" y="14"/>
                      <a:pt x="23" y="12"/>
                      <a:pt x="22"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57"/>
              <p:cNvSpPr>
                <a:spLocks/>
              </p:cNvSpPr>
              <p:nvPr/>
            </p:nvSpPr>
            <p:spPr bwMode="auto">
              <a:xfrm>
                <a:off x="4599" y="1086"/>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1"/>
                      <a:pt x="1" y="1"/>
                      <a:pt x="1" y="0"/>
                    </a:cubicBezTo>
                    <a:cubicBezTo>
                      <a:pt x="1" y="1"/>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58"/>
              <p:cNvSpPr>
                <a:spLocks/>
              </p:cNvSpPr>
              <p:nvPr/>
            </p:nvSpPr>
            <p:spPr bwMode="auto">
              <a:xfrm>
                <a:off x="4601" y="1076"/>
                <a:ext cx="5" cy="3"/>
              </a:xfrm>
              <a:custGeom>
                <a:avLst/>
                <a:gdLst>
                  <a:gd name="T0" fmla="*/ 0 w 2"/>
                  <a:gd name="T1" fmla="*/ 1 h 1"/>
                  <a:gd name="T2" fmla="*/ 2 w 2"/>
                  <a:gd name="T3" fmla="*/ 1 h 1"/>
                  <a:gd name="T4" fmla="*/ 0 w 2"/>
                  <a:gd name="T5" fmla="*/ 1 h 1"/>
                </a:gdLst>
                <a:ahLst/>
                <a:cxnLst>
                  <a:cxn ang="0">
                    <a:pos x="T0" y="T1"/>
                  </a:cxn>
                  <a:cxn ang="0">
                    <a:pos x="T2" y="T3"/>
                  </a:cxn>
                  <a:cxn ang="0">
                    <a:pos x="T4" y="T5"/>
                  </a:cxn>
                </a:cxnLst>
                <a:rect l="0" t="0" r="r" b="b"/>
                <a:pathLst>
                  <a:path w="2" h="1">
                    <a:moveTo>
                      <a:pt x="0" y="1"/>
                    </a:moveTo>
                    <a:cubicBezTo>
                      <a:pt x="1" y="1"/>
                      <a:pt x="1" y="1"/>
                      <a:pt x="2" y="1"/>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59"/>
              <p:cNvSpPr>
                <a:spLocks/>
              </p:cNvSpPr>
              <p:nvPr/>
            </p:nvSpPr>
            <p:spPr bwMode="auto">
              <a:xfrm>
                <a:off x="4566" y="1062"/>
                <a:ext cx="2" cy="5"/>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2"/>
                      <a:pt x="0" y="2"/>
                      <a:pt x="1" y="2"/>
                    </a:cubicBezTo>
                    <a:cubicBezTo>
                      <a:pt x="1" y="2"/>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60"/>
              <p:cNvSpPr>
                <a:spLocks/>
              </p:cNvSpPr>
              <p:nvPr/>
            </p:nvSpPr>
            <p:spPr bwMode="auto">
              <a:xfrm>
                <a:off x="4658" y="1000"/>
                <a:ext cx="5" cy="3"/>
              </a:xfrm>
              <a:custGeom>
                <a:avLst/>
                <a:gdLst>
                  <a:gd name="T0" fmla="*/ 0 w 2"/>
                  <a:gd name="T1" fmla="*/ 0 h 1"/>
                  <a:gd name="T2" fmla="*/ 1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0" y="1"/>
                      <a:pt x="1" y="1"/>
                    </a:cubicBezTo>
                    <a:cubicBezTo>
                      <a:pt x="1" y="1"/>
                      <a:pt x="1" y="1"/>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61"/>
              <p:cNvSpPr>
                <a:spLocks/>
              </p:cNvSpPr>
              <p:nvPr/>
            </p:nvSpPr>
            <p:spPr bwMode="auto">
              <a:xfrm>
                <a:off x="4558" y="1062"/>
                <a:ext cx="8" cy="5"/>
              </a:xfrm>
              <a:custGeom>
                <a:avLst/>
                <a:gdLst>
                  <a:gd name="T0" fmla="*/ 3 w 3"/>
                  <a:gd name="T1" fmla="*/ 1 h 2"/>
                  <a:gd name="T2" fmla="*/ 2 w 3"/>
                  <a:gd name="T3" fmla="*/ 0 h 2"/>
                  <a:gd name="T4" fmla="*/ 0 w 3"/>
                  <a:gd name="T5" fmla="*/ 1 h 2"/>
                  <a:gd name="T6" fmla="*/ 3 w 3"/>
                  <a:gd name="T7" fmla="*/ 2 h 2"/>
                  <a:gd name="T8" fmla="*/ 3 w 3"/>
                  <a:gd name="T9" fmla="*/ 1 h 2"/>
                </a:gdLst>
                <a:ahLst/>
                <a:cxnLst>
                  <a:cxn ang="0">
                    <a:pos x="T0" y="T1"/>
                  </a:cxn>
                  <a:cxn ang="0">
                    <a:pos x="T2" y="T3"/>
                  </a:cxn>
                  <a:cxn ang="0">
                    <a:pos x="T4" y="T5"/>
                  </a:cxn>
                  <a:cxn ang="0">
                    <a:pos x="T6" y="T7"/>
                  </a:cxn>
                  <a:cxn ang="0">
                    <a:pos x="T8" y="T9"/>
                  </a:cxn>
                </a:cxnLst>
                <a:rect l="0" t="0" r="r" b="b"/>
                <a:pathLst>
                  <a:path w="3" h="2">
                    <a:moveTo>
                      <a:pt x="3" y="1"/>
                    </a:moveTo>
                    <a:cubicBezTo>
                      <a:pt x="2" y="1"/>
                      <a:pt x="2" y="1"/>
                      <a:pt x="2" y="0"/>
                    </a:cubicBezTo>
                    <a:cubicBezTo>
                      <a:pt x="2" y="1"/>
                      <a:pt x="1" y="1"/>
                      <a:pt x="0" y="1"/>
                    </a:cubicBezTo>
                    <a:cubicBezTo>
                      <a:pt x="3" y="2"/>
                      <a:pt x="3" y="2"/>
                      <a:pt x="3" y="2"/>
                    </a:cubicBezTo>
                    <a:lnTo>
                      <a:pt x="3"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62"/>
              <p:cNvSpPr>
                <a:spLocks/>
              </p:cNvSpPr>
              <p:nvPr/>
            </p:nvSpPr>
            <p:spPr bwMode="auto">
              <a:xfrm>
                <a:off x="4558" y="1057"/>
                <a:ext cx="12" cy="5"/>
              </a:xfrm>
              <a:custGeom>
                <a:avLst/>
                <a:gdLst>
                  <a:gd name="T0" fmla="*/ 1 w 5"/>
                  <a:gd name="T1" fmla="*/ 0 h 2"/>
                  <a:gd name="T2" fmla="*/ 0 w 5"/>
                  <a:gd name="T3" fmla="*/ 2 h 2"/>
                  <a:gd name="T4" fmla="*/ 5 w 5"/>
                  <a:gd name="T5" fmla="*/ 2 h 2"/>
                  <a:gd name="T6" fmla="*/ 1 w 5"/>
                  <a:gd name="T7" fmla="*/ 0 h 2"/>
                </a:gdLst>
                <a:ahLst/>
                <a:cxnLst>
                  <a:cxn ang="0">
                    <a:pos x="T0" y="T1"/>
                  </a:cxn>
                  <a:cxn ang="0">
                    <a:pos x="T2" y="T3"/>
                  </a:cxn>
                  <a:cxn ang="0">
                    <a:pos x="T4" y="T5"/>
                  </a:cxn>
                  <a:cxn ang="0">
                    <a:pos x="T6" y="T7"/>
                  </a:cxn>
                </a:cxnLst>
                <a:rect l="0" t="0" r="r" b="b"/>
                <a:pathLst>
                  <a:path w="5" h="2">
                    <a:moveTo>
                      <a:pt x="1" y="0"/>
                    </a:moveTo>
                    <a:cubicBezTo>
                      <a:pt x="0" y="2"/>
                      <a:pt x="0" y="2"/>
                      <a:pt x="0" y="2"/>
                    </a:cubicBezTo>
                    <a:cubicBezTo>
                      <a:pt x="1" y="1"/>
                      <a:pt x="2" y="1"/>
                      <a:pt x="5" y="2"/>
                    </a:cubicBezTo>
                    <a:cubicBezTo>
                      <a:pt x="4" y="0"/>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63"/>
              <p:cNvSpPr>
                <a:spLocks/>
              </p:cNvSpPr>
              <p:nvPr/>
            </p:nvSpPr>
            <p:spPr bwMode="auto">
              <a:xfrm>
                <a:off x="4587" y="1076"/>
                <a:ext cx="5" cy="3"/>
              </a:xfrm>
              <a:custGeom>
                <a:avLst/>
                <a:gdLst>
                  <a:gd name="T0" fmla="*/ 2 w 2"/>
                  <a:gd name="T1" fmla="*/ 1 h 1"/>
                  <a:gd name="T2" fmla="*/ 0 w 2"/>
                  <a:gd name="T3" fmla="*/ 1 h 1"/>
                  <a:gd name="T4" fmla="*/ 2 w 2"/>
                  <a:gd name="T5" fmla="*/ 1 h 1"/>
                </a:gdLst>
                <a:ahLst/>
                <a:cxnLst>
                  <a:cxn ang="0">
                    <a:pos x="T0" y="T1"/>
                  </a:cxn>
                  <a:cxn ang="0">
                    <a:pos x="T2" y="T3"/>
                  </a:cxn>
                  <a:cxn ang="0">
                    <a:pos x="T4" y="T5"/>
                  </a:cxn>
                </a:cxnLst>
                <a:rect l="0" t="0" r="r" b="b"/>
                <a:pathLst>
                  <a:path w="2" h="1">
                    <a:moveTo>
                      <a:pt x="2" y="1"/>
                    </a:moveTo>
                    <a:cubicBezTo>
                      <a:pt x="1" y="1"/>
                      <a:pt x="0" y="0"/>
                      <a:pt x="0" y="1"/>
                    </a:cubicBezTo>
                    <a:cubicBezTo>
                      <a:pt x="1" y="1"/>
                      <a:pt x="1"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64"/>
              <p:cNvSpPr>
                <a:spLocks/>
              </p:cNvSpPr>
              <p:nvPr/>
            </p:nvSpPr>
            <p:spPr bwMode="auto">
              <a:xfrm>
                <a:off x="4544" y="1064"/>
                <a:ext cx="19" cy="19"/>
              </a:xfrm>
              <a:custGeom>
                <a:avLst/>
                <a:gdLst>
                  <a:gd name="T0" fmla="*/ 4 w 8"/>
                  <a:gd name="T1" fmla="*/ 3 h 8"/>
                  <a:gd name="T2" fmla="*/ 3 w 8"/>
                  <a:gd name="T3" fmla="*/ 4 h 8"/>
                  <a:gd name="T4" fmla="*/ 2 w 8"/>
                  <a:gd name="T5" fmla="*/ 4 h 8"/>
                  <a:gd name="T6" fmla="*/ 3 w 8"/>
                  <a:gd name="T7" fmla="*/ 3 h 8"/>
                  <a:gd name="T8" fmla="*/ 0 w 8"/>
                  <a:gd name="T9" fmla="*/ 6 h 8"/>
                  <a:gd name="T10" fmla="*/ 3 w 8"/>
                  <a:gd name="T11" fmla="*/ 6 h 8"/>
                  <a:gd name="T12" fmla="*/ 7 w 8"/>
                  <a:gd name="T13" fmla="*/ 7 h 8"/>
                  <a:gd name="T14" fmla="*/ 8 w 8"/>
                  <a:gd name="T15" fmla="*/ 4 h 8"/>
                  <a:gd name="T16" fmla="*/ 5 w 8"/>
                  <a:gd name="T17" fmla="*/ 3 h 8"/>
                  <a:gd name="T18" fmla="*/ 5 w 8"/>
                  <a:gd name="T19" fmla="*/ 0 h 8"/>
                  <a:gd name="T20" fmla="*/ 3 w 8"/>
                  <a:gd name="T21" fmla="*/ 3 h 8"/>
                  <a:gd name="T22" fmla="*/ 4 w 8"/>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8">
                    <a:moveTo>
                      <a:pt x="4" y="3"/>
                    </a:moveTo>
                    <a:cubicBezTo>
                      <a:pt x="3" y="4"/>
                      <a:pt x="3" y="4"/>
                      <a:pt x="3" y="4"/>
                    </a:cubicBezTo>
                    <a:cubicBezTo>
                      <a:pt x="2" y="4"/>
                      <a:pt x="2" y="4"/>
                      <a:pt x="2" y="4"/>
                    </a:cubicBezTo>
                    <a:cubicBezTo>
                      <a:pt x="3" y="3"/>
                      <a:pt x="3" y="3"/>
                      <a:pt x="3" y="3"/>
                    </a:cubicBezTo>
                    <a:cubicBezTo>
                      <a:pt x="0" y="6"/>
                      <a:pt x="0" y="6"/>
                      <a:pt x="0" y="6"/>
                    </a:cubicBezTo>
                    <a:cubicBezTo>
                      <a:pt x="1" y="7"/>
                      <a:pt x="2" y="7"/>
                      <a:pt x="3" y="6"/>
                    </a:cubicBezTo>
                    <a:cubicBezTo>
                      <a:pt x="4" y="8"/>
                      <a:pt x="6" y="8"/>
                      <a:pt x="7" y="7"/>
                    </a:cubicBezTo>
                    <a:cubicBezTo>
                      <a:pt x="6" y="6"/>
                      <a:pt x="7" y="4"/>
                      <a:pt x="8" y="4"/>
                    </a:cubicBezTo>
                    <a:cubicBezTo>
                      <a:pt x="7" y="3"/>
                      <a:pt x="7" y="4"/>
                      <a:pt x="5" y="3"/>
                    </a:cubicBezTo>
                    <a:cubicBezTo>
                      <a:pt x="5" y="2"/>
                      <a:pt x="5" y="1"/>
                      <a:pt x="5" y="0"/>
                    </a:cubicBezTo>
                    <a:cubicBezTo>
                      <a:pt x="3" y="3"/>
                      <a:pt x="3" y="3"/>
                      <a:pt x="3" y="3"/>
                    </a:cubicBez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5"/>
              <p:cNvSpPr>
                <a:spLocks noEditPoints="1"/>
              </p:cNvSpPr>
              <p:nvPr/>
            </p:nvSpPr>
            <p:spPr bwMode="auto">
              <a:xfrm>
                <a:off x="4506" y="1074"/>
                <a:ext cx="97" cy="90"/>
              </a:xfrm>
              <a:custGeom>
                <a:avLst/>
                <a:gdLst>
                  <a:gd name="T0" fmla="*/ 24 w 41"/>
                  <a:gd name="T1" fmla="*/ 6 h 38"/>
                  <a:gd name="T2" fmla="*/ 13 w 41"/>
                  <a:gd name="T3" fmla="*/ 6 h 38"/>
                  <a:gd name="T4" fmla="*/ 7 w 41"/>
                  <a:gd name="T5" fmla="*/ 18 h 38"/>
                  <a:gd name="T6" fmla="*/ 3 w 41"/>
                  <a:gd name="T7" fmla="*/ 19 h 38"/>
                  <a:gd name="T8" fmla="*/ 2 w 41"/>
                  <a:gd name="T9" fmla="*/ 32 h 38"/>
                  <a:gd name="T10" fmla="*/ 4 w 41"/>
                  <a:gd name="T11" fmla="*/ 31 h 38"/>
                  <a:gd name="T12" fmla="*/ 9 w 41"/>
                  <a:gd name="T13" fmla="*/ 32 h 38"/>
                  <a:gd name="T14" fmla="*/ 8 w 41"/>
                  <a:gd name="T15" fmla="*/ 35 h 38"/>
                  <a:gd name="T16" fmla="*/ 12 w 41"/>
                  <a:gd name="T17" fmla="*/ 37 h 38"/>
                  <a:gd name="T18" fmla="*/ 14 w 41"/>
                  <a:gd name="T19" fmla="*/ 38 h 38"/>
                  <a:gd name="T20" fmla="*/ 25 w 41"/>
                  <a:gd name="T21" fmla="*/ 31 h 38"/>
                  <a:gd name="T22" fmla="*/ 29 w 41"/>
                  <a:gd name="T23" fmla="*/ 21 h 38"/>
                  <a:gd name="T24" fmla="*/ 30 w 41"/>
                  <a:gd name="T25" fmla="*/ 18 h 38"/>
                  <a:gd name="T26" fmla="*/ 33 w 41"/>
                  <a:gd name="T27" fmla="*/ 17 h 38"/>
                  <a:gd name="T28" fmla="*/ 36 w 41"/>
                  <a:gd name="T29" fmla="*/ 12 h 38"/>
                  <a:gd name="T30" fmla="*/ 30 w 41"/>
                  <a:gd name="T31" fmla="*/ 9 h 38"/>
                  <a:gd name="T32" fmla="*/ 37 w 41"/>
                  <a:gd name="T33" fmla="*/ 11 h 38"/>
                  <a:gd name="T34" fmla="*/ 39 w 41"/>
                  <a:gd name="T35" fmla="*/ 7 h 38"/>
                  <a:gd name="T36" fmla="*/ 41 w 41"/>
                  <a:gd name="T37" fmla="*/ 4 h 38"/>
                  <a:gd name="T38" fmla="*/ 34 w 41"/>
                  <a:gd name="T39" fmla="*/ 3 h 38"/>
                  <a:gd name="T40" fmla="*/ 31 w 41"/>
                  <a:gd name="T41" fmla="*/ 4 h 38"/>
                  <a:gd name="T42" fmla="*/ 30 w 41"/>
                  <a:gd name="T43" fmla="*/ 3 h 38"/>
                  <a:gd name="T44" fmla="*/ 11 w 41"/>
                  <a:gd name="T45" fmla="*/ 34 h 38"/>
                  <a:gd name="T46" fmla="*/ 11 w 41"/>
                  <a:gd name="T47" fmla="*/ 34 h 38"/>
                  <a:gd name="T48" fmla="*/ 13 w 41"/>
                  <a:gd name="T49" fmla="*/ 33 h 38"/>
                  <a:gd name="T50" fmla="*/ 13 w 41"/>
                  <a:gd name="T51" fmla="*/ 24 h 38"/>
                  <a:gd name="T52" fmla="*/ 7 w 41"/>
                  <a:gd name="T53" fmla="*/ 21 h 38"/>
                  <a:gd name="T54" fmla="*/ 15 w 41"/>
                  <a:gd name="T55" fmla="*/ 21 h 38"/>
                  <a:gd name="T56" fmla="*/ 15 w 41"/>
                  <a:gd name="T57" fmla="*/ 17 h 38"/>
                  <a:gd name="T58" fmla="*/ 8 w 41"/>
                  <a:gd name="T59" fmla="*/ 15 h 38"/>
                  <a:gd name="T60" fmla="*/ 16 w 41"/>
                  <a:gd name="T61" fmla="*/ 14 h 38"/>
                  <a:gd name="T62" fmla="*/ 18 w 41"/>
                  <a:gd name="T63" fmla="*/ 17 h 38"/>
                  <a:gd name="T64" fmla="*/ 21 w 41"/>
                  <a:gd name="T65" fmla="*/ 15 h 38"/>
                  <a:gd name="T66" fmla="*/ 23 w 41"/>
                  <a:gd name="T67" fmla="*/ 20 h 38"/>
                  <a:gd name="T68" fmla="*/ 23 w 41"/>
                  <a:gd name="T69" fmla="*/ 20 h 38"/>
                  <a:gd name="T70" fmla="*/ 25 w 41"/>
                  <a:gd name="T71" fmla="*/ 29 h 38"/>
                  <a:gd name="T72" fmla="*/ 33 w 41"/>
                  <a:gd name="T73" fmla="*/ 13 h 38"/>
                  <a:gd name="T74" fmla="*/ 33 w 41"/>
                  <a:gd name="T75" fmla="*/ 13 h 38"/>
                  <a:gd name="T76" fmla="*/ 27 w 41"/>
                  <a:gd name="T77"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 h="38">
                    <a:moveTo>
                      <a:pt x="25" y="3"/>
                    </a:moveTo>
                    <a:cubicBezTo>
                      <a:pt x="25" y="4"/>
                      <a:pt x="28" y="7"/>
                      <a:pt x="24" y="6"/>
                    </a:cubicBezTo>
                    <a:cubicBezTo>
                      <a:pt x="25" y="8"/>
                      <a:pt x="24" y="8"/>
                      <a:pt x="24" y="10"/>
                    </a:cubicBezTo>
                    <a:cubicBezTo>
                      <a:pt x="21" y="7"/>
                      <a:pt x="18" y="7"/>
                      <a:pt x="13" y="6"/>
                    </a:cubicBezTo>
                    <a:cubicBezTo>
                      <a:pt x="4" y="17"/>
                      <a:pt x="4" y="17"/>
                      <a:pt x="4" y="17"/>
                    </a:cubicBezTo>
                    <a:cubicBezTo>
                      <a:pt x="5" y="18"/>
                      <a:pt x="6" y="17"/>
                      <a:pt x="7" y="18"/>
                    </a:cubicBezTo>
                    <a:cubicBezTo>
                      <a:pt x="7" y="20"/>
                      <a:pt x="4" y="19"/>
                      <a:pt x="4" y="18"/>
                    </a:cubicBezTo>
                    <a:cubicBezTo>
                      <a:pt x="3" y="19"/>
                      <a:pt x="3" y="19"/>
                      <a:pt x="3" y="19"/>
                    </a:cubicBezTo>
                    <a:cubicBezTo>
                      <a:pt x="1" y="21"/>
                      <a:pt x="1" y="23"/>
                      <a:pt x="0" y="26"/>
                    </a:cubicBezTo>
                    <a:cubicBezTo>
                      <a:pt x="0" y="28"/>
                      <a:pt x="0" y="30"/>
                      <a:pt x="2" y="32"/>
                    </a:cubicBezTo>
                    <a:cubicBezTo>
                      <a:pt x="3" y="32"/>
                      <a:pt x="3" y="32"/>
                      <a:pt x="5" y="33"/>
                    </a:cubicBezTo>
                    <a:cubicBezTo>
                      <a:pt x="5" y="32"/>
                      <a:pt x="5" y="32"/>
                      <a:pt x="4" y="31"/>
                    </a:cubicBezTo>
                    <a:cubicBezTo>
                      <a:pt x="6" y="31"/>
                      <a:pt x="7" y="30"/>
                      <a:pt x="8" y="30"/>
                    </a:cubicBezTo>
                    <a:cubicBezTo>
                      <a:pt x="7" y="31"/>
                      <a:pt x="8" y="32"/>
                      <a:pt x="9" y="32"/>
                    </a:cubicBezTo>
                    <a:cubicBezTo>
                      <a:pt x="7" y="32"/>
                      <a:pt x="8" y="34"/>
                      <a:pt x="7" y="34"/>
                    </a:cubicBezTo>
                    <a:cubicBezTo>
                      <a:pt x="6" y="34"/>
                      <a:pt x="7" y="34"/>
                      <a:pt x="8" y="35"/>
                    </a:cubicBezTo>
                    <a:cubicBezTo>
                      <a:pt x="8" y="35"/>
                      <a:pt x="8" y="35"/>
                      <a:pt x="8" y="35"/>
                    </a:cubicBezTo>
                    <a:cubicBezTo>
                      <a:pt x="10" y="36"/>
                      <a:pt x="11" y="37"/>
                      <a:pt x="12" y="37"/>
                    </a:cubicBezTo>
                    <a:cubicBezTo>
                      <a:pt x="12" y="38"/>
                      <a:pt x="13" y="38"/>
                      <a:pt x="14" y="38"/>
                    </a:cubicBezTo>
                    <a:cubicBezTo>
                      <a:pt x="14" y="38"/>
                      <a:pt x="14" y="38"/>
                      <a:pt x="14" y="38"/>
                    </a:cubicBezTo>
                    <a:cubicBezTo>
                      <a:pt x="15" y="38"/>
                      <a:pt x="15" y="38"/>
                      <a:pt x="15" y="38"/>
                    </a:cubicBezTo>
                    <a:cubicBezTo>
                      <a:pt x="18" y="38"/>
                      <a:pt x="21" y="36"/>
                      <a:pt x="25" y="31"/>
                    </a:cubicBezTo>
                    <a:cubicBezTo>
                      <a:pt x="26" y="29"/>
                      <a:pt x="27" y="26"/>
                      <a:pt x="29" y="24"/>
                    </a:cubicBezTo>
                    <a:cubicBezTo>
                      <a:pt x="29" y="23"/>
                      <a:pt x="29" y="23"/>
                      <a:pt x="29" y="21"/>
                    </a:cubicBezTo>
                    <a:cubicBezTo>
                      <a:pt x="30" y="20"/>
                      <a:pt x="30" y="20"/>
                      <a:pt x="30" y="19"/>
                    </a:cubicBezTo>
                    <a:cubicBezTo>
                      <a:pt x="30" y="19"/>
                      <a:pt x="30" y="19"/>
                      <a:pt x="30" y="18"/>
                    </a:cubicBezTo>
                    <a:cubicBezTo>
                      <a:pt x="30" y="18"/>
                      <a:pt x="30" y="18"/>
                      <a:pt x="31" y="18"/>
                    </a:cubicBezTo>
                    <a:cubicBezTo>
                      <a:pt x="31" y="18"/>
                      <a:pt x="32" y="17"/>
                      <a:pt x="33" y="17"/>
                    </a:cubicBezTo>
                    <a:cubicBezTo>
                      <a:pt x="34" y="16"/>
                      <a:pt x="34" y="15"/>
                      <a:pt x="35" y="15"/>
                    </a:cubicBezTo>
                    <a:cubicBezTo>
                      <a:pt x="35" y="14"/>
                      <a:pt x="35" y="13"/>
                      <a:pt x="36" y="12"/>
                    </a:cubicBezTo>
                    <a:cubicBezTo>
                      <a:pt x="36" y="12"/>
                      <a:pt x="35" y="12"/>
                      <a:pt x="35" y="13"/>
                    </a:cubicBezTo>
                    <a:cubicBezTo>
                      <a:pt x="34" y="11"/>
                      <a:pt x="32" y="10"/>
                      <a:pt x="30" y="9"/>
                    </a:cubicBezTo>
                    <a:cubicBezTo>
                      <a:pt x="31" y="8"/>
                      <a:pt x="33" y="10"/>
                      <a:pt x="34" y="8"/>
                    </a:cubicBezTo>
                    <a:cubicBezTo>
                      <a:pt x="35" y="9"/>
                      <a:pt x="36" y="10"/>
                      <a:pt x="37" y="11"/>
                    </a:cubicBezTo>
                    <a:cubicBezTo>
                      <a:pt x="37" y="10"/>
                      <a:pt x="38" y="10"/>
                      <a:pt x="38" y="9"/>
                    </a:cubicBezTo>
                    <a:cubicBezTo>
                      <a:pt x="39" y="8"/>
                      <a:pt x="39" y="8"/>
                      <a:pt x="39" y="7"/>
                    </a:cubicBezTo>
                    <a:cubicBezTo>
                      <a:pt x="37" y="6"/>
                      <a:pt x="37" y="6"/>
                      <a:pt x="37" y="6"/>
                    </a:cubicBezTo>
                    <a:cubicBezTo>
                      <a:pt x="37" y="4"/>
                      <a:pt x="39" y="5"/>
                      <a:pt x="41" y="4"/>
                    </a:cubicBezTo>
                    <a:cubicBezTo>
                      <a:pt x="41" y="4"/>
                      <a:pt x="41" y="4"/>
                      <a:pt x="41" y="4"/>
                    </a:cubicBezTo>
                    <a:cubicBezTo>
                      <a:pt x="39" y="1"/>
                      <a:pt x="37" y="5"/>
                      <a:pt x="34" y="3"/>
                    </a:cubicBezTo>
                    <a:cubicBezTo>
                      <a:pt x="34" y="6"/>
                      <a:pt x="34" y="6"/>
                      <a:pt x="34" y="6"/>
                    </a:cubicBezTo>
                    <a:cubicBezTo>
                      <a:pt x="32" y="6"/>
                      <a:pt x="32" y="4"/>
                      <a:pt x="31" y="4"/>
                    </a:cubicBezTo>
                    <a:cubicBezTo>
                      <a:pt x="32" y="4"/>
                      <a:pt x="29" y="0"/>
                      <a:pt x="27" y="1"/>
                    </a:cubicBezTo>
                    <a:cubicBezTo>
                      <a:pt x="27" y="2"/>
                      <a:pt x="31" y="2"/>
                      <a:pt x="30" y="3"/>
                    </a:cubicBezTo>
                    <a:cubicBezTo>
                      <a:pt x="28" y="4"/>
                      <a:pt x="26" y="5"/>
                      <a:pt x="25" y="3"/>
                    </a:cubicBezTo>
                    <a:moveTo>
                      <a:pt x="11" y="34"/>
                    </a:moveTo>
                    <a:cubicBezTo>
                      <a:pt x="11" y="33"/>
                      <a:pt x="12" y="34"/>
                      <a:pt x="12" y="34"/>
                    </a:cubicBezTo>
                    <a:cubicBezTo>
                      <a:pt x="11" y="34"/>
                      <a:pt x="11" y="35"/>
                      <a:pt x="11" y="34"/>
                    </a:cubicBezTo>
                    <a:moveTo>
                      <a:pt x="13" y="35"/>
                    </a:moveTo>
                    <a:cubicBezTo>
                      <a:pt x="12" y="34"/>
                      <a:pt x="13" y="34"/>
                      <a:pt x="13" y="33"/>
                    </a:cubicBezTo>
                    <a:cubicBezTo>
                      <a:pt x="14" y="34"/>
                      <a:pt x="13" y="34"/>
                      <a:pt x="13" y="35"/>
                    </a:cubicBezTo>
                    <a:moveTo>
                      <a:pt x="13" y="24"/>
                    </a:moveTo>
                    <a:cubicBezTo>
                      <a:pt x="11" y="19"/>
                      <a:pt x="5" y="26"/>
                      <a:pt x="4" y="20"/>
                    </a:cubicBezTo>
                    <a:cubicBezTo>
                      <a:pt x="4" y="20"/>
                      <a:pt x="6" y="20"/>
                      <a:pt x="7" y="21"/>
                    </a:cubicBezTo>
                    <a:cubicBezTo>
                      <a:pt x="5" y="20"/>
                      <a:pt x="9" y="18"/>
                      <a:pt x="8" y="18"/>
                    </a:cubicBezTo>
                    <a:cubicBezTo>
                      <a:pt x="10" y="17"/>
                      <a:pt x="15" y="17"/>
                      <a:pt x="15" y="21"/>
                    </a:cubicBezTo>
                    <a:cubicBezTo>
                      <a:pt x="15" y="22"/>
                      <a:pt x="13" y="22"/>
                      <a:pt x="13" y="24"/>
                    </a:cubicBezTo>
                    <a:moveTo>
                      <a:pt x="15" y="17"/>
                    </a:moveTo>
                    <a:cubicBezTo>
                      <a:pt x="13" y="16"/>
                      <a:pt x="12" y="15"/>
                      <a:pt x="11" y="14"/>
                    </a:cubicBezTo>
                    <a:cubicBezTo>
                      <a:pt x="10" y="14"/>
                      <a:pt x="9" y="16"/>
                      <a:pt x="8" y="15"/>
                    </a:cubicBezTo>
                    <a:cubicBezTo>
                      <a:pt x="10" y="15"/>
                      <a:pt x="9" y="13"/>
                      <a:pt x="10" y="13"/>
                    </a:cubicBezTo>
                    <a:cubicBezTo>
                      <a:pt x="12" y="14"/>
                      <a:pt x="13" y="13"/>
                      <a:pt x="16" y="14"/>
                    </a:cubicBezTo>
                    <a:cubicBezTo>
                      <a:pt x="15" y="16"/>
                      <a:pt x="16" y="17"/>
                      <a:pt x="15" y="17"/>
                    </a:cubicBezTo>
                    <a:moveTo>
                      <a:pt x="18" y="17"/>
                    </a:moveTo>
                    <a:cubicBezTo>
                      <a:pt x="17" y="17"/>
                      <a:pt x="18" y="16"/>
                      <a:pt x="17" y="15"/>
                    </a:cubicBezTo>
                    <a:cubicBezTo>
                      <a:pt x="18" y="14"/>
                      <a:pt x="19" y="14"/>
                      <a:pt x="21" y="15"/>
                    </a:cubicBezTo>
                    <a:cubicBezTo>
                      <a:pt x="20" y="17"/>
                      <a:pt x="20" y="17"/>
                      <a:pt x="18" y="17"/>
                    </a:cubicBezTo>
                    <a:moveTo>
                      <a:pt x="23" y="20"/>
                    </a:moveTo>
                    <a:cubicBezTo>
                      <a:pt x="23" y="20"/>
                      <a:pt x="24" y="20"/>
                      <a:pt x="24" y="20"/>
                    </a:cubicBezTo>
                    <a:cubicBezTo>
                      <a:pt x="24" y="21"/>
                      <a:pt x="23" y="20"/>
                      <a:pt x="23" y="20"/>
                    </a:cubicBezTo>
                    <a:moveTo>
                      <a:pt x="24" y="28"/>
                    </a:moveTo>
                    <a:cubicBezTo>
                      <a:pt x="25" y="28"/>
                      <a:pt x="26" y="28"/>
                      <a:pt x="25" y="29"/>
                    </a:cubicBezTo>
                    <a:cubicBezTo>
                      <a:pt x="25" y="29"/>
                      <a:pt x="25" y="28"/>
                      <a:pt x="24" y="28"/>
                    </a:cubicBezTo>
                    <a:moveTo>
                      <a:pt x="33" y="13"/>
                    </a:moveTo>
                    <a:cubicBezTo>
                      <a:pt x="35" y="14"/>
                      <a:pt x="34" y="16"/>
                      <a:pt x="32" y="16"/>
                    </a:cubicBezTo>
                    <a:lnTo>
                      <a:pt x="33" y="13"/>
                    </a:lnTo>
                    <a:close/>
                    <a:moveTo>
                      <a:pt x="28" y="6"/>
                    </a:moveTo>
                    <a:cubicBezTo>
                      <a:pt x="29" y="7"/>
                      <a:pt x="28" y="8"/>
                      <a:pt x="27" y="6"/>
                    </a:cubicBezTo>
                    <a:cubicBezTo>
                      <a:pt x="28" y="6"/>
                      <a:pt x="28" y="6"/>
                      <a:pt x="28"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66"/>
              <p:cNvSpPr>
                <a:spLocks noEditPoints="1"/>
              </p:cNvSpPr>
              <p:nvPr/>
            </p:nvSpPr>
            <p:spPr bwMode="auto">
              <a:xfrm>
                <a:off x="4563" y="832"/>
                <a:ext cx="218" cy="244"/>
              </a:xfrm>
              <a:custGeom>
                <a:avLst/>
                <a:gdLst>
                  <a:gd name="T0" fmla="*/ 33 w 92"/>
                  <a:gd name="T1" fmla="*/ 21 h 103"/>
                  <a:gd name="T2" fmla="*/ 46 w 92"/>
                  <a:gd name="T3" fmla="*/ 31 h 103"/>
                  <a:gd name="T4" fmla="*/ 18 w 92"/>
                  <a:gd name="T5" fmla="*/ 79 h 103"/>
                  <a:gd name="T6" fmla="*/ 7 w 92"/>
                  <a:gd name="T7" fmla="*/ 98 h 103"/>
                  <a:gd name="T8" fmla="*/ 19 w 92"/>
                  <a:gd name="T9" fmla="*/ 102 h 103"/>
                  <a:gd name="T10" fmla="*/ 25 w 92"/>
                  <a:gd name="T11" fmla="*/ 95 h 103"/>
                  <a:gd name="T12" fmla="*/ 33 w 92"/>
                  <a:gd name="T13" fmla="*/ 67 h 103"/>
                  <a:gd name="T14" fmla="*/ 38 w 92"/>
                  <a:gd name="T15" fmla="*/ 71 h 103"/>
                  <a:gd name="T16" fmla="*/ 44 w 92"/>
                  <a:gd name="T17" fmla="*/ 67 h 103"/>
                  <a:gd name="T18" fmla="*/ 51 w 92"/>
                  <a:gd name="T19" fmla="*/ 56 h 103"/>
                  <a:gd name="T20" fmla="*/ 48 w 92"/>
                  <a:gd name="T21" fmla="*/ 52 h 103"/>
                  <a:gd name="T22" fmla="*/ 51 w 92"/>
                  <a:gd name="T23" fmla="*/ 50 h 103"/>
                  <a:gd name="T24" fmla="*/ 54 w 92"/>
                  <a:gd name="T25" fmla="*/ 46 h 103"/>
                  <a:gd name="T26" fmla="*/ 58 w 92"/>
                  <a:gd name="T27" fmla="*/ 45 h 103"/>
                  <a:gd name="T28" fmla="*/ 71 w 92"/>
                  <a:gd name="T29" fmla="*/ 44 h 103"/>
                  <a:gd name="T30" fmla="*/ 88 w 92"/>
                  <a:gd name="T31" fmla="*/ 45 h 103"/>
                  <a:gd name="T32" fmla="*/ 81 w 92"/>
                  <a:gd name="T33" fmla="*/ 28 h 103"/>
                  <a:gd name="T34" fmla="*/ 63 w 92"/>
                  <a:gd name="T35" fmla="*/ 17 h 103"/>
                  <a:gd name="T36" fmla="*/ 52 w 92"/>
                  <a:gd name="T37" fmla="*/ 7 h 103"/>
                  <a:gd name="T38" fmla="*/ 47 w 92"/>
                  <a:gd name="T39" fmla="*/ 1 h 103"/>
                  <a:gd name="T40" fmla="*/ 31 w 92"/>
                  <a:gd name="T41" fmla="*/ 16 h 103"/>
                  <a:gd name="T42" fmla="*/ 11 w 92"/>
                  <a:gd name="T43" fmla="*/ 96 h 103"/>
                  <a:gd name="T44" fmla="*/ 12 w 92"/>
                  <a:gd name="T45" fmla="*/ 97 h 103"/>
                  <a:gd name="T46" fmla="*/ 17 w 92"/>
                  <a:gd name="T47" fmla="*/ 96 h 103"/>
                  <a:gd name="T48" fmla="*/ 16 w 92"/>
                  <a:gd name="T49" fmla="*/ 88 h 103"/>
                  <a:gd name="T50" fmla="*/ 18 w 92"/>
                  <a:gd name="T51" fmla="*/ 84 h 103"/>
                  <a:gd name="T52" fmla="*/ 18 w 92"/>
                  <a:gd name="T53" fmla="*/ 87 h 103"/>
                  <a:gd name="T54" fmla="*/ 27 w 92"/>
                  <a:gd name="T55" fmla="*/ 67 h 103"/>
                  <a:gd name="T56" fmla="*/ 33 w 92"/>
                  <a:gd name="T57" fmla="*/ 61 h 103"/>
                  <a:gd name="T58" fmla="*/ 35 w 92"/>
                  <a:gd name="T59" fmla="*/ 54 h 103"/>
                  <a:gd name="T60" fmla="*/ 40 w 92"/>
                  <a:gd name="T61" fmla="*/ 53 h 103"/>
                  <a:gd name="T62" fmla="*/ 44 w 92"/>
                  <a:gd name="T63" fmla="*/ 54 h 103"/>
                  <a:gd name="T64" fmla="*/ 85 w 92"/>
                  <a:gd name="T65" fmla="*/ 45 h 103"/>
                  <a:gd name="T66" fmla="*/ 85 w 92"/>
                  <a:gd name="T67" fmla="*/ 46 h 103"/>
                  <a:gd name="T68" fmla="*/ 82 w 92"/>
                  <a:gd name="T69" fmla="*/ 36 h 103"/>
                  <a:gd name="T70" fmla="*/ 79 w 92"/>
                  <a:gd name="T71" fmla="*/ 44 h 103"/>
                  <a:gd name="T72" fmla="*/ 59 w 92"/>
                  <a:gd name="T73" fmla="*/ 34 h 103"/>
                  <a:gd name="T74" fmla="*/ 56 w 92"/>
                  <a:gd name="T75" fmla="*/ 29 h 103"/>
                  <a:gd name="T76" fmla="*/ 60 w 92"/>
                  <a:gd name="T77" fmla="*/ 31 h 103"/>
                  <a:gd name="T78" fmla="*/ 77 w 92"/>
                  <a:gd name="T79" fmla="*/ 38 h 103"/>
                  <a:gd name="T80" fmla="*/ 70 w 92"/>
                  <a:gd name="T81" fmla="*/ 24 h 103"/>
                  <a:gd name="T82" fmla="*/ 69 w 92"/>
                  <a:gd name="T83" fmla="*/ 25 h 103"/>
                  <a:gd name="T84" fmla="*/ 68 w 92"/>
                  <a:gd name="T85" fmla="*/ 29 h 103"/>
                  <a:gd name="T86" fmla="*/ 65 w 92"/>
                  <a:gd name="T87" fmla="*/ 29 h 103"/>
                  <a:gd name="T88" fmla="*/ 61 w 92"/>
                  <a:gd name="T89" fmla="*/ 31 h 103"/>
                  <a:gd name="T90" fmla="*/ 56 w 92"/>
                  <a:gd name="T91" fmla="*/ 21 h 103"/>
                  <a:gd name="T92" fmla="*/ 62 w 92"/>
                  <a:gd name="T93" fmla="*/ 23 h 103"/>
                  <a:gd name="T94" fmla="*/ 57 w 92"/>
                  <a:gd name="T95" fmla="*/ 30 h 103"/>
                  <a:gd name="T96" fmla="*/ 55 w 92"/>
                  <a:gd name="T97" fmla="*/ 32 h 103"/>
                  <a:gd name="T98" fmla="*/ 49 w 92"/>
                  <a:gd name="T99" fmla="*/ 45 h 103"/>
                  <a:gd name="T100" fmla="*/ 50 w 92"/>
                  <a:gd name="T101" fmla="*/ 46 h 103"/>
                  <a:gd name="T102" fmla="*/ 51 w 92"/>
                  <a:gd name="T103" fmla="*/ 26 h 103"/>
                  <a:gd name="T104" fmla="*/ 33 w 92"/>
                  <a:gd name="T105" fmla="*/ 21 h 103"/>
                  <a:gd name="T106" fmla="*/ 34 w 92"/>
                  <a:gd name="T107" fmla="*/ 1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103">
                    <a:moveTo>
                      <a:pt x="32" y="16"/>
                    </a:moveTo>
                    <a:cubicBezTo>
                      <a:pt x="32" y="17"/>
                      <a:pt x="31" y="17"/>
                      <a:pt x="31" y="17"/>
                    </a:cubicBezTo>
                    <a:cubicBezTo>
                      <a:pt x="31" y="19"/>
                      <a:pt x="31" y="20"/>
                      <a:pt x="33" y="21"/>
                    </a:cubicBezTo>
                    <a:cubicBezTo>
                      <a:pt x="33" y="21"/>
                      <a:pt x="35" y="22"/>
                      <a:pt x="37" y="23"/>
                    </a:cubicBezTo>
                    <a:cubicBezTo>
                      <a:pt x="40" y="24"/>
                      <a:pt x="42" y="25"/>
                      <a:pt x="42" y="25"/>
                    </a:cubicBezTo>
                    <a:cubicBezTo>
                      <a:pt x="43" y="26"/>
                      <a:pt x="44" y="28"/>
                      <a:pt x="46" y="31"/>
                    </a:cubicBezTo>
                    <a:cubicBezTo>
                      <a:pt x="47" y="33"/>
                      <a:pt x="46" y="36"/>
                      <a:pt x="42" y="41"/>
                    </a:cubicBezTo>
                    <a:cubicBezTo>
                      <a:pt x="13" y="77"/>
                      <a:pt x="13" y="77"/>
                      <a:pt x="13" y="77"/>
                    </a:cubicBezTo>
                    <a:cubicBezTo>
                      <a:pt x="15" y="78"/>
                      <a:pt x="17" y="79"/>
                      <a:pt x="18" y="79"/>
                    </a:cubicBezTo>
                    <a:cubicBezTo>
                      <a:pt x="17" y="81"/>
                      <a:pt x="15" y="80"/>
                      <a:pt x="12" y="79"/>
                    </a:cubicBezTo>
                    <a:cubicBezTo>
                      <a:pt x="0" y="94"/>
                      <a:pt x="0" y="94"/>
                      <a:pt x="0" y="94"/>
                    </a:cubicBezTo>
                    <a:cubicBezTo>
                      <a:pt x="4" y="93"/>
                      <a:pt x="8" y="95"/>
                      <a:pt x="7" y="98"/>
                    </a:cubicBezTo>
                    <a:cubicBezTo>
                      <a:pt x="9" y="99"/>
                      <a:pt x="11" y="99"/>
                      <a:pt x="12" y="99"/>
                    </a:cubicBezTo>
                    <a:cubicBezTo>
                      <a:pt x="13" y="102"/>
                      <a:pt x="17" y="102"/>
                      <a:pt x="19" y="103"/>
                    </a:cubicBezTo>
                    <a:cubicBezTo>
                      <a:pt x="19" y="103"/>
                      <a:pt x="19" y="102"/>
                      <a:pt x="19" y="102"/>
                    </a:cubicBezTo>
                    <a:cubicBezTo>
                      <a:pt x="20" y="101"/>
                      <a:pt x="20" y="100"/>
                      <a:pt x="20" y="99"/>
                    </a:cubicBezTo>
                    <a:cubicBezTo>
                      <a:pt x="21" y="99"/>
                      <a:pt x="21" y="98"/>
                      <a:pt x="23" y="97"/>
                    </a:cubicBezTo>
                    <a:cubicBezTo>
                      <a:pt x="24" y="96"/>
                      <a:pt x="25" y="95"/>
                      <a:pt x="25" y="95"/>
                    </a:cubicBezTo>
                    <a:cubicBezTo>
                      <a:pt x="40" y="74"/>
                      <a:pt x="40" y="74"/>
                      <a:pt x="40" y="74"/>
                    </a:cubicBezTo>
                    <a:cubicBezTo>
                      <a:pt x="37" y="73"/>
                      <a:pt x="35" y="72"/>
                      <a:pt x="34" y="71"/>
                    </a:cubicBezTo>
                    <a:cubicBezTo>
                      <a:pt x="37" y="68"/>
                      <a:pt x="31" y="70"/>
                      <a:pt x="33" y="67"/>
                    </a:cubicBezTo>
                    <a:cubicBezTo>
                      <a:pt x="34" y="67"/>
                      <a:pt x="34" y="66"/>
                      <a:pt x="36" y="67"/>
                    </a:cubicBezTo>
                    <a:cubicBezTo>
                      <a:pt x="35" y="68"/>
                      <a:pt x="35" y="69"/>
                      <a:pt x="35" y="70"/>
                    </a:cubicBezTo>
                    <a:cubicBezTo>
                      <a:pt x="37" y="70"/>
                      <a:pt x="38" y="70"/>
                      <a:pt x="38" y="71"/>
                    </a:cubicBezTo>
                    <a:cubicBezTo>
                      <a:pt x="39" y="68"/>
                      <a:pt x="39" y="68"/>
                      <a:pt x="39" y="68"/>
                    </a:cubicBezTo>
                    <a:cubicBezTo>
                      <a:pt x="41" y="69"/>
                      <a:pt x="42" y="69"/>
                      <a:pt x="43" y="70"/>
                    </a:cubicBezTo>
                    <a:cubicBezTo>
                      <a:pt x="43" y="69"/>
                      <a:pt x="44" y="68"/>
                      <a:pt x="44" y="67"/>
                    </a:cubicBezTo>
                    <a:cubicBezTo>
                      <a:pt x="44" y="66"/>
                      <a:pt x="44" y="65"/>
                      <a:pt x="44" y="64"/>
                    </a:cubicBezTo>
                    <a:cubicBezTo>
                      <a:pt x="45" y="63"/>
                      <a:pt x="46" y="61"/>
                      <a:pt x="48" y="60"/>
                    </a:cubicBezTo>
                    <a:cubicBezTo>
                      <a:pt x="49" y="58"/>
                      <a:pt x="50" y="57"/>
                      <a:pt x="51" y="56"/>
                    </a:cubicBezTo>
                    <a:cubicBezTo>
                      <a:pt x="51" y="56"/>
                      <a:pt x="51" y="55"/>
                      <a:pt x="51" y="54"/>
                    </a:cubicBezTo>
                    <a:cubicBezTo>
                      <a:pt x="51" y="53"/>
                      <a:pt x="51" y="52"/>
                      <a:pt x="51" y="52"/>
                    </a:cubicBezTo>
                    <a:cubicBezTo>
                      <a:pt x="50" y="53"/>
                      <a:pt x="49" y="53"/>
                      <a:pt x="48" y="52"/>
                    </a:cubicBezTo>
                    <a:cubicBezTo>
                      <a:pt x="48" y="52"/>
                      <a:pt x="48" y="51"/>
                      <a:pt x="48" y="51"/>
                    </a:cubicBezTo>
                    <a:cubicBezTo>
                      <a:pt x="52" y="51"/>
                      <a:pt x="53" y="50"/>
                      <a:pt x="54" y="50"/>
                    </a:cubicBezTo>
                    <a:cubicBezTo>
                      <a:pt x="53" y="49"/>
                      <a:pt x="52" y="49"/>
                      <a:pt x="51" y="50"/>
                    </a:cubicBezTo>
                    <a:cubicBezTo>
                      <a:pt x="50" y="48"/>
                      <a:pt x="50" y="48"/>
                      <a:pt x="50" y="48"/>
                    </a:cubicBezTo>
                    <a:cubicBezTo>
                      <a:pt x="51" y="48"/>
                      <a:pt x="51" y="48"/>
                      <a:pt x="53" y="48"/>
                    </a:cubicBezTo>
                    <a:cubicBezTo>
                      <a:pt x="53" y="47"/>
                      <a:pt x="54" y="46"/>
                      <a:pt x="54" y="46"/>
                    </a:cubicBezTo>
                    <a:cubicBezTo>
                      <a:pt x="54" y="44"/>
                      <a:pt x="54" y="43"/>
                      <a:pt x="56" y="43"/>
                    </a:cubicBezTo>
                    <a:cubicBezTo>
                      <a:pt x="56" y="45"/>
                      <a:pt x="57" y="46"/>
                      <a:pt x="58" y="47"/>
                    </a:cubicBezTo>
                    <a:cubicBezTo>
                      <a:pt x="58" y="47"/>
                      <a:pt x="58" y="46"/>
                      <a:pt x="58" y="45"/>
                    </a:cubicBezTo>
                    <a:cubicBezTo>
                      <a:pt x="59" y="45"/>
                      <a:pt x="59" y="44"/>
                      <a:pt x="59" y="44"/>
                    </a:cubicBezTo>
                    <a:cubicBezTo>
                      <a:pt x="63" y="43"/>
                      <a:pt x="66" y="42"/>
                      <a:pt x="66" y="42"/>
                    </a:cubicBezTo>
                    <a:cubicBezTo>
                      <a:pt x="68" y="42"/>
                      <a:pt x="70" y="43"/>
                      <a:pt x="71" y="44"/>
                    </a:cubicBezTo>
                    <a:cubicBezTo>
                      <a:pt x="72" y="44"/>
                      <a:pt x="72" y="45"/>
                      <a:pt x="74" y="47"/>
                    </a:cubicBezTo>
                    <a:cubicBezTo>
                      <a:pt x="76" y="48"/>
                      <a:pt x="77" y="49"/>
                      <a:pt x="77" y="50"/>
                    </a:cubicBezTo>
                    <a:cubicBezTo>
                      <a:pt x="80" y="52"/>
                      <a:pt x="84" y="50"/>
                      <a:pt x="88" y="45"/>
                    </a:cubicBezTo>
                    <a:cubicBezTo>
                      <a:pt x="90" y="42"/>
                      <a:pt x="91" y="40"/>
                      <a:pt x="91" y="38"/>
                    </a:cubicBezTo>
                    <a:cubicBezTo>
                      <a:pt x="92" y="35"/>
                      <a:pt x="90" y="33"/>
                      <a:pt x="87" y="31"/>
                    </a:cubicBezTo>
                    <a:cubicBezTo>
                      <a:pt x="87" y="31"/>
                      <a:pt x="85" y="30"/>
                      <a:pt x="81" y="28"/>
                    </a:cubicBezTo>
                    <a:cubicBezTo>
                      <a:pt x="78" y="26"/>
                      <a:pt x="74" y="24"/>
                      <a:pt x="72" y="23"/>
                    </a:cubicBezTo>
                    <a:cubicBezTo>
                      <a:pt x="70" y="21"/>
                      <a:pt x="68" y="20"/>
                      <a:pt x="67" y="18"/>
                    </a:cubicBezTo>
                    <a:cubicBezTo>
                      <a:pt x="65" y="18"/>
                      <a:pt x="64" y="18"/>
                      <a:pt x="63" y="17"/>
                    </a:cubicBezTo>
                    <a:cubicBezTo>
                      <a:pt x="63" y="16"/>
                      <a:pt x="63" y="15"/>
                      <a:pt x="63" y="14"/>
                    </a:cubicBezTo>
                    <a:cubicBezTo>
                      <a:pt x="62" y="14"/>
                      <a:pt x="59" y="12"/>
                      <a:pt x="54" y="9"/>
                    </a:cubicBezTo>
                    <a:cubicBezTo>
                      <a:pt x="54" y="8"/>
                      <a:pt x="53" y="8"/>
                      <a:pt x="52" y="7"/>
                    </a:cubicBezTo>
                    <a:cubicBezTo>
                      <a:pt x="52" y="5"/>
                      <a:pt x="51" y="5"/>
                      <a:pt x="51" y="4"/>
                    </a:cubicBezTo>
                    <a:cubicBezTo>
                      <a:pt x="50" y="4"/>
                      <a:pt x="49" y="3"/>
                      <a:pt x="49" y="3"/>
                    </a:cubicBezTo>
                    <a:cubicBezTo>
                      <a:pt x="48" y="2"/>
                      <a:pt x="48" y="1"/>
                      <a:pt x="47" y="1"/>
                    </a:cubicBezTo>
                    <a:cubicBezTo>
                      <a:pt x="45" y="0"/>
                      <a:pt x="43" y="0"/>
                      <a:pt x="40" y="2"/>
                    </a:cubicBezTo>
                    <a:cubicBezTo>
                      <a:pt x="38" y="4"/>
                      <a:pt x="36" y="5"/>
                      <a:pt x="35" y="7"/>
                    </a:cubicBezTo>
                    <a:cubicBezTo>
                      <a:pt x="32" y="11"/>
                      <a:pt x="31" y="13"/>
                      <a:pt x="31" y="16"/>
                    </a:cubicBezTo>
                    <a:cubicBezTo>
                      <a:pt x="31" y="16"/>
                      <a:pt x="31" y="16"/>
                      <a:pt x="32" y="16"/>
                    </a:cubicBezTo>
                    <a:moveTo>
                      <a:pt x="12" y="97"/>
                    </a:moveTo>
                    <a:cubicBezTo>
                      <a:pt x="11" y="96"/>
                      <a:pt x="11" y="96"/>
                      <a:pt x="11" y="96"/>
                    </a:cubicBezTo>
                    <a:cubicBezTo>
                      <a:pt x="11" y="95"/>
                      <a:pt x="11" y="95"/>
                      <a:pt x="11" y="95"/>
                    </a:cubicBezTo>
                    <a:cubicBezTo>
                      <a:pt x="12" y="96"/>
                      <a:pt x="12" y="96"/>
                      <a:pt x="12" y="96"/>
                    </a:cubicBezTo>
                    <a:lnTo>
                      <a:pt x="12" y="97"/>
                    </a:lnTo>
                    <a:close/>
                    <a:moveTo>
                      <a:pt x="17" y="97"/>
                    </a:moveTo>
                    <a:cubicBezTo>
                      <a:pt x="15" y="97"/>
                      <a:pt x="16" y="96"/>
                      <a:pt x="15" y="96"/>
                    </a:cubicBezTo>
                    <a:cubicBezTo>
                      <a:pt x="16" y="95"/>
                      <a:pt x="16" y="96"/>
                      <a:pt x="17" y="96"/>
                    </a:cubicBezTo>
                    <a:lnTo>
                      <a:pt x="17" y="97"/>
                    </a:lnTo>
                    <a:close/>
                    <a:moveTo>
                      <a:pt x="15" y="87"/>
                    </a:moveTo>
                    <a:cubicBezTo>
                      <a:pt x="15" y="87"/>
                      <a:pt x="15" y="87"/>
                      <a:pt x="16" y="88"/>
                    </a:cubicBezTo>
                    <a:cubicBezTo>
                      <a:pt x="16" y="89"/>
                      <a:pt x="13" y="87"/>
                      <a:pt x="15" y="87"/>
                    </a:cubicBezTo>
                    <a:moveTo>
                      <a:pt x="18" y="87"/>
                    </a:moveTo>
                    <a:cubicBezTo>
                      <a:pt x="18" y="85"/>
                      <a:pt x="17" y="85"/>
                      <a:pt x="18" y="84"/>
                    </a:cubicBezTo>
                    <a:cubicBezTo>
                      <a:pt x="13" y="83"/>
                      <a:pt x="13" y="83"/>
                      <a:pt x="13" y="83"/>
                    </a:cubicBezTo>
                    <a:cubicBezTo>
                      <a:pt x="17" y="81"/>
                      <a:pt x="23" y="80"/>
                      <a:pt x="24" y="85"/>
                    </a:cubicBezTo>
                    <a:cubicBezTo>
                      <a:pt x="21" y="83"/>
                      <a:pt x="20" y="87"/>
                      <a:pt x="18" y="87"/>
                    </a:cubicBezTo>
                    <a:moveTo>
                      <a:pt x="27" y="67"/>
                    </a:moveTo>
                    <a:cubicBezTo>
                      <a:pt x="27" y="65"/>
                      <a:pt x="29" y="65"/>
                      <a:pt x="31" y="64"/>
                    </a:cubicBezTo>
                    <a:cubicBezTo>
                      <a:pt x="33" y="66"/>
                      <a:pt x="28" y="67"/>
                      <a:pt x="27" y="67"/>
                    </a:cubicBezTo>
                    <a:moveTo>
                      <a:pt x="31" y="62"/>
                    </a:moveTo>
                    <a:cubicBezTo>
                      <a:pt x="30" y="61"/>
                      <a:pt x="29" y="61"/>
                      <a:pt x="27" y="61"/>
                    </a:cubicBezTo>
                    <a:cubicBezTo>
                      <a:pt x="29" y="60"/>
                      <a:pt x="32" y="60"/>
                      <a:pt x="33" y="61"/>
                    </a:cubicBezTo>
                    <a:cubicBezTo>
                      <a:pt x="32" y="61"/>
                      <a:pt x="32" y="61"/>
                      <a:pt x="31" y="62"/>
                    </a:cubicBezTo>
                    <a:moveTo>
                      <a:pt x="38" y="56"/>
                    </a:moveTo>
                    <a:cubicBezTo>
                      <a:pt x="37" y="57"/>
                      <a:pt x="36" y="55"/>
                      <a:pt x="35" y="54"/>
                    </a:cubicBezTo>
                    <a:cubicBezTo>
                      <a:pt x="36" y="53"/>
                      <a:pt x="37" y="53"/>
                      <a:pt x="38" y="52"/>
                    </a:cubicBezTo>
                    <a:cubicBezTo>
                      <a:pt x="41" y="53"/>
                      <a:pt x="38" y="54"/>
                      <a:pt x="38" y="56"/>
                    </a:cubicBezTo>
                    <a:moveTo>
                      <a:pt x="40" y="53"/>
                    </a:moveTo>
                    <a:cubicBezTo>
                      <a:pt x="41" y="53"/>
                      <a:pt x="42" y="54"/>
                      <a:pt x="42" y="54"/>
                    </a:cubicBezTo>
                    <a:cubicBezTo>
                      <a:pt x="42" y="54"/>
                      <a:pt x="41" y="54"/>
                      <a:pt x="40" y="53"/>
                    </a:cubicBezTo>
                    <a:moveTo>
                      <a:pt x="44" y="54"/>
                    </a:moveTo>
                    <a:cubicBezTo>
                      <a:pt x="43" y="54"/>
                      <a:pt x="43" y="54"/>
                      <a:pt x="43" y="54"/>
                    </a:cubicBezTo>
                    <a:cubicBezTo>
                      <a:pt x="44" y="54"/>
                      <a:pt x="46" y="54"/>
                      <a:pt x="44" y="54"/>
                    </a:cubicBezTo>
                    <a:moveTo>
                      <a:pt x="85" y="45"/>
                    </a:moveTo>
                    <a:cubicBezTo>
                      <a:pt x="86" y="45"/>
                      <a:pt x="86" y="45"/>
                      <a:pt x="86" y="45"/>
                    </a:cubicBezTo>
                    <a:cubicBezTo>
                      <a:pt x="86" y="46"/>
                      <a:pt x="86" y="46"/>
                      <a:pt x="86" y="46"/>
                    </a:cubicBezTo>
                    <a:cubicBezTo>
                      <a:pt x="85" y="46"/>
                      <a:pt x="85" y="46"/>
                      <a:pt x="85" y="46"/>
                    </a:cubicBezTo>
                    <a:lnTo>
                      <a:pt x="85" y="45"/>
                    </a:lnTo>
                    <a:close/>
                    <a:moveTo>
                      <a:pt x="82" y="36"/>
                    </a:moveTo>
                    <a:cubicBezTo>
                      <a:pt x="82" y="36"/>
                      <a:pt x="82" y="36"/>
                      <a:pt x="82" y="36"/>
                    </a:cubicBezTo>
                    <a:cubicBezTo>
                      <a:pt x="83" y="35"/>
                      <a:pt x="83" y="36"/>
                      <a:pt x="82" y="36"/>
                    </a:cubicBezTo>
                    <a:moveTo>
                      <a:pt x="82" y="44"/>
                    </a:moveTo>
                    <a:cubicBezTo>
                      <a:pt x="82" y="46"/>
                      <a:pt x="80" y="44"/>
                      <a:pt x="79" y="44"/>
                    </a:cubicBezTo>
                    <a:cubicBezTo>
                      <a:pt x="80" y="43"/>
                      <a:pt x="81" y="44"/>
                      <a:pt x="82" y="44"/>
                    </a:cubicBezTo>
                    <a:moveTo>
                      <a:pt x="59" y="37"/>
                    </a:moveTo>
                    <a:cubicBezTo>
                      <a:pt x="59" y="36"/>
                      <a:pt x="58" y="36"/>
                      <a:pt x="59" y="34"/>
                    </a:cubicBezTo>
                    <a:cubicBezTo>
                      <a:pt x="61" y="35"/>
                      <a:pt x="61" y="36"/>
                      <a:pt x="62" y="36"/>
                    </a:cubicBezTo>
                    <a:cubicBezTo>
                      <a:pt x="62" y="38"/>
                      <a:pt x="61" y="37"/>
                      <a:pt x="59" y="37"/>
                    </a:cubicBezTo>
                    <a:moveTo>
                      <a:pt x="56" y="29"/>
                    </a:moveTo>
                    <a:cubicBezTo>
                      <a:pt x="57" y="28"/>
                      <a:pt x="57" y="28"/>
                      <a:pt x="57" y="28"/>
                    </a:cubicBezTo>
                    <a:cubicBezTo>
                      <a:pt x="61" y="30"/>
                      <a:pt x="61" y="30"/>
                      <a:pt x="61" y="30"/>
                    </a:cubicBezTo>
                    <a:cubicBezTo>
                      <a:pt x="60" y="31"/>
                      <a:pt x="60" y="31"/>
                      <a:pt x="60" y="31"/>
                    </a:cubicBezTo>
                    <a:lnTo>
                      <a:pt x="56" y="29"/>
                    </a:lnTo>
                    <a:close/>
                    <a:moveTo>
                      <a:pt x="75" y="33"/>
                    </a:moveTo>
                    <a:cubicBezTo>
                      <a:pt x="78" y="35"/>
                      <a:pt x="72" y="36"/>
                      <a:pt x="77" y="38"/>
                    </a:cubicBezTo>
                    <a:cubicBezTo>
                      <a:pt x="75" y="38"/>
                      <a:pt x="73" y="37"/>
                      <a:pt x="71" y="36"/>
                    </a:cubicBezTo>
                    <a:cubicBezTo>
                      <a:pt x="73" y="35"/>
                      <a:pt x="74" y="34"/>
                      <a:pt x="75" y="33"/>
                    </a:cubicBezTo>
                    <a:moveTo>
                      <a:pt x="70" y="24"/>
                    </a:moveTo>
                    <a:cubicBezTo>
                      <a:pt x="71" y="24"/>
                      <a:pt x="71" y="24"/>
                      <a:pt x="71" y="24"/>
                    </a:cubicBezTo>
                    <a:cubicBezTo>
                      <a:pt x="71" y="25"/>
                      <a:pt x="70" y="25"/>
                      <a:pt x="70" y="25"/>
                    </a:cubicBezTo>
                    <a:cubicBezTo>
                      <a:pt x="69" y="25"/>
                      <a:pt x="69" y="25"/>
                      <a:pt x="69" y="25"/>
                    </a:cubicBezTo>
                    <a:cubicBezTo>
                      <a:pt x="69" y="24"/>
                      <a:pt x="70" y="24"/>
                      <a:pt x="70" y="24"/>
                    </a:cubicBezTo>
                    <a:moveTo>
                      <a:pt x="70" y="26"/>
                    </a:moveTo>
                    <a:cubicBezTo>
                      <a:pt x="68" y="29"/>
                      <a:pt x="68" y="29"/>
                      <a:pt x="68" y="29"/>
                    </a:cubicBezTo>
                    <a:cubicBezTo>
                      <a:pt x="67" y="27"/>
                      <a:pt x="65" y="25"/>
                      <a:pt x="64" y="24"/>
                    </a:cubicBezTo>
                    <a:cubicBezTo>
                      <a:pt x="67" y="26"/>
                      <a:pt x="69" y="26"/>
                      <a:pt x="70" y="26"/>
                    </a:cubicBezTo>
                    <a:moveTo>
                      <a:pt x="65" y="29"/>
                    </a:moveTo>
                    <a:cubicBezTo>
                      <a:pt x="65" y="30"/>
                      <a:pt x="64" y="30"/>
                      <a:pt x="63" y="31"/>
                    </a:cubicBezTo>
                    <a:cubicBezTo>
                      <a:pt x="62" y="32"/>
                      <a:pt x="62" y="33"/>
                      <a:pt x="62" y="33"/>
                    </a:cubicBezTo>
                    <a:cubicBezTo>
                      <a:pt x="61" y="33"/>
                      <a:pt x="61" y="32"/>
                      <a:pt x="61" y="31"/>
                    </a:cubicBezTo>
                    <a:cubicBezTo>
                      <a:pt x="62" y="30"/>
                      <a:pt x="61" y="30"/>
                      <a:pt x="61" y="30"/>
                    </a:cubicBezTo>
                    <a:cubicBezTo>
                      <a:pt x="64" y="29"/>
                      <a:pt x="65" y="29"/>
                      <a:pt x="65" y="29"/>
                    </a:cubicBezTo>
                    <a:moveTo>
                      <a:pt x="56" y="21"/>
                    </a:moveTo>
                    <a:cubicBezTo>
                      <a:pt x="57" y="23"/>
                      <a:pt x="57" y="23"/>
                      <a:pt x="57" y="23"/>
                    </a:cubicBezTo>
                    <a:cubicBezTo>
                      <a:pt x="57" y="23"/>
                      <a:pt x="58" y="23"/>
                      <a:pt x="59" y="23"/>
                    </a:cubicBezTo>
                    <a:cubicBezTo>
                      <a:pt x="60" y="23"/>
                      <a:pt x="61" y="23"/>
                      <a:pt x="62" y="23"/>
                    </a:cubicBezTo>
                    <a:cubicBezTo>
                      <a:pt x="58" y="25"/>
                      <a:pt x="56" y="26"/>
                      <a:pt x="55" y="27"/>
                    </a:cubicBezTo>
                    <a:cubicBezTo>
                      <a:pt x="55" y="26"/>
                      <a:pt x="56" y="23"/>
                      <a:pt x="56" y="21"/>
                    </a:cubicBezTo>
                    <a:moveTo>
                      <a:pt x="57" y="30"/>
                    </a:moveTo>
                    <a:cubicBezTo>
                      <a:pt x="58" y="31"/>
                      <a:pt x="58" y="31"/>
                      <a:pt x="58" y="31"/>
                    </a:cubicBezTo>
                    <a:cubicBezTo>
                      <a:pt x="56" y="33"/>
                      <a:pt x="56" y="33"/>
                      <a:pt x="56" y="33"/>
                    </a:cubicBezTo>
                    <a:cubicBezTo>
                      <a:pt x="55" y="32"/>
                      <a:pt x="55" y="32"/>
                      <a:pt x="55" y="32"/>
                    </a:cubicBezTo>
                    <a:lnTo>
                      <a:pt x="57" y="30"/>
                    </a:lnTo>
                    <a:close/>
                    <a:moveTo>
                      <a:pt x="50" y="46"/>
                    </a:moveTo>
                    <a:cubicBezTo>
                      <a:pt x="49" y="45"/>
                      <a:pt x="49" y="45"/>
                      <a:pt x="49" y="45"/>
                    </a:cubicBezTo>
                    <a:cubicBezTo>
                      <a:pt x="51" y="43"/>
                      <a:pt x="51" y="43"/>
                      <a:pt x="51" y="43"/>
                    </a:cubicBezTo>
                    <a:cubicBezTo>
                      <a:pt x="52" y="44"/>
                      <a:pt x="52" y="44"/>
                      <a:pt x="52" y="44"/>
                    </a:cubicBezTo>
                    <a:lnTo>
                      <a:pt x="50" y="46"/>
                    </a:lnTo>
                    <a:close/>
                    <a:moveTo>
                      <a:pt x="51" y="26"/>
                    </a:moveTo>
                    <a:cubicBezTo>
                      <a:pt x="51" y="27"/>
                      <a:pt x="49" y="25"/>
                      <a:pt x="49" y="25"/>
                    </a:cubicBezTo>
                    <a:cubicBezTo>
                      <a:pt x="49" y="24"/>
                      <a:pt x="51" y="26"/>
                      <a:pt x="51" y="26"/>
                    </a:cubicBezTo>
                    <a:moveTo>
                      <a:pt x="33" y="21"/>
                    </a:moveTo>
                    <a:cubicBezTo>
                      <a:pt x="34" y="20"/>
                      <a:pt x="34" y="20"/>
                      <a:pt x="35" y="20"/>
                    </a:cubicBezTo>
                    <a:cubicBezTo>
                      <a:pt x="34" y="21"/>
                      <a:pt x="34" y="21"/>
                      <a:pt x="33" y="21"/>
                    </a:cubicBezTo>
                    <a:moveTo>
                      <a:pt x="34" y="12"/>
                    </a:moveTo>
                    <a:cubicBezTo>
                      <a:pt x="35" y="13"/>
                      <a:pt x="35" y="13"/>
                      <a:pt x="36" y="14"/>
                    </a:cubicBezTo>
                    <a:cubicBezTo>
                      <a:pt x="36" y="14"/>
                      <a:pt x="32" y="13"/>
                      <a:pt x="34"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67"/>
              <p:cNvSpPr>
                <a:spLocks/>
              </p:cNvSpPr>
              <p:nvPr/>
            </p:nvSpPr>
            <p:spPr bwMode="auto">
              <a:xfrm>
                <a:off x="4433" y="821"/>
                <a:ext cx="5" cy="4"/>
              </a:xfrm>
              <a:custGeom>
                <a:avLst/>
                <a:gdLst>
                  <a:gd name="T0" fmla="*/ 0 w 2"/>
                  <a:gd name="T1" fmla="*/ 1 h 2"/>
                  <a:gd name="T2" fmla="*/ 2 w 2"/>
                  <a:gd name="T3" fmla="*/ 1 h 2"/>
                  <a:gd name="T4" fmla="*/ 0 w 2"/>
                  <a:gd name="T5" fmla="*/ 1 h 2"/>
                </a:gdLst>
                <a:ahLst/>
                <a:cxnLst>
                  <a:cxn ang="0">
                    <a:pos x="T0" y="T1"/>
                  </a:cxn>
                  <a:cxn ang="0">
                    <a:pos x="T2" y="T3"/>
                  </a:cxn>
                  <a:cxn ang="0">
                    <a:pos x="T4" y="T5"/>
                  </a:cxn>
                </a:cxnLst>
                <a:rect l="0" t="0" r="r" b="b"/>
                <a:pathLst>
                  <a:path w="2" h="2">
                    <a:moveTo>
                      <a:pt x="0" y="1"/>
                    </a:moveTo>
                    <a:cubicBezTo>
                      <a:pt x="0" y="1"/>
                      <a:pt x="1" y="2"/>
                      <a:pt x="2" y="1"/>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68"/>
              <p:cNvSpPr>
                <a:spLocks/>
              </p:cNvSpPr>
              <p:nvPr/>
            </p:nvSpPr>
            <p:spPr bwMode="auto">
              <a:xfrm>
                <a:off x="4438" y="823"/>
                <a:ext cx="9" cy="7"/>
              </a:xfrm>
              <a:custGeom>
                <a:avLst/>
                <a:gdLst>
                  <a:gd name="T0" fmla="*/ 0 w 4"/>
                  <a:gd name="T1" fmla="*/ 1 h 3"/>
                  <a:gd name="T2" fmla="*/ 3 w 4"/>
                  <a:gd name="T3" fmla="*/ 3 h 3"/>
                  <a:gd name="T4" fmla="*/ 4 w 4"/>
                  <a:gd name="T5" fmla="*/ 1 h 3"/>
                  <a:gd name="T6" fmla="*/ 0 w 4"/>
                  <a:gd name="T7" fmla="*/ 1 h 3"/>
                </a:gdLst>
                <a:ahLst/>
                <a:cxnLst>
                  <a:cxn ang="0">
                    <a:pos x="T0" y="T1"/>
                  </a:cxn>
                  <a:cxn ang="0">
                    <a:pos x="T2" y="T3"/>
                  </a:cxn>
                  <a:cxn ang="0">
                    <a:pos x="T4" y="T5"/>
                  </a:cxn>
                  <a:cxn ang="0">
                    <a:pos x="T6" y="T7"/>
                  </a:cxn>
                </a:cxnLst>
                <a:rect l="0" t="0" r="r" b="b"/>
                <a:pathLst>
                  <a:path w="4" h="3">
                    <a:moveTo>
                      <a:pt x="0" y="1"/>
                    </a:moveTo>
                    <a:cubicBezTo>
                      <a:pt x="0" y="2"/>
                      <a:pt x="2" y="2"/>
                      <a:pt x="3" y="3"/>
                    </a:cubicBezTo>
                    <a:cubicBezTo>
                      <a:pt x="4" y="2"/>
                      <a:pt x="4" y="2"/>
                      <a:pt x="4" y="1"/>
                    </a:cubicBezTo>
                    <a:cubicBezTo>
                      <a:pt x="3" y="1"/>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69"/>
              <p:cNvSpPr>
                <a:spLocks noEditPoints="1"/>
              </p:cNvSpPr>
              <p:nvPr/>
            </p:nvSpPr>
            <p:spPr bwMode="auto">
              <a:xfrm>
                <a:off x="4407" y="733"/>
                <a:ext cx="159" cy="121"/>
              </a:xfrm>
              <a:custGeom>
                <a:avLst/>
                <a:gdLst>
                  <a:gd name="T0" fmla="*/ 13 w 67"/>
                  <a:gd name="T1" fmla="*/ 11 h 51"/>
                  <a:gd name="T2" fmla="*/ 9 w 67"/>
                  <a:gd name="T3" fmla="*/ 14 h 51"/>
                  <a:gd name="T4" fmla="*/ 0 w 67"/>
                  <a:gd name="T5" fmla="*/ 33 h 51"/>
                  <a:gd name="T6" fmla="*/ 18 w 67"/>
                  <a:gd name="T7" fmla="*/ 36 h 51"/>
                  <a:gd name="T8" fmla="*/ 12 w 67"/>
                  <a:gd name="T9" fmla="*/ 31 h 51"/>
                  <a:gd name="T10" fmla="*/ 22 w 67"/>
                  <a:gd name="T11" fmla="*/ 31 h 51"/>
                  <a:gd name="T12" fmla="*/ 40 w 67"/>
                  <a:gd name="T13" fmla="*/ 22 h 51"/>
                  <a:gd name="T14" fmla="*/ 43 w 67"/>
                  <a:gd name="T15" fmla="*/ 43 h 51"/>
                  <a:gd name="T16" fmla="*/ 44 w 67"/>
                  <a:gd name="T17" fmla="*/ 45 h 51"/>
                  <a:gd name="T18" fmla="*/ 45 w 67"/>
                  <a:gd name="T19" fmla="*/ 46 h 51"/>
                  <a:gd name="T20" fmla="*/ 51 w 67"/>
                  <a:gd name="T21" fmla="*/ 50 h 51"/>
                  <a:gd name="T22" fmla="*/ 60 w 67"/>
                  <a:gd name="T23" fmla="*/ 50 h 51"/>
                  <a:gd name="T24" fmla="*/ 65 w 67"/>
                  <a:gd name="T25" fmla="*/ 32 h 51"/>
                  <a:gd name="T26" fmla="*/ 65 w 67"/>
                  <a:gd name="T27" fmla="*/ 30 h 51"/>
                  <a:gd name="T28" fmla="*/ 65 w 67"/>
                  <a:gd name="T29" fmla="*/ 25 h 51"/>
                  <a:gd name="T30" fmla="*/ 61 w 67"/>
                  <a:gd name="T31" fmla="*/ 20 h 51"/>
                  <a:gd name="T32" fmla="*/ 60 w 67"/>
                  <a:gd name="T33" fmla="*/ 15 h 51"/>
                  <a:gd name="T34" fmla="*/ 53 w 67"/>
                  <a:gd name="T35" fmla="*/ 8 h 51"/>
                  <a:gd name="T36" fmla="*/ 51 w 67"/>
                  <a:gd name="T37" fmla="*/ 6 h 51"/>
                  <a:gd name="T38" fmla="*/ 36 w 67"/>
                  <a:gd name="T39" fmla="*/ 1 h 51"/>
                  <a:gd name="T40" fmla="*/ 21 w 67"/>
                  <a:gd name="T41" fmla="*/ 7 h 51"/>
                  <a:gd name="T42" fmla="*/ 17 w 67"/>
                  <a:gd name="T43" fmla="*/ 6 h 51"/>
                  <a:gd name="T44" fmla="*/ 17 w 67"/>
                  <a:gd name="T45" fmla="*/ 9 h 51"/>
                  <a:gd name="T46" fmla="*/ 12 w 67"/>
                  <a:gd name="T47" fmla="*/ 11 h 51"/>
                  <a:gd name="T48" fmla="*/ 59 w 67"/>
                  <a:gd name="T49" fmla="*/ 28 h 51"/>
                  <a:gd name="T50" fmla="*/ 61 w 67"/>
                  <a:gd name="T51" fmla="*/ 48 h 51"/>
                  <a:gd name="T52" fmla="*/ 61 w 67"/>
                  <a:gd name="T53" fmla="*/ 48 h 51"/>
                  <a:gd name="T54" fmla="*/ 49 w 67"/>
                  <a:gd name="T55" fmla="*/ 23 h 51"/>
                  <a:gd name="T56" fmla="*/ 50 w 67"/>
                  <a:gd name="T57" fmla="*/ 24 h 51"/>
                  <a:gd name="T58" fmla="*/ 47 w 67"/>
                  <a:gd name="T59" fmla="*/ 17 h 51"/>
                  <a:gd name="T60" fmla="*/ 49 w 67"/>
                  <a:gd name="T61" fmla="*/ 29 h 51"/>
                  <a:gd name="T62" fmla="*/ 49 w 67"/>
                  <a:gd name="T63" fmla="*/ 29 h 51"/>
                  <a:gd name="T64" fmla="*/ 47 w 67"/>
                  <a:gd name="T65" fmla="*/ 44 h 51"/>
                  <a:gd name="T66" fmla="*/ 32 w 67"/>
                  <a:gd name="T67" fmla="*/ 7 h 51"/>
                  <a:gd name="T68" fmla="*/ 32 w 67"/>
                  <a:gd name="T69" fmla="*/ 7 h 51"/>
                  <a:gd name="T70" fmla="*/ 27 w 67"/>
                  <a:gd name="T71" fmla="*/ 17 h 51"/>
                  <a:gd name="T72" fmla="*/ 19 w 67"/>
                  <a:gd name="T73" fmla="*/ 8 h 51"/>
                  <a:gd name="T74" fmla="*/ 18 w 67"/>
                  <a:gd name="T75" fmla="*/ 11 h 51"/>
                  <a:gd name="T76" fmla="*/ 19 w 67"/>
                  <a:gd name="T77" fmla="*/ 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 h="51">
                    <a:moveTo>
                      <a:pt x="12" y="11"/>
                    </a:moveTo>
                    <a:cubicBezTo>
                      <a:pt x="12" y="11"/>
                      <a:pt x="13" y="11"/>
                      <a:pt x="13" y="11"/>
                    </a:cubicBezTo>
                    <a:cubicBezTo>
                      <a:pt x="12" y="11"/>
                      <a:pt x="12" y="11"/>
                      <a:pt x="12" y="12"/>
                    </a:cubicBezTo>
                    <a:cubicBezTo>
                      <a:pt x="10" y="13"/>
                      <a:pt x="9" y="14"/>
                      <a:pt x="9" y="14"/>
                    </a:cubicBezTo>
                    <a:cubicBezTo>
                      <a:pt x="8" y="16"/>
                      <a:pt x="6" y="18"/>
                      <a:pt x="5" y="21"/>
                    </a:cubicBezTo>
                    <a:cubicBezTo>
                      <a:pt x="3" y="25"/>
                      <a:pt x="1" y="29"/>
                      <a:pt x="0" y="33"/>
                    </a:cubicBezTo>
                    <a:cubicBezTo>
                      <a:pt x="5" y="33"/>
                      <a:pt x="13" y="37"/>
                      <a:pt x="18" y="37"/>
                    </a:cubicBezTo>
                    <a:cubicBezTo>
                      <a:pt x="18" y="37"/>
                      <a:pt x="18" y="37"/>
                      <a:pt x="18" y="36"/>
                    </a:cubicBezTo>
                    <a:cubicBezTo>
                      <a:pt x="17" y="35"/>
                      <a:pt x="17" y="35"/>
                      <a:pt x="18" y="33"/>
                    </a:cubicBezTo>
                    <a:cubicBezTo>
                      <a:pt x="15" y="32"/>
                      <a:pt x="14" y="32"/>
                      <a:pt x="12" y="31"/>
                    </a:cubicBezTo>
                    <a:cubicBezTo>
                      <a:pt x="14" y="31"/>
                      <a:pt x="17" y="31"/>
                      <a:pt x="21" y="32"/>
                    </a:cubicBezTo>
                    <a:cubicBezTo>
                      <a:pt x="21" y="32"/>
                      <a:pt x="22" y="31"/>
                      <a:pt x="22" y="31"/>
                    </a:cubicBezTo>
                    <a:cubicBezTo>
                      <a:pt x="23" y="28"/>
                      <a:pt x="25" y="25"/>
                      <a:pt x="28" y="23"/>
                    </a:cubicBezTo>
                    <a:cubicBezTo>
                      <a:pt x="32" y="20"/>
                      <a:pt x="36" y="20"/>
                      <a:pt x="40" y="22"/>
                    </a:cubicBezTo>
                    <a:cubicBezTo>
                      <a:pt x="43" y="24"/>
                      <a:pt x="45" y="27"/>
                      <a:pt x="45" y="32"/>
                    </a:cubicBezTo>
                    <a:cubicBezTo>
                      <a:pt x="45" y="36"/>
                      <a:pt x="44" y="40"/>
                      <a:pt x="43" y="43"/>
                    </a:cubicBezTo>
                    <a:cubicBezTo>
                      <a:pt x="43" y="43"/>
                      <a:pt x="43" y="44"/>
                      <a:pt x="43" y="44"/>
                    </a:cubicBezTo>
                    <a:cubicBezTo>
                      <a:pt x="43" y="45"/>
                      <a:pt x="43" y="45"/>
                      <a:pt x="44" y="45"/>
                    </a:cubicBezTo>
                    <a:cubicBezTo>
                      <a:pt x="44" y="45"/>
                      <a:pt x="44" y="45"/>
                      <a:pt x="44" y="45"/>
                    </a:cubicBezTo>
                    <a:cubicBezTo>
                      <a:pt x="45" y="45"/>
                      <a:pt x="45" y="46"/>
                      <a:pt x="45" y="46"/>
                    </a:cubicBezTo>
                    <a:cubicBezTo>
                      <a:pt x="45" y="46"/>
                      <a:pt x="46" y="47"/>
                      <a:pt x="47" y="48"/>
                    </a:cubicBezTo>
                    <a:cubicBezTo>
                      <a:pt x="49" y="49"/>
                      <a:pt x="50" y="49"/>
                      <a:pt x="51" y="50"/>
                    </a:cubicBezTo>
                    <a:cubicBezTo>
                      <a:pt x="53" y="51"/>
                      <a:pt x="54" y="51"/>
                      <a:pt x="55" y="51"/>
                    </a:cubicBezTo>
                    <a:cubicBezTo>
                      <a:pt x="56" y="51"/>
                      <a:pt x="58" y="51"/>
                      <a:pt x="60" y="50"/>
                    </a:cubicBezTo>
                    <a:cubicBezTo>
                      <a:pt x="67" y="36"/>
                      <a:pt x="67" y="36"/>
                      <a:pt x="67" y="36"/>
                    </a:cubicBezTo>
                    <a:cubicBezTo>
                      <a:pt x="66" y="36"/>
                      <a:pt x="66" y="34"/>
                      <a:pt x="65" y="32"/>
                    </a:cubicBezTo>
                    <a:cubicBezTo>
                      <a:pt x="65" y="32"/>
                      <a:pt x="64" y="31"/>
                      <a:pt x="64" y="30"/>
                    </a:cubicBezTo>
                    <a:cubicBezTo>
                      <a:pt x="65" y="30"/>
                      <a:pt x="65" y="30"/>
                      <a:pt x="65" y="30"/>
                    </a:cubicBezTo>
                    <a:cubicBezTo>
                      <a:pt x="65" y="30"/>
                      <a:pt x="65" y="30"/>
                      <a:pt x="65" y="30"/>
                    </a:cubicBezTo>
                    <a:cubicBezTo>
                      <a:pt x="65" y="28"/>
                      <a:pt x="65" y="27"/>
                      <a:pt x="65" y="25"/>
                    </a:cubicBezTo>
                    <a:cubicBezTo>
                      <a:pt x="65" y="24"/>
                      <a:pt x="64" y="22"/>
                      <a:pt x="63" y="20"/>
                    </a:cubicBezTo>
                    <a:cubicBezTo>
                      <a:pt x="62" y="20"/>
                      <a:pt x="61" y="20"/>
                      <a:pt x="61" y="20"/>
                    </a:cubicBezTo>
                    <a:cubicBezTo>
                      <a:pt x="61" y="19"/>
                      <a:pt x="61" y="19"/>
                      <a:pt x="62" y="19"/>
                    </a:cubicBezTo>
                    <a:cubicBezTo>
                      <a:pt x="61" y="18"/>
                      <a:pt x="61" y="17"/>
                      <a:pt x="60" y="15"/>
                    </a:cubicBezTo>
                    <a:cubicBezTo>
                      <a:pt x="56" y="10"/>
                      <a:pt x="55" y="8"/>
                      <a:pt x="54" y="7"/>
                    </a:cubicBezTo>
                    <a:cubicBezTo>
                      <a:pt x="53" y="7"/>
                      <a:pt x="53" y="7"/>
                      <a:pt x="53" y="8"/>
                    </a:cubicBezTo>
                    <a:cubicBezTo>
                      <a:pt x="53" y="8"/>
                      <a:pt x="52" y="8"/>
                      <a:pt x="52" y="8"/>
                    </a:cubicBezTo>
                    <a:cubicBezTo>
                      <a:pt x="51" y="8"/>
                      <a:pt x="50" y="7"/>
                      <a:pt x="51" y="6"/>
                    </a:cubicBezTo>
                    <a:cubicBezTo>
                      <a:pt x="50" y="6"/>
                      <a:pt x="48" y="5"/>
                      <a:pt x="46" y="3"/>
                    </a:cubicBezTo>
                    <a:cubicBezTo>
                      <a:pt x="43" y="2"/>
                      <a:pt x="40" y="1"/>
                      <a:pt x="36" y="1"/>
                    </a:cubicBezTo>
                    <a:cubicBezTo>
                      <a:pt x="32" y="0"/>
                      <a:pt x="28" y="1"/>
                      <a:pt x="26" y="2"/>
                    </a:cubicBezTo>
                    <a:cubicBezTo>
                      <a:pt x="24" y="2"/>
                      <a:pt x="22" y="4"/>
                      <a:pt x="21" y="7"/>
                    </a:cubicBezTo>
                    <a:cubicBezTo>
                      <a:pt x="21" y="7"/>
                      <a:pt x="20" y="7"/>
                      <a:pt x="19" y="6"/>
                    </a:cubicBezTo>
                    <a:cubicBezTo>
                      <a:pt x="18" y="6"/>
                      <a:pt x="17" y="6"/>
                      <a:pt x="17" y="6"/>
                    </a:cubicBezTo>
                    <a:cubicBezTo>
                      <a:pt x="16" y="7"/>
                      <a:pt x="16" y="7"/>
                      <a:pt x="15" y="7"/>
                    </a:cubicBezTo>
                    <a:cubicBezTo>
                      <a:pt x="16" y="8"/>
                      <a:pt x="16" y="9"/>
                      <a:pt x="17" y="9"/>
                    </a:cubicBezTo>
                    <a:cubicBezTo>
                      <a:pt x="15" y="10"/>
                      <a:pt x="14" y="10"/>
                      <a:pt x="13" y="10"/>
                    </a:cubicBezTo>
                    <a:cubicBezTo>
                      <a:pt x="13" y="10"/>
                      <a:pt x="13" y="11"/>
                      <a:pt x="12" y="11"/>
                    </a:cubicBezTo>
                    <a:moveTo>
                      <a:pt x="60" y="28"/>
                    </a:moveTo>
                    <a:cubicBezTo>
                      <a:pt x="60" y="28"/>
                      <a:pt x="59" y="29"/>
                      <a:pt x="59" y="28"/>
                    </a:cubicBezTo>
                    <a:cubicBezTo>
                      <a:pt x="59" y="28"/>
                      <a:pt x="60" y="28"/>
                      <a:pt x="60" y="28"/>
                    </a:cubicBezTo>
                    <a:moveTo>
                      <a:pt x="61" y="48"/>
                    </a:moveTo>
                    <a:cubicBezTo>
                      <a:pt x="61" y="50"/>
                      <a:pt x="59" y="49"/>
                      <a:pt x="58" y="49"/>
                    </a:cubicBezTo>
                    <a:cubicBezTo>
                      <a:pt x="58" y="48"/>
                      <a:pt x="60" y="48"/>
                      <a:pt x="61" y="48"/>
                    </a:cubicBezTo>
                    <a:moveTo>
                      <a:pt x="50" y="24"/>
                    </a:moveTo>
                    <a:cubicBezTo>
                      <a:pt x="49" y="23"/>
                      <a:pt x="49" y="23"/>
                      <a:pt x="49" y="23"/>
                    </a:cubicBezTo>
                    <a:cubicBezTo>
                      <a:pt x="49" y="22"/>
                      <a:pt x="49" y="22"/>
                      <a:pt x="49" y="22"/>
                    </a:cubicBezTo>
                    <a:cubicBezTo>
                      <a:pt x="50" y="22"/>
                      <a:pt x="51" y="23"/>
                      <a:pt x="50" y="24"/>
                    </a:cubicBezTo>
                    <a:moveTo>
                      <a:pt x="49" y="17"/>
                    </a:moveTo>
                    <a:cubicBezTo>
                      <a:pt x="49" y="18"/>
                      <a:pt x="48" y="17"/>
                      <a:pt x="47" y="17"/>
                    </a:cubicBezTo>
                    <a:cubicBezTo>
                      <a:pt x="47" y="17"/>
                      <a:pt x="48" y="17"/>
                      <a:pt x="49" y="17"/>
                    </a:cubicBezTo>
                    <a:moveTo>
                      <a:pt x="49" y="29"/>
                    </a:moveTo>
                    <a:cubicBezTo>
                      <a:pt x="48" y="30"/>
                      <a:pt x="48" y="29"/>
                      <a:pt x="47" y="29"/>
                    </a:cubicBezTo>
                    <a:cubicBezTo>
                      <a:pt x="48" y="29"/>
                      <a:pt x="48" y="29"/>
                      <a:pt x="49" y="29"/>
                    </a:cubicBezTo>
                    <a:moveTo>
                      <a:pt x="54" y="47"/>
                    </a:moveTo>
                    <a:cubicBezTo>
                      <a:pt x="51" y="47"/>
                      <a:pt x="47" y="46"/>
                      <a:pt x="47" y="44"/>
                    </a:cubicBezTo>
                    <a:cubicBezTo>
                      <a:pt x="48" y="44"/>
                      <a:pt x="54" y="45"/>
                      <a:pt x="54" y="47"/>
                    </a:cubicBezTo>
                    <a:moveTo>
                      <a:pt x="32" y="7"/>
                    </a:moveTo>
                    <a:cubicBezTo>
                      <a:pt x="32" y="8"/>
                      <a:pt x="31" y="7"/>
                      <a:pt x="31" y="7"/>
                    </a:cubicBezTo>
                    <a:cubicBezTo>
                      <a:pt x="31" y="7"/>
                      <a:pt x="32" y="7"/>
                      <a:pt x="32" y="7"/>
                    </a:cubicBezTo>
                    <a:moveTo>
                      <a:pt x="33" y="18"/>
                    </a:moveTo>
                    <a:cubicBezTo>
                      <a:pt x="32" y="20"/>
                      <a:pt x="28" y="19"/>
                      <a:pt x="27" y="17"/>
                    </a:cubicBezTo>
                    <a:cubicBezTo>
                      <a:pt x="28" y="15"/>
                      <a:pt x="31" y="18"/>
                      <a:pt x="33" y="18"/>
                    </a:cubicBezTo>
                    <a:moveTo>
                      <a:pt x="19" y="8"/>
                    </a:moveTo>
                    <a:cubicBezTo>
                      <a:pt x="20" y="11"/>
                      <a:pt x="20" y="11"/>
                      <a:pt x="20" y="11"/>
                    </a:cubicBezTo>
                    <a:cubicBezTo>
                      <a:pt x="20" y="11"/>
                      <a:pt x="19" y="11"/>
                      <a:pt x="18" y="11"/>
                    </a:cubicBezTo>
                    <a:cubicBezTo>
                      <a:pt x="17" y="11"/>
                      <a:pt x="16" y="11"/>
                      <a:pt x="16" y="11"/>
                    </a:cubicBezTo>
                    <a:cubicBezTo>
                      <a:pt x="18" y="10"/>
                      <a:pt x="19" y="10"/>
                      <a:pt x="19"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70"/>
              <p:cNvSpPr>
                <a:spLocks noEditPoints="1"/>
              </p:cNvSpPr>
              <p:nvPr/>
            </p:nvSpPr>
            <p:spPr bwMode="auto">
              <a:xfrm>
                <a:off x="4310" y="813"/>
                <a:ext cx="170" cy="258"/>
              </a:xfrm>
              <a:custGeom>
                <a:avLst/>
                <a:gdLst>
                  <a:gd name="T0" fmla="*/ 39 w 72"/>
                  <a:gd name="T1" fmla="*/ 12 h 109"/>
                  <a:gd name="T2" fmla="*/ 47 w 72"/>
                  <a:gd name="T3" fmla="*/ 26 h 109"/>
                  <a:gd name="T4" fmla="*/ 55 w 72"/>
                  <a:gd name="T5" fmla="*/ 24 h 109"/>
                  <a:gd name="T6" fmla="*/ 52 w 72"/>
                  <a:gd name="T7" fmla="*/ 29 h 109"/>
                  <a:gd name="T8" fmla="*/ 51 w 72"/>
                  <a:gd name="T9" fmla="*/ 38 h 109"/>
                  <a:gd name="T10" fmla="*/ 54 w 72"/>
                  <a:gd name="T11" fmla="*/ 61 h 109"/>
                  <a:gd name="T12" fmla="*/ 48 w 72"/>
                  <a:gd name="T13" fmla="*/ 78 h 109"/>
                  <a:gd name="T14" fmla="*/ 50 w 72"/>
                  <a:gd name="T15" fmla="*/ 80 h 109"/>
                  <a:gd name="T16" fmla="*/ 36 w 72"/>
                  <a:gd name="T17" fmla="*/ 91 h 109"/>
                  <a:gd name="T18" fmla="*/ 33 w 72"/>
                  <a:gd name="T19" fmla="*/ 89 h 109"/>
                  <a:gd name="T20" fmla="*/ 25 w 72"/>
                  <a:gd name="T21" fmla="*/ 85 h 109"/>
                  <a:gd name="T22" fmla="*/ 18 w 72"/>
                  <a:gd name="T23" fmla="*/ 60 h 109"/>
                  <a:gd name="T24" fmla="*/ 9 w 72"/>
                  <a:gd name="T25" fmla="*/ 58 h 109"/>
                  <a:gd name="T26" fmla="*/ 3 w 72"/>
                  <a:gd name="T27" fmla="*/ 86 h 109"/>
                  <a:gd name="T28" fmla="*/ 7 w 72"/>
                  <a:gd name="T29" fmla="*/ 94 h 109"/>
                  <a:gd name="T30" fmla="*/ 15 w 72"/>
                  <a:gd name="T31" fmla="*/ 101 h 109"/>
                  <a:gd name="T32" fmla="*/ 31 w 72"/>
                  <a:gd name="T33" fmla="*/ 106 h 109"/>
                  <a:gd name="T34" fmla="*/ 42 w 72"/>
                  <a:gd name="T35" fmla="*/ 107 h 109"/>
                  <a:gd name="T36" fmla="*/ 53 w 72"/>
                  <a:gd name="T37" fmla="*/ 103 h 109"/>
                  <a:gd name="T38" fmla="*/ 46 w 72"/>
                  <a:gd name="T39" fmla="*/ 94 h 109"/>
                  <a:gd name="T40" fmla="*/ 65 w 72"/>
                  <a:gd name="T41" fmla="*/ 86 h 109"/>
                  <a:gd name="T42" fmla="*/ 69 w 72"/>
                  <a:gd name="T43" fmla="*/ 78 h 109"/>
                  <a:gd name="T44" fmla="*/ 66 w 72"/>
                  <a:gd name="T45" fmla="*/ 66 h 109"/>
                  <a:gd name="T46" fmla="*/ 71 w 72"/>
                  <a:gd name="T47" fmla="*/ 67 h 109"/>
                  <a:gd name="T48" fmla="*/ 62 w 72"/>
                  <a:gd name="T49" fmla="*/ 30 h 109"/>
                  <a:gd name="T50" fmla="*/ 60 w 72"/>
                  <a:gd name="T51" fmla="*/ 25 h 109"/>
                  <a:gd name="T52" fmla="*/ 50 w 72"/>
                  <a:gd name="T53" fmla="*/ 22 h 109"/>
                  <a:gd name="T54" fmla="*/ 58 w 72"/>
                  <a:gd name="T55" fmla="*/ 21 h 109"/>
                  <a:gd name="T56" fmla="*/ 58 w 72"/>
                  <a:gd name="T57" fmla="*/ 15 h 109"/>
                  <a:gd name="T58" fmla="*/ 49 w 72"/>
                  <a:gd name="T59" fmla="*/ 6 h 109"/>
                  <a:gd name="T60" fmla="*/ 41 w 72"/>
                  <a:gd name="T61" fmla="*/ 4 h 109"/>
                  <a:gd name="T62" fmla="*/ 12 w 72"/>
                  <a:gd name="T63" fmla="*/ 92 h 109"/>
                  <a:gd name="T64" fmla="*/ 2 w 72"/>
                  <a:gd name="T65" fmla="*/ 79 h 109"/>
                  <a:gd name="T66" fmla="*/ 4 w 72"/>
                  <a:gd name="T67" fmla="*/ 75 h 109"/>
                  <a:gd name="T68" fmla="*/ 4 w 72"/>
                  <a:gd name="T69" fmla="*/ 70 h 109"/>
                  <a:gd name="T70" fmla="*/ 9 w 72"/>
                  <a:gd name="T71" fmla="*/ 73 h 109"/>
                  <a:gd name="T72" fmla="*/ 6 w 72"/>
                  <a:gd name="T73" fmla="*/ 86 h 109"/>
                  <a:gd name="T74" fmla="*/ 6 w 72"/>
                  <a:gd name="T75" fmla="*/ 70 h 109"/>
                  <a:gd name="T76" fmla="*/ 7 w 72"/>
                  <a:gd name="T77" fmla="*/ 80 h 109"/>
                  <a:gd name="T78" fmla="*/ 9 w 72"/>
                  <a:gd name="T79" fmla="*/ 77 h 109"/>
                  <a:gd name="T80" fmla="*/ 11 w 72"/>
                  <a:gd name="T81" fmla="*/ 94 h 109"/>
                  <a:gd name="T82" fmla="*/ 17 w 72"/>
                  <a:gd name="T83" fmla="*/ 85 h 109"/>
                  <a:gd name="T84" fmla="*/ 20 w 72"/>
                  <a:gd name="T85" fmla="*/ 72 h 109"/>
                  <a:gd name="T86" fmla="*/ 30 w 72"/>
                  <a:gd name="T87" fmla="*/ 100 h 109"/>
                  <a:gd name="T88" fmla="*/ 30 w 72"/>
                  <a:gd name="T89" fmla="*/ 100 h 109"/>
                  <a:gd name="T90" fmla="*/ 33 w 72"/>
                  <a:gd name="T91" fmla="*/ 94 h 109"/>
                  <a:gd name="T92" fmla="*/ 36 w 72"/>
                  <a:gd name="T93" fmla="*/ 107 h 109"/>
                  <a:gd name="T94" fmla="*/ 41 w 72"/>
                  <a:gd name="T95" fmla="*/ 105 h 109"/>
                  <a:gd name="T96" fmla="*/ 48 w 72"/>
                  <a:gd name="T97" fmla="*/ 94 h 109"/>
                  <a:gd name="T98" fmla="*/ 55 w 72"/>
                  <a:gd name="T99" fmla="*/ 69 h 109"/>
                  <a:gd name="T100" fmla="*/ 58 w 72"/>
                  <a:gd name="T101" fmla="*/ 73 h 109"/>
                  <a:gd name="T102" fmla="*/ 59 w 72"/>
                  <a:gd name="T103" fmla="*/ 50 h 109"/>
                  <a:gd name="T104" fmla="*/ 60 w 72"/>
                  <a:gd name="T105" fmla="*/ 92 h 109"/>
                  <a:gd name="T106" fmla="*/ 61 w 72"/>
                  <a:gd name="T107" fmla="*/ 82 h 109"/>
                  <a:gd name="T108" fmla="*/ 60 w 72"/>
                  <a:gd name="T109" fmla="*/ 80 h 109"/>
                  <a:gd name="T110" fmla="*/ 62 w 72"/>
                  <a:gd name="T111" fmla="*/ 83 h 109"/>
                  <a:gd name="T112" fmla="*/ 64 w 72"/>
                  <a:gd name="T113" fmla="*/ 38 h 109"/>
                  <a:gd name="T114" fmla="*/ 55 w 72"/>
                  <a:gd name="T115" fmla="*/ 11 h 109"/>
                  <a:gd name="T116" fmla="*/ 55 w 72"/>
                  <a:gd name="T117" fmla="*/ 2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109">
                    <a:moveTo>
                      <a:pt x="40" y="2"/>
                    </a:moveTo>
                    <a:cubicBezTo>
                      <a:pt x="39" y="5"/>
                      <a:pt x="39" y="8"/>
                      <a:pt x="39" y="11"/>
                    </a:cubicBezTo>
                    <a:cubicBezTo>
                      <a:pt x="39" y="11"/>
                      <a:pt x="40" y="11"/>
                      <a:pt x="40" y="11"/>
                    </a:cubicBezTo>
                    <a:cubicBezTo>
                      <a:pt x="40" y="12"/>
                      <a:pt x="39" y="12"/>
                      <a:pt x="39" y="12"/>
                    </a:cubicBezTo>
                    <a:cubicBezTo>
                      <a:pt x="38" y="18"/>
                      <a:pt x="40" y="23"/>
                      <a:pt x="43" y="28"/>
                    </a:cubicBezTo>
                    <a:cubicBezTo>
                      <a:pt x="45" y="29"/>
                      <a:pt x="46" y="29"/>
                      <a:pt x="47" y="30"/>
                    </a:cubicBezTo>
                    <a:cubicBezTo>
                      <a:pt x="47" y="29"/>
                      <a:pt x="48" y="28"/>
                      <a:pt x="49" y="27"/>
                    </a:cubicBezTo>
                    <a:cubicBezTo>
                      <a:pt x="48" y="27"/>
                      <a:pt x="48" y="26"/>
                      <a:pt x="47" y="26"/>
                    </a:cubicBezTo>
                    <a:cubicBezTo>
                      <a:pt x="50" y="25"/>
                      <a:pt x="50" y="25"/>
                      <a:pt x="50" y="25"/>
                    </a:cubicBezTo>
                    <a:cubicBezTo>
                      <a:pt x="51" y="26"/>
                      <a:pt x="53" y="27"/>
                      <a:pt x="55" y="27"/>
                    </a:cubicBezTo>
                    <a:cubicBezTo>
                      <a:pt x="54" y="26"/>
                      <a:pt x="53" y="26"/>
                      <a:pt x="54" y="25"/>
                    </a:cubicBezTo>
                    <a:cubicBezTo>
                      <a:pt x="54" y="25"/>
                      <a:pt x="54" y="25"/>
                      <a:pt x="55" y="24"/>
                    </a:cubicBezTo>
                    <a:cubicBezTo>
                      <a:pt x="55" y="24"/>
                      <a:pt x="56" y="24"/>
                      <a:pt x="56" y="24"/>
                    </a:cubicBezTo>
                    <a:cubicBezTo>
                      <a:pt x="56" y="27"/>
                      <a:pt x="56" y="28"/>
                      <a:pt x="56" y="28"/>
                    </a:cubicBezTo>
                    <a:cubicBezTo>
                      <a:pt x="56" y="28"/>
                      <a:pt x="55" y="29"/>
                      <a:pt x="54" y="29"/>
                    </a:cubicBezTo>
                    <a:cubicBezTo>
                      <a:pt x="53" y="29"/>
                      <a:pt x="52" y="29"/>
                      <a:pt x="52" y="29"/>
                    </a:cubicBezTo>
                    <a:cubicBezTo>
                      <a:pt x="53" y="31"/>
                      <a:pt x="54" y="32"/>
                      <a:pt x="55" y="32"/>
                    </a:cubicBezTo>
                    <a:cubicBezTo>
                      <a:pt x="55" y="33"/>
                      <a:pt x="55" y="33"/>
                      <a:pt x="55" y="33"/>
                    </a:cubicBezTo>
                    <a:cubicBezTo>
                      <a:pt x="55" y="34"/>
                      <a:pt x="54" y="34"/>
                      <a:pt x="53" y="35"/>
                    </a:cubicBezTo>
                    <a:cubicBezTo>
                      <a:pt x="52" y="37"/>
                      <a:pt x="52" y="37"/>
                      <a:pt x="51" y="38"/>
                    </a:cubicBezTo>
                    <a:cubicBezTo>
                      <a:pt x="50" y="37"/>
                      <a:pt x="50" y="37"/>
                      <a:pt x="50" y="37"/>
                    </a:cubicBezTo>
                    <a:cubicBezTo>
                      <a:pt x="49" y="36"/>
                      <a:pt x="50" y="36"/>
                      <a:pt x="50" y="35"/>
                    </a:cubicBezTo>
                    <a:cubicBezTo>
                      <a:pt x="47" y="38"/>
                      <a:pt x="47" y="38"/>
                      <a:pt x="47" y="38"/>
                    </a:cubicBezTo>
                    <a:cubicBezTo>
                      <a:pt x="50" y="48"/>
                      <a:pt x="52" y="56"/>
                      <a:pt x="54" y="61"/>
                    </a:cubicBezTo>
                    <a:cubicBezTo>
                      <a:pt x="54" y="63"/>
                      <a:pt x="54" y="66"/>
                      <a:pt x="54" y="67"/>
                    </a:cubicBezTo>
                    <a:cubicBezTo>
                      <a:pt x="52" y="71"/>
                      <a:pt x="51" y="73"/>
                      <a:pt x="51" y="75"/>
                    </a:cubicBezTo>
                    <a:cubicBezTo>
                      <a:pt x="50" y="75"/>
                      <a:pt x="49" y="76"/>
                      <a:pt x="48" y="76"/>
                    </a:cubicBezTo>
                    <a:cubicBezTo>
                      <a:pt x="48" y="77"/>
                      <a:pt x="48" y="77"/>
                      <a:pt x="48" y="78"/>
                    </a:cubicBezTo>
                    <a:cubicBezTo>
                      <a:pt x="48" y="78"/>
                      <a:pt x="49" y="77"/>
                      <a:pt x="49" y="77"/>
                    </a:cubicBezTo>
                    <a:cubicBezTo>
                      <a:pt x="50" y="80"/>
                      <a:pt x="54" y="78"/>
                      <a:pt x="55" y="80"/>
                    </a:cubicBezTo>
                    <a:cubicBezTo>
                      <a:pt x="55" y="80"/>
                      <a:pt x="54" y="80"/>
                      <a:pt x="54" y="81"/>
                    </a:cubicBezTo>
                    <a:cubicBezTo>
                      <a:pt x="52" y="80"/>
                      <a:pt x="52" y="80"/>
                      <a:pt x="50" y="80"/>
                    </a:cubicBezTo>
                    <a:cubicBezTo>
                      <a:pt x="49" y="82"/>
                      <a:pt x="49" y="82"/>
                      <a:pt x="49" y="82"/>
                    </a:cubicBezTo>
                    <a:cubicBezTo>
                      <a:pt x="48" y="82"/>
                      <a:pt x="48" y="82"/>
                      <a:pt x="47" y="82"/>
                    </a:cubicBezTo>
                    <a:cubicBezTo>
                      <a:pt x="46" y="83"/>
                      <a:pt x="45" y="85"/>
                      <a:pt x="42" y="87"/>
                    </a:cubicBezTo>
                    <a:cubicBezTo>
                      <a:pt x="40" y="88"/>
                      <a:pt x="38" y="89"/>
                      <a:pt x="36" y="91"/>
                    </a:cubicBezTo>
                    <a:cubicBezTo>
                      <a:pt x="36" y="91"/>
                      <a:pt x="36" y="91"/>
                      <a:pt x="36" y="91"/>
                    </a:cubicBezTo>
                    <a:cubicBezTo>
                      <a:pt x="36" y="92"/>
                      <a:pt x="35" y="92"/>
                      <a:pt x="34" y="92"/>
                    </a:cubicBezTo>
                    <a:cubicBezTo>
                      <a:pt x="34" y="92"/>
                      <a:pt x="34" y="92"/>
                      <a:pt x="34" y="91"/>
                    </a:cubicBezTo>
                    <a:cubicBezTo>
                      <a:pt x="34" y="90"/>
                      <a:pt x="33" y="89"/>
                      <a:pt x="33" y="89"/>
                    </a:cubicBezTo>
                    <a:cubicBezTo>
                      <a:pt x="32" y="89"/>
                      <a:pt x="31" y="89"/>
                      <a:pt x="30" y="89"/>
                    </a:cubicBezTo>
                    <a:cubicBezTo>
                      <a:pt x="30" y="89"/>
                      <a:pt x="29" y="89"/>
                      <a:pt x="29" y="89"/>
                    </a:cubicBezTo>
                    <a:cubicBezTo>
                      <a:pt x="28" y="88"/>
                      <a:pt x="27" y="88"/>
                      <a:pt x="27" y="87"/>
                    </a:cubicBezTo>
                    <a:cubicBezTo>
                      <a:pt x="26" y="86"/>
                      <a:pt x="25" y="85"/>
                      <a:pt x="25" y="85"/>
                    </a:cubicBezTo>
                    <a:cubicBezTo>
                      <a:pt x="24" y="85"/>
                      <a:pt x="23" y="82"/>
                      <a:pt x="22" y="78"/>
                    </a:cubicBezTo>
                    <a:cubicBezTo>
                      <a:pt x="23" y="73"/>
                      <a:pt x="23" y="69"/>
                      <a:pt x="24" y="67"/>
                    </a:cubicBezTo>
                    <a:cubicBezTo>
                      <a:pt x="22" y="65"/>
                      <a:pt x="21" y="63"/>
                      <a:pt x="20" y="62"/>
                    </a:cubicBezTo>
                    <a:cubicBezTo>
                      <a:pt x="20" y="61"/>
                      <a:pt x="19" y="61"/>
                      <a:pt x="18" y="60"/>
                    </a:cubicBezTo>
                    <a:cubicBezTo>
                      <a:pt x="17" y="62"/>
                      <a:pt x="15" y="63"/>
                      <a:pt x="12" y="63"/>
                    </a:cubicBezTo>
                    <a:cubicBezTo>
                      <a:pt x="15" y="61"/>
                      <a:pt x="11" y="60"/>
                      <a:pt x="9" y="59"/>
                    </a:cubicBezTo>
                    <a:cubicBezTo>
                      <a:pt x="11" y="58"/>
                      <a:pt x="12" y="58"/>
                      <a:pt x="14" y="58"/>
                    </a:cubicBezTo>
                    <a:cubicBezTo>
                      <a:pt x="12" y="58"/>
                      <a:pt x="10" y="57"/>
                      <a:pt x="9" y="58"/>
                    </a:cubicBezTo>
                    <a:cubicBezTo>
                      <a:pt x="7" y="59"/>
                      <a:pt x="5" y="61"/>
                      <a:pt x="4" y="64"/>
                    </a:cubicBezTo>
                    <a:cubicBezTo>
                      <a:pt x="0" y="71"/>
                      <a:pt x="0" y="78"/>
                      <a:pt x="2" y="85"/>
                    </a:cubicBezTo>
                    <a:cubicBezTo>
                      <a:pt x="2" y="85"/>
                      <a:pt x="3" y="85"/>
                      <a:pt x="3" y="85"/>
                    </a:cubicBezTo>
                    <a:cubicBezTo>
                      <a:pt x="3" y="86"/>
                      <a:pt x="3" y="86"/>
                      <a:pt x="3" y="86"/>
                    </a:cubicBezTo>
                    <a:cubicBezTo>
                      <a:pt x="3" y="87"/>
                      <a:pt x="3" y="87"/>
                      <a:pt x="3" y="87"/>
                    </a:cubicBezTo>
                    <a:cubicBezTo>
                      <a:pt x="4" y="88"/>
                      <a:pt x="5" y="88"/>
                      <a:pt x="6" y="88"/>
                    </a:cubicBezTo>
                    <a:cubicBezTo>
                      <a:pt x="6" y="90"/>
                      <a:pt x="5" y="89"/>
                      <a:pt x="4" y="89"/>
                    </a:cubicBezTo>
                    <a:cubicBezTo>
                      <a:pt x="5" y="91"/>
                      <a:pt x="6" y="93"/>
                      <a:pt x="7" y="94"/>
                    </a:cubicBezTo>
                    <a:cubicBezTo>
                      <a:pt x="7" y="94"/>
                      <a:pt x="7" y="94"/>
                      <a:pt x="7" y="95"/>
                    </a:cubicBezTo>
                    <a:cubicBezTo>
                      <a:pt x="8" y="95"/>
                      <a:pt x="9" y="95"/>
                      <a:pt x="9" y="95"/>
                    </a:cubicBezTo>
                    <a:cubicBezTo>
                      <a:pt x="9" y="95"/>
                      <a:pt x="8" y="95"/>
                      <a:pt x="8" y="95"/>
                    </a:cubicBezTo>
                    <a:cubicBezTo>
                      <a:pt x="10" y="98"/>
                      <a:pt x="12" y="100"/>
                      <a:pt x="15" y="101"/>
                    </a:cubicBezTo>
                    <a:cubicBezTo>
                      <a:pt x="16" y="101"/>
                      <a:pt x="18" y="102"/>
                      <a:pt x="21" y="103"/>
                    </a:cubicBezTo>
                    <a:cubicBezTo>
                      <a:pt x="24" y="105"/>
                      <a:pt x="27" y="106"/>
                      <a:pt x="27" y="106"/>
                    </a:cubicBezTo>
                    <a:cubicBezTo>
                      <a:pt x="28" y="106"/>
                      <a:pt x="29" y="106"/>
                      <a:pt x="30" y="106"/>
                    </a:cubicBezTo>
                    <a:cubicBezTo>
                      <a:pt x="31" y="106"/>
                      <a:pt x="31" y="106"/>
                      <a:pt x="31" y="106"/>
                    </a:cubicBezTo>
                    <a:cubicBezTo>
                      <a:pt x="32" y="106"/>
                      <a:pt x="33" y="107"/>
                      <a:pt x="35" y="107"/>
                    </a:cubicBezTo>
                    <a:cubicBezTo>
                      <a:pt x="36" y="108"/>
                      <a:pt x="38" y="108"/>
                      <a:pt x="38" y="109"/>
                    </a:cubicBezTo>
                    <a:cubicBezTo>
                      <a:pt x="39" y="109"/>
                      <a:pt x="39" y="109"/>
                      <a:pt x="40" y="108"/>
                    </a:cubicBezTo>
                    <a:cubicBezTo>
                      <a:pt x="41" y="107"/>
                      <a:pt x="41" y="107"/>
                      <a:pt x="42" y="107"/>
                    </a:cubicBezTo>
                    <a:cubicBezTo>
                      <a:pt x="42" y="107"/>
                      <a:pt x="43" y="108"/>
                      <a:pt x="44" y="108"/>
                    </a:cubicBezTo>
                    <a:cubicBezTo>
                      <a:pt x="44" y="107"/>
                      <a:pt x="44" y="107"/>
                      <a:pt x="44" y="107"/>
                    </a:cubicBezTo>
                    <a:cubicBezTo>
                      <a:pt x="45" y="106"/>
                      <a:pt x="46" y="105"/>
                      <a:pt x="49" y="104"/>
                    </a:cubicBezTo>
                    <a:cubicBezTo>
                      <a:pt x="50" y="103"/>
                      <a:pt x="52" y="103"/>
                      <a:pt x="53" y="103"/>
                    </a:cubicBezTo>
                    <a:cubicBezTo>
                      <a:pt x="50" y="102"/>
                      <a:pt x="47" y="102"/>
                      <a:pt x="45" y="101"/>
                    </a:cubicBezTo>
                    <a:cubicBezTo>
                      <a:pt x="44" y="101"/>
                      <a:pt x="43" y="101"/>
                      <a:pt x="44" y="102"/>
                    </a:cubicBezTo>
                    <a:cubicBezTo>
                      <a:pt x="43" y="102"/>
                      <a:pt x="41" y="100"/>
                      <a:pt x="43" y="98"/>
                    </a:cubicBezTo>
                    <a:cubicBezTo>
                      <a:pt x="46" y="99"/>
                      <a:pt x="45" y="96"/>
                      <a:pt x="46" y="94"/>
                    </a:cubicBezTo>
                    <a:cubicBezTo>
                      <a:pt x="48" y="97"/>
                      <a:pt x="52" y="99"/>
                      <a:pt x="55" y="99"/>
                    </a:cubicBezTo>
                    <a:cubicBezTo>
                      <a:pt x="58" y="95"/>
                      <a:pt x="61" y="92"/>
                      <a:pt x="64" y="89"/>
                    </a:cubicBezTo>
                    <a:cubicBezTo>
                      <a:pt x="63" y="89"/>
                      <a:pt x="63" y="88"/>
                      <a:pt x="63" y="88"/>
                    </a:cubicBezTo>
                    <a:cubicBezTo>
                      <a:pt x="63" y="87"/>
                      <a:pt x="64" y="87"/>
                      <a:pt x="65" y="86"/>
                    </a:cubicBezTo>
                    <a:cubicBezTo>
                      <a:pt x="66" y="85"/>
                      <a:pt x="66" y="84"/>
                      <a:pt x="67" y="84"/>
                    </a:cubicBezTo>
                    <a:cubicBezTo>
                      <a:pt x="67" y="84"/>
                      <a:pt x="67" y="82"/>
                      <a:pt x="68" y="79"/>
                    </a:cubicBezTo>
                    <a:cubicBezTo>
                      <a:pt x="68" y="79"/>
                      <a:pt x="68" y="78"/>
                      <a:pt x="68" y="78"/>
                    </a:cubicBezTo>
                    <a:cubicBezTo>
                      <a:pt x="69" y="78"/>
                      <a:pt x="69" y="78"/>
                      <a:pt x="69" y="78"/>
                    </a:cubicBezTo>
                    <a:cubicBezTo>
                      <a:pt x="70" y="75"/>
                      <a:pt x="71" y="72"/>
                      <a:pt x="72" y="71"/>
                    </a:cubicBezTo>
                    <a:cubicBezTo>
                      <a:pt x="72" y="70"/>
                      <a:pt x="71" y="69"/>
                      <a:pt x="71" y="68"/>
                    </a:cubicBezTo>
                    <a:cubicBezTo>
                      <a:pt x="69" y="70"/>
                      <a:pt x="67" y="67"/>
                      <a:pt x="64" y="67"/>
                    </a:cubicBezTo>
                    <a:cubicBezTo>
                      <a:pt x="64" y="65"/>
                      <a:pt x="69" y="67"/>
                      <a:pt x="66" y="66"/>
                    </a:cubicBezTo>
                    <a:cubicBezTo>
                      <a:pt x="67" y="65"/>
                      <a:pt x="68" y="65"/>
                      <a:pt x="70" y="66"/>
                    </a:cubicBezTo>
                    <a:cubicBezTo>
                      <a:pt x="70" y="67"/>
                      <a:pt x="69" y="67"/>
                      <a:pt x="67" y="66"/>
                    </a:cubicBezTo>
                    <a:cubicBezTo>
                      <a:pt x="67" y="67"/>
                      <a:pt x="70" y="68"/>
                      <a:pt x="71" y="68"/>
                    </a:cubicBezTo>
                    <a:cubicBezTo>
                      <a:pt x="71" y="68"/>
                      <a:pt x="71" y="67"/>
                      <a:pt x="71" y="67"/>
                    </a:cubicBezTo>
                    <a:cubicBezTo>
                      <a:pt x="72" y="66"/>
                      <a:pt x="72" y="65"/>
                      <a:pt x="72" y="64"/>
                    </a:cubicBezTo>
                    <a:cubicBezTo>
                      <a:pt x="72" y="58"/>
                      <a:pt x="70" y="50"/>
                      <a:pt x="68" y="40"/>
                    </a:cubicBezTo>
                    <a:cubicBezTo>
                      <a:pt x="66" y="36"/>
                      <a:pt x="65" y="33"/>
                      <a:pt x="63" y="30"/>
                    </a:cubicBezTo>
                    <a:cubicBezTo>
                      <a:pt x="63" y="30"/>
                      <a:pt x="63" y="30"/>
                      <a:pt x="62" y="30"/>
                    </a:cubicBezTo>
                    <a:cubicBezTo>
                      <a:pt x="62" y="29"/>
                      <a:pt x="63" y="30"/>
                      <a:pt x="63" y="30"/>
                    </a:cubicBezTo>
                    <a:cubicBezTo>
                      <a:pt x="62" y="28"/>
                      <a:pt x="62" y="26"/>
                      <a:pt x="61" y="25"/>
                    </a:cubicBezTo>
                    <a:cubicBezTo>
                      <a:pt x="61" y="25"/>
                      <a:pt x="60" y="26"/>
                      <a:pt x="59" y="26"/>
                    </a:cubicBezTo>
                    <a:cubicBezTo>
                      <a:pt x="59" y="26"/>
                      <a:pt x="59" y="25"/>
                      <a:pt x="60" y="25"/>
                    </a:cubicBezTo>
                    <a:cubicBezTo>
                      <a:pt x="59" y="25"/>
                      <a:pt x="58" y="24"/>
                      <a:pt x="57" y="24"/>
                    </a:cubicBezTo>
                    <a:cubicBezTo>
                      <a:pt x="52" y="24"/>
                      <a:pt x="49" y="24"/>
                      <a:pt x="49" y="24"/>
                    </a:cubicBezTo>
                    <a:cubicBezTo>
                      <a:pt x="49" y="23"/>
                      <a:pt x="49" y="22"/>
                      <a:pt x="49" y="22"/>
                    </a:cubicBezTo>
                    <a:cubicBezTo>
                      <a:pt x="50" y="22"/>
                      <a:pt x="50" y="22"/>
                      <a:pt x="50" y="22"/>
                    </a:cubicBezTo>
                    <a:cubicBezTo>
                      <a:pt x="51" y="22"/>
                      <a:pt x="51" y="23"/>
                      <a:pt x="52" y="23"/>
                    </a:cubicBezTo>
                    <a:cubicBezTo>
                      <a:pt x="52" y="23"/>
                      <a:pt x="53" y="23"/>
                      <a:pt x="55" y="22"/>
                    </a:cubicBezTo>
                    <a:cubicBezTo>
                      <a:pt x="56" y="22"/>
                      <a:pt x="56" y="22"/>
                      <a:pt x="56" y="22"/>
                    </a:cubicBezTo>
                    <a:cubicBezTo>
                      <a:pt x="57" y="21"/>
                      <a:pt x="57" y="21"/>
                      <a:pt x="58" y="21"/>
                    </a:cubicBezTo>
                    <a:cubicBezTo>
                      <a:pt x="57" y="20"/>
                      <a:pt x="56" y="20"/>
                      <a:pt x="56" y="19"/>
                    </a:cubicBezTo>
                    <a:cubicBezTo>
                      <a:pt x="58" y="19"/>
                      <a:pt x="58" y="18"/>
                      <a:pt x="58" y="17"/>
                    </a:cubicBezTo>
                    <a:cubicBezTo>
                      <a:pt x="58" y="17"/>
                      <a:pt x="58" y="16"/>
                      <a:pt x="58" y="15"/>
                    </a:cubicBezTo>
                    <a:cubicBezTo>
                      <a:pt x="58" y="15"/>
                      <a:pt x="58" y="15"/>
                      <a:pt x="58" y="15"/>
                    </a:cubicBezTo>
                    <a:cubicBezTo>
                      <a:pt x="58" y="15"/>
                      <a:pt x="58" y="15"/>
                      <a:pt x="58" y="15"/>
                    </a:cubicBezTo>
                    <a:cubicBezTo>
                      <a:pt x="58" y="14"/>
                      <a:pt x="57" y="12"/>
                      <a:pt x="57" y="11"/>
                    </a:cubicBezTo>
                    <a:cubicBezTo>
                      <a:pt x="57" y="10"/>
                      <a:pt x="57" y="9"/>
                      <a:pt x="57" y="9"/>
                    </a:cubicBezTo>
                    <a:cubicBezTo>
                      <a:pt x="54" y="8"/>
                      <a:pt x="51" y="8"/>
                      <a:pt x="49" y="6"/>
                    </a:cubicBezTo>
                    <a:cubicBezTo>
                      <a:pt x="49" y="5"/>
                      <a:pt x="50" y="4"/>
                      <a:pt x="49" y="3"/>
                    </a:cubicBezTo>
                    <a:cubicBezTo>
                      <a:pt x="47" y="2"/>
                      <a:pt x="45" y="2"/>
                      <a:pt x="44" y="0"/>
                    </a:cubicBezTo>
                    <a:cubicBezTo>
                      <a:pt x="42" y="0"/>
                      <a:pt x="42" y="1"/>
                      <a:pt x="41" y="1"/>
                    </a:cubicBezTo>
                    <a:cubicBezTo>
                      <a:pt x="41" y="2"/>
                      <a:pt x="42" y="2"/>
                      <a:pt x="41" y="4"/>
                    </a:cubicBezTo>
                    <a:cubicBezTo>
                      <a:pt x="41" y="3"/>
                      <a:pt x="40" y="3"/>
                      <a:pt x="40" y="2"/>
                    </a:cubicBezTo>
                    <a:moveTo>
                      <a:pt x="12" y="92"/>
                    </a:moveTo>
                    <a:cubicBezTo>
                      <a:pt x="12" y="92"/>
                      <a:pt x="11" y="92"/>
                      <a:pt x="11" y="92"/>
                    </a:cubicBezTo>
                    <a:cubicBezTo>
                      <a:pt x="12" y="91"/>
                      <a:pt x="13" y="92"/>
                      <a:pt x="12" y="92"/>
                    </a:cubicBezTo>
                    <a:moveTo>
                      <a:pt x="11" y="68"/>
                    </a:moveTo>
                    <a:cubicBezTo>
                      <a:pt x="11" y="68"/>
                      <a:pt x="11" y="68"/>
                      <a:pt x="10" y="67"/>
                    </a:cubicBezTo>
                    <a:cubicBezTo>
                      <a:pt x="10" y="67"/>
                      <a:pt x="11" y="67"/>
                      <a:pt x="11" y="68"/>
                    </a:cubicBezTo>
                    <a:moveTo>
                      <a:pt x="2" y="79"/>
                    </a:moveTo>
                    <a:cubicBezTo>
                      <a:pt x="3" y="79"/>
                      <a:pt x="3" y="80"/>
                      <a:pt x="3" y="80"/>
                    </a:cubicBezTo>
                    <a:cubicBezTo>
                      <a:pt x="3" y="80"/>
                      <a:pt x="2" y="80"/>
                      <a:pt x="2" y="79"/>
                    </a:cubicBezTo>
                    <a:moveTo>
                      <a:pt x="2" y="75"/>
                    </a:moveTo>
                    <a:cubicBezTo>
                      <a:pt x="3" y="74"/>
                      <a:pt x="3" y="75"/>
                      <a:pt x="4" y="75"/>
                    </a:cubicBezTo>
                    <a:cubicBezTo>
                      <a:pt x="3" y="75"/>
                      <a:pt x="3" y="75"/>
                      <a:pt x="2" y="75"/>
                    </a:cubicBezTo>
                    <a:moveTo>
                      <a:pt x="4" y="70"/>
                    </a:moveTo>
                    <a:cubicBezTo>
                      <a:pt x="4" y="70"/>
                      <a:pt x="4" y="70"/>
                      <a:pt x="5" y="71"/>
                    </a:cubicBezTo>
                    <a:cubicBezTo>
                      <a:pt x="4" y="72"/>
                      <a:pt x="3" y="70"/>
                      <a:pt x="4" y="70"/>
                    </a:cubicBezTo>
                    <a:moveTo>
                      <a:pt x="5" y="63"/>
                    </a:moveTo>
                    <a:cubicBezTo>
                      <a:pt x="6" y="62"/>
                      <a:pt x="8" y="61"/>
                      <a:pt x="10" y="62"/>
                    </a:cubicBezTo>
                    <a:cubicBezTo>
                      <a:pt x="9" y="62"/>
                      <a:pt x="7" y="63"/>
                      <a:pt x="5" y="63"/>
                    </a:cubicBezTo>
                    <a:moveTo>
                      <a:pt x="9" y="73"/>
                    </a:moveTo>
                    <a:cubicBezTo>
                      <a:pt x="9" y="73"/>
                      <a:pt x="9" y="72"/>
                      <a:pt x="9" y="72"/>
                    </a:cubicBezTo>
                    <a:cubicBezTo>
                      <a:pt x="10" y="71"/>
                      <a:pt x="10" y="73"/>
                      <a:pt x="9" y="73"/>
                    </a:cubicBezTo>
                    <a:moveTo>
                      <a:pt x="6" y="87"/>
                    </a:moveTo>
                    <a:cubicBezTo>
                      <a:pt x="6" y="87"/>
                      <a:pt x="6" y="86"/>
                      <a:pt x="6" y="86"/>
                    </a:cubicBezTo>
                    <a:cubicBezTo>
                      <a:pt x="7" y="85"/>
                      <a:pt x="6" y="87"/>
                      <a:pt x="6" y="87"/>
                    </a:cubicBezTo>
                    <a:moveTo>
                      <a:pt x="6" y="70"/>
                    </a:moveTo>
                    <a:cubicBezTo>
                      <a:pt x="6" y="70"/>
                      <a:pt x="7" y="70"/>
                      <a:pt x="7" y="70"/>
                    </a:cubicBezTo>
                    <a:cubicBezTo>
                      <a:pt x="7" y="71"/>
                      <a:pt x="7" y="70"/>
                      <a:pt x="6" y="70"/>
                    </a:cubicBezTo>
                    <a:moveTo>
                      <a:pt x="7" y="74"/>
                    </a:moveTo>
                    <a:cubicBezTo>
                      <a:pt x="7" y="74"/>
                      <a:pt x="7" y="74"/>
                      <a:pt x="7" y="73"/>
                    </a:cubicBezTo>
                    <a:cubicBezTo>
                      <a:pt x="8" y="73"/>
                      <a:pt x="7" y="74"/>
                      <a:pt x="7" y="74"/>
                    </a:cubicBezTo>
                    <a:moveTo>
                      <a:pt x="7" y="80"/>
                    </a:moveTo>
                    <a:cubicBezTo>
                      <a:pt x="6" y="79"/>
                      <a:pt x="7" y="77"/>
                      <a:pt x="9" y="77"/>
                    </a:cubicBezTo>
                    <a:cubicBezTo>
                      <a:pt x="9" y="79"/>
                      <a:pt x="8" y="78"/>
                      <a:pt x="7" y="80"/>
                    </a:cubicBezTo>
                    <a:moveTo>
                      <a:pt x="7" y="75"/>
                    </a:moveTo>
                    <a:cubicBezTo>
                      <a:pt x="8" y="76"/>
                      <a:pt x="9" y="76"/>
                      <a:pt x="9" y="77"/>
                    </a:cubicBezTo>
                    <a:cubicBezTo>
                      <a:pt x="9" y="78"/>
                      <a:pt x="6" y="76"/>
                      <a:pt x="7" y="75"/>
                    </a:cubicBezTo>
                    <a:moveTo>
                      <a:pt x="10" y="95"/>
                    </a:moveTo>
                    <a:cubicBezTo>
                      <a:pt x="10" y="94"/>
                      <a:pt x="11" y="95"/>
                      <a:pt x="11" y="95"/>
                    </a:cubicBezTo>
                    <a:cubicBezTo>
                      <a:pt x="12" y="95"/>
                      <a:pt x="11" y="94"/>
                      <a:pt x="11" y="94"/>
                    </a:cubicBezTo>
                    <a:cubicBezTo>
                      <a:pt x="13" y="94"/>
                      <a:pt x="13" y="94"/>
                      <a:pt x="17" y="94"/>
                    </a:cubicBezTo>
                    <a:cubicBezTo>
                      <a:pt x="15" y="97"/>
                      <a:pt x="13" y="95"/>
                      <a:pt x="10" y="95"/>
                    </a:cubicBezTo>
                    <a:moveTo>
                      <a:pt x="17" y="85"/>
                    </a:moveTo>
                    <a:cubicBezTo>
                      <a:pt x="17" y="85"/>
                      <a:pt x="17" y="85"/>
                      <a:pt x="17" y="85"/>
                    </a:cubicBezTo>
                    <a:cubicBezTo>
                      <a:pt x="17" y="85"/>
                      <a:pt x="17" y="85"/>
                      <a:pt x="17" y="84"/>
                    </a:cubicBezTo>
                    <a:cubicBezTo>
                      <a:pt x="18" y="83"/>
                      <a:pt x="17" y="84"/>
                      <a:pt x="17" y="85"/>
                    </a:cubicBezTo>
                    <a:cubicBezTo>
                      <a:pt x="17" y="85"/>
                      <a:pt x="17" y="85"/>
                      <a:pt x="17" y="85"/>
                    </a:cubicBezTo>
                    <a:moveTo>
                      <a:pt x="20" y="72"/>
                    </a:moveTo>
                    <a:cubicBezTo>
                      <a:pt x="21" y="72"/>
                      <a:pt x="21" y="72"/>
                      <a:pt x="21" y="72"/>
                    </a:cubicBezTo>
                    <a:cubicBezTo>
                      <a:pt x="21" y="72"/>
                      <a:pt x="21" y="72"/>
                      <a:pt x="21" y="71"/>
                    </a:cubicBezTo>
                    <a:cubicBezTo>
                      <a:pt x="22" y="71"/>
                      <a:pt x="21" y="74"/>
                      <a:pt x="20" y="72"/>
                    </a:cubicBezTo>
                    <a:moveTo>
                      <a:pt x="30" y="100"/>
                    </a:moveTo>
                    <a:cubicBezTo>
                      <a:pt x="28" y="100"/>
                      <a:pt x="28" y="100"/>
                      <a:pt x="28" y="100"/>
                    </a:cubicBezTo>
                    <a:cubicBezTo>
                      <a:pt x="29" y="99"/>
                      <a:pt x="29" y="99"/>
                      <a:pt x="29" y="98"/>
                    </a:cubicBezTo>
                    <a:cubicBezTo>
                      <a:pt x="30" y="99"/>
                      <a:pt x="29" y="99"/>
                      <a:pt x="30" y="100"/>
                    </a:cubicBezTo>
                    <a:cubicBezTo>
                      <a:pt x="30" y="100"/>
                      <a:pt x="30" y="100"/>
                      <a:pt x="30" y="100"/>
                    </a:cubicBezTo>
                    <a:moveTo>
                      <a:pt x="33" y="97"/>
                    </a:moveTo>
                    <a:cubicBezTo>
                      <a:pt x="31" y="97"/>
                      <a:pt x="33" y="95"/>
                      <a:pt x="32" y="95"/>
                    </a:cubicBezTo>
                    <a:cubicBezTo>
                      <a:pt x="32" y="94"/>
                      <a:pt x="33" y="95"/>
                      <a:pt x="33" y="94"/>
                    </a:cubicBezTo>
                    <a:cubicBezTo>
                      <a:pt x="34" y="94"/>
                      <a:pt x="33" y="95"/>
                      <a:pt x="33" y="94"/>
                    </a:cubicBezTo>
                    <a:cubicBezTo>
                      <a:pt x="33" y="95"/>
                      <a:pt x="34" y="95"/>
                      <a:pt x="35" y="96"/>
                    </a:cubicBezTo>
                    <a:cubicBezTo>
                      <a:pt x="35" y="97"/>
                      <a:pt x="33" y="96"/>
                      <a:pt x="33" y="97"/>
                    </a:cubicBezTo>
                    <a:moveTo>
                      <a:pt x="35" y="107"/>
                    </a:moveTo>
                    <a:cubicBezTo>
                      <a:pt x="35" y="106"/>
                      <a:pt x="36" y="106"/>
                      <a:pt x="36" y="107"/>
                    </a:cubicBezTo>
                    <a:cubicBezTo>
                      <a:pt x="36" y="107"/>
                      <a:pt x="35" y="107"/>
                      <a:pt x="35" y="107"/>
                    </a:cubicBezTo>
                    <a:moveTo>
                      <a:pt x="41" y="105"/>
                    </a:moveTo>
                    <a:cubicBezTo>
                      <a:pt x="42" y="105"/>
                      <a:pt x="42" y="105"/>
                      <a:pt x="42" y="105"/>
                    </a:cubicBezTo>
                    <a:cubicBezTo>
                      <a:pt x="43" y="104"/>
                      <a:pt x="41" y="105"/>
                      <a:pt x="41" y="105"/>
                    </a:cubicBezTo>
                    <a:moveTo>
                      <a:pt x="43" y="91"/>
                    </a:moveTo>
                    <a:cubicBezTo>
                      <a:pt x="43" y="91"/>
                      <a:pt x="44" y="91"/>
                      <a:pt x="44" y="91"/>
                    </a:cubicBezTo>
                    <a:cubicBezTo>
                      <a:pt x="44" y="92"/>
                      <a:pt x="43" y="91"/>
                      <a:pt x="43" y="91"/>
                    </a:cubicBezTo>
                    <a:moveTo>
                      <a:pt x="48" y="94"/>
                    </a:moveTo>
                    <a:cubicBezTo>
                      <a:pt x="48" y="93"/>
                      <a:pt x="45" y="93"/>
                      <a:pt x="45" y="91"/>
                    </a:cubicBezTo>
                    <a:cubicBezTo>
                      <a:pt x="46" y="91"/>
                      <a:pt x="50" y="91"/>
                      <a:pt x="48" y="94"/>
                    </a:cubicBezTo>
                    <a:moveTo>
                      <a:pt x="57" y="70"/>
                    </a:moveTo>
                    <a:cubicBezTo>
                      <a:pt x="55" y="69"/>
                      <a:pt x="55" y="69"/>
                      <a:pt x="55" y="69"/>
                    </a:cubicBezTo>
                    <a:cubicBezTo>
                      <a:pt x="55" y="69"/>
                      <a:pt x="55" y="69"/>
                      <a:pt x="56" y="68"/>
                    </a:cubicBezTo>
                    <a:cubicBezTo>
                      <a:pt x="57" y="69"/>
                      <a:pt x="57" y="69"/>
                      <a:pt x="57" y="69"/>
                    </a:cubicBezTo>
                    <a:lnTo>
                      <a:pt x="57" y="70"/>
                    </a:lnTo>
                    <a:close/>
                    <a:moveTo>
                      <a:pt x="58" y="73"/>
                    </a:moveTo>
                    <a:cubicBezTo>
                      <a:pt x="58" y="73"/>
                      <a:pt x="59" y="73"/>
                      <a:pt x="59" y="73"/>
                    </a:cubicBezTo>
                    <a:cubicBezTo>
                      <a:pt x="59" y="74"/>
                      <a:pt x="58" y="74"/>
                      <a:pt x="58" y="73"/>
                    </a:cubicBezTo>
                    <a:moveTo>
                      <a:pt x="58" y="50"/>
                    </a:moveTo>
                    <a:cubicBezTo>
                      <a:pt x="59" y="50"/>
                      <a:pt x="59" y="50"/>
                      <a:pt x="59" y="50"/>
                    </a:cubicBezTo>
                    <a:cubicBezTo>
                      <a:pt x="59" y="50"/>
                      <a:pt x="57" y="51"/>
                      <a:pt x="58" y="50"/>
                    </a:cubicBezTo>
                    <a:moveTo>
                      <a:pt x="60" y="92"/>
                    </a:moveTo>
                    <a:cubicBezTo>
                      <a:pt x="60" y="92"/>
                      <a:pt x="60" y="91"/>
                      <a:pt x="60" y="92"/>
                    </a:cubicBezTo>
                    <a:cubicBezTo>
                      <a:pt x="61" y="92"/>
                      <a:pt x="60" y="94"/>
                      <a:pt x="60" y="92"/>
                    </a:cubicBezTo>
                    <a:moveTo>
                      <a:pt x="61" y="82"/>
                    </a:moveTo>
                    <a:cubicBezTo>
                      <a:pt x="60" y="82"/>
                      <a:pt x="59" y="81"/>
                      <a:pt x="59" y="81"/>
                    </a:cubicBezTo>
                    <a:cubicBezTo>
                      <a:pt x="59" y="80"/>
                      <a:pt x="60" y="80"/>
                      <a:pt x="61" y="80"/>
                    </a:cubicBezTo>
                    <a:lnTo>
                      <a:pt x="61" y="82"/>
                    </a:lnTo>
                    <a:close/>
                    <a:moveTo>
                      <a:pt x="60" y="80"/>
                    </a:moveTo>
                    <a:cubicBezTo>
                      <a:pt x="58" y="80"/>
                      <a:pt x="59" y="78"/>
                      <a:pt x="59" y="77"/>
                    </a:cubicBezTo>
                    <a:cubicBezTo>
                      <a:pt x="62" y="78"/>
                      <a:pt x="62" y="77"/>
                      <a:pt x="65" y="78"/>
                    </a:cubicBezTo>
                    <a:cubicBezTo>
                      <a:pt x="64" y="80"/>
                      <a:pt x="60" y="77"/>
                      <a:pt x="60" y="80"/>
                    </a:cubicBezTo>
                    <a:moveTo>
                      <a:pt x="62" y="83"/>
                    </a:moveTo>
                    <a:cubicBezTo>
                      <a:pt x="62" y="82"/>
                      <a:pt x="62" y="82"/>
                      <a:pt x="63" y="81"/>
                    </a:cubicBezTo>
                    <a:cubicBezTo>
                      <a:pt x="65" y="81"/>
                      <a:pt x="63" y="83"/>
                      <a:pt x="65" y="83"/>
                    </a:cubicBezTo>
                    <a:cubicBezTo>
                      <a:pt x="64" y="83"/>
                      <a:pt x="63" y="83"/>
                      <a:pt x="62" y="83"/>
                    </a:cubicBezTo>
                    <a:moveTo>
                      <a:pt x="65" y="76"/>
                    </a:moveTo>
                    <a:cubicBezTo>
                      <a:pt x="65" y="77"/>
                      <a:pt x="64" y="76"/>
                      <a:pt x="64" y="76"/>
                    </a:cubicBezTo>
                    <a:cubicBezTo>
                      <a:pt x="64" y="75"/>
                      <a:pt x="64" y="76"/>
                      <a:pt x="65" y="76"/>
                    </a:cubicBezTo>
                    <a:moveTo>
                      <a:pt x="64" y="38"/>
                    </a:moveTo>
                    <a:cubicBezTo>
                      <a:pt x="64" y="39"/>
                      <a:pt x="63" y="40"/>
                      <a:pt x="62" y="41"/>
                    </a:cubicBezTo>
                    <a:cubicBezTo>
                      <a:pt x="60" y="40"/>
                      <a:pt x="58" y="39"/>
                      <a:pt x="57" y="38"/>
                    </a:cubicBezTo>
                    <a:cubicBezTo>
                      <a:pt x="59" y="37"/>
                      <a:pt x="62" y="35"/>
                      <a:pt x="64" y="38"/>
                    </a:cubicBezTo>
                    <a:moveTo>
                      <a:pt x="55" y="11"/>
                    </a:moveTo>
                    <a:cubicBezTo>
                      <a:pt x="55" y="12"/>
                      <a:pt x="54" y="11"/>
                      <a:pt x="54" y="11"/>
                    </a:cubicBezTo>
                    <a:cubicBezTo>
                      <a:pt x="54" y="10"/>
                      <a:pt x="54" y="11"/>
                      <a:pt x="55" y="11"/>
                    </a:cubicBezTo>
                    <a:moveTo>
                      <a:pt x="53" y="18"/>
                    </a:moveTo>
                    <a:cubicBezTo>
                      <a:pt x="53" y="19"/>
                      <a:pt x="55" y="20"/>
                      <a:pt x="55" y="21"/>
                    </a:cubicBezTo>
                    <a:cubicBezTo>
                      <a:pt x="52" y="20"/>
                      <a:pt x="52" y="21"/>
                      <a:pt x="50" y="19"/>
                    </a:cubicBezTo>
                    <a:cubicBezTo>
                      <a:pt x="51" y="19"/>
                      <a:pt x="52" y="19"/>
                      <a:pt x="53"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71"/>
              <p:cNvSpPr>
                <a:spLocks/>
              </p:cNvSpPr>
              <p:nvPr/>
            </p:nvSpPr>
            <p:spPr bwMode="auto">
              <a:xfrm>
                <a:off x="4395" y="1026"/>
                <a:ext cx="0" cy="3"/>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72"/>
              <p:cNvSpPr>
                <a:spLocks/>
              </p:cNvSpPr>
              <p:nvPr/>
            </p:nvSpPr>
            <p:spPr bwMode="auto">
              <a:xfrm>
                <a:off x="4208" y="996"/>
                <a:ext cx="36" cy="16"/>
              </a:xfrm>
              <a:custGeom>
                <a:avLst/>
                <a:gdLst>
                  <a:gd name="T0" fmla="*/ 10 w 15"/>
                  <a:gd name="T1" fmla="*/ 2 h 7"/>
                  <a:gd name="T2" fmla="*/ 10 w 15"/>
                  <a:gd name="T3" fmla="*/ 2 h 7"/>
                  <a:gd name="T4" fmla="*/ 7 w 15"/>
                  <a:gd name="T5" fmla="*/ 1 h 7"/>
                  <a:gd name="T6" fmla="*/ 6 w 15"/>
                  <a:gd name="T7" fmla="*/ 1 h 7"/>
                  <a:gd name="T8" fmla="*/ 6 w 15"/>
                  <a:gd name="T9" fmla="*/ 1 h 7"/>
                  <a:gd name="T10" fmla="*/ 5 w 15"/>
                  <a:gd name="T11" fmla="*/ 0 h 7"/>
                  <a:gd name="T12" fmla="*/ 3 w 15"/>
                  <a:gd name="T13" fmla="*/ 3 h 7"/>
                  <a:gd name="T14" fmla="*/ 0 w 15"/>
                  <a:gd name="T15" fmla="*/ 3 h 7"/>
                  <a:gd name="T16" fmla="*/ 0 w 15"/>
                  <a:gd name="T17" fmla="*/ 2 h 7"/>
                  <a:gd name="T18" fmla="*/ 1 w 15"/>
                  <a:gd name="T19" fmla="*/ 5 h 7"/>
                  <a:gd name="T20" fmla="*/ 2 w 15"/>
                  <a:gd name="T21" fmla="*/ 6 h 7"/>
                  <a:gd name="T22" fmla="*/ 4 w 15"/>
                  <a:gd name="T23" fmla="*/ 5 h 7"/>
                  <a:gd name="T24" fmla="*/ 4 w 15"/>
                  <a:gd name="T25" fmla="*/ 6 h 7"/>
                  <a:gd name="T26" fmla="*/ 4 w 15"/>
                  <a:gd name="T27" fmla="*/ 6 h 7"/>
                  <a:gd name="T28" fmla="*/ 15 w 15"/>
                  <a:gd name="T29" fmla="*/ 7 h 7"/>
                  <a:gd name="T30" fmla="*/ 10 w 15"/>
                  <a:gd name="T3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7">
                    <a:moveTo>
                      <a:pt x="10" y="2"/>
                    </a:moveTo>
                    <a:cubicBezTo>
                      <a:pt x="10" y="2"/>
                      <a:pt x="10" y="2"/>
                      <a:pt x="10" y="2"/>
                    </a:cubicBezTo>
                    <a:cubicBezTo>
                      <a:pt x="7" y="1"/>
                      <a:pt x="7" y="1"/>
                      <a:pt x="7" y="1"/>
                    </a:cubicBezTo>
                    <a:cubicBezTo>
                      <a:pt x="6" y="1"/>
                      <a:pt x="6" y="1"/>
                      <a:pt x="6" y="1"/>
                    </a:cubicBezTo>
                    <a:cubicBezTo>
                      <a:pt x="6" y="1"/>
                      <a:pt x="6" y="1"/>
                      <a:pt x="6" y="1"/>
                    </a:cubicBezTo>
                    <a:cubicBezTo>
                      <a:pt x="5" y="0"/>
                      <a:pt x="5" y="0"/>
                      <a:pt x="5" y="0"/>
                    </a:cubicBezTo>
                    <a:cubicBezTo>
                      <a:pt x="3" y="0"/>
                      <a:pt x="4" y="1"/>
                      <a:pt x="3" y="3"/>
                    </a:cubicBezTo>
                    <a:cubicBezTo>
                      <a:pt x="3" y="3"/>
                      <a:pt x="1" y="2"/>
                      <a:pt x="0" y="3"/>
                    </a:cubicBezTo>
                    <a:cubicBezTo>
                      <a:pt x="0" y="3"/>
                      <a:pt x="0" y="3"/>
                      <a:pt x="0" y="2"/>
                    </a:cubicBezTo>
                    <a:cubicBezTo>
                      <a:pt x="0" y="3"/>
                      <a:pt x="0" y="4"/>
                      <a:pt x="1" y="5"/>
                    </a:cubicBezTo>
                    <a:cubicBezTo>
                      <a:pt x="2" y="6"/>
                      <a:pt x="2" y="6"/>
                      <a:pt x="2" y="6"/>
                    </a:cubicBezTo>
                    <a:cubicBezTo>
                      <a:pt x="1" y="5"/>
                      <a:pt x="3" y="5"/>
                      <a:pt x="4" y="5"/>
                    </a:cubicBezTo>
                    <a:cubicBezTo>
                      <a:pt x="4" y="6"/>
                      <a:pt x="4" y="6"/>
                      <a:pt x="4" y="6"/>
                    </a:cubicBezTo>
                    <a:cubicBezTo>
                      <a:pt x="4" y="6"/>
                      <a:pt x="4" y="6"/>
                      <a:pt x="4" y="6"/>
                    </a:cubicBezTo>
                    <a:cubicBezTo>
                      <a:pt x="4" y="6"/>
                      <a:pt x="8" y="7"/>
                      <a:pt x="15" y="7"/>
                    </a:cubicBezTo>
                    <a:cubicBezTo>
                      <a:pt x="14" y="4"/>
                      <a:pt x="12" y="3"/>
                      <a:pt x="1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73"/>
              <p:cNvSpPr>
                <a:spLocks/>
              </p:cNvSpPr>
              <p:nvPr/>
            </p:nvSpPr>
            <p:spPr bwMode="auto">
              <a:xfrm>
                <a:off x="4260" y="86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74"/>
              <p:cNvSpPr>
                <a:spLocks/>
              </p:cNvSpPr>
              <p:nvPr/>
            </p:nvSpPr>
            <p:spPr bwMode="auto">
              <a:xfrm>
                <a:off x="4213" y="1008"/>
                <a:ext cx="5" cy="2"/>
              </a:xfrm>
              <a:custGeom>
                <a:avLst/>
                <a:gdLst>
                  <a:gd name="T0" fmla="*/ 0 w 2"/>
                  <a:gd name="T1" fmla="*/ 1 h 1"/>
                  <a:gd name="T2" fmla="*/ 1 w 2"/>
                  <a:gd name="T3" fmla="*/ 1 h 1"/>
                  <a:gd name="T4" fmla="*/ 2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1" y="1"/>
                    </a:cubicBezTo>
                    <a:cubicBezTo>
                      <a:pt x="1" y="1"/>
                      <a:pt x="2" y="1"/>
                      <a:pt x="2" y="1"/>
                    </a:cubicBezTo>
                    <a:cubicBezTo>
                      <a:pt x="1" y="0"/>
                      <a:pt x="1"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75"/>
              <p:cNvSpPr>
                <a:spLocks noEditPoints="1"/>
              </p:cNvSpPr>
              <p:nvPr/>
            </p:nvSpPr>
            <p:spPr bwMode="auto">
              <a:xfrm>
                <a:off x="4210" y="873"/>
                <a:ext cx="79" cy="118"/>
              </a:xfrm>
              <a:custGeom>
                <a:avLst/>
                <a:gdLst>
                  <a:gd name="T0" fmla="*/ 20 w 33"/>
                  <a:gd name="T1" fmla="*/ 0 h 50"/>
                  <a:gd name="T2" fmla="*/ 15 w 33"/>
                  <a:gd name="T3" fmla="*/ 12 h 50"/>
                  <a:gd name="T4" fmla="*/ 14 w 33"/>
                  <a:gd name="T5" fmla="*/ 16 h 50"/>
                  <a:gd name="T6" fmla="*/ 7 w 33"/>
                  <a:gd name="T7" fmla="*/ 30 h 50"/>
                  <a:gd name="T8" fmla="*/ 6 w 33"/>
                  <a:gd name="T9" fmla="*/ 33 h 50"/>
                  <a:gd name="T10" fmla="*/ 3 w 33"/>
                  <a:gd name="T11" fmla="*/ 43 h 50"/>
                  <a:gd name="T12" fmla="*/ 3 w 33"/>
                  <a:gd name="T13" fmla="*/ 46 h 50"/>
                  <a:gd name="T14" fmla="*/ 0 w 33"/>
                  <a:gd name="T15" fmla="*/ 49 h 50"/>
                  <a:gd name="T16" fmla="*/ 3 w 33"/>
                  <a:gd name="T17" fmla="*/ 49 h 50"/>
                  <a:gd name="T18" fmla="*/ 7 w 33"/>
                  <a:gd name="T19" fmla="*/ 49 h 50"/>
                  <a:gd name="T20" fmla="*/ 11 w 33"/>
                  <a:gd name="T21" fmla="*/ 44 h 50"/>
                  <a:gd name="T22" fmla="*/ 12 w 33"/>
                  <a:gd name="T23" fmla="*/ 45 h 50"/>
                  <a:gd name="T24" fmla="*/ 13 w 33"/>
                  <a:gd name="T25" fmla="*/ 43 h 50"/>
                  <a:gd name="T26" fmla="*/ 17 w 33"/>
                  <a:gd name="T27" fmla="*/ 45 h 50"/>
                  <a:gd name="T28" fmla="*/ 15 w 33"/>
                  <a:gd name="T29" fmla="*/ 44 h 50"/>
                  <a:gd name="T30" fmla="*/ 21 w 33"/>
                  <a:gd name="T31" fmla="*/ 41 h 50"/>
                  <a:gd name="T32" fmla="*/ 25 w 33"/>
                  <a:gd name="T33" fmla="*/ 34 h 50"/>
                  <a:gd name="T34" fmla="*/ 24 w 33"/>
                  <a:gd name="T35" fmla="*/ 33 h 50"/>
                  <a:gd name="T36" fmla="*/ 24 w 33"/>
                  <a:gd name="T37" fmla="*/ 31 h 50"/>
                  <a:gd name="T38" fmla="*/ 24 w 33"/>
                  <a:gd name="T39" fmla="*/ 33 h 50"/>
                  <a:gd name="T40" fmla="*/ 25 w 33"/>
                  <a:gd name="T41" fmla="*/ 30 h 50"/>
                  <a:gd name="T42" fmla="*/ 23 w 33"/>
                  <a:gd name="T43" fmla="*/ 26 h 50"/>
                  <a:gd name="T44" fmla="*/ 25 w 33"/>
                  <a:gd name="T45" fmla="*/ 25 h 50"/>
                  <a:gd name="T46" fmla="*/ 24 w 33"/>
                  <a:gd name="T47" fmla="*/ 20 h 50"/>
                  <a:gd name="T48" fmla="*/ 21 w 33"/>
                  <a:gd name="T49" fmla="*/ 15 h 50"/>
                  <a:gd name="T50" fmla="*/ 29 w 33"/>
                  <a:gd name="T51" fmla="*/ 13 h 50"/>
                  <a:gd name="T52" fmla="*/ 28 w 33"/>
                  <a:gd name="T53" fmla="*/ 15 h 50"/>
                  <a:gd name="T54" fmla="*/ 33 w 33"/>
                  <a:gd name="T55" fmla="*/ 9 h 50"/>
                  <a:gd name="T56" fmla="*/ 31 w 33"/>
                  <a:gd name="T57" fmla="*/ 6 h 50"/>
                  <a:gd name="T58" fmla="*/ 28 w 33"/>
                  <a:gd name="T59" fmla="*/ 3 h 50"/>
                  <a:gd name="T60" fmla="*/ 10 w 33"/>
                  <a:gd name="T61" fmla="*/ 38 h 50"/>
                  <a:gd name="T62" fmla="*/ 12 w 33"/>
                  <a:gd name="T63" fmla="*/ 37 h 50"/>
                  <a:gd name="T64" fmla="*/ 8 w 33"/>
                  <a:gd name="T65" fmla="*/ 36 h 50"/>
                  <a:gd name="T66" fmla="*/ 14 w 33"/>
                  <a:gd name="T67" fmla="*/ 35 h 50"/>
                  <a:gd name="T68" fmla="*/ 16 w 33"/>
                  <a:gd name="T69" fmla="*/ 30 h 50"/>
                  <a:gd name="T70" fmla="*/ 16 w 33"/>
                  <a:gd name="T71" fmla="*/ 30 h 50"/>
                  <a:gd name="T72" fmla="*/ 22 w 33"/>
                  <a:gd name="T73" fmla="*/ 25 h 50"/>
                  <a:gd name="T74" fmla="*/ 21 w 33"/>
                  <a:gd name="T75" fmla="*/ 21 h 50"/>
                  <a:gd name="T76" fmla="*/ 18 w 33"/>
                  <a:gd name="T77" fmla="*/ 23 h 50"/>
                  <a:gd name="T78" fmla="*/ 29 w 33"/>
                  <a:gd name="T79" fmla="*/ 9 h 50"/>
                  <a:gd name="T80" fmla="*/ 29 w 33"/>
                  <a:gd name="T81" fmla="*/ 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50">
                    <a:moveTo>
                      <a:pt x="28" y="3"/>
                    </a:moveTo>
                    <a:cubicBezTo>
                      <a:pt x="26" y="2"/>
                      <a:pt x="22" y="2"/>
                      <a:pt x="20" y="0"/>
                    </a:cubicBezTo>
                    <a:cubicBezTo>
                      <a:pt x="18" y="3"/>
                      <a:pt x="18" y="5"/>
                      <a:pt x="17" y="6"/>
                    </a:cubicBezTo>
                    <a:cubicBezTo>
                      <a:pt x="17" y="8"/>
                      <a:pt x="16" y="10"/>
                      <a:pt x="15" y="12"/>
                    </a:cubicBezTo>
                    <a:cubicBezTo>
                      <a:pt x="16" y="12"/>
                      <a:pt x="16" y="12"/>
                      <a:pt x="17" y="13"/>
                    </a:cubicBezTo>
                    <a:cubicBezTo>
                      <a:pt x="16" y="15"/>
                      <a:pt x="15" y="15"/>
                      <a:pt x="14" y="16"/>
                    </a:cubicBezTo>
                    <a:cubicBezTo>
                      <a:pt x="12" y="21"/>
                      <a:pt x="11" y="25"/>
                      <a:pt x="9" y="27"/>
                    </a:cubicBezTo>
                    <a:cubicBezTo>
                      <a:pt x="9" y="28"/>
                      <a:pt x="8" y="29"/>
                      <a:pt x="7" y="30"/>
                    </a:cubicBezTo>
                    <a:cubicBezTo>
                      <a:pt x="6" y="31"/>
                      <a:pt x="6" y="32"/>
                      <a:pt x="5" y="32"/>
                    </a:cubicBezTo>
                    <a:cubicBezTo>
                      <a:pt x="5" y="33"/>
                      <a:pt x="5" y="33"/>
                      <a:pt x="6" y="33"/>
                    </a:cubicBezTo>
                    <a:cubicBezTo>
                      <a:pt x="6" y="35"/>
                      <a:pt x="6" y="36"/>
                      <a:pt x="5" y="38"/>
                    </a:cubicBezTo>
                    <a:cubicBezTo>
                      <a:pt x="5" y="39"/>
                      <a:pt x="4" y="41"/>
                      <a:pt x="3" y="43"/>
                    </a:cubicBezTo>
                    <a:cubicBezTo>
                      <a:pt x="2" y="44"/>
                      <a:pt x="2" y="45"/>
                      <a:pt x="1" y="46"/>
                    </a:cubicBezTo>
                    <a:cubicBezTo>
                      <a:pt x="2" y="46"/>
                      <a:pt x="3" y="46"/>
                      <a:pt x="3" y="46"/>
                    </a:cubicBezTo>
                    <a:cubicBezTo>
                      <a:pt x="2" y="47"/>
                      <a:pt x="2" y="47"/>
                      <a:pt x="1" y="47"/>
                    </a:cubicBezTo>
                    <a:cubicBezTo>
                      <a:pt x="0" y="48"/>
                      <a:pt x="0" y="48"/>
                      <a:pt x="0" y="49"/>
                    </a:cubicBezTo>
                    <a:cubicBezTo>
                      <a:pt x="0" y="49"/>
                      <a:pt x="0" y="50"/>
                      <a:pt x="0" y="50"/>
                    </a:cubicBezTo>
                    <a:cubicBezTo>
                      <a:pt x="1" y="50"/>
                      <a:pt x="2" y="49"/>
                      <a:pt x="3" y="49"/>
                    </a:cubicBezTo>
                    <a:cubicBezTo>
                      <a:pt x="3" y="49"/>
                      <a:pt x="3" y="49"/>
                      <a:pt x="3" y="49"/>
                    </a:cubicBezTo>
                    <a:cubicBezTo>
                      <a:pt x="5" y="49"/>
                      <a:pt x="6" y="49"/>
                      <a:pt x="7" y="49"/>
                    </a:cubicBezTo>
                    <a:cubicBezTo>
                      <a:pt x="7" y="47"/>
                      <a:pt x="6" y="46"/>
                      <a:pt x="6" y="45"/>
                    </a:cubicBezTo>
                    <a:cubicBezTo>
                      <a:pt x="8" y="44"/>
                      <a:pt x="10" y="43"/>
                      <a:pt x="11" y="44"/>
                    </a:cubicBezTo>
                    <a:cubicBezTo>
                      <a:pt x="11" y="44"/>
                      <a:pt x="12" y="44"/>
                      <a:pt x="12" y="45"/>
                    </a:cubicBezTo>
                    <a:cubicBezTo>
                      <a:pt x="12" y="45"/>
                      <a:pt x="12" y="45"/>
                      <a:pt x="12" y="45"/>
                    </a:cubicBezTo>
                    <a:cubicBezTo>
                      <a:pt x="12" y="44"/>
                      <a:pt x="12" y="44"/>
                      <a:pt x="12" y="43"/>
                    </a:cubicBezTo>
                    <a:cubicBezTo>
                      <a:pt x="12" y="43"/>
                      <a:pt x="12" y="43"/>
                      <a:pt x="13" y="43"/>
                    </a:cubicBezTo>
                    <a:cubicBezTo>
                      <a:pt x="14" y="44"/>
                      <a:pt x="15" y="44"/>
                      <a:pt x="16" y="45"/>
                    </a:cubicBezTo>
                    <a:cubicBezTo>
                      <a:pt x="17" y="45"/>
                      <a:pt x="17" y="45"/>
                      <a:pt x="17" y="45"/>
                    </a:cubicBezTo>
                    <a:cubicBezTo>
                      <a:pt x="17" y="45"/>
                      <a:pt x="17" y="45"/>
                      <a:pt x="17" y="45"/>
                    </a:cubicBezTo>
                    <a:cubicBezTo>
                      <a:pt x="16" y="44"/>
                      <a:pt x="15" y="44"/>
                      <a:pt x="15" y="44"/>
                    </a:cubicBezTo>
                    <a:cubicBezTo>
                      <a:pt x="15" y="43"/>
                      <a:pt x="17" y="43"/>
                      <a:pt x="18" y="43"/>
                    </a:cubicBezTo>
                    <a:cubicBezTo>
                      <a:pt x="19" y="43"/>
                      <a:pt x="20" y="42"/>
                      <a:pt x="21" y="41"/>
                    </a:cubicBezTo>
                    <a:cubicBezTo>
                      <a:pt x="23" y="39"/>
                      <a:pt x="25" y="38"/>
                      <a:pt x="25" y="37"/>
                    </a:cubicBezTo>
                    <a:cubicBezTo>
                      <a:pt x="25" y="37"/>
                      <a:pt x="25" y="36"/>
                      <a:pt x="25" y="34"/>
                    </a:cubicBezTo>
                    <a:cubicBezTo>
                      <a:pt x="25" y="34"/>
                      <a:pt x="24" y="34"/>
                      <a:pt x="24" y="33"/>
                    </a:cubicBezTo>
                    <a:cubicBezTo>
                      <a:pt x="24" y="33"/>
                      <a:pt x="24" y="33"/>
                      <a:pt x="24" y="33"/>
                    </a:cubicBezTo>
                    <a:cubicBezTo>
                      <a:pt x="23" y="31"/>
                      <a:pt x="23" y="31"/>
                      <a:pt x="23" y="31"/>
                    </a:cubicBezTo>
                    <a:cubicBezTo>
                      <a:pt x="24" y="31"/>
                      <a:pt x="24" y="31"/>
                      <a:pt x="24" y="31"/>
                    </a:cubicBezTo>
                    <a:cubicBezTo>
                      <a:pt x="25" y="32"/>
                      <a:pt x="25" y="32"/>
                      <a:pt x="25" y="32"/>
                    </a:cubicBezTo>
                    <a:cubicBezTo>
                      <a:pt x="24" y="33"/>
                      <a:pt x="24" y="33"/>
                      <a:pt x="24" y="33"/>
                    </a:cubicBezTo>
                    <a:cubicBezTo>
                      <a:pt x="24" y="33"/>
                      <a:pt x="25" y="33"/>
                      <a:pt x="25" y="33"/>
                    </a:cubicBezTo>
                    <a:cubicBezTo>
                      <a:pt x="25" y="32"/>
                      <a:pt x="25" y="31"/>
                      <a:pt x="25" y="30"/>
                    </a:cubicBezTo>
                    <a:cubicBezTo>
                      <a:pt x="25" y="29"/>
                      <a:pt x="25" y="27"/>
                      <a:pt x="25" y="25"/>
                    </a:cubicBezTo>
                    <a:cubicBezTo>
                      <a:pt x="25" y="26"/>
                      <a:pt x="24" y="27"/>
                      <a:pt x="23" y="26"/>
                    </a:cubicBezTo>
                    <a:cubicBezTo>
                      <a:pt x="23" y="25"/>
                      <a:pt x="24" y="25"/>
                      <a:pt x="24" y="24"/>
                    </a:cubicBezTo>
                    <a:cubicBezTo>
                      <a:pt x="24" y="24"/>
                      <a:pt x="25" y="24"/>
                      <a:pt x="25" y="25"/>
                    </a:cubicBezTo>
                    <a:cubicBezTo>
                      <a:pt x="25" y="23"/>
                      <a:pt x="25" y="22"/>
                      <a:pt x="26" y="21"/>
                    </a:cubicBezTo>
                    <a:cubicBezTo>
                      <a:pt x="24" y="20"/>
                      <a:pt x="24" y="20"/>
                      <a:pt x="24" y="20"/>
                    </a:cubicBezTo>
                    <a:cubicBezTo>
                      <a:pt x="25" y="19"/>
                      <a:pt x="25" y="20"/>
                      <a:pt x="25" y="19"/>
                    </a:cubicBezTo>
                    <a:cubicBezTo>
                      <a:pt x="24" y="19"/>
                      <a:pt x="23" y="17"/>
                      <a:pt x="21" y="15"/>
                    </a:cubicBezTo>
                    <a:cubicBezTo>
                      <a:pt x="21" y="13"/>
                      <a:pt x="24" y="13"/>
                      <a:pt x="24" y="11"/>
                    </a:cubicBezTo>
                    <a:cubicBezTo>
                      <a:pt x="26" y="11"/>
                      <a:pt x="28" y="12"/>
                      <a:pt x="29" y="13"/>
                    </a:cubicBezTo>
                    <a:cubicBezTo>
                      <a:pt x="28" y="14"/>
                      <a:pt x="26" y="13"/>
                      <a:pt x="25" y="13"/>
                    </a:cubicBezTo>
                    <a:cubicBezTo>
                      <a:pt x="26" y="14"/>
                      <a:pt x="27" y="15"/>
                      <a:pt x="28" y="15"/>
                    </a:cubicBezTo>
                    <a:cubicBezTo>
                      <a:pt x="29" y="14"/>
                      <a:pt x="30" y="12"/>
                      <a:pt x="31" y="11"/>
                    </a:cubicBezTo>
                    <a:cubicBezTo>
                      <a:pt x="32" y="10"/>
                      <a:pt x="32" y="10"/>
                      <a:pt x="33" y="9"/>
                    </a:cubicBezTo>
                    <a:cubicBezTo>
                      <a:pt x="32" y="9"/>
                      <a:pt x="32" y="7"/>
                      <a:pt x="31" y="8"/>
                    </a:cubicBezTo>
                    <a:cubicBezTo>
                      <a:pt x="29" y="7"/>
                      <a:pt x="30" y="7"/>
                      <a:pt x="31" y="6"/>
                    </a:cubicBezTo>
                    <a:cubicBezTo>
                      <a:pt x="29" y="5"/>
                      <a:pt x="28" y="5"/>
                      <a:pt x="26" y="5"/>
                    </a:cubicBezTo>
                    <a:cubicBezTo>
                      <a:pt x="28" y="5"/>
                      <a:pt x="26" y="2"/>
                      <a:pt x="28" y="3"/>
                    </a:cubicBezTo>
                    <a:moveTo>
                      <a:pt x="10" y="38"/>
                    </a:moveTo>
                    <a:cubicBezTo>
                      <a:pt x="10" y="38"/>
                      <a:pt x="10" y="38"/>
                      <a:pt x="10" y="38"/>
                    </a:cubicBezTo>
                    <a:cubicBezTo>
                      <a:pt x="11" y="37"/>
                      <a:pt x="11" y="39"/>
                      <a:pt x="10" y="38"/>
                    </a:cubicBezTo>
                    <a:moveTo>
                      <a:pt x="12" y="37"/>
                    </a:moveTo>
                    <a:cubicBezTo>
                      <a:pt x="12" y="36"/>
                      <a:pt x="8" y="37"/>
                      <a:pt x="10" y="35"/>
                    </a:cubicBezTo>
                    <a:cubicBezTo>
                      <a:pt x="9" y="34"/>
                      <a:pt x="9" y="36"/>
                      <a:pt x="8" y="36"/>
                    </a:cubicBezTo>
                    <a:cubicBezTo>
                      <a:pt x="7" y="36"/>
                      <a:pt x="6" y="35"/>
                      <a:pt x="7" y="34"/>
                    </a:cubicBezTo>
                    <a:cubicBezTo>
                      <a:pt x="10" y="34"/>
                      <a:pt x="12" y="34"/>
                      <a:pt x="14" y="35"/>
                    </a:cubicBezTo>
                    <a:cubicBezTo>
                      <a:pt x="13" y="36"/>
                      <a:pt x="13" y="37"/>
                      <a:pt x="12" y="37"/>
                    </a:cubicBezTo>
                    <a:moveTo>
                      <a:pt x="16" y="30"/>
                    </a:moveTo>
                    <a:cubicBezTo>
                      <a:pt x="16" y="30"/>
                      <a:pt x="16" y="30"/>
                      <a:pt x="18" y="31"/>
                    </a:cubicBezTo>
                    <a:cubicBezTo>
                      <a:pt x="17" y="31"/>
                      <a:pt x="16" y="30"/>
                      <a:pt x="16" y="30"/>
                    </a:cubicBezTo>
                    <a:moveTo>
                      <a:pt x="18" y="25"/>
                    </a:moveTo>
                    <a:cubicBezTo>
                      <a:pt x="19" y="24"/>
                      <a:pt x="21" y="23"/>
                      <a:pt x="22" y="25"/>
                    </a:cubicBezTo>
                    <a:cubicBezTo>
                      <a:pt x="21" y="25"/>
                      <a:pt x="20" y="25"/>
                      <a:pt x="18" y="25"/>
                    </a:cubicBezTo>
                    <a:moveTo>
                      <a:pt x="21" y="21"/>
                    </a:moveTo>
                    <a:cubicBezTo>
                      <a:pt x="23" y="21"/>
                      <a:pt x="23" y="21"/>
                      <a:pt x="23" y="21"/>
                    </a:cubicBezTo>
                    <a:cubicBezTo>
                      <a:pt x="22" y="23"/>
                      <a:pt x="20" y="23"/>
                      <a:pt x="18" y="23"/>
                    </a:cubicBezTo>
                    <a:cubicBezTo>
                      <a:pt x="18" y="21"/>
                      <a:pt x="21" y="23"/>
                      <a:pt x="21" y="21"/>
                    </a:cubicBezTo>
                    <a:moveTo>
                      <a:pt x="29" y="9"/>
                    </a:moveTo>
                    <a:cubicBezTo>
                      <a:pt x="28" y="10"/>
                      <a:pt x="28" y="10"/>
                      <a:pt x="28" y="10"/>
                    </a:cubicBezTo>
                    <a:cubicBezTo>
                      <a:pt x="25" y="10"/>
                      <a:pt x="28" y="7"/>
                      <a:pt x="29"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76"/>
              <p:cNvSpPr>
                <a:spLocks/>
              </p:cNvSpPr>
              <p:nvPr/>
            </p:nvSpPr>
            <p:spPr bwMode="auto">
              <a:xfrm>
                <a:off x="4220" y="99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77"/>
              <p:cNvSpPr>
                <a:spLocks noEditPoints="1"/>
              </p:cNvSpPr>
              <p:nvPr/>
            </p:nvSpPr>
            <p:spPr bwMode="auto">
              <a:xfrm>
                <a:off x="4258" y="671"/>
                <a:ext cx="109" cy="218"/>
              </a:xfrm>
              <a:custGeom>
                <a:avLst/>
                <a:gdLst>
                  <a:gd name="T0" fmla="*/ 27 w 46"/>
                  <a:gd name="T1" fmla="*/ 11 h 92"/>
                  <a:gd name="T2" fmla="*/ 22 w 46"/>
                  <a:gd name="T3" fmla="*/ 17 h 92"/>
                  <a:gd name="T4" fmla="*/ 23 w 46"/>
                  <a:gd name="T5" fmla="*/ 25 h 92"/>
                  <a:gd name="T6" fmla="*/ 17 w 46"/>
                  <a:gd name="T7" fmla="*/ 29 h 92"/>
                  <a:gd name="T8" fmla="*/ 18 w 46"/>
                  <a:gd name="T9" fmla="*/ 35 h 92"/>
                  <a:gd name="T10" fmla="*/ 16 w 46"/>
                  <a:gd name="T11" fmla="*/ 43 h 92"/>
                  <a:gd name="T12" fmla="*/ 11 w 46"/>
                  <a:gd name="T13" fmla="*/ 47 h 92"/>
                  <a:gd name="T14" fmla="*/ 9 w 46"/>
                  <a:gd name="T15" fmla="*/ 60 h 92"/>
                  <a:gd name="T16" fmla="*/ 6 w 46"/>
                  <a:gd name="T17" fmla="*/ 74 h 92"/>
                  <a:gd name="T18" fmla="*/ 3 w 46"/>
                  <a:gd name="T19" fmla="*/ 80 h 92"/>
                  <a:gd name="T20" fmla="*/ 14 w 46"/>
                  <a:gd name="T21" fmla="*/ 92 h 92"/>
                  <a:gd name="T22" fmla="*/ 15 w 46"/>
                  <a:gd name="T23" fmla="*/ 89 h 92"/>
                  <a:gd name="T24" fmla="*/ 15 w 46"/>
                  <a:gd name="T25" fmla="*/ 84 h 92"/>
                  <a:gd name="T26" fmla="*/ 22 w 46"/>
                  <a:gd name="T27" fmla="*/ 71 h 92"/>
                  <a:gd name="T28" fmla="*/ 23 w 46"/>
                  <a:gd name="T29" fmla="*/ 65 h 92"/>
                  <a:gd name="T30" fmla="*/ 29 w 46"/>
                  <a:gd name="T31" fmla="*/ 47 h 92"/>
                  <a:gd name="T32" fmla="*/ 29 w 46"/>
                  <a:gd name="T33" fmla="*/ 45 h 92"/>
                  <a:gd name="T34" fmla="*/ 33 w 46"/>
                  <a:gd name="T35" fmla="*/ 32 h 92"/>
                  <a:gd name="T36" fmla="*/ 38 w 46"/>
                  <a:gd name="T37" fmla="*/ 30 h 92"/>
                  <a:gd name="T38" fmla="*/ 38 w 46"/>
                  <a:gd name="T39" fmla="*/ 23 h 92"/>
                  <a:gd name="T40" fmla="*/ 40 w 46"/>
                  <a:gd name="T41" fmla="*/ 17 h 92"/>
                  <a:gd name="T42" fmla="*/ 41 w 46"/>
                  <a:gd name="T43" fmla="*/ 15 h 92"/>
                  <a:gd name="T44" fmla="*/ 43 w 46"/>
                  <a:gd name="T45" fmla="*/ 8 h 92"/>
                  <a:gd name="T46" fmla="*/ 39 w 46"/>
                  <a:gd name="T47" fmla="*/ 3 h 92"/>
                  <a:gd name="T48" fmla="*/ 29 w 46"/>
                  <a:gd name="T49" fmla="*/ 1 h 92"/>
                  <a:gd name="T50" fmla="*/ 25 w 46"/>
                  <a:gd name="T51" fmla="*/ 11 h 92"/>
                  <a:gd name="T52" fmla="*/ 42 w 46"/>
                  <a:gd name="T53" fmla="*/ 7 h 92"/>
                  <a:gd name="T54" fmla="*/ 35 w 46"/>
                  <a:gd name="T55" fmla="*/ 25 h 92"/>
                  <a:gd name="T56" fmla="*/ 37 w 46"/>
                  <a:gd name="T57" fmla="*/ 23 h 92"/>
                  <a:gd name="T58" fmla="*/ 34 w 46"/>
                  <a:gd name="T59" fmla="*/ 32 h 92"/>
                  <a:gd name="T60" fmla="*/ 35 w 46"/>
                  <a:gd name="T61" fmla="*/ 29 h 92"/>
                  <a:gd name="T62" fmla="*/ 34 w 46"/>
                  <a:gd name="T63" fmla="*/ 26 h 92"/>
                  <a:gd name="T64" fmla="*/ 31 w 46"/>
                  <a:gd name="T65" fmla="*/ 27 h 92"/>
                  <a:gd name="T66" fmla="*/ 33 w 46"/>
                  <a:gd name="T67" fmla="*/ 25 h 92"/>
                  <a:gd name="T68" fmla="*/ 32 w 46"/>
                  <a:gd name="T69" fmla="*/ 6 h 92"/>
                  <a:gd name="T70" fmla="*/ 31 w 46"/>
                  <a:gd name="T71" fmla="*/ 18 h 92"/>
                  <a:gd name="T72" fmla="*/ 19 w 46"/>
                  <a:gd name="T73" fmla="*/ 28 h 92"/>
                  <a:gd name="T74" fmla="*/ 15 w 46"/>
                  <a:gd name="T75" fmla="*/ 65 h 92"/>
                  <a:gd name="T76" fmla="*/ 14 w 46"/>
                  <a:gd name="T77" fmla="*/ 72 h 92"/>
                  <a:gd name="T78" fmla="*/ 14 w 46"/>
                  <a:gd name="T79" fmla="*/ 61 h 92"/>
                  <a:gd name="T80" fmla="*/ 12 w 46"/>
                  <a:gd name="T81" fmla="*/ 70 h 92"/>
                  <a:gd name="T82" fmla="*/ 9 w 46"/>
                  <a:gd name="T83" fmla="*/ 77 h 92"/>
                  <a:gd name="T84" fmla="*/ 17 w 46"/>
                  <a:gd name="T85" fmla="*/ 78 h 92"/>
                  <a:gd name="T86" fmla="*/ 19 w 46"/>
                  <a:gd name="T87" fmla="*/ 75 h 92"/>
                  <a:gd name="T88" fmla="*/ 22 w 46"/>
                  <a:gd name="T89" fmla="*/ 50 h 92"/>
                  <a:gd name="T90" fmla="*/ 25 w 46"/>
                  <a:gd name="T91" fmla="*/ 52 h 92"/>
                  <a:gd name="T92" fmla="*/ 23 w 46"/>
                  <a:gd name="T93" fmla="*/ 45 h 92"/>
                  <a:gd name="T94" fmla="*/ 27 w 46"/>
                  <a:gd name="T9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 h="92">
                    <a:moveTo>
                      <a:pt x="25" y="11"/>
                    </a:moveTo>
                    <a:cubicBezTo>
                      <a:pt x="25" y="11"/>
                      <a:pt x="25" y="10"/>
                      <a:pt x="25" y="10"/>
                    </a:cubicBezTo>
                    <a:cubicBezTo>
                      <a:pt x="27" y="10"/>
                      <a:pt x="27" y="11"/>
                      <a:pt x="27" y="11"/>
                    </a:cubicBezTo>
                    <a:cubicBezTo>
                      <a:pt x="27" y="12"/>
                      <a:pt x="26" y="12"/>
                      <a:pt x="25" y="12"/>
                    </a:cubicBezTo>
                    <a:cubicBezTo>
                      <a:pt x="25" y="13"/>
                      <a:pt x="24" y="14"/>
                      <a:pt x="24" y="15"/>
                    </a:cubicBezTo>
                    <a:cubicBezTo>
                      <a:pt x="24" y="15"/>
                      <a:pt x="24" y="16"/>
                      <a:pt x="22" y="17"/>
                    </a:cubicBezTo>
                    <a:cubicBezTo>
                      <a:pt x="22" y="19"/>
                      <a:pt x="22" y="20"/>
                      <a:pt x="22" y="21"/>
                    </a:cubicBezTo>
                    <a:cubicBezTo>
                      <a:pt x="21" y="22"/>
                      <a:pt x="21" y="22"/>
                      <a:pt x="20" y="23"/>
                    </a:cubicBezTo>
                    <a:cubicBezTo>
                      <a:pt x="21" y="24"/>
                      <a:pt x="22" y="25"/>
                      <a:pt x="23" y="25"/>
                    </a:cubicBezTo>
                    <a:cubicBezTo>
                      <a:pt x="21" y="27"/>
                      <a:pt x="20" y="25"/>
                      <a:pt x="18" y="25"/>
                    </a:cubicBezTo>
                    <a:cubicBezTo>
                      <a:pt x="17" y="25"/>
                      <a:pt x="17" y="26"/>
                      <a:pt x="17" y="26"/>
                    </a:cubicBezTo>
                    <a:cubicBezTo>
                      <a:pt x="17" y="27"/>
                      <a:pt x="17" y="28"/>
                      <a:pt x="17" y="29"/>
                    </a:cubicBezTo>
                    <a:cubicBezTo>
                      <a:pt x="18" y="30"/>
                      <a:pt x="18" y="31"/>
                      <a:pt x="17" y="33"/>
                    </a:cubicBezTo>
                    <a:cubicBezTo>
                      <a:pt x="17" y="34"/>
                      <a:pt x="16" y="35"/>
                      <a:pt x="15" y="36"/>
                    </a:cubicBezTo>
                    <a:cubicBezTo>
                      <a:pt x="16" y="36"/>
                      <a:pt x="16" y="36"/>
                      <a:pt x="18" y="35"/>
                    </a:cubicBezTo>
                    <a:cubicBezTo>
                      <a:pt x="18" y="36"/>
                      <a:pt x="18" y="36"/>
                      <a:pt x="18" y="36"/>
                    </a:cubicBezTo>
                    <a:cubicBezTo>
                      <a:pt x="17" y="38"/>
                      <a:pt x="16" y="39"/>
                      <a:pt x="15" y="40"/>
                    </a:cubicBezTo>
                    <a:cubicBezTo>
                      <a:pt x="16" y="41"/>
                      <a:pt x="16" y="42"/>
                      <a:pt x="16" y="43"/>
                    </a:cubicBezTo>
                    <a:cubicBezTo>
                      <a:pt x="15" y="43"/>
                      <a:pt x="15" y="43"/>
                      <a:pt x="14" y="43"/>
                    </a:cubicBezTo>
                    <a:cubicBezTo>
                      <a:pt x="14" y="43"/>
                      <a:pt x="14" y="43"/>
                      <a:pt x="14" y="44"/>
                    </a:cubicBezTo>
                    <a:cubicBezTo>
                      <a:pt x="12" y="45"/>
                      <a:pt x="11" y="46"/>
                      <a:pt x="11" y="47"/>
                    </a:cubicBezTo>
                    <a:cubicBezTo>
                      <a:pt x="12" y="49"/>
                      <a:pt x="12" y="50"/>
                      <a:pt x="13" y="51"/>
                    </a:cubicBezTo>
                    <a:cubicBezTo>
                      <a:pt x="11" y="52"/>
                      <a:pt x="10" y="53"/>
                      <a:pt x="9" y="55"/>
                    </a:cubicBezTo>
                    <a:cubicBezTo>
                      <a:pt x="9" y="56"/>
                      <a:pt x="9" y="58"/>
                      <a:pt x="9" y="60"/>
                    </a:cubicBezTo>
                    <a:cubicBezTo>
                      <a:pt x="8" y="62"/>
                      <a:pt x="8" y="63"/>
                      <a:pt x="8" y="64"/>
                    </a:cubicBezTo>
                    <a:cubicBezTo>
                      <a:pt x="7" y="65"/>
                      <a:pt x="7" y="66"/>
                      <a:pt x="6" y="67"/>
                    </a:cubicBezTo>
                    <a:cubicBezTo>
                      <a:pt x="7" y="69"/>
                      <a:pt x="6" y="72"/>
                      <a:pt x="6" y="74"/>
                    </a:cubicBezTo>
                    <a:cubicBezTo>
                      <a:pt x="5" y="75"/>
                      <a:pt x="4" y="76"/>
                      <a:pt x="3" y="76"/>
                    </a:cubicBezTo>
                    <a:cubicBezTo>
                      <a:pt x="3" y="77"/>
                      <a:pt x="2" y="78"/>
                      <a:pt x="2" y="79"/>
                    </a:cubicBezTo>
                    <a:cubicBezTo>
                      <a:pt x="2" y="79"/>
                      <a:pt x="3" y="80"/>
                      <a:pt x="3" y="80"/>
                    </a:cubicBezTo>
                    <a:cubicBezTo>
                      <a:pt x="0" y="82"/>
                      <a:pt x="5" y="82"/>
                      <a:pt x="4" y="85"/>
                    </a:cubicBezTo>
                    <a:cubicBezTo>
                      <a:pt x="8" y="87"/>
                      <a:pt x="12" y="88"/>
                      <a:pt x="14" y="90"/>
                    </a:cubicBezTo>
                    <a:cubicBezTo>
                      <a:pt x="14" y="91"/>
                      <a:pt x="13" y="92"/>
                      <a:pt x="14" y="92"/>
                    </a:cubicBezTo>
                    <a:cubicBezTo>
                      <a:pt x="15" y="91"/>
                      <a:pt x="16" y="91"/>
                      <a:pt x="16" y="91"/>
                    </a:cubicBezTo>
                    <a:cubicBezTo>
                      <a:pt x="16" y="90"/>
                      <a:pt x="16" y="90"/>
                      <a:pt x="16" y="89"/>
                    </a:cubicBezTo>
                    <a:cubicBezTo>
                      <a:pt x="16" y="89"/>
                      <a:pt x="16" y="89"/>
                      <a:pt x="15" y="89"/>
                    </a:cubicBezTo>
                    <a:cubicBezTo>
                      <a:pt x="16" y="89"/>
                      <a:pt x="16" y="88"/>
                      <a:pt x="15" y="88"/>
                    </a:cubicBezTo>
                    <a:cubicBezTo>
                      <a:pt x="15" y="88"/>
                      <a:pt x="16" y="88"/>
                      <a:pt x="16" y="88"/>
                    </a:cubicBezTo>
                    <a:cubicBezTo>
                      <a:pt x="16" y="87"/>
                      <a:pt x="16" y="86"/>
                      <a:pt x="15" y="84"/>
                    </a:cubicBezTo>
                    <a:cubicBezTo>
                      <a:pt x="18" y="82"/>
                      <a:pt x="20" y="81"/>
                      <a:pt x="21" y="80"/>
                    </a:cubicBezTo>
                    <a:cubicBezTo>
                      <a:pt x="20" y="77"/>
                      <a:pt x="20" y="75"/>
                      <a:pt x="20" y="73"/>
                    </a:cubicBezTo>
                    <a:cubicBezTo>
                      <a:pt x="21" y="72"/>
                      <a:pt x="21" y="72"/>
                      <a:pt x="22" y="71"/>
                    </a:cubicBezTo>
                    <a:cubicBezTo>
                      <a:pt x="22" y="70"/>
                      <a:pt x="22" y="69"/>
                      <a:pt x="22" y="68"/>
                    </a:cubicBezTo>
                    <a:cubicBezTo>
                      <a:pt x="22" y="67"/>
                      <a:pt x="22" y="67"/>
                      <a:pt x="22" y="66"/>
                    </a:cubicBezTo>
                    <a:cubicBezTo>
                      <a:pt x="22" y="66"/>
                      <a:pt x="22" y="65"/>
                      <a:pt x="23" y="65"/>
                    </a:cubicBezTo>
                    <a:cubicBezTo>
                      <a:pt x="24" y="60"/>
                      <a:pt x="27" y="55"/>
                      <a:pt x="30" y="51"/>
                    </a:cubicBezTo>
                    <a:cubicBezTo>
                      <a:pt x="28" y="50"/>
                      <a:pt x="28" y="49"/>
                      <a:pt x="28" y="48"/>
                    </a:cubicBezTo>
                    <a:cubicBezTo>
                      <a:pt x="28" y="48"/>
                      <a:pt x="28" y="48"/>
                      <a:pt x="29" y="47"/>
                    </a:cubicBezTo>
                    <a:cubicBezTo>
                      <a:pt x="29" y="47"/>
                      <a:pt x="29" y="47"/>
                      <a:pt x="29" y="47"/>
                    </a:cubicBezTo>
                    <a:cubicBezTo>
                      <a:pt x="29" y="47"/>
                      <a:pt x="29" y="47"/>
                      <a:pt x="29" y="47"/>
                    </a:cubicBezTo>
                    <a:cubicBezTo>
                      <a:pt x="29" y="47"/>
                      <a:pt x="29" y="46"/>
                      <a:pt x="29" y="45"/>
                    </a:cubicBezTo>
                    <a:cubicBezTo>
                      <a:pt x="30" y="44"/>
                      <a:pt x="31" y="43"/>
                      <a:pt x="31" y="43"/>
                    </a:cubicBezTo>
                    <a:cubicBezTo>
                      <a:pt x="30" y="42"/>
                      <a:pt x="30" y="42"/>
                      <a:pt x="30" y="41"/>
                    </a:cubicBezTo>
                    <a:cubicBezTo>
                      <a:pt x="33" y="32"/>
                      <a:pt x="33" y="32"/>
                      <a:pt x="33" y="32"/>
                    </a:cubicBezTo>
                    <a:cubicBezTo>
                      <a:pt x="35" y="32"/>
                      <a:pt x="36" y="31"/>
                      <a:pt x="37" y="30"/>
                    </a:cubicBezTo>
                    <a:cubicBezTo>
                      <a:pt x="38" y="31"/>
                      <a:pt x="38" y="31"/>
                      <a:pt x="38" y="31"/>
                    </a:cubicBezTo>
                    <a:cubicBezTo>
                      <a:pt x="38" y="30"/>
                      <a:pt x="38" y="30"/>
                      <a:pt x="38" y="30"/>
                    </a:cubicBezTo>
                    <a:cubicBezTo>
                      <a:pt x="37" y="30"/>
                      <a:pt x="37" y="30"/>
                      <a:pt x="36" y="29"/>
                    </a:cubicBezTo>
                    <a:cubicBezTo>
                      <a:pt x="36" y="28"/>
                      <a:pt x="37" y="29"/>
                      <a:pt x="38" y="29"/>
                    </a:cubicBezTo>
                    <a:cubicBezTo>
                      <a:pt x="37" y="26"/>
                      <a:pt x="37" y="24"/>
                      <a:pt x="38" y="23"/>
                    </a:cubicBezTo>
                    <a:cubicBezTo>
                      <a:pt x="35" y="22"/>
                      <a:pt x="34" y="21"/>
                      <a:pt x="33" y="20"/>
                    </a:cubicBezTo>
                    <a:cubicBezTo>
                      <a:pt x="36" y="21"/>
                      <a:pt x="38" y="21"/>
                      <a:pt x="40" y="21"/>
                    </a:cubicBezTo>
                    <a:cubicBezTo>
                      <a:pt x="39" y="19"/>
                      <a:pt x="39" y="18"/>
                      <a:pt x="40" y="17"/>
                    </a:cubicBezTo>
                    <a:cubicBezTo>
                      <a:pt x="40" y="17"/>
                      <a:pt x="40" y="16"/>
                      <a:pt x="41" y="15"/>
                    </a:cubicBezTo>
                    <a:cubicBezTo>
                      <a:pt x="41" y="15"/>
                      <a:pt x="41" y="15"/>
                      <a:pt x="41" y="15"/>
                    </a:cubicBezTo>
                    <a:cubicBezTo>
                      <a:pt x="41" y="15"/>
                      <a:pt x="41" y="15"/>
                      <a:pt x="41" y="15"/>
                    </a:cubicBezTo>
                    <a:cubicBezTo>
                      <a:pt x="41" y="15"/>
                      <a:pt x="41" y="15"/>
                      <a:pt x="41" y="15"/>
                    </a:cubicBezTo>
                    <a:cubicBezTo>
                      <a:pt x="42" y="14"/>
                      <a:pt x="43" y="13"/>
                      <a:pt x="43" y="12"/>
                    </a:cubicBezTo>
                    <a:cubicBezTo>
                      <a:pt x="44" y="10"/>
                      <a:pt x="44" y="9"/>
                      <a:pt x="43" y="8"/>
                    </a:cubicBezTo>
                    <a:cubicBezTo>
                      <a:pt x="45" y="7"/>
                      <a:pt x="46" y="6"/>
                      <a:pt x="46" y="6"/>
                    </a:cubicBezTo>
                    <a:cubicBezTo>
                      <a:pt x="44" y="6"/>
                      <a:pt x="44" y="6"/>
                      <a:pt x="44" y="6"/>
                    </a:cubicBezTo>
                    <a:cubicBezTo>
                      <a:pt x="43" y="5"/>
                      <a:pt x="41" y="4"/>
                      <a:pt x="39" y="3"/>
                    </a:cubicBezTo>
                    <a:cubicBezTo>
                      <a:pt x="39" y="4"/>
                      <a:pt x="38" y="4"/>
                      <a:pt x="38" y="4"/>
                    </a:cubicBezTo>
                    <a:cubicBezTo>
                      <a:pt x="38" y="3"/>
                      <a:pt x="37" y="1"/>
                      <a:pt x="35" y="1"/>
                    </a:cubicBezTo>
                    <a:cubicBezTo>
                      <a:pt x="32" y="0"/>
                      <a:pt x="30" y="0"/>
                      <a:pt x="29" y="1"/>
                    </a:cubicBezTo>
                    <a:cubicBezTo>
                      <a:pt x="28" y="1"/>
                      <a:pt x="26" y="3"/>
                      <a:pt x="24" y="5"/>
                    </a:cubicBezTo>
                    <a:cubicBezTo>
                      <a:pt x="25" y="6"/>
                      <a:pt x="25" y="7"/>
                      <a:pt x="25" y="10"/>
                    </a:cubicBezTo>
                    <a:cubicBezTo>
                      <a:pt x="25" y="10"/>
                      <a:pt x="25" y="11"/>
                      <a:pt x="25" y="11"/>
                    </a:cubicBezTo>
                    <a:moveTo>
                      <a:pt x="39" y="5"/>
                    </a:moveTo>
                    <a:cubicBezTo>
                      <a:pt x="42" y="5"/>
                      <a:pt x="42" y="5"/>
                      <a:pt x="42" y="5"/>
                    </a:cubicBezTo>
                    <a:cubicBezTo>
                      <a:pt x="42" y="7"/>
                      <a:pt x="42" y="7"/>
                      <a:pt x="42" y="7"/>
                    </a:cubicBezTo>
                    <a:cubicBezTo>
                      <a:pt x="39" y="6"/>
                      <a:pt x="39" y="6"/>
                      <a:pt x="39" y="6"/>
                    </a:cubicBezTo>
                    <a:lnTo>
                      <a:pt x="39" y="5"/>
                    </a:lnTo>
                    <a:close/>
                    <a:moveTo>
                      <a:pt x="35" y="25"/>
                    </a:moveTo>
                    <a:cubicBezTo>
                      <a:pt x="36" y="25"/>
                      <a:pt x="36" y="25"/>
                      <a:pt x="37" y="25"/>
                    </a:cubicBezTo>
                    <a:cubicBezTo>
                      <a:pt x="37" y="26"/>
                      <a:pt x="36" y="25"/>
                      <a:pt x="35" y="25"/>
                    </a:cubicBezTo>
                    <a:moveTo>
                      <a:pt x="37" y="23"/>
                    </a:moveTo>
                    <a:cubicBezTo>
                      <a:pt x="36" y="23"/>
                      <a:pt x="36" y="23"/>
                      <a:pt x="36" y="23"/>
                    </a:cubicBezTo>
                    <a:cubicBezTo>
                      <a:pt x="35" y="23"/>
                      <a:pt x="36" y="22"/>
                      <a:pt x="37" y="23"/>
                    </a:cubicBezTo>
                    <a:moveTo>
                      <a:pt x="34" y="32"/>
                    </a:moveTo>
                    <a:cubicBezTo>
                      <a:pt x="33" y="31"/>
                      <a:pt x="33" y="31"/>
                      <a:pt x="33" y="31"/>
                    </a:cubicBezTo>
                    <a:cubicBezTo>
                      <a:pt x="34" y="29"/>
                      <a:pt x="34" y="29"/>
                      <a:pt x="34" y="29"/>
                    </a:cubicBezTo>
                    <a:cubicBezTo>
                      <a:pt x="35" y="29"/>
                      <a:pt x="35" y="29"/>
                      <a:pt x="35" y="29"/>
                    </a:cubicBezTo>
                    <a:lnTo>
                      <a:pt x="34" y="32"/>
                    </a:lnTo>
                    <a:close/>
                    <a:moveTo>
                      <a:pt x="33" y="25"/>
                    </a:moveTo>
                    <a:cubicBezTo>
                      <a:pt x="34" y="26"/>
                      <a:pt x="34" y="26"/>
                      <a:pt x="34" y="26"/>
                    </a:cubicBezTo>
                    <a:cubicBezTo>
                      <a:pt x="33" y="27"/>
                      <a:pt x="33" y="27"/>
                      <a:pt x="33" y="27"/>
                    </a:cubicBezTo>
                    <a:cubicBezTo>
                      <a:pt x="34" y="27"/>
                      <a:pt x="34" y="28"/>
                      <a:pt x="34" y="29"/>
                    </a:cubicBezTo>
                    <a:cubicBezTo>
                      <a:pt x="32" y="28"/>
                      <a:pt x="30" y="29"/>
                      <a:pt x="31" y="27"/>
                    </a:cubicBezTo>
                    <a:cubicBezTo>
                      <a:pt x="31" y="27"/>
                      <a:pt x="31" y="27"/>
                      <a:pt x="31" y="27"/>
                    </a:cubicBezTo>
                    <a:cubicBezTo>
                      <a:pt x="31" y="27"/>
                      <a:pt x="31" y="27"/>
                      <a:pt x="31" y="27"/>
                    </a:cubicBezTo>
                    <a:lnTo>
                      <a:pt x="33" y="25"/>
                    </a:lnTo>
                    <a:close/>
                    <a:moveTo>
                      <a:pt x="32" y="6"/>
                    </a:moveTo>
                    <a:cubicBezTo>
                      <a:pt x="32" y="7"/>
                      <a:pt x="32" y="7"/>
                      <a:pt x="31" y="7"/>
                    </a:cubicBezTo>
                    <a:cubicBezTo>
                      <a:pt x="31" y="6"/>
                      <a:pt x="32" y="6"/>
                      <a:pt x="32" y="6"/>
                    </a:cubicBezTo>
                    <a:moveTo>
                      <a:pt x="31" y="18"/>
                    </a:moveTo>
                    <a:cubicBezTo>
                      <a:pt x="32" y="18"/>
                      <a:pt x="31" y="19"/>
                      <a:pt x="30" y="18"/>
                    </a:cubicBezTo>
                    <a:cubicBezTo>
                      <a:pt x="31" y="18"/>
                      <a:pt x="31" y="18"/>
                      <a:pt x="31" y="18"/>
                    </a:cubicBezTo>
                    <a:moveTo>
                      <a:pt x="19" y="28"/>
                    </a:moveTo>
                    <a:cubicBezTo>
                      <a:pt x="21" y="28"/>
                      <a:pt x="21" y="29"/>
                      <a:pt x="23" y="30"/>
                    </a:cubicBezTo>
                    <a:cubicBezTo>
                      <a:pt x="22" y="32"/>
                      <a:pt x="18" y="30"/>
                      <a:pt x="19" y="28"/>
                    </a:cubicBezTo>
                    <a:moveTo>
                      <a:pt x="15" y="65"/>
                    </a:moveTo>
                    <a:cubicBezTo>
                      <a:pt x="14" y="66"/>
                      <a:pt x="14" y="65"/>
                      <a:pt x="13" y="65"/>
                    </a:cubicBezTo>
                    <a:cubicBezTo>
                      <a:pt x="14" y="65"/>
                      <a:pt x="15" y="65"/>
                      <a:pt x="15" y="65"/>
                    </a:cubicBezTo>
                    <a:moveTo>
                      <a:pt x="14" y="72"/>
                    </a:moveTo>
                    <a:cubicBezTo>
                      <a:pt x="13" y="72"/>
                      <a:pt x="13" y="72"/>
                      <a:pt x="12" y="72"/>
                    </a:cubicBezTo>
                    <a:cubicBezTo>
                      <a:pt x="12" y="71"/>
                      <a:pt x="13" y="72"/>
                      <a:pt x="14" y="72"/>
                    </a:cubicBezTo>
                    <a:moveTo>
                      <a:pt x="14" y="61"/>
                    </a:moveTo>
                    <a:cubicBezTo>
                      <a:pt x="13" y="61"/>
                      <a:pt x="13" y="61"/>
                      <a:pt x="12" y="61"/>
                    </a:cubicBezTo>
                    <a:cubicBezTo>
                      <a:pt x="12" y="61"/>
                      <a:pt x="13" y="61"/>
                      <a:pt x="14" y="61"/>
                    </a:cubicBezTo>
                    <a:moveTo>
                      <a:pt x="12" y="70"/>
                    </a:moveTo>
                    <a:cubicBezTo>
                      <a:pt x="12" y="71"/>
                      <a:pt x="10" y="71"/>
                      <a:pt x="10" y="70"/>
                    </a:cubicBezTo>
                    <a:cubicBezTo>
                      <a:pt x="10" y="69"/>
                      <a:pt x="11" y="69"/>
                      <a:pt x="12" y="70"/>
                    </a:cubicBezTo>
                    <a:moveTo>
                      <a:pt x="16" y="80"/>
                    </a:moveTo>
                    <a:cubicBezTo>
                      <a:pt x="13" y="79"/>
                      <a:pt x="9" y="76"/>
                      <a:pt x="7" y="78"/>
                    </a:cubicBezTo>
                    <a:cubicBezTo>
                      <a:pt x="6" y="77"/>
                      <a:pt x="8" y="77"/>
                      <a:pt x="9" y="77"/>
                    </a:cubicBezTo>
                    <a:cubicBezTo>
                      <a:pt x="9" y="76"/>
                      <a:pt x="6" y="76"/>
                      <a:pt x="6" y="75"/>
                    </a:cubicBezTo>
                    <a:cubicBezTo>
                      <a:pt x="9" y="75"/>
                      <a:pt x="11" y="73"/>
                      <a:pt x="15" y="74"/>
                    </a:cubicBezTo>
                    <a:cubicBezTo>
                      <a:pt x="16" y="75"/>
                      <a:pt x="15" y="77"/>
                      <a:pt x="17" y="78"/>
                    </a:cubicBezTo>
                    <a:cubicBezTo>
                      <a:pt x="17" y="79"/>
                      <a:pt x="16" y="79"/>
                      <a:pt x="16" y="80"/>
                    </a:cubicBezTo>
                    <a:moveTo>
                      <a:pt x="18" y="75"/>
                    </a:moveTo>
                    <a:cubicBezTo>
                      <a:pt x="18" y="74"/>
                      <a:pt x="18" y="75"/>
                      <a:pt x="19" y="75"/>
                    </a:cubicBezTo>
                    <a:cubicBezTo>
                      <a:pt x="19" y="75"/>
                      <a:pt x="18" y="75"/>
                      <a:pt x="18" y="75"/>
                    </a:cubicBezTo>
                    <a:moveTo>
                      <a:pt x="20" y="50"/>
                    </a:moveTo>
                    <a:cubicBezTo>
                      <a:pt x="20" y="49"/>
                      <a:pt x="21" y="49"/>
                      <a:pt x="22" y="50"/>
                    </a:cubicBezTo>
                    <a:cubicBezTo>
                      <a:pt x="21" y="50"/>
                      <a:pt x="21" y="50"/>
                      <a:pt x="20" y="50"/>
                    </a:cubicBezTo>
                    <a:moveTo>
                      <a:pt x="23" y="51"/>
                    </a:moveTo>
                    <a:cubicBezTo>
                      <a:pt x="25" y="51"/>
                      <a:pt x="25" y="52"/>
                      <a:pt x="25" y="52"/>
                    </a:cubicBezTo>
                    <a:cubicBezTo>
                      <a:pt x="25" y="53"/>
                      <a:pt x="22" y="52"/>
                      <a:pt x="23" y="51"/>
                    </a:cubicBezTo>
                    <a:moveTo>
                      <a:pt x="29" y="43"/>
                    </a:moveTo>
                    <a:cubicBezTo>
                      <a:pt x="29" y="48"/>
                      <a:pt x="24" y="43"/>
                      <a:pt x="23" y="45"/>
                    </a:cubicBezTo>
                    <a:cubicBezTo>
                      <a:pt x="22" y="44"/>
                      <a:pt x="20" y="43"/>
                      <a:pt x="19" y="42"/>
                    </a:cubicBezTo>
                    <a:cubicBezTo>
                      <a:pt x="20" y="41"/>
                      <a:pt x="24" y="43"/>
                      <a:pt x="24" y="44"/>
                    </a:cubicBezTo>
                    <a:cubicBezTo>
                      <a:pt x="26" y="45"/>
                      <a:pt x="26" y="43"/>
                      <a:pt x="27" y="42"/>
                    </a:cubicBezTo>
                    <a:cubicBezTo>
                      <a:pt x="28" y="42"/>
                      <a:pt x="29" y="43"/>
                      <a:pt x="29"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78"/>
              <p:cNvSpPr>
                <a:spLocks/>
              </p:cNvSpPr>
              <p:nvPr/>
            </p:nvSpPr>
            <p:spPr bwMode="auto">
              <a:xfrm>
                <a:off x="4307" y="695"/>
                <a:ext cx="5" cy="7"/>
              </a:xfrm>
              <a:custGeom>
                <a:avLst/>
                <a:gdLst>
                  <a:gd name="T0" fmla="*/ 5 w 5"/>
                  <a:gd name="T1" fmla="*/ 7 h 7"/>
                  <a:gd name="T2" fmla="*/ 3 w 5"/>
                  <a:gd name="T3" fmla="*/ 0 h 7"/>
                  <a:gd name="T4" fmla="*/ 0 w 5"/>
                  <a:gd name="T5" fmla="*/ 0 h 7"/>
                  <a:gd name="T6" fmla="*/ 3 w 5"/>
                  <a:gd name="T7" fmla="*/ 5 h 7"/>
                  <a:gd name="T8" fmla="*/ 5 w 5"/>
                  <a:gd name="T9" fmla="*/ 7 h 7"/>
                </a:gdLst>
                <a:ahLst/>
                <a:cxnLst>
                  <a:cxn ang="0">
                    <a:pos x="T0" y="T1"/>
                  </a:cxn>
                  <a:cxn ang="0">
                    <a:pos x="T2" y="T3"/>
                  </a:cxn>
                  <a:cxn ang="0">
                    <a:pos x="T4" y="T5"/>
                  </a:cxn>
                  <a:cxn ang="0">
                    <a:pos x="T6" y="T7"/>
                  </a:cxn>
                  <a:cxn ang="0">
                    <a:pos x="T8" y="T9"/>
                  </a:cxn>
                </a:cxnLst>
                <a:rect l="0" t="0" r="r" b="b"/>
                <a:pathLst>
                  <a:path w="5" h="7">
                    <a:moveTo>
                      <a:pt x="5" y="7"/>
                    </a:moveTo>
                    <a:lnTo>
                      <a:pt x="3" y="0"/>
                    </a:lnTo>
                    <a:lnTo>
                      <a:pt x="0" y="0"/>
                    </a:lnTo>
                    <a:lnTo>
                      <a:pt x="3" y="5"/>
                    </a:lnTo>
                    <a:lnTo>
                      <a:pt x="5"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79"/>
              <p:cNvSpPr>
                <a:spLocks/>
              </p:cNvSpPr>
              <p:nvPr/>
            </p:nvSpPr>
            <p:spPr bwMode="auto">
              <a:xfrm>
                <a:off x="4291" y="769"/>
                <a:ext cx="5" cy="2"/>
              </a:xfrm>
              <a:custGeom>
                <a:avLst/>
                <a:gdLst>
                  <a:gd name="T0" fmla="*/ 5 w 5"/>
                  <a:gd name="T1" fmla="*/ 0 h 2"/>
                  <a:gd name="T2" fmla="*/ 0 w 5"/>
                  <a:gd name="T3" fmla="*/ 0 h 2"/>
                  <a:gd name="T4" fmla="*/ 0 w 5"/>
                  <a:gd name="T5" fmla="*/ 2 h 2"/>
                  <a:gd name="T6" fmla="*/ 2 w 5"/>
                  <a:gd name="T7" fmla="*/ 2 h 2"/>
                  <a:gd name="T8" fmla="*/ 5 w 5"/>
                  <a:gd name="T9" fmla="*/ 0 h 2"/>
                </a:gdLst>
                <a:ahLst/>
                <a:cxnLst>
                  <a:cxn ang="0">
                    <a:pos x="T0" y="T1"/>
                  </a:cxn>
                  <a:cxn ang="0">
                    <a:pos x="T2" y="T3"/>
                  </a:cxn>
                  <a:cxn ang="0">
                    <a:pos x="T4" y="T5"/>
                  </a:cxn>
                  <a:cxn ang="0">
                    <a:pos x="T6" y="T7"/>
                  </a:cxn>
                  <a:cxn ang="0">
                    <a:pos x="T8" y="T9"/>
                  </a:cxn>
                </a:cxnLst>
                <a:rect l="0" t="0" r="r" b="b"/>
                <a:pathLst>
                  <a:path w="5" h="2">
                    <a:moveTo>
                      <a:pt x="5" y="0"/>
                    </a:moveTo>
                    <a:lnTo>
                      <a:pt x="0" y="0"/>
                    </a:lnTo>
                    <a:lnTo>
                      <a:pt x="0" y="2"/>
                    </a:lnTo>
                    <a:lnTo>
                      <a:pt x="2" y="2"/>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0"/>
              <p:cNvSpPr>
                <a:spLocks/>
              </p:cNvSpPr>
              <p:nvPr/>
            </p:nvSpPr>
            <p:spPr bwMode="auto">
              <a:xfrm>
                <a:off x="4097" y="664"/>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1" y="0"/>
                      <a:pt x="0" y="0"/>
                      <a:pt x="0" y="0"/>
                    </a:cubicBezTo>
                    <a:cubicBezTo>
                      <a:pt x="1" y="0"/>
                      <a:pt x="1"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81"/>
              <p:cNvSpPr>
                <a:spLocks/>
              </p:cNvSpPr>
              <p:nvPr/>
            </p:nvSpPr>
            <p:spPr bwMode="auto">
              <a:xfrm>
                <a:off x="4094" y="662"/>
                <a:ext cx="3" cy="5"/>
              </a:xfrm>
              <a:custGeom>
                <a:avLst/>
                <a:gdLst>
                  <a:gd name="T0" fmla="*/ 0 w 1"/>
                  <a:gd name="T1" fmla="*/ 1 h 2"/>
                  <a:gd name="T2" fmla="*/ 0 w 1"/>
                  <a:gd name="T3" fmla="*/ 2 h 2"/>
                  <a:gd name="T4" fmla="*/ 0 w 1"/>
                  <a:gd name="T5" fmla="*/ 1 h 2"/>
                </a:gdLst>
                <a:ahLst/>
                <a:cxnLst>
                  <a:cxn ang="0">
                    <a:pos x="T0" y="T1"/>
                  </a:cxn>
                  <a:cxn ang="0">
                    <a:pos x="T2" y="T3"/>
                  </a:cxn>
                  <a:cxn ang="0">
                    <a:pos x="T4" y="T5"/>
                  </a:cxn>
                </a:cxnLst>
                <a:rect l="0" t="0" r="r" b="b"/>
                <a:pathLst>
                  <a:path w="1" h="2">
                    <a:moveTo>
                      <a:pt x="0" y="1"/>
                    </a:moveTo>
                    <a:cubicBezTo>
                      <a:pt x="0" y="2"/>
                      <a:pt x="0" y="2"/>
                      <a:pt x="0" y="2"/>
                    </a:cubicBezTo>
                    <a:cubicBezTo>
                      <a:pt x="1" y="2"/>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82"/>
              <p:cNvSpPr>
                <a:spLocks/>
              </p:cNvSpPr>
              <p:nvPr/>
            </p:nvSpPr>
            <p:spPr bwMode="auto">
              <a:xfrm>
                <a:off x="4035" y="939"/>
                <a:ext cx="5" cy="5"/>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1"/>
                      <a:pt x="0" y="1"/>
                      <a:pt x="0" y="1"/>
                    </a:cubicBezTo>
                    <a:cubicBezTo>
                      <a:pt x="2" y="2"/>
                      <a:pt x="2" y="2"/>
                      <a:pt x="2" y="2"/>
                    </a:cubicBezTo>
                    <a:cubicBezTo>
                      <a:pt x="2" y="1"/>
                      <a:pt x="2" y="1"/>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3"/>
              <p:cNvSpPr>
                <a:spLocks/>
              </p:cNvSpPr>
              <p:nvPr/>
            </p:nvSpPr>
            <p:spPr bwMode="auto">
              <a:xfrm>
                <a:off x="4142" y="960"/>
                <a:ext cx="5" cy="5"/>
              </a:xfrm>
              <a:custGeom>
                <a:avLst/>
                <a:gdLst>
                  <a:gd name="T0" fmla="*/ 1 w 2"/>
                  <a:gd name="T1" fmla="*/ 2 h 2"/>
                  <a:gd name="T2" fmla="*/ 2 w 2"/>
                  <a:gd name="T3" fmla="*/ 2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2"/>
                      <a:pt x="1" y="1"/>
                      <a:pt x="2" y="2"/>
                    </a:cubicBezTo>
                    <a:cubicBezTo>
                      <a:pt x="2" y="1"/>
                      <a:pt x="2" y="0"/>
                      <a:pt x="1" y="0"/>
                    </a:cubicBezTo>
                    <a:cubicBezTo>
                      <a:pt x="1" y="1"/>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4"/>
              <p:cNvSpPr>
                <a:spLocks/>
              </p:cNvSpPr>
              <p:nvPr/>
            </p:nvSpPr>
            <p:spPr bwMode="auto">
              <a:xfrm>
                <a:off x="4125" y="953"/>
                <a:ext cx="10" cy="7"/>
              </a:xfrm>
              <a:custGeom>
                <a:avLst/>
                <a:gdLst>
                  <a:gd name="T0" fmla="*/ 2 w 4"/>
                  <a:gd name="T1" fmla="*/ 0 h 3"/>
                  <a:gd name="T2" fmla="*/ 2 w 4"/>
                  <a:gd name="T3" fmla="*/ 1 h 3"/>
                  <a:gd name="T4" fmla="*/ 0 w 4"/>
                  <a:gd name="T5" fmla="*/ 1 h 3"/>
                  <a:gd name="T6" fmla="*/ 1 w 4"/>
                  <a:gd name="T7" fmla="*/ 2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1"/>
                      <a:pt x="2" y="1"/>
                      <a:pt x="2" y="1"/>
                    </a:cubicBezTo>
                    <a:cubicBezTo>
                      <a:pt x="1" y="1"/>
                      <a:pt x="1" y="1"/>
                      <a:pt x="0" y="1"/>
                    </a:cubicBezTo>
                    <a:cubicBezTo>
                      <a:pt x="1" y="2"/>
                      <a:pt x="1" y="2"/>
                      <a:pt x="1" y="2"/>
                    </a:cubicBezTo>
                    <a:cubicBezTo>
                      <a:pt x="2" y="3"/>
                      <a:pt x="4" y="2"/>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85"/>
              <p:cNvSpPr>
                <a:spLocks noEditPoints="1"/>
              </p:cNvSpPr>
              <p:nvPr/>
            </p:nvSpPr>
            <p:spPr bwMode="auto">
              <a:xfrm>
                <a:off x="4009" y="615"/>
                <a:ext cx="197" cy="362"/>
              </a:xfrm>
              <a:custGeom>
                <a:avLst/>
                <a:gdLst>
                  <a:gd name="T0" fmla="*/ 19 w 83"/>
                  <a:gd name="T1" fmla="*/ 31 h 153"/>
                  <a:gd name="T2" fmla="*/ 12 w 83"/>
                  <a:gd name="T3" fmla="*/ 75 h 153"/>
                  <a:gd name="T4" fmla="*/ 6 w 83"/>
                  <a:gd name="T5" fmla="*/ 105 h 153"/>
                  <a:gd name="T6" fmla="*/ 4 w 83"/>
                  <a:gd name="T7" fmla="*/ 133 h 153"/>
                  <a:gd name="T8" fmla="*/ 0 w 83"/>
                  <a:gd name="T9" fmla="*/ 133 h 153"/>
                  <a:gd name="T10" fmla="*/ 14 w 83"/>
                  <a:gd name="T11" fmla="*/ 146 h 153"/>
                  <a:gd name="T12" fmla="*/ 21 w 83"/>
                  <a:gd name="T13" fmla="*/ 132 h 153"/>
                  <a:gd name="T14" fmla="*/ 22 w 83"/>
                  <a:gd name="T15" fmla="*/ 129 h 153"/>
                  <a:gd name="T16" fmla="*/ 22 w 83"/>
                  <a:gd name="T17" fmla="*/ 125 h 153"/>
                  <a:gd name="T18" fmla="*/ 27 w 83"/>
                  <a:gd name="T19" fmla="*/ 95 h 153"/>
                  <a:gd name="T20" fmla="*/ 29 w 83"/>
                  <a:gd name="T21" fmla="*/ 81 h 153"/>
                  <a:gd name="T22" fmla="*/ 51 w 83"/>
                  <a:gd name="T23" fmla="*/ 95 h 153"/>
                  <a:gd name="T24" fmla="*/ 47 w 83"/>
                  <a:gd name="T25" fmla="*/ 120 h 153"/>
                  <a:gd name="T26" fmla="*/ 49 w 83"/>
                  <a:gd name="T27" fmla="*/ 131 h 153"/>
                  <a:gd name="T28" fmla="*/ 45 w 83"/>
                  <a:gd name="T29" fmla="*/ 146 h 153"/>
                  <a:gd name="T30" fmla="*/ 49 w 83"/>
                  <a:gd name="T31" fmla="*/ 148 h 153"/>
                  <a:gd name="T32" fmla="*/ 49 w 83"/>
                  <a:gd name="T33" fmla="*/ 140 h 153"/>
                  <a:gd name="T34" fmla="*/ 52 w 83"/>
                  <a:gd name="T35" fmla="*/ 146 h 153"/>
                  <a:gd name="T36" fmla="*/ 64 w 83"/>
                  <a:gd name="T37" fmla="*/ 139 h 153"/>
                  <a:gd name="T38" fmla="*/ 65 w 83"/>
                  <a:gd name="T39" fmla="*/ 133 h 153"/>
                  <a:gd name="T40" fmla="*/ 63 w 83"/>
                  <a:gd name="T41" fmla="*/ 103 h 153"/>
                  <a:gd name="T42" fmla="*/ 61 w 83"/>
                  <a:gd name="T43" fmla="*/ 81 h 153"/>
                  <a:gd name="T44" fmla="*/ 73 w 83"/>
                  <a:gd name="T45" fmla="*/ 62 h 153"/>
                  <a:gd name="T46" fmla="*/ 76 w 83"/>
                  <a:gd name="T47" fmla="*/ 51 h 153"/>
                  <a:gd name="T48" fmla="*/ 80 w 83"/>
                  <a:gd name="T49" fmla="*/ 42 h 153"/>
                  <a:gd name="T50" fmla="*/ 60 w 83"/>
                  <a:gd name="T51" fmla="*/ 7 h 153"/>
                  <a:gd name="T52" fmla="*/ 37 w 83"/>
                  <a:gd name="T53" fmla="*/ 1 h 153"/>
                  <a:gd name="T54" fmla="*/ 6 w 83"/>
                  <a:gd name="T55" fmla="*/ 114 h 153"/>
                  <a:gd name="T56" fmla="*/ 7 w 83"/>
                  <a:gd name="T57" fmla="*/ 110 h 153"/>
                  <a:gd name="T58" fmla="*/ 46 w 83"/>
                  <a:gd name="T59" fmla="*/ 130 h 153"/>
                  <a:gd name="T60" fmla="*/ 50 w 83"/>
                  <a:gd name="T61" fmla="*/ 116 h 153"/>
                  <a:gd name="T62" fmla="*/ 51 w 83"/>
                  <a:gd name="T63" fmla="*/ 131 h 153"/>
                  <a:gd name="T64" fmla="*/ 57 w 83"/>
                  <a:gd name="T65" fmla="*/ 131 h 153"/>
                  <a:gd name="T66" fmla="*/ 59 w 83"/>
                  <a:gd name="T67" fmla="*/ 129 h 153"/>
                  <a:gd name="T68" fmla="*/ 60 w 83"/>
                  <a:gd name="T69" fmla="*/ 141 h 153"/>
                  <a:gd name="T70" fmla="*/ 59 w 83"/>
                  <a:gd name="T71" fmla="*/ 105 h 153"/>
                  <a:gd name="T72" fmla="*/ 55 w 83"/>
                  <a:gd name="T73" fmla="*/ 135 h 153"/>
                  <a:gd name="T74" fmla="*/ 29 w 83"/>
                  <a:gd name="T75" fmla="*/ 40 h 153"/>
                  <a:gd name="T76" fmla="*/ 29 w 83"/>
                  <a:gd name="T77" fmla="*/ 31 h 153"/>
                  <a:gd name="T78" fmla="*/ 26 w 83"/>
                  <a:gd name="T79" fmla="*/ 39 h 153"/>
                  <a:gd name="T80" fmla="*/ 16 w 83"/>
                  <a:gd name="T81" fmla="*/ 95 h 153"/>
                  <a:gd name="T82" fmla="*/ 11 w 83"/>
                  <a:gd name="T83" fmla="*/ 132 h 153"/>
                  <a:gd name="T84" fmla="*/ 17 w 83"/>
                  <a:gd name="T85" fmla="*/ 142 h 153"/>
                  <a:gd name="T86" fmla="*/ 19 w 83"/>
                  <a:gd name="T87" fmla="*/ 135 h 153"/>
                  <a:gd name="T88" fmla="*/ 22 w 83"/>
                  <a:gd name="T89" fmla="*/ 124 h 153"/>
                  <a:gd name="T90" fmla="*/ 22 w 83"/>
                  <a:gd name="T91" fmla="*/ 89 h 153"/>
                  <a:gd name="T92" fmla="*/ 25 w 83"/>
                  <a:gd name="T93" fmla="*/ 47 h 153"/>
                  <a:gd name="T94" fmla="*/ 25 w 83"/>
                  <a:gd name="T95" fmla="*/ 67 h 153"/>
                  <a:gd name="T96" fmla="*/ 28 w 83"/>
                  <a:gd name="T97" fmla="*/ 67 h 153"/>
                  <a:gd name="T98" fmla="*/ 31 w 83"/>
                  <a:gd name="T99" fmla="*/ 53 h 153"/>
                  <a:gd name="T100" fmla="*/ 44 w 83"/>
                  <a:gd name="T101" fmla="*/ 78 h 153"/>
                  <a:gd name="T102" fmla="*/ 52 w 83"/>
                  <a:gd name="T103" fmla="*/ 15 h 153"/>
                  <a:gd name="T104" fmla="*/ 41 w 83"/>
                  <a:gd name="T105" fmla="*/ 22 h 153"/>
                  <a:gd name="T106" fmla="*/ 58 w 83"/>
                  <a:gd name="T107" fmla="*/ 25 h 153"/>
                  <a:gd name="T108" fmla="*/ 65 w 83"/>
                  <a:gd name="T109" fmla="*/ 34 h 153"/>
                  <a:gd name="T110" fmla="*/ 68 w 83"/>
                  <a:gd name="T111" fmla="*/ 41 h 153"/>
                  <a:gd name="T112" fmla="*/ 64 w 83"/>
                  <a:gd name="T113" fmla="*/ 43 h 153"/>
                  <a:gd name="T114" fmla="*/ 61 w 83"/>
                  <a:gd name="T115" fmla="*/ 62 h 153"/>
                  <a:gd name="T116" fmla="*/ 30 w 83"/>
                  <a:gd name="T117" fmla="*/ 51 h 153"/>
                  <a:gd name="T118" fmla="*/ 36 w 83"/>
                  <a:gd name="T119" fmla="*/ 29 h 153"/>
                  <a:gd name="T120" fmla="*/ 39 w 83"/>
                  <a:gd name="T121" fmla="*/ 20 h 153"/>
                  <a:gd name="T122" fmla="*/ 34 w 83"/>
                  <a:gd name="T123" fmla="*/ 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3" h="153">
                    <a:moveTo>
                      <a:pt x="21" y="10"/>
                    </a:moveTo>
                    <a:cubicBezTo>
                      <a:pt x="21" y="11"/>
                      <a:pt x="21" y="11"/>
                      <a:pt x="21" y="11"/>
                    </a:cubicBezTo>
                    <a:cubicBezTo>
                      <a:pt x="21" y="12"/>
                      <a:pt x="22" y="12"/>
                      <a:pt x="22" y="14"/>
                    </a:cubicBezTo>
                    <a:cubicBezTo>
                      <a:pt x="22" y="15"/>
                      <a:pt x="22" y="17"/>
                      <a:pt x="21" y="19"/>
                    </a:cubicBezTo>
                    <a:cubicBezTo>
                      <a:pt x="23" y="19"/>
                      <a:pt x="25" y="20"/>
                      <a:pt x="27" y="21"/>
                    </a:cubicBezTo>
                    <a:cubicBezTo>
                      <a:pt x="26" y="22"/>
                      <a:pt x="22" y="21"/>
                      <a:pt x="21" y="20"/>
                    </a:cubicBezTo>
                    <a:cubicBezTo>
                      <a:pt x="20" y="25"/>
                      <a:pt x="20" y="28"/>
                      <a:pt x="19" y="31"/>
                    </a:cubicBezTo>
                    <a:cubicBezTo>
                      <a:pt x="19" y="33"/>
                      <a:pt x="19" y="35"/>
                      <a:pt x="18" y="38"/>
                    </a:cubicBezTo>
                    <a:cubicBezTo>
                      <a:pt x="18" y="38"/>
                      <a:pt x="18" y="38"/>
                      <a:pt x="18" y="38"/>
                    </a:cubicBezTo>
                    <a:cubicBezTo>
                      <a:pt x="18" y="38"/>
                      <a:pt x="18" y="38"/>
                      <a:pt x="18" y="38"/>
                    </a:cubicBezTo>
                    <a:cubicBezTo>
                      <a:pt x="18" y="42"/>
                      <a:pt x="17" y="45"/>
                      <a:pt x="16" y="49"/>
                    </a:cubicBezTo>
                    <a:cubicBezTo>
                      <a:pt x="15" y="54"/>
                      <a:pt x="14" y="62"/>
                      <a:pt x="12" y="71"/>
                    </a:cubicBezTo>
                    <a:cubicBezTo>
                      <a:pt x="14" y="72"/>
                      <a:pt x="15" y="73"/>
                      <a:pt x="16" y="73"/>
                    </a:cubicBezTo>
                    <a:cubicBezTo>
                      <a:pt x="15" y="76"/>
                      <a:pt x="14" y="76"/>
                      <a:pt x="12" y="75"/>
                    </a:cubicBezTo>
                    <a:cubicBezTo>
                      <a:pt x="10" y="84"/>
                      <a:pt x="9" y="91"/>
                      <a:pt x="8" y="96"/>
                    </a:cubicBezTo>
                    <a:cubicBezTo>
                      <a:pt x="8" y="97"/>
                      <a:pt x="8" y="97"/>
                      <a:pt x="8" y="98"/>
                    </a:cubicBezTo>
                    <a:cubicBezTo>
                      <a:pt x="11" y="99"/>
                      <a:pt x="16" y="99"/>
                      <a:pt x="17" y="102"/>
                    </a:cubicBezTo>
                    <a:cubicBezTo>
                      <a:pt x="16" y="103"/>
                      <a:pt x="15" y="102"/>
                      <a:pt x="15" y="103"/>
                    </a:cubicBezTo>
                    <a:cubicBezTo>
                      <a:pt x="13" y="101"/>
                      <a:pt x="10" y="100"/>
                      <a:pt x="7" y="99"/>
                    </a:cubicBezTo>
                    <a:cubicBezTo>
                      <a:pt x="7" y="100"/>
                      <a:pt x="6" y="102"/>
                      <a:pt x="5" y="103"/>
                    </a:cubicBezTo>
                    <a:cubicBezTo>
                      <a:pt x="6" y="104"/>
                      <a:pt x="6" y="104"/>
                      <a:pt x="6" y="105"/>
                    </a:cubicBezTo>
                    <a:cubicBezTo>
                      <a:pt x="5" y="109"/>
                      <a:pt x="5" y="112"/>
                      <a:pt x="4" y="115"/>
                    </a:cubicBezTo>
                    <a:cubicBezTo>
                      <a:pt x="5" y="116"/>
                      <a:pt x="5" y="117"/>
                      <a:pt x="6" y="117"/>
                    </a:cubicBezTo>
                    <a:cubicBezTo>
                      <a:pt x="6" y="118"/>
                      <a:pt x="5" y="118"/>
                      <a:pt x="4" y="118"/>
                    </a:cubicBezTo>
                    <a:cubicBezTo>
                      <a:pt x="3" y="123"/>
                      <a:pt x="3" y="126"/>
                      <a:pt x="2" y="128"/>
                    </a:cubicBezTo>
                    <a:cubicBezTo>
                      <a:pt x="3" y="128"/>
                      <a:pt x="5" y="128"/>
                      <a:pt x="6" y="128"/>
                    </a:cubicBezTo>
                    <a:cubicBezTo>
                      <a:pt x="3" y="130"/>
                      <a:pt x="6" y="131"/>
                      <a:pt x="9" y="131"/>
                    </a:cubicBezTo>
                    <a:cubicBezTo>
                      <a:pt x="9" y="133"/>
                      <a:pt x="4" y="130"/>
                      <a:pt x="4" y="133"/>
                    </a:cubicBezTo>
                    <a:cubicBezTo>
                      <a:pt x="4" y="134"/>
                      <a:pt x="5" y="131"/>
                      <a:pt x="6" y="133"/>
                    </a:cubicBezTo>
                    <a:cubicBezTo>
                      <a:pt x="5" y="134"/>
                      <a:pt x="4" y="134"/>
                      <a:pt x="3" y="134"/>
                    </a:cubicBezTo>
                    <a:cubicBezTo>
                      <a:pt x="3" y="133"/>
                      <a:pt x="3" y="132"/>
                      <a:pt x="2" y="131"/>
                    </a:cubicBezTo>
                    <a:cubicBezTo>
                      <a:pt x="1" y="132"/>
                      <a:pt x="1" y="132"/>
                      <a:pt x="1" y="133"/>
                    </a:cubicBezTo>
                    <a:cubicBezTo>
                      <a:pt x="1" y="133"/>
                      <a:pt x="1" y="133"/>
                      <a:pt x="1" y="133"/>
                    </a:cubicBezTo>
                    <a:cubicBezTo>
                      <a:pt x="1" y="133"/>
                      <a:pt x="1" y="133"/>
                      <a:pt x="0" y="133"/>
                    </a:cubicBezTo>
                    <a:cubicBezTo>
                      <a:pt x="0" y="133"/>
                      <a:pt x="0" y="133"/>
                      <a:pt x="0" y="133"/>
                    </a:cubicBezTo>
                    <a:cubicBezTo>
                      <a:pt x="0" y="133"/>
                      <a:pt x="0" y="134"/>
                      <a:pt x="1" y="134"/>
                    </a:cubicBezTo>
                    <a:cubicBezTo>
                      <a:pt x="2" y="135"/>
                      <a:pt x="3" y="136"/>
                      <a:pt x="3" y="137"/>
                    </a:cubicBezTo>
                    <a:cubicBezTo>
                      <a:pt x="2" y="136"/>
                      <a:pt x="2" y="136"/>
                      <a:pt x="1" y="135"/>
                    </a:cubicBezTo>
                    <a:cubicBezTo>
                      <a:pt x="1" y="135"/>
                      <a:pt x="1" y="136"/>
                      <a:pt x="1" y="136"/>
                    </a:cubicBezTo>
                    <a:cubicBezTo>
                      <a:pt x="1" y="139"/>
                      <a:pt x="2" y="141"/>
                      <a:pt x="2" y="142"/>
                    </a:cubicBezTo>
                    <a:cubicBezTo>
                      <a:pt x="5" y="144"/>
                      <a:pt x="8" y="145"/>
                      <a:pt x="11" y="146"/>
                    </a:cubicBezTo>
                    <a:cubicBezTo>
                      <a:pt x="12" y="146"/>
                      <a:pt x="13" y="146"/>
                      <a:pt x="14" y="146"/>
                    </a:cubicBezTo>
                    <a:cubicBezTo>
                      <a:pt x="15" y="145"/>
                      <a:pt x="14" y="144"/>
                      <a:pt x="16" y="143"/>
                    </a:cubicBezTo>
                    <a:cubicBezTo>
                      <a:pt x="17" y="144"/>
                      <a:pt x="18" y="144"/>
                      <a:pt x="19" y="144"/>
                    </a:cubicBezTo>
                    <a:cubicBezTo>
                      <a:pt x="20" y="143"/>
                      <a:pt x="21" y="143"/>
                      <a:pt x="21" y="142"/>
                    </a:cubicBezTo>
                    <a:cubicBezTo>
                      <a:pt x="20" y="141"/>
                      <a:pt x="21" y="139"/>
                      <a:pt x="22" y="137"/>
                    </a:cubicBezTo>
                    <a:cubicBezTo>
                      <a:pt x="23" y="136"/>
                      <a:pt x="24" y="135"/>
                      <a:pt x="24" y="134"/>
                    </a:cubicBezTo>
                    <a:cubicBezTo>
                      <a:pt x="23" y="134"/>
                      <a:pt x="23" y="133"/>
                      <a:pt x="22" y="132"/>
                    </a:cubicBezTo>
                    <a:cubicBezTo>
                      <a:pt x="22" y="132"/>
                      <a:pt x="21" y="132"/>
                      <a:pt x="21" y="132"/>
                    </a:cubicBezTo>
                    <a:cubicBezTo>
                      <a:pt x="20" y="131"/>
                      <a:pt x="21" y="131"/>
                      <a:pt x="22" y="131"/>
                    </a:cubicBezTo>
                    <a:cubicBezTo>
                      <a:pt x="22" y="130"/>
                      <a:pt x="20" y="131"/>
                      <a:pt x="22" y="130"/>
                    </a:cubicBezTo>
                    <a:cubicBezTo>
                      <a:pt x="21" y="129"/>
                      <a:pt x="21" y="130"/>
                      <a:pt x="20" y="130"/>
                    </a:cubicBezTo>
                    <a:cubicBezTo>
                      <a:pt x="20" y="130"/>
                      <a:pt x="20" y="130"/>
                      <a:pt x="20" y="130"/>
                    </a:cubicBezTo>
                    <a:cubicBezTo>
                      <a:pt x="20" y="129"/>
                      <a:pt x="20" y="129"/>
                      <a:pt x="20" y="129"/>
                    </a:cubicBezTo>
                    <a:cubicBezTo>
                      <a:pt x="20" y="129"/>
                      <a:pt x="21" y="129"/>
                      <a:pt x="21" y="129"/>
                    </a:cubicBezTo>
                    <a:cubicBezTo>
                      <a:pt x="21" y="129"/>
                      <a:pt x="22" y="129"/>
                      <a:pt x="22" y="129"/>
                    </a:cubicBezTo>
                    <a:cubicBezTo>
                      <a:pt x="22" y="129"/>
                      <a:pt x="22" y="128"/>
                      <a:pt x="22" y="128"/>
                    </a:cubicBezTo>
                    <a:cubicBezTo>
                      <a:pt x="22" y="128"/>
                      <a:pt x="21" y="128"/>
                      <a:pt x="21" y="128"/>
                    </a:cubicBezTo>
                    <a:cubicBezTo>
                      <a:pt x="21" y="127"/>
                      <a:pt x="21" y="127"/>
                      <a:pt x="22" y="127"/>
                    </a:cubicBezTo>
                    <a:cubicBezTo>
                      <a:pt x="22" y="127"/>
                      <a:pt x="22" y="127"/>
                      <a:pt x="22" y="126"/>
                    </a:cubicBezTo>
                    <a:cubicBezTo>
                      <a:pt x="22" y="126"/>
                      <a:pt x="22" y="126"/>
                      <a:pt x="22" y="125"/>
                    </a:cubicBezTo>
                    <a:cubicBezTo>
                      <a:pt x="22" y="125"/>
                      <a:pt x="22" y="125"/>
                      <a:pt x="22" y="125"/>
                    </a:cubicBezTo>
                    <a:cubicBezTo>
                      <a:pt x="22" y="125"/>
                      <a:pt x="22" y="125"/>
                      <a:pt x="22" y="125"/>
                    </a:cubicBezTo>
                    <a:cubicBezTo>
                      <a:pt x="23" y="124"/>
                      <a:pt x="23" y="123"/>
                      <a:pt x="23" y="123"/>
                    </a:cubicBezTo>
                    <a:cubicBezTo>
                      <a:pt x="23" y="121"/>
                      <a:pt x="24" y="120"/>
                      <a:pt x="24" y="119"/>
                    </a:cubicBezTo>
                    <a:cubicBezTo>
                      <a:pt x="24" y="115"/>
                      <a:pt x="24" y="111"/>
                      <a:pt x="25" y="107"/>
                    </a:cubicBezTo>
                    <a:cubicBezTo>
                      <a:pt x="24" y="107"/>
                      <a:pt x="24" y="107"/>
                      <a:pt x="24" y="107"/>
                    </a:cubicBezTo>
                    <a:cubicBezTo>
                      <a:pt x="24" y="107"/>
                      <a:pt x="25" y="107"/>
                      <a:pt x="25" y="106"/>
                    </a:cubicBezTo>
                    <a:cubicBezTo>
                      <a:pt x="25" y="103"/>
                      <a:pt x="26" y="100"/>
                      <a:pt x="26" y="97"/>
                    </a:cubicBezTo>
                    <a:cubicBezTo>
                      <a:pt x="26" y="96"/>
                      <a:pt x="27" y="95"/>
                      <a:pt x="27" y="95"/>
                    </a:cubicBezTo>
                    <a:cubicBezTo>
                      <a:pt x="28" y="94"/>
                      <a:pt x="28" y="94"/>
                      <a:pt x="28" y="93"/>
                    </a:cubicBezTo>
                    <a:cubicBezTo>
                      <a:pt x="28" y="93"/>
                      <a:pt x="27" y="93"/>
                      <a:pt x="28" y="93"/>
                    </a:cubicBezTo>
                    <a:cubicBezTo>
                      <a:pt x="28" y="93"/>
                      <a:pt x="28" y="93"/>
                      <a:pt x="28" y="93"/>
                    </a:cubicBezTo>
                    <a:cubicBezTo>
                      <a:pt x="28" y="93"/>
                      <a:pt x="28" y="92"/>
                      <a:pt x="29" y="92"/>
                    </a:cubicBezTo>
                    <a:cubicBezTo>
                      <a:pt x="29" y="91"/>
                      <a:pt x="29" y="89"/>
                      <a:pt x="29" y="86"/>
                    </a:cubicBezTo>
                    <a:cubicBezTo>
                      <a:pt x="29" y="85"/>
                      <a:pt x="30" y="85"/>
                      <a:pt x="30" y="84"/>
                    </a:cubicBezTo>
                    <a:cubicBezTo>
                      <a:pt x="29" y="84"/>
                      <a:pt x="29" y="83"/>
                      <a:pt x="29" y="81"/>
                    </a:cubicBezTo>
                    <a:cubicBezTo>
                      <a:pt x="30" y="81"/>
                      <a:pt x="31" y="82"/>
                      <a:pt x="31" y="82"/>
                    </a:cubicBezTo>
                    <a:cubicBezTo>
                      <a:pt x="31" y="82"/>
                      <a:pt x="31" y="81"/>
                      <a:pt x="31" y="81"/>
                    </a:cubicBezTo>
                    <a:cubicBezTo>
                      <a:pt x="32" y="81"/>
                      <a:pt x="33" y="81"/>
                      <a:pt x="35" y="81"/>
                    </a:cubicBezTo>
                    <a:cubicBezTo>
                      <a:pt x="37" y="81"/>
                      <a:pt x="38" y="81"/>
                      <a:pt x="38" y="81"/>
                    </a:cubicBezTo>
                    <a:cubicBezTo>
                      <a:pt x="42" y="81"/>
                      <a:pt x="44" y="84"/>
                      <a:pt x="45" y="90"/>
                    </a:cubicBezTo>
                    <a:cubicBezTo>
                      <a:pt x="45" y="91"/>
                      <a:pt x="45" y="92"/>
                      <a:pt x="45" y="94"/>
                    </a:cubicBezTo>
                    <a:cubicBezTo>
                      <a:pt x="47" y="94"/>
                      <a:pt x="48" y="95"/>
                      <a:pt x="51" y="95"/>
                    </a:cubicBezTo>
                    <a:cubicBezTo>
                      <a:pt x="49" y="91"/>
                      <a:pt x="54" y="90"/>
                      <a:pt x="58" y="93"/>
                    </a:cubicBezTo>
                    <a:cubicBezTo>
                      <a:pt x="57" y="94"/>
                      <a:pt x="55" y="94"/>
                      <a:pt x="53" y="94"/>
                    </a:cubicBezTo>
                    <a:cubicBezTo>
                      <a:pt x="52" y="95"/>
                      <a:pt x="54" y="96"/>
                      <a:pt x="53" y="98"/>
                    </a:cubicBezTo>
                    <a:cubicBezTo>
                      <a:pt x="51" y="97"/>
                      <a:pt x="48" y="97"/>
                      <a:pt x="45" y="96"/>
                    </a:cubicBezTo>
                    <a:cubicBezTo>
                      <a:pt x="45" y="98"/>
                      <a:pt x="45" y="100"/>
                      <a:pt x="45" y="103"/>
                    </a:cubicBezTo>
                    <a:cubicBezTo>
                      <a:pt x="45" y="105"/>
                      <a:pt x="46" y="108"/>
                      <a:pt x="46" y="113"/>
                    </a:cubicBezTo>
                    <a:cubicBezTo>
                      <a:pt x="47" y="117"/>
                      <a:pt x="47" y="120"/>
                      <a:pt x="47" y="120"/>
                    </a:cubicBezTo>
                    <a:cubicBezTo>
                      <a:pt x="47" y="123"/>
                      <a:pt x="46" y="125"/>
                      <a:pt x="44" y="128"/>
                    </a:cubicBezTo>
                    <a:cubicBezTo>
                      <a:pt x="45" y="128"/>
                      <a:pt x="45" y="127"/>
                      <a:pt x="46" y="127"/>
                    </a:cubicBezTo>
                    <a:cubicBezTo>
                      <a:pt x="46" y="126"/>
                      <a:pt x="46" y="126"/>
                      <a:pt x="47" y="126"/>
                    </a:cubicBezTo>
                    <a:cubicBezTo>
                      <a:pt x="48" y="127"/>
                      <a:pt x="48" y="127"/>
                      <a:pt x="48" y="127"/>
                    </a:cubicBezTo>
                    <a:cubicBezTo>
                      <a:pt x="47" y="127"/>
                      <a:pt x="47" y="128"/>
                      <a:pt x="47" y="128"/>
                    </a:cubicBezTo>
                    <a:cubicBezTo>
                      <a:pt x="48" y="128"/>
                      <a:pt x="48" y="130"/>
                      <a:pt x="50" y="130"/>
                    </a:cubicBezTo>
                    <a:cubicBezTo>
                      <a:pt x="49" y="131"/>
                      <a:pt x="49" y="131"/>
                      <a:pt x="49" y="131"/>
                    </a:cubicBezTo>
                    <a:cubicBezTo>
                      <a:pt x="48" y="130"/>
                      <a:pt x="48" y="131"/>
                      <a:pt x="48" y="131"/>
                    </a:cubicBezTo>
                    <a:cubicBezTo>
                      <a:pt x="49" y="130"/>
                      <a:pt x="47" y="129"/>
                      <a:pt x="46" y="129"/>
                    </a:cubicBezTo>
                    <a:cubicBezTo>
                      <a:pt x="46" y="129"/>
                      <a:pt x="46" y="129"/>
                      <a:pt x="45" y="129"/>
                    </a:cubicBezTo>
                    <a:cubicBezTo>
                      <a:pt x="46" y="135"/>
                      <a:pt x="46" y="139"/>
                      <a:pt x="46" y="140"/>
                    </a:cubicBezTo>
                    <a:cubicBezTo>
                      <a:pt x="46" y="141"/>
                      <a:pt x="45" y="142"/>
                      <a:pt x="45" y="142"/>
                    </a:cubicBezTo>
                    <a:cubicBezTo>
                      <a:pt x="45" y="142"/>
                      <a:pt x="45" y="142"/>
                      <a:pt x="44" y="142"/>
                    </a:cubicBezTo>
                    <a:cubicBezTo>
                      <a:pt x="44" y="143"/>
                      <a:pt x="45" y="145"/>
                      <a:pt x="45" y="146"/>
                    </a:cubicBezTo>
                    <a:cubicBezTo>
                      <a:pt x="46" y="149"/>
                      <a:pt x="47" y="150"/>
                      <a:pt x="49" y="150"/>
                    </a:cubicBezTo>
                    <a:cubicBezTo>
                      <a:pt x="49" y="150"/>
                      <a:pt x="50" y="150"/>
                      <a:pt x="51" y="150"/>
                    </a:cubicBezTo>
                    <a:cubicBezTo>
                      <a:pt x="52" y="150"/>
                      <a:pt x="53" y="150"/>
                      <a:pt x="53" y="150"/>
                    </a:cubicBezTo>
                    <a:cubicBezTo>
                      <a:pt x="54" y="152"/>
                      <a:pt x="55" y="152"/>
                      <a:pt x="56" y="152"/>
                    </a:cubicBezTo>
                    <a:cubicBezTo>
                      <a:pt x="58" y="153"/>
                      <a:pt x="60" y="153"/>
                      <a:pt x="61" y="152"/>
                    </a:cubicBezTo>
                    <a:cubicBezTo>
                      <a:pt x="61" y="149"/>
                      <a:pt x="59" y="148"/>
                      <a:pt x="56" y="149"/>
                    </a:cubicBezTo>
                    <a:cubicBezTo>
                      <a:pt x="53" y="148"/>
                      <a:pt x="51" y="145"/>
                      <a:pt x="49" y="148"/>
                    </a:cubicBezTo>
                    <a:cubicBezTo>
                      <a:pt x="47" y="146"/>
                      <a:pt x="47" y="145"/>
                      <a:pt x="45" y="146"/>
                    </a:cubicBezTo>
                    <a:cubicBezTo>
                      <a:pt x="45" y="145"/>
                      <a:pt x="45" y="145"/>
                      <a:pt x="45" y="145"/>
                    </a:cubicBezTo>
                    <a:cubicBezTo>
                      <a:pt x="47" y="145"/>
                      <a:pt x="46" y="144"/>
                      <a:pt x="46" y="142"/>
                    </a:cubicBezTo>
                    <a:cubicBezTo>
                      <a:pt x="47" y="144"/>
                      <a:pt x="49" y="142"/>
                      <a:pt x="49" y="143"/>
                    </a:cubicBezTo>
                    <a:cubicBezTo>
                      <a:pt x="50" y="144"/>
                      <a:pt x="49" y="141"/>
                      <a:pt x="51" y="142"/>
                    </a:cubicBezTo>
                    <a:cubicBezTo>
                      <a:pt x="49" y="141"/>
                      <a:pt x="50" y="140"/>
                      <a:pt x="51" y="139"/>
                    </a:cubicBezTo>
                    <a:cubicBezTo>
                      <a:pt x="49" y="139"/>
                      <a:pt x="50" y="140"/>
                      <a:pt x="49" y="140"/>
                    </a:cubicBezTo>
                    <a:cubicBezTo>
                      <a:pt x="48" y="140"/>
                      <a:pt x="47" y="139"/>
                      <a:pt x="46" y="139"/>
                    </a:cubicBezTo>
                    <a:cubicBezTo>
                      <a:pt x="47" y="137"/>
                      <a:pt x="47" y="137"/>
                      <a:pt x="47" y="137"/>
                    </a:cubicBezTo>
                    <a:cubicBezTo>
                      <a:pt x="49" y="138"/>
                      <a:pt x="51" y="138"/>
                      <a:pt x="53" y="138"/>
                    </a:cubicBezTo>
                    <a:cubicBezTo>
                      <a:pt x="52" y="138"/>
                      <a:pt x="53" y="141"/>
                      <a:pt x="51" y="140"/>
                    </a:cubicBezTo>
                    <a:cubicBezTo>
                      <a:pt x="51" y="141"/>
                      <a:pt x="54" y="141"/>
                      <a:pt x="53" y="143"/>
                    </a:cubicBezTo>
                    <a:cubicBezTo>
                      <a:pt x="54" y="144"/>
                      <a:pt x="57" y="142"/>
                      <a:pt x="56" y="144"/>
                    </a:cubicBezTo>
                    <a:cubicBezTo>
                      <a:pt x="54" y="143"/>
                      <a:pt x="54" y="145"/>
                      <a:pt x="52" y="146"/>
                    </a:cubicBezTo>
                    <a:cubicBezTo>
                      <a:pt x="52" y="147"/>
                      <a:pt x="54" y="146"/>
                      <a:pt x="55" y="146"/>
                    </a:cubicBezTo>
                    <a:cubicBezTo>
                      <a:pt x="55" y="145"/>
                      <a:pt x="54" y="145"/>
                      <a:pt x="55" y="144"/>
                    </a:cubicBezTo>
                    <a:cubicBezTo>
                      <a:pt x="59" y="144"/>
                      <a:pt x="61" y="147"/>
                      <a:pt x="65" y="147"/>
                    </a:cubicBezTo>
                    <a:cubicBezTo>
                      <a:pt x="64" y="148"/>
                      <a:pt x="64" y="149"/>
                      <a:pt x="65" y="150"/>
                    </a:cubicBezTo>
                    <a:cubicBezTo>
                      <a:pt x="66" y="149"/>
                      <a:pt x="67" y="147"/>
                      <a:pt x="67" y="145"/>
                    </a:cubicBezTo>
                    <a:cubicBezTo>
                      <a:pt x="67" y="145"/>
                      <a:pt x="67" y="143"/>
                      <a:pt x="66" y="139"/>
                    </a:cubicBezTo>
                    <a:cubicBezTo>
                      <a:pt x="66" y="139"/>
                      <a:pt x="64" y="138"/>
                      <a:pt x="64" y="139"/>
                    </a:cubicBezTo>
                    <a:cubicBezTo>
                      <a:pt x="64" y="138"/>
                      <a:pt x="64" y="138"/>
                      <a:pt x="63" y="137"/>
                    </a:cubicBezTo>
                    <a:cubicBezTo>
                      <a:pt x="63" y="137"/>
                      <a:pt x="65" y="138"/>
                      <a:pt x="65" y="136"/>
                    </a:cubicBezTo>
                    <a:cubicBezTo>
                      <a:pt x="65" y="136"/>
                      <a:pt x="66" y="137"/>
                      <a:pt x="66" y="137"/>
                    </a:cubicBezTo>
                    <a:cubicBezTo>
                      <a:pt x="66" y="136"/>
                      <a:pt x="66" y="135"/>
                      <a:pt x="66" y="134"/>
                    </a:cubicBezTo>
                    <a:cubicBezTo>
                      <a:pt x="65" y="134"/>
                      <a:pt x="65" y="134"/>
                      <a:pt x="64" y="134"/>
                    </a:cubicBezTo>
                    <a:cubicBezTo>
                      <a:pt x="65" y="133"/>
                      <a:pt x="65" y="133"/>
                      <a:pt x="65" y="133"/>
                    </a:cubicBezTo>
                    <a:cubicBezTo>
                      <a:pt x="65" y="133"/>
                      <a:pt x="65" y="133"/>
                      <a:pt x="65" y="133"/>
                    </a:cubicBezTo>
                    <a:cubicBezTo>
                      <a:pt x="65" y="129"/>
                      <a:pt x="64" y="124"/>
                      <a:pt x="63" y="119"/>
                    </a:cubicBezTo>
                    <a:cubicBezTo>
                      <a:pt x="63" y="117"/>
                      <a:pt x="63" y="115"/>
                      <a:pt x="63" y="111"/>
                    </a:cubicBezTo>
                    <a:cubicBezTo>
                      <a:pt x="63" y="110"/>
                      <a:pt x="63" y="108"/>
                      <a:pt x="63" y="107"/>
                    </a:cubicBezTo>
                    <a:cubicBezTo>
                      <a:pt x="63" y="107"/>
                      <a:pt x="63" y="107"/>
                      <a:pt x="62" y="107"/>
                    </a:cubicBezTo>
                    <a:cubicBezTo>
                      <a:pt x="62" y="106"/>
                      <a:pt x="63" y="106"/>
                      <a:pt x="63" y="106"/>
                    </a:cubicBezTo>
                    <a:cubicBezTo>
                      <a:pt x="63" y="105"/>
                      <a:pt x="63" y="105"/>
                      <a:pt x="64" y="104"/>
                    </a:cubicBezTo>
                    <a:cubicBezTo>
                      <a:pt x="64" y="104"/>
                      <a:pt x="63" y="103"/>
                      <a:pt x="63" y="103"/>
                    </a:cubicBezTo>
                    <a:cubicBezTo>
                      <a:pt x="63" y="102"/>
                      <a:pt x="62" y="102"/>
                      <a:pt x="62" y="102"/>
                    </a:cubicBezTo>
                    <a:cubicBezTo>
                      <a:pt x="62" y="100"/>
                      <a:pt x="53" y="101"/>
                      <a:pt x="55" y="96"/>
                    </a:cubicBezTo>
                    <a:cubicBezTo>
                      <a:pt x="58" y="96"/>
                      <a:pt x="60" y="97"/>
                      <a:pt x="63" y="98"/>
                    </a:cubicBezTo>
                    <a:cubicBezTo>
                      <a:pt x="63" y="96"/>
                      <a:pt x="63" y="95"/>
                      <a:pt x="62" y="94"/>
                    </a:cubicBezTo>
                    <a:cubicBezTo>
                      <a:pt x="62" y="94"/>
                      <a:pt x="62" y="94"/>
                      <a:pt x="62" y="94"/>
                    </a:cubicBezTo>
                    <a:cubicBezTo>
                      <a:pt x="62" y="94"/>
                      <a:pt x="62" y="94"/>
                      <a:pt x="62" y="94"/>
                    </a:cubicBezTo>
                    <a:cubicBezTo>
                      <a:pt x="62" y="86"/>
                      <a:pt x="61" y="82"/>
                      <a:pt x="61" y="81"/>
                    </a:cubicBezTo>
                    <a:cubicBezTo>
                      <a:pt x="62" y="80"/>
                      <a:pt x="63" y="80"/>
                      <a:pt x="64" y="80"/>
                    </a:cubicBezTo>
                    <a:cubicBezTo>
                      <a:pt x="65" y="78"/>
                      <a:pt x="66" y="77"/>
                      <a:pt x="67" y="75"/>
                    </a:cubicBezTo>
                    <a:cubicBezTo>
                      <a:pt x="65" y="75"/>
                      <a:pt x="63" y="75"/>
                      <a:pt x="61" y="73"/>
                    </a:cubicBezTo>
                    <a:cubicBezTo>
                      <a:pt x="63" y="74"/>
                      <a:pt x="66" y="73"/>
                      <a:pt x="68" y="75"/>
                    </a:cubicBezTo>
                    <a:cubicBezTo>
                      <a:pt x="72" y="70"/>
                      <a:pt x="74" y="66"/>
                      <a:pt x="75" y="63"/>
                    </a:cubicBezTo>
                    <a:cubicBezTo>
                      <a:pt x="75" y="63"/>
                      <a:pt x="75" y="63"/>
                      <a:pt x="75" y="62"/>
                    </a:cubicBezTo>
                    <a:cubicBezTo>
                      <a:pt x="74" y="62"/>
                      <a:pt x="74" y="62"/>
                      <a:pt x="73" y="62"/>
                    </a:cubicBezTo>
                    <a:cubicBezTo>
                      <a:pt x="73" y="60"/>
                      <a:pt x="74" y="60"/>
                      <a:pt x="76" y="61"/>
                    </a:cubicBezTo>
                    <a:cubicBezTo>
                      <a:pt x="76" y="60"/>
                      <a:pt x="76" y="59"/>
                      <a:pt x="77" y="58"/>
                    </a:cubicBezTo>
                    <a:cubicBezTo>
                      <a:pt x="76" y="57"/>
                      <a:pt x="75" y="57"/>
                      <a:pt x="74" y="56"/>
                    </a:cubicBezTo>
                    <a:cubicBezTo>
                      <a:pt x="75" y="56"/>
                      <a:pt x="75" y="55"/>
                      <a:pt x="75" y="54"/>
                    </a:cubicBezTo>
                    <a:cubicBezTo>
                      <a:pt x="76" y="54"/>
                      <a:pt x="77" y="54"/>
                      <a:pt x="77" y="55"/>
                    </a:cubicBezTo>
                    <a:cubicBezTo>
                      <a:pt x="78" y="54"/>
                      <a:pt x="78" y="53"/>
                      <a:pt x="78" y="51"/>
                    </a:cubicBezTo>
                    <a:cubicBezTo>
                      <a:pt x="76" y="51"/>
                      <a:pt x="76" y="51"/>
                      <a:pt x="76" y="51"/>
                    </a:cubicBezTo>
                    <a:cubicBezTo>
                      <a:pt x="77" y="50"/>
                      <a:pt x="78" y="50"/>
                      <a:pt x="78" y="50"/>
                    </a:cubicBezTo>
                    <a:cubicBezTo>
                      <a:pt x="79" y="49"/>
                      <a:pt x="79" y="49"/>
                      <a:pt x="79" y="48"/>
                    </a:cubicBezTo>
                    <a:cubicBezTo>
                      <a:pt x="77" y="48"/>
                      <a:pt x="75" y="46"/>
                      <a:pt x="74" y="44"/>
                    </a:cubicBezTo>
                    <a:cubicBezTo>
                      <a:pt x="76" y="44"/>
                      <a:pt x="77" y="43"/>
                      <a:pt x="78" y="42"/>
                    </a:cubicBezTo>
                    <a:cubicBezTo>
                      <a:pt x="80" y="42"/>
                      <a:pt x="79" y="44"/>
                      <a:pt x="79" y="45"/>
                    </a:cubicBezTo>
                    <a:cubicBezTo>
                      <a:pt x="79" y="45"/>
                      <a:pt x="79" y="45"/>
                      <a:pt x="79" y="45"/>
                    </a:cubicBezTo>
                    <a:cubicBezTo>
                      <a:pt x="80" y="44"/>
                      <a:pt x="80" y="43"/>
                      <a:pt x="80" y="42"/>
                    </a:cubicBezTo>
                    <a:cubicBezTo>
                      <a:pt x="79" y="42"/>
                      <a:pt x="79" y="41"/>
                      <a:pt x="79" y="41"/>
                    </a:cubicBezTo>
                    <a:cubicBezTo>
                      <a:pt x="79" y="39"/>
                      <a:pt x="80" y="37"/>
                      <a:pt x="81" y="33"/>
                    </a:cubicBezTo>
                    <a:cubicBezTo>
                      <a:pt x="82" y="33"/>
                      <a:pt x="82" y="33"/>
                      <a:pt x="83" y="34"/>
                    </a:cubicBezTo>
                    <a:cubicBezTo>
                      <a:pt x="80" y="27"/>
                      <a:pt x="79" y="22"/>
                      <a:pt x="78" y="20"/>
                    </a:cubicBezTo>
                    <a:cubicBezTo>
                      <a:pt x="76" y="17"/>
                      <a:pt x="74" y="15"/>
                      <a:pt x="73" y="12"/>
                    </a:cubicBezTo>
                    <a:cubicBezTo>
                      <a:pt x="70" y="11"/>
                      <a:pt x="68" y="10"/>
                      <a:pt x="66" y="8"/>
                    </a:cubicBezTo>
                    <a:cubicBezTo>
                      <a:pt x="64" y="8"/>
                      <a:pt x="61" y="7"/>
                      <a:pt x="60" y="7"/>
                    </a:cubicBezTo>
                    <a:cubicBezTo>
                      <a:pt x="60" y="7"/>
                      <a:pt x="59" y="6"/>
                      <a:pt x="59" y="5"/>
                    </a:cubicBezTo>
                    <a:cubicBezTo>
                      <a:pt x="59" y="5"/>
                      <a:pt x="58" y="4"/>
                      <a:pt x="58" y="4"/>
                    </a:cubicBezTo>
                    <a:cubicBezTo>
                      <a:pt x="57" y="4"/>
                      <a:pt x="56" y="4"/>
                      <a:pt x="54" y="5"/>
                    </a:cubicBezTo>
                    <a:cubicBezTo>
                      <a:pt x="53" y="5"/>
                      <a:pt x="52" y="5"/>
                      <a:pt x="52" y="5"/>
                    </a:cubicBezTo>
                    <a:cubicBezTo>
                      <a:pt x="51" y="5"/>
                      <a:pt x="49" y="4"/>
                      <a:pt x="45" y="3"/>
                    </a:cubicBezTo>
                    <a:cubicBezTo>
                      <a:pt x="42" y="1"/>
                      <a:pt x="40" y="1"/>
                      <a:pt x="39" y="0"/>
                    </a:cubicBezTo>
                    <a:cubicBezTo>
                      <a:pt x="39" y="0"/>
                      <a:pt x="38" y="1"/>
                      <a:pt x="37" y="1"/>
                    </a:cubicBezTo>
                    <a:cubicBezTo>
                      <a:pt x="36" y="2"/>
                      <a:pt x="36" y="2"/>
                      <a:pt x="35" y="2"/>
                    </a:cubicBezTo>
                    <a:cubicBezTo>
                      <a:pt x="34" y="2"/>
                      <a:pt x="34" y="2"/>
                      <a:pt x="33" y="1"/>
                    </a:cubicBezTo>
                    <a:cubicBezTo>
                      <a:pt x="33" y="1"/>
                      <a:pt x="32" y="1"/>
                      <a:pt x="31" y="1"/>
                    </a:cubicBezTo>
                    <a:cubicBezTo>
                      <a:pt x="26" y="0"/>
                      <a:pt x="23" y="3"/>
                      <a:pt x="21" y="10"/>
                    </a:cubicBezTo>
                    <a:moveTo>
                      <a:pt x="5" y="114"/>
                    </a:moveTo>
                    <a:cubicBezTo>
                      <a:pt x="5" y="113"/>
                      <a:pt x="5" y="113"/>
                      <a:pt x="5" y="113"/>
                    </a:cubicBezTo>
                    <a:cubicBezTo>
                      <a:pt x="6" y="114"/>
                      <a:pt x="6" y="114"/>
                      <a:pt x="6" y="114"/>
                    </a:cubicBezTo>
                    <a:cubicBezTo>
                      <a:pt x="6" y="115"/>
                      <a:pt x="6" y="115"/>
                      <a:pt x="6" y="115"/>
                    </a:cubicBezTo>
                    <a:lnTo>
                      <a:pt x="5" y="114"/>
                    </a:lnTo>
                    <a:close/>
                    <a:moveTo>
                      <a:pt x="6" y="121"/>
                    </a:moveTo>
                    <a:cubicBezTo>
                      <a:pt x="6" y="121"/>
                      <a:pt x="6" y="121"/>
                      <a:pt x="6" y="121"/>
                    </a:cubicBezTo>
                    <a:cubicBezTo>
                      <a:pt x="8" y="121"/>
                      <a:pt x="6" y="122"/>
                      <a:pt x="6" y="121"/>
                    </a:cubicBezTo>
                    <a:moveTo>
                      <a:pt x="7" y="110"/>
                    </a:moveTo>
                    <a:cubicBezTo>
                      <a:pt x="7" y="110"/>
                      <a:pt x="7" y="110"/>
                      <a:pt x="7" y="110"/>
                    </a:cubicBezTo>
                    <a:cubicBezTo>
                      <a:pt x="8" y="108"/>
                      <a:pt x="7" y="110"/>
                      <a:pt x="7" y="110"/>
                    </a:cubicBezTo>
                    <a:moveTo>
                      <a:pt x="47" y="123"/>
                    </a:moveTo>
                    <a:cubicBezTo>
                      <a:pt x="47" y="122"/>
                      <a:pt x="47" y="122"/>
                      <a:pt x="47" y="122"/>
                    </a:cubicBezTo>
                    <a:cubicBezTo>
                      <a:pt x="47" y="122"/>
                      <a:pt x="48" y="124"/>
                      <a:pt x="47" y="123"/>
                    </a:cubicBezTo>
                    <a:moveTo>
                      <a:pt x="46" y="130"/>
                    </a:moveTo>
                    <a:cubicBezTo>
                      <a:pt x="47" y="130"/>
                      <a:pt x="46" y="131"/>
                      <a:pt x="47" y="131"/>
                    </a:cubicBezTo>
                    <a:cubicBezTo>
                      <a:pt x="46" y="132"/>
                      <a:pt x="45" y="130"/>
                      <a:pt x="46" y="130"/>
                    </a:cubicBezTo>
                    <a:moveTo>
                      <a:pt x="48" y="128"/>
                    </a:moveTo>
                    <a:cubicBezTo>
                      <a:pt x="47" y="128"/>
                      <a:pt x="47" y="128"/>
                      <a:pt x="47" y="128"/>
                    </a:cubicBezTo>
                    <a:cubicBezTo>
                      <a:pt x="49" y="126"/>
                      <a:pt x="49" y="126"/>
                      <a:pt x="49" y="126"/>
                    </a:cubicBezTo>
                    <a:cubicBezTo>
                      <a:pt x="50" y="127"/>
                      <a:pt x="50" y="127"/>
                      <a:pt x="50" y="127"/>
                    </a:cubicBezTo>
                    <a:lnTo>
                      <a:pt x="48" y="128"/>
                    </a:lnTo>
                    <a:close/>
                    <a:moveTo>
                      <a:pt x="52" y="116"/>
                    </a:moveTo>
                    <a:cubicBezTo>
                      <a:pt x="52" y="116"/>
                      <a:pt x="51" y="116"/>
                      <a:pt x="50" y="116"/>
                    </a:cubicBezTo>
                    <a:cubicBezTo>
                      <a:pt x="51" y="116"/>
                      <a:pt x="51" y="115"/>
                      <a:pt x="52" y="116"/>
                    </a:cubicBezTo>
                    <a:moveTo>
                      <a:pt x="51" y="136"/>
                    </a:moveTo>
                    <a:cubicBezTo>
                      <a:pt x="51" y="136"/>
                      <a:pt x="51" y="136"/>
                      <a:pt x="51" y="136"/>
                    </a:cubicBezTo>
                    <a:cubicBezTo>
                      <a:pt x="51" y="136"/>
                      <a:pt x="52" y="138"/>
                      <a:pt x="51" y="136"/>
                    </a:cubicBezTo>
                    <a:moveTo>
                      <a:pt x="51" y="131"/>
                    </a:moveTo>
                    <a:cubicBezTo>
                      <a:pt x="51" y="130"/>
                      <a:pt x="51" y="131"/>
                      <a:pt x="52" y="131"/>
                    </a:cubicBezTo>
                    <a:cubicBezTo>
                      <a:pt x="52" y="131"/>
                      <a:pt x="51" y="131"/>
                      <a:pt x="51" y="131"/>
                    </a:cubicBezTo>
                    <a:moveTo>
                      <a:pt x="53" y="127"/>
                    </a:moveTo>
                    <a:cubicBezTo>
                      <a:pt x="51" y="126"/>
                      <a:pt x="51" y="126"/>
                      <a:pt x="51" y="126"/>
                    </a:cubicBezTo>
                    <a:cubicBezTo>
                      <a:pt x="52" y="124"/>
                      <a:pt x="52" y="124"/>
                      <a:pt x="52" y="124"/>
                    </a:cubicBezTo>
                    <a:cubicBezTo>
                      <a:pt x="53" y="125"/>
                      <a:pt x="53" y="125"/>
                      <a:pt x="53" y="125"/>
                    </a:cubicBezTo>
                    <a:lnTo>
                      <a:pt x="53" y="127"/>
                    </a:lnTo>
                    <a:close/>
                    <a:moveTo>
                      <a:pt x="57" y="133"/>
                    </a:moveTo>
                    <a:cubicBezTo>
                      <a:pt x="56" y="132"/>
                      <a:pt x="57" y="132"/>
                      <a:pt x="57" y="131"/>
                    </a:cubicBezTo>
                    <a:cubicBezTo>
                      <a:pt x="58" y="132"/>
                      <a:pt x="57" y="132"/>
                      <a:pt x="57" y="133"/>
                    </a:cubicBezTo>
                    <a:moveTo>
                      <a:pt x="56" y="123"/>
                    </a:moveTo>
                    <a:cubicBezTo>
                      <a:pt x="57" y="123"/>
                      <a:pt x="57" y="123"/>
                      <a:pt x="58" y="123"/>
                    </a:cubicBezTo>
                    <a:cubicBezTo>
                      <a:pt x="58" y="124"/>
                      <a:pt x="57" y="123"/>
                      <a:pt x="56" y="123"/>
                    </a:cubicBezTo>
                    <a:moveTo>
                      <a:pt x="59" y="129"/>
                    </a:moveTo>
                    <a:cubicBezTo>
                      <a:pt x="59" y="129"/>
                      <a:pt x="60" y="129"/>
                      <a:pt x="61" y="129"/>
                    </a:cubicBezTo>
                    <a:cubicBezTo>
                      <a:pt x="60" y="130"/>
                      <a:pt x="59" y="129"/>
                      <a:pt x="59" y="129"/>
                    </a:cubicBezTo>
                    <a:moveTo>
                      <a:pt x="63" y="120"/>
                    </a:moveTo>
                    <a:cubicBezTo>
                      <a:pt x="63" y="120"/>
                      <a:pt x="63" y="120"/>
                      <a:pt x="63" y="119"/>
                    </a:cubicBezTo>
                    <a:cubicBezTo>
                      <a:pt x="63" y="118"/>
                      <a:pt x="63" y="120"/>
                      <a:pt x="63" y="120"/>
                    </a:cubicBezTo>
                    <a:moveTo>
                      <a:pt x="63" y="141"/>
                    </a:moveTo>
                    <a:cubicBezTo>
                      <a:pt x="63" y="141"/>
                      <a:pt x="63" y="141"/>
                      <a:pt x="64" y="140"/>
                    </a:cubicBezTo>
                    <a:cubicBezTo>
                      <a:pt x="64" y="141"/>
                      <a:pt x="64" y="141"/>
                      <a:pt x="64" y="142"/>
                    </a:cubicBezTo>
                    <a:cubicBezTo>
                      <a:pt x="60" y="141"/>
                      <a:pt x="60" y="141"/>
                      <a:pt x="60" y="141"/>
                    </a:cubicBezTo>
                    <a:cubicBezTo>
                      <a:pt x="61" y="140"/>
                      <a:pt x="62" y="140"/>
                      <a:pt x="63" y="141"/>
                    </a:cubicBezTo>
                    <a:moveTo>
                      <a:pt x="61" y="116"/>
                    </a:moveTo>
                    <a:cubicBezTo>
                      <a:pt x="61" y="116"/>
                      <a:pt x="60" y="116"/>
                      <a:pt x="60" y="116"/>
                    </a:cubicBezTo>
                    <a:cubicBezTo>
                      <a:pt x="60" y="115"/>
                      <a:pt x="61" y="115"/>
                      <a:pt x="61" y="116"/>
                    </a:cubicBezTo>
                    <a:moveTo>
                      <a:pt x="56" y="102"/>
                    </a:moveTo>
                    <a:cubicBezTo>
                      <a:pt x="57" y="103"/>
                      <a:pt x="58" y="102"/>
                      <a:pt x="60" y="104"/>
                    </a:cubicBezTo>
                    <a:cubicBezTo>
                      <a:pt x="59" y="104"/>
                      <a:pt x="59" y="104"/>
                      <a:pt x="59" y="105"/>
                    </a:cubicBezTo>
                    <a:cubicBezTo>
                      <a:pt x="56" y="105"/>
                      <a:pt x="55" y="104"/>
                      <a:pt x="56" y="102"/>
                    </a:cubicBezTo>
                    <a:moveTo>
                      <a:pt x="56" y="116"/>
                    </a:moveTo>
                    <a:cubicBezTo>
                      <a:pt x="57" y="116"/>
                      <a:pt x="59" y="118"/>
                      <a:pt x="59" y="116"/>
                    </a:cubicBezTo>
                    <a:cubicBezTo>
                      <a:pt x="59" y="117"/>
                      <a:pt x="59" y="117"/>
                      <a:pt x="59" y="118"/>
                    </a:cubicBezTo>
                    <a:cubicBezTo>
                      <a:pt x="59" y="119"/>
                      <a:pt x="55" y="118"/>
                      <a:pt x="56" y="116"/>
                    </a:cubicBezTo>
                    <a:moveTo>
                      <a:pt x="55" y="135"/>
                    </a:moveTo>
                    <a:cubicBezTo>
                      <a:pt x="55" y="135"/>
                      <a:pt x="55" y="135"/>
                      <a:pt x="55" y="135"/>
                    </a:cubicBezTo>
                    <a:cubicBezTo>
                      <a:pt x="56" y="133"/>
                      <a:pt x="55" y="135"/>
                      <a:pt x="55" y="135"/>
                    </a:cubicBezTo>
                    <a:moveTo>
                      <a:pt x="75" y="35"/>
                    </a:moveTo>
                    <a:cubicBezTo>
                      <a:pt x="75" y="35"/>
                      <a:pt x="75" y="35"/>
                      <a:pt x="75" y="35"/>
                    </a:cubicBezTo>
                    <a:cubicBezTo>
                      <a:pt x="75" y="35"/>
                      <a:pt x="73" y="36"/>
                      <a:pt x="75" y="35"/>
                    </a:cubicBezTo>
                    <a:moveTo>
                      <a:pt x="29" y="40"/>
                    </a:moveTo>
                    <a:cubicBezTo>
                      <a:pt x="28" y="40"/>
                      <a:pt x="27" y="40"/>
                      <a:pt x="27" y="40"/>
                    </a:cubicBezTo>
                    <a:cubicBezTo>
                      <a:pt x="27" y="39"/>
                      <a:pt x="28" y="38"/>
                      <a:pt x="29" y="40"/>
                    </a:cubicBezTo>
                    <a:moveTo>
                      <a:pt x="31" y="37"/>
                    </a:moveTo>
                    <a:cubicBezTo>
                      <a:pt x="31" y="37"/>
                      <a:pt x="31" y="37"/>
                      <a:pt x="32" y="37"/>
                    </a:cubicBezTo>
                    <a:cubicBezTo>
                      <a:pt x="32" y="37"/>
                      <a:pt x="31" y="37"/>
                      <a:pt x="31" y="37"/>
                    </a:cubicBezTo>
                    <a:moveTo>
                      <a:pt x="32" y="43"/>
                    </a:moveTo>
                    <a:cubicBezTo>
                      <a:pt x="31" y="44"/>
                      <a:pt x="30" y="43"/>
                      <a:pt x="30" y="43"/>
                    </a:cubicBezTo>
                    <a:cubicBezTo>
                      <a:pt x="30" y="43"/>
                      <a:pt x="31" y="43"/>
                      <a:pt x="32" y="43"/>
                    </a:cubicBezTo>
                    <a:moveTo>
                      <a:pt x="29" y="31"/>
                    </a:moveTo>
                    <a:cubicBezTo>
                      <a:pt x="30" y="29"/>
                      <a:pt x="32" y="30"/>
                      <a:pt x="33" y="30"/>
                    </a:cubicBezTo>
                    <a:cubicBezTo>
                      <a:pt x="33" y="32"/>
                      <a:pt x="31" y="32"/>
                      <a:pt x="29" y="31"/>
                    </a:cubicBezTo>
                    <a:moveTo>
                      <a:pt x="28" y="22"/>
                    </a:moveTo>
                    <a:cubicBezTo>
                      <a:pt x="29" y="21"/>
                      <a:pt x="32" y="23"/>
                      <a:pt x="32" y="24"/>
                    </a:cubicBezTo>
                    <a:cubicBezTo>
                      <a:pt x="31" y="25"/>
                      <a:pt x="29" y="23"/>
                      <a:pt x="28" y="22"/>
                    </a:cubicBezTo>
                    <a:moveTo>
                      <a:pt x="26" y="39"/>
                    </a:moveTo>
                    <a:cubicBezTo>
                      <a:pt x="26" y="39"/>
                      <a:pt x="26" y="39"/>
                      <a:pt x="26" y="39"/>
                    </a:cubicBezTo>
                    <a:cubicBezTo>
                      <a:pt x="26" y="40"/>
                      <a:pt x="26" y="40"/>
                      <a:pt x="27" y="41"/>
                    </a:cubicBezTo>
                    <a:cubicBezTo>
                      <a:pt x="25" y="42"/>
                      <a:pt x="23" y="40"/>
                      <a:pt x="20" y="39"/>
                    </a:cubicBezTo>
                    <a:cubicBezTo>
                      <a:pt x="21" y="38"/>
                      <a:pt x="25" y="40"/>
                      <a:pt x="26" y="39"/>
                    </a:cubicBezTo>
                    <a:moveTo>
                      <a:pt x="16" y="95"/>
                    </a:moveTo>
                    <a:cubicBezTo>
                      <a:pt x="14" y="94"/>
                      <a:pt x="14" y="93"/>
                      <a:pt x="12" y="93"/>
                    </a:cubicBezTo>
                    <a:cubicBezTo>
                      <a:pt x="13" y="91"/>
                      <a:pt x="15" y="92"/>
                      <a:pt x="17" y="93"/>
                    </a:cubicBezTo>
                    <a:cubicBezTo>
                      <a:pt x="17" y="94"/>
                      <a:pt x="16" y="94"/>
                      <a:pt x="16" y="95"/>
                    </a:cubicBezTo>
                    <a:moveTo>
                      <a:pt x="18" y="121"/>
                    </a:moveTo>
                    <a:cubicBezTo>
                      <a:pt x="18" y="122"/>
                      <a:pt x="18" y="122"/>
                      <a:pt x="18" y="122"/>
                    </a:cubicBezTo>
                    <a:cubicBezTo>
                      <a:pt x="16" y="122"/>
                      <a:pt x="17" y="121"/>
                      <a:pt x="16" y="121"/>
                    </a:cubicBezTo>
                    <a:cubicBezTo>
                      <a:pt x="17" y="120"/>
                      <a:pt x="17" y="121"/>
                      <a:pt x="18" y="121"/>
                    </a:cubicBezTo>
                    <a:moveTo>
                      <a:pt x="12" y="130"/>
                    </a:moveTo>
                    <a:cubicBezTo>
                      <a:pt x="13" y="131"/>
                      <a:pt x="13" y="131"/>
                      <a:pt x="12" y="132"/>
                    </a:cubicBezTo>
                    <a:cubicBezTo>
                      <a:pt x="11" y="132"/>
                      <a:pt x="11" y="132"/>
                      <a:pt x="11" y="132"/>
                    </a:cubicBezTo>
                    <a:cubicBezTo>
                      <a:pt x="11" y="131"/>
                      <a:pt x="12" y="131"/>
                      <a:pt x="12" y="130"/>
                    </a:cubicBezTo>
                    <a:moveTo>
                      <a:pt x="7" y="144"/>
                    </a:moveTo>
                    <a:cubicBezTo>
                      <a:pt x="7" y="144"/>
                      <a:pt x="7" y="144"/>
                      <a:pt x="7" y="144"/>
                    </a:cubicBezTo>
                    <a:cubicBezTo>
                      <a:pt x="8" y="142"/>
                      <a:pt x="8" y="144"/>
                      <a:pt x="7" y="144"/>
                    </a:cubicBezTo>
                    <a:moveTo>
                      <a:pt x="15" y="140"/>
                    </a:moveTo>
                    <a:cubicBezTo>
                      <a:pt x="16" y="140"/>
                      <a:pt x="17" y="140"/>
                      <a:pt x="19" y="141"/>
                    </a:cubicBezTo>
                    <a:cubicBezTo>
                      <a:pt x="19" y="142"/>
                      <a:pt x="17" y="141"/>
                      <a:pt x="17" y="142"/>
                    </a:cubicBezTo>
                    <a:cubicBezTo>
                      <a:pt x="16" y="142"/>
                      <a:pt x="15" y="142"/>
                      <a:pt x="15" y="141"/>
                    </a:cubicBezTo>
                    <a:cubicBezTo>
                      <a:pt x="12" y="141"/>
                      <a:pt x="14" y="143"/>
                      <a:pt x="12" y="143"/>
                    </a:cubicBezTo>
                    <a:cubicBezTo>
                      <a:pt x="11" y="143"/>
                      <a:pt x="8" y="141"/>
                      <a:pt x="7" y="141"/>
                    </a:cubicBezTo>
                    <a:cubicBezTo>
                      <a:pt x="6" y="140"/>
                      <a:pt x="10" y="140"/>
                      <a:pt x="11" y="139"/>
                    </a:cubicBezTo>
                    <a:cubicBezTo>
                      <a:pt x="9" y="138"/>
                      <a:pt x="6" y="137"/>
                      <a:pt x="4" y="137"/>
                    </a:cubicBezTo>
                    <a:cubicBezTo>
                      <a:pt x="4" y="135"/>
                      <a:pt x="7" y="134"/>
                      <a:pt x="10" y="136"/>
                    </a:cubicBezTo>
                    <a:cubicBezTo>
                      <a:pt x="13" y="135"/>
                      <a:pt x="16" y="134"/>
                      <a:pt x="19" y="135"/>
                    </a:cubicBezTo>
                    <a:cubicBezTo>
                      <a:pt x="18" y="136"/>
                      <a:pt x="16" y="137"/>
                      <a:pt x="15" y="138"/>
                    </a:cubicBezTo>
                    <a:cubicBezTo>
                      <a:pt x="15" y="139"/>
                      <a:pt x="15" y="139"/>
                      <a:pt x="15" y="140"/>
                    </a:cubicBezTo>
                    <a:moveTo>
                      <a:pt x="18" y="129"/>
                    </a:moveTo>
                    <a:cubicBezTo>
                      <a:pt x="18" y="128"/>
                      <a:pt x="19" y="128"/>
                      <a:pt x="19" y="126"/>
                    </a:cubicBezTo>
                    <a:cubicBezTo>
                      <a:pt x="20" y="126"/>
                      <a:pt x="19" y="130"/>
                      <a:pt x="18" y="129"/>
                    </a:cubicBezTo>
                    <a:moveTo>
                      <a:pt x="20" y="124"/>
                    </a:moveTo>
                    <a:cubicBezTo>
                      <a:pt x="21" y="124"/>
                      <a:pt x="22" y="124"/>
                      <a:pt x="22" y="124"/>
                    </a:cubicBezTo>
                    <a:cubicBezTo>
                      <a:pt x="22" y="124"/>
                      <a:pt x="19" y="124"/>
                      <a:pt x="20" y="124"/>
                    </a:cubicBezTo>
                    <a:moveTo>
                      <a:pt x="21" y="108"/>
                    </a:moveTo>
                    <a:cubicBezTo>
                      <a:pt x="21" y="108"/>
                      <a:pt x="20" y="107"/>
                      <a:pt x="21" y="107"/>
                    </a:cubicBezTo>
                    <a:cubicBezTo>
                      <a:pt x="22" y="106"/>
                      <a:pt x="23" y="107"/>
                      <a:pt x="24" y="108"/>
                    </a:cubicBezTo>
                    <a:cubicBezTo>
                      <a:pt x="23" y="108"/>
                      <a:pt x="22" y="109"/>
                      <a:pt x="21" y="108"/>
                    </a:cubicBezTo>
                    <a:moveTo>
                      <a:pt x="21" y="89"/>
                    </a:moveTo>
                    <a:cubicBezTo>
                      <a:pt x="21" y="89"/>
                      <a:pt x="22" y="89"/>
                      <a:pt x="22" y="89"/>
                    </a:cubicBezTo>
                    <a:cubicBezTo>
                      <a:pt x="22" y="89"/>
                      <a:pt x="21" y="89"/>
                      <a:pt x="21" y="89"/>
                    </a:cubicBezTo>
                    <a:moveTo>
                      <a:pt x="20" y="85"/>
                    </a:moveTo>
                    <a:cubicBezTo>
                      <a:pt x="19" y="83"/>
                      <a:pt x="19" y="83"/>
                      <a:pt x="17" y="82"/>
                    </a:cubicBezTo>
                    <a:cubicBezTo>
                      <a:pt x="20" y="81"/>
                      <a:pt x="21" y="85"/>
                      <a:pt x="24" y="84"/>
                    </a:cubicBezTo>
                    <a:cubicBezTo>
                      <a:pt x="24" y="87"/>
                      <a:pt x="21" y="83"/>
                      <a:pt x="20" y="85"/>
                    </a:cubicBezTo>
                    <a:moveTo>
                      <a:pt x="21" y="48"/>
                    </a:moveTo>
                    <a:cubicBezTo>
                      <a:pt x="22" y="46"/>
                      <a:pt x="24" y="48"/>
                      <a:pt x="25" y="47"/>
                    </a:cubicBezTo>
                    <a:cubicBezTo>
                      <a:pt x="26" y="49"/>
                      <a:pt x="26" y="47"/>
                      <a:pt x="29" y="48"/>
                    </a:cubicBezTo>
                    <a:cubicBezTo>
                      <a:pt x="28" y="50"/>
                      <a:pt x="24" y="51"/>
                      <a:pt x="21" y="48"/>
                    </a:cubicBezTo>
                    <a:moveTo>
                      <a:pt x="29" y="55"/>
                    </a:moveTo>
                    <a:cubicBezTo>
                      <a:pt x="28" y="55"/>
                      <a:pt x="28" y="55"/>
                      <a:pt x="27" y="55"/>
                    </a:cubicBezTo>
                    <a:cubicBezTo>
                      <a:pt x="27" y="54"/>
                      <a:pt x="28" y="55"/>
                      <a:pt x="29" y="55"/>
                    </a:cubicBezTo>
                    <a:moveTo>
                      <a:pt x="27" y="67"/>
                    </a:moveTo>
                    <a:cubicBezTo>
                      <a:pt x="27" y="67"/>
                      <a:pt x="26" y="67"/>
                      <a:pt x="25" y="67"/>
                    </a:cubicBezTo>
                    <a:cubicBezTo>
                      <a:pt x="24" y="66"/>
                      <a:pt x="27" y="66"/>
                      <a:pt x="27" y="67"/>
                    </a:cubicBezTo>
                    <a:moveTo>
                      <a:pt x="26" y="72"/>
                    </a:moveTo>
                    <a:cubicBezTo>
                      <a:pt x="26" y="72"/>
                      <a:pt x="26" y="71"/>
                      <a:pt x="25" y="71"/>
                    </a:cubicBezTo>
                    <a:cubicBezTo>
                      <a:pt x="26" y="70"/>
                      <a:pt x="27" y="70"/>
                      <a:pt x="28" y="71"/>
                    </a:cubicBezTo>
                    <a:cubicBezTo>
                      <a:pt x="28" y="72"/>
                      <a:pt x="27" y="71"/>
                      <a:pt x="26" y="72"/>
                    </a:cubicBezTo>
                    <a:moveTo>
                      <a:pt x="26" y="70"/>
                    </a:moveTo>
                    <a:cubicBezTo>
                      <a:pt x="25" y="69"/>
                      <a:pt x="28" y="68"/>
                      <a:pt x="28" y="67"/>
                    </a:cubicBezTo>
                    <a:cubicBezTo>
                      <a:pt x="30" y="67"/>
                      <a:pt x="29" y="68"/>
                      <a:pt x="31" y="68"/>
                    </a:cubicBezTo>
                    <a:cubicBezTo>
                      <a:pt x="30" y="70"/>
                      <a:pt x="28" y="69"/>
                      <a:pt x="26" y="70"/>
                    </a:cubicBezTo>
                    <a:moveTo>
                      <a:pt x="31" y="53"/>
                    </a:moveTo>
                    <a:cubicBezTo>
                      <a:pt x="30" y="53"/>
                      <a:pt x="30" y="53"/>
                      <a:pt x="30" y="53"/>
                    </a:cubicBezTo>
                    <a:cubicBezTo>
                      <a:pt x="31" y="52"/>
                      <a:pt x="31" y="52"/>
                      <a:pt x="31" y="52"/>
                    </a:cubicBezTo>
                    <a:cubicBezTo>
                      <a:pt x="32" y="52"/>
                      <a:pt x="32" y="52"/>
                      <a:pt x="32" y="52"/>
                    </a:cubicBezTo>
                    <a:lnTo>
                      <a:pt x="31" y="53"/>
                    </a:lnTo>
                    <a:close/>
                    <a:moveTo>
                      <a:pt x="41" y="80"/>
                    </a:moveTo>
                    <a:cubicBezTo>
                      <a:pt x="41" y="80"/>
                      <a:pt x="42" y="80"/>
                      <a:pt x="43" y="80"/>
                    </a:cubicBezTo>
                    <a:cubicBezTo>
                      <a:pt x="42" y="81"/>
                      <a:pt x="42" y="80"/>
                      <a:pt x="41" y="80"/>
                    </a:cubicBezTo>
                    <a:moveTo>
                      <a:pt x="44" y="78"/>
                    </a:moveTo>
                    <a:cubicBezTo>
                      <a:pt x="42" y="78"/>
                      <a:pt x="43" y="77"/>
                      <a:pt x="41" y="76"/>
                    </a:cubicBezTo>
                    <a:cubicBezTo>
                      <a:pt x="41" y="74"/>
                      <a:pt x="41" y="74"/>
                      <a:pt x="44" y="75"/>
                    </a:cubicBezTo>
                    <a:cubicBezTo>
                      <a:pt x="44" y="76"/>
                      <a:pt x="44" y="77"/>
                      <a:pt x="44" y="78"/>
                    </a:cubicBezTo>
                    <a:moveTo>
                      <a:pt x="48" y="93"/>
                    </a:moveTo>
                    <a:cubicBezTo>
                      <a:pt x="48" y="92"/>
                      <a:pt x="49" y="93"/>
                      <a:pt x="49" y="93"/>
                    </a:cubicBezTo>
                    <a:cubicBezTo>
                      <a:pt x="49" y="93"/>
                      <a:pt x="48" y="93"/>
                      <a:pt x="48" y="93"/>
                    </a:cubicBezTo>
                    <a:moveTo>
                      <a:pt x="69" y="19"/>
                    </a:moveTo>
                    <a:cubicBezTo>
                      <a:pt x="68" y="20"/>
                      <a:pt x="65" y="20"/>
                      <a:pt x="66" y="18"/>
                    </a:cubicBezTo>
                    <a:cubicBezTo>
                      <a:pt x="68" y="18"/>
                      <a:pt x="68" y="19"/>
                      <a:pt x="69" y="19"/>
                    </a:cubicBezTo>
                    <a:moveTo>
                      <a:pt x="52" y="15"/>
                    </a:moveTo>
                    <a:cubicBezTo>
                      <a:pt x="54" y="14"/>
                      <a:pt x="53" y="17"/>
                      <a:pt x="51" y="16"/>
                    </a:cubicBezTo>
                    <a:lnTo>
                      <a:pt x="52" y="15"/>
                    </a:lnTo>
                    <a:close/>
                    <a:moveTo>
                      <a:pt x="46" y="20"/>
                    </a:moveTo>
                    <a:cubicBezTo>
                      <a:pt x="46" y="22"/>
                      <a:pt x="44" y="21"/>
                      <a:pt x="43" y="21"/>
                    </a:cubicBezTo>
                    <a:cubicBezTo>
                      <a:pt x="44" y="20"/>
                      <a:pt x="45" y="20"/>
                      <a:pt x="46" y="20"/>
                    </a:cubicBezTo>
                    <a:moveTo>
                      <a:pt x="39" y="20"/>
                    </a:moveTo>
                    <a:cubicBezTo>
                      <a:pt x="39" y="21"/>
                      <a:pt x="39" y="22"/>
                      <a:pt x="41" y="22"/>
                    </a:cubicBezTo>
                    <a:cubicBezTo>
                      <a:pt x="40" y="23"/>
                      <a:pt x="38" y="23"/>
                      <a:pt x="37" y="23"/>
                    </a:cubicBezTo>
                    <a:cubicBezTo>
                      <a:pt x="38" y="24"/>
                      <a:pt x="38" y="24"/>
                      <a:pt x="39" y="24"/>
                    </a:cubicBezTo>
                    <a:cubicBezTo>
                      <a:pt x="40" y="23"/>
                      <a:pt x="41" y="23"/>
                      <a:pt x="43" y="22"/>
                    </a:cubicBezTo>
                    <a:cubicBezTo>
                      <a:pt x="47" y="21"/>
                      <a:pt x="51" y="21"/>
                      <a:pt x="54" y="22"/>
                    </a:cubicBezTo>
                    <a:cubicBezTo>
                      <a:pt x="55" y="22"/>
                      <a:pt x="56" y="23"/>
                      <a:pt x="56" y="24"/>
                    </a:cubicBezTo>
                    <a:cubicBezTo>
                      <a:pt x="56" y="24"/>
                      <a:pt x="57" y="25"/>
                      <a:pt x="57" y="25"/>
                    </a:cubicBezTo>
                    <a:cubicBezTo>
                      <a:pt x="58" y="25"/>
                      <a:pt x="58" y="25"/>
                      <a:pt x="58" y="25"/>
                    </a:cubicBezTo>
                    <a:cubicBezTo>
                      <a:pt x="58" y="24"/>
                      <a:pt x="58" y="24"/>
                      <a:pt x="59" y="24"/>
                    </a:cubicBezTo>
                    <a:cubicBezTo>
                      <a:pt x="59" y="24"/>
                      <a:pt x="59" y="25"/>
                      <a:pt x="60" y="25"/>
                    </a:cubicBezTo>
                    <a:cubicBezTo>
                      <a:pt x="60" y="24"/>
                      <a:pt x="60" y="24"/>
                      <a:pt x="60" y="24"/>
                    </a:cubicBezTo>
                    <a:cubicBezTo>
                      <a:pt x="61" y="24"/>
                      <a:pt x="61" y="25"/>
                      <a:pt x="61" y="25"/>
                    </a:cubicBezTo>
                    <a:cubicBezTo>
                      <a:pt x="62" y="26"/>
                      <a:pt x="62" y="27"/>
                      <a:pt x="63" y="30"/>
                    </a:cubicBezTo>
                    <a:cubicBezTo>
                      <a:pt x="64" y="30"/>
                      <a:pt x="65" y="30"/>
                      <a:pt x="66" y="31"/>
                    </a:cubicBezTo>
                    <a:cubicBezTo>
                      <a:pt x="65" y="34"/>
                      <a:pt x="65" y="34"/>
                      <a:pt x="65" y="34"/>
                    </a:cubicBezTo>
                    <a:cubicBezTo>
                      <a:pt x="65" y="33"/>
                      <a:pt x="64" y="33"/>
                      <a:pt x="64" y="33"/>
                    </a:cubicBezTo>
                    <a:cubicBezTo>
                      <a:pt x="64" y="35"/>
                      <a:pt x="64" y="36"/>
                      <a:pt x="65" y="37"/>
                    </a:cubicBezTo>
                    <a:cubicBezTo>
                      <a:pt x="65" y="37"/>
                      <a:pt x="65" y="37"/>
                      <a:pt x="65" y="37"/>
                    </a:cubicBezTo>
                    <a:cubicBezTo>
                      <a:pt x="65" y="37"/>
                      <a:pt x="65" y="37"/>
                      <a:pt x="65" y="37"/>
                    </a:cubicBezTo>
                    <a:cubicBezTo>
                      <a:pt x="65" y="37"/>
                      <a:pt x="65" y="37"/>
                      <a:pt x="65" y="37"/>
                    </a:cubicBezTo>
                    <a:cubicBezTo>
                      <a:pt x="65" y="38"/>
                      <a:pt x="65" y="39"/>
                      <a:pt x="65" y="39"/>
                    </a:cubicBezTo>
                    <a:cubicBezTo>
                      <a:pt x="66" y="40"/>
                      <a:pt x="67" y="41"/>
                      <a:pt x="68" y="41"/>
                    </a:cubicBezTo>
                    <a:cubicBezTo>
                      <a:pt x="69" y="42"/>
                      <a:pt x="70" y="40"/>
                      <a:pt x="71" y="40"/>
                    </a:cubicBezTo>
                    <a:cubicBezTo>
                      <a:pt x="71" y="39"/>
                      <a:pt x="68" y="38"/>
                      <a:pt x="67" y="37"/>
                    </a:cubicBezTo>
                    <a:cubicBezTo>
                      <a:pt x="70" y="36"/>
                      <a:pt x="73" y="39"/>
                      <a:pt x="73" y="41"/>
                    </a:cubicBezTo>
                    <a:cubicBezTo>
                      <a:pt x="70" y="43"/>
                      <a:pt x="67" y="43"/>
                      <a:pt x="64" y="41"/>
                    </a:cubicBezTo>
                    <a:cubicBezTo>
                      <a:pt x="64" y="41"/>
                      <a:pt x="63" y="41"/>
                      <a:pt x="63" y="40"/>
                    </a:cubicBezTo>
                    <a:cubicBezTo>
                      <a:pt x="63" y="40"/>
                      <a:pt x="63" y="40"/>
                      <a:pt x="63" y="40"/>
                    </a:cubicBezTo>
                    <a:cubicBezTo>
                      <a:pt x="63" y="41"/>
                      <a:pt x="63" y="42"/>
                      <a:pt x="64" y="43"/>
                    </a:cubicBezTo>
                    <a:cubicBezTo>
                      <a:pt x="63" y="45"/>
                      <a:pt x="62" y="47"/>
                      <a:pt x="62" y="48"/>
                    </a:cubicBezTo>
                    <a:cubicBezTo>
                      <a:pt x="64" y="48"/>
                      <a:pt x="65" y="49"/>
                      <a:pt x="66" y="52"/>
                    </a:cubicBezTo>
                    <a:cubicBezTo>
                      <a:pt x="68" y="52"/>
                      <a:pt x="69" y="53"/>
                      <a:pt x="71" y="54"/>
                    </a:cubicBezTo>
                    <a:cubicBezTo>
                      <a:pt x="68" y="56"/>
                      <a:pt x="65" y="54"/>
                      <a:pt x="61" y="53"/>
                    </a:cubicBezTo>
                    <a:cubicBezTo>
                      <a:pt x="61" y="54"/>
                      <a:pt x="62" y="56"/>
                      <a:pt x="63" y="58"/>
                    </a:cubicBezTo>
                    <a:cubicBezTo>
                      <a:pt x="62" y="58"/>
                      <a:pt x="61" y="59"/>
                      <a:pt x="60" y="59"/>
                    </a:cubicBezTo>
                    <a:cubicBezTo>
                      <a:pt x="61" y="60"/>
                      <a:pt x="61" y="61"/>
                      <a:pt x="61" y="62"/>
                    </a:cubicBezTo>
                    <a:cubicBezTo>
                      <a:pt x="60" y="61"/>
                      <a:pt x="59" y="61"/>
                      <a:pt x="58" y="61"/>
                    </a:cubicBezTo>
                    <a:cubicBezTo>
                      <a:pt x="55" y="63"/>
                      <a:pt x="54" y="64"/>
                      <a:pt x="53" y="64"/>
                    </a:cubicBezTo>
                    <a:cubicBezTo>
                      <a:pt x="50" y="66"/>
                      <a:pt x="47" y="66"/>
                      <a:pt x="44" y="66"/>
                    </a:cubicBezTo>
                    <a:cubicBezTo>
                      <a:pt x="41" y="65"/>
                      <a:pt x="38" y="64"/>
                      <a:pt x="35" y="62"/>
                    </a:cubicBezTo>
                    <a:cubicBezTo>
                      <a:pt x="34" y="60"/>
                      <a:pt x="33" y="58"/>
                      <a:pt x="33" y="57"/>
                    </a:cubicBezTo>
                    <a:cubicBezTo>
                      <a:pt x="32" y="55"/>
                      <a:pt x="32" y="54"/>
                      <a:pt x="32" y="52"/>
                    </a:cubicBezTo>
                    <a:cubicBezTo>
                      <a:pt x="32" y="51"/>
                      <a:pt x="32" y="51"/>
                      <a:pt x="30" y="51"/>
                    </a:cubicBezTo>
                    <a:cubicBezTo>
                      <a:pt x="31" y="51"/>
                      <a:pt x="32" y="51"/>
                      <a:pt x="32" y="50"/>
                    </a:cubicBezTo>
                    <a:cubicBezTo>
                      <a:pt x="32" y="50"/>
                      <a:pt x="32" y="50"/>
                      <a:pt x="32" y="50"/>
                    </a:cubicBezTo>
                    <a:cubicBezTo>
                      <a:pt x="31" y="49"/>
                      <a:pt x="30" y="49"/>
                      <a:pt x="29" y="49"/>
                    </a:cubicBezTo>
                    <a:cubicBezTo>
                      <a:pt x="31" y="48"/>
                      <a:pt x="31" y="47"/>
                      <a:pt x="32" y="47"/>
                    </a:cubicBezTo>
                    <a:cubicBezTo>
                      <a:pt x="32" y="47"/>
                      <a:pt x="32" y="47"/>
                      <a:pt x="32" y="47"/>
                    </a:cubicBezTo>
                    <a:cubicBezTo>
                      <a:pt x="32" y="45"/>
                      <a:pt x="33" y="44"/>
                      <a:pt x="33" y="43"/>
                    </a:cubicBezTo>
                    <a:cubicBezTo>
                      <a:pt x="34" y="36"/>
                      <a:pt x="35" y="31"/>
                      <a:pt x="36" y="29"/>
                    </a:cubicBezTo>
                    <a:cubicBezTo>
                      <a:pt x="37" y="28"/>
                      <a:pt x="38" y="27"/>
                      <a:pt x="38" y="26"/>
                    </a:cubicBezTo>
                    <a:cubicBezTo>
                      <a:pt x="37" y="25"/>
                      <a:pt x="35" y="25"/>
                      <a:pt x="34" y="26"/>
                    </a:cubicBezTo>
                    <a:cubicBezTo>
                      <a:pt x="34" y="24"/>
                      <a:pt x="33" y="24"/>
                      <a:pt x="34" y="22"/>
                    </a:cubicBezTo>
                    <a:cubicBezTo>
                      <a:pt x="33" y="21"/>
                      <a:pt x="30" y="20"/>
                      <a:pt x="28" y="19"/>
                    </a:cubicBezTo>
                    <a:cubicBezTo>
                      <a:pt x="29" y="16"/>
                      <a:pt x="31" y="20"/>
                      <a:pt x="33" y="20"/>
                    </a:cubicBezTo>
                    <a:cubicBezTo>
                      <a:pt x="34" y="20"/>
                      <a:pt x="34" y="19"/>
                      <a:pt x="35" y="19"/>
                    </a:cubicBezTo>
                    <a:cubicBezTo>
                      <a:pt x="37" y="20"/>
                      <a:pt x="38" y="19"/>
                      <a:pt x="39" y="20"/>
                    </a:cubicBezTo>
                    <a:moveTo>
                      <a:pt x="36" y="14"/>
                    </a:moveTo>
                    <a:cubicBezTo>
                      <a:pt x="37" y="13"/>
                      <a:pt x="36" y="15"/>
                      <a:pt x="36" y="15"/>
                    </a:cubicBezTo>
                    <a:cubicBezTo>
                      <a:pt x="36" y="15"/>
                      <a:pt x="36" y="15"/>
                      <a:pt x="36" y="14"/>
                    </a:cubicBezTo>
                    <a:moveTo>
                      <a:pt x="33" y="11"/>
                    </a:moveTo>
                    <a:cubicBezTo>
                      <a:pt x="35" y="12"/>
                      <a:pt x="36" y="12"/>
                      <a:pt x="37" y="13"/>
                    </a:cubicBezTo>
                    <a:cubicBezTo>
                      <a:pt x="37" y="13"/>
                      <a:pt x="36" y="13"/>
                      <a:pt x="35" y="13"/>
                    </a:cubicBezTo>
                    <a:cubicBezTo>
                      <a:pt x="34" y="13"/>
                      <a:pt x="36" y="14"/>
                      <a:pt x="34" y="14"/>
                    </a:cubicBezTo>
                    <a:cubicBezTo>
                      <a:pt x="32" y="13"/>
                      <a:pt x="32" y="13"/>
                      <a:pt x="32" y="13"/>
                    </a:cubicBezTo>
                    <a:cubicBezTo>
                      <a:pt x="32" y="11"/>
                      <a:pt x="33" y="13"/>
                      <a:pt x="33"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86"/>
              <p:cNvSpPr>
                <a:spLocks/>
              </p:cNvSpPr>
              <p:nvPr/>
            </p:nvSpPr>
            <p:spPr bwMode="auto">
              <a:xfrm>
                <a:off x="4194" y="721"/>
                <a:ext cx="2" cy="3"/>
              </a:xfrm>
              <a:custGeom>
                <a:avLst/>
                <a:gdLst>
                  <a:gd name="T0" fmla="*/ 0 w 1"/>
                  <a:gd name="T1" fmla="*/ 0 h 1"/>
                  <a:gd name="T2" fmla="*/ 1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0"/>
                      <a:pt x="1" y="1"/>
                      <a:pt x="1" y="1"/>
                    </a:cubicBezTo>
                    <a:cubicBezTo>
                      <a:pt x="1"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87"/>
              <p:cNvSpPr>
                <a:spLocks/>
              </p:cNvSpPr>
              <p:nvPr/>
            </p:nvSpPr>
            <p:spPr bwMode="auto">
              <a:xfrm>
                <a:off x="4158" y="965"/>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88"/>
              <p:cNvSpPr>
                <a:spLocks/>
              </p:cNvSpPr>
              <p:nvPr/>
            </p:nvSpPr>
            <p:spPr bwMode="auto">
              <a:xfrm>
                <a:off x="3943" y="941"/>
                <a:ext cx="9" cy="7"/>
              </a:xfrm>
              <a:custGeom>
                <a:avLst/>
                <a:gdLst>
                  <a:gd name="T0" fmla="*/ 3 w 4"/>
                  <a:gd name="T1" fmla="*/ 1 h 3"/>
                  <a:gd name="T2" fmla="*/ 0 w 4"/>
                  <a:gd name="T3" fmla="*/ 2 h 3"/>
                  <a:gd name="T4" fmla="*/ 0 w 4"/>
                  <a:gd name="T5" fmla="*/ 2 h 3"/>
                  <a:gd name="T6" fmla="*/ 2 w 4"/>
                  <a:gd name="T7" fmla="*/ 3 h 3"/>
                  <a:gd name="T8" fmla="*/ 4 w 4"/>
                  <a:gd name="T9" fmla="*/ 2 h 3"/>
                  <a:gd name="T10" fmla="*/ 3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3" y="1"/>
                    </a:moveTo>
                    <a:cubicBezTo>
                      <a:pt x="2" y="0"/>
                      <a:pt x="1" y="1"/>
                      <a:pt x="0" y="2"/>
                    </a:cubicBezTo>
                    <a:cubicBezTo>
                      <a:pt x="0" y="2"/>
                      <a:pt x="0" y="2"/>
                      <a:pt x="0" y="2"/>
                    </a:cubicBezTo>
                    <a:cubicBezTo>
                      <a:pt x="1" y="3"/>
                      <a:pt x="1" y="3"/>
                      <a:pt x="2" y="3"/>
                    </a:cubicBezTo>
                    <a:cubicBezTo>
                      <a:pt x="3" y="3"/>
                      <a:pt x="3" y="3"/>
                      <a:pt x="4" y="2"/>
                    </a:cubicBezTo>
                    <a:cubicBezTo>
                      <a:pt x="4" y="2"/>
                      <a:pt x="4" y="1"/>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89"/>
              <p:cNvSpPr>
                <a:spLocks/>
              </p:cNvSpPr>
              <p:nvPr/>
            </p:nvSpPr>
            <p:spPr bwMode="auto">
              <a:xfrm>
                <a:off x="3846" y="776"/>
                <a:ext cx="5" cy="2"/>
              </a:xfrm>
              <a:custGeom>
                <a:avLst/>
                <a:gdLst>
                  <a:gd name="T0" fmla="*/ 0 w 2"/>
                  <a:gd name="T1" fmla="*/ 1 h 1"/>
                  <a:gd name="T2" fmla="*/ 1 w 2"/>
                  <a:gd name="T3" fmla="*/ 1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1" y="1"/>
                    </a:cubicBezTo>
                    <a:cubicBezTo>
                      <a:pt x="2" y="1"/>
                      <a:pt x="2"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90"/>
              <p:cNvSpPr>
                <a:spLocks/>
              </p:cNvSpPr>
              <p:nvPr/>
            </p:nvSpPr>
            <p:spPr bwMode="auto">
              <a:xfrm>
                <a:off x="3822" y="795"/>
                <a:ext cx="5" cy="7"/>
              </a:xfrm>
              <a:custGeom>
                <a:avLst/>
                <a:gdLst>
                  <a:gd name="T0" fmla="*/ 0 w 2"/>
                  <a:gd name="T1" fmla="*/ 0 h 3"/>
                  <a:gd name="T2" fmla="*/ 0 w 2"/>
                  <a:gd name="T3" fmla="*/ 2 h 3"/>
                  <a:gd name="T4" fmla="*/ 1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1"/>
                      <a:pt x="0" y="2"/>
                      <a:pt x="0" y="2"/>
                    </a:cubicBezTo>
                    <a:cubicBezTo>
                      <a:pt x="0" y="3"/>
                      <a:pt x="1" y="3"/>
                      <a:pt x="1" y="3"/>
                    </a:cubicBezTo>
                    <a:cubicBezTo>
                      <a:pt x="2"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1"/>
              <p:cNvSpPr>
                <a:spLocks/>
              </p:cNvSpPr>
              <p:nvPr/>
            </p:nvSpPr>
            <p:spPr bwMode="auto">
              <a:xfrm>
                <a:off x="3938" y="939"/>
                <a:ext cx="3" cy="5"/>
              </a:xfrm>
              <a:custGeom>
                <a:avLst/>
                <a:gdLst>
                  <a:gd name="T0" fmla="*/ 0 w 1"/>
                  <a:gd name="T1" fmla="*/ 2 h 2"/>
                  <a:gd name="T2" fmla="*/ 1 w 1"/>
                  <a:gd name="T3" fmla="*/ 2 h 2"/>
                  <a:gd name="T4" fmla="*/ 0 w 1"/>
                  <a:gd name="T5" fmla="*/ 2 h 2"/>
                </a:gdLst>
                <a:ahLst/>
                <a:cxnLst>
                  <a:cxn ang="0">
                    <a:pos x="T0" y="T1"/>
                  </a:cxn>
                  <a:cxn ang="0">
                    <a:pos x="T2" y="T3"/>
                  </a:cxn>
                  <a:cxn ang="0">
                    <a:pos x="T4" y="T5"/>
                  </a:cxn>
                </a:cxnLst>
                <a:rect l="0" t="0" r="r" b="b"/>
                <a:pathLst>
                  <a:path w="1" h="2">
                    <a:moveTo>
                      <a:pt x="0" y="2"/>
                    </a:moveTo>
                    <a:cubicBezTo>
                      <a:pt x="1" y="2"/>
                      <a:pt x="1" y="2"/>
                      <a:pt x="1" y="2"/>
                    </a:cubicBezTo>
                    <a:cubicBezTo>
                      <a:pt x="1" y="2"/>
                      <a:pt x="0" y="0"/>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92"/>
              <p:cNvSpPr>
                <a:spLocks noEditPoints="1"/>
              </p:cNvSpPr>
              <p:nvPr/>
            </p:nvSpPr>
            <p:spPr bwMode="auto">
              <a:xfrm>
                <a:off x="3813" y="593"/>
                <a:ext cx="161" cy="355"/>
              </a:xfrm>
              <a:custGeom>
                <a:avLst/>
                <a:gdLst>
                  <a:gd name="T0" fmla="*/ 50 w 68"/>
                  <a:gd name="T1" fmla="*/ 26 h 150"/>
                  <a:gd name="T2" fmla="*/ 33 w 68"/>
                  <a:gd name="T3" fmla="*/ 62 h 150"/>
                  <a:gd name="T4" fmla="*/ 22 w 68"/>
                  <a:gd name="T5" fmla="*/ 41 h 150"/>
                  <a:gd name="T6" fmla="*/ 24 w 68"/>
                  <a:gd name="T7" fmla="*/ 4 h 150"/>
                  <a:gd name="T8" fmla="*/ 5 w 68"/>
                  <a:gd name="T9" fmla="*/ 28 h 150"/>
                  <a:gd name="T10" fmla="*/ 4 w 68"/>
                  <a:gd name="T11" fmla="*/ 59 h 150"/>
                  <a:gd name="T12" fmla="*/ 4 w 68"/>
                  <a:gd name="T13" fmla="*/ 79 h 150"/>
                  <a:gd name="T14" fmla="*/ 11 w 68"/>
                  <a:gd name="T15" fmla="*/ 91 h 150"/>
                  <a:gd name="T16" fmla="*/ 3 w 68"/>
                  <a:gd name="T17" fmla="*/ 105 h 150"/>
                  <a:gd name="T18" fmla="*/ 2 w 68"/>
                  <a:gd name="T19" fmla="*/ 117 h 150"/>
                  <a:gd name="T20" fmla="*/ 4 w 68"/>
                  <a:gd name="T21" fmla="*/ 146 h 150"/>
                  <a:gd name="T22" fmla="*/ 17 w 68"/>
                  <a:gd name="T23" fmla="*/ 131 h 150"/>
                  <a:gd name="T24" fmla="*/ 15 w 68"/>
                  <a:gd name="T25" fmla="*/ 127 h 150"/>
                  <a:gd name="T26" fmla="*/ 11 w 68"/>
                  <a:gd name="T27" fmla="*/ 115 h 150"/>
                  <a:gd name="T28" fmla="*/ 7 w 68"/>
                  <a:gd name="T29" fmla="*/ 112 h 150"/>
                  <a:gd name="T30" fmla="*/ 6 w 68"/>
                  <a:gd name="T31" fmla="*/ 103 h 150"/>
                  <a:gd name="T32" fmla="*/ 21 w 68"/>
                  <a:gd name="T33" fmla="*/ 82 h 150"/>
                  <a:gd name="T34" fmla="*/ 50 w 68"/>
                  <a:gd name="T35" fmla="*/ 95 h 150"/>
                  <a:gd name="T36" fmla="*/ 50 w 68"/>
                  <a:gd name="T37" fmla="*/ 116 h 150"/>
                  <a:gd name="T38" fmla="*/ 55 w 68"/>
                  <a:gd name="T39" fmla="*/ 122 h 150"/>
                  <a:gd name="T40" fmla="*/ 45 w 68"/>
                  <a:gd name="T41" fmla="*/ 127 h 150"/>
                  <a:gd name="T42" fmla="*/ 43 w 68"/>
                  <a:gd name="T43" fmla="*/ 145 h 150"/>
                  <a:gd name="T44" fmla="*/ 51 w 68"/>
                  <a:gd name="T45" fmla="*/ 147 h 150"/>
                  <a:gd name="T46" fmla="*/ 63 w 68"/>
                  <a:gd name="T47" fmla="*/ 140 h 150"/>
                  <a:gd name="T48" fmla="*/ 63 w 68"/>
                  <a:gd name="T49" fmla="*/ 105 h 150"/>
                  <a:gd name="T50" fmla="*/ 62 w 68"/>
                  <a:gd name="T51" fmla="*/ 83 h 150"/>
                  <a:gd name="T52" fmla="*/ 64 w 68"/>
                  <a:gd name="T53" fmla="*/ 68 h 150"/>
                  <a:gd name="T54" fmla="*/ 64 w 68"/>
                  <a:gd name="T55" fmla="*/ 3 h 150"/>
                  <a:gd name="T56" fmla="*/ 15 w 68"/>
                  <a:gd name="T57" fmla="*/ 115 h 150"/>
                  <a:gd name="T58" fmla="*/ 15 w 68"/>
                  <a:gd name="T59" fmla="*/ 143 h 150"/>
                  <a:gd name="T60" fmla="*/ 12 w 68"/>
                  <a:gd name="T61" fmla="*/ 129 h 150"/>
                  <a:gd name="T62" fmla="*/ 10 w 68"/>
                  <a:gd name="T63" fmla="*/ 117 h 150"/>
                  <a:gd name="T64" fmla="*/ 10 w 68"/>
                  <a:gd name="T65" fmla="*/ 132 h 150"/>
                  <a:gd name="T66" fmla="*/ 5 w 68"/>
                  <a:gd name="T67" fmla="*/ 98 h 150"/>
                  <a:gd name="T68" fmla="*/ 18 w 68"/>
                  <a:gd name="T69" fmla="*/ 69 h 150"/>
                  <a:gd name="T70" fmla="*/ 16 w 68"/>
                  <a:gd name="T71" fmla="*/ 44 h 150"/>
                  <a:gd name="T72" fmla="*/ 21 w 68"/>
                  <a:gd name="T73" fmla="*/ 55 h 150"/>
                  <a:gd name="T74" fmla="*/ 20 w 68"/>
                  <a:gd name="T75" fmla="*/ 21 h 150"/>
                  <a:gd name="T76" fmla="*/ 9 w 68"/>
                  <a:gd name="T77" fmla="*/ 32 h 150"/>
                  <a:gd name="T78" fmla="*/ 10 w 68"/>
                  <a:gd name="T79" fmla="*/ 46 h 150"/>
                  <a:gd name="T80" fmla="*/ 9 w 68"/>
                  <a:gd name="T81" fmla="*/ 62 h 150"/>
                  <a:gd name="T82" fmla="*/ 18 w 68"/>
                  <a:gd name="T83" fmla="*/ 90 h 150"/>
                  <a:gd name="T84" fmla="*/ 20 w 68"/>
                  <a:gd name="T85" fmla="*/ 81 h 150"/>
                  <a:gd name="T86" fmla="*/ 24 w 68"/>
                  <a:gd name="T87" fmla="*/ 65 h 150"/>
                  <a:gd name="T88" fmla="*/ 34 w 68"/>
                  <a:gd name="T89" fmla="*/ 76 h 150"/>
                  <a:gd name="T90" fmla="*/ 49 w 68"/>
                  <a:gd name="T91" fmla="*/ 110 h 150"/>
                  <a:gd name="T92" fmla="*/ 53 w 68"/>
                  <a:gd name="T93" fmla="*/ 115 h 150"/>
                  <a:gd name="T94" fmla="*/ 43 w 68"/>
                  <a:gd name="T95" fmla="*/ 142 h 150"/>
                  <a:gd name="T96" fmla="*/ 57 w 68"/>
                  <a:gd name="T97" fmla="*/ 73 h 150"/>
                  <a:gd name="T98" fmla="*/ 58 w 68"/>
                  <a:gd name="T99" fmla="*/ 52 h 150"/>
                  <a:gd name="T100" fmla="*/ 55 w 68"/>
                  <a:gd name="T101" fmla="*/ 64 h 150"/>
                  <a:gd name="T102" fmla="*/ 61 w 68"/>
                  <a:gd name="T103" fmla="*/ 115 h 150"/>
                  <a:gd name="T104" fmla="*/ 52 w 68"/>
                  <a:gd name="T105" fmla="*/ 45 h 150"/>
                  <a:gd name="T106" fmla="*/ 54 w 68"/>
                  <a:gd name="T107" fmla="*/ 115 h 150"/>
                  <a:gd name="T108" fmla="*/ 53 w 68"/>
                  <a:gd name="T109" fmla="*/ 134 h 150"/>
                  <a:gd name="T110" fmla="*/ 61 w 68"/>
                  <a:gd name="T111" fmla="*/ 125 h 150"/>
                  <a:gd name="T112" fmla="*/ 61 w 68"/>
                  <a:gd name="T113" fmla="*/ 91 h 150"/>
                  <a:gd name="T114" fmla="*/ 59 w 68"/>
                  <a:gd name="T115" fmla="*/ 49 h 150"/>
                  <a:gd name="T116" fmla="*/ 60 w 68"/>
                  <a:gd name="T117" fmla="*/ 51 h 150"/>
                  <a:gd name="T118" fmla="*/ 63 w 68"/>
                  <a:gd name="T119" fmla="*/ 4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 h="150">
                    <a:moveTo>
                      <a:pt x="54" y="3"/>
                    </a:moveTo>
                    <a:cubicBezTo>
                      <a:pt x="53" y="4"/>
                      <a:pt x="52" y="4"/>
                      <a:pt x="51" y="5"/>
                    </a:cubicBezTo>
                    <a:cubicBezTo>
                      <a:pt x="51" y="6"/>
                      <a:pt x="51" y="6"/>
                      <a:pt x="50" y="7"/>
                    </a:cubicBezTo>
                    <a:cubicBezTo>
                      <a:pt x="51" y="7"/>
                      <a:pt x="52" y="7"/>
                      <a:pt x="52" y="6"/>
                    </a:cubicBezTo>
                    <a:cubicBezTo>
                      <a:pt x="53" y="8"/>
                      <a:pt x="54" y="9"/>
                      <a:pt x="57" y="11"/>
                    </a:cubicBezTo>
                    <a:cubicBezTo>
                      <a:pt x="55" y="11"/>
                      <a:pt x="57" y="11"/>
                      <a:pt x="56" y="12"/>
                    </a:cubicBezTo>
                    <a:cubicBezTo>
                      <a:pt x="54" y="12"/>
                      <a:pt x="54" y="12"/>
                      <a:pt x="54" y="12"/>
                    </a:cubicBezTo>
                    <a:cubicBezTo>
                      <a:pt x="56" y="10"/>
                      <a:pt x="52" y="9"/>
                      <a:pt x="50" y="8"/>
                    </a:cubicBezTo>
                    <a:cubicBezTo>
                      <a:pt x="49" y="10"/>
                      <a:pt x="49" y="12"/>
                      <a:pt x="49" y="14"/>
                    </a:cubicBezTo>
                    <a:cubicBezTo>
                      <a:pt x="49" y="15"/>
                      <a:pt x="49" y="17"/>
                      <a:pt x="49" y="20"/>
                    </a:cubicBezTo>
                    <a:cubicBezTo>
                      <a:pt x="50" y="23"/>
                      <a:pt x="50" y="25"/>
                      <a:pt x="50" y="26"/>
                    </a:cubicBezTo>
                    <a:cubicBezTo>
                      <a:pt x="50" y="28"/>
                      <a:pt x="49" y="31"/>
                      <a:pt x="48" y="36"/>
                    </a:cubicBezTo>
                    <a:cubicBezTo>
                      <a:pt x="48" y="40"/>
                      <a:pt x="47" y="43"/>
                      <a:pt x="47" y="45"/>
                    </a:cubicBezTo>
                    <a:cubicBezTo>
                      <a:pt x="47" y="46"/>
                      <a:pt x="47" y="47"/>
                      <a:pt x="47" y="49"/>
                    </a:cubicBezTo>
                    <a:cubicBezTo>
                      <a:pt x="47" y="51"/>
                      <a:pt x="47" y="52"/>
                      <a:pt x="47" y="53"/>
                    </a:cubicBezTo>
                    <a:cubicBezTo>
                      <a:pt x="47" y="60"/>
                      <a:pt x="44" y="63"/>
                      <a:pt x="38" y="63"/>
                    </a:cubicBezTo>
                    <a:cubicBezTo>
                      <a:pt x="38" y="64"/>
                      <a:pt x="38" y="64"/>
                      <a:pt x="37" y="64"/>
                    </a:cubicBezTo>
                    <a:cubicBezTo>
                      <a:pt x="36" y="64"/>
                      <a:pt x="35" y="63"/>
                      <a:pt x="36" y="65"/>
                    </a:cubicBezTo>
                    <a:cubicBezTo>
                      <a:pt x="35" y="64"/>
                      <a:pt x="33" y="65"/>
                      <a:pt x="32" y="64"/>
                    </a:cubicBezTo>
                    <a:cubicBezTo>
                      <a:pt x="33" y="63"/>
                      <a:pt x="34" y="64"/>
                      <a:pt x="35" y="64"/>
                    </a:cubicBezTo>
                    <a:cubicBezTo>
                      <a:pt x="34" y="63"/>
                      <a:pt x="34" y="63"/>
                      <a:pt x="34" y="62"/>
                    </a:cubicBezTo>
                    <a:cubicBezTo>
                      <a:pt x="34" y="62"/>
                      <a:pt x="33" y="62"/>
                      <a:pt x="33" y="62"/>
                    </a:cubicBezTo>
                    <a:cubicBezTo>
                      <a:pt x="32" y="62"/>
                      <a:pt x="32" y="62"/>
                      <a:pt x="31" y="63"/>
                    </a:cubicBezTo>
                    <a:cubicBezTo>
                      <a:pt x="31" y="63"/>
                      <a:pt x="30" y="63"/>
                      <a:pt x="30" y="63"/>
                    </a:cubicBezTo>
                    <a:cubicBezTo>
                      <a:pt x="28" y="63"/>
                      <a:pt x="26" y="62"/>
                      <a:pt x="24" y="60"/>
                    </a:cubicBezTo>
                    <a:cubicBezTo>
                      <a:pt x="22" y="57"/>
                      <a:pt x="21" y="55"/>
                      <a:pt x="21" y="53"/>
                    </a:cubicBezTo>
                    <a:cubicBezTo>
                      <a:pt x="21" y="52"/>
                      <a:pt x="22" y="51"/>
                      <a:pt x="23" y="49"/>
                    </a:cubicBezTo>
                    <a:cubicBezTo>
                      <a:pt x="23" y="49"/>
                      <a:pt x="23" y="49"/>
                      <a:pt x="23" y="49"/>
                    </a:cubicBezTo>
                    <a:cubicBezTo>
                      <a:pt x="23" y="48"/>
                      <a:pt x="22" y="47"/>
                      <a:pt x="23" y="46"/>
                    </a:cubicBezTo>
                    <a:cubicBezTo>
                      <a:pt x="23" y="46"/>
                      <a:pt x="24" y="46"/>
                      <a:pt x="25" y="47"/>
                    </a:cubicBezTo>
                    <a:cubicBezTo>
                      <a:pt x="25" y="46"/>
                      <a:pt x="25" y="46"/>
                      <a:pt x="25" y="46"/>
                    </a:cubicBezTo>
                    <a:cubicBezTo>
                      <a:pt x="25" y="45"/>
                      <a:pt x="24" y="44"/>
                      <a:pt x="23" y="43"/>
                    </a:cubicBezTo>
                    <a:cubicBezTo>
                      <a:pt x="23" y="42"/>
                      <a:pt x="22" y="41"/>
                      <a:pt x="22" y="41"/>
                    </a:cubicBezTo>
                    <a:cubicBezTo>
                      <a:pt x="22" y="40"/>
                      <a:pt x="23" y="38"/>
                      <a:pt x="23" y="36"/>
                    </a:cubicBezTo>
                    <a:cubicBezTo>
                      <a:pt x="23" y="34"/>
                      <a:pt x="24" y="32"/>
                      <a:pt x="24" y="31"/>
                    </a:cubicBezTo>
                    <a:cubicBezTo>
                      <a:pt x="24" y="30"/>
                      <a:pt x="24" y="29"/>
                      <a:pt x="24" y="28"/>
                    </a:cubicBezTo>
                    <a:cubicBezTo>
                      <a:pt x="24" y="26"/>
                      <a:pt x="24" y="25"/>
                      <a:pt x="24" y="24"/>
                    </a:cubicBezTo>
                    <a:cubicBezTo>
                      <a:pt x="24" y="23"/>
                      <a:pt x="24" y="21"/>
                      <a:pt x="24" y="17"/>
                    </a:cubicBezTo>
                    <a:cubicBezTo>
                      <a:pt x="24" y="17"/>
                      <a:pt x="24" y="17"/>
                      <a:pt x="24" y="16"/>
                    </a:cubicBezTo>
                    <a:cubicBezTo>
                      <a:pt x="23" y="16"/>
                      <a:pt x="23" y="16"/>
                      <a:pt x="23" y="16"/>
                    </a:cubicBezTo>
                    <a:cubicBezTo>
                      <a:pt x="24" y="16"/>
                      <a:pt x="23" y="16"/>
                      <a:pt x="23" y="15"/>
                    </a:cubicBezTo>
                    <a:cubicBezTo>
                      <a:pt x="23" y="15"/>
                      <a:pt x="24" y="15"/>
                      <a:pt x="24" y="15"/>
                    </a:cubicBezTo>
                    <a:cubicBezTo>
                      <a:pt x="24" y="13"/>
                      <a:pt x="24" y="12"/>
                      <a:pt x="24" y="11"/>
                    </a:cubicBezTo>
                    <a:cubicBezTo>
                      <a:pt x="24" y="8"/>
                      <a:pt x="24" y="6"/>
                      <a:pt x="24" y="4"/>
                    </a:cubicBezTo>
                    <a:cubicBezTo>
                      <a:pt x="24" y="4"/>
                      <a:pt x="24" y="4"/>
                      <a:pt x="24" y="3"/>
                    </a:cubicBezTo>
                    <a:cubicBezTo>
                      <a:pt x="21" y="4"/>
                      <a:pt x="17" y="1"/>
                      <a:pt x="14" y="0"/>
                    </a:cubicBezTo>
                    <a:cubicBezTo>
                      <a:pt x="13" y="0"/>
                      <a:pt x="12" y="0"/>
                      <a:pt x="11" y="1"/>
                    </a:cubicBezTo>
                    <a:cubicBezTo>
                      <a:pt x="9" y="1"/>
                      <a:pt x="8" y="2"/>
                      <a:pt x="7" y="3"/>
                    </a:cubicBezTo>
                    <a:cubicBezTo>
                      <a:pt x="6" y="6"/>
                      <a:pt x="6" y="9"/>
                      <a:pt x="6" y="12"/>
                    </a:cubicBezTo>
                    <a:cubicBezTo>
                      <a:pt x="6" y="12"/>
                      <a:pt x="7" y="13"/>
                      <a:pt x="7" y="13"/>
                    </a:cubicBezTo>
                    <a:cubicBezTo>
                      <a:pt x="5" y="14"/>
                      <a:pt x="7" y="14"/>
                      <a:pt x="6" y="16"/>
                    </a:cubicBezTo>
                    <a:cubicBezTo>
                      <a:pt x="6" y="16"/>
                      <a:pt x="6" y="16"/>
                      <a:pt x="6" y="16"/>
                    </a:cubicBezTo>
                    <a:cubicBezTo>
                      <a:pt x="5" y="20"/>
                      <a:pt x="5" y="23"/>
                      <a:pt x="5" y="26"/>
                    </a:cubicBezTo>
                    <a:cubicBezTo>
                      <a:pt x="7" y="27"/>
                      <a:pt x="10" y="26"/>
                      <a:pt x="9" y="29"/>
                    </a:cubicBezTo>
                    <a:cubicBezTo>
                      <a:pt x="7" y="30"/>
                      <a:pt x="6" y="29"/>
                      <a:pt x="5" y="28"/>
                    </a:cubicBezTo>
                    <a:cubicBezTo>
                      <a:pt x="4" y="32"/>
                      <a:pt x="4" y="35"/>
                      <a:pt x="4" y="39"/>
                    </a:cubicBezTo>
                    <a:cubicBezTo>
                      <a:pt x="5" y="39"/>
                      <a:pt x="5" y="39"/>
                      <a:pt x="6" y="40"/>
                    </a:cubicBezTo>
                    <a:cubicBezTo>
                      <a:pt x="5" y="40"/>
                      <a:pt x="5" y="40"/>
                      <a:pt x="4" y="40"/>
                    </a:cubicBezTo>
                    <a:cubicBezTo>
                      <a:pt x="4" y="44"/>
                      <a:pt x="4" y="47"/>
                      <a:pt x="3" y="49"/>
                    </a:cubicBezTo>
                    <a:cubicBezTo>
                      <a:pt x="3" y="51"/>
                      <a:pt x="3" y="52"/>
                      <a:pt x="3" y="54"/>
                    </a:cubicBezTo>
                    <a:cubicBezTo>
                      <a:pt x="6" y="55"/>
                      <a:pt x="9" y="55"/>
                      <a:pt x="8" y="58"/>
                    </a:cubicBezTo>
                    <a:cubicBezTo>
                      <a:pt x="9" y="58"/>
                      <a:pt x="9" y="57"/>
                      <a:pt x="9" y="56"/>
                    </a:cubicBezTo>
                    <a:cubicBezTo>
                      <a:pt x="11" y="57"/>
                      <a:pt x="11" y="59"/>
                      <a:pt x="13" y="60"/>
                    </a:cubicBezTo>
                    <a:cubicBezTo>
                      <a:pt x="11" y="61"/>
                      <a:pt x="8" y="60"/>
                      <a:pt x="5" y="59"/>
                    </a:cubicBezTo>
                    <a:cubicBezTo>
                      <a:pt x="5" y="60"/>
                      <a:pt x="9" y="60"/>
                      <a:pt x="7" y="62"/>
                    </a:cubicBezTo>
                    <a:cubicBezTo>
                      <a:pt x="6" y="61"/>
                      <a:pt x="5" y="60"/>
                      <a:pt x="4" y="59"/>
                    </a:cubicBezTo>
                    <a:cubicBezTo>
                      <a:pt x="4" y="60"/>
                      <a:pt x="4" y="61"/>
                      <a:pt x="4" y="62"/>
                    </a:cubicBezTo>
                    <a:cubicBezTo>
                      <a:pt x="4" y="65"/>
                      <a:pt x="4" y="67"/>
                      <a:pt x="4" y="69"/>
                    </a:cubicBezTo>
                    <a:cubicBezTo>
                      <a:pt x="5" y="70"/>
                      <a:pt x="6" y="70"/>
                      <a:pt x="7" y="68"/>
                    </a:cubicBezTo>
                    <a:cubicBezTo>
                      <a:pt x="8" y="70"/>
                      <a:pt x="6" y="70"/>
                      <a:pt x="4" y="71"/>
                    </a:cubicBezTo>
                    <a:cubicBezTo>
                      <a:pt x="4" y="72"/>
                      <a:pt x="4" y="72"/>
                      <a:pt x="4" y="73"/>
                    </a:cubicBezTo>
                    <a:cubicBezTo>
                      <a:pt x="5" y="73"/>
                      <a:pt x="6" y="74"/>
                      <a:pt x="5" y="74"/>
                    </a:cubicBezTo>
                    <a:cubicBezTo>
                      <a:pt x="5" y="74"/>
                      <a:pt x="4" y="74"/>
                      <a:pt x="4" y="74"/>
                    </a:cubicBezTo>
                    <a:cubicBezTo>
                      <a:pt x="4" y="74"/>
                      <a:pt x="4" y="74"/>
                      <a:pt x="4" y="74"/>
                    </a:cubicBezTo>
                    <a:cubicBezTo>
                      <a:pt x="4" y="75"/>
                      <a:pt x="4" y="75"/>
                      <a:pt x="4" y="76"/>
                    </a:cubicBezTo>
                    <a:cubicBezTo>
                      <a:pt x="4" y="76"/>
                      <a:pt x="4" y="76"/>
                      <a:pt x="4" y="76"/>
                    </a:cubicBezTo>
                    <a:cubicBezTo>
                      <a:pt x="3" y="78"/>
                      <a:pt x="2" y="78"/>
                      <a:pt x="4" y="79"/>
                    </a:cubicBezTo>
                    <a:cubicBezTo>
                      <a:pt x="4" y="79"/>
                      <a:pt x="4" y="79"/>
                      <a:pt x="4" y="79"/>
                    </a:cubicBezTo>
                    <a:cubicBezTo>
                      <a:pt x="4" y="79"/>
                      <a:pt x="4" y="80"/>
                      <a:pt x="4" y="80"/>
                    </a:cubicBezTo>
                    <a:cubicBezTo>
                      <a:pt x="4" y="81"/>
                      <a:pt x="4" y="81"/>
                      <a:pt x="4" y="82"/>
                    </a:cubicBezTo>
                    <a:cubicBezTo>
                      <a:pt x="6" y="82"/>
                      <a:pt x="8" y="83"/>
                      <a:pt x="10" y="83"/>
                    </a:cubicBezTo>
                    <a:cubicBezTo>
                      <a:pt x="11" y="82"/>
                      <a:pt x="12" y="82"/>
                      <a:pt x="13" y="81"/>
                    </a:cubicBezTo>
                    <a:cubicBezTo>
                      <a:pt x="13" y="81"/>
                      <a:pt x="13" y="82"/>
                      <a:pt x="13" y="82"/>
                    </a:cubicBezTo>
                    <a:cubicBezTo>
                      <a:pt x="13" y="83"/>
                      <a:pt x="14" y="84"/>
                      <a:pt x="14" y="84"/>
                    </a:cubicBezTo>
                    <a:cubicBezTo>
                      <a:pt x="11" y="84"/>
                      <a:pt x="11" y="84"/>
                      <a:pt x="11" y="84"/>
                    </a:cubicBezTo>
                    <a:cubicBezTo>
                      <a:pt x="8" y="86"/>
                      <a:pt x="10" y="87"/>
                      <a:pt x="7" y="88"/>
                    </a:cubicBezTo>
                    <a:cubicBezTo>
                      <a:pt x="7" y="90"/>
                      <a:pt x="9" y="89"/>
                      <a:pt x="10" y="89"/>
                    </a:cubicBezTo>
                    <a:cubicBezTo>
                      <a:pt x="11" y="89"/>
                      <a:pt x="9" y="91"/>
                      <a:pt x="11" y="91"/>
                    </a:cubicBezTo>
                    <a:cubicBezTo>
                      <a:pt x="10" y="92"/>
                      <a:pt x="9" y="92"/>
                      <a:pt x="8" y="93"/>
                    </a:cubicBezTo>
                    <a:cubicBezTo>
                      <a:pt x="7" y="92"/>
                      <a:pt x="7" y="92"/>
                      <a:pt x="8" y="91"/>
                    </a:cubicBezTo>
                    <a:cubicBezTo>
                      <a:pt x="6" y="91"/>
                      <a:pt x="5" y="90"/>
                      <a:pt x="4" y="90"/>
                    </a:cubicBezTo>
                    <a:cubicBezTo>
                      <a:pt x="4" y="94"/>
                      <a:pt x="4" y="96"/>
                      <a:pt x="4" y="98"/>
                    </a:cubicBezTo>
                    <a:cubicBezTo>
                      <a:pt x="4" y="98"/>
                      <a:pt x="4" y="98"/>
                      <a:pt x="4" y="98"/>
                    </a:cubicBezTo>
                    <a:cubicBezTo>
                      <a:pt x="4" y="98"/>
                      <a:pt x="4" y="98"/>
                      <a:pt x="4" y="99"/>
                    </a:cubicBezTo>
                    <a:cubicBezTo>
                      <a:pt x="4" y="99"/>
                      <a:pt x="4" y="99"/>
                      <a:pt x="4" y="99"/>
                    </a:cubicBezTo>
                    <a:cubicBezTo>
                      <a:pt x="4" y="100"/>
                      <a:pt x="5" y="100"/>
                      <a:pt x="4" y="102"/>
                    </a:cubicBezTo>
                    <a:cubicBezTo>
                      <a:pt x="4" y="101"/>
                      <a:pt x="4" y="101"/>
                      <a:pt x="4" y="101"/>
                    </a:cubicBezTo>
                    <a:cubicBezTo>
                      <a:pt x="3" y="102"/>
                      <a:pt x="3" y="103"/>
                      <a:pt x="3" y="104"/>
                    </a:cubicBezTo>
                    <a:cubicBezTo>
                      <a:pt x="3" y="104"/>
                      <a:pt x="3" y="105"/>
                      <a:pt x="3" y="105"/>
                    </a:cubicBezTo>
                    <a:cubicBezTo>
                      <a:pt x="3" y="105"/>
                      <a:pt x="4" y="105"/>
                      <a:pt x="4" y="105"/>
                    </a:cubicBezTo>
                    <a:cubicBezTo>
                      <a:pt x="4" y="106"/>
                      <a:pt x="4" y="106"/>
                      <a:pt x="3" y="107"/>
                    </a:cubicBezTo>
                    <a:cubicBezTo>
                      <a:pt x="3" y="108"/>
                      <a:pt x="3" y="109"/>
                      <a:pt x="2" y="109"/>
                    </a:cubicBezTo>
                    <a:cubicBezTo>
                      <a:pt x="3" y="109"/>
                      <a:pt x="3" y="109"/>
                      <a:pt x="3" y="109"/>
                    </a:cubicBezTo>
                    <a:cubicBezTo>
                      <a:pt x="4" y="109"/>
                      <a:pt x="4" y="109"/>
                      <a:pt x="5" y="109"/>
                    </a:cubicBezTo>
                    <a:cubicBezTo>
                      <a:pt x="6" y="109"/>
                      <a:pt x="6" y="109"/>
                      <a:pt x="7" y="110"/>
                    </a:cubicBezTo>
                    <a:cubicBezTo>
                      <a:pt x="6" y="111"/>
                      <a:pt x="6" y="112"/>
                      <a:pt x="6" y="111"/>
                    </a:cubicBezTo>
                    <a:cubicBezTo>
                      <a:pt x="2" y="111"/>
                      <a:pt x="2" y="111"/>
                      <a:pt x="2" y="111"/>
                    </a:cubicBezTo>
                    <a:cubicBezTo>
                      <a:pt x="3" y="111"/>
                      <a:pt x="4" y="112"/>
                      <a:pt x="4" y="114"/>
                    </a:cubicBezTo>
                    <a:cubicBezTo>
                      <a:pt x="4" y="114"/>
                      <a:pt x="3" y="115"/>
                      <a:pt x="3" y="116"/>
                    </a:cubicBezTo>
                    <a:cubicBezTo>
                      <a:pt x="2" y="117"/>
                      <a:pt x="2" y="117"/>
                      <a:pt x="2" y="117"/>
                    </a:cubicBezTo>
                    <a:cubicBezTo>
                      <a:pt x="2" y="118"/>
                      <a:pt x="2" y="118"/>
                      <a:pt x="2" y="119"/>
                    </a:cubicBezTo>
                    <a:cubicBezTo>
                      <a:pt x="2" y="120"/>
                      <a:pt x="2" y="121"/>
                      <a:pt x="2" y="121"/>
                    </a:cubicBezTo>
                    <a:cubicBezTo>
                      <a:pt x="2" y="122"/>
                      <a:pt x="2" y="122"/>
                      <a:pt x="2" y="122"/>
                    </a:cubicBezTo>
                    <a:cubicBezTo>
                      <a:pt x="2" y="124"/>
                      <a:pt x="1" y="125"/>
                      <a:pt x="1" y="125"/>
                    </a:cubicBezTo>
                    <a:cubicBezTo>
                      <a:pt x="1" y="126"/>
                      <a:pt x="1" y="126"/>
                      <a:pt x="1" y="126"/>
                    </a:cubicBezTo>
                    <a:cubicBezTo>
                      <a:pt x="1" y="126"/>
                      <a:pt x="2" y="126"/>
                      <a:pt x="2" y="126"/>
                    </a:cubicBezTo>
                    <a:cubicBezTo>
                      <a:pt x="1" y="127"/>
                      <a:pt x="2" y="128"/>
                      <a:pt x="3" y="127"/>
                    </a:cubicBezTo>
                    <a:cubicBezTo>
                      <a:pt x="3" y="128"/>
                      <a:pt x="2" y="128"/>
                      <a:pt x="1" y="128"/>
                    </a:cubicBezTo>
                    <a:cubicBezTo>
                      <a:pt x="0" y="145"/>
                      <a:pt x="0" y="145"/>
                      <a:pt x="0" y="145"/>
                    </a:cubicBezTo>
                    <a:cubicBezTo>
                      <a:pt x="1" y="146"/>
                      <a:pt x="2" y="146"/>
                      <a:pt x="3" y="147"/>
                    </a:cubicBezTo>
                    <a:cubicBezTo>
                      <a:pt x="3" y="146"/>
                      <a:pt x="4" y="146"/>
                      <a:pt x="4" y="146"/>
                    </a:cubicBezTo>
                    <a:cubicBezTo>
                      <a:pt x="5" y="146"/>
                      <a:pt x="6" y="147"/>
                      <a:pt x="6" y="148"/>
                    </a:cubicBezTo>
                    <a:cubicBezTo>
                      <a:pt x="6" y="148"/>
                      <a:pt x="7" y="148"/>
                      <a:pt x="7" y="148"/>
                    </a:cubicBezTo>
                    <a:cubicBezTo>
                      <a:pt x="14" y="148"/>
                      <a:pt x="14" y="148"/>
                      <a:pt x="14" y="148"/>
                    </a:cubicBezTo>
                    <a:cubicBezTo>
                      <a:pt x="15" y="148"/>
                      <a:pt x="16" y="148"/>
                      <a:pt x="17" y="146"/>
                    </a:cubicBezTo>
                    <a:cubicBezTo>
                      <a:pt x="17" y="146"/>
                      <a:pt x="17" y="146"/>
                      <a:pt x="17" y="146"/>
                    </a:cubicBezTo>
                    <a:cubicBezTo>
                      <a:pt x="17" y="146"/>
                      <a:pt x="17" y="146"/>
                      <a:pt x="17" y="146"/>
                    </a:cubicBezTo>
                    <a:cubicBezTo>
                      <a:pt x="18" y="145"/>
                      <a:pt x="18" y="144"/>
                      <a:pt x="18" y="142"/>
                    </a:cubicBezTo>
                    <a:cubicBezTo>
                      <a:pt x="18" y="142"/>
                      <a:pt x="18" y="141"/>
                      <a:pt x="17" y="139"/>
                    </a:cubicBezTo>
                    <a:cubicBezTo>
                      <a:pt x="17" y="138"/>
                      <a:pt x="17" y="136"/>
                      <a:pt x="17" y="136"/>
                    </a:cubicBezTo>
                    <a:cubicBezTo>
                      <a:pt x="17" y="134"/>
                      <a:pt x="17" y="133"/>
                      <a:pt x="19" y="131"/>
                    </a:cubicBezTo>
                    <a:cubicBezTo>
                      <a:pt x="17" y="131"/>
                      <a:pt x="17" y="131"/>
                      <a:pt x="17" y="131"/>
                    </a:cubicBezTo>
                    <a:cubicBezTo>
                      <a:pt x="17" y="132"/>
                      <a:pt x="17" y="132"/>
                      <a:pt x="17" y="132"/>
                    </a:cubicBezTo>
                    <a:cubicBezTo>
                      <a:pt x="16" y="133"/>
                      <a:pt x="15" y="133"/>
                      <a:pt x="14" y="132"/>
                    </a:cubicBezTo>
                    <a:cubicBezTo>
                      <a:pt x="13" y="133"/>
                      <a:pt x="13" y="133"/>
                      <a:pt x="13" y="133"/>
                    </a:cubicBezTo>
                    <a:cubicBezTo>
                      <a:pt x="12" y="131"/>
                      <a:pt x="12" y="131"/>
                      <a:pt x="12" y="131"/>
                    </a:cubicBezTo>
                    <a:cubicBezTo>
                      <a:pt x="12" y="131"/>
                      <a:pt x="13" y="130"/>
                      <a:pt x="13" y="130"/>
                    </a:cubicBezTo>
                    <a:cubicBezTo>
                      <a:pt x="14" y="130"/>
                      <a:pt x="14" y="130"/>
                      <a:pt x="15" y="130"/>
                    </a:cubicBezTo>
                    <a:cubicBezTo>
                      <a:pt x="16" y="130"/>
                      <a:pt x="16" y="130"/>
                      <a:pt x="17" y="130"/>
                    </a:cubicBezTo>
                    <a:cubicBezTo>
                      <a:pt x="17" y="129"/>
                      <a:pt x="17" y="129"/>
                      <a:pt x="17" y="128"/>
                    </a:cubicBezTo>
                    <a:cubicBezTo>
                      <a:pt x="16" y="127"/>
                      <a:pt x="16" y="127"/>
                      <a:pt x="16" y="127"/>
                    </a:cubicBezTo>
                    <a:cubicBezTo>
                      <a:pt x="16" y="127"/>
                      <a:pt x="16" y="127"/>
                      <a:pt x="16" y="127"/>
                    </a:cubicBezTo>
                    <a:cubicBezTo>
                      <a:pt x="16" y="127"/>
                      <a:pt x="15" y="127"/>
                      <a:pt x="15" y="127"/>
                    </a:cubicBezTo>
                    <a:cubicBezTo>
                      <a:pt x="15" y="126"/>
                      <a:pt x="15" y="126"/>
                      <a:pt x="15" y="126"/>
                    </a:cubicBezTo>
                    <a:cubicBezTo>
                      <a:pt x="15" y="126"/>
                      <a:pt x="15" y="126"/>
                      <a:pt x="15" y="126"/>
                    </a:cubicBezTo>
                    <a:cubicBezTo>
                      <a:pt x="15" y="126"/>
                      <a:pt x="15" y="126"/>
                      <a:pt x="15" y="125"/>
                    </a:cubicBezTo>
                    <a:cubicBezTo>
                      <a:pt x="16" y="125"/>
                      <a:pt x="16" y="125"/>
                      <a:pt x="16" y="125"/>
                    </a:cubicBezTo>
                    <a:cubicBezTo>
                      <a:pt x="16" y="125"/>
                      <a:pt x="17" y="125"/>
                      <a:pt x="18" y="124"/>
                    </a:cubicBezTo>
                    <a:cubicBezTo>
                      <a:pt x="18" y="122"/>
                      <a:pt x="17" y="120"/>
                      <a:pt x="18" y="118"/>
                    </a:cubicBezTo>
                    <a:cubicBezTo>
                      <a:pt x="17" y="118"/>
                      <a:pt x="17" y="118"/>
                      <a:pt x="17" y="118"/>
                    </a:cubicBezTo>
                    <a:cubicBezTo>
                      <a:pt x="17" y="118"/>
                      <a:pt x="17" y="118"/>
                      <a:pt x="18" y="118"/>
                    </a:cubicBezTo>
                    <a:cubicBezTo>
                      <a:pt x="18" y="117"/>
                      <a:pt x="18" y="116"/>
                      <a:pt x="18" y="115"/>
                    </a:cubicBezTo>
                    <a:cubicBezTo>
                      <a:pt x="17" y="115"/>
                      <a:pt x="17" y="114"/>
                      <a:pt x="16" y="113"/>
                    </a:cubicBezTo>
                    <a:cubicBezTo>
                      <a:pt x="14" y="114"/>
                      <a:pt x="10" y="113"/>
                      <a:pt x="11" y="115"/>
                    </a:cubicBezTo>
                    <a:cubicBezTo>
                      <a:pt x="10" y="115"/>
                      <a:pt x="10" y="114"/>
                      <a:pt x="9" y="115"/>
                    </a:cubicBezTo>
                    <a:cubicBezTo>
                      <a:pt x="9" y="115"/>
                      <a:pt x="10" y="115"/>
                      <a:pt x="10" y="115"/>
                    </a:cubicBezTo>
                    <a:cubicBezTo>
                      <a:pt x="9" y="115"/>
                      <a:pt x="9" y="116"/>
                      <a:pt x="8" y="116"/>
                    </a:cubicBezTo>
                    <a:cubicBezTo>
                      <a:pt x="8" y="116"/>
                      <a:pt x="9" y="116"/>
                      <a:pt x="9" y="116"/>
                    </a:cubicBezTo>
                    <a:cubicBezTo>
                      <a:pt x="10" y="116"/>
                      <a:pt x="9" y="117"/>
                      <a:pt x="9" y="117"/>
                    </a:cubicBezTo>
                    <a:cubicBezTo>
                      <a:pt x="8" y="118"/>
                      <a:pt x="6" y="118"/>
                      <a:pt x="6" y="117"/>
                    </a:cubicBezTo>
                    <a:cubicBezTo>
                      <a:pt x="6" y="117"/>
                      <a:pt x="6" y="117"/>
                      <a:pt x="5" y="117"/>
                    </a:cubicBezTo>
                    <a:cubicBezTo>
                      <a:pt x="5" y="117"/>
                      <a:pt x="5" y="117"/>
                      <a:pt x="5" y="117"/>
                    </a:cubicBezTo>
                    <a:cubicBezTo>
                      <a:pt x="5" y="116"/>
                      <a:pt x="6" y="115"/>
                      <a:pt x="7" y="112"/>
                    </a:cubicBezTo>
                    <a:cubicBezTo>
                      <a:pt x="8" y="114"/>
                      <a:pt x="8" y="114"/>
                      <a:pt x="9" y="115"/>
                    </a:cubicBezTo>
                    <a:cubicBezTo>
                      <a:pt x="10" y="113"/>
                      <a:pt x="10" y="113"/>
                      <a:pt x="7" y="112"/>
                    </a:cubicBezTo>
                    <a:cubicBezTo>
                      <a:pt x="9" y="112"/>
                      <a:pt x="9" y="110"/>
                      <a:pt x="10" y="110"/>
                    </a:cubicBezTo>
                    <a:cubicBezTo>
                      <a:pt x="11" y="109"/>
                      <a:pt x="12" y="110"/>
                      <a:pt x="14" y="108"/>
                    </a:cubicBezTo>
                    <a:cubicBezTo>
                      <a:pt x="17" y="110"/>
                      <a:pt x="17" y="110"/>
                      <a:pt x="17" y="110"/>
                    </a:cubicBezTo>
                    <a:cubicBezTo>
                      <a:pt x="16" y="111"/>
                      <a:pt x="17" y="110"/>
                      <a:pt x="17" y="112"/>
                    </a:cubicBezTo>
                    <a:cubicBezTo>
                      <a:pt x="18" y="113"/>
                      <a:pt x="18" y="113"/>
                      <a:pt x="18" y="113"/>
                    </a:cubicBezTo>
                    <a:cubicBezTo>
                      <a:pt x="18" y="111"/>
                      <a:pt x="18" y="110"/>
                      <a:pt x="19" y="109"/>
                    </a:cubicBezTo>
                    <a:cubicBezTo>
                      <a:pt x="19" y="108"/>
                      <a:pt x="19" y="107"/>
                      <a:pt x="19" y="106"/>
                    </a:cubicBezTo>
                    <a:cubicBezTo>
                      <a:pt x="18" y="105"/>
                      <a:pt x="15" y="107"/>
                      <a:pt x="15" y="105"/>
                    </a:cubicBezTo>
                    <a:cubicBezTo>
                      <a:pt x="13" y="105"/>
                      <a:pt x="13" y="108"/>
                      <a:pt x="11" y="107"/>
                    </a:cubicBezTo>
                    <a:cubicBezTo>
                      <a:pt x="13" y="106"/>
                      <a:pt x="13" y="105"/>
                      <a:pt x="11" y="104"/>
                    </a:cubicBezTo>
                    <a:cubicBezTo>
                      <a:pt x="10" y="103"/>
                      <a:pt x="9" y="104"/>
                      <a:pt x="6" y="103"/>
                    </a:cubicBezTo>
                    <a:cubicBezTo>
                      <a:pt x="9" y="100"/>
                      <a:pt x="13" y="102"/>
                      <a:pt x="14" y="104"/>
                    </a:cubicBezTo>
                    <a:cubicBezTo>
                      <a:pt x="15" y="102"/>
                      <a:pt x="17" y="103"/>
                      <a:pt x="19" y="104"/>
                    </a:cubicBezTo>
                    <a:cubicBezTo>
                      <a:pt x="20" y="102"/>
                      <a:pt x="20" y="101"/>
                      <a:pt x="20" y="100"/>
                    </a:cubicBezTo>
                    <a:cubicBezTo>
                      <a:pt x="20" y="98"/>
                      <a:pt x="20" y="95"/>
                      <a:pt x="20" y="91"/>
                    </a:cubicBezTo>
                    <a:cubicBezTo>
                      <a:pt x="20" y="90"/>
                      <a:pt x="21" y="90"/>
                      <a:pt x="21" y="90"/>
                    </a:cubicBezTo>
                    <a:cubicBezTo>
                      <a:pt x="21" y="89"/>
                      <a:pt x="21" y="89"/>
                      <a:pt x="21" y="89"/>
                    </a:cubicBezTo>
                    <a:cubicBezTo>
                      <a:pt x="21" y="89"/>
                      <a:pt x="21" y="88"/>
                      <a:pt x="21" y="86"/>
                    </a:cubicBezTo>
                    <a:cubicBezTo>
                      <a:pt x="22" y="84"/>
                      <a:pt x="23" y="83"/>
                      <a:pt x="24" y="82"/>
                    </a:cubicBezTo>
                    <a:cubicBezTo>
                      <a:pt x="25" y="82"/>
                      <a:pt x="26" y="82"/>
                      <a:pt x="27" y="82"/>
                    </a:cubicBezTo>
                    <a:cubicBezTo>
                      <a:pt x="26" y="81"/>
                      <a:pt x="25" y="80"/>
                      <a:pt x="24" y="80"/>
                    </a:cubicBezTo>
                    <a:cubicBezTo>
                      <a:pt x="23" y="80"/>
                      <a:pt x="22" y="80"/>
                      <a:pt x="21" y="82"/>
                    </a:cubicBezTo>
                    <a:cubicBezTo>
                      <a:pt x="19" y="81"/>
                      <a:pt x="22" y="80"/>
                      <a:pt x="22" y="80"/>
                    </a:cubicBezTo>
                    <a:cubicBezTo>
                      <a:pt x="22" y="79"/>
                      <a:pt x="22" y="80"/>
                      <a:pt x="21" y="80"/>
                    </a:cubicBezTo>
                    <a:cubicBezTo>
                      <a:pt x="21" y="78"/>
                      <a:pt x="21" y="78"/>
                      <a:pt x="21" y="78"/>
                    </a:cubicBezTo>
                    <a:cubicBezTo>
                      <a:pt x="25" y="80"/>
                      <a:pt x="27" y="79"/>
                      <a:pt x="31" y="81"/>
                    </a:cubicBezTo>
                    <a:cubicBezTo>
                      <a:pt x="32" y="81"/>
                      <a:pt x="33" y="81"/>
                      <a:pt x="33" y="81"/>
                    </a:cubicBezTo>
                    <a:cubicBezTo>
                      <a:pt x="36" y="78"/>
                      <a:pt x="40" y="80"/>
                      <a:pt x="43" y="80"/>
                    </a:cubicBezTo>
                    <a:cubicBezTo>
                      <a:pt x="43" y="82"/>
                      <a:pt x="41" y="82"/>
                      <a:pt x="40" y="82"/>
                    </a:cubicBezTo>
                    <a:cubicBezTo>
                      <a:pt x="41" y="82"/>
                      <a:pt x="41" y="83"/>
                      <a:pt x="42" y="83"/>
                    </a:cubicBezTo>
                    <a:cubicBezTo>
                      <a:pt x="45" y="85"/>
                      <a:pt x="46" y="86"/>
                      <a:pt x="47" y="88"/>
                    </a:cubicBezTo>
                    <a:cubicBezTo>
                      <a:pt x="47" y="90"/>
                      <a:pt x="47" y="92"/>
                      <a:pt x="47" y="94"/>
                    </a:cubicBezTo>
                    <a:cubicBezTo>
                      <a:pt x="48" y="94"/>
                      <a:pt x="50" y="94"/>
                      <a:pt x="50" y="95"/>
                    </a:cubicBezTo>
                    <a:cubicBezTo>
                      <a:pt x="50" y="94"/>
                      <a:pt x="51" y="95"/>
                      <a:pt x="51" y="94"/>
                    </a:cubicBezTo>
                    <a:cubicBezTo>
                      <a:pt x="53" y="95"/>
                      <a:pt x="50" y="97"/>
                      <a:pt x="54" y="97"/>
                    </a:cubicBezTo>
                    <a:cubicBezTo>
                      <a:pt x="54" y="99"/>
                      <a:pt x="49" y="96"/>
                      <a:pt x="47" y="96"/>
                    </a:cubicBezTo>
                    <a:cubicBezTo>
                      <a:pt x="47" y="97"/>
                      <a:pt x="47" y="97"/>
                      <a:pt x="47" y="98"/>
                    </a:cubicBezTo>
                    <a:cubicBezTo>
                      <a:pt x="48" y="97"/>
                      <a:pt x="50" y="99"/>
                      <a:pt x="49" y="100"/>
                    </a:cubicBezTo>
                    <a:cubicBezTo>
                      <a:pt x="47" y="100"/>
                      <a:pt x="48" y="99"/>
                      <a:pt x="47" y="98"/>
                    </a:cubicBezTo>
                    <a:cubicBezTo>
                      <a:pt x="47" y="101"/>
                      <a:pt x="48" y="102"/>
                      <a:pt x="49" y="103"/>
                    </a:cubicBezTo>
                    <a:cubicBezTo>
                      <a:pt x="49" y="111"/>
                      <a:pt x="49" y="111"/>
                      <a:pt x="49" y="111"/>
                    </a:cubicBezTo>
                    <a:cubicBezTo>
                      <a:pt x="48" y="112"/>
                      <a:pt x="48" y="113"/>
                      <a:pt x="48" y="114"/>
                    </a:cubicBezTo>
                    <a:cubicBezTo>
                      <a:pt x="48" y="113"/>
                      <a:pt x="48" y="114"/>
                      <a:pt x="48" y="115"/>
                    </a:cubicBezTo>
                    <a:cubicBezTo>
                      <a:pt x="48" y="115"/>
                      <a:pt x="49" y="115"/>
                      <a:pt x="50" y="116"/>
                    </a:cubicBezTo>
                    <a:cubicBezTo>
                      <a:pt x="49" y="117"/>
                      <a:pt x="47" y="118"/>
                      <a:pt x="45" y="118"/>
                    </a:cubicBezTo>
                    <a:cubicBezTo>
                      <a:pt x="45" y="118"/>
                      <a:pt x="46" y="119"/>
                      <a:pt x="47" y="121"/>
                    </a:cubicBezTo>
                    <a:cubicBezTo>
                      <a:pt x="48" y="122"/>
                      <a:pt x="48" y="123"/>
                      <a:pt x="48" y="124"/>
                    </a:cubicBezTo>
                    <a:cubicBezTo>
                      <a:pt x="48" y="124"/>
                      <a:pt x="48" y="124"/>
                      <a:pt x="48" y="125"/>
                    </a:cubicBezTo>
                    <a:cubicBezTo>
                      <a:pt x="49" y="125"/>
                      <a:pt x="50" y="125"/>
                      <a:pt x="51" y="126"/>
                    </a:cubicBezTo>
                    <a:cubicBezTo>
                      <a:pt x="51" y="124"/>
                      <a:pt x="51" y="124"/>
                      <a:pt x="51" y="124"/>
                    </a:cubicBezTo>
                    <a:cubicBezTo>
                      <a:pt x="52" y="124"/>
                      <a:pt x="52" y="125"/>
                      <a:pt x="53" y="125"/>
                    </a:cubicBezTo>
                    <a:cubicBezTo>
                      <a:pt x="53" y="125"/>
                      <a:pt x="53" y="125"/>
                      <a:pt x="52" y="125"/>
                    </a:cubicBezTo>
                    <a:cubicBezTo>
                      <a:pt x="53" y="124"/>
                      <a:pt x="54" y="124"/>
                      <a:pt x="53" y="123"/>
                    </a:cubicBezTo>
                    <a:cubicBezTo>
                      <a:pt x="53" y="122"/>
                      <a:pt x="54" y="124"/>
                      <a:pt x="54" y="124"/>
                    </a:cubicBezTo>
                    <a:cubicBezTo>
                      <a:pt x="55" y="124"/>
                      <a:pt x="55" y="123"/>
                      <a:pt x="55" y="122"/>
                    </a:cubicBezTo>
                    <a:cubicBezTo>
                      <a:pt x="57" y="124"/>
                      <a:pt x="57" y="122"/>
                      <a:pt x="59" y="123"/>
                    </a:cubicBezTo>
                    <a:cubicBezTo>
                      <a:pt x="60" y="124"/>
                      <a:pt x="57" y="124"/>
                      <a:pt x="57" y="124"/>
                    </a:cubicBezTo>
                    <a:cubicBezTo>
                      <a:pt x="57" y="125"/>
                      <a:pt x="58" y="126"/>
                      <a:pt x="58" y="126"/>
                    </a:cubicBezTo>
                    <a:cubicBezTo>
                      <a:pt x="57" y="127"/>
                      <a:pt x="55" y="126"/>
                      <a:pt x="56" y="128"/>
                    </a:cubicBezTo>
                    <a:cubicBezTo>
                      <a:pt x="56" y="127"/>
                      <a:pt x="55" y="126"/>
                      <a:pt x="54" y="125"/>
                    </a:cubicBezTo>
                    <a:cubicBezTo>
                      <a:pt x="53" y="128"/>
                      <a:pt x="52" y="130"/>
                      <a:pt x="52" y="131"/>
                    </a:cubicBezTo>
                    <a:cubicBezTo>
                      <a:pt x="52" y="130"/>
                      <a:pt x="51" y="129"/>
                      <a:pt x="51" y="128"/>
                    </a:cubicBezTo>
                    <a:cubicBezTo>
                      <a:pt x="51" y="126"/>
                      <a:pt x="51" y="126"/>
                      <a:pt x="51" y="126"/>
                    </a:cubicBezTo>
                    <a:cubicBezTo>
                      <a:pt x="50" y="127"/>
                      <a:pt x="48" y="125"/>
                      <a:pt x="48" y="127"/>
                    </a:cubicBezTo>
                    <a:cubicBezTo>
                      <a:pt x="48" y="127"/>
                      <a:pt x="47" y="127"/>
                      <a:pt x="47" y="126"/>
                    </a:cubicBezTo>
                    <a:cubicBezTo>
                      <a:pt x="46" y="127"/>
                      <a:pt x="46" y="127"/>
                      <a:pt x="45" y="127"/>
                    </a:cubicBezTo>
                    <a:cubicBezTo>
                      <a:pt x="47" y="127"/>
                      <a:pt x="48" y="128"/>
                      <a:pt x="49" y="131"/>
                    </a:cubicBezTo>
                    <a:cubicBezTo>
                      <a:pt x="47" y="131"/>
                      <a:pt x="47" y="131"/>
                      <a:pt x="47" y="131"/>
                    </a:cubicBezTo>
                    <a:cubicBezTo>
                      <a:pt x="46" y="133"/>
                      <a:pt x="45" y="135"/>
                      <a:pt x="45" y="137"/>
                    </a:cubicBezTo>
                    <a:cubicBezTo>
                      <a:pt x="46" y="138"/>
                      <a:pt x="46" y="138"/>
                      <a:pt x="48" y="138"/>
                    </a:cubicBezTo>
                    <a:cubicBezTo>
                      <a:pt x="47" y="139"/>
                      <a:pt x="48" y="139"/>
                      <a:pt x="48" y="140"/>
                    </a:cubicBezTo>
                    <a:cubicBezTo>
                      <a:pt x="47" y="140"/>
                      <a:pt x="45" y="140"/>
                      <a:pt x="44" y="140"/>
                    </a:cubicBezTo>
                    <a:cubicBezTo>
                      <a:pt x="44" y="140"/>
                      <a:pt x="44" y="140"/>
                      <a:pt x="44" y="141"/>
                    </a:cubicBezTo>
                    <a:cubicBezTo>
                      <a:pt x="43" y="141"/>
                      <a:pt x="42" y="142"/>
                      <a:pt x="42" y="142"/>
                    </a:cubicBezTo>
                    <a:cubicBezTo>
                      <a:pt x="43" y="143"/>
                      <a:pt x="43" y="144"/>
                      <a:pt x="43" y="144"/>
                    </a:cubicBezTo>
                    <a:cubicBezTo>
                      <a:pt x="43" y="144"/>
                      <a:pt x="44" y="145"/>
                      <a:pt x="44" y="145"/>
                    </a:cubicBezTo>
                    <a:cubicBezTo>
                      <a:pt x="44" y="145"/>
                      <a:pt x="44" y="145"/>
                      <a:pt x="43" y="145"/>
                    </a:cubicBezTo>
                    <a:cubicBezTo>
                      <a:pt x="44" y="146"/>
                      <a:pt x="44" y="147"/>
                      <a:pt x="44" y="148"/>
                    </a:cubicBezTo>
                    <a:cubicBezTo>
                      <a:pt x="44" y="148"/>
                      <a:pt x="45" y="148"/>
                      <a:pt x="45" y="148"/>
                    </a:cubicBezTo>
                    <a:cubicBezTo>
                      <a:pt x="46" y="148"/>
                      <a:pt x="47" y="149"/>
                      <a:pt x="47" y="149"/>
                    </a:cubicBezTo>
                    <a:cubicBezTo>
                      <a:pt x="47" y="149"/>
                      <a:pt x="48" y="149"/>
                      <a:pt x="49" y="149"/>
                    </a:cubicBezTo>
                    <a:cubicBezTo>
                      <a:pt x="50" y="150"/>
                      <a:pt x="51" y="150"/>
                      <a:pt x="52" y="150"/>
                    </a:cubicBezTo>
                    <a:cubicBezTo>
                      <a:pt x="52" y="150"/>
                      <a:pt x="52" y="150"/>
                      <a:pt x="52" y="150"/>
                    </a:cubicBezTo>
                    <a:cubicBezTo>
                      <a:pt x="51" y="150"/>
                      <a:pt x="51" y="149"/>
                      <a:pt x="51" y="149"/>
                    </a:cubicBezTo>
                    <a:cubicBezTo>
                      <a:pt x="51" y="148"/>
                      <a:pt x="52" y="149"/>
                      <a:pt x="52" y="149"/>
                    </a:cubicBezTo>
                    <a:cubicBezTo>
                      <a:pt x="52" y="149"/>
                      <a:pt x="52" y="149"/>
                      <a:pt x="52" y="149"/>
                    </a:cubicBezTo>
                    <a:cubicBezTo>
                      <a:pt x="52" y="149"/>
                      <a:pt x="52" y="149"/>
                      <a:pt x="53" y="149"/>
                    </a:cubicBezTo>
                    <a:cubicBezTo>
                      <a:pt x="53" y="147"/>
                      <a:pt x="52" y="148"/>
                      <a:pt x="51" y="147"/>
                    </a:cubicBezTo>
                    <a:cubicBezTo>
                      <a:pt x="54" y="146"/>
                      <a:pt x="57" y="145"/>
                      <a:pt x="60" y="148"/>
                    </a:cubicBezTo>
                    <a:cubicBezTo>
                      <a:pt x="61" y="148"/>
                      <a:pt x="61" y="147"/>
                      <a:pt x="61" y="147"/>
                    </a:cubicBezTo>
                    <a:cubicBezTo>
                      <a:pt x="61" y="147"/>
                      <a:pt x="61" y="147"/>
                      <a:pt x="61" y="147"/>
                    </a:cubicBezTo>
                    <a:cubicBezTo>
                      <a:pt x="62" y="145"/>
                      <a:pt x="62" y="144"/>
                      <a:pt x="61" y="143"/>
                    </a:cubicBezTo>
                    <a:cubicBezTo>
                      <a:pt x="60" y="143"/>
                      <a:pt x="59" y="145"/>
                      <a:pt x="60" y="143"/>
                    </a:cubicBezTo>
                    <a:cubicBezTo>
                      <a:pt x="59" y="143"/>
                      <a:pt x="58" y="143"/>
                      <a:pt x="58" y="143"/>
                    </a:cubicBezTo>
                    <a:cubicBezTo>
                      <a:pt x="57" y="143"/>
                      <a:pt x="57" y="143"/>
                      <a:pt x="57" y="143"/>
                    </a:cubicBezTo>
                    <a:cubicBezTo>
                      <a:pt x="58" y="142"/>
                      <a:pt x="57" y="142"/>
                      <a:pt x="57" y="142"/>
                    </a:cubicBezTo>
                    <a:cubicBezTo>
                      <a:pt x="57" y="142"/>
                      <a:pt x="58" y="142"/>
                      <a:pt x="58" y="142"/>
                    </a:cubicBezTo>
                    <a:cubicBezTo>
                      <a:pt x="59" y="142"/>
                      <a:pt x="61" y="142"/>
                      <a:pt x="63" y="141"/>
                    </a:cubicBezTo>
                    <a:cubicBezTo>
                      <a:pt x="63" y="141"/>
                      <a:pt x="63" y="141"/>
                      <a:pt x="63" y="140"/>
                    </a:cubicBezTo>
                    <a:cubicBezTo>
                      <a:pt x="63" y="140"/>
                      <a:pt x="63" y="140"/>
                      <a:pt x="63" y="140"/>
                    </a:cubicBezTo>
                    <a:cubicBezTo>
                      <a:pt x="63" y="139"/>
                      <a:pt x="64" y="138"/>
                      <a:pt x="64" y="136"/>
                    </a:cubicBezTo>
                    <a:cubicBezTo>
                      <a:pt x="64" y="135"/>
                      <a:pt x="64" y="134"/>
                      <a:pt x="64" y="132"/>
                    </a:cubicBezTo>
                    <a:cubicBezTo>
                      <a:pt x="64" y="130"/>
                      <a:pt x="64" y="129"/>
                      <a:pt x="64" y="129"/>
                    </a:cubicBezTo>
                    <a:cubicBezTo>
                      <a:pt x="64" y="125"/>
                      <a:pt x="64" y="122"/>
                      <a:pt x="64" y="119"/>
                    </a:cubicBezTo>
                    <a:cubicBezTo>
                      <a:pt x="63" y="119"/>
                      <a:pt x="63" y="119"/>
                      <a:pt x="63" y="119"/>
                    </a:cubicBezTo>
                    <a:cubicBezTo>
                      <a:pt x="63" y="118"/>
                      <a:pt x="63" y="118"/>
                      <a:pt x="64" y="118"/>
                    </a:cubicBezTo>
                    <a:cubicBezTo>
                      <a:pt x="64" y="117"/>
                      <a:pt x="64" y="116"/>
                      <a:pt x="64" y="115"/>
                    </a:cubicBezTo>
                    <a:cubicBezTo>
                      <a:pt x="64" y="115"/>
                      <a:pt x="63" y="115"/>
                      <a:pt x="63" y="115"/>
                    </a:cubicBezTo>
                    <a:cubicBezTo>
                      <a:pt x="63" y="114"/>
                      <a:pt x="63" y="114"/>
                      <a:pt x="64" y="114"/>
                    </a:cubicBezTo>
                    <a:cubicBezTo>
                      <a:pt x="64" y="110"/>
                      <a:pt x="64" y="107"/>
                      <a:pt x="63" y="105"/>
                    </a:cubicBezTo>
                    <a:cubicBezTo>
                      <a:pt x="63" y="104"/>
                      <a:pt x="63" y="104"/>
                      <a:pt x="63" y="104"/>
                    </a:cubicBezTo>
                    <a:cubicBezTo>
                      <a:pt x="63" y="104"/>
                      <a:pt x="63" y="104"/>
                      <a:pt x="62" y="104"/>
                    </a:cubicBezTo>
                    <a:cubicBezTo>
                      <a:pt x="62" y="104"/>
                      <a:pt x="63" y="104"/>
                      <a:pt x="63" y="104"/>
                    </a:cubicBezTo>
                    <a:cubicBezTo>
                      <a:pt x="62" y="104"/>
                      <a:pt x="62" y="104"/>
                      <a:pt x="62" y="104"/>
                    </a:cubicBezTo>
                    <a:cubicBezTo>
                      <a:pt x="63" y="103"/>
                      <a:pt x="63" y="103"/>
                      <a:pt x="63" y="103"/>
                    </a:cubicBezTo>
                    <a:cubicBezTo>
                      <a:pt x="63" y="102"/>
                      <a:pt x="63" y="102"/>
                      <a:pt x="63" y="101"/>
                    </a:cubicBezTo>
                    <a:cubicBezTo>
                      <a:pt x="65" y="96"/>
                      <a:pt x="66" y="93"/>
                      <a:pt x="66" y="91"/>
                    </a:cubicBezTo>
                    <a:cubicBezTo>
                      <a:pt x="66" y="90"/>
                      <a:pt x="65" y="89"/>
                      <a:pt x="64" y="88"/>
                    </a:cubicBezTo>
                    <a:cubicBezTo>
                      <a:pt x="64" y="87"/>
                      <a:pt x="63" y="87"/>
                      <a:pt x="63" y="86"/>
                    </a:cubicBezTo>
                    <a:cubicBezTo>
                      <a:pt x="63" y="86"/>
                      <a:pt x="64" y="85"/>
                      <a:pt x="64" y="85"/>
                    </a:cubicBezTo>
                    <a:cubicBezTo>
                      <a:pt x="63" y="84"/>
                      <a:pt x="62" y="83"/>
                      <a:pt x="62" y="83"/>
                    </a:cubicBezTo>
                    <a:cubicBezTo>
                      <a:pt x="63" y="82"/>
                      <a:pt x="63" y="83"/>
                      <a:pt x="64" y="83"/>
                    </a:cubicBezTo>
                    <a:cubicBezTo>
                      <a:pt x="65" y="83"/>
                      <a:pt x="65" y="82"/>
                      <a:pt x="65" y="82"/>
                    </a:cubicBezTo>
                    <a:cubicBezTo>
                      <a:pt x="65" y="81"/>
                      <a:pt x="65" y="79"/>
                      <a:pt x="65" y="77"/>
                    </a:cubicBezTo>
                    <a:cubicBezTo>
                      <a:pt x="64" y="75"/>
                      <a:pt x="64" y="73"/>
                      <a:pt x="64" y="72"/>
                    </a:cubicBezTo>
                    <a:cubicBezTo>
                      <a:pt x="64" y="72"/>
                      <a:pt x="64" y="72"/>
                      <a:pt x="64" y="72"/>
                    </a:cubicBezTo>
                    <a:cubicBezTo>
                      <a:pt x="64" y="72"/>
                      <a:pt x="64" y="73"/>
                      <a:pt x="63" y="73"/>
                    </a:cubicBezTo>
                    <a:cubicBezTo>
                      <a:pt x="62" y="72"/>
                      <a:pt x="62" y="73"/>
                      <a:pt x="61" y="72"/>
                    </a:cubicBezTo>
                    <a:cubicBezTo>
                      <a:pt x="61" y="71"/>
                      <a:pt x="63" y="71"/>
                      <a:pt x="60" y="70"/>
                    </a:cubicBezTo>
                    <a:cubicBezTo>
                      <a:pt x="61" y="69"/>
                      <a:pt x="63" y="70"/>
                      <a:pt x="64" y="71"/>
                    </a:cubicBezTo>
                    <a:cubicBezTo>
                      <a:pt x="64" y="71"/>
                      <a:pt x="64" y="71"/>
                      <a:pt x="64" y="71"/>
                    </a:cubicBezTo>
                    <a:cubicBezTo>
                      <a:pt x="64" y="70"/>
                      <a:pt x="64" y="69"/>
                      <a:pt x="64" y="68"/>
                    </a:cubicBezTo>
                    <a:cubicBezTo>
                      <a:pt x="63" y="67"/>
                      <a:pt x="63" y="65"/>
                      <a:pt x="63" y="65"/>
                    </a:cubicBezTo>
                    <a:cubicBezTo>
                      <a:pt x="64" y="55"/>
                      <a:pt x="64" y="55"/>
                      <a:pt x="64" y="55"/>
                    </a:cubicBezTo>
                    <a:cubicBezTo>
                      <a:pt x="65" y="54"/>
                      <a:pt x="65" y="53"/>
                      <a:pt x="65" y="51"/>
                    </a:cubicBezTo>
                    <a:cubicBezTo>
                      <a:pt x="65" y="50"/>
                      <a:pt x="65" y="49"/>
                      <a:pt x="65" y="48"/>
                    </a:cubicBezTo>
                    <a:cubicBezTo>
                      <a:pt x="65" y="46"/>
                      <a:pt x="65" y="45"/>
                      <a:pt x="65" y="44"/>
                    </a:cubicBezTo>
                    <a:cubicBezTo>
                      <a:pt x="65" y="43"/>
                      <a:pt x="65" y="42"/>
                      <a:pt x="66" y="41"/>
                    </a:cubicBezTo>
                    <a:cubicBezTo>
                      <a:pt x="67" y="40"/>
                      <a:pt x="67" y="39"/>
                      <a:pt x="68" y="39"/>
                    </a:cubicBezTo>
                    <a:cubicBezTo>
                      <a:pt x="68" y="36"/>
                      <a:pt x="67" y="32"/>
                      <a:pt x="66" y="28"/>
                    </a:cubicBezTo>
                    <a:cubicBezTo>
                      <a:pt x="66" y="26"/>
                      <a:pt x="65" y="25"/>
                      <a:pt x="65" y="24"/>
                    </a:cubicBezTo>
                    <a:cubicBezTo>
                      <a:pt x="65" y="4"/>
                      <a:pt x="65" y="4"/>
                      <a:pt x="65" y="4"/>
                    </a:cubicBezTo>
                    <a:cubicBezTo>
                      <a:pt x="65" y="4"/>
                      <a:pt x="64" y="3"/>
                      <a:pt x="64" y="3"/>
                    </a:cubicBezTo>
                    <a:cubicBezTo>
                      <a:pt x="63" y="2"/>
                      <a:pt x="62" y="2"/>
                      <a:pt x="61" y="2"/>
                    </a:cubicBezTo>
                    <a:cubicBezTo>
                      <a:pt x="61" y="2"/>
                      <a:pt x="59" y="2"/>
                      <a:pt x="58" y="2"/>
                    </a:cubicBezTo>
                    <a:cubicBezTo>
                      <a:pt x="56" y="2"/>
                      <a:pt x="55" y="2"/>
                      <a:pt x="54" y="3"/>
                    </a:cubicBezTo>
                    <a:moveTo>
                      <a:pt x="7" y="31"/>
                    </a:moveTo>
                    <a:cubicBezTo>
                      <a:pt x="7" y="30"/>
                      <a:pt x="7" y="30"/>
                      <a:pt x="7" y="30"/>
                    </a:cubicBezTo>
                    <a:cubicBezTo>
                      <a:pt x="8" y="31"/>
                      <a:pt x="7" y="32"/>
                      <a:pt x="7" y="31"/>
                    </a:cubicBezTo>
                    <a:moveTo>
                      <a:pt x="15" y="115"/>
                    </a:moveTo>
                    <a:cubicBezTo>
                      <a:pt x="16" y="115"/>
                      <a:pt x="16" y="115"/>
                      <a:pt x="16" y="115"/>
                    </a:cubicBezTo>
                    <a:cubicBezTo>
                      <a:pt x="16" y="116"/>
                      <a:pt x="16" y="116"/>
                      <a:pt x="16" y="116"/>
                    </a:cubicBezTo>
                    <a:cubicBezTo>
                      <a:pt x="15" y="116"/>
                      <a:pt x="15" y="116"/>
                      <a:pt x="15" y="116"/>
                    </a:cubicBezTo>
                    <a:lnTo>
                      <a:pt x="15" y="115"/>
                    </a:lnTo>
                    <a:close/>
                    <a:moveTo>
                      <a:pt x="4" y="121"/>
                    </a:moveTo>
                    <a:cubicBezTo>
                      <a:pt x="4" y="121"/>
                      <a:pt x="5" y="121"/>
                      <a:pt x="5" y="121"/>
                    </a:cubicBezTo>
                    <a:cubicBezTo>
                      <a:pt x="5" y="121"/>
                      <a:pt x="4" y="123"/>
                      <a:pt x="4" y="121"/>
                    </a:cubicBezTo>
                    <a:moveTo>
                      <a:pt x="11" y="146"/>
                    </a:moveTo>
                    <a:cubicBezTo>
                      <a:pt x="9" y="145"/>
                      <a:pt x="9" y="145"/>
                      <a:pt x="9" y="145"/>
                    </a:cubicBezTo>
                    <a:cubicBezTo>
                      <a:pt x="10" y="144"/>
                      <a:pt x="10" y="145"/>
                      <a:pt x="11" y="144"/>
                    </a:cubicBezTo>
                    <a:cubicBezTo>
                      <a:pt x="11" y="144"/>
                      <a:pt x="11" y="145"/>
                      <a:pt x="11" y="146"/>
                    </a:cubicBezTo>
                    <a:moveTo>
                      <a:pt x="17" y="142"/>
                    </a:moveTo>
                    <a:cubicBezTo>
                      <a:pt x="16" y="143"/>
                      <a:pt x="16" y="142"/>
                      <a:pt x="15" y="142"/>
                    </a:cubicBezTo>
                    <a:cubicBezTo>
                      <a:pt x="16" y="142"/>
                      <a:pt x="16" y="142"/>
                      <a:pt x="17" y="142"/>
                    </a:cubicBezTo>
                    <a:moveTo>
                      <a:pt x="15" y="143"/>
                    </a:moveTo>
                    <a:cubicBezTo>
                      <a:pt x="14" y="144"/>
                      <a:pt x="17" y="145"/>
                      <a:pt x="16" y="147"/>
                    </a:cubicBezTo>
                    <a:cubicBezTo>
                      <a:pt x="14" y="146"/>
                      <a:pt x="15" y="145"/>
                      <a:pt x="16" y="145"/>
                    </a:cubicBezTo>
                    <a:cubicBezTo>
                      <a:pt x="14" y="145"/>
                      <a:pt x="14" y="144"/>
                      <a:pt x="13" y="143"/>
                    </a:cubicBezTo>
                    <a:cubicBezTo>
                      <a:pt x="12" y="144"/>
                      <a:pt x="10" y="143"/>
                      <a:pt x="8" y="143"/>
                    </a:cubicBezTo>
                    <a:cubicBezTo>
                      <a:pt x="8" y="141"/>
                      <a:pt x="9" y="141"/>
                      <a:pt x="10" y="141"/>
                    </a:cubicBezTo>
                    <a:cubicBezTo>
                      <a:pt x="12" y="143"/>
                      <a:pt x="12" y="143"/>
                      <a:pt x="15" y="143"/>
                    </a:cubicBezTo>
                    <a:moveTo>
                      <a:pt x="15" y="120"/>
                    </a:moveTo>
                    <a:cubicBezTo>
                      <a:pt x="15" y="121"/>
                      <a:pt x="14" y="121"/>
                      <a:pt x="13" y="120"/>
                    </a:cubicBezTo>
                    <a:cubicBezTo>
                      <a:pt x="14" y="120"/>
                      <a:pt x="14" y="120"/>
                      <a:pt x="15" y="120"/>
                    </a:cubicBezTo>
                    <a:moveTo>
                      <a:pt x="15" y="130"/>
                    </a:moveTo>
                    <a:cubicBezTo>
                      <a:pt x="14" y="130"/>
                      <a:pt x="13" y="128"/>
                      <a:pt x="12" y="129"/>
                    </a:cubicBezTo>
                    <a:cubicBezTo>
                      <a:pt x="12" y="129"/>
                      <a:pt x="13" y="128"/>
                      <a:pt x="12" y="128"/>
                    </a:cubicBezTo>
                    <a:cubicBezTo>
                      <a:pt x="13" y="127"/>
                      <a:pt x="16" y="128"/>
                      <a:pt x="15" y="130"/>
                    </a:cubicBezTo>
                    <a:moveTo>
                      <a:pt x="11" y="122"/>
                    </a:moveTo>
                    <a:cubicBezTo>
                      <a:pt x="11" y="120"/>
                      <a:pt x="11" y="120"/>
                      <a:pt x="11" y="120"/>
                    </a:cubicBezTo>
                    <a:cubicBezTo>
                      <a:pt x="13" y="120"/>
                      <a:pt x="13" y="120"/>
                      <a:pt x="13" y="120"/>
                    </a:cubicBezTo>
                    <a:cubicBezTo>
                      <a:pt x="13" y="123"/>
                      <a:pt x="13" y="123"/>
                      <a:pt x="13" y="123"/>
                    </a:cubicBezTo>
                    <a:cubicBezTo>
                      <a:pt x="11" y="123"/>
                      <a:pt x="11" y="123"/>
                      <a:pt x="11" y="123"/>
                    </a:cubicBezTo>
                    <a:cubicBezTo>
                      <a:pt x="11" y="123"/>
                      <a:pt x="11" y="123"/>
                      <a:pt x="11" y="123"/>
                    </a:cubicBezTo>
                    <a:cubicBezTo>
                      <a:pt x="11" y="123"/>
                      <a:pt x="11" y="123"/>
                      <a:pt x="11" y="123"/>
                    </a:cubicBezTo>
                    <a:cubicBezTo>
                      <a:pt x="11" y="122"/>
                      <a:pt x="11" y="122"/>
                      <a:pt x="11" y="122"/>
                    </a:cubicBezTo>
                    <a:moveTo>
                      <a:pt x="10" y="117"/>
                    </a:moveTo>
                    <a:cubicBezTo>
                      <a:pt x="10" y="117"/>
                      <a:pt x="10" y="117"/>
                      <a:pt x="10" y="117"/>
                    </a:cubicBezTo>
                    <a:cubicBezTo>
                      <a:pt x="10" y="117"/>
                      <a:pt x="11" y="119"/>
                      <a:pt x="10" y="117"/>
                    </a:cubicBezTo>
                    <a:moveTo>
                      <a:pt x="12" y="128"/>
                    </a:moveTo>
                    <a:cubicBezTo>
                      <a:pt x="11" y="129"/>
                      <a:pt x="10" y="129"/>
                      <a:pt x="9" y="129"/>
                    </a:cubicBezTo>
                    <a:cubicBezTo>
                      <a:pt x="9" y="127"/>
                      <a:pt x="10" y="127"/>
                      <a:pt x="12" y="128"/>
                    </a:cubicBezTo>
                    <a:moveTo>
                      <a:pt x="9" y="125"/>
                    </a:moveTo>
                    <a:cubicBezTo>
                      <a:pt x="9" y="126"/>
                      <a:pt x="8" y="126"/>
                      <a:pt x="7" y="125"/>
                    </a:cubicBezTo>
                    <a:cubicBezTo>
                      <a:pt x="8" y="125"/>
                      <a:pt x="9" y="125"/>
                      <a:pt x="9" y="125"/>
                    </a:cubicBezTo>
                    <a:moveTo>
                      <a:pt x="7" y="130"/>
                    </a:moveTo>
                    <a:cubicBezTo>
                      <a:pt x="10" y="131"/>
                      <a:pt x="10" y="131"/>
                      <a:pt x="10" y="131"/>
                    </a:cubicBezTo>
                    <a:cubicBezTo>
                      <a:pt x="10" y="132"/>
                      <a:pt x="10" y="132"/>
                      <a:pt x="10" y="132"/>
                    </a:cubicBezTo>
                    <a:cubicBezTo>
                      <a:pt x="6" y="131"/>
                      <a:pt x="6" y="131"/>
                      <a:pt x="6" y="131"/>
                    </a:cubicBezTo>
                    <a:lnTo>
                      <a:pt x="7" y="130"/>
                    </a:lnTo>
                    <a:close/>
                    <a:moveTo>
                      <a:pt x="7" y="135"/>
                    </a:moveTo>
                    <a:cubicBezTo>
                      <a:pt x="6" y="135"/>
                      <a:pt x="6" y="135"/>
                      <a:pt x="5" y="135"/>
                    </a:cubicBezTo>
                    <a:cubicBezTo>
                      <a:pt x="5" y="134"/>
                      <a:pt x="6" y="134"/>
                      <a:pt x="7" y="135"/>
                    </a:cubicBezTo>
                    <a:moveTo>
                      <a:pt x="7" y="107"/>
                    </a:moveTo>
                    <a:cubicBezTo>
                      <a:pt x="8" y="107"/>
                      <a:pt x="8" y="107"/>
                      <a:pt x="8" y="107"/>
                    </a:cubicBezTo>
                    <a:cubicBezTo>
                      <a:pt x="8" y="110"/>
                      <a:pt x="8" y="110"/>
                      <a:pt x="8" y="110"/>
                    </a:cubicBezTo>
                    <a:cubicBezTo>
                      <a:pt x="7" y="110"/>
                      <a:pt x="7" y="110"/>
                      <a:pt x="7" y="110"/>
                    </a:cubicBezTo>
                    <a:lnTo>
                      <a:pt x="7" y="107"/>
                    </a:lnTo>
                    <a:close/>
                    <a:moveTo>
                      <a:pt x="5" y="98"/>
                    </a:moveTo>
                    <a:cubicBezTo>
                      <a:pt x="5" y="98"/>
                      <a:pt x="5" y="98"/>
                      <a:pt x="5" y="98"/>
                    </a:cubicBezTo>
                    <a:cubicBezTo>
                      <a:pt x="6" y="96"/>
                      <a:pt x="5" y="98"/>
                      <a:pt x="5" y="98"/>
                    </a:cubicBezTo>
                    <a:moveTo>
                      <a:pt x="23" y="65"/>
                    </a:moveTo>
                    <a:cubicBezTo>
                      <a:pt x="22" y="65"/>
                      <a:pt x="20" y="64"/>
                      <a:pt x="19" y="65"/>
                    </a:cubicBezTo>
                    <a:cubicBezTo>
                      <a:pt x="20" y="65"/>
                      <a:pt x="19" y="66"/>
                      <a:pt x="20" y="66"/>
                    </a:cubicBezTo>
                    <a:cubicBezTo>
                      <a:pt x="20" y="67"/>
                      <a:pt x="19" y="66"/>
                      <a:pt x="19" y="66"/>
                    </a:cubicBezTo>
                    <a:cubicBezTo>
                      <a:pt x="18" y="65"/>
                      <a:pt x="19" y="67"/>
                      <a:pt x="18" y="67"/>
                    </a:cubicBezTo>
                    <a:cubicBezTo>
                      <a:pt x="18" y="67"/>
                      <a:pt x="19" y="68"/>
                      <a:pt x="19" y="67"/>
                    </a:cubicBezTo>
                    <a:cubicBezTo>
                      <a:pt x="20" y="69"/>
                      <a:pt x="17" y="72"/>
                      <a:pt x="16" y="73"/>
                    </a:cubicBezTo>
                    <a:cubicBezTo>
                      <a:pt x="14" y="73"/>
                      <a:pt x="16" y="70"/>
                      <a:pt x="15" y="72"/>
                    </a:cubicBezTo>
                    <a:cubicBezTo>
                      <a:pt x="14" y="70"/>
                      <a:pt x="18" y="71"/>
                      <a:pt x="18" y="69"/>
                    </a:cubicBezTo>
                    <a:cubicBezTo>
                      <a:pt x="18" y="67"/>
                      <a:pt x="16" y="69"/>
                      <a:pt x="16" y="68"/>
                    </a:cubicBezTo>
                    <a:cubicBezTo>
                      <a:pt x="16" y="67"/>
                      <a:pt x="17" y="67"/>
                      <a:pt x="16" y="67"/>
                    </a:cubicBezTo>
                    <a:cubicBezTo>
                      <a:pt x="18" y="67"/>
                      <a:pt x="19" y="65"/>
                      <a:pt x="20" y="63"/>
                    </a:cubicBezTo>
                    <a:cubicBezTo>
                      <a:pt x="20" y="64"/>
                      <a:pt x="22" y="64"/>
                      <a:pt x="23" y="63"/>
                    </a:cubicBezTo>
                    <a:cubicBezTo>
                      <a:pt x="25" y="64"/>
                      <a:pt x="23" y="64"/>
                      <a:pt x="23" y="65"/>
                    </a:cubicBezTo>
                    <a:moveTo>
                      <a:pt x="17" y="62"/>
                    </a:moveTo>
                    <a:cubicBezTo>
                      <a:pt x="16" y="63"/>
                      <a:pt x="16" y="62"/>
                      <a:pt x="16" y="62"/>
                    </a:cubicBezTo>
                    <a:cubicBezTo>
                      <a:pt x="16" y="61"/>
                      <a:pt x="17" y="62"/>
                      <a:pt x="17" y="62"/>
                    </a:cubicBezTo>
                    <a:moveTo>
                      <a:pt x="16" y="44"/>
                    </a:moveTo>
                    <a:cubicBezTo>
                      <a:pt x="16" y="44"/>
                      <a:pt x="17" y="44"/>
                      <a:pt x="17" y="45"/>
                    </a:cubicBezTo>
                    <a:cubicBezTo>
                      <a:pt x="16" y="45"/>
                      <a:pt x="16" y="44"/>
                      <a:pt x="16" y="44"/>
                    </a:cubicBezTo>
                    <a:moveTo>
                      <a:pt x="19" y="47"/>
                    </a:moveTo>
                    <a:cubicBezTo>
                      <a:pt x="18" y="46"/>
                      <a:pt x="18" y="45"/>
                      <a:pt x="19" y="45"/>
                    </a:cubicBezTo>
                    <a:cubicBezTo>
                      <a:pt x="20" y="46"/>
                      <a:pt x="19" y="46"/>
                      <a:pt x="19" y="47"/>
                    </a:cubicBezTo>
                    <a:moveTo>
                      <a:pt x="20" y="47"/>
                    </a:moveTo>
                    <a:cubicBezTo>
                      <a:pt x="21" y="48"/>
                      <a:pt x="21" y="49"/>
                      <a:pt x="20" y="50"/>
                    </a:cubicBezTo>
                    <a:cubicBezTo>
                      <a:pt x="20" y="49"/>
                      <a:pt x="19" y="48"/>
                      <a:pt x="18" y="48"/>
                    </a:cubicBezTo>
                    <a:cubicBezTo>
                      <a:pt x="19" y="47"/>
                      <a:pt x="20" y="48"/>
                      <a:pt x="20" y="47"/>
                    </a:cubicBezTo>
                    <a:moveTo>
                      <a:pt x="23" y="58"/>
                    </a:moveTo>
                    <a:cubicBezTo>
                      <a:pt x="22" y="59"/>
                      <a:pt x="22" y="59"/>
                      <a:pt x="21" y="59"/>
                    </a:cubicBezTo>
                    <a:cubicBezTo>
                      <a:pt x="22" y="58"/>
                      <a:pt x="22" y="58"/>
                      <a:pt x="23" y="58"/>
                    </a:cubicBezTo>
                    <a:moveTo>
                      <a:pt x="21" y="55"/>
                    </a:moveTo>
                    <a:cubicBezTo>
                      <a:pt x="21" y="55"/>
                      <a:pt x="21" y="55"/>
                      <a:pt x="20" y="55"/>
                    </a:cubicBezTo>
                    <a:cubicBezTo>
                      <a:pt x="20" y="55"/>
                      <a:pt x="21" y="55"/>
                      <a:pt x="21" y="55"/>
                    </a:cubicBezTo>
                    <a:moveTo>
                      <a:pt x="21" y="27"/>
                    </a:moveTo>
                    <a:cubicBezTo>
                      <a:pt x="21" y="27"/>
                      <a:pt x="21" y="27"/>
                      <a:pt x="21" y="27"/>
                    </a:cubicBezTo>
                    <a:cubicBezTo>
                      <a:pt x="23" y="26"/>
                      <a:pt x="21" y="27"/>
                      <a:pt x="21" y="27"/>
                    </a:cubicBezTo>
                    <a:moveTo>
                      <a:pt x="23" y="43"/>
                    </a:moveTo>
                    <a:cubicBezTo>
                      <a:pt x="23" y="43"/>
                      <a:pt x="22" y="43"/>
                      <a:pt x="22" y="43"/>
                    </a:cubicBezTo>
                    <a:cubicBezTo>
                      <a:pt x="22" y="43"/>
                      <a:pt x="22" y="43"/>
                      <a:pt x="23" y="43"/>
                    </a:cubicBezTo>
                    <a:moveTo>
                      <a:pt x="23" y="19"/>
                    </a:moveTo>
                    <a:cubicBezTo>
                      <a:pt x="24" y="19"/>
                      <a:pt x="24" y="20"/>
                      <a:pt x="24" y="21"/>
                    </a:cubicBezTo>
                    <a:cubicBezTo>
                      <a:pt x="23" y="21"/>
                      <a:pt x="21" y="21"/>
                      <a:pt x="20" y="21"/>
                    </a:cubicBezTo>
                    <a:cubicBezTo>
                      <a:pt x="20" y="20"/>
                      <a:pt x="20" y="19"/>
                      <a:pt x="22" y="19"/>
                    </a:cubicBezTo>
                    <a:cubicBezTo>
                      <a:pt x="20" y="21"/>
                      <a:pt x="23" y="20"/>
                      <a:pt x="23" y="19"/>
                    </a:cubicBezTo>
                    <a:moveTo>
                      <a:pt x="20" y="9"/>
                    </a:moveTo>
                    <a:cubicBezTo>
                      <a:pt x="19" y="10"/>
                      <a:pt x="19" y="10"/>
                      <a:pt x="18" y="9"/>
                    </a:cubicBezTo>
                    <a:cubicBezTo>
                      <a:pt x="18" y="9"/>
                      <a:pt x="19" y="9"/>
                      <a:pt x="20" y="9"/>
                    </a:cubicBezTo>
                    <a:moveTo>
                      <a:pt x="14" y="13"/>
                    </a:moveTo>
                    <a:cubicBezTo>
                      <a:pt x="15" y="13"/>
                      <a:pt x="15" y="14"/>
                      <a:pt x="15" y="14"/>
                    </a:cubicBezTo>
                    <a:cubicBezTo>
                      <a:pt x="17" y="15"/>
                      <a:pt x="23" y="13"/>
                      <a:pt x="22" y="17"/>
                    </a:cubicBezTo>
                    <a:cubicBezTo>
                      <a:pt x="19" y="17"/>
                      <a:pt x="17" y="16"/>
                      <a:pt x="12" y="14"/>
                    </a:cubicBezTo>
                    <a:cubicBezTo>
                      <a:pt x="13" y="14"/>
                      <a:pt x="13" y="13"/>
                      <a:pt x="14" y="13"/>
                    </a:cubicBezTo>
                    <a:moveTo>
                      <a:pt x="9" y="32"/>
                    </a:moveTo>
                    <a:cubicBezTo>
                      <a:pt x="13" y="31"/>
                      <a:pt x="16" y="30"/>
                      <a:pt x="19" y="33"/>
                    </a:cubicBezTo>
                    <a:cubicBezTo>
                      <a:pt x="18" y="35"/>
                      <a:pt x="16" y="35"/>
                      <a:pt x="15" y="36"/>
                    </a:cubicBezTo>
                    <a:cubicBezTo>
                      <a:pt x="12" y="35"/>
                      <a:pt x="12" y="33"/>
                      <a:pt x="9" y="32"/>
                    </a:cubicBezTo>
                    <a:moveTo>
                      <a:pt x="12" y="48"/>
                    </a:moveTo>
                    <a:cubicBezTo>
                      <a:pt x="12" y="48"/>
                      <a:pt x="12" y="48"/>
                      <a:pt x="13" y="48"/>
                    </a:cubicBezTo>
                    <a:cubicBezTo>
                      <a:pt x="13" y="48"/>
                      <a:pt x="12" y="48"/>
                      <a:pt x="12" y="48"/>
                    </a:cubicBezTo>
                    <a:moveTo>
                      <a:pt x="10" y="46"/>
                    </a:moveTo>
                    <a:cubicBezTo>
                      <a:pt x="11" y="43"/>
                      <a:pt x="12" y="43"/>
                      <a:pt x="14" y="43"/>
                    </a:cubicBezTo>
                    <a:cubicBezTo>
                      <a:pt x="14" y="44"/>
                      <a:pt x="15" y="44"/>
                      <a:pt x="15" y="45"/>
                    </a:cubicBezTo>
                    <a:cubicBezTo>
                      <a:pt x="14" y="46"/>
                      <a:pt x="12" y="45"/>
                      <a:pt x="13" y="47"/>
                    </a:cubicBezTo>
                    <a:cubicBezTo>
                      <a:pt x="11" y="46"/>
                      <a:pt x="12" y="47"/>
                      <a:pt x="10" y="46"/>
                    </a:cubicBezTo>
                    <a:moveTo>
                      <a:pt x="13" y="52"/>
                    </a:moveTo>
                    <a:cubicBezTo>
                      <a:pt x="13" y="52"/>
                      <a:pt x="14" y="52"/>
                      <a:pt x="15" y="52"/>
                    </a:cubicBezTo>
                    <a:cubicBezTo>
                      <a:pt x="14" y="53"/>
                      <a:pt x="14" y="52"/>
                      <a:pt x="13" y="52"/>
                    </a:cubicBezTo>
                    <a:moveTo>
                      <a:pt x="13" y="71"/>
                    </a:moveTo>
                    <a:cubicBezTo>
                      <a:pt x="14" y="72"/>
                      <a:pt x="14" y="72"/>
                      <a:pt x="14" y="72"/>
                    </a:cubicBezTo>
                    <a:cubicBezTo>
                      <a:pt x="13" y="73"/>
                      <a:pt x="13" y="73"/>
                      <a:pt x="13" y="73"/>
                    </a:cubicBezTo>
                    <a:cubicBezTo>
                      <a:pt x="12" y="72"/>
                      <a:pt x="12" y="72"/>
                      <a:pt x="12" y="72"/>
                    </a:cubicBezTo>
                    <a:lnTo>
                      <a:pt x="13" y="71"/>
                    </a:lnTo>
                    <a:close/>
                    <a:moveTo>
                      <a:pt x="9" y="62"/>
                    </a:moveTo>
                    <a:cubicBezTo>
                      <a:pt x="9" y="63"/>
                      <a:pt x="8" y="62"/>
                      <a:pt x="8" y="62"/>
                    </a:cubicBezTo>
                    <a:cubicBezTo>
                      <a:pt x="8" y="62"/>
                      <a:pt x="9" y="62"/>
                      <a:pt x="9" y="62"/>
                    </a:cubicBezTo>
                    <a:moveTo>
                      <a:pt x="9" y="69"/>
                    </a:moveTo>
                    <a:cubicBezTo>
                      <a:pt x="9" y="69"/>
                      <a:pt x="8" y="69"/>
                      <a:pt x="7" y="69"/>
                    </a:cubicBezTo>
                    <a:cubicBezTo>
                      <a:pt x="8" y="69"/>
                      <a:pt x="8" y="69"/>
                      <a:pt x="9" y="69"/>
                    </a:cubicBezTo>
                    <a:moveTo>
                      <a:pt x="5" y="81"/>
                    </a:moveTo>
                    <a:cubicBezTo>
                      <a:pt x="5" y="81"/>
                      <a:pt x="5" y="80"/>
                      <a:pt x="5" y="80"/>
                    </a:cubicBezTo>
                    <a:cubicBezTo>
                      <a:pt x="6" y="79"/>
                      <a:pt x="5" y="81"/>
                      <a:pt x="5" y="81"/>
                    </a:cubicBezTo>
                    <a:moveTo>
                      <a:pt x="5" y="78"/>
                    </a:moveTo>
                    <a:cubicBezTo>
                      <a:pt x="6" y="78"/>
                      <a:pt x="9" y="77"/>
                      <a:pt x="10" y="79"/>
                    </a:cubicBezTo>
                    <a:cubicBezTo>
                      <a:pt x="9" y="80"/>
                      <a:pt x="6" y="79"/>
                      <a:pt x="5" y="78"/>
                    </a:cubicBezTo>
                    <a:moveTo>
                      <a:pt x="13" y="89"/>
                    </a:moveTo>
                    <a:cubicBezTo>
                      <a:pt x="14" y="87"/>
                      <a:pt x="18" y="87"/>
                      <a:pt x="18" y="90"/>
                    </a:cubicBezTo>
                    <a:cubicBezTo>
                      <a:pt x="17" y="92"/>
                      <a:pt x="14" y="90"/>
                      <a:pt x="13" y="89"/>
                    </a:cubicBezTo>
                    <a:moveTo>
                      <a:pt x="22" y="84"/>
                    </a:moveTo>
                    <a:cubicBezTo>
                      <a:pt x="21" y="85"/>
                      <a:pt x="19" y="83"/>
                      <a:pt x="18" y="83"/>
                    </a:cubicBezTo>
                    <a:cubicBezTo>
                      <a:pt x="19" y="82"/>
                      <a:pt x="21" y="83"/>
                      <a:pt x="22" y="84"/>
                    </a:cubicBezTo>
                    <a:moveTo>
                      <a:pt x="20" y="81"/>
                    </a:moveTo>
                    <a:cubicBezTo>
                      <a:pt x="18" y="80"/>
                      <a:pt x="14" y="79"/>
                      <a:pt x="12" y="79"/>
                    </a:cubicBezTo>
                    <a:cubicBezTo>
                      <a:pt x="14" y="76"/>
                      <a:pt x="10" y="76"/>
                      <a:pt x="7" y="75"/>
                    </a:cubicBezTo>
                    <a:cubicBezTo>
                      <a:pt x="11" y="74"/>
                      <a:pt x="16" y="77"/>
                      <a:pt x="17" y="74"/>
                    </a:cubicBezTo>
                    <a:cubicBezTo>
                      <a:pt x="19" y="75"/>
                      <a:pt x="17" y="78"/>
                      <a:pt x="17" y="79"/>
                    </a:cubicBezTo>
                    <a:cubicBezTo>
                      <a:pt x="18" y="79"/>
                      <a:pt x="19" y="78"/>
                      <a:pt x="20" y="79"/>
                    </a:cubicBezTo>
                    <a:lnTo>
                      <a:pt x="20" y="81"/>
                    </a:lnTo>
                    <a:close/>
                    <a:moveTo>
                      <a:pt x="21" y="75"/>
                    </a:moveTo>
                    <a:cubicBezTo>
                      <a:pt x="20" y="74"/>
                      <a:pt x="20" y="74"/>
                      <a:pt x="19" y="75"/>
                    </a:cubicBezTo>
                    <a:cubicBezTo>
                      <a:pt x="19" y="75"/>
                      <a:pt x="19" y="74"/>
                      <a:pt x="18" y="74"/>
                    </a:cubicBezTo>
                    <a:cubicBezTo>
                      <a:pt x="19" y="73"/>
                      <a:pt x="20" y="73"/>
                      <a:pt x="21" y="74"/>
                    </a:cubicBezTo>
                    <a:lnTo>
                      <a:pt x="21" y="75"/>
                    </a:lnTo>
                    <a:close/>
                    <a:moveTo>
                      <a:pt x="23" y="75"/>
                    </a:moveTo>
                    <a:cubicBezTo>
                      <a:pt x="21" y="74"/>
                      <a:pt x="23" y="73"/>
                      <a:pt x="24" y="74"/>
                    </a:cubicBezTo>
                    <a:cubicBezTo>
                      <a:pt x="24" y="75"/>
                      <a:pt x="23" y="74"/>
                      <a:pt x="23" y="75"/>
                    </a:cubicBezTo>
                    <a:moveTo>
                      <a:pt x="24" y="65"/>
                    </a:moveTo>
                    <a:cubicBezTo>
                      <a:pt x="24" y="64"/>
                      <a:pt x="25" y="65"/>
                      <a:pt x="25" y="65"/>
                    </a:cubicBezTo>
                    <a:cubicBezTo>
                      <a:pt x="25" y="65"/>
                      <a:pt x="25" y="65"/>
                      <a:pt x="24" y="65"/>
                    </a:cubicBezTo>
                    <a:moveTo>
                      <a:pt x="26" y="78"/>
                    </a:moveTo>
                    <a:cubicBezTo>
                      <a:pt x="27" y="78"/>
                      <a:pt x="27" y="78"/>
                      <a:pt x="28" y="78"/>
                    </a:cubicBezTo>
                    <a:cubicBezTo>
                      <a:pt x="28" y="79"/>
                      <a:pt x="27" y="79"/>
                      <a:pt x="26" y="78"/>
                    </a:cubicBezTo>
                    <a:moveTo>
                      <a:pt x="28" y="76"/>
                    </a:moveTo>
                    <a:cubicBezTo>
                      <a:pt x="27" y="74"/>
                      <a:pt x="29" y="76"/>
                      <a:pt x="31" y="76"/>
                    </a:cubicBezTo>
                    <a:cubicBezTo>
                      <a:pt x="30" y="77"/>
                      <a:pt x="29" y="76"/>
                      <a:pt x="28" y="76"/>
                    </a:cubicBezTo>
                    <a:moveTo>
                      <a:pt x="29" y="78"/>
                    </a:moveTo>
                    <a:cubicBezTo>
                      <a:pt x="30" y="77"/>
                      <a:pt x="31" y="78"/>
                      <a:pt x="31" y="76"/>
                    </a:cubicBezTo>
                    <a:cubicBezTo>
                      <a:pt x="34" y="77"/>
                      <a:pt x="31" y="79"/>
                      <a:pt x="29" y="78"/>
                    </a:cubicBezTo>
                    <a:moveTo>
                      <a:pt x="33" y="76"/>
                    </a:moveTo>
                    <a:cubicBezTo>
                      <a:pt x="33" y="75"/>
                      <a:pt x="33" y="76"/>
                      <a:pt x="34" y="76"/>
                    </a:cubicBezTo>
                    <a:cubicBezTo>
                      <a:pt x="34" y="76"/>
                      <a:pt x="33" y="76"/>
                      <a:pt x="33" y="76"/>
                    </a:cubicBezTo>
                    <a:moveTo>
                      <a:pt x="43" y="62"/>
                    </a:moveTo>
                    <a:cubicBezTo>
                      <a:pt x="43" y="61"/>
                      <a:pt x="43" y="62"/>
                      <a:pt x="44" y="62"/>
                    </a:cubicBezTo>
                    <a:cubicBezTo>
                      <a:pt x="44" y="63"/>
                      <a:pt x="43" y="63"/>
                      <a:pt x="43" y="62"/>
                    </a:cubicBezTo>
                    <a:moveTo>
                      <a:pt x="49" y="70"/>
                    </a:moveTo>
                    <a:cubicBezTo>
                      <a:pt x="49" y="70"/>
                      <a:pt x="49" y="70"/>
                      <a:pt x="49" y="70"/>
                    </a:cubicBezTo>
                    <a:cubicBezTo>
                      <a:pt x="49" y="70"/>
                      <a:pt x="49" y="72"/>
                      <a:pt x="49" y="70"/>
                    </a:cubicBezTo>
                    <a:moveTo>
                      <a:pt x="48" y="56"/>
                    </a:moveTo>
                    <a:cubicBezTo>
                      <a:pt x="48" y="56"/>
                      <a:pt x="49" y="56"/>
                      <a:pt x="50" y="56"/>
                    </a:cubicBezTo>
                    <a:cubicBezTo>
                      <a:pt x="49" y="56"/>
                      <a:pt x="49" y="56"/>
                      <a:pt x="48" y="56"/>
                    </a:cubicBezTo>
                    <a:moveTo>
                      <a:pt x="49" y="110"/>
                    </a:moveTo>
                    <a:cubicBezTo>
                      <a:pt x="49" y="109"/>
                      <a:pt x="52" y="111"/>
                      <a:pt x="52" y="110"/>
                    </a:cubicBezTo>
                    <a:cubicBezTo>
                      <a:pt x="53" y="110"/>
                      <a:pt x="54" y="113"/>
                      <a:pt x="52" y="112"/>
                    </a:cubicBezTo>
                    <a:cubicBezTo>
                      <a:pt x="51" y="112"/>
                      <a:pt x="51" y="111"/>
                      <a:pt x="52" y="111"/>
                    </a:cubicBezTo>
                    <a:cubicBezTo>
                      <a:pt x="52" y="110"/>
                      <a:pt x="50" y="111"/>
                      <a:pt x="49" y="110"/>
                    </a:cubicBezTo>
                    <a:moveTo>
                      <a:pt x="50" y="123"/>
                    </a:moveTo>
                    <a:cubicBezTo>
                      <a:pt x="50" y="122"/>
                      <a:pt x="52" y="122"/>
                      <a:pt x="52" y="124"/>
                    </a:cubicBezTo>
                    <a:cubicBezTo>
                      <a:pt x="51" y="124"/>
                      <a:pt x="50" y="123"/>
                      <a:pt x="50" y="123"/>
                    </a:cubicBezTo>
                    <a:moveTo>
                      <a:pt x="50" y="114"/>
                    </a:moveTo>
                    <a:cubicBezTo>
                      <a:pt x="50" y="113"/>
                      <a:pt x="52" y="114"/>
                      <a:pt x="52" y="113"/>
                    </a:cubicBezTo>
                    <a:cubicBezTo>
                      <a:pt x="53" y="113"/>
                      <a:pt x="53" y="114"/>
                      <a:pt x="53" y="114"/>
                    </a:cubicBezTo>
                    <a:cubicBezTo>
                      <a:pt x="53" y="115"/>
                      <a:pt x="53" y="115"/>
                      <a:pt x="53" y="115"/>
                    </a:cubicBezTo>
                    <a:cubicBezTo>
                      <a:pt x="52" y="114"/>
                      <a:pt x="52" y="115"/>
                      <a:pt x="50" y="114"/>
                    </a:cubicBezTo>
                    <a:moveTo>
                      <a:pt x="53" y="118"/>
                    </a:moveTo>
                    <a:cubicBezTo>
                      <a:pt x="53" y="118"/>
                      <a:pt x="53" y="118"/>
                      <a:pt x="53" y="117"/>
                    </a:cubicBezTo>
                    <a:cubicBezTo>
                      <a:pt x="54" y="116"/>
                      <a:pt x="53" y="118"/>
                      <a:pt x="53" y="118"/>
                    </a:cubicBezTo>
                    <a:moveTo>
                      <a:pt x="53" y="103"/>
                    </a:moveTo>
                    <a:cubicBezTo>
                      <a:pt x="52" y="102"/>
                      <a:pt x="53" y="102"/>
                      <a:pt x="53" y="101"/>
                    </a:cubicBezTo>
                    <a:cubicBezTo>
                      <a:pt x="54" y="102"/>
                      <a:pt x="53" y="102"/>
                      <a:pt x="53" y="103"/>
                    </a:cubicBezTo>
                    <a:moveTo>
                      <a:pt x="46" y="135"/>
                    </a:moveTo>
                    <a:cubicBezTo>
                      <a:pt x="46" y="135"/>
                      <a:pt x="47" y="135"/>
                      <a:pt x="47" y="135"/>
                    </a:cubicBezTo>
                    <a:cubicBezTo>
                      <a:pt x="50" y="136"/>
                      <a:pt x="47" y="137"/>
                      <a:pt x="46" y="135"/>
                    </a:cubicBezTo>
                    <a:moveTo>
                      <a:pt x="43" y="142"/>
                    </a:moveTo>
                    <a:cubicBezTo>
                      <a:pt x="45" y="142"/>
                      <a:pt x="45" y="143"/>
                      <a:pt x="46" y="142"/>
                    </a:cubicBezTo>
                    <a:cubicBezTo>
                      <a:pt x="47" y="144"/>
                      <a:pt x="42" y="144"/>
                      <a:pt x="43" y="142"/>
                    </a:cubicBezTo>
                    <a:moveTo>
                      <a:pt x="50" y="146"/>
                    </a:moveTo>
                    <a:cubicBezTo>
                      <a:pt x="48" y="144"/>
                      <a:pt x="48" y="146"/>
                      <a:pt x="46" y="145"/>
                    </a:cubicBezTo>
                    <a:cubicBezTo>
                      <a:pt x="47" y="144"/>
                      <a:pt x="48" y="143"/>
                      <a:pt x="50" y="144"/>
                    </a:cubicBezTo>
                    <a:cubicBezTo>
                      <a:pt x="50" y="144"/>
                      <a:pt x="49" y="143"/>
                      <a:pt x="49" y="142"/>
                    </a:cubicBezTo>
                    <a:cubicBezTo>
                      <a:pt x="51" y="142"/>
                      <a:pt x="50" y="145"/>
                      <a:pt x="52" y="144"/>
                    </a:cubicBezTo>
                    <a:cubicBezTo>
                      <a:pt x="53" y="146"/>
                      <a:pt x="50" y="144"/>
                      <a:pt x="50" y="146"/>
                    </a:cubicBezTo>
                    <a:moveTo>
                      <a:pt x="55" y="72"/>
                    </a:moveTo>
                    <a:cubicBezTo>
                      <a:pt x="57" y="72"/>
                      <a:pt x="57" y="72"/>
                      <a:pt x="57" y="72"/>
                    </a:cubicBezTo>
                    <a:cubicBezTo>
                      <a:pt x="57" y="73"/>
                      <a:pt x="57" y="73"/>
                      <a:pt x="57" y="73"/>
                    </a:cubicBezTo>
                    <a:cubicBezTo>
                      <a:pt x="55" y="73"/>
                      <a:pt x="55" y="73"/>
                      <a:pt x="55" y="73"/>
                    </a:cubicBezTo>
                    <a:lnTo>
                      <a:pt x="55" y="72"/>
                    </a:lnTo>
                    <a:close/>
                    <a:moveTo>
                      <a:pt x="56" y="68"/>
                    </a:moveTo>
                    <a:cubicBezTo>
                      <a:pt x="57" y="68"/>
                      <a:pt x="57" y="69"/>
                      <a:pt x="58" y="69"/>
                    </a:cubicBezTo>
                    <a:cubicBezTo>
                      <a:pt x="58" y="69"/>
                      <a:pt x="58" y="69"/>
                      <a:pt x="58" y="69"/>
                    </a:cubicBezTo>
                    <a:cubicBezTo>
                      <a:pt x="59" y="68"/>
                      <a:pt x="58" y="69"/>
                      <a:pt x="58" y="70"/>
                    </a:cubicBezTo>
                    <a:cubicBezTo>
                      <a:pt x="59" y="70"/>
                      <a:pt x="59" y="71"/>
                      <a:pt x="60" y="71"/>
                    </a:cubicBezTo>
                    <a:cubicBezTo>
                      <a:pt x="57" y="71"/>
                      <a:pt x="57" y="71"/>
                      <a:pt x="57" y="71"/>
                    </a:cubicBezTo>
                    <a:cubicBezTo>
                      <a:pt x="57" y="71"/>
                      <a:pt x="57" y="70"/>
                      <a:pt x="57" y="69"/>
                    </a:cubicBezTo>
                    <a:lnTo>
                      <a:pt x="56" y="68"/>
                    </a:lnTo>
                    <a:close/>
                    <a:moveTo>
                      <a:pt x="58" y="52"/>
                    </a:moveTo>
                    <a:cubicBezTo>
                      <a:pt x="56" y="51"/>
                      <a:pt x="56" y="51"/>
                      <a:pt x="56" y="51"/>
                    </a:cubicBezTo>
                    <a:cubicBezTo>
                      <a:pt x="57" y="51"/>
                      <a:pt x="58" y="50"/>
                      <a:pt x="59" y="51"/>
                    </a:cubicBezTo>
                    <a:lnTo>
                      <a:pt x="58" y="52"/>
                    </a:lnTo>
                    <a:close/>
                    <a:moveTo>
                      <a:pt x="58" y="57"/>
                    </a:moveTo>
                    <a:cubicBezTo>
                      <a:pt x="58" y="59"/>
                      <a:pt x="58" y="59"/>
                      <a:pt x="58" y="59"/>
                    </a:cubicBezTo>
                    <a:cubicBezTo>
                      <a:pt x="55" y="59"/>
                      <a:pt x="55" y="59"/>
                      <a:pt x="55" y="59"/>
                    </a:cubicBezTo>
                    <a:cubicBezTo>
                      <a:pt x="56" y="57"/>
                      <a:pt x="56" y="57"/>
                      <a:pt x="56" y="57"/>
                    </a:cubicBezTo>
                    <a:lnTo>
                      <a:pt x="58" y="57"/>
                    </a:lnTo>
                    <a:close/>
                    <a:moveTo>
                      <a:pt x="57" y="66"/>
                    </a:moveTo>
                    <a:cubicBezTo>
                      <a:pt x="57" y="67"/>
                      <a:pt x="56" y="66"/>
                      <a:pt x="56" y="66"/>
                    </a:cubicBezTo>
                    <a:cubicBezTo>
                      <a:pt x="55" y="67"/>
                      <a:pt x="55" y="65"/>
                      <a:pt x="55" y="64"/>
                    </a:cubicBezTo>
                    <a:cubicBezTo>
                      <a:pt x="56" y="65"/>
                      <a:pt x="56" y="66"/>
                      <a:pt x="57" y="66"/>
                    </a:cubicBezTo>
                    <a:moveTo>
                      <a:pt x="58" y="101"/>
                    </a:moveTo>
                    <a:cubicBezTo>
                      <a:pt x="57" y="103"/>
                      <a:pt x="59" y="103"/>
                      <a:pt x="62" y="104"/>
                    </a:cubicBezTo>
                    <a:cubicBezTo>
                      <a:pt x="62" y="105"/>
                      <a:pt x="61" y="105"/>
                      <a:pt x="60" y="106"/>
                    </a:cubicBezTo>
                    <a:cubicBezTo>
                      <a:pt x="58" y="105"/>
                      <a:pt x="57" y="104"/>
                      <a:pt x="55" y="104"/>
                    </a:cubicBezTo>
                    <a:cubicBezTo>
                      <a:pt x="56" y="102"/>
                      <a:pt x="56" y="101"/>
                      <a:pt x="58" y="101"/>
                    </a:cubicBezTo>
                    <a:moveTo>
                      <a:pt x="55" y="99"/>
                    </a:moveTo>
                    <a:cubicBezTo>
                      <a:pt x="55" y="98"/>
                      <a:pt x="57" y="100"/>
                      <a:pt x="58" y="99"/>
                    </a:cubicBezTo>
                    <a:cubicBezTo>
                      <a:pt x="59" y="100"/>
                      <a:pt x="56" y="101"/>
                      <a:pt x="55" y="99"/>
                    </a:cubicBezTo>
                    <a:moveTo>
                      <a:pt x="59" y="116"/>
                    </a:moveTo>
                    <a:cubicBezTo>
                      <a:pt x="59" y="114"/>
                      <a:pt x="61" y="116"/>
                      <a:pt x="61" y="115"/>
                    </a:cubicBezTo>
                    <a:cubicBezTo>
                      <a:pt x="63" y="116"/>
                      <a:pt x="61" y="117"/>
                      <a:pt x="59" y="116"/>
                    </a:cubicBezTo>
                    <a:moveTo>
                      <a:pt x="58" y="118"/>
                    </a:moveTo>
                    <a:cubicBezTo>
                      <a:pt x="58" y="118"/>
                      <a:pt x="58" y="117"/>
                      <a:pt x="58" y="117"/>
                    </a:cubicBezTo>
                    <a:cubicBezTo>
                      <a:pt x="60" y="117"/>
                      <a:pt x="58" y="118"/>
                      <a:pt x="58" y="118"/>
                    </a:cubicBezTo>
                    <a:moveTo>
                      <a:pt x="57" y="107"/>
                    </a:moveTo>
                    <a:cubicBezTo>
                      <a:pt x="57" y="109"/>
                      <a:pt x="57" y="109"/>
                      <a:pt x="57" y="109"/>
                    </a:cubicBezTo>
                    <a:cubicBezTo>
                      <a:pt x="55" y="109"/>
                      <a:pt x="55" y="109"/>
                      <a:pt x="55" y="109"/>
                    </a:cubicBezTo>
                    <a:cubicBezTo>
                      <a:pt x="55" y="107"/>
                      <a:pt x="55" y="107"/>
                      <a:pt x="55" y="107"/>
                    </a:cubicBezTo>
                    <a:lnTo>
                      <a:pt x="57" y="107"/>
                    </a:lnTo>
                    <a:close/>
                    <a:moveTo>
                      <a:pt x="52" y="45"/>
                    </a:moveTo>
                    <a:cubicBezTo>
                      <a:pt x="52" y="45"/>
                      <a:pt x="52" y="45"/>
                      <a:pt x="52" y="45"/>
                    </a:cubicBezTo>
                    <a:cubicBezTo>
                      <a:pt x="53" y="44"/>
                      <a:pt x="52" y="45"/>
                      <a:pt x="52" y="45"/>
                    </a:cubicBezTo>
                    <a:moveTo>
                      <a:pt x="51" y="72"/>
                    </a:moveTo>
                    <a:cubicBezTo>
                      <a:pt x="51" y="71"/>
                      <a:pt x="52" y="71"/>
                      <a:pt x="52" y="72"/>
                    </a:cubicBezTo>
                    <a:cubicBezTo>
                      <a:pt x="52" y="72"/>
                      <a:pt x="52" y="72"/>
                      <a:pt x="51" y="72"/>
                    </a:cubicBezTo>
                    <a:moveTo>
                      <a:pt x="52" y="80"/>
                    </a:moveTo>
                    <a:cubicBezTo>
                      <a:pt x="52" y="79"/>
                      <a:pt x="53" y="79"/>
                      <a:pt x="53" y="80"/>
                    </a:cubicBezTo>
                    <a:cubicBezTo>
                      <a:pt x="53" y="80"/>
                      <a:pt x="52" y="80"/>
                      <a:pt x="52" y="80"/>
                    </a:cubicBezTo>
                    <a:moveTo>
                      <a:pt x="52" y="78"/>
                    </a:moveTo>
                    <a:cubicBezTo>
                      <a:pt x="52" y="77"/>
                      <a:pt x="53" y="78"/>
                      <a:pt x="54" y="78"/>
                    </a:cubicBezTo>
                    <a:cubicBezTo>
                      <a:pt x="54" y="78"/>
                      <a:pt x="53" y="78"/>
                      <a:pt x="52" y="78"/>
                    </a:cubicBezTo>
                    <a:moveTo>
                      <a:pt x="54" y="115"/>
                    </a:moveTo>
                    <a:cubicBezTo>
                      <a:pt x="54" y="114"/>
                      <a:pt x="55" y="114"/>
                      <a:pt x="55" y="114"/>
                    </a:cubicBezTo>
                    <a:cubicBezTo>
                      <a:pt x="55" y="115"/>
                      <a:pt x="54" y="115"/>
                      <a:pt x="54" y="115"/>
                    </a:cubicBezTo>
                    <a:moveTo>
                      <a:pt x="57" y="119"/>
                    </a:moveTo>
                    <a:cubicBezTo>
                      <a:pt x="55" y="119"/>
                      <a:pt x="55" y="118"/>
                      <a:pt x="56" y="116"/>
                    </a:cubicBezTo>
                    <a:cubicBezTo>
                      <a:pt x="57" y="117"/>
                      <a:pt x="57" y="118"/>
                      <a:pt x="57" y="119"/>
                    </a:cubicBezTo>
                    <a:moveTo>
                      <a:pt x="58" y="119"/>
                    </a:moveTo>
                    <a:cubicBezTo>
                      <a:pt x="58" y="119"/>
                      <a:pt x="59" y="118"/>
                      <a:pt x="60" y="119"/>
                    </a:cubicBezTo>
                    <a:cubicBezTo>
                      <a:pt x="60" y="120"/>
                      <a:pt x="56" y="119"/>
                      <a:pt x="58" y="119"/>
                    </a:cubicBezTo>
                    <a:moveTo>
                      <a:pt x="59" y="141"/>
                    </a:moveTo>
                    <a:cubicBezTo>
                      <a:pt x="57" y="139"/>
                      <a:pt x="56" y="138"/>
                      <a:pt x="54" y="136"/>
                    </a:cubicBezTo>
                    <a:cubicBezTo>
                      <a:pt x="54" y="135"/>
                      <a:pt x="55" y="134"/>
                      <a:pt x="53" y="134"/>
                    </a:cubicBezTo>
                    <a:cubicBezTo>
                      <a:pt x="54" y="133"/>
                      <a:pt x="55" y="134"/>
                      <a:pt x="55" y="133"/>
                    </a:cubicBezTo>
                    <a:cubicBezTo>
                      <a:pt x="56" y="134"/>
                      <a:pt x="58" y="133"/>
                      <a:pt x="60" y="133"/>
                    </a:cubicBezTo>
                    <a:cubicBezTo>
                      <a:pt x="57" y="136"/>
                      <a:pt x="59" y="137"/>
                      <a:pt x="59" y="141"/>
                    </a:cubicBezTo>
                    <a:moveTo>
                      <a:pt x="63" y="127"/>
                    </a:moveTo>
                    <a:cubicBezTo>
                      <a:pt x="65" y="130"/>
                      <a:pt x="61" y="130"/>
                      <a:pt x="59" y="132"/>
                    </a:cubicBezTo>
                    <a:cubicBezTo>
                      <a:pt x="58" y="132"/>
                      <a:pt x="58" y="130"/>
                      <a:pt x="57" y="132"/>
                    </a:cubicBezTo>
                    <a:cubicBezTo>
                      <a:pt x="56" y="131"/>
                      <a:pt x="55" y="130"/>
                      <a:pt x="55" y="129"/>
                    </a:cubicBezTo>
                    <a:cubicBezTo>
                      <a:pt x="56" y="128"/>
                      <a:pt x="59" y="129"/>
                      <a:pt x="60" y="130"/>
                    </a:cubicBezTo>
                    <a:cubicBezTo>
                      <a:pt x="61" y="130"/>
                      <a:pt x="63" y="129"/>
                      <a:pt x="63" y="127"/>
                    </a:cubicBezTo>
                    <a:moveTo>
                      <a:pt x="62" y="125"/>
                    </a:moveTo>
                    <a:cubicBezTo>
                      <a:pt x="62" y="125"/>
                      <a:pt x="62" y="125"/>
                      <a:pt x="61" y="125"/>
                    </a:cubicBezTo>
                    <a:cubicBezTo>
                      <a:pt x="61" y="124"/>
                      <a:pt x="62" y="125"/>
                      <a:pt x="62" y="125"/>
                    </a:cubicBezTo>
                    <a:moveTo>
                      <a:pt x="65" y="93"/>
                    </a:moveTo>
                    <a:cubicBezTo>
                      <a:pt x="63" y="93"/>
                      <a:pt x="63" y="91"/>
                      <a:pt x="63" y="90"/>
                    </a:cubicBezTo>
                    <a:cubicBezTo>
                      <a:pt x="64" y="91"/>
                      <a:pt x="65" y="92"/>
                      <a:pt x="65" y="93"/>
                    </a:cubicBezTo>
                    <a:moveTo>
                      <a:pt x="63" y="96"/>
                    </a:moveTo>
                    <a:cubicBezTo>
                      <a:pt x="62" y="96"/>
                      <a:pt x="62" y="96"/>
                      <a:pt x="61" y="96"/>
                    </a:cubicBezTo>
                    <a:cubicBezTo>
                      <a:pt x="61" y="95"/>
                      <a:pt x="62" y="96"/>
                      <a:pt x="63" y="96"/>
                    </a:cubicBezTo>
                    <a:moveTo>
                      <a:pt x="61" y="75"/>
                    </a:moveTo>
                    <a:cubicBezTo>
                      <a:pt x="61" y="75"/>
                      <a:pt x="61" y="75"/>
                      <a:pt x="61" y="74"/>
                    </a:cubicBezTo>
                    <a:cubicBezTo>
                      <a:pt x="62" y="73"/>
                      <a:pt x="61" y="75"/>
                      <a:pt x="61" y="75"/>
                    </a:cubicBezTo>
                    <a:moveTo>
                      <a:pt x="61" y="91"/>
                    </a:moveTo>
                    <a:cubicBezTo>
                      <a:pt x="60" y="90"/>
                      <a:pt x="60" y="90"/>
                      <a:pt x="58" y="90"/>
                    </a:cubicBezTo>
                    <a:cubicBezTo>
                      <a:pt x="58" y="89"/>
                      <a:pt x="57" y="90"/>
                      <a:pt x="57" y="90"/>
                    </a:cubicBezTo>
                    <a:cubicBezTo>
                      <a:pt x="56" y="91"/>
                      <a:pt x="58" y="91"/>
                      <a:pt x="57" y="92"/>
                    </a:cubicBezTo>
                    <a:cubicBezTo>
                      <a:pt x="57" y="91"/>
                      <a:pt x="56" y="92"/>
                      <a:pt x="55" y="91"/>
                    </a:cubicBezTo>
                    <a:cubicBezTo>
                      <a:pt x="56" y="90"/>
                      <a:pt x="57" y="89"/>
                      <a:pt x="58" y="87"/>
                    </a:cubicBezTo>
                    <a:cubicBezTo>
                      <a:pt x="60" y="88"/>
                      <a:pt x="61" y="89"/>
                      <a:pt x="61" y="91"/>
                    </a:cubicBezTo>
                    <a:moveTo>
                      <a:pt x="59" y="46"/>
                    </a:moveTo>
                    <a:cubicBezTo>
                      <a:pt x="59" y="46"/>
                      <a:pt x="59" y="46"/>
                      <a:pt x="59" y="46"/>
                    </a:cubicBezTo>
                    <a:cubicBezTo>
                      <a:pt x="59" y="46"/>
                      <a:pt x="59" y="46"/>
                      <a:pt x="59" y="46"/>
                    </a:cubicBezTo>
                    <a:cubicBezTo>
                      <a:pt x="59" y="47"/>
                      <a:pt x="59" y="47"/>
                      <a:pt x="59" y="47"/>
                    </a:cubicBezTo>
                    <a:cubicBezTo>
                      <a:pt x="59" y="48"/>
                      <a:pt x="59" y="48"/>
                      <a:pt x="59" y="49"/>
                    </a:cubicBezTo>
                    <a:cubicBezTo>
                      <a:pt x="58" y="48"/>
                      <a:pt x="57" y="47"/>
                      <a:pt x="57" y="46"/>
                    </a:cubicBezTo>
                    <a:cubicBezTo>
                      <a:pt x="57" y="45"/>
                      <a:pt x="57" y="45"/>
                      <a:pt x="58" y="44"/>
                    </a:cubicBezTo>
                    <a:cubicBezTo>
                      <a:pt x="59" y="44"/>
                      <a:pt x="60" y="45"/>
                      <a:pt x="60" y="45"/>
                    </a:cubicBezTo>
                    <a:cubicBezTo>
                      <a:pt x="60" y="46"/>
                      <a:pt x="60" y="46"/>
                      <a:pt x="59" y="46"/>
                    </a:cubicBezTo>
                    <a:moveTo>
                      <a:pt x="58" y="41"/>
                    </a:moveTo>
                    <a:cubicBezTo>
                      <a:pt x="62" y="41"/>
                      <a:pt x="62" y="41"/>
                      <a:pt x="62" y="41"/>
                    </a:cubicBezTo>
                    <a:cubicBezTo>
                      <a:pt x="61" y="42"/>
                      <a:pt x="61" y="43"/>
                      <a:pt x="61" y="43"/>
                    </a:cubicBezTo>
                    <a:cubicBezTo>
                      <a:pt x="59" y="43"/>
                      <a:pt x="58" y="42"/>
                      <a:pt x="58" y="41"/>
                    </a:cubicBezTo>
                    <a:moveTo>
                      <a:pt x="62" y="47"/>
                    </a:moveTo>
                    <a:cubicBezTo>
                      <a:pt x="63" y="48"/>
                      <a:pt x="63" y="49"/>
                      <a:pt x="63" y="50"/>
                    </a:cubicBezTo>
                    <a:cubicBezTo>
                      <a:pt x="62" y="50"/>
                      <a:pt x="61" y="50"/>
                      <a:pt x="60" y="51"/>
                    </a:cubicBezTo>
                    <a:cubicBezTo>
                      <a:pt x="60" y="49"/>
                      <a:pt x="61" y="48"/>
                      <a:pt x="62" y="47"/>
                    </a:cubicBezTo>
                    <a:moveTo>
                      <a:pt x="63" y="62"/>
                    </a:moveTo>
                    <a:cubicBezTo>
                      <a:pt x="61" y="62"/>
                      <a:pt x="61" y="62"/>
                      <a:pt x="61" y="62"/>
                    </a:cubicBezTo>
                    <a:cubicBezTo>
                      <a:pt x="61" y="61"/>
                      <a:pt x="61" y="61"/>
                      <a:pt x="61" y="61"/>
                    </a:cubicBezTo>
                    <a:cubicBezTo>
                      <a:pt x="63" y="61"/>
                      <a:pt x="63" y="61"/>
                      <a:pt x="63" y="61"/>
                    </a:cubicBezTo>
                    <a:lnTo>
                      <a:pt x="63" y="62"/>
                    </a:lnTo>
                    <a:close/>
                    <a:moveTo>
                      <a:pt x="63" y="45"/>
                    </a:moveTo>
                    <a:cubicBezTo>
                      <a:pt x="62" y="45"/>
                      <a:pt x="62" y="45"/>
                      <a:pt x="62" y="45"/>
                    </a:cubicBezTo>
                    <a:cubicBezTo>
                      <a:pt x="62" y="42"/>
                      <a:pt x="62" y="42"/>
                      <a:pt x="62" y="42"/>
                    </a:cubicBezTo>
                    <a:cubicBezTo>
                      <a:pt x="64" y="42"/>
                      <a:pt x="64" y="42"/>
                      <a:pt x="64" y="42"/>
                    </a:cubicBezTo>
                    <a:lnTo>
                      <a:pt x="63" y="45"/>
                    </a:lnTo>
                    <a:close/>
                    <a:moveTo>
                      <a:pt x="62" y="26"/>
                    </a:moveTo>
                    <a:cubicBezTo>
                      <a:pt x="60" y="27"/>
                      <a:pt x="59" y="26"/>
                      <a:pt x="55" y="25"/>
                    </a:cubicBezTo>
                    <a:cubicBezTo>
                      <a:pt x="56" y="22"/>
                      <a:pt x="62" y="24"/>
                      <a:pt x="62" y="2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3"/>
              <p:cNvSpPr>
                <a:spLocks/>
              </p:cNvSpPr>
              <p:nvPr/>
            </p:nvSpPr>
            <p:spPr bwMode="auto">
              <a:xfrm>
                <a:off x="3822" y="726"/>
                <a:ext cx="5" cy="5"/>
              </a:xfrm>
              <a:custGeom>
                <a:avLst/>
                <a:gdLst>
                  <a:gd name="T0" fmla="*/ 1 w 2"/>
                  <a:gd name="T1" fmla="*/ 2 h 2"/>
                  <a:gd name="T2" fmla="*/ 2 w 2"/>
                  <a:gd name="T3" fmla="*/ 1 h 2"/>
                  <a:gd name="T4" fmla="*/ 0 w 2"/>
                  <a:gd name="T5" fmla="*/ 1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0"/>
                      <a:pt x="0" y="1"/>
                    </a:cubicBezTo>
                    <a:cubicBezTo>
                      <a:pt x="1" y="1"/>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94"/>
              <p:cNvSpPr>
                <a:spLocks/>
              </p:cNvSpPr>
              <p:nvPr/>
            </p:nvSpPr>
            <p:spPr bwMode="auto">
              <a:xfrm>
                <a:off x="3827" y="868"/>
                <a:ext cx="2" cy="2"/>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0"/>
                      <a:pt x="1" y="0"/>
                      <a:pt x="0" y="0"/>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95"/>
              <p:cNvSpPr>
                <a:spLocks/>
              </p:cNvSpPr>
              <p:nvPr/>
            </p:nvSpPr>
            <p:spPr bwMode="auto">
              <a:xfrm>
                <a:off x="3862" y="596"/>
                <a:ext cx="3" cy="2"/>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0"/>
                      <a:pt x="1" y="0"/>
                      <a:pt x="0" y="0"/>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96"/>
              <p:cNvSpPr>
                <a:spLocks/>
              </p:cNvSpPr>
              <p:nvPr/>
            </p:nvSpPr>
            <p:spPr bwMode="auto">
              <a:xfrm>
                <a:off x="3919" y="896"/>
                <a:ext cx="5" cy="5"/>
              </a:xfrm>
              <a:custGeom>
                <a:avLst/>
                <a:gdLst>
                  <a:gd name="T0" fmla="*/ 3 w 5"/>
                  <a:gd name="T1" fmla="*/ 0 h 5"/>
                  <a:gd name="T2" fmla="*/ 0 w 5"/>
                  <a:gd name="T3" fmla="*/ 3 h 5"/>
                  <a:gd name="T4" fmla="*/ 3 w 5"/>
                  <a:gd name="T5" fmla="*/ 5 h 5"/>
                  <a:gd name="T6" fmla="*/ 5 w 5"/>
                  <a:gd name="T7" fmla="*/ 3 h 5"/>
                  <a:gd name="T8" fmla="*/ 3 w 5"/>
                  <a:gd name="T9" fmla="*/ 0 h 5"/>
                </a:gdLst>
                <a:ahLst/>
                <a:cxnLst>
                  <a:cxn ang="0">
                    <a:pos x="T0" y="T1"/>
                  </a:cxn>
                  <a:cxn ang="0">
                    <a:pos x="T2" y="T3"/>
                  </a:cxn>
                  <a:cxn ang="0">
                    <a:pos x="T4" y="T5"/>
                  </a:cxn>
                  <a:cxn ang="0">
                    <a:pos x="T6" y="T7"/>
                  </a:cxn>
                  <a:cxn ang="0">
                    <a:pos x="T8" y="T9"/>
                  </a:cxn>
                </a:cxnLst>
                <a:rect l="0" t="0" r="r" b="b"/>
                <a:pathLst>
                  <a:path w="5" h="5">
                    <a:moveTo>
                      <a:pt x="3" y="0"/>
                    </a:moveTo>
                    <a:lnTo>
                      <a:pt x="0" y="3"/>
                    </a:lnTo>
                    <a:lnTo>
                      <a:pt x="3" y="5"/>
                    </a:lnTo>
                    <a:lnTo>
                      <a:pt x="5" y="3"/>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97"/>
              <p:cNvSpPr>
                <a:spLocks/>
              </p:cNvSpPr>
              <p:nvPr/>
            </p:nvSpPr>
            <p:spPr bwMode="auto">
              <a:xfrm>
                <a:off x="3616" y="780"/>
                <a:ext cx="3" cy="3"/>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98"/>
              <p:cNvSpPr>
                <a:spLocks/>
              </p:cNvSpPr>
              <p:nvPr/>
            </p:nvSpPr>
            <p:spPr bwMode="auto">
              <a:xfrm>
                <a:off x="3600" y="707"/>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99"/>
              <p:cNvSpPr>
                <a:spLocks/>
              </p:cNvSpPr>
              <p:nvPr/>
            </p:nvSpPr>
            <p:spPr bwMode="auto">
              <a:xfrm>
                <a:off x="3616" y="837"/>
                <a:ext cx="5" cy="5"/>
              </a:xfrm>
              <a:custGeom>
                <a:avLst/>
                <a:gdLst>
                  <a:gd name="T0" fmla="*/ 0 w 2"/>
                  <a:gd name="T1" fmla="*/ 0 h 2"/>
                  <a:gd name="T2" fmla="*/ 1 w 2"/>
                  <a:gd name="T3" fmla="*/ 0 h 2"/>
                  <a:gd name="T4" fmla="*/ 1 w 2"/>
                  <a:gd name="T5" fmla="*/ 2 h 2"/>
                  <a:gd name="T6" fmla="*/ 1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1" y="0"/>
                      <a:pt x="1" y="0"/>
                    </a:cubicBezTo>
                    <a:cubicBezTo>
                      <a:pt x="1" y="1"/>
                      <a:pt x="1" y="1"/>
                      <a:pt x="1" y="2"/>
                    </a:cubicBezTo>
                    <a:cubicBezTo>
                      <a:pt x="1" y="2"/>
                      <a:pt x="1" y="2"/>
                      <a:pt x="1"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100"/>
              <p:cNvSpPr>
                <a:spLocks noEditPoints="1"/>
              </p:cNvSpPr>
              <p:nvPr/>
            </p:nvSpPr>
            <p:spPr bwMode="auto">
              <a:xfrm>
                <a:off x="3595" y="600"/>
                <a:ext cx="175" cy="351"/>
              </a:xfrm>
              <a:custGeom>
                <a:avLst/>
                <a:gdLst>
                  <a:gd name="T0" fmla="*/ 66 w 74"/>
                  <a:gd name="T1" fmla="*/ 110 h 148"/>
                  <a:gd name="T2" fmla="*/ 49 w 74"/>
                  <a:gd name="T3" fmla="*/ 119 h 148"/>
                  <a:gd name="T4" fmla="*/ 27 w 74"/>
                  <a:gd name="T5" fmla="*/ 109 h 148"/>
                  <a:gd name="T6" fmla="*/ 17 w 74"/>
                  <a:gd name="T7" fmla="*/ 85 h 148"/>
                  <a:gd name="T8" fmla="*/ 24 w 74"/>
                  <a:gd name="T9" fmla="*/ 82 h 148"/>
                  <a:gd name="T10" fmla="*/ 21 w 74"/>
                  <a:gd name="T11" fmla="*/ 55 h 148"/>
                  <a:gd name="T12" fmla="*/ 18 w 74"/>
                  <a:gd name="T13" fmla="*/ 43 h 148"/>
                  <a:gd name="T14" fmla="*/ 11 w 74"/>
                  <a:gd name="T15" fmla="*/ 24 h 148"/>
                  <a:gd name="T16" fmla="*/ 19 w 74"/>
                  <a:gd name="T17" fmla="*/ 21 h 148"/>
                  <a:gd name="T18" fmla="*/ 28 w 74"/>
                  <a:gd name="T19" fmla="*/ 19 h 148"/>
                  <a:gd name="T20" fmla="*/ 45 w 74"/>
                  <a:gd name="T21" fmla="*/ 27 h 148"/>
                  <a:gd name="T22" fmla="*/ 49 w 74"/>
                  <a:gd name="T23" fmla="*/ 32 h 148"/>
                  <a:gd name="T24" fmla="*/ 58 w 74"/>
                  <a:gd name="T25" fmla="*/ 26 h 148"/>
                  <a:gd name="T26" fmla="*/ 41 w 74"/>
                  <a:gd name="T27" fmla="*/ 2 h 148"/>
                  <a:gd name="T28" fmla="*/ 21 w 74"/>
                  <a:gd name="T29" fmla="*/ 2 h 148"/>
                  <a:gd name="T30" fmla="*/ 8 w 74"/>
                  <a:gd name="T31" fmla="*/ 15 h 148"/>
                  <a:gd name="T32" fmla="*/ 1 w 74"/>
                  <a:gd name="T33" fmla="*/ 23 h 148"/>
                  <a:gd name="T34" fmla="*/ 0 w 74"/>
                  <a:gd name="T35" fmla="*/ 34 h 148"/>
                  <a:gd name="T36" fmla="*/ 3 w 74"/>
                  <a:gd name="T37" fmla="*/ 44 h 148"/>
                  <a:gd name="T38" fmla="*/ 16 w 74"/>
                  <a:gd name="T39" fmla="*/ 56 h 148"/>
                  <a:gd name="T40" fmla="*/ 3 w 74"/>
                  <a:gd name="T41" fmla="*/ 58 h 148"/>
                  <a:gd name="T42" fmla="*/ 8 w 74"/>
                  <a:gd name="T43" fmla="*/ 69 h 148"/>
                  <a:gd name="T44" fmla="*/ 10 w 74"/>
                  <a:gd name="T45" fmla="*/ 77 h 148"/>
                  <a:gd name="T46" fmla="*/ 8 w 74"/>
                  <a:gd name="T47" fmla="*/ 83 h 148"/>
                  <a:gd name="T48" fmla="*/ 14 w 74"/>
                  <a:gd name="T49" fmla="*/ 97 h 148"/>
                  <a:gd name="T50" fmla="*/ 10 w 74"/>
                  <a:gd name="T51" fmla="*/ 106 h 148"/>
                  <a:gd name="T52" fmla="*/ 43 w 74"/>
                  <a:gd name="T53" fmla="*/ 148 h 148"/>
                  <a:gd name="T54" fmla="*/ 43 w 74"/>
                  <a:gd name="T55" fmla="*/ 24 h 148"/>
                  <a:gd name="T56" fmla="*/ 45 w 74"/>
                  <a:gd name="T57" fmla="*/ 23 h 148"/>
                  <a:gd name="T58" fmla="*/ 54 w 74"/>
                  <a:gd name="T59" fmla="*/ 23 h 148"/>
                  <a:gd name="T60" fmla="*/ 54 w 74"/>
                  <a:gd name="T61" fmla="*/ 15 h 148"/>
                  <a:gd name="T62" fmla="*/ 38 w 74"/>
                  <a:gd name="T63" fmla="*/ 8 h 148"/>
                  <a:gd name="T64" fmla="*/ 21 w 74"/>
                  <a:gd name="T65" fmla="*/ 12 h 148"/>
                  <a:gd name="T66" fmla="*/ 20 w 74"/>
                  <a:gd name="T67" fmla="*/ 11 h 148"/>
                  <a:gd name="T68" fmla="*/ 15 w 74"/>
                  <a:gd name="T69" fmla="*/ 16 h 148"/>
                  <a:gd name="T70" fmla="*/ 15 w 74"/>
                  <a:gd name="T71" fmla="*/ 20 h 148"/>
                  <a:gd name="T72" fmla="*/ 5 w 74"/>
                  <a:gd name="T73" fmla="*/ 24 h 148"/>
                  <a:gd name="T74" fmla="*/ 8 w 74"/>
                  <a:gd name="T75" fmla="*/ 25 h 148"/>
                  <a:gd name="T76" fmla="*/ 13 w 74"/>
                  <a:gd name="T77" fmla="*/ 45 h 148"/>
                  <a:gd name="T78" fmla="*/ 20 w 74"/>
                  <a:gd name="T79" fmla="*/ 90 h 148"/>
                  <a:gd name="T80" fmla="*/ 17 w 74"/>
                  <a:gd name="T81" fmla="*/ 77 h 148"/>
                  <a:gd name="T82" fmla="*/ 15 w 74"/>
                  <a:gd name="T83" fmla="*/ 47 h 148"/>
                  <a:gd name="T84" fmla="*/ 18 w 74"/>
                  <a:gd name="T85" fmla="*/ 68 h 148"/>
                  <a:gd name="T86" fmla="*/ 12 w 74"/>
                  <a:gd name="T87" fmla="*/ 71 h 148"/>
                  <a:gd name="T88" fmla="*/ 10 w 74"/>
                  <a:gd name="T89" fmla="*/ 79 h 148"/>
                  <a:gd name="T90" fmla="*/ 11 w 74"/>
                  <a:gd name="T91" fmla="*/ 88 h 148"/>
                  <a:gd name="T92" fmla="*/ 16 w 74"/>
                  <a:gd name="T93" fmla="*/ 120 h 148"/>
                  <a:gd name="T94" fmla="*/ 38 w 74"/>
                  <a:gd name="T95" fmla="*/ 134 h 148"/>
                  <a:gd name="T96" fmla="*/ 24 w 74"/>
                  <a:gd name="T97" fmla="*/ 135 h 148"/>
                  <a:gd name="T98" fmla="*/ 37 w 74"/>
                  <a:gd name="T99" fmla="*/ 138 h 148"/>
                  <a:gd name="T100" fmla="*/ 33 w 74"/>
                  <a:gd name="T101" fmla="*/ 136 h 148"/>
                  <a:gd name="T102" fmla="*/ 41 w 74"/>
                  <a:gd name="T103" fmla="*/ 133 h 148"/>
                  <a:gd name="T104" fmla="*/ 44 w 74"/>
                  <a:gd name="T105" fmla="*/ 131 h 148"/>
                  <a:gd name="T106" fmla="*/ 60 w 74"/>
                  <a:gd name="T107" fmla="*/ 112 h 148"/>
                  <a:gd name="T108" fmla="*/ 52 w 74"/>
                  <a:gd name="T109" fmla="*/ 127 h 148"/>
                  <a:gd name="T110" fmla="*/ 56 w 74"/>
                  <a:gd name="T111" fmla="*/ 122 h 148"/>
                  <a:gd name="T112" fmla="*/ 68 w 74"/>
                  <a:gd name="T113" fmla="*/ 12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148">
                    <a:moveTo>
                      <a:pt x="67" y="134"/>
                    </a:moveTo>
                    <a:cubicBezTo>
                      <a:pt x="70" y="129"/>
                      <a:pt x="72" y="125"/>
                      <a:pt x="73" y="124"/>
                    </a:cubicBezTo>
                    <a:cubicBezTo>
                      <a:pt x="73" y="123"/>
                      <a:pt x="73" y="123"/>
                      <a:pt x="73" y="123"/>
                    </a:cubicBezTo>
                    <a:cubicBezTo>
                      <a:pt x="73" y="122"/>
                      <a:pt x="73" y="122"/>
                      <a:pt x="73" y="121"/>
                    </a:cubicBezTo>
                    <a:cubicBezTo>
                      <a:pt x="73" y="121"/>
                      <a:pt x="74" y="120"/>
                      <a:pt x="73" y="119"/>
                    </a:cubicBezTo>
                    <a:cubicBezTo>
                      <a:pt x="73" y="117"/>
                      <a:pt x="73" y="116"/>
                      <a:pt x="73" y="115"/>
                    </a:cubicBezTo>
                    <a:cubicBezTo>
                      <a:pt x="70" y="112"/>
                      <a:pt x="68" y="110"/>
                      <a:pt x="66" y="110"/>
                    </a:cubicBezTo>
                    <a:cubicBezTo>
                      <a:pt x="66" y="110"/>
                      <a:pt x="66" y="110"/>
                      <a:pt x="65" y="110"/>
                    </a:cubicBezTo>
                    <a:cubicBezTo>
                      <a:pt x="65" y="111"/>
                      <a:pt x="66" y="111"/>
                      <a:pt x="66" y="111"/>
                    </a:cubicBezTo>
                    <a:cubicBezTo>
                      <a:pt x="65" y="111"/>
                      <a:pt x="63" y="111"/>
                      <a:pt x="62" y="111"/>
                    </a:cubicBezTo>
                    <a:cubicBezTo>
                      <a:pt x="58" y="111"/>
                      <a:pt x="56" y="112"/>
                      <a:pt x="55" y="112"/>
                    </a:cubicBezTo>
                    <a:cubicBezTo>
                      <a:pt x="54" y="113"/>
                      <a:pt x="53" y="114"/>
                      <a:pt x="52" y="115"/>
                    </a:cubicBezTo>
                    <a:cubicBezTo>
                      <a:pt x="51" y="117"/>
                      <a:pt x="50" y="118"/>
                      <a:pt x="49" y="118"/>
                    </a:cubicBezTo>
                    <a:cubicBezTo>
                      <a:pt x="49" y="119"/>
                      <a:pt x="49" y="119"/>
                      <a:pt x="49" y="119"/>
                    </a:cubicBezTo>
                    <a:cubicBezTo>
                      <a:pt x="49" y="120"/>
                      <a:pt x="49" y="121"/>
                      <a:pt x="49" y="121"/>
                    </a:cubicBezTo>
                    <a:cubicBezTo>
                      <a:pt x="49" y="121"/>
                      <a:pt x="49" y="123"/>
                      <a:pt x="49" y="122"/>
                    </a:cubicBezTo>
                    <a:cubicBezTo>
                      <a:pt x="49" y="122"/>
                      <a:pt x="49" y="122"/>
                      <a:pt x="49" y="122"/>
                    </a:cubicBezTo>
                    <a:cubicBezTo>
                      <a:pt x="48" y="124"/>
                      <a:pt x="47" y="126"/>
                      <a:pt x="45" y="127"/>
                    </a:cubicBezTo>
                    <a:cubicBezTo>
                      <a:pt x="44" y="128"/>
                      <a:pt x="43" y="128"/>
                      <a:pt x="40" y="129"/>
                    </a:cubicBezTo>
                    <a:cubicBezTo>
                      <a:pt x="38" y="129"/>
                      <a:pt x="35" y="128"/>
                      <a:pt x="32" y="127"/>
                    </a:cubicBezTo>
                    <a:cubicBezTo>
                      <a:pt x="29" y="120"/>
                      <a:pt x="28" y="114"/>
                      <a:pt x="27" y="109"/>
                    </a:cubicBezTo>
                    <a:cubicBezTo>
                      <a:pt x="26" y="104"/>
                      <a:pt x="27" y="101"/>
                      <a:pt x="27" y="97"/>
                    </a:cubicBezTo>
                    <a:cubicBezTo>
                      <a:pt x="27" y="95"/>
                      <a:pt x="26" y="93"/>
                      <a:pt x="25" y="90"/>
                    </a:cubicBezTo>
                    <a:cubicBezTo>
                      <a:pt x="25" y="88"/>
                      <a:pt x="25" y="86"/>
                      <a:pt x="25" y="84"/>
                    </a:cubicBezTo>
                    <a:cubicBezTo>
                      <a:pt x="23" y="85"/>
                      <a:pt x="22" y="85"/>
                      <a:pt x="19" y="84"/>
                    </a:cubicBezTo>
                    <a:cubicBezTo>
                      <a:pt x="19" y="86"/>
                      <a:pt x="19" y="87"/>
                      <a:pt x="19" y="88"/>
                    </a:cubicBezTo>
                    <a:cubicBezTo>
                      <a:pt x="19" y="88"/>
                      <a:pt x="16" y="86"/>
                      <a:pt x="15" y="87"/>
                    </a:cubicBezTo>
                    <a:cubicBezTo>
                      <a:pt x="15" y="85"/>
                      <a:pt x="17" y="86"/>
                      <a:pt x="17" y="85"/>
                    </a:cubicBezTo>
                    <a:cubicBezTo>
                      <a:pt x="17" y="85"/>
                      <a:pt x="17" y="85"/>
                      <a:pt x="17" y="84"/>
                    </a:cubicBezTo>
                    <a:cubicBezTo>
                      <a:pt x="16" y="85"/>
                      <a:pt x="16" y="85"/>
                      <a:pt x="14" y="84"/>
                    </a:cubicBezTo>
                    <a:cubicBezTo>
                      <a:pt x="15" y="83"/>
                      <a:pt x="16" y="84"/>
                      <a:pt x="17" y="83"/>
                    </a:cubicBezTo>
                    <a:cubicBezTo>
                      <a:pt x="15" y="83"/>
                      <a:pt x="18" y="79"/>
                      <a:pt x="20" y="80"/>
                    </a:cubicBezTo>
                    <a:cubicBezTo>
                      <a:pt x="19" y="81"/>
                      <a:pt x="19" y="81"/>
                      <a:pt x="19" y="83"/>
                    </a:cubicBezTo>
                    <a:cubicBezTo>
                      <a:pt x="19" y="82"/>
                      <a:pt x="22" y="84"/>
                      <a:pt x="23" y="83"/>
                    </a:cubicBezTo>
                    <a:cubicBezTo>
                      <a:pt x="24" y="83"/>
                      <a:pt x="24" y="82"/>
                      <a:pt x="24" y="82"/>
                    </a:cubicBezTo>
                    <a:cubicBezTo>
                      <a:pt x="24" y="82"/>
                      <a:pt x="24" y="82"/>
                      <a:pt x="24" y="82"/>
                    </a:cubicBezTo>
                    <a:cubicBezTo>
                      <a:pt x="24" y="78"/>
                      <a:pt x="24" y="76"/>
                      <a:pt x="24" y="75"/>
                    </a:cubicBezTo>
                    <a:cubicBezTo>
                      <a:pt x="23" y="67"/>
                      <a:pt x="22" y="62"/>
                      <a:pt x="22" y="61"/>
                    </a:cubicBezTo>
                    <a:cubicBezTo>
                      <a:pt x="22" y="60"/>
                      <a:pt x="22" y="60"/>
                      <a:pt x="22" y="59"/>
                    </a:cubicBezTo>
                    <a:cubicBezTo>
                      <a:pt x="22" y="59"/>
                      <a:pt x="21" y="59"/>
                      <a:pt x="21" y="59"/>
                    </a:cubicBezTo>
                    <a:cubicBezTo>
                      <a:pt x="21" y="57"/>
                      <a:pt x="20" y="56"/>
                      <a:pt x="18" y="55"/>
                    </a:cubicBezTo>
                    <a:cubicBezTo>
                      <a:pt x="19" y="55"/>
                      <a:pt x="20" y="55"/>
                      <a:pt x="21" y="55"/>
                    </a:cubicBezTo>
                    <a:cubicBezTo>
                      <a:pt x="20" y="53"/>
                      <a:pt x="20" y="50"/>
                      <a:pt x="19" y="47"/>
                    </a:cubicBezTo>
                    <a:cubicBezTo>
                      <a:pt x="19" y="46"/>
                      <a:pt x="19" y="45"/>
                      <a:pt x="18" y="45"/>
                    </a:cubicBezTo>
                    <a:cubicBezTo>
                      <a:pt x="18" y="44"/>
                      <a:pt x="18" y="44"/>
                      <a:pt x="18" y="44"/>
                    </a:cubicBezTo>
                    <a:cubicBezTo>
                      <a:pt x="18" y="44"/>
                      <a:pt x="18" y="44"/>
                      <a:pt x="18" y="44"/>
                    </a:cubicBezTo>
                    <a:cubicBezTo>
                      <a:pt x="18" y="44"/>
                      <a:pt x="18" y="44"/>
                      <a:pt x="18" y="43"/>
                    </a:cubicBezTo>
                    <a:cubicBezTo>
                      <a:pt x="18" y="43"/>
                      <a:pt x="18" y="43"/>
                      <a:pt x="17" y="43"/>
                    </a:cubicBezTo>
                    <a:cubicBezTo>
                      <a:pt x="18" y="43"/>
                      <a:pt x="18" y="43"/>
                      <a:pt x="18" y="43"/>
                    </a:cubicBezTo>
                    <a:cubicBezTo>
                      <a:pt x="17" y="39"/>
                      <a:pt x="17" y="37"/>
                      <a:pt x="17" y="37"/>
                    </a:cubicBezTo>
                    <a:cubicBezTo>
                      <a:pt x="16" y="34"/>
                      <a:pt x="16" y="31"/>
                      <a:pt x="17" y="29"/>
                    </a:cubicBezTo>
                    <a:cubicBezTo>
                      <a:pt x="17" y="28"/>
                      <a:pt x="17" y="28"/>
                      <a:pt x="16" y="28"/>
                    </a:cubicBezTo>
                    <a:cubicBezTo>
                      <a:pt x="16" y="27"/>
                      <a:pt x="17" y="27"/>
                      <a:pt x="18" y="26"/>
                    </a:cubicBezTo>
                    <a:cubicBezTo>
                      <a:pt x="18" y="26"/>
                      <a:pt x="18" y="26"/>
                      <a:pt x="18" y="25"/>
                    </a:cubicBezTo>
                    <a:cubicBezTo>
                      <a:pt x="15" y="24"/>
                      <a:pt x="14" y="25"/>
                      <a:pt x="14" y="27"/>
                    </a:cubicBezTo>
                    <a:cubicBezTo>
                      <a:pt x="13" y="26"/>
                      <a:pt x="12" y="25"/>
                      <a:pt x="11" y="24"/>
                    </a:cubicBezTo>
                    <a:cubicBezTo>
                      <a:pt x="11" y="23"/>
                      <a:pt x="17" y="23"/>
                      <a:pt x="18" y="24"/>
                    </a:cubicBezTo>
                    <a:cubicBezTo>
                      <a:pt x="18" y="24"/>
                      <a:pt x="19" y="25"/>
                      <a:pt x="19" y="25"/>
                    </a:cubicBezTo>
                    <a:cubicBezTo>
                      <a:pt x="19" y="25"/>
                      <a:pt x="19" y="25"/>
                      <a:pt x="19" y="25"/>
                    </a:cubicBezTo>
                    <a:cubicBezTo>
                      <a:pt x="20" y="24"/>
                      <a:pt x="21" y="23"/>
                      <a:pt x="21" y="23"/>
                    </a:cubicBezTo>
                    <a:cubicBezTo>
                      <a:pt x="22" y="23"/>
                      <a:pt x="22" y="23"/>
                      <a:pt x="22" y="23"/>
                    </a:cubicBezTo>
                    <a:cubicBezTo>
                      <a:pt x="20" y="23"/>
                      <a:pt x="19" y="22"/>
                      <a:pt x="18" y="23"/>
                    </a:cubicBezTo>
                    <a:cubicBezTo>
                      <a:pt x="19" y="21"/>
                      <a:pt x="19" y="21"/>
                      <a:pt x="19" y="21"/>
                    </a:cubicBezTo>
                    <a:cubicBezTo>
                      <a:pt x="20" y="21"/>
                      <a:pt x="21" y="22"/>
                      <a:pt x="22" y="22"/>
                    </a:cubicBezTo>
                    <a:cubicBezTo>
                      <a:pt x="22" y="22"/>
                      <a:pt x="23" y="21"/>
                      <a:pt x="23" y="20"/>
                    </a:cubicBezTo>
                    <a:cubicBezTo>
                      <a:pt x="23" y="20"/>
                      <a:pt x="22" y="20"/>
                      <a:pt x="22" y="20"/>
                    </a:cubicBezTo>
                    <a:cubicBezTo>
                      <a:pt x="22" y="19"/>
                      <a:pt x="23" y="19"/>
                      <a:pt x="23" y="20"/>
                    </a:cubicBezTo>
                    <a:cubicBezTo>
                      <a:pt x="24" y="19"/>
                      <a:pt x="24" y="19"/>
                      <a:pt x="24" y="19"/>
                    </a:cubicBezTo>
                    <a:cubicBezTo>
                      <a:pt x="26" y="20"/>
                      <a:pt x="26" y="20"/>
                      <a:pt x="26" y="20"/>
                    </a:cubicBezTo>
                    <a:cubicBezTo>
                      <a:pt x="26" y="19"/>
                      <a:pt x="27" y="19"/>
                      <a:pt x="28" y="19"/>
                    </a:cubicBezTo>
                    <a:cubicBezTo>
                      <a:pt x="29" y="19"/>
                      <a:pt x="31" y="19"/>
                      <a:pt x="32" y="20"/>
                    </a:cubicBezTo>
                    <a:cubicBezTo>
                      <a:pt x="33" y="20"/>
                      <a:pt x="33" y="20"/>
                      <a:pt x="33" y="20"/>
                    </a:cubicBezTo>
                    <a:cubicBezTo>
                      <a:pt x="34" y="20"/>
                      <a:pt x="34" y="20"/>
                      <a:pt x="34" y="20"/>
                    </a:cubicBezTo>
                    <a:cubicBezTo>
                      <a:pt x="34" y="20"/>
                      <a:pt x="34" y="20"/>
                      <a:pt x="34" y="20"/>
                    </a:cubicBezTo>
                    <a:cubicBezTo>
                      <a:pt x="34" y="21"/>
                      <a:pt x="35" y="21"/>
                      <a:pt x="35" y="21"/>
                    </a:cubicBezTo>
                    <a:cubicBezTo>
                      <a:pt x="38" y="23"/>
                      <a:pt x="40" y="24"/>
                      <a:pt x="41" y="25"/>
                    </a:cubicBezTo>
                    <a:cubicBezTo>
                      <a:pt x="42" y="26"/>
                      <a:pt x="44" y="26"/>
                      <a:pt x="45" y="27"/>
                    </a:cubicBezTo>
                    <a:cubicBezTo>
                      <a:pt x="44" y="27"/>
                      <a:pt x="43" y="27"/>
                      <a:pt x="42" y="28"/>
                    </a:cubicBezTo>
                    <a:cubicBezTo>
                      <a:pt x="42" y="28"/>
                      <a:pt x="42" y="28"/>
                      <a:pt x="42" y="28"/>
                    </a:cubicBezTo>
                    <a:cubicBezTo>
                      <a:pt x="42" y="28"/>
                      <a:pt x="42" y="28"/>
                      <a:pt x="42" y="28"/>
                    </a:cubicBezTo>
                    <a:cubicBezTo>
                      <a:pt x="43" y="29"/>
                      <a:pt x="43" y="30"/>
                      <a:pt x="44" y="30"/>
                    </a:cubicBezTo>
                    <a:cubicBezTo>
                      <a:pt x="46" y="31"/>
                      <a:pt x="47" y="31"/>
                      <a:pt x="48" y="32"/>
                    </a:cubicBezTo>
                    <a:cubicBezTo>
                      <a:pt x="48" y="31"/>
                      <a:pt x="48" y="31"/>
                      <a:pt x="49" y="31"/>
                    </a:cubicBezTo>
                    <a:cubicBezTo>
                      <a:pt x="49" y="31"/>
                      <a:pt x="49" y="32"/>
                      <a:pt x="49" y="32"/>
                    </a:cubicBezTo>
                    <a:cubicBezTo>
                      <a:pt x="50" y="32"/>
                      <a:pt x="51" y="32"/>
                      <a:pt x="52" y="32"/>
                    </a:cubicBezTo>
                    <a:cubicBezTo>
                      <a:pt x="52" y="32"/>
                      <a:pt x="52" y="32"/>
                      <a:pt x="52" y="32"/>
                    </a:cubicBezTo>
                    <a:cubicBezTo>
                      <a:pt x="52" y="31"/>
                      <a:pt x="52" y="31"/>
                      <a:pt x="52" y="31"/>
                    </a:cubicBezTo>
                    <a:cubicBezTo>
                      <a:pt x="51" y="30"/>
                      <a:pt x="52" y="31"/>
                      <a:pt x="52" y="32"/>
                    </a:cubicBezTo>
                    <a:cubicBezTo>
                      <a:pt x="54" y="31"/>
                      <a:pt x="56" y="31"/>
                      <a:pt x="58" y="29"/>
                    </a:cubicBezTo>
                    <a:cubicBezTo>
                      <a:pt x="59" y="28"/>
                      <a:pt x="59" y="28"/>
                      <a:pt x="60" y="27"/>
                    </a:cubicBezTo>
                    <a:cubicBezTo>
                      <a:pt x="59" y="26"/>
                      <a:pt x="58" y="26"/>
                      <a:pt x="58" y="26"/>
                    </a:cubicBezTo>
                    <a:cubicBezTo>
                      <a:pt x="58" y="25"/>
                      <a:pt x="59" y="25"/>
                      <a:pt x="60" y="26"/>
                    </a:cubicBezTo>
                    <a:cubicBezTo>
                      <a:pt x="60" y="25"/>
                      <a:pt x="60" y="24"/>
                      <a:pt x="60" y="23"/>
                    </a:cubicBezTo>
                    <a:cubicBezTo>
                      <a:pt x="60" y="19"/>
                      <a:pt x="58" y="16"/>
                      <a:pt x="56" y="13"/>
                    </a:cubicBezTo>
                    <a:cubicBezTo>
                      <a:pt x="53" y="10"/>
                      <a:pt x="51" y="8"/>
                      <a:pt x="50" y="7"/>
                    </a:cubicBezTo>
                    <a:cubicBezTo>
                      <a:pt x="50" y="7"/>
                      <a:pt x="50" y="7"/>
                      <a:pt x="50" y="7"/>
                    </a:cubicBezTo>
                    <a:cubicBezTo>
                      <a:pt x="49" y="6"/>
                      <a:pt x="49" y="6"/>
                      <a:pt x="49" y="6"/>
                    </a:cubicBezTo>
                    <a:cubicBezTo>
                      <a:pt x="46" y="5"/>
                      <a:pt x="44" y="4"/>
                      <a:pt x="41" y="2"/>
                    </a:cubicBezTo>
                    <a:cubicBezTo>
                      <a:pt x="40" y="2"/>
                      <a:pt x="40" y="2"/>
                      <a:pt x="40" y="2"/>
                    </a:cubicBezTo>
                    <a:cubicBezTo>
                      <a:pt x="40" y="2"/>
                      <a:pt x="40" y="3"/>
                      <a:pt x="40" y="3"/>
                    </a:cubicBezTo>
                    <a:cubicBezTo>
                      <a:pt x="38" y="3"/>
                      <a:pt x="36" y="3"/>
                      <a:pt x="35" y="2"/>
                    </a:cubicBezTo>
                    <a:cubicBezTo>
                      <a:pt x="36" y="1"/>
                      <a:pt x="37" y="1"/>
                      <a:pt x="39" y="1"/>
                    </a:cubicBezTo>
                    <a:cubicBezTo>
                      <a:pt x="37" y="0"/>
                      <a:pt x="35" y="0"/>
                      <a:pt x="34" y="0"/>
                    </a:cubicBezTo>
                    <a:cubicBezTo>
                      <a:pt x="29" y="1"/>
                      <a:pt x="25" y="1"/>
                      <a:pt x="22" y="2"/>
                    </a:cubicBezTo>
                    <a:cubicBezTo>
                      <a:pt x="22" y="2"/>
                      <a:pt x="22" y="2"/>
                      <a:pt x="21" y="2"/>
                    </a:cubicBezTo>
                    <a:cubicBezTo>
                      <a:pt x="22" y="2"/>
                      <a:pt x="22" y="3"/>
                      <a:pt x="22" y="3"/>
                    </a:cubicBezTo>
                    <a:cubicBezTo>
                      <a:pt x="21" y="3"/>
                      <a:pt x="21" y="5"/>
                      <a:pt x="19" y="4"/>
                    </a:cubicBezTo>
                    <a:cubicBezTo>
                      <a:pt x="20" y="4"/>
                      <a:pt x="20" y="3"/>
                      <a:pt x="20" y="3"/>
                    </a:cubicBezTo>
                    <a:cubicBezTo>
                      <a:pt x="19" y="3"/>
                      <a:pt x="19" y="3"/>
                      <a:pt x="18" y="3"/>
                    </a:cubicBezTo>
                    <a:cubicBezTo>
                      <a:pt x="14" y="4"/>
                      <a:pt x="9" y="7"/>
                      <a:pt x="5" y="13"/>
                    </a:cubicBezTo>
                    <a:cubicBezTo>
                      <a:pt x="5" y="13"/>
                      <a:pt x="5" y="13"/>
                      <a:pt x="5" y="14"/>
                    </a:cubicBezTo>
                    <a:cubicBezTo>
                      <a:pt x="5" y="14"/>
                      <a:pt x="6" y="15"/>
                      <a:pt x="8" y="15"/>
                    </a:cubicBezTo>
                    <a:cubicBezTo>
                      <a:pt x="9" y="14"/>
                      <a:pt x="6" y="13"/>
                      <a:pt x="8" y="12"/>
                    </a:cubicBezTo>
                    <a:cubicBezTo>
                      <a:pt x="10" y="13"/>
                      <a:pt x="10" y="12"/>
                      <a:pt x="12" y="12"/>
                    </a:cubicBezTo>
                    <a:cubicBezTo>
                      <a:pt x="12" y="13"/>
                      <a:pt x="13" y="14"/>
                      <a:pt x="12" y="15"/>
                    </a:cubicBezTo>
                    <a:cubicBezTo>
                      <a:pt x="10" y="14"/>
                      <a:pt x="10" y="15"/>
                      <a:pt x="9" y="14"/>
                    </a:cubicBezTo>
                    <a:cubicBezTo>
                      <a:pt x="8" y="17"/>
                      <a:pt x="12" y="17"/>
                      <a:pt x="12" y="19"/>
                    </a:cubicBezTo>
                    <a:cubicBezTo>
                      <a:pt x="8" y="18"/>
                      <a:pt x="7" y="15"/>
                      <a:pt x="4" y="15"/>
                    </a:cubicBezTo>
                    <a:cubicBezTo>
                      <a:pt x="2" y="17"/>
                      <a:pt x="1" y="20"/>
                      <a:pt x="1" y="23"/>
                    </a:cubicBezTo>
                    <a:cubicBezTo>
                      <a:pt x="0" y="25"/>
                      <a:pt x="0" y="26"/>
                      <a:pt x="0" y="28"/>
                    </a:cubicBezTo>
                    <a:cubicBezTo>
                      <a:pt x="0" y="28"/>
                      <a:pt x="1" y="28"/>
                      <a:pt x="1" y="28"/>
                    </a:cubicBezTo>
                    <a:cubicBezTo>
                      <a:pt x="1" y="29"/>
                      <a:pt x="0" y="29"/>
                      <a:pt x="0" y="29"/>
                    </a:cubicBezTo>
                    <a:cubicBezTo>
                      <a:pt x="0" y="29"/>
                      <a:pt x="0" y="29"/>
                      <a:pt x="0" y="29"/>
                    </a:cubicBezTo>
                    <a:cubicBezTo>
                      <a:pt x="4" y="30"/>
                      <a:pt x="7" y="28"/>
                      <a:pt x="9" y="31"/>
                    </a:cubicBezTo>
                    <a:cubicBezTo>
                      <a:pt x="5" y="31"/>
                      <a:pt x="2" y="32"/>
                      <a:pt x="0" y="32"/>
                    </a:cubicBezTo>
                    <a:cubicBezTo>
                      <a:pt x="0" y="33"/>
                      <a:pt x="0" y="33"/>
                      <a:pt x="0" y="34"/>
                    </a:cubicBezTo>
                    <a:cubicBezTo>
                      <a:pt x="0" y="35"/>
                      <a:pt x="1" y="34"/>
                      <a:pt x="3" y="35"/>
                    </a:cubicBezTo>
                    <a:cubicBezTo>
                      <a:pt x="2" y="37"/>
                      <a:pt x="1" y="35"/>
                      <a:pt x="1" y="37"/>
                    </a:cubicBezTo>
                    <a:cubicBezTo>
                      <a:pt x="0" y="37"/>
                      <a:pt x="0" y="36"/>
                      <a:pt x="0" y="36"/>
                    </a:cubicBezTo>
                    <a:cubicBezTo>
                      <a:pt x="0" y="37"/>
                      <a:pt x="0" y="37"/>
                      <a:pt x="0" y="38"/>
                    </a:cubicBezTo>
                    <a:cubicBezTo>
                      <a:pt x="0" y="39"/>
                      <a:pt x="0" y="40"/>
                      <a:pt x="1" y="40"/>
                    </a:cubicBezTo>
                    <a:cubicBezTo>
                      <a:pt x="2" y="41"/>
                      <a:pt x="3" y="42"/>
                      <a:pt x="3" y="42"/>
                    </a:cubicBezTo>
                    <a:cubicBezTo>
                      <a:pt x="3" y="43"/>
                      <a:pt x="3" y="43"/>
                      <a:pt x="3" y="44"/>
                    </a:cubicBezTo>
                    <a:cubicBezTo>
                      <a:pt x="5" y="44"/>
                      <a:pt x="5" y="44"/>
                      <a:pt x="9" y="44"/>
                    </a:cubicBezTo>
                    <a:cubicBezTo>
                      <a:pt x="7" y="46"/>
                      <a:pt x="10" y="47"/>
                      <a:pt x="10" y="47"/>
                    </a:cubicBezTo>
                    <a:cubicBezTo>
                      <a:pt x="10" y="48"/>
                      <a:pt x="8" y="47"/>
                      <a:pt x="9" y="49"/>
                    </a:cubicBezTo>
                    <a:cubicBezTo>
                      <a:pt x="11" y="49"/>
                      <a:pt x="16" y="52"/>
                      <a:pt x="16" y="49"/>
                    </a:cubicBezTo>
                    <a:cubicBezTo>
                      <a:pt x="17" y="49"/>
                      <a:pt x="18" y="52"/>
                      <a:pt x="17" y="53"/>
                    </a:cubicBezTo>
                    <a:cubicBezTo>
                      <a:pt x="16" y="53"/>
                      <a:pt x="15" y="53"/>
                      <a:pt x="13" y="53"/>
                    </a:cubicBezTo>
                    <a:cubicBezTo>
                      <a:pt x="13" y="54"/>
                      <a:pt x="15" y="56"/>
                      <a:pt x="16" y="56"/>
                    </a:cubicBezTo>
                    <a:cubicBezTo>
                      <a:pt x="14" y="57"/>
                      <a:pt x="10" y="54"/>
                      <a:pt x="5" y="52"/>
                    </a:cubicBezTo>
                    <a:cubicBezTo>
                      <a:pt x="4" y="53"/>
                      <a:pt x="3" y="55"/>
                      <a:pt x="3" y="56"/>
                    </a:cubicBezTo>
                    <a:cubicBezTo>
                      <a:pt x="3" y="56"/>
                      <a:pt x="3" y="57"/>
                      <a:pt x="3" y="57"/>
                    </a:cubicBezTo>
                    <a:cubicBezTo>
                      <a:pt x="4" y="56"/>
                      <a:pt x="6" y="55"/>
                      <a:pt x="8" y="56"/>
                    </a:cubicBezTo>
                    <a:cubicBezTo>
                      <a:pt x="8" y="58"/>
                      <a:pt x="6" y="55"/>
                      <a:pt x="6" y="57"/>
                    </a:cubicBezTo>
                    <a:cubicBezTo>
                      <a:pt x="6" y="58"/>
                      <a:pt x="8" y="58"/>
                      <a:pt x="10" y="59"/>
                    </a:cubicBezTo>
                    <a:cubicBezTo>
                      <a:pt x="8" y="60"/>
                      <a:pt x="4" y="59"/>
                      <a:pt x="3" y="58"/>
                    </a:cubicBezTo>
                    <a:cubicBezTo>
                      <a:pt x="3" y="59"/>
                      <a:pt x="4" y="60"/>
                      <a:pt x="4" y="61"/>
                    </a:cubicBezTo>
                    <a:cubicBezTo>
                      <a:pt x="4" y="61"/>
                      <a:pt x="5" y="62"/>
                      <a:pt x="5" y="62"/>
                    </a:cubicBezTo>
                    <a:cubicBezTo>
                      <a:pt x="5" y="65"/>
                      <a:pt x="5" y="67"/>
                      <a:pt x="5" y="69"/>
                    </a:cubicBezTo>
                    <a:cubicBezTo>
                      <a:pt x="6" y="69"/>
                      <a:pt x="6" y="69"/>
                      <a:pt x="6" y="69"/>
                    </a:cubicBezTo>
                    <a:cubicBezTo>
                      <a:pt x="7" y="68"/>
                      <a:pt x="7" y="68"/>
                      <a:pt x="7" y="68"/>
                    </a:cubicBezTo>
                    <a:cubicBezTo>
                      <a:pt x="8" y="69"/>
                      <a:pt x="8" y="69"/>
                      <a:pt x="8" y="69"/>
                    </a:cubicBezTo>
                    <a:cubicBezTo>
                      <a:pt x="8" y="69"/>
                      <a:pt x="8" y="69"/>
                      <a:pt x="8" y="69"/>
                    </a:cubicBezTo>
                    <a:cubicBezTo>
                      <a:pt x="8" y="69"/>
                      <a:pt x="8" y="69"/>
                      <a:pt x="9" y="69"/>
                    </a:cubicBezTo>
                    <a:cubicBezTo>
                      <a:pt x="8" y="70"/>
                      <a:pt x="8" y="70"/>
                      <a:pt x="7" y="71"/>
                    </a:cubicBezTo>
                    <a:cubicBezTo>
                      <a:pt x="6" y="72"/>
                      <a:pt x="6" y="72"/>
                      <a:pt x="6" y="72"/>
                    </a:cubicBezTo>
                    <a:cubicBezTo>
                      <a:pt x="7" y="73"/>
                      <a:pt x="7" y="74"/>
                      <a:pt x="7" y="75"/>
                    </a:cubicBezTo>
                    <a:cubicBezTo>
                      <a:pt x="8" y="74"/>
                      <a:pt x="9" y="74"/>
                      <a:pt x="10" y="74"/>
                    </a:cubicBezTo>
                    <a:cubicBezTo>
                      <a:pt x="11" y="74"/>
                      <a:pt x="12" y="74"/>
                      <a:pt x="12" y="76"/>
                    </a:cubicBezTo>
                    <a:cubicBezTo>
                      <a:pt x="11" y="76"/>
                      <a:pt x="11" y="77"/>
                      <a:pt x="10" y="77"/>
                    </a:cubicBezTo>
                    <a:cubicBezTo>
                      <a:pt x="10" y="78"/>
                      <a:pt x="10" y="78"/>
                      <a:pt x="9" y="78"/>
                    </a:cubicBezTo>
                    <a:cubicBezTo>
                      <a:pt x="9" y="78"/>
                      <a:pt x="9" y="77"/>
                      <a:pt x="9" y="77"/>
                    </a:cubicBezTo>
                    <a:cubicBezTo>
                      <a:pt x="8" y="77"/>
                      <a:pt x="8" y="77"/>
                      <a:pt x="8" y="77"/>
                    </a:cubicBezTo>
                    <a:cubicBezTo>
                      <a:pt x="8" y="78"/>
                      <a:pt x="8" y="78"/>
                      <a:pt x="7" y="78"/>
                    </a:cubicBezTo>
                    <a:cubicBezTo>
                      <a:pt x="8" y="78"/>
                      <a:pt x="8" y="79"/>
                      <a:pt x="9" y="79"/>
                    </a:cubicBezTo>
                    <a:cubicBezTo>
                      <a:pt x="9" y="80"/>
                      <a:pt x="8" y="80"/>
                      <a:pt x="7" y="80"/>
                    </a:cubicBezTo>
                    <a:cubicBezTo>
                      <a:pt x="7" y="81"/>
                      <a:pt x="7" y="82"/>
                      <a:pt x="8" y="83"/>
                    </a:cubicBezTo>
                    <a:cubicBezTo>
                      <a:pt x="8" y="84"/>
                      <a:pt x="8" y="87"/>
                      <a:pt x="9" y="89"/>
                    </a:cubicBezTo>
                    <a:cubicBezTo>
                      <a:pt x="9" y="93"/>
                      <a:pt x="9" y="95"/>
                      <a:pt x="9" y="95"/>
                    </a:cubicBezTo>
                    <a:cubicBezTo>
                      <a:pt x="8" y="96"/>
                      <a:pt x="8" y="97"/>
                      <a:pt x="8" y="97"/>
                    </a:cubicBezTo>
                    <a:cubicBezTo>
                      <a:pt x="9" y="98"/>
                      <a:pt x="9" y="99"/>
                      <a:pt x="9" y="99"/>
                    </a:cubicBezTo>
                    <a:cubicBezTo>
                      <a:pt x="9" y="99"/>
                      <a:pt x="9" y="99"/>
                      <a:pt x="9" y="99"/>
                    </a:cubicBezTo>
                    <a:cubicBezTo>
                      <a:pt x="11" y="99"/>
                      <a:pt x="12" y="99"/>
                      <a:pt x="13" y="100"/>
                    </a:cubicBezTo>
                    <a:cubicBezTo>
                      <a:pt x="14" y="100"/>
                      <a:pt x="13" y="98"/>
                      <a:pt x="14" y="97"/>
                    </a:cubicBezTo>
                    <a:cubicBezTo>
                      <a:pt x="16" y="97"/>
                      <a:pt x="16" y="97"/>
                      <a:pt x="16" y="97"/>
                    </a:cubicBezTo>
                    <a:cubicBezTo>
                      <a:pt x="16" y="100"/>
                      <a:pt x="18" y="101"/>
                      <a:pt x="17" y="104"/>
                    </a:cubicBezTo>
                    <a:cubicBezTo>
                      <a:pt x="16" y="105"/>
                      <a:pt x="15" y="104"/>
                      <a:pt x="14" y="104"/>
                    </a:cubicBezTo>
                    <a:cubicBezTo>
                      <a:pt x="14" y="105"/>
                      <a:pt x="15" y="105"/>
                      <a:pt x="16" y="105"/>
                    </a:cubicBezTo>
                    <a:cubicBezTo>
                      <a:pt x="15" y="107"/>
                      <a:pt x="14" y="105"/>
                      <a:pt x="14" y="104"/>
                    </a:cubicBezTo>
                    <a:cubicBezTo>
                      <a:pt x="13" y="104"/>
                      <a:pt x="13" y="106"/>
                      <a:pt x="11" y="106"/>
                    </a:cubicBezTo>
                    <a:cubicBezTo>
                      <a:pt x="11" y="106"/>
                      <a:pt x="10" y="106"/>
                      <a:pt x="10" y="106"/>
                    </a:cubicBezTo>
                    <a:cubicBezTo>
                      <a:pt x="10" y="106"/>
                      <a:pt x="10" y="106"/>
                      <a:pt x="10" y="106"/>
                    </a:cubicBezTo>
                    <a:cubicBezTo>
                      <a:pt x="11" y="111"/>
                      <a:pt x="11" y="116"/>
                      <a:pt x="12" y="121"/>
                    </a:cubicBezTo>
                    <a:cubicBezTo>
                      <a:pt x="13" y="126"/>
                      <a:pt x="14" y="130"/>
                      <a:pt x="16" y="133"/>
                    </a:cubicBezTo>
                    <a:cubicBezTo>
                      <a:pt x="18" y="135"/>
                      <a:pt x="19" y="136"/>
                      <a:pt x="21" y="137"/>
                    </a:cubicBezTo>
                    <a:cubicBezTo>
                      <a:pt x="22" y="140"/>
                      <a:pt x="24" y="142"/>
                      <a:pt x="26" y="143"/>
                    </a:cubicBezTo>
                    <a:cubicBezTo>
                      <a:pt x="27" y="143"/>
                      <a:pt x="30" y="144"/>
                      <a:pt x="35" y="146"/>
                    </a:cubicBezTo>
                    <a:cubicBezTo>
                      <a:pt x="40" y="148"/>
                      <a:pt x="42" y="148"/>
                      <a:pt x="43" y="148"/>
                    </a:cubicBezTo>
                    <a:cubicBezTo>
                      <a:pt x="51" y="147"/>
                      <a:pt x="57" y="145"/>
                      <a:pt x="61" y="143"/>
                    </a:cubicBezTo>
                    <a:cubicBezTo>
                      <a:pt x="63" y="141"/>
                      <a:pt x="65" y="139"/>
                      <a:pt x="67" y="134"/>
                    </a:cubicBezTo>
                    <a:moveTo>
                      <a:pt x="58" y="22"/>
                    </a:moveTo>
                    <a:cubicBezTo>
                      <a:pt x="59" y="22"/>
                      <a:pt x="58" y="24"/>
                      <a:pt x="58" y="22"/>
                    </a:cubicBezTo>
                    <a:cubicBezTo>
                      <a:pt x="58" y="22"/>
                      <a:pt x="58" y="22"/>
                      <a:pt x="58" y="22"/>
                    </a:cubicBezTo>
                    <a:moveTo>
                      <a:pt x="39" y="23"/>
                    </a:moveTo>
                    <a:cubicBezTo>
                      <a:pt x="40" y="22"/>
                      <a:pt x="42" y="23"/>
                      <a:pt x="43" y="24"/>
                    </a:cubicBezTo>
                    <a:cubicBezTo>
                      <a:pt x="42" y="24"/>
                      <a:pt x="40" y="24"/>
                      <a:pt x="39" y="23"/>
                    </a:cubicBezTo>
                    <a:moveTo>
                      <a:pt x="42" y="17"/>
                    </a:moveTo>
                    <a:cubicBezTo>
                      <a:pt x="42" y="14"/>
                      <a:pt x="42" y="14"/>
                      <a:pt x="42" y="14"/>
                    </a:cubicBezTo>
                    <a:cubicBezTo>
                      <a:pt x="43" y="14"/>
                      <a:pt x="43" y="14"/>
                      <a:pt x="43" y="14"/>
                    </a:cubicBezTo>
                    <a:cubicBezTo>
                      <a:pt x="44" y="17"/>
                      <a:pt x="44" y="17"/>
                      <a:pt x="44" y="17"/>
                    </a:cubicBezTo>
                    <a:lnTo>
                      <a:pt x="42" y="17"/>
                    </a:lnTo>
                    <a:close/>
                    <a:moveTo>
                      <a:pt x="45" y="23"/>
                    </a:moveTo>
                    <a:cubicBezTo>
                      <a:pt x="45" y="23"/>
                      <a:pt x="46" y="23"/>
                      <a:pt x="46" y="23"/>
                    </a:cubicBezTo>
                    <a:cubicBezTo>
                      <a:pt x="46" y="24"/>
                      <a:pt x="46" y="23"/>
                      <a:pt x="45" y="23"/>
                    </a:cubicBezTo>
                    <a:moveTo>
                      <a:pt x="51" y="26"/>
                    </a:moveTo>
                    <a:cubicBezTo>
                      <a:pt x="51" y="25"/>
                      <a:pt x="50" y="25"/>
                      <a:pt x="50" y="24"/>
                    </a:cubicBezTo>
                    <a:cubicBezTo>
                      <a:pt x="51" y="24"/>
                      <a:pt x="53" y="26"/>
                      <a:pt x="51" y="26"/>
                    </a:cubicBezTo>
                    <a:moveTo>
                      <a:pt x="53" y="24"/>
                    </a:moveTo>
                    <a:cubicBezTo>
                      <a:pt x="53" y="24"/>
                      <a:pt x="54" y="24"/>
                      <a:pt x="54" y="23"/>
                    </a:cubicBezTo>
                    <a:cubicBezTo>
                      <a:pt x="55" y="24"/>
                      <a:pt x="56" y="24"/>
                      <a:pt x="57" y="25"/>
                    </a:cubicBezTo>
                    <a:cubicBezTo>
                      <a:pt x="56" y="25"/>
                      <a:pt x="54" y="25"/>
                      <a:pt x="53" y="24"/>
                    </a:cubicBezTo>
                    <a:moveTo>
                      <a:pt x="49" y="13"/>
                    </a:moveTo>
                    <a:cubicBezTo>
                      <a:pt x="50" y="12"/>
                      <a:pt x="48" y="12"/>
                      <a:pt x="50" y="11"/>
                    </a:cubicBezTo>
                    <a:cubicBezTo>
                      <a:pt x="52" y="11"/>
                      <a:pt x="57" y="13"/>
                      <a:pt x="57" y="15"/>
                    </a:cubicBezTo>
                    <a:cubicBezTo>
                      <a:pt x="55" y="16"/>
                      <a:pt x="52" y="12"/>
                      <a:pt x="51" y="14"/>
                    </a:cubicBezTo>
                    <a:cubicBezTo>
                      <a:pt x="51" y="15"/>
                      <a:pt x="53" y="15"/>
                      <a:pt x="54" y="15"/>
                    </a:cubicBezTo>
                    <a:cubicBezTo>
                      <a:pt x="52" y="16"/>
                      <a:pt x="50" y="16"/>
                      <a:pt x="48" y="16"/>
                    </a:cubicBezTo>
                    <a:cubicBezTo>
                      <a:pt x="46" y="15"/>
                      <a:pt x="49" y="15"/>
                      <a:pt x="49" y="13"/>
                    </a:cubicBezTo>
                    <a:moveTo>
                      <a:pt x="38" y="8"/>
                    </a:moveTo>
                    <a:cubicBezTo>
                      <a:pt x="40" y="8"/>
                      <a:pt x="44" y="8"/>
                      <a:pt x="47" y="10"/>
                    </a:cubicBezTo>
                    <a:cubicBezTo>
                      <a:pt x="46" y="11"/>
                      <a:pt x="46" y="12"/>
                      <a:pt x="45" y="12"/>
                    </a:cubicBezTo>
                    <a:cubicBezTo>
                      <a:pt x="41" y="10"/>
                      <a:pt x="36" y="11"/>
                      <a:pt x="32" y="7"/>
                    </a:cubicBezTo>
                    <a:cubicBezTo>
                      <a:pt x="34" y="7"/>
                      <a:pt x="36" y="7"/>
                      <a:pt x="38" y="8"/>
                    </a:cubicBezTo>
                    <a:moveTo>
                      <a:pt x="33" y="5"/>
                    </a:moveTo>
                    <a:cubicBezTo>
                      <a:pt x="33" y="6"/>
                      <a:pt x="32" y="6"/>
                      <a:pt x="31" y="6"/>
                    </a:cubicBezTo>
                    <a:cubicBezTo>
                      <a:pt x="30" y="6"/>
                      <a:pt x="32" y="4"/>
                      <a:pt x="33" y="5"/>
                    </a:cubicBezTo>
                    <a:moveTo>
                      <a:pt x="21" y="12"/>
                    </a:moveTo>
                    <a:cubicBezTo>
                      <a:pt x="25" y="13"/>
                      <a:pt x="25" y="13"/>
                      <a:pt x="25" y="13"/>
                    </a:cubicBezTo>
                    <a:cubicBezTo>
                      <a:pt x="24" y="14"/>
                      <a:pt x="22" y="12"/>
                      <a:pt x="23" y="14"/>
                    </a:cubicBezTo>
                    <a:cubicBezTo>
                      <a:pt x="22" y="13"/>
                      <a:pt x="21" y="13"/>
                      <a:pt x="21" y="12"/>
                    </a:cubicBezTo>
                    <a:moveTo>
                      <a:pt x="23" y="21"/>
                    </a:moveTo>
                    <a:cubicBezTo>
                      <a:pt x="22" y="22"/>
                      <a:pt x="21" y="21"/>
                      <a:pt x="21" y="21"/>
                    </a:cubicBezTo>
                    <a:cubicBezTo>
                      <a:pt x="21" y="20"/>
                      <a:pt x="22" y="21"/>
                      <a:pt x="23" y="21"/>
                    </a:cubicBezTo>
                    <a:moveTo>
                      <a:pt x="11" y="8"/>
                    </a:moveTo>
                    <a:cubicBezTo>
                      <a:pt x="11" y="8"/>
                      <a:pt x="11" y="8"/>
                      <a:pt x="12" y="9"/>
                    </a:cubicBezTo>
                    <a:cubicBezTo>
                      <a:pt x="11" y="9"/>
                      <a:pt x="10" y="9"/>
                      <a:pt x="11" y="8"/>
                    </a:cubicBezTo>
                    <a:moveTo>
                      <a:pt x="20" y="11"/>
                    </a:moveTo>
                    <a:cubicBezTo>
                      <a:pt x="20" y="13"/>
                      <a:pt x="17" y="13"/>
                      <a:pt x="16" y="13"/>
                    </a:cubicBezTo>
                    <a:cubicBezTo>
                      <a:pt x="15" y="13"/>
                      <a:pt x="16" y="12"/>
                      <a:pt x="15" y="11"/>
                    </a:cubicBezTo>
                    <a:cubicBezTo>
                      <a:pt x="17" y="11"/>
                      <a:pt x="18" y="11"/>
                      <a:pt x="20" y="11"/>
                    </a:cubicBezTo>
                    <a:moveTo>
                      <a:pt x="16" y="10"/>
                    </a:moveTo>
                    <a:cubicBezTo>
                      <a:pt x="15" y="10"/>
                      <a:pt x="15" y="10"/>
                      <a:pt x="15" y="10"/>
                    </a:cubicBezTo>
                    <a:cubicBezTo>
                      <a:pt x="14" y="10"/>
                      <a:pt x="15" y="9"/>
                      <a:pt x="16" y="10"/>
                    </a:cubicBezTo>
                    <a:moveTo>
                      <a:pt x="15" y="16"/>
                    </a:moveTo>
                    <a:cubicBezTo>
                      <a:pt x="15" y="16"/>
                      <a:pt x="15" y="16"/>
                      <a:pt x="15" y="16"/>
                    </a:cubicBezTo>
                    <a:cubicBezTo>
                      <a:pt x="15" y="16"/>
                      <a:pt x="15" y="16"/>
                      <a:pt x="15" y="16"/>
                    </a:cubicBezTo>
                    <a:cubicBezTo>
                      <a:pt x="15" y="16"/>
                      <a:pt x="14" y="16"/>
                      <a:pt x="14" y="16"/>
                    </a:cubicBezTo>
                    <a:cubicBezTo>
                      <a:pt x="13" y="16"/>
                      <a:pt x="14" y="16"/>
                      <a:pt x="15" y="16"/>
                    </a:cubicBezTo>
                    <a:moveTo>
                      <a:pt x="15" y="20"/>
                    </a:moveTo>
                    <a:cubicBezTo>
                      <a:pt x="16" y="21"/>
                      <a:pt x="14" y="22"/>
                      <a:pt x="13" y="21"/>
                    </a:cubicBezTo>
                    <a:cubicBezTo>
                      <a:pt x="13" y="20"/>
                      <a:pt x="15" y="21"/>
                      <a:pt x="15" y="20"/>
                    </a:cubicBezTo>
                    <a:moveTo>
                      <a:pt x="11" y="38"/>
                    </a:moveTo>
                    <a:cubicBezTo>
                      <a:pt x="11" y="38"/>
                      <a:pt x="11" y="38"/>
                      <a:pt x="11" y="38"/>
                    </a:cubicBezTo>
                    <a:cubicBezTo>
                      <a:pt x="11" y="38"/>
                      <a:pt x="9" y="39"/>
                      <a:pt x="11" y="38"/>
                    </a:cubicBezTo>
                    <a:moveTo>
                      <a:pt x="4" y="21"/>
                    </a:moveTo>
                    <a:cubicBezTo>
                      <a:pt x="5" y="21"/>
                      <a:pt x="5" y="21"/>
                      <a:pt x="5" y="22"/>
                    </a:cubicBezTo>
                    <a:cubicBezTo>
                      <a:pt x="5" y="23"/>
                      <a:pt x="3" y="21"/>
                      <a:pt x="4" y="21"/>
                    </a:cubicBezTo>
                    <a:moveTo>
                      <a:pt x="5" y="24"/>
                    </a:moveTo>
                    <a:cubicBezTo>
                      <a:pt x="4" y="23"/>
                      <a:pt x="4" y="23"/>
                      <a:pt x="4" y="23"/>
                    </a:cubicBezTo>
                    <a:cubicBezTo>
                      <a:pt x="4" y="22"/>
                      <a:pt x="4" y="22"/>
                      <a:pt x="4" y="22"/>
                    </a:cubicBezTo>
                    <a:cubicBezTo>
                      <a:pt x="5" y="23"/>
                      <a:pt x="5" y="23"/>
                      <a:pt x="5" y="23"/>
                    </a:cubicBezTo>
                    <a:lnTo>
                      <a:pt x="5" y="24"/>
                    </a:lnTo>
                    <a:close/>
                    <a:moveTo>
                      <a:pt x="8" y="25"/>
                    </a:moveTo>
                    <a:cubicBezTo>
                      <a:pt x="8" y="25"/>
                      <a:pt x="8" y="25"/>
                      <a:pt x="9" y="25"/>
                    </a:cubicBezTo>
                    <a:cubicBezTo>
                      <a:pt x="9" y="25"/>
                      <a:pt x="8" y="25"/>
                      <a:pt x="8" y="25"/>
                    </a:cubicBezTo>
                    <a:moveTo>
                      <a:pt x="9" y="24"/>
                    </a:moveTo>
                    <a:cubicBezTo>
                      <a:pt x="8" y="23"/>
                      <a:pt x="8" y="23"/>
                      <a:pt x="8" y="23"/>
                    </a:cubicBezTo>
                    <a:cubicBezTo>
                      <a:pt x="8" y="22"/>
                      <a:pt x="8" y="22"/>
                      <a:pt x="8" y="22"/>
                    </a:cubicBezTo>
                    <a:cubicBezTo>
                      <a:pt x="9" y="23"/>
                      <a:pt x="9" y="23"/>
                      <a:pt x="9" y="23"/>
                    </a:cubicBezTo>
                    <a:lnTo>
                      <a:pt x="9" y="24"/>
                    </a:lnTo>
                    <a:close/>
                    <a:moveTo>
                      <a:pt x="10" y="46"/>
                    </a:moveTo>
                    <a:cubicBezTo>
                      <a:pt x="10" y="44"/>
                      <a:pt x="12" y="45"/>
                      <a:pt x="13" y="45"/>
                    </a:cubicBezTo>
                    <a:cubicBezTo>
                      <a:pt x="12" y="45"/>
                      <a:pt x="12" y="46"/>
                      <a:pt x="10" y="46"/>
                    </a:cubicBezTo>
                    <a:moveTo>
                      <a:pt x="13" y="48"/>
                    </a:moveTo>
                    <a:cubicBezTo>
                      <a:pt x="13" y="48"/>
                      <a:pt x="13" y="48"/>
                      <a:pt x="13" y="47"/>
                    </a:cubicBezTo>
                    <a:cubicBezTo>
                      <a:pt x="14" y="46"/>
                      <a:pt x="13" y="48"/>
                      <a:pt x="13" y="48"/>
                    </a:cubicBezTo>
                    <a:moveTo>
                      <a:pt x="20" y="90"/>
                    </a:moveTo>
                    <a:cubicBezTo>
                      <a:pt x="20" y="90"/>
                      <a:pt x="20" y="90"/>
                      <a:pt x="20" y="89"/>
                    </a:cubicBezTo>
                    <a:cubicBezTo>
                      <a:pt x="21" y="88"/>
                      <a:pt x="20" y="90"/>
                      <a:pt x="20" y="90"/>
                    </a:cubicBezTo>
                    <a:moveTo>
                      <a:pt x="17" y="77"/>
                    </a:moveTo>
                    <a:cubicBezTo>
                      <a:pt x="16" y="78"/>
                      <a:pt x="16" y="79"/>
                      <a:pt x="16" y="79"/>
                    </a:cubicBezTo>
                    <a:cubicBezTo>
                      <a:pt x="16" y="79"/>
                      <a:pt x="15" y="78"/>
                      <a:pt x="15" y="77"/>
                    </a:cubicBezTo>
                    <a:cubicBezTo>
                      <a:pt x="14" y="77"/>
                      <a:pt x="13" y="76"/>
                      <a:pt x="13" y="76"/>
                    </a:cubicBezTo>
                    <a:cubicBezTo>
                      <a:pt x="14" y="75"/>
                      <a:pt x="15" y="76"/>
                      <a:pt x="16" y="77"/>
                    </a:cubicBezTo>
                    <a:cubicBezTo>
                      <a:pt x="17" y="76"/>
                      <a:pt x="18" y="75"/>
                      <a:pt x="18" y="75"/>
                    </a:cubicBezTo>
                    <a:cubicBezTo>
                      <a:pt x="18" y="75"/>
                      <a:pt x="17" y="76"/>
                      <a:pt x="17" y="77"/>
                    </a:cubicBezTo>
                    <a:moveTo>
                      <a:pt x="18" y="53"/>
                    </a:moveTo>
                    <a:cubicBezTo>
                      <a:pt x="18" y="52"/>
                      <a:pt x="19" y="52"/>
                      <a:pt x="20" y="52"/>
                    </a:cubicBezTo>
                    <a:cubicBezTo>
                      <a:pt x="20" y="53"/>
                      <a:pt x="19" y="53"/>
                      <a:pt x="18" y="53"/>
                    </a:cubicBezTo>
                    <a:moveTo>
                      <a:pt x="18" y="47"/>
                    </a:moveTo>
                    <a:cubicBezTo>
                      <a:pt x="18" y="47"/>
                      <a:pt x="18" y="47"/>
                      <a:pt x="18" y="46"/>
                    </a:cubicBezTo>
                    <a:cubicBezTo>
                      <a:pt x="19" y="45"/>
                      <a:pt x="18" y="47"/>
                      <a:pt x="18" y="47"/>
                    </a:cubicBezTo>
                    <a:moveTo>
                      <a:pt x="15" y="47"/>
                    </a:moveTo>
                    <a:cubicBezTo>
                      <a:pt x="16" y="48"/>
                      <a:pt x="18" y="47"/>
                      <a:pt x="19" y="49"/>
                    </a:cubicBezTo>
                    <a:cubicBezTo>
                      <a:pt x="18" y="49"/>
                      <a:pt x="14" y="49"/>
                      <a:pt x="15" y="47"/>
                    </a:cubicBezTo>
                    <a:moveTo>
                      <a:pt x="18" y="68"/>
                    </a:moveTo>
                    <a:cubicBezTo>
                      <a:pt x="18" y="69"/>
                      <a:pt x="18" y="69"/>
                      <a:pt x="18" y="69"/>
                    </a:cubicBezTo>
                    <a:cubicBezTo>
                      <a:pt x="14" y="69"/>
                      <a:pt x="14" y="69"/>
                      <a:pt x="14" y="69"/>
                    </a:cubicBezTo>
                    <a:cubicBezTo>
                      <a:pt x="14" y="68"/>
                      <a:pt x="14" y="68"/>
                      <a:pt x="14" y="68"/>
                    </a:cubicBezTo>
                    <a:lnTo>
                      <a:pt x="18" y="68"/>
                    </a:lnTo>
                    <a:close/>
                    <a:moveTo>
                      <a:pt x="8" y="70"/>
                    </a:moveTo>
                    <a:cubicBezTo>
                      <a:pt x="10" y="70"/>
                      <a:pt x="8" y="68"/>
                      <a:pt x="10" y="68"/>
                    </a:cubicBezTo>
                    <a:cubicBezTo>
                      <a:pt x="10" y="68"/>
                      <a:pt x="9" y="67"/>
                      <a:pt x="8" y="67"/>
                    </a:cubicBezTo>
                    <a:cubicBezTo>
                      <a:pt x="8" y="66"/>
                      <a:pt x="12" y="67"/>
                      <a:pt x="10" y="66"/>
                    </a:cubicBezTo>
                    <a:cubicBezTo>
                      <a:pt x="11" y="65"/>
                      <a:pt x="12" y="67"/>
                      <a:pt x="12" y="65"/>
                    </a:cubicBezTo>
                    <a:cubicBezTo>
                      <a:pt x="14" y="66"/>
                      <a:pt x="14" y="66"/>
                      <a:pt x="14" y="66"/>
                    </a:cubicBezTo>
                    <a:cubicBezTo>
                      <a:pt x="13" y="67"/>
                      <a:pt x="9" y="69"/>
                      <a:pt x="12" y="71"/>
                    </a:cubicBezTo>
                    <a:cubicBezTo>
                      <a:pt x="12" y="72"/>
                      <a:pt x="10" y="71"/>
                      <a:pt x="8" y="70"/>
                    </a:cubicBezTo>
                    <a:moveTo>
                      <a:pt x="12" y="78"/>
                    </a:moveTo>
                    <a:cubicBezTo>
                      <a:pt x="12" y="78"/>
                      <a:pt x="13" y="78"/>
                      <a:pt x="13" y="78"/>
                    </a:cubicBezTo>
                    <a:cubicBezTo>
                      <a:pt x="13" y="78"/>
                      <a:pt x="11" y="79"/>
                      <a:pt x="12" y="78"/>
                    </a:cubicBezTo>
                    <a:moveTo>
                      <a:pt x="10" y="80"/>
                    </a:moveTo>
                    <a:cubicBezTo>
                      <a:pt x="10" y="80"/>
                      <a:pt x="11" y="80"/>
                      <a:pt x="12" y="80"/>
                    </a:cubicBezTo>
                    <a:cubicBezTo>
                      <a:pt x="11" y="80"/>
                      <a:pt x="10" y="80"/>
                      <a:pt x="10" y="79"/>
                    </a:cubicBezTo>
                    <a:cubicBezTo>
                      <a:pt x="12" y="80"/>
                      <a:pt x="13" y="79"/>
                      <a:pt x="14" y="81"/>
                    </a:cubicBezTo>
                    <a:cubicBezTo>
                      <a:pt x="14" y="81"/>
                      <a:pt x="14" y="81"/>
                      <a:pt x="13" y="81"/>
                    </a:cubicBezTo>
                    <a:cubicBezTo>
                      <a:pt x="12" y="81"/>
                      <a:pt x="11" y="82"/>
                      <a:pt x="10" y="82"/>
                    </a:cubicBezTo>
                    <a:cubicBezTo>
                      <a:pt x="10" y="81"/>
                      <a:pt x="10" y="80"/>
                      <a:pt x="10" y="80"/>
                    </a:cubicBezTo>
                    <a:moveTo>
                      <a:pt x="13" y="90"/>
                    </a:moveTo>
                    <a:cubicBezTo>
                      <a:pt x="11" y="90"/>
                      <a:pt x="11" y="90"/>
                      <a:pt x="11" y="90"/>
                    </a:cubicBezTo>
                    <a:cubicBezTo>
                      <a:pt x="11" y="88"/>
                      <a:pt x="11" y="88"/>
                      <a:pt x="11" y="88"/>
                    </a:cubicBezTo>
                    <a:cubicBezTo>
                      <a:pt x="13" y="89"/>
                      <a:pt x="13" y="89"/>
                      <a:pt x="13" y="89"/>
                    </a:cubicBezTo>
                    <a:lnTo>
                      <a:pt x="13" y="90"/>
                    </a:lnTo>
                    <a:close/>
                    <a:moveTo>
                      <a:pt x="14" y="93"/>
                    </a:moveTo>
                    <a:cubicBezTo>
                      <a:pt x="14" y="91"/>
                      <a:pt x="16" y="93"/>
                      <a:pt x="15" y="91"/>
                    </a:cubicBezTo>
                    <a:cubicBezTo>
                      <a:pt x="17" y="92"/>
                      <a:pt x="19" y="94"/>
                      <a:pt x="20" y="93"/>
                    </a:cubicBezTo>
                    <a:cubicBezTo>
                      <a:pt x="19" y="95"/>
                      <a:pt x="16" y="94"/>
                      <a:pt x="14" y="93"/>
                    </a:cubicBezTo>
                    <a:moveTo>
                      <a:pt x="16" y="120"/>
                    </a:moveTo>
                    <a:cubicBezTo>
                      <a:pt x="17" y="120"/>
                      <a:pt x="19" y="120"/>
                      <a:pt x="19" y="121"/>
                    </a:cubicBezTo>
                    <a:cubicBezTo>
                      <a:pt x="17" y="124"/>
                      <a:pt x="16" y="123"/>
                      <a:pt x="16" y="120"/>
                    </a:cubicBezTo>
                    <a:moveTo>
                      <a:pt x="20" y="105"/>
                    </a:moveTo>
                    <a:cubicBezTo>
                      <a:pt x="20" y="104"/>
                      <a:pt x="21" y="105"/>
                      <a:pt x="22" y="106"/>
                    </a:cubicBezTo>
                    <a:cubicBezTo>
                      <a:pt x="21" y="107"/>
                      <a:pt x="20" y="105"/>
                      <a:pt x="20" y="105"/>
                    </a:cubicBezTo>
                    <a:moveTo>
                      <a:pt x="38" y="132"/>
                    </a:moveTo>
                    <a:cubicBezTo>
                      <a:pt x="37" y="133"/>
                      <a:pt x="36" y="133"/>
                      <a:pt x="38" y="134"/>
                    </a:cubicBezTo>
                    <a:cubicBezTo>
                      <a:pt x="37" y="135"/>
                      <a:pt x="36" y="133"/>
                      <a:pt x="35" y="133"/>
                    </a:cubicBezTo>
                    <a:cubicBezTo>
                      <a:pt x="36" y="132"/>
                      <a:pt x="34" y="131"/>
                      <a:pt x="35" y="130"/>
                    </a:cubicBezTo>
                    <a:cubicBezTo>
                      <a:pt x="36" y="131"/>
                      <a:pt x="37" y="131"/>
                      <a:pt x="38" y="132"/>
                    </a:cubicBezTo>
                    <a:moveTo>
                      <a:pt x="29" y="129"/>
                    </a:moveTo>
                    <a:cubicBezTo>
                      <a:pt x="29" y="130"/>
                      <a:pt x="28" y="129"/>
                      <a:pt x="28" y="129"/>
                    </a:cubicBezTo>
                    <a:cubicBezTo>
                      <a:pt x="28" y="129"/>
                      <a:pt x="29" y="129"/>
                      <a:pt x="29" y="129"/>
                    </a:cubicBezTo>
                    <a:moveTo>
                      <a:pt x="24" y="135"/>
                    </a:moveTo>
                    <a:cubicBezTo>
                      <a:pt x="24" y="135"/>
                      <a:pt x="25" y="134"/>
                      <a:pt x="26" y="135"/>
                    </a:cubicBezTo>
                    <a:cubicBezTo>
                      <a:pt x="25" y="135"/>
                      <a:pt x="25" y="135"/>
                      <a:pt x="24" y="135"/>
                    </a:cubicBezTo>
                    <a:moveTo>
                      <a:pt x="25" y="102"/>
                    </a:moveTo>
                    <a:cubicBezTo>
                      <a:pt x="25" y="101"/>
                      <a:pt x="26" y="101"/>
                      <a:pt x="27" y="101"/>
                    </a:cubicBezTo>
                    <a:cubicBezTo>
                      <a:pt x="26" y="102"/>
                      <a:pt x="26" y="102"/>
                      <a:pt x="25" y="102"/>
                    </a:cubicBezTo>
                    <a:moveTo>
                      <a:pt x="38" y="136"/>
                    </a:moveTo>
                    <a:cubicBezTo>
                      <a:pt x="37" y="136"/>
                      <a:pt x="37" y="138"/>
                      <a:pt x="37" y="138"/>
                    </a:cubicBezTo>
                    <a:cubicBezTo>
                      <a:pt x="36" y="139"/>
                      <a:pt x="33" y="138"/>
                      <a:pt x="35" y="140"/>
                    </a:cubicBezTo>
                    <a:cubicBezTo>
                      <a:pt x="33" y="139"/>
                      <a:pt x="31" y="138"/>
                      <a:pt x="27" y="138"/>
                    </a:cubicBezTo>
                    <a:cubicBezTo>
                      <a:pt x="27" y="137"/>
                      <a:pt x="27" y="137"/>
                      <a:pt x="26" y="137"/>
                    </a:cubicBezTo>
                    <a:cubicBezTo>
                      <a:pt x="27" y="135"/>
                      <a:pt x="28" y="137"/>
                      <a:pt x="28" y="135"/>
                    </a:cubicBezTo>
                    <a:cubicBezTo>
                      <a:pt x="30" y="135"/>
                      <a:pt x="30" y="135"/>
                      <a:pt x="30" y="135"/>
                    </a:cubicBezTo>
                    <a:cubicBezTo>
                      <a:pt x="27" y="136"/>
                      <a:pt x="30" y="137"/>
                      <a:pt x="31" y="138"/>
                    </a:cubicBezTo>
                    <a:cubicBezTo>
                      <a:pt x="32" y="138"/>
                      <a:pt x="32" y="137"/>
                      <a:pt x="33" y="136"/>
                    </a:cubicBezTo>
                    <a:cubicBezTo>
                      <a:pt x="35" y="136"/>
                      <a:pt x="37" y="135"/>
                      <a:pt x="39" y="136"/>
                    </a:cubicBezTo>
                    <a:cubicBezTo>
                      <a:pt x="39" y="137"/>
                      <a:pt x="38" y="136"/>
                      <a:pt x="38" y="136"/>
                    </a:cubicBezTo>
                    <a:moveTo>
                      <a:pt x="38" y="135"/>
                    </a:moveTo>
                    <a:cubicBezTo>
                      <a:pt x="38" y="134"/>
                      <a:pt x="39" y="135"/>
                      <a:pt x="39" y="135"/>
                    </a:cubicBezTo>
                    <a:cubicBezTo>
                      <a:pt x="39" y="135"/>
                      <a:pt x="39" y="135"/>
                      <a:pt x="38" y="135"/>
                    </a:cubicBezTo>
                    <a:moveTo>
                      <a:pt x="41" y="134"/>
                    </a:moveTo>
                    <a:cubicBezTo>
                      <a:pt x="41" y="133"/>
                      <a:pt x="41" y="133"/>
                      <a:pt x="41" y="133"/>
                    </a:cubicBezTo>
                    <a:cubicBezTo>
                      <a:pt x="42" y="133"/>
                      <a:pt x="41" y="135"/>
                      <a:pt x="41" y="134"/>
                    </a:cubicBezTo>
                    <a:moveTo>
                      <a:pt x="42" y="137"/>
                    </a:moveTo>
                    <a:cubicBezTo>
                      <a:pt x="41" y="137"/>
                      <a:pt x="41" y="136"/>
                      <a:pt x="41" y="135"/>
                    </a:cubicBezTo>
                    <a:cubicBezTo>
                      <a:pt x="42" y="135"/>
                      <a:pt x="43" y="136"/>
                      <a:pt x="42" y="137"/>
                    </a:cubicBezTo>
                    <a:moveTo>
                      <a:pt x="42" y="131"/>
                    </a:moveTo>
                    <a:cubicBezTo>
                      <a:pt x="42" y="131"/>
                      <a:pt x="43" y="131"/>
                      <a:pt x="43" y="130"/>
                    </a:cubicBezTo>
                    <a:cubicBezTo>
                      <a:pt x="44" y="131"/>
                      <a:pt x="44" y="131"/>
                      <a:pt x="44" y="131"/>
                    </a:cubicBezTo>
                    <a:cubicBezTo>
                      <a:pt x="44" y="132"/>
                      <a:pt x="43" y="131"/>
                      <a:pt x="42" y="131"/>
                    </a:cubicBezTo>
                    <a:moveTo>
                      <a:pt x="45" y="131"/>
                    </a:moveTo>
                    <a:cubicBezTo>
                      <a:pt x="46" y="130"/>
                      <a:pt x="46" y="131"/>
                      <a:pt x="46" y="131"/>
                    </a:cubicBezTo>
                    <a:cubicBezTo>
                      <a:pt x="46" y="132"/>
                      <a:pt x="45" y="132"/>
                      <a:pt x="45" y="131"/>
                    </a:cubicBezTo>
                    <a:moveTo>
                      <a:pt x="60" y="112"/>
                    </a:moveTo>
                    <a:cubicBezTo>
                      <a:pt x="59" y="112"/>
                      <a:pt x="58" y="112"/>
                      <a:pt x="58" y="112"/>
                    </a:cubicBezTo>
                    <a:cubicBezTo>
                      <a:pt x="58" y="111"/>
                      <a:pt x="59" y="112"/>
                      <a:pt x="60" y="112"/>
                    </a:cubicBezTo>
                    <a:moveTo>
                      <a:pt x="51" y="141"/>
                    </a:moveTo>
                    <a:cubicBezTo>
                      <a:pt x="51" y="140"/>
                      <a:pt x="55" y="141"/>
                      <a:pt x="55" y="143"/>
                    </a:cubicBezTo>
                    <a:cubicBezTo>
                      <a:pt x="53" y="142"/>
                      <a:pt x="51" y="142"/>
                      <a:pt x="51" y="141"/>
                    </a:cubicBezTo>
                    <a:moveTo>
                      <a:pt x="52" y="127"/>
                    </a:moveTo>
                    <a:cubicBezTo>
                      <a:pt x="52" y="126"/>
                      <a:pt x="53" y="126"/>
                      <a:pt x="53" y="125"/>
                    </a:cubicBezTo>
                    <a:cubicBezTo>
                      <a:pt x="54" y="125"/>
                      <a:pt x="56" y="126"/>
                      <a:pt x="56" y="126"/>
                    </a:cubicBezTo>
                    <a:cubicBezTo>
                      <a:pt x="56" y="128"/>
                      <a:pt x="54" y="127"/>
                      <a:pt x="52" y="127"/>
                    </a:cubicBezTo>
                    <a:moveTo>
                      <a:pt x="56" y="139"/>
                    </a:moveTo>
                    <a:cubicBezTo>
                      <a:pt x="56" y="140"/>
                      <a:pt x="56" y="138"/>
                      <a:pt x="56" y="138"/>
                    </a:cubicBezTo>
                    <a:cubicBezTo>
                      <a:pt x="57" y="137"/>
                      <a:pt x="57" y="138"/>
                      <a:pt x="56" y="139"/>
                    </a:cubicBezTo>
                    <a:moveTo>
                      <a:pt x="56" y="122"/>
                    </a:moveTo>
                    <a:cubicBezTo>
                      <a:pt x="56" y="121"/>
                      <a:pt x="56" y="121"/>
                      <a:pt x="56" y="121"/>
                    </a:cubicBezTo>
                    <a:cubicBezTo>
                      <a:pt x="57" y="120"/>
                      <a:pt x="58" y="121"/>
                      <a:pt x="60" y="121"/>
                    </a:cubicBezTo>
                    <a:cubicBezTo>
                      <a:pt x="58" y="122"/>
                      <a:pt x="58" y="123"/>
                      <a:pt x="56" y="122"/>
                    </a:cubicBezTo>
                    <a:moveTo>
                      <a:pt x="64" y="115"/>
                    </a:moveTo>
                    <a:cubicBezTo>
                      <a:pt x="63" y="115"/>
                      <a:pt x="63" y="113"/>
                      <a:pt x="62" y="113"/>
                    </a:cubicBezTo>
                    <a:cubicBezTo>
                      <a:pt x="61" y="111"/>
                      <a:pt x="65" y="114"/>
                      <a:pt x="64" y="115"/>
                    </a:cubicBezTo>
                    <a:moveTo>
                      <a:pt x="65" y="122"/>
                    </a:moveTo>
                    <a:cubicBezTo>
                      <a:pt x="64" y="120"/>
                      <a:pt x="65" y="119"/>
                      <a:pt x="66" y="118"/>
                    </a:cubicBezTo>
                    <a:cubicBezTo>
                      <a:pt x="69" y="119"/>
                      <a:pt x="68" y="120"/>
                      <a:pt x="70" y="121"/>
                    </a:cubicBezTo>
                    <a:cubicBezTo>
                      <a:pt x="69" y="121"/>
                      <a:pt x="66" y="121"/>
                      <a:pt x="68" y="123"/>
                    </a:cubicBezTo>
                    <a:cubicBezTo>
                      <a:pt x="68" y="124"/>
                      <a:pt x="67" y="123"/>
                      <a:pt x="67" y="124"/>
                    </a:cubicBezTo>
                    <a:cubicBezTo>
                      <a:pt x="67" y="121"/>
                      <a:pt x="64" y="126"/>
                      <a:pt x="62" y="123"/>
                    </a:cubicBezTo>
                    <a:cubicBezTo>
                      <a:pt x="63" y="123"/>
                      <a:pt x="65" y="123"/>
                      <a:pt x="65"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01"/>
              <p:cNvSpPr>
                <a:spLocks/>
              </p:cNvSpPr>
              <p:nvPr/>
            </p:nvSpPr>
            <p:spPr bwMode="auto">
              <a:xfrm>
                <a:off x="3621" y="84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02"/>
              <p:cNvSpPr>
                <a:spLocks/>
              </p:cNvSpPr>
              <p:nvPr/>
            </p:nvSpPr>
            <p:spPr bwMode="auto">
              <a:xfrm>
                <a:off x="3612" y="719"/>
                <a:ext cx="9" cy="7"/>
              </a:xfrm>
              <a:custGeom>
                <a:avLst/>
                <a:gdLst>
                  <a:gd name="T0" fmla="*/ 2 w 4"/>
                  <a:gd name="T1" fmla="*/ 0 h 3"/>
                  <a:gd name="T2" fmla="*/ 0 w 4"/>
                  <a:gd name="T3" fmla="*/ 2 h 3"/>
                  <a:gd name="T4" fmla="*/ 4 w 4"/>
                  <a:gd name="T5" fmla="*/ 3 h 3"/>
                  <a:gd name="T6" fmla="*/ 4 w 4"/>
                  <a:gd name="T7" fmla="*/ 1 h 3"/>
                  <a:gd name="T8" fmla="*/ 2 w 4"/>
                  <a:gd name="T9" fmla="*/ 0 h 3"/>
                </a:gdLst>
                <a:ahLst/>
                <a:cxnLst>
                  <a:cxn ang="0">
                    <a:pos x="T0" y="T1"/>
                  </a:cxn>
                  <a:cxn ang="0">
                    <a:pos x="T2" y="T3"/>
                  </a:cxn>
                  <a:cxn ang="0">
                    <a:pos x="T4" y="T5"/>
                  </a:cxn>
                  <a:cxn ang="0">
                    <a:pos x="T6" y="T7"/>
                  </a:cxn>
                  <a:cxn ang="0">
                    <a:pos x="T8" y="T9"/>
                  </a:cxn>
                </a:cxnLst>
                <a:rect l="0" t="0" r="r" b="b"/>
                <a:pathLst>
                  <a:path w="4" h="3">
                    <a:moveTo>
                      <a:pt x="2" y="0"/>
                    </a:moveTo>
                    <a:cubicBezTo>
                      <a:pt x="2" y="1"/>
                      <a:pt x="0" y="0"/>
                      <a:pt x="0" y="2"/>
                    </a:cubicBezTo>
                    <a:cubicBezTo>
                      <a:pt x="4" y="3"/>
                      <a:pt x="4" y="3"/>
                      <a:pt x="4" y="3"/>
                    </a:cubicBezTo>
                    <a:cubicBezTo>
                      <a:pt x="4" y="1"/>
                      <a:pt x="4" y="1"/>
                      <a:pt x="4" y="1"/>
                    </a:cubicBezTo>
                    <a:cubicBezTo>
                      <a:pt x="4" y="0"/>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03"/>
              <p:cNvSpPr>
                <a:spLocks/>
              </p:cNvSpPr>
              <p:nvPr/>
            </p:nvSpPr>
            <p:spPr bwMode="auto">
              <a:xfrm>
                <a:off x="3607" y="785"/>
                <a:ext cx="5" cy="5"/>
              </a:xfrm>
              <a:custGeom>
                <a:avLst/>
                <a:gdLst>
                  <a:gd name="T0" fmla="*/ 0 w 2"/>
                  <a:gd name="T1" fmla="*/ 0 h 2"/>
                  <a:gd name="T2" fmla="*/ 1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0" y="0"/>
                      <a:pt x="1" y="1"/>
                      <a:pt x="1" y="2"/>
                    </a:cubicBezTo>
                    <a:cubicBezTo>
                      <a:pt x="2" y="1"/>
                      <a:pt x="2" y="1"/>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04"/>
              <p:cNvSpPr>
                <a:spLocks/>
              </p:cNvSpPr>
              <p:nvPr/>
            </p:nvSpPr>
            <p:spPr bwMode="auto">
              <a:xfrm>
                <a:off x="3597" y="669"/>
                <a:ext cx="3" cy="5"/>
              </a:xfrm>
              <a:custGeom>
                <a:avLst/>
                <a:gdLst>
                  <a:gd name="T0" fmla="*/ 0 w 1"/>
                  <a:gd name="T1" fmla="*/ 2 h 2"/>
                  <a:gd name="T2" fmla="*/ 0 w 1"/>
                  <a:gd name="T3" fmla="*/ 2 h 2"/>
                  <a:gd name="T4" fmla="*/ 0 w 1"/>
                  <a:gd name="T5" fmla="*/ 2 h 2"/>
                </a:gdLst>
                <a:ahLst/>
                <a:cxnLst>
                  <a:cxn ang="0">
                    <a:pos x="T0" y="T1"/>
                  </a:cxn>
                  <a:cxn ang="0">
                    <a:pos x="T2" y="T3"/>
                  </a:cxn>
                  <a:cxn ang="0">
                    <a:pos x="T4" y="T5"/>
                  </a:cxn>
                </a:cxnLst>
                <a:rect l="0" t="0" r="r" b="b"/>
                <a:pathLst>
                  <a:path w="1" h="2">
                    <a:moveTo>
                      <a:pt x="0" y="2"/>
                    </a:moveTo>
                    <a:cubicBezTo>
                      <a:pt x="0" y="2"/>
                      <a:pt x="0" y="2"/>
                      <a:pt x="0" y="2"/>
                    </a:cubicBezTo>
                    <a:cubicBezTo>
                      <a:pt x="1" y="2"/>
                      <a:pt x="1" y="0"/>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05"/>
              <p:cNvSpPr>
                <a:spLocks/>
              </p:cNvSpPr>
              <p:nvPr/>
            </p:nvSpPr>
            <p:spPr bwMode="auto">
              <a:xfrm>
                <a:off x="3261" y="795"/>
                <a:ext cx="3" cy="2"/>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0" y="1"/>
                      <a:pt x="0" y="0"/>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06"/>
              <p:cNvSpPr>
                <a:spLocks/>
              </p:cNvSpPr>
              <p:nvPr/>
            </p:nvSpPr>
            <p:spPr bwMode="auto">
              <a:xfrm>
                <a:off x="3323" y="899"/>
                <a:ext cx="5" cy="4"/>
              </a:xfrm>
              <a:custGeom>
                <a:avLst/>
                <a:gdLst>
                  <a:gd name="T0" fmla="*/ 1 w 2"/>
                  <a:gd name="T1" fmla="*/ 2 h 2"/>
                  <a:gd name="T2" fmla="*/ 1 w 2"/>
                  <a:gd name="T3" fmla="*/ 2 h 2"/>
                  <a:gd name="T4" fmla="*/ 1 w 2"/>
                  <a:gd name="T5" fmla="*/ 2 h 2"/>
                </a:gdLst>
                <a:ahLst/>
                <a:cxnLst>
                  <a:cxn ang="0">
                    <a:pos x="T0" y="T1"/>
                  </a:cxn>
                  <a:cxn ang="0">
                    <a:pos x="T2" y="T3"/>
                  </a:cxn>
                  <a:cxn ang="0">
                    <a:pos x="T4" y="T5"/>
                  </a:cxn>
                </a:cxnLst>
                <a:rect l="0" t="0" r="r" b="b"/>
                <a:pathLst>
                  <a:path w="2" h="2">
                    <a:moveTo>
                      <a:pt x="1" y="2"/>
                    </a:moveTo>
                    <a:cubicBezTo>
                      <a:pt x="1" y="2"/>
                      <a:pt x="1" y="2"/>
                      <a:pt x="1" y="2"/>
                    </a:cubicBezTo>
                    <a:cubicBezTo>
                      <a:pt x="2" y="2"/>
                      <a:pt x="0"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07"/>
              <p:cNvSpPr>
                <a:spLocks noEditPoints="1"/>
              </p:cNvSpPr>
              <p:nvPr/>
            </p:nvSpPr>
            <p:spPr bwMode="auto">
              <a:xfrm>
                <a:off x="3148" y="693"/>
                <a:ext cx="236" cy="355"/>
              </a:xfrm>
              <a:custGeom>
                <a:avLst/>
                <a:gdLst>
                  <a:gd name="T0" fmla="*/ 88 w 100"/>
                  <a:gd name="T1" fmla="*/ 130 h 150"/>
                  <a:gd name="T2" fmla="*/ 79 w 100"/>
                  <a:gd name="T3" fmla="*/ 94 h 150"/>
                  <a:gd name="T4" fmla="*/ 71 w 100"/>
                  <a:gd name="T5" fmla="*/ 87 h 150"/>
                  <a:gd name="T6" fmla="*/ 66 w 100"/>
                  <a:gd name="T7" fmla="*/ 99 h 150"/>
                  <a:gd name="T8" fmla="*/ 60 w 100"/>
                  <a:gd name="T9" fmla="*/ 91 h 150"/>
                  <a:gd name="T10" fmla="*/ 68 w 100"/>
                  <a:gd name="T11" fmla="*/ 83 h 150"/>
                  <a:gd name="T12" fmla="*/ 77 w 100"/>
                  <a:gd name="T13" fmla="*/ 77 h 150"/>
                  <a:gd name="T14" fmla="*/ 60 w 100"/>
                  <a:gd name="T15" fmla="*/ 0 h 150"/>
                  <a:gd name="T16" fmla="*/ 50 w 100"/>
                  <a:gd name="T17" fmla="*/ 3 h 150"/>
                  <a:gd name="T18" fmla="*/ 46 w 100"/>
                  <a:gd name="T19" fmla="*/ 28 h 150"/>
                  <a:gd name="T20" fmla="*/ 54 w 100"/>
                  <a:gd name="T21" fmla="*/ 37 h 150"/>
                  <a:gd name="T22" fmla="*/ 47 w 100"/>
                  <a:gd name="T23" fmla="*/ 48 h 150"/>
                  <a:gd name="T24" fmla="*/ 31 w 100"/>
                  <a:gd name="T25" fmla="*/ 46 h 150"/>
                  <a:gd name="T26" fmla="*/ 23 w 100"/>
                  <a:gd name="T27" fmla="*/ 28 h 150"/>
                  <a:gd name="T28" fmla="*/ 2 w 100"/>
                  <a:gd name="T29" fmla="*/ 28 h 150"/>
                  <a:gd name="T30" fmla="*/ 41 w 100"/>
                  <a:gd name="T31" fmla="*/ 82 h 150"/>
                  <a:gd name="T32" fmla="*/ 54 w 100"/>
                  <a:gd name="T33" fmla="*/ 97 h 150"/>
                  <a:gd name="T34" fmla="*/ 74 w 100"/>
                  <a:gd name="T35" fmla="*/ 129 h 150"/>
                  <a:gd name="T36" fmla="*/ 72 w 100"/>
                  <a:gd name="T37" fmla="*/ 58 h 150"/>
                  <a:gd name="T38" fmla="*/ 47 w 100"/>
                  <a:gd name="T39" fmla="*/ 13 h 150"/>
                  <a:gd name="T40" fmla="*/ 14 w 100"/>
                  <a:gd name="T41" fmla="*/ 35 h 150"/>
                  <a:gd name="T42" fmla="*/ 22 w 100"/>
                  <a:gd name="T43" fmla="*/ 52 h 150"/>
                  <a:gd name="T44" fmla="*/ 39 w 100"/>
                  <a:gd name="T45" fmla="*/ 72 h 150"/>
                  <a:gd name="T46" fmla="*/ 33 w 100"/>
                  <a:gd name="T47" fmla="*/ 56 h 150"/>
                  <a:gd name="T48" fmla="*/ 38 w 100"/>
                  <a:gd name="T49" fmla="*/ 75 h 150"/>
                  <a:gd name="T50" fmla="*/ 60 w 100"/>
                  <a:gd name="T51" fmla="*/ 81 h 150"/>
                  <a:gd name="T52" fmla="*/ 62 w 100"/>
                  <a:gd name="T53" fmla="*/ 88 h 150"/>
                  <a:gd name="T54" fmla="*/ 63 w 100"/>
                  <a:gd name="T55" fmla="*/ 84 h 150"/>
                  <a:gd name="T56" fmla="*/ 63 w 100"/>
                  <a:gd name="T57" fmla="*/ 44 h 150"/>
                  <a:gd name="T58" fmla="*/ 61 w 100"/>
                  <a:gd name="T59" fmla="*/ 56 h 150"/>
                  <a:gd name="T60" fmla="*/ 61 w 100"/>
                  <a:gd name="T61" fmla="*/ 17 h 150"/>
                  <a:gd name="T62" fmla="*/ 59 w 100"/>
                  <a:gd name="T63" fmla="*/ 50 h 150"/>
                  <a:gd name="T64" fmla="*/ 58 w 100"/>
                  <a:gd name="T65" fmla="*/ 58 h 150"/>
                  <a:gd name="T66" fmla="*/ 57 w 100"/>
                  <a:gd name="T67" fmla="*/ 31 h 150"/>
                  <a:gd name="T68" fmla="*/ 57 w 100"/>
                  <a:gd name="T69" fmla="*/ 38 h 150"/>
                  <a:gd name="T70" fmla="*/ 55 w 100"/>
                  <a:gd name="T71" fmla="*/ 58 h 150"/>
                  <a:gd name="T72" fmla="*/ 46 w 100"/>
                  <a:gd name="T73" fmla="*/ 78 h 150"/>
                  <a:gd name="T74" fmla="*/ 45 w 100"/>
                  <a:gd name="T75" fmla="*/ 74 h 150"/>
                  <a:gd name="T76" fmla="*/ 42 w 100"/>
                  <a:gd name="T77" fmla="*/ 67 h 150"/>
                  <a:gd name="T78" fmla="*/ 50 w 100"/>
                  <a:gd name="T79" fmla="*/ 59 h 150"/>
                  <a:gd name="T80" fmla="*/ 52 w 100"/>
                  <a:gd name="T81" fmla="*/ 75 h 150"/>
                  <a:gd name="T82" fmla="*/ 51 w 100"/>
                  <a:gd name="T83" fmla="*/ 82 h 150"/>
                  <a:gd name="T84" fmla="*/ 53 w 100"/>
                  <a:gd name="T85" fmla="*/ 72 h 150"/>
                  <a:gd name="T86" fmla="*/ 58 w 100"/>
                  <a:gd name="T87" fmla="*/ 78 h 150"/>
                  <a:gd name="T88" fmla="*/ 86 w 100"/>
                  <a:gd name="T89" fmla="*/ 132 h 150"/>
                  <a:gd name="T90" fmla="*/ 82 w 100"/>
                  <a:gd name="T91" fmla="*/ 116 h 150"/>
                  <a:gd name="T92" fmla="*/ 81 w 100"/>
                  <a:gd name="T93" fmla="*/ 118 h 150"/>
                  <a:gd name="T94" fmla="*/ 78 w 100"/>
                  <a:gd name="T95" fmla="*/ 111 h 150"/>
                  <a:gd name="T96" fmla="*/ 75 w 100"/>
                  <a:gd name="T97" fmla="*/ 97 h 150"/>
                  <a:gd name="T98" fmla="*/ 70 w 100"/>
                  <a:gd name="T99" fmla="*/ 91 h 150"/>
                  <a:gd name="T100" fmla="*/ 73 w 100"/>
                  <a:gd name="T101" fmla="*/ 121 h 150"/>
                  <a:gd name="T102" fmla="*/ 77 w 100"/>
                  <a:gd name="T103" fmla="*/ 130 h 150"/>
                  <a:gd name="T104" fmla="*/ 77 w 100"/>
                  <a:gd name="T105" fmla="*/ 127 h 150"/>
                  <a:gd name="T106" fmla="*/ 85 w 100"/>
                  <a:gd name="T107" fmla="*/ 125 h 150"/>
                  <a:gd name="T108" fmla="*/ 80 w 100"/>
                  <a:gd name="T109" fmla="*/ 128 h 150"/>
                  <a:gd name="T110" fmla="*/ 88 w 100"/>
                  <a:gd name="T111" fmla="*/ 140 h 150"/>
                  <a:gd name="T112" fmla="*/ 90 w 100"/>
                  <a:gd name="T113" fmla="*/ 137 h 150"/>
                  <a:gd name="T114" fmla="*/ 89 w 100"/>
                  <a:gd name="T115" fmla="*/ 13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 h="150">
                    <a:moveTo>
                      <a:pt x="98" y="145"/>
                    </a:moveTo>
                    <a:cubicBezTo>
                      <a:pt x="99" y="145"/>
                      <a:pt x="99" y="144"/>
                      <a:pt x="100" y="142"/>
                    </a:cubicBezTo>
                    <a:cubicBezTo>
                      <a:pt x="100" y="141"/>
                      <a:pt x="100" y="140"/>
                      <a:pt x="100" y="139"/>
                    </a:cubicBezTo>
                    <a:cubicBezTo>
                      <a:pt x="99" y="136"/>
                      <a:pt x="96" y="132"/>
                      <a:pt x="93" y="127"/>
                    </a:cubicBezTo>
                    <a:cubicBezTo>
                      <a:pt x="93" y="128"/>
                      <a:pt x="92" y="128"/>
                      <a:pt x="91" y="130"/>
                    </a:cubicBezTo>
                    <a:cubicBezTo>
                      <a:pt x="90" y="129"/>
                      <a:pt x="90" y="128"/>
                      <a:pt x="88" y="130"/>
                    </a:cubicBezTo>
                    <a:cubicBezTo>
                      <a:pt x="86" y="128"/>
                      <a:pt x="90" y="125"/>
                      <a:pt x="89" y="122"/>
                    </a:cubicBezTo>
                    <a:cubicBezTo>
                      <a:pt x="90" y="122"/>
                      <a:pt x="90" y="122"/>
                      <a:pt x="91" y="122"/>
                    </a:cubicBezTo>
                    <a:cubicBezTo>
                      <a:pt x="89" y="118"/>
                      <a:pt x="87" y="116"/>
                      <a:pt x="86" y="114"/>
                    </a:cubicBezTo>
                    <a:cubicBezTo>
                      <a:pt x="87" y="115"/>
                      <a:pt x="86" y="111"/>
                      <a:pt x="82" y="102"/>
                    </a:cubicBezTo>
                    <a:cubicBezTo>
                      <a:pt x="81" y="98"/>
                      <a:pt x="80" y="96"/>
                      <a:pt x="79" y="93"/>
                    </a:cubicBezTo>
                    <a:cubicBezTo>
                      <a:pt x="79" y="94"/>
                      <a:pt x="79" y="94"/>
                      <a:pt x="79" y="94"/>
                    </a:cubicBezTo>
                    <a:cubicBezTo>
                      <a:pt x="78" y="94"/>
                      <a:pt x="78" y="94"/>
                      <a:pt x="78" y="94"/>
                    </a:cubicBezTo>
                    <a:cubicBezTo>
                      <a:pt x="77" y="94"/>
                      <a:pt x="79" y="92"/>
                      <a:pt x="79" y="93"/>
                    </a:cubicBezTo>
                    <a:cubicBezTo>
                      <a:pt x="79" y="93"/>
                      <a:pt x="79" y="92"/>
                      <a:pt x="79" y="92"/>
                    </a:cubicBezTo>
                    <a:cubicBezTo>
                      <a:pt x="78" y="91"/>
                      <a:pt x="78" y="90"/>
                      <a:pt x="78" y="89"/>
                    </a:cubicBezTo>
                    <a:cubicBezTo>
                      <a:pt x="77" y="89"/>
                      <a:pt x="76" y="90"/>
                      <a:pt x="73" y="90"/>
                    </a:cubicBezTo>
                    <a:cubicBezTo>
                      <a:pt x="73" y="88"/>
                      <a:pt x="72" y="88"/>
                      <a:pt x="71" y="87"/>
                    </a:cubicBezTo>
                    <a:cubicBezTo>
                      <a:pt x="70" y="87"/>
                      <a:pt x="71" y="88"/>
                      <a:pt x="69" y="89"/>
                    </a:cubicBezTo>
                    <a:cubicBezTo>
                      <a:pt x="68" y="89"/>
                      <a:pt x="70" y="87"/>
                      <a:pt x="70" y="86"/>
                    </a:cubicBezTo>
                    <a:cubicBezTo>
                      <a:pt x="68" y="86"/>
                      <a:pt x="68" y="89"/>
                      <a:pt x="66" y="90"/>
                    </a:cubicBezTo>
                    <a:cubicBezTo>
                      <a:pt x="67" y="91"/>
                      <a:pt x="68" y="91"/>
                      <a:pt x="69" y="89"/>
                    </a:cubicBezTo>
                    <a:cubicBezTo>
                      <a:pt x="69" y="90"/>
                      <a:pt x="69" y="91"/>
                      <a:pt x="70" y="91"/>
                    </a:cubicBezTo>
                    <a:cubicBezTo>
                      <a:pt x="67" y="93"/>
                      <a:pt x="63" y="96"/>
                      <a:pt x="66" y="99"/>
                    </a:cubicBezTo>
                    <a:cubicBezTo>
                      <a:pt x="63" y="100"/>
                      <a:pt x="63" y="97"/>
                      <a:pt x="63" y="95"/>
                    </a:cubicBezTo>
                    <a:cubicBezTo>
                      <a:pt x="62" y="94"/>
                      <a:pt x="60" y="96"/>
                      <a:pt x="60" y="98"/>
                    </a:cubicBezTo>
                    <a:cubicBezTo>
                      <a:pt x="58" y="97"/>
                      <a:pt x="59" y="96"/>
                      <a:pt x="58" y="96"/>
                    </a:cubicBezTo>
                    <a:cubicBezTo>
                      <a:pt x="59" y="94"/>
                      <a:pt x="60" y="96"/>
                      <a:pt x="61" y="95"/>
                    </a:cubicBezTo>
                    <a:cubicBezTo>
                      <a:pt x="61" y="94"/>
                      <a:pt x="59" y="94"/>
                      <a:pt x="59" y="94"/>
                    </a:cubicBezTo>
                    <a:cubicBezTo>
                      <a:pt x="59" y="93"/>
                      <a:pt x="59" y="92"/>
                      <a:pt x="60" y="91"/>
                    </a:cubicBezTo>
                    <a:cubicBezTo>
                      <a:pt x="62" y="94"/>
                      <a:pt x="63" y="88"/>
                      <a:pt x="65" y="89"/>
                    </a:cubicBezTo>
                    <a:cubicBezTo>
                      <a:pt x="66" y="88"/>
                      <a:pt x="66" y="87"/>
                      <a:pt x="66" y="87"/>
                    </a:cubicBezTo>
                    <a:cubicBezTo>
                      <a:pt x="66" y="86"/>
                      <a:pt x="66" y="86"/>
                      <a:pt x="66" y="86"/>
                    </a:cubicBezTo>
                    <a:cubicBezTo>
                      <a:pt x="67" y="85"/>
                      <a:pt x="67" y="85"/>
                      <a:pt x="67" y="85"/>
                    </a:cubicBezTo>
                    <a:cubicBezTo>
                      <a:pt x="67" y="85"/>
                      <a:pt x="67" y="85"/>
                      <a:pt x="67" y="85"/>
                    </a:cubicBezTo>
                    <a:cubicBezTo>
                      <a:pt x="67" y="84"/>
                      <a:pt x="68" y="84"/>
                      <a:pt x="68" y="83"/>
                    </a:cubicBezTo>
                    <a:cubicBezTo>
                      <a:pt x="70" y="86"/>
                      <a:pt x="71" y="84"/>
                      <a:pt x="73" y="84"/>
                    </a:cubicBezTo>
                    <a:cubicBezTo>
                      <a:pt x="73" y="86"/>
                      <a:pt x="77" y="84"/>
                      <a:pt x="75" y="86"/>
                    </a:cubicBezTo>
                    <a:cubicBezTo>
                      <a:pt x="76" y="86"/>
                      <a:pt x="77" y="85"/>
                      <a:pt x="78" y="85"/>
                    </a:cubicBezTo>
                    <a:cubicBezTo>
                      <a:pt x="78" y="84"/>
                      <a:pt x="78" y="84"/>
                      <a:pt x="78" y="83"/>
                    </a:cubicBezTo>
                    <a:cubicBezTo>
                      <a:pt x="78" y="81"/>
                      <a:pt x="78" y="79"/>
                      <a:pt x="77" y="77"/>
                    </a:cubicBezTo>
                    <a:cubicBezTo>
                      <a:pt x="77" y="77"/>
                      <a:pt x="77" y="77"/>
                      <a:pt x="77" y="77"/>
                    </a:cubicBezTo>
                    <a:cubicBezTo>
                      <a:pt x="77" y="77"/>
                      <a:pt x="77" y="77"/>
                      <a:pt x="77" y="77"/>
                    </a:cubicBezTo>
                    <a:cubicBezTo>
                      <a:pt x="74" y="64"/>
                      <a:pt x="72" y="54"/>
                      <a:pt x="70" y="48"/>
                    </a:cubicBezTo>
                    <a:cubicBezTo>
                      <a:pt x="71" y="47"/>
                      <a:pt x="71" y="47"/>
                      <a:pt x="71" y="47"/>
                    </a:cubicBezTo>
                    <a:cubicBezTo>
                      <a:pt x="70" y="42"/>
                      <a:pt x="69" y="35"/>
                      <a:pt x="67" y="23"/>
                    </a:cubicBezTo>
                    <a:cubicBezTo>
                      <a:pt x="66" y="12"/>
                      <a:pt x="65" y="7"/>
                      <a:pt x="65" y="6"/>
                    </a:cubicBezTo>
                    <a:cubicBezTo>
                      <a:pt x="63" y="3"/>
                      <a:pt x="62" y="1"/>
                      <a:pt x="60" y="0"/>
                    </a:cubicBezTo>
                    <a:cubicBezTo>
                      <a:pt x="59" y="0"/>
                      <a:pt x="58" y="0"/>
                      <a:pt x="57" y="0"/>
                    </a:cubicBezTo>
                    <a:cubicBezTo>
                      <a:pt x="57" y="0"/>
                      <a:pt x="57" y="0"/>
                      <a:pt x="57" y="1"/>
                    </a:cubicBezTo>
                    <a:cubicBezTo>
                      <a:pt x="56" y="1"/>
                      <a:pt x="54" y="1"/>
                      <a:pt x="53" y="3"/>
                    </a:cubicBezTo>
                    <a:cubicBezTo>
                      <a:pt x="53" y="2"/>
                      <a:pt x="53" y="1"/>
                      <a:pt x="53" y="1"/>
                    </a:cubicBezTo>
                    <a:cubicBezTo>
                      <a:pt x="53" y="1"/>
                      <a:pt x="52" y="1"/>
                      <a:pt x="52" y="1"/>
                    </a:cubicBezTo>
                    <a:cubicBezTo>
                      <a:pt x="51" y="2"/>
                      <a:pt x="50" y="2"/>
                      <a:pt x="50" y="3"/>
                    </a:cubicBezTo>
                    <a:cubicBezTo>
                      <a:pt x="49" y="4"/>
                      <a:pt x="49" y="4"/>
                      <a:pt x="48" y="4"/>
                    </a:cubicBezTo>
                    <a:cubicBezTo>
                      <a:pt x="47" y="5"/>
                      <a:pt x="45" y="6"/>
                      <a:pt x="44" y="8"/>
                    </a:cubicBezTo>
                    <a:cubicBezTo>
                      <a:pt x="42" y="11"/>
                      <a:pt x="42" y="13"/>
                      <a:pt x="42" y="14"/>
                    </a:cubicBezTo>
                    <a:cubicBezTo>
                      <a:pt x="43" y="17"/>
                      <a:pt x="44" y="19"/>
                      <a:pt x="44" y="20"/>
                    </a:cubicBezTo>
                    <a:cubicBezTo>
                      <a:pt x="45" y="21"/>
                      <a:pt x="46" y="21"/>
                      <a:pt x="46" y="22"/>
                    </a:cubicBezTo>
                    <a:cubicBezTo>
                      <a:pt x="45" y="23"/>
                      <a:pt x="45" y="25"/>
                      <a:pt x="46" y="28"/>
                    </a:cubicBezTo>
                    <a:cubicBezTo>
                      <a:pt x="46" y="28"/>
                      <a:pt x="46" y="28"/>
                      <a:pt x="46" y="28"/>
                    </a:cubicBezTo>
                    <a:cubicBezTo>
                      <a:pt x="46" y="28"/>
                      <a:pt x="46" y="29"/>
                      <a:pt x="46" y="29"/>
                    </a:cubicBezTo>
                    <a:cubicBezTo>
                      <a:pt x="47" y="32"/>
                      <a:pt x="48" y="35"/>
                      <a:pt x="49" y="37"/>
                    </a:cubicBezTo>
                    <a:cubicBezTo>
                      <a:pt x="48" y="39"/>
                      <a:pt x="48" y="40"/>
                      <a:pt x="47" y="41"/>
                    </a:cubicBezTo>
                    <a:cubicBezTo>
                      <a:pt x="50" y="40"/>
                      <a:pt x="50" y="38"/>
                      <a:pt x="52" y="35"/>
                    </a:cubicBezTo>
                    <a:cubicBezTo>
                      <a:pt x="52" y="37"/>
                      <a:pt x="55" y="36"/>
                      <a:pt x="54" y="37"/>
                    </a:cubicBezTo>
                    <a:cubicBezTo>
                      <a:pt x="54" y="39"/>
                      <a:pt x="52" y="36"/>
                      <a:pt x="51" y="37"/>
                    </a:cubicBezTo>
                    <a:cubicBezTo>
                      <a:pt x="51" y="39"/>
                      <a:pt x="54" y="39"/>
                      <a:pt x="54" y="41"/>
                    </a:cubicBezTo>
                    <a:cubicBezTo>
                      <a:pt x="53" y="42"/>
                      <a:pt x="53" y="42"/>
                      <a:pt x="52" y="44"/>
                    </a:cubicBezTo>
                    <a:cubicBezTo>
                      <a:pt x="53" y="44"/>
                      <a:pt x="54" y="45"/>
                      <a:pt x="52" y="48"/>
                    </a:cubicBezTo>
                    <a:cubicBezTo>
                      <a:pt x="51" y="47"/>
                      <a:pt x="50" y="46"/>
                      <a:pt x="50" y="46"/>
                    </a:cubicBezTo>
                    <a:cubicBezTo>
                      <a:pt x="49" y="47"/>
                      <a:pt x="48" y="47"/>
                      <a:pt x="47" y="48"/>
                    </a:cubicBezTo>
                    <a:cubicBezTo>
                      <a:pt x="46" y="47"/>
                      <a:pt x="48" y="46"/>
                      <a:pt x="47" y="46"/>
                    </a:cubicBezTo>
                    <a:cubicBezTo>
                      <a:pt x="46" y="46"/>
                      <a:pt x="45" y="47"/>
                      <a:pt x="43" y="47"/>
                    </a:cubicBezTo>
                    <a:cubicBezTo>
                      <a:pt x="43" y="47"/>
                      <a:pt x="42" y="47"/>
                      <a:pt x="39" y="46"/>
                    </a:cubicBezTo>
                    <a:cubicBezTo>
                      <a:pt x="37" y="45"/>
                      <a:pt x="35" y="45"/>
                      <a:pt x="34" y="45"/>
                    </a:cubicBezTo>
                    <a:cubicBezTo>
                      <a:pt x="34" y="45"/>
                      <a:pt x="33" y="44"/>
                      <a:pt x="33" y="44"/>
                    </a:cubicBezTo>
                    <a:cubicBezTo>
                      <a:pt x="32" y="45"/>
                      <a:pt x="31" y="45"/>
                      <a:pt x="31" y="46"/>
                    </a:cubicBezTo>
                    <a:cubicBezTo>
                      <a:pt x="31" y="44"/>
                      <a:pt x="32" y="43"/>
                      <a:pt x="33" y="43"/>
                    </a:cubicBezTo>
                    <a:cubicBezTo>
                      <a:pt x="33" y="40"/>
                      <a:pt x="32" y="38"/>
                      <a:pt x="30" y="36"/>
                    </a:cubicBezTo>
                    <a:cubicBezTo>
                      <a:pt x="29" y="35"/>
                      <a:pt x="28" y="35"/>
                      <a:pt x="28" y="35"/>
                    </a:cubicBezTo>
                    <a:cubicBezTo>
                      <a:pt x="27" y="34"/>
                      <a:pt x="27" y="33"/>
                      <a:pt x="27" y="32"/>
                    </a:cubicBezTo>
                    <a:cubicBezTo>
                      <a:pt x="25" y="31"/>
                      <a:pt x="24" y="31"/>
                      <a:pt x="23" y="30"/>
                    </a:cubicBezTo>
                    <a:cubicBezTo>
                      <a:pt x="23" y="29"/>
                      <a:pt x="23" y="29"/>
                      <a:pt x="23" y="28"/>
                    </a:cubicBezTo>
                    <a:cubicBezTo>
                      <a:pt x="22" y="26"/>
                      <a:pt x="21" y="24"/>
                      <a:pt x="19" y="23"/>
                    </a:cubicBezTo>
                    <a:cubicBezTo>
                      <a:pt x="18" y="25"/>
                      <a:pt x="16" y="25"/>
                      <a:pt x="14" y="24"/>
                    </a:cubicBezTo>
                    <a:cubicBezTo>
                      <a:pt x="15" y="24"/>
                      <a:pt x="15" y="23"/>
                      <a:pt x="15" y="23"/>
                    </a:cubicBezTo>
                    <a:cubicBezTo>
                      <a:pt x="11" y="24"/>
                      <a:pt x="7" y="25"/>
                      <a:pt x="5" y="26"/>
                    </a:cubicBezTo>
                    <a:cubicBezTo>
                      <a:pt x="6" y="27"/>
                      <a:pt x="6" y="28"/>
                      <a:pt x="6" y="28"/>
                    </a:cubicBezTo>
                    <a:cubicBezTo>
                      <a:pt x="4" y="27"/>
                      <a:pt x="3" y="27"/>
                      <a:pt x="2" y="28"/>
                    </a:cubicBezTo>
                    <a:cubicBezTo>
                      <a:pt x="1" y="28"/>
                      <a:pt x="1" y="29"/>
                      <a:pt x="0" y="30"/>
                    </a:cubicBezTo>
                    <a:cubicBezTo>
                      <a:pt x="0" y="31"/>
                      <a:pt x="0" y="32"/>
                      <a:pt x="0" y="33"/>
                    </a:cubicBezTo>
                    <a:cubicBezTo>
                      <a:pt x="0" y="33"/>
                      <a:pt x="6" y="40"/>
                      <a:pt x="17" y="52"/>
                    </a:cubicBezTo>
                    <a:cubicBezTo>
                      <a:pt x="28" y="65"/>
                      <a:pt x="35" y="74"/>
                      <a:pt x="37" y="78"/>
                    </a:cubicBezTo>
                    <a:cubicBezTo>
                      <a:pt x="38" y="78"/>
                      <a:pt x="38" y="77"/>
                      <a:pt x="38" y="77"/>
                    </a:cubicBezTo>
                    <a:cubicBezTo>
                      <a:pt x="39" y="78"/>
                      <a:pt x="40" y="80"/>
                      <a:pt x="41" y="82"/>
                    </a:cubicBezTo>
                    <a:cubicBezTo>
                      <a:pt x="42" y="83"/>
                      <a:pt x="43" y="84"/>
                      <a:pt x="43" y="85"/>
                    </a:cubicBezTo>
                    <a:cubicBezTo>
                      <a:pt x="45" y="85"/>
                      <a:pt x="47" y="86"/>
                      <a:pt x="49" y="89"/>
                    </a:cubicBezTo>
                    <a:cubicBezTo>
                      <a:pt x="50" y="91"/>
                      <a:pt x="52" y="94"/>
                      <a:pt x="53" y="97"/>
                    </a:cubicBezTo>
                    <a:cubicBezTo>
                      <a:pt x="53" y="97"/>
                      <a:pt x="53" y="97"/>
                      <a:pt x="53" y="97"/>
                    </a:cubicBezTo>
                    <a:cubicBezTo>
                      <a:pt x="53" y="97"/>
                      <a:pt x="53" y="97"/>
                      <a:pt x="53" y="97"/>
                    </a:cubicBezTo>
                    <a:cubicBezTo>
                      <a:pt x="53" y="97"/>
                      <a:pt x="54" y="97"/>
                      <a:pt x="54" y="97"/>
                    </a:cubicBezTo>
                    <a:cubicBezTo>
                      <a:pt x="55" y="97"/>
                      <a:pt x="56" y="97"/>
                      <a:pt x="56" y="97"/>
                    </a:cubicBezTo>
                    <a:cubicBezTo>
                      <a:pt x="58" y="99"/>
                      <a:pt x="59" y="102"/>
                      <a:pt x="60" y="105"/>
                    </a:cubicBezTo>
                    <a:cubicBezTo>
                      <a:pt x="62" y="105"/>
                      <a:pt x="63" y="106"/>
                      <a:pt x="64" y="106"/>
                    </a:cubicBezTo>
                    <a:cubicBezTo>
                      <a:pt x="67" y="113"/>
                      <a:pt x="70" y="118"/>
                      <a:pt x="71" y="121"/>
                    </a:cubicBezTo>
                    <a:cubicBezTo>
                      <a:pt x="72" y="122"/>
                      <a:pt x="72" y="123"/>
                      <a:pt x="73" y="125"/>
                    </a:cubicBezTo>
                    <a:cubicBezTo>
                      <a:pt x="73" y="126"/>
                      <a:pt x="73" y="127"/>
                      <a:pt x="74" y="129"/>
                    </a:cubicBezTo>
                    <a:cubicBezTo>
                      <a:pt x="76" y="133"/>
                      <a:pt x="78" y="137"/>
                      <a:pt x="80" y="141"/>
                    </a:cubicBezTo>
                    <a:cubicBezTo>
                      <a:pt x="83" y="147"/>
                      <a:pt x="86" y="150"/>
                      <a:pt x="88" y="149"/>
                    </a:cubicBezTo>
                    <a:cubicBezTo>
                      <a:pt x="88" y="149"/>
                      <a:pt x="90" y="148"/>
                      <a:pt x="93" y="147"/>
                    </a:cubicBezTo>
                    <a:cubicBezTo>
                      <a:pt x="96" y="146"/>
                      <a:pt x="97" y="145"/>
                      <a:pt x="98" y="145"/>
                    </a:cubicBezTo>
                    <a:moveTo>
                      <a:pt x="72" y="57"/>
                    </a:moveTo>
                    <a:cubicBezTo>
                      <a:pt x="72" y="57"/>
                      <a:pt x="72" y="57"/>
                      <a:pt x="72" y="58"/>
                    </a:cubicBezTo>
                    <a:cubicBezTo>
                      <a:pt x="71" y="57"/>
                      <a:pt x="72" y="57"/>
                      <a:pt x="72" y="57"/>
                    </a:cubicBezTo>
                    <a:moveTo>
                      <a:pt x="71" y="68"/>
                    </a:moveTo>
                    <a:cubicBezTo>
                      <a:pt x="72" y="69"/>
                      <a:pt x="72" y="71"/>
                      <a:pt x="71" y="72"/>
                    </a:cubicBezTo>
                    <a:cubicBezTo>
                      <a:pt x="70" y="71"/>
                      <a:pt x="70" y="69"/>
                      <a:pt x="71" y="68"/>
                    </a:cubicBezTo>
                    <a:moveTo>
                      <a:pt x="46" y="15"/>
                    </a:moveTo>
                    <a:cubicBezTo>
                      <a:pt x="46" y="15"/>
                      <a:pt x="46" y="14"/>
                      <a:pt x="47" y="13"/>
                    </a:cubicBezTo>
                    <a:cubicBezTo>
                      <a:pt x="47" y="14"/>
                      <a:pt x="47" y="14"/>
                      <a:pt x="46" y="15"/>
                    </a:cubicBezTo>
                    <a:moveTo>
                      <a:pt x="10" y="29"/>
                    </a:moveTo>
                    <a:cubicBezTo>
                      <a:pt x="10" y="28"/>
                      <a:pt x="10" y="28"/>
                      <a:pt x="11" y="27"/>
                    </a:cubicBezTo>
                    <a:cubicBezTo>
                      <a:pt x="11" y="28"/>
                      <a:pt x="11" y="28"/>
                      <a:pt x="10" y="29"/>
                    </a:cubicBezTo>
                    <a:moveTo>
                      <a:pt x="11" y="35"/>
                    </a:moveTo>
                    <a:cubicBezTo>
                      <a:pt x="12" y="33"/>
                      <a:pt x="14" y="33"/>
                      <a:pt x="14" y="35"/>
                    </a:cubicBezTo>
                    <a:cubicBezTo>
                      <a:pt x="13" y="36"/>
                      <a:pt x="12" y="37"/>
                      <a:pt x="11" y="35"/>
                    </a:cubicBezTo>
                    <a:moveTo>
                      <a:pt x="18" y="51"/>
                    </a:moveTo>
                    <a:cubicBezTo>
                      <a:pt x="17" y="50"/>
                      <a:pt x="18" y="50"/>
                      <a:pt x="18" y="49"/>
                    </a:cubicBezTo>
                    <a:cubicBezTo>
                      <a:pt x="18" y="50"/>
                      <a:pt x="18" y="50"/>
                      <a:pt x="18" y="51"/>
                    </a:cubicBezTo>
                    <a:moveTo>
                      <a:pt x="22" y="53"/>
                    </a:moveTo>
                    <a:cubicBezTo>
                      <a:pt x="21" y="53"/>
                      <a:pt x="22" y="52"/>
                      <a:pt x="22" y="52"/>
                    </a:cubicBezTo>
                    <a:cubicBezTo>
                      <a:pt x="23" y="53"/>
                      <a:pt x="22" y="53"/>
                      <a:pt x="22" y="53"/>
                    </a:cubicBezTo>
                    <a:moveTo>
                      <a:pt x="25" y="54"/>
                    </a:moveTo>
                    <a:cubicBezTo>
                      <a:pt x="25" y="54"/>
                      <a:pt x="25" y="53"/>
                      <a:pt x="25" y="53"/>
                    </a:cubicBezTo>
                    <a:cubicBezTo>
                      <a:pt x="26" y="53"/>
                      <a:pt x="25" y="54"/>
                      <a:pt x="25" y="54"/>
                    </a:cubicBezTo>
                    <a:moveTo>
                      <a:pt x="39" y="71"/>
                    </a:moveTo>
                    <a:cubicBezTo>
                      <a:pt x="39" y="70"/>
                      <a:pt x="39" y="72"/>
                      <a:pt x="39" y="72"/>
                    </a:cubicBezTo>
                    <a:cubicBezTo>
                      <a:pt x="39" y="72"/>
                      <a:pt x="39" y="72"/>
                      <a:pt x="39" y="71"/>
                    </a:cubicBezTo>
                    <a:moveTo>
                      <a:pt x="38" y="61"/>
                    </a:moveTo>
                    <a:cubicBezTo>
                      <a:pt x="37" y="61"/>
                      <a:pt x="38" y="61"/>
                      <a:pt x="38" y="60"/>
                    </a:cubicBezTo>
                    <a:cubicBezTo>
                      <a:pt x="38" y="61"/>
                      <a:pt x="38" y="61"/>
                      <a:pt x="38" y="61"/>
                    </a:cubicBezTo>
                    <a:moveTo>
                      <a:pt x="33" y="57"/>
                    </a:moveTo>
                    <a:cubicBezTo>
                      <a:pt x="33" y="57"/>
                      <a:pt x="33" y="57"/>
                      <a:pt x="33" y="56"/>
                    </a:cubicBezTo>
                    <a:cubicBezTo>
                      <a:pt x="33" y="55"/>
                      <a:pt x="33" y="57"/>
                      <a:pt x="33" y="57"/>
                    </a:cubicBezTo>
                    <a:moveTo>
                      <a:pt x="34" y="64"/>
                    </a:moveTo>
                    <a:cubicBezTo>
                      <a:pt x="29" y="61"/>
                      <a:pt x="37" y="61"/>
                      <a:pt x="37" y="57"/>
                    </a:cubicBezTo>
                    <a:cubicBezTo>
                      <a:pt x="40" y="59"/>
                      <a:pt x="34" y="63"/>
                      <a:pt x="34" y="64"/>
                    </a:cubicBezTo>
                    <a:moveTo>
                      <a:pt x="38" y="76"/>
                    </a:moveTo>
                    <a:cubicBezTo>
                      <a:pt x="38" y="75"/>
                      <a:pt x="38" y="75"/>
                      <a:pt x="38" y="75"/>
                    </a:cubicBezTo>
                    <a:cubicBezTo>
                      <a:pt x="38" y="74"/>
                      <a:pt x="39" y="74"/>
                      <a:pt x="39" y="75"/>
                    </a:cubicBezTo>
                    <a:lnTo>
                      <a:pt x="38" y="76"/>
                    </a:lnTo>
                    <a:close/>
                    <a:moveTo>
                      <a:pt x="40" y="65"/>
                    </a:moveTo>
                    <a:cubicBezTo>
                      <a:pt x="40" y="65"/>
                      <a:pt x="40" y="64"/>
                      <a:pt x="41" y="64"/>
                    </a:cubicBezTo>
                    <a:cubicBezTo>
                      <a:pt x="41" y="65"/>
                      <a:pt x="41" y="65"/>
                      <a:pt x="40" y="65"/>
                    </a:cubicBezTo>
                    <a:moveTo>
                      <a:pt x="60" y="81"/>
                    </a:moveTo>
                    <a:cubicBezTo>
                      <a:pt x="60" y="80"/>
                      <a:pt x="60" y="80"/>
                      <a:pt x="60" y="80"/>
                    </a:cubicBezTo>
                    <a:cubicBezTo>
                      <a:pt x="60" y="80"/>
                      <a:pt x="61" y="82"/>
                      <a:pt x="60" y="81"/>
                    </a:cubicBezTo>
                    <a:moveTo>
                      <a:pt x="61" y="59"/>
                    </a:moveTo>
                    <a:cubicBezTo>
                      <a:pt x="61" y="59"/>
                      <a:pt x="60" y="59"/>
                      <a:pt x="60" y="58"/>
                    </a:cubicBezTo>
                    <a:cubicBezTo>
                      <a:pt x="60" y="57"/>
                      <a:pt x="61" y="59"/>
                      <a:pt x="61" y="59"/>
                    </a:cubicBezTo>
                    <a:moveTo>
                      <a:pt x="62" y="88"/>
                    </a:moveTo>
                    <a:cubicBezTo>
                      <a:pt x="62" y="88"/>
                      <a:pt x="62" y="87"/>
                      <a:pt x="62" y="87"/>
                    </a:cubicBezTo>
                    <a:cubicBezTo>
                      <a:pt x="63" y="87"/>
                      <a:pt x="62" y="88"/>
                      <a:pt x="62" y="88"/>
                    </a:cubicBezTo>
                    <a:moveTo>
                      <a:pt x="61" y="85"/>
                    </a:moveTo>
                    <a:cubicBezTo>
                      <a:pt x="61" y="85"/>
                      <a:pt x="62" y="85"/>
                      <a:pt x="62" y="85"/>
                    </a:cubicBezTo>
                    <a:cubicBezTo>
                      <a:pt x="62" y="84"/>
                      <a:pt x="62" y="84"/>
                      <a:pt x="62" y="84"/>
                    </a:cubicBezTo>
                    <a:cubicBezTo>
                      <a:pt x="62" y="84"/>
                      <a:pt x="63" y="84"/>
                      <a:pt x="63" y="84"/>
                    </a:cubicBezTo>
                    <a:cubicBezTo>
                      <a:pt x="62" y="85"/>
                      <a:pt x="62" y="87"/>
                      <a:pt x="61" y="85"/>
                    </a:cubicBezTo>
                    <a:moveTo>
                      <a:pt x="65" y="61"/>
                    </a:moveTo>
                    <a:cubicBezTo>
                      <a:pt x="65" y="61"/>
                      <a:pt x="65" y="61"/>
                      <a:pt x="65" y="61"/>
                    </a:cubicBezTo>
                    <a:cubicBezTo>
                      <a:pt x="65" y="61"/>
                      <a:pt x="66" y="62"/>
                      <a:pt x="65" y="61"/>
                    </a:cubicBezTo>
                    <a:moveTo>
                      <a:pt x="64" y="44"/>
                    </a:moveTo>
                    <a:cubicBezTo>
                      <a:pt x="64" y="44"/>
                      <a:pt x="63" y="44"/>
                      <a:pt x="63" y="44"/>
                    </a:cubicBezTo>
                    <a:cubicBezTo>
                      <a:pt x="63" y="43"/>
                      <a:pt x="64" y="43"/>
                      <a:pt x="64" y="44"/>
                    </a:cubicBezTo>
                    <a:moveTo>
                      <a:pt x="63" y="53"/>
                    </a:moveTo>
                    <a:cubicBezTo>
                      <a:pt x="64" y="54"/>
                      <a:pt x="65" y="52"/>
                      <a:pt x="66" y="51"/>
                    </a:cubicBezTo>
                    <a:cubicBezTo>
                      <a:pt x="67" y="51"/>
                      <a:pt x="65" y="53"/>
                      <a:pt x="67" y="53"/>
                    </a:cubicBezTo>
                    <a:cubicBezTo>
                      <a:pt x="65" y="55"/>
                      <a:pt x="64" y="57"/>
                      <a:pt x="63" y="58"/>
                    </a:cubicBezTo>
                    <a:cubicBezTo>
                      <a:pt x="61" y="57"/>
                      <a:pt x="62" y="56"/>
                      <a:pt x="61" y="56"/>
                    </a:cubicBezTo>
                    <a:cubicBezTo>
                      <a:pt x="63" y="55"/>
                      <a:pt x="63" y="54"/>
                      <a:pt x="62" y="53"/>
                    </a:cubicBezTo>
                    <a:cubicBezTo>
                      <a:pt x="63" y="52"/>
                      <a:pt x="63" y="53"/>
                      <a:pt x="63" y="53"/>
                    </a:cubicBezTo>
                    <a:moveTo>
                      <a:pt x="61" y="17"/>
                    </a:moveTo>
                    <a:cubicBezTo>
                      <a:pt x="62" y="18"/>
                      <a:pt x="60" y="18"/>
                      <a:pt x="61" y="19"/>
                    </a:cubicBezTo>
                    <a:cubicBezTo>
                      <a:pt x="61" y="20"/>
                      <a:pt x="60" y="19"/>
                      <a:pt x="59" y="18"/>
                    </a:cubicBezTo>
                    <a:cubicBezTo>
                      <a:pt x="60" y="18"/>
                      <a:pt x="60" y="18"/>
                      <a:pt x="61" y="17"/>
                    </a:cubicBezTo>
                    <a:moveTo>
                      <a:pt x="60" y="49"/>
                    </a:moveTo>
                    <a:cubicBezTo>
                      <a:pt x="60" y="49"/>
                      <a:pt x="60" y="48"/>
                      <a:pt x="61" y="48"/>
                    </a:cubicBezTo>
                    <a:cubicBezTo>
                      <a:pt x="61" y="48"/>
                      <a:pt x="60" y="48"/>
                      <a:pt x="60" y="49"/>
                    </a:cubicBezTo>
                    <a:moveTo>
                      <a:pt x="62" y="49"/>
                    </a:moveTo>
                    <a:cubicBezTo>
                      <a:pt x="63" y="50"/>
                      <a:pt x="61" y="51"/>
                      <a:pt x="61" y="53"/>
                    </a:cubicBezTo>
                    <a:cubicBezTo>
                      <a:pt x="60" y="53"/>
                      <a:pt x="60" y="51"/>
                      <a:pt x="59" y="50"/>
                    </a:cubicBezTo>
                    <a:cubicBezTo>
                      <a:pt x="60" y="49"/>
                      <a:pt x="61" y="50"/>
                      <a:pt x="62" y="49"/>
                    </a:cubicBezTo>
                    <a:moveTo>
                      <a:pt x="59" y="61"/>
                    </a:moveTo>
                    <a:cubicBezTo>
                      <a:pt x="58" y="61"/>
                      <a:pt x="59" y="60"/>
                      <a:pt x="59" y="59"/>
                    </a:cubicBezTo>
                    <a:cubicBezTo>
                      <a:pt x="60" y="60"/>
                      <a:pt x="59" y="60"/>
                      <a:pt x="59" y="61"/>
                    </a:cubicBezTo>
                    <a:moveTo>
                      <a:pt x="59" y="57"/>
                    </a:moveTo>
                    <a:cubicBezTo>
                      <a:pt x="58" y="58"/>
                      <a:pt x="58" y="58"/>
                      <a:pt x="58" y="58"/>
                    </a:cubicBezTo>
                    <a:cubicBezTo>
                      <a:pt x="58" y="57"/>
                      <a:pt x="58" y="57"/>
                      <a:pt x="58" y="57"/>
                    </a:cubicBezTo>
                    <a:cubicBezTo>
                      <a:pt x="58" y="56"/>
                      <a:pt x="58" y="56"/>
                      <a:pt x="58" y="56"/>
                    </a:cubicBezTo>
                    <a:lnTo>
                      <a:pt x="59" y="57"/>
                    </a:lnTo>
                    <a:close/>
                    <a:moveTo>
                      <a:pt x="56" y="27"/>
                    </a:moveTo>
                    <a:cubicBezTo>
                      <a:pt x="58" y="30"/>
                      <a:pt x="58" y="30"/>
                      <a:pt x="58" y="30"/>
                    </a:cubicBezTo>
                    <a:cubicBezTo>
                      <a:pt x="57" y="31"/>
                      <a:pt x="57" y="31"/>
                      <a:pt x="57" y="31"/>
                    </a:cubicBezTo>
                    <a:cubicBezTo>
                      <a:pt x="55" y="28"/>
                      <a:pt x="55" y="28"/>
                      <a:pt x="55" y="28"/>
                    </a:cubicBezTo>
                    <a:lnTo>
                      <a:pt x="56" y="27"/>
                    </a:lnTo>
                    <a:close/>
                    <a:moveTo>
                      <a:pt x="57" y="57"/>
                    </a:moveTo>
                    <a:cubicBezTo>
                      <a:pt x="58" y="58"/>
                      <a:pt x="57" y="58"/>
                      <a:pt x="57" y="58"/>
                    </a:cubicBezTo>
                    <a:cubicBezTo>
                      <a:pt x="57" y="58"/>
                      <a:pt x="57" y="58"/>
                      <a:pt x="57" y="57"/>
                    </a:cubicBezTo>
                    <a:moveTo>
                      <a:pt x="57" y="38"/>
                    </a:moveTo>
                    <a:cubicBezTo>
                      <a:pt x="57" y="38"/>
                      <a:pt x="57" y="37"/>
                      <a:pt x="57" y="37"/>
                    </a:cubicBezTo>
                    <a:cubicBezTo>
                      <a:pt x="58" y="37"/>
                      <a:pt x="57" y="38"/>
                      <a:pt x="57" y="38"/>
                    </a:cubicBezTo>
                    <a:moveTo>
                      <a:pt x="55" y="50"/>
                    </a:moveTo>
                    <a:cubicBezTo>
                      <a:pt x="56" y="52"/>
                      <a:pt x="55" y="52"/>
                      <a:pt x="54" y="53"/>
                    </a:cubicBezTo>
                    <a:cubicBezTo>
                      <a:pt x="53" y="53"/>
                      <a:pt x="54" y="51"/>
                      <a:pt x="55" y="50"/>
                    </a:cubicBezTo>
                    <a:moveTo>
                      <a:pt x="55" y="58"/>
                    </a:moveTo>
                    <a:cubicBezTo>
                      <a:pt x="54" y="58"/>
                      <a:pt x="55" y="58"/>
                      <a:pt x="55" y="57"/>
                    </a:cubicBezTo>
                    <a:cubicBezTo>
                      <a:pt x="55" y="58"/>
                      <a:pt x="55" y="58"/>
                      <a:pt x="55" y="58"/>
                    </a:cubicBezTo>
                    <a:moveTo>
                      <a:pt x="44" y="54"/>
                    </a:moveTo>
                    <a:cubicBezTo>
                      <a:pt x="43" y="54"/>
                      <a:pt x="43" y="54"/>
                      <a:pt x="42" y="54"/>
                    </a:cubicBezTo>
                    <a:cubicBezTo>
                      <a:pt x="42" y="54"/>
                      <a:pt x="43" y="54"/>
                      <a:pt x="44" y="54"/>
                    </a:cubicBezTo>
                    <a:moveTo>
                      <a:pt x="46" y="78"/>
                    </a:moveTo>
                    <a:cubicBezTo>
                      <a:pt x="45" y="77"/>
                      <a:pt x="46" y="78"/>
                      <a:pt x="47" y="76"/>
                    </a:cubicBezTo>
                    <a:cubicBezTo>
                      <a:pt x="48" y="78"/>
                      <a:pt x="47" y="78"/>
                      <a:pt x="46" y="78"/>
                    </a:cubicBezTo>
                    <a:moveTo>
                      <a:pt x="46" y="75"/>
                    </a:moveTo>
                    <a:cubicBezTo>
                      <a:pt x="46" y="75"/>
                      <a:pt x="46" y="76"/>
                      <a:pt x="45" y="77"/>
                    </a:cubicBezTo>
                    <a:cubicBezTo>
                      <a:pt x="44" y="76"/>
                      <a:pt x="44" y="76"/>
                      <a:pt x="44" y="76"/>
                    </a:cubicBezTo>
                    <a:cubicBezTo>
                      <a:pt x="44" y="75"/>
                      <a:pt x="44" y="74"/>
                      <a:pt x="45" y="74"/>
                    </a:cubicBezTo>
                    <a:cubicBezTo>
                      <a:pt x="47" y="74"/>
                      <a:pt x="47" y="74"/>
                      <a:pt x="48" y="75"/>
                    </a:cubicBezTo>
                    <a:cubicBezTo>
                      <a:pt x="47" y="76"/>
                      <a:pt x="47" y="75"/>
                      <a:pt x="46" y="75"/>
                    </a:cubicBezTo>
                    <a:moveTo>
                      <a:pt x="47" y="61"/>
                    </a:moveTo>
                    <a:cubicBezTo>
                      <a:pt x="46" y="63"/>
                      <a:pt x="48" y="63"/>
                      <a:pt x="48" y="64"/>
                    </a:cubicBezTo>
                    <a:cubicBezTo>
                      <a:pt x="46" y="67"/>
                      <a:pt x="46" y="67"/>
                      <a:pt x="46" y="67"/>
                    </a:cubicBezTo>
                    <a:cubicBezTo>
                      <a:pt x="45" y="66"/>
                      <a:pt x="44" y="63"/>
                      <a:pt x="42" y="67"/>
                    </a:cubicBezTo>
                    <a:cubicBezTo>
                      <a:pt x="40" y="65"/>
                      <a:pt x="43" y="63"/>
                      <a:pt x="44" y="61"/>
                    </a:cubicBezTo>
                    <a:cubicBezTo>
                      <a:pt x="46" y="60"/>
                      <a:pt x="43" y="59"/>
                      <a:pt x="43" y="58"/>
                    </a:cubicBezTo>
                    <a:cubicBezTo>
                      <a:pt x="42" y="58"/>
                      <a:pt x="43" y="59"/>
                      <a:pt x="42" y="60"/>
                    </a:cubicBezTo>
                    <a:cubicBezTo>
                      <a:pt x="41" y="59"/>
                      <a:pt x="42" y="59"/>
                      <a:pt x="42" y="58"/>
                    </a:cubicBezTo>
                    <a:cubicBezTo>
                      <a:pt x="44" y="58"/>
                      <a:pt x="45" y="57"/>
                      <a:pt x="47" y="56"/>
                    </a:cubicBezTo>
                    <a:cubicBezTo>
                      <a:pt x="47" y="57"/>
                      <a:pt x="49" y="58"/>
                      <a:pt x="50" y="59"/>
                    </a:cubicBezTo>
                    <a:cubicBezTo>
                      <a:pt x="49" y="61"/>
                      <a:pt x="48" y="60"/>
                      <a:pt x="47" y="61"/>
                    </a:cubicBezTo>
                    <a:moveTo>
                      <a:pt x="49" y="53"/>
                    </a:moveTo>
                    <a:cubicBezTo>
                      <a:pt x="50" y="51"/>
                      <a:pt x="51" y="51"/>
                      <a:pt x="52" y="51"/>
                    </a:cubicBezTo>
                    <a:cubicBezTo>
                      <a:pt x="52" y="53"/>
                      <a:pt x="52" y="54"/>
                      <a:pt x="50" y="54"/>
                    </a:cubicBezTo>
                    <a:cubicBezTo>
                      <a:pt x="50" y="54"/>
                      <a:pt x="50" y="53"/>
                      <a:pt x="49" y="53"/>
                    </a:cubicBezTo>
                    <a:moveTo>
                      <a:pt x="52" y="75"/>
                    </a:moveTo>
                    <a:cubicBezTo>
                      <a:pt x="52" y="75"/>
                      <a:pt x="52" y="75"/>
                      <a:pt x="52" y="76"/>
                    </a:cubicBezTo>
                    <a:cubicBezTo>
                      <a:pt x="52" y="76"/>
                      <a:pt x="51" y="75"/>
                      <a:pt x="51" y="75"/>
                    </a:cubicBezTo>
                    <a:cubicBezTo>
                      <a:pt x="51" y="74"/>
                      <a:pt x="52" y="75"/>
                      <a:pt x="52" y="75"/>
                    </a:cubicBezTo>
                    <a:moveTo>
                      <a:pt x="51" y="82"/>
                    </a:moveTo>
                    <a:cubicBezTo>
                      <a:pt x="51" y="81"/>
                      <a:pt x="51" y="81"/>
                      <a:pt x="52" y="81"/>
                    </a:cubicBezTo>
                    <a:cubicBezTo>
                      <a:pt x="52" y="81"/>
                      <a:pt x="52" y="83"/>
                      <a:pt x="51" y="82"/>
                    </a:cubicBezTo>
                    <a:moveTo>
                      <a:pt x="52" y="90"/>
                    </a:moveTo>
                    <a:cubicBezTo>
                      <a:pt x="51" y="88"/>
                      <a:pt x="51" y="86"/>
                      <a:pt x="51" y="85"/>
                    </a:cubicBezTo>
                    <a:cubicBezTo>
                      <a:pt x="53" y="84"/>
                      <a:pt x="53" y="87"/>
                      <a:pt x="54" y="87"/>
                    </a:cubicBezTo>
                    <a:lnTo>
                      <a:pt x="52" y="90"/>
                    </a:lnTo>
                    <a:close/>
                    <a:moveTo>
                      <a:pt x="54" y="73"/>
                    </a:moveTo>
                    <a:cubicBezTo>
                      <a:pt x="54" y="72"/>
                      <a:pt x="54" y="72"/>
                      <a:pt x="53" y="72"/>
                    </a:cubicBezTo>
                    <a:cubicBezTo>
                      <a:pt x="56" y="71"/>
                      <a:pt x="57" y="68"/>
                      <a:pt x="60" y="68"/>
                    </a:cubicBezTo>
                    <a:cubicBezTo>
                      <a:pt x="59" y="69"/>
                      <a:pt x="57" y="71"/>
                      <a:pt x="56" y="73"/>
                    </a:cubicBezTo>
                    <a:cubicBezTo>
                      <a:pt x="55" y="73"/>
                      <a:pt x="55" y="74"/>
                      <a:pt x="54" y="73"/>
                    </a:cubicBezTo>
                    <a:moveTo>
                      <a:pt x="57" y="80"/>
                    </a:moveTo>
                    <a:cubicBezTo>
                      <a:pt x="56" y="79"/>
                      <a:pt x="56" y="79"/>
                      <a:pt x="56" y="79"/>
                    </a:cubicBezTo>
                    <a:cubicBezTo>
                      <a:pt x="57" y="78"/>
                      <a:pt x="57" y="78"/>
                      <a:pt x="58" y="78"/>
                    </a:cubicBezTo>
                    <a:lnTo>
                      <a:pt x="57" y="80"/>
                    </a:lnTo>
                    <a:close/>
                    <a:moveTo>
                      <a:pt x="60" y="103"/>
                    </a:moveTo>
                    <a:cubicBezTo>
                      <a:pt x="60" y="103"/>
                      <a:pt x="60" y="102"/>
                      <a:pt x="61" y="102"/>
                    </a:cubicBezTo>
                    <a:cubicBezTo>
                      <a:pt x="61" y="103"/>
                      <a:pt x="61" y="103"/>
                      <a:pt x="60" y="103"/>
                    </a:cubicBezTo>
                    <a:moveTo>
                      <a:pt x="88" y="132"/>
                    </a:moveTo>
                    <a:cubicBezTo>
                      <a:pt x="86" y="132"/>
                      <a:pt x="86" y="132"/>
                      <a:pt x="86" y="132"/>
                    </a:cubicBezTo>
                    <a:cubicBezTo>
                      <a:pt x="85" y="130"/>
                      <a:pt x="85" y="130"/>
                      <a:pt x="85" y="130"/>
                    </a:cubicBezTo>
                    <a:cubicBezTo>
                      <a:pt x="87" y="129"/>
                      <a:pt x="87" y="129"/>
                      <a:pt x="87" y="129"/>
                    </a:cubicBezTo>
                    <a:lnTo>
                      <a:pt x="88" y="132"/>
                    </a:lnTo>
                    <a:close/>
                    <a:moveTo>
                      <a:pt x="82" y="116"/>
                    </a:moveTo>
                    <a:cubicBezTo>
                      <a:pt x="82" y="116"/>
                      <a:pt x="81" y="116"/>
                      <a:pt x="81" y="115"/>
                    </a:cubicBezTo>
                    <a:cubicBezTo>
                      <a:pt x="81" y="114"/>
                      <a:pt x="82" y="116"/>
                      <a:pt x="82" y="116"/>
                    </a:cubicBezTo>
                    <a:moveTo>
                      <a:pt x="81" y="114"/>
                    </a:moveTo>
                    <a:cubicBezTo>
                      <a:pt x="81" y="114"/>
                      <a:pt x="81" y="115"/>
                      <a:pt x="81" y="115"/>
                    </a:cubicBezTo>
                    <a:cubicBezTo>
                      <a:pt x="81" y="115"/>
                      <a:pt x="81" y="112"/>
                      <a:pt x="81" y="114"/>
                    </a:cubicBezTo>
                    <a:moveTo>
                      <a:pt x="81" y="116"/>
                    </a:moveTo>
                    <a:cubicBezTo>
                      <a:pt x="82" y="117"/>
                      <a:pt x="82" y="117"/>
                      <a:pt x="82" y="117"/>
                    </a:cubicBezTo>
                    <a:cubicBezTo>
                      <a:pt x="81" y="118"/>
                      <a:pt x="80" y="117"/>
                      <a:pt x="81" y="118"/>
                    </a:cubicBezTo>
                    <a:cubicBezTo>
                      <a:pt x="80" y="119"/>
                      <a:pt x="80" y="117"/>
                      <a:pt x="81" y="116"/>
                    </a:cubicBezTo>
                    <a:moveTo>
                      <a:pt x="81" y="122"/>
                    </a:moveTo>
                    <a:cubicBezTo>
                      <a:pt x="81" y="121"/>
                      <a:pt x="79" y="123"/>
                      <a:pt x="79" y="123"/>
                    </a:cubicBezTo>
                    <a:cubicBezTo>
                      <a:pt x="79" y="122"/>
                      <a:pt x="80" y="120"/>
                      <a:pt x="81" y="122"/>
                    </a:cubicBezTo>
                    <a:moveTo>
                      <a:pt x="79" y="109"/>
                    </a:moveTo>
                    <a:cubicBezTo>
                      <a:pt x="80" y="110"/>
                      <a:pt x="79" y="109"/>
                      <a:pt x="78" y="111"/>
                    </a:cubicBezTo>
                    <a:cubicBezTo>
                      <a:pt x="77" y="109"/>
                      <a:pt x="78" y="110"/>
                      <a:pt x="79" y="109"/>
                    </a:cubicBezTo>
                    <a:moveTo>
                      <a:pt x="75" y="97"/>
                    </a:moveTo>
                    <a:cubicBezTo>
                      <a:pt x="76" y="98"/>
                      <a:pt x="76" y="98"/>
                      <a:pt x="76" y="99"/>
                    </a:cubicBezTo>
                    <a:cubicBezTo>
                      <a:pt x="76" y="99"/>
                      <a:pt x="76" y="99"/>
                      <a:pt x="76" y="99"/>
                    </a:cubicBezTo>
                    <a:cubicBezTo>
                      <a:pt x="75" y="99"/>
                      <a:pt x="75" y="99"/>
                      <a:pt x="75" y="99"/>
                    </a:cubicBezTo>
                    <a:lnTo>
                      <a:pt x="75" y="97"/>
                    </a:lnTo>
                    <a:close/>
                    <a:moveTo>
                      <a:pt x="70" y="95"/>
                    </a:moveTo>
                    <a:cubicBezTo>
                      <a:pt x="69" y="94"/>
                      <a:pt x="70" y="93"/>
                      <a:pt x="71" y="92"/>
                    </a:cubicBezTo>
                    <a:cubicBezTo>
                      <a:pt x="72" y="93"/>
                      <a:pt x="70" y="94"/>
                      <a:pt x="70" y="95"/>
                    </a:cubicBezTo>
                    <a:moveTo>
                      <a:pt x="70" y="91"/>
                    </a:moveTo>
                    <a:cubicBezTo>
                      <a:pt x="71" y="90"/>
                      <a:pt x="72" y="91"/>
                      <a:pt x="72" y="91"/>
                    </a:cubicBezTo>
                    <a:cubicBezTo>
                      <a:pt x="71" y="92"/>
                      <a:pt x="71" y="91"/>
                      <a:pt x="70" y="91"/>
                    </a:cubicBezTo>
                    <a:moveTo>
                      <a:pt x="72" y="96"/>
                    </a:moveTo>
                    <a:cubicBezTo>
                      <a:pt x="71" y="95"/>
                      <a:pt x="73" y="93"/>
                      <a:pt x="73" y="91"/>
                    </a:cubicBezTo>
                    <a:cubicBezTo>
                      <a:pt x="76" y="92"/>
                      <a:pt x="73" y="94"/>
                      <a:pt x="72" y="96"/>
                    </a:cubicBezTo>
                    <a:moveTo>
                      <a:pt x="74" y="124"/>
                    </a:moveTo>
                    <a:cubicBezTo>
                      <a:pt x="73" y="123"/>
                      <a:pt x="77" y="121"/>
                      <a:pt x="77" y="120"/>
                    </a:cubicBezTo>
                    <a:cubicBezTo>
                      <a:pt x="75" y="120"/>
                      <a:pt x="74" y="120"/>
                      <a:pt x="73" y="121"/>
                    </a:cubicBezTo>
                    <a:cubicBezTo>
                      <a:pt x="73" y="119"/>
                      <a:pt x="73" y="118"/>
                      <a:pt x="75" y="116"/>
                    </a:cubicBezTo>
                    <a:cubicBezTo>
                      <a:pt x="74" y="118"/>
                      <a:pt x="78" y="119"/>
                      <a:pt x="78" y="119"/>
                    </a:cubicBezTo>
                    <a:cubicBezTo>
                      <a:pt x="78" y="120"/>
                      <a:pt x="77" y="121"/>
                      <a:pt x="78" y="124"/>
                    </a:cubicBezTo>
                    <a:cubicBezTo>
                      <a:pt x="76" y="125"/>
                      <a:pt x="74" y="123"/>
                      <a:pt x="74" y="124"/>
                    </a:cubicBezTo>
                    <a:moveTo>
                      <a:pt x="77" y="130"/>
                    </a:moveTo>
                    <a:cubicBezTo>
                      <a:pt x="76" y="130"/>
                      <a:pt x="77" y="129"/>
                      <a:pt x="77" y="130"/>
                    </a:cubicBezTo>
                    <a:cubicBezTo>
                      <a:pt x="77" y="131"/>
                      <a:pt x="76" y="133"/>
                      <a:pt x="77" y="130"/>
                    </a:cubicBezTo>
                    <a:moveTo>
                      <a:pt x="80" y="128"/>
                    </a:moveTo>
                    <a:cubicBezTo>
                      <a:pt x="79" y="129"/>
                      <a:pt x="80" y="129"/>
                      <a:pt x="80" y="130"/>
                    </a:cubicBezTo>
                    <a:cubicBezTo>
                      <a:pt x="79" y="131"/>
                      <a:pt x="78" y="130"/>
                      <a:pt x="78" y="131"/>
                    </a:cubicBezTo>
                    <a:cubicBezTo>
                      <a:pt x="77" y="129"/>
                      <a:pt x="79" y="129"/>
                      <a:pt x="79" y="128"/>
                    </a:cubicBezTo>
                    <a:cubicBezTo>
                      <a:pt x="78" y="126"/>
                      <a:pt x="78" y="129"/>
                      <a:pt x="77" y="127"/>
                    </a:cubicBezTo>
                    <a:cubicBezTo>
                      <a:pt x="78" y="126"/>
                      <a:pt x="78" y="127"/>
                      <a:pt x="79" y="125"/>
                    </a:cubicBezTo>
                    <a:cubicBezTo>
                      <a:pt x="79" y="126"/>
                      <a:pt x="81" y="126"/>
                      <a:pt x="80" y="127"/>
                    </a:cubicBezTo>
                    <a:cubicBezTo>
                      <a:pt x="81" y="127"/>
                      <a:pt x="82" y="127"/>
                      <a:pt x="84" y="126"/>
                    </a:cubicBezTo>
                    <a:cubicBezTo>
                      <a:pt x="84" y="126"/>
                      <a:pt x="84" y="126"/>
                      <a:pt x="84" y="126"/>
                    </a:cubicBezTo>
                    <a:cubicBezTo>
                      <a:pt x="84" y="126"/>
                      <a:pt x="84" y="126"/>
                      <a:pt x="84" y="126"/>
                    </a:cubicBezTo>
                    <a:cubicBezTo>
                      <a:pt x="84" y="126"/>
                      <a:pt x="84" y="126"/>
                      <a:pt x="85" y="125"/>
                    </a:cubicBezTo>
                    <a:cubicBezTo>
                      <a:pt x="85" y="124"/>
                      <a:pt x="82" y="123"/>
                      <a:pt x="82" y="122"/>
                    </a:cubicBezTo>
                    <a:cubicBezTo>
                      <a:pt x="83" y="122"/>
                      <a:pt x="84" y="121"/>
                      <a:pt x="85" y="120"/>
                    </a:cubicBezTo>
                    <a:cubicBezTo>
                      <a:pt x="87" y="122"/>
                      <a:pt x="87" y="122"/>
                      <a:pt x="87" y="122"/>
                    </a:cubicBezTo>
                    <a:cubicBezTo>
                      <a:pt x="86" y="124"/>
                      <a:pt x="84" y="126"/>
                      <a:pt x="86" y="128"/>
                    </a:cubicBezTo>
                    <a:cubicBezTo>
                      <a:pt x="85" y="129"/>
                      <a:pt x="83" y="128"/>
                      <a:pt x="83" y="130"/>
                    </a:cubicBezTo>
                    <a:cubicBezTo>
                      <a:pt x="83" y="129"/>
                      <a:pt x="81" y="128"/>
                      <a:pt x="80" y="128"/>
                    </a:cubicBezTo>
                    <a:moveTo>
                      <a:pt x="83" y="143"/>
                    </a:moveTo>
                    <a:cubicBezTo>
                      <a:pt x="82" y="143"/>
                      <a:pt x="82" y="143"/>
                      <a:pt x="82" y="143"/>
                    </a:cubicBezTo>
                    <a:cubicBezTo>
                      <a:pt x="82" y="140"/>
                      <a:pt x="82" y="140"/>
                      <a:pt x="82" y="140"/>
                    </a:cubicBezTo>
                    <a:cubicBezTo>
                      <a:pt x="84" y="140"/>
                      <a:pt x="84" y="140"/>
                      <a:pt x="84" y="140"/>
                    </a:cubicBezTo>
                    <a:lnTo>
                      <a:pt x="83" y="143"/>
                    </a:lnTo>
                    <a:close/>
                    <a:moveTo>
                      <a:pt x="88" y="140"/>
                    </a:moveTo>
                    <a:cubicBezTo>
                      <a:pt x="85" y="142"/>
                      <a:pt x="85" y="142"/>
                      <a:pt x="85" y="142"/>
                    </a:cubicBezTo>
                    <a:cubicBezTo>
                      <a:pt x="85" y="141"/>
                      <a:pt x="84" y="141"/>
                      <a:pt x="84" y="140"/>
                    </a:cubicBezTo>
                    <a:cubicBezTo>
                      <a:pt x="83" y="139"/>
                      <a:pt x="83" y="138"/>
                      <a:pt x="83" y="138"/>
                    </a:cubicBezTo>
                    <a:cubicBezTo>
                      <a:pt x="84" y="140"/>
                      <a:pt x="85" y="140"/>
                      <a:pt x="86" y="140"/>
                    </a:cubicBezTo>
                    <a:cubicBezTo>
                      <a:pt x="87" y="139"/>
                      <a:pt x="87" y="139"/>
                      <a:pt x="88" y="139"/>
                    </a:cubicBezTo>
                    <a:cubicBezTo>
                      <a:pt x="89" y="138"/>
                      <a:pt x="89" y="138"/>
                      <a:pt x="90" y="137"/>
                    </a:cubicBezTo>
                    <a:cubicBezTo>
                      <a:pt x="89" y="139"/>
                      <a:pt x="89" y="140"/>
                      <a:pt x="88" y="140"/>
                    </a:cubicBezTo>
                    <a:moveTo>
                      <a:pt x="89" y="136"/>
                    </a:moveTo>
                    <a:cubicBezTo>
                      <a:pt x="89" y="134"/>
                      <a:pt x="89" y="134"/>
                      <a:pt x="89" y="134"/>
                    </a:cubicBezTo>
                    <a:cubicBezTo>
                      <a:pt x="90" y="134"/>
                      <a:pt x="90" y="134"/>
                      <a:pt x="90" y="134"/>
                    </a:cubicBezTo>
                    <a:cubicBezTo>
                      <a:pt x="90" y="136"/>
                      <a:pt x="90" y="136"/>
                      <a:pt x="90" y="136"/>
                    </a:cubicBezTo>
                    <a:lnTo>
                      <a:pt x="89"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108"/>
              <p:cNvSpPr>
                <a:spLocks/>
              </p:cNvSpPr>
              <p:nvPr/>
            </p:nvSpPr>
            <p:spPr bwMode="auto">
              <a:xfrm>
                <a:off x="3363" y="984"/>
                <a:ext cx="2" cy="2"/>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109"/>
              <p:cNvSpPr>
                <a:spLocks/>
              </p:cNvSpPr>
              <p:nvPr/>
            </p:nvSpPr>
            <p:spPr bwMode="auto">
              <a:xfrm>
                <a:off x="3010" y="1003"/>
                <a:ext cx="5" cy="7"/>
              </a:xfrm>
              <a:custGeom>
                <a:avLst/>
                <a:gdLst>
                  <a:gd name="T0" fmla="*/ 1 w 2"/>
                  <a:gd name="T1" fmla="*/ 0 h 3"/>
                  <a:gd name="T2" fmla="*/ 0 w 2"/>
                  <a:gd name="T3" fmla="*/ 1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0"/>
                      <a:pt x="0" y="1"/>
                    </a:cubicBezTo>
                    <a:cubicBezTo>
                      <a:pt x="0" y="1"/>
                      <a:pt x="1" y="2"/>
                      <a:pt x="1" y="3"/>
                    </a:cubicBezTo>
                    <a:cubicBezTo>
                      <a:pt x="1"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10"/>
              <p:cNvSpPr>
                <a:spLocks/>
              </p:cNvSpPr>
              <p:nvPr/>
            </p:nvSpPr>
            <p:spPr bwMode="auto">
              <a:xfrm>
                <a:off x="3008" y="1000"/>
                <a:ext cx="2"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0" y="1"/>
                      <a:pt x="0" y="1"/>
                      <a:pt x="0" y="1"/>
                    </a:cubicBezTo>
                    <a:cubicBezTo>
                      <a:pt x="0"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11"/>
              <p:cNvSpPr>
                <a:spLocks/>
              </p:cNvSpPr>
              <p:nvPr/>
            </p:nvSpPr>
            <p:spPr bwMode="auto">
              <a:xfrm>
                <a:off x="3117" y="991"/>
                <a:ext cx="12" cy="12"/>
              </a:xfrm>
              <a:custGeom>
                <a:avLst/>
                <a:gdLst>
                  <a:gd name="T0" fmla="*/ 2 w 5"/>
                  <a:gd name="T1" fmla="*/ 5 h 5"/>
                  <a:gd name="T2" fmla="*/ 5 w 5"/>
                  <a:gd name="T3" fmla="*/ 1 h 5"/>
                  <a:gd name="T4" fmla="*/ 2 w 5"/>
                  <a:gd name="T5" fmla="*/ 5 h 5"/>
                </a:gdLst>
                <a:ahLst/>
                <a:cxnLst>
                  <a:cxn ang="0">
                    <a:pos x="T0" y="T1"/>
                  </a:cxn>
                  <a:cxn ang="0">
                    <a:pos x="T2" y="T3"/>
                  </a:cxn>
                  <a:cxn ang="0">
                    <a:pos x="T4" y="T5"/>
                  </a:cxn>
                </a:cxnLst>
                <a:rect l="0" t="0" r="r" b="b"/>
                <a:pathLst>
                  <a:path w="5" h="5">
                    <a:moveTo>
                      <a:pt x="2" y="5"/>
                    </a:moveTo>
                    <a:cubicBezTo>
                      <a:pt x="3" y="3"/>
                      <a:pt x="4" y="3"/>
                      <a:pt x="5" y="1"/>
                    </a:cubicBezTo>
                    <a:cubicBezTo>
                      <a:pt x="3" y="0"/>
                      <a:pt x="0" y="3"/>
                      <a:pt x="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112"/>
              <p:cNvSpPr>
                <a:spLocks/>
              </p:cNvSpPr>
              <p:nvPr/>
            </p:nvSpPr>
            <p:spPr bwMode="auto">
              <a:xfrm>
                <a:off x="3098" y="1062"/>
                <a:ext cx="5" cy="5"/>
              </a:xfrm>
              <a:custGeom>
                <a:avLst/>
                <a:gdLst>
                  <a:gd name="T0" fmla="*/ 1 w 2"/>
                  <a:gd name="T1" fmla="*/ 2 h 2"/>
                  <a:gd name="T2" fmla="*/ 2 w 2"/>
                  <a:gd name="T3" fmla="*/ 1 h 2"/>
                  <a:gd name="T4" fmla="*/ 1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2"/>
                      <a:pt x="1" y="1"/>
                      <a:pt x="2" y="1"/>
                    </a:cubicBezTo>
                    <a:cubicBezTo>
                      <a:pt x="1" y="1"/>
                      <a:pt x="1" y="1"/>
                      <a:pt x="1" y="0"/>
                    </a:cubicBezTo>
                    <a:cubicBezTo>
                      <a:pt x="1" y="1"/>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113"/>
              <p:cNvSpPr>
                <a:spLocks noEditPoints="1"/>
              </p:cNvSpPr>
              <p:nvPr/>
            </p:nvSpPr>
            <p:spPr bwMode="auto">
              <a:xfrm>
                <a:off x="2935" y="835"/>
                <a:ext cx="314" cy="336"/>
              </a:xfrm>
              <a:custGeom>
                <a:avLst/>
                <a:gdLst>
                  <a:gd name="T0" fmla="*/ 120 w 133"/>
                  <a:gd name="T1" fmla="*/ 95 h 142"/>
                  <a:gd name="T2" fmla="*/ 102 w 133"/>
                  <a:gd name="T3" fmla="*/ 75 h 142"/>
                  <a:gd name="T4" fmla="*/ 82 w 133"/>
                  <a:gd name="T5" fmla="*/ 58 h 142"/>
                  <a:gd name="T6" fmla="*/ 80 w 133"/>
                  <a:gd name="T7" fmla="*/ 35 h 142"/>
                  <a:gd name="T8" fmla="*/ 65 w 133"/>
                  <a:gd name="T9" fmla="*/ 8 h 142"/>
                  <a:gd name="T10" fmla="*/ 24 w 133"/>
                  <a:gd name="T11" fmla="*/ 7 h 142"/>
                  <a:gd name="T12" fmla="*/ 5 w 133"/>
                  <a:gd name="T13" fmla="*/ 20 h 142"/>
                  <a:gd name="T14" fmla="*/ 10 w 133"/>
                  <a:gd name="T15" fmla="*/ 40 h 142"/>
                  <a:gd name="T16" fmla="*/ 34 w 133"/>
                  <a:gd name="T17" fmla="*/ 75 h 142"/>
                  <a:gd name="T18" fmla="*/ 39 w 133"/>
                  <a:gd name="T19" fmla="*/ 79 h 142"/>
                  <a:gd name="T20" fmla="*/ 58 w 133"/>
                  <a:gd name="T21" fmla="*/ 111 h 142"/>
                  <a:gd name="T22" fmla="*/ 63 w 133"/>
                  <a:gd name="T23" fmla="*/ 118 h 142"/>
                  <a:gd name="T24" fmla="*/ 91 w 133"/>
                  <a:gd name="T25" fmla="*/ 137 h 142"/>
                  <a:gd name="T26" fmla="*/ 93 w 133"/>
                  <a:gd name="T27" fmla="*/ 130 h 142"/>
                  <a:gd name="T28" fmla="*/ 82 w 133"/>
                  <a:gd name="T29" fmla="*/ 111 h 142"/>
                  <a:gd name="T30" fmla="*/ 74 w 133"/>
                  <a:gd name="T31" fmla="*/ 102 h 142"/>
                  <a:gd name="T32" fmla="*/ 66 w 133"/>
                  <a:gd name="T33" fmla="*/ 87 h 142"/>
                  <a:gd name="T34" fmla="*/ 62 w 133"/>
                  <a:gd name="T35" fmla="*/ 79 h 142"/>
                  <a:gd name="T36" fmla="*/ 85 w 133"/>
                  <a:gd name="T37" fmla="*/ 84 h 142"/>
                  <a:gd name="T38" fmla="*/ 104 w 133"/>
                  <a:gd name="T39" fmla="*/ 100 h 142"/>
                  <a:gd name="T40" fmla="*/ 112 w 133"/>
                  <a:gd name="T41" fmla="*/ 113 h 142"/>
                  <a:gd name="T42" fmla="*/ 131 w 133"/>
                  <a:gd name="T43" fmla="*/ 99 h 142"/>
                  <a:gd name="T44" fmla="*/ 10 w 133"/>
                  <a:gd name="T45" fmla="*/ 26 h 142"/>
                  <a:gd name="T46" fmla="*/ 23 w 133"/>
                  <a:gd name="T47" fmla="*/ 37 h 142"/>
                  <a:gd name="T48" fmla="*/ 86 w 133"/>
                  <a:gd name="T49" fmla="*/ 119 h 142"/>
                  <a:gd name="T50" fmla="*/ 79 w 133"/>
                  <a:gd name="T51" fmla="*/ 135 h 142"/>
                  <a:gd name="T52" fmla="*/ 76 w 133"/>
                  <a:gd name="T53" fmla="*/ 112 h 142"/>
                  <a:gd name="T54" fmla="*/ 71 w 133"/>
                  <a:gd name="T55" fmla="*/ 115 h 142"/>
                  <a:gd name="T56" fmla="*/ 67 w 133"/>
                  <a:gd name="T57" fmla="*/ 119 h 142"/>
                  <a:gd name="T58" fmla="*/ 117 w 133"/>
                  <a:gd name="T59" fmla="*/ 89 h 142"/>
                  <a:gd name="T60" fmla="*/ 103 w 133"/>
                  <a:gd name="T61" fmla="*/ 84 h 142"/>
                  <a:gd name="T62" fmla="*/ 100 w 133"/>
                  <a:gd name="T63" fmla="*/ 75 h 142"/>
                  <a:gd name="T64" fmla="*/ 79 w 133"/>
                  <a:gd name="T65" fmla="*/ 37 h 142"/>
                  <a:gd name="T66" fmla="*/ 37 w 133"/>
                  <a:gd name="T67" fmla="*/ 2 h 142"/>
                  <a:gd name="T68" fmla="*/ 31 w 133"/>
                  <a:gd name="T69" fmla="*/ 19 h 142"/>
                  <a:gd name="T70" fmla="*/ 36 w 133"/>
                  <a:gd name="T71" fmla="*/ 57 h 142"/>
                  <a:gd name="T72" fmla="*/ 42 w 133"/>
                  <a:gd name="T73" fmla="*/ 63 h 142"/>
                  <a:gd name="T74" fmla="*/ 44 w 133"/>
                  <a:gd name="T75" fmla="*/ 66 h 142"/>
                  <a:gd name="T76" fmla="*/ 46 w 133"/>
                  <a:gd name="T77" fmla="*/ 75 h 142"/>
                  <a:gd name="T78" fmla="*/ 50 w 133"/>
                  <a:gd name="T79" fmla="*/ 71 h 142"/>
                  <a:gd name="T80" fmla="*/ 53 w 133"/>
                  <a:gd name="T81" fmla="*/ 78 h 142"/>
                  <a:gd name="T82" fmla="*/ 57 w 133"/>
                  <a:gd name="T83" fmla="*/ 107 h 142"/>
                  <a:gd name="T84" fmla="*/ 60 w 133"/>
                  <a:gd name="T85" fmla="*/ 99 h 142"/>
                  <a:gd name="T86" fmla="*/ 59 w 133"/>
                  <a:gd name="T87" fmla="*/ 83 h 142"/>
                  <a:gd name="T88" fmla="*/ 62 w 133"/>
                  <a:gd name="T89" fmla="*/ 81 h 142"/>
                  <a:gd name="T90" fmla="*/ 67 w 133"/>
                  <a:gd name="T91" fmla="*/ 44 h 142"/>
                  <a:gd name="T92" fmla="*/ 45 w 133"/>
                  <a:gd name="T93" fmla="*/ 60 h 142"/>
                  <a:gd name="T94" fmla="*/ 41 w 133"/>
                  <a:gd name="T95" fmla="*/ 57 h 142"/>
                  <a:gd name="T96" fmla="*/ 39 w 133"/>
                  <a:gd name="T97" fmla="*/ 19 h 142"/>
                  <a:gd name="T98" fmla="*/ 56 w 133"/>
                  <a:gd name="T99" fmla="*/ 27 h 142"/>
                  <a:gd name="T100" fmla="*/ 63 w 133"/>
                  <a:gd name="T101" fmla="*/ 37 h 142"/>
                  <a:gd name="T102" fmla="*/ 80 w 133"/>
                  <a:gd name="T103" fmla="*/ 45 h 142"/>
                  <a:gd name="T104" fmla="*/ 80 w 133"/>
                  <a:gd name="T105" fmla="*/ 61 h 142"/>
                  <a:gd name="T106" fmla="*/ 77 w 133"/>
                  <a:gd name="T107" fmla="*/ 59 h 142"/>
                  <a:gd name="T108" fmla="*/ 81 w 133"/>
                  <a:gd name="T109" fmla="*/ 64 h 142"/>
                  <a:gd name="T110" fmla="*/ 86 w 133"/>
                  <a:gd name="T111" fmla="*/ 76 h 142"/>
                  <a:gd name="T112" fmla="*/ 97 w 133"/>
                  <a:gd name="T113" fmla="*/ 81 h 142"/>
                  <a:gd name="T114" fmla="*/ 104 w 133"/>
                  <a:gd name="T115" fmla="*/ 87 h 142"/>
                  <a:gd name="T116" fmla="*/ 106 w 133"/>
                  <a:gd name="T117" fmla="*/ 96 h 142"/>
                  <a:gd name="T118" fmla="*/ 107 w 133"/>
                  <a:gd name="T119" fmla="*/ 97 h 142"/>
                  <a:gd name="T120" fmla="*/ 113 w 133"/>
                  <a:gd name="T121" fmla="*/ 107 h 142"/>
                  <a:gd name="T122" fmla="*/ 111 w 133"/>
                  <a:gd name="T123" fmla="*/ 96 h 142"/>
                  <a:gd name="T124" fmla="*/ 120 w 133"/>
                  <a:gd name="T125" fmla="*/ 10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3" h="142">
                    <a:moveTo>
                      <a:pt x="120" y="91"/>
                    </a:moveTo>
                    <a:cubicBezTo>
                      <a:pt x="121" y="93"/>
                      <a:pt x="122" y="95"/>
                      <a:pt x="119" y="97"/>
                    </a:cubicBezTo>
                    <a:cubicBezTo>
                      <a:pt x="119" y="97"/>
                      <a:pt x="120" y="98"/>
                      <a:pt x="120" y="98"/>
                    </a:cubicBezTo>
                    <a:cubicBezTo>
                      <a:pt x="120" y="99"/>
                      <a:pt x="119" y="99"/>
                      <a:pt x="118" y="100"/>
                    </a:cubicBezTo>
                    <a:cubicBezTo>
                      <a:pt x="117" y="98"/>
                      <a:pt x="119" y="99"/>
                      <a:pt x="118" y="97"/>
                    </a:cubicBezTo>
                    <a:cubicBezTo>
                      <a:pt x="118" y="97"/>
                      <a:pt x="118" y="97"/>
                      <a:pt x="118" y="98"/>
                    </a:cubicBezTo>
                    <a:cubicBezTo>
                      <a:pt x="119" y="96"/>
                      <a:pt x="118" y="95"/>
                      <a:pt x="120" y="95"/>
                    </a:cubicBezTo>
                    <a:cubicBezTo>
                      <a:pt x="117" y="95"/>
                      <a:pt x="117" y="92"/>
                      <a:pt x="119" y="90"/>
                    </a:cubicBezTo>
                    <a:cubicBezTo>
                      <a:pt x="116" y="88"/>
                      <a:pt x="113" y="86"/>
                      <a:pt x="110" y="83"/>
                    </a:cubicBezTo>
                    <a:cubicBezTo>
                      <a:pt x="109" y="82"/>
                      <a:pt x="107" y="80"/>
                      <a:pt x="104" y="78"/>
                    </a:cubicBezTo>
                    <a:cubicBezTo>
                      <a:pt x="104" y="77"/>
                      <a:pt x="104" y="77"/>
                      <a:pt x="103" y="76"/>
                    </a:cubicBezTo>
                    <a:cubicBezTo>
                      <a:pt x="103" y="77"/>
                      <a:pt x="103" y="77"/>
                      <a:pt x="103" y="77"/>
                    </a:cubicBezTo>
                    <a:cubicBezTo>
                      <a:pt x="102" y="76"/>
                      <a:pt x="102" y="76"/>
                      <a:pt x="102" y="76"/>
                    </a:cubicBezTo>
                    <a:cubicBezTo>
                      <a:pt x="102" y="75"/>
                      <a:pt x="102" y="75"/>
                      <a:pt x="102" y="75"/>
                    </a:cubicBezTo>
                    <a:cubicBezTo>
                      <a:pt x="101" y="74"/>
                      <a:pt x="101" y="73"/>
                      <a:pt x="100" y="73"/>
                    </a:cubicBezTo>
                    <a:cubicBezTo>
                      <a:pt x="94" y="68"/>
                      <a:pt x="90" y="64"/>
                      <a:pt x="87" y="61"/>
                    </a:cubicBezTo>
                    <a:cubicBezTo>
                      <a:pt x="87" y="62"/>
                      <a:pt x="87" y="62"/>
                      <a:pt x="86" y="62"/>
                    </a:cubicBezTo>
                    <a:cubicBezTo>
                      <a:pt x="86" y="60"/>
                      <a:pt x="85" y="61"/>
                      <a:pt x="85" y="63"/>
                    </a:cubicBezTo>
                    <a:cubicBezTo>
                      <a:pt x="84" y="62"/>
                      <a:pt x="84" y="61"/>
                      <a:pt x="85" y="60"/>
                    </a:cubicBezTo>
                    <a:cubicBezTo>
                      <a:pt x="84" y="59"/>
                      <a:pt x="83" y="58"/>
                      <a:pt x="83" y="58"/>
                    </a:cubicBezTo>
                    <a:cubicBezTo>
                      <a:pt x="82" y="58"/>
                      <a:pt x="82" y="58"/>
                      <a:pt x="82" y="58"/>
                    </a:cubicBezTo>
                    <a:cubicBezTo>
                      <a:pt x="81" y="57"/>
                      <a:pt x="83" y="56"/>
                      <a:pt x="82" y="55"/>
                    </a:cubicBezTo>
                    <a:cubicBezTo>
                      <a:pt x="82" y="55"/>
                      <a:pt x="82" y="55"/>
                      <a:pt x="83" y="55"/>
                    </a:cubicBezTo>
                    <a:cubicBezTo>
                      <a:pt x="83" y="55"/>
                      <a:pt x="83" y="55"/>
                      <a:pt x="83" y="55"/>
                    </a:cubicBezTo>
                    <a:cubicBezTo>
                      <a:pt x="83" y="54"/>
                      <a:pt x="83" y="54"/>
                      <a:pt x="83" y="54"/>
                    </a:cubicBezTo>
                    <a:cubicBezTo>
                      <a:pt x="83" y="54"/>
                      <a:pt x="82" y="54"/>
                      <a:pt x="82" y="53"/>
                    </a:cubicBezTo>
                    <a:cubicBezTo>
                      <a:pt x="83" y="53"/>
                      <a:pt x="83" y="53"/>
                      <a:pt x="83" y="52"/>
                    </a:cubicBezTo>
                    <a:cubicBezTo>
                      <a:pt x="82" y="44"/>
                      <a:pt x="81" y="38"/>
                      <a:pt x="80" y="35"/>
                    </a:cubicBezTo>
                    <a:cubicBezTo>
                      <a:pt x="77" y="31"/>
                      <a:pt x="75" y="26"/>
                      <a:pt x="72" y="22"/>
                    </a:cubicBezTo>
                    <a:cubicBezTo>
                      <a:pt x="72" y="23"/>
                      <a:pt x="71" y="23"/>
                      <a:pt x="70" y="22"/>
                    </a:cubicBezTo>
                    <a:cubicBezTo>
                      <a:pt x="70" y="21"/>
                      <a:pt x="71" y="21"/>
                      <a:pt x="71" y="20"/>
                    </a:cubicBezTo>
                    <a:cubicBezTo>
                      <a:pt x="70" y="19"/>
                      <a:pt x="70" y="18"/>
                      <a:pt x="69" y="17"/>
                    </a:cubicBezTo>
                    <a:cubicBezTo>
                      <a:pt x="68" y="16"/>
                      <a:pt x="67" y="16"/>
                      <a:pt x="67" y="16"/>
                    </a:cubicBezTo>
                    <a:cubicBezTo>
                      <a:pt x="66" y="15"/>
                      <a:pt x="65" y="13"/>
                      <a:pt x="63" y="9"/>
                    </a:cubicBezTo>
                    <a:cubicBezTo>
                      <a:pt x="63" y="8"/>
                      <a:pt x="64" y="8"/>
                      <a:pt x="65" y="8"/>
                    </a:cubicBezTo>
                    <a:cubicBezTo>
                      <a:pt x="58" y="5"/>
                      <a:pt x="54" y="3"/>
                      <a:pt x="52" y="1"/>
                    </a:cubicBezTo>
                    <a:cubicBezTo>
                      <a:pt x="49" y="1"/>
                      <a:pt x="45" y="1"/>
                      <a:pt x="43" y="0"/>
                    </a:cubicBezTo>
                    <a:cubicBezTo>
                      <a:pt x="40" y="1"/>
                      <a:pt x="37" y="1"/>
                      <a:pt x="35" y="2"/>
                    </a:cubicBezTo>
                    <a:cubicBezTo>
                      <a:pt x="33" y="3"/>
                      <a:pt x="31" y="4"/>
                      <a:pt x="29" y="5"/>
                    </a:cubicBezTo>
                    <a:cubicBezTo>
                      <a:pt x="29" y="5"/>
                      <a:pt x="29" y="5"/>
                      <a:pt x="28" y="4"/>
                    </a:cubicBezTo>
                    <a:cubicBezTo>
                      <a:pt x="27" y="4"/>
                      <a:pt x="27" y="4"/>
                      <a:pt x="26" y="4"/>
                    </a:cubicBezTo>
                    <a:cubicBezTo>
                      <a:pt x="25" y="5"/>
                      <a:pt x="25" y="6"/>
                      <a:pt x="24" y="7"/>
                    </a:cubicBezTo>
                    <a:cubicBezTo>
                      <a:pt x="24" y="8"/>
                      <a:pt x="23" y="9"/>
                      <a:pt x="23" y="9"/>
                    </a:cubicBezTo>
                    <a:cubicBezTo>
                      <a:pt x="22" y="10"/>
                      <a:pt x="20" y="11"/>
                      <a:pt x="16" y="12"/>
                    </a:cubicBezTo>
                    <a:cubicBezTo>
                      <a:pt x="13" y="13"/>
                      <a:pt x="11" y="14"/>
                      <a:pt x="10" y="15"/>
                    </a:cubicBezTo>
                    <a:cubicBezTo>
                      <a:pt x="10" y="15"/>
                      <a:pt x="9" y="16"/>
                      <a:pt x="9" y="17"/>
                    </a:cubicBezTo>
                    <a:cubicBezTo>
                      <a:pt x="9" y="18"/>
                      <a:pt x="9" y="18"/>
                      <a:pt x="8" y="19"/>
                    </a:cubicBezTo>
                    <a:cubicBezTo>
                      <a:pt x="8" y="19"/>
                      <a:pt x="7" y="19"/>
                      <a:pt x="7" y="19"/>
                    </a:cubicBezTo>
                    <a:cubicBezTo>
                      <a:pt x="6" y="20"/>
                      <a:pt x="5" y="20"/>
                      <a:pt x="5" y="20"/>
                    </a:cubicBezTo>
                    <a:cubicBezTo>
                      <a:pt x="0" y="23"/>
                      <a:pt x="0" y="28"/>
                      <a:pt x="5" y="34"/>
                    </a:cubicBezTo>
                    <a:cubicBezTo>
                      <a:pt x="5" y="35"/>
                      <a:pt x="6" y="35"/>
                      <a:pt x="7" y="36"/>
                    </a:cubicBezTo>
                    <a:cubicBezTo>
                      <a:pt x="7" y="36"/>
                      <a:pt x="7" y="36"/>
                      <a:pt x="8" y="35"/>
                    </a:cubicBezTo>
                    <a:cubicBezTo>
                      <a:pt x="8" y="36"/>
                      <a:pt x="8" y="37"/>
                      <a:pt x="8" y="38"/>
                    </a:cubicBezTo>
                    <a:cubicBezTo>
                      <a:pt x="8" y="38"/>
                      <a:pt x="8" y="38"/>
                      <a:pt x="9" y="38"/>
                    </a:cubicBezTo>
                    <a:cubicBezTo>
                      <a:pt x="10" y="38"/>
                      <a:pt x="10" y="36"/>
                      <a:pt x="11" y="35"/>
                    </a:cubicBezTo>
                    <a:cubicBezTo>
                      <a:pt x="13" y="37"/>
                      <a:pt x="12" y="39"/>
                      <a:pt x="10" y="40"/>
                    </a:cubicBezTo>
                    <a:cubicBezTo>
                      <a:pt x="13" y="45"/>
                      <a:pt x="16" y="48"/>
                      <a:pt x="17" y="50"/>
                    </a:cubicBezTo>
                    <a:cubicBezTo>
                      <a:pt x="21" y="55"/>
                      <a:pt x="24" y="60"/>
                      <a:pt x="28" y="66"/>
                    </a:cubicBezTo>
                    <a:cubicBezTo>
                      <a:pt x="29" y="67"/>
                      <a:pt x="29" y="68"/>
                      <a:pt x="30" y="69"/>
                    </a:cubicBezTo>
                    <a:cubicBezTo>
                      <a:pt x="31" y="69"/>
                      <a:pt x="32" y="68"/>
                      <a:pt x="32" y="68"/>
                    </a:cubicBezTo>
                    <a:cubicBezTo>
                      <a:pt x="32" y="69"/>
                      <a:pt x="34" y="70"/>
                      <a:pt x="35" y="70"/>
                    </a:cubicBezTo>
                    <a:cubicBezTo>
                      <a:pt x="34" y="72"/>
                      <a:pt x="34" y="73"/>
                      <a:pt x="36" y="74"/>
                    </a:cubicBezTo>
                    <a:cubicBezTo>
                      <a:pt x="34" y="75"/>
                      <a:pt x="34" y="75"/>
                      <a:pt x="34" y="75"/>
                    </a:cubicBezTo>
                    <a:cubicBezTo>
                      <a:pt x="34" y="75"/>
                      <a:pt x="34" y="75"/>
                      <a:pt x="34" y="75"/>
                    </a:cubicBezTo>
                    <a:cubicBezTo>
                      <a:pt x="35" y="76"/>
                      <a:pt x="36" y="77"/>
                      <a:pt x="36" y="78"/>
                    </a:cubicBezTo>
                    <a:cubicBezTo>
                      <a:pt x="38" y="78"/>
                      <a:pt x="39" y="77"/>
                      <a:pt x="39" y="75"/>
                    </a:cubicBezTo>
                    <a:cubicBezTo>
                      <a:pt x="38" y="75"/>
                      <a:pt x="38" y="75"/>
                      <a:pt x="37" y="75"/>
                    </a:cubicBezTo>
                    <a:cubicBezTo>
                      <a:pt x="37" y="74"/>
                      <a:pt x="38" y="71"/>
                      <a:pt x="40" y="73"/>
                    </a:cubicBezTo>
                    <a:cubicBezTo>
                      <a:pt x="37" y="73"/>
                      <a:pt x="40" y="75"/>
                      <a:pt x="40" y="76"/>
                    </a:cubicBezTo>
                    <a:cubicBezTo>
                      <a:pt x="39" y="77"/>
                      <a:pt x="38" y="78"/>
                      <a:pt x="39" y="79"/>
                    </a:cubicBezTo>
                    <a:cubicBezTo>
                      <a:pt x="39" y="80"/>
                      <a:pt x="38" y="80"/>
                      <a:pt x="38" y="80"/>
                    </a:cubicBezTo>
                    <a:cubicBezTo>
                      <a:pt x="39" y="82"/>
                      <a:pt x="40" y="84"/>
                      <a:pt x="42" y="86"/>
                    </a:cubicBezTo>
                    <a:cubicBezTo>
                      <a:pt x="48" y="95"/>
                      <a:pt x="52" y="102"/>
                      <a:pt x="55" y="106"/>
                    </a:cubicBezTo>
                    <a:cubicBezTo>
                      <a:pt x="56" y="108"/>
                      <a:pt x="57" y="110"/>
                      <a:pt x="57" y="112"/>
                    </a:cubicBezTo>
                    <a:cubicBezTo>
                      <a:pt x="58" y="112"/>
                      <a:pt x="58" y="113"/>
                      <a:pt x="59" y="113"/>
                    </a:cubicBezTo>
                    <a:cubicBezTo>
                      <a:pt x="59" y="113"/>
                      <a:pt x="59" y="113"/>
                      <a:pt x="59" y="113"/>
                    </a:cubicBezTo>
                    <a:cubicBezTo>
                      <a:pt x="59" y="112"/>
                      <a:pt x="59" y="112"/>
                      <a:pt x="58" y="111"/>
                    </a:cubicBezTo>
                    <a:cubicBezTo>
                      <a:pt x="60" y="110"/>
                      <a:pt x="58" y="108"/>
                      <a:pt x="61" y="107"/>
                    </a:cubicBezTo>
                    <a:cubicBezTo>
                      <a:pt x="61" y="110"/>
                      <a:pt x="62" y="109"/>
                      <a:pt x="63" y="110"/>
                    </a:cubicBezTo>
                    <a:cubicBezTo>
                      <a:pt x="64" y="111"/>
                      <a:pt x="61" y="112"/>
                      <a:pt x="63" y="113"/>
                    </a:cubicBezTo>
                    <a:cubicBezTo>
                      <a:pt x="62" y="114"/>
                      <a:pt x="61" y="115"/>
                      <a:pt x="61" y="116"/>
                    </a:cubicBezTo>
                    <a:cubicBezTo>
                      <a:pt x="61" y="116"/>
                      <a:pt x="62" y="117"/>
                      <a:pt x="62" y="117"/>
                    </a:cubicBezTo>
                    <a:cubicBezTo>
                      <a:pt x="63" y="117"/>
                      <a:pt x="63" y="117"/>
                      <a:pt x="64" y="117"/>
                    </a:cubicBezTo>
                    <a:cubicBezTo>
                      <a:pt x="63" y="118"/>
                      <a:pt x="63" y="118"/>
                      <a:pt x="63" y="118"/>
                    </a:cubicBezTo>
                    <a:cubicBezTo>
                      <a:pt x="69" y="127"/>
                      <a:pt x="72" y="132"/>
                      <a:pt x="74" y="134"/>
                    </a:cubicBezTo>
                    <a:cubicBezTo>
                      <a:pt x="74" y="135"/>
                      <a:pt x="74" y="136"/>
                      <a:pt x="74" y="137"/>
                    </a:cubicBezTo>
                    <a:cubicBezTo>
                      <a:pt x="76" y="138"/>
                      <a:pt x="77" y="138"/>
                      <a:pt x="77" y="138"/>
                    </a:cubicBezTo>
                    <a:cubicBezTo>
                      <a:pt x="80" y="141"/>
                      <a:pt x="81" y="142"/>
                      <a:pt x="82" y="142"/>
                    </a:cubicBezTo>
                    <a:cubicBezTo>
                      <a:pt x="85" y="142"/>
                      <a:pt x="88" y="141"/>
                      <a:pt x="91" y="139"/>
                    </a:cubicBezTo>
                    <a:cubicBezTo>
                      <a:pt x="91" y="139"/>
                      <a:pt x="92" y="139"/>
                      <a:pt x="92" y="138"/>
                    </a:cubicBezTo>
                    <a:cubicBezTo>
                      <a:pt x="91" y="137"/>
                      <a:pt x="91" y="137"/>
                      <a:pt x="91" y="137"/>
                    </a:cubicBezTo>
                    <a:cubicBezTo>
                      <a:pt x="93" y="137"/>
                      <a:pt x="92" y="135"/>
                      <a:pt x="94" y="133"/>
                    </a:cubicBezTo>
                    <a:cubicBezTo>
                      <a:pt x="94" y="133"/>
                      <a:pt x="94" y="134"/>
                      <a:pt x="94" y="134"/>
                    </a:cubicBezTo>
                    <a:cubicBezTo>
                      <a:pt x="96" y="133"/>
                      <a:pt x="94" y="132"/>
                      <a:pt x="94" y="130"/>
                    </a:cubicBezTo>
                    <a:cubicBezTo>
                      <a:pt x="93" y="129"/>
                      <a:pt x="92" y="132"/>
                      <a:pt x="91" y="131"/>
                    </a:cubicBezTo>
                    <a:cubicBezTo>
                      <a:pt x="90" y="132"/>
                      <a:pt x="91" y="135"/>
                      <a:pt x="89" y="136"/>
                    </a:cubicBezTo>
                    <a:cubicBezTo>
                      <a:pt x="89" y="135"/>
                      <a:pt x="91" y="130"/>
                      <a:pt x="89" y="130"/>
                    </a:cubicBezTo>
                    <a:cubicBezTo>
                      <a:pt x="90" y="128"/>
                      <a:pt x="92" y="128"/>
                      <a:pt x="93" y="130"/>
                    </a:cubicBezTo>
                    <a:cubicBezTo>
                      <a:pt x="93" y="130"/>
                      <a:pt x="93" y="129"/>
                      <a:pt x="94" y="130"/>
                    </a:cubicBezTo>
                    <a:cubicBezTo>
                      <a:pt x="94" y="129"/>
                      <a:pt x="94" y="129"/>
                      <a:pt x="94" y="128"/>
                    </a:cubicBezTo>
                    <a:cubicBezTo>
                      <a:pt x="94" y="127"/>
                      <a:pt x="93" y="126"/>
                      <a:pt x="92" y="125"/>
                    </a:cubicBezTo>
                    <a:cubicBezTo>
                      <a:pt x="93" y="123"/>
                      <a:pt x="92" y="122"/>
                      <a:pt x="92" y="122"/>
                    </a:cubicBezTo>
                    <a:cubicBezTo>
                      <a:pt x="89" y="121"/>
                      <a:pt x="87" y="120"/>
                      <a:pt x="85" y="117"/>
                    </a:cubicBezTo>
                    <a:cubicBezTo>
                      <a:pt x="85" y="117"/>
                      <a:pt x="84" y="116"/>
                      <a:pt x="83" y="114"/>
                    </a:cubicBezTo>
                    <a:cubicBezTo>
                      <a:pt x="83" y="112"/>
                      <a:pt x="82" y="112"/>
                      <a:pt x="82" y="111"/>
                    </a:cubicBezTo>
                    <a:cubicBezTo>
                      <a:pt x="81" y="111"/>
                      <a:pt x="81" y="110"/>
                      <a:pt x="80" y="110"/>
                    </a:cubicBezTo>
                    <a:cubicBezTo>
                      <a:pt x="80" y="110"/>
                      <a:pt x="79" y="111"/>
                      <a:pt x="78" y="112"/>
                    </a:cubicBezTo>
                    <a:cubicBezTo>
                      <a:pt x="76" y="110"/>
                      <a:pt x="77" y="109"/>
                      <a:pt x="79" y="108"/>
                    </a:cubicBezTo>
                    <a:cubicBezTo>
                      <a:pt x="78" y="107"/>
                      <a:pt x="78" y="107"/>
                      <a:pt x="77" y="106"/>
                    </a:cubicBezTo>
                    <a:cubicBezTo>
                      <a:pt x="77" y="106"/>
                      <a:pt x="77" y="107"/>
                      <a:pt x="77" y="107"/>
                    </a:cubicBezTo>
                    <a:cubicBezTo>
                      <a:pt x="76" y="105"/>
                      <a:pt x="76" y="104"/>
                      <a:pt x="74" y="103"/>
                    </a:cubicBezTo>
                    <a:cubicBezTo>
                      <a:pt x="74" y="103"/>
                      <a:pt x="74" y="103"/>
                      <a:pt x="74" y="102"/>
                    </a:cubicBezTo>
                    <a:cubicBezTo>
                      <a:pt x="73" y="101"/>
                      <a:pt x="73" y="100"/>
                      <a:pt x="72" y="99"/>
                    </a:cubicBezTo>
                    <a:cubicBezTo>
                      <a:pt x="70" y="99"/>
                      <a:pt x="68" y="99"/>
                      <a:pt x="67" y="98"/>
                    </a:cubicBezTo>
                    <a:cubicBezTo>
                      <a:pt x="68" y="97"/>
                      <a:pt x="69" y="96"/>
                      <a:pt x="70" y="96"/>
                    </a:cubicBezTo>
                    <a:cubicBezTo>
                      <a:pt x="69" y="95"/>
                      <a:pt x="69" y="94"/>
                      <a:pt x="68" y="93"/>
                    </a:cubicBezTo>
                    <a:cubicBezTo>
                      <a:pt x="67" y="92"/>
                      <a:pt x="67" y="92"/>
                      <a:pt x="67" y="91"/>
                    </a:cubicBezTo>
                    <a:cubicBezTo>
                      <a:pt x="67" y="90"/>
                      <a:pt x="67" y="89"/>
                      <a:pt x="66" y="88"/>
                    </a:cubicBezTo>
                    <a:cubicBezTo>
                      <a:pt x="66" y="88"/>
                      <a:pt x="66" y="88"/>
                      <a:pt x="66" y="87"/>
                    </a:cubicBezTo>
                    <a:cubicBezTo>
                      <a:pt x="66" y="87"/>
                      <a:pt x="66" y="87"/>
                      <a:pt x="66" y="87"/>
                    </a:cubicBezTo>
                    <a:cubicBezTo>
                      <a:pt x="66" y="87"/>
                      <a:pt x="66" y="87"/>
                      <a:pt x="66" y="87"/>
                    </a:cubicBezTo>
                    <a:cubicBezTo>
                      <a:pt x="65" y="87"/>
                      <a:pt x="65" y="86"/>
                      <a:pt x="64" y="85"/>
                    </a:cubicBezTo>
                    <a:cubicBezTo>
                      <a:pt x="64" y="86"/>
                      <a:pt x="63" y="86"/>
                      <a:pt x="63" y="86"/>
                    </a:cubicBezTo>
                    <a:cubicBezTo>
                      <a:pt x="62" y="84"/>
                      <a:pt x="61" y="87"/>
                      <a:pt x="60" y="86"/>
                    </a:cubicBezTo>
                    <a:cubicBezTo>
                      <a:pt x="60" y="84"/>
                      <a:pt x="61" y="83"/>
                      <a:pt x="62" y="83"/>
                    </a:cubicBezTo>
                    <a:cubicBezTo>
                      <a:pt x="62" y="82"/>
                      <a:pt x="62" y="80"/>
                      <a:pt x="62" y="79"/>
                    </a:cubicBezTo>
                    <a:cubicBezTo>
                      <a:pt x="61" y="79"/>
                      <a:pt x="61" y="78"/>
                      <a:pt x="61" y="78"/>
                    </a:cubicBezTo>
                    <a:cubicBezTo>
                      <a:pt x="61" y="77"/>
                      <a:pt x="62" y="77"/>
                      <a:pt x="63" y="75"/>
                    </a:cubicBezTo>
                    <a:cubicBezTo>
                      <a:pt x="64" y="74"/>
                      <a:pt x="65" y="73"/>
                      <a:pt x="65" y="73"/>
                    </a:cubicBezTo>
                    <a:cubicBezTo>
                      <a:pt x="68" y="71"/>
                      <a:pt x="72" y="72"/>
                      <a:pt x="76" y="75"/>
                    </a:cubicBezTo>
                    <a:cubicBezTo>
                      <a:pt x="78" y="76"/>
                      <a:pt x="81" y="79"/>
                      <a:pt x="85" y="83"/>
                    </a:cubicBezTo>
                    <a:cubicBezTo>
                      <a:pt x="85" y="83"/>
                      <a:pt x="85" y="83"/>
                      <a:pt x="85" y="83"/>
                    </a:cubicBezTo>
                    <a:cubicBezTo>
                      <a:pt x="85" y="83"/>
                      <a:pt x="85" y="83"/>
                      <a:pt x="85" y="84"/>
                    </a:cubicBezTo>
                    <a:cubicBezTo>
                      <a:pt x="85" y="84"/>
                      <a:pt x="86" y="84"/>
                      <a:pt x="86" y="84"/>
                    </a:cubicBezTo>
                    <a:cubicBezTo>
                      <a:pt x="87" y="85"/>
                      <a:pt x="90" y="88"/>
                      <a:pt x="93" y="91"/>
                    </a:cubicBezTo>
                    <a:cubicBezTo>
                      <a:pt x="97" y="93"/>
                      <a:pt x="99" y="95"/>
                      <a:pt x="99" y="95"/>
                    </a:cubicBezTo>
                    <a:cubicBezTo>
                      <a:pt x="101" y="97"/>
                      <a:pt x="102" y="100"/>
                      <a:pt x="102" y="102"/>
                    </a:cubicBezTo>
                    <a:cubicBezTo>
                      <a:pt x="103" y="102"/>
                      <a:pt x="103" y="102"/>
                      <a:pt x="103" y="101"/>
                    </a:cubicBezTo>
                    <a:cubicBezTo>
                      <a:pt x="103" y="100"/>
                      <a:pt x="103" y="100"/>
                      <a:pt x="103" y="100"/>
                    </a:cubicBezTo>
                    <a:cubicBezTo>
                      <a:pt x="104" y="100"/>
                      <a:pt x="104" y="100"/>
                      <a:pt x="104" y="100"/>
                    </a:cubicBezTo>
                    <a:cubicBezTo>
                      <a:pt x="104" y="101"/>
                      <a:pt x="104" y="102"/>
                      <a:pt x="104" y="103"/>
                    </a:cubicBezTo>
                    <a:cubicBezTo>
                      <a:pt x="107" y="106"/>
                      <a:pt x="109" y="108"/>
                      <a:pt x="111" y="109"/>
                    </a:cubicBezTo>
                    <a:cubicBezTo>
                      <a:pt x="111" y="109"/>
                      <a:pt x="111" y="109"/>
                      <a:pt x="111" y="109"/>
                    </a:cubicBezTo>
                    <a:cubicBezTo>
                      <a:pt x="111" y="109"/>
                      <a:pt x="111" y="109"/>
                      <a:pt x="111" y="109"/>
                    </a:cubicBezTo>
                    <a:cubicBezTo>
                      <a:pt x="112" y="110"/>
                      <a:pt x="112" y="110"/>
                      <a:pt x="112" y="111"/>
                    </a:cubicBezTo>
                    <a:cubicBezTo>
                      <a:pt x="113" y="111"/>
                      <a:pt x="113" y="112"/>
                      <a:pt x="113" y="112"/>
                    </a:cubicBezTo>
                    <a:cubicBezTo>
                      <a:pt x="113" y="113"/>
                      <a:pt x="113" y="113"/>
                      <a:pt x="112" y="113"/>
                    </a:cubicBezTo>
                    <a:cubicBezTo>
                      <a:pt x="113" y="114"/>
                      <a:pt x="114" y="115"/>
                      <a:pt x="116" y="115"/>
                    </a:cubicBezTo>
                    <a:cubicBezTo>
                      <a:pt x="118" y="116"/>
                      <a:pt x="120" y="117"/>
                      <a:pt x="121" y="116"/>
                    </a:cubicBezTo>
                    <a:cubicBezTo>
                      <a:pt x="122" y="115"/>
                      <a:pt x="122" y="115"/>
                      <a:pt x="123" y="114"/>
                    </a:cubicBezTo>
                    <a:cubicBezTo>
                      <a:pt x="123" y="113"/>
                      <a:pt x="124" y="113"/>
                      <a:pt x="124" y="113"/>
                    </a:cubicBezTo>
                    <a:cubicBezTo>
                      <a:pt x="126" y="113"/>
                      <a:pt x="127" y="113"/>
                      <a:pt x="128" y="112"/>
                    </a:cubicBezTo>
                    <a:cubicBezTo>
                      <a:pt x="130" y="111"/>
                      <a:pt x="131" y="109"/>
                      <a:pt x="132" y="107"/>
                    </a:cubicBezTo>
                    <a:cubicBezTo>
                      <a:pt x="133" y="104"/>
                      <a:pt x="133" y="102"/>
                      <a:pt x="131" y="99"/>
                    </a:cubicBezTo>
                    <a:cubicBezTo>
                      <a:pt x="131" y="99"/>
                      <a:pt x="127" y="96"/>
                      <a:pt x="120" y="91"/>
                    </a:cubicBezTo>
                    <a:moveTo>
                      <a:pt x="118" y="96"/>
                    </a:moveTo>
                    <a:cubicBezTo>
                      <a:pt x="118" y="96"/>
                      <a:pt x="118" y="96"/>
                      <a:pt x="118" y="95"/>
                    </a:cubicBezTo>
                    <a:cubicBezTo>
                      <a:pt x="118" y="94"/>
                      <a:pt x="118" y="96"/>
                      <a:pt x="118" y="96"/>
                    </a:cubicBezTo>
                    <a:moveTo>
                      <a:pt x="10" y="26"/>
                    </a:moveTo>
                    <a:cubicBezTo>
                      <a:pt x="10" y="26"/>
                      <a:pt x="10" y="26"/>
                      <a:pt x="11" y="25"/>
                    </a:cubicBezTo>
                    <a:cubicBezTo>
                      <a:pt x="11" y="25"/>
                      <a:pt x="11" y="26"/>
                      <a:pt x="10" y="26"/>
                    </a:cubicBezTo>
                    <a:moveTo>
                      <a:pt x="18" y="32"/>
                    </a:moveTo>
                    <a:cubicBezTo>
                      <a:pt x="16" y="30"/>
                      <a:pt x="19" y="30"/>
                      <a:pt x="19" y="28"/>
                    </a:cubicBezTo>
                    <a:cubicBezTo>
                      <a:pt x="20" y="29"/>
                      <a:pt x="18" y="31"/>
                      <a:pt x="18" y="32"/>
                    </a:cubicBezTo>
                    <a:moveTo>
                      <a:pt x="22" y="55"/>
                    </a:moveTo>
                    <a:cubicBezTo>
                      <a:pt x="22" y="54"/>
                      <a:pt x="23" y="54"/>
                      <a:pt x="23" y="54"/>
                    </a:cubicBezTo>
                    <a:cubicBezTo>
                      <a:pt x="23" y="54"/>
                      <a:pt x="23" y="54"/>
                      <a:pt x="22" y="55"/>
                    </a:cubicBezTo>
                    <a:moveTo>
                      <a:pt x="23" y="37"/>
                    </a:moveTo>
                    <a:cubicBezTo>
                      <a:pt x="23" y="36"/>
                      <a:pt x="24" y="36"/>
                      <a:pt x="25" y="35"/>
                    </a:cubicBezTo>
                    <a:cubicBezTo>
                      <a:pt x="25" y="36"/>
                      <a:pt x="23" y="38"/>
                      <a:pt x="23" y="37"/>
                    </a:cubicBezTo>
                    <a:moveTo>
                      <a:pt x="88" y="127"/>
                    </a:moveTo>
                    <a:cubicBezTo>
                      <a:pt x="89" y="125"/>
                      <a:pt x="89" y="127"/>
                      <a:pt x="90" y="127"/>
                    </a:cubicBezTo>
                    <a:cubicBezTo>
                      <a:pt x="91" y="128"/>
                      <a:pt x="89" y="129"/>
                      <a:pt x="88" y="128"/>
                    </a:cubicBezTo>
                    <a:cubicBezTo>
                      <a:pt x="88" y="127"/>
                      <a:pt x="88" y="127"/>
                      <a:pt x="88" y="127"/>
                    </a:cubicBezTo>
                    <a:moveTo>
                      <a:pt x="86" y="119"/>
                    </a:moveTo>
                    <a:cubicBezTo>
                      <a:pt x="85" y="119"/>
                      <a:pt x="85" y="119"/>
                      <a:pt x="85" y="119"/>
                    </a:cubicBezTo>
                    <a:cubicBezTo>
                      <a:pt x="84" y="118"/>
                      <a:pt x="86" y="119"/>
                      <a:pt x="86" y="119"/>
                    </a:cubicBezTo>
                    <a:moveTo>
                      <a:pt x="83" y="128"/>
                    </a:moveTo>
                    <a:cubicBezTo>
                      <a:pt x="83" y="128"/>
                      <a:pt x="83" y="129"/>
                      <a:pt x="83" y="129"/>
                    </a:cubicBezTo>
                    <a:cubicBezTo>
                      <a:pt x="82" y="129"/>
                      <a:pt x="83" y="128"/>
                      <a:pt x="83" y="128"/>
                    </a:cubicBezTo>
                    <a:moveTo>
                      <a:pt x="81" y="135"/>
                    </a:moveTo>
                    <a:cubicBezTo>
                      <a:pt x="81" y="135"/>
                      <a:pt x="80" y="135"/>
                      <a:pt x="79" y="135"/>
                    </a:cubicBezTo>
                    <a:cubicBezTo>
                      <a:pt x="79" y="135"/>
                      <a:pt x="81" y="134"/>
                      <a:pt x="81" y="135"/>
                    </a:cubicBezTo>
                    <a:moveTo>
                      <a:pt x="76" y="135"/>
                    </a:moveTo>
                    <a:cubicBezTo>
                      <a:pt x="77" y="136"/>
                      <a:pt x="76" y="137"/>
                      <a:pt x="77" y="137"/>
                    </a:cubicBezTo>
                    <a:cubicBezTo>
                      <a:pt x="76" y="138"/>
                      <a:pt x="75" y="136"/>
                      <a:pt x="76" y="135"/>
                    </a:cubicBezTo>
                    <a:moveTo>
                      <a:pt x="77" y="113"/>
                    </a:moveTo>
                    <a:cubicBezTo>
                      <a:pt x="76" y="114"/>
                      <a:pt x="76" y="114"/>
                      <a:pt x="76" y="114"/>
                    </a:cubicBezTo>
                    <a:cubicBezTo>
                      <a:pt x="75" y="114"/>
                      <a:pt x="76" y="113"/>
                      <a:pt x="76" y="112"/>
                    </a:cubicBezTo>
                    <a:cubicBezTo>
                      <a:pt x="76" y="112"/>
                      <a:pt x="77" y="113"/>
                      <a:pt x="77" y="113"/>
                    </a:cubicBezTo>
                    <a:moveTo>
                      <a:pt x="73" y="102"/>
                    </a:moveTo>
                    <a:cubicBezTo>
                      <a:pt x="73" y="102"/>
                      <a:pt x="73" y="102"/>
                      <a:pt x="73" y="103"/>
                    </a:cubicBezTo>
                    <a:cubicBezTo>
                      <a:pt x="73" y="104"/>
                      <a:pt x="73" y="104"/>
                      <a:pt x="73" y="104"/>
                    </a:cubicBezTo>
                    <a:cubicBezTo>
                      <a:pt x="72" y="103"/>
                      <a:pt x="72" y="103"/>
                      <a:pt x="72" y="102"/>
                    </a:cubicBezTo>
                    <a:cubicBezTo>
                      <a:pt x="72" y="102"/>
                      <a:pt x="73" y="103"/>
                      <a:pt x="73" y="102"/>
                    </a:cubicBezTo>
                    <a:moveTo>
                      <a:pt x="71" y="115"/>
                    </a:moveTo>
                    <a:cubicBezTo>
                      <a:pt x="72" y="115"/>
                      <a:pt x="71" y="116"/>
                      <a:pt x="72" y="117"/>
                    </a:cubicBezTo>
                    <a:cubicBezTo>
                      <a:pt x="71" y="117"/>
                      <a:pt x="70" y="117"/>
                      <a:pt x="69" y="116"/>
                    </a:cubicBezTo>
                    <a:cubicBezTo>
                      <a:pt x="70" y="115"/>
                      <a:pt x="70" y="115"/>
                      <a:pt x="71" y="115"/>
                    </a:cubicBezTo>
                    <a:moveTo>
                      <a:pt x="67" y="119"/>
                    </a:moveTo>
                    <a:cubicBezTo>
                      <a:pt x="67" y="121"/>
                      <a:pt x="68" y="118"/>
                      <a:pt x="69" y="119"/>
                    </a:cubicBezTo>
                    <a:cubicBezTo>
                      <a:pt x="68" y="122"/>
                      <a:pt x="67" y="120"/>
                      <a:pt x="66" y="122"/>
                    </a:cubicBezTo>
                    <a:cubicBezTo>
                      <a:pt x="65" y="121"/>
                      <a:pt x="66" y="120"/>
                      <a:pt x="67" y="119"/>
                    </a:cubicBezTo>
                    <a:moveTo>
                      <a:pt x="66" y="93"/>
                    </a:moveTo>
                    <a:cubicBezTo>
                      <a:pt x="66" y="94"/>
                      <a:pt x="67" y="95"/>
                      <a:pt x="66" y="96"/>
                    </a:cubicBezTo>
                    <a:cubicBezTo>
                      <a:pt x="66" y="96"/>
                      <a:pt x="65" y="96"/>
                      <a:pt x="65" y="95"/>
                    </a:cubicBezTo>
                    <a:cubicBezTo>
                      <a:pt x="64" y="94"/>
                      <a:pt x="65" y="94"/>
                      <a:pt x="66" y="93"/>
                    </a:cubicBezTo>
                    <a:moveTo>
                      <a:pt x="117" y="89"/>
                    </a:moveTo>
                    <a:cubicBezTo>
                      <a:pt x="118" y="90"/>
                      <a:pt x="117" y="90"/>
                      <a:pt x="117" y="90"/>
                    </a:cubicBezTo>
                    <a:cubicBezTo>
                      <a:pt x="116" y="90"/>
                      <a:pt x="117" y="89"/>
                      <a:pt x="117" y="89"/>
                    </a:cubicBezTo>
                    <a:moveTo>
                      <a:pt x="111" y="89"/>
                    </a:moveTo>
                    <a:cubicBezTo>
                      <a:pt x="113" y="90"/>
                      <a:pt x="111" y="91"/>
                      <a:pt x="113" y="91"/>
                    </a:cubicBezTo>
                    <a:cubicBezTo>
                      <a:pt x="112" y="93"/>
                      <a:pt x="110" y="91"/>
                      <a:pt x="112" y="93"/>
                    </a:cubicBezTo>
                    <a:cubicBezTo>
                      <a:pt x="111" y="93"/>
                      <a:pt x="110" y="94"/>
                      <a:pt x="109" y="93"/>
                    </a:cubicBezTo>
                    <a:cubicBezTo>
                      <a:pt x="110" y="92"/>
                      <a:pt x="110" y="90"/>
                      <a:pt x="111" y="89"/>
                    </a:cubicBezTo>
                    <a:moveTo>
                      <a:pt x="103" y="83"/>
                    </a:moveTo>
                    <a:cubicBezTo>
                      <a:pt x="104" y="83"/>
                      <a:pt x="103" y="83"/>
                      <a:pt x="103" y="84"/>
                    </a:cubicBezTo>
                    <a:cubicBezTo>
                      <a:pt x="103" y="84"/>
                      <a:pt x="103" y="83"/>
                      <a:pt x="103" y="83"/>
                    </a:cubicBezTo>
                    <a:moveTo>
                      <a:pt x="102" y="83"/>
                    </a:moveTo>
                    <a:cubicBezTo>
                      <a:pt x="103" y="83"/>
                      <a:pt x="102" y="84"/>
                      <a:pt x="102" y="84"/>
                    </a:cubicBezTo>
                    <a:cubicBezTo>
                      <a:pt x="101" y="83"/>
                      <a:pt x="101" y="83"/>
                      <a:pt x="101" y="83"/>
                    </a:cubicBezTo>
                    <a:cubicBezTo>
                      <a:pt x="101" y="83"/>
                      <a:pt x="102" y="83"/>
                      <a:pt x="102" y="83"/>
                    </a:cubicBezTo>
                    <a:moveTo>
                      <a:pt x="101" y="75"/>
                    </a:moveTo>
                    <a:cubicBezTo>
                      <a:pt x="101" y="74"/>
                      <a:pt x="100" y="75"/>
                      <a:pt x="100" y="75"/>
                    </a:cubicBezTo>
                    <a:cubicBezTo>
                      <a:pt x="99" y="75"/>
                      <a:pt x="101" y="73"/>
                      <a:pt x="101" y="75"/>
                    </a:cubicBezTo>
                    <a:moveTo>
                      <a:pt x="88" y="72"/>
                    </a:moveTo>
                    <a:cubicBezTo>
                      <a:pt x="86" y="70"/>
                      <a:pt x="86" y="70"/>
                      <a:pt x="86" y="70"/>
                    </a:cubicBezTo>
                    <a:cubicBezTo>
                      <a:pt x="87" y="69"/>
                      <a:pt x="90" y="71"/>
                      <a:pt x="88" y="72"/>
                    </a:cubicBezTo>
                    <a:moveTo>
                      <a:pt x="79" y="37"/>
                    </a:moveTo>
                    <a:cubicBezTo>
                      <a:pt x="79" y="37"/>
                      <a:pt x="78" y="37"/>
                      <a:pt x="78" y="38"/>
                    </a:cubicBezTo>
                    <a:cubicBezTo>
                      <a:pt x="78" y="37"/>
                      <a:pt x="78" y="37"/>
                      <a:pt x="79" y="37"/>
                    </a:cubicBezTo>
                    <a:moveTo>
                      <a:pt x="54" y="6"/>
                    </a:moveTo>
                    <a:cubicBezTo>
                      <a:pt x="54" y="6"/>
                      <a:pt x="53" y="7"/>
                      <a:pt x="53" y="7"/>
                    </a:cubicBezTo>
                    <a:cubicBezTo>
                      <a:pt x="53" y="6"/>
                      <a:pt x="53" y="6"/>
                      <a:pt x="54" y="6"/>
                    </a:cubicBezTo>
                    <a:moveTo>
                      <a:pt x="42" y="16"/>
                    </a:moveTo>
                    <a:cubicBezTo>
                      <a:pt x="42" y="16"/>
                      <a:pt x="42" y="15"/>
                      <a:pt x="42" y="15"/>
                    </a:cubicBezTo>
                    <a:cubicBezTo>
                      <a:pt x="42" y="15"/>
                      <a:pt x="44" y="17"/>
                      <a:pt x="42" y="16"/>
                    </a:cubicBezTo>
                    <a:moveTo>
                      <a:pt x="37" y="2"/>
                    </a:moveTo>
                    <a:cubicBezTo>
                      <a:pt x="39" y="4"/>
                      <a:pt x="36" y="5"/>
                      <a:pt x="35" y="5"/>
                    </a:cubicBezTo>
                    <a:cubicBezTo>
                      <a:pt x="34" y="4"/>
                      <a:pt x="37" y="4"/>
                      <a:pt x="37" y="2"/>
                    </a:cubicBezTo>
                    <a:moveTo>
                      <a:pt x="38" y="19"/>
                    </a:moveTo>
                    <a:cubicBezTo>
                      <a:pt x="37" y="20"/>
                      <a:pt x="37" y="17"/>
                      <a:pt x="35" y="17"/>
                    </a:cubicBezTo>
                    <a:cubicBezTo>
                      <a:pt x="36" y="15"/>
                      <a:pt x="39" y="18"/>
                      <a:pt x="38" y="19"/>
                    </a:cubicBezTo>
                    <a:moveTo>
                      <a:pt x="30" y="16"/>
                    </a:moveTo>
                    <a:cubicBezTo>
                      <a:pt x="31" y="17"/>
                      <a:pt x="31" y="18"/>
                      <a:pt x="31" y="19"/>
                    </a:cubicBezTo>
                    <a:cubicBezTo>
                      <a:pt x="30" y="19"/>
                      <a:pt x="30" y="20"/>
                      <a:pt x="29" y="21"/>
                    </a:cubicBezTo>
                    <a:cubicBezTo>
                      <a:pt x="29" y="20"/>
                      <a:pt x="28" y="18"/>
                      <a:pt x="30" y="16"/>
                    </a:cubicBezTo>
                    <a:moveTo>
                      <a:pt x="31" y="65"/>
                    </a:moveTo>
                    <a:cubicBezTo>
                      <a:pt x="31" y="64"/>
                      <a:pt x="31" y="63"/>
                      <a:pt x="32" y="62"/>
                    </a:cubicBezTo>
                    <a:cubicBezTo>
                      <a:pt x="34" y="63"/>
                      <a:pt x="33" y="65"/>
                      <a:pt x="31" y="65"/>
                    </a:cubicBezTo>
                    <a:moveTo>
                      <a:pt x="35" y="58"/>
                    </a:moveTo>
                    <a:cubicBezTo>
                      <a:pt x="36" y="57"/>
                      <a:pt x="36" y="57"/>
                      <a:pt x="36" y="57"/>
                    </a:cubicBezTo>
                    <a:cubicBezTo>
                      <a:pt x="37" y="57"/>
                      <a:pt x="36" y="58"/>
                      <a:pt x="36" y="59"/>
                    </a:cubicBezTo>
                    <a:cubicBezTo>
                      <a:pt x="36" y="59"/>
                      <a:pt x="35" y="58"/>
                      <a:pt x="35" y="58"/>
                    </a:cubicBezTo>
                    <a:moveTo>
                      <a:pt x="41" y="83"/>
                    </a:moveTo>
                    <a:cubicBezTo>
                      <a:pt x="39" y="82"/>
                      <a:pt x="39" y="82"/>
                      <a:pt x="39" y="82"/>
                    </a:cubicBezTo>
                    <a:cubicBezTo>
                      <a:pt x="41" y="80"/>
                      <a:pt x="43" y="82"/>
                      <a:pt x="41" y="83"/>
                    </a:cubicBezTo>
                    <a:moveTo>
                      <a:pt x="38" y="66"/>
                    </a:moveTo>
                    <a:cubicBezTo>
                      <a:pt x="40" y="65"/>
                      <a:pt x="40" y="62"/>
                      <a:pt x="42" y="63"/>
                    </a:cubicBezTo>
                    <a:cubicBezTo>
                      <a:pt x="40" y="64"/>
                      <a:pt x="40" y="66"/>
                      <a:pt x="38" y="66"/>
                    </a:cubicBezTo>
                    <a:moveTo>
                      <a:pt x="43" y="86"/>
                    </a:moveTo>
                    <a:cubicBezTo>
                      <a:pt x="44" y="85"/>
                      <a:pt x="44" y="86"/>
                      <a:pt x="45" y="84"/>
                    </a:cubicBezTo>
                    <a:cubicBezTo>
                      <a:pt x="45" y="85"/>
                      <a:pt x="44" y="87"/>
                      <a:pt x="43" y="86"/>
                    </a:cubicBezTo>
                    <a:moveTo>
                      <a:pt x="44" y="66"/>
                    </a:moveTo>
                    <a:cubicBezTo>
                      <a:pt x="44" y="66"/>
                      <a:pt x="44" y="66"/>
                      <a:pt x="44" y="66"/>
                    </a:cubicBezTo>
                    <a:cubicBezTo>
                      <a:pt x="43" y="65"/>
                      <a:pt x="44" y="66"/>
                      <a:pt x="44" y="66"/>
                    </a:cubicBezTo>
                    <a:moveTo>
                      <a:pt x="45" y="82"/>
                    </a:moveTo>
                    <a:cubicBezTo>
                      <a:pt x="45" y="81"/>
                      <a:pt x="45" y="81"/>
                      <a:pt x="45" y="81"/>
                    </a:cubicBezTo>
                    <a:cubicBezTo>
                      <a:pt x="46" y="81"/>
                      <a:pt x="47" y="82"/>
                      <a:pt x="45" y="82"/>
                    </a:cubicBezTo>
                    <a:moveTo>
                      <a:pt x="46" y="75"/>
                    </a:moveTo>
                    <a:cubicBezTo>
                      <a:pt x="45" y="75"/>
                      <a:pt x="45" y="75"/>
                      <a:pt x="45" y="75"/>
                    </a:cubicBezTo>
                    <a:cubicBezTo>
                      <a:pt x="45" y="74"/>
                      <a:pt x="46" y="74"/>
                      <a:pt x="47" y="74"/>
                    </a:cubicBezTo>
                    <a:lnTo>
                      <a:pt x="46" y="75"/>
                    </a:lnTo>
                    <a:close/>
                    <a:moveTo>
                      <a:pt x="50" y="74"/>
                    </a:moveTo>
                    <a:cubicBezTo>
                      <a:pt x="49" y="73"/>
                      <a:pt x="50" y="73"/>
                      <a:pt x="50" y="72"/>
                    </a:cubicBezTo>
                    <a:cubicBezTo>
                      <a:pt x="51" y="73"/>
                      <a:pt x="50" y="73"/>
                      <a:pt x="50" y="74"/>
                    </a:cubicBezTo>
                    <a:moveTo>
                      <a:pt x="51" y="95"/>
                    </a:moveTo>
                    <a:cubicBezTo>
                      <a:pt x="50" y="94"/>
                      <a:pt x="51" y="93"/>
                      <a:pt x="51" y="94"/>
                    </a:cubicBezTo>
                    <a:cubicBezTo>
                      <a:pt x="52" y="94"/>
                      <a:pt x="51" y="94"/>
                      <a:pt x="51" y="95"/>
                    </a:cubicBezTo>
                    <a:moveTo>
                      <a:pt x="50" y="71"/>
                    </a:moveTo>
                    <a:cubicBezTo>
                      <a:pt x="51" y="70"/>
                      <a:pt x="53" y="71"/>
                      <a:pt x="53" y="72"/>
                    </a:cubicBezTo>
                    <a:cubicBezTo>
                      <a:pt x="52" y="72"/>
                      <a:pt x="51" y="72"/>
                      <a:pt x="50" y="71"/>
                    </a:cubicBezTo>
                    <a:moveTo>
                      <a:pt x="53" y="66"/>
                    </a:moveTo>
                    <a:cubicBezTo>
                      <a:pt x="54" y="66"/>
                      <a:pt x="54" y="67"/>
                      <a:pt x="53" y="67"/>
                    </a:cubicBezTo>
                    <a:cubicBezTo>
                      <a:pt x="53" y="66"/>
                      <a:pt x="53" y="66"/>
                      <a:pt x="53" y="66"/>
                    </a:cubicBezTo>
                    <a:moveTo>
                      <a:pt x="53" y="79"/>
                    </a:moveTo>
                    <a:cubicBezTo>
                      <a:pt x="53" y="78"/>
                      <a:pt x="53" y="78"/>
                      <a:pt x="53" y="78"/>
                    </a:cubicBezTo>
                    <a:cubicBezTo>
                      <a:pt x="53" y="78"/>
                      <a:pt x="55" y="79"/>
                      <a:pt x="53" y="79"/>
                    </a:cubicBezTo>
                    <a:moveTo>
                      <a:pt x="53" y="64"/>
                    </a:moveTo>
                    <a:cubicBezTo>
                      <a:pt x="53" y="64"/>
                      <a:pt x="53" y="63"/>
                      <a:pt x="52" y="63"/>
                    </a:cubicBezTo>
                    <a:cubicBezTo>
                      <a:pt x="53" y="62"/>
                      <a:pt x="53" y="62"/>
                      <a:pt x="53" y="62"/>
                    </a:cubicBezTo>
                    <a:cubicBezTo>
                      <a:pt x="54" y="63"/>
                      <a:pt x="53" y="63"/>
                      <a:pt x="54" y="64"/>
                    </a:cubicBezTo>
                    <a:lnTo>
                      <a:pt x="53" y="64"/>
                    </a:lnTo>
                    <a:close/>
                    <a:moveTo>
                      <a:pt x="57" y="107"/>
                    </a:moveTo>
                    <a:cubicBezTo>
                      <a:pt x="57" y="106"/>
                      <a:pt x="58" y="106"/>
                      <a:pt x="58" y="106"/>
                    </a:cubicBezTo>
                    <a:cubicBezTo>
                      <a:pt x="60" y="107"/>
                      <a:pt x="58" y="109"/>
                      <a:pt x="57" y="107"/>
                    </a:cubicBezTo>
                    <a:moveTo>
                      <a:pt x="59" y="102"/>
                    </a:moveTo>
                    <a:cubicBezTo>
                      <a:pt x="59" y="101"/>
                      <a:pt x="56" y="100"/>
                      <a:pt x="58" y="99"/>
                    </a:cubicBezTo>
                    <a:cubicBezTo>
                      <a:pt x="58" y="100"/>
                      <a:pt x="61" y="100"/>
                      <a:pt x="59" y="102"/>
                    </a:cubicBezTo>
                    <a:moveTo>
                      <a:pt x="59" y="100"/>
                    </a:moveTo>
                    <a:cubicBezTo>
                      <a:pt x="59" y="99"/>
                      <a:pt x="59" y="99"/>
                      <a:pt x="60" y="99"/>
                    </a:cubicBezTo>
                    <a:cubicBezTo>
                      <a:pt x="60" y="100"/>
                      <a:pt x="59" y="99"/>
                      <a:pt x="59" y="100"/>
                    </a:cubicBezTo>
                    <a:moveTo>
                      <a:pt x="61" y="88"/>
                    </a:moveTo>
                    <a:cubicBezTo>
                      <a:pt x="59" y="88"/>
                      <a:pt x="61" y="93"/>
                      <a:pt x="58" y="93"/>
                    </a:cubicBezTo>
                    <a:cubicBezTo>
                      <a:pt x="58" y="92"/>
                      <a:pt x="59" y="92"/>
                      <a:pt x="57" y="91"/>
                    </a:cubicBezTo>
                    <a:cubicBezTo>
                      <a:pt x="59" y="90"/>
                      <a:pt x="59" y="90"/>
                      <a:pt x="59" y="88"/>
                    </a:cubicBezTo>
                    <a:cubicBezTo>
                      <a:pt x="60" y="87"/>
                      <a:pt x="61" y="87"/>
                      <a:pt x="61" y="88"/>
                    </a:cubicBezTo>
                    <a:moveTo>
                      <a:pt x="59" y="83"/>
                    </a:moveTo>
                    <a:cubicBezTo>
                      <a:pt x="59" y="83"/>
                      <a:pt x="59" y="82"/>
                      <a:pt x="59" y="82"/>
                    </a:cubicBezTo>
                    <a:cubicBezTo>
                      <a:pt x="59" y="82"/>
                      <a:pt x="61" y="84"/>
                      <a:pt x="59" y="83"/>
                    </a:cubicBezTo>
                    <a:moveTo>
                      <a:pt x="58" y="71"/>
                    </a:moveTo>
                    <a:cubicBezTo>
                      <a:pt x="56" y="70"/>
                      <a:pt x="59" y="68"/>
                      <a:pt x="55" y="67"/>
                    </a:cubicBezTo>
                    <a:cubicBezTo>
                      <a:pt x="57" y="65"/>
                      <a:pt x="58" y="71"/>
                      <a:pt x="59" y="67"/>
                    </a:cubicBezTo>
                    <a:cubicBezTo>
                      <a:pt x="61" y="69"/>
                      <a:pt x="59" y="69"/>
                      <a:pt x="58" y="71"/>
                    </a:cubicBezTo>
                    <a:moveTo>
                      <a:pt x="62" y="81"/>
                    </a:moveTo>
                    <a:cubicBezTo>
                      <a:pt x="61" y="82"/>
                      <a:pt x="61" y="82"/>
                      <a:pt x="61" y="82"/>
                    </a:cubicBezTo>
                    <a:cubicBezTo>
                      <a:pt x="61" y="82"/>
                      <a:pt x="61" y="82"/>
                      <a:pt x="61" y="82"/>
                    </a:cubicBezTo>
                    <a:cubicBezTo>
                      <a:pt x="60" y="82"/>
                      <a:pt x="61" y="80"/>
                      <a:pt x="62" y="81"/>
                    </a:cubicBezTo>
                    <a:moveTo>
                      <a:pt x="66" y="54"/>
                    </a:moveTo>
                    <a:cubicBezTo>
                      <a:pt x="67" y="53"/>
                      <a:pt x="69" y="54"/>
                      <a:pt x="69" y="55"/>
                    </a:cubicBezTo>
                    <a:cubicBezTo>
                      <a:pt x="68" y="56"/>
                      <a:pt x="67" y="55"/>
                      <a:pt x="66" y="54"/>
                    </a:cubicBezTo>
                    <a:moveTo>
                      <a:pt x="67" y="44"/>
                    </a:moveTo>
                    <a:cubicBezTo>
                      <a:pt x="68" y="45"/>
                      <a:pt x="67" y="45"/>
                      <a:pt x="67" y="45"/>
                    </a:cubicBezTo>
                    <a:cubicBezTo>
                      <a:pt x="67" y="45"/>
                      <a:pt x="67" y="45"/>
                      <a:pt x="67" y="44"/>
                    </a:cubicBezTo>
                    <a:moveTo>
                      <a:pt x="66" y="42"/>
                    </a:moveTo>
                    <a:cubicBezTo>
                      <a:pt x="65" y="47"/>
                      <a:pt x="65" y="50"/>
                      <a:pt x="64" y="51"/>
                    </a:cubicBezTo>
                    <a:cubicBezTo>
                      <a:pt x="63" y="54"/>
                      <a:pt x="61" y="57"/>
                      <a:pt x="59" y="58"/>
                    </a:cubicBezTo>
                    <a:cubicBezTo>
                      <a:pt x="57" y="60"/>
                      <a:pt x="54" y="61"/>
                      <a:pt x="50" y="62"/>
                    </a:cubicBezTo>
                    <a:cubicBezTo>
                      <a:pt x="48" y="61"/>
                      <a:pt x="46" y="60"/>
                      <a:pt x="45" y="60"/>
                    </a:cubicBezTo>
                    <a:cubicBezTo>
                      <a:pt x="44" y="59"/>
                      <a:pt x="44" y="59"/>
                      <a:pt x="43" y="58"/>
                    </a:cubicBezTo>
                    <a:cubicBezTo>
                      <a:pt x="41" y="60"/>
                      <a:pt x="39" y="62"/>
                      <a:pt x="38" y="65"/>
                    </a:cubicBezTo>
                    <a:cubicBezTo>
                      <a:pt x="36" y="64"/>
                      <a:pt x="36" y="64"/>
                      <a:pt x="36" y="64"/>
                    </a:cubicBezTo>
                    <a:cubicBezTo>
                      <a:pt x="37" y="62"/>
                      <a:pt x="38" y="62"/>
                      <a:pt x="39" y="62"/>
                    </a:cubicBezTo>
                    <a:cubicBezTo>
                      <a:pt x="38" y="61"/>
                      <a:pt x="40" y="59"/>
                      <a:pt x="42" y="57"/>
                    </a:cubicBezTo>
                    <a:cubicBezTo>
                      <a:pt x="42" y="57"/>
                      <a:pt x="41" y="57"/>
                      <a:pt x="41" y="57"/>
                    </a:cubicBezTo>
                    <a:cubicBezTo>
                      <a:pt x="41" y="57"/>
                      <a:pt x="41" y="57"/>
                      <a:pt x="41" y="57"/>
                    </a:cubicBezTo>
                    <a:cubicBezTo>
                      <a:pt x="40" y="57"/>
                      <a:pt x="40" y="57"/>
                      <a:pt x="39" y="57"/>
                    </a:cubicBezTo>
                    <a:cubicBezTo>
                      <a:pt x="39" y="56"/>
                      <a:pt x="39" y="56"/>
                      <a:pt x="40" y="55"/>
                    </a:cubicBezTo>
                    <a:cubicBezTo>
                      <a:pt x="38" y="53"/>
                      <a:pt x="36" y="51"/>
                      <a:pt x="35" y="49"/>
                    </a:cubicBezTo>
                    <a:cubicBezTo>
                      <a:pt x="31" y="44"/>
                      <a:pt x="29" y="39"/>
                      <a:pt x="28" y="37"/>
                    </a:cubicBezTo>
                    <a:cubicBezTo>
                      <a:pt x="27" y="33"/>
                      <a:pt x="27" y="30"/>
                      <a:pt x="28" y="28"/>
                    </a:cubicBezTo>
                    <a:cubicBezTo>
                      <a:pt x="30" y="24"/>
                      <a:pt x="33" y="22"/>
                      <a:pt x="35" y="20"/>
                    </a:cubicBezTo>
                    <a:cubicBezTo>
                      <a:pt x="37" y="19"/>
                      <a:pt x="38" y="19"/>
                      <a:pt x="39" y="19"/>
                    </a:cubicBezTo>
                    <a:cubicBezTo>
                      <a:pt x="39" y="20"/>
                      <a:pt x="40" y="20"/>
                      <a:pt x="40" y="20"/>
                    </a:cubicBezTo>
                    <a:cubicBezTo>
                      <a:pt x="41" y="19"/>
                      <a:pt x="41" y="19"/>
                      <a:pt x="41" y="19"/>
                    </a:cubicBezTo>
                    <a:cubicBezTo>
                      <a:pt x="41" y="19"/>
                      <a:pt x="41" y="18"/>
                      <a:pt x="41" y="18"/>
                    </a:cubicBezTo>
                    <a:cubicBezTo>
                      <a:pt x="43" y="17"/>
                      <a:pt x="45" y="17"/>
                      <a:pt x="48" y="19"/>
                    </a:cubicBezTo>
                    <a:cubicBezTo>
                      <a:pt x="50" y="21"/>
                      <a:pt x="52" y="22"/>
                      <a:pt x="54" y="23"/>
                    </a:cubicBezTo>
                    <a:cubicBezTo>
                      <a:pt x="55" y="24"/>
                      <a:pt x="56" y="25"/>
                      <a:pt x="55" y="27"/>
                    </a:cubicBezTo>
                    <a:cubicBezTo>
                      <a:pt x="55" y="27"/>
                      <a:pt x="55" y="27"/>
                      <a:pt x="56" y="27"/>
                    </a:cubicBezTo>
                    <a:cubicBezTo>
                      <a:pt x="56" y="27"/>
                      <a:pt x="57" y="27"/>
                      <a:pt x="57" y="27"/>
                    </a:cubicBezTo>
                    <a:cubicBezTo>
                      <a:pt x="57" y="27"/>
                      <a:pt x="57" y="28"/>
                      <a:pt x="57" y="28"/>
                    </a:cubicBezTo>
                    <a:cubicBezTo>
                      <a:pt x="57" y="28"/>
                      <a:pt x="57" y="28"/>
                      <a:pt x="58" y="29"/>
                    </a:cubicBezTo>
                    <a:cubicBezTo>
                      <a:pt x="59" y="31"/>
                      <a:pt x="60" y="33"/>
                      <a:pt x="60" y="35"/>
                    </a:cubicBezTo>
                    <a:cubicBezTo>
                      <a:pt x="61" y="34"/>
                      <a:pt x="61" y="33"/>
                      <a:pt x="62" y="33"/>
                    </a:cubicBezTo>
                    <a:cubicBezTo>
                      <a:pt x="63" y="34"/>
                      <a:pt x="63" y="36"/>
                      <a:pt x="63" y="37"/>
                    </a:cubicBezTo>
                    <a:cubicBezTo>
                      <a:pt x="63" y="37"/>
                      <a:pt x="63" y="37"/>
                      <a:pt x="63" y="37"/>
                    </a:cubicBezTo>
                    <a:cubicBezTo>
                      <a:pt x="64" y="38"/>
                      <a:pt x="65" y="39"/>
                      <a:pt x="67" y="39"/>
                    </a:cubicBezTo>
                    <a:cubicBezTo>
                      <a:pt x="67" y="39"/>
                      <a:pt x="67" y="39"/>
                      <a:pt x="67" y="38"/>
                    </a:cubicBezTo>
                    <a:cubicBezTo>
                      <a:pt x="66" y="37"/>
                      <a:pt x="65" y="39"/>
                      <a:pt x="65" y="37"/>
                    </a:cubicBezTo>
                    <a:cubicBezTo>
                      <a:pt x="68" y="36"/>
                      <a:pt x="70" y="31"/>
                      <a:pt x="73" y="30"/>
                    </a:cubicBezTo>
                    <a:cubicBezTo>
                      <a:pt x="72" y="33"/>
                      <a:pt x="69" y="36"/>
                      <a:pt x="70" y="39"/>
                    </a:cubicBezTo>
                    <a:cubicBezTo>
                      <a:pt x="69" y="40"/>
                      <a:pt x="68" y="40"/>
                      <a:pt x="66" y="42"/>
                    </a:cubicBezTo>
                    <a:moveTo>
                      <a:pt x="80" y="45"/>
                    </a:moveTo>
                    <a:cubicBezTo>
                      <a:pt x="81" y="46"/>
                      <a:pt x="80" y="49"/>
                      <a:pt x="82" y="49"/>
                    </a:cubicBezTo>
                    <a:cubicBezTo>
                      <a:pt x="82" y="51"/>
                      <a:pt x="77" y="51"/>
                      <a:pt x="75" y="56"/>
                    </a:cubicBezTo>
                    <a:cubicBezTo>
                      <a:pt x="73" y="54"/>
                      <a:pt x="73" y="54"/>
                      <a:pt x="73" y="54"/>
                    </a:cubicBezTo>
                    <a:cubicBezTo>
                      <a:pt x="76" y="51"/>
                      <a:pt x="77" y="47"/>
                      <a:pt x="80" y="45"/>
                    </a:cubicBezTo>
                    <a:moveTo>
                      <a:pt x="80" y="61"/>
                    </a:moveTo>
                    <a:cubicBezTo>
                      <a:pt x="79" y="61"/>
                      <a:pt x="80" y="60"/>
                      <a:pt x="81" y="60"/>
                    </a:cubicBezTo>
                    <a:cubicBezTo>
                      <a:pt x="81" y="61"/>
                      <a:pt x="80" y="61"/>
                      <a:pt x="80" y="61"/>
                    </a:cubicBezTo>
                    <a:moveTo>
                      <a:pt x="79" y="58"/>
                    </a:moveTo>
                    <a:cubicBezTo>
                      <a:pt x="78" y="58"/>
                      <a:pt x="78" y="58"/>
                      <a:pt x="78" y="60"/>
                    </a:cubicBezTo>
                    <a:cubicBezTo>
                      <a:pt x="77" y="61"/>
                      <a:pt x="78" y="56"/>
                      <a:pt x="79" y="58"/>
                    </a:cubicBezTo>
                    <a:moveTo>
                      <a:pt x="79" y="56"/>
                    </a:moveTo>
                    <a:cubicBezTo>
                      <a:pt x="79" y="56"/>
                      <a:pt x="79" y="56"/>
                      <a:pt x="78" y="56"/>
                    </a:cubicBezTo>
                    <a:cubicBezTo>
                      <a:pt x="77" y="55"/>
                      <a:pt x="79" y="56"/>
                      <a:pt x="79" y="56"/>
                    </a:cubicBezTo>
                    <a:moveTo>
                      <a:pt x="77" y="59"/>
                    </a:moveTo>
                    <a:cubicBezTo>
                      <a:pt x="76" y="58"/>
                      <a:pt x="76" y="57"/>
                      <a:pt x="76" y="57"/>
                    </a:cubicBezTo>
                    <a:cubicBezTo>
                      <a:pt x="77" y="57"/>
                      <a:pt x="77" y="57"/>
                      <a:pt x="77" y="59"/>
                    </a:cubicBezTo>
                    <a:moveTo>
                      <a:pt x="83" y="73"/>
                    </a:moveTo>
                    <a:cubicBezTo>
                      <a:pt x="82" y="74"/>
                      <a:pt x="82" y="71"/>
                      <a:pt x="83" y="71"/>
                    </a:cubicBezTo>
                    <a:cubicBezTo>
                      <a:pt x="81" y="70"/>
                      <a:pt x="80" y="72"/>
                      <a:pt x="79" y="73"/>
                    </a:cubicBezTo>
                    <a:cubicBezTo>
                      <a:pt x="77" y="72"/>
                      <a:pt x="74" y="73"/>
                      <a:pt x="73" y="71"/>
                    </a:cubicBezTo>
                    <a:cubicBezTo>
                      <a:pt x="75" y="67"/>
                      <a:pt x="78" y="64"/>
                      <a:pt x="81" y="64"/>
                    </a:cubicBezTo>
                    <a:cubicBezTo>
                      <a:pt x="82" y="64"/>
                      <a:pt x="81" y="65"/>
                      <a:pt x="82" y="66"/>
                    </a:cubicBezTo>
                    <a:cubicBezTo>
                      <a:pt x="83" y="67"/>
                      <a:pt x="85" y="65"/>
                      <a:pt x="87" y="67"/>
                    </a:cubicBezTo>
                    <a:cubicBezTo>
                      <a:pt x="86" y="70"/>
                      <a:pt x="82" y="70"/>
                      <a:pt x="83" y="73"/>
                    </a:cubicBezTo>
                    <a:moveTo>
                      <a:pt x="92" y="75"/>
                    </a:moveTo>
                    <a:cubicBezTo>
                      <a:pt x="90" y="75"/>
                      <a:pt x="93" y="74"/>
                      <a:pt x="91" y="73"/>
                    </a:cubicBezTo>
                    <a:cubicBezTo>
                      <a:pt x="90" y="73"/>
                      <a:pt x="90" y="75"/>
                      <a:pt x="89" y="76"/>
                    </a:cubicBezTo>
                    <a:cubicBezTo>
                      <a:pt x="88" y="75"/>
                      <a:pt x="87" y="77"/>
                      <a:pt x="86" y="76"/>
                    </a:cubicBezTo>
                    <a:cubicBezTo>
                      <a:pt x="86" y="74"/>
                      <a:pt x="89" y="74"/>
                      <a:pt x="91" y="71"/>
                    </a:cubicBezTo>
                    <a:cubicBezTo>
                      <a:pt x="92" y="72"/>
                      <a:pt x="93" y="73"/>
                      <a:pt x="93" y="74"/>
                    </a:cubicBezTo>
                    <a:cubicBezTo>
                      <a:pt x="92" y="74"/>
                      <a:pt x="93" y="74"/>
                      <a:pt x="92" y="75"/>
                    </a:cubicBezTo>
                    <a:moveTo>
                      <a:pt x="101" y="89"/>
                    </a:moveTo>
                    <a:cubicBezTo>
                      <a:pt x="101" y="88"/>
                      <a:pt x="101" y="88"/>
                      <a:pt x="102" y="87"/>
                    </a:cubicBezTo>
                    <a:cubicBezTo>
                      <a:pt x="100" y="87"/>
                      <a:pt x="100" y="86"/>
                      <a:pt x="101" y="85"/>
                    </a:cubicBezTo>
                    <a:cubicBezTo>
                      <a:pt x="97" y="81"/>
                      <a:pt x="97" y="81"/>
                      <a:pt x="97" y="81"/>
                    </a:cubicBezTo>
                    <a:cubicBezTo>
                      <a:pt x="98" y="81"/>
                      <a:pt x="99" y="80"/>
                      <a:pt x="101" y="81"/>
                    </a:cubicBezTo>
                    <a:cubicBezTo>
                      <a:pt x="100" y="82"/>
                      <a:pt x="101" y="83"/>
                      <a:pt x="101" y="85"/>
                    </a:cubicBezTo>
                    <a:cubicBezTo>
                      <a:pt x="102" y="85"/>
                      <a:pt x="103" y="84"/>
                      <a:pt x="104" y="85"/>
                    </a:cubicBezTo>
                    <a:cubicBezTo>
                      <a:pt x="102" y="87"/>
                      <a:pt x="104" y="88"/>
                      <a:pt x="101" y="89"/>
                    </a:cubicBezTo>
                    <a:moveTo>
                      <a:pt x="104" y="87"/>
                    </a:moveTo>
                    <a:cubicBezTo>
                      <a:pt x="104" y="86"/>
                      <a:pt x="105" y="86"/>
                      <a:pt x="105" y="86"/>
                    </a:cubicBezTo>
                    <a:cubicBezTo>
                      <a:pt x="105" y="86"/>
                      <a:pt x="105" y="87"/>
                      <a:pt x="104" y="87"/>
                    </a:cubicBezTo>
                    <a:moveTo>
                      <a:pt x="104" y="101"/>
                    </a:moveTo>
                    <a:cubicBezTo>
                      <a:pt x="104" y="99"/>
                      <a:pt x="104" y="99"/>
                      <a:pt x="104" y="99"/>
                    </a:cubicBezTo>
                    <a:cubicBezTo>
                      <a:pt x="105" y="98"/>
                      <a:pt x="105" y="98"/>
                      <a:pt x="105" y="98"/>
                    </a:cubicBezTo>
                    <a:cubicBezTo>
                      <a:pt x="106" y="100"/>
                      <a:pt x="106" y="100"/>
                      <a:pt x="106" y="100"/>
                    </a:cubicBezTo>
                    <a:lnTo>
                      <a:pt x="104" y="101"/>
                    </a:lnTo>
                    <a:close/>
                    <a:moveTo>
                      <a:pt x="107" y="97"/>
                    </a:moveTo>
                    <a:cubicBezTo>
                      <a:pt x="106" y="96"/>
                      <a:pt x="106" y="96"/>
                      <a:pt x="106" y="96"/>
                    </a:cubicBezTo>
                    <a:cubicBezTo>
                      <a:pt x="106" y="96"/>
                      <a:pt x="105" y="97"/>
                      <a:pt x="105" y="96"/>
                    </a:cubicBezTo>
                    <a:cubicBezTo>
                      <a:pt x="104" y="94"/>
                      <a:pt x="108" y="95"/>
                      <a:pt x="106" y="93"/>
                    </a:cubicBezTo>
                    <a:cubicBezTo>
                      <a:pt x="107" y="93"/>
                      <a:pt x="107" y="93"/>
                      <a:pt x="107" y="94"/>
                    </a:cubicBezTo>
                    <a:cubicBezTo>
                      <a:pt x="108" y="94"/>
                      <a:pt x="108" y="95"/>
                      <a:pt x="109" y="95"/>
                    </a:cubicBezTo>
                    <a:cubicBezTo>
                      <a:pt x="109" y="95"/>
                      <a:pt x="108" y="96"/>
                      <a:pt x="108" y="96"/>
                    </a:cubicBezTo>
                    <a:cubicBezTo>
                      <a:pt x="108" y="96"/>
                      <a:pt x="108" y="96"/>
                      <a:pt x="108" y="96"/>
                    </a:cubicBezTo>
                    <a:lnTo>
                      <a:pt x="107" y="97"/>
                    </a:lnTo>
                    <a:close/>
                    <a:moveTo>
                      <a:pt x="109" y="104"/>
                    </a:moveTo>
                    <a:cubicBezTo>
                      <a:pt x="108" y="103"/>
                      <a:pt x="110" y="101"/>
                      <a:pt x="109" y="100"/>
                    </a:cubicBezTo>
                    <a:cubicBezTo>
                      <a:pt x="110" y="100"/>
                      <a:pt x="109" y="102"/>
                      <a:pt x="110" y="102"/>
                    </a:cubicBezTo>
                    <a:lnTo>
                      <a:pt x="109" y="104"/>
                    </a:lnTo>
                    <a:close/>
                    <a:moveTo>
                      <a:pt x="112" y="110"/>
                    </a:moveTo>
                    <a:cubicBezTo>
                      <a:pt x="112" y="109"/>
                      <a:pt x="112" y="109"/>
                      <a:pt x="111" y="109"/>
                    </a:cubicBezTo>
                    <a:cubicBezTo>
                      <a:pt x="112" y="108"/>
                      <a:pt x="112" y="108"/>
                      <a:pt x="113" y="107"/>
                    </a:cubicBezTo>
                    <a:cubicBezTo>
                      <a:pt x="113" y="108"/>
                      <a:pt x="112" y="109"/>
                      <a:pt x="112" y="110"/>
                    </a:cubicBezTo>
                    <a:moveTo>
                      <a:pt x="118" y="97"/>
                    </a:moveTo>
                    <a:cubicBezTo>
                      <a:pt x="115" y="97"/>
                      <a:pt x="116" y="101"/>
                      <a:pt x="115" y="103"/>
                    </a:cubicBezTo>
                    <a:cubicBezTo>
                      <a:pt x="114" y="102"/>
                      <a:pt x="114" y="102"/>
                      <a:pt x="114" y="102"/>
                    </a:cubicBezTo>
                    <a:cubicBezTo>
                      <a:pt x="113" y="103"/>
                      <a:pt x="114" y="106"/>
                      <a:pt x="112" y="106"/>
                    </a:cubicBezTo>
                    <a:cubicBezTo>
                      <a:pt x="112" y="105"/>
                      <a:pt x="113" y="103"/>
                      <a:pt x="110" y="102"/>
                    </a:cubicBezTo>
                    <a:cubicBezTo>
                      <a:pt x="113" y="99"/>
                      <a:pt x="112" y="98"/>
                      <a:pt x="111" y="96"/>
                    </a:cubicBezTo>
                    <a:cubicBezTo>
                      <a:pt x="112" y="94"/>
                      <a:pt x="113" y="96"/>
                      <a:pt x="113" y="93"/>
                    </a:cubicBezTo>
                    <a:cubicBezTo>
                      <a:pt x="115" y="94"/>
                      <a:pt x="114" y="95"/>
                      <a:pt x="114" y="96"/>
                    </a:cubicBezTo>
                    <a:cubicBezTo>
                      <a:pt x="114" y="96"/>
                      <a:pt x="115" y="97"/>
                      <a:pt x="116" y="97"/>
                    </a:cubicBezTo>
                    <a:cubicBezTo>
                      <a:pt x="117" y="95"/>
                      <a:pt x="114" y="97"/>
                      <a:pt x="115" y="95"/>
                    </a:cubicBezTo>
                    <a:cubicBezTo>
                      <a:pt x="117" y="94"/>
                      <a:pt x="117" y="96"/>
                      <a:pt x="118" y="97"/>
                    </a:cubicBezTo>
                    <a:close/>
                    <a:moveTo>
                      <a:pt x="119" y="102"/>
                    </a:moveTo>
                    <a:cubicBezTo>
                      <a:pt x="118" y="100"/>
                      <a:pt x="120" y="101"/>
                      <a:pt x="120" y="102"/>
                    </a:cubicBezTo>
                    <a:cubicBezTo>
                      <a:pt x="120" y="102"/>
                      <a:pt x="120" y="102"/>
                      <a:pt x="119" y="1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114"/>
              <p:cNvSpPr>
                <a:spLocks/>
              </p:cNvSpPr>
              <p:nvPr/>
            </p:nvSpPr>
            <p:spPr bwMode="auto">
              <a:xfrm>
                <a:off x="3058" y="1204"/>
                <a:ext cx="4"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1" y="1"/>
                      <a:pt x="0" y="1"/>
                      <a:pt x="1" y="2"/>
                    </a:cubicBezTo>
                    <a:cubicBezTo>
                      <a:pt x="1"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115"/>
              <p:cNvSpPr>
                <a:spLocks/>
              </p:cNvSpPr>
              <p:nvPr/>
            </p:nvSpPr>
            <p:spPr bwMode="auto">
              <a:xfrm>
                <a:off x="2916" y="1209"/>
                <a:ext cx="4" cy="7"/>
              </a:xfrm>
              <a:custGeom>
                <a:avLst/>
                <a:gdLst>
                  <a:gd name="T0" fmla="*/ 1 w 2"/>
                  <a:gd name="T1" fmla="*/ 3 h 3"/>
                  <a:gd name="T2" fmla="*/ 0 w 2"/>
                  <a:gd name="T3" fmla="*/ 1 h 3"/>
                  <a:gd name="T4" fmla="*/ 0 w 2"/>
                  <a:gd name="T5" fmla="*/ 3 h 3"/>
                  <a:gd name="T6" fmla="*/ 0 w 2"/>
                  <a:gd name="T7" fmla="*/ 3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0" y="3"/>
                      <a:pt x="2" y="0"/>
                      <a:pt x="0" y="1"/>
                    </a:cubicBezTo>
                    <a:cubicBezTo>
                      <a:pt x="0" y="2"/>
                      <a:pt x="0" y="2"/>
                      <a:pt x="0" y="3"/>
                    </a:cubicBezTo>
                    <a:cubicBezTo>
                      <a:pt x="0" y="3"/>
                      <a:pt x="0" y="3"/>
                      <a:pt x="0" y="3"/>
                    </a:cubicBezTo>
                    <a:cubicBezTo>
                      <a:pt x="1" y="3"/>
                      <a:pt x="1" y="3"/>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116"/>
              <p:cNvSpPr>
                <a:spLocks noEditPoints="1"/>
              </p:cNvSpPr>
              <p:nvPr/>
            </p:nvSpPr>
            <p:spPr bwMode="auto">
              <a:xfrm>
                <a:off x="2736" y="991"/>
                <a:ext cx="341" cy="315"/>
              </a:xfrm>
              <a:custGeom>
                <a:avLst/>
                <a:gdLst>
                  <a:gd name="T0" fmla="*/ 112 w 144"/>
                  <a:gd name="T1" fmla="*/ 66 h 133"/>
                  <a:gd name="T2" fmla="*/ 86 w 144"/>
                  <a:gd name="T3" fmla="*/ 48 h 133"/>
                  <a:gd name="T4" fmla="*/ 64 w 144"/>
                  <a:gd name="T5" fmla="*/ 11 h 133"/>
                  <a:gd name="T6" fmla="*/ 27 w 144"/>
                  <a:gd name="T7" fmla="*/ 5 h 133"/>
                  <a:gd name="T8" fmla="*/ 20 w 144"/>
                  <a:gd name="T9" fmla="*/ 13 h 133"/>
                  <a:gd name="T10" fmla="*/ 3 w 144"/>
                  <a:gd name="T11" fmla="*/ 27 h 133"/>
                  <a:gd name="T12" fmla="*/ 21 w 144"/>
                  <a:gd name="T13" fmla="*/ 54 h 133"/>
                  <a:gd name="T14" fmla="*/ 41 w 144"/>
                  <a:gd name="T15" fmla="*/ 71 h 133"/>
                  <a:gd name="T16" fmla="*/ 60 w 144"/>
                  <a:gd name="T17" fmla="*/ 86 h 133"/>
                  <a:gd name="T18" fmla="*/ 71 w 144"/>
                  <a:gd name="T19" fmla="*/ 108 h 133"/>
                  <a:gd name="T20" fmla="*/ 98 w 144"/>
                  <a:gd name="T21" fmla="*/ 132 h 133"/>
                  <a:gd name="T22" fmla="*/ 112 w 144"/>
                  <a:gd name="T23" fmla="*/ 119 h 133"/>
                  <a:gd name="T24" fmla="*/ 108 w 144"/>
                  <a:gd name="T25" fmla="*/ 114 h 133"/>
                  <a:gd name="T26" fmla="*/ 78 w 144"/>
                  <a:gd name="T27" fmla="*/ 88 h 133"/>
                  <a:gd name="T28" fmla="*/ 70 w 144"/>
                  <a:gd name="T29" fmla="*/ 75 h 133"/>
                  <a:gd name="T30" fmla="*/ 109 w 144"/>
                  <a:gd name="T31" fmla="*/ 84 h 133"/>
                  <a:gd name="T32" fmla="*/ 118 w 144"/>
                  <a:gd name="T33" fmla="*/ 83 h 133"/>
                  <a:gd name="T34" fmla="*/ 124 w 144"/>
                  <a:gd name="T35" fmla="*/ 90 h 133"/>
                  <a:gd name="T36" fmla="*/ 125 w 144"/>
                  <a:gd name="T37" fmla="*/ 99 h 133"/>
                  <a:gd name="T38" fmla="*/ 16 w 144"/>
                  <a:gd name="T39" fmla="*/ 17 h 133"/>
                  <a:gd name="T40" fmla="*/ 13 w 144"/>
                  <a:gd name="T41" fmla="*/ 44 h 133"/>
                  <a:gd name="T42" fmla="*/ 21 w 144"/>
                  <a:gd name="T43" fmla="*/ 13 h 133"/>
                  <a:gd name="T44" fmla="*/ 109 w 144"/>
                  <a:gd name="T45" fmla="*/ 119 h 133"/>
                  <a:gd name="T46" fmla="*/ 103 w 144"/>
                  <a:gd name="T47" fmla="*/ 126 h 133"/>
                  <a:gd name="T48" fmla="*/ 104 w 144"/>
                  <a:gd name="T49" fmla="*/ 117 h 133"/>
                  <a:gd name="T50" fmla="*/ 94 w 144"/>
                  <a:gd name="T51" fmla="*/ 117 h 133"/>
                  <a:gd name="T52" fmla="*/ 72 w 144"/>
                  <a:gd name="T53" fmla="*/ 19 h 133"/>
                  <a:gd name="T54" fmla="*/ 64 w 144"/>
                  <a:gd name="T55" fmla="*/ 16 h 133"/>
                  <a:gd name="T56" fmla="*/ 60 w 144"/>
                  <a:gd name="T57" fmla="*/ 21 h 133"/>
                  <a:gd name="T58" fmla="*/ 45 w 144"/>
                  <a:gd name="T59" fmla="*/ 4 h 133"/>
                  <a:gd name="T60" fmla="*/ 28 w 144"/>
                  <a:gd name="T61" fmla="*/ 23 h 133"/>
                  <a:gd name="T62" fmla="*/ 33 w 144"/>
                  <a:gd name="T63" fmla="*/ 52 h 133"/>
                  <a:gd name="T64" fmla="*/ 38 w 144"/>
                  <a:gd name="T65" fmla="*/ 65 h 133"/>
                  <a:gd name="T66" fmla="*/ 39 w 144"/>
                  <a:gd name="T67" fmla="*/ 63 h 133"/>
                  <a:gd name="T68" fmla="*/ 48 w 144"/>
                  <a:gd name="T69" fmla="*/ 76 h 133"/>
                  <a:gd name="T70" fmla="*/ 50 w 144"/>
                  <a:gd name="T71" fmla="*/ 77 h 133"/>
                  <a:gd name="T72" fmla="*/ 53 w 144"/>
                  <a:gd name="T73" fmla="*/ 62 h 133"/>
                  <a:gd name="T74" fmla="*/ 55 w 144"/>
                  <a:gd name="T75" fmla="*/ 83 h 133"/>
                  <a:gd name="T76" fmla="*/ 62 w 144"/>
                  <a:gd name="T77" fmla="*/ 66 h 133"/>
                  <a:gd name="T78" fmla="*/ 64 w 144"/>
                  <a:gd name="T79" fmla="*/ 74 h 133"/>
                  <a:gd name="T80" fmla="*/ 67 w 144"/>
                  <a:gd name="T81" fmla="*/ 58 h 133"/>
                  <a:gd name="T82" fmla="*/ 84 w 144"/>
                  <a:gd name="T83" fmla="*/ 99 h 133"/>
                  <a:gd name="T84" fmla="*/ 82 w 144"/>
                  <a:gd name="T85" fmla="*/ 93 h 133"/>
                  <a:gd name="T86" fmla="*/ 73 w 144"/>
                  <a:gd name="T87" fmla="*/ 103 h 133"/>
                  <a:gd name="T88" fmla="*/ 70 w 144"/>
                  <a:gd name="T89" fmla="*/ 96 h 133"/>
                  <a:gd name="T90" fmla="*/ 69 w 144"/>
                  <a:gd name="T91" fmla="*/ 91 h 133"/>
                  <a:gd name="T92" fmla="*/ 57 w 144"/>
                  <a:gd name="T93" fmla="*/ 59 h 133"/>
                  <a:gd name="T94" fmla="*/ 42 w 144"/>
                  <a:gd name="T95" fmla="*/ 54 h 133"/>
                  <a:gd name="T96" fmla="*/ 27 w 144"/>
                  <a:gd name="T97" fmla="*/ 30 h 133"/>
                  <a:gd name="T98" fmla="*/ 54 w 144"/>
                  <a:gd name="T99" fmla="*/ 24 h 133"/>
                  <a:gd name="T100" fmla="*/ 69 w 144"/>
                  <a:gd name="T101" fmla="*/ 39 h 133"/>
                  <a:gd name="T102" fmla="*/ 70 w 144"/>
                  <a:gd name="T103" fmla="*/ 55 h 133"/>
                  <a:gd name="T104" fmla="*/ 72 w 144"/>
                  <a:gd name="T105" fmla="*/ 33 h 133"/>
                  <a:gd name="T106" fmla="*/ 76 w 144"/>
                  <a:gd name="T107" fmla="*/ 63 h 133"/>
                  <a:gd name="T108" fmla="*/ 80 w 144"/>
                  <a:gd name="T109" fmla="*/ 50 h 133"/>
                  <a:gd name="T110" fmla="*/ 95 w 144"/>
                  <a:gd name="T111" fmla="*/ 70 h 133"/>
                  <a:gd name="T112" fmla="*/ 95 w 144"/>
                  <a:gd name="T113" fmla="*/ 70 h 133"/>
                  <a:gd name="T114" fmla="*/ 103 w 144"/>
                  <a:gd name="T115" fmla="*/ 65 h 133"/>
                  <a:gd name="T116" fmla="*/ 110 w 144"/>
                  <a:gd name="T117" fmla="*/ 81 h 133"/>
                  <a:gd name="T118" fmla="*/ 115 w 144"/>
                  <a:gd name="T119" fmla="*/ 72 h 133"/>
                  <a:gd name="T120" fmla="*/ 128 w 144"/>
                  <a:gd name="T121" fmla="*/ 84 h 133"/>
                  <a:gd name="T122" fmla="*/ 125 w 144"/>
                  <a:gd name="T123" fmla="*/ 77 h 133"/>
                  <a:gd name="T124" fmla="*/ 138 w 144"/>
                  <a:gd name="T125"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 h="133">
                    <a:moveTo>
                      <a:pt x="141" y="82"/>
                    </a:moveTo>
                    <a:cubicBezTo>
                      <a:pt x="141" y="82"/>
                      <a:pt x="133" y="78"/>
                      <a:pt x="117" y="70"/>
                    </a:cubicBezTo>
                    <a:cubicBezTo>
                      <a:pt x="117" y="70"/>
                      <a:pt x="115" y="69"/>
                      <a:pt x="113" y="67"/>
                    </a:cubicBezTo>
                    <a:cubicBezTo>
                      <a:pt x="113" y="67"/>
                      <a:pt x="113" y="67"/>
                      <a:pt x="113" y="67"/>
                    </a:cubicBezTo>
                    <a:cubicBezTo>
                      <a:pt x="113" y="67"/>
                      <a:pt x="113" y="67"/>
                      <a:pt x="113" y="67"/>
                    </a:cubicBezTo>
                    <a:cubicBezTo>
                      <a:pt x="112" y="67"/>
                      <a:pt x="112" y="67"/>
                      <a:pt x="112" y="66"/>
                    </a:cubicBezTo>
                    <a:cubicBezTo>
                      <a:pt x="112" y="66"/>
                      <a:pt x="112" y="66"/>
                      <a:pt x="112" y="66"/>
                    </a:cubicBezTo>
                    <a:cubicBezTo>
                      <a:pt x="112" y="66"/>
                      <a:pt x="112" y="66"/>
                      <a:pt x="112" y="66"/>
                    </a:cubicBezTo>
                    <a:cubicBezTo>
                      <a:pt x="112" y="66"/>
                      <a:pt x="111" y="66"/>
                      <a:pt x="111" y="66"/>
                    </a:cubicBezTo>
                    <a:cubicBezTo>
                      <a:pt x="109" y="64"/>
                      <a:pt x="107" y="63"/>
                      <a:pt x="106" y="62"/>
                    </a:cubicBezTo>
                    <a:cubicBezTo>
                      <a:pt x="98" y="57"/>
                      <a:pt x="92" y="53"/>
                      <a:pt x="88" y="51"/>
                    </a:cubicBezTo>
                    <a:cubicBezTo>
                      <a:pt x="88" y="53"/>
                      <a:pt x="87" y="54"/>
                      <a:pt x="85" y="56"/>
                    </a:cubicBezTo>
                    <a:cubicBezTo>
                      <a:pt x="85" y="56"/>
                      <a:pt x="85" y="57"/>
                      <a:pt x="86" y="57"/>
                    </a:cubicBezTo>
                    <a:cubicBezTo>
                      <a:pt x="86" y="58"/>
                      <a:pt x="84" y="58"/>
                      <a:pt x="82" y="57"/>
                    </a:cubicBezTo>
                    <a:cubicBezTo>
                      <a:pt x="84" y="54"/>
                      <a:pt x="81" y="54"/>
                      <a:pt x="80" y="53"/>
                    </a:cubicBezTo>
                    <a:cubicBezTo>
                      <a:pt x="82" y="52"/>
                      <a:pt x="85" y="50"/>
                      <a:pt x="86" y="48"/>
                    </a:cubicBezTo>
                    <a:cubicBezTo>
                      <a:pt x="86" y="47"/>
                      <a:pt x="86" y="47"/>
                      <a:pt x="86" y="47"/>
                    </a:cubicBezTo>
                    <a:cubicBezTo>
                      <a:pt x="84" y="37"/>
                      <a:pt x="82" y="31"/>
                      <a:pt x="80" y="28"/>
                    </a:cubicBezTo>
                    <a:cubicBezTo>
                      <a:pt x="78" y="26"/>
                      <a:pt x="76" y="24"/>
                      <a:pt x="75" y="22"/>
                    </a:cubicBezTo>
                    <a:cubicBezTo>
                      <a:pt x="75" y="22"/>
                      <a:pt x="75" y="22"/>
                      <a:pt x="75" y="23"/>
                    </a:cubicBezTo>
                    <a:cubicBezTo>
                      <a:pt x="73" y="23"/>
                      <a:pt x="73" y="21"/>
                      <a:pt x="73" y="21"/>
                    </a:cubicBezTo>
                    <a:cubicBezTo>
                      <a:pt x="73" y="21"/>
                      <a:pt x="73" y="21"/>
                      <a:pt x="73" y="20"/>
                    </a:cubicBezTo>
                    <a:cubicBezTo>
                      <a:pt x="71" y="18"/>
                      <a:pt x="68" y="15"/>
                      <a:pt x="66" y="12"/>
                    </a:cubicBezTo>
                    <a:cubicBezTo>
                      <a:pt x="65" y="12"/>
                      <a:pt x="64" y="12"/>
                      <a:pt x="64" y="11"/>
                    </a:cubicBezTo>
                    <a:cubicBezTo>
                      <a:pt x="63" y="11"/>
                      <a:pt x="61" y="9"/>
                      <a:pt x="59" y="5"/>
                    </a:cubicBezTo>
                    <a:cubicBezTo>
                      <a:pt x="59" y="5"/>
                      <a:pt x="59" y="5"/>
                      <a:pt x="60" y="5"/>
                    </a:cubicBezTo>
                    <a:cubicBezTo>
                      <a:pt x="53" y="3"/>
                      <a:pt x="48" y="1"/>
                      <a:pt x="46" y="0"/>
                    </a:cubicBezTo>
                    <a:cubicBezTo>
                      <a:pt x="43" y="0"/>
                      <a:pt x="40" y="0"/>
                      <a:pt x="37" y="0"/>
                    </a:cubicBezTo>
                    <a:cubicBezTo>
                      <a:pt x="34" y="1"/>
                      <a:pt x="32" y="2"/>
                      <a:pt x="30" y="3"/>
                    </a:cubicBezTo>
                    <a:cubicBezTo>
                      <a:pt x="29" y="4"/>
                      <a:pt x="29" y="4"/>
                      <a:pt x="28" y="5"/>
                    </a:cubicBezTo>
                    <a:cubicBezTo>
                      <a:pt x="28" y="5"/>
                      <a:pt x="27" y="5"/>
                      <a:pt x="27" y="6"/>
                    </a:cubicBezTo>
                    <a:cubicBezTo>
                      <a:pt x="27" y="5"/>
                      <a:pt x="27" y="5"/>
                      <a:pt x="27" y="5"/>
                    </a:cubicBezTo>
                    <a:cubicBezTo>
                      <a:pt x="26" y="6"/>
                      <a:pt x="25" y="7"/>
                      <a:pt x="25" y="7"/>
                    </a:cubicBezTo>
                    <a:cubicBezTo>
                      <a:pt x="25" y="7"/>
                      <a:pt x="24" y="7"/>
                      <a:pt x="24" y="7"/>
                    </a:cubicBezTo>
                    <a:cubicBezTo>
                      <a:pt x="24" y="7"/>
                      <a:pt x="24" y="7"/>
                      <a:pt x="24" y="7"/>
                    </a:cubicBezTo>
                    <a:cubicBezTo>
                      <a:pt x="24" y="7"/>
                      <a:pt x="23" y="7"/>
                      <a:pt x="23" y="7"/>
                    </a:cubicBezTo>
                    <a:cubicBezTo>
                      <a:pt x="23" y="7"/>
                      <a:pt x="22" y="7"/>
                      <a:pt x="21" y="7"/>
                    </a:cubicBezTo>
                    <a:cubicBezTo>
                      <a:pt x="21" y="8"/>
                      <a:pt x="20" y="9"/>
                      <a:pt x="20" y="10"/>
                    </a:cubicBezTo>
                    <a:cubicBezTo>
                      <a:pt x="20" y="12"/>
                      <a:pt x="19" y="12"/>
                      <a:pt x="19" y="13"/>
                    </a:cubicBezTo>
                    <a:cubicBezTo>
                      <a:pt x="19" y="13"/>
                      <a:pt x="20" y="13"/>
                      <a:pt x="20" y="13"/>
                    </a:cubicBezTo>
                    <a:cubicBezTo>
                      <a:pt x="21" y="15"/>
                      <a:pt x="19" y="16"/>
                      <a:pt x="18" y="17"/>
                    </a:cubicBezTo>
                    <a:cubicBezTo>
                      <a:pt x="17" y="16"/>
                      <a:pt x="17" y="15"/>
                      <a:pt x="16" y="15"/>
                    </a:cubicBezTo>
                    <a:cubicBezTo>
                      <a:pt x="16" y="15"/>
                      <a:pt x="15" y="16"/>
                      <a:pt x="13" y="17"/>
                    </a:cubicBezTo>
                    <a:cubicBezTo>
                      <a:pt x="10" y="19"/>
                      <a:pt x="8" y="20"/>
                      <a:pt x="8" y="20"/>
                    </a:cubicBezTo>
                    <a:cubicBezTo>
                      <a:pt x="7" y="21"/>
                      <a:pt x="7" y="21"/>
                      <a:pt x="7" y="22"/>
                    </a:cubicBezTo>
                    <a:cubicBezTo>
                      <a:pt x="7" y="23"/>
                      <a:pt x="7" y="24"/>
                      <a:pt x="7" y="24"/>
                    </a:cubicBezTo>
                    <a:cubicBezTo>
                      <a:pt x="6" y="25"/>
                      <a:pt x="6" y="25"/>
                      <a:pt x="5" y="26"/>
                    </a:cubicBezTo>
                    <a:cubicBezTo>
                      <a:pt x="4" y="26"/>
                      <a:pt x="4" y="26"/>
                      <a:pt x="3" y="27"/>
                    </a:cubicBezTo>
                    <a:cubicBezTo>
                      <a:pt x="3" y="27"/>
                      <a:pt x="3" y="27"/>
                      <a:pt x="3" y="28"/>
                    </a:cubicBezTo>
                    <a:cubicBezTo>
                      <a:pt x="0" y="31"/>
                      <a:pt x="1" y="35"/>
                      <a:pt x="6" y="41"/>
                    </a:cubicBezTo>
                    <a:cubicBezTo>
                      <a:pt x="6" y="41"/>
                      <a:pt x="7" y="41"/>
                      <a:pt x="8" y="42"/>
                    </a:cubicBezTo>
                    <a:cubicBezTo>
                      <a:pt x="11" y="44"/>
                      <a:pt x="13" y="47"/>
                      <a:pt x="15" y="49"/>
                    </a:cubicBezTo>
                    <a:cubicBezTo>
                      <a:pt x="16" y="48"/>
                      <a:pt x="16" y="47"/>
                      <a:pt x="16" y="47"/>
                    </a:cubicBezTo>
                    <a:cubicBezTo>
                      <a:pt x="17" y="46"/>
                      <a:pt x="18" y="46"/>
                      <a:pt x="20" y="46"/>
                    </a:cubicBezTo>
                    <a:cubicBezTo>
                      <a:pt x="19" y="48"/>
                      <a:pt x="18" y="49"/>
                      <a:pt x="17" y="50"/>
                    </a:cubicBezTo>
                    <a:cubicBezTo>
                      <a:pt x="18" y="52"/>
                      <a:pt x="20" y="53"/>
                      <a:pt x="21" y="54"/>
                    </a:cubicBezTo>
                    <a:cubicBezTo>
                      <a:pt x="23" y="56"/>
                      <a:pt x="25" y="58"/>
                      <a:pt x="27" y="60"/>
                    </a:cubicBezTo>
                    <a:cubicBezTo>
                      <a:pt x="27" y="60"/>
                      <a:pt x="27" y="59"/>
                      <a:pt x="27" y="59"/>
                    </a:cubicBezTo>
                    <a:cubicBezTo>
                      <a:pt x="27" y="60"/>
                      <a:pt x="27" y="60"/>
                      <a:pt x="27" y="60"/>
                    </a:cubicBezTo>
                    <a:cubicBezTo>
                      <a:pt x="29" y="63"/>
                      <a:pt x="32" y="65"/>
                      <a:pt x="34" y="67"/>
                    </a:cubicBezTo>
                    <a:cubicBezTo>
                      <a:pt x="34" y="67"/>
                      <a:pt x="34" y="67"/>
                      <a:pt x="35" y="66"/>
                    </a:cubicBezTo>
                    <a:cubicBezTo>
                      <a:pt x="35" y="67"/>
                      <a:pt x="35" y="67"/>
                      <a:pt x="34" y="68"/>
                    </a:cubicBezTo>
                    <a:cubicBezTo>
                      <a:pt x="36" y="70"/>
                      <a:pt x="38" y="72"/>
                      <a:pt x="40" y="74"/>
                    </a:cubicBezTo>
                    <a:cubicBezTo>
                      <a:pt x="40" y="73"/>
                      <a:pt x="40" y="72"/>
                      <a:pt x="41" y="71"/>
                    </a:cubicBezTo>
                    <a:cubicBezTo>
                      <a:pt x="41" y="72"/>
                      <a:pt x="41" y="73"/>
                      <a:pt x="40" y="74"/>
                    </a:cubicBezTo>
                    <a:cubicBezTo>
                      <a:pt x="43" y="77"/>
                      <a:pt x="47" y="81"/>
                      <a:pt x="51" y="85"/>
                    </a:cubicBezTo>
                    <a:cubicBezTo>
                      <a:pt x="52" y="86"/>
                      <a:pt x="52" y="86"/>
                      <a:pt x="53" y="87"/>
                    </a:cubicBezTo>
                    <a:cubicBezTo>
                      <a:pt x="53" y="87"/>
                      <a:pt x="53" y="87"/>
                      <a:pt x="53" y="87"/>
                    </a:cubicBezTo>
                    <a:cubicBezTo>
                      <a:pt x="54" y="87"/>
                      <a:pt x="54" y="87"/>
                      <a:pt x="54" y="87"/>
                    </a:cubicBezTo>
                    <a:cubicBezTo>
                      <a:pt x="53" y="88"/>
                      <a:pt x="53" y="88"/>
                      <a:pt x="53" y="88"/>
                    </a:cubicBezTo>
                    <a:cubicBezTo>
                      <a:pt x="55" y="89"/>
                      <a:pt x="56" y="91"/>
                      <a:pt x="57" y="92"/>
                    </a:cubicBezTo>
                    <a:cubicBezTo>
                      <a:pt x="58" y="90"/>
                      <a:pt x="59" y="87"/>
                      <a:pt x="60" y="86"/>
                    </a:cubicBezTo>
                    <a:cubicBezTo>
                      <a:pt x="62" y="87"/>
                      <a:pt x="63" y="87"/>
                      <a:pt x="63" y="84"/>
                    </a:cubicBezTo>
                    <a:cubicBezTo>
                      <a:pt x="66" y="85"/>
                      <a:pt x="61" y="87"/>
                      <a:pt x="64" y="88"/>
                    </a:cubicBezTo>
                    <a:cubicBezTo>
                      <a:pt x="63" y="89"/>
                      <a:pt x="62" y="88"/>
                      <a:pt x="62" y="87"/>
                    </a:cubicBezTo>
                    <a:cubicBezTo>
                      <a:pt x="62" y="89"/>
                      <a:pt x="60" y="90"/>
                      <a:pt x="60" y="92"/>
                    </a:cubicBezTo>
                    <a:cubicBezTo>
                      <a:pt x="61" y="93"/>
                      <a:pt x="61" y="92"/>
                      <a:pt x="61" y="92"/>
                    </a:cubicBezTo>
                    <a:cubicBezTo>
                      <a:pt x="62" y="93"/>
                      <a:pt x="61" y="93"/>
                      <a:pt x="60" y="95"/>
                    </a:cubicBezTo>
                    <a:cubicBezTo>
                      <a:pt x="63" y="98"/>
                      <a:pt x="66" y="101"/>
                      <a:pt x="68" y="103"/>
                    </a:cubicBezTo>
                    <a:cubicBezTo>
                      <a:pt x="69" y="104"/>
                      <a:pt x="70" y="106"/>
                      <a:pt x="71" y="108"/>
                    </a:cubicBezTo>
                    <a:cubicBezTo>
                      <a:pt x="72" y="108"/>
                      <a:pt x="72" y="108"/>
                      <a:pt x="73" y="108"/>
                    </a:cubicBezTo>
                    <a:cubicBezTo>
                      <a:pt x="83" y="119"/>
                      <a:pt x="89" y="125"/>
                      <a:pt x="91" y="127"/>
                    </a:cubicBezTo>
                    <a:cubicBezTo>
                      <a:pt x="92" y="128"/>
                      <a:pt x="92" y="129"/>
                      <a:pt x="92" y="130"/>
                    </a:cubicBezTo>
                    <a:cubicBezTo>
                      <a:pt x="93" y="130"/>
                      <a:pt x="94" y="130"/>
                      <a:pt x="95" y="130"/>
                    </a:cubicBezTo>
                    <a:cubicBezTo>
                      <a:pt x="96" y="131"/>
                      <a:pt x="97" y="131"/>
                      <a:pt x="97" y="132"/>
                    </a:cubicBezTo>
                    <a:cubicBezTo>
                      <a:pt x="100" y="128"/>
                      <a:pt x="100" y="128"/>
                      <a:pt x="100" y="128"/>
                    </a:cubicBezTo>
                    <a:cubicBezTo>
                      <a:pt x="101" y="129"/>
                      <a:pt x="100" y="131"/>
                      <a:pt x="100" y="132"/>
                    </a:cubicBezTo>
                    <a:cubicBezTo>
                      <a:pt x="100" y="133"/>
                      <a:pt x="99" y="132"/>
                      <a:pt x="98" y="132"/>
                    </a:cubicBezTo>
                    <a:cubicBezTo>
                      <a:pt x="98" y="132"/>
                      <a:pt x="98" y="132"/>
                      <a:pt x="98" y="132"/>
                    </a:cubicBezTo>
                    <a:cubicBezTo>
                      <a:pt x="99" y="133"/>
                      <a:pt x="100" y="133"/>
                      <a:pt x="100" y="133"/>
                    </a:cubicBezTo>
                    <a:cubicBezTo>
                      <a:pt x="101" y="133"/>
                      <a:pt x="101" y="133"/>
                      <a:pt x="101" y="133"/>
                    </a:cubicBezTo>
                    <a:cubicBezTo>
                      <a:pt x="101" y="132"/>
                      <a:pt x="102" y="131"/>
                      <a:pt x="102" y="131"/>
                    </a:cubicBezTo>
                    <a:cubicBezTo>
                      <a:pt x="103" y="131"/>
                      <a:pt x="103" y="132"/>
                      <a:pt x="103" y="132"/>
                    </a:cubicBezTo>
                    <a:cubicBezTo>
                      <a:pt x="105" y="131"/>
                      <a:pt x="107" y="130"/>
                      <a:pt x="109" y="129"/>
                    </a:cubicBezTo>
                    <a:cubicBezTo>
                      <a:pt x="110" y="128"/>
                      <a:pt x="111" y="126"/>
                      <a:pt x="112" y="123"/>
                    </a:cubicBezTo>
                    <a:cubicBezTo>
                      <a:pt x="112" y="122"/>
                      <a:pt x="112" y="120"/>
                      <a:pt x="112" y="119"/>
                    </a:cubicBezTo>
                    <a:cubicBezTo>
                      <a:pt x="111" y="120"/>
                      <a:pt x="111" y="120"/>
                      <a:pt x="110" y="119"/>
                    </a:cubicBezTo>
                    <a:cubicBezTo>
                      <a:pt x="111" y="119"/>
                      <a:pt x="111" y="118"/>
                      <a:pt x="111" y="118"/>
                    </a:cubicBezTo>
                    <a:cubicBezTo>
                      <a:pt x="111" y="118"/>
                      <a:pt x="110" y="117"/>
                      <a:pt x="109" y="117"/>
                    </a:cubicBezTo>
                    <a:cubicBezTo>
                      <a:pt x="108" y="120"/>
                      <a:pt x="106" y="123"/>
                      <a:pt x="103" y="122"/>
                    </a:cubicBezTo>
                    <a:cubicBezTo>
                      <a:pt x="105" y="121"/>
                      <a:pt x="105" y="119"/>
                      <a:pt x="107" y="119"/>
                    </a:cubicBezTo>
                    <a:cubicBezTo>
                      <a:pt x="108" y="118"/>
                      <a:pt x="105" y="118"/>
                      <a:pt x="105" y="117"/>
                    </a:cubicBezTo>
                    <a:cubicBezTo>
                      <a:pt x="106" y="116"/>
                      <a:pt x="104" y="115"/>
                      <a:pt x="106" y="113"/>
                    </a:cubicBezTo>
                    <a:cubicBezTo>
                      <a:pt x="107" y="113"/>
                      <a:pt x="107" y="114"/>
                      <a:pt x="108" y="114"/>
                    </a:cubicBezTo>
                    <a:cubicBezTo>
                      <a:pt x="108" y="113"/>
                      <a:pt x="107" y="112"/>
                      <a:pt x="107" y="111"/>
                    </a:cubicBezTo>
                    <a:cubicBezTo>
                      <a:pt x="104" y="112"/>
                      <a:pt x="102" y="111"/>
                      <a:pt x="100" y="108"/>
                    </a:cubicBezTo>
                    <a:cubicBezTo>
                      <a:pt x="99" y="108"/>
                      <a:pt x="98" y="107"/>
                      <a:pt x="97" y="105"/>
                    </a:cubicBezTo>
                    <a:cubicBezTo>
                      <a:pt x="96" y="104"/>
                      <a:pt x="95" y="103"/>
                      <a:pt x="95" y="103"/>
                    </a:cubicBezTo>
                    <a:cubicBezTo>
                      <a:pt x="91" y="100"/>
                      <a:pt x="87" y="97"/>
                      <a:pt x="84" y="94"/>
                    </a:cubicBezTo>
                    <a:cubicBezTo>
                      <a:pt x="84" y="94"/>
                      <a:pt x="84" y="94"/>
                      <a:pt x="84" y="95"/>
                    </a:cubicBezTo>
                    <a:cubicBezTo>
                      <a:pt x="83" y="94"/>
                      <a:pt x="83" y="94"/>
                      <a:pt x="84" y="93"/>
                    </a:cubicBezTo>
                    <a:cubicBezTo>
                      <a:pt x="82" y="91"/>
                      <a:pt x="80" y="89"/>
                      <a:pt x="78" y="88"/>
                    </a:cubicBezTo>
                    <a:cubicBezTo>
                      <a:pt x="78" y="87"/>
                      <a:pt x="77" y="86"/>
                      <a:pt x="77" y="85"/>
                    </a:cubicBezTo>
                    <a:cubicBezTo>
                      <a:pt x="77" y="84"/>
                      <a:pt x="76" y="83"/>
                      <a:pt x="76" y="83"/>
                    </a:cubicBezTo>
                    <a:cubicBezTo>
                      <a:pt x="75" y="82"/>
                      <a:pt x="74" y="81"/>
                      <a:pt x="72" y="80"/>
                    </a:cubicBezTo>
                    <a:cubicBezTo>
                      <a:pt x="72" y="81"/>
                      <a:pt x="71" y="82"/>
                      <a:pt x="71" y="83"/>
                    </a:cubicBezTo>
                    <a:cubicBezTo>
                      <a:pt x="70" y="83"/>
                      <a:pt x="71" y="82"/>
                      <a:pt x="71" y="82"/>
                    </a:cubicBezTo>
                    <a:cubicBezTo>
                      <a:pt x="71" y="82"/>
                      <a:pt x="71" y="82"/>
                      <a:pt x="70" y="82"/>
                    </a:cubicBezTo>
                    <a:cubicBezTo>
                      <a:pt x="71" y="81"/>
                      <a:pt x="71" y="80"/>
                      <a:pt x="71" y="79"/>
                    </a:cubicBezTo>
                    <a:cubicBezTo>
                      <a:pt x="70" y="78"/>
                      <a:pt x="70" y="76"/>
                      <a:pt x="70" y="75"/>
                    </a:cubicBezTo>
                    <a:cubicBezTo>
                      <a:pt x="69" y="74"/>
                      <a:pt x="68" y="74"/>
                      <a:pt x="68" y="74"/>
                    </a:cubicBezTo>
                    <a:cubicBezTo>
                      <a:pt x="69" y="73"/>
                      <a:pt x="70" y="72"/>
                      <a:pt x="70" y="71"/>
                    </a:cubicBezTo>
                    <a:cubicBezTo>
                      <a:pt x="71" y="69"/>
                      <a:pt x="72" y="69"/>
                      <a:pt x="72" y="68"/>
                    </a:cubicBezTo>
                    <a:cubicBezTo>
                      <a:pt x="75" y="66"/>
                      <a:pt x="78" y="66"/>
                      <a:pt x="83" y="68"/>
                    </a:cubicBezTo>
                    <a:cubicBezTo>
                      <a:pt x="85" y="69"/>
                      <a:pt x="89" y="72"/>
                      <a:pt x="94" y="75"/>
                    </a:cubicBezTo>
                    <a:cubicBezTo>
                      <a:pt x="96" y="77"/>
                      <a:pt x="99" y="78"/>
                      <a:pt x="103" y="80"/>
                    </a:cubicBezTo>
                    <a:cubicBezTo>
                      <a:pt x="107" y="83"/>
                      <a:pt x="109" y="84"/>
                      <a:pt x="109" y="84"/>
                    </a:cubicBezTo>
                    <a:cubicBezTo>
                      <a:pt x="109" y="84"/>
                      <a:pt x="109" y="84"/>
                      <a:pt x="109" y="84"/>
                    </a:cubicBezTo>
                    <a:cubicBezTo>
                      <a:pt x="109" y="84"/>
                      <a:pt x="109" y="84"/>
                      <a:pt x="109" y="84"/>
                    </a:cubicBezTo>
                    <a:cubicBezTo>
                      <a:pt x="109" y="84"/>
                      <a:pt x="110" y="84"/>
                      <a:pt x="110" y="85"/>
                    </a:cubicBezTo>
                    <a:cubicBezTo>
                      <a:pt x="111" y="86"/>
                      <a:pt x="112" y="87"/>
                      <a:pt x="112" y="89"/>
                    </a:cubicBezTo>
                    <a:cubicBezTo>
                      <a:pt x="114" y="87"/>
                      <a:pt x="115" y="86"/>
                      <a:pt x="117" y="84"/>
                    </a:cubicBezTo>
                    <a:cubicBezTo>
                      <a:pt x="116" y="83"/>
                      <a:pt x="116" y="83"/>
                      <a:pt x="116" y="83"/>
                    </a:cubicBezTo>
                    <a:cubicBezTo>
                      <a:pt x="116" y="82"/>
                      <a:pt x="116" y="82"/>
                      <a:pt x="116" y="82"/>
                    </a:cubicBezTo>
                    <a:cubicBezTo>
                      <a:pt x="118" y="83"/>
                      <a:pt x="118" y="83"/>
                      <a:pt x="118" y="83"/>
                    </a:cubicBezTo>
                    <a:cubicBezTo>
                      <a:pt x="118" y="83"/>
                      <a:pt x="118" y="83"/>
                      <a:pt x="118" y="83"/>
                    </a:cubicBezTo>
                    <a:cubicBezTo>
                      <a:pt x="119" y="84"/>
                      <a:pt x="117" y="85"/>
                      <a:pt x="116" y="87"/>
                    </a:cubicBezTo>
                    <a:cubicBezTo>
                      <a:pt x="117" y="88"/>
                      <a:pt x="117" y="88"/>
                      <a:pt x="117" y="88"/>
                    </a:cubicBezTo>
                    <a:cubicBezTo>
                      <a:pt x="115" y="89"/>
                      <a:pt x="115" y="89"/>
                      <a:pt x="115" y="89"/>
                    </a:cubicBezTo>
                    <a:cubicBezTo>
                      <a:pt x="115" y="88"/>
                      <a:pt x="115" y="88"/>
                      <a:pt x="115" y="88"/>
                    </a:cubicBezTo>
                    <a:cubicBezTo>
                      <a:pt x="115" y="88"/>
                      <a:pt x="115" y="88"/>
                      <a:pt x="115" y="88"/>
                    </a:cubicBezTo>
                    <a:cubicBezTo>
                      <a:pt x="115" y="89"/>
                      <a:pt x="115" y="90"/>
                      <a:pt x="116" y="91"/>
                    </a:cubicBezTo>
                    <a:cubicBezTo>
                      <a:pt x="117" y="92"/>
                      <a:pt x="118" y="92"/>
                      <a:pt x="119" y="93"/>
                    </a:cubicBezTo>
                    <a:cubicBezTo>
                      <a:pt x="119" y="91"/>
                      <a:pt x="122" y="89"/>
                      <a:pt x="124" y="90"/>
                    </a:cubicBezTo>
                    <a:cubicBezTo>
                      <a:pt x="122" y="91"/>
                      <a:pt x="122" y="93"/>
                      <a:pt x="120" y="94"/>
                    </a:cubicBezTo>
                    <a:cubicBezTo>
                      <a:pt x="121" y="94"/>
                      <a:pt x="122" y="95"/>
                      <a:pt x="123" y="95"/>
                    </a:cubicBezTo>
                    <a:cubicBezTo>
                      <a:pt x="123" y="95"/>
                      <a:pt x="123" y="95"/>
                      <a:pt x="123" y="95"/>
                    </a:cubicBezTo>
                    <a:cubicBezTo>
                      <a:pt x="123" y="95"/>
                      <a:pt x="123" y="94"/>
                      <a:pt x="123" y="93"/>
                    </a:cubicBezTo>
                    <a:cubicBezTo>
                      <a:pt x="124" y="93"/>
                      <a:pt x="124" y="94"/>
                      <a:pt x="123" y="96"/>
                    </a:cubicBezTo>
                    <a:cubicBezTo>
                      <a:pt x="124" y="96"/>
                      <a:pt x="125" y="97"/>
                      <a:pt x="125" y="97"/>
                    </a:cubicBezTo>
                    <a:cubicBezTo>
                      <a:pt x="125" y="98"/>
                      <a:pt x="126" y="98"/>
                      <a:pt x="126" y="98"/>
                    </a:cubicBezTo>
                    <a:cubicBezTo>
                      <a:pt x="126" y="99"/>
                      <a:pt x="126" y="99"/>
                      <a:pt x="125" y="99"/>
                    </a:cubicBezTo>
                    <a:cubicBezTo>
                      <a:pt x="126" y="100"/>
                      <a:pt x="127" y="101"/>
                      <a:pt x="129" y="101"/>
                    </a:cubicBezTo>
                    <a:cubicBezTo>
                      <a:pt x="132" y="102"/>
                      <a:pt x="133" y="101"/>
                      <a:pt x="134" y="100"/>
                    </a:cubicBezTo>
                    <a:cubicBezTo>
                      <a:pt x="135" y="100"/>
                      <a:pt x="135" y="99"/>
                      <a:pt x="136" y="98"/>
                    </a:cubicBezTo>
                    <a:cubicBezTo>
                      <a:pt x="136" y="98"/>
                      <a:pt x="137" y="97"/>
                      <a:pt x="137" y="97"/>
                    </a:cubicBezTo>
                    <a:cubicBezTo>
                      <a:pt x="139" y="97"/>
                      <a:pt x="140" y="97"/>
                      <a:pt x="141" y="96"/>
                    </a:cubicBezTo>
                    <a:cubicBezTo>
                      <a:pt x="142" y="94"/>
                      <a:pt x="143" y="92"/>
                      <a:pt x="144" y="90"/>
                    </a:cubicBezTo>
                    <a:cubicBezTo>
                      <a:pt x="144" y="87"/>
                      <a:pt x="143" y="85"/>
                      <a:pt x="141" y="82"/>
                    </a:cubicBezTo>
                    <a:moveTo>
                      <a:pt x="16" y="17"/>
                    </a:moveTo>
                    <a:cubicBezTo>
                      <a:pt x="14" y="19"/>
                      <a:pt x="15" y="19"/>
                      <a:pt x="13" y="20"/>
                    </a:cubicBezTo>
                    <a:cubicBezTo>
                      <a:pt x="13" y="19"/>
                      <a:pt x="13" y="18"/>
                      <a:pt x="13" y="18"/>
                    </a:cubicBezTo>
                    <a:cubicBezTo>
                      <a:pt x="14" y="18"/>
                      <a:pt x="15" y="16"/>
                      <a:pt x="16" y="17"/>
                    </a:cubicBezTo>
                    <a:moveTo>
                      <a:pt x="8" y="33"/>
                    </a:moveTo>
                    <a:cubicBezTo>
                      <a:pt x="8" y="35"/>
                      <a:pt x="9" y="34"/>
                      <a:pt x="9" y="35"/>
                    </a:cubicBezTo>
                    <a:cubicBezTo>
                      <a:pt x="8" y="36"/>
                      <a:pt x="7" y="34"/>
                      <a:pt x="8" y="33"/>
                    </a:cubicBezTo>
                    <a:moveTo>
                      <a:pt x="12" y="45"/>
                    </a:moveTo>
                    <a:cubicBezTo>
                      <a:pt x="12" y="44"/>
                      <a:pt x="13" y="44"/>
                      <a:pt x="13" y="44"/>
                    </a:cubicBezTo>
                    <a:cubicBezTo>
                      <a:pt x="14" y="44"/>
                      <a:pt x="12" y="46"/>
                      <a:pt x="12" y="45"/>
                    </a:cubicBezTo>
                    <a:moveTo>
                      <a:pt x="16" y="38"/>
                    </a:moveTo>
                    <a:cubicBezTo>
                      <a:pt x="14" y="38"/>
                      <a:pt x="17" y="36"/>
                      <a:pt x="16" y="35"/>
                    </a:cubicBezTo>
                    <a:cubicBezTo>
                      <a:pt x="17" y="35"/>
                      <a:pt x="17" y="36"/>
                      <a:pt x="18" y="36"/>
                    </a:cubicBezTo>
                    <a:lnTo>
                      <a:pt x="16" y="38"/>
                    </a:lnTo>
                    <a:close/>
                    <a:moveTo>
                      <a:pt x="21" y="13"/>
                    </a:moveTo>
                    <a:cubicBezTo>
                      <a:pt x="19" y="12"/>
                      <a:pt x="23" y="10"/>
                      <a:pt x="21" y="10"/>
                    </a:cubicBezTo>
                    <a:cubicBezTo>
                      <a:pt x="23" y="8"/>
                      <a:pt x="22" y="12"/>
                      <a:pt x="21" y="13"/>
                    </a:cubicBezTo>
                    <a:moveTo>
                      <a:pt x="110" y="119"/>
                    </a:moveTo>
                    <a:cubicBezTo>
                      <a:pt x="110" y="119"/>
                      <a:pt x="110" y="119"/>
                      <a:pt x="109" y="119"/>
                    </a:cubicBezTo>
                    <a:cubicBezTo>
                      <a:pt x="108" y="117"/>
                      <a:pt x="110" y="119"/>
                      <a:pt x="110" y="119"/>
                    </a:cubicBezTo>
                    <a:moveTo>
                      <a:pt x="109" y="119"/>
                    </a:moveTo>
                    <a:cubicBezTo>
                      <a:pt x="110" y="121"/>
                      <a:pt x="109" y="123"/>
                      <a:pt x="110" y="124"/>
                    </a:cubicBezTo>
                    <a:cubicBezTo>
                      <a:pt x="109" y="124"/>
                      <a:pt x="109" y="124"/>
                      <a:pt x="109" y="124"/>
                    </a:cubicBezTo>
                    <a:cubicBezTo>
                      <a:pt x="108" y="123"/>
                      <a:pt x="108" y="124"/>
                      <a:pt x="107" y="123"/>
                    </a:cubicBezTo>
                    <a:cubicBezTo>
                      <a:pt x="109" y="121"/>
                      <a:pt x="107" y="121"/>
                      <a:pt x="109" y="119"/>
                    </a:cubicBezTo>
                    <a:moveTo>
                      <a:pt x="105" y="130"/>
                    </a:moveTo>
                    <a:cubicBezTo>
                      <a:pt x="104" y="130"/>
                      <a:pt x="105" y="129"/>
                      <a:pt x="105" y="128"/>
                    </a:cubicBezTo>
                    <a:cubicBezTo>
                      <a:pt x="107" y="128"/>
                      <a:pt x="106" y="129"/>
                      <a:pt x="105" y="130"/>
                    </a:cubicBezTo>
                    <a:moveTo>
                      <a:pt x="105" y="126"/>
                    </a:moveTo>
                    <a:cubicBezTo>
                      <a:pt x="105" y="126"/>
                      <a:pt x="105" y="126"/>
                      <a:pt x="105" y="126"/>
                    </a:cubicBezTo>
                    <a:cubicBezTo>
                      <a:pt x="104" y="125"/>
                      <a:pt x="106" y="126"/>
                      <a:pt x="105" y="126"/>
                    </a:cubicBezTo>
                    <a:moveTo>
                      <a:pt x="104" y="125"/>
                    </a:moveTo>
                    <a:cubicBezTo>
                      <a:pt x="104" y="125"/>
                      <a:pt x="104" y="126"/>
                      <a:pt x="103" y="126"/>
                    </a:cubicBezTo>
                    <a:cubicBezTo>
                      <a:pt x="103" y="126"/>
                      <a:pt x="104" y="125"/>
                      <a:pt x="104" y="125"/>
                    </a:cubicBezTo>
                    <a:moveTo>
                      <a:pt x="104" y="128"/>
                    </a:moveTo>
                    <a:cubicBezTo>
                      <a:pt x="104" y="128"/>
                      <a:pt x="103" y="129"/>
                      <a:pt x="103" y="128"/>
                    </a:cubicBezTo>
                    <a:cubicBezTo>
                      <a:pt x="103" y="128"/>
                      <a:pt x="103" y="128"/>
                      <a:pt x="104" y="128"/>
                    </a:cubicBezTo>
                    <a:moveTo>
                      <a:pt x="104" y="117"/>
                    </a:moveTo>
                    <a:cubicBezTo>
                      <a:pt x="104" y="117"/>
                      <a:pt x="104" y="117"/>
                      <a:pt x="104" y="117"/>
                    </a:cubicBezTo>
                    <a:cubicBezTo>
                      <a:pt x="104" y="117"/>
                      <a:pt x="103" y="117"/>
                      <a:pt x="103" y="117"/>
                    </a:cubicBezTo>
                    <a:cubicBezTo>
                      <a:pt x="103" y="117"/>
                      <a:pt x="104" y="117"/>
                      <a:pt x="104" y="117"/>
                    </a:cubicBezTo>
                    <a:moveTo>
                      <a:pt x="102" y="111"/>
                    </a:moveTo>
                    <a:cubicBezTo>
                      <a:pt x="103" y="111"/>
                      <a:pt x="102" y="112"/>
                      <a:pt x="102" y="112"/>
                    </a:cubicBezTo>
                    <a:cubicBezTo>
                      <a:pt x="102" y="112"/>
                      <a:pt x="102" y="111"/>
                      <a:pt x="102" y="111"/>
                    </a:cubicBezTo>
                    <a:moveTo>
                      <a:pt x="103" y="123"/>
                    </a:moveTo>
                    <a:cubicBezTo>
                      <a:pt x="103" y="123"/>
                      <a:pt x="102" y="123"/>
                      <a:pt x="102" y="123"/>
                    </a:cubicBezTo>
                    <a:cubicBezTo>
                      <a:pt x="101" y="122"/>
                      <a:pt x="103" y="123"/>
                      <a:pt x="103" y="123"/>
                    </a:cubicBezTo>
                    <a:moveTo>
                      <a:pt x="94" y="117"/>
                    </a:moveTo>
                    <a:cubicBezTo>
                      <a:pt x="94" y="117"/>
                      <a:pt x="94" y="117"/>
                      <a:pt x="94" y="117"/>
                    </a:cubicBezTo>
                    <a:cubicBezTo>
                      <a:pt x="93" y="119"/>
                      <a:pt x="92" y="116"/>
                      <a:pt x="94" y="117"/>
                    </a:cubicBezTo>
                    <a:moveTo>
                      <a:pt x="74" y="26"/>
                    </a:moveTo>
                    <a:cubicBezTo>
                      <a:pt x="74" y="26"/>
                      <a:pt x="73" y="28"/>
                      <a:pt x="71" y="27"/>
                    </a:cubicBezTo>
                    <a:cubicBezTo>
                      <a:pt x="72" y="26"/>
                      <a:pt x="71" y="25"/>
                      <a:pt x="72" y="25"/>
                    </a:cubicBezTo>
                    <a:cubicBezTo>
                      <a:pt x="73" y="25"/>
                      <a:pt x="73" y="27"/>
                      <a:pt x="74" y="26"/>
                    </a:cubicBezTo>
                    <a:moveTo>
                      <a:pt x="72" y="19"/>
                    </a:moveTo>
                    <a:cubicBezTo>
                      <a:pt x="73" y="20"/>
                      <a:pt x="71" y="21"/>
                      <a:pt x="70" y="20"/>
                    </a:cubicBezTo>
                    <a:cubicBezTo>
                      <a:pt x="71" y="20"/>
                      <a:pt x="72" y="20"/>
                      <a:pt x="72" y="19"/>
                    </a:cubicBezTo>
                    <a:moveTo>
                      <a:pt x="71" y="30"/>
                    </a:moveTo>
                    <a:cubicBezTo>
                      <a:pt x="72" y="32"/>
                      <a:pt x="68" y="34"/>
                      <a:pt x="71" y="35"/>
                    </a:cubicBezTo>
                    <a:cubicBezTo>
                      <a:pt x="70" y="36"/>
                      <a:pt x="69" y="35"/>
                      <a:pt x="68" y="34"/>
                    </a:cubicBezTo>
                    <a:cubicBezTo>
                      <a:pt x="69" y="32"/>
                      <a:pt x="68" y="31"/>
                      <a:pt x="71" y="30"/>
                    </a:cubicBezTo>
                    <a:moveTo>
                      <a:pt x="68" y="29"/>
                    </a:moveTo>
                    <a:cubicBezTo>
                      <a:pt x="69" y="30"/>
                      <a:pt x="68" y="30"/>
                      <a:pt x="68" y="30"/>
                    </a:cubicBezTo>
                    <a:cubicBezTo>
                      <a:pt x="67" y="29"/>
                      <a:pt x="68" y="29"/>
                      <a:pt x="68" y="29"/>
                    </a:cubicBezTo>
                    <a:moveTo>
                      <a:pt x="64" y="16"/>
                    </a:moveTo>
                    <a:cubicBezTo>
                      <a:pt x="66" y="17"/>
                      <a:pt x="65" y="19"/>
                      <a:pt x="64" y="20"/>
                    </a:cubicBezTo>
                    <a:cubicBezTo>
                      <a:pt x="62" y="19"/>
                      <a:pt x="63" y="18"/>
                      <a:pt x="64" y="16"/>
                    </a:cubicBezTo>
                    <a:moveTo>
                      <a:pt x="60" y="21"/>
                    </a:moveTo>
                    <a:cubicBezTo>
                      <a:pt x="61" y="22"/>
                      <a:pt x="61" y="22"/>
                      <a:pt x="60" y="23"/>
                    </a:cubicBezTo>
                    <a:cubicBezTo>
                      <a:pt x="61" y="24"/>
                      <a:pt x="62" y="21"/>
                      <a:pt x="63" y="21"/>
                    </a:cubicBezTo>
                    <a:cubicBezTo>
                      <a:pt x="64" y="23"/>
                      <a:pt x="61" y="24"/>
                      <a:pt x="60" y="26"/>
                    </a:cubicBezTo>
                    <a:cubicBezTo>
                      <a:pt x="58" y="26"/>
                      <a:pt x="62" y="23"/>
                      <a:pt x="59" y="25"/>
                    </a:cubicBezTo>
                    <a:cubicBezTo>
                      <a:pt x="59" y="23"/>
                      <a:pt x="59" y="22"/>
                      <a:pt x="60" y="21"/>
                    </a:cubicBezTo>
                    <a:moveTo>
                      <a:pt x="55" y="5"/>
                    </a:moveTo>
                    <a:cubicBezTo>
                      <a:pt x="56" y="6"/>
                      <a:pt x="56" y="6"/>
                      <a:pt x="56" y="6"/>
                    </a:cubicBezTo>
                    <a:cubicBezTo>
                      <a:pt x="55" y="6"/>
                      <a:pt x="55" y="6"/>
                      <a:pt x="55" y="6"/>
                    </a:cubicBezTo>
                    <a:cubicBezTo>
                      <a:pt x="55" y="6"/>
                      <a:pt x="55" y="6"/>
                      <a:pt x="55" y="6"/>
                    </a:cubicBezTo>
                    <a:lnTo>
                      <a:pt x="55" y="5"/>
                    </a:lnTo>
                    <a:close/>
                    <a:moveTo>
                      <a:pt x="45" y="3"/>
                    </a:moveTo>
                    <a:cubicBezTo>
                      <a:pt x="46" y="3"/>
                      <a:pt x="46" y="3"/>
                      <a:pt x="46" y="3"/>
                    </a:cubicBezTo>
                    <a:cubicBezTo>
                      <a:pt x="45" y="4"/>
                      <a:pt x="45" y="4"/>
                      <a:pt x="45" y="4"/>
                    </a:cubicBezTo>
                    <a:cubicBezTo>
                      <a:pt x="45" y="3"/>
                      <a:pt x="45" y="3"/>
                      <a:pt x="45" y="3"/>
                    </a:cubicBezTo>
                    <a:close/>
                    <a:moveTo>
                      <a:pt x="34" y="15"/>
                    </a:moveTo>
                    <a:cubicBezTo>
                      <a:pt x="35" y="16"/>
                      <a:pt x="35" y="17"/>
                      <a:pt x="36" y="18"/>
                    </a:cubicBezTo>
                    <a:cubicBezTo>
                      <a:pt x="35" y="19"/>
                      <a:pt x="33" y="21"/>
                      <a:pt x="32" y="22"/>
                    </a:cubicBezTo>
                    <a:cubicBezTo>
                      <a:pt x="31" y="19"/>
                      <a:pt x="31" y="16"/>
                      <a:pt x="34" y="15"/>
                    </a:cubicBezTo>
                    <a:moveTo>
                      <a:pt x="28" y="23"/>
                    </a:moveTo>
                    <a:cubicBezTo>
                      <a:pt x="28" y="23"/>
                      <a:pt x="28" y="24"/>
                      <a:pt x="28" y="24"/>
                    </a:cubicBezTo>
                    <a:cubicBezTo>
                      <a:pt x="27" y="24"/>
                      <a:pt x="28" y="23"/>
                      <a:pt x="28" y="23"/>
                    </a:cubicBezTo>
                    <a:moveTo>
                      <a:pt x="26" y="13"/>
                    </a:moveTo>
                    <a:cubicBezTo>
                      <a:pt x="26" y="13"/>
                      <a:pt x="26" y="13"/>
                      <a:pt x="26" y="14"/>
                    </a:cubicBezTo>
                    <a:cubicBezTo>
                      <a:pt x="25" y="14"/>
                      <a:pt x="26" y="13"/>
                      <a:pt x="26" y="13"/>
                    </a:cubicBezTo>
                    <a:moveTo>
                      <a:pt x="26" y="58"/>
                    </a:moveTo>
                    <a:cubicBezTo>
                      <a:pt x="26" y="58"/>
                      <a:pt x="25" y="57"/>
                      <a:pt x="25" y="57"/>
                    </a:cubicBezTo>
                    <a:cubicBezTo>
                      <a:pt x="27" y="55"/>
                      <a:pt x="26" y="61"/>
                      <a:pt x="26" y="58"/>
                    </a:cubicBezTo>
                    <a:moveTo>
                      <a:pt x="32" y="51"/>
                    </a:moveTo>
                    <a:cubicBezTo>
                      <a:pt x="32" y="50"/>
                      <a:pt x="33" y="51"/>
                      <a:pt x="33" y="52"/>
                    </a:cubicBezTo>
                    <a:cubicBezTo>
                      <a:pt x="33" y="52"/>
                      <a:pt x="33" y="52"/>
                      <a:pt x="32" y="51"/>
                    </a:cubicBezTo>
                    <a:moveTo>
                      <a:pt x="35" y="63"/>
                    </a:moveTo>
                    <a:cubicBezTo>
                      <a:pt x="34" y="62"/>
                      <a:pt x="34" y="62"/>
                      <a:pt x="34" y="62"/>
                    </a:cubicBezTo>
                    <a:cubicBezTo>
                      <a:pt x="35" y="62"/>
                      <a:pt x="35" y="62"/>
                      <a:pt x="35" y="62"/>
                    </a:cubicBezTo>
                    <a:cubicBezTo>
                      <a:pt x="36" y="62"/>
                      <a:pt x="36" y="62"/>
                      <a:pt x="36" y="62"/>
                    </a:cubicBezTo>
                    <a:lnTo>
                      <a:pt x="35" y="63"/>
                    </a:lnTo>
                    <a:close/>
                    <a:moveTo>
                      <a:pt x="38" y="63"/>
                    </a:moveTo>
                    <a:cubicBezTo>
                      <a:pt x="38" y="63"/>
                      <a:pt x="38" y="64"/>
                      <a:pt x="38" y="65"/>
                    </a:cubicBezTo>
                    <a:cubicBezTo>
                      <a:pt x="36" y="64"/>
                      <a:pt x="38" y="64"/>
                      <a:pt x="38" y="63"/>
                    </a:cubicBezTo>
                    <a:moveTo>
                      <a:pt x="42" y="69"/>
                    </a:moveTo>
                    <a:cubicBezTo>
                      <a:pt x="41" y="66"/>
                      <a:pt x="40" y="69"/>
                      <a:pt x="38" y="70"/>
                    </a:cubicBezTo>
                    <a:cubicBezTo>
                      <a:pt x="37" y="68"/>
                      <a:pt x="38" y="66"/>
                      <a:pt x="40" y="63"/>
                    </a:cubicBezTo>
                    <a:cubicBezTo>
                      <a:pt x="42" y="64"/>
                      <a:pt x="44" y="67"/>
                      <a:pt x="42" y="69"/>
                    </a:cubicBezTo>
                    <a:moveTo>
                      <a:pt x="39" y="63"/>
                    </a:moveTo>
                    <a:cubicBezTo>
                      <a:pt x="39" y="62"/>
                      <a:pt x="40" y="62"/>
                      <a:pt x="40" y="62"/>
                    </a:cubicBezTo>
                    <a:cubicBezTo>
                      <a:pt x="40" y="62"/>
                      <a:pt x="40" y="63"/>
                      <a:pt x="39" y="63"/>
                    </a:cubicBezTo>
                    <a:moveTo>
                      <a:pt x="46" y="73"/>
                    </a:moveTo>
                    <a:cubicBezTo>
                      <a:pt x="45" y="72"/>
                      <a:pt x="46" y="72"/>
                      <a:pt x="46" y="72"/>
                    </a:cubicBezTo>
                    <a:cubicBezTo>
                      <a:pt x="47" y="73"/>
                      <a:pt x="46" y="72"/>
                      <a:pt x="46" y="73"/>
                    </a:cubicBezTo>
                    <a:moveTo>
                      <a:pt x="46" y="79"/>
                    </a:moveTo>
                    <a:cubicBezTo>
                      <a:pt x="46" y="79"/>
                      <a:pt x="47" y="79"/>
                      <a:pt x="48" y="78"/>
                    </a:cubicBezTo>
                    <a:cubicBezTo>
                      <a:pt x="48" y="80"/>
                      <a:pt x="47" y="80"/>
                      <a:pt x="46" y="79"/>
                    </a:cubicBezTo>
                    <a:moveTo>
                      <a:pt x="47" y="77"/>
                    </a:moveTo>
                    <a:cubicBezTo>
                      <a:pt x="47" y="77"/>
                      <a:pt x="47" y="76"/>
                      <a:pt x="48" y="76"/>
                    </a:cubicBezTo>
                    <a:cubicBezTo>
                      <a:pt x="48" y="76"/>
                      <a:pt x="48" y="77"/>
                      <a:pt x="47" y="77"/>
                    </a:cubicBezTo>
                    <a:moveTo>
                      <a:pt x="50" y="75"/>
                    </a:moveTo>
                    <a:cubicBezTo>
                      <a:pt x="50" y="75"/>
                      <a:pt x="50" y="75"/>
                      <a:pt x="50" y="75"/>
                    </a:cubicBezTo>
                    <a:cubicBezTo>
                      <a:pt x="49" y="74"/>
                      <a:pt x="50" y="75"/>
                      <a:pt x="50" y="75"/>
                    </a:cubicBezTo>
                    <a:moveTo>
                      <a:pt x="50" y="82"/>
                    </a:moveTo>
                    <a:cubicBezTo>
                      <a:pt x="50" y="82"/>
                      <a:pt x="50" y="81"/>
                      <a:pt x="51" y="81"/>
                    </a:cubicBezTo>
                    <a:cubicBezTo>
                      <a:pt x="51" y="81"/>
                      <a:pt x="51" y="82"/>
                      <a:pt x="50" y="82"/>
                    </a:cubicBezTo>
                    <a:moveTo>
                      <a:pt x="50" y="77"/>
                    </a:moveTo>
                    <a:cubicBezTo>
                      <a:pt x="51" y="77"/>
                      <a:pt x="51" y="78"/>
                      <a:pt x="51" y="78"/>
                    </a:cubicBezTo>
                    <a:cubicBezTo>
                      <a:pt x="51" y="78"/>
                      <a:pt x="51" y="78"/>
                      <a:pt x="50" y="77"/>
                    </a:cubicBezTo>
                    <a:moveTo>
                      <a:pt x="52" y="64"/>
                    </a:moveTo>
                    <a:cubicBezTo>
                      <a:pt x="53" y="64"/>
                      <a:pt x="54" y="65"/>
                      <a:pt x="53" y="66"/>
                    </a:cubicBezTo>
                    <a:cubicBezTo>
                      <a:pt x="52" y="65"/>
                      <a:pt x="52" y="65"/>
                      <a:pt x="52" y="65"/>
                    </a:cubicBezTo>
                    <a:cubicBezTo>
                      <a:pt x="53" y="65"/>
                      <a:pt x="52" y="65"/>
                      <a:pt x="52" y="64"/>
                    </a:cubicBezTo>
                    <a:moveTo>
                      <a:pt x="52" y="63"/>
                    </a:moveTo>
                    <a:cubicBezTo>
                      <a:pt x="53" y="62"/>
                      <a:pt x="53" y="62"/>
                      <a:pt x="53" y="62"/>
                    </a:cubicBezTo>
                    <a:cubicBezTo>
                      <a:pt x="55" y="62"/>
                      <a:pt x="55" y="62"/>
                      <a:pt x="55" y="62"/>
                    </a:cubicBezTo>
                    <a:cubicBezTo>
                      <a:pt x="54" y="64"/>
                      <a:pt x="54" y="64"/>
                      <a:pt x="54" y="64"/>
                    </a:cubicBezTo>
                    <a:lnTo>
                      <a:pt x="52" y="63"/>
                    </a:lnTo>
                    <a:close/>
                    <a:moveTo>
                      <a:pt x="52" y="78"/>
                    </a:moveTo>
                    <a:cubicBezTo>
                      <a:pt x="53" y="78"/>
                      <a:pt x="54" y="77"/>
                      <a:pt x="54" y="77"/>
                    </a:cubicBezTo>
                    <a:cubicBezTo>
                      <a:pt x="55" y="77"/>
                      <a:pt x="53" y="79"/>
                      <a:pt x="52" y="78"/>
                    </a:cubicBezTo>
                    <a:moveTo>
                      <a:pt x="55" y="84"/>
                    </a:moveTo>
                    <a:cubicBezTo>
                      <a:pt x="54" y="83"/>
                      <a:pt x="55" y="84"/>
                      <a:pt x="55" y="83"/>
                    </a:cubicBezTo>
                    <a:cubicBezTo>
                      <a:pt x="56" y="84"/>
                      <a:pt x="55" y="84"/>
                      <a:pt x="55" y="84"/>
                    </a:cubicBezTo>
                    <a:moveTo>
                      <a:pt x="54" y="78"/>
                    </a:moveTo>
                    <a:cubicBezTo>
                      <a:pt x="56" y="78"/>
                      <a:pt x="55" y="79"/>
                      <a:pt x="56" y="80"/>
                    </a:cubicBezTo>
                    <a:cubicBezTo>
                      <a:pt x="55" y="81"/>
                      <a:pt x="53" y="79"/>
                      <a:pt x="54" y="78"/>
                    </a:cubicBezTo>
                    <a:moveTo>
                      <a:pt x="60" y="62"/>
                    </a:moveTo>
                    <a:cubicBezTo>
                      <a:pt x="59" y="60"/>
                      <a:pt x="61" y="62"/>
                      <a:pt x="61" y="62"/>
                    </a:cubicBezTo>
                    <a:cubicBezTo>
                      <a:pt x="61" y="62"/>
                      <a:pt x="60" y="62"/>
                      <a:pt x="60" y="62"/>
                    </a:cubicBezTo>
                    <a:moveTo>
                      <a:pt x="62" y="66"/>
                    </a:moveTo>
                    <a:cubicBezTo>
                      <a:pt x="62" y="66"/>
                      <a:pt x="62" y="66"/>
                      <a:pt x="61" y="66"/>
                    </a:cubicBezTo>
                    <a:cubicBezTo>
                      <a:pt x="60" y="65"/>
                      <a:pt x="62" y="66"/>
                      <a:pt x="62" y="66"/>
                    </a:cubicBezTo>
                    <a:moveTo>
                      <a:pt x="61" y="83"/>
                    </a:moveTo>
                    <a:cubicBezTo>
                      <a:pt x="61" y="82"/>
                      <a:pt x="62" y="83"/>
                      <a:pt x="62" y="83"/>
                    </a:cubicBezTo>
                    <a:cubicBezTo>
                      <a:pt x="62" y="83"/>
                      <a:pt x="62" y="83"/>
                      <a:pt x="61" y="83"/>
                    </a:cubicBezTo>
                    <a:moveTo>
                      <a:pt x="63" y="73"/>
                    </a:moveTo>
                    <a:cubicBezTo>
                      <a:pt x="62" y="72"/>
                      <a:pt x="63" y="73"/>
                      <a:pt x="63" y="73"/>
                    </a:cubicBezTo>
                    <a:cubicBezTo>
                      <a:pt x="64" y="74"/>
                      <a:pt x="64" y="74"/>
                      <a:pt x="64" y="74"/>
                    </a:cubicBezTo>
                    <a:cubicBezTo>
                      <a:pt x="64" y="74"/>
                      <a:pt x="64" y="74"/>
                      <a:pt x="63" y="73"/>
                    </a:cubicBezTo>
                    <a:cubicBezTo>
                      <a:pt x="63" y="73"/>
                      <a:pt x="63" y="73"/>
                      <a:pt x="63" y="73"/>
                    </a:cubicBezTo>
                    <a:moveTo>
                      <a:pt x="66" y="88"/>
                    </a:moveTo>
                    <a:cubicBezTo>
                      <a:pt x="66" y="89"/>
                      <a:pt x="66" y="88"/>
                      <a:pt x="65" y="87"/>
                    </a:cubicBezTo>
                    <a:cubicBezTo>
                      <a:pt x="65" y="87"/>
                      <a:pt x="67" y="88"/>
                      <a:pt x="66" y="86"/>
                    </a:cubicBezTo>
                    <a:cubicBezTo>
                      <a:pt x="67" y="85"/>
                      <a:pt x="67" y="88"/>
                      <a:pt x="66" y="88"/>
                    </a:cubicBezTo>
                    <a:moveTo>
                      <a:pt x="67" y="59"/>
                    </a:moveTo>
                    <a:cubicBezTo>
                      <a:pt x="67" y="59"/>
                      <a:pt x="67" y="58"/>
                      <a:pt x="67" y="58"/>
                    </a:cubicBezTo>
                    <a:cubicBezTo>
                      <a:pt x="68" y="58"/>
                      <a:pt x="67" y="59"/>
                      <a:pt x="67" y="59"/>
                    </a:cubicBezTo>
                    <a:moveTo>
                      <a:pt x="87" y="116"/>
                    </a:moveTo>
                    <a:cubicBezTo>
                      <a:pt x="87" y="116"/>
                      <a:pt x="87" y="116"/>
                      <a:pt x="86" y="117"/>
                    </a:cubicBezTo>
                    <a:cubicBezTo>
                      <a:pt x="86" y="116"/>
                      <a:pt x="87" y="116"/>
                      <a:pt x="87" y="116"/>
                    </a:cubicBezTo>
                    <a:moveTo>
                      <a:pt x="85" y="100"/>
                    </a:moveTo>
                    <a:cubicBezTo>
                      <a:pt x="86" y="100"/>
                      <a:pt x="85" y="101"/>
                      <a:pt x="86" y="102"/>
                    </a:cubicBezTo>
                    <a:cubicBezTo>
                      <a:pt x="85" y="102"/>
                      <a:pt x="84" y="100"/>
                      <a:pt x="85" y="100"/>
                    </a:cubicBezTo>
                    <a:moveTo>
                      <a:pt x="84" y="99"/>
                    </a:moveTo>
                    <a:cubicBezTo>
                      <a:pt x="84" y="99"/>
                      <a:pt x="84" y="99"/>
                      <a:pt x="83" y="99"/>
                    </a:cubicBezTo>
                    <a:cubicBezTo>
                      <a:pt x="82" y="99"/>
                      <a:pt x="83" y="97"/>
                      <a:pt x="84" y="99"/>
                    </a:cubicBezTo>
                    <a:moveTo>
                      <a:pt x="82" y="93"/>
                    </a:moveTo>
                    <a:cubicBezTo>
                      <a:pt x="84" y="94"/>
                      <a:pt x="81" y="96"/>
                      <a:pt x="83" y="96"/>
                    </a:cubicBezTo>
                    <a:cubicBezTo>
                      <a:pt x="82" y="97"/>
                      <a:pt x="82" y="97"/>
                      <a:pt x="81" y="98"/>
                    </a:cubicBezTo>
                    <a:cubicBezTo>
                      <a:pt x="80" y="98"/>
                      <a:pt x="80" y="98"/>
                      <a:pt x="80" y="98"/>
                    </a:cubicBezTo>
                    <a:cubicBezTo>
                      <a:pt x="80" y="97"/>
                      <a:pt x="80" y="97"/>
                      <a:pt x="80" y="96"/>
                    </a:cubicBezTo>
                    <a:cubicBezTo>
                      <a:pt x="81" y="95"/>
                      <a:pt x="80" y="95"/>
                      <a:pt x="82" y="93"/>
                    </a:cubicBezTo>
                    <a:moveTo>
                      <a:pt x="78" y="88"/>
                    </a:moveTo>
                    <a:cubicBezTo>
                      <a:pt x="80" y="90"/>
                      <a:pt x="78" y="92"/>
                      <a:pt x="77" y="94"/>
                    </a:cubicBezTo>
                    <a:cubicBezTo>
                      <a:pt x="78" y="95"/>
                      <a:pt x="79" y="95"/>
                      <a:pt x="80" y="94"/>
                    </a:cubicBezTo>
                    <a:cubicBezTo>
                      <a:pt x="80" y="94"/>
                      <a:pt x="80" y="94"/>
                      <a:pt x="80" y="94"/>
                    </a:cubicBezTo>
                    <a:cubicBezTo>
                      <a:pt x="80" y="95"/>
                      <a:pt x="80" y="95"/>
                      <a:pt x="80" y="95"/>
                    </a:cubicBezTo>
                    <a:cubicBezTo>
                      <a:pt x="80" y="95"/>
                      <a:pt x="79" y="96"/>
                      <a:pt x="78" y="95"/>
                    </a:cubicBezTo>
                    <a:cubicBezTo>
                      <a:pt x="76" y="97"/>
                      <a:pt x="76" y="100"/>
                      <a:pt x="74" y="103"/>
                    </a:cubicBezTo>
                    <a:cubicBezTo>
                      <a:pt x="74" y="102"/>
                      <a:pt x="73" y="102"/>
                      <a:pt x="73" y="103"/>
                    </a:cubicBezTo>
                    <a:cubicBezTo>
                      <a:pt x="73" y="102"/>
                      <a:pt x="73" y="102"/>
                      <a:pt x="72" y="101"/>
                    </a:cubicBezTo>
                    <a:cubicBezTo>
                      <a:pt x="74" y="101"/>
                      <a:pt x="75" y="97"/>
                      <a:pt x="76" y="95"/>
                    </a:cubicBezTo>
                    <a:cubicBezTo>
                      <a:pt x="75" y="94"/>
                      <a:pt x="74" y="95"/>
                      <a:pt x="74" y="93"/>
                    </a:cubicBezTo>
                    <a:cubicBezTo>
                      <a:pt x="74" y="98"/>
                      <a:pt x="73" y="99"/>
                      <a:pt x="70" y="105"/>
                    </a:cubicBezTo>
                    <a:cubicBezTo>
                      <a:pt x="69" y="105"/>
                      <a:pt x="70" y="101"/>
                      <a:pt x="68" y="100"/>
                    </a:cubicBezTo>
                    <a:cubicBezTo>
                      <a:pt x="69" y="99"/>
                      <a:pt x="69" y="101"/>
                      <a:pt x="70" y="101"/>
                    </a:cubicBezTo>
                    <a:cubicBezTo>
                      <a:pt x="71" y="100"/>
                      <a:pt x="71" y="98"/>
                      <a:pt x="72" y="97"/>
                    </a:cubicBezTo>
                    <a:cubicBezTo>
                      <a:pt x="71" y="97"/>
                      <a:pt x="71" y="97"/>
                      <a:pt x="70" y="96"/>
                    </a:cubicBezTo>
                    <a:cubicBezTo>
                      <a:pt x="72" y="93"/>
                      <a:pt x="75" y="89"/>
                      <a:pt x="78" y="88"/>
                    </a:cubicBezTo>
                    <a:moveTo>
                      <a:pt x="74" y="86"/>
                    </a:moveTo>
                    <a:cubicBezTo>
                      <a:pt x="75" y="86"/>
                      <a:pt x="75" y="86"/>
                      <a:pt x="75" y="86"/>
                    </a:cubicBezTo>
                    <a:cubicBezTo>
                      <a:pt x="74" y="87"/>
                      <a:pt x="74" y="87"/>
                      <a:pt x="74" y="87"/>
                    </a:cubicBezTo>
                    <a:cubicBezTo>
                      <a:pt x="73" y="87"/>
                      <a:pt x="73" y="87"/>
                      <a:pt x="73" y="87"/>
                    </a:cubicBezTo>
                    <a:lnTo>
                      <a:pt x="74" y="86"/>
                    </a:lnTo>
                    <a:close/>
                    <a:moveTo>
                      <a:pt x="70" y="84"/>
                    </a:moveTo>
                    <a:cubicBezTo>
                      <a:pt x="72" y="86"/>
                      <a:pt x="69" y="88"/>
                      <a:pt x="69" y="91"/>
                    </a:cubicBezTo>
                    <a:cubicBezTo>
                      <a:pt x="67" y="89"/>
                      <a:pt x="70" y="87"/>
                      <a:pt x="70" y="84"/>
                    </a:cubicBezTo>
                    <a:moveTo>
                      <a:pt x="69" y="80"/>
                    </a:moveTo>
                    <a:cubicBezTo>
                      <a:pt x="69" y="81"/>
                      <a:pt x="69" y="81"/>
                      <a:pt x="68" y="81"/>
                    </a:cubicBezTo>
                    <a:cubicBezTo>
                      <a:pt x="68" y="80"/>
                      <a:pt x="68" y="80"/>
                      <a:pt x="69" y="80"/>
                    </a:cubicBezTo>
                    <a:moveTo>
                      <a:pt x="68" y="48"/>
                    </a:moveTo>
                    <a:cubicBezTo>
                      <a:pt x="67" y="48"/>
                      <a:pt x="67" y="48"/>
                      <a:pt x="67" y="48"/>
                    </a:cubicBezTo>
                    <a:cubicBezTo>
                      <a:pt x="66" y="51"/>
                      <a:pt x="65" y="53"/>
                      <a:pt x="64" y="55"/>
                    </a:cubicBezTo>
                    <a:cubicBezTo>
                      <a:pt x="62" y="56"/>
                      <a:pt x="60" y="57"/>
                      <a:pt x="57" y="59"/>
                    </a:cubicBezTo>
                    <a:cubicBezTo>
                      <a:pt x="57" y="59"/>
                      <a:pt x="57" y="60"/>
                      <a:pt x="56" y="61"/>
                    </a:cubicBezTo>
                    <a:cubicBezTo>
                      <a:pt x="55" y="60"/>
                      <a:pt x="53" y="59"/>
                      <a:pt x="52" y="61"/>
                    </a:cubicBezTo>
                    <a:cubicBezTo>
                      <a:pt x="51" y="61"/>
                      <a:pt x="51" y="60"/>
                      <a:pt x="52" y="59"/>
                    </a:cubicBezTo>
                    <a:cubicBezTo>
                      <a:pt x="51" y="59"/>
                      <a:pt x="50" y="59"/>
                      <a:pt x="50" y="59"/>
                    </a:cubicBezTo>
                    <a:cubicBezTo>
                      <a:pt x="47" y="57"/>
                      <a:pt x="45" y="56"/>
                      <a:pt x="43" y="55"/>
                    </a:cubicBezTo>
                    <a:cubicBezTo>
                      <a:pt x="43" y="55"/>
                      <a:pt x="43" y="55"/>
                      <a:pt x="43" y="55"/>
                    </a:cubicBezTo>
                    <a:cubicBezTo>
                      <a:pt x="43" y="55"/>
                      <a:pt x="43" y="55"/>
                      <a:pt x="43" y="55"/>
                    </a:cubicBezTo>
                    <a:cubicBezTo>
                      <a:pt x="43" y="54"/>
                      <a:pt x="43" y="54"/>
                      <a:pt x="42" y="54"/>
                    </a:cubicBezTo>
                    <a:cubicBezTo>
                      <a:pt x="42" y="54"/>
                      <a:pt x="42" y="54"/>
                      <a:pt x="41" y="54"/>
                    </a:cubicBezTo>
                    <a:cubicBezTo>
                      <a:pt x="42" y="53"/>
                      <a:pt x="42" y="53"/>
                      <a:pt x="42" y="53"/>
                    </a:cubicBezTo>
                    <a:cubicBezTo>
                      <a:pt x="40" y="52"/>
                      <a:pt x="39" y="51"/>
                      <a:pt x="38" y="50"/>
                    </a:cubicBezTo>
                    <a:cubicBezTo>
                      <a:pt x="34" y="46"/>
                      <a:pt x="31" y="43"/>
                      <a:pt x="30" y="40"/>
                    </a:cubicBezTo>
                    <a:cubicBezTo>
                      <a:pt x="29" y="41"/>
                      <a:pt x="28" y="41"/>
                      <a:pt x="28" y="42"/>
                    </a:cubicBezTo>
                    <a:cubicBezTo>
                      <a:pt x="27" y="41"/>
                      <a:pt x="28" y="40"/>
                      <a:pt x="29" y="40"/>
                    </a:cubicBezTo>
                    <a:cubicBezTo>
                      <a:pt x="29" y="39"/>
                      <a:pt x="29" y="39"/>
                      <a:pt x="29" y="39"/>
                    </a:cubicBezTo>
                    <a:cubicBezTo>
                      <a:pt x="27" y="35"/>
                      <a:pt x="27" y="33"/>
                      <a:pt x="27" y="30"/>
                    </a:cubicBezTo>
                    <a:cubicBezTo>
                      <a:pt x="29" y="26"/>
                      <a:pt x="31" y="23"/>
                      <a:pt x="34" y="21"/>
                    </a:cubicBezTo>
                    <a:cubicBezTo>
                      <a:pt x="35" y="20"/>
                      <a:pt x="36" y="19"/>
                      <a:pt x="37" y="20"/>
                    </a:cubicBezTo>
                    <a:cubicBezTo>
                      <a:pt x="37" y="20"/>
                      <a:pt x="38" y="20"/>
                      <a:pt x="38" y="20"/>
                    </a:cubicBezTo>
                    <a:cubicBezTo>
                      <a:pt x="39" y="19"/>
                      <a:pt x="39" y="19"/>
                      <a:pt x="39" y="19"/>
                    </a:cubicBezTo>
                    <a:cubicBezTo>
                      <a:pt x="38" y="19"/>
                      <a:pt x="38" y="19"/>
                      <a:pt x="39" y="18"/>
                    </a:cubicBezTo>
                    <a:cubicBezTo>
                      <a:pt x="40" y="17"/>
                      <a:pt x="42" y="17"/>
                      <a:pt x="46" y="18"/>
                    </a:cubicBezTo>
                    <a:cubicBezTo>
                      <a:pt x="48" y="19"/>
                      <a:pt x="50" y="20"/>
                      <a:pt x="52" y="21"/>
                    </a:cubicBezTo>
                    <a:cubicBezTo>
                      <a:pt x="54" y="22"/>
                      <a:pt x="54" y="23"/>
                      <a:pt x="54" y="24"/>
                    </a:cubicBezTo>
                    <a:cubicBezTo>
                      <a:pt x="54" y="25"/>
                      <a:pt x="55" y="25"/>
                      <a:pt x="57" y="26"/>
                    </a:cubicBezTo>
                    <a:cubicBezTo>
                      <a:pt x="58" y="28"/>
                      <a:pt x="60" y="30"/>
                      <a:pt x="61" y="31"/>
                    </a:cubicBezTo>
                    <a:cubicBezTo>
                      <a:pt x="62" y="32"/>
                      <a:pt x="63" y="33"/>
                      <a:pt x="64" y="34"/>
                    </a:cubicBezTo>
                    <a:cubicBezTo>
                      <a:pt x="64" y="33"/>
                      <a:pt x="64" y="33"/>
                      <a:pt x="65" y="33"/>
                    </a:cubicBezTo>
                    <a:cubicBezTo>
                      <a:pt x="64" y="33"/>
                      <a:pt x="64" y="34"/>
                      <a:pt x="64" y="34"/>
                    </a:cubicBezTo>
                    <a:cubicBezTo>
                      <a:pt x="65" y="34"/>
                      <a:pt x="67" y="35"/>
                      <a:pt x="68" y="35"/>
                    </a:cubicBezTo>
                    <a:cubicBezTo>
                      <a:pt x="68" y="37"/>
                      <a:pt x="68" y="39"/>
                      <a:pt x="68" y="41"/>
                    </a:cubicBezTo>
                    <a:cubicBezTo>
                      <a:pt x="68" y="40"/>
                      <a:pt x="69" y="39"/>
                      <a:pt x="69" y="39"/>
                    </a:cubicBezTo>
                    <a:cubicBezTo>
                      <a:pt x="70" y="39"/>
                      <a:pt x="69" y="40"/>
                      <a:pt x="70" y="40"/>
                    </a:cubicBezTo>
                    <a:cubicBezTo>
                      <a:pt x="69" y="42"/>
                      <a:pt x="68" y="42"/>
                      <a:pt x="68" y="43"/>
                    </a:cubicBezTo>
                    <a:cubicBezTo>
                      <a:pt x="70" y="45"/>
                      <a:pt x="70" y="45"/>
                      <a:pt x="70" y="45"/>
                    </a:cubicBezTo>
                    <a:cubicBezTo>
                      <a:pt x="68" y="46"/>
                      <a:pt x="69" y="47"/>
                      <a:pt x="68" y="48"/>
                    </a:cubicBezTo>
                    <a:moveTo>
                      <a:pt x="70" y="60"/>
                    </a:moveTo>
                    <a:cubicBezTo>
                      <a:pt x="70" y="60"/>
                      <a:pt x="70" y="59"/>
                      <a:pt x="71" y="59"/>
                    </a:cubicBezTo>
                    <a:cubicBezTo>
                      <a:pt x="71" y="60"/>
                      <a:pt x="71" y="60"/>
                      <a:pt x="70" y="60"/>
                    </a:cubicBezTo>
                    <a:moveTo>
                      <a:pt x="70" y="55"/>
                    </a:moveTo>
                    <a:cubicBezTo>
                      <a:pt x="69" y="53"/>
                      <a:pt x="71" y="54"/>
                      <a:pt x="71" y="55"/>
                    </a:cubicBezTo>
                    <a:cubicBezTo>
                      <a:pt x="71" y="55"/>
                      <a:pt x="71" y="55"/>
                      <a:pt x="70" y="55"/>
                    </a:cubicBezTo>
                    <a:moveTo>
                      <a:pt x="71" y="36"/>
                    </a:moveTo>
                    <a:cubicBezTo>
                      <a:pt x="71" y="35"/>
                      <a:pt x="71" y="35"/>
                      <a:pt x="71" y="34"/>
                    </a:cubicBezTo>
                    <a:cubicBezTo>
                      <a:pt x="72" y="35"/>
                      <a:pt x="72" y="35"/>
                      <a:pt x="72" y="35"/>
                    </a:cubicBezTo>
                    <a:cubicBezTo>
                      <a:pt x="72" y="36"/>
                      <a:pt x="71" y="36"/>
                      <a:pt x="71" y="36"/>
                    </a:cubicBezTo>
                    <a:moveTo>
                      <a:pt x="74" y="34"/>
                    </a:moveTo>
                    <a:cubicBezTo>
                      <a:pt x="73" y="34"/>
                      <a:pt x="73" y="33"/>
                      <a:pt x="72" y="33"/>
                    </a:cubicBezTo>
                    <a:cubicBezTo>
                      <a:pt x="73" y="31"/>
                      <a:pt x="74" y="33"/>
                      <a:pt x="75" y="31"/>
                    </a:cubicBezTo>
                    <a:cubicBezTo>
                      <a:pt x="75" y="32"/>
                      <a:pt x="74" y="33"/>
                      <a:pt x="74" y="34"/>
                    </a:cubicBezTo>
                    <a:moveTo>
                      <a:pt x="81" y="39"/>
                    </a:moveTo>
                    <a:cubicBezTo>
                      <a:pt x="81" y="39"/>
                      <a:pt x="81" y="39"/>
                      <a:pt x="81" y="39"/>
                    </a:cubicBezTo>
                    <a:cubicBezTo>
                      <a:pt x="81" y="39"/>
                      <a:pt x="83" y="40"/>
                      <a:pt x="81" y="39"/>
                    </a:cubicBezTo>
                    <a:moveTo>
                      <a:pt x="76" y="64"/>
                    </a:moveTo>
                    <a:cubicBezTo>
                      <a:pt x="76" y="64"/>
                      <a:pt x="77" y="63"/>
                      <a:pt x="76" y="63"/>
                    </a:cubicBezTo>
                    <a:cubicBezTo>
                      <a:pt x="76" y="63"/>
                      <a:pt x="77" y="63"/>
                      <a:pt x="76" y="63"/>
                    </a:cubicBezTo>
                    <a:cubicBezTo>
                      <a:pt x="77" y="64"/>
                      <a:pt x="78" y="63"/>
                      <a:pt x="78" y="62"/>
                    </a:cubicBezTo>
                    <a:cubicBezTo>
                      <a:pt x="79" y="63"/>
                      <a:pt x="78" y="64"/>
                      <a:pt x="79" y="64"/>
                    </a:cubicBezTo>
                    <a:cubicBezTo>
                      <a:pt x="78" y="66"/>
                      <a:pt x="77" y="64"/>
                      <a:pt x="76" y="64"/>
                    </a:cubicBezTo>
                    <a:moveTo>
                      <a:pt x="77" y="53"/>
                    </a:moveTo>
                    <a:cubicBezTo>
                      <a:pt x="77" y="53"/>
                      <a:pt x="77" y="53"/>
                      <a:pt x="76" y="54"/>
                    </a:cubicBezTo>
                    <a:cubicBezTo>
                      <a:pt x="76" y="53"/>
                      <a:pt x="76" y="53"/>
                      <a:pt x="77" y="53"/>
                    </a:cubicBezTo>
                    <a:moveTo>
                      <a:pt x="77" y="52"/>
                    </a:moveTo>
                    <a:cubicBezTo>
                      <a:pt x="77" y="51"/>
                      <a:pt x="78" y="48"/>
                      <a:pt x="80" y="50"/>
                    </a:cubicBezTo>
                    <a:cubicBezTo>
                      <a:pt x="79" y="50"/>
                      <a:pt x="78" y="53"/>
                      <a:pt x="77" y="52"/>
                    </a:cubicBezTo>
                    <a:moveTo>
                      <a:pt x="88" y="60"/>
                    </a:moveTo>
                    <a:cubicBezTo>
                      <a:pt x="88" y="60"/>
                      <a:pt x="88" y="60"/>
                      <a:pt x="88" y="60"/>
                    </a:cubicBezTo>
                    <a:cubicBezTo>
                      <a:pt x="88" y="58"/>
                      <a:pt x="88" y="60"/>
                      <a:pt x="88" y="60"/>
                    </a:cubicBezTo>
                    <a:moveTo>
                      <a:pt x="88" y="66"/>
                    </a:moveTo>
                    <a:cubicBezTo>
                      <a:pt x="88" y="66"/>
                      <a:pt x="88" y="66"/>
                      <a:pt x="88" y="66"/>
                    </a:cubicBezTo>
                    <a:cubicBezTo>
                      <a:pt x="89" y="66"/>
                      <a:pt x="89" y="66"/>
                      <a:pt x="88" y="66"/>
                    </a:cubicBezTo>
                    <a:moveTo>
                      <a:pt x="95" y="70"/>
                    </a:moveTo>
                    <a:cubicBezTo>
                      <a:pt x="95" y="69"/>
                      <a:pt x="95" y="68"/>
                      <a:pt x="95" y="67"/>
                    </a:cubicBezTo>
                    <a:cubicBezTo>
                      <a:pt x="95" y="66"/>
                      <a:pt x="95" y="67"/>
                      <a:pt x="96" y="68"/>
                    </a:cubicBezTo>
                    <a:cubicBezTo>
                      <a:pt x="97" y="66"/>
                      <a:pt x="95" y="66"/>
                      <a:pt x="94" y="65"/>
                    </a:cubicBezTo>
                    <a:cubicBezTo>
                      <a:pt x="95" y="63"/>
                      <a:pt x="96" y="65"/>
                      <a:pt x="97" y="64"/>
                    </a:cubicBezTo>
                    <a:cubicBezTo>
                      <a:pt x="96" y="63"/>
                      <a:pt x="95" y="63"/>
                      <a:pt x="96" y="61"/>
                    </a:cubicBezTo>
                    <a:cubicBezTo>
                      <a:pt x="97" y="63"/>
                      <a:pt x="98" y="64"/>
                      <a:pt x="98" y="62"/>
                    </a:cubicBezTo>
                    <a:cubicBezTo>
                      <a:pt x="99" y="62"/>
                      <a:pt x="98" y="64"/>
                      <a:pt x="100" y="63"/>
                    </a:cubicBezTo>
                    <a:cubicBezTo>
                      <a:pt x="100" y="66"/>
                      <a:pt x="99" y="71"/>
                      <a:pt x="95" y="70"/>
                    </a:cubicBezTo>
                    <a:moveTo>
                      <a:pt x="101" y="68"/>
                    </a:moveTo>
                    <a:cubicBezTo>
                      <a:pt x="100" y="68"/>
                      <a:pt x="101" y="68"/>
                      <a:pt x="101" y="67"/>
                    </a:cubicBezTo>
                    <a:cubicBezTo>
                      <a:pt x="101" y="68"/>
                      <a:pt x="101" y="68"/>
                      <a:pt x="101" y="68"/>
                    </a:cubicBezTo>
                    <a:moveTo>
                      <a:pt x="105" y="69"/>
                    </a:moveTo>
                    <a:cubicBezTo>
                      <a:pt x="104" y="67"/>
                      <a:pt x="103" y="70"/>
                      <a:pt x="102" y="68"/>
                    </a:cubicBezTo>
                    <a:cubicBezTo>
                      <a:pt x="102" y="67"/>
                      <a:pt x="104" y="68"/>
                      <a:pt x="102" y="66"/>
                    </a:cubicBezTo>
                    <a:cubicBezTo>
                      <a:pt x="103" y="65"/>
                      <a:pt x="103" y="65"/>
                      <a:pt x="104" y="65"/>
                    </a:cubicBezTo>
                    <a:cubicBezTo>
                      <a:pt x="105" y="64"/>
                      <a:pt x="104" y="64"/>
                      <a:pt x="103" y="65"/>
                    </a:cubicBezTo>
                    <a:cubicBezTo>
                      <a:pt x="102" y="64"/>
                      <a:pt x="104" y="63"/>
                      <a:pt x="104" y="63"/>
                    </a:cubicBezTo>
                    <a:cubicBezTo>
                      <a:pt x="106" y="65"/>
                      <a:pt x="106" y="67"/>
                      <a:pt x="105" y="69"/>
                    </a:cubicBezTo>
                    <a:moveTo>
                      <a:pt x="110" y="75"/>
                    </a:moveTo>
                    <a:cubicBezTo>
                      <a:pt x="108" y="74"/>
                      <a:pt x="109" y="72"/>
                      <a:pt x="109" y="71"/>
                    </a:cubicBezTo>
                    <a:cubicBezTo>
                      <a:pt x="110" y="71"/>
                      <a:pt x="110" y="72"/>
                      <a:pt x="111" y="71"/>
                    </a:cubicBezTo>
                    <a:cubicBezTo>
                      <a:pt x="112" y="72"/>
                      <a:pt x="110" y="74"/>
                      <a:pt x="110" y="75"/>
                    </a:cubicBezTo>
                    <a:moveTo>
                      <a:pt x="111" y="82"/>
                    </a:moveTo>
                    <a:cubicBezTo>
                      <a:pt x="110" y="81"/>
                      <a:pt x="110" y="81"/>
                      <a:pt x="110" y="81"/>
                    </a:cubicBezTo>
                    <a:cubicBezTo>
                      <a:pt x="111" y="80"/>
                      <a:pt x="111" y="80"/>
                      <a:pt x="111" y="80"/>
                    </a:cubicBezTo>
                    <a:cubicBezTo>
                      <a:pt x="112" y="81"/>
                      <a:pt x="112" y="81"/>
                      <a:pt x="112" y="81"/>
                    </a:cubicBezTo>
                    <a:lnTo>
                      <a:pt x="111" y="82"/>
                    </a:lnTo>
                    <a:close/>
                    <a:moveTo>
                      <a:pt x="112" y="86"/>
                    </a:moveTo>
                    <a:cubicBezTo>
                      <a:pt x="112" y="86"/>
                      <a:pt x="112" y="85"/>
                      <a:pt x="113" y="85"/>
                    </a:cubicBezTo>
                    <a:cubicBezTo>
                      <a:pt x="113" y="85"/>
                      <a:pt x="113" y="86"/>
                      <a:pt x="112" y="86"/>
                    </a:cubicBezTo>
                    <a:moveTo>
                      <a:pt x="113" y="75"/>
                    </a:moveTo>
                    <a:cubicBezTo>
                      <a:pt x="112" y="73"/>
                      <a:pt x="113" y="70"/>
                      <a:pt x="115" y="72"/>
                    </a:cubicBezTo>
                    <a:cubicBezTo>
                      <a:pt x="114" y="73"/>
                      <a:pt x="114" y="74"/>
                      <a:pt x="113" y="75"/>
                    </a:cubicBezTo>
                    <a:moveTo>
                      <a:pt x="119" y="76"/>
                    </a:moveTo>
                    <a:cubicBezTo>
                      <a:pt x="118" y="75"/>
                      <a:pt x="119" y="77"/>
                      <a:pt x="118" y="77"/>
                    </a:cubicBezTo>
                    <a:cubicBezTo>
                      <a:pt x="117" y="75"/>
                      <a:pt x="117" y="74"/>
                      <a:pt x="119" y="73"/>
                    </a:cubicBezTo>
                    <a:cubicBezTo>
                      <a:pt x="120" y="74"/>
                      <a:pt x="121" y="75"/>
                      <a:pt x="119" y="77"/>
                    </a:cubicBezTo>
                    <a:cubicBezTo>
                      <a:pt x="119" y="76"/>
                      <a:pt x="119" y="76"/>
                      <a:pt x="119" y="76"/>
                    </a:cubicBezTo>
                    <a:moveTo>
                      <a:pt x="126" y="86"/>
                    </a:moveTo>
                    <a:cubicBezTo>
                      <a:pt x="128" y="84"/>
                      <a:pt x="128" y="84"/>
                      <a:pt x="128" y="84"/>
                    </a:cubicBezTo>
                    <a:cubicBezTo>
                      <a:pt x="129" y="85"/>
                      <a:pt x="127" y="88"/>
                      <a:pt x="126" y="86"/>
                    </a:cubicBezTo>
                    <a:moveTo>
                      <a:pt x="126" y="79"/>
                    </a:moveTo>
                    <a:cubicBezTo>
                      <a:pt x="123" y="76"/>
                      <a:pt x="123" y="81"/>
                      <a:pt x="120" y="81"/>
                    </a:cubicBezTo>
                    <a:cubicBezTo>
                      <a:pt x="120" y="80"/>
                      <a:pt x="119" y="78"/>
                      <a:pt x="120" y="77"/>
                    </a:cubicBezTo>
                    <a:cubicBezTo>
                      <a:pt x="120" y="77"/>
                      <a:pt x="120" y="78"/>
                      <a:pt x="119" y="78"/>
                    </a:cubicBezTo>
                    <a:cubicBezTo>
                      <a:pt x="121" y="78"/>
                      <a:pt x="122" y="75"/>
                      <a:pt x="120" y="74"/>
                    </a:cubicBezTo>
                    <a:cubicBezTo>
                      <a:pt x="122" y="73"/>
                      <a:pt x="124" y="76"/>
                      <a:pt x="125" y="75"/>
                    </a:cubicBezTo>
                    <a:cubicBezTo>
                      <a:pt x="127" y="76"/>
                      <a:pt x="124" y="75"/>
                      <a:pt x="125" y="77"/>
                    </a:cubicBezTo>
                    <a:cubicBezTo>
                      <a:pt x="126" y="78"/>
                      <a:pt x="127" y="77"/>
                      <a:pt x="128" y="76"/>
                    </a:cubicBezTo>
                    <a:cubicBezTo>
                      <a:pt x="129" y="77"/>
                      <a:pt x="127" y="79"/>
                      <a:pt x="126" y="79"/>
                    </a:cubicBezTo>
                    <a:moveTo>
                      <a:pt x="131" y="83"/>
                    </a:moveTo>
                    <a:cubicBezTo>
                      <a:pt x="130" y="83"/>
                      <a:pt x="131" y="82"/>
                      <a:pt x="131" y="82"/>
                    </a:cubicBezTo>
                    <a:cubicBezTo>
                      <a:pt x="131" y="82"/>
                      <a:pt x="131" y="83"/>
                      <a:pt x="131" y="83"/>
                    </a:cubicBezTo>
                    <a:moveTo>
                      <a:pt x="138" y="97"/>
                    </a:moveTo>
                    <a:cubicBezTo>
                      <a:pt x="137" y="96"/>
                      <a:pt x="139" y="92"/>
                      <a:pt x="141" y="94"/>
                    </a:cubicBezTo>
                    <a:cubicBezTo>
                      <a:pt x="140" y="96"/>
                      <a:pt x="139" y="96"/>
                      <a:pt x="138" y="97"/>
                    </a:cubicBezTo>
                    <a:moveTo>
                      <a:pt x="136" y="93"/>
                    </a:moveTo>
                    <a:cubicBezTo>
                      <a:pt x="136" y="93"/>
                      <a:pt x="136" y="91"/>
                      <a:pt x="135" y="92"/>
                    </a:cubicBezTo>
                    <a:cubicBezTo>
                      <a:pt x="135" y="92"/>
                      <a:pt x="137" y="87"/>
                      <a:pt x="138" y="90"/>
                    </a:cubicBezTo>
                    <a:cubicBezTo>
                      <a:pt x="139" y="90"/>
                      <a:pt x="141" y="89"/>
                      <a:pt x="141" y="88"/>
                    </a:cubicBezTo>
                    <a:cubicBezTo>
                      <a:pt x="142" y="87"/>
                      <a:pt x="141" y="89"/>
                      <a:pt x="142" y="90"/>
                    </a:cubicBezTo>
                    <a:cubicBezTo>
                      <a:pt x="140" y="91"/>
                      <a:pt x="138" y="92"/>
                      <a:pt x="136" y="9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17"/>
              <p:cNvSpPr>
                <a:spLocks/>
              </p:cNvSpPr>
              <p:nvPr/>
            </p:nvSpPr>
            <p:spPr bwMode="auto">
              <a:xfrm>
                <a:off x="2911" y="1209"/>
                <a:ext cx="5" cy="4"/>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1" y="0"/>
                      <a:pt x="0" y="0"/>
                      <a:pt x="0" y="1"/>
                    </a:cubicBezTo>
                    <a:cubicBezTo>
                      <a:pt x="0" y="2"/>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18"/>
              <p:cNvSpPr>
                <a:spLocks noEditPoints="1"/>
              </p:cNvSpPr>
              <p:nvPr/>
            </p:nvSpPr>
            <p:spPr bwMode="auto">
              <a:xfrm>
                <a:off x="2572" y="1145"/>
                <a:ext cx="365" cy="319"/>
              </a:xfrm>
              <a:custGeom>
                <a:avLst/>
                <a:gdLst>
                  <a:gd name="T0" fmla="*/ 123 w 154"/>
                  <a:gd name="T1" fmla="*/ 127 h 135"/>
                  <a:gd name="T2" fmla="*/ 130 w 154"/>
                  <a:gd name="T3" fmla="*/ 114 h 135"/>
                  <a:gd name="T4" fmla="*/ 142 w 154"/>
                  <a:gd name="T5" fmla="*/ 102 h 135"/>
                  <a:gd name="T6" fmla="*/ 153 w 154"/>
                  <a:gd name="T7" fmla="*/ 90 h 135"/>
                  <a:gd name="T8" fmla="*/ 142 w 154"/>
                  <a:gd name="T9" fmla="*/ 86 h 135"/>
                  <a:gd name="T10" fmla="*/ 138 w 154"/>
                  <a:gd name="T11" fmla="*/ 78 h 135"/>
                  <a:gd name="T12" fmla="*/ 143 w 154"/>
                  <a:gd name="T13" fmla="*/ 81 h 135"/>
                  <a:gd name="T14" fmla="*/ 131 w 154"/>
                  <a:gd name="T15" fmla="*/ 84 h 135"/>
                  <a:gd name="T16" fmla="*/ 124 w 154"/>
                  <a:gd name="T17" fmla="*/ 99 h 135"/>
                  <a:gd name="T18" fmla="*/ 124 w 154"/>
                  <a:gd name="T19" fmla="*/ 106 h 135"/>
                  <a:gd name="T20" fmla="*/ 112 w 154"/>
                  <a:gd name="T21" fmla="*/ 109 h 135"/>
                  <a:gd name="T22" fmla="*/ 109 w 154"/>
                  <a:gd name="T23" fmla="*/ 112 h 135"/>
                  <a:gd name="T24" fmla="*/ 97 w 154"/>
                  <a:gd name="T25" fmla="*/ 104 h 135"/>
                  <a:gd name="T26" fmla="*/ 83 w 154"/>
                  <a:gd name="T27" fmla="*/ 96 h 135"/>
                  <a:gd name="T28" fmla="*/ 77 w 154"/>
                  <a:gd name="T29" fmla="*/ 86 h 135"/>
                  <a:gd name="T30" fmla="*/ 75 w 154"/>
                  <a:gd name="T31" fmla="*/ 79 h 135"/>
                  <a:gd name="T32" fmla="*/ 86 w 154"/>
                  <a:gd name="T33" fmla="*/ 67 h 135"/>
                  <a:gd name="T34" fmla="*/ 70 w 154"/>
                  <a:gd name="T35" fmla="*/ 56 h 135"/>
                  <a:gd name="T36" fmla="*/ 52 w 154"/>
                  <a:gd name="T37" fmla="*/ 69 h 135"/>
                  <a:gd name="T38" fmla="*/ 29 w 154"/>
                  <a:gd name="T39" fmla="*/ 70 h 135"/>
                  <a:gd name="T40" fmla="*/ 45 w 154"/>
                  <a:gd name="T41" fmla="*/ 5 h 135"/>
                  <a:gd name="T42" fmla="*/ 28 w 154"/>
                  <a:gd name="T43" fmla="*/ 9 h 135"/>
                  <a:gd name="T44" fmla="*/ 6 w 154"/>
                  <a:gd name="T45" fmla="*/ 46 h 135"/>
                  <a:gd name="T46" fmla="*/ 27 w 154"/>
                  <a:gd name="T47" fmla="*/ 72 h 135"/>
                  <a:gd name="T48" fmla="*/ 72 w 154"/>
                  <a:gd name="T49" fmla="*/ 104 h 135"/>
                  <a:gd name="T50" fmla="*/ 75 w 154"/>
                  <a:gd name="T51" fmla="*/ 106 h 135"/>
                  <a:gd name="T52" fmla="*/ 87 w 154"/>
                  <a:gd name="T53" fmla="*/ 109 h 135"/>
                  <a:gd name="T54" fmla="*/ 108 w 154"/>
                  <a:gd name="T55" fmla="*/ 129 h 135"/>
                  <a:gd name="T56" fmla="*/ 141 w 154"/>
                  <a:gd name="T57" fmla="*/ 103 h 135"/>
                  <a:gd name="T58" fmla="*/ 134 w 154"/>
                  <a:gd name="T59" fmla="*/ 82 h 135"/>
                  <a:gd name="T60" fmla="*/ 129 w 154"/>
                  <a:gd name="T61" fmla="*/ 112 h 135"/>
                  <a:gd name="T62" fmla="*/ 121 w 154"/>
                  <a:gd name="T63" fmla="*/ 114 h 135"/>
                  <a:gd name="T64" fmla="*/ 125 w 154"/>
                  <a:gd name="T65" fmla="*/ 114 h 135"/>
                  <a:gd name="T66" fmla="*/ 119 w 154"/>
                  <a:gd name="T67" fmla="*/ 123 h 135"/>
                  <a:gd name="T68" fmla="*/ 86 w 154"/>
                  <a:gd name="T69" fmla="*/ 51 h 135"/>
                  <a:gd name="T70" fmla="*/ 39 w 154"/>
                  <a:gd name="T71" fmla="*/ 12 h 135"/>
                  <a:gd name="T72" fmla="*/ 32 w 154"/>
                  <a:gd name="T73" fmla="*/ 19 h 135"/>
                  <a:gd name="T74" fmla="*/ 14 w 154"/>
                  <a:gd name="T75" fmla="*/ 63 h 135"/>
                  <a:gd name="T76" fmla="*/ 17 w 154"/>
                  <a:gd name="T77" fmla="*/ 45 h 135"/>
                  <a:gd name="T78" fmla="*/ 27 w 154"/>
                  <a:gd name="T79" fmla="*/ 67 h 135"/>
                  <a:gd name="T80" fmla="*/ 47 w 154"/>
                  <a:gd name="T81" fmla="*/ 80 h 135"/>
                  <a:gd name="T82" fmla="*/ 80 w 154"/>
                  <a:gd name="T83" fmla="*/ 68 h 135"/>
                  <a:gd name="T84" fmla="*/ 79 w 154"/>
                  <a:gd name="T85" fmla="*/ 53 h 135"/>
                  <a:gd name="T86" fmla="*/ 75 w 154"/>
                  <a:gd name="T87" fmla="*/ 65 h 135"/>
                  <a:gd name="T88" fmla="*/ 73 w 154"/>
                  <a:gd name="T89" fmla="*/ 63 h 135"/>
                  <a:gd name="T90" fmla="*/ 69 w 154"/>
                  <a:gd name="T91" fmla="*/ 71 h 135"/>
                  <a:gd name="T92" fmla="*/ 61 w 154"/>
                  <a:gd name="T93" fmla="*/ 67 h 135"/>
                  <a:gd name="T94" fmla="*/ 57 w 154"/>
                  <a:gd name="T95" fmla="*/ 75 h 135"/>
                  <a:gd name="T96" fmla="*/ 59 w 154"/>
                  <a:gd name="T97" fmla="*/ 91 h 135"/>
                  <a:gd name="T98" fmla="*/ 65 w 154"/>
                  <a:gd name="T99" fmla="*/ 88 h 135"/>
                  <a:gd name="T100" fmla="*/ 65 w 154"/>
                  <a:gd name="T101" fmla="*/ 77 h 135"/>
                  <a:gd name="T102" fmla="*/ 70 w 154"/>
                  <a:gd name="T103" fmla="*/ 91 h 135"/>
                  <a:gd name="T104" fmla="*/ 82 w 154"/>
                  <a:gd name="T105" fmla="*/ 91 h 135"/>
                  <a:gd name="T106" fmla="*/ 80 w 154"/>
                  <a:gd name="T107" fmla="*/ 94 h 135"/>
                  <a:gd name="T108" fmla="*/ 80 w 154"/>
                  <a:gd name="T109" fmla="*/ 88 h 135"/>
                  <a:gd name="T110" fmla="*/ 92 w 154"/>
                  <a:gd name="T111" fmla="*/ 109 h 135"/>
                  <a:gd name="T112" fmla="*/ 107 w 154"/>
                  <a:gd name="T113" fmla="*/ 127 h 135"/>
                  <a:gd name="T114" fmla="*/ 110 w 154"/>
                  <a:gd name="T115" fmla="*/ 12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4" h="135">
                    <a:moveTo>
                      <a:pt x="117" y="133"/>
                    </a:moveTo>
                    <a:cubicBezTo>
                      <a:pt x="118" y="132"/>
                      <a:pt x="119" y="132"/>
                      <a:pt x="119" y="131"/>
                    </a:cubicBezTo>
                    <a:cubicBezTo>
                      <a:pt x="119" y="131"/>
                      <a:pt x="119" y="131"/>
                      <a:pt x="119" y="131"/>
                    </a:cubicBezTo>
                    <a:cubicBezTo>
                      <a:pt x="120" y="131"/>
                      <a:pt x="121" y="130"/>
                      <a:pt x="121" y="130"/>
                    </a:cubicBezTo>
                    <a:cubicBezTo>
                      <a:pt x="121" y="130"/>
                      <a:pt x="121" y="129"/>
                      <a:pt x="121" y="129"/>
                    </a:cubicBezTo>
                    <a:cubicBezTo>
                      <a:pt x="121" y="128"/>
                      <a:pt x="121" y="128"/>
                      <a:pt x="121" y="127"/>
                    </a:cubicBezTo>
                    <a:cubicBezTo>
                      <a:pt x="122" y="127"/>
                      <a:pt x="122" y="126"/>
                      <a:pt x="123" y="127"/>
                    </a:cubicBezTo>
                    <a:cubicBezTo>
                      <a:pt x="123" y="127"/>
                      <a:pt x="123" y="127"/>
                      <a:pt x="123" y="127"/>
                    </a:cubicBezTo>
                    <a:cubicBezTo>
                      <a:pt x="123" y="127"/>
                      <a:pt x="123" y="127"/>
                      <a:pt x="123" y="127"/>
                    </a:cubicBezTo>
                    <a:cubicBezTo>
                      <a:pt x="123" y="126"/>
                      <a:pt x="124" y="126"/>
                      <a:pt x="124" y="125"/>
                    </a:cubicBezTo>
                    <a:cubicBezTo>
                      <a:pt x="124" y="125"/>
                      <a:pt x="124" y="125"/>
                      <a:pt x="124" y="125"/>
                    </a:cubicBezTo>
                    <a:cubicBezTo>
                      <a:pt x="125" y="125"/>
                      <a:pt x="125" y="124"/>
                      <a:pt x="125" y="124"/>
                    </a:cubicBezTo>
                    <a:cubicBezTo>
                      <a:pt x="127" y="122"/>
                      <a:pt x="128" y="121"/>
                      <a:pt x="128" y="121"/>
                    </a:cubicBezTo>
                    <a:cubicBezTo>
                      <a:pt x="128" y="120"/>
                      <a:pt x="129" y="120"/>
                      <a:pt x="129" y="119"/>
                    </a:cubicBezTo>
                    <a:cubicBezTo>
                      <a:pt x="129" y="119"/>
                      <a:pt x="129" y="119"/>
                      <a:pt x="129" y="119"/>
                    </a:cubicBezTo>
                    <a:cubicBezTo>
                      <a:pt x="129" y="119"/>
                      <a:pt x="129" y="119"/>
                      <a:pt x="129" y="119"/>
                    </a:cubicBezTo>
                    <a:cubicBezTo>
                      <a:pt x="130" y="118"/>
                      <a:pt x="130" y="116"/>
                      <a:pt x="130" y="114"/>
                    </a:cubicBezTo>
                    <a:cubicBezTo>
                      <a:pt x="130" y="114"/>
                      <a:pt x="130" y="114"/>
                      <a:pt x="130" y="114"/>
                    </a:cubicBezTo>
                    <a:cubicBezTo>
                      <a:pt x="130" y="114"/>
                      <a:pt x="131" y="114"/>
                      <a:pt x="131" y="113"/>
                    </a:cubicBezTo>
                    <a:cubicBezTo>
                      <a:pt x="131" y="114"/>
                      <a:pt x="132" y="114"/>
                      <a:pt x="132" y="114"/>
                    </a:cubicBezTo>
                    <a:cubicBezTo>
                      <a:pt x="132" y="113"/>
                      <a:pt x="131" y="113"/>
                      <a:pt x="132" y="112"/>
                    </a:cubicBezTo>
                    <a:cubicBezTo>
                      <a:pt x="133" y="111"/>
                      <a:pt x="134" y="109"/>
                      <a:pt x="137" y="107"/>
                    </a:cubicBezTo>
                    <a:cubicBezTo>
                      <a:pt x="137" y="107"/>
                      <a:pt x="137" y="107"/>
                      <a:pt x="137" y="107"/>
                    </a:cubicBezTo>
                    <a:cubicBezTo>
                      <a:pt x="137" y="107"/>
                      <a:pt x="137" y="107"/>
                      <a:pt x="136" y="107"/>
                    </a:cubicBezTo>
                    <a:cubicBezTo>
                      <a:pt x="137" y="106"/>
                      <a:pt x="137" y="106"/>
                      <a:pt x="138" y="105"/>
                    </a:cubicBezTo>
                    <a:cubicBezTo>
                      <a:pt x="138" y="106"/>
                      <a:pt x="138" y="106"/>
                      <a:pt x="138" y="106"/>
                    </a:cubicBezTo>
                    <a:cubicBezTo>
                      <a:pt x="140" y="104"/>
                      <a:pt x="141" y="103"/>
                      <a:pt x="142" y="102"/>
                    </a:cubicBezTo>
                    <a:cubicBezTo>
                      <a:pt x="142" y="101"/>
                      <a:pt x="143" y="100"/>
                      <a:pt x="144" y="99"/>
                    </a:cubicBezTo>
                    <a:cubicBezTo>
                      <a:pt x="146" y="99"/>
                      <a:pt x="146" y="99"/>
                      <a:pt x="146" y="99"/>
                    </a:cubicBezTo>
                    <a:cubicBezTo>
                      <a:pt x="146" y="97"/>
                      <a:pt x="146" y="96"/>
                      <a:pt x="146" y="96"/>
                    </a:cubicBezTo>
                    <a:cubicBezTo>
                      <a:pt x="147" y="95"/>
                      <a:pt x="148" y="94"/>
                      <a:pt x="149" y="94"/>
                    </a:cubicBezTo>
                    <a:cubicBezTo>
                      <a:pt x="150" y="93"/>
                      <a:pt x="151" y="92"/>
                      <a:pt x="152" y="92"/>
                    </a:cubicBezTo>
                    <a:cubicBezTo>
                      <a:pt x="152" y="92"/>
                      <a:pt x="152" y="92"/>
                      <a:pt x="152" y="92"/>
                    </a:cubicBezTo>
                    <a:cubicBezTo>
                      <a:pt x="152" y="91"/>
                      <a:pt x="151" y="92"/>
                      <a:pt x="151" y="92"/>
                    </a:cubicBezTo>
                    <a:cubicBezTo>
                      <a:pt x="150" y="91"/>
                      <a:pt x="152" y="91"/>
                      <a:pt x="152" y="90"/>
                    </a:cubicBezTo>
                    <a:cubicBezTo>
                      <a:pt x="152" y="90"/>
                      <a:pt x="153" y="90"/>
                      <a:pt x="153" y="90"/>
                    </a:cubicBezTo>
                    <a:cubicBezTo>
                      <a:pt x="154" y="89"/>
                      <a:pt x="153" y="87"/>
                      <a:pt x="152" y="85"/>
                    </a:cubicBezTo>
                    <a:cubicBezTo>
                      <a:pt x="152" y="84"/>
                      <a:pt x="151" y="83"/>
                      <a:pt x="148" y="80"/>
                    </a:cubicBezTo>
                    <a:cubicBezTo>
                      <a:pt x="148" y="81"/>
                      <a:pt x="148" y="81"/>
                      <a:pt x="148" y="81"/>
                    </a:cubicBezTo>
                    <a:cubicBezTo>
                      <a:pt x="148" y="81"/>
                      <a:pt x="148" y="81"/>
                      <a:pt x="148" y="80"/>
                    </a:cubicBezTo>
                    <a:cubicBezTo>
                      <a:pt x="148" y="80"/>
                      <a:pt x="148" y="79"/>
                      <a:pt x="148" y="79"/>
                    </a:cubicBezTo>
                    <a:cubicBezTo>
                      <a:pt x="147" y="82"/>
                      <a:pt x="145" y="86"/>
                      <a:pt x="144" y="89"/>
                    </a:cubicBezTo>
                    <a:cubicBezTo>
                      <a:pt x="143" y="89"/>
                      <a:pt x="143" y="88"/>
                      <a:pt x="142" y="89"/>
                    </a:cubicBezTo>
                    <a:cubicBezTo>
                      <a:pt x="141" y="88"/>
                      <a:pt x="143" y="88"/>
                      <a:pt x="143" y="87"/>
                    </a:cubicBezTo>
                    <a:cubicBezTo>
                      <a:pt x="142" y="86"/>
                      <a:pt x="142" y="86"/>
                      <a:pt x="142" y="86"/>
                    </a:cubicBezTo>
                    <a:cubicBezTo>
                      <a:pt x="141" y="89"/>
                      <a:pt x="139" y="86"/>
                      <a:pt x="137" y="88"/>
                    </a:cubicBezTo>
                    <a:cubicBezTo>
                      <a:pt x="136" y="88"/>
                      <a:pt x="137" y="87"/>
                      <a:pt x="136" y="86"/>
                    </a:cubicBezTo>
                    <a:cubicBezTo>
                      <a:pt x="134" y="85"/>
                      <a:pt x="135" y="88"/>
                      <a:pt x="133" y="86"/>
                    </a:cubicBezTo>
                    <a:cubicBezTo>
                      <a:pt x="134" y="86"/>
                      <a:pt x="136" y="84"/>
                      <a:pt x="137" y="85"/>
                    </a:cubicBezTo>
                    <a:cubicBezTo>
                      <a:pt x="139" y="82"/>
                      <a:pt x="139" y="82"/>
                      <a:pt x="139" y="82"/>
                    </a:cubicBezTo>
                    <a:cubicBezTo>
                      <a:pt x="138" y="82"/>
                      <a:pt x="137" y="83"/>
                      <a:pt x="135" y="81"/>
                    </a:cubicBezTo>
                    <a:cubicBezTo>
                      <a:pt x="136" y="80"/>
                      <a:pt x="136" y="79"/>
                      <a:pt x="135" y="78"/>
                    </a:cubicBezTo>
                    <a:cubicBezTo>
                      <a:pt x="136" y="78"/>
                      <a:pt x="136" y="78"/>
                      <a:pt x="136" y="78"/>
                    </a:cubicBezTo>
                    <a:cubicBezTo>
                      <a:pt x="137" y="79"/>
                      <a:pt x="137" y="77"/>
                      <a:pt x="138" y="78"/>
                    </a:cubicBezTo>
                    <a:cubicBezTo>
                      <a:pt x="139" y="79"/>
                      <a:pt x="139" y="80"/>
                      <a:pt x="138" y="81"/>
                    </a:cubicBezTo>
                    <a:cubicBezTo>
                      <a:pt x="138" y="81"/>
                      <a:pt x="139" y="81"/>
                      <a:pt x="139" y="82"/>
                    </a:cubicBezTo>
                    <a:cubicBezTo>
                      <a:pt x="140" y="81"/>
                      <a:pt x="140" y="79"/>
                      <a:pt x="141" y="81"/>
                    </a:cubicBezTo>
                    <a:cubicBezTo>
                      <a:pt x="140" y="81"/>
                      <a:pt x="139" y="84"/>
                      <a:pt x="139" y="85"/>
                    </a:cubicBezTo>
                    <a:cubicBezTo>
                      <a:pt x="140" y="85"/>
                      <a:pt x="139" y="85"/>
                      <a:pt x="140" y="86"/>
                    </a:cubicBezTo>
                    <a:cubicBezTo>
                      <a:pt x="140" y="85"/>
                      <a:pt x="140" y="84"/>
                      <a:pt x="140" y="83"/>
                    </a:cubicBezTo>
                    <a:cubicBezTo>
                      <a:pt x="142" y="84"/>
                      <a:pt x="143" y="85"/>
                      <a:pt x="145" y="84"/>
                    </a:cubicBezTo>
                    <a:cubicBezTo>
                      <a:pt x="145" y="83"/>
                      <a:pt x="143" y="81"/>
                      <a:pt x="145" y="81"/>
                    </a:cubicBezTo>
                    <a:cubicBezTo>
                      <a:pt x="144" y="80"/>
                      <a:pt x="143" y="81"/>
                      <a:pt x="143" y="81"/>
                    </a:cubicBezTo>
                    <a:cubicBezTo>
                      <a:pt x="142" y="80"/>
                      <a:pt x="145" y="80"/>
                      <a:pt x="145" y="78"/>
                    </a:cubicBezTo>
                    <a:cubicBezTo>
                      <a:pt x="142" y="79"/>
                      <a:pt x="141" y="78"/>
                      <a:pt x="140" y="77"/>
                    </a:cubicBezTo>
                    <a:cubicBezTo>
                      <a:pt x="139" y="77"/>
                      <a:pt x="140" y="76"/>
                      <a:pt x="140" y="76"/>
                    </a:cubicBezTo>
                    <a:cubicBezTo>
                      <a:pt x="139" y="76"/>
                      <a:pt x="139" y="76"/>
                      <a:pt x="138" y="76"/>
                    </a:cubicBezTo>
                    <a:cubicBezTo>
                      <a:pt x="138" y="76"/>
                      <a:pt x="138" y="76"/>
                      <a:pt x="138" y="77"/>
                    </a:cubicBezTo>
                    <a:cubicBezTo>
                      <a:pt x="137" y="77"/>
                      <a:pt x="138" y="76"/>
                      <a:pt x="138" y="76"/>
                    </a:cubicBezTo>
                    <a:cubicBezTo>
                      <a:pt x="137" y="76"/>
                      <a:pt x="135" y="76"/>
                      <a:pt x="135" y="77"/>
                    </a:cubicBezTo>
                    <a:cubicBezTo>
                      <a:pt x="134" y="79"/>
                      <a:pt x="132" y="80"/>
                      <a:pt x="132" y="82"/>
                    </a:cubicBezTo>
                    <a:cubicBezTo>
                      <a:pt x="132" y="82"/>
                      <a:pt x="131" y="83"/>
                      <a:pt x="131" y="84"/>
                    </a:cubicBezTo>
                    <a:cubicBezTo>
                      <a:pt x="131" y="84"/>
                      <a:pt x="131" y="84"/>
                      <a:pt x="131" y="83"/>
                    </a:cubicBezTo>
                    <a:cubicBezTo>
                      <a:pt x="130" y="85"/>
                      <a:pt x="129" y="86"/>
                      <a:pt x="129" y="87"/>
                    </a:cubicBezTo>
                    <a:cubicBezTo>
                      <a:pt x="129" y="87"/>
                      <a:pt x="129" y="88"/>
                      <a:pt x="129" y="89"/>
                    </a:cubicBezTo>
                    <a:cubicBezTo>
                      <a:pt x="129" y="90"/>
                      <a:pt x="129" y="90"/>
                      <a:pt x="128" y="90"/>
                    </a:cubicBezTo>
                    <a:cubicBezTo>
                      <a:pt x="130" y="91"/>
                      <a:pt x="128" y="93"/>
                      <a:pt x="129" y="94"/>
                    </a:cubicBezTo>
                    <a:cubicBezTo>
                      <a:pt x="128" y="94"/>
                      <a:pt x="127" y="94"/>
                      <a:pt x="126" y="92"/>
                    </a:cubicBezTo>
                    <a:cubicBezTo>
                      <a:pt x="125" y="92"/>
                      <a:pt x="124" y="92"/>
                      <a:pt x="124" y="92"/>
                    </a:cubicBezTo>
                    <a:cubicBezTo>
                      <a:pt x="125" y="93"/>
                      <a:pt x="124" y="96"/>
                      <a:pt x="123" y="99"/>
                    </a:cubicBezTo>
                    <a:cubicBezTo>
                      <a:pt x="123" y="99"/>
                      <a:pt x="124" y="99"/>
                      <a:pt x="124" y="99"/>
                    </a:cubicBezTo>
                    <a:cubicBezTo>
                      <a:pt x="124" y="99"/>
                      <a:pt x="124" y="99"/>
                      <a:pt x="123" y="99"/>
                    </a:cubicBezTo>
                    <a:cubicBezTo>
                      <a:pt x="123" y="99"/>
                      <a:pt x="123" y="100"/>
                      <a:pt x="123" y="100"/>
                    </a:cubicBezTo>
                    <a:cubicBezTo>
                      <a:pt x="124" y="101"/>
                      <a:pt x="124" y="102"/>
                      <a:pt x="125" y="103"/>
                    </a:cubicBezTo>
                    <a:cubicBezTo>
                      <a:pt x="124" y="103"/>
                      <a:pt x="123" y="102"/>
                      <a:pt x="123" y="102"/>
                    </a:cubicBezTo>
                    <a:cubicBezTo>
                      <a:pt x="121" y="100"/>
                      <a:pt x="120" y="99"/>
                      <a:pt x="120" y="100"/>
                    </a:cubicBezTo>
                    <a:cubicBezTo>
                      <a:pt x="120" y="100"/>
                      <a:pt x="120" y="101"/>
                      <a:pt x="120" y="102"/>
                    </a:cubicBezTo>
                    <a:cubicBezTo>
                      <a:pt x="121" y="103"/>
                      <a:pt x="120" y="104"/>
                      <a:pt x="120" y="105"/>
                    </a:cubicBezTo>
                    <a:cubicBezTo>
                      <a:pt x="123" y="107"/>
                      <a:pt x="123" y="107"/>
                      <a:pt x="123" y="107"/>
                    </a:cubicBezTo>
                    <a:cubicBezTo>
                      <a:pt x="124" y="106"/>
                      <a:pt x="124" y="106"/>
                      <a:pt x="124" y="106"/>
                    </a:cubicBezTo>
                    <a:cubicBezTo>
                      <a:pt x="124" y="107"/>
                      <a:pt x="123" y="108"/>
                      <a:pt x="123" y="109"/>
                    </a:cubicBezTo>
                    <a:cubicBezTo>
                      <a:pt x="122" y="109"/>
                      <a:pt x="122" y="108"/>
                      <a:pt x="121" y="108"/>
                    </a:cubicBezTo>
                    <a:cubicBezTo>
                      <a:pt x="120" y="107"/>
                      <a:pt x="120" y="107"/>
                      <a:pt x="120" y="107"/>
                    </a:cubicBezTo>
                    <a:cubicBezTo>
                      <a:pt x="120" y="110"/>
                      <a:pt x="120" y="110"/>
                      <a:pt x="120" y="110"/>
                    </a:cubicBezTo>
                    <a:cubicBezTo>
                      <a:pt x="120" y="110"/>
                      <a:pt x="120" y="109"/>
                      <a:pt x="119" y="109"/>
                    </a:cubicBezTo>
                    <a:cubicBezTo>
                      <a:pt x="118" y="109"/>
                      <a:pt x="117" y="108"/>
                      <a:pt x="117" y="109"/>
                    </a:cubicBezTo>
                    <a:cubicBezTo>
                      <a:pt x="117" y="109"/>
                      <a:pt x="118" y="109"/>
                      <a:pt x="118" y="110"/>
                    </a:cubicBezTo>
                    <a:cubicBezTo>
                      <a:pt x="119" y="110"/>
                      <a:pt x="119" y="111"/>
                      <a:pt x="119" y="112"/>
                    </a:cubicBezTo>
                    <a:cubicBezTo>
                      <a:pt x="115" y="110"/>
                      <a:pt x="112" y="109"/>
                      <a:pt x="112" y="109"/>
                    </a:cubicBezTo>
                    <a:cubicBezTo>
                      <a:pt x="111" y="110"/>
                      <a:pt x="111" y="110"/>
                      <a:pt x="111" y="110"/>
                    </a:cubicBezTo>
                    <a:cubicBezTo>
                      <a:pt x="112" y="110"/>
                      <a:pt x="112" y="110"/>
                      <a:pt x="113" y="111"/>
                    </a:cubicBezTo>
                    <a:cubicBezTo>
                      <a:pt x="112" y="111"/>
                      <a:pt x="111" y="111"/>
                      <a:pt x="110" y="111"/>
                    </a:cubicBezTo>
                    <a:cubicBezTo>
                      <a:pt x="110" y="111"/>
                      <a:pt x="110" y="111"/>
                      <a:pt x="110" y="111"/>
                    </a:cubicBezTo>
                    <a:cubicBezTo>
                      <a:pt x="110" y="111"/>
                      <a:pt x="111" y="112"/>
                      <a:pt x="111" y="112"/>
                    </a:cubicBezTo>
                    <a:cubicBezTo>
                      <a:pt x="111" y="112"/>
                      <a:pt x="112" y="112"/>
                      <a:pt x="112" y="112"/>
                    </a:cubicBezTo>
                    <a:cubicBezTo>
                      <a:pt x="112" y="113"/>
                      <a:pt x="113" y="113"/>
                      <a:pt x="113" y="113"/>
                    </a:cubicBezTo>
                    <a:cubicBezTo>
                      <a:pt x="111" y="114"/>
                      <a:pt x="111" y="114"/>
                      <a:pt x="111" y="114"/>
                    </a:cubicBezTo>
                    <a:cubicBezTo>
                      <a:pt x="109" y="112"/>
                      <a:pt x="109" y="112"/>
                      <a:pt x="109" y="112"/>
                    </a:cubicBezTo>
                    <a:cubicBezTo>
                      <a:pt x="109" y="110"/>
                      <a:pt x="109" y="110"/>
                      <a:pt x="109" y="110"/>
                    </a:cubicBezTo>
                    <a:cubicBezTo>
                      <a:pt x="108" y="110"/>
                      <a:pt x="107" y="109"/>
                      <a:pt x="104" y="109"/>
                    </a:cubicBezTo>
                    <a:cubicBezTo>
                      <a:pt x="104" y="109"/>
                      <a:pt x="104" y="109"/>
                      <a:pt x="104" y="108"/>
                    </a:cubicBezTo>
                    <a:cubicBezTo>
                      <a:pt x="103" y="109"/>
                      <a:pt x="103" y="110"/>
                      <a:pt x="102" y="111"/>
                    </a:cubicBezTo>
                    <a:cubicBezTo>
                      <a:pt x="102" y="110"/>
                      <a:pt x="103" y="109"/>
                      <a:pt x="103" y="108"/>
                    </a:cubicBezTo>
                    <a:cubicBezTo>
                      <a:pt x="101" y="108"/>
                      <a:pt x="100" y="107"/>
                      <a:pt x="100" y="107"/>
                    </a:cubicBezTo>
                    <a:cubicBezTo>
                      <a:pt x="99" y="107"/>
                      <a:pt x="99" y="106"/>
                      <a:pt x="99" y="106"/>
                    </a:cubicBezTo>
                    <a:cubicBezTo>
                      <a:pt x="98" y="105"/>
                      <a:pt x="98" y="105"/>
                      <a:pt x="98" y="105"/>
                    </a:cubicBezTo>
                    <a:cubicBezTo>
                      <a:pt x="97" y="104"/>
                      <a:pt x="97" y="104"/>
                      <a:pt x="97" y="104"/>
                    </a:cubicBezTo>
                    <a:cubicBezTo>
                      <a:pt x="94" y="101"/>
                      <a:pt x="92" y="98"/>
                      <a:pt x="90" y="97"/>
                    </a:cubicBezTo>
                    <a:cubicBezTo>
                      <a:pt x="90" y="96"/>
                      <a:pt x="89" y="96"/>
                      <a:pt x="88" y="96"/>
                    </a:cubicBezTo>
                    <a:cubicBezTo>
                      <a:pt x="88" y="97"/>
                      <a:pt x="90" y="99"/>
                      <a:pt x="88" y="101"/>
                    </a:cubicBezTo>
                    <a:cubicBezTo>
                      <a:pt x="87" y="99"/>
                      <a:pt x="89" y="97"/>
                      <a:pt x="86" y="96"/>
                    </a:cubicBezTo>
                    <a:cubicBezTo>
                      <a:pt x="86" y="95"/>
                      <a:pt x="86" y="95"/>
                      <a:pt x="86" y="95"/>
                    </a:cubicBezTo>
                    <a:cubicBezTo>
                      <a:pt x="86" y="95"/>
                      <a:pt x="86" y="94"/>
                      <a:pt x="86" y="94"/>
                    </a:cubicBezTo>
                    <a:cubicBezTo>
                      <a:pt x="85" y="95"/>
                      <a:pt x="85" y="96"/>
                      <a:pt x="84" y="97"/>
                    </a:cubicBezTo>
                    <a:cubicBezTo>
                      <a:pt x="83" y="97"/>
                      <a:pt x="82" y="97"/>
                      <a:pt x="81" y="96"/>
                    </a:cubicBezTo>
                    <a:cubicBezTo>
                      <a:pt x="82" y="95"/>
                      <a:pt x="83" y="95"/>
                      <a:pt x="83" y="96"/>
                    </a:cubicBezTo>
                    <a:cubicBezTo>
                      <a:pt x="83" y="95"/>
                      <a:pt x="84" y="96"/>
                      <a:pt x="85" y="95"/>
                    </a:cubicBezTo>
                    <a:cubicBezTo>
                      <a:pt x="85" y="94"/>
                      <a:pt x="85" y="94"/>
                      <a:pt x="85" y="94"/>
                    </a:cubicBezTo>
                    <a:cubicBezTo>
                      <a:pt x="85" y="93"/>
                      <a:pt x="84" y="94"/>
                      <a:pt x="84" y="94"/>
                    </a:cubicBezTo>
                    <a:cubicBezTo>
                      <a:pt x="83" y="94"/>
                      <a:pt x="83" y="93"/>
                      <a:pt x="82" y="93"/>
                    </a:cubicBezTo>
                    <a:cubicBezTo>
                      <a:pt x="83" y="93"/>
                      <a:pt x="84" y="93"/>
                      <a:pt x="85" y="93"/>
                    </a:cubicBezTo>
                    <a:cubicBezTo>
                      <a:pt x="84" y="92"/>
                      <a:pt x="83" y="91"/>
                      <a:pt x="82" y="89"/>
                    </a:cubicBezTo>
                    <a:cubicBezTo>
                      <a:pt x="80" y="88"/>
                      <a:pt x="79" y="87"/>
                      <a:pt x="79" y="86"/>
                    </a:cubicBezTo>
                    <a:cubicBezTo>
                      <a:pt x="79" y="86"/>
                      <a:pt x="78" y="86"/>
                      <a:pt x="79" y="86"/>
                    </a:cubicBezTo>
                    <a:cubicBezTo>
                      <a:pt x="78" y="85"/>
                      <a:pt x="78" y="85"/>
                      <a:pt x="77" y="86"/>
                    </a:cubicBezTo>
                    <a:cubicBezTo>
                      <a:pt x="78" y="84"/>
                      <a:pt x="77" y="84"/>
                      <a:pt x="75" y="83"/>
                    </a:cubicBezTo>
                    <a:cubicBezTo>
                      <a:pt x="77" y="84"/>
                      <a:pt x="76" y="81"/>
                      <a:pt x="77" y="82"/>
                    </a:cubicBezTo>
                    <a:cubicBezTo>
                      <a:pt x="78" y="81"/>
                      <a:pt x="75" y="81"/>
                      <a:pt x="76" y="80"/>
                    </a:cubicBezTo>
                    <a:cubicBezTo>
                      <a:pt x="75" y="81"/>
                      <a:pt x="74" y="79"/>
                      <a:pt x="73" y="78"/>
                    </a:cubicBezTo>
                    <a:cubicBezTo>
                      <a:pt x="73" y="80"/>
                      <a:pt x="74" y="80"/>
                      <a:pt x="74" y="81"/>
                    </a:cubicBezTo>
                    <a:cubicBezTo>
                      <a:pt x="74" y="81"/>
                      <a:pt x="73" y="81"/>
                      <a:pt x="72" y="82"/>
                    </a:cubicBezTo>
                    <a:cubicBezTo>
                      <a:pt x="71" y="81"/>
                      <a:pt x="71" y="81"/>
                      <a:pt x="71" y="81"/>
                    </a:cubicBezTo>
                    <a:cubicBezTo>
                      <a:pt x="72" y="79"/>
                      <a:pt x="73" y="78"/>
                      <a:pt x="73" y="76"/>
                    </a:cubicBezTo>
                    <a:cubicBezTo>
                      <a:pt x="73" y="77"/>
                      <a:pt x="76" y="77"/>
                      <a:pt x="75" y="79"/>
                    </a:cubicBezTo>
                    <a:cubicBezTo>
                      <a:pt x="76" y="79"/>
                      <a:pt x="76" y="76"/>
                      <a:pt x="78" y="78"/>
                    </a:cubicBezTo>
                    <a:cubicBezTo>
                      <a:pt x="79" y="78"/>
                      <a:pt x="78" y="75"/>
                      <a:pt x="79" y="76"/>
                    </a:cubicBezTo>
                    <a:cubicBezTo>
                      <a:pt x="79" y="76"/>
                      <a:pt x="79" y="77"/>
                      <a:pt x="79" y="77"/>
                    </a:cubicBezTo>
                    <a:cubicBezTo>
                      <a:pt x="79" y="77"/>
                      <a:pt x="79" y="77"/>
                      <a:pt x="79" y="77"/>
                    </a:cubicBezTo>
                    <a:cubicBezTo>
                      <a:pt x="79" y="77"/>
                      <a:pt x="79" y="77"/>
                      <a:pt x="79" y="77"/>
                    </a:cubicBezTo>
                    <a:cubicBezTo>
                      <a:pt x="79" y="77"/>
                      <a:pt x="79" y="77"/>
                      <a:pt x="79" y="77"/>
                    </a:cubicBezTo>
                    <a:cubicBezTo>
                      <a:pt x="79" y="76"/>
                      <a:pt x="80" y="76"/>
                      <a:pt x="80" y="76"/>
                    </a:cubicBezTo>
                    <a:cubicBezTo>
                      <a:pt x="81" y="74"/>
                      <a:pt x="82" y="72"/>
                      <a:pt x="82" y="71"/>
                    </a:cubicBezTo>
                    <a:cubicBezTo>
                      <a:pt x="83" y="70"/>
                      <a:pt x="84" y="69"/>
                      <a:pt x="86" y="67"/>
                    </a:cubicBezTo>
                    <a:cubicBezTo>
                      <a:pt x="88" y="64"/>
                      <a:pt x="90" y="63"/>
                      <a:pt x="91" y="61"/>
                    </a:cubicBezTo>
                    <a:cubicBezTo>
                      <a:pt x="93" y="59"/>
                      <a:pt x="93" y="56"/>
                      <a:pt x="92" y="54"/>
                    </a:cubicBezTo>
                    <a:cubicBezTo>
                      <a:pt x="92" y="53"/>
                      <a:pt x="89" y="51"/>
                      <a:pt x="86" y="48"/>
                    </a:cubicBezTo>
                    <a:cubicBezTo>
                      <a:pt x="85" y="48"/>
                      <a:pt x="84" y="47"/>
                      <a:pt x="83" y="47"/>
                    </a:cubicBezTo>
                    <a:cubicBezTo>
                      <a:pt x="82" y="50"/>
                      <a:pt x="76" y="49"/>
                      <a:pt x="78" y="52"/>
                    </a:cubicBezTo>
                    <a:cubicBezTo>
                      <a:pt x="77" y="53"/>
                      <a:pt x="75" y="52"/>
                      <a:pt x="74" y="53"/>
                    </a:cubicBezTo>
                    <a:cubicBezTo>
                      <a:pt x="74" y="53"/>
                      <a:pt x="73" y="52"/>
                      <a:pt x="74" y="51"/>
                    </a:cubicBezTo>
                    <a:cubicBezTo>
                      <a:pt x="74" y="51"/>
                      <a:pt x="74" y="50"/>
                      <a:pt x="74" y="50"/>
                    </a:cubicBezTo>
                    <a:cubicBezTo>
                      <a:pt x="73" y="52"/>
                      <a:pt x="71" y="54"/>
                      <a:pt x="70" y="56"/>
                    </a:cubicBezTo>
                    <a:cubicBezTo>
                      <a:pt x="67" y="60"/>
                      <a:pt x="65" y="63"/>
                      <a:pt x="63" y="65"/>
                    </a:cubicBezTo>
                    <a:cubicBezTo>
                      <a:pt x="63" y="66"/>
                      <a:pt x="62" y="66"/>
                      <a:pt x="61" y="66"/>
                    </a:cubicBezTo>
                    <a:cubicBezTo>
                      <a:pt x="60" y="67"/>
                      <a:pt x="59" y="67"/>
                      <a:pt x="58" y="68"/>
                    </a:cubicBezTo>
                    <a:cubicBezTo>
                      <a:pt x="58" y="68"/>
                      <a:pt x="58" y="69"/>
                      <a:pt x="58" y="69"/>
                    </a:cubicBezTo>
                    <a:cubicBezTo>
                      <a:pt x="58" y="70"/>
                      <a:pt x="58" y="70"/>
                      <a:pt x="58" y="70"/>
                    </a:cubicBezTo>
                    <a:cubicBezTo>
                      <a:pt x="57" y="71"/>
                      <a:pt x="56" y="71"/>
                      <a:pt x="55" y="71"/>
                    </a:cubicBezTo>
                    <a:cubicBezTo>
                      <a:pt x="54" y="71"/>
                      <a:pt x="54" y="70"/>
                      <a:pt x="53" y="70"/>
                    </a:cubicBezTo>
                    <a:cubicBezTo>
                      <a:pt x="53" y="70"/>
                      <a:pt x="53" y="70"/>
                      <a:pt x="53" y="70"/>
                    </a:cubicBezTo>
                    <a:cubicBezTo>
                      <a:pt x="53" y="70"/>
                      <a:pt x="52" y="70"/>
                      <a:pt x="52" y="69"/>
                    </a:cubicBezTo>
                    <a:cubicBezTo>
                      <a:pt x="51" y="68"/>
                      <a:pt x="49" y="67"/>
                      <a:pt x="48" y="67"/>
                    </a:cubicBezTo>
                    <a:cubicBezTo>
                      <a:pt x="48" y="66"/>
                      <a:pt x="47" y="65"/>
                      <a:pt x="46" y="64"/>
                    </a:cubicBezTo>
                    <a:cubicBezTo>
                      <a:pt x="43" y="62"/>
                      <a:pt x="41" y="60"/>
                      <a:pt x="39" y="59"/>
                    </a:cubicBezTo>
                    <a:cubicBezTo>
                      <a:pt x="38" y="59"/>
                      <a:pt x="37" y="59"/>
                      <a:pt x="36" y="58"/>
                    </a:cubicBezTo>
                    <a:cubicBezTo>
                      <a:pt x="36" y="58"/>
                      <a:pt x="36" y="58"/>
                      <a:pt x="37" y="57"/>
                    </a:cubicBezTo>
                    <a:cubicBezTo>
                      <a:pt x="36" y="57"/>
                      <a:pt x="35" y="56"/>
                      <a:pt x="34" y="56"/>
                    </a:cubicBezTo>
                    <a:cubicBezTo>
                      <a:pt x="34" y="57"/>
                      <a:pt x="34" y="58"/>
                      <a:pt x="33" y="60"/>
                    </a:cubicBezTo>
                    <a:cubicBezTo>
                      <a:pt x="35" y="60"/>
                      <a:pt x="36" y="59"/>
                      <a:pt x="37" y="61"/>
                    </a:cubicBezTo>
                    <a:cubicBezTo>
                      <a:pt x="34" y="64"/>
                      <a:pt x="33" y="68"/>
                      <a:pt x="29" y="70"/>
                    </a:cubicBezTo>
                    <a:cubicBezTo>
                      <a:pt x="30" y="67"/>
                      <a:pt x="32" y="65"/>
                      <a:pt x="33" y="62"/>
                    </a:cubicBezTo>
                    <a:cubicBezTo>
                      <a:pt x="30" y="61"/>
                      <a:pt x="30" y="58"/>
                      <a:pt x="33" y="56"/>
                    </a:cubicBezTo>
                    <a:cubicBezTo>
                      <a:pt x="32" y="56"/>
                      <a:pt x="32" y="56"/>
                      <a:pt x="32" y="56"/>
                    </a:cubicBezTo>
                    <a:cubicBezTo>
                      <a:pt x="31" y="55"/>
                      <a:pt x="29" y="53"/>
                      <a:pt x="28" y="50"/>
                    </a:cubicBezTo>
                    <a:cubicBezTo>
                      <a:pt x="27" y="47"/>
                      <a:pt x="26" y="44"/>
                      <a:pt x="27" y="43"/>
                    </a:cubicBezTo>
                    <a:cubicBezTo>
                      <a:pt x="29" y="40"/>
                      <a:pt x="33" y="36"/>
                      <a:pt x="37" y="31"/>
                    </a:cubicBezTo>
                    <a:cubicBezTo>
                      <a:pt x="42" y="25"/>
                      <a:pt x="45" y="21"/>
                      <a:pt x="48" y="18"/>
                    </a:cubicBezTo>
                    <a:cubicBezTo>
                      <a:pt x="50" y="15"/>
                      <a:pt x="50" y="13"/>
                      <a:pt x="50" y="11"/>
                    </a:cubicBezTo>
                    <a:cubicBezTo>
                      <a:pt x="50" y="9"/>
                      <a:pt x="48" y="7"/>
                      <a:pt x="45" y="5"/>
                    </a:cubicBezTo>
                    <a:cubicBezTo>
                      <a:pt x="43" y="3"/>
                      <a:pt x="41" y="2"/>
                      <a:pt x="40" y="1"/>
                    </a:cubicBezTo>
                    <a:cubicBezTo>
                      <a:pt x="39" y="3"/>
                      <a:pt x="37" y="6"/>
                      <a:pt x="37" y="8"/>
                    </a:cubicBezTo>
                    <a:cubicBezTo>
                      <a:pt x="36" y="7"/>
                      <a:pt x="36" y="7"/>
                      <a:pt x="34" y="7"/>
                    </a:cubicBezTo>
                    <a:cubicBezTo>
                      <a:pt x="35" y="4"/>
                      <a:pt x="36" y="4"/>
                      <a:pt x="39" y="1"/>
                    </a:cubicBezTo>
                    <a:cubicBezTo>
                      <a:pt x="38" y="1"/>
                      <a:pt x="38" y="1"/>
                      <a:pt x="37" y="1"/>
                    </a:cubicBezTo>
                    <a:cubicBezTo>
                      <a:pt x="37" y="1"/>
                      <a:pt x="37" y="1"/>
                      <a:pt x="36" y="0"/>
                    </a:cubicBezTo>
                    <a:cubicBezTo>
                      <a:pt x="36" y="0"/>
                      <a:pt x="36" y="0"/>
                      <a:pt x="36" y="0"/>
                    </a:cubicBezTo>
                    <a:cubicBezTo>
                      <a:pt x="36" y="0"/>
                      <a:pt x="36" y="1"/>
                      <a:pt x="35" y="1"/>
                    </a:cubicBezTo>
                    <a:cubicBezTo>
                      <a:pt x="33" y="4"/>
                      <a:pt x="29" y="4"/>
                      <a:pt x="28" y="9"/>
                    </a:cubicBezTo>
                    <a:cubicBezTo>
                      <a:pt x="27" y="8"/>
                      <a:pt x="28" y="7"/>
                      <a:pt x="28" y="5"/>
                    </a:cubicBezTo>
                    <a:cubicBezTo>
                      <a:pt x="28" y="5"/>
                      <a:pt x="28" y="6"/>
                      <a:pt x="28" y="6"/>
                    </a:cubicBezTo>
                    <a:cubicBezTo>
                      <a:pt x="28" y="6"/>
                      <a:pt x="27" y="7"/>
                      <a:pt x="26" y="8"/>
                    </a:cubicBezTo>
                    <a:cubicBezTo>
                      <a:pt x="26" y="9"/>
                      <a:pt x="26" y="10"/>
                      <a:pt x="26" y="11"/>
                    </a:cubicBezTo>
                    <a:cubicBezTo>
                      <a:pt x="25" y="12"/>
                      <a:pt x="25" y="12"/>
                      <a:pt x="25" y="12"/>
                    </a:cubicBezTo>
                    <a:cubicBezTo>
                      <a:pt x="24" y="13"/>
                      <a:pt x="24" y="13"/>
                      <a:pt x="24" y="13"/>
                    </a:cubicBezTo>
                    <a:cubicBezTo>
                      <a:pt x="16" y="24"/>
                      <a:pt x="10" y="33"/>
                      <a:pt x="5" y="40"/>
                    </a:cubicBezTo>
                    <a:cubicBezTo>
                      <a:pt x="5" y="40"/>
                      <a:pt x="6" y="40"/>
                      <a:pt x="7" y="40"/>
                    </a:cubicBezTo>
                    <a:cubicBezTo>
                      <a:pt x="4" y="43"/>
                      <a:pt x="5" y="44"/>
                      <a:pt x="6" y="46"/>
                    </a:cubicBezTo>
                    <a:cubicBezTo>
                      <a:pt x="2" y="47"/>
                      <a:pt x="2" y="52"/>
                      <a:pt x="0" y="53"/>
                    </a:cubicBezTo>
                    <a:cubicBezTo>
                      <a:pt x="0" y="52"/>
                      <a:pt x="2" y="52"/>
                      <a:pt x="0" y="51"/>
                    </a:cubicBezTo>
                    <a:cubicBezTo>
                      <a:pt x="0" y="51"/>
                      <a:pt x="0" y="52"/>
                      <a:pt x="0" y="52"/>
                    </a:cubicBezTo>
                    <a:cubicBezTo>
                      <a:pt x="1" y="55"/>
                      <a:pt x="2" y="57"/>
                      <a:pt x="4" y="58"/>
                    </a:cubicBezTo>
                    <a:cubicBezTo>
                      <a:pt x="4" y="58"/>
                      <a:pt x="7" y="60"/>
                      <a:pt x="13" y="64"/>
                    </a:cubicBezTo>
                    <a:cubicBezTo>
                      <a:pt x="18" y="66"/>
                      <a:pt x="22" y="69"/>
                      <a:pt x="26" y="72"/>
                    </a:cubicBezTo>
                    <a:cubicBezTo>
                      <a:pt x="26" y="71"/>
                      <a:pt x="26" y="70"/>
                      <a:pt x="26" y="69"/>
                    </a:cubicBezTo>
                    <a:cubicBezTo>
                      <a:pt x="27" y="68"/>
                      <a:pt x="27" y="69"/>
                      <a:pt x="28" y="69"/>
                    </a:cubicBezTo>
                    <a:cubicBezTo>
                      <a:pt x="29" y="70"/>
                      <a:pt x="28" y="71"/>
                      <a:pt x="27" y="72"/>
                    </a:cubicBezTo>
                    <a:cubicBezTo>
                      <a:pt x="27" y="73"/>
                      <a:pt x="28" y="73"/>
                      <a:pt x="28" y="73"/>
                    </a:cubicBezTo>
                    <a:cubicBezTo>
                      <a:pt x="28" y="73"/>
                      <a:pt x="28" y="73"/>
                      <a:pt x="28" y="73"/>
                    </a:cubicBezTo>
                    <a:cubicBezTo>
                      <a:pt x="29" y="73"/>
                      <a:pt x="29" y="72"/>
                      <a:pt x="29" y="72"/>
                    </a:cubicBezTo>
                    <a:cubicBezTo>
                      <a:pt x="30" y="72"/>
                      <a:pt x="30" y="73"/>
                      <a:pt x="29" y="74"/>
                    </a:cubicBezTo>
                    <a:cubicBezTo>
                      <a:pt x="56" y="93"/>
                      <a:pt x="56" y="93"/>
                      <a:pt x="56" y="93"/>
                    </a:cubicBezTo>
                    <a:cubicBezTo>
                      <a:pt x="56" y="92"/>
                      <a:pt x="56" y="92"/>
                      <a:pt x="57" y="91"/>
                    </a:cubicBezTo>
                    <a:cubicBezTo>
                      <a:pt x="59" y="91"/>
                      <a:pt x="59" y="95"/>
                      <a:pt x="62" y="96"/>
                    </a:cubicBezTo>
                    <a:cubicBezTo>
                      <a:pt x="62" y="96"/>
                      <a:pt x="61" y="96"/>
                      <a:pt x="61" y="96"/>
                    </a:cubicBezTo>
                    <a:cubicBezTo>
                      <a:pt x="72" y="104"/>
                      <a:pt x="72" y="104"/>
                      <a:pt x="72" y="104"/>
                    </a:cubicBezTo>
                    <a:cubicBezTo>
                      <a:pt x="72" y="104"/>
                      <a:pt x="72" y="104"/>
                      <a:pt x="72" y="104"/>
                    </a:cubicBezTo>
                    <a:cubicBezTo>
                      <a:pt x="73" y="103"/>
                      <a:pt x="70" y="102"/>
                      <a:pt x="71" y="101"/>
                    </a:cubicBezTo>
                    <a:cubicBezTo>
                      <a:pt x="72" y="103"/>
                      <a:pt x="72" y="103"/>
                      <a:pt x="74" y="104"/>
                    </a:cubicBezTo>
                    <a:cubicBezTo>
                      <a:pt x="73" y="104"/>
                      <a:pt x="74" y="105"/>
                      <a:pt x="73" y="105"/>
                    </a:cubicBezTo>
                    <a:cubicBezTo>
                      <a:pt x="74" y="106"/>
                      <a:pt x="74" y="106"/>
                      <a:pt x="74" y="106"/>
                    </a:cubicBezTo>
                    <a:cubicBezTo>
                      <a:pt x="74" y="106"/>
                      <a:pt x="75" y="106"/>
                      <a:pt x="75" y="106"/>
                    </a:cubicBezTo>
                    <a:cubicBezTo>
                      <a:pt x="75" y="106"/>
                      <a:pt x="75" y="106"/>
                      <a:pt x="75" y="106"/>
                    </a:cubicBezTo>
                    <a:cubicBezTo>
                      <a:pt x="75" y="106"/>
                      <a:pt x="75" y="106"/>
                      <a:pt x="75" y="106"/>
                    </a:cubicBezTo>
                    <a:cubicBezTo>
                      <a:pt x="75" y="106"/>
                      <a:pt x="75" y="106"/>
                      <a:pt x="75" y="106"/>
                    </a:cubicBezTo>
                    <a:cubicBezTo>
                      <a:pt x="76" y="106"/>
                      <a:pt x="76" y="106"/>
                      <a:pt x="76" y="106"/>
                    </a:cubicBezTo>
                    <a:cubicBezTo>
                      <a:pt x="77" y="105"/>
                      <a:pt x="78" y="104"/>
                      <a:pt x="79" y="103"/>
                    </a:cubicBezTo>
                    <a:cubicBezTo>
                      <a:pt x="81" y="103"/>
                      <a:pt x="80" y="104"/>
                      <a:pt x="80" y="105"/>
                    </a:cubicBezTo>
                    <a:cubicBezTo>
                      <a:pt x="79" y="106"/>
                      <a:pt x="77" y="106"/>
                      <a:pt x="76" y="106"/>
                    </a:cubicBezTo>
                    <a:cubicBezTo>
                      <a:pt x="76" y="106"/>
                      <a:pt x="76" y="106"/>
                      <a:pt x="75" y="106"/>
                    </a:cubicBezTo>
                    <a:cubicBezTo>
                      <a:pt x="75" y="106"/>
                      <a:pt x="75" y="106"/>
                      <a:pt x="75" y="106"/>
                    </a:cubicBezTo>
                    <a:cubicBezTo>
                      <a:pt x="82" y="111"/>
                      <a:pt x="82" y="111"/>
                      <a:pt x="82" y="111"/>
                    </a:cubicBezTo>
                    <a:cubicBezTo>
                      <a:pt x="84" y="109"/>
                      <a:pt x="85" y="110"/>
                      <a:pt x="86" y="108"/>
                    </a:cubicBezTo>
                    <a:cubicBezTo>
                      <a:pt x="86" y="108"/>
                      <a:pt x="87" y="109"/>
                      <a:pt x="87" y="109"/>
                    </a:cubicBezTo>
                    <a:cubicBezTo>
                      <a:pt x="88" y="107"/>
                      <a:pt x="88" y="105"/>
                      <a:pt x="91" y="104"/>
                    </a:cubicBezTo>
                    <a:cubicBezTo>
                      <a:pt x="91" y="109"/>
                      <a:pt x="86" y="109"/>
                      <a:pt x="84" y="112"/>
                    </a:cubicBezTo>
                    <a:cubicBezTo>
                      <a:pt x="100" y="124"/>
                      <a:pt x="100" y="124"/>
                      <a:pt x="100" y="124"/>
                    </a:cubicBezTo>
                    <a:cubicBezTo>
                      <a:pt x="100" y="123"/>
                      <a:pt x="100" y="122"/>
                      <a:pt x="101" y="120"/>
                    </a:cubicBezTo>
                    <a:cubicBezTo>
                      <a:pt x="103" y="121"/>
                      <a:pt x="103" y="124"/>
                      <a:pt x="105" y="122"/>
                    </a:cubicBezTo>
                    <a:cubicBezTo>
                      <a:pt x="105" y="123"/>
                      <a:pt x="104" y="124"/>
                      <a:pt x="103" y="126"/>
                    </a:cubicBezTo>
                    <a:cubicBezTo>
                      <a:pt x="102" y="125"/>
                      <a:pt x="103" y="124"/>
                      <a:pt x="103" y="123"/>
                    </a:cubicBezTo>
                    <a:cubicBezTo>
                      <a:pt x="102" y="124"/>
                      <a:pt x="102" y="124"/>
                      <a:pt x="101" y="125"/>
                    </a:cubicBezTo>
                    <a:cubicBezTo>
                      <a:pt x="108" y="129"/>
                      <a:pt x="108" y="129"/>
                      <a:pt x="108" y="129"/>
                    </a:cubicBezTo>
                    <a:cubicBezTo>
                      <a:pt x="108" y="129"/>
                      <a:pt x="108" y="129"/>
                      <a:pt x="108" y="129"/>
                    </a:cubicBezTo>
                    <a:cubicBezTo>
                      <a:pt x="108" y="129"/>
                      <a:pt x="108" y="129"/>
                      <a:pt x="108" y="129"/>
                    </a:cubicBezTo>
                    <a:cubicBezTo>
                      <a:pt x="116" y="135"/>
                      <a:pt x="116" y="135"/>
                      <a:pt x="116" y="135"/>
                    </a:cubicBezTo>
                    <a:cubicBezTo>
                      <a:pt x="116" y="134"/>
                      <a:pt x="117" y="134"/>
                      <a:pt x="117" y="133"/>
                    </a:cubicBezTo>
                    <a:moveTo>
                      <a:pt x="137" y="101"/>
                    </a:moveTo>
                    <a:cubicBezTo>
                      <a:pt x="137" y="101"/>
                      <a:pt x="137" y="100"/>
                      <a:pt x="137" y="100"/>
                    </a:cubicBezTo>
                    <a:cubicBezTo>
                      <a:pt x="137" y="100"/>
                      <a:pt x="138" y="101"/>
                      <a:pt x="137" y="101"/>
                    </a:cubicBezTo>
                    <a:moveTo>
                      <a:pt x="138" y="100"/>
                    </a:moveTo>
                    <a:cubicBezTo>
                      <a:pt x="139" y="100"/>
                      <a:pt x="140" y="102"/>
                      <a:pt x="141" y="103"/>
                    </a:cubicBezTo>
                    <a:cubicBezTo>
                      <a:pt x="139" y="104"/>
                      <a:pt x="138" y="104"/>
                      <a:pt x="136" y="102"/>
                    </a:cubicBezTo>
                    <a:cubicBezTo>
                      <a:pt x="136" y="101"/>
                      <a:pt x="139" y="102"/>
                      <a:pt x="138" y="100"/>
                    </a:cubicBezTo>
                    <a:moveTo>
                      <a:pt x="135" y="92"/>
                    </a:moveTo>
                    <a:cubicBezTo>
                      <a:pt x="136" y="93"/>
                      <a:pt x="135" y="96"/>
                      <a:pt x="134" y="96"/>
                    </a:cubicBezTo>
                    <a:cubicBezTo>
                      <a:pt x="135" y="95"/>
                      <a:pt x="134" y="94"/>
                      <a:pt x="135" y="92"/>
                    </a:cubicBezTo>
                    <a:moveTo>
                      <a:pt x="135" y="80"/>
                    </a:moveTo>
                    <a:cubicBezTo>
                      <a:pt x="135" y="80"/>
                      <a:pt x="134" y="81"/>
                      <a:pt x="134" y="82"/>
                    </a:cubicBezTo>
                    <a:cubicBezTo>
                      <a:pt x="134" y="81"/>
                      <a:pt x="134" y="81"/>
                      <a:pt x="135" y="80"/>
                    </a:cubicBezTo>
                    <a:moveTo>
                      <a:pt x="134" y="82"/>
                    </a:moveTo>
                    <a:cubicBezTo>
                      <a:pt x="134" y="82"/>
                      <a:pt x="133" y="82"/>
                      <a:pt x="133" y="82"/>
                    </a:cubicBezTo>
                    <a:cubicBezTo>
                      <a:pt x="132" y="81"/>
                      <a:pt x="134" y="82"/>
                      <a:pt x="134" y="82"/>
                    </a:cubicBezTo>
                    <a:moveTo>
                      <a:pt x="131" y="93"/>
                    </a:moveTo>
                    <a:cubicBezTo>
                      <a:pt x="133" y="94"/>
                      <a:pt x="133" y="94"/>
                      <a:pt x="133" y="94"/>
                    </a:cubicBezTo>
                    <a:cubicBezTo>
                      <a:pt x="131" y="96"/>
                      <a:pt x="131" y="96"/>
                      <a:pt x="131" y="96"/>
                    </a:cubicBezTo>
                    <a:cubicBezTo>
                      <a:pt x="130" y="95"/>
                      <a:pt x="130" y="94"/>
                      <a:pt x="131" y="93"/>
                    </a:cubicBezTo>
                    <a:moveTo>
                      <a:pt x="128" y="115"/>
                    </a:moveTo>
                    <a:cubicBezTo>
                      <a:pt x="126" y="114"/>
                      <a:pt x="126" y="113"/>
                      <a:pt x="127" y="112"/>
                    </a:cubicBezTo>
                    <a:cubicBezTo>
                      <a:pt x="129" y="112"/>
                      <a:pt x="129" y="112"/>
                      <a:pt x="129" y="112"/>
                    </a:cubicBezTo>
                    <a:lnTo>
                      <a:pt x="128" y="115"/>
                    </a:lnTo>
                    <a:close/>
                    <a:moveTo>
                      <a:pt x="128" y="99"/>
                    </a:moveTo>
                    <a:cubicBezTo>
                      <a:pt x="130" y="99"/>
                      <a:pt x="127" y="100"/>
                      <a:pt x="128" y="101"/>
                    </a:cubicBezTo>
                    <a:cubicBezTo>
                      <a:pt x="128" y="101"/>
                      <a:pt x="127" y="101"/>
                      <a:pt x="126" y="100"/>
                    </a:cubicBezTo>
                    <a:cubicBezTo>
                      <a:pt x="127" y="100"/>
                      <a:pt x="127" y="100"/>
                      <a:pt x="128" y="99"/>
                    </a:cubicBezTo>
                    <a:moveTo>
                      <a:pt x="123" y="105"/>
                    </a:moveTo>
                    <a:cubicBezTo>
                      <a:pt x="125" y="103"/>
                      <a:pt x="125" y="103"/>
                      <a:pt x="126" y="101"/>
                    </a:cubicBezTo>
                    <a:cubicBezTo>
                      <a:pt x="128" y="102"/>
                      <a:pt x="125" y="107"/>
                      <a:pt x="123" y="105"/>
                    </a:cubicBezTo>
                    <a:moveTo>
                      <a:pt x="121" y="114"/>
                    </a:moveTo>
                    <a:cubicBezTo>
                      <a:pt x="122" y="115"/>
                      <a:pt x="122" y="116"/>
                      <a:pt x="121" y="116"/>
                    </a:cubicBezTo>
                    <a:cubicBezTo>
                      <a:pt x="121" y="116"/>
                      <a:pt x="121" y="116"/>
                      <a:pt x="121" y="115"/>
                    </a:cubicBezTo>
                    <a:lnTo>
                      <a:pt x="121" y="114"/>
                    </a:lnTo>
                    <a:close/>
                    <a:moveTo>
                      <a:pt x="124" y="122"/>
                    </a:moveTo>
                    <a:cubicBezTo>
                      <a:pt x="125" y="121"/>
                      <a:pt x="122" y="120"/>
                      <a:pt x="124" y="119"/>
                    </a:cubicBezTo>
                    <a:cubicBezTo>
                      <a:pt x="123" y="119"/>
                      <a:pt x="122" y="121"/>
                      <a:pt x="122" y="120"/>
                    </a:cubicBezTo>
                    <a:cubicBezTo>
                      <a:pt x="124" y="118"/>
                      <a:pt x="122" y="117"/>
                      <a:pt x="124" y="116"/>
                    </a:cubicBezTo>
                    <a:cubicBezTo>
                      <a:pt x="124" y="116"/>
                      <a:pt x="124" y="116"/>
                      <a:pt x="125" y="116"/>
                    </a:cubicBezTo>
                    <a:cubicBezTo>
                      <a:pt x="125" y="115"/>
                      <a:pt x="125" y="114"/>
                      <a:pt x="125" y="114"/>
                    </a:cubicBezTo>
                    <a:cubicBezTo>
                      <a:pt x="126" y="114"/>
                      <a:pt x="126" y="115"/>
                      <a:pt x="126" y="115"/>
                    </a:cubicBezTo>
                    <a:cubicBezTo>
                      <a:pt x="127" y="116"/>
                      <a:pt x="127" y="116"/>
                      <a:pt x="128" y="115"/>
                    </a:cubicBezTo>
                    <a:cubicBezTo>
                      <a:pt x="127" y="116"/>
                      <a:pt x="126" y="116"/>
                      <a:pt x="125" y="116"/>
                    </a:cubicBezTo>
                    <a:cubicBezTo>
                      <a:pt x="126" y="117"/>
                      <a:pt x="126" y="117"/>
                      <a:pt x="126" y="117"/>
                    </a:cubicBezTo>
                    <a:cubicBezTo>
                      <a:pt x="125" y="118"/>
                      <a:pt x="124" y="122"/>
                      <a:pt x="126" y="122"/>
                    </a:cubicBezTo>
                    <a:cubicBezTo>
                      <a:pt x="123" y="125"/>
                      <a:pt x="124" y="125"/>
                      <a:pt x="121" y="127"/>
                    </a:cubicBezTo>
                    <a:cubicBezTo>
                      <a:pt x="121" y="126"/>
                      <a:pt x="123" y="122"/>
                      <a:pt x="124" y="122"/>
                    </a:cubicBezTo>
                    <a:moveTo>
                      <a:pt x="119" y="122"/>
                    </a:moveTo>
                    <a:cubicBezTo>
                      <a:pt x="119" y="123"/>
                      <a:pt x="119" y="123"/>
                      <a:pt x="119" y="123"/>
                    </a:cubicBezTo>
                    <a:cubicBezTo>
                      <a:pt x="117" y="123"/>
                      <a:pt x="117" y="123"/>
                      <a:pt x="117" y="123"/>
                    </a:cubicBezTo>
                    <a:cubicBezTo>
                      <a:pt x="117" y="122"/>
                      <a:pt x="117" y="122"/>
                      <a:pt x="117" y="122"/>
                    </a:cubicBezTo>
                    <a:lnTo>
                      <a:pt x="119" y="122"/>
                    </a:lnTo>
                    <a:close/>
                    <a:moveTo>
                      <a:pt x="117" y="125"/>
                    </a:moveTo>
                    <a:cubicBezTo>
                      <a:pt x="117" y="125"/>
                      <a:pt x="117" y="125"/>
                      <a:pt x="116" y="125"/>
                    </a:cubicBezTo>
                    <a:cubicBezTo>
                      <a:pt x="115" y="124"/>
                      <a:pt x="117" y="125"/>
                      <a:pt x="117" y="125"/>
                    </a:cubicBezTo>
                    <a:moveTo>
                      <a:pt x="86" y="51"/>
                    </a:moveTo>
                    <a:cubicBezTo>
                      <a:pt x="87" y="52"/>
                      <a:pt x="86" y="52"/>
                      <a:pt x="86" y="53"/>
                    </a:cubicBezTo>
                    <a:cubicBezTo>
                      <a:pt x="86" y="52"/>
                      <a:pt x="86" y="52"/>
                      <a:pt x="86" y="51"/>
                    </a:cubicBezTo>
                    <a:moveTo>
                      <a:pt x="31" y="62"/>
                    </a:moveTo>
                    <a:cubicBezTo>
                      <a:pt x="32" y="63"/>
                      <a:pt x="31" y="63"/>
                      <a:pt x="31" y="64"/>
                    </a:cubicBezTo>
                    <a:cubicBezTo>
                      <a:pt x="30" y="63"/>
                      <a:pt x="31" y="63"/>
                      <a:pt x="31" y="62"/>
                    </a:cubicBezTo>
                    <a:moveTo>
                      <a:pt x="47" y="10"/>
                    </a:moveTo>
                    <a:cubicBezTo>
                      <a:pt x="47" y="11"/>
                      <a:pt x="45" y="15"/>
                      <a:pt x="43" y="13"/>
                    </a:cubicBezTo>
                    <a:cubicBezTo>
                      <a:pt x="44" y="12"/>
                      <a:pt x="45" y="10"/>
                      <a:pt x="47" y="10"/>
                    </a:cubicBezTo>
                    <a:moveTo>
                      <a:pt x="39" y="12"/>
                    </a:moveTo>
                    <a:cubicBezTo>
                      <a:pt x="38" y="11"/>
                      <a:pt x="37" y="11"/>
                      <a:pt x="36" y="10"/>
                    </a:cubicBezTo>
                    <a:cubicBezTo>
                      <a:pt x="36" y="9"/>
                      <a:pt x="40" y="11"/>
                      <a:pt x="39" y="12"/>
                    </a:cubicBezTo>
                    <a:moveTo>
                      <a:pt x="37" y="29"/>
                    </a:moveTo>
                    <a:cubicBezTo>
                      <a:pt x="36" y="29"/>
                      <a:pt x="34" y="31"/>
                      <a:pt x="34" y="33"/>
                    </a:cubicBezTo>
                    <a:cubicBezTo>
                      <a:pt x="33" y="30"/>
                      <a:pt x="31" y="28"/>
                      <a:pt x="32" y="26"/>
                    </a:cubicBezTo>
                    <a:cubicBezTo>
                      <a:pt x="34" y="27"/>
                      <a:pt x="35" y="27"/>
                      <a:pt x="37" y="29"/>
                    </a:cubicBezTo>
                    <a:moveTo>
                      <a:pt x="33" y="16"/>
                    </a:moveTo>
                    <a:cubicBezTo>
                      <a:pt x="34" y="16"/>
                      <a:pt x="32" y="17"/>
                      <a:pt x="32" y="18"/>
                    </a:cubicBezTo>
                    <a:cubicBezTo>
                      <a:pt x="31" y="17"/>
                      <a:pt x="32" y="17"/>
                      <a:pt x="33" y="16"/>
                    </a:cubicBezTo>
                    <a:moveTo>
                      <a:pt x="27" y="21"/>
                    </a:moveTo>
                    <a:cubicBezTo>
                      <a:pt x="27" y="18"/>
                      <a:pt x="30" y="19"/>
                      <a:pt x="32" y="19"/>
                    </a:cubicBezTo>
                    <a:cubicBezTo>
                      <a:pt x="32" y="20"/>
                      <a:pt x="30" y="20"/>
                      <a:pt x="29" y="21"/>
                    </a:cubicBezTo>
                    <a:cubicBezTo>
                      <a:pt x="31" y="23"/>
                      <a:pt x="31" y="20"/>
                      <a:pt x="32" y="20"/>
                    </a:cubicBezTo>
                    <a:cubicBezTo>
                      <a:pt x="32" y="23"/>
                      <a:pt x="28" y="26"/>
                      <a:pt x="26" y="29"/>
                    </a:cubicBezTo>
                    <a:cubicBezTo>
                      <a:pt x="24" y="27"/>
                      <a:pt x="26" y="21"/>
                      <a:pt x="29" y="23"/>
                    </a:cubicBezTo>
                    <a:cubicBezTo>
                      <a:pt x="29" y="22"/>
                      <a:pt x="28" y="20"/>
                      <a:pt x="27" y="21"/>
                    </a:cubicBezTo>
                    <a:moveTo>
                      <a:pt x="26" y="13"/>
                    </a:moveTo>
                    <a:cubicBezTo>
                      <a:pt x="26" y="14"/>
                      <a:pt x="25" y="14"/>
                      <a:pt x="25" y="14"/>
                    </a:cubicBezTo>
                    <a:cubicBezTo>
                      <a:pt x="25" y="14"/>
                      <a:pt x="25" y="13"/>
                      <a:pt x="26" y="13"/>
                    </a:cubicBezTo>
                    <a:moveTo>
                      <a:pt x="14" y="63"/>
                    </a:moveTo>
                    <a:cubicBezTo>
                      <a:pt x="12" y="62"/>
                      <a:pt x="12" y="62"/>
                      <a:pt x="13" y="60"/>
                    </a:cubicBezTo>
                    <a:cubicBezTo>
                      <a:pt x="14" y="60"/>
                      <a:pt x="15" y="61"/>
                      <a:pt x="16" y="61"/>
                    </a:cubicBezTo>
                    <a:cubicBezTo>
                      <a:pt x="16" y="63"/>
                      <a:pt x="15" y="62"/>
                      <a:pt x="14" y="63"/>
                    </a:cubicBezTo>
                    <a:moveTo>
                      <a:pt x="18" y="65"/>
                    </a:moveTo>
                    <a:cubicBezTo>
                      <a:pt x="17" y="64"/>
                      <a:pt x="18" y="64"/>
                      <a:pt x="18" y="63"/>
                    </a:cubicBezTo>
                    <a:cubicBezTo>
                      <a:pt x="18" y="64"/>
                      <a:pt x="18" y="64"/>
                      <a:pt x="18" y="65"/>
                    </a:cubicBezTo>
                    <a:moveTo>
                      <a:pt x="17" y="45"/>
                    </a:moveTo>
                    <a:cubicBezTo>
                      <a:pt x="18" y="43"/>
                      <a:pt x="18" y="40"/>
                      <a:pt x="20" y="40"/>
                    </a:cubicBezTo>
                    <a:cubicBezTo>
                      <a:pt x="20" y="42"/>
                      <a:pt x="18" y="44"/>
                      <a:pt x="17" y="45"/>
                    </a:cubicBezTo>
                    <a:moveTo>
                      <a:pt x="22" y="43"/>
                    </a:moveTo>
                    <a:cubicBezTo>
                      <a:pt x="23" y="38"/>
                      <a:pt x="27" y="36"/>
                      <a:pt x="30" y="33"/>
                    </a:cubicBezTo>
                    <a:cubicBezTo>
                      <a:pt x="30" y="34"/>
                      <a:pt x="30" y="34"/>
                      <a:pt x="31" y="35"/>
                    </a:cubicBezTo>
                    <a:cubicBezTo>
                      <a:pt x="28" y="37"/>
                      <a:pt x="29" y="39"/>
                      <a:pt x="26" y="42"/>
                    </a:cubicBezTo>
                    <a:cubicBezTo>
                      <a:pt x="25" y="40"/>
                      <a:pt x="24" y="41"/>
                      <a:pt x="22" y="43"/>
                    </a:cubicBezTo>
                    <a:moveTo>
                      <a:pt x="27" y="67"/>
                    </a:moveTo>
                    <a:cubicBezTo>
                      <a:pt x="28" y="65"/>
                      <a:pt x="28" y="65"/>
                      <a:pt x="28" y="65"/>
                    </a:cubicBezTo>
                    <a:cubicBezTo>
                      <a:pt x="29" y="66"/>
                      <a:pt x="28" y="67"/>
                      <a:pt x="30" y="67"/>
                    </a:cubicBezTo>
                    <a:cubicBezTo>
                      <a:pt x="28" y="69"/>
                      <a:pt x="28" y="67"/>
                      <a:pt x="27" y="67"/>
                    </a:cubicBezTo>
                    <a:moveTo>
                      <a:pt x="33" y="73"/>
                    </a:moveTo>
                    <a:cubicBezTo>
                      <a:pt x="32" y="72"/>
                      <a:pt x="32" y="71"/>
                      <a:pt x="32" y="71"/>
                    </a:cubicBezTo>
                    <a:cubicBezTo>
                      <a:pt x="33" y="70"/>
                      <a:pt x="34" y="72"/>
                      <a:pt x="33" y="73"/>
                    </a:cubicBezTo>
                    <a:moveTo>
                      <a:pt x="45" y="80"/>
                    </a:moveTo>
                    <a:cubicBezTo>
                      <a:pt x="44" y="79"/>
                      <a:pt x="45" y="79"/>
                      <a:pt x="45" y="78"/>
                    </a:cubicBezTo>
                    <a:cubicBezTo>
                      <a:pt x="45" y="79"/>
                      <a:pt x="45" y="79"/>
                      <a:pt x="45" y="80"/>
                    </a:cubicBezTo>
                    <a:moveTo>
                      <a:pt x="47" y="84"/>
                    </a:moveTo>
                    <a:cubicBezTo>
                      <a:pt x="45" y="83"/>
                      <a:pt x="47" y="82"/>
                      <a:pt x="45" y="81"/>
                    </a:cubicBezTo>
                    <a:cubicBezTo>
                      <a:pt x="46" y="81"/>
                      <a:pt x="47" y="80"/>
                      <a:pt x="47" y="80"/>
                    </a:cubicBezTo>
                    <a:cubicBezTo>
                      <a:pt x="49" y="81"/>
                      <a:pt x="49" y="81"/>
                      <a:pt x="49" y="81"/>
                    </a:cubicBezTo>
                    <a:cubicBezTo>
                      <a:pt x="48" y="82"/>
                      <a:pt x="47" y="82"/>
                      <a:pt x="47" y="84"/>
                    </a:cubicBezTo>
                    <a:moveTo>
                      <a:pt x="71" y="97"/>
                    </a:moveTo>
                    <a:cubicBezTo>
                      <a:pt x="72" y="97"/>
                      <a:pt x="71" y="97"/>
                      <a:pt x="71" y="98"/>
                    </a:cubicBezTo>
                    <a:cubicBezTo>
                      <a:pt x="71" y="97"/>
                      <a:pt x="71" y="97"/>
                      <a:pt x="71" y="97"/>
                    </a:cubicBezTo>
                    <a:moveTo>
                      <a:pt x="78" y="71"/>
                    </a:moveTo>
                    <a:cubicBezTo>
                      <a:pt x="77" y="70"/>
                      <a:pt x="78" y="69"/>
                      <a:pt x="79" y="69"/>
                    </a:cubicBezTo>
                    <a:cubicBezTo>
                      <a:pt x="79" y="69"/>
                      <a:pt x="78" y="68"/>
                      <a:pt x="78" y="68"/>
                    </a:cubicBezTo>
                    <a:cubicBezTo>
                      <a:pt x="79" y="68"/>
                      <a:pt x="79" y="68"/>
                      <a:pt x="80" y="68"/>
                    </a:cubicBezTo>
                    <a:lnTo>
                      <a:pt x="78" y="71"/>
                    </a:lnTo>
                    <a:close/>
                    <a:moveTo>
                      <a:pt x="80" y="57"/>
                    </a:moveTo>
                    <a:cubicBezTo>
                      <a:pt x="80" y="57"/>
                      <a:pt x="79" y="57"/>
                      <a:pt x="79" y="57"/>
                    </a:cubicBezTo>
                    <a:cubicBezTo>
                      <a:pt x="78" y="55"/>
                      <a:pt x="80" y="56"/>
                      <a:pt x="80" y="57"/>
                    </a:cubicBezTo>
                    <a:moveTo>
                      <a:pt x="79" y="53"/>
                    </a:moveTo>
                    <a:cubicBezTo>
                      <a:pt x="80" y="53"/>
                      <a:pt x="79" y="54"/>
                      <a:pt x="80" y="54"/>
                    </a:cubicBezTo>
                    <a:cubicBezTo>
                      <a:pt x="80" y="56"/>
                      <a:pt x="79" y="54"/>
                      <a:pt x="78" y="55"/>
                    </a:cubicBezTo>
                    <a:cubicBezTo>
                      <a:pt x="77" y="55"/>
                      <a:pt x="78" y="54"/>
                      <a:pt x="77" y="53"/>
                    </a:cubicBezTo>
                    <a:cubicBezTo>
                      <a:pt x="78" y="53"/>
                      <a:pt x="78" y="53"/>
                      <a:pt x="79" y="53"/>
                    </a:cubicBezTo>
                    <a:moveTo>
                      <a:pt x="78" y="63"/>
                    </a:moveTo>
                    <a:cubicBezTo>
                      <a:pt x="77" y="64"/>
                      <a:pt x="78" y="62"/>
                      <a:pt x="79" y="62"/>
                    </a:cubicBezTo>
                    <a:cubicBezTo>
                      <a:pt x="79" y="62"/>
                      <a:pt x="78" y="62"/>
                      <a:pt x="78" y="62"/>
                    </a:cubicBezTo>
                    <a:cubicBezTo>
                      <a:pt x="78" y="63"/>
                      <a:pt x="78" y="63"/>
                      <a:pt x="78" y="63"/>
                    </a:cubicBezTo>
                    <a:moveTo>
                      <a:pt x="76" y="64"/>
                    </a:moveTo>
                    <a:cubicBezTo>
                      <a:pt x="78" y="63"/>
                      <a:pt x="77" y="64"/>
                      <a:pt x="79" y="65"/>
                    </a:cubicBezTo>
                    <a:cubicBezTo>
                      <a:pt x="78" y="65"/>
                      <a:pt x="76" y="66"/>
                      <a:pt x="77" y="67"/>
                    </a:cubicBezTo>
                    <a:cubicBezTo>
                      <a:pt x="76" y="67"/>
                      <a:pt x="76" y="67"/>
                      <a:pt x="75" y="68"/>
                    </a:cubicBezTo>
                    <a:cubicBezTo>
                      <a:pt x="75" y="67"/>
                      <a:pt x="76" y="66"/>
                      <a:pt x="75" y="65"/>
                    </a:cubicBezTo>
                    <a:cubicBezTo>
                      <a:pt x="76" y="65"/>
                      <a:pt x="76" y="64"/>
                      <a:pt x="76" y="64"/>
                    </a:cubicBezTo>
                    <a:moveTo>
                      <a:pt x="76" y="57"/>
                    </a:moveTo>
                    <a:cubicBezTo>
                      <a:pt x="75" y="57"/>
                      <a:pt x="75" y="57"/>
                      <a:pt x="74" y="58"/>
                    </a:cubicBezTo>
                    <a:cubicBezTo>
                      <a:pt x="74" y="57"/>
                      <a:pt x="74" y="57"/>
                      <a:pt x="73" y="56"/>
                    </a:cubicBezTo>
                    <a:cubicBezTo>
                      <a:pt x="74" y="56"/>
                      <a:pt x="75" y="57"/>
                      <a:pt x="76" y="57"/>
                    </a:cubicBezTo>
                    <a:moveTo>
                      <a:pt x="73" y="63"/>
                    </a:moveTo>
                    <a:cubicBezTo>
                      <a:pt x="74" y="63"/>
                      <a:pt x="73" y="64"/>
                      <a:pt x="73" y="65"/>
                    </a:cubicBezTo>
                    <a:cubicBezTo>
                      <a:pt x="72" y="64"/>
                      <a:pt x="72" y="64"/>
                      <a:pt x="72" y="64"/>
                    </a:cubicBezTo>
                    <a:lnTo>
                      <a:pt x="73" y="63"/>
                    </a:lnTo>
                    <a:close/>
                    <a:moveTo>
                      <a:pt x="71" y="77"/>
                    </a:moveTo>
                    <a:cubicBezTo>
                      <a:pt x="71" y="77"/>
                      <a:pt x="71" y="77"/>
                      <a:pt x="71" y="77"/>
                    </a:cubicBezTo>
                    <a:cubicBezTo>
                      <a:pt x="71" y="77"/>
                      <a:pt x="73" y="77"/>
                      <a:pt x="71" y="77"/>
                    </a:cubicBezTo>
                    <a:moveTo>
                      <a:pt x="71" y="74"/>
                    </a:moveTo>
                    <a:cubicBezTo>
                      <a:pt x="71" y="74"/>
                      <a:pt x="71" y="74"/>
                      <a:pt x="71" y="73"/>
                    </a:cubicBezTo>
                    <a:cubicBezTo>
                      <a:pt x="70" y="72"/>
                      <a:pt x="71" y="73"/>
                      <a:pt x="71" y="74"/>
                    </a:cubicBezTo>
                    <a:moveTo>
                      <a:pt x="69" y="71"/>
                    </a:moveTo>
                    <a:cubicBezTo>
                      <a:pt x="69" y="72"/>
                      <a:pt x="69" y="71"/>
                      <a:pt x="68" y="70"/>
                    </a:cubicBezTo>
                    <a:cubicBezTo>
                      <a:pt x="69" y="70"/>
                      <a:pt x="69" y="71"/>
                      <a:pt x="69" y="71"/>
                    </a:cubicBezTo>
                    <a:moveTo>
                      <a:pt x="69" y="82"/>
                    </a:moveTo>
                    <a:cubicBezTo>
                      <a:pt x="69" y="83"/>
                      <a:pt x="69" y="84"/>
                      <a:pt x="69" y="83"/>
                    </a:cubicBezTo>
                    <a:cubicBezTo>
                      <a:pt x="68" y="83"/>
                      <a:pt x="69" y="82"/>
                      <a:pt x="69" y="82"/>
                    </a:cubicBezTo>
                    <a:moveTo>
                      <a:pt x="67" y="66"/>
                    </a:moveTo>
                    <a:cubicBezTo>
                      <a:pt x="68" y="67"/>
                      <a:pt x="67" y="67"/>
                      <a:pt x="67" y="68"/>
                    </a:cubicBezTo>
                    <a:cubicBezTo>
                      <a:pt x="67" y="68"/>
                      <a:pt x="67" y="67"/>
                      <a:pt x="67" y="66"/>
                    </a:cubicBezTo>
                    <a:moveTo>
                      <a:pt x="61" y="67"/>
                    </a:moveTo>
                    <a:cubicBezTo>
                      <a:pt x="62" y="67"/>
                      <a:pt x="61" y="67"/>
                      <a:pt x="61" y="68"/>
                    </a:cubicBezTo>
                    <a:cubicBezTo>
                      <a:pt x="61" y="67"/>
                      <a:pt x="61" y="67"/>
                      <a:pt x="61" y="67"/>
                    </a:cubicBezTo>
                    <a:moveTo>
                      <a:pt x="63" y="79"/>
                    </a:moveTo>
                    <a:cubicBezTo>
                      <a:pt x="63" y="79"/>
                      <a:pt x="63" y="80"/>
                      <a:pt x="63" y="80"/>
                    </a:cubicBezTo>
                    <a:cubicBezTo>
                      <a:pt x="64" y="81"/>
                      <a:pt x="63" y="83"/>
                      <a:pt x="61" y="84"/>
                    </a:cubicBezTo>
                    <a:cubicBezTo>
                      <a:pt x="60" y="84"/>
                      <a:pt x="60" y="83"/>
                      <a:pt x="59" y="82"/>
                    </a:cubicBezTo>
                    <a:cubicBezTo>
                      <a:pt x="60" y="81"/>
                      <a:pt x="62" y="81"/>
                      <a:pt x="63" y="80"/>
                    </a:cubicBezTo>
                    <a:cubicBezTo>
                      <a:pt x="63" y="80"/>
                      <a:pt x="63" y="80"/>
                      <a:pt x="63" y="80"/>
                    </a:cubicBezTo>
                    <a:cubicBezTo>
                      <a:pt x="63" y="80"/>
                      <a:pt x="63" y="79"/>
                      <a:pt x="63" y="79"/>
                    </a:cubicBezTo>
                    <a:moveTo>
                      <a:pt x="58" y="75"/>
                    </a:moveTo>
                    <a:cubicBezTo>
                      <a:pt x="57" y="75"/>
                      <a:pt x="57" y="75"/>
                      <a:pt x="57" y="75"/>
                    </a:cubicBezTo>
                    <a:cubicBezTo>
                      <a:pt x="57" y="75"/>
                      <a:pt x="59" y="75"/>
                      <a:pt x="58" y="75"/>
                    </a:cubicBezTo>
                    <a:moveTo>
                      <a:pt x="58" y="77"/>
                    </a:moveTo>
                    <a:cubicBezTo>
                      <a:pt x="59" y="77"/>
                      <a:pt x="59" y="77"/>
                      <a:pt x="59" y="77"/>
                    </a:cubicBezTo>
                    <a:cubicBezTo>
                      <a:pt x="58" y="78"/>
                      <a:pt x="58" y="78"/>
                      <a:pt x="58" y="78"/>
                    </a:cubicBezTo>
                    <a:cubicBezTo>
                      <a:pt x="57" y="78"/>
                      <a:pt x="57" y="78"/>
                      <a:pt x="57" y="78"/>
                    </a:cubicBezTo>
                    <a:lnTo>
                      <a:pt x="58" y="77"/>
                    </a:lnTo>
                    <a:close/>
                    <a:moveTo>
                      <a:pt x="59" y="91"/>
                    </a:moveTo>
                    <a:cubicBezTo>
                      <a:pt x="58" y="91"/>
                      <a:pt x="58" y="90"/>
                      <a:pt x="59" y="89"/>
                    </a:cubicBezTo>
                    <a:cubicBezTo>
                      <a:pt x="59" y="90"/>
                      <a:pt x="60" y="90"/>
                      <a:pt x="59" y="91"/>
                    </a:cubicBezTo>
                    <a:moveTo>
                      <a:pt x="60" y="88"/>
                    </a:moveTo>
                    <a:cubicBezTo>
                      <a:pt x="60" y="89"/>
                      <a:pt x="61" y="89"/>
                      <a:pt x="61" y="89"/>
                    </a:cubicBezTo>
                    <a:cubicBezTo>
                      <a:pt x="60" y="90"/>
                      <a:pt x="60" y="89"/>
                      <a:pt x="59" y="88"/>
                    </a:cubicBezTo>
                    <a:cubicBezTo>
                      <a:pt x="61" y="86"/>
                      <a:pt x="61" y="86"/>
                      <a:pt x="61" y="86"/>
                    </a:cubicBezTo>
                    <a:cubicBezTo>
                      <a:pt x="62" y="88"/>
                      <a:pt x="62" y="88"/>
                      <a:pt x="62" y="88"/>
                    </a:cubicBezTo>
                    <a:cubicBezTo>
                      <a:pt x="62" y="89"/>
                      <a:pt x="61" y="88"/>
                      <a:pt x="60" y="88"/>
                    </a:cubicBezTo>
                    <a:moveTo>
                      <a:pt x="63" y="94"/>
                    </a:moveTo>
                    <a:cubicBezTo>
                      <a:pt x="61" y="93"/>
                      <a:pt x="65" y="90"/>
                      <a:pt x="62" y="89"/>
                    </a:cubicBezTo>
                    <a:cubicBezTo>
                      <a:pt x="63" y="88"/>
                      <a:pt x="64" y="89"/>
                      <a:pt x="65" y="88"/>
                    </a:cubicBezTo>
                    <a:cubicBezTo>
                      <a:pt x="65" y="90"/>
                      <a:pt x="64" y="91"/>
                      <a:pt x="63" y="94"/>
                    </a:cubicBezTo>
                    <a:moveTo>
                      <a:pt x="64" y="79"/>
                    </a:moveTo>
                    <a:cubicBezTo>
                      <a:pt x="64" y="79"/>
                      <a:pt x="65" y="79"/>
                      <a:pt x="65" y="79"/>
                    </a:cubicBezTo>
                    <a:cubicBezTo>
                      <a:pt x="66" y="80"/>
                      <a:pt x="64" y="80"/>
                      <a:pt x="64" y="79"/>
                    </a:cubicBezTo>
                    <a:moveTo>
                      <a:pt x="65" y="77"/>
                    </a:moveTo>
                    <a:cubicBezTo>
                      <a:pt x="65" y="77"/>
                      <a:pt x="65" y="77"/>
                      <a:pt x="66" y="78"/>
                    </a:cubicBezTo>
                    <a:cubicBezTo>
                      <a:pt x="64" y="76"/>
                      <a:pt x="63" y="79"/>
                      <a:pt x="62" y="78"/>
                    </a:cubicBezTo>
                    <a:cubicBezTo>
                      <a:pt x="63" y="76"/>
                      <a:pt x="64" y="77"/>
                      <a:pt x="65" y="76"/>
                    </a:cubicBezTo>
                    <a:cubicBezTo>
                      <a:pt x="66" y="76"/>
                      <a:pt x="66" y="77"/>
                      <a:pt x="65" y="77"/>
                    </a:cubicBezTo>
                    <a:moveTo>
                      <a:pt x="66" y="75"/>
                    </a:moveTo>
                    <a:cubicBezTo>
                      <a:pt x="66" y="75"/>
                      <a:pt x="66" y="75"/>
                      <a:pt x="66" y="74"/>
                    </a:cubicBezTo>
                    <a:cubicBezTo>
                      <a:pt x="67" y="75"/>
                      <a:pt x="66" y="75"/>
                      <a:pt x="66" y="75"/>
                    </a:cubicBezTo>
                    <a:moveTo>
                      <a:pt x="67" y="96"/>
                    </a:moveTo>
                    <a:cubicBezTo>
                      <a:pt x="67" y="96"/>
                      <a:pt x="66" y="95"/>
                      <a:pt x="68" y="95"/>
                    </a:cubicBezTo>
                    <a:cubicBezTo>
                      <a:pt x="68" y="96"/>
                      <a:pt x="68" y="96"/>
                      <a:pt x="67" y="96"/>
                    </a:cubicBezTo>
                    <a:moveTo>
                      <a:pt x="70" y="94"/>
                    </a:moveTo>
                    <a:cubicBezTo>
                      <a:pt x="69" y="94"/>
                      <a:pt x="69" y="94"/>
                      <a:pt x="68" y="94"/>
                    </a:cubicBezTo>
                    <a:cubicBezTo>
                      <a:pt x="68" y="93"/>
                      <a:pt x="69" y="92"/>
                      <a:pt x="70" y="91"/>
                    </a:cubicBezTo>
                    <a:cubicBezTo>
                      <a:pt x="71" y="92"/>
                      <a:pt x="69" y="93"/>
                      <a:pt x="70" y="94"/>
                    </a:cubicBezTo>
                    <a:moveTo>
                      <a:pt x="71" y="100"/>
                    </a:moveTo>
                    <a:cubicBezTo>
                      <a:pt x="70" y="99"/>
                      <a:pt x="70" y="99"/>
                      <a:pt x="70" y="99"/>
                    </a:cubicBezTo>
                    <a:cubicBezTo>
                      <a:pt x="70" y="99"/>
                      <a:pt x="70" y="98"/>
                      <a:pt x="70" y="98"/>
                    </a:cubicBezTo>
                    <a:cubicBezTo>
                      <a:pt x="71" y="97"/>
                      <a:pt x="72" y="99"/>
                      <a:pt x="71" y="100"/>
                    </a:cubicBezTo>
                    <a:moveTo>
                      <a:pt x="71" y="100"/>
                    </a:moveTo>
                    <a:cubicBezTo>
                      <a:pt x="71" y="100"/>
                      <a:pt x="72" y="100"/>
                      <a:pt x="72" y="99"/>
                    </a:cubicBezTo>
                    <a:cubicBezTo>
                      <a:pt x="73" y="100"/>
                      <a:pt x="71" y="102"/>
                      <a:pt x="71" y="100"/>
                    </a:cubicBezTo>
                    <a:moveTo>
                      <a:pt x="82" y="91"/>
                    </a:moveTo>
                    <a:cubicBezTo>
                      <a:pt x="82" y="91"/>
                      <a:pt x="82" y="91"/>
                      <a:pt x="81" y="91"/>
                    </a:cubicBezTo>
                    <a:cubicBezTo>
                      <a:pt x="80" y="90"/>
                      <a:pt x="82" y="91"/>
                      <a:pt x="82" y="91"/>
                    </a:cubicBezTo>
                    <a:moveTo>
                      <a:pt x="74" y="91"/>
                    </a:moveTo>
                    <a:cubicBezTo>
                      <a:pt x="74" y="91"/>
                      <a:pt x="74" y="91"/>
                      <a:pt x="75" y="91"/>
                    </a:cubicBezTo>
                    <a:cubicBezTo>
                      <a:pt x="76" y="90"/>
                      <a:pt x="74" y="91"/>
                      <a:pt x="74" y="91"/>
                    </a:cubicBezTo>
                    <a:moveTo>
                      <a:pt x="74" y="105"/>
                    </a:moveTo>
                    <a:cubicBezTo>
                      <a:pt x="74" y="105"/>
                      <a:pt x="74" y="104"/>
                      <a:pt x="75" y="105"/>
                    </a:cubicBezTo>
                    <a:cubicBezTo>
                      <a:pt x="75" y="105"/>
                      <a:pt x="74" y="105"/>
                      <a:pt x="74" y="105"/>
                    </a:cubicBezTo>
                    <a:moveTo>
                      <a:pt x="80" y="94"/>
                    </a:moveTo>
                    <a:cubicBezTo>
                      <a:pt x="79" y="93"/>
                      <a:pt x="78" y="92"/>
                      <a:pt x="76" y="92"/>
                    </a:cubicBezTo>
                    <a:cubicBezTo>
                      <a:pt x="75" y="93"/>
                      <a:pt x="77" y="93"/>
                      <a:pt x="76" y="94"/>
                    </a:cubicBezTo>
                    <a:cubicBezTo>
                      <a:pt x="75" y="94"/>
                      <a:pt x="76" y="92"/>
                      <a:pt x="75" y="93"/>
                    </a:cubicBezTo>
                    <a:cubicBezTo>
                      <a:pt x="74" y="92"/>
                      <a:pt x="76" y="91"/>
                      <a:pt x="76" y="90"/>
                    </a:cubicBezTo>
                    <a:cubicBezTo>
                      <a:pt x="76" y="90"/>
                      <a:pt x="75" y="90"/>
                      <a:pt x="74" y="90"/>
                    </a:cubicBezTo>
                    <a:cubicBezTo>
                      <a:pt x="74" y="89"/>
                      <a:pt x="77" y="89"/>
                      <a:pt x="77" y="88"/>
                    </a:cubicBezTo>
                    <a:cubicBezTo>
                      <a:pt x="78" y="87"/>
                      <a:pt x="78" y="89"/>
                      <a:pt x="79" y="89"/>
                    </a:cubicBezTo>
                    <a:cubicBezTo>
                      <a:pt x="79" y="88"/>
                      <a:pt x="78" y="88"/>
                      <a:pt x="79" y="86"/>
                    </a:cubicBezTo>
                    <a:cubicBezTo>
                      <a:pt x="79" y="87"/>
                      <a:pt x="79" y="89"/>
                      <a:pt x="80" y="88"/>
                    </a:cubicBezTo>
                    <a:cubicBezTo>
                      <a:pt x="80" y="90"/>
                      <a:pt x="79" y="92"/>
                      <a:pt x="81" y="93"/>
                    </a:cubicBezTo>
                    <a:lnTo>
                      <a:pt x="80" y="94"/>
                    </a:lnTo>
                    <a:close/>
                    <a:moveTo>
                      <a:pt x="95" y="117"/>
                    </a:moveTo>
                    <a:cubicBezTo>
                      <a:pt x="95" y="117"/>
                      <a:pt x="95" y="117"/>
                      <a:pt x="95" y="116"/>
                    </a:cubicBezTo>
                    <a:cubicBezTo>
                      <a:pt x="95" y="116"/>
                      <a:pt x="95" y="116"/>
                      <a:pt x="95" y="116"/>
                    </a:cubicBezTo>
                    <a:cubicBezTo>
                      <a:pt x="95" y="117"/>
                      <a:pt x="95" y="117"/>
                      <a:pt x="95" y="117"/>
                    </a:cubicBezTo>
                    <a:moveTo>
                      <a:pt x="95" y="106"/>
                    </a:moveTo>
                    <a:cubicBezTo>
                      <a:pt x="96" y="108"/>
                      <a:pt x="96" y="111"/>
                      <a:pt x="94" y="112"/>
                    </a:cubicBezTo>
                    <a:cubicBezTo>
                      <a:pt x="92" y="111"/>
                      <a:pt x="94" y="110"/>
                      <a:pt x="92" y="109"/>
                    </a:cubicBezTo>
                    <a:cubicBezTo>
                      <a:pt x="92" y="106"/>
                      <a:pt x="95" y="107"/>
                      <a:pt x="94" y="105"/>
                    </a:cubicBezTo>
                    <a:cubicBezTo>
                      <a:pt x="96" y="103"/>
                      <a:pt x="96" y="108"/>
                      <a:pt x="95" y="106"/>
                    </a:cubicBezTo>
                    <a:moveTo>
                      <a:pt x="99" y="115"/>
                    </a:moveTo>
                    <a:cubicBezTo>
                      <a:pt x="98" y="115"/>
                      <a:pt x="98" y="115"/>
                      <a:pt x="98" y="115"/>
                    </a:cubicBezTo>
                    <a:cubicBezTo>
                      <a:pt x="99" y="114"/>
                      <a:pt x="99" y="114"/>
                      <a:pt x="99" y="114"/>
                    </a:cubicBezTo>
                    <a:cubicBezTo>
                      <a:pt x="100" y="115"/>
                      <a:pt x="100" y="115"/>
                      <a:pt x="100" y="115"/>
                    </a:cubicBezTo>
                    <a:lnTo>
                      <a:pt x="99" y="115"/>
                    </a:lnTo>
                    <a:close/>
                    <a:moveTo>
                      <a:pt x="106" y="128"/>
                    </a:moveTo>
                    <a:cubicBezTo>
                      <a:pt x="106" y="127"/>
                      <a:pt x="106" y="127"/>
                      <a:pt x="107" y="127"/>
                    </a:cubicBezTo>
                    <a:cubicBezTo>
                      <a:pt x="106" y="128"/>
                      <a:pt x="106" y="128"/>
                      <a:pt x="106" y="128"/>
                    </a:cubicBezTo>
                    <a:moveTo>
                      <a:pt x="110" y="123"/>
                    </a:moveTo>
                    <a:cubicBezTo>
                      <a:pt x="109" y="124"/>
                      <a:pt x="108" y="122"/>
                      <a:pt x="108" y="121"/>
                    </a:cubicBezTo>
                    <a:cubicBezTo>
                      <a:pt x="107" y="122"/>
                      <a:pt x="108" y="123"/>
                      <a:pt x="108" y="123"/>
                    </a:cubicBezTo>
                    <a:cubicBezTo>
                      <a:pt x="107" y="124"/>
                      <a:pt x="106" y="125"/>
                      <a:pt x="105" y="124"/>
                    </a:cubicBezTo>
                    <a:cubicBezTo>
                      <a:pt x="105" y="123"/>
                      <a:pt x="107" y="122"/>
                      <a:pt x="105" y="121"/>
                    </a:cubicBezTo>
                    <a:cubicBezTo>
                      <a:pt x="106" y="121"/>
                      <a:pt x="109" y="120"/>
                      <a:pt x="108" y="119"/>
                    </a:cubicBezTo>
                    <a:cubicBezTo>
                      <a:pt x="110" y="119"/>
                      <a:pt x="108" y="121"/>
                      <a:pt x="110" y="121"/>
                    </a:cubicBezTo>
                    <a:cubicBezTo>
                      <a:pt x="109" y="122"/>
                      <a:pt x="108" y="121"/>
                      <a:pt x="110" y="123"/>
                    </a:cubicBezTo>
                    <a:moveTo>
                      <a:pt x="110" y="119"/>
                    </a:moveTo>
                    <a:cubicBezTo>
                      <a:pt x="108" y="118"/>
                      <a:pt x="110" y="116"/>
                      <a:pt x="110" y="115"/>
                    </a:cubicBezTo>
                    <a:cubicBezTo>
                      <a:pt x="111" y="115"/>
                      <a:pt x="112" y="116"/>
                      <a:pt x="113" y="116"/>
                    </a:cubicBezTo>
                    <a:cubicBezTo>
                      <a:pt x="112" y="118"/>
                      <a:pt x="111" y="117"/>
                      <a:pt x="110" y="1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19"/>
              <p:cNvSpPr>
                <a:spLocks/>
              </p:cNvSpPr>
              <p:nvPr/>
            </p:nvSpPr>
            <p:spPr bwMode="auto">
              <a:xfrm>
                <a:off x="2748" y="1263"/>
                <a:ext cx="4" cy="5"/>
              </a:xfrm>
              <a:custGeom>
                <a:avLst/>
                <a:gdLst>
                  <a:gd name="T0" fmla="*/ 1 w 2"/>
                  <a:gd name="T1" fmla="*/ 0 h 2"/>
                  <a:gd name="T2" fmla="*/ 0 w 2"/>
                  <a:gd name="T3" fmla="*/ 1 h 2"/>
                  <a:gd name="T4" fmla="*/ 1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1" y="1"/>
                      <a:pt x="0" y="1"/>
                    </a:cubicBezTo>
                    <a:cubicBezTo>
                      <a:pt x="1" y="2"/>
                      <a:pt x="1" y="2"/>
                      <a:pt x="1" y="2"/>
                    </a:cubicBezTo>
                    <a:cubicBezTo>
                      <a:pt x="1"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20"/>
              <p:cNvSpPr>
                <a:spLocks/>
              </p:cNvSpPr>
              <p:nvPr/>
            </p:nvSpPr>
            <p:spPr bwMode="auto">
              <a:xfrm>
                <a:off x="2866" y="1422"/>
                <a:ext cx="5" cy="2"/>
              </a:xfrm>
              <a:custGeom>
                <a:avLst/>
                <a:gdLst>
                  <a:gd name="T0" fmla="*/ 0 w 2"/>
                  <a:gd name="T1" fmla="*/ 0 h 1"/>
                  <a:gd name="T2" fmla="*/ 0 w 2"/>
                  <a:gd name="T3" fmla="*/ 0 h 1"/>
                  <a:gd name="T4" fmla="*/ 0 w 2"/>
                  <a:gd name="T5" fmla="*/ 0 h 1"/>
                </a:gdLst>
                <a:ahLst/>
                <a:cxnLst>
                  <a:cxn ang="0">
                    <a:pos x="T0" y="T1"/>
                  </a:cxn>
                  <a:cxn ang="0">
                    <a:pos x="T2" y="T3"/>
                  </a:cxn>
                  <a:cxn ang="0">
                    <a:pos x="T4" y="T5"/>
                  </a:cxn>
                </a:cxnLst>
                <a:rect l="0" t="0" r="r" b="b"/>
                <a:pathLst>
                  <a:path w="2" h="1">
                    <a:moveTo>
                      <a:pt x="0" y="0"/>
                    </a:moveTo>
                    <a:cubicBezTo>
                      <a:pt x="0" y="0"/>
                      <a:pt x="0" y="0"/>
                      <a:pt x="0" y="0"/>
                    </a:cubicBezTo>
                    <a:cubicBezTo>
                      <a:pt x="2"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21"/>
              <p:cNvSpPr>
                <a:spLocks/>
              </p:cNvSpPr>
              <p:nvPr/>
            </p:nvSpPr>
            <p:spPr bwMode="auto">
              <a:xfrm>
                <a:off x="2759" y="1254"/>
                <a:ext cx="3" cy="4"/>
              </a:xfrm>
              <a:custGeom>
                <a:avLst/>
                <a:gdLst>
                  <a:gd name="T0" fmla="*/ 0 w 1"/>
                  <a:gd name="T1" fmla="*/ 1 h 2"/>
                  <a:gd name="T2" fmla="*/ 0 w 1"/>
                  <a:gd name="T3" fmla="*/ 2 h 2"/>
                  <a:gd name="T4" fmla="*/ 0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1"/>
                      <a:pt x="0" y="1"/>
                      <a:pt x="0" y="2"/>
                    </a:cubicBezTo>
                    <a:cubicBezTo>
                      <a:pt x="1" y="1"/>
                      <a:pt x="1" y="0"/>
                      <a:pt x="0"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122"/>
              <p:cNvSpPr>
                <a:spLocks/>
              </p:cNvSpPr>
              <p:nvPr/>
            </p:nvSpPr>
            <p:spPr bwMode="auto">
              <a:xfrm>
                <a:off x="2752" y="1254"/>
                <a:ext cx="5" cy="4"/>
              </a:xfrm>
              <a:custGeom>
                <a:avLst/>
                <a:gdLst>
                  <a:gd name="T0" fmla="*/ 2 w 2"/>
                  <a:gd name="T1" fmla="*/ 0 h 2"/>
                  <a:gd name="T2" fmla="*/ 0 w 2"/>
                  <a:gd name="T3" fmla="*/ 1 h 2"/>
                  <a:gd name="T4" fmla="*/ 1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1"/>
                      <a:pt x="0" y="1"/>
                    </a:cubicBezTo>
                    <a:cubicBezTo>
                      <a:pt x="1" y="2"/>
                      <a:pt x="1" y="2"/>
                      <a:pt x="1" y="2"/>
                    </a:cubicBezTo>
                    <a:cubicBezTo>
                      <a:pt x="1"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123"/>
              <p:cNvSpPr>
                <a:spLocks/>
              </p:cNvSpPr>
              <p:nvPr/>
            </p:nvSpPr>
            <p:spPr bwMode="auto">
              <a:xfrm>
                <a:off x="2568" y="1258"/>
                <a:ext cx="4" cy="5"/>
              </a:xfrm>
              <a:custGeom>
                <a:avLst/>
                <a:gdLst>
                  <a:gd name="T0" fmla="*/ 1 w 2"/>
                  <a:gd name="T1" fmla="*/ 2 h 2"/>
                  <a:gd name="T2" fmla="*/ 2 w 2"/>
                  <a:gd name="T3" fmla="*/ 0 h 2"/>
                  <a:gd name="T4" fmla="*/ 1 w 2"/>
                  <a:gd name="T5" fmla="*/ 1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2" y="1"/>
                      <a:pt x="2" y="0"/>
                    </a:cubicBezTo>
                    <a:cubicBezTo>
                      <a:pt x="2" y="0"/>
                      <a:pt x="1" y="1"/>
                      <a:pt x="1" y="1"/>
                    </a:cubicBezTo>
                    <a:cubicBezTo>
                      <a:pt x="1" y="1"/>
                      <a:pt x="1" y="1"/>
                      <a:pt x="0" y="2"/>
                    </a:cubicBezTo>
                    <a:cubicBezTo>
                      <a:pt x="1" y="2"/>
                      <a:pt x="1"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24"/>
              <p:cNvSpPr>
                <a:spLocks/>
              </p:cNvSpPr>
              <p:nvPr/>
            </p:nvSpPr>
            <p:spPr bwMode="auto">
              <a:xfrm>
                <a:off x="2572" y="1256"/>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1"/>
                      <a:pt x="0"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25"/>
              <p:cNvSpPr>
                <a:spLocks/>
              </p:cNvSpPr>
              <p:nvPr/>
            </p:nvSpPr>
            <p:spPr bwMode="auto">
              <a:xfrm>
                <a:off x="2757" y="133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126"/>
              <p:cNvSpPr>
                <a:spLocks/>
              </p:cNvSpPr>
              <p:nvPr/>
            </p:nvSpPr>
            <p:spPr bwMode="auto">
              <a:xfrm>
                <a:off x="2558" y="1613"/>
                <a:ext cx="3" cy="3"/>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0" y="0"/>
                      <a:pt x="0" y="1"/>
                      <a:pt x="1"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127"/>
              <p:cNvSpPr>
                <a:spLocks/>
              </p:cNvSpPr>
              <p:nvPr/>
            </p:nvSpPr>
            <p:spPr bwMode="auto">
              <a:xfrm>
                <a:off x="2660" y="1486"/>
                <a:ext cx="7" cy="4"/>
              </a:xfrm>
              <a:custGeom>
                <a:avLst/>
                <a:gdLst>
                  <a:gd name="T0" fmla="*/ 3 w 3"/>
                  <a:gd name="T1" fmla="*/ 0 h 2"/>
                  <a:gd name="T2" fmla="*/ 0 w 3"/>
                  <a:gd name="T3" fmla="*/ 0 h 2"/>
                  <a:gd name="T4" fmla="*/ 0 w 3"/>
                  <a:gd name="T5" fmla="*/ 0 h 2"/>
                  <a:gd name="T6" fmla="*/ 1 w 3"/>
                  <a:gd name="T7" fmla="*/ 1 h 2"/>
                  <a:gd name="T8" fmla="*/ 1 w 3"/>
                  <a:gd name="T9" fmla="*/ 1 h 2"/>
                  <a:gd name="T10" fmla="*/ 1 w 3"/>
                  <a:gd name="T11" fmla="*/ 1 h 2"/>
                  <a:gd name="T12" fmla="*/ 1 w 3"/>
                  <a:gd name="T13" fmla="*/ 1 h 2"/>
                  <a:gd name="T14" fmla="*/ 3 w 3"/>
                  <a:gd name="T15" fmla="*/ 2 h 2"/>
                  <a:gd name="T16" fmla="*/ 3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3" y="0"/>
                    </a:moveTo>
                    <a:cubicBezTo>
                      <a:pt x="1" y="0"/>
                      <a:pt x="0" y="0"/>
                      <a:pt x="0" y="0"/>
                    </a:cubicBezTo>
                    <a:cubicBezTo>
                      <a:pt x="0" y="0"/>
                      <a:pt x="0" y="0"/>
                      <a:pt x="0" y="0"/>
                    </a:cubicBezTo>
                    <a:cubicBezTo>
                      <a:pt x="0" y="0"/>
                      <a:pt x="1" y="1"/>
                      <a:pt x="1" y="1"/>
                    </a:cubicBezTo>
                    <a:cubicBezTo>
                      <a:pt x="1" y="1"/>
                      <a:pt x="1" y="1"/>
                      <a:pt x="1" y="1"/>
                    </a:cubicBezTo>
                    <a:cubicBezTo>
                      <a:pt x="1" y="1"/>
                      <a:pt x="1" y="1"/>
                      <a:pt x="1" y="1"/>
                    </a:cubicBezTo>
                    <a:cubicBezTo>
                      <a:pt x="1" y="1"/>
                      <a:pt x="1" y="1"/>
                      <a:pt x="1" y="1"/>
                    </a:cubicBezTo>
                    <a:cubicBezTo>
                      <a:pt x="2" y="1"/>
                      <a:pt x="3" y="2"/>
                      <a:pt x="3" y="2"/>
                    </a:cubicBezTo>
                    <a:cubicBezTo>
                      <a:pt x="3"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128"/>
              <p:cNvSpPr>
                <a:spLocks noEditPoints="1"/>
              </p:cNvSpPr>
              <p:nvPr/>
            </p:nvSpPr>
            <p:spPr bwMode="auto">
              <a:xfrm>
                <a:off x="2632" y="1632"/>
                <a:ext cx="101" cy="76"/>
              </a:xfrm>
              <a:custGeom>
                <a:avLst/>
                <a:gdLst>
                  <a:gd name="T0" fmla="*/ 25 w 43"/>
                  <a:gd name="T1" fmla="*/ 9 h 32"/>
                  <a:gd name="T2" fmla="*/ 20 w 43"/>
                  <a:gd name="T3" fmla="*/ 8 h 32"/>
                  <a:gd name="T4" fmla="*/ 20 w 43"/>
                  <a:gd name="T5" fmla="*/ 7 h 32"/>
                  <a:gd name="T6" fmla="*/ 17 w 43"/>
                  <a:gd name="T7" fmla="*/ 5 h 32"/>
                  <a:gd name="T8" fmla="*/ 15 w 43"/>
                  <a:gd name="T9" fmla="*/ 6 h 32"/>
                  <a:gd name="T10" fmla="*/ 7 w 43"/>
                  <a:gd name="T11" fmla="*/ 0 h 32"/>
                  <a:gd name="T12" fmla="*/ 1 w 43"/>
                  <a:gd name="T13" fmla="*/ 0 h 32"/>
                  <a:gd name="T14" fmla="*/ 2 w 43"/>
                  <a:gd name="T15" fmla="*/ 1 h 32"/>
                  <a:gd name="T16" fmla="*/ 4 w 43"/>
                  <a:gd name="T17" fmla="*/ 3 h 32"/>
                  <a:gd name="T18" fmla="*/ 7 w 43"/>
                  <a:gd name="T19" fmla="*/ 5 h 32"/>
                  <a:gd name="T20" fmla="*/ 5 w 43"/>
                  <a:gd name="T21" fmla="*/ 11 h 32"/>
                  <a:gd name="T22" fmla="*/ 7 w 43"/>
                  <a:gd name="T23" fmla="*/ 11 h 32"/>
                  <a:gd name="T24" fmla="*/ 8 w 43"/>
                  <a:gd name="T25" fmla="*/ 13 h 32"/>
                  <a:gd name="T26" fmla="*/ 2 w 43"/>
                  <a:gd name="T27" fmla="*/ 9 h 32"/>
                  <a:gd name="T28" fmla="*/ 2 w 43"/>
                  <a:gd name="T29" fmla="*/ 15 h 32"/>
                  <a:gd name="T30" fmla="*/ 5 w 43"/>
                  <a:gd name="T31" fmla="*/ 17 h 32"/>
                  <a:gd name="T32" fmla="*/ 10 w 43"/>
                  <a:gd name="T33" fmla="*/ 15 h 32"/>
                  <a:gd name="T34" fmla="*/ 14 w 43"/>
                  <a:gd name="T35" fmla="*/ 23 h 32"/>
                  <a:gd name="T36" fmla="*/ 34 w 43"/>
                  <a:gd name="T37" fmla="*/ 32 h 32"/>
                  <a:gd name="T38" fmla="*/ 37 w 43"/>
                  <a:gd name="T39" fmla="*/ 29 h 32"/>
                  <a:gd name="T40" fmla="*/ 40 w 43"/>
                  <a:gd name="T41" fmla="*/ 27 h 32"/>
                  <a:gd name="T42" fmla="*/ 43 w 43"/>
                  <a:gd name="T43" fmla="*/ 16 h 32"/>
                  <a:gd name="T44" fmla="*/ 27 w 43"/>
                  <a:gd name="T45" fmla="*/ 12 h 32"/>
                  <a:gd name="T46" fmla="*/ 11 w 43"/>
                  <a:gd name="T47" fmla="*/ 14 h 32"/>
                  <a:gd name="T48" fmla="*/ 17 w 43"/>
                  <a:gd name="T49" fmla="*/ 22 h 32"/>
                  <a:gd name="T50" fmla="*/ 17 w 43"/>
                  <a:gd name="T51" fmla="*/ 22 h 32"/>
                  <a:gd name="T52" fmla="*/ 19 w 43"/>
                  <a:gd name="T53" fmla="*/ 14 h 32"/>
                  <a:gd name="T54" fmla="*/ 27 w 43"/>
                  <a:gd name="T55" fmla="*/ 15 h 32"/>
                  <a:gd name="T56" fmla="*/ 27 w 43"/>
                  <a:gd name="T57" fmla="*/ 13 h 32"/>
                  <a:gd name="T58" fmla="*/ 27 w 43"/>
                  <a:gd name="T59" fmla="*/ 15 h 32"/>
                  <a:gd name="T60" fmla="*/ 29 w 43"/>
                  <a:gd name="T61" fmla="*/ 18 h 32"/>
                  <a:gd name="T62" fmla="*/ 29 w 43"/>
                  <a:gd name="T63" fmla="*/ 17 h 32"/>
                  <a:gd name="T64" fmla="*/ 29 w 43"/>
                  <a:gd name="T65" fmla="*/ 17 h 32"/>
                  <a:gd name="T66" fmla="*/ 32 w 43"/>
                  <a:gd name="T67" fmla="*/ 21 h 32"/>
                  <a:gd name="T68" fmla="*/ 34 w 43"/>
                  <a:gd name="T69" fmla="*/ 25 h 32"/>
                  <a:gd name="T70" fmla="*/ 34 w 43"/>
                  <a:gd name="T71" fmla="*/ 25 h 32"/>
                  <a:gd name="T72" fmla="*/ 37 w 43"/>
                  <a:gd name="T7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 h="32">
                    <a:moveTo>
                      <a:pt x="27" y="12"/>
                    </a:moveTo>
                    <a:cubicBezTo>
                      <a:pt x="27" y="12"/>
                      <a:pt x="26" y="11"/>
                      <a:pt x="25" y="9"/>
                    </a:cubicBezTo>
                    <a:cubicBezTo>
                      <a:pt x="24" y="8"/>
                      <a:pt x="23" y="7"/>
                      <a:pt x="23" y="6"/>
                    </a:cubicBezTo>
                    <a:cubicBezTo>
                      <a:pt x="22" y="7"/>
                      <a:pt x="21" y="7"/>
                      <a:pt x="20" y="8"/>
                    </a:cubicBezTo>
                    <a:cubicBezTo>
                      <a:pt x="20" y="8"/>
                      <a:pt x="20" y="8"/>
                      <a:pt x="20" y="7"/>
                    </a:cubicBezTo>
                    <a:cubicBezTo>
                      <a:pt x="20" y="8"/>
                      <a:pt x="20" y="7"/>
                      <a:pt x="20" y="7"/>
                    </a:cubicBezTo>
                    <a:cubicBezTo>
                      <a:pt x="19" y="6"/>
                      <a:pt x="19" y="6"/>
                      <a:pt x="19" y="5"/>
                    </a:cubicBezTo>
                    <a:cubicBezTo>
                      <a:pt x="18" y="5"/>
                      <a:pt x="18" y="5"/>
                      <a:pt x="17" y="5"/>
                    </a:cubicBezTo>
                    <a:cubicBezTo>
                      <a:pt x="17" y="7"/>
                      <a:pt x="16" y="8"/>
                      <a:pt x="15" y="7"/>
                    </a:cubicBezTo>
                    <a:cubicBezTo>
                      <a:pt x="15" y="7"/>
                      <a:pt x="15" y="6"/>
                      <a:pt x="15" y="6"/>
                    </a:cubicBezTo>
                    <a:cubicBezTo>
                      <a:pt x="14" y="3"/>
                      <a:pt x="14" y="2"/>
                      <a:pt x="13" y="1"/>
                    </a:cubicBezTo>
                    <a:cubicBezTo>
                      <a:pt x="12" y="1"/>
                      <a:pt x="10" y="1"/>
                      <a:pt x="7" y="0"/>
                    </a:cubicBezTo>
                    <a:cubicBezTo>
                      <a:pt x="3" y="0"/>
                      <a:pt x="1" y="0"/>
                      <a:pt x="1" y="0"/>
                    </a:cubicBezTo>
                    <a:cubicBezTo>
                      <a:pt x="1" y="0"/>
                      <a:pt x="1" y="0"/>
                      <a:pt x="1" y="0"/>
                    </a:cubicBezTo>
                    <a:cubicBezTo>
                      <a:pt x="2" y="0"/>
                      <a:pt x="2" y="0"/>
                      <a:pt x="2" y="0"/>
                    </a:cubicBezTo>
                    <a:cubicBezTo>
                      <a:pt x="3" y="0"/>
                      <a:pt x="3" y="1"/>
                      <a:pt x="2" y="1"/>
                    </a:cubicBezTo>
                    <a:cubicBezTo>
                      <a:pt x="2" y="2"/>
                      <a:pt x="2" y="3"/>
                      <a:pt x="3" y="3"/>
                    </a:cubicBezTo>
                    <a:cubicBezTo>
                      <a:pt x="3" y="3"/>
                      <a:pt x="4" y="3"/>
                      <a:pt x="4" y="3"/>
                    </a:cubicBezTo>
                    <a:cubicBezTo>
                      <a:pt x="5" y="2"/>
                      <a:pt x="5" y="2"/>
                      <a:pt x="6" y="2"/>
                    </a:cubicBezTo>
                    <a:cubicBezTo>
                      <a:pt x="6" y="2"/>
                      <a:pt x="7" y="3"/>
                      <a:pt x="7" y="5"/>
                    </a:cubicBezTo>
                    <a:cubicBezTo>
                      <a:pt x="8" y="6"/>
                      <a:pt x="8" y="8"/>
                      <a:pt x="9" y="8"/>
                    </a:cubicBezTo>
                    <a:cubicBezTo>
                      <a:pt x="7" y="8"/>
                      <a:pt x="6" y="9"/>
                      <a:pt x="5" y="11"/>
                    </a:cubicBezTo>
                    <a:cubicBezTo>
                      <a:pt x="6" y="11"/>
                      <a:pt x="6" y="11"/>
                      <a:pt x="6" y="11"/>
                    </a:cubicBezTo>
                    <a:cubicBezTo>
                      <a:pt x="7" y="11"/>
                      <a:pt x="7" y="11"/>
                      <a:pt x="7" y="11"/>
                    </a:cubicBezTo>
                    <a:cubicBezTo>
                      <a:pt x="7" y="11"/>
                      <a:pt x="7" y="11"/>
                      <a:pt x="8" y="12"/>
                    </a:cubicBezTo>
                    <a:cubicBezTo>
                      <a:pt x="8" y="12"/>
                      <a:pt x="8" y="12"/>
                      <a:pt x="8" y="13"/>
                    </a:cubicBezTo>
                    <a:cubicBezTo>
                      <a:pt x="7" y="13"/>
                      <a:pt x="6" y="14"/>
                      <a:pt x="6" y="14"/>
                    </a:cubicBezTo>
                    <a:cubicBezTo>
                      <a:pt x="4" y="12"/>
                      <a:pt x="2" y="10"/>
                      <a:pt x="2" y="9"/>
                    </a:cubicBezTo>
                    <a:cubicBezTo>
                      <a:pt x="1" y="9"/>
                      <a:pt x="1" y="10"/>
                      <a:pt x="0" y="10"/>
                    </a:cubicBezTo>
                    <a:cubicBezTo>
                      <a:pt x="1" y="13"/>
                      <a:pt x="2" y="15"/>
                      <a:pt x="2" y="15"/>
                    </a:cubicBezTo>
                    <a:cubicBezTo>
                      <a:pt x="2" y="14"/>
                      <a:pt x="3" y="14"/>
                      <a:pt x="3" y="14"/>
                    </a:cubicBezTo>
                    <a:cubicBezTo>
                      <a:pt x="2" y="15"/>
                      <a:pt x="3" y="16"/>
                      <a:pt x="5" y="17"/>
                    </a:cubicBezTo>
                    <a:cubicBezTo>
                      <a:pt x="6" y="18"/>
                      <a:pt x="8" y="18"/>
                      <a:pt x="9" y="19"/>
                    </a:cubicBezTo>
                    <a:cubicBezTo>
                      <a:pt x="10" y="18"/>
                      <a:pt x="8" y="17"/>
                      <a:pt x="10" y="15"/>
                    </a:cubicBezTo>
                    <a:cubicBezTo>
                      <a:pt x="11" y="16"/>
                      <a:pt x="11" y="19"/>
                      <a:pt x="10" y="20"/>
                    </a:cubicBezTo>
                    <a:cubicBezTo>
                      <a:pt x="11" y="21"/>
                      <a:pt x="13" y="22"/>
                      <a:pt x="14" y="23"/>
                    </a:cubicBezTo>
                    <a:cubicBezTo>
                      <a:pt x="18" y="25"/>
                      <a:pt x="21" y="27"/>
                      <a:pt x="23" y="28"/>
                    </a:cubicBezTo>
                    <a:cubicBezTo>
                      <a:pt x="24" y="29"/>
                      <a:pt x="28" y="30"/>
                      <a:pt x="34" y="32"/>
                    </a:cubicBezTo>
                    <a:cubicBezTo>
                      <a:pt x="36" y="31"/>
                      <a:pt x="37" y="30"/>
                      <a:pt x="38" y="29"/>
                    </a:cubicBezTo>
                    <a:cubicBezTo>
                      <a:pt x="38" y="29"/>
                      <a:pt x="37" y="29"/>
                      <a:pt x="37" y="29"/>
                    </a:cubicBezTo>
                    <a:cubicBezTo>
                      <a:pt x="38" y="28"/>
                      <a:pt x="38" y="28"/>
                      <a:pt x="38" y="29"/>
                    </a:cubicBezTo>
                    <a:cubicBezTo>
                      <a:pt x="39" y="28"/>
                      <a:pt x="39" y="28"/>
                      <a:pt x="40" y="27"/>
                    </a:cubicBezTo>
                    <a:cubicBezTo>
                      <a:pt x="40" y="26"/>
                      <a:pt x="41" y="24"/>
                      <a:pt x="41" y="22"/>
                    </a:cubicBezTo>
                    <a:cubicBezTo>
                      <a:pt x="42" y="19"/>
                      <a:pt x="42" y="18"/>
                      <a:pt x="43" y="16"/>
                    </a:cubicBezTo>
                    <a:cubicBezTo>
                      <a:pt x="42" y="15"/>
                      <a:pt x="40" y="14"/>
                      <a:pt x="38" y="13"/>
                    </a:cubicBezTo>
                    <a:cubicBezTo>
                      <a:pt x="35" y="11"/>
                      <a:pt x="31" y="11"/>
                      <a:pt x="27" y="12"/>
                    </a:cubicBezTo>
                    <a:moveTo>
                      <a:pt x="10" y="11"/>
                    </a:moveTo>
                    <a:cubicBezTo>
                      <a:pt x="12" y="12"/>
                      <a:pt x="10" y="13"/>
                      <a:pt x="11" y="14"/>
                    </a:cubicBezTo>
                    <a:cubicBezTo>
                      <a:pt x="9" y="15"/>
                      <a:pt x="9" y="12"/>
                      <a:pt x="10" y="11"/>
                    </a:cubicBezTo>
                    <a:moveTo>
                      <a:pt x="17" y="22"/>
                    </a:moveTo>
                    <a:cubicBezTo>
                      <a:pt x="17" y="22"/>
                      <a:pt x="18" y="21"/>
                      <a:pt x="18" y="21"/>
                    </a:cubicBezTo>
                    <a:cubicBezTo>
                      <a:pt x="18" y="21"/>
                      <a:pt x="18" y="22"/>
                      <a:pt x="17" y="22"/>
                    </a:cubicBezTo>
                    <a:moveTo>
                      <a:pt x="20" y="18"/>
                    </a:moveTo>
                    <a:cubicBezTo>
                      <a:pt x="18" y="17"/>
                      <a:pt x="21" y="15"/>
                      <a:pt x="19" y="14"/>
                    </a:cubicBezTo>
                    <a:cubicBezTo>
                      <a:pt x="20" y="13"/>
                      <a:pt x="22" y="16"/>
                      <a:pt x="20" y="18"/>
                    </a:cubicBezTo>
                    <a:moveTo>
                      <a:pt x="27" y="15"/>
                    </a:moveTo>
                    <a:cubicBezTo>
                      <a:pt x="26" y="14"/>
                      <a:pt x="26" y="14"/>
                      <a:pt x="26" y="14"/>
                    </a:cubicBezTo>
                    <a:cubicBezTo>
                      <a:pt x="27" y="13"/>
                      <a:pt x="27" y="13"/>
                      <a:pt x="27" y="13"/>
                    </a:cubicBezTo>
                    <a:cubicBezTo>
                      <a:pt x="28" y="14"/>
                      <a:pt x="28" y="14"/>
                      <a:pt x="28" y="14"/>
                    </a:cubicBezTo>
                    <a:lnTo>
                      <a:pt x="27" y="15"/>
                    </a:lnTo>
                    <a:close/>
                    <a:moveTo>
                      <a:pt x="29" y="19"/>
                    </a:moveTo>
                    <a:cubicBezTo>
                      <a:pt x="29" y="19"/>
                      <a:pt x="29" y="19"/>
                      <a:pt x="29" y="18"/>
                    </a:cubicBezTo>
                    <a:cubicBezTo>
                      <a:pt x="29" y="17"/>
                      <a:pt x="29" y="19"/>
                      <a:pt x="29" y="19"/>
                    </a:cubicBezTo>
                    <a:moveTo>
                      <a:pt x="29" y="17"/>
                    </a:moveTo>
                    <a:cubicBezTo>
                      <a:pt x="28" y="16"/>
                      <a:pt x="29" y="16"/>
                      <a:pt x="29" y="15"/>
                    </a:cubicBezTo>
                    <a:cubicBezTo>
                      <a:pt x="30" y="16"/>
                      <a:pt x="29" y="16"/>
                      <a:pt x="29" y="17"/>
                    </a:cubicBezTo>
                    <a:moveTo>
                      <a:pt x="31" y="22"/>
                    </a:moveTo>
                    <a:cubicBezTo>
                      <a:pt x="31" y="21"/>
                      <a:pt x="32" y="21"/>
                      <a:pt x="32" y="21"/>
                    </a:cubicBezTo>
                    <a:cubicBezTo>
                      <a:pt x="32" y="22"/>
                      <a:pt x="32" y="21"/>
                      <a:pt x="31" y="22"/>
                    </a:cubicBezTo>
                    <a:moveTo>
                      <a:pt x="34" y="25"/>
                    </a:moveTo>
                    <a:cubicBezTo>
                      <a:pt x="34" y="24"/>
                      <a:pt x="35" y="23"/>
                      <a:pt x="35" y="22"/>
                    </a:cubicBezTo>
                    <a:cubicBezTo>
                      <a:pt x="36" y="23"/>
                      <a:pt x="36" y="26"/>
                      <a:pt x="34" y="25"/>
                    </a:cubicBezTo>
                    <a:moveTo>
                      <a:pt x="36" y="28"/>
                    </a:moveTo>
                    <a:cubicBezTo>
                      <a:pt x="36" y="28"/>
                      <a:pt x="37" y="28"/>
                      <a:pt x="37" y="28"/>
                    </a:cubicBezTo>
                    <a:cubicBezTo>
                      <a:pt x="38" y="28"/>
                      <a:pt x="36" y="30"/>
                      <a:pt x="36"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129"/>
              <p:cNvSpPr>
                <a:spLocks noEditPoints="1"/>
              </p:cNvSpPr>
              <p:nvPr/>
            </p:nvSpPr>
            <p:spPr bwMode="auto">
              <a:xfrm>
                <a:off x="2404" y="1370"/>
                <a:ext cx="325" cy="291"/>
              </a:xfrm>
              <a:custGeom>
                <a:avLst/>
                <a:gdLst>
                  <a:gd name="T0" fmla="*/ 96 w 137"/>
                  <a:gd name="T1" fmla="*/ 92 h 123"/>
                  <a:gd name="T2" fmla="*/ 109 w 137"/>
                  <a:gd name="T3" fmla="*/ 93 h 123"/>
                  <a:gd name="T4" fmla="*/ 121 w 137"/>
                  <a:gd name="T5" fmla="*/ 91 h 123"/>
                  <a:gd name="T6" fmla="*/ 132 w 137"/>
                  <a:gd name="T7" fmla="*/ 91 h 123"/>
                  <a:gd name="T8" fmla="*/ 115 w 137"/>
                  <a:gd name="T9" fmla="*/ 78 h 123"/>
                  <a:gd name="T10" fmla="*/ 111 w 137"/>
                  <a:gd name="T11" fmla="*/ 75 h 123"/>
                  <a:gd name="T12" fmla="*/ 104 w 137"/>
                  <a:gd name="T13" fmla="*/ 58 h 123"/>
                  <a:gd name="T14" fmla="*/ 103 w 137"/>
                  <a:gd name="T15" fmla="*/ 49 h 123"/>
                  <a:gd name="T16" fmla="*/ 90 w 137"/>
                  <a:gd name="T17" fmla="*/ 48 h 123"/>
                  <a:gd name="T18" fmla="*/ 79 w 137"/>
                  <a:gd name="T19" fmla="*/ 43 h 123"/>
                  <a:gd name="T20" fmla="*/ 69 w 137"/>
                  <a:gd name="T21" fmla="*/ 26 h 123"/>
                  <a:gd name="T22" fmla="*/ 52 w 137"/>
                  <a:gd name="T23" fmla="*/ 6 h 123"/>
                  <a:gd name="T24" fmla="*/ 35 w 137"/>
                  <a:gd name="T25" fmla="*/ 19 h 123"/>
                  <a:gd name="T26" fmla="*/ 49 w 137"/>
                  <a:gd name="T27" fmla="*/ 29 h 123"/>
                  <a:gd name="T28" fmla="*/ 78 w 137"/>
                  <a:gd name="T29" fmla="*/ 65 h 123"/>
                  <a:gd name="T30" fmla="*/ 50 w 137"/>
                  <a:gd name="T31" fmla="*/ 72 h 123"/>
                  <a:gd name="T32" fmla="*/ 13 w 137"/>
                  <a:gd name="T33" fmla="*/ 80 h 123"/>
                  <a:gd name="T34" fmla="*/ 14 w 137"/>
                  <a:gd name="T35" fmla="*/ 90 h 123"/>
                  <a:gd name="T36" fmla="*/ 46 w 137"/>
                  <a:gd name="T37" fmla="*/ 101 h 123"/>
                  <a:gd name="T38" fmla="*/ 70 w 137"/>
                  <a:gd name="T39" fmla="*/ 85 h 123"/>
                  <a:gd name="T40" fmla="*/ 61 w 137"/>
                  <a:gd name="T41" fmla="*/ 100 h 123"/>
                  <a:gd name="T42" fmla="*/ 86 w 137"/>
                  <a:gd name="T43" fmla="*/ 117 h 123"/>
                  <a:gd name="T44" fmla="*/ 92 w 137"/>
                  <a:gd name="T45" fmla="*/ 109 h 123"/>
                  <a:gd name="T46" fmla="*/ 42 w 137"/>
                  <a:gd name="T47" fmla="*/ 14 h 123"/>
                  <a:gd name="T48" fmla="*/ 70 w 137"/>
                  <a:gd name="T49" fmla="*/ 18 h 123"/>
                  <a:gd name="T50" fmla="*/ 58 w 137"/>
                  <a:gd name="T51" fmla="*/ 11 h 123"/>
                  <a:gd name="T52" fmla="*/ 57 w 137"/>
                  <a:gd name="T53" fmla="*/ 25 h 123"/>
                  <a:gd name="T54" fmla="*/ 64 w 137"/>
                  <a:gd name="T55" fmla="*/ 28 h 123"/>
                  <a:gd name="T56" fmla="*/ 65 w 137"/>
                  <a:gd name="T57" fmla="*/ 22 h 123"/>
                  <a:gd name="T58" fmla="*/ 67 w 137"/>
                  <a:gd name="T59" fmla="*/ 35 h 123"/>
                  <a:gd name="T60" fmla="*/ 7 w 137"/>
                  <a:gd name="T61" fmla="*/ 82 h 123"/>
                  <a:gd name="T62" fmla="*/ 19 w 137"/>
                  <a:gd name="T63" fmla="*/ 85 h 123"/>
                  <a:gd name="T64" fmla="*/ 21 w 137"/>
                  <a:gd name="T65" fmla="*/ 80 h 123"/>
                  <a:gd name="T66" fmla="*/ 54 w 137"/>
                  <a:gd name="T67" fmla="*/ 73 h 123"/>
                  <a:gd name="T68" fmla="*/ 39 w 137"/>
                  <a:gd name="T69" fmla="*/ 74 h 123"/>
                  <a:gd name="T70" fmla="*/ 36 w 137"/>
                  <a:gd name="T71" fmla="*/ 82 h 123"/>
                  <a:gd name="T72" fmla="*/ 39 w 137"/>
                  <a:gd name="T73" fmla="*/ 85 h 123"/>
                  <a:gd name="T74" fmla="*/ 48 w 137"/>
                  <a:gd name="T75" fmla="*/ 80 h 123"/>
                  <a:gd name="T76" fmla="*/ 46 w 137"/>
                  <a:gd name="T77" fmla="*/ 84 h 123"/>
                  <a:gd name="T78" fmla="*/ 50 w 137"/>
                  <a:gd name="T79" fmla="*/ 83 h 123"/>
                  <a:gd name="T80" fmla="*/ 65 w 137"/>
                  <a:gd name="T81" fmla="*/ 80 h 123"/>
                  <a:gd name="T82" fmla="*/ 65 w 137"/>
                  <a:gd name="T83" fmla="*/ 85 h 123"/>
                  <a:gd name="T84" fmla="*/ 55 w 137"/>
                  <a:gd name="T85" fmla="*/ 95 h 123"/>
                  <a:gd name="T86" fmla="*/ 66 w 137"/>
                  <a:gd name="T87" fmla="*/ 93 h 123"/>
                  <a:gd name="T88" fmla="*/ 94 w 137"/>
                  <a:gd name="T89" fmla="*/ 89 h 123"/>
                  <a:gd name="T90" fmla="*/ 100 w 137"/>
                  <a:gd name="T91" fmla="*/ 90 h 123"/>
                  <a:gd name="T92" fmla="*/ 105 w 137"/>
                  <a:gd name="T93" fmla="*/ 68 h 123"/>
                  <a:gd name="T94" fmla="*/ 108 w 137"/>
                  <a:gd name="T95" fmla="*/ 78 h 123"/>
                  <a:gd name="T96" fmla="*/ 102 w 137"/>
                  <a:gd name="T97" fmla="*/ 67 h 123"/>
                  <a:gd name="T98" fmla="*/ 101 w 137"/>
                  <a:gd name="T99" fmla="*/ 68 h 123"/>
                  <a:gd name="T100" fmla="*/ 90 w 137"/>
                  <a:gd name="T101" fmla="*/ 77 h 123"/>
                  <a:gd name="T102" fmla="*/ 94 w 137"/>
                  <a:gd name="T103" fmla="*/ 55 h 123"/>
                  <a:gd name="T104" fmla="*/ 91 w 137"/>
                  <a:gd name="T105" fmla="*/ 59 h 123"/>
                  <a:gd name="T106" fmla="*/ 85 w 137"/>
                  <a:gd name="T107" fmla="*/ 60 h 123"/>
                  <a:gd name="T108" fmla="*/ 79 w 137"/>
                  <a:gd name="T109" fmla="*/ 60 h 123"/>
                  <a:gd name="T110" fmla="*/ 82 w 137"/>
                  <a:gd name="T111" fmla="*/ 75 h 123"/>
                  <a:gd name="T112" fmla="*/ 77 w 137"/>
                  <a:gd name="T113" fmla="*/ 101 h 123"/>
                  <a:gd name="T114" fmla="*/ 73 w 137"/>
                  <a:gd name="T115" fmla="*/ 101 h 123"/>
                  <a:gd name="T116" fmla="*/ 77 w 137"/>
                  <a:gd name="T117" fmla="*/ 111 h 123"/>
                  <a:gd name="T118" fmla="*/ 84 w 137"/>
                  <a:gd name="T119" fmla="*/ 96 h 123"/>
                  <a:gd name="T120" fmla="*/ 89 w 137"/>
                  <a:gd name="T121" fmla="*/ 82 h 123"/>
                  <a:gd name="T122" fmla="*/ 87 w 137"/>
                  <a:gd name="T123" fmla="*/ 8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23">
                    <a:moveTo>
                      <a:pt x="93" y="111"/>
                    </a:moveTo>
                    <a:cubicBezTo>
                      <a:pt x="93" y="111"/>
                      <a:pt x="93" y="111"/>
                      <a:pt x="92" y="111"/>
                    </a:cubicBezTo>
                    <a:cubicBezTo>
                      <a:pt x="92" y="111"/>
                      <a:pt x="92" y="110"/>
                      <a:pt x="92" y="110"/>
                    </a:cubicBezTo>
                    <a:cubicBezTo>
                      <a:pt x="93" y="109"/>
                      <a:pt x="94" y="109"/>
                      <a:pt x="94" y="109"/>
                    </a:cubicBezTo>
                    <a:cubicBezTo>
                      <a:pt x="96" y="109"/>
                      <a:pt x="96" y="109"/>
                      <a:pt x="96" y="109"/>
                    </a:cubicBezTo>
                    <a:cubicBezTo>
                      <a:pt x="94" y="108"/>
                      <a:pt x="93" y="106"/>
                      <a:pt x="91" y="103"/>
                    </a:cubicBezTo>
                    <a:cubicBezTo>
                      <a:pt x="90" y="100"/>
                      <a:pt x="89" y="98"/>
                      <a:pt x="90" y="97"/>
                    </a:cubicBezTo>
                    <a:cubicBezTo>
                      <a:pt x="90" y="96"/>
                      <a:pt x="91" y="95"/>
                      <a:pt x="92" y="94"/>
                    </a:cubicBezTo>
                    <a:cubicBezTo>
                      <a:pt x="92" y="93"/>
                      <a:pt x="93" y="92"/>
                      <a:pt x="93" y="92"/>
                    </a:cubicBezTo>
                    <a:cubicBezTo>
                      <a:pt x="94" y="92"/>
                      <a:pt x="95" y="92"/>
                      <a:pt x="95" y="92"/>
                    </a:cubicBezTo>
                    <a:cubicBezTo>
                      <a:pt x="95" y="92"/>
                      <a:pt x="95" y="91"/>
                      <a:pt x="96" y="91"/>
                    </a:cubicBezTo>
                    <a:cubicBezTo>
                      <a:pt x="96" y="91"/>
                      <a:pt x="96" y="92"/>
                      <a:pt x="96" y="92"/>
                    </a:cubicBezTo>
                    <a:cubicBezTo>
                      <a:pt x="96" y="92"/>
                      <a:pt x="96" y="92"/>
                      <a:pt x="96" y="92"/>
                    </a:cubicBezTo>
                    <a:cubicBezTo>
                      <a:pt x="96" y="91"/>
                      <a:pt x="97" y="91"/>
                      <a:pt x="97" y="91"/>
                    </a:cubicBezTo>
                    <a:cubicBezTo>
                      <a:pt x="97" y="91"/>
                      <a:pt x="98" y="91"/>
                      <a:pt x="98" y="91"/>
                    </a:cubicBezTo>
                    <a:cubicBezTo>
                      <a:pt x="98" y="91"/>
                      <a:pt x="99" y="91"/>
                      <a:pt x="99" y="90"/>
                    </a:cubicBezTo>
                    <a:cubicBezTo>
                      <a:pt x="100" y="91"/>
                      <a:pt x="100" y="91"/>
                      <a:pt x="99" y="92"/>
                    </a:cubicBezTo>
                    <a:cubicBezTo>
                      <a:pt x="100" y="92"/>
                      <a:pt x="101" y="93"/>
                      <a:pt x="102" y="93"/>
                    </a:cubicBezTo>
                    <a:cubicBezTo>
                      <a:pt x="102" y="92"/>
                      <a:pt x="103" y="91"/>
                      <a:pt x="103" y="91"/>
                    </a:cubicBezTo>
                    <a:cubicBezTo>
                      <a:pt x="104" y="90"/>
                      <a:pt x="104" y="90"/>
                      <a:pt x="104" y="89"/>
                    </a:cubicBezTo>
                    <a:cubicBezTo>
                      <a:pt x="103" y="90"/>
                      <a:pt x="103" y="90"/>
                      <a:pt x="103" y="90"/>
                    </a:cubicBezTo>
                    <a:cubicBezTo>
                      <a:pt x="101" y="89"/>
                      <a:pt x="103" y="88"/>
                      <a:pt x="102" y="87"/>
                    </a:cubicBezTo>
                    <a:cubicBezTo>
                      <a:pt x="102" y="87"/>
                      <a:pt x="103" y="87"/>
                      <a:pt x="103" y="87"/>
                    </a:cubicBezTo>
                    <a:cubicBezTo>
                      <a:pt x="103" y="87"/>
                      <a:pt x="103" y="86"/>
                      <a:pt x="102" y="86"/>
                    </a:cubicBezTo>
                    <a:cubicBezTo>
                      <a:pt x="106" y="87"/>
                      <a:pt x="106" y="87"/>
                      <a:pt x="106" y="87"/>
                    </a:cubicBezTo>
                    <a:cubicBezTo>
                      <a:pt x="105" y="90"/>
                      <a:pt x="106" y="92"/>
                      <a:pt x="109" y="93"/>
                    </a:cubicBezTo>
                    <a:cubicBezTo>
                      <a:pt x="109" y="93"/>
                      <a:pt x="110" y="93"/>
                      <a:pt x="112" y="94"/>
                    </a:cubicBezTo>
                    <a:cubicBezTo>
                      <a:pt x="112" y="93"/>
                      <a:pt x="112" y="93"/>
                      <a:pt x="112" y="93"/>
                    </a:cubicBezTo>
                    <a:cubicBezTo>
                      <a:pt x="112" y="93"/>
                      <a:pt x="113" y="92"/>
                      <a:pt x="114" y="93"/>
                    </a:cubicBezTo>
                    <a:cubicBezTo>
                      <a:pt x="114" y="93"/>
                      <a:pt x="114" y="93"/>
                      <a:pt x="114" y="93"/>
                    </a:cubicBezTo>
                    <a:cubicBezTo>
                      <a:pt x="114" y="93"/>
                      <a:pt x="114" y="93"/>
                      <a:pt x="114" y="93"/>
                    </a:cubicBezTo>
                    <a:cubicBezTo>
                      <a:pt x="114" y="93"/>
                      <a:pt x="114" y="92"/>
                      <a:pt x="114" y="92"/>
                    </a:cubicBezTo>
                    <a:cubicBezTo>
                      <a:pt x="115" y="92"/>
                      <a:pt x="115" y="92"/>
                      <a:pt x="116" y="93"/>
                    </a:cubicBezTo>
                    <a:cubicBezTo>
                      <a:pt x="116" y="93"/>
                      <a:pt x="117" y="93"/>
                      <a:pt x="117" y="93"/>
                    </a:cubicBezTo>
                    <a:cubicBezTo>
                      <a:pt x="118" y="93"/>
                      <a:pt x="118" y="94"/>
                      <a:pt x="118" y="94"/>
                    </a:cubicBezTo>
                    <a:cubicBezTo>
                      <a:pt x="119" y="93"/>
                      <a:pt x="119" y="93"/>
                      <a:pt x="119" y="93"/>
                    </a:cubicBezTo>
                    <a:cubicBezTo>
                      <a:pt x="120" y="92"/>
                      <a:pt x="121" y="92"/>
                      <a:pt x="121" y="92"/>
                    </a:cubicBezTo>
                    <a:cubicBezTo>
                      <a:pt x="120" y="92"/>
                      <a:pt x="119" y="91"/>
                      <a:pt x="120" y="90"/>
                    </a:cubicBezTo>
                    <a:cubicBezTo>
                      <a:pt x="120" y="90"/>
                      <a:pt x="121" y="91"/>
                      <a:pt x="121" y="91"/>
                    </a:cubicBezTo>
                    <a:cubicBezTo>
                      <a:pt x="122" y="91"/>
                      <a:pt x="123" y="92"/>
                      <a:pt x="123" y="93"/>
                    </a:cubicBezTo>
                    <a:cubicBezTo>
                      <a:pt x="124" y="95"/>
                      <a:pt x="124" y="96"/>
                      <a:pt x="125" y="96"/>
                    </a:cubicBezTo>
                    <a:cubicBezTo>
                      <a:pt x="126" y="95"/>
                      <a:pt x="127" y="95"/>
                      <a:pt x="127" y="94"/>
                    </a:cubicBezTo>
                    <a:cubicBezTo>
                      <a:pt x="128" y="95"/>
                      <a:pt x="128" y="95"/>
                      <a:pt x="128" y="95"/>
                    </a:cubicBezTo>
                    <a:cubicBezTo>
                      <a:pt x="129" y="95"/>
                      <a:pt x="129" y="95"/>
                      <a:pt x="129" y="95"/>
                    </a:cubicBezTo>
                    <a:cubicBezTo>
                      <a:pt x="129" y="95"/>
                      <a:pt x="129" y="95"/>
                      <a:pt x="129" y="95"/>
                    </a:cubicBezTo>
                    <a:cubicBezTo>
                      <a:pt x="128" y="95"/>
                      <a:pt x="129" y="94"/>
                      <a:pt x="129" y="93"/>
                    </a:cubicBezTo>
                    <a:cubicBezTo>
                      <a:pt x="129" y="93"/>
                      <a:pt x="130" y="92"/>
                      <a:pt x="130" y="93"/>
                    </a:cubicBezTo>
                    <a:cubicBezTo>
                      <a:pt x="130" y="93"/>
                      <a:pt x="130" y="93"/>
                      <a:pt x="131" y="93"/>
                    </a:cubicBezTo>
                    <a:cubicBezTo>
                      <a:pt x="131" y="93"/>
                      <a:pt x="131" y="93"/>
                      <a:pt x="131" y="93"/>
                    </a:cubicBezTo>
                    <a:cubicBezTo>
                      <a:pt x="132" y="94"/>
                      <a:pt x="133" y="95"/>
                      <a:pt x="134" y="96"/>
                    </a:cubicBezTo>
                    <a:cubicBezTo>
                      <a:pt x="135" y="96"/>
                      <a:pt x="136" y="96"/>
                      <a:pt x="136" y="96"/>
                    </a:cubicBezTo>
                    <a:cubicBezTo>
                      <a:pt x="137" y="95"/>
                      <a:pt x="135" y="93"/>
                      <a:pt x="132" y="91"/>
                    </a:cubicBezTo>
                    <a:cubicBezTo>
                      <a:pt x="129" y="90"/>
                      <a:pt x="127" y="88"/>
                      <a:pt x="127" y="85"/>
                    </a:cubicBezTo>
                    <a:cubicBezTo>
                      <a:pt x="124" y="85"/>
                      <a:pt x="122" y="86"/>
                      <a:pt x="121" y="87"/>
                    </a:cubicBezTo>
                    <a:cubicBezTo>
                      <a:pt x="121" y="85"/>
                      <a:pt x="120" y="84"/>
                      <a:pt x="120" y="85"/>
                    </a:cubicBezTo>
                    <a:cubicBezTo>
                      <a:pt x="120" y="84"/>
                      <a:pt x="120" y="84"/>
                      <a:pt x="121" y="84"/>
                    </a:cubicBezTo>
                    <a:cubicBezTo>
                      <a:pt x="119" y="84"/>
                      <a:pt x="118" y="84"/>
                      <a:pt x="117" y="83"/>
                    </a:cubicBezTo>
                    <a:cubicBezTo>
                      <a:pt x="117" y="83"/>
                      <a:pt x="117" y="83"/>
                      <a:pt x="117" y="82"/>
                    </a:cubicBezTo>
                    <a:cubicBezTo>
                      <a:pt x="118" y="81"/>
                      <a:pt x="118" y="81"/>
                      <a:pt x="118" y="81"/>
                    </a:cubicBezTo>
                    <a:cubicBezTo>
                      <a:pt x="118" y="82"/>
                      <a:pt x="117" y="82"/>
                      <a:pt x="117" y="82"/>
                    </a:cubicBezTo>
                    <a:cubicBezTo>
                      <a:pt x="117" y="82"/>
                      <a:pt x="117" y="82"/>
                      <a:pt x="116" y="82"/>
                    </a:cubicBezTo>
                    <a:cubicBezTo>
                      <a:pt x="116" y="82"/>
                      <a:pt x="115" y="81"/>
                      <a:pt x="115" y="80"/>
                    </a:cubicBezTo>
                    <a:cubicBezTo>
                      <a:pt x="115" y="81"/>
                      <a:pt x="115" y="81"/>
                      <a:pt x="115" y="81"/>
                    </a:cubicBezTo>
                    <a:cubicBezTo>
                      <a:pt x="114" y="80"/>
                      <a:pt x="114" y="80"/>
                      <a:pt x="114" y="80"/>
                    </a:cubicBezTo>
                    <a:cubicBezTo>
                      <a:pt x="115" y="78"/>
                      <a:pt x="115" y="78"/>
                      <a:pt x="115" y="78"/>
                    </a:cubicBezTo>
                    <a:cubicBezTo>
                      <a:pt x="114" y="79"/>
                      <a:pt x="112" y="78"/>
                      <a:pt x="110" y="80"/>
                    </a:cubicBezTo>
                    <a:cubicBezTo>
                      <a:pt x="109" y="79"/>
                      <a:pt x="110" y="78"/>
                      <a:pt x="111" y="76"/>
                    </a:cubicBezTo>
                    <a:cubicBezTo>
                      <a:pt x="111" y="79"/>
                      <a:pt x="114" y="78"/>
                      <a:pt x="115" y="77"/>
                    </a:cubicBezTo>
                    <a:cubicBezTo>
                      <a:pt x="115" y="77"/>
                      <a:pt x="115" y="77"/>
                      <a:pt x="115" y="77"/>
                    </a:cubicBezTo>
                    <a:cubicBezTo>
                      <a:pt x="115" y="77"/>
                      <a:pt x="115" y="77"/>
                      <a:pt x="115" y="77"/>
                    </a:cubicBezTo>
                    <a:cubicBezTo>
                      <a:pt x="117" y="77"/>
                      <a:pt x="117" y="77"/>
                      <a:pt x="117" y="77"/>
                    </a:cubicBezTo>
                    <a:cubicBezTo>
                      <a:pt x="116" y="79"/>
                      <a:pt x="116" y="79"/>
                      <a:pt x="116" y="79"/>
                    </a:cubicBezTo>
                    <a:cubicBezTo>
                      <a:pt x="116" y="80"/>
                      <a:pt x="116" y="80"/>
                      <a:pt x="117" y="80"/>
                    </a:cubicBezTo>
                    <a:cubicBezTo>
                      <a:pt x="117" y="79"/>
                      <a:pt x="117" y="78"/>
                      <a:pt x="117" y="77"/>
                    </a:cubicBezTo>
                    <a:cubicBezTo>
                      <a:pt x="116" y="76"/>
                      <a:pt x="116" y="75"/>
                      <a:pt x="115" y="74"/>
                    </a:cubicBezTo>
                    <a:cubicBezTo>
                      <a:pt x="115" y="75"/>
                      <a:pt x="114" y="75"/>
                      <a:pt x="113" y="75"/>
                    </a:cubicBezTo>
                    <a:cubicBezTo>
                      <a:pt x="112" y="76"/>
                      <a:pt x="112" y="76"/>
                      <a:pt x="112" y="76"/>
                    </a:cubicBezTo>
                    <a:cubicBezTo>
                      <a:pt x="112" y="76"/>
                      <a:pt x="111" y="75"/>
                      <a:pt x="111" y="75"/>
                    </a:cubicBezTo>
                    <a:cubicBezTo>
                      <a:pt x="111" y="75"/>
                      <a:pt x="111" y="75"/>
                      <a:pt x="111" y="75"/>
                    </a:cubicBezTo>
                    <a:cubicBezTo>
                      <a:pt x="111" y="74"/>
                      <a:pt x="111" y="73"/>
                      <a:pt x="111" y="72"/>
                    </a:cubicBezTo>
                    <a:cubicBezTo>
                      <a:pt x="111" y="70"/>
                      <a:pt x="110" y="69"/>
                      <a:pt x="109" y="68"/>
                    </a:cubicBezTo>
                    <a:cubicBezTo>
                      <a:pt x="109" y="68"/>
                      <a:pt x="108" y="68"/>
                      <a:pt x="108" y="68"/>
                    </a:cubicBezTo>
                    <a:cubicBezTo>
                      <a:pt x="107" y="68"/>
                      <a:pt x="107" y="68"/>
                      <a:pt x="107" y="68"/>
                    </a:cubicBezTo>
                    <a:cubicBezTo>
                      <a:pt x="106" y="68"/>
                      <a:pt x="106" y="67"/>
                      <a:pt x="106" y="67"/>
                    </a:cubicBezTo>
                    <a:cubicBezTo>
                      <a:pt x="108" y="66"/>
                      <a:pt x="108" y="66"/>
                      <a:pt x="108" y="66"/>
                    </a:cubicBezTo>
                    <a:cubicBezTo>
                      <a:pt x="108" y="63"/>
                      <a:pt x="107" y="61"/>
                      <a:pt x="107" y="60"/>
                    </a:cubicBezTo>
                    <a:cubicBezTo>
                      <a:pt x="105" y="62"/>
                      <a:pt x="106" y="64"/>
                      <a:pt x="104" y="64"/>
                    </a:cubicBezTo>
                    <a:cubicBezTo>
                      <a:pt x="104" y="61"/>
                      <a:pt x="105" y="58"/>
                      <a:pt x="108" y="56"/>
                    </a:cubicBezTo>
                    <a:cubicBezTo>
                      <a:pt x="108" y="56"/>
                      <a:pt x="108" y="56"/>
                      <a:pt x="108" y="56"/>
                    </a:cubicBezTo>
                    <a:cubicBezTo>
                      <a:pt x="108" y="55"/>
                      <a:pt x="108" y="55"/>
                      <a:pt x="108" y="55"/>
                    </a:cubicBezTo>
                    <a:cubicBezTo>
                      <a:pt x="107" y="57"/>
                      <a:pt x="106" y="57"/>
                      <a:pt x="104" y="58"/>
                    </a:cubicBezTo>
                    <a:cubicBezTo>
                      <a:pt x="104" y="57"/>
                      <a:pt x="104" y="56"/>
                      <a:pt x="104" y="56"/>
                    </a:cubicBezTo>
                    <a:cubicBezTo>
                      <a:pt x="104" y="56"/>
                      <a:pt x="104" y="55"/>
                      <a:pt x="105" y="55"/>
                    </a:cubicBezTo>
                    <a:cubicBezTo>
                      <a:pt x="105" y="55"/>
                      <a:pt x="105" y="55"/>
                      <a:pt x="105" y="55"/>
                    </a:cubicBezTo>
                    <a:cubicBezTo>
                      <a:pt x="104" y="55"/>
                      <a:pt x="104" y="54"/>
                      <a:pt x="106" y="54"/>
                    </a:cubicBezTo>
                    <a:cubicBezTo>
                      <a:pt x="106" y="54"/>
                      <a:pt x="106" y="54"/>
                      <a:pt x="106" y="54"/>
                    </a:cubicBezTo>
                    <a:cubicBezTo>
                      <a:pt x="107" y="54"/>
                      <a:pt x="108" y="54"/>
                      <a:pt x="109" y="53"/>
                    </a:cubicBezTo>
                    <a:cubicBezTo>
                      <a:pt x="108" y="53"/>
                      <a:pt x="108" y="53"/>
                      <a:pt x="108" y="53"/>
                    </a:cubicBezTo>
                    <a:cubicBezTo>
                      <a:pt x="108" y="53"/>
                      <a:pt x="107" y="53"/>
                      <a:pt x="107" y="54"/>
                    </a:cubicBezTo>
                    <a:cubicBezTo>
                      <a:pt x="106" y="54"/>
                      <a:pt x="106" y="53"/>
                      <a:pt x="106" y="53"/>
                    </a:cubicBezTo>
                    <a:cubicBezTo>
                      <a:pt x="105" y="52"/>
                      <a:pt x="107" y="52"/>
                      <a:pt x="107" y="53"/>
                    </a:cubicBezTo>
                    <a:cubicBezTo>
                      <a:pt x="107" y="52"/>
                      <a:pt x="106" y="52"/>
                      <a:pt x="106" y="51"/>
                    </a:cubicBezTo>
                    <a:cubicBezTo>
                      <a:pt x="105" y="52"/>
                      <a:pt x="104" y="52"/>
                      <a:pt x="104" y="52"/>
                    </a:cubicBezTo>
                    <a:cubicBezTo>
                      <a:pt x="103" y="52"/>
                      <a:pt x="103" y="51"/>
                      <a:pt x="103" y="49"/>
                    </a:cubicBezTo>
                    <a:cubicBezTo>
                      <a:pt x="103" y="49"/>
                      <a:pt x="103" y="49"/>
                      <a:pt x="103" y="49"/>
                    </a:cubicBezTo>
                    <a:cubicBezTo>
                      <a:pt x="102" y="49"/>
                      <a:pt x="101" y="49"/>
                      <a:pt x="101" y="49"/>
                    </a:cubicBezTo>
                    <a:cubicBezTo>
                      <a:pt x="101" y="49"/>
                      <a:pt x="101" y="49"/>
                      <a:pt x="101" y="49"/>
                    </a:cubicBezTo>
                    <a:cubicBezTo>
                      <a:pt x="100" y="50"/>
                      <a:pt x="100" y="50"/>
                      <a:pt x="99" y="49"/>
                    </a:cubicBezTo>
                    <a:cubicBezTo>
                      <a:pt x="98" y="49"/>
                      <a:pt x="98" y="49"/>
                      <a:pt x="98" y="49"/>
                    </a:cubicBezTo>
                    <a:cubicBezTo>
                      <a:pt x="98" y="50"/>
                      <a:pt x="98" y="50"/>
                      <a:pt x="98" y="50"/>
                    </a:cubicBezTo>
                    <a:cubicBezTo>
                      <a:pt x="98" y="50"/>
                      <a:pt x="98" y="50"/>
                      <a:pt x="98" y="50"/>
                    </a:cubicBezTo>
                    <a:cubicBezTo>
                      <a:pt x="97" y="51"/>
                      <a:pt x="98" y="51"/>
                      <a:pt x="97" y="52"/>
                    </a:cubicBezTo>
                    <a:cubicBezTo>
                      <a:pt x="98" y="52"/>
                      <a:pt x="98" y="53"/>
                      <a:pt x="98" y="53"/>
                    </a:cubicBezTo>
                    <a:cubicBezTo>
                      <a:pt x="97" y="54"/>
                      <a:pt x="97" y="54"/>
                      <a:pt x="97" y="53"/>
                    </a:cubicBezTo>
                    <a:cubicBezTo>
                      <a:pt x="96" y="53"/>
                      <a:pt x="96" y="53"/>
                      <a:pt x="96" y="53"/>
                    </a:cubicBezTo>
                    <a:cubicBezTo>
                      <a:pt x="96" y="51"/>
                      <a:pt x="96" y="49"/>
                      <a:pt x="96" y="48"/>
                    </a:cubicBezTo>
                    <a:cubicBezTo>
                      <a:pt x="95" y="48"/>
                      <a:pt x="93" y="48"/>
                      <a:pt x="90" y="48"/>
                    </a:cubicBezTo>
                    <a:cubicBezTo>
                      <a:pt x="88" y="48"/>
                      <a:pt x="86" y="48"/>
                      <a:pt x="85" y="48"/>
                    </a:cubicBezTo>
                    <a:cubicBezTo>
                      <a:pt x="86" y="47"/>
                      <a:pt x="86" y="47"/>
                      <a:pt x="86" y="47"/>
                    </a:cubicBezTo>
                    <a:cubicBezTo>
                      <a:pt x="85" y="47"/>
                      <a:pt x="84" y="47"/>
                      <a:pt x="83" y="46"/>
                    </a:cubicBezTo>
                    <a:cubicBezTo>
                      <a:pt x="82" y="46"/>
                      <a:pt x="82" y="45"/>
                      <a:pt x="82" y="45"/>
                    </a:cubicBezTo>
                    <a:cubicBezTo>
                      <a:pt x="80" y="47"/>
                      <a:pt x="79" y="49"/>
                      <a:pt x="80" y="50"/>
                    </a:cubicBezTo>
                    <a:cubicBezTo>
                      <a:pt x="79" y="50"/>
                      <a:pt x="79" y="50"/>
                      <a:pt x="79" y="49"/>
                    </a:cubicBezTo>
                    <a:cubicBezTo>
                      <a:pt x="78" y="50"/>
                      <a:pt x="76" y="51"/>
                      <a:pt x="78" y="52"/>
                    </a:cubicBezTo>
                    <a:cubicBezTo>
                      <a:pt x="77" y="54"/>
                      <a:pt x="76" y="53"/>
                      <a:pt x="75" y="54"/>
                    </a:cubicBezTo>
                    <a:cubicBezTo>
                      <a:pt x="76" y="52"/>
                      <a:pt x="76" y="53"/>
                      <a:pt x="73" y="52"/>
                    </a:cubicBezTo>
                    <a:cubicBezTo>
                      <a:pt x="74" y="51"/>
                      <a:pt x="74" y="50"/>
                      <a:pt x="75" y="49"/>
                    </a:cubicBezTo>
                    <a:cubicBezTo>
                      <a:pt x="76" y="48"/>
                      <a:pt x="77" y="48"/>
                      <a:pt x="77" y="48"/>
                    </a:cubicBezTo>
                    <a:cubicBezTo>
                      <a:pt x="78" y="47"/>
                      <a:pt x="77" y="45"/>
                      <a:pt x="80" y="45"/>
                    </a:cubicBezTo>
                    <a:cubicBezTo>
                      <a:pt x="79" y="44"/>
                      <a:pt x="79" y="44"/>
                      <a:pt x="79" y="43"/>
                    </a:cubicBezTo>
                    <a:cubicBezTo>
                      <a:pt x="79" y="43"/>
                      <a:pt x="79" y="43"/>
                      <a:pt x="79" y="43"/>
                    </a:cubicBezTo>
                    <a:cubicBezTo>
                      <a:pt x="79" y="41"/>
                      <a:pt x="79" y="40"/>
                      <a:pt x="79" y="39"/>
                    </a:cubicBezTo>
                    <a:cubicBezTo>
                      <a:pt x="78" y="39"/>
                      <a:pt x="78" y="39"/>
                      <a:pt x="77" y="39"/>
                    </a:cubicBezTo>
                    <a:cubicBezTo>
                      <a:pt x="77" y="39"/>
                      <a:pt x="77" y="39"/>
                      <a:pt x="77" y="39"/>
                    </a:cubicBezTo>
                    <a:cubicBezTo>
                      <a:pt x="77" y="39"/>
                      <a:pt x="77" y="39"/>
                      <a:pt x="77" y="39"/>
                    </a:cubicBezTo>
                    <a:cubicBezTo>
                      <a:pt x="75" y="39"/>
                      <a:pt x="74" y="39"/>
                      <a:pt x="73" y="38"/>
                    </a:cubicBezTo>
                    <a:cubicBezTo>
                      <a:pt x="73" y="37"/>
                      <a:pt x="72" y="35"/>
                      <a:pt x="71" y="34"/>
                    </a:cubicBezTo>
                    <a:cubicBezTo>
                      <a:pt x="70" y="33"/>
                      <a:pt x="70" y="32"/>
                      <a:pt x="69" y="32"/>
                    </a:cubicBezTo>
                    <a:cubicBezTo>
                      <a:pt x="70" y="31"/>
                      <a:pt x="71" y="31"/>
                      <a:pt x="71" y="30"/>
                    </a:cubicBezTo>
                    <a:cubicBezTo>
                      <a:pt x="70" y="30"/>
                      <a:pt x="69" y="30"/>
                      <a:pt x="69" y="30"/>
                    </a:cubicBezTo>
                    <a:cubicBezTo>
                      <a:pt x="68" y="29"/>
                      <a:pt x="67" y="29"/>
                      <a:pt x="66" y="28"/>
                    </a:cubicBezTo>
                    <a:cubicBezTo>
                      <a:pt x="69" y="28"/>
                      <a:pt x="69" y="28"/>
                      <a:pt x="69" y="28"/>
                    </a:cubicBezTo>
                    <a:cubicBezTo>
                      <a:pt x="68" y="27"/>
                      <a:pt x="68" y="26"/>
                      <a:pt x="69" y="26"/>
                    </a:cubicBezTo>
                    <a:cubicBezTo>
                      <a:pt x="69" y="25"/>
                      <a:pt x="70" y="24"/>
                      <a:pt x="71" y="24"/>
                    </a:cubicBezTo>
                    <a:cubicBezTo>
                      <a:pt x="72" y="23"/>
                      <a:pt x="73" y="23"/>
                      <a:pt x="73" y="22"/>
                    </a:cubicBezTo>
                    <a:cubicBezTo>
                      <a:pt x="74" y="23"/>
                      <a:pt x="74" y="23"/>
                      <a:pt x="74" y="23"/>
                    </a:cubicBezTo>
                    <a:cubicBezTo>
                      <a:pt x="73" y="21"/>
                      <a:pt x="74" y="20"/>
                      <a:pt x="74" y="19"/>
                    </a:cubicBezTo>
                    <a:cubicBezTo>
                      <a:pt x="74" y="19"/>
                      <a:pt x="74" y="18"/>
                      <a:pt x="75" y="17"/>
                    </a:cubicBezTo>
                    <a:cubicBezTo>
                      <a:pt x="74" y="18"/>
                      <a:pt x="72" y="17"/>
                      <a:pt x="71" y="17"/>
                    </a:cubicBezTo>
                    <a:cubicBezTo>
                      <a:pt x="71" y="17"/>
                      <a:pt x="70" y="16"/>
                      <a:pt x="69" y="14"/>
                    </a:cubicBezTo>
                    <a:cubicBezTo>
                      <a:pt x="68" y="13"/>
                      <a:pt x="67" y="12"/>
                      <a:pt x="67" y="11"/>
                    </a:cubicBezTo>
                    <a:cubicBezTo>
                      <a:pt x="66" y="11"/>
                      <a:pt x="66" y="11"/>
                      <a:pt x="66" y="11"/>
                    </a:cubicBezTo>
                    <a:cubicBezTo>
                      <a:pt x="65" y="12"/>
                      <a:pt x="64" y="13"/>
                      <a:pt x="62" y="14"/>
                    </a:cubicBezTo>
                    <a:cubicBezTo>
                      <a:pt x="61" y="13"/>
                      <a:pt x="61" y="13"/>
                      <a:pt x="61" y="13"/>
                    </a:cubicBezTo>
                    <a:cubicBezTo>
                      <a:pt x="59" y="10"/>
                      <a:pt x="57" y="9"/>
                      <a:pt x="54" y="7"/>
                    </a:cubicBezTo>
                    <a:cubicBezTo>
                      <a:pt x="54" y="7"/>
                      <a:pt x="53" y="7"/>
                      <a:pt x="52" y="6"/>
                    </a:cubicBezTo>
                    <a:cubicBezTo>
                      <a:pt x="50" y="6"/>
                      <a:pt x="49" y="6"/>
                      <a:pt x="48" y="6"/>
                    </a:cubicBezTo>
                    <a:cubicBezTo>
                      <a:pt x="48" y="5"/>
                      <a:pt x="48" y="5"/>
                      <a:pt x="48" y="5"/>
                    </a:cubicBezTo>
                    <a:cubicBezTo>
                      <a:pt x="47" y="6"/>
                      <a:pt x="46" y="6"/>
                      <a:pt x="45" y="6"/>
                    </a:cubicBezTo>
                    <a:cubicBezTo>
                      <a:pt x="44" y="3"/>
                      <a:pt x="43" y="1"/>
                      <a:pt x="41" y="1"/>
                    </a:cubicBezTo>
                    <a:cubicBezTo>
                      <a:pt x="40" y="0"/>
                      <a:pt x="39" y="0"/>
                      <a:pt x="39" y="1"/>
                    </a:cubicBezTo>
                    <a:cubicBezTo>
                      <a:pt x="37" y="2"/>
                      <a:pt x="35" y="3"/>
                      <a:pt x="34" y="4"/>
                    </a:cubicBezTo>
                    <a:cubicBezTo>
                      <a:pt x="34" y="6"/>
                      <a:pt x="34" y="6"/>
                      <a:pt x="34" y="6"/>
                    </a:cubicBezTo>
                    <a:cubicBezTo>
                      <a:pt x="33" y="7"/>
                      <a:pt x="32" y="7"/>
                      <a:pt x="32" y="7"/>
                    </a:cubicBezTo>
                    <a:cubicBezTo>
                      <a:pt x="32" y="12"/>
                      <a:pt x="32" y="15"/>
                      <a:pt x="32" y="15"/>
                    </a:cubicBezTo>
                    <a:cubicBezTo>
                      <a:pt x="33" y="16"/>
                      <a:pt x="33" y="16"/>
                      <a:pt x="33" y="16"/>
                    </a:cubicBezTo>
                    <a:cubicBezTo>
                      <a:pt x="33" y="16"/>
                      <a:pt x="34" y="16"/>
                      <a:pt x="34" y="16"/>
                    </a:cubicBezTo>
                    <a:cubicBezTo>
                      <a:pt x="35" y="15"/>
                      <a:pt x="35" y="15"/>
                      <a:pt x="36" y="15"/>
                    </a:cubicBezTo>
                    <a:cubicBezTo>
                      <a:pt x="36" y="17"/>
                      <a:pt x="35" y="18"/>
                      <a:pt x="35" y="19"/>
                    </a:cubicBezTo>
                    <a:cubicBezTo>
                      <a:pt x="35" y="19"/>
                      <a:pt x="35" y="19"/>
                      <a:pt x="34" y="19"/>
                    </a:cubicBezTo>
                    <a:cubicBezTo>
                      <a:pt x="39" y="22"/>
                      <a:pt x="39" y="22"/>
                      <a:pt x="39" y="22"/>
                    </a:cubicBezTo>
                    <a:cubicBezTo>
                      <a:pt x="39" y="22"/>
                      <a:pt x="40" y="22"/>
                      <a:pt x="41" y="22"/>
                    </a:cubicBezTo>
                    <a:cubicBezTo>
                      <a:pt x="41" y="21"/>
                      <a:pt x="41" y="21"/>
                      <a:pt x="42" y="21"/>
                    </a:cubicBezTo>
                    <a:cubicBezTo>
                      <a:pt x="43" y="21"/>
                      <a:pt x="43" y="21"/>
                      <a:pt x="43" y="21"/>
                    </a:cubicBezTo>
                    <a:cubicBezTo>
                      <a:pt x="42" y="22"/>
                      <a:pt x="42" y="22"/>
                      <a:pt x="42" y="22"/>
                    </a:cubicBezTo>
                    <a:cubicBezTo>
                      <a:pt x="43" y="22"/>
                      <a:pt x="44" y="22"/>
                      <a:pt x="44" y="22"/>
                    </a:cubicBezTo>
                    <a:cubicBezTo>
                      <a:pt x="45" y="22"/>
                      <a:pt x="45" y="22"/>
                      <a:pt x="45" y="22"/>
                    </a:cubicBezTo>
                    <a:cubicBezTo>
                      <a:pt x="43" y="24"/>
                      <a:pt x="42" y="24"/>
                      <a:pt x="41" y="25"/>
                    </a:cubicBezTo>
                    <a:cubicBezTo>
                      <a:pt x="41" y="25"/>
                      <a:pt x="41" y="26"/>
                      <a:pt x="41" y="27"/>
                    </a:cubicBezTo>
                    <a:cubicBezTo>
                      <a:pt x="43" y="27"/>
                      <a:pt x="45" y="29"/>
                      <a:pt x="46" y="30"/>
                    </a:cubicBezTo>
                    <a:cubicBezTo>
                      <a:pt x="47" y="29"/>
                      <a:pt x="49" y="28"/>
                      <a:pt x="50" y="27"/>
                    </a:cubicBezTo>
                    <a:cubicBezTo>
                      <a:pt x="50" y="27"/>
                      <a:pt x="50" y="28"/>
                      <a:pt x="49" y="29"/>
                    </a:cubicBezTo>
                    <a:cubicBezTo>
                      <a:pt x="49" y="30"/>
                      <a:pt x="49" y="31"/>
                      <a:pt x="49" y="32"/>
                    </a:cubicBezTo>
                    <a:cubicBezTo>
                      <a:pt x="51" y="33"/>
                      <a:pt x="53" y="35"/>
                      <a:pt x="55" y="37"/>
                    </a:cubicBezTo>
                    <a:cubicBezTo>
                      <a:pt x="58" y="40"/>
                      <a:pt x="60" y="43"/>
                      <a:pt x="61" y="44"/>
                    </a:cubicBezTo>
                    <a:cubicBezTo>
                      <a:pt x="62" y="45"/>
                      <a:pt x="62" y="46"/>
                      <a:pt x="63" y="47"/>
                    </a:cubicBezTo>
                    <a:cubicBezTo>
                      <a:pt x="64" y="47"/>
                      <a:pt x="64" y="46"/>
                      <a:pt x="64" y="45"/>
                    </a:cubicBezTo>
                    <a:cubicBezTo>
                      <a:pt x="66" y="46"/>
                      <a:pt x="65" y="48"/>
                      <a:pt x="65" y="49"/>
                    </a:cubicBezTo>
                    <a:cubicBezTo>
                      <a:pt x="66" y="51"/>
                      <a:pt x="68" y="52"/>
                      <a:pt x="68" y="53"/>
                    </a:cubicBezTo>
                    <a:cubicBezTo>
                      <a:pt x="69" y="53"/>
                      <a:pt x="69" y="53"/>
                      <a:pt x="70" y="53"/>
                    </a:cubicBezTo>
                    <a:cubicBezTo>
                      <a:pt x="70" y="53"/>
                      <a:pt x="70" y="53"/>
                      <a:pt x="70" y="53"/>
                    </a:cubicBezTo>
                    <a:cubicBezTo>
                      <a:pt x="74" y="57"/>
                      <a:pt x="77" y="61"/>
                      <a:pt x="78" y="64"/>
                    </a:cubicBezTo>
                    <a:cubicBezTo>
                      <a:pt x="78" y="64"/>
                      <a:pt x="78" y="64"/>
                      <a:pt x="79" y="63"/>
                    </a:cubicBezTo>
                    <a:cubicBezTo>
                      <a:pt x="79" y="64"/>
                      <a:pt x="79" y="65"/>
                      <a:pt x="78" y="66"/>
                    </a:cubicBezTo>
                    <a:cubicBezTo>
                      <a:pt x="78" y="66"/>
                      <a:pt x="78" y="65"/>
                      <a:pt x="78" y="65"/>
                    </a:cubicBezTo>
                    <a:cubicBezTo>
                      <a:pt x="78" y="66"/>
                      <a:pt x="78" y="67"/>
                      <a:pt x="78" y="68"/>
                    </a:cubicBezTo>
                    <a:cubicBezTo>
                      <a:pt x="77" y="69"/>
                      <a:pt x="76" y="70"/>
                      <a:pt x="75" y="71"/>
                    </a:cubicBezTo>
                    <a:cubicBezTo>
                      <a:pt x="75" y="71"/>
                      <a:pt x="75" y="72"/>
                      <a:pt x="74" y="71"/>
                    </a:cubicBezTo>
                    <a:cubicBezTo>
                      <a:pt x="74" y="71"/>
                      <a:pt x="74" y="71"/>
                      <a:pt x="74" y="71"/>
                    </a:cubicBezTo>
                    <a:cubicBezTo>
                      <a:pt x="74" y="71"/>
                      <a:pt x="73" y="72"/>
                      <a:pt x="73" y="72"/>
                    </a:cubicBezTo>
                    <a:cubicBezTo>
                      <a:pt x="72" y="72"/>
                      <a:pt x="70" y="72"/>
                      <a:pt x="66" y="73"/>
                    </a:cubicBezTo>
                    <a:cubicBezTo>
                      <a:pt x="66" y="73"/>
                      <a:pt x="66" y="73"/>
                      <a:pt x="66" y="73"/>
                    </a:cubicBezTo>
                    <a:cubicBezTo>
                      <a:pt x="65" y="73"/>
                      <a:pt x="64" y="74"/>
                      <a:pt x="64" y="75"/>
                    </a:cubicBezTo>
                    <a:cubicBezTo>
                      <a:pt x="63" y="74"/>
                      <a:pt x="63" y="73"/>
                      <a:pt x="63" y="73"/>
                    </a:cubicBezTo>
                    <a:cubicBezTo>
                      <a:pt x="59" y="73"/>
                      <a:pt x="56" y="73"/>
                      <a:pt x="55" y="73"/>
                    </a:cubicBezTo>
                    <a:cubicBezTo>
                      <a:pt x="53" y="73"/>
                      <a:pt x="52" y="73"/>
                      <a:pt x="51" y="72"/>
                    </a:cubicBezTo>
                    <a:cubicBezTo>
                      <a:pt x="50" y="73"/>
                      <a:pt x="50" y="73"/>
                      <a:pt x="50" y="74"/>
                    </a:cubicBezTo>
                    <a:cubicBezTo>
                      <a:pt x="50" y="73"/>
                      <a:pt x="50" y="73"/>
                      <a:pt x="50" y="72"/>
                    </a:cubicBezTo>
                    <a:cubicBezTo>
                      <a:pt x="44" y="72"/>
                      <a:pt x="39" y="71"/>
                      <a:pt x="35" y="71"/>
                    </a:cubicBezTo>
                    <a:cubicBezTo>
                      <a:pt x="33" y="72"/>
                      <a:pt x="30" y="74"/>
                      <a:pt x="28" y="71"/>
                    </a:cubicBezTo>
                    <a:cubicBezTo>
                      <a:pt x="28" y="71"/>
                      <a:pt x="29" y="70"/>
                      <a:pt x="29" y="70"/>
                    </a:cubicBezTo>
                    <a:cubicBezTo>
                      <a:pt x="20" y="68"/>
                      <a:pt x="12" y="67"/>
                      <a:pt x="7" y="66"/>
                    </a:cubicBezTo>
                    <a:cubicBezTo>
                      <a:pt x="6" y="69"/>
                      <a:pt x="6" y="69"/>
                      <a:pt x="6" y="69"/>
                    </a:cubicBezTo>
                    <a:cubicBezTo>
                      <a:pt x="4" y="74"/>
                      <a:pt x="2" y="76"/>
                      <a:pt x="2" y="76"/>
                    </a:cubicBezTo>
                    <a:cubicBezTo>
                      <a:pt x="1" y="77"/>
                      <a:pt x="1" y="77"/>
                      <a:pt x="0" y="77"/>
                    </a:cubicBezTo>
                    <a:cubicBezTo>
                      <a:pt x="1" y="80"/>
                      <a:pt x="1" y="82"/>
                      <a:pt x="1" y="84"/>
                    </a:cubicBezTo>
                    <a:cubicBezTo>
                      <a:pt x="1" y="84"/>
                      <a:pt x="2" y="85"/>
                      <a:pt x="4" y="86"/>
                    </a:cubicBezTo>
                    <a:cubicBezTo>
                      <a:pt x="5" y="87"/>
                      <a:pt x="6" y="87"/>
                      <a:pt x="7" y="88"/>
                    </a:cubicBezTo>
                    <a:cubicBezTo>
                      <a:pt x="8" y="88"/>
                      <a:pt x="9" y="89"/>
                      <a:pt x="10" y="89"/>
                    </a:cubicBezTo>
                    <a:cubicBezTo>
                      <a:pt x="9" y="88"/>
                      <a:pt x="10" y="85"/>
                      <a:pt x="8" y="87"/>
                    </a:cubicBezTo>
                    <a:cubicBezTo>
                      <a:pt x="6" y="84"/>
                      <a:pt x="10" y="83"/>
                      <a:pt x="13" y="80"/>
                    </a:cubicBezTo>
                    <a:cubicBezTo>
                      <a:pt x="13" y="80"/>
                      <a:pt x="12" y="79"/>
                      <a:pt x="12" y="79"/>
                    </a:cubicBezTo>
                    <a:cubicBezTo>
                      <a:pt x="11" y="78"/>
                      <a:pt x="11" y="81"/>
                      <a:pt x="10" y="79"/>
                    </a:cubicBezTo>
                    <a:cubicBezTo>
                      <a:pt x="10" y="79"/>
                      <a:pt x="12" y="78"/>
                      <a:pt x="10" y="78"/>
                    </a:cubicBezTo>
                    <a:cubicBezTo>
                      <a:pt x="12" y="77"/>
                      <a:pt x="12" y="77"/>
                      <a:pt x="14" y="75"/>
                    </a:cubicBezTo>
                    <a:cubicBezTo>
                      <a:pt x="15" y="75"/>
                      <a:pt x="16" y="76"/>
                      <a:pt x="17" y="76"/>
                    </a:cubicBezTo>
                    <a:cubicBezTo>
                      <a:pt x="16" y="76"/>
                      <a:pt x="16" y="78"/>
                      <a:pt x="16" y="79"/>
                    </a:cubicBezTo>
                    <a:cubicBezTo>
                      <a:pt x="11" y="81"/>
                      <a:pt x="13" y="86"/>
                      <a:pt x="10" y="89"/>
                    </a:cubicBezTo>
                    <a:cubicBezTo>
                      <a:pt x="11" y="89"/>
                      <a:pt x="12" y="90"/>
                      <a:pt x="14" y="90"/>
                    </a:cubicBezTo>
                    <a:cubicBezTo>
                      <a:pt x="13" y="90"/>
                      <a:pt x="12" y="89"/>
                      <a:pt x="11" y="89"/>
                    </a:cubicBezTo>
                    <a:cubicBezTo>
                      <a:pt x="11" y="88"/>
                      <a:pt x="12" y="89"/>
                      <a:pt x="13" y="89"/>
                    </a:cubicBezTo>
                    <a:cubicBezTo>
                      <a:pt x="14" y="87"/>
                      <a:pt x="14" y="87"/>
                      <a:pt x="14" y="87"/>
                    </a:cubicBezTo>
                    <a:cubicBezTo>
                      <a:pt x="16" y="88"/>
                      <a:pt x="13" y="90"/>
                      <a:pt x="15" y="90"/>
                    </a:cubicBezTo>
                    <a:cubicBezTo>
                      <a:pt x="14" y="90"/>
                      <a:pt x="14" y="90"/>
                      <a:pt x="14" y="90"/>
                    </a:cubicBezTo>
                    <a:cubicBezTo>
                      <a:pt x="15" y="91"/>
                      <a:pt x="17" y="91"/>
                      <a:pt x="18" y="92"/>
                    </a:cubicBezTo>
                    <a:cubicBezTo>
                      <a:pt x="19" y="92"/>
                      <a:pt x="19" y="92"/>
                      <a:pt x="19" y="92"/>
                    </a:cubicBezTo>
                    <a:cubicBezTo>
                      <a:pt x="19" y="92"/>
                      <a:pt x="19" y="92"/>
                      <a:pt x="19" y="92"/>
                    </a:cubicBezTo>
                    <a:cubicBezTo>
                      <a:pt x="20" y="92"/>
                      <a:pt x="20" y="92"/>
                      <a:pt x="20" y="93"/>
                    </a:cubicBezTo>
                    <a:cubicBezTo>
                      <a:pt x="24" y="94"/>
                      <a:pt x="27" y="95"/>
                      <a:pt x="30" y="96"/>
                    </a:cubicBezTo>
                    <a:cubicBezTo>
                      <a:pt x="30" y="95"/>
                      <a:pt x="30" y="95"/>
                      <a:pt x="30" y="95"/>
                    </a:cubicBezTo>
                    <a:cubicBezTo>
                      <a:pt x="30" y="95"/>
                      <a:pt x="30" y="96"/>
                      <a:pt x="30" y="96"/>
                    </a:cubicBezTo>
                    <a:cubicBezTo>
                      <a:pt x="31" y="96"/>
                      <a:pt x="32" y="97"/>
                      <a:pt x="33" y="97"/>
                    </a:cubicBezTo>
                    <a:cubicBezTo>
                      <a:pt x="34" y="97"/>
                      <a:pt x="35" y="98"/>
                      <a:pt x="35" y="99"/>
                    </a:cubicBezTo>
                    <a:cubicBezTo>
                      <a:pt x="36" y="100"/>
                      <a:pt x="37" y="101"/>
                      <a:pt x="37" y="101"/>
                    </a:cubicBezTo>
                    <a:cubicBezTo>
                      <a:pt x="39" y="101"/>
                      <a:pt x="42" y="103"/>
                      <a:pt x="45" y="104"/>
                    </a:cubicBezTo>
                    <a:cubicBezTo>
                      <a:pt x="46" y="103"/>
                      <a:pt x="46" y="103"/>
                      <a:pt x="47" y="103"/>
                    </a:cubicBezTo>
                    <a:cubicBezTo>
                      <a:pt x="48" y="102"/>
                      <a:pt x="47" y="102"/>
                      <a:pt x="46" y="101"/>
                    </a:cubicBezTo>
                    <a:cubicBezTo>
                      <a:pt x="48" y="101"/>
                      <a:pt x="50" y="98"/>
                      <a:pt x="47" y="98"/>
                    </a:cubicBezTo>
                    <a:cubicBezTo>
                      <a:pt x="49" y="97"/>
                      <a:pt x="48" y="96"/>
                      <a:pt x="50" y="96"/>
                    </a:cubicBezTo>
                    <a:cubicBezTo>
                      <a:pt x="52" y="96"/>
                      <a:pt x="51" y="97"/>
                      <a:pt x="51" y="98"/>
                    </a:cubicBezTo>
                    <a:cubicBezTo>
                      <a:pt x="49" y="100"/>
                      <a:pt x="48" y="103"/>
                      <a:pt x="48" y="105"/>
                    </a:cubicBezTo>
                    <a:cubicBezTo>
                      <a:pt x="49" y="106"/>
                      <a:pt x="49" y="106"/>
                      <a:pt x="50" y="106"/>
                    </a:cubicBezTo>
                    <a:cubicBezTo>
                      <a:pt x="51" y="104"/>
                      <a:pt x="53" y="102"/>
                      <a:pt x="55" y="101"/>
                    </a:cubicBezTo>
                    <a:cubicBezTo>
                      <a:pt x="55" y="100"/>
                      <a:pt x="54" y="100"/>
                      <a:pt x="54" y="99"/>
                    </a:cubicBezTo>
                    <a:cubicBezTo>
                      <a:pt x="55" y="99"/>
                      <a:pt x="57" y="99"/>
                      <a:pt x="56" y="98"/>
                    </a:cubicBezTo>
                    <a:cubicBezTo>
                      <a:pt x="57" y="97"/>
                      <a:pt x="57" y="99"/>
                      <a:pt x="58" y="99"/>
                    </a:cubicBezTo>
                    <a:cubicBezTo>
                      <a:pt x="59" y="96"/>
                      <a:pt x="63" y="96"/>
                      <a:pt x="65" y="99"/>
                    </a:cubicBezTo>
                    <a:cubicBezTo>
                      <a:pt x="68" y="95"/>
                      <a:pt x="70" y="92"/>
                      <a:pt x="70" y="88"/>
                    </a:cubicBezTo>
                    <a:cubicBezTo>
                      <a:pt x="69" y="89"/>
                      <a:pt x="69" y="89"/>
                      <a:pt x="67" y="88"/>
                    </a:cubicBezTo>
                    <a:cubicBezTo>
                      <a:pt x="68" y="87"/>
                      <a:pt x="68" y="87"/>
                      <a:pt x="70" y="85"/>
                    </a:cubicBezTo>
                    <a:cubicBezTo>
                      <a:pt x="71" y="88"/>
                      <a:pt x="71" y="84"/>
                      <a:pt x="73" y="86"/>
                    </a:cubicBezTo>
                    <a:cubicBezTo>
                      <a:pt x="73" y="87"/>
                      <a:pt x="72" y="87"/>
                      <a:pt x="72" y="87"/>
                    </a:cubicBezTo>
                    <a:cubicBezTo>
                      <a:pt x="74" y="89"/>
                      <a:pt x="71" y="95"/>
                      <a:pt x="69" y="96"/>
                    </a:cubicBezTo>
                    <a:cubicBezTo>
                      <a:pt x="70" y="97"/>
                      <a:pt x="68" y="99"/>
                      <a:pt x="70" y="101"/>
                    </a:cubicBezTo>
                    <a:cubicBezTo>
                      <a:pt x="68" y="102"/>
                      <a:pt x="67" y="103"/>
                      <a:pt x="67" y="105"/>
                    </a:cubicBezTo>
                    <a:cubicBezTo>
                      <a:pt x="65" y="107"/>
                      <a:pt x="64" y="107"/>
                      <a:pt x="62" y="109"/>
                    </a:cubicBezTo>
                    <a:cubicBezTo>
                      <a:pt x="62" y="108"/>
                      <a:pt x="62" y="106"/>
                      <a:pt x="62" y="105"/>
                    </a:cubicBezTo>
                    <a:cubicBezTo>
                      <a:pt x="62" y="107"/>
                      <a:pt x="64" y="105"/>
                      <a:pt x="65" y="104"/>
                    </a:cubicBezTo>
                    <a:cubicBezTo>
                      <a:pt x="64" y="104"/>
                      <a:pt x="63" y="103"/>
                      <a:pt x="62" y="104"/>
                    </a:cubicBezTo>
                    <a:cubicBezTo>
                      <a:pt x="61" y="103"/>
                      <a:pt x="62" y="104"/>
                      <a:pt x="63" y="103"/>
                    </a:cubicBezTo>
                    <a:cubicBezTo>
                      <a:pt x="61" y="102"/>
                      <a:pt x="61" y="103"/>
                      <a:pt x="60" y="104"/>
                    </a:cubicBezTo>
                    <a:cubicBezTo>
                      <a:pt x="59" y="103"/>
                      <a:pt x="60" y="102"/>
                      <a:pt x="61" y="102"/>
                    </a:cubicBezTo>
                    <a:cubicBezTo>
                      <a:pt x="61" y="101"/>
                      <a:pt x="60" y="101"/>
                      <a:pt x="61" y="100"/>
                    </a:cubicBezTo>
                    <a:cubicBezTo>
                      <a:pt x="58" y="100"/>
                      <a:pt x="59" y="104"/>
                      <a:pt x="57" y="105"/>
                    </a:cubicBezTo>
                    <a:cubicBezTo>
                      <a:pt x="55" y="104"/>
                      <a:pt x="55" y="104"/>
                      <a:pt x="55" y="104"/>
                    </a:cubicBezTo>
                    <a:cubicBezTo>
                      <a:pt x="55" y="105"/>
                      <a:pt x="54" y="107"/>
                      <a:pt x="54" y="108"/>
                    </a:cubicBezTo>
                    <a:cubicBezTo>
                      <a:pt x="59" y="110"/>
                      <a:pt x="63" y="112"/>
                      <a:pt x="66" y="114"/>
                    </a:cubicBezTo>
                    <a:cubicBezTo>
                      <a:pt x="67" y="114"/>
                      <a:pt x="68" y="113"/>
                      <a:pt x="69" y="114"/>
                    </a:cubicBezTo>
                    <a:cubicBezTo>
                      <a:pt x="69" y="114"/>
                      <a:pt x="68" y="115"/>
                      <a:pt x="68" y="115"/>
                    </a:cubicBezTo>
                    <a:cubicBezTo>
                      <a:pt x="71" y="116"/>
                      <a:pt x="73" y="117"/>
                      <a:pt x="74" y="118"/>
                    </a:cubicBezTo>
                    <a:cubicBezTo>
                      <a:pt x="75" y="117"/>
                      <a:pt x="75" y="117"/>
                      <a:pt x="76" y="117"/>
                    </a:cubicBezTo>
                    <a:cubicBezTo>
                      <a:pt x="76" y="117"/>
                      <a:pt x="76" y="118"/>
                      <a:pt x="76" y="118"/>
                    </a:cubicBezTo>
                    <a:cubicBezTo>
                      <a:pt x="81" y="121"/>
                      <a:pt x="85" y="122"/>
                      <a:pt x="86" y="123"/>
                    </a:cubicBezTo>
                    <a:cubicBezTo>
                      <a:pt x="86" y="122"/>
                      <a:pt x="86" y="122"/>
                      <a:pt x="86" y="122"/>
                    </a:cubicBezTo>
                    <a:cubicBezTo>
                      <a:pt x="84" y="122"/>
                      <a:pt x="83" y="121"/>
                      <a:pt x="83" y="119"/>
                    </a:cubicBezTo>
                    <a:cubicBezTo>
                      <a:pt x="84" y="118"/>
                      <a:pt x="85" y="119"/>
                      <a:pt x="86" y="117"/>
                    </a:cubicBezTo>
                    <a:cubicBezTo>
                      <a:pt x="86" y="118"/>
                      <a:pt x="86" y="121"/>
                      <a:pt x="87" y="120"/>
                    </a:cubicBezTo>
                    <a:cubicBezTo>
                      <a:pt x="88" y="120"/>
                      <a:pt x="87" y="121"/>
                      <a:pt x="88" y="121"/>
                    </a:cubicBezTo>
                    <a:cubicBezTo>
                      <a:pt x="86" y="120"/>
                      <a:pt x="87" y="122"/>
                      <a:pt x="87" y="123"/>
                    </a:cubicBezTo>
                    <a:cubicBezTo>
                      <a:pt x="90" y="122"/>
                      <a:pt x="92" y="122"/>
                      <a:pt x="93" y="122"/>
                    </a:cubicBezTo>
                    <a:cubicBezTo>
                      <a:pt x="93" y="120"/>
                      <a:pt x="94" y="118"/>
                      <a:pt x="95" y="116"/>
                    </a:cubicBezTo>
                    <a:cubicBezTo>
                      <a:pt x="95" y="116"/>
                      <a:pt x="95" y="116"/>
                      <a:pt x="95" y="116"/>
                    </a:cubicBezTo>
                    <a:cubicBezTo>
                      <a:pt x="95" y="116"/>
                      <a:pt x="94" y="115"/>
                      <a:pt x="93" y="114"/>
                    </a:cubicBezTo>
                    <a:cubicBezTo>
                      <a:pt x="92" y="114"/>
                      <a:pt x="92" y="113"/>
                      <a:pt x="92" y="113"/>
                    </a:cubicBezTo>
                    <a:cubicBezTo>
                      <a:pt x="93" y="112"/>
                      <a:pt x="94" y="112"/>
                      <a:pt x="95" y="113"/>
                    </a:cubicBezTo>
                    <a:cubicBezTo>
                      <a:pt x="95" y="113"/>
                      <a:pt x="95" y="112"/>
                      <a:pt x="94" y="112"/>
                    </a:cubicBezTo>
                    <a:cubicBezTo>
                      <a:pt x="94" y="112"/>
                      <a:pt x="93" y="112"/>
                      <a:pt x="93" y="111"/>
                    </a:cubicBezTo>
                    <a:moveTo>
                      <a:pt x="93" y="109"/>
                    </a:moveTo>
                    <a:cubicBezTo>
                      <a:pt x="93" y="109"/>
                      <a:pt x="92" y="110"/>
                      <a:pt x="92" y="109"/>
                    </a:cubicBezTo>
                    <a:cubicBezTo>
                      <a:pt x="91" y="109"/>
                      <a:pt x="92" y="109"/>
                      <a:pt x="93" y="109"/>
                    </a:cubicBezTo>
                    <a:moveTo>
                      <a:pt x="117" y="92"/>
                    </a:moveTo>
                    <a:cubicBezTo>
                      <a:pt x="117" y="92"/>
                      <a:pt x="117" y="93"/>
                      <a:pt x="117" y="93"/>
                    </a:cubicBezTo>
                    <a:cubicBezTo>
                      <a:pt x="116" y="93"/>
                      <a:pt x="117" y="92"/>
                      <a:pt x="117" y="92"/>
                    </a:cubicBezTo>
                    <a:moveTo>
                      <a:pt x="113" y="91"/>
                    </a:moveTo>
                    <a:cubicBezTo>
                      <a:pt x="113" y="92"/>
                      <a:pt x="113" y="92"/>
                      <a:pt x="113" y="92"/>
                    </a:cubicBezTo>
                    <a:cubicBezTo>
                      <a:pt x="113" y="92"/>
                      <a:pt x="113" y="92"/>
                      <a:pt x="113" y="91"/>
                    </a:cubicBezTo>
                    <a:moveTo>
                      <a:pt x="73" y="18"/>
                    </a:moveTo>
                    <a:cubicBezTo>
                      <a:pt x="73" y="18"/>
                      <a:pt x="72" y="19"/>
                      <a:pt x="72" y="18"/>
                    </a:cubicBezTo>
                    <a:cubicBezTo>
                      <a:pt x="72" y="18"/>
                      <a:pt x="72" y="18"/>
                      <a:pt x="73" y="18"/>
                    </a:cubicBezTo>
                    <a:moveTo>
                      <a:pt x="42" y="14"/>
                    </a:moveTo>
                    <a:cubicBezTo>
                      <a:pt x="42" y="13"/>
                      <a:pt x="42" y="13"/>
                      <a:pt x="42" y="13"/>
                    </a:cubicBezTo>
                    <a:cubicBezTo>
                      <a:pt x="43" y="13"/>
                      <a:pt x="44" y="14"/>
                      <a:pt x="42" y="14"/>
                    </a:cubicBezTo>
                    <a:moveTo>
                      <a:pt x="45" y="14"/>
                    </a:moveTo>
                    <a:cubicBezTo>
                      <a:pt x="45" y="13"/>
                      <a:pt x="45" y="13"/>
                      <a:pt x="44" y="13"/>
                    </a:cubicBezTo>
                    <a:cubicBezTo>
                      <a:pt x="45" y="12"/>
                      <a:pt x="45" y="12"/>
                      <a:pt x="45" y="12"/>
                    </a:cubicBezTo>
                    <a:cubicBezTo>
                      <a:pt x="46" y="13"/>
                      <a:pt x="46" y="13"/>
                      <a:pt x="46" y="13"/>
                    </a:cubicBezTo>
                    <a:cubicBezTo>
                      <a:pt x="46" y="13"/>
                      <a:pt x="45" y="13"/>
                      <a:pt x="45" y="14"/>
                    </a:cubicBezTo>
                    <a:moveTo>
                      <a:pt x="48" y="21"/>
                    </a:moveTo>
                    <a:cubicBezTo>
                      <a:pt x="47" y="20"/>
                      <a:pt x="47" y="20"/>
                      <a:pt x="47" y="20"/>
                    </a:cubicBezTo>
                    <a:cubicBezTo>
                      <a:pt x="50" y="16"/>
                      <a:pt x="50" y="16"/>
                      <a:pt x="50" y="16"/>
                    </a:cubicBezTo>
                    <a:cubicBezTo>
                      <a:pt x="51" y="17"/>
                      <a:pt x="51" y="17"/>
                      <a:pt x="51" y="17"/>
                    </a:cubicBezTo>
                    <a:lnTo>
                      <a:pt x="48" y="21"/>
                    </a:lnTo>
                    <a:close/>
                    <a:moveTo>
                      <a:pt x="70" y="18"/>
                    </a:moveTo>
                    <a:cubicBezTo>
                      <a:pt x="70" y="18"/>
                      <a:pt x="70" y="18"/>
                      <a:pt x="69" y="17"/>
                    </a:cubicBezTo>
                    <a:cubicBezTo>
                      <a:pt x="68" y="16"/>
                      <a:pt x="70" y="18"/>
                      <a:pt x="70" y="18"/>
                    </a:cubicBezTo>
                    <a:moveTo>
                      <a:pt x="69" y="18"/>
                    </a:moveTo>
                    <a:cubicBezTo>
                      <a:pt x="70" y="19"/>
                      <a:pt x="69" y="23"/>
                      <a:pt x="67" y="21"/>
                    </a:cubicBezTo>
                    <a:cubicBezTo>
                      <a:pt x="68" y="20"/>
                      <a:pt x="69" y="19"/>
                      <a:pt x="69" y="18"/>
                    </a:cubicBezTo>
                    <a:moveTo>
                      <a:pt x="67" y="13"/>
                    </a:moveTo>
                    <a:cubicBezTo>
                      <a:pt x="68" y="13"/>
                      <a:pt x="67" y="14"/>
                      <a:pt x="66" y="14"/>
                    </a:cubicBezTo>
                    <a:cubicBezTo>
                      <a:pt x="67" y="13"/>
                      <a:pt x="67" y="13"/>
                      <a:pt x="67" y="13"/>
                    </a:cubicBezTo>
                    <a:moveTo>
                      <a:pt x="64" y="16"/>
                    </a:moveTo>
                    <a:cubicBezTo>
                      <a:pt x="64" y="17"/>
                      <a:pt x="64" y="17"/>
                      <a:pt x="63" y="17"/>
                    </a:cubicBezTo>
                    <a:cubicBezTo>
                      <a:pt x="63" y="17"/>
                      <a:pt x="63" y="17"/>
                      <a:pt x="64" y="16"/>
                    </a:cubicBezTo>
                    <a:moveTo>
                      <a:pt x="62" y="16"/>
                    </a:moveTo>
                    <a:cubicBezTo>
                      <a:pt x="62" y="16"/>
                      <a:pt x="62" y="16"/>
                      <a:pt x="62" y="16"/>
                    </a:cubicBezTo>
                    <a:cubicBezTo>
                      <a:pt x="61" y="15"/>
                      <a:pt x="63" y="16"/>
                      <a:pt x="62" y="16"/>
                    </a:cubicBezTo>
                    <a:moveTo>
                      <a:pt x="58" y="11"/>
                    </a:moveTo>
                    <a:cubicBezTo>
                      <a:pt x="59" y="12"/>
                      <a:pt x="57" y="11"/>
                      <a:pt x="57" y="12"/>
                    </a:cubicBezTo>
                    <a:cubicBezTo>
                      <a:pt x="56" y="11"/>
                      <a:pt x="58" y="11"/>
                      <a:pt x="58" y="11"/>
                    </a:cubicBezTo>
                    <a:moveTo>
                      <a:pt x="55" y="28"/>
                    </a:moveTo>
                    <a:cubicBezTo>
                      <a:pt x="55" y="30"/>
                      <a:pt x="54" y="29"/>
                      <a:pt x="53" y="29"/>
                    </a:cubicBezTo>
                    <a:cubicBezTo>
                      <a:pt x="53" y="28"/>
                      <a:pt x="54" y="28"/>
                      <a:pt x="55" y="28"/>
                    </a:cubicBezTo>
                    <a:cubicBezTo>
                      <a:pt x="55" y="28"/>
                      <a:pt x="55" y="29"/>
                      <a:pt x="55" y="28"/>
                    </a:cubicBezTo>
                    <a:moveTo>
                      <a:pt x="56" y="37"/>
                    </a:moveTo>
                    <a:cubicBezTo>
                      <a:pt x="56" y="36"/>
                      <a:pt x="56" y="36"/>
                      <a:pt x="56" y="36"/>
                    </a:cubicBezTo>
                    <a:cubicBezTo>
                      <a:pt x="56" y="36"/>
                      <a:pt x="58" y="37"/>
                      <a:pt x="56" y="37"/>
                    </a:cubicBezTo>
                    <a:moveTo>
                      <a:pt x="54" y="24"/>
                    </a:moveTo>
                    <a:cubicBezTo>
                      <a:pt x="55" y="23"/>
                      <a:pt x="55" y="23"/>
                      <a:pt x="55" y="23"/>
                    </a:cubicBezTo>
                    <a:cubicBezTo>
                      <a:pt x="58" y="24"/>
                      <a:pt x="58" y="24"/>
                      <a:pt x="58" y="24"/>
                    </a:cubicBezTo>
                    <a:cubicBezTo>
                      <a:pt x="57" y="25"/>
                      <a:pt x="57" y="25"/>
                      <a:pt x="57" y="25"/>
                    </a:cubicBezTo>
                    <a:lnTo>
                      <a:pt x="54" y="24"/>
                    </a:lnTo>
                    <a:close/>
                    <a:moveTo>
                      <a:pt x="59" y="28"/>
                    </a:moveTo>
                    <a:cubicBezTo>
                      <a:pt x="59" y="29"/>
                      <a:pt x="58" y="29"/>
                      <a:pt x="58" y="28"/>
                    </a:cubicBezTo>
                    <a:cubicBezTo>
                      <a:pt x="57" y="27"/>
                      <a:pt x="59" y="28"/>
                      <a:pt x="59" y="28"/>
                    </a:cubicBezTo>
                    <a:moveTo>
                      <a:pt x="58" y="35"/>
                    </a:moveTo>
                    <a:cubicBezTo>
                      <a:pt x="58" y="35"/>
                      <a:pt x="58" y="34"/>
                      <a:pt x="59" y="34"/>
                    </a:cubicBezTo>
                    <a:cubicBezTo>
                      <a:pt x="59" y="34"/>
                      <a:pt x="58" y="35"/>
                      <a:pt x="58" y="35"/>
                    </a:cubicBezTo>
                    <a:moveTo>
                      <a:pt x="62" y="38"/>
                    </a:moveTo>
                    <a:cubicBezTo>
                      <a:pt x="61" y="36"/>
                      <a:pt x="61" y="36"/>
                      <a:pt x="61" y="36"/>
                    </a:cubicBezTo>
                    <a:cubicBezTo>
                      <a:pt x="62" y="35"/>
                      <a:pt x="62" y="35"/>
                      <a:pt x="62" y="35"/>
                    </a:cubicBezTo>
                    <a:cubicBezTo>
                      <a:pt x="63" y="37"/>
                      <a:pt x="63" y="37"/>
                      <a:pt x="63" y="37"/>
                    </a:cubicBezTo>
                    <a:lnTo>
                      <a:pt x="62" y="38"/>
                    </a:lnTo>
                    <a:close/>
                    <a:moveTo>
                      <a:pt x="64" y="28"/>
                    </a:moveTo>
                    <a:cubicBezTo>
                      <a:pt x="64" y="28"/>
                      <a:pt x="64" y="28"/>
                      <a:pt x="63" y="28"/>
                    </a:cubicBezTo>
                    <a:cubicBezTo>
                      <a:pt x="63" y="26"/>
                      <a:pt x="64" y="28"/>
                      <a:pt x="64" y="28"/>
                    </a:cubicBezTo>
                    <a:moveTo>
                      <a:pt x="65" y="37"/>
                    </a:moveTo>
                    <a:cubicBezTo>
                      <a:pt x="64" y="36"/>
                      <a:pt x="64" y="36"/>
                      <a:pt x="65" y="35"/>
                    </a:cubicBezTo>
                    <a:cubicBezTo>
                      <a:pt x="65" y="35"/>
                      <a:pt x="65" y="36"/>
                      <a:pt x="65" y="37"/>
                    </a:cubicBezTo>
                    <a:moveTo>
                      <a:pt x="62" y="24"/>
                    </a:moveTo>
                    <a:cubicBezTo>
                      <a:pt x="62" y="24"/>
                      <a:pt x="63" y="25"/>
                      <a:pt x="63" y="25"/>
                    </a:cubicBezTo>
                    <a:cubicBezTo>
                      <a:pt x="62" y="25"/>
                      <a:pt x="62" y="26"/>
                      <a:pt x="61" y="27"/>
                    </a:cubicBezTo>
                    <a:cubicBezTo>
                      <a:pt x="60" y="26"/>
                      <a:pt x="61" y="25"/>
                      <a:pt x="60" y="27"/>
                    </a:cubicBezTo>
                    <a:cubicBezTo>
                      <a:pt x="59" y="26"/>
                      <a:pt x="60" y="24"/>
                      <a:pt x="61" y="24"/>
                    </a:cubicBezTo>
                    <a:cubicBezTo>
                      <a:pt x="60" y="21"/>
                      <a:pt x="63" y="19"/>
                      <a:pt x="62" y="18"/>
                    </a:cubicBezTo>
                    <a:cubicBezTo>
                      <a:pt x="63" y="16"/>
                      <a:pt x="65" y="20"/>
                      <a:pt x="63" y="20"/>
                    </a:cubicBezTo>
                    <a:cubicBezTo>
                      <a:pt x="62" y="20"/>
                      <a:pt x="64" y="21"/>
                      <a:pt x="65" y="22"/>
                    </a:cubicBezTo>
                    <a:cubicBezTo>
                      <a:pt x="65" y="20"/>
                      <a:pt x="65" y="19"/>
                      <a:pt x="64" y="18"/>
                    </a:cubicBezTo>
                    <a:cubicBezTo>
                      <a:pt x="65" y="17"/>
                      <a:pt x="66" y="18"/>
                      <a:pt x="67" y="18"/>
                    </a:cubicBezTo>
                    <a:cubicBezTo>
                      <a:pt x="65" y="20"/>
                      <a:pt x="66" y="20"/>
                      <a:pt x="67" y="21"/>
                    </a:cubicBezTo>
                    <a:cubicBezTo>
                      <a:pt x="65" y="22"/>
                      <a:pt x="64" y="23"/>
                      <a:pt x="62" y="24"/>
                    </a:cubicBezTo>
                    <a:moveTo>
                      <a:pt x="66" y="36"/>
                    </a:moveTo>
                    <a:cubicBezTo>
                      <a:pt x="67" y="37"/>
                      <a:pt x="67" y="37"/>
                      <a:pt x="66" y="38"/>
                    </a:cubicBezTo>
                    <a:cubicBezTo>
                      <a:pt x="65" y="37"/>
                      <a:pt x="66" y="37"/>
                      <a:pt x="66" y="36"/>
                    </a:cubicBezTo>
                    <a:moveTo>
                      <a:pt x="67" y="50"/>
                    </a:moveTo>
                    <a:cubicBezTo>
                      <a:pt x="66" y="50"/>
                      <a:pt x="66" y="50"/>
                      <a:pt x="66" y="50"/>
                    </a:cubicBezTo>
                    <a:cubicBezTo>
                      <a:pt x="67" y="49"/>
                      <a:pt x="67" y="48"/>
                      <a:pt x="68" y="49"/>
                    </a:cubicBezTo>
                    <a:lnTo>
                      <a:pt x="67" y="50"/>
                    </a:lnTo>
                    <a:close/>
                    <a:moveTo>
                      <a:pt x="68" y="37"/>
                    </a:moveTo>
                    <a:cubicBezTo>
                      <a:pt x="67" y="35"/>
                      <a:pt x="67" y="35"/>
                      <a:pt x="67" y="35"/>
                    </a:cubicBezTo>
                    <a:cubicBezTo>
                      <a:pt x="67" y="34"/>
                      <a:pt x="67" y="34"/>
                      <a:pt x="67" y="34"/>
                    </a:cubicBezTo>
                    <a:cubicBezTo>
                      <a:pt x="69" y="36"/>
                      <a:pt x="69" y="36"/>
                      <a:pt x="69" y="36"/>
                    </a:cubicBezTo>
                    <a:lnTo>
                      <a:pt x="68" y="37"/>
                    </a:lnTo>
                    <a:close/>
                    <a:moveTo>
                      <a:pt x="72" y="41"/>
                    </a:moveTo>
                    <a:cubicBezTo>
                      <a:pt x="74" y="41"/>
                      <a:pt x="74" y="41"/>
                      <a:pt x="74" y="41"/>
                    </a:cubicBezTo>
                    <a:cubicBezTo>
                      <a:pt x="73" y="44"/>
                      <a:pt x="73" y="44"/>
                      <a:pt x="73" y="44"/>
                    </a:cubicBezTo>
                    <a:cubicBezTo>
                      <a:pt x="73" y="43"/>
                      <a:pt x="73" y="43"/>
                      <a:pt x="73" y="43"/>
                    </a:cubicBezTo>
                    <a:lnTo>
                      <a:pt x="72" y="41"/>
                    </a:lnTo>
                    <a:close/>
                    <a:moveTo>
                      <a:pt x="5" y="70"/>
                    </a:moveTo>
                    <a:cubicBezTo>
                      <a:pt x="6" y="70"/>
                      <a:pt x="6" y="70"/>
                      <a:pt x="6" y="70"/>
                    </a:cubicBezTo>
                    <a:cubicBezTo>
                      <a:pt x="7" y="70"/>
                      <a:pt x="6" y="71"/>
                      <a:pt x="6" y="71"/>
                    </a:cubicBezTo>
                    <a:cubicBezTo>
                      <a:pt x="5" y="71"/>
                      <a:pt x="6" y="71"/>
                      <a:pt x="5" y="70"/>
                    </a:cubicBezTo>
                    <a:moveTo>
                      <a:pt x="7" y="82"/>
                    </a:moveTo>
                    <a:cubicBezTo>
                      <a:pt x="6" y="81"/>
                      <a:pt x="7" y="81"/>
                      <a:pt x="7" y="80"/>
                    </a:cubicBezTo>
                    <a:cubicBezTo>
                      <a:pt x="8" y="81"/>
                      <a:pt x="7" y="81"/>
                      <a:pt x="7" y="82"/>
                    </a:cubicBezTo>
                    <a:moveTo>
                      <a:pt x="6" y="77"/>
                    </a:moveTo>
                    <a:cubicBezTo>
                      <a:pt x="6" y="77"/>
                      <a:pt x="6" y="76"/>
                      <a:pt x="7" y="76"/>
                    </a:cubicBezTo>
                    <a:cubicBezTo>
                      <a:pt x="8" y="77"/>
                      <a:pt x="7" y="77"/>
                      <a:pt x="6" y="77"/>
                    </a:cubicBezTo>
                    <a:moveTo>
                      <a:pt x="15" y="72"/>
                    </a:moveTo>
                    <a:cubicBezTo>
                      <a:pt x="14" y="73"/>
                      <a:pt x="14" y="70"/>
                      <a:pt x="14" y="69"/>
                    </a:cubicBezTo>
                    <a:cubicBezTo>
                      <a:pt x="14" y="69"/>
                      <a:pt x="15" y="69"/>
                      <a:pt x="15" y="70"/>
                    </a:cubicBezTo>
                    <a:cubicBezTo>
                      <a:pt x="14" y="71"/>
                      <a:pt x="15" y="71"/>
                      <a:pt x="15" y="72"/>
                    </a:cubicBezTo>
                    <a:moveTo>
                      <a:pt x="19" y="70"/>
                    </a:moveTo>
                    <a:cubicBezTo>
                      <a:pt x="20" y="71"/>
                      <a:pt x="17" y="73"/>
                      <a:pt x="18" y="74"/>
                    </a:cubicBezTo>
                    <a:cubicBezTo>
                      <a:pt x="17" y="74"/>
                      <a:pt x="16" y="70"/>
                      <a:pt x="19" y="70"/>
                    </a:cubicBezTo>
                    <a:moveTo>
                      <a:pt x="19" y="85"/>
                    </a:moveTo>
                    <a:cubicBezTo>
                      <a:pt x="17" y="84"/>
                      <a:pt x="17" y="83"/>
                      <a:pt x="16" y="82"/>
                    </a:cubicBezTo>
                    <a:cubicBezTo>
                      <a:pt x="17" y="80"/>
                      <a:pt x="18" y="81"/>
                      <a:pt x="18" y="80"/>
                    </a:cubicBezTo>
                    <a:cubicBezTo>
                      <a:pt x="16" y="79"/>
                      <a:pt x="21" y="79"/>
                      <a:pt x="19" y="77"/>
                    </a:cubicBezTo>
                    <a:cubicBezTo>
                      <a:pt x="20" y="76"/>
                      <a:pt x="21" y="80"/>
                      <a:pt x="19" y="80"/>
                    </a:cubicBezTo>
                    <a:cubicBezTo>
                      <a:pt x="21" y="81"/>
                      <a:pt x="21" y="81"/>
                      <a:pt x="21" y="81"/>
                    </a:cubicBezTo>
                    <a:cubicBezTo>
                      <a:pt x="20" y="83"/>
                      <a:pt x="20" y="84"/>
                      <a:pt x="19" y="85"/>
                    </a:cubicBezTo>
                    <a:moveTo>
                      <a:pt x="23" y="93"/>
                    </a:moveTo>
                    <a:cubicBezTo>
                      <a:pt x="22" y="93"/>
                      <a:pt x="21" y="92"/>
                      <a:pt x="20" y="92"/>
                    </a:cubicBezTo>
                    <a:cubicBezTo>
                      <a:pt x="22" y="91"/>
                      <a:pt x="21" y="90"/>
                      <a:pt x="23" y="89"/>
                    </a:cubicBezTo>
                    <a:cubicBezTo>
                      <a:pt x="23" y="91"/>
                      <a:pt x="23" y="91"/>
                      <a:pt x="23" y="93"/>
                    </a:cubicBezTo>
                    <a:moveTo>
                      <a:pt x="23" y="81"/>
                    </a:moveTo>
                    <a:cubicBezTo>
                      <a:pt x="21" y="80"/>
                      <a:pt x="21" y="80"/>
                      <a:pt x="21" y="80"/>
                    </a:cubicBezTo>
                    <a:cubicBezTo>
                      <a:pt x="21" y="80"/>
                      <a:pt x="22" y="80"/>
                      <a:pt x="21" y="80"/>
                    </a:cubicBezTo>
                    <a:cubicBezTo>
                      <a:pt x="21" y="80"/>
                      <a:pt x="21" y="80"/>
                      <a:pt x="21" y="80"/>
                    </a:cubicBezTo>
                    <a:cubicBezTo>
                      <a:pt x="20" y="79"/>
                      <a:pt x="21" y="80"/>
                      <a:pt x="21" y="80"/>
                    </a:cubicBezTo>
                    <a:cubicBezTo>
                      <a:pt x="22" y="79"/>
                      <a:pt x="22" y="79"/>
                      <a:pt x="22" y="79"/>
                    </a:cubicBezTo>
                    <a:cubicBezTo>
                      <a:pt x="24" y="80"/>
                      <a:pt x="24" y="80"/>
                      <a:pt x="24" y="80"/>
                    </a:cubicBezTo>
                    <a:lnTo>
                      <a:pt x="23" y="81"/>
                    </a:lnTo>
                    <a:close/>
                    <a:moveTo>
                      <a:pt x="23" y="75"/>
                    </a:moveTo>
                    <a:cubicBezTo>
                      <a:pt x="23" y="75"/>
                      <a:pt x="22" y="75"/>
                      <a:pt x="22" y="75"/>
                    </a:cubicBezTo>
                    <a:cubicBezTo>
                      <a:pt x="20" y="74"/>
                      <a:pt x="23" y="74"/>
                      <a:pt x="24" y="72"/>
                    </a:cubicBezTo>
                    <a:cubicBezTo>
                      <a:pt x="24" y="73"/>
                      <a:pt x="24" y="74"/>
                      <a:pt x="23" y="75"/>
                    </a:cubicBezTo>
                    <a:moveTo>
                      <a:pt x="25" y="92"/>
                    </a:moveTo>
                    <a:cubicBezTo>
                      <a:pt x="24" y="91"/>
                      <a:pt x="26" y="91"/>
                      <a:pt x="25" y="91"/>
                    </a:cubicBezTo>
                    <a:cubicBezTo>
                      <a:pt x="27" y="90"/>
                      <a:pt x="26" y="92"/>
                      <a:pt x="25" y="92"/>
                    </a:cubicBezTo>
                    <a:moveTo>
                      <a:pt x="54" y="73"/>
                    </a:moveTo>
                    <a:cubicBezTo>
                      <a:pt x="55" y="74"/>
                      <a:pt x="53" y="77"/>
                      <a:pt x="52" y="77"/>
                    </a:cubicBezTo>
                    <a:cubicBezTo>
                      <a:pt x="52" y="76"/>
                      <a:pt x="52" y="73"/>
                      <a:pt x="54" y="73"/>
                    </a:cubicBezTo>
                    <a:moveTo>
                      <a:pt x="54" y="78"/>
                    </a:moveTo>
                    <a:cubicBezTo>
                      <a:pt x="54" y="78"/>
                      <a:pt x="54" y="78"/>
                      <a:pt x="53" y="78"/>
                    </a:cubicBezTo>
                    <a:cubicBezTo>
                      <a:pt x="52" y="77"/>
                      <a:pt x="54" y="78"/>
                      <a:pt x="54" y="78"/>
                    </a:cubicBezTo>
                    <a:moveTo>
                      <a:pt x="48" y="76"/>
                    </a:moveTo>
                    <a:cubicBezTo>
                      <a:pt x="48" y="75"/>
                      <a:pt x="47" y="77"/>
                      <a:pt x="47" y="77"/>
                    </a:cubicBezTo>
                    <a:cubicBezTo>
                      <a:pt x="46" y="76"/>
                      <a:pt x="48" y="74"/>
                      <a:pt x="48" y="76"/>
                    </a:cubicBezTo>
                    <a:moveTo>
                      <a:pt x="43" y="72"/>
                    </a:moveTo>
                    <a:cubicBezTo>
                      <a:pt x="46" y="72"/>
                      <a:pt x="44" y="75"/>
                      <a:pt x="45" y="76"/>
                    </a:cubicBezTo>
                    <a:cubicBezTo>
                      <a:pt x="44" y="77"/>
                      <a:pt x="43" y="78"/>
                      <a:pt x="42" y="76"/>
                    </a:cubicBezTo>
                    <a:cubicBezTo>
                      <a:pt x="43" y="75"/>
                      <a:pt x="45" y="74"/>
                      <a:pt x="43" y="72"/>
                    </a:cubicBezTo>
                    <a:moveTo>
                      <a:pt x="39" y="74"/>
                    </a:moveTo>
                    <a:cubicBezTo>
                      <a:pt x="39" y="74"/>
                      <a:pt x="39" y="75"/>
                      <a:pt x="39" y="75"/>
                    </a:cubicBezTo>
                    <a:cubicBezTo>
                      <a:pt x="38" y="75"/>
                      <a:pt x="39" y="74"/>
                      <a:pt x="39" y="74"/>
                    </a:cubicBezTo>
                    <a:moveTo>
                      <a:pt x="33" y="79"/>
                    </a:moveTo>
                    <a:cubicBezTo>
                      <a:pt x="33" y="79"/>
                      <a:pt x="33" y="79"/>
                      <a:pt x="32" y="79"/>
                    </a:cubicBezTo>
                    <a:cubicBezTo>
                      <a:pt x="32" y="77"/>
                      <a:pt x="33" y="78"/>
                      <a:pt x="33" y="79"/>
                    </a:cubicBezTo>
                    <a:moveTo>
                      <a:pt x="34" y="88"/>
                    </a:moveTo>
                    <a:cubicBezTo>
                      <a:pt x="33" y="88"/>
                      <a:pt x="34" y="87"/>
                      <a:pt x="34" y="86"/>
                    </a:cubicBezTo>
                    <a:cubicBezTo>
                      <a:pt x="34" y="86"/>
                      <a:pt x="35" y="87"/>
                      <a:pt x="35" y="87"/>
                    </a:cubicBezTo>
                    <a:lnTo>
                      <a:pt x="34" y="88"/>
                    </a:lnTo>
                    <a:close/>
                    <a:moveTo>
                      <a:pt x="36" y="86"/>
                    </a:moveTo>
                    <a:cubicBezTo>
                      <a:pt x="35" y="86"/>
                      <a:pt x="34" y="85"/>
                      <a:pt x="33" y="85"/>
                    </a:cubicBezTo>
                    <a:cubicBezTo>
                      <a:pt x="34" y="84"/>
                      <a:pt x="33" y="83"/>
                      <a:pt x="34" y="82"/>
                    </a:cubicBezTo>
                    <a:cubicBezTo>
                      <a:pt x="35" y="83"/>
                      <a:pt x="35" y="82"/>
                      <a:pt x="36" y="82"/>
                    </a:cubicBezTo>
                    <a:cubicBezTo>
                      <a:pt x="37" y="84"/>
                      <a:pt x="35" y="82"/>
                      <a:pt x="34" y="84"/>
                    </a:cubicBezTo>
                    <a:cubicBezTo>
                      <a:pt x="35" y="86"/>
                      <a:pt x="35" y="83"/>
                      <a:pt x="36" y="84"/>
                    </a:cubicBezTo>
                    <a:cubicBezTo>
                      <a:pt x="36" y="85"/>
                      <a:pt x="35" y="86"/>
                      <a:pt x="36" y="86"/>
                    </a:cubicBezTo>
                    <a:moveTo>
                      <a:pt x="42" y="101"/>
                    </a:moveTo>
                    <a:cubicBezTo>
                      <a:pt x="43" y="100"/>
                      <a:pt x="43" y="100"/>
                      <a:pt x="43" y="100"/>
                    </a:cubicBezTo>
                    <a:cubicBezTo>
                      <a:pt x="44" y="101"/>
                      <a:pt x="44" y="101"/>
                      <a:pt x="44" y="101"/>
                    </a:cubicBezTo>
                    <a:cubicBezTo>
                      <a:pt x="43" y="101"/>
                      <a:pt x="43" y="102"/>
                      <a:pt x="42" y="101"/>
                    </a:cubicBezTo>
                    <a:moveTo>
                      <a:pt x="44" y="89"/>
                    </a:moveTo>
                    <a:cubicBezTo>
                      <a:pt x="44" y="88"/>
                      <a:pt x="45" y="90"/>
                      <a:pt x="43" y="90"/>
                    </a:cubicBezTo>
                    <a:cubicBezTo>
                      <a:pt x="42" y="89"/>
                      <a:pt x="42" y="87"/>
                      <a:pt x="39" y="86"/>
                    </a:cubicBezTo>
                    <a:cubicBezTo>
                      <a:pt x="38" y="88"/>
                      <a:pt x="37" y="88"/>
                      <a:pt x="37" y="90"/>
                    </a:cubicBezTo>
                    <a:cubicBezTo>
                      <a:pt x="35" y="87"/>
                      <a:pt x="39" y="84"/>
                      <a:pt x="40" y="82"/>
                    </a:cubicBezTo>
                    <a:cubicBezTo>
                      <a:pt x="40" y="83"/>
                      <a:pt x="40" y="84"/>
                      <a:pt x="39" y="85"/>
                    </a:cubicBezTo>
                    <a:cubicBezTo>
                      <a:pt x="43" y="85"/>
                      <a:pt x="42" y="89"/>
                      <a:pt x="45" y="88"/>
                    </a:cubicBezTo>
                    <a:cubicBezTo>
                      <a:pt x="45" y="89"/>
                      <a:pt x="45" y="89"/>
                      <a:pt x="44" y="89"/>
                    </a:cubicBezTo>
                    <a:moveTo>
                      <a:pt x="46" y="101"/>
                    </a:moveTo>
                    <a:cubicBezTo>
                      <a:pt x="46" y="101"/>
                      <a:pt x="45" y="100"/>
                      <a:pt x="45" y="100"/>
                    </a:cubicBezTo>
                    <a:cubicBezTo>
                      <a:pt x="45" y="98"/>
                      <a:pt x="46" y="101"/>
                      <a:pt x="46" y="101"/>
                    </a:cubicBezTo>
                    <a:moveTo>
                      <a:pt x="45" y="86"/>
                    </a:moveTo>
                    <a:cubicBezTo>
                      <a:pt x="43" y="85"/>
                      <a:pt x="43" y="84"/>
                      <a:pt x="41" y="83"/>
                    </a:cubicBezTo>
                    <a:cubicBezTo>
                      <a:pt x="43" y="81"/>
                      <a:pt x="43" y="81"/>
                      <a:pt x="44" y="79"/>
                    </a:cubicBezTo>
                    <a:cubicBezTo>
                      <a:pt x="46" y="80"/>
                      <a:pt x="44" y="82"/>
                      <a:pt x="44" y="83"/>
                    </a:cubicBezTo>
                    <a:cubicBezTo>
                      <a:pt x="45" y="84"/>
                      <a:pt x="45" y="81"/>
                      <a:pt x="46" y="83"/>
                    </a:cubicBezTo>
                    <a:cubicBezTo>
                      <a:pt x="45" y="84"/>
                      <a:pt x="46" y="85"/>
                      <a:pt x="45" y="86"/>
                    </a:cubicBezTo>
                    <a:moveTo>
                      <a:pt x="46" y="82"/>
                    </a:moveTo>
                    <a:cubicBezTo>
                      <a:pt x="47" y="81"/>
                      <a:pt x="47" y="81"/>
                      <a:pt x="48" y="80"/>
                    </a:cubicBezTo>
                    <a:cubicBezTo>
                      <a:pt x="48" y="79"/>
                      <a:pt x="48" y="80"/>
                      <a:pt x="48" y="80"/>
                    </a:cubicBezTo>
                    <a:cubicBezTo>
                      <a:pt x="49" y="82"/>
                      <a:pt x="49" y="80"/>
                      <a:pt x="50" y="79"/>
                    </a:cubicBezTo>
                    <a:cubicBezTo>
                      <a:pt x="49" y="79"/>
                      <a:pt x="48" y="79"/>
                      <a:pt x="47" y="79"/>
                    </a:cubicBezTo>
                    <a:cubicBezTo>
                      <a:pt x="46" y="79"/>
                      <a:pt x="47" y="78"/>
                      <a:pt x="47" y="78"/>
                    </a:cubicBezTo>
                    <a:cubicBezTo>
                      <a:pt x="48" y="77"/>
                      <a:pt x="49" y="78"/>
                      <a:pt x="50" y="77"/>
                    </a:cubicBezTo>
                    <a:cubicBezTo>
                      <a:pt x="51" y="79"/>
                      <a:pt x="51" y="79"/>
                      <a:pt x="52" y="78"/>
                    </a:cubicBezTo>
                    <a:cubicBezTo>
                      <a:pt x="52" y="78"/>
                      <a:pt x="53" y="79"/>
                      <a:pt x="53" y="79"/>
                    </a:cubicBezTo>
                    <a:cubicBezTo>
                      <a:pt x="52" y="80"/>
                      <a:pt x="52" y="81"/>
                      <a:pt x="51" y="82"/>
                    </a:cubicBezTo>
                    <a:cubicBezTo>
                      <a:pt x="50" y="82"/>
                      <a:pt x="51" y="81"/>
                      <a:pt x="52" y="80"/>
                    </a:cubicBezTo>
                    <a:cubicBezTo>
                      <a:pt x="49" y="82"/>
                      <a:pt x="48" y="82"/>
                      <a:pt x="46" y="82"/>
                    </a:cubicBezTo>
                    <a:moveTo>
                      <a:pt x="46" y="84"/>
                    </a:moveTo>
                    <a:cubicBezTo>
                      <a:pt x="46" y="84"/>
                      <a:pt x="46" y="84"/>
                      <a:pt x="47" y="83"/>
                    </a:cubicBezTo>
                    <a:cubicBezTo>
                      <a:pt x="47" y="84"/>
                      <a:pt x="47" y="84"/>
                      <a:pt x="46" y="84"/>
                    </a:cubicBezTo>
                    <a:moveTo>
                      <a:pt x="48" y="86"/>
                    </a:moveTo>
                    <a:cubicBezTo>
                      <a:pt x="47" y="85"/>
                      <a:pt x="47" y="85"/>
                      <a:pt x="47" y="85"/>
                    </a:cubicBezTo>
                    <a:cubicBezTo>
                      <a:pt x="47" y="83"/>
                      <a:pt x="49" y="85"/>
                      <a:pt x="48" y="86"/>
                    </a:cubicBezTo>
                    <a:moveTo>
                      <a:pt x="48" y="95"/>
                    </a:moveTo>
                    <a:cubicBezTo>
                      <a:pt x="47" y="94"/>
                      <a:pt x="48" y="94"/>
                      <a:pt x="48" y="93"/>
                    </a:cubicBezTo>
                    <a:cubicBezTo>
                      <a:pt x="49" y="94"/>
                      <a:pt x="48" y="94"/>
                      <a:pt x="48" y="95"/>
                    </a:cubicBezTo>
                    <a:moveTo>
                      <a:pt x="47" y="92"/>
                    </a:moveTo>
                    <a:cubicBezTo>
                      <a:pt x="47" y="91"/>
                      <a:pt x="48" y="90"/>
                      <a:pt x="49" y="92"/>
                    </a:cubicBezTo>
                    <a:cubicBezTo>
                      <a:pt x="49" y="92"/>
                      <a:pt x="48" y="94"/>
                      <a:pt x="47" y="92"/>
                    </a:cubicBezTo>
                    <a:moveTo>
                      <a:pt x="50" y="84"/>
                    </a:moveTo>
                    <a:cubicBezTo>
                      <a:pt x="49" y="84"/>
                      <a:pt x="49" y="83"/>
                      <a:pt x="48" y="83"/>
                    </a:cubicBezTo>
                    <a:cubicBezTo>
                      <a:pt x="49" y="82"/>
                      <a:pt x="49" y="83"/>
                      <a:pt x="49" y="83"/>
                    </a:cubicBezTo>
                    <a:cubicBezTo>
                      <a:pt x="49" y="83"/>
                      <a:pt x="50" y="82"/>
                      <a:pt x="50" y="83"/>
                    </a:cubicBezTo>
                    <a:lnTo>
                      <a:pt x="50" y="84"/>
                    </a:lnTo>
                    <a:close/>
                    <a:moveTo>
                      <a:pt x="52" y="91"/>
                    </a:moveTo>
                    <a:cubicBezTo>
                      <a:pt x="51" y="92"/>
                      <a:pt x="53" y="92"/>
                      <a:pt x="52" y="93"/>
                    </a:cubicBezTo>
                    <a:cubicBezTo>
                      <a:pt x="50" y="92"/>
                      <a:pt x="52" y="91"/>
                      <a:pt x="51" y="90"/>
                    </a:cubicBezTo>
                    <a:cubicBezTo>
                      <a:pt x="52" y="89"/>
                      <a:pt x="53" y="90"/>
                      <a:pt x="53" y="87"/>
                    </a:cubicBezTo>
                    <a:cubicBezTo>
                      <a:pt x="55" y="88"/>
                      <a:pt x="53" y="91"/>
                      <a:pt x="52" y="91"/>
                    </a:cubicBezTo>
                    <a:moveTo>
                      <a:pt x="53" y="84"/>
                    </a:moveTo>
                    <a:cubicBezTo>
                      <a:pt x="53" y="80"/>
                      <a:pt x="56" y="79"/>
                      <a:pt x="58" y="74"/>
                    </a:cubicBezTo>
                    <a:cubicBezTo>
                      <a:pt x="60" y="77"/>
                      <a:pt x="61" y="76"/>
                      <a:pt x="62" y="79"/>
                    </a:cubicBezTo>
                    <a:cubicBezTo>
                      <a:pt x="63" y="80"/>
                      <a:pt x="63" y="78"/>
                      <a:pt x="63" y="77"/>
                    </a:cubicBezTo>
                    <a:cubicBezTo>
                      <a:pt x="64" y="76"/>
                      <a:pt x="65" y="78"/>
                      <a:pt x="65" y="76"/>
                    </a:cubicBezTo>
                    <a:cubicBezTo>
                      <a:pt x="66" y="78"/>
                      <a:pt x="66" y="79"/>
                      <a:pt x="66" y="80"/>
                    </a:cubicBezTo>
                    <a:cubicBezTo>
                      <a:pt x="65" y="81"/>
                      <a:pt x="65" y="81"/>
                      <a:pt x="65" y="80"/>
                    </a:cubicBezTo>
                    <a:cubicBezTo>
                      <a:pt x="63" y="81"/>
                      <a:pt x="61" y="82"/>
                      <a:pt x="63" y="84"/>
                    </a:cubicBezTo>
                    <a:cubicBezTo>
                      <a:pt x="61" y="86"/>
                      <a:pt x="61" y="86"/>
                      <a:pt x="61" y="86"/>
                    </a:cubicBezTo>
                    <a:cubicBezTo>
                      <a:pt x="61" y="85"/>
                      <a:pt x="61" y="84"/>
                      <a:pt x="61" y="83"/>
                    </a:cubicBezTo>
                    <a:cubicBezTo>
                      <a:pt x="60" y="82"/>
                      <a:pt x="60" y="83"/>
                      <a:pt x="60" y="84"/>
                    </a:cubicBezTo>
                    <a:cubicBezTo>
                      <a:pt x="60" y="84"/>
                      <a:pt x="59" y="84"/>
                      <a:pt x="59" y="84"/>
                    </a:cubicBezTo>
                    <a:cubicBezTo>
                      <a:pt x="58" y="83"/>
                      <a:pt x="58" y="83"/>
                      <a:pt x="58" y="83"/>
                    </a:cubicBezTo>
                    <a:cubicBezTo>
                      <a:pt x="59" y="82"/>
                      <a:pt x="59" y="82"/>
                      <a:pt x="61" y="81"/>
                    </a:cubicBezTo>
                    <a:cubicBezTo>
                      <a:pt x="59" y="79"/>
                      <a:pt x="58" y="81"/>
                      <a:pt x="56" y="80"/>
                    </a:cubicBezTo>
                    <a:cubicBezTo>
                      <a:pt x="56" y="82"/>
                      <a:pt x="55" y="83"/>
                      <a:pt x="53" y="84"/>
                    </a:cubicBezTo>
                    <a:moveTo>
                      <a:pt x="66" y="86"/>
                    </a:moveTo>
                    <a:cubicBezTo>
                      <a:pt x="65" y="86"/>
                      <a:pt x="65" y="86"/>
                      <a:pt x="65" y="86"/>
                    </a:cubicBezTo>
                    <a:cubicBezTo>
                      <a:pt x="64" y="86"/>
                      <a:pt x="64" y="86"/>
                      <a:pt x="64" y="86"/>
                    </a:cubicBezTo>
                    <a:cubicBezTo>
                      <a:pt x="65" y="85"/>
                      <a:pt x="65" y="85"/>
                      <a:pt x="65" y="85"/>
                    </a:cubicBezTo>
                    <a:lnTo>
                      <a:pt x="66" y="86"/>
                    </a:lnTo>
                    <a:close/>
                    <a:moveTo>
                      <a:pt x="64" y="87"/>
                    </a:moveTo>
                    <a:cubicBezTo>
                      <a:pt x="63" y="88"/>
                      <a:pt x="63" y="87"/>
                      <a:pt x="62" y="86"/>
                    </a:cubicBezTo>
                    <a:cubicBezTo>
                      <a:pt x="63" y="86"/>
                      <a:pt x="63" y="87"/>
                      <a:pt x="64" y="87"/>
                    </a:cubicBezTo>
                    <a:moveTo>
                      <a:pt x="61" y="92"/>
                    </a:moveTo>
                    <a:cubicBezTo>
                      <a:pt x="61" y="92"/>
                      <a:pt x="61" y="92"/>
                      <a:pt x="61" y="91"/>
                    </a:cubicBezTo>
                    <a:cubicBezTo>
                      <a:pt x="61" y="91"/>
                      <a:pt x="61" y="91"/>
                      <a:pt x="61" y="91"/>
                    </a:cubicBezTo>
                    <a:cubicBezTo>
                      <a:pt x="61" y="91"/>
                      <a:pt x="61" y="91"/>
                      <a:pt x="61" y="91"/>
                    </a:cubicBezTo>
                    <a:cubicBezTo>
                      <a:pt x="61" y="91"/>
                      <a:pt x="60" y="91"/>
                      <a:pt x="60" y="90"/>
                    </a:cubicBezTo>
                    <a:cubicBezTo>
                      <a:pt x="60" y="90"/>
                      <a:pt x="59" y="90"/>
                      <a:pt x="59" y="90"/>
                    </a:cubicBezTo>
                    <a:cubicBezTo>
                      <a:pt x="59" y="89"/>
                      <a:pt x="59" y="89"/>
                      <a:pt x="58" y="89"/>
                    </a:cubicBezTo>
                    <a:cubicBezTo>
                      <a:pt x="58" y="89"/>
                      <a:pt x="59" y="91"/>
                      <a:pt x="58" y="92"/>
                    </a:cubicBezTo>
                    <a:cubicBezTo>
                      <a:pt x="57" y="89"/>
                      <a:pt x="57" y="95"/>
                      <a:pt x="55" y="95"/>
                    </a:cubicBezTo>
                    <a:cubicBezTo>
                      <a:pt x="53" y="94"/>
                      <a:pt x="57" y="92"/>
                      <a:pt x="55" y="91"/>
                    </a:cubicBezTo>
                    <a:cubicBezTo>
                      <a:pt x="56" y="89"/>
                      <a:pt x="57" y="89"/>
                      <a:pt x="58" y="89"/>
                    </a:cubicBezTo>
                    <a:cubicBezTo>
                      <a:pt x="57" y="88"/>
                      <a:pt x="54" y="88"/>
                      <a:pt x="55" y="84"/>
                    </a:cubicBezTo>
                    <a:cubicBezTo>
                      <a:pt x="58" y="85"/>
                      <a:pt x="56" y="82"/>
                      <a:pt x="59" y="81"/>
                    </a:cubicBezTo>
                    <a:cubicBezTo>
                      <a:pt x="58" y="83"/>
                      <a:pt x="57" y="84"/>
                      <a:pt x="58" y="86"/>
                    </a:cubicBezTo>
                    <a:cubicBezTo>
                      <a:pt x="59" y="87"/>
                      <a:pt x="60" y="84"/>
                      <a:pt x="61" y="85"/>
                    </a:cubicBezTo>
                    <a:cubicBezTo>
                      <a:pt x="61" y="87"/>
                      <a:pt x="63" y="87"/>
                      <a:pt x="63" y="89"/>
                    </a:cubicBezTo>
                    <a:cubicBezTo>
                      <a:pt x="63" y="90"/>
                      <a:pt x="62" y="90"/>
                      <a:pt x="61" y="91"/>
                    </a:cubicBezTo>
                    <a:cubicBezTo>
                      <a:pt x="61" y="91"/>
                      <a:pt x="61" y="92"/>
                      <a:pt x="61" y="92"/>
                    </a:cubicBezTo>
                    <a:moveTo>
                      <a:pt x="66" y="93"/>
                    </a:moveTo>
                    <a:cubicBezTo>
                      <a:pt x="66" y="93"/>
                      <a:pt x="63" y="94"/>
                      <a:pt x="63" y="95"/>
                    </a:cubicBezTo>
                    <a:cubicBezTo>
                      <a:pt x="61" y="94"/>
                      <a:pt x="65" y="90"/>
                      <a:pt x="65" y="88"/>
                    </a:cubicBezTo>
                    <a:cubicBezTo>
                      <a:pt x="68" y="89"/>
                      <a:pt x="65" y="93"/>
                      <a:pt x="66" y="93"/>
                    </a:cubicBezTo>
                    <a:moveTo>
                      <a:pt x="70" y="84"/>
                    </a:moveTo>
                    <a:cubicBezTo>
                      <a:pt x="69" y="83"/>
                      <a:pt x="70" y="84"/>
                      <a:pt x="70" y="84"/>
                    </a:cubicBezTo>
                    <a:cubicBezTo>
                      <a:pt x="70" y="85"/>
                      <a:pt x="70" y="85"/>
                      <a:pt x="70" y="84"/>
                    </a:cubicBezTo>
                    <a:moveTo>
                      <a:pt x="91" y="94"/>
                    </a:moveTo>
                    <a:cubicBezTo>
                      <a:pt x="91" y="94"/>
                      <a:pt x="91" y="94"/>
                      <a:pt x="91" y="93"/>
                    </a:cubicBezTo>
                    <a:cubicBezTo>
                      <a:pt x="91" y="93"/>
                      <a:pt x="92" y="95"/>
                      <a:pt x="91" y="94"/>
                    </a:cubicBezTo>
                    <a:moveTo>
                      <a:pt x="91" y="82"/>
                    </a:moveTo>
                    <a:cubicBezTo>
                      <a:pt x="91" y="81"/>
                      <a:pt x="91" y="81"/>
                      <a:pt x="91" y="80"/>
                    </a:cubicBezTo>
                    <a:cubicBezTo>
                      <a:pt x="92" y="80"/>
                      <a:pt x="92" y="81"/>
                      <a:pt x="91" y="82"/>
                    </a:cubicBezTo>
                    <a:moveTo>
                      <a:pt x="92" y="86"/>
                    </a:moveTo>
                    <a:cubicBezTo>
                      <a:pt x="92" y="85"/>
                      <a:pt x="92" y="85"/>
                      <a:pt x="93" y="85"/>
                    </a:cubicBezTo>
                    <a:cubicBezTo>
                      <a:pt x="93" y="85"/>
                      <a:pt x="93" y="86"/>
                      <a:pt x="92" y="86"/>
                    </a:cubicBezTo>
                    <a:moveTo>
                      <a:pt x="94" y="89"/>
                    </a:moveTo>
                    <a:cubicBezTo>
                      <a:pt x="93" y="88"/>
                      <a:pt x="94" y="88"/>
                      <a:pt x="94" y="88"/>
                    </a:cubicBezTo>
                    <a:cubicBezTo>
                      <a:pt x="94" y="88"/>
                      <a:pt x="94" y="88"/>
                      <a:pt x="94" y="89"/>
                    </a:cubicBezTo>
                    <a:moveTo>
                      <a:pt x="99" y="83"/>
                    </a:moveTo>
                    <a:cubicBezTo>
                      <a:pt x="100" y="84"/>
                      <a:pt x="100" y="85"/>
                      <a:pt x="99" y="86"/>
                    </a:cubicBezTo>
                    <a:cubicBezTo>
                      <a:pt x="99" y="86"/>
                      <a:pt x="99" y="87"/>
                      <a:pt x="98" y="87"/>
                    </a:cubicBezTo>
                    <a:cubicBezTo>
                      <a:pt x="96" y="86"/>
                      <a:pt x="98" y="84"/>
                      <a:pt x="99" y="83"/>
                    </a:cubicBezTo>
                    <a:moveTo>
                      <a:pt x="99" y="72"/>
                    </a:moveTo>
                    <a:cubicBezTo>
                      <a:pt x="99" y="71"/>
                      <a:pt x="99" y="73"/>
                      <a:pt x="99" y="73"/>
                    </a:cubicBezTo>
                    <a:cubicBezTo>
                      <a:pt x="99" y="73"/>
                      <a:pt x="99" y="73"/>
                      <a:pt x="99" y="72"/>
                    </a:cubicBezTo>
                    <a:moveTo>
                      <a:pt x="100" y="90"/>
                    </a:moveTo>
                    <a:cubicBezTo>
                      <a:pt x="100" y="91"/>
                      <a:pt x="99" y="89"/>
                      <a:pt x="98" y="90"/>
                    </a:cubicBezTo>
                    <a:cubicBezTo>
                      <a:pt x="98" y="89"/>
                      <a:pt x="100" y="87"/>
                      <a:pt x="101" y="88"/>
                    </a:cubicBezTo>
                    <a:cubicBezTo>
                      <a:pt x="101" y="89"/>
                      <a:pt x="99" y="89"/>
                      <a:pt x="100" y="90"/>
                    </a:cubicBezTo>
                    <a:moveTo>
                      <a:pt x="103" y="86"/>
                    </a:moveTo>
                    <a:cubicBezTo>
                      <a:pt x="103" y="85"/>
                      <a:pt x="103" y="85"/>
                      <a:pt x="104" y="85"/>
                    </a:cubicBezTo>
                    <a:cubicBezTo>
                      <a:pt x="104" y="86"/>
                      <a:pt x="104" y="86"/>
                      <a:pt x="103" y="86"/>
                    </a:cubicBezTo>
                    <a:moveTo>
                      <a:pt x="113" y="88"/>
                    </a:moveTo>
                    <a:cubicBezTo>
                      <a:pt x="111" y="91"/>
                      <a:pt x="111" y="91"/>
                      <a:pt x="111" y="91"/>
                    </a:cubicBezTo>
                    <a:cubicBezTo>
                      <a:pt x="111" y="90"/>
                      <a:pt x="111" y="89"/>
                      <a:pt x="110" y="89"/>
                    </a:cubicBezTo>
                    <a:cubicBezTo>
                      <a:pt x="109" y="89"/>
                      <a:pt x="108" y="89"/>
                      <a:pt x="107" y="89"/>
                    </a:cubicBezTo>
                    <a:cubicBezTo>
                      <a:pt x="110" y="88"/>
                      <a:pt x="111" y="88"/>
                      <a:pt x="113" y="88"/>
                    </a:cubicBezTo>
                    <a:moveTo>
                      <a:pt x="105" y="68"/>
                    </a:moveTo>
                    <a:cubicBezTo>
                      <a:pt x="107" y="69"/>
                      <a:pt x="108" y="70"/>
                      <a:pt x="110" y="71"/>
                    </a:cubicBezTo>
                    <a:cubicBezTo>
                      <a:pt x="109" y="71"/>
                      <a:pt x="108" y="71"/>
                      <a:pt x="107" y="71"/>
                    </a:cubicBezTo>
                    <a:cubicBezTo>
                      <a:pt x="106" y="71"/>
                      <a:pt x="105" y="71"/>
                      <a:pt x="105" y="70"/>
                    </a:cubicBezTo>
                    <a:cubicBezTo>
                      <a:pt x="105" y="70"/>
                      <a:pt x="105" y="69"/>
                      <a:pt x="105" y="68"/>
                    </a:cubicBezTo>
                    <a:moveTo>
                      <a:pt x="104" y="72"/>
                    </a:moveTo>
                    <a:cubicBezTo>
                      <a:pt x="105" y="72"/>
                      <a:pt x="104" y="72"/>
                      <a:pt x="104" y="73"/>
                    </a:cubicBezTo>
                    <a:cubicBezTo>
                      <a:pt x="104" y="72"/>
                      <a:pt x="104" y="72"/>
                      <a:pt x="104" y="72"/>
                    </a:cubicBezTo>
                    <a:moveTo>
                      <a:pt x="103" y="75"/>
                    </a:moveTo>
                    <a:cubicBezTo>
                      <a:pt x="105" y="75"/>
                      <a:pt x="105" y="77"/>
                      <a:pt x="107" y="78"/>
                    </a:cubicBezTo>
                    <a:cubicBezTo>
                      <a:pt x="106" y="77"/>
                      <a:pt x="106" y="77"/>
                      <a:pt x="106" y="77"/>
                    </a:cubicBezTo>
                    <a:cubicBezTo>
                      <a:pt x="107" y="77"/>
                      <a:pt x="107" y="77"/>
                      <a:pt x="107" y="77"/>
                    </a:cubicBezTo>
                    <a:cubicBezTo>
                      <a:pt x="106" y="77"/>
                      <a:pt x="106" y="77"/>
                      <a:pt x="106" y="77"/>
                    </a:cubicBezTo>
                    <a:cubicBezTo>
                      <a:pt x="108" y="75"/>
                      <a:pt x="108" y="76"/>
                      <a:pt x="110" y="75"/>
                    </a:cubicBezTo>
                    <a:cubicBezTo>
                      <a:pt x="111" y="76"/>
                      <a:pt x="109" y="78"/>
                      <a:pt x="108" y="78"/>
                    </a:cubicBezTo>
                    <a:cubicBezTo>
                      <a:pt x="108" y="78"/>
                      <a:pt x="108" y="78"/>
                      <a:pt x="108" y="78"/>
                    </a:cubicBezTo>
                    <a:cubicBezTo>
                      <a:pt x="107" y="78"/>
                      <a:pt x="107" y="78"/>
                      <a:pt x="107" y="78"/>
                    </a:cubicBezTo>
                    <a:cubicBezTo>
                      <a:pt x="107" y="78"/>
                      <a:pt x="108" y="78"/>
                      <a:pt x="108" y="78"/>
                    </a:cubicBezTo>
                    <a:cubicBezTo>
                      <a:pt x="106" y="78"/>
                      <a:pt x="107" y="80"/>
                      <a:pt x="105" y="80"/>
                    </a:cubicBezTo>
                    <a:cubicBezTo>
                      <a:pt x="106" y="80"/>
                      <a:pt x="104" y="76"/>
                      <a:pt x="104" y="79"/>
                    </a:cubicBezTo>
                    <a:cubicBezTo>
                      <a:pt x="103" y="79"/>
                      <a:pt x="103" y="77"/>
                      <a:pt x="102" y="78"/>
                    </a:cubicBezTo>
                    <a:cubicBezTo>
                      <a:pt x="102" y="77"/>
                      <a:pt x="102" y="76"/>
                      <a:pt x="103" y="75"/>
                    </a:cubicBezTo>
                    <a:moveTo>
                      <a:pt x="101" y="51"/>
                    </a:moveTo>
                    <a:cubicBezTo>
                      <a:pt x="101" y="51"/>
                      <a:pt x="101" y="51"/>
                      <a:pt x="100" y="51"/>
                    </a:cubicBezTo>
                    <a:cubicBezTo>
                      <a:pt x="99" y="50"/>
                      <a:pt x="101" y="51"/>
                      <a:pt x="101" y="51"/>
                    </a:cubicBezTo>
                    <a:moveTo>
                      <a:pt x="101" y="53"/>
                    </a:moveTo>
                    <a:cubicBezTo>
                      <a:pt x="102" y="53"/>
                      <a:pt x="102" y="53"/>
                      <a:pt x="102" y="53"/>
                    </a:cubicBezTo>
                    <a:cubicBezTo>
                      <a:pt x="101" y="55"/>
                      <a:pt x="101" y="55"/>
                      <a:pt x="101" y="55"/>
                    </a:cubicBezTo>
                    <a:cubicBezTo>
                      <a:pt x="100" y="55"/>
                      <a:pt x="100" y="55"/>
                      <a:pt x="100" y="55"/>
                    </a:cubicBezTo>
                    <a:lnTo>
                      <a:pt x="101" y="53"/>
                    </a:lnTo>
                    <a:close/>
                    <a:moveTo>
                      <a:pt x="102" y="67"/>
                    </a:moveTo>
                    <a:cubicBezTo>
                      <a:pt x="101" y="67"/>
                      <a:pt x="101" y="66"/>
                      <a:pt x="101" y="66"/>
                    </a:cubicBezTo>
                    <a:cubicBezTo>
                      <a:pt x="101" y="65"/>
                      <a:pt x="101" y="66"/>
                      <a:pt x="102" y="67"/>
                    </a:cubicBezTo>
                    <a:moveTo>
                      <a:pt x="97" y="59"/>
                    </a:moveTo>
                    <a:cubicBezTo>
                      <a:pt x="97" y="58"/>
                      <a:pt x="98" y="59"/>
                      <a:pt x="98" y="59"/>
                    </a:cubicBezTo>
                    <a:cubicBezTo>
                      <a:pt x="96" y="62"/>
                      <a:pt x="96" y="62"/>
                      <a:pt x="96" y="62"/>
                    </a:cubicBezTo>
                    <a:cubicBezTo>
                      <a:pt x="95" y="61"/>
                      <a:pt x="97" y="60"/>
                      <a:pt x="97" y="59"/>
                    </a:cubicBezTo>
                    <a:moveTo>
                      <a:pt x="96" y="68"/>
                    </a:moveTo>
                    <a:cubicBezTo>
                      <a:pt x="96" y="66"/>
                      <a:pt x="97" y="66"/>
                      <a:pt x="97" y="63"/>
                    </a:cubicBezTo>
                    <a:cubicBezTo>
                      <a:pt x="100" y="62"/>
                      <a:pt x="99" y="59"/>
                      <a:pt x="101" y="60"/>
                    </a:cubicBezTo>
                    <a:cubicBezTo>
                      <a:pt x="99" y="62"/>
                      <a:pt x="100" y="64"/>
                      <a:pt x="99" y="66"/>
                    </a:cubicBezTo>
                    <a:cubicBezTo>
                      <a:pt x="98" y="65"/>
                      <a:pt x="98" y="65"/>
                      <a:pt x="98" y="65"/>
                    </a:cubicBezTo>
                    <a:cubicBezTo>
                      <a:pt x="98" y="66"/>
                      <a:pt x="98" y="67"/>
                      <a:pt x="97" y="68"/>
                    </a:cubicBezTo>
                    <a:cubicBezTo>
                      <a:pt x="99" y="69"/>
                      <a:pt x="99" y="65"/>
                      <a:pt x="101" y="68"/>
                    </a:cubicBezTo>
                    <a:cubicBezTo>
                      <a:pt x="98" y="70"/>
                      <a:pt x="101" y="70"/>
                      <a:pt x="102" y="71"/>
                    </a:cubicBezTo>
                    <a:cubicBezTo>
                      <a:pt x="101" y="72"/>
                      <a:pt x="101" y="72"/>
                      <a:pt x="101" y="72"/>
                    </a:cubicBezTo>
                    <a:cubicBezTo>
                      <a:pt x="100" y="72"/>
                      <a:pt x="98" y="70"/>
                      <a:pt x="96" y="73"/>
                    </a:cubicBezTo>
                    <a:cubicBezTo>
                      <a:pt x="95" y="71"/>
                      <a:pt x="96" y="72"/>
                      <a:pt x="94" y="71"/>
                    </a:cubicBezTo>
                    <a:cubicBezTo>
                      <a:pt x="93" y="72"/>
                      <a:pt x="92" y="74"/>
                      <a:pt x="91" y="73"/>
                    </a:cubicBezTo>
                    <a:cubicBezTo>
                      <a:pt x="91" y="72"/>
                      <a:pt x="91" y="72"/>
                      <a:pt x="92" y="72"/>
                    </a:cubicBezTo>
                    <a:cubicBezTo>
                      <a:pt x="94" y="71"/>
                      <a:pt x="95" y="69"/>
                      <a:pt x="96" y="68"/>
                    </a:cubicBezTo>
                    <a:moveTo>
                      <a:pt x="89" y="70"/>
                    </a:moveTo>
                    <a:cubicBezTo>
                      <a:pt x="89" y="68"/>
                      <a:pt x="90" y="69"/>
                      <a:pt x="90" y="67"/>
                    </a:cubicBezTo>
                    <a:cubicBezTo>
                      <a:pt x="92" y="69"/>
                      <a:pt x="92" y="66"/>
                      <a:pt x="94" y="66"/>
                    </a:cubicBezTo>
                    <a:cubicBezTo>
                      <a:pt x="94" y="66"/>
                      <a:pt x="93" y="67"/>
                      <a:pt x="94" y="68"/>
                    </a:cubicBezTo>
                    <a:cubicBezTo>
                      <a:pt x="92" y="69"/>
                      <a:pt x="91" y="70"/>
                      <a:pt x="89" y="70"/>
                    </a:cubicBezTo>
                    <a:moveTo>
                      <a:pt x="90" y="77"/>
                    </a:moveTo>
                    <a:cubicBezTo>
                      <a:pt x="90" y="77"/>
                      <a:pt x="90" y="76"/>
                      <a:pt x="90" y="76"/>
                    </a:cubicBezTo>
                    <a:cubicBezTo>
                      <a:pt x="91" y="76"/>
                      <a:pt x="90" y="77"/>
                      <a:pt x="90" y="77"/>
                    </a:cubicBezTo>
                    <a:moveTo>
                      <a:pt x="89" y="65"/>
                    </a:moveTo>
                    <a:cubicBezTo>
                      <a:pt x="90" y="64"/>
                      <a:pt x="90" y="64"/>
                      <a:pt x="90" y="64"/>
                    </a:cubicBezTo>
                    <a:cubicBezTo>
                      <a:pt x="91" y="65"/>
                      <a:pt x="91" y="65"/>
                      <a:pt x="91" y="65"/>
                    </a:cubicBezTo>
                    <a:cubicBezTo>
                      <a:pt x="90" y="66"/>
                      <a:pt x="90" y="66"/>
                      <a:pt x="90" y="66"/>
                    </a:cubicBezTo>
                    <a:cubicBezTo>
                      <a:pt x="89" y="66"/>
                      <a:pt x="90" y="65"/>
                      <a:pt x="89" y="65"/>
                    </a:cubicBezTo>
                    <a:moveTo>
                      <a:pt x="93" y="49"/>
                    </a:moveTo>
                    <a:cubicBezTo>
                      <a:pt x="94" y="48"/>
                      <a:pt x="97" y="49"/>
                      <a:pt x="95" y="50"/>
                    </a:cubicBezTo>
                    <a:cubicBezTo>
                      <a:pt x="95" y="50"/>
                      <a:pt x="94" y="50"/>
                      <a:pt x="95" y="50"/>
                    </a:cubicBezTo>
                    <a:cubicBezTo>
                      <a:pt x="94" y="49"/>
                      <a:pt x="94" y="51"/>
                      <a:pt x="93" y="51"/>
                    </a:cubicBezTo>
                    <a:cubicBezTo>
                      <a:pt x="91" y="51"/>
                      <a:pt x="95" y="49"/>
                      <a:pt x="93" y="49"/>
                    </a:cubicBezTo>
                    <a:moveTo>
                      <a:pt x="94" y="55"/>
                    </a:moveTo>
                    <a:cubicBezTo>
                      <a:pt x="94" y="56"/>
                      <a:pt x="94" y="56"/>
                      <a:pt x="94" y="56"/>
                    </a:cubicBezTo>
                    <a:cubicBezTo>
                      <a:pt x="94" y="56"/>
                      <a:pt x="94" y="55"/>
                      <a:pt x="96" y="56"/>
                    </a:cubicBezTo>
                    <a:cubicBezTo>
                      <a:pt x="94" y="57"/>
                      <a:pt x="94" y="56"/>
                      <a:pt x="94" y="56"/>
                    </a:cubicBezTo>
                    <a:cubicBezTo>
                      <a:pt x="93" y="57"/>
                      <a:pt x="93" y="57"/>
                      <a:pt x="93" y="57"/>
                    </a:cubicBezTo>
                    <a:cubicBezTo>
                      <a:pt x="92" y="56"/>
                      <a:pt x="92" y="56"/>
                      <a:pt x="92" y="56"/>
                    </a:cubicBezTo>
                    <a:cubicBezTo>
                      <a:pt x="92" y="54"/>
                      <a:pt x="92" y="54"/>
                      <a:pt x="92" y="54"/>
                    </a:cubicBezTo>
                    <a:lnTo>
                      <a:pt x="94" y="55"/>
                    </a:lnTo>
                    <a:close/>
                    <a:moveTo>
                      <a:pt x="92" y="51"/>
                    </a:moveTo>
                    <a:cubicBezTo>
                      <a:pt x="91" y="53"/>
                      <a:pt x="91" y="54"/>
                      <a:pt x="92" y="54"/>
                    </a:cubicBezTo>
                    <a:cubicBezTo>
                      <a:pt x="91" y="54"/>
                      <a:pt x="90" y="53"/>
                      <a:pt x="89" y="51"/>
                    </a:cubicBezTo>
                    <a:cubicBezTo>
                      <a:pt x="89" y="50"/>
                      <a:pt x="91" y="51"/>
                      <a:pt x="92" y="51"/>
                    </a:cubicBezTo>
                    <a:moveTo>
                      <a:pt x="90" y="61"/>
                    </a:moveTo>
                    <a:cubicBezTo>
                      <a:pt x="90" y="61"/>
                      <a:pt x="90" y="60"/>
                      <a:pt x="91" y="59"/>
                    </a:cubicBezTo>
                    <a:cubicBezTo>
                      <a:pt x="90" y="58"/>
                      <a:pt x="90" y="59"/>
                      <a:pt x="89" y="60"/>
                    </a:cubicBezTo>
                    <a:cubicBezTo>
                      <a:pt x="89" y="59"/>
                      <a:pt x="89" y="59"/>
                      <a:pt x="90" y="58"/>
                    </a:cubicBezTo>
                    <a:cubicBezTo>
                      <a:pt x="92" y="59"/>
                      <a:pt x="92" y="59"/>
                      <a:pt x="92" y="59"/>
                    </a:cubicBezTo>
                    <a:cubicBezTo>
                      <a:pt x="91" y="60"/>
                      <a:pt x="91" y="61"/>
                      <a:pt x="90" y="62"/>
                    </a:cubicBezTo>
                    <a:cubicBezTo>
                      <a:pt x="89" y="61"/>
                      <a:pt x="88" y="63"/>
                      <a:pt x="87" y="61"/>
                    </a:cubicBezTo>
                    <a:cubicBezTo>
                      <a:pt x="88" y="60"/>
                      <a:pt x="89" y="62"/>
                      <a:pt x="90" y="61"/>
                    </a:cubicBezTo>
                    <a:moveTo>
                      <a:pt x="87" y="62"/>
                    </a:moveTo>
                    <a:cubicBezTo>
                      <a:pt x="88" y="63"/>
                      <a:pt x="86" y="65"/>
                      <a:pt x="85" y="65"/>
                    </a:cubicBezTo>
                    <a:cubicBezTo>
                      <a:pt x="84" y="64"/>
                      <a:pt x="87" y="62"/>
                      <a:pt x="87" y="62"/>
                    </a:cubicBezTo>
                    <a:moveTo>
                      <a:pt x="87" y="67"/>
                    </a:moveTo>
                    <a:cubicBezTo>
                      <a:pt x="86" y="68"/>
                      <a:pt x="86" y="67"/>
                      <a:pt x="86" y="66"/>
                    </a:cubicBezTo>
                    <a:cubicBezTo>
                      <a:pt x="87" y="66"/>
                      <a:pt x="87" y="67"/>
                      <a:pt x="87" y="67"/>
                    </a:cubicBezTo>
                    <a:moveTo>
                      <a:pt x="85" y="60"/>
                    </a:moveTo>
                    <a:cubicBezTo>
                      <a:pt x="83" y="59"/>
                      <a:pt x="83" y="59"/>
                      <a:pt x="83" y="59"/>
                    </a:cubicBezTo>
                    <a:cubicBezTo>
                      <a:pt x="85" y="57"/>
                      <a:pt x="85" y="57"/>
                      <a:pt x="85" y="57"/>
                    </a:cubicBezTo>
                    <a:cubicBezTo>
                      <a:pt x="85" y="58"/>
                      <a:pt x="86" y="59"/>
                      <a:pt x="85" y="60"/>
                    </a:cubicBezTo>
                    <a:moveTo>
                      <a:pt x="83" y="48"/>
                    </a:moveTo>
                    <a:cubicBezTo>
                      <a:pt x="83" y="50"/>
                      <a:pt x="82" y="48"/>
                      <a:pt x="81" y="49"/>
                    </a:cubicBezTo>
                    <a:cubicBezTo>
                      <a:pt x="80" y="48"/>
                      <a:pt x="82" y="46"/>
                      <a:pt x="83" y="48"/>
                    </a:cubicBezTo>
                    <a:moveTo>
                      <a:pt x="83" y="50"/>
                    </a:moveTo>
                    <a:cubicBezTo>
                      <a:pt x="82" y="53"/>
                      <a:pt x="80" y="53"/>
                      <a:pt x="79" y="54"/>
                    </a:cubicBezTo>
                    <a:cubicBezTo>
                      <a:pt x="79" y="53"/>
                      <a:pt x="81" y="48"/>
                      <a:pt x="83" y="50"/>
                    </a:cubicBezTo>
                    <a:moveTo>
                      <a:pt x="83" y="72"/>
                    </a:moveTo>
                    <a:cubicBezTo>
                      <a:pt x="82" y="71"/>
                      <a:pt x="81" y="70"/>
                      <a:pt x="82" y="69"/>
                    </a:cubicBezTo>
                    <a:cubicBezTo>
                      <a:pt x="83" y="70"/>
                      <a:pt x="84" y="71"/>
                      <a:pt x="83" y="72"/>
                    </a:cubicBezTo>
                    <a:moveTo>
                      <a:pt x="79" y="60"/>
                    </a:moveTo>
                    <a:cubicBezTo>
                      <a:pt x="78" y="59"/>
                      <a:pt x="77" y="60"/>
                      <a:pt x="76" y="60"/>
                    </a:cubicBezTo>
                    <a:cubicBezTo>
                      <a:pt x="74" y="59"/>
                      <a:pt x="76" y="57"/>
                      <a:pt x="77" y="55"/>
                    </a:cubicBezTo>
                    <a:cubicBezTo>
                      <a:pt x="79" y="56"/>
                      <a:pt x="78" y="57"/>
                      <a:pt x="80" y="57"/>
                    </a:cubicBezTo>
                    <a:cubicBezTo>
                      <a:pt x="80" y="58"/>
                      <a:pt x="79" y="58"/>
                      <a:pt x="79" y="60"/>
                    </a:cubicBezTo>
                    <a:moveTo>
                      <a:pt x="80" y="63"/>
                    </a:moveTo>
                    <a:cubicBezTo>
                      <a:pt x="79" y="62"/>
                      <a:pt x="80" y="62"/>
                      <a:pt x="80" y="62"/>
                    </a:cubicBezTo>
                    <a:cubicBezTo>
                      <a:pt x="80" y="62"/>
                      <a:pt x="80" y="62"/>
                      <a:pt x="80" y="63"/>
                    </a:cubicBezTo>
                    <a:moveTo>
                      <a:pt x="78" y="79"/>
                    </a:moveTo>
                    <a:cubicBezTo>
                      <a:pt x="76" y="76"/>
                      <a:pt x="80" y="75"/>
                      <a:pt x="80" y="72"/>
                    </a:cubicBezTo>
                    <a:cubicBezTo>
                      <a:pt x="82" y="72"/>
                      <a:pt x="84" y="74"/>
                      <a:pt x="85" y="70"/>
                    </a:cubicBezTo>
                    <a:cubicBezTo>
                      <a:pt x="86" y="72"/>
                      <a:pt x="86" y="73"/>
                      <a:pt x="86" y="74"/>
                    </a:cubicBezTo>
                    <a:cubicBezTo>
                      <a:pt x="84" y="73"/>
                      <a:pt x="85" y="76"/>
                      <a:pt x="84" y="77"/>
                    </a:cubicBezTo>
                    <a:cubicBezTo>
                      <a:pt x="83" y="77"/>
                      <a:pt x="83" y="76"/>
                      <a:pt x="82" y="75"/>
                    </a:cubicBezTo>
                    <a:cubicBezTo>
                      <a:pt x="79" y="74"/>
                      <a:pt x="81" y="79"/>
                      <a:pt x="79" y="79"/>
                    </a:cubicBezTo>
                    <a:cubicBezTo>
                      <a:pt x="78" y="80"/>
                      <a:pt x="81" y="81"/>
                      <a:pt x="79" y="82"/>
                    </a:cubicBezTo>
                    <a:cubicBezTo>
                      <a:pt x="79" y="81"/>
                      <a:pt x="78" y="80"/>
                      <a:pt x="77" y="81"/>
                    </a:cubicBezTo>
                    <a:cubicBezTo>
                      <a:pt x="76" y="82"/>
                      <a:pt x="76" y="84"/>
                      <a:pt x="75" y="85"/>
                    </a:cubicBezTo>
                    <a:cubicBezTo>
                      <a:pt x="73" y="82"/>
                      <a:pt x="75" y="79"/>
                      <a:pt x="78" y="79"/>
                    </a:cubicBezTo>
                    <a:moveTo>
                      <a:pt x="76" y="100"/>
                    </a:moveTo>
                    <a:cubicBezTo>
                      <a:pt x="76" y="100"/>
                      <a:pt x="77" y="100"/>
                      <a:pt x="77" y="100"/>
                    </a:cubicBezTo>
                    <a:cubicBezTo>
                      <a:pt x="78" y="100"/>
                      <a:pt x="78" y="100"/>
                      <a:pt x="78" y="100"/>
                    </a:cubicBezTo>
                    <a:cubicBezTo>
                      <a:pt x="78" y="100"/>
                      <a:pt x="78" y="100"/>
                      <a:pt x="78" y="100"/>
                    </a:cubicBezTo>
                    <a:cubicBezTo>
                      <a:pt x="78" y="100"/>
                      <a:pt x="78" y="100"/>
                      <a:pt x="78" y="100"/>
                    </a:cubicBezTo>
                    <a:cubicBezTo>
                      <a:pt x="79" y="100"/>
                      <a:pt x="80" y="100"/>
                      <a:pt x="81" y="100"/>
                    </a:cubicBezTo>
                    <a:cubicBezTo>
                      <a:pt x="80" y="100"/>
                      <a:pt x="79" y="101"/>
                      <a:pt x="78" y="102"/>
                    </a:cubicBezTo>
                    <a:cubicBezTo>
                      <a:pt x="77" y="101"/>
                      <a:pt x="77" y="101"/>
                      <a:pt x="77" y="101"/>
                    </a:cubicBezTo>
                    <a:cubicBezTo>
                      <a:pt x="77" y="101"/>
                      <a:pt x="77" y="101"/>
                      <a:pt x="77" y="101"/>
                    </a:cubicBezTo>
                    <a:cubicBezTo>
                      <a:pt x="76" y="101"/>
                      <a:pt x="76" y="101"/>
                      <a:pt x="76" y="101"/>
                    </a:cubicBezTo>
                    <a:cubicBezTo>
                      <a:pt x="75" y="100"/>
                      <a:pt x="75" y="100"/>
                      <a:pt x="75" y="100"/>
                    </a:cubicBezTo>
                    <a:cubicBezTo>
                      <a:pt x="75" y="100"/>
                      <a:pt x="76" y="100"/>
                      <a:pt x="76" y="100"/>
                    </a:cubicBezTo>
                    <a:cubicBezTo>
                      <a:pt x="76" y="100"/>
                      <a:pt x="76" y="100"/>
                      <a:pt x="76" y="100"/>
                    </a:cubicBezTo>
                    <a:moveTo>
                      <a:pt x="80" y="95"/>
                    </a:moveTo>
                    <a:cubicBezTo>
                      <a:pt x="79" y="93"/>
                      <a:pt x="78" y="92"/>
                      <a:pt x="78" y="91"/>
                    </a:cubicBezTo>
                    <a:cubicBezTo>
                      <a:pt x="77" y="91"/>
                      <a:pt x="76" y="91"/>
                      <a:pt x="76" y="90"/>
                    </a:cubicBezTo>
                    <a:cubicBezTo>
                      <a:pt x="77" y="89"/>
                      <a:pt x="75" y="89"/>
                      <a:pt x="76" y="88"/>
                    </a:cubicBezTo>
                    <a:cubicBezTo>
                      <a:pt x="78" y="89"/>
                      <a:pt x="77" y="90"/>
                      <a:pt x="78" y="91"/>
                    </a:cubicBezTo>
                    <a:cubicBezTo>
                      <a:pt x="80" y="90"/>
                      <a:pt x="80" y="90"/>
                      <a:pt x="80" y="90"/>
                    </a:cubicBezTo>
                    <a:cubicBezTo>
                      <a:pt x="81" y="91"/>
                      <a:pt x="81" y="93"/>
                      <a:pt x="80" y="95"/>
                    </a:cubicBezTo>
                    <a:moveTo>
                      <a:pt x="73" y="101"/>
                    </a:moveTo>
                    <a:cubicBezTo>
                      <a:pt x="76" y="103"/>
                      <a:pt x="76" y="103"/>
                      <a:pt x="76" y="103"/>
                    </a:cubicBezTo>
                    <a:cubicBezTo>
                      <a:pt x="76" y="104"/>
                      <a:pt x="76" y="104"/>
                      <a:pt x="76" y="104"/>
                    </a:cubicBezTo>
                    <a:cubicBezTo>
                      <a:pt x="72" y="102"/>
                      <a:pt x="72" y="102"/>
                      <a:pt x="72" y="102"/>
                    </a:cubicBezTo>
                    <a:lnTo>
                      <a:pt x="73" y="101"/>
                    </a:lnTo>
                    <a:close/>
                    <a:moveTo>
                      <a:pt x="71" y="98"/>
                    </a:moveTo>
                    <a:cubicBezTo>
                      <a:pt x="71" y="99"/>
                      <a:pt x="71" y="98"/>
                      <a:pt x="71" y="98"/>
                    </a:cubicBezTo>
                    <a:cubicBezTo>
                      <a:pt x="68" y="99"/>
                      <a:pt x="70" y="98"/>
                      <a:pt x="71" y="98"/>
                    </a:cubicBezTo>
                    <a:moveTo>
                      <a:pt x="71" y="111"/>
                    </a:moveTo>
                    <a:cubicBezTo>
                      <a:pt x="69" y="109"/>
                      <a:pt x="72" y="105"/>
                      <a:pt x="74" y="104"/>
                    </a:cubicBezTo>
                    <a:cubicBezTo>
                      <a:pt x="75" y="105"/>
                      <a:pt x="71" y="105"/>
                      <a:pt x="74" y="106"/>
                    </a:cubicBezTo>
                    <a:cubicBezTo>
                      <a:pt x="72" y="107"/>
                      <a:pt x="72" y="109"/>
                      <a:pt x="71" y="111"/>
                    </a:cubicBezTo>
                    <a:moveTo>
                      <a:pt x="79" y="113"/>
                    </a:moveTo>
                    <a:cubicBezTo>
                      <a:pt x="78" y="112"/>
                      <a:pt x="78" y="111"/>
                      <a:pt x="77" y="111"/>
                    </a:cubicBezTo>
                    <a:cubicBezTo>
                      <a:pt x="75" y="110"/>
                      <a:pt x="74" y="112"/>
                      <a:pt x="73" y="113"/>
                    </a:cubicBezTo>
                    <a:cubicBezTo>
                      <a:pt x="72" y="112"/>
                      <a:pt x="74" y="110"/>
                      <a:pt x="73" y="109"/>
                    </a:cubicBezTo>
                    <a:cubicBezTo>
                      <a:pt x="75" y="109"/>
                      <a:pt x="75" y="107"/>
                      <a:pt x="78" y="105"/>
                    </a:cubicBezTo>
                    <a:cubicBezTo>
                      <a:pt x="79" y="106"/>
                      <a:pt x="79" y="103"/>
                      <a:pt x="82" y="102"/>
                    </a:cubicBezTo>
                    <a:cubicBezTo>
                      <a:pt x="84" y="104"/>
                      <a:pt x="80" y="107"/>
                      <a:pt x="81" y="110"/>
                    </a:cubicBezTo>
                    <a:cubicBezTo>
                      <a:pt x="78" y="109"/>
                      <a:pt x="80" y="112"/>
                      <a:pt x="79" y="113"/>
                    </a:cubicBezTo>
                    <a:moveTo>
                      <a:pt x="83" y="112"/>
                    </a:moveTo>
                    <a:cubicBezTo>
                      <a:pt x="83" y="112"/>
                      <a:pt x="82" y="111"/>
                      <a:pt x="82" y="112"/>
                    </a:cubicBezTo>
                    <a:cubicBezTo>
                      <a:pt x="81" y="111"/>
                      <a:pt x="83" y="110"/>
                      <a:pt x="83" y="108"/>
                    </a:cubicBezTo>
                    <a:cubicBezTo>
                      <a:pt x="85" y="109"/>
                      <a:pt x="85" y="111"/>
                      <a:pt x="83" y="112"/>
                    </a:cubicBezTo>
                    <a:moveTo>
                      <a:pt x="84" y="98"/>
                    </a:moveTo>
                    <a:cubicBezTo>
                      <a:pt x="83" y="98"/>
                      <a:pt x="83" y="97"/>
                      <a:pt x="82" y="97"/>
                    </a:cubicBezTo>
                    <a:cubicBezTo>
                      <a:pt x="82" y="96"/>
                      <a:pt x="83" y="98"/>
                      <a:pt x="84" y="96"/>
                    </a:cubicBezTo>
                    <a:cubicBezTo>
                      <a:pt x="85" y="96"/>
                      <a:pt x="85" y="97"/>
                      <a:pt x="84" y="98"/>
                    </a:cubicBezTo>
                    <a:moveTo>
                      <a:pt x="87" y="91"/>
                    </a:moveTo>
                    <a:cubicBezTo>
                      <a:pt x="87" y="91"/>
                      <a:pt x="87" y="90"/>
                      <a:pt x="88" y="90"/>
                    </a:cubicBezTo>
                    <a:cubicBezTo>
                      <a:pt x="87" y="90"/>
                      <a:pt x="87" y="89"/>
                      <a:pt x="86" y="89"/>
                    </a:cubicBezTo>
                    <a:cubicBezTo>
                      <a:pt x="87" y="89"/>
                      <a:pt x="87" y="88"/>
                      <a:pt x="87" y="88"/>
                    </a:cubicBezTo>
                    <a:cubicBezTo>
                      <a:pt x="88" y="87"/>
                      <a:pt x="88" y="89"/>
                      <a:pt x="89" y="88"/>
                    </a:cubicBezTo>
                    <a:cubicBezTo>
                      <a:pt x="89" y="89"/>
                      <a:pt x="88" y="91"/>
                      <a:pt x="87" y="91"/>
                    </a:cubicBezTo>
                    <a:moveTo>
                      <a:pt x="89" y="87"/>
                    </a:moveTo>
                    <a:cubicBezTo>
                      <a:pt x="88" y="87"/>
                      <a:pt x="88" y="87"/>
                      <a:pt x="88" y="87"/>
                    </a:cubicBezTo>
                    <a:cubicBezTo>
                      <a:pt x="88" y="87"/>
                      <a:pt x="90" y="87"/>
                      <a:pt x="89" y="87"/>
                    </a:cubicBezTo>
                    <a:moveTo>
                      <a:pt x="88" y="82"/>
                    </a:moveTo>
                    <a:cubicBezTo>
                      <a:pt x="88" y="81"/>
                      <a:pt x="88" y="81"/>
                      <a:pt x="88" y="81"/>
                    </a:cubicBezTo>
                    <a:cubicBezTo>
                      <a:pt x="89" y="82"/>
                      <a:pt x="89" y="82"/>
                      <a:pt x="89" y="82"/>
                    </a:cubicBezTo>
                    <a:cubicBezTo>
                      <a:pt x="89" y="83"/>
                      <a:pt x="89" y="83"/>
                      <a:pt x="89" y="83"/>
                    </a:cubicBezTo>
                    <a:lnTo>
                      <a:pt x="88" y="82"/>
                    </a:lnTo>
                    <a:close/>
                    <a:moveTo>
                      <a:pt x="87" y="81"/>
                    </a:moveTo>
                    <a:cubicBezTo>
                      <a:pt x="87" y="83"/>
                      <a:pt x="85" y="86"/>
                      <a:pt x="87" y="86"/>
                    </a:cubicBezTo>
                    <a:cubicBezTo>
                      <a:pt x="87" y="87"/>
                      <a:pt x="86" y="87"/>
                      <a:pt x="86" y="87"/>
                    </a:cubicBezTo>
                    <a:cubicBezTo>
                      <a:pt x="85" y="86"/>
                      <a:pt x="85" y="86"/>
                      <a:pt x="83" y="88"/>
                    </a:cubicBezTo>
                    <a:cubicBezTo>
                      <a:pt x="83" y="87"/>
                      <a:pt x="82" y="85"/>
                      <a:pt x="82" y="85"/>
                    </a:cubicBezTo>
                    <a:cubicBezTo>
                      <a:pt x="81" y="83"/>
                      <a:pt x="82" y="83"/>
                      <a:pt x="82" y="81"/>
                    </a:cubicBezTo>
                    <a:cubicBezTo>
                      <a:pt x="84" y="78"/>
                      <a:pt x="84" y="78"/>
                      <a:pt x="84" y="78"/>
                    </a:cubicBezTo>
                    <a:cubicBezTo>
                      <a:pt x="85" y="80"/>
                      <a:pt x="84" y="79"/>
                      <a:pt x="86" y="80"/>
                    </a:cubicBezTo>
                    <a:cubicBezTo>
                      <a:pt x="88" y="76"/>
                      <a:pt x="88" y="76"/>
                      <a:pt x="88" y="76"/>
                    </a:cubicBezTo>
                    <a:cubicBezTo>
                      <a:pt x="89" y="78"/>
                      <a:pt x="87" y="79"/>
                      <a:pt x="89" y="79"/>
                    </a:cubicBezTo>
                    <a:cubicBezTo>
                      <a:pt x="89" y="81"/>
                      <a:pt x="88" y="80"/>
                      <a:pt x="87" y="81"/>
                    </a:cubicBezTo>
                    <a:moveTo>
                      <a:pt x="89" y="70"/>
                    </a:moveTo>
                    <a:cubicBezTo>
                      <a:pt x="90" y="70"/>
                      <a:pt x="90" y="70"/>
                      <a:pt x="90" y="71"/>
                    </a:cubicBezTo>
                    <a:cubicBezTo>
                      <a:pt x="90" y="71"/>
                      <a:pt x="89" y="72"/>
                      <a:pt x="89" y="70"/>
                    </a:cubicBezTo>
                    <a:moveTo>
                      <a:pt x="92" y="79"/>
                    </a:moveTo>
                    <a:cubicBezTo>
                      <a:pt x="91" y="79"/>
                      <a:pt x="90" y="79"/>
                      <a:pt x="90" y="79"/>
                    </a:cubicBezTo>
                    <a:cubicBezTo>
                      <a:pt x="90" y="78"/>
                      <a:pt x="91" y="78"/>
                      <a:pt x="92" y="7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130"/>
              <p:cNvSpPr>
                <a:spLocks/>
              </p:cNvSpPr>
              <p:nvPr/>
            </p:nvSpPr>
            <p:spPr bwMode="auto">
              <a:xfrm>
                <a:off x="2580" y="1429"/>
                <a:ext cx="2" cy="2"/>
              </a:xfrm>
              <a:custGeom>
                <a:avLst/>
                <a:gdLst>
                  <a:gd name="T0" fmla="*/ 0 w 1"/>
                  <a:gd name="T1" fmla="*/ 1 h 1"/>
                  <a:gd name="T2" fmla="*/ 0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1" y="1"/>
                      <a:pt x="1" y="0"/>
                      <a:pt x="1" y="0"/>
                    </a:cubicBezTo>
                    <a:cubicBezTo>
                      <a:pt x="1" y="0"/>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131"/>
              <p:cNvSpPr>
                <a:spLocks noEditPoints="1"/>
              </p:cNvSpPr>
              <p:nvPr/>
            </p:nvSpPr>
            <p:spPr bwMode="auto">
              <a:xfrm>
                <a:off x="2591" y="1417"/>
                <a:ext cx="74" cy="47"/>
              </a:xfrm>
              <a:custGeom>
                <a:avLst/>
                <a:gdLst>
                  <a:gd name="T0" fmla="*/ 29 w 31"/>
                  <a:gd name="T1" fmla="*/ 20 h 20"/>
                  <a:gd name="T2" fmla="*/ 30 w 31"/>
                  <a:gd name="T3" fmla="*/ 13 h 20"/>
                  <a:gd name="T4" fmla="*/ 29 w 31"/>
                  <a:gd name="T5" fmla="*/ 15 h 20"/>
                  <a:gd name="T6" fmla="*/ 28 w 31"/>
                  <a:gd name="T7" fmla="*/ 14 h 20"/>
                  <a:gd name="T8" fmla="*/ 28 w 31"/>
                  <a:gd name="T9" fmla="*/ 12 h 20"/>
                  <a:gd name="T10" fmla="*/ 26 w 31"/>
                  <a:gd name="T11" fmla="*/ 11 h 20"/>
                  <a:gd name="T12" fmla="*/ 24 w 31"/>
                  <a:gd name="T13" fmla="*/ 10 h 20"/>
                  <a:gd name="T14" fmla="*/ 24 w 31"/>
                  <a:gd name="T15" fmla="*/ 10 h 20"/>
                  <a:gd name="T16" fmla="*/ 22 w 31"/>
                  <a:gd name="T17" fmla="*/ 9 h 20"/>
                  <a:gd name="T18" fmla="*/ 16 w 31"/>
                  <a:gd name="T19" fmla="*/ 5 h 20"/>
                  <a:gd name="T20" fmla="*/ 9 w 31"/>
                  <a:gd name="T21" fmla="*/ 4 h 20"/>
                  <a:gd name="T22" fmla="*/ 6 w 31"/>
                  <a:gd name="T23" fmla="*/ 3 h 20"/>
                  <a:gd name="T24" fmla="*/ 0 w 31"/>
                  <a:gd name="T25" fmla="*/ 3 h 20"/>
                  <a:gd name="T26" fmla="*/ 1 w 31"/>
                  <a:gd name="T27" fmla="*/ 5 h 20"/>
                  <a:gd name="T28" fmla="*/ 3 w 31"/>
                  <a:gd name="T29" fmla="*/ 5 h 20"/>
                  <a:gd name="T30" fmla="*/ 3 w 31"/>
                  <a:gd name="T31" fmla="*/ 9 h 20"/>
                  <a:gd name="T32" fmla="*/ 12 w 31"/>
                  <a:gd name="T33" fmla="*/ 15 h 20"/>
                  <a:gd name="T34" fmla="*/ 13 w 31"/>
                  <a:gd name="T35" fmla="*/ 11 h 20"/>
                  <a:gd name="T36" fmla="*/ 18 w 31"/>
                  <a:gd name="T37" fmla="*/ 15 h 20"/>
                  <a:gd name="T38" fmla="*/ 20 w 31"/>
                  <a:gd name="T39" fmla="*/ 18 h 20"/>
                  <a:gd name="T40" fmla="*/ 22 w 31"/>
                  <a:gd name="T41" fmla="*/ 19 h 20"/>
                  <a:gd name="T42" fmla="*/ 23 w 31"/>
                  <a:gd name="T43" fmla="*/ 19 h 20"/>
                  <a:gd name="T44" fmla="*/ 25 w 31"/>
                  <a:gd name="T45" fmla="*/ 20 h 20"/>
                  <a:gd name="T46" fmla="*/ 26 w 31"/>
                  <a:gd name="T47" fmla="*/ 19 h 20"/>
                  <a:gd name="T48" fmla="*/ 1 w 31"/>
                  <a:gd name="T49" fmla="*/ 5 h 20"/>
                  <a:gd name="T50" fmla="*/ 1 w 31"/>
                  <a:gd name="T51" fmla="*/ 5 h 20"/>
                  <a:gd name="T52" fmla="*/ 6 w 31"/>
                  <a:gd name="T53" fmla="*/ 6 h 20"/>
                  <a:gd name="T54" fmla="*/ 8 w 31"/>
                  <a:gd name="T55" fmla="*/ 6 h 20"/>
                  <a:gd name="T56" fmla="*/ 14 w 31"/>
                  <a:gd name="T57" fmla="*/ 8 h 20"/>
                  <a:gd name="T58" fmla="*/ 14 w 31"/>
                  <a:gd name="T59" fmla="*/ 8 h 20"/>
                  <a:gd name="T60" fmla="*/ 21 w 31"/>
                  <a:gd name="T61" fmla="*/ 9 h 20"/>
                  <a:gd name="T62" fmla="*/ 23 w 31"/>
                  <a:gd name="T63" fmla="*/ 12 h 20"/>
                  <a:gd name="T64" fmla="*/ 23 w 31"/>
                  <a:gd name="T65" fmla="*/ 12 h 20"/>
                  <a:gd name="T66" fmla="*/ 24 w 31"/>
                  <a:gd name="T6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0">
                    <a:moveTo>
                      <a:pt x="28" y="19"/>
                    </a:moveTo>
                    <a:cubicBezTo>
                      <a:pt x="29" y="19"/>
                      <a:pt x="29" y="20"/>
                      <a:pt x="29" y="20"/>
                    </a:cubicBezTo>
                    <a:cubicBezTo>
                      <a:pt x="31" y="16"/>
                      <a:pt x="31" y="16"/>
                      <a:pt x="31" y="16"/>
                    </a:cubicBezTo>
                    <a:cubicBezTo>
                      <a:pt x="31" y="14"/>
                      <a:pt x="30" y="13"/>
                      <a:pt x="30" y="13"/>
                    </a:cubicBezTo>
                    <a:cubicBezTo>
                      <a:pt x="29" y="13"/>
                      <a:pt x="29" y="14"/>
                      <a:pt x="28" y="14"/>
                    </a:cubicBezTo>
                    <a:cubicBezTo>
                      <a:pt x="29" y="14"/>
                      <a:pt x="29" y="14"/>
                      <a:pt x="29" y="15"/>
                    </a:cubicBezTo>
                    <a:cubicBezTo>
                      <a:pt x="28" y="16"/>
                      <a:pt x="27" y="15"/>
                      <a:pt x="26" y="17"/>
                    </a:cubicBezTo>
                    <a:cubicBezTo>
                      <a:pt x="25" y="17"/>
                      <a:pt x="26" y="14"/>
                      <a:pt x="28" y="14"/>
                    </a:cubicBezTo>
                    <a:cubicBezTo>
                      <a:pt x="27" y="13"/>
                      <a:pt x="27" y="13"/>
                      <a:pt x="26" y="12"/>
                    </a:cubicBezTo>
                    <a:cubicBezTo>
                      <a:pt x="27" y="12"/>
                      <a:pt x="28" y="12"/>
                      <a:pt x="28" y="12"/>
                    </a:cubicBezTo>
                    <a:cubicBezTo>
                      <a:pt x="28" y="12"/>
                      <a:pt x="27" y="12"/>
                      <a:pt x="26" y="11"/>
                    </a:cubicBezTo>
                    <a:cubicBezTo>
                      <a:pt x="26" y="12"/>
                      <a:pt x="26" y="12"/>
                      <a:pt x="26" y="11"/>
                    </a:cubicBezTo>
                    <a:cubicBezTo>
                      <a:pt x="26" y="11"/>
                      <a:pt x="26" y="11"/>
                      <a:pt x="26" y="11"/>
                    </a:cubicBezTo>
                    <a:cubicBezTo>
                      <a:pt x="26" y="11"/>
                      <a:pt x="25" y="11"/>
                      <a:pt x="24" y="10"/>
                    </a:cubicBezTo>
                    <a:cubicBezTo>
                      <a:pt x="24" y="10"/>
                      <a:pt x="24" y="10"/>
                      <a:pt x="24" y="10"/>
                    </a:cubicBezTo>
                    <a:cubicBezTo>
                      <a:pt x="24" y="10"/>
                      <a:pt x="24" y="10"/>
                      <a:pt x="24" y="10"/>
                    </a:cubicBezTo>
                    <a:cubicBezTo>
                      <a:pt x="23" y="10"/>
                      <a:pt x="23" y="9"/>
                      <a:pt x="23" y="9"/>
                    </a:cubicBezTo>
                    <a:cubicBezTo>
                      <a:pt x="22" y="9"/>
                      <a:pt x="22" y="9"/>
                      <a:pt x="22" y="9"/>
                    </a:cubicBezTo>
                    <a:cubicBezTo>
                      <a:pt x="22" y="9"/>
                      <a:pt x="22" y="9"/>
                      <a:pt x="22" y="9"/>
                    </a:cubicBezTo>
                    <a:cubicBezTo>
                      <a:pt x="20" y="8"/>
                      <a:pt x="18" y="7"/>
                      <a:pt x="16" y="5"/>
                    </a:cubicBezTo>
                    <a:cubicBezTo>
                      <a:pt x="14" y="6"/>
                      <a:pt x="11" y="5"/>
                      <a:pt x="9" y="4"/>
                    </a:cubicBezTo>
                    <a:cubicBezTo>
                      <a:pt x="9" y="4"/>
                      <a:pt x="9" y="4"/>
                      <a:pt x="9" y="4"/>
                    </a:cubicBezTo>
                    <a:cubicBezTo>
                      <a:pt x="9" y="4"/>
                      <a:pt x="9" y="4"/>
                      <a:pt x="9" y="4"/>
                    </a:cubicBezTo>
                    <a:cubicBezTo>
                      <a:pt x="8" y="4"/>
                      <a:pt x="7" y="3"/>
                      <a:pt x="6" y="3"/>
                    </a:cubicBezTo>
                    <a:cubicBezTo>
                      <a:pt x="4" y="2"/>
                      <a:pt x="3" y="1"/>
                      <a:pt x="2" y="0"/>
                    </a:cubicBezTo>
                    <a:cubicBezTo>
                      <a:pt x="1" y="1"/>
                      <a:pt x="0" y="2"/>
                      <a:pt x="0" y="3"/>
                    </a:cubicBezTo>
                    <a:cubicBezTo>
                      <a:pt x="0" y="3"/>
                      <a:pt x="0" y="3"/>
                      <a:pt x="0" y="3"/>
                    </a:cubicBezTo>
                    <a:cubicBezTo>
                      <a:pt x="0" y="4"/>
                      <a:pt x="0" y="4"/>
                      <a:pt x="1" y="5"/>
                    </a:cubicBezTo>
                    <a:cubicBezTo>
                      <a:pt x="1" y="5"/>
                      <a:pt x="1" y="5"/>
                      <a:pt x="2" y="5"/>
                    </a:cubicBezTo>
                    <a:cubicBezTo>
                      <a:pt x="2" y="5"/>
                      <a:pt x="3" y="5"/>
                      <a:pt x="3" y="5"/>
                    </a:cubicBezTo>
                    <a:cubicBezTo>
                      <a:pt x="4" y="6"/>
                      <a:pt x="4" y="7"/>
                      <a:pt x="5" y="8"/>
                    </a:cubicBezTo>
                    <a:cubicBezTo>
                      <a:pt x="4" y="8"/>
                      <a:pt x="3" y="9"/>
                      <a:pt x="3" y="9"/>
                    </a:cubicBezTo>
                    <a:cubicBezTo>
                      <a:pt x="4" y="9"/>
                      <a:pt x="6" y="9"/>
                      <a:pt x="8" y="10"/>
                    </a:cubicBezTo>
                    <a:cubicBezTo>
                      <a:pt x="11" y="11"/>
                      <a:pt x="12" y="13"/>
                      <a:pt x="12" y="15"/>
                    </a:cubicBezTo>
                    <a:cubicBezTo>
                      <a:pt x="12" y="14"/>
                      <a:pt x="12" y="12"/>
                      <a:pt x="12" y="11"/>
                    </a:cubicBezTo>
                    <a:cubicBezTo>
                      <a:pt x="13" y="11"/>
                      <a:pt x="13" y="11"/>
                      <a:pt x="13" y="11"/>
                    </a:cubicBezTo>
                    <a:cubicBezTo>
                      <a:pt x="13" y="13"/>
                      <a:pt x="13" y="14"/>
                      <a:pt x="13" y="16"/>
                    </a:cubicBezTo>
                    <a:cubicBezTo>
                      <a:pt x="16" y="15"/>
                      <a:pt x="18" y="15"/>
                      <a:pt x="18" y="15"/>
                    </a:cubicBezTo>
                    <a:cubicBezTo>
                      <a:pt x="18" y="16"/>
                      <a:pt x="18" y="17"/>
                      <a:pt x="18" y="17"/>
                    </a:cubicBezTo>
                    <a:cubicBezTo>
                      <a:pt x="19" y="17"/>
                      <a:pt x="19" y="18"/>
                      <a:pt x="20" y="18"/>
                    </a:cubicBezTo>
                    <a:cubicBezTo>
                      <a:pt x="20" y="18"/>
                      <a:pt x="21" y="18"/>
                      <a:pt x="21" y="18"/>
                    </a:cubicBezTo>
                    <a:cubicBezTo>
                      <a:pt x="22" y="19"/>
                      <a:pt x="22" y="19"/>
                      <a:pt x="22" y="19"/>
                    </a:cubicBezTo>
                    <a:cubicBezTo>
                      <a:pt x="22" y="19"/>
                      <a:pt x="22" y="19"/>
                      <a:pt x="22" y="18"/>
                    </a:cubicBezTo>
                    <a:cubicBezTo>
                      <a:pt x="23" y="19"/>
                      <a:pt x="23" y="19"/>
                      <a:pt x="23" y="19"/>
                    </a:cubicBezTo>
                    <a:cubicBezTo>
                      <a:pt x="24" y="20"/>
                      <a:pt x="25" y="20"/>
                      <a:pt x="25" y="20"/>
                    </a:cubicBezTo>
                    <a:cubicBezTo>
                      <a:pt x="25" y="20"/>
                      <a:pt x="25" y="20"/>
                      <a:pt x="25" y="20"/>
                    </a:cubicBezTo>
                    <a:cubicBezTo>
                      <a:pt x="25" y="20"/>
                      <a:pt x="25" y="20"/>
                      <a:pt x="25" y="20"/>
                    </a:cubicBezTo>
                    <a:cubicBezTo>
                      <a:pt x="26" y="20"/>
                      <a:pt x="26" y="20"/>
                      <a:pt x="26" y="19"/>
                    </a:cubicBezTo>
                    <a:cubicBezTo>
                      <a:pt x="27" y="19"/>
                      <a:pt x="28" y="19"/>
                      <a:pt x="28" y="19"/>
                    </a:cubicBezTo>
                    <a:moveTo>
                      <a:pt x="1" y="5"/>
                    </a:moveTo>
                    <a:cubicBezTo>
                      <a:pt x="1" y="5"/>
                      <a:pt x="1" y="5"/>
                      <a:pt x="1" y="5"/>
                    </a:cubicBezTo>
                    <a:cubicBezTo>
                      <a:pt x="2" y="4"/>
                      <a:pt x="2" y="4"/>
                      <a:pt x="1" y="5"/>
                    </a:cubicBezTo>
                    <a:moveTo>
                      <a:pt x="7" y="7"/>
                    </a:moveTo>
                    <a:cubicBezTo>
                      <a:pt x="6" y="6"/>
                      <a:pt x="6" y="6"/>
                      <a:pt x="6" y="6"/>
                    </a:cubicBezTo>
                    <a:cubicBezTo>
                      <a:pt x="8" y="5"/>
                      <a:pt x="8" y="5"/>
                      <a:pt x="8" y="5"/>
                    </a:cubicBezTo>
                    <a:cubicBezTo>
                      <a:pt x="8" y="6"/>
                      <a:pt x="8" y="6"/>
                      <a:pt x="8" y="6"/>
                    </a:cubicBezTo>
                    <a:lnTo>
                      <a:pt x="7" y="7"/>
                    </a:lnTo>
                    <a:close/>
                    <a:moveTo>
                      <a:pt x="14" y="8"/>
                    </a:moveTo>
                    <a:cubicBezTo>
                      <a:pt x="14" y="8"/>
                      <a:pt x="15" y="7"/>
                      <a:pt x="15" y="7"/>
                    </a:cubicBezTo>
                    <a:cubicBezTo>
                      <a:pt x="15" y="7"/>
                      <a:pt x="15" y="7"/>
                      <a:pt x="14" y="8"/>
                    </a:cubicBezTo>
                    <a:moveTo>
                      <a:pt x="20" y="10"/>
                    </a:moveTo>
                    <a:cubicBezTo>
                      <a:pt x="20" y="10"/>
                      <a:pt x="20" y="9"/>
                      <a:pt x="21" y="9"/>
                    </a:cubicBezTo>
                    <a:cubicBezTo>
                      <a:pt x="21" y="9"/>
                      <a:pt x="21" y="10"/>
                      <a:pt x="20" y="10"/>
                    </a:cubicBezTo>
                    <a:moveTo>
                      <a:pt x="23" y="12"/>
                    </a:moveTo>
                    <a:cubicBezTo>
                      <a:pt x="23" y="12"/>
                      <a:pt x="22" y="11"/>
                      <a:pt x="22" y="11"/>
                    </a:cubicBezTo>
                    <a:cubicBezTo>
                      <a:pt x="24" y="8"/>
                      <a:pt x="23" y="15"/>
                      <a:pt x="23" y="12"/>
                    </a:cubicBezTo>
                    <a:moveTo>
                      <a:pt x="23" y="16"/>
                    </a:moveTo>
                    <a:cubicBezTo>
                      <a:pt x="21" y="17"/>
                      <a:pt x="22" y="13"/>
                      <a:pt x="24" y="14"/>
                    </a:cubicBezTo>
                    <a:cubicBezTo>
                      <a:pt x="23" y="15"/>
                      <a:pt x="21" y="15"/>
                      <a:pt x="23"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132"/>
              <p:cNvSpPr>
                <a:spLocks/>
              </p:cNvSpPr>
              <p:nvPr/>
            </p:nvSpPr>
            <p:spPr bwMode="auto">
              <a:xfrm>
                <a:off x="2655" y="1488"/>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133"/>
              <p:cNvSpPr>
                <a:spLocks/>
              </p:cNvSpPr>
              <p:nvPr/>
            </p:nvSpPr>
            <p:spPr bwMode="auto">
              <a:xfrm>
                <a:off x="2551" y="1422"/>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134"/>
              <p:cNvSpPr>
                <a:spLocks/>
              </p:cNvSpPr>
              <p:nvPr/>
            </p:nvSpPr>
            <p:spPr bwMode="auto">
              <a:xfrm>
                <a:off x="2667" y="1495"/>
                <a:ext cx="7" cy="7"/>
              </a:xfrm>
              <a:custGeom>
                <a:avLst/>
                <a:gdLst>
                  <a:gd name="T0" fmla="*/ 3 w 3"/>
                  <a:gd name="T1" fmla="*/ 2 h 3"/>
                  <a:gd name="T2" fmla="*/ 3 w 3"/>
                  <a:gd name="T3" fmla="*/ 0 h 3"/>
                  <a:gd name="T4" fmla="*/ 1 w 3"/>
                  <a:gd name="T5" fmla="*/ 1 h 3"/>
                  <a:gd name="T6" fmla="*/ 1 w 3"/>
                  <a:gd name="T7" fmla="*/ 2 h 3"/>
                  <a:gd name="T8" fmla="*/ 1 w 3"/>
                  <a:gd name="T9" fmla="*/ 3 h 3"/>
                  <a:gd name="T10" fmla="*/ 0 w 3"/>
                  <a:gd name="T11" fmla="*/ 3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3" y="1"/>
                      <a:pt x="3" y="1"/>
                      <a:pt x="3" y="0"/>
                    </a:cubicBezTo>
                    <a:cubicBezTo>
                      <a:pt x="2" y="0"/>
                      <a:pt x="2" y="1"/>
                      <a:pt x="1" y="1"/>
                    </a:cubicBezTo>
                    <a:cubicBezTo>
                      <a:pt x="1" y="1"/>
                      <a:pt x="1" y="2"/>
                      <a:pt x="1" y="2"/>
                    </a:cubicBezTo>
                    <a:cubicBezTo>
                      <a:pt x="1" y="2"/>
                      <a:pt x="1" y="2"/>
                      <a:pt x="1" y="3"/>
                    </a:cubicBezTo>
                    <a:cubicBezTo>
                      <a:pt x="0" y="3"/>
                      <a:pt x="0" y="3"/>
                      <a:pt x="0" y="3"/>
                    </a:cubicBezTo>
                    <a:cubicBezTo>
                      <a:pt x="1" y="3"/>
                      <a:pt x="2" y="2"/>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35"/>
              <p:cNvSpPr>
                <a:spLocks/>
              </p:cNvSpPr>
              <p:nvPr/>
            </p:nvSpPr>
            <p:spPr bwMode="auto">
              <a:xfrm>
                <a:off x="2672" y="1490"/>
                <a:ext cx="9" cy="5"/>
              </a:xfrm>
              <a:custGeom>
                <a:avLst/>
                <a:gdLst>
                  <a:gd name="T0" fmla="*/ 2 w 4"/>
                  <a:gd name="T1" fmla="*/ 0 h 2"/>
                  <a:gd name="T2" fmla="*/ 2 w 4"/>
                  <a:gd name="T3" fmla="*/ 2 h 2"/>
                  <a:gd name="T4" fmla="*/ 3 w 4"/>
                  <a:gd name="T5" fmla="*/ 2 h 2"/>
                  <a:gd name="T6" fmla="*/ 4 w 4"/>
                  <a:gd name="T7" fmla="*/ 0 h 2"/>
                  <a:gd name="T8" fmla="*/ 2 w 4"/>
                  <a:gd name="T9" fmla="*/ 0 h 2"/>
                </a:gdLst>
                <a:ahLst/>
                <a:cxnLst>
                  <a:cxn ang="0">
                    <a:pos x="T0" y="T1"/>
                  </a:cxn>
                  <a:cxn ang="0">
                    <a:pos x="T2" y="T3"/>
                  </a:cxn>
                  <a:cxn ang="0">
                    <a:pos x="T4" y="T5"/>
                  </a:cxn>
                  <a:cxn ang="0">
                    <a:pos x="T6" y="T7"/>
                  </a:cxn>
                  <a:cxn ang="0">
                    <a:pos x="T8" y="T9"/>
                  </a:cxn>
                </a:cxnLst>
                <a:rect l="0" t="0" r="r" b="b"/>
                <a:pathLst>
                  <a:path w="4" h="2">
                    <a:moveTo>
                      <a:pt x="2" y="0"/>
                    </a:moveTo>
                    <a:cubicBezTo>
                      <a:pt x="2" y="1"/>
                      <a:pt x="0" y="1"/>
                      <a:pt x="2" y="2"/>
                    </a:cubicBezTo>
                    <a:cubicBezTo>
                      <a:pt x="2" y="2"/>
                      <a:pt x="3" y="2"/>
                      <a:pt x="3" y="2"/>
                    </a:cubicBezTo>
                    <a:cubicBezTo>
                      <a:pt x="3" y="1"/>
                      <a:pt x="3" y="1"/>
                      <a:pt x="4"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136"/>
              <p:cNvSpPr>
                <a:spLocks/>
              </p:cNvSpPr>
              <p:nvPr/>
            </p:nvSpPr>
            <p:spPr bwMode="auto">
              <a:xfrm>
                <a:off x="2669" y="1486"/>
                <a:ext cx="5" cy="7"/>
              </a:xfrm>
              <a:custGeom>
                <a:avLst/>
                <a:gdLst>
                  <a:gd name="T0" fmla="*/ 2 w 2"/>
                  <a:gd name="T1" fmla="*/ 1 h 3"/>
                  <a:gd name="T2" fmla="*/ 2 w 2"/>
                  <a:gd name="T3" fmla="*/ 1 h 3"/>
                  <a:gd name="T4" fmla="*/ 1 w 2"/>
                  <a:gd name="T5" fmla="*/ 0 h 3"/>
                  <a:gd name="T6" fmla="*/ 0 w 2"/>
                  <a:gd name="T7" fmla="*/ 3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2" y="1"/>
                      <a:pt x="2" y="1"/>
                      <a:pt x="2" y="1"/>
                    </a:cubicBezTo>
                    <a:cubicBezTo>
                      <a:pt x="1" y="0"/>
                      <a:pt x="1" y="0"/>
                      <a:pt x="1" y="0"/>
                    </a:cubicBezTo>
                    <a:cubicBezTo>
                      <a:pt x="0" y="1"/>
                      <a:pt x="0" y="2"/>
                      <a:pt x="0" y="3"/>
                    </a:cubicBezTo>
                    <a:cubicBezTo>
                      <a:pt x="0" y="2"/>
                      <a:pt x="1"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137"/>
              <p:cNvSpPr>
                <a:spLocks/>
              </p:cNvSpPr>
              <p:nvPr/>
            </p:nvSpPr>
            <p:spPr bwMode="auto">
              <a:xfrm>
                <a:off x="2582" y="1490"/>
                <a:ext cx="2" cy="3"/>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1"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138"/>
              <p:cNvSpPr>
                <a:spLocks/>
              </p:cNvSpPr>
              <p:nvPr/>
            </p:nvSpPr>
            <p:spPr bwMode="auto">
              <a:xfrm>
                <a:off x="2580" y="1424"/>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139"/>
              <p:cNvSpPr>
                <a:spLocks noEditPoints="1"/>
              </p:cNvSpPr>
              <p:nvPr/>
            </p:nvSpPr>
            <p:spPr bwMode="auto">
              <a:xfrm>
                <a:off x="2665" y="1450"/>
                <a:ext cx="142" cy="95"/>
              </a:xfrm>
              <a:custGeom>
                <a:avLst/>
                <a:gdLst>
                  <a:gd name="T0" fmla="*/ 57 w 60"/>
                  <a:gd name="T1" fmla="*/ 32 h 40"/>
                  <a:gd name="T2" fmla="*/ 58 w 60"/>
                  <a:gd name="T3" fmla="*/ 30 h 40"/>
                  <a:gd name="T4" fmla="*/ 48 w 60"/>
                  <a:gd name="T5" fmla="*/ 19 h 40"/>
                  <a:gd name="T6" fmla="*/ 46 w 60"/>
                  <a:gd name="T7" fmla="*/ 18 h 40"/>
                  <a:gd name="T8" fmla="*/ 35 w 60"/>
                  <a:gd name="T9" fmla="*/ 14 h 40"/>
                  <a:gd name="T10" fmla="*/ 36 w 60"/>
                  <a:gd name="T11" fmla="*/ 20 h 40"/>
                  <a:gd name="T12" fmla="*/ 31 w 60"/>
                  <a:gd name="T13" fmla="*/ 13 h 40"/>
                  <a:gd name="T14" fmla="*/ 32 w 60"/>
                  <a:gd name="T15" fmla="*/ 16 h 40"/>
                  <a:gd name="T16" fmla="*/ 28 w 60"/>
                  <a:gd name="T17" fmla="*/ 12 h 40"/>
                  <a:gd name="T18" fmla="*/ 24 w 60"/>
                  <a:gd name="T19" fmla="*/ 9 h 40"/>
                  <a:gd name="T20" fmla="*/ 15 w 60"/>
                  <a:gd name="T21" fmla="*/ 13 h 40"/>
                  <a:gd name="T22" fmla="*/ 15 w 60"/>
                  <a:gd name="T23" fmla="*/ 10 h 40"/>
                  <a:gd name="T24" fmla="*/ 12 w 60"/>
                  <a:gd name="T25" fmla="*/ 9 h 40"/>
                  <a:gd name="T26" fmla="*/ 12 w 60"/>
                  <a:gd name="T27" fmla="*/ 5 h 40"/>
                  <a:gd name="T28" fmla="*/ 4 w 60"/>
                  <a:gd name="T29" fmla="*/ 0 h 40"/>
                  <a:gd name="T30" fmla="*/ 3 w 60"/>
                  <a:gd name="T31" fmla="*/ 3 h 40"/>
                  <a:gd name="T32" fmla="*/ 2 w 60"/>
                  <a:gd name="T33" fmla="*/ 5 h 40"/>
                  <a:gd name="T34" fmla="*/ 4 w 60"/>
                  <a:gd name="T35" fmla="*/ 6 h 40"/>
                  <a:gd name="T36" fmla="*/ 5 w 60"/>
                  <a:gd name="T37" fmla="*/ 10 h 40"/>
                  <a:gd name="T38" fmla="*/ 9 w 60"/>
                  <a:gd name="T39" fmla="*/ 16 h 40"/>
                  <a:gd name="T40" fmla="*/ 10 w 60"/>
                  <a:gd name="T41" fmla="*/ 17 h 40"/>
                  <a:gd name="T42" fmla="*/ 13 w 60"/>
                  <a:gd name="T43" fmla="*/ 21 h 40"/>
                  <a:gd name="T44" fmla="*/ 19 w 60"/>
                  <a:gd name="T45" fmla="*/ 23 h 40"/>
                  <a:gd name="T46" fmla="*/ 20 w 60"/>
                  <a:gd name="T47" fmla="*/ 24 h 40"/>
                  <a:gd name="T48" fmla="*/ 26 w 60"/>
                  <a:gd name="T49" fmla="*/ 19 h 40"/>
                  <a:gd name="T50" fmla="*/ 24 w 60"/>
                  <a:gd name="T51" fmla="*/ 28 h 40"/>
                  <a:gd name="T52" fmla="*/ 29 w 60"/>
                  <a:gd name="T53" fmla="*/ 33 h 40"/>
                  <a:gd name="T54" fmla="*/ 35 w 60"/>
                  <a:gd name="T55" fmla="*/ 34 h 40"/>
                  <a:gd name="T56" fmla="*/ 34 w 60"/>
                  <a:gd name="T57" fmla="*/ 31 h 40"/>
                  <a:gd name="T58" fmla="*/ 39 w 60"/>
                  <a:gd name="T59" fmla="*/ 28 h 40"/>
                  <a:gd name="T60" fmla="*/ 37 w 60"/>
                  <a:gd name="T61" fmla="*/ 36 h 40"/>
                  <a:gd name="T62" fmla="*/ 54 w 60"/>
                  <a:gd name="T63" fmla="*/ 23 h 40"/>
                  <a:gd name="T64" fmla="*/ 49 w 60"/>
                  <a:gd name="T65" fmla="*/ 22 h 40"/>
                  <a:gd name="T66" fmla="*/ 49 w 60"/>
                  <a:gd name="T67" fmla="*/ 26 h 40"/>
                  <a:gd name="T68" fmla="*/ 45 w 60"/>
                  <a:gd name="T69" fmla="*/ 30 h 40"/>
                  <a:gd name="T70" fmla="*/ 3 w 60"/>
                  <a:gd name="T71" fmla="*/ 5 h 40"/>
                  <a:gd name="T72" fmla="*/ 10 w 60"/>
                  <a:gd name="T73" fmla="*/ 10 h 40"/>
                  <a:gd name="T74" fmla="*/ 13 w 60"/>
                  <a:gd name="T75" fmla="*/ 16 h 40"/>
                  <a:gd name="T76" fmla="*/ 13 w 60"/>
                  <a:gd name="T77" fmla="*/ 16 h 40"/>
                  <a:gd name="T78" fmla="*/ 15 w 60"/>
                  <a:gd name="T79" fmla="*/ 21 h 40"/>
                  <a:gd name="T80" fmla="*/ 14 w 60"/>
                  <a:gd name="T81" fmla="*/ 23 h 40"/>
                  <a:gd name="T82" fmla="*/ 21 w 60"/>
                  <a:gd name="T83" fmla="*/ 18 h 40"/>
                  <a:gd name="T84" fmla="*/ 21 w 60"/>
                  <a:gd name="T85" fmla="*/ 19 h 40"/>
                  <a:gd name="T86" fmla="*/ 24 w 60"/>
                  <a:gd name="T87" fmla="*/ 17 h 40"/>
                  <a:gd name="T88" fmla="*/ 19 w 60"/>
                  <a:gd name="T89" fmla="*/ 17 h 40"/>
                  <a:gd name="T90" fmla="*/ 22 w 60"/>
                  <a:gd name="T91" fmla="*/ 11 h 40"/>
                  <a:gd name="T92" fmla="*/ 24 w 60"/>
                  <a:gd name="T93" fmla="*/ 17 h 40"/>
                  <a:gd name="T94" fmla="*/ 25 w 60"/>
                  <a:gd name="T95" fmla="*/ 17 h 40"/>
                  <a:gd name="T96" fmla="*/ 26 w 60"/>
                  <a:gd name="T97" fmla="*/ 16 h 40"/>
                  <a:gd name="T98" fmla="*/ 32 w 60"/>
                  <a:gd name="T99" fmla="*/ 26 h 40"/>
                  <a:gd name="T100" fmla="*/ 33 w 60"/>
                  <a:gd name="T101" fmla="*/ 32 h 40"/>
                  <a:gd name="T102" fmla="*/ 32 w 60"/>
                  <a:gd name="T103" fmla="*/ 30 h 40"/>
                  <a:gd name="T104" fmla="*/ 34 w 60"/>
                  <a:gd name="T105"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 h="40">
                    <a:moveTo>
                      <a:pt x="50" y="40"/>
                    </a:moveTo>
                    <a:cubicBezTo>
                      <a:pt x="52" y="40"/>
                      <a:pt x="54" y="38"/>
                      <a:pt x="56" y="34"/>
                    </a:cubicBezTo>
                    <a:cubicBezTo>
                      <a:pt x="57" y="32"/>
                      <a:pt x="57" y="32"/>
                      <a:pt x="57" y="32"/>
                    </a:cubicBezTo>
                    <a:cubicBezTo>
                      <a:pt x="57" y="31"/>
                      <a:pt x="57" y="31"/>
                      <a:pt x="56" y="31"/>
                    </a:cubicBezTo>
                    <a:cubicBezTo>
                      <a:pt x="56" y="30"/>
                      <a:pt x="57" y="30"/>
                      <a:pt x="57" y="30"/>
                    </a:cubicBezTo>
                    <a:cubicBezTo>
                      <a:pt x="58" y="30"/>
                      <a:pt x="58" y="30"/>
                      <a:pt x="58" y="30"/>
                    </a:cubicBezTo>
                    <a:cubicBezTo>
                      <a:pt x="59" y="29"/>
                      <a:pt x="59" y="29"/>
                      <a:pt x="59" y="29"/>
                    </a:cubicBezTo>
                    <a:cubicBezTo>
                      <a:pt x="60" y="26"/>
                      <a:pt x="57" y="23"/>
                      <a:pt x="49" y="19"/>
                    </a:cubicBezTo>
                    <a:cubicBezTo>
                      <a:pt x="48" y="19"/>
                      <a:pt x="48" y="19"/>
                      <a:pt x="48" y="19"/>
                    </a:cubicBezTo>
                    <a:cubicBezTo>
                      <a:pt x="47" y="19"/>
                      <a:pt x="46" y="19"/>
                      <a:pt x="46" y="18"/>
                    </a:cubicBezTo>
                    <a:cubicBezTo>
                      <a:pt x="46" y="18"/>
                      <a:pt x="46" y="18"/>
                      <a:pt x="46" y="19"/>
                    </a:cubicBezTo>
                    <a:cubicBezTo>
                      <a:pt x="45" y="18"/>
                      <a:pt x="46" y="18"/>
                      <a:pt x="46" y="18"/>
                    </a:cubicBezTo>
                    <a:cubicBezTo>
                      <a:pt x="45" y="18"/>
                      <a:pt x="45" y="18"/>
                      <a:pt x="45" y="18"/>
                    </a:cubicBezTo>
                    <a:cubicBezTo>
                      <a:pt x="43" y="17"/>
                      <a:pt x="42" y="16"/>
                      <a:pt x="42" y="15"/>
                    </a:cubicBezTo>
                    <a:cubicBezTo>
                      <a:pt x="41" y="15"/>
                      <a:pt x="39" y="15"/>
                      <a:pt x="35" y="14"/>
                    </a:cubicBezTo>
                    <a:cubicBezTo>
                      <a:pt x="35" y="15"/>
                      <a:pt x="35" y="15"/>
                      <a:pt x="35" y="16"/>
                    </a:cubicBezTo>
                    <a:cubicBezTo>
                      <a:pt x="35" y="17"/>
                      <a:pt x="36" y="16"/>
                      <a:pt x="36" y="16"/>
                    </a:cubicBezTo>
                    <a:cubicBezTo>
                      <a:pt x="37" y="17"/>
                      <a:pt x="35" y="19"/>
                      <a:pt x="36" y="20"/>
                    </a:cubicBezTo>
                    <a:cubicBezTo>
                      <a:pt x="33" y="19"/>
                      <a:pt x="36" y="16"/>
                      <a:pt x="33" y="17"/>
                    </a:cubicBezTo>
                    <a:cubicBezTo>
                      <a:pt x="34" y="15"/>
                      <a:pt x="34" y="14"/>
                      <a:pt x="34" y="13"/>
                    </a:cubicBezTo>
                    <a:cubicBezTo>
                      <a:pt x="33" y="13"/>
                      <a:pt x="32" y="13"/>
                      <a:pt x="31" y="13"/>
                    </a:cubicBezTo>
                    <a:cubicBezTo>
                      <a:pt x="32" y="15"/>
                      <a:pt x="33" y="16"/>
                      <a:pt x="31" y="19"/>
                    </a:cubicBezTo>
                    <a:cubicBezTo>
                      <a:pt x="30" y="18"/>
                      <a:pt x="30" y="18"/>
                      <a:pt x="30" y="18"/>
                    </a:cubicBezTo>
                    <a:cubicBezTo>
                      <a:pt x="30" y="17"/>
                      <a:pt x="31" y="17"/>
                      <a:pt x="32" y="16"/>
                    </a:cubicBezTo>
                    <a:cubicBezTo>
                      <a:pt x="30" y="16"/>
                      <a:pt x="29" y="16"/>
                      <a:pt x="28" y="17"/>
                    </a:cubicBezTo>
                    <a:cubicBezTo>
                      <a:pt x="26" y="15"/>
                      <a:pt x="30" y="14"/>
                      <a:pt x="29" y="12"/>
                    </a:cubicBezTo>
                    <a:cubicBezTo>
                      <a:pt x="29" y="12"/>
                      <a:pt x="28" y="12"/>
                      <a:pt x="28" y="12"/>
                    </a:cubicBezTo>
                    <a:cubicBezTo>
                      <a:pt x="27" y="12"/>
                      <a:pt x="26" y="12"/>
                      <a:pt x="26" y="13"/>
                    </a:cubicBezTo>
                    <a:cubicBezTo>
                      <a:pt x="25" y="12"/>
                      <a:pt x="24" y="11"/>
                      <a:pt x="24" y="10"/>
                    </a:cubicBezTo>
                    <a:cubicBezTo>
                      <a:pt x="24" y="9"/>
                      <a:pt x="24" y="9"/>
                      <a:pt x="24" y="9"/>
                    </a:cubicBezTo>
                    <a:cubicBezTo>
                      <a:pt x="21" y="8"/>
                      <a:pt x="18" y="8"/>
                      <a:pt x="16" y="9"/>
                    </a:cubicBezTo>
                    <a:cubicBezTo>
                      <a:pt x="17" y="10"/>
                      <a:pt x="18" y="11"/>
                      <a:pt x="17" y="12"/>
                    </a:cubicBezTo>
                    <a:cubicBezTo>
                      <a:pt x="15" y="13"/>
                      <a:pt x="15" y="13"/>
                      <a:pt x="15" y="13"/>
                    </a:cubicBezTo>
                    <a:cubicBezTo>
                      <a:pt x="15" y="13"/>
                      <a:pt x="15" y="13"/>
                      <a:pt x="15" y="13"/>
                    </a:cubicBezTo>
                    <a:cubicBezTo>
                      <a:pt x="15" y="13"/>
                      <a:pt x="15" y="12"/>
                      <a:pt x="15" y="11"/>
                    </a:cubicBezTo>
                    <a:cubicBezTo>
                      <a:pt x="15" y="10"/>
                      <a:pt x="15" y="10"/>
                      <a:pt x="15" y="10"/>
                    </a:cubicBezTo>
                    <a:cubicBezTo>
                      <a:pt x="14" y="10"/>
                      <a:pt x="14" y="9"/>
                      <a:pt x="15" y="8"/>
                    </a:cubicBezTo>
                    <a:cubicBezTo>
                      <a:pt x="15" y="8"/>
                      <a:pt x="15" y="8"/>
                      <a:pt x="15" y="8"/>
                    </a:cubicBezTo>
                    <a:cubicBezTo>
                      <a:pt x="14" y="8"/>
                      <a:pt x="13" y="8"/>
                      <a:pt x="12" y="9"/>
                    </a:cubicBezTo>
                    <a:cubicBezTo>
                      <a:pt x="11" y="9"/>
                      <a:pt x="12" y="7"/>
                      <a:pt x="11" y="8"/>
                    </a:cubicBezTo>
                    <a:cubicBezTo>
                      <a:pt x="10" y="6"/>
                      <a:pt x="13" y="6"/>
                      <a:pt x="14" y="7"/>
                    </a:cubicBezTo>
                    <a:cubicBezTo>
                      <a:pt x="14" y="5"/>
                      <a:pt x="12" y="6"/>
                      <a:pt x="12" y="5"/>
                    </a:cubicBezTo>
                    <a:cubicBezTo>
                      <a:pt x="12" y="5"/>
                      <a:pt x="12" y="4"/>
                      <a:pt x="12" y="4"/>
                    </a:cubicBezTo>
                    <a:cubicBezTo>
                      <a:pt x="10" y="4"/>
                      <a:pt x="8" y="3"/>
                      <a:pt x="7" y="3"/>
                    </a:cubicBezTo>
                    <a:cubicBezTo>
                      <a:pt x="6" y="2"/>
                      <a:pt x="5" y="1"/>
                      <a:pt x="4" y="0"/>
                    </a:cubicBezTo>
                    <a:cubicBezTo>
                      <a:pt x="4" y="1"/>
                      <a:pt x="4" y="1"/>
                      <a:pt x="4" y="1"/>
                    </a:cubicBezTo>
                    <a:cubicBezTo>
                      <a:pt x="4" y="1"/>
                      <a:pt x="4" y="2"/>
                      <a:pt x="4" y="3"/>
                    </a:cubicBezTo>
                    <a:cubicBezTo>
                      <a:pt x="4" y="3"/>
                      <a:pt x="3" y="3"/>
                      <a:pt x="3" y="3"/>
                    </a:cubicBezTo>
                    <a:cubicBezTo>
                      <a:pt x="2" y="3"/>
                      <a:pt x="2" y="2"/>
                      <a:pt x="2" y="2"/>
                    </a:cubicBezTo>
                    <a:cubicBezTo>
                      <a:pt x="2" y="3"/>
                      <a:pt x="3" y="4"/>
                      <a:pt x="4" y="5"/>
                    </a:cubicBezTo>
                    <a:cubicBezTo>
                      <a:pt x="3" y="5"/>
                      <a:pt x="2" y="5"/>
                      <a:pt x="2" y="5"/>
                    </a:cubicBezTo>
                    <a:cubicBezTo>
                      <a:pt x="1" y="5"/>
                      <a:pt x="1" y="6"/>
                      <a:pt x="1" y="6"/>
                    </a:cubicBezTo>
                    <a:cubicBezTo>
                      <a:pt x="0" y="7"/>
                      <a:pt x="0" y="7"/>
                      <a:pt x="0" y="7"/>
                    </a:cubicBezTo>
                    <a:cubicBezTo>
                      <a:pt x="2" y="7"/>
                      <a:pt x="3" y="6"/>
                      <a:pt x="4" y="6"/>
                    </a:cubicBezTo>
                    <a:cubicBezTo>
                      <a:pt x="4" y="7"/>
                      <a:pt x="4" y="7"/>
                      <a:pt x="4" y="8"/>
                    </a:cubicBezTo>
                    <a:cubicBezTo>
                      <a:pt x="5" y="7"/>
                      <a:pt x="5" y="7"/>
                      <a:pt x="6" y="7"/>
                    </a:cubicBezTo>
                    <a:cubicBezTo>
                      <a:pt x="6" y="8"/>
                      <a:pt x="6" y="9"/>
                      <a:pt x="5" y="10"/>
                    </a:cubicBezTo>
                    <a:cubicBezTo>
                      <a:pt x="5" y="11"/>
                      <a:pt x="5" y="12"/>
                      <a:pt x="5" y="12"/>
                    </a:cubicBezTo>
                    <a:cubicBezTo>
                      <a:pt x="6" y="12"/>
                      <a:pt x="7" y="12"/>
                      <a:pt x="7" y="12"/>
                    </a:cubicBezTo>
                    <a:cubicBezTo>
                      <a:pt x="8" y="13"/>
                      <a:pt x="9" y="14"/>
                      <a:pt x="9" y="16"/>
                    </a:cubicBezTo>
                    <a:cubicBezTo>
                      <a:pt x="8" y="16"/>
                      <a:pt x="8" y="16"/>
                      <a:pt x="7" y="17"/>
                    </a:cubicBezTo>
                    <a:cubicBezTo>
                      <a:pt x="7" y="18"/>
                      <a:pt x="8" y="18"/>
                      <a:pt x="8" y="19"/>
                    </a:cubicBezTo>
                    <a:cubicBezTo>
                      <a:pt x="9" y="18"/>
                      <a:pt x="9" y="17"/>
                      <a:pt x="10" y="17"/>
                    </a:cubicBezTo>
                    <a:cubicBezTo>
                      <a:pt x="10" y="17"/>
                      <a:pt x="11" y="18"/>
                      <a:pt x="11" y="18"/>
                    </a:cubicBezTo>
                    <a:cubicBezTo>
                      <a:pt x="10" y="18"/>
                      <a:pt x="10" y="19"/>
                      <a:pt x="9" y="20"/>
                    </a:cubicBezTo>
                    <a:cubicBezTo>
                      <a:pt x="10" y="20"/>
                      <a:pt x="12" y="20"/>
                      <a:pt x="13" y="21"/>
                    </a:cubicBezTo>
                    <a:cubicBezTo>
                      <a:pt x="12" y="21"/>
                      <a:pt x="11" y="22"/>
                      <a:pt x="10" y="22"/>
                    </a:cubicBezTo>
                    <a:cubicBezTo>
                      <a:pt x="16" y="25"/>
                      <a:pt x="16" y="25"/>
                      <a:pt x="16" y="25"/>
                    </a:cubicBezTo>
                    <a:cubicBezTo>
                      <a:pt x="17" y="24"/>
                      <a:pt x="18" y="23"/>
                      <a:pt x="19" y="23"/>
                    </a:cubicBezTo>
                    <a:cubicBezTo>
                      <a:pt x="19" y="23"/>
                      <a:pt x="20" y="22"/>
                      <a:pt x="20" y="22"/>
                    </a:cubicBezTo>
                    <a:cubicBezTo>
                      <a:pt x="22" y="23"/>
                      <a:pt x="22" y="23"/>
                      <a:pt x="22" y="23"/>
                    </a:cubicBezTo>
                    <a:cubicBezTo>
                      <a:pt x="21" y="24"/>
                      <a:pt x="21" y="24"/>
                      <a:pt x="20" y="24"/>
                    </a:cubicBezTo>
                    <a:cubicBezTo>
                      <a:pt x="21" y="27"/>
                      <a:pt x="21" y="27"/>
                      <a:pt x="21" y="27"/>
                    </a:cubicBezTo>
                    <a:cubicBezTo>
                      <a:pt x="22" y="26"/>
                      <a:pt x="22" y="26"/>
                      <a:pt x="24" y="27"/>
                    </a:cubicBezTo>
                    <a:cubicBezTo>
                      <a:pt x="25" y="23"/>
                      <a:pt x="24" y="21"/>
                      <a:pt x="26" y="19"/>
                    </a:cubicBezTo>
                    <a:cubicBezTo>
                      <a:pt x="28" y="20"/>
                      <a:pt x="28" y="20"/>
                      <a:pt x="28" y="20"/>
                    </a:cubicBezTo>
                    <a:cubicBezTo>
                      <a:pt x="27" y="23"/>
                      <a:pt x="24" y="24"/>
                      <a:pt x="26" y="26"/>
                    </a:cubicBezTo>
                    <a:cubicBezTo>
                      <a:pt x="25" y="27"/>
                      <a:pt x="25" y="28"/>
                      <a:pt x="24" y="28"/>
                    </a:cubicBezTo>
                    <a:cubicBezTo>
                      <a:pt x="24" y="29"/>
                      <a:pt x="24" y="29"/>
                      <a:pt x="24" y="29"/>
                    </a:cubicBezTo>
                    <a:cubicBezTo>
                      <a:pt x="24" y="28"/>
                      <a:pt x="25" y="28"/>
                      <a:pt x="25" y="28"/>
                    </a:cubicBezTo>
                    <a:cubicBezTo>
                      <a:pt x="26" y="30"/>
                      <a:pt x="28" y="32"/>
                      <a:pt x="29" y="33"/>
                    </a:cubicBezTo>
                    <a:cubicBezTo>
                      <a:pt x="30" y="32"/>
                      <a:pt x="31" y="32"/>
                      <a:pt x="32" y="33"/>
                    </a:cubicBezTo>
                    <a:cubicBezTo>
                      <a:pt x="33" y="33"/>
                      <a:pt x="34" y="34"/>
                      <a:pt x="35" y="35"/>
                    </a:cubicBezTo>
                    <a:cubicBezTo>
                      <a:pt x="35" y="34"/>
                      <a:pt x="35" y="34"/>
                      <a:pt x="35" y="34"/>
                    </a:cubicBezTo>
                    <a:cubicBezTo>
                      <a:pt x="35" y="34"/>
                      <a:pt x="34" y="34"/>
                      <a:pt x="34" y="33"/>
                    </a:cubicBezTo>
                    <a:cubicBezTo>
                      <a:pt x="34" y="32"/>
                      <a:pt x="35" y="31"/>
                      <a:pt x="36" y="30"/>
                    </a:cubicBezTo>
                    <a:cubicBezTo>
                      <a:pt x="35" y="31"/>
                      <a:pt x="34" y="31"/>
                      <a:pt x="34" y="31"/>
                    </a:cubicBezTo>
                    <a:cubicBezTo>
                      <a:pt x="35" y="29"/>
                      <a:pt x="37" y="28"/>
                      <a:pt x="38" y="27"/>
                    </a:cubicBezTo>
                    <a:cubicBezTo>
                      <a:pt x="38" y="28"/>
                      <a:pt x="38" y="28"/>
                      <a:pt x="38" y="29"/>
                    </a:cubicBezTo>
                    <a:cubicBezTo>
                      <a:pt x="38" y="29"/>
                      <a:pt x="38" y="28"/>
                      <a:pt x="39" y="28"/>
                    </a:cubicBezTo>
                    <a:cubicBezTo>
                      <a:pt x="38" y="30"/>
                      <a:pt x="38" y="32"/>
                      <a:pt x="36" y="33"/>
                    </a:cubicBezTo>
                    <a:cubicBezTo>
                      <a:pt x="36" y="33"/>
                      <a:pt x="37" y="33"/>
                      <a:pt x="37" y="33"/>
                    </a:cubicBezTo>
                    <a:cubicBezTo>
                      <a:pt x="37" y="34"/>
                      <a:pt x="37" y="35"/>
                      <a:pt x="37" y="36"/>
                    </a:cubicBezTo>
                    <a:cubicBezTo>
                      <a:pt x="39" y="37"/>
                      <a:pt x="40" y="37"/>
                      <a:pt x="41" y="38"/>
                    </a:cubicBezTo>
                    <a:cubicBezTo>
                      <a:pt x="45" y="40"/>
                      <a:pt x="48" y="40"/>
                      <a:pt x="50" y="40"/>
                    </a:cubicBezTo>
                    <a:moveTo>
                      <a:pt x="54" y="23"/>
                    </a:moveTo>
                    <a:cubicBezTo>
                      <a:pt x="54" y="24"/>
                      <a:pt x="53" y="23"/>
                      <a:pt x="52" y="24"/>
                    </a:cubicBezTo>
                    <a:cubicBezTo>
                      <a:pt x="52" y="23"/>
                      <a:pt x="53" y="21"/>
                      <a:pt x="54" y="23"/>
                    </a:cubicBezTo>
                    <a:moveTo>
                      <a:pt x="49" y="22"/>
                    </a:moveTo>
                    <a:cubicBezTo>
                      <a:pt x="49" y="22"/>
                      <a:pt x="48" y="22"/>
                      <a:pt x="48" y="22"/>
                    </a:cubicBezTo>
                    <a:cubicBezTo>
                      <a:pt x="48" y="22"/>
                      <a:pt x="48" y="21"/>
                      <a:pt x="49" y="22"/>
                    </a:cubicBezTo>
                    <a:moveTo>
                      <a:pt x="49" y="26"/>
                    </a:moveTo>
                    <a:cubicBezTo>
                      <a:pt x="50" y="28"/>
                      <a:pt x="49" y="28"/>
                      <a:pt x="47" y="30"/>
                    </a:cubicBezTo>
                    <a:cubicBezTo>
                      <a:pt x="47" y="29"/>
                      <a:pt x="47" y="27"/>
                      <a:pt x="49" y="26"/>
                    </a:cubicBezTo>
                    <a:moveTo>
                      <a:pt x="45" y="30"/>
                    </a:moveTo>
                    <a:cubicBezTo>
                      <a:pt x="45" y="31"/>
                      <a:pt x="45" y="31"/>
                      <a:pt x="45" y="31"/>
                    </a:cubicBezTo>
                    <a:cubicBezTo>
                      <a:pt x="44" y="31"/>
                      <a:pt x="45" y="30"/>
                      <a:pt x="45" y="30"/>
                    </a:cubicBezTo>
                    <a:moveTo>
                      <a:pt x="3" y="5"/>
                    </a:moveTo>
                    <a:cubicBezTo>
                      <a:pt x="4" y="5"/>
                      <a:pt x="5" y="5"/>
                      <a:pt x="5" y="5"/>
                    </a:cubicBezTo>
                    <a:cubicBezTo>
                      <a:pt x="5" y="6"/>
                      <a:pt x="4" y="6"/>
                      <a:pt x="3" y="5"/>
                    </a:cubicBezTo>
                    <a:moveTo>
                      <a:pt x="10" y="10"/>
                    </a:moveTo>
                    <a:cubicBezTo>
                      <a:pt x="10" y="9"/>
                      <a:pt x="10" y="9"/>
                      <a:pt x="10" y="8"/>
                    </a:cubicBezTo>
                    <a:cubicBezTo>
                      <a:pt x="11" y="9"/>
                      <a:pt x="10" y="9"/>
                      <a:pt x="10" y="10"/>
                    </a:cubicBezTo>
                    <a:moveTo>
                      <a:pt x="13" y="16"/>
                    </a:moveTo>
                    <a:cubicBezTo>
                      <a:pt x="13" y="15"/>
                      <a:pt x="14" y="16"/>
                      <a:pt x="14" y="16"/>
                    </a:cubicBezTo>
                    <a:cubicBezTo>
                      <a:pt x="14" y="16"/>
                      <a:pt x="14" y="17"/>
                      <a:pt x="14" y="17"/>
                    </a:cubicBezTo>
                    <a:cubicBezTo>
                      <a:pt x="14" y="17"/>
                      <a:pt x="13" y="17"/>
                      <a:pt x="13" y="16"/>
                    </a:cubicBezTo>
                    <a:moveTo>
                      <a:pt x="19" y="21"/>
                    </a:moveTo>
                    <a:cubicBezTo>
                      <a:pt x="18" y="19"/>
                      <a:pt x="17" y="19"/>
                      <a:pt x="16" y="20"/>
                    </a:cubicBezTo>
                    <a:cubicBezTo>
                      <a:pt x="15" y="20"/>
                      <a:pt x="17" y="22"/>
                      <a:pt x="15" y="21"/>
                    </a:cubicBezTo>
                    <a:cubicBezTo>
                      <a:pt x="15" y="21"/>
                      <a:pt x="15" y="22"/>
                      <a:pt x="15" y="23"/>
                    </a:cubicBezTo>
                    <a:cubicBezTo>
                      <a:pt x="15" y="23"/>
                      <a:pt x="15" y="23"/>
                      <a:pt x="15" y="23"/>
                    </a:cubicBezTo>
                    <a:cubicBezTo>
                      <a:pt x="14" y="22"/>
                      <a:pt x="14" y="23"/>
                      <a:pt x="14" y="23"/>
                    </a:cubicBezTo>
                    <a:cubicBezTo>
                      <a:pt x="14" y="22"/>
                      <a:pt x="14" y="22"/>
                      <a:pt x="14" y="22"/>
                    </a:cubicBezTo>
                    <a:cubicBezTo>
                      <a:pt x="14" y="19"/>
                      <a:pt x="15" y="17"/>
                      <a:pt x="16" y="14"/>
                    </a:cubicBezTo>
                    <a:cubicBezTo>
                      <a:pt x="18" y="17"/>
                      <a:pt x="19" y="17"/>
                      <a:pt x="21" y="18"/>
                    </a:cubicBezTo>
                    <a:cubicBezTo>
                      <a:pt x="21" y="18"/>
                      <a:pt x="21" y="18"/>
                      <a:pt x="21" y="18"/>
                    </a:cubicBezTo>
                    <a:cubicBezTo>
                      <a:pt x="21" y="19"/>
                      <a:pt x="21" y="19"/>
                      <a:pt x="21" y="19"/>
                    </a:cubicBezTo>
                    <a:cubicBezTo>
                      <a:pt x="21" y="19"/>
                      <a:pt x="21" y="19"/>
                      <a:pt x="21" y="19"/>
                    </a:cubicBezTo>
                    <a:cubicBezTo>
                      <a:pt x="21" y="20"/>
                      <a:pt x="20" y="21"/>
                      <a:pt x="19" y="21"/>
                    </a:cubicBezTo>
                    <a:moveTo>
                      <a:pt x="25" y="17"/>
                    </a:moveTo>
                    <a:cubicBezTo>
                      <a:pt x="25" y="18"/>
                      <a:pt x="24" y="18"/>
                      <a:pt x="24" y="17"/>
                    </a:cubicBezTo>
                    <a:cubicBezTo>
                      <a:pt x="24" y="17"/>
                      <a:pt x="24" y="17"/>
                      <a:pt x="24" y="17"/>
                    </a:cubicBezTo>
                    <a:cubicBezTo>
                      <a:pt x="23" y="18"/>
                      <a:pt x="23" y="18"/>
                      <a:pt x="23" y="18"/>
                    </a:cubicBezTo>
                    <a:cubicBezTo>
                      <a:pt x="19" y="17"/>
                      <a:pt x="19" y="17"/>
                      <a:pt x="19" y="17"/>
                    </a:cubicBezTo>
                    <a:cubicBezTo>
                      <a:pt x="20" y="15"/>
                      <a:pt x="20" y="14"/>
                      <a:pt x="19" y="13"/>
                    </a:cubicBezTo>
                    <a:cubicBezTo>
                      <a:pt x="20" y="13"/>
                      <a:pt x="20" y="13"/>
                      <a:pt x="21" y="14"/>
                    </a:cubicBezTo>
                    <a:cubicBezTo>
                      <a:pt x="21" y="13"/>
                      <a:pt x="21" y="12"/>
                      <a:pt x="22" y="11"/>
                    </a:cubicBezTo>
                    <a:cubicBezTo>
                      <a:pt x="23" y="12"/>
                      <a:pt x="22" y="13"/>
                      <a:pt x="22" y="14"/>
                    </a:cubicBezTo>
                    <a:cubicBezTo>
                      <a:pt x="23" y="15"/>
                      <a:pt x="24" y="16"/>
                      <a:pt x="25" y="17"/>
                    </a:cubicBezTo>
                    <a:cubicBezTo>
                      <a:pt x="25" y="17"/>
                      <a:pt x="24" y="17"/>
                      <a:pt x="24" y="17"/>
                    </a:cubicBezTo>
                    <a:cubicBezTo>
                      <a:pt x="24" y="17"/>
                      <a:pt x="25" y="17"/>
                      <a:pt x="25" y="17"/>
                    </a:cubicBezTo>
                    <a:moveTo>
                      <a:pt x="26" y="16"/>
                    </a:moveTo>
                    <a:cubicBezTo>
                      <a:pt x="25" y="17"/>
                      <a:pt x="25" y="17"/>
                      <a:pt x="25" y="17"/>
                    </a:cubicBezTo>
                    <a:cubicBezTo>
                      <a:pt x="25" y="17"/>
                      <a:pt x="25" y="16"/>
                      <a:pt x="24" y="16"/>
                    </a:cubicBezTo>
                    <a:cubicBezTo>
                      <a:pt x="25" y="15"/>
                      <a:pt x="25" y="16"/>
                      <a:pt x="26" y="16"/>
                    </a:cubicBezTo>
                    <a:cubicBezTo>
                      <a:pt x="26" y="16"/>
                      <a:pt x="26" y="16"/>
                      <a:pt x="26" y="16"/>
                    </a:cubicBezTo>
                    <a:moveTo>
                      <a:pt x="32" y="25"/>
                    </a:moveTo>
                    <a:cubicBezTo>
                      <a:pt x="32" y="25"/>
                      <a:pt x="32" y="26"/>
                      <a:pt x="32" y="26"/>
                    </a:cubicBezTo>
                    <a:cubicBezTo>
                      <a:pt x="32" y="26"/>
                      <a:pt x="32" y="26"/>
                      <a:pt x="32" y="26"/>
                    </a:cubicBezTo>
                    <a:cubicBezTo>
                      <a:pt x="32" y="26"/>
                      <a:pt x="32" y="26"/>
                      <a:pt x="32" y="26"/>
                    </a:cubicBezTo>
                    <a:cubicBezTo>
                      <a:pt x="32" y="25"/>
                      <a:pt x="32" y="24"/>
                      <a:pt x="32" y="25"/>
                    </a:cubicBezTo>
                    <a:moveTo>
                      <a:pt x="33" y="32"/>
                    </a:moveTo>
                    <a:cubicBezTo>
                      <a:pt x="32" y="31"/>
                      <a:pt x="33" y="32"/>
                      <a:pt x="33" y="33"/>
                    </a:cubicBezTo>
                    <a:cubicBezTo>
                      <a:pt x="33" y="33"/>
                      <a:pt x="33" y="33"/>
                      <a:pt x="33" y="32"/>
                    </a:cubicBezTo>
                    <a:moveTo>
                      <a:pt x="32" y="30"/>
                    </a:moveTo>
                    <a:cubicBezTo>
                      <a:pt x="30" y="30"/>
                      <a:pt x="30" y="30"/>
                      <a:pt x="30" y="30"/>
                    </a:cubicBezTo>
                    <a:cubicBezTo>
                      <a:pt x="32" y="26"/>
                      <a:pt x="32" y="26"/>
                      <a:pt x="32" y="26"/>
                    </a:cubicBezTo>
                    <a:cubicBezTo>
                      <a:pt x="34" y="26"/>
                      <a:pt x="34" y="26"/>
                      <a:pt x="34" y="26"/>
                    </a:cubicBezTo>
                    <a:lnTo>
                      <a:pt x="3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140"/>
              <p:cNvSpPr>
                <a:spLocks/>
              </p:cNvSpPr>
              <p:nvPr/>
            </p:nvSpPr>
            <p:spPr bwMode="auto">
              <a:xfrm>
                <a:off x="2674" y="1592"/>
                <a:ext cx="3" cy="2"/>
              </a:xfrm>
              <a:custGeom>
                <a:avLst/>
                <a:gdLst>
                  <a:gd name="T0" fmla="*/ 1 w 1"/>
                  <a:gd name="T1" fmla="*/ 1 h 1"/>
                  <a:gd name="T2" fmla="*/ 1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0" y="0"/>
                      <a:pt x="0" y="0"/>
                      <a:pt x="0" y="0"/>
                    </a:cubicBezTo>
                    <a:cubicBezTo>
                      <a:pt x="0"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141"/>
              <p:cNvSpPr>
                <a:spLocks/>
              </p:cNvSpPr>
              <p:nvPr/>
            </p:nvSpPr>
            <p:spPr bwMode="auto">
              <a:xfrm>
                <a:off x="2582" y="1415"/>
                <a:ext cx="9" cy="11"/>
              </a:xfrm>
              <a:custGeom>
                <a:avLst/>
                <a:gdLst>
                  <a:gd name="T0" fmla="*/ 0 w 4"/>
                  <a:gd name="T1" fmla="*/ 4 h 5"/>
                  <a:gd name="T2" fmla="*/ 1 w 4"/>
                  <a:gd name="T3" fmla="*/ 5 h 5"/>
                  <a:gd name="T4" fmla="*/ 4 w 4"/>
                  <a:gd name="T5" fmla="*/ 1 h 5"/>
                  <a:gd name="T6" fmla="*/ 3 w 4"/>
                  <a:gd name="T7" fmla="*/ 0 h 5"/>
                  <a:gd name="T8" fmla="*/ 0 w 4"/>
                  <a:gd name="T9" fmla="*/ 3 h 5"/>
                  <a:gd name="T10" fmla="*/ 0 w 4"/>
                  <a:gd name="T11" fmla="*/ 4 h 5"/>
                </a:gdLst>
                <a:ahLst/>
                <a:cxnLst>
                  <a:cxn ang="0">
                    <a:pos x="T0" y="T1"/>
                  </a:cxn>
                  <a:cxn ang="0">
                    <a:pos x="T2" y="T3"/>
                  </a:cxn>
                  <a:cxn ang="0">
                    <a:pos x="T4" y="T5"/>
                  </a:cxn>
                  <a:cxn ang="0">
                    <a:pos x="T6" y="T7"/>
                  </a:cxn>
                  <a:cxn ang="0">
                    <a:pos x="T8" y="T9"/>
                  </a:cxn>
                  <a:cxn ang="0">
                    <a:pos x="T10" y="T11"/>
                  </a:cxn>
                </a:cxnLst>
                <a:rect l="0" t="0" r="r" b="b"/>
                <a:pathLst>
                  <a:path w="4" h="5">
                    <a:moveTo>
                      <a:pt x="0" y="4"/>
                    </a:moveTo>
                    <a:cubicBezTo>
                      <a:pt x="1" y="4"/>
                      <a:pt x="1" y="4"/>
                      <a:pt x="1" y="5"/>
                    </a:cubicBezTo>
                    <a:cubicBezTo>
                      <a:pt x="2" y="3"/>
                      <a:pt x="3" y="2"/>
                      <a:pt x="4" y="1"/>
                    </a:cubicBezTo>
                    <a:cubicBezTo>
                      <a:pt x="3" y="0"/>
                      <a:pt x="3" y="0"/>
                      <a:pt x="3" y="0"/>
                    </a:cubicBezTo>
                    <a:cubicBezTo>
                      <a:pt x="2" y="0"/>
                      <a:pt x="1" y="1"/>
                      <a:pt x="0" y="3"/>
                    </a:cubicBezTo>
                    <a:cubicBezTo>
                      <a:pt x="0" y="3"/>
                      <a:pt x="0" y="4"/>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Freeform 142"/>
              <p:cNvSpPr>
                <a:spLocks/>
              </p:cNvSpPr>
              <p:nvPr/>
            </p:nvSpPr>
            <p:spPr bwMode="auto">
              <a:xfrm>
                <a:off x="2598" y="1545"/>
                <a:ext cx="5" cy="2"/>
              </a:xfrm>
              <a:custGeom>
                <a:avLst/>
                <a:gdLst>
                  <a:gd name="T0" fmla="*/ 0 w 2"/>
                  <a:gd name="T1" fmla="*/ 0 h 1"/>
                  <a:gd name="T2" fmla="*/ 0 w 2"/>
                  <a:gd name="T3" fmla="*/ 1 h 1"/>
                  <a:gd name="T4" fmla="*/ 0 w 2"/>
                  <a:gd name="T5" fmla="*/ 0 h 1"/>
                </a:gdLst>
                <a:ahLst/>
                <a:cxnLst>
                  <a:cxn ang="0">
                    <a:pos x="T0" y="T1"/>
                  </a:cxn>
                  <a:cxn ang="0">
                    <a:pos x="T2" y="T3"/>
                  </a:cxn>
                  <a:cxn ang="0">
                    <a:pos x="T4" y="T5"/>
                  </a:cxn>
                </a:cxnLst>
                <a:rect l="0" t="0" r="r" b="b"/>
                <a:pathLst>
                  <a:path w="2" h="1">
                    <a:moveTo>
                      <a:pt x="0" y="0"/>
                    </a:moveTo>
                    <a:cubicBezTo>
                      <a:pt x="0" y="0"/>
                      <a:pt x="0" y="0"/>
                      <a:pt x="0" y="1"/>
                    </a:cubicBezTo>
                    <a:cubicBezTo>
                      <a:pt x="2"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43"/>
              <p:cNvSpPr>
                <a:spLocks/>
              </p:cNvSpPr>
              <p:nvPr/>
            </p:nvSpPr>
            <p:spPr bwMode="auto">
              <a:xfrm>
                <a:off x="2584" y="1424"/>
                <a:ext cx="5" cy="7"/>
              </a:xfrm>
              <a:custGeom>
                <a:avLst/>
                <a:gdLst>
                  <a:gd name="T0" fmla="*/ 2 w 2"/>
                  <a:gd name="T1" fmla="*/ 1 h 3"/>
                  <a:gd name="T2" fmla="*/ 0 w 2"/>
                  <a:gd name="T3" fmla="*/ 1 h 3"/>
                  <a:gd name="T4" fmla="*/ 0 w 2"/>
                  <a:gd name="T5" fmla="*/ 3 h 3"/>
                  <a:gd name="T6" fmla="*/ 1 w 2"/>
                  <a:gd name="T7" fmla="*/ 3 h 3"/>
                  <a:gd name="T8" fmla="*/ 2 w 2"/>
                  <a:gd name="T9" fmla="*/ 2 h 3"/>
                  <a:gd name="T10" fmla="*/ 2 w 2"/>
                  <a:gd name="T11" fmla="*/ 1 h 3"/>
                  <a:gd name="T12" fmla="*/ 2 w 2"/>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1"/>
                    </a:moveTo>
                    <a:cubicBezTo>
                      <a:pt x="2" y="1"/>
                      <a:pt x="1" y="0"/>
                      <a:pt x="0" y="1"/>
                    </a:cubicBezTo>
                    <a:cubicBezTo>
                      <a:pt x="1" y="2"/>
                      <a:pt x="1" y="2"/>
                      <a:pt x="0" y="3"/>
                    </a:cubicBezTo>
                    <a:cubicBezTo>
                      <a:pt x="1" y="3"/>
                      <a:pt x="1" y="3"/>
                      <a:pt x="1" y="3"/>
                    </a:cubicBezTo>
                    <a:cubicBezTo>
                      <a:pt x="1" y="3"/>
                      <a:pt x="1" y="2"/>
                      <a:pt x="2" y="2"/>
                    </a:cubicBezTo>
                    <a:cubicBezTo>
                      <a:pt x="2" y="1"/>
                      <a:pt x="2" y="1"/>
                      <a:pt x="2" y="1"/>
                    </a:cubicBezTo>
                    <a:cubicBezTo>
                      <a:pt x="2" y="1"/>
                      <a:pt x="2"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144"/>
              <p:cNvSpPr>
                <a:spLocks noEditPoints="1"/>
              </p:cNvSpPr>
              <p:nvPr/>
            </p:nvSpPr>
            <p:spPr bwMode="auto">
              <a:xfrm>
                <a:off x="2641" y="1476"/>
                <a:ext cx="7" cy="7"/>
              </a:xfrm>
              <a:custGeom>
                <a:avLst/>
                <a:gdLst>
                  <a:gd name="T0" fmla="*/ 3 w 3"/>
                  <a:gd name="T1" fmla="*/ 3 h 3"/>
                  <a:gd name="T2" fmla="*/ 3 w 3"/>
                  <a:gd name="T3" fmla="*/ 2 h 3"/>
                  <a:gd name="T4" fmla="*/ 3 w 3"/>
                  <a:gd name="T5" fmla="*/ 1 h 3"/>
                  <a:gd name="T6" fmla="*/ 0 w 3"/>
                  <a:gd name="T7" fmla="*/ 0 h 3"/>
                  <a:gd name="T8" fmla="*/ 1 w 3"/>
                  <a:gd name="T9" fmla="*/ 3 h 3"/>
                  <a:gd name="T10" fmla="*/ 3 w 3"/>
                  <a:gd name="T11" fmla="*/ 3 h 3"/>
                  <a:gd name="T12" fmla="*/ 2 w 3"/>
                  <a:gd name="T13" fmla="*/ 2 h 3"/>
                  <a:gd name="T14" fmla="*/ 2 w 3"/>
                  <a:gd name="T15" fmla="*/ 1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3" y="3"/>
                    </a:moveTo>
                    <a:cubicBezTo>
                      <a:pt x="3" y="3"/>
                      <a:pt x="3" y="2"/>
                      <a:pt x="3" y="2"/>
                    </a:cubicBezTo>
                    <a:cubicBezTo>
                      <a:pt x="3" y="2"/>
                      <a:pt x="3" y="1"/>
                      <a:pt x="3" y="1"/>
                    </a:cubicBezTo>
                    <a:cubicBezTo>
                      <a:pt x="0" y="0"/>
                      <a:pt x="0" y="0"/>
                      <a:pt x="0" y="0"/>
                    </a:cubicBezTo>
                    <a:cubicBezTo>
                      <a:pt x="1" y="1"/>
                      <a:pt x="1" y="2"/>
                      <a:pt x="1" y="3"/>
                    </a:cubicBezTo>
                    <a:cubicBezTo>
                      <a:pt x="1" y="2"/>
                      <a:pt x="2" y="3"/>
                      <a:pt x="3" y="3"/>
                    </a:cubicBezTo>
                    <a:moveTo>
                      <a:pt x="2" y="2"/>
                    </a:moveTo>
                    <a:cubicBezTo>
                      <a:pt x="2" y="2"/>
                      <a:pt x="2" y="2"/>
                      <a:pt x="2" y="1"/>
                    </a:cubicBezTo>
                    <a:cubicBezTo>
                      <a:pt x="2" y="0"/>
                      <a:pt x="2" y="2"/>
                      <a:pt x="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145"/>
              <p:cNvSpPr>
                <a:spLocks/>
              </p:cNvSpPr>
              <p:nvPr/>
            </p:nvSpPr>
            <p:spPr bwMode="auto">
              <a:xfrm>
                <a:off x="2601" y="1542"/>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146"/>
              <p:cNvSpPr>
                <a:spLocks/>
              </p:cNvSpPr>
              <p:nvPr/>
            </p:nvSpPr>
            <p:spPr bwMode="auto">
              <a:xfrm>
                <a:off x="2698" y="1462"/>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0" y="1"/>
                      <a:pt x="0" y="1"/>
                      <a:pt x="0" y="1"/>
                    </a:cubicBezTo>
                    <a:cubicBezTo>
                      <a:pt x="0" y="1"/>
                      <a:pt x="0" y="1"/>
                      <a:pt x="0" y="0"/>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147"/>
              <p:cNvSpPr>
                <a:spLocks/>
              </p:cNvSpPr>
              <p:nvPr/>
            </p:nvSpPr>
            <p:spPr bwMode="auto">
              <a:xfrm>
                <a:off x="2437" y="1933"/>
                <a:ext cx="5" cy="5"/>
              </a:xfrm>
              <a:custGeom>
                <a:avLst/>
                <a:gdLst>
                  <a:gd name="T0" fmla="*/ 5 w 5"/>
                  <a:gd name="T1" fmla="*/ 0 h 5"/>
                  <a:gd name="T2" fmla="*/ 0 w 5"/>
                  <a:gd name="T3" fmla="*/ 2 h 5"/>
                  <a:gd name="T4" fmla="*/ 3 w 5"/>
                  <a:gd name="T5" fmla="*/ 5 h 5"/>
                  <a:gd name="T6" fmla="*/ 5 w 5"/>
                  <a:gd name="T7" fmla="*/ 2 h 5"/>
                  <a:gd name="T8" fmla="*/ 5 w 5"/>
                  <a:gd name="T9" fmla="*/ 0 h 5"/>
                </a:gdLst>
                <a:ahLst/>
                <a:cxnLst>
                  <a:cxn ang="0">
                    <a:pos x="T0" y="T1"/>
                  </a:cxn>
                  <a:cxn ang="0">
                    <a:pos x="T2" y="T3"/>
                  </a:cxn>
                  <a:cxn ang="0">
                    <a:pos x="T4" y="T5"/>
                  </a:cxn>
                  <a:cxn ang="0">
                    <a:pos x="T6" y="T7"/>
                  </a:cxn>
                  <a:cxn ang="0">
                    <a:pos x="T8" y="T9"/>
                  </a:cxn>
                </a:cxnLst>
                <a:rect l="0" t="0" r="r" b="b"/>
                <a:pathLst>
                  <a:path w="5" h="5">
                    <a:moveTo>
                      <a:pt x="5" y="0"/>
                    </a:moveTo>
                    <a:lnTo>
                      <a:pt x="0" y="2"/>
                    </a:lnTo>
                    <a:lnTo>
                      <a:pt x="3" y="5"/>
                    </a:lnTo>
                    <a:lnTo>
                      <a:pt x="5" y="2"/>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7" name="Freeform 148"/>
              <p:cNvSpPr>
                <a:spLocks/>
              </p:cNvSpPr>
              <p:nvPr/>
            </p:nvSpPr>
            <p:spPr bwMode="auto">
              <a:xfrm>
                <a:off x="2430" y="1952"/>
                <a:ext cx="7" cy="5"/>
              </a:xfrm>
              <a:custGeom>
                <a:avLst/>
                <a:gdLst>
                  <a:gd name="T0" fmla="*/ 0 w 3"/>
                  <a:gd name="T1" fmla="*/ 0 h 2"/>
                  <a:gd name="T2" fmla="*/ 2 w 3"/>
                  <a:gd name="T3" fmla="*/ 2 h 2"/>
                  <a:gd name="T4" fmla="*/ 2 w 3"/>
                  <a:gd name="T5" fmla="*/ 0 h 2"/>
                  <a:gd name="T6" fmla="*/ 0 w 3"/>
                  <a:gd name="T7" fmla="*/ 0 h 2"/>
                </a:gdLst>
                <a:ahLst/>
                <a:cxnLst>
                  <a:cxn ang="0">
                    <a:pos x="T0" y="T1"/>
                  </a:cxn>
                  <a:cxn ang="0">
                    <a:pos x="T2" y="T3"/>
                  </a:cxn>
                  <a:cxn ang="0">
                    <a:pos x="T4" y="T5"/>
                  </a:cxn>
                  <a:cxn ang="0">
                    <a:pos x="T6" y="T7"/>
                  </a:cxn>
                </a:cxnLst>
                <a:rect l="0" t="0" r="r" b="b"/>
                <a:pathLst>
                  <a:path w="3" h="2">
                    <a:moveTo>
                      <a:pt x="0" y="0"/>
                    </a:moveTo>
                    <a:cubicBezTo>
                      <a:pt x="0" y="1"/>
                      <a:pt x="1" y="2"/>
                      <a:pt x="2" y="2"/>
                    </a:cubicBezTo>
                    <a:cubicBezTo>
                      <a:pt x="1" y="1"/>
                      <a:pt x="3" y="1"/>
                      <a:pt x="2" y="0"/>
                    </a:cubicBezTo>
                    <a:cubicBezTo>
                      <a:pt x="1" y="2"/>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149"/>
              <p:cNvSpPr>
                <a:spLocks/>
              </p:cNvSpPr>
              <p:nvPr/>
            </p:nvSpPr>
            <p:spPr bwMode="auto">
              <a:xfrm>
                <a:off x="2437" y="1952"/>
                <a:ext cx="5" cy="5"/>
              </a:xfrm>
              <a:custGeom>
                <a:avLst/>
                <a:gdLst>
                  <a:gd name="T0" fmla="*/ 0 w 2"/>
                  <a:gd name="T1" fmla="*/ 0 h 2"/>
                  <a:gd name="T2" fmla="*/ 2 w 2"/>
                  <a:gd name="T3" fmla="*/ 1 h 2"/>
                  <a:gd name="T4" fmla="*/ 2 w 2"/>
                  <a:gd name="T5" fmla="*/ 0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0"/>
                      <a:pt x="1" y="2"/>
                      <a:pt x="2" y="1"/>
                    </a:cubicBezTo>
                    <a:cubicBezTo>
                      <a:pt x="2" y="1"/>
                      <a:pt x="2" y="1"/>
                      <a:pt x="2" y="0"/>
                    </a:cubicBezTo>
                    <a:cubicBezTo>
                      <a:pt x="2" y="0"/>
                      <a:pt x="2" y="0"/>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150"/>
              <p:cNvSpPr>
                <a:spLocks/>
              </p:cNvSpPr>
              <p:nvPr/>
            </p:nvSpPr>
            <p:spPr bwMode="auto">
              <a:xfrm>
                <a:off x="2449" y="1947"/>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51"/>
              <p:cNvSpPr>
                <a:spLocks/>
              </p:cNvSpPr>
              <p:nvPr/>
            </p:nvSpPr>
            <p:spPr bwMode="auto">
              <a:xfrm>
                <a:off x="2596" y="1964"/>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1" name="Freeform 152"/>
              <p:cNvSpPr>
                <a:spLocks noEditPoints="1"/>
              </p:cNvSpPr>
              <p:nvPr/>
            </p:nvSpPr>
            <p:spPr bwMode="auto">
              <a:xfrm>
                <a:off x="2300" y="1874"/>
                <a:ext cx="358" cy="165"/>
              </a:xfrm>
              <a:custGeom>
                <a:avLst/>
                <a:gdLst>
                  <a:gd name="T0" fmla="*/ 16 w 151"/>
                  <a:gd name="T1" fmla="*/ 25 h 70"/>
                  <a:gd name="T2" fmla="*/ 33 w 151"/>
                  <a:gd name="T3" fmla="*/ 31 h 70"/>
                  <a:gd name="T4" fmla="*/ 32 w 151"/>
                  <a:gd name="T5" fmla="*/ 47 h 70"/>
                  <a:gd name="T6" fmla="*/ 12 w 151"/>
                  <a:gd name="T7" fmla="*/ 48 h 70"/>
                  <a:gd name="T8" fmla="*/ 0 w 151"/>
                  <a:gd name="T9" fmla="*/ 62 h 70"/>
                  <a:gd name="T10" fmla="*/ 30 w 151"/>
                  <a:gd name="T11" fmla="*/ 65 h 70"/>
                  <a:gd name="T12" fmla="*/ 61 w 151"/>
                  <a:gd name="T13" fmla="*/ 59 h 70"/>
                  <a:gd name="T14" fmla="*/ 71 w 151"/>
                  <a:gd name="T15" fmla="*/ 59 h 70"/>
                  <a:gd name="T16" fmla="*/ 76 w 151"/>
                  <a:gd name="T17" fmla="*/ 57 h 70"/>
                  <a:gd name="T18" fmla="*/ 96 w 151"/>
                  <a:gd name="T19" fmla="*/ 55 h 70"/>
                  <a:gd name="T20" fmla="*/ 96 w 151"/>
                  <a:gd name="T21" fmla="*/ 55 h 70"/>
                  <a:gd name="T22" fmla="*/ 138 w 151"/>
                  <a:gd name="T23" fmla="*/ 57 h 70"/>
                  <a:gd name="T24" fmla="*/ 147 w 151"/>
                  <a:gd name="T25" fmla="*/ 39 h 70"/>
                  <a:gd name="T26" fmla="*/ 124 w 151"/>
                  <a:gd name="T27" fmla="*/ 38 h 70"/>
                  <a:gd name="T28" fmla="*/ 99 w 151"/>
                  <a:gd name="T29" fmla="*/ 33 h 70"/>
                  <a:gd name="T30" fmla="*/ 70 w 151"/>
                  <a:gd name="T31" fmla="*/ 23 h 70"/>
                  <a:gd name="T32" fmla="*/ 60 w 151"/>
                  <a:gd name="T33" fmla="*/ 19 h 70"/>
                  <a:gd name="T34" fmla="*/ 62 w 151"/>
                  <a:gd name="T35" fmla="*/ 28 h 70"/>
                  <a:gd name="T36" fmla="*/ 61 w 151"/>
                  <a:gd name="T37" fmla="*/ 36 h 70"/>
                  <a:gd name="T38" fmla="*/ 52 w 151"/>
                  <a:gd name="T39" fmla="*/ 27 h 70"/>
                  <a:gd name="T40" fmla="*/ 56 w 151"/>
                  <a:gd name="T41" fmla="*/ 30 h 70"/>
                  <a:gd name="T42" fmla="*/ 59 w 151"/>
                  <a:gd name="T43" fmla="*/ 19 h 70"/>
                  <a:gd name="T44" fmla="*/ 25 w 151"/>
                  <a:gd name="T45" fmla="*/ 5 h 70"/>
                  <a:gd name="T46" fmla="*/ 4 w 151"/>
                  <a:gd name="T47" fmla="*/ 9 h 70"/>
                  <a:gd name="T48" fmla="*/ 139 w 151"/>
                  <a:gd name="T49" fmla="*/ 54 h 70"/>
                  <a:gd name="T50" fmla="*/ 141 w 151"/>
                  <a:gd name="T51" fmla="*/ 53 h 70"/>
                  <a:gd name="T52" fmla="*/ 140 w 151"/>
                  <a:gd name="T53" fmla="*/ 47 h 70"/>
                  <a:gd name="T54" fmla="*/ 137 w 151"/>
                  <a:gd name="T55" fmla="*/ 44 h 70"/>
                  <a:gd name="T56" fmla="*/ 131 w 151"/>
                  <a:gd name="T57" fmla="*/ 45 h 70"/>
                  <a:gd name="T58" fmla="*/ 129 w 151"/>
                  <a:gd name="T59" fmla="*/ 46 h 70"/>
                  <a:gd name="T60" fmla="*/ 95 w 151"/>
                  <a:gd name="T61" fmla="*/ 51 h 70"/>
                  <a:gd name="T62" fmla="*/ 112 w 151"/>
                  <a:gd name="T63" fmla="*/ 43 h 70"/>
                  <a:gd name="T64" fmla="*/ 111 w 151"/>
                  <a:gd name="T65" fmla="*/ 39 h 70"/>
                  <a:gd name="T66" fmla="*/ 105 w 151"/>
                  <a:gd name="T67" fmla="*/ 43 h 70"/>
                  <a:gd name="T68" fmla="*/ 102 w 151"/>
                  <a:gd name="T69" fmla="*/ 40 h 70"/>
                  <a:gd name="T70" fmla="*/ 96 w 151"/>
                  <a:gd name="T71" fmla="*/ 37 h 70"/>
                  <a:gd name="T72" fmla="*/ 93 w 151"/>
                  <a:gd name="T73" fmla="*/ 39 h 70"/>
                  <a:gd name="T74" fmla="*/ 90 w 151"/>
                  <a:gd name="T75" fmla="*/ 35 h 70"/>
                  <a:gd name="T76" fmla="*/ 83 w 151"/>
                  <a:gd name="T77" fmla="*/ 39 h 70"/>
                  <a:gd name="T78" fmla="*/ 87 w 151"/>
                  <a:gd name="T79" fmla="*/ 39 h 70"/>
                  <a:gd name="T80" fmla="*/ 95 w 151"/>
                  <a:gd name="T81" fmla="*/ 39 h 70"/>
                  <a:gd name="T82" fmla="*/ 103 w 151"/>
                  <a:gd name="T83" fmla="*/ 46 h 70"/>
                  <a:gd name="T84" fmla="*/ 101 w 151"/>
                  <a:gd name="T85" fmla="*/ 50 h 70"/>
                  <a:gd name="T86" fmla="*/ 91 w 151"/>
                  <a:gd name="T87" fmla="*/ 50 h 70"/>
                  <a:gd name="T88" fmla="*/ 87 w 151"/>
                  <a:gd name="T89" fmla="*/ 47 h 70"/>
                  <a:gd name="T90" fmla="*/ 82 w 151"/>
                  <a:gd name="T91" fmla="*/ 43 h 70"/>
                  <a:gd name="T92" fmla="*/ 75 w 151"/>
                  <a:gd name="T93" fmla="*/ 41 h 70"/>
                  <a:gd name="T94" fmla="*/ 65 w 151"/>
                  <a:gd name="T95" fmla="*/ 28 h 70"/>
                  <a:gd name="T96" fmla="*/ 70 w 151"/>
                  <a:gd name="T97" fmla="*/ 25 h 70"/>
                  <a:gd name="T98" fmla="*/ 72 w 151"/>
                  <a:gd name="T99" fmla="*/ 47 h 70"/>
                  <a:gd name="T100" fmla="*/ 68 w 151"/>
                  <a:gd name="T101" fmla="*/ 52 h 70"/>
                  <a:gd name="T102" fmla="*/ 67 w 151"/>
                  <a:gd name="T103" fmla="*/ 57 h 70"/>
                  <a:gd name="T104" fmla="*/ 61 w 151"/>
                  <a:gd name="T105" fmla="*/ 43 h 70"/>
                  <a:gd name="T106" fmla="*/ 60 w 151"/>
                  <a:gd name="T107" fmla="*/ 47 h 70"/>
                  <a:gd name="T108" fmla="*/ 53 w 151"/>
                  <a:gd name="T109" fmla="*/ 24 h 70"/>
                  <a:gd name="T110" fmla="*/ 48 w 151"/>
                  <a:gd name="T111" fmla="*/ 51 h 70"/>
                  <a:gd name="T112" fmla="*/ 44 w 151"/>
                  <a:gd name="T113" fmla="*/ 19 h 70"/>
                  <a:gd name="T114" fmla="*/ 37 w 151"/>
                  <a:gd name="T115" fmla="*/ 55 h 70"/>
                  <a:gd name="T116" fmla="*/ 38 w 151"/>
                  <a:gd name="T117" fmla="*/ 55 h 70"/>
                  <a:gd name="T118" fmla="*/ 31 w 151"/>
                  <a:gd name="T119" fmla="*/ 20 h 70"/>
                  <a:gd name="T120" fmla="*/ 28 w 151"/>
                  <a:gd name="T121" fmla="*/ 19 h 70"/>
                  <a:gd name="T122" fmla="*/ 11 w 151"/>
                  <a:gd name="T123"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1" h="70">
                    <a:moveTo>
                      <a:pt x="4" y="13"/>
                    </a:moveTo>
                    <a:cubicBezTo>
                      <a:pt x="4" y="15"/>
                      <a:pt x="4" y="17"/>
                      <a:pt x="6" y="20"/>
                    </a:cubicBezTo>
                    <a:cubicBezTo>
                      <a:pt x="7" y="22"/>
                      <a:pt x="8" y="24"/>
                      <a:pt x="10" y="24"/>
                    </a:cubicBezTo>
                    <a:cubicBezTo>
                      <a:pt x="13" y="24"/>
                      <a:pt x="15" y="25"/>
                      <a:pt x="16" y="25"/>
                    </a:cubicBezTo>
                    <a:cubicBezTo>
                      <a:pt x="16" y="25"/>
                      <a:pt x="16" y="25"/>
                      <a:pt x="16" y="25"/>
                    </a:cubicBezTo>
                    <a:cubicBezTo>
                      <a:pt x="16" y="25"/>
                      <a:pt x="16" y="25"/>
                      <a:pt x="16" y="25"/>
                    </a:cubicBezTo>
                    <a:cubicBezTo>
                      <a:pt x="17" y="24"/>
                      <a:pt x="17" y="24"/>
                      <a:pt x="17" y="25"/>
                    </a:cubicBezTo>
                    <a:cubicBezTo>
                      <a:pt x="18" y="24"/>
                      <a:pt x="18" y="24"/>
                      <a:pt x="18" y="24"/>
                    </a:cubicBezTo>
                    <a:cubicBezTo>
                      <a:pt x="19" y="26"/>
                      <a:pt x="21" y="28"/>
                      <a:pt x="24" y="29"/>
                    </a:cubicBezTo>
                    <a:cubicBezTo>
                      <a:pt x="27" y="29"/>
                      <a:pt x="30" y="30"/>
                      <a:pt x="33" y="31"/>
                    </a:cubicBezTo>
                    <a:cubicBezTo>
                      <a:pt x="34" y="32"/>
                      <a:pt x="35" y="33"/>
                      <a:pt x="36" y="34"/>
                    </a:cubicBezTo>
                    <a:cubicBezTo>
                      <a:pt x="37" y="34"/>
                      <a:pt x="39" y="34"/>
                      <a:pt x="39" y="34"/>
                    </a:cubicBezTo>
                    <a:cubicBezTo>
                      <a:pt x="39" y="34"/>
                      <a:pt x="39" y="36"/>
                      <a:pt x="39" y="40"/>
                    </a:cubicBezTo>
                    <a:cubicBezTo>
                      <a:pt x="39" y="40"/>
                      <a:pt x="38" y="42"/>
                      <a:pt x="36" y="43"/>
                    </a:cubicBezTo>
                    <a:cubicBezTo>
                      <a:pt x="34" y="45"/>
                      <a:pt x="32" y="46"/>
                      <a:pt x="32" y="47"/>
                    </a:cubicBezTo>
                    <a:cubicBezTo>
                      <a:pt x="29" y="46"/>
                      <a:pt x="25" y="45"/>
                      <a:pt x="22" y="45"/>
                    </a:cubicBezTo>
                    <a:cubicBezTo>
                      <a:pt x="21" y="46"/>
                      <a:pt x="21" y="47"/>
                      <a:pt x="20" y="47"/>
                    </a:cubicBezTo>
                    <a:cubicBezTo>
                      <a:pt x="19" y="47"/>
                      <a:pt x="18" y="47"/>
                      <a:pt x="17" y="47"/>
                    </a:cubicBezTo>
                    <a:cubicBezTo>
                      <a:pt x="16" y="48"/>
                      <a:pt x="14" y="48"/>
                      <a:pt x="14" y="48"/>
                    </a:cubicBezTo>
                    <a:cubicBezTo>
                      <a:pt x="13" y="48"/>
                      <a:pt x="12" y="48"/>
                      <a:pt x="12" y="48"/>
                    </a:cubicBezTo>
                    <a:cubicBezTo>
                      <a:pt x="8" y="47"/>
                      <a:pt x="6" y="48"/>
                      <a:pt x="4" y="50"/>
                    </a:cubicBezTo>
                    <a:cubicBezTo>
                      <a:pt x="3" y="53"/>
                      <a:pt x="2" y="56"/>
                      <a:pt x="1" y="58"/>
                    </a:cubicBezTo>
                    <a:cubicBezTo>
                      <a:pt x="1" y="58"/>
                      <a:pt x="2" y="59"/>
                      <a:pt x="2" y="59"/>
                    </a:cubicBezTo>
                    <a:cubicBezTo>
                      <a:pt x="1" y="59"/>
                      <a:pt x="1" y="59"/>
                      <a:pt x="1" y="59"/>
                    </a:cubicBezTo>
                    <a:cubicBezTo>
                      <a:pt x="1" y="60"/>
                      <a:pt x="1" y="61"/>
                      <a:pt x="0" y="62"/>
                    </a:cubicBezTo>
                    <a:cubicBezTo>
                      <a:pt x="2" y="62"/>
                      <a:pt x="2" y="62"/>
                      <a:pt x="3" y="63"/>
                    </a:cubicBezTo>
                    <a:cubicBezTo>
                      <a:pt x="2" y="63"/>
                      <a:pt x="1" y="64"/>
                      <a:pt x="1" y="65"/>
                    </a:cubicBezTo>
                    <a:cubicBezTo>
                      <a:pt x="1" y="66"/>
                      <a:pt x="1" y="67"/>
                      <a:pt x="2" y="68"/>
                    </a:cubicBezTo>
                    <a:cubicBezTo>
                      <a:pt x="3" y="69"/>
                      <a:pt x="3" y="69"/>
                      <a:pt x="4" y="70"/>
                    </a:cubicBezTo>
                    <a:cubicBezTo>
                      <a:pt x="5" y="70"/>
                      <a:pt x="13" y="68"/>
                      <a:pt x="30" y="65"/>
                    </a:cubicBezTo>
                    <a:cubicBezTo>
                      <a:pt x="36" y="64"/>
                      <a:pt x="41" y="63"/>
                      <a:pt x="45" y="63"/>
                    </a:cubicBezTo>
                    <a:cubicBezTo>
                      <a:pt x="44" y="62"/>
                      <a:pt x="44" y="62"/>
                      <a:pt x="43" y="61"/>
                    </a:cubicBezTo>
                    <a:cubicBezTo>
                      <a:pt x="44" y="61"/>
                      <a:pt x="46" y="62"/>
                      <a:pt x="47" y="63"/>
                    </a:cubicBezTo>
                    <a:cubicBezTo>
                      <a:pt x="54" y="61"/>
                      <a:pt x="59" y="61"/>
                      <a:pt x="62" y="61"/>
                    </a:cubicBezTo>
                    <a:cubicBezTo>
                      <a:pt x="62" y="61"/>
                      <a:pt x="62" y="60"/>
                      <a:pt x="61" y="59"/>
                    </a:cubicBezTo>
                    <a:cubicBezTo>
                      <a:pt x="62" y="60"/>
                      <a:pt x="63" y="60"/>
                      <a:pt x="64" y="60"/>
                    </a:cubicBezTo>
                    <a:cubicBezTo>
                      <a:pt x="63" y="59"/>
                      <a:pt x="63" y="58"/>
                      <a:pt x="62" y="57"/>
                    </a:cubicBezTo>
                    <a:cubicBezTo>
                      <a:pt x="64" y="57"/>
                      <a:pt x="68" y="58"/>
                      <a:pt x="68" y="59"/>
                    </a:cubicBezTo>
                    <a:cubicBezTo>
                      <a:pt x="69" y="60"/>
                      <a:pt x="69" y="57"/>
                      <a:pt x="71" y="57"/>
                    </a:cubicBezTo>
                    <a:cubicBezTo>
                      <a:pt x="71" y="58"/>
                      <a:pt x="71" y="59"/>
                      <a:pt x="71" y="59"/>
                    </a:cubicBezTo>
                    <a:cubicBezTo>
                      <a:pt x="72" y="59"/>
                      <a:pt x="72" y="58"/>
                      <a:pt x="73" y="58"/>
                    </a:cubicBezTo>
                    <a:cubicBezTo>
                      <a:pt x="73" y="57"/>
                      <a:pt x="73" y="57"/>
                      <a:pt x="73" y="57"/>
                    </a:cubicBezTo>
                    <a:cubicBezTo>
                      <a:pt x="74" y="56"/>
                      <a:pt x="74" y="57"/>
                      <a:pt x="75" y="57"/>
                    </a:cubicBezTo>
                    <a:cubicBezTo>
                      <a:pt x="75" y="57"/>
                      <a:pt x="75" y="57"/>
                      <a:pt x="75" y="57"/>
                    </a:cubicBezTo>
                    <a:cubicBezTo>
                      <a:pt x="75" y="57"/>
                      <a:pt x="76" y="57"/>
                      <a:pt x="76" y="57"/>
                    </a:cubicBezTo>
                    <a:cubicBezTo>
                      <a:pt x="76" y="56"/>
                      <a:pt x="76" y="56"/>
                      <a:pt x="76" y="55"/>
                    </a:cubicBezTo>
                    <a:cubicBezTo>
                      <a:pt x="77" y="55"/>
                      <a:pt x="78" y="56"/>
                      <a:pt x="79" y="57"/>
                    </a:cubicBezTo>
                    <a:cubicBezTo>
                      <a:pt x="82" y="57"/>
                      <a:pt x="84" y="57"/>
                      <a:pt x="87" y="57"/>
                    </a:cubicBezTo>
                    <a:cubicBezTo>
                      <a:pt x="87" y="56"/>
                      <a:pt x="88" y="55"/>
                      <a:pt x="88" y="55"/>
                    </a:cubicBezTo>
                    <a:cubicBezTo>
                      <a:pt x="91" y="54"/>
                      <a:pt x="93" y="54"/>
                      <a:pt x="96" y="55"/>
                    </a:cubicBezTo>
                    <a:cubicBezTo>
                      <a:pt x="95" y="54"/>
                      <a:pt x="95" y="54"/>
                      <a:pt x="95" y="54"/>
                    </a:cubicBezTo>
                    <a:cubicBezTo>
                      <a:pt x="96" y="54"/>
                      <a:pt x="96" y="54"/>
                      <a:pt x="96" y="54"/>
                    </a:cubicBezTo>
                    <a:cubicBezTo>
                      <a:pt x="97" y="55"/>
                      <a:pt x="97" y="55"/>
                      <a:pt x="97" y="55"/>
                    </a:cubicBezTo>
                    <a:cubicBezTo>
                      <a:pt x="96" y="55"/>
                      <a:pt x="96" y="55"/>
                      <a:pt x="96" y="55"/>
                    </a:cubicBezTo>
                    <a:cubicBezTo>
                      <a:pt x="96" y="55"/>
                      <a:pt x="96" y="55"/>
                      <a:pt x="96" y="55"/>
                    </a:cubicBezTo>
                    <a:cubicBezTo>
                      <a:pt x="98" y="54"/>
                      <a:pt x="99" y="53"/>
                      <a:pt x="100" y="53"/>
                    </a:cubicBezTo>
                    <a:cubicBezTo>
                      <a:pt x="107" y="53"/>
                      <a:pt x="113" y="54"/>
                      <a:pt x="117" y="54"/>
                    </a:cubicBezTo>
                    <a:cubicBezTo>
                      <a:pt x="117" y="54"/>
                      <a:pt x="118" y="55"/>
                      <a:pt x="120" y="55"/>
                    </a:cubicBezTo>
                    <a:cubicBezTo>
                      <a:pt x="121" y="55"/>
                      <a:pt x="123" y="56"/>
                      <a:pt x="124" y="56"/>
                    </a:cubicBezTo>
                    <a:cubicBezTo>
                      <a:pt x="129" y="57"/>
                      <a:pt x="134" y="57"/>
                      <a:pt x="138" y="57"/>
                    </a:cubicBezTo>
                    <a:cubicBezTo>
                      <a:pt x="145" y="57"/>
                      <a:pt x="148" y="57"/>
                      <a:pt x="149" y="54"/>
                    </a:cubicBezTo>
                    <a:cubicBezTo>
                      <a:pt x="149" y="54"/>
                      <a:pt x="149" y="52"/>
                      <a:pt x="150" y="49"/>
                    </a:cubicBezTo>
                    <a:cubicBezTo>
                      <a:pt x="150" y="46"/>
                      <a:pt x="151" y="44"/>
                      <a:pt x="151" y="43"/>
                    </a:cubicBezTo>
                    <a:cubicBezTo>
                      <a:pt x="151" y="43"/>
                      <a:pt x="150" y="42"/>
                      <a:pt x="149" y="41"/>
                    </a:cubicBezTo>
                    <a:cubicBezTo>
                      <a:pt x="148" y="39"/>
                      <a:pt x="148" y="39"/>
                      <a:pt x="147" y="39"/>
                    </a:cubicBezTo>
                    <a:cubicBezTo>
                      <a:pt x="144" y="38"/>
                      <a:pt x="139" y="38"/>
                      <a:pt x="132" y="38"/>
                    </a:cubicBezTo>
                    <a:cubicBezTo>
                      <a:pt x="131" y="38"/>
                      <a:pt x="129" y="38"/>
                      <a:pt x="127" y="38"/>
                    </a:cubicBezTo>
                    <a:cubicBezTo>
                      <a:pt x="127" y="39"/>
                      <a:pt x="127" y="40"/>
                      <a:pt x="125" y="41"/>
                    </a:cubicBezTo>
                    <a:cubicBezTo>
                      <a:pt x="125" y="40"/>
                      <a:pt x="125" y="40"/>
                      <a:pt x="126" y="39"/>
                    </a:cubicBezTo>
                    <a:cubicBezTo>
                      <a:pt x="125" y="38"/>
                      <a:pt x="124" y="39"/>
                      <a:pt x="124" y="38"/>
                    </a:cubicBezTo>
                    <a:cubicBezTo>
                      <a:pt x="121" y="38"/>
                      <a:pt x="119" y="38"/>
                      <a:pt x="118" y="37"/>
                    </a:cubicBezTo>
                    <a:cubicBezTo>
                      <a:pt x="119" y="38"/>
                      <a:pt x="115" y="37"/>
                      <a:pt x="105" y="35"/>
                    </a:cubicBezTo>
                    <a:cubicBezTo>
                      <a:pt x="104" y="34"/>
                      <a:pt x="103" y="34"/>
                      <a:pt x="102" y="34"/>
                    </a:cubicBezTo>
                    <a:cubicBezTo>
                      <a:pt x="101" y="35"/>
                      <a:pt x="101" y="34"/>
                      <a:pt x="100" y="34"/>
                    </a:cubicBezTo>
                    <a:cubicBezTo>
                      <a:pt x="100" y="34"/>
                      <a:pt x="99" y="34"/>
                      <a:pt x="99" y="33"/>
                    </a:cubicBezTo>
                    <a:cubicBezTo>
                      <a:pt x="98" y="34"/>
                      <a:pt x="100" y="36"/>
                      <a:pt x="98" y="37"/>
                    </a:cubicBezTo>
                    <a:cubicBezTo>
                      <a:pt x="97" y="34"/>
                      <a:pt x="95" y="34"/>
                      <a:pt x="94" y="32"/>
                    </a:cubicBezTo>
                    <a:cubicBezTo>
                      <a:pt x="91" y="31"/>
                      <a:pt x="89" y="29"/>
                      <a:pt x="87" y="28"/>
                    </a:cubicBezTo>
                    <a:cubicBezTo>
                      <a:pt x="83" y="27"/>
                      <a:pt x="79" y="26"/>
                      <a:pt x="76" y="24"/>
                    </a:cubicBezTo>
                    <a:cubicBezTo>
                      <a:pt x="74" y="25"/>
                      <a:pt x="72" y="25"/>
                      <a:pt x="70" y="23"/>
                    </a:cubicBezTo>
                    <a:cubicBezTo>
                      <a:pt x="70" y="23"/>
                      <a:pt x="70" y="23"/>
                      <a:pt x="70" y="22"/>
                    </a:cubicBezTo>
                    <a:cubicBezTo>
                      <a:pt x="67" y="22"/>
                      <a:pt x="65" y="21"/>
                      <a:pt x="63" y="20"/>
                    </a:cubicBezTo>
                    <a:cubicBezTo>
                      <a:pt x="62" y="21"/>
                      <a:pt x="62" y="21"/>
                      <a:pt x="62" y="21"/>
                    </a:cubicBezTo>
                    <a:cubicBezTo>
                      <a:pt x="62" y="20"/>
                      <a:pt x="62" y="20"/>
                      <a:pt x="62" y="20"/>
                    </a:cubicBezTo>
                    <a:cubicBezTo>
                      <a:pt x="61" y="20"/>
                      <a:pt x="61" y="19"/>
                      <a:pt x="60" y="19"/>
                    </a:cubicBezTo>
                    <a:cubicBezTo>
                      <a:pt x="60" y="20"/>
                      <a:pt x="60" y="20"/>
                      <a:pt x="59" y="21"/>
                    </a:cubicBezTo>
                    <a:cubicBezTo>
                      <a:pt x="59" y="23"/>
                      <a:pt x="62" y="23"/>
                      <a:pt x="60" y="24"/>
                    </a:cubicBezTo>
                    <a:cubicBezTo>
                      <a:pt x="61" y="25"/>
                      <a:pt x="60" y="26"/>
                      <a:pt x="62" y="25"/>
                    </a:cubicBezTo>
                    <a:cubicBezTo>
                      <a:pt x="61" y="27"/>
                      <a:pt x="61" y="30"/>
                      <a:pt x="62" y="30"/>
                    </a:cubicBezTo>
                    <a:cubicBezTo>
                      <a:pt x="62" y="30"/>
                      <a:pt x="62" y="29"/>
                      <a:pt x="62" y="28"/>
                    </a:cubicBezTo>
                    <a:cubicBezTo>
                      <a:pt x="63" y="29"/>
                      <a:pt x="65" y="30"/>
                      <a:pt x="66" y="31"/>
                    </a:cubicBezTo>
                    <a:cubicBezTo>
                      <a:pt x="64" y="31"/>
                      <a:pt x="64" y="33"/>
                      <a:pt x="63" y="34"/>
                    </a:cubicBezTo>
                    <a:cubicBezTo>
                      <a:pt x="63" y="35"/>
                      <a:pt x="65" y="33"/>
                      <a:pt x="66" y="33"/>
                    </a:cubicBezTo>
                    <a:cubicBezTo>
                      <a:pt x="66" y="34"/>
                      <a:pt x="67" y="33"/>
                      <a:pt x="68" y="35"/>
                    </a:cubicBezTo>
                    <a:cubicBezTo>
                      <a:pt x="65" y="36"/>
                      <a:pt x="64" y="35"/>
                      <a:pt x="61" y="36"/>
                    </a:cubicBezTo>
                    <a:cubicBezTo>
                      <a:pt x="61" y="35"/>
                      <a:pt x="60" y="35"/>
                      <a:pt x="60" y="35"/>
                    </a:cubicBezTo>
                    <a:cubicBezTo>
                      <a:pt x="60" y="38"/>
                      <a:pt x="57" y="35"/>
                      <a:pt x="55" y="36"/>
                    </a:cubicBezTo>
                    <a:cubicBezTo>
                      <a:pt x="54" y="34"/>
                      <a:pt x="55" y="32"/>
                      <a:pt x="54" y="30"/>
                    </a:cubicBezTo>
                    <a:cubicBezTo>
                      <a:pt x="53" y="31"/>
                      <a:pt x="53" y="29"/>
                      <a:pt x="52" y="30"/>
                    </a:cubicBezTo>
                    <a:cubicBezTo>
                      <a:pt x="52" y="29"/>
                      <a:pt x="53" y="28"/>
                      <a:pt x="52" y="27"/>
                    </a:cubicBezTo>
                    <a:cubicBezTo>
                      <a:pt x="54" y="28"/>
                      <a:pt x="56" y="30"/>
                      <a:pt x="57" y="32"/>
                    </a:cubicBezTo>
                    <a:cubicBezTo>
                      <a:pt x="59" y="30"/>
                      <a:pt x="59" y="31"/>
                      <a:pt x="61" y="29"/>
                    </a:cubicBezTo>
                    <a:cubicBezTo>
                      <a:pt x="60" y="29"/>
                      <a:pt x="60" y="29"/>
                      <a:pt x="60" y="28"/>
                    </a:cubicBezTo>
                    <a:cubicBezTo>
                      <a:pt x="59" y="29"/>
                      <a:pt x="59" y="30"/>
                      <a:pt x="58" y="30"/>
                    </a:cubicBezTo>
                    <a:cubicBezTo>
                      <a:pt x="57" y="30"/>
                      <a:pt x="57" y="30"/>
                      <a:pt x="56" y="30"/>
                    </a:cubicBezTo>
                    <a:cubicBezTo>
                      <a:pt x="57" y="28"/>
                      <a:pt x="56" y="27"/>
                      <a:pt x="54" y="26"/>
                    </a:cubicBezTo>
                    <a:cubicBezTo>
                      <a:pt x="56" y="26"/>
                      <a:pt x="57" y="24"/>
                      <a:pt x="56" y="21"/>
                    </a:cubicBezTo>
                    <a:cubicBezTo>
                      <a:pt x="57" y="21"/>
                      <a:pt x="58" y="21"/>
                      <a:pt x="59" y="20"/>
                    </a:cubicBezTo>
                    <a:cubicBezTo>
                      <a:pt x="59" y="20"/>
                      <a:pt x="59" y="19"/>
                      <a:pt x="59" y="19"/>
                    </a:cubicBezTo>
                    <a:cubicBezTo>
                      <a:pt x="59" y="19"/>
                      <a:pt x="59" y="19"/>
                      <a:pt x="59" y="19"/>
                    </a:cubicBezTo>
                    <a:cubicBezTo>
                      <a:pt x="59" y="19"/>
                      <a:pt x="59" y="19"/>
                      <a:pt x="58" y="19"/>
                    </a:cubicBezTo>
                    <a:cubicBezTo>
                      <a:pt x="56" y="18"/>
                      <a:pt x="55" y="18"/>
                      <a:pt x="53" y="17"/>
                    </a:cubicBezTo>
                    <a:cubicBezTo>
                      <a:pt x="53" y="17"/>
                      <a:pt x="53" y="16"/>
                      <a:pt x="53" y="16"/>
                    </a:cubicBezTo>
                    <a:cubicBezTo>
                      <a:pt x="48" y="15"/>
                      <a:pt x="41" y="12"/>
                      <a:pt x="30" y="7"/>
                    </a:cubicBezTo>
                    <a:cubicBezTo>
                      <a:pt x="28" y="6"/>
                      <a:pt x="26" y="5"/>
                      <a:pt x="25" y="5"/>
                    </a:cubicBezTo>
                    <a:cubicBezTo>
                      <a:pt x="25" y="5"/>
                      <a:pt x="25" y="5"/>
                      <a:pt x="25" y="5"/>
                    </a:cubicBezTo>
                    <a:cubicBezTo>
                      <a:pt x="24" y="5"/>
                      <a:pt x="24" y="4"/>
                      <a:pt x="24" y="4"/>
                    </a:cubicBezTo>
                    <a:cubicBezTo>
                      <a:pt x="18" y="2"/>
                      <a:pt x="15" y="1"/>
                      <a:pt x="15" y="0"/>
                    </a:cubicBezTo>
                    <a:cubicBezTo>
                      <a:pt x="11" y="0"/>
                      <a:pt x="8" y="0"/>
                      <a:pt x="7" y="2"/>
                    </a:cubicBezTo>
                    <a:cubicBezTo>
                      <a:pt x="5" y="3"/>
                      <a:pt x="4" y="6"/>
                      <a:pt x="4" y="9"/>
                    </a:cubicBezTo>
                    <a:cubicBezTo>
                      <a:pt x="4" y="10"/>
                      <a:pt x="4" y="11"/>
                      <a:pt x="4" y="12"/>
                    </a:cubicBezTo>
                    <a:cubicBezTo>
                      <a:pt x="4" y="13"/>
                      <a:pt x="4" y="13"/>
                      <a:pt x="4" y="13"/>
                    </a:cubicBezTo>
                    <a:moveTo>
                      <a:pt x="141" y="56"/>
                    </a:moveTo>
                    <a:cubicBezTo>
                      <a:pt x="139" y="55"/>
                      <a:pt x="139" y="55"/>
                      <a:pt x="139" y="55"/>
                    </a:cubicBezTo>
                    <a:cubicBezTo>
                      <a:pt x="139" y="54"/>
                      <a:pt x="139" y="54"/>
                      <a:pt x="139" y="54"/>
                    </a:cubicBezTo>
                    <a:cubicBezTo>
                      <a:pt x="141" y="55"/>
                      <a:pt x="141" y="55"/>
                      <a:pt x="141" y="55"/>
                    </a:cubicBezTo>
                    <a:lnTo>
                      <a:pt x="141" y="56"/>
                    </a:lnTo>
                    <a:close/>
                    <a:moveTo>
                      <a:pt x="140" y="47"/>
                    </a:moveTo>
                    <a:cubicBezTo>
                      <a:pt x="141" y="48"/>
                      <a:pt x="141" y="49"/>
                      <a:pt x="142" y="49"/>
                    </a:cubicBezTo>
                    <a:cubicBezTo>
                      <a:pt x="141" y="53"/>
                      <a:pt x="141" y="53"/>
                      <a:pt x="141" y="53"/>
                    </a:cubicBezTo>
                    <a:cubicBezTo>
                      <a:pt x="141" y="53"/>
                      <a:pt x="140" y="53"/>
                      <a:pt x="139" y="53"/>
                    </a:cubicBezTo>
                    <a:cubicBezTo>
                      <a:pt x="138" y="53"/>
                      <a:pt x="137" y="53"/>
                      <a:pt x="137" y="53"/>
                    </a:cubicBezTo>
                    <a:cubicBezTo>
                      <a:pt x="139" y="53"/>
                      <a:pt x="140" y="53"/>
                      <a:pt x="140" y="51"/>
                    </a:cubicBezTo>
                    <a:cubicBezTo>
                      <a:pt x="140" y="50"/>
                      <a:pt x="140" y="50"/>
                      <a:pt x="140" y="49"/>
                    </a:cubicBezTo>
                    <a:cubicBezTo>
                      <a:pt x="140" y="48"/>
                      <a:pt x="140" y="47"/>
                      <a:pt x="140" y="47"/>
                    </a:cubicBezTo>
                    <a:moveTo>
                      <a:pt x="137" y="44"/>
                    </a:moveTo>
                    <a:cubicBezTo>
                      <a:pt x="139" y="46"/>
                      <a:pt x="139" y="46"/>
                      <a:pt x="139" y="46"/>
                    </a:cubicBezTo>
                    <a:cubicBezTo>
                      <a:pt x="138" y="47"/>
                      <a:pt x="138" y="47"/>
                      <a:pt x="138" y="47"/>
                    </a:cubicBezTo>
                    <a:cubicBezTo>
                      <a:pt x="137" y="45"/>
                      <a:pt x="137" y="45"/>
                      <a:pt x="137" y="45"/>
                    </a:cubicBezTo>
                    <a:lnTo>
                      <a:pt x="137" y="44"/>
                    </a:lnTo>
                    <a:close/>
                    <a:moveTo>
                      <a:pt x="131" y="45"/>
                    </a:moveTo>
                    <a:cubicBezTo>
                      <a:pt x="134" y="46"/>
                      <a:pt x="134" y="46"/>
                      <a:pt x="134" y="46"/>
                    </a:cubicBezTo>
                    <a:cubicBezTo>
                      <a:pt x="134" y="47"/>
                      <a:pt x="134" y="47"/>
                      <a:pt x="134" y="47"/>
                    </a:cubicBezTo>
                    <a:cubicBezTo>
                      <a:pt x="131" y="47"/>
                      <a:pt x="131" y="47"/>
                      <a:pt x="131" y="47"/>
                    </a:cubicBezTo>
                    <a:lnTo>
                      <a:pt x="131" y="45"/>
                    </a:lnTo>
                    <a:close/>
                    <a:moveTo>
                      <a:pt x="130" y="45"/>
                    </a:moveTo>
                    <a:cubicBezTo>
                      <a:pt x="130" y="45"/>
                      <a:pt x="129" y="44"/>
                      <a:pt x="128" y="43"/>
                    </a:cubicBezTo>
                    <a:cubicBezTo>
                      <a:pt x="130" y="42"/>
                      <a:pt x="130" y="44"/>
                      <a:pt x="130" y="45"/>
                    </a:cubicBezTo>
                    <a:moveTo>
                      <a:pt x="127" y="45"/>
                    </a:moveTo>
                    <a:cubicBezTo>
                      <a:pt x="129" y="46"/>
                      <a:pt x="129" y="46"/>
                      <a:pt x="129" y="46"/>
                    </a:cubicBezTo>
                    <a:cubicBezTo>
                      <a:pt x="129" y="47"/>
                      <a:pt x="129" y="47"/>
                      <a:pt x="129" y="47"/>
                    </a:cubicBezTo>
                    <a:cubicBezTo>
                      <a:pt x="127" y="46"/>
                      <a:pt x="127" y="46"/>
                      <a:pt x="127" y="46"/>
                    </a:cubicBezTo>
                    <a:lnTo>
                      <a:pt x="127" y="45"/>
                    </a:lnTo>
                    <a:close/>
                    <a:moveTo>
                      <a:pt x="95" y="52"/>
                    </a:moveTo>
                    <a:cubicBezTo>
                      <a:pt x="95" y="51"/>
                      <a:pt x="95" y="51"/>
                      <a:pt x="95" y="51"/>
                    </a:cubicBezTo>
                    <a:cubicBezTo>
                      <a:pt x="95" y="50"/>
                      <a:pt x="96" y="51"/>
                      <a:pt x="96" y="51"/>
                    </a:cubicBezTo>
                    <a:cubicBezTo>
                      <a:pt x="97" y="52"/>
                      <a:pt x="97" y="52"/>
                      <a:pt x="97" y="52"/>
                    </a:cubicBezTo>
                    <a:lnTo>
                      <a:pt x="95" y="52"/>
                    </a:lnTo>
                    <a:close/>
                    <a:moveTo>
                      <a:pt x="111" y="46"/>
                    </a:moveTo>
                    <a:cubicBezTo>
                      <a:pt x="111" y="45"/>
                      <a:pt x="109" y="44"/>
                      <a:pt x="112" y="43"/>
                    </a:cubicBezTo>
                    <a:cubicBezTo>
                      <a:pt x="112" y="44"/>
                      <a:pt x="112" y="45"/>
                      <a:pt x="111" y="46"/>
                    </a:cubicBezTo>
                    <a:moveTo>
                      <a:pt x="109" y="41"/>
                    </a:moveTo>
                    <a:cubicBezTo>
                      <a:pt x="110" y="40"/>
                      <a:pt x="109" y="39"/>
                      <a:pt x="108" y="38"/>
                    </a:cubicBezTo>
                    <a:cubicBezTo>
                      <a:pt x="110" y="37"/>
                      <a:pt x="110" y="37"/>
                      <a:pt x="110" y="37"/>
                    </a:cubicBezTo>
                    <a:cubicBezTo>
                      <a:pt x="111" y="39"/>
                      <a:pt x="111" y="39"/>
                      <a:pt x="111" y="39"/>
                    </a:cubicBezTo>
                    <a:cubicBezTo>
                      <a:pt x="111" y="40"/>
                      <a:pt x="109" y="40"/>
                      <a:pt x="110" y="42"/>
                    </a:cubicBezTo>
                    <a:cubicBezTo>
                      <a:pt x="109" y="42"/>
                      <a:pt x="107" y="40"/>
                      <a:pt x="107" y="39"/>
                    </a:cubicBezTo>
                    <a:cubicBezTo>
                      <a:pt x="108" y="39"/>
                      <a:pt x="108" y="40"/>
                      <a:pt x="109" y="41"/>
                    </a:cubicBezTo>
                    <a:moveTo>
                      <a:pt x="105" y="44"/>
                    </a:moveTo>
                    <a:cubicBezTo>
                      <a:pt x="104" y="44"/>
                      <a:pt x="105" y="43"/>
                      <a:pt x="105" y="43"/>
                    </a:cubicBezTo>
                    <a:cubicBezTo>
                      <a:pt x="105" y="43"/>
                      <a:pt x="106" y="43"/>
                      <a:pt x="105" y="44"/>
                    </a:cubicBezTo>
                    <a:moveTo>
                      <a:pt x="105" y="46"/>
                    </a:moveTo>
                    <a:cubicBezTo>
                      <a:pt x="104" y="46"/>
                      <a:pt x="104" y="45"/>
                      <a:pt x="104" y="45"/>
                    </a:cubicBezTo>
                    <a:cubicBezTo>
                      <a:pt x="104" y="45"/>
                      <a:pt x="104" y="45"/>
                      <a:pt x="105" y="46"/>
                    </a:cubicBezTo>
                    <a:moveTo>
                      <a:pt x="102" y="40"/>
                    </a:moveTo>
                    <a:cubicBezTo>
                      <a:pt x="103" y="41"/>
                      <a:pt x="103" y="41"/>
                      <a:pt x="103" y="41"/>
                    </a:cubicBezTo>
                    <a:cubicBezTo>
                      <a:pt x="102" y="42"/>
                      <a:pt x="102" y="42"/>
                      <a:pt x="102" y="42"/>
                    </a:cubicBezTo>
                    <a:cubicBezTo>
                      <a:pt x="101" y="41"/>
                      <a:pt x="101" y="40"/>
                      <a:pt x="102" y="40"/>
                    </a:cubicBezTo>
                    <a:moveTo>
                      <a:pt x="94" y="34"/>
                    </a:moveTo>
                    <a:cubicBezTo>
                      <a:pt x="95" y="35"/>
                      <a:pt x="96" y="35"/>
                      <a:pt x="96" y="37"/>
                    </a:cubicBezTo>
                    <a:cubicBezTo>
                      <a:pt x="93" y="38"/>
                      <a:pt x="93" y="36"/>
                      <a:pt x="91" y="34"/>
                    </a:cubicBezTo>
                    <a:cubicBezTo>
                      <a:pt x="93" y="35"/>
                      <a:pt x="93" y="35"/>
                      <a:pt x="94" y="34"/>
                    </a:cubicBezTo>
                    <a:moveTo>
                      <a:pt x="93" y="39"/>
                    </a:moveTo>
                    <a:cubicBezTo>
                      <a:pt x="93" y="39"/>
                      <a:pt x="93" y="39"/>
                      <a:pt x="92" y="39"/>
                    </a:cubicBezTo>
                    <a:cubicBezTo>
                      <a:pt x="91" y="38"/>
                      <a:pt x="93" y="38"/>
                      <a:pt x="93" y="39"/>
                    </a:cubicBezTo>
                    <a:moveTo>
                      <a:pt x="91" y="37"/>
                    </a:moveTo>
                    <a:cubicBezTo>
                      <a:pt x="91" y="37"/>
                      <a:pt x="91" y="37"/>
                      <a:pt x="90" y="36"/>
                    </a:cubicBezTo>
                    <a:cubicBezTo>
                      <a:pt x="91" y="36"/>
                      <a:pt x="91" y="37"/>
                      <a:pt x="91" y="37"/>
                    </a:cubicBezTo>
                    <a:moveTo>
                      <a:pt x="89" y="35"/>
                    </a:moveTo>
                    <a:cubicBezTo>
                      <a:pt x="90" y="34"/>
                      <a:pt x="89" y="35"/>
                      <a:pt x="90" y="35"/>
                    </a:cubicBezTo>
                    <a:cubicBezTo>
                      <a:pt x="89" y="36"/>
                      <a:pt x="89" y="35"/>
                      <a:pt x="89" y="35"/>
                    </a:cubicBezTo>
                    <a:moveTo>
                      <a:pt x="82" y="36"/>
                    </a:moveTo>
                    <a:cubicBezTo>
                      <a:pt x="83" y="38"/>
                      <a:pt x="82" y="38"/>
                      <a:pt x="83" y="40"/>
                    </a:cubicBezTo>
                    <a:cubicBezTo>
                      <a:pt x="83" y="40"/>
                      <a:pt x="83" y="40"/>
                      <a:pt x="83" y="40"/>
                    </a:cubicBezTo>
                    <a:cubicBezTo>
                      <a:pt x="83" y="39"/>
                      <a:pt x="83" y="39"/>
                      <a:pt x="83" y="39"/>
                    </a:cubicBezTo>
                    <a:cubicBezTo>
                      <a:pt x="86" y="40"/>
                      <a:pt x="86" y="40"/>
                      <a:pt x="86" y="40"/>
                    </a:cubicBezTo>
                    <a:cubicBezTo>
                      <a:pt x="85" y="41"/>
                      <a:pt x="85" y="41"/>
                      <a:pt x="85" y="41"/>
                    </a:cubicBezTo>
                    <a:cubicBezTo>
                      <a:pt x="84" y="41"/>
                      <a:pt x="84" y="41"/>
                      <a:pt x="84" y="41"/>
                    </a:cubicBezTo>
                    <a:cubicBezTo>
                      <a:pt x="85" y="41"/>
                      <a:pt x="85" y="41"/>
                      <a:pt x="86" y="41"/>
                    </a:cubicBezTo>
                    <a:cubicBezTo>
                      <a:pt x="87" y="40"/>
                      <a:pt x="87" y="40"/>
                      <a:pt x="87" y="39"/>
                    </a:cubicBezTo>
                    <a:cubicBezTo>
                      <a:pt x="88" y="40"/>
                      <a:pt x="89" y="40"/>
                      <a:pt x="90" y="41"/>
                    </a:cubicBezTo>
                    <a:cubicBezTo>
                      <a:pt x="89" y="41"/>
                      <a:pt x="89" y="42"/>
                      <a:pt x="89" y="42"/>
                    </a:cubicBezTo>
                    <a:cubicBezTo>
                      <a:pt x="90" y="42"/>
                      <a:pt x="92" y="42"/>
                      <a:pt x="93" y="41"/>
                    </a:cubicBezTo>
                    <a:cubicBezTo>
                      <a:pt x="94" y="43"/>
                      <a:pt x="94" y="43"/>
                      <a:pt x="95" y="44"/>
                    </a:cubicBezTo>
                    <a:cubicBezTo>
                      <a:pt x="95" y="43"/>
                      <a:pt x="95" y="41"/>
                      <a:pt x="95" y="39"/>
                    </a:cubicBezTo>
                    <a:cubicBezTo>
                      <a:pt x="96" y="39"/>
                      <a:pt x="97" y="40"/>
                      <a:pt x="98" y="40"/>
                    </a:cubicBezTo>
                    <a:cubicBezTo>
                      <a:pt x="98" y="39"/>
                      <a:pt x="100" y="37"/>
                      <a:pt x="101" y="39"/>
                    </a:cubicBezTo>
                    <a:cubicBezTo>
                      <a:pt x="100" y="39"/>
                      <a:pt x="100" y="40"/>
                      <a:pt x="100" y="40"/>
                    </a:cubicBezTo>
                    <a:cubicBezTo>
                      <a:pt x="101" y="43"/>
                      <a:pt x="102" y="44"/>
                      <a:pt x="103" y="42"/>
                    </a:cubicBezTo>
                    <a:cubicBezTo>
                      <a:pt x="104" y="44"/>
                      <a:pt x="102" y="44"/>
                      <a:pt x="103" y="46"/>
                    </a:cubicBezTo>
                    <a:cubicBezTo>
                      <a:pt x="102" y="46"/>
                      <a:pt x="101" y="46"/>
                      <a:pt x="100" y="45"/>
                    </a:cubicBezTo>
                    <a:cubicBezTo>
                      <a:pt x="100" y="46"/>
                      <a:pt x="100" y="46"/>
                      <a:pt x="100" y="47"/>
                    </a:cubicBezTo>
                    <a:cubicBezTo>
                      <a:pt x="99" y="47"/>
                      <a:pt x="100" y="46"/>
                      <a:pt x="99" y="45"/>
                    </a:cubicBezTo>
                    <a:cubicBezTo>
                      <a:pt x="99" y="45"/>
                      <a:pt x="98" y="44"/>
                      <a:pt x="98" y="45"/>
                    </a:cubicBezTo>
                    <a:cubicBezTo>
                      <a:pt x="98" y="47"/>
                      <a:pt x="100" y="48"/>
                      <a:pt x="101" y="50"/>
                    </a:cubicBezTo>
                    <a:cubicBezTo>
                      <a:pt x="100" y="51"/>
                      <a:pt x="99" y="50"/>
                      <a:pt x="98" y="51"/>
                    </a:cubicBezTo>
                    <a:cubicBezTo>
                      <a:pt x="98" y="50"/>
                      <a:pt x="99" y="49"/>
                      <a:pt x="98" y="48"/>
                    </a:cubicBezTo>
                    <a:cubicBezTo>
                      <a:pt x="97" y="49"/>
                      <a:pt x="96" y="48"/>
                      <a:pt x="94" y="46"/>
                    </a:cubicBezTo>
                    <a:cubicBezTo>
                      <a:pt x="95" y="48"/>
                      <a:pt x="93" y="50"/>
                      <a:pt x="94" y="52"/>
                    </a:cubicBezTo>
                    <a:cubicBezTo>
                      <a:pt x="93" y="51"/>
                      <a:pt x="92" y="51"/>
                      <a:pt x="91" y="50"/>
                    </a:cubicBezTo>
                    <a:cubicBezTo>
                      <a:pt x="92" y="49"/>
                      <a:pt x="92" y="48"/>
                      <a:pt x="91" y="47"/>
                    </a:cubicBezTo>
                    <a:cubicBezTo>
                      <a:pt x="90" y="47"/>
                      <a:pt x="90" y="48"/>
                      <a:pt x="90" y="48"/>
                    </a:cubicBezTo>
                    <a:cubicBezTo>
                      <a:pt x="89" y="47"/>
                      <a:pt x="90" y="46"/>
                      <a:pt x="89" y="46"/>
                    </a:cubicBezTo>
                    <a:cubicBezTo>
                      <a:pt x="88" y="46"/>
                      <a:pt x="88" y="47"/>
                      <a:pt x="89" y="47"/>
                    </a:cubicBezTo>
                    <a:cubicBezTo>
                      <a:pt x="88" y="47"/>
                      <a:pt x="88" y="47"/>
                      <a:pt x="87" y="47"/>
                    </a:cubicBezTo>
                    <a:cubicBezTo>
                      <a:pt x="86" y="45"/>
                      <a:pt x="86" y="45"/>
                      <a:pt x="86" y="45"/>
                    </a:cubicBezTo>
                    <a:cubicBezTo>
                      <a:pt x="88" y="46"/>
                      <a:pt x="86" y="44"/>
                      <a:pt x="87" y="43"/>
                    </a:cubicBezTo>
                    <a:cubicBezTo>
                      <a:pt x="86" y="43"/>
                      <a:pt x="86" y="43"/>
                      <a:pt x="86" y="43"/>
                    </a:cubicBezTo>
                    <a:cubicBezTo>
                      <a:pt x="85" y="43"/>
                      <a:pt x="85" y="44"/>
                      <a:pt x="83" y="44"/>
                    </a:cubicBezTo>
                    <a:cubicBezTo>
                      <a:pt x="84" y="43"/>
                      <a:pt x="82" y="43"/>
                      <a:pt x="82" y="43"/>
                    </a:cubicBezTo>
                    <a:cubicBezTo>
                      <a:pt x="81" y="42"/>
                      <a:pt x="80" y="40"/>
                      <a:pt x="79" y="37"/>
                    </a:cubicBezTo>
                    <a:cubicBezTo>
                      <a:pt x="81" y="38"/>
                      <a:pt x="81" y="36"/>
                      <a:pt x="82" y="36"/>
                    </a:cubicBezTo>
                    <a:moveTo>
                      <a:pt x="75" y="41"/>
                    </a:moveTo>
                    <a:cubicBezTo>
                      <a:pt x="74" y="41"/>
                      <a:pt x="74" y="40"/>
                      <a:pt x="74" y="40"/>
                    </a:cubicBezTo>
                    <a:cubicBezTo>
                      <a:pt x="74" y="40"/>
                      <a:pt x="75" y="41"/>
                      <a:pt x="75" y="41"/>
                    </a:cubicBezTo>
                    <a:moveTo>
                      <a:pt x="65" y="28"/>
                    </a:moveTo>
                    <a:cubicBezTo>
                      <a:pt x="64" y="27"/>
                      <a:pt x="65" y="27"/>
                      <a:pt x="64" y="26"/>
                    </a:cubicBezTo>
                    <a:cubicBezTo>
                      <a:pt x="65" y="26"/>
                      <a:pt x="66" y="26"/>
                      <a:pt x="66" y="26"/>
                    </a:cubicBezTo>
                    <a:cubicBezTo>
                      <a:pt x="66" y="25"/>
                      <a:pt x="67" y="27"/>
                      <a:pt x="67" y="27"/>
                    </a:cubicBezTo>
                    <a:lnTo>
                      <a:pt x="65" y="28"/>
                    </a:lnTo>
                    <a:close/>
                    <a:moveTo>
                      <a:pt x="72" y="37"/>
                    </a:moveTo>
                    <a:cubicBezTo>
                      <a:pt x="72" y="37"/>
                      <a:pt x="72" y="37"/>
                      <a:pt x="73" y="38"/>
                    </a:cubicBezTo>
                    <a:cubicBezTo>
                      <a:pt x="72" y="38"/>
                      <a:pt x="72" y="37"/>
                      <a:pt x="72" y="37"/>
                    </a:cubicBezTo>
                    <a:moveTo>
                      <a:pt x="73" y="29"/>
                    </a:moveTo>
                    <a:cubicBezTo>
                      <a:pt x="71" y="30"/>
                      <a:pt x="71" y="27"/>
                      <a:pt x="70" y="25"/>
                    </a:cubicBezTo>
                    <a:cubicBezTo>
                      <a:pt x="71" y="25"/>
                      <a:pt x="72" y="27"/>
                      <a:pt x="73" y="29"/>
                    </a:cubicBezTo>
                    <a:moveTo>
                      <a:pt x="71" y="35"/>
                    </a:moveTo>
                    <a:cubicBezTo>
                      <a:pt x="72" y="35"/>
                      <a:pt x="72" y="37"/>
                      <a:pt x="70" y="37"/>
                    </a:cubicBezTo>
                    <a:cubicBezTo>
                      <a:pt x="69" y="36"/>
                      <a:pt x="71" y="36"/>
                      <a:pt x="71" y="35"/>
                    </a:cubicBezTo>
                    <a:moveTo>
                      <a:pt x="72" y="47"/>
                    </a:moveTo>
                    <a:cubicBezTo>
                      <a:pt x="70" y="48"/>
                      <a:pt x="70" y="46"/>
                      <a:pt x="70" y="45"/>
                    </a:cubicBezTo>
                    <a:cubicBezTo>
                      <a:pt x="71" y="45"/>
                      <a:pt x="71" y="46"/>
                      <a:pt x="72" y="47"/>
                    </a:cubicBezTo>
                    <a:moveTo>
                      <a:pt x="69" y="52"/>
                    </a:moveTo>
                    <a:cubicBezTo>
                      <a:pt x="69" y="53"/>
                      <a:pt x="69" y="52"/>
                      <a:pt x="68" y="52"/>
                    </a:cubicBezTo>
                    <a:cubicBezTo>
                      <a:pt x="68" y="52"/>
                      <a:pt x="68" y="52"/>
                      <a:pt x="68" y="52"/>
                    </a:cubicBezTo>
                    <a:cubicBezTo>
                      <a:pt x="68" y="51"/>
                      <a:pt x="69" y="52"/>
                      <a:pt x="69" y="52"/>
                    </a:cubicBezTo>
                    <a:moveTo>
                      <a:pt x="61" y="52"/>
                    </a:moveTo>
                    <a:cubicBezTo>
                      <a:pt x="59" y="52"/>
                      <a:pt x="61" y="51"/>
                      <a:pt x="61" y="51"/>
                    </a:cubicBezTo>
                    <a:cubicBezTo>
                      <a:pt x="61" y="51"/>
                      <a:pt x="61" y="51"/>
                      <a:pt x="61" y="52"/>
                    </a:cubicBezTo>
                    <a:moveTo>
                      <a:pt x="67" y="57"/>
                    </a:moveTo>
                    <a:cubicBezTo>
                      <a:pt x="67" y="57"/>
                      <a:pt x="67" y="57"/>
                      <a:pt x="67" y="57"/>
                    </a:cubicBezTo>
                    <a:cubicBezTo>
                      <a:pt x="65" y="57"/>
                      <a:pt x="67" y="56"/>
                      <a:pt x="67" y="57"/>
                    </a:cubicBezTo>
                    <a:moveTo>
                      <a:pt x="63" y="40"/>
                    </a:moveTo>
                    <a:cubicBezTo>
                      <a:pt x="64" y="41"/>
                      <a:pt x="63" y="42"/>
                      <a:pt x="63" y="43"/>
                    </a:cubicBezTo>
                    <a:cubicBezTo>
                      <a:pt x="63" y="43"/>
                      <a:pt x="62" y="42"/>
                      <a:pt x="61" y="43"/>
                    </a:cubicBezTo>
                    <a:cubicBezTo>
                      <a:pt x="60" y="41"/>
                      <a:pt x="60" y="40"/>
                      <a:pt x="60" y="38"/>
                    </a:cubicBezTo>
                    <a:cubicBezTo>
                      <a:pt x="62" y="37"/>
                      <a:pt x="61" y="41"/>
                      <a:pt x="63" y="40"/>
                    </a:cubicBezTo>
                    <a:moveTo>
                      <a:pt x="60" y="47"/>
                    </a:moveTo>
                    <a:cubicBezTo>
                      <a:pt x="59" y="48"/>
                      <a:pt x="58" y="48"/>
                      <a:pt x="58" y="46"/>
                    </a:cubicBezTo>
                    <a:cubicBezTo>
                      <a:pt x="59" y="45"/>
                      <a:pt x="60" y="46"/>
                      <a:pt x="60" y="47"/>
                    </a:cubicBezTo>
                    <a:moveTo>
                      <a:pt x="56" y="18"/>
                    </a:moveTo>
                    <a:cubicBezTo>
                      <a:pt x="55" y="19"/>
                      <a:pt x="55" y="18"/>
                      <a:pt x="55" y="18"/>
                    </a:cubicBezTo>
                    <a:cubicBezTo>
                      <a:pt x="55" y="18"/>
                      <a:pt x="56" y="18"/>
                      <a:pt x="56" y="18"/>
                    </a:cubicBezTo>
                    <a:moveTo>
                      <a:pt x="54" y="24"/>
                    </a:moveTo>
                    <a:cubicBezTo>
                      <a:pt x="53" y="24"/>
                      <a:pt x="53" y="24"/>
                      <a:pt x="53" y="24"/>
                    </a:cubicBezTo>
                    <a:cubicBezTo>
                      <a:pt x="52" y="23"/>
                      <a:pt x="52" y="23"/>
                      <a:pt x="52" y="23"/>
                    </a:cubicBezTo>
                    <a:cubicBezTo>
                      <a:pt x="53" y="21"/>
                      <a:pt x="54" y="23"/>
                      <a:pt x="54" y="24"/>
                    </a:cubicBezTo>
                    <a:moveTo>
                      <a:pt x="48" y="51"/>
                    </a:moveTo>
                    <a:cubicBezTo>
                      <a:pt x="49" y="52"/>
                      <a:pt x="49" y="53"/>
                      <a:pt x="49" y="53"/>
                    </a:cubicBezTo>
                    <a:cubicBezTo>
                      <a:pt x="48" y="54"/>
                      <a:pt x="47" y="51"/>
                      <a:pt x="48" y="51"/>
                    </a:cubicBezTo>
                    <a:moveTo>
                      <a:pt x="48" y="60"/>
                    </a:moveTo>
                    <a:cubicBezTo>
                      <a:pt x="48" y="60"/>
                      <a:pt x="48" y="60"/>
                      <a:pt x="47" y="59"/>
                    </a:cubicBezTo>
                    <a:cubicBezTo>
                      <a:pt x="48" y="59"/>
                      <a:pt x="48" y="60"/>
                      <a:pt x="48" y="60"/>
                    </a:cubicBezTo>
                    <a:moveTo>
                      <a:pt x="44" y="18"/>
                    </a:moveTo>
                    <a:cubicBezTo>
                      <a:pt x="44" y="19"/>
                      <a:pt x="44" y="19"/>
                      <a:pt x="44" y="19"/>
                    </a:cubicBezTo>
                    <a:cubicBezTo>
                      <a:pt x="44" y="20"/>
                      <a:pt x="43" y="19"/>
                      <a:pt x="44" y="18"/>
                    </a:cubicBezTo>
                    <a:moveTo>
                      <a:pt x="36" y="59"/>
                    </a:moveTo>
                    <a:cubicBezTo>
                      <a:pt x="35" y="58"/>
                      <a:pt x="36" y="57"/>
                      <a:pt x="35" y="56"/>
                    </a:cubicBezTo>
                    <a:cubicBezTo>
                      <a:pt x="36" y="56"/>
                      <a:pt x="37" y="59"/>
                      <a:pt x="36" y="59"/>
                    </a:cubicBezTo>
                    <a:moveTo>
                      <a:pt x="37" y="55"/>
                    </a:moveTo>
                    <a:cubicBezTo>
                      <a:pt x="36" y="55"/>
                      <a:pt x="37" y="54"/>
                      <a:pt x="37" y="54"/>
                    </a:cubicBezTo>
                    <a:cubicBezTo>
                      <a:pt x="38" y="54"/>
                      <a:pt x="38" y="56"/>
                      <a:pt x="37" y="55"/>
                    </a:cubicBezTo>
                    <a:moveTo>
                      <a:pt x="38" y="55"/>
                    </a:moveTo>
                    <a:cubicBezTo>
                      <a:pt x="38" y="55"/>
                      <a:pt x="39" y="56"/>
                      <a:pt x="39" y="56"/>
                    </a:cubicBezTo>
                    <a:cubicBezTo>
                      <a:pt x="38" y="56"/>
                      <a:pt x="38" y="56"/>
                      <a:pt x="38" y="55"/>
                    </a:cubicBezTo>
                    <a:moveTo>
                      <a:pt x="39" y="41"/>
                    </a:moveTo>
                    <a:cubicBezTo>
                      <a:pt x="39" y="41"/>
                      <a:pt x="38" y="41"/>
                      <a:pt x="38" y="41"/>
                    </a:cubicBezTo>
                    <a:cubicBezTo>
                      <a:pt x="38" y="41"/>
                      <a:pt x="40" y="42"/>
                      <a:pt x="39" y="41"/>
                    </a:cubicBezTo>
                    <a:moveTo>
                      <a:pt x="32" y="19"/>
                    </a:moveTo>
                    <a:cubicBezTo>
                      <a:pt x="31" y="20"/>
                      <a:pt x="31" y="20"/>
                      <a:pt x="31" y="20"/>
                    </a:cubicBezTo>
                    <a:cubicBezTo>
                      <a:pt x="29" y="20"/>
                      <a:pt x="29" y="20"/>
                      <a:pt x="29" y="20"/>
                    </a:cubicBezTo>
                    <a:cubicBezTo>
                      <a:pt x="28" y="19"/>
                      <a:pt x="28" y="19"/>
                      <a:pt x="28" y="19"/>
                    </a:cubicBezTo>
                    <a:lnTo>
                      <a:pt x="32" y="19"/>
                    </a:lnTo>
                    <a:close/>
                    <a:moveTo>
                      <a:pt x="27" y="18"/>
                    </a:moveTo>
                    <a:cubicBezTo>
                      <a:pt x="28" y="18"/>
                      <a:pt x="28" y="18"/>
                      <a:pt x="28" y="19"/>
                    </a:cubicBezTo>
                    <a:cubicBezTo>
                      <a:pt x="27" y="19"/>
                      <a:pt x="27" y="18"/>
                      <a:pt x="27" y="18"/>
                    </a:cubicBezTo>
                    <a:moveTo>
                      <a:pt x="16" y="8"/>
                    </a:moveTo>
                    <a:cubicBezTo>
                      <a:pt x="15" y="9"/>
                      <a:pt x="15" y="7"/>
                      <a:pt x="14" y="7"/>
                    </a:cubicBezTo>
                    <a:cubicBezTo>
                      <a:pt x="16" y="6"/>
                      <a:pt x="16" y="8"/>
                      <a:pt x="16" y="8"/>
                    </a:cubicBezTo>
                    <a:moveTo>
                      <a:pt x="11" y="12"/>
                    </a:moveTo>
                    <a:cubicBezTo>
                      <a:pt x="10" y="13"/>
                      <a:pt x="10" y="13"/>
                      <a:pt x="10" y="13"/>
                    </a:cubicBezTo>
                    <a:cubicBezTo>
                      <a:pt x="10" y="14"/>
                      <a:pt x="10" y="12"/>
                      <a:pt x="11"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2" name="Freeform 153"/>
              <p:cNvSpPr>
                <a:spLocks/>
              </p:cNvSpPr>
              <p:nvPr/>
            </p:nvSpPr>
            <p:spPr bwMode="auto">
              <a:xfrm>
                <a:off x="2473" y="1928"/>
                <a:ext cx="2" cy="3"/>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0"/>
                    </a:cubicBezTo>
                    <a:cubicBezTo>
                      <a:pt x="0" y="1"/>
                      <a:pt x="0" y="1"/>
                      <a:pt x="0" y="1"/>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154"/>
              <p:cNvSpPr>
                <a:spLocks/>
              </p:cNvSpPr>
              <p:nvPr/>
            </p:nvSpPr>
            <p:spPr bwMode="auto">
              <a:xfrm>
                <a:off x="2506" y="1976"/>
                <a:ext cx="5" cy="7"/>
              </a:xfrm>
              <a:custGeom>
                <a:avLst/>
                <a:gdLst>
                  <a:gd name="T0" fmla="*/ 1 w 2"/>
                  <a:gd name="T1" fmla="*/ 1 h 3"/>
                  <a:gd name="T2" fmla="*/ 1 w 2"/>
                  <a:gd name="T3" fmla="*/ 2 h 3"/>
                  <a:gd name="T4" fmla="*/ 1 w 2"/>
                  <a:gd name="T5" fmla="*/ 1 h 3"/>
                </a:gdLst>
                <a:ahLst/>
                <a:cxnLst>
                  <a:cxn ang="0">
                    <a:pos x="T0" y="T1"/>
                  </a:cxn>
                  <a:cxn ang="0">
                    <a:pos x="T2" y="T3"/>
                  </a:cxn>
                  <a:cxn ang="0">
                    <a:pos x="T4" y="T5"/>
                  </a:cxn>
                </a:cxnLst>
                <a:rect l="0" t="0" r="r" b="b"/>
                <a:pathLst>
                  <a:path w="2" h="3">
                    <a:moveTo>
                      <a:pt x="1" y="1"/>
                    </a:moveTo>
                    <a:cubicBezTo>
                      <a:pt x="1" y="1"/>
                      <a:pt x="0" y="2"/>
                      <a:pt x="1" y="2"/>
                    </a:cubicBezTo>
                    <a:cubicBezTo>
                      <a:pt x="2" y="3"/>
                      <a:pt x="1"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155"/>
              <p:cNvSpPr>
                <a:spLocks/>
              </p:cNvSpPr>
              <p:nvPr/>
            </p:nvSpPr>
            <p:spPr bwMode="auto">
              <a:xfrm>
                <a:off x="2466" y="2013"/>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5" name="Freeform 156"/>
              <p:cNvSpPr>
                <a:spLocks noEditPoints="1"/>
              </p:cNvSpPr>
              <p:nvPr/>
            </p:nvSpPr>
            <p:spPr bwMode="auto">
              <a:xfrm>
                <a:off x="2295" y="2108"/>
                <a:ext cx="353" cy="180"/>
              </a:xfrm>
              <a:custGeom>
                <a:avLst/>
                <a:gdLst>
                  <a:gd name="T0" fmla="*/ 35 w 149"/>
                  <a:gd name="T1" fmla="*/ 73 h 76"/>
                  <a:gd name="T2" fmla="*/ 109 w 149"/>
                  <a:gd name="T3" fmla="*/ 70 h 76"/>
                  <a:gd name="T4" fmla="*/ 112 w 149"/>
                  <a:gd name="T5" fmla="*/ 64 h 76"/>
                  <a:gd name="T6" fmla="*/ 139 w 149"/>
                  <a:gd name="T7" fmla="*/ 69 h 76"/>
                  <a:gd name="T8" fmla="*/ 132 w 149"/>
                  <a:gd name="T9" fmla="*/ 48 h 76"/>
                  <a:gd name="T10" fmla="*/ 127 w 149"/>
                  <a:gd name="T11" fmla="*/ 50 h 76"/>
                  <a:gd name="T12" fmla="*/ 98 w 149"/>
                  <a:gd name="T13" fmla="*/ 52 h 76"/>
                  <a:gd name="T14" fmla="*/ 81 w 149"/>
                  <a:gd name="T15" fmla="*/ 49 h 76"/>
                  <a:gd name="T16" fmla="*/ 115 w 149"/>
                  <a:gd name="T17" fmla="*/ 26 h 76"/>
                  <a:gd name="T18" fmla="*/ 131 w 149"/>
                  <a:gd name="T19" fmla="*/ 20 h 76"/>
                  <a:gd name="T20" fmla="*/ 144 w 149"/>
                  <a:gd name="T21" fmla="*/ 15 h 76"/>
                  <a:gd name="T22" fmla="*/ 108 w 149"/>
                  <a:gd name="T23" fmla="*/ 11 h 76"/>
                  <a:gd name="T24" fmla="*/ 85 w 149"/>
                  <a:gd name="T25" fmla="*/ 25 h 76"/>
                  <a:gd name="T26" fmla="*/ 74 w 149"/>
                  <a:gd name="T27" fmla="*/ 21 h 76"/>
                  <a:gd name="T28" fmla="*/ 33 w 149"/>
                  <a:gd name="T29" fmla="*/ 11 h 76"/>
                  <a:gd name="T30" fmla="*/ 1 w 149"/>
                  <a:gd name="T31" fmla="*/ 40 h 76"/>
                  <a:gd name="T32" fmla="*/ 3 w 149"/>
                  <a:gd name="T33" fmla="*/ 66 h 76"/>
                  <a:gd name="T34" fmla="*/ 140 w 149"/>
                  <a:gd name="T35" fmla="*/ 60 h 76"/>
                  <a:gd name="T36" fmla="*/ 138 w 149"/>
                  <a:gd name="T37" fmla="*/ 63 h 76"/>
                  <a:gd name="T38" fmla="*/ 120 w 149"/>
                  <a:gd name="T39" fmla="*/ 50 h 76"/>
                  <a:gd name="T40" fmla="*/ 104 w 149"/>
                  <a:gd name="T41" fmla="*/ 66 h 76"/>
                  <a:gd name="T42" fmla="*/ 116 w 149"/>
                  <a:gd name="T43" fmla="*/ 61 h 76"/>
                  <a:gd name="T44" fmla="*/ 108 w 149"/>
                  <a:gd name="T45" fmla="*/ 61 h 76"/>
                  <a:gd name="T46" fmla="*/ 104 w 149"/>
                  <a:gd name="T47" fmla="*/ 57 h 76"/>
                  <a:gd name="T48" fmla="*/ 96 w 149"/>
                  <a:gd name="T49" fmla="*/ 65 h 76"/>
                  <a:gd name="T50" fmla="*/ 90 w 149"/>
                  <a:gd name="T51" fmla="*/ 68 h 76"/>
                  <a:gd name="T52" fmla="*/ 142 w 149"/>
                  <a:gd name="T53" fmla="*/ 12 h 76"/>
                  <a:gd name="T54" fmla="*/ 121 w 149"/>
                  <a:gd name="T55" fmla="*/ 22 h 76"/>
                  <a:gd name="T56" fmla="*/ 119 w 149"/>
                  <a:gd name="T57" fmla="*/ 19 h 76"/>
                  <a:gd name="T58" fmla="*/ 105 w 149"/>
                  <a:gd name="T59" fmla="*/ 29 h 76"/>
                  <a:gd name="T60" fmla="*/ 78 w 149"/>
                  <a:gd name="T61" fmla="*/ 33 h 76"/>
                  <a:gd name="T62" fmla="*/ 8 w 149"/>
                  <a:gd name="T63" fmla="*/ 60 h 76"/>
                  <a:gd name="T64" fmla="*/ 21 w 149"/>
                  <a:gd name="T65" fmla="*/ 73 h 76"/>
                  <a:gd name="T66" fmla="*/ 45 w 149"/>
                  <a:gd name="T67" fmla="*/ 63 h 76"/>
                  <a:gd name="T68" fmla="*/ 58 w 149"/>
                  <a:gd name="T69" fmla="*/ 67 h 76"/>
                  <a:gd name="T70" fmla="*/ 68 w 149"/>
                  <a:gd name="T71" fmla="*/ 69 h 76"/>
                  <a:gd name="T72" fmla="*/ 77 w 149"/>
                  <a:gd name="T73" fmla="*/ 33 h 76"/>
                  <a:gd name="T74" fmla="*/ 74 w 149"/>
                  <a:gd name="T75" fmla="*/ 39 h 76"/>
                  <a:gd name="T76" fmla="*/ 72 w 149"/>
                  <a:gd name="T77" fmla="*/ 54 h 76"/>
                  <a:gd name="T78" fmla="*/ 71 w 149"/>
                  <a:gd name="T79" fmla="*/ 37 h 76"/>
                  <a:gd name="T80" fmla="*/ 68 w 149"/>
                  <a:gd name="T81" fmla="*/ 38 h 76"/>
                  <a:gd name="T82" fmla="*/ 64 w 149"/>
                  <a:gd name="T83" fmla="*/ 56 h 76"/>
                  <a:gd name="T84" fmla="*/ 53 w 149"/>
                  <a:gd name="T85" fmla="*/ 20 h 76"/>
                  <a:gd name="T86" fmla="*/ 45 w 149"/>
                  <a:gd name="T87" fmla="*/ 13 h 76"/>
                  <a:gd name="T88" fmla="*/ 41 w 149"/>
                  <a:gd name="T89" fmla="*/ 18 h 76"/>
                  <a:gd name="T90" fmla="*/ 27 w 149"/>
                  <a:gd name="T91" fmla="*/ 14 h 76"/>
                  <a:gd name="T92" fmla="*/ 31 w 149"/>
                  <a:gd name="T93" fmla="*/ 27 h 76"/>
                  <a:gd name="T94" fmla="*/ 37 w 149"/>
                  <a:gd name="T95" fmla="*/ 27 h 76"/>
                  <a:gd name="T96" fmla="*/ 62 w 149"/>
                  <a:gd name="T97" fmla="*/ 51 h 76"/>
                  <a:gd name="T98" fmla="*/ 52 w 149"/>
                  <a:gd name="T99" fmla="*/ 57 h 76"/>
                  <a:gd name="T100" fmla="*/ 40 w 149"/>
                  <a:gd name="T101" fmla="*/ 64 h 76"/>
                  <a:gd name="T102" fmla="*/ 19 w 149"/>
                  <a:gd name="T103" fmla="*/ 23 h 76"/>
                  <a:gd name="T104" fmla="*/ 17 w 149"/>
                  <a:gd name="T105" fmla="*/ 25 h 76"/>
                  <a:gd name="T106" fmla="*/ 15 w 149"/>
                  <a:gd name="T107" fmla="*/ 33 h 76"/>
                  <a:gd name="T108" fmla="*/ 12 w 149"/>
                  <a:gd name="T109" fmla="*/ 28 h 76"/>
                  <a:gd name="T110" fmla="*/ 10 w 149"/>
                  <a:gd name="T111" fmla="*/ 46 h 76"/>
                  <a:gd name="T112" fmla="*/ 1 w 149"/>
                  <a:gd name="T113"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9" h="76">
                    <a:moveTo>
                      <a:pt x="3" y="66"/>
                    </a:moveTo>
                    <a:cubicBezTo>
                      <a:pt x="3" y="67"/>
                      <a:pt x="3" y="68"/>
                      <a:pt x="3" y="68"/>
                    </a:cubicBezTo>
                    <a:cubicBezTo>
                      <a:pt x="3" y="74"/>
                      <a:pt x="7" y="76"/>
                      <a:pt x="15" y="76"/>
                    </a:cubicBezTo>
                    <a:cubicBezTo>
                      <a:pt x="15" y="76"/>
                      <a:pt x="16" y="75"/>
                      <a:pt x="18" y="74"/>
                    </a:cubicBezTo>
                    <a:cubicBezTo>
                      <a:pt x="20" y="74"/>
                      <a:pt x="23" y="74"/>
                      <a:pt x="25" y="74"/>
                    </a:cubicBezTo>
                    <a:cubicBezTo>
                      <a:pt x="25" y="73"/>
                      <a:pt x="25" y="72"/>
                      <a:pt x="26" y="72"/>
                    </a:cubicBezTo>
                    <a:cubicBezTo>
                      <a:pt x="26" y="72"/>
                      <a:pt x="27" y="73"/>
                      <a:pt x="27" y="74"/>
                    </a:cubicBezTo>
                    <a:cubicBezTo>
                      <a:pt x="30" y="73"/>
                      <a:pt x="33" y="73"/>
                      <a:pt x="35" y="73"/>
                    </a:cubicBezTo>
                    <a:cubicBezTo>
                      <a:pt x="41" y="72"/>
                      <a:pt x="47" y="72"/>
                      <a:pt x="54" y="72"/>
                    </a:cubicBezTo>
                    <a:cubicBezTo>
                      <a:pt x="59" y="72"/>
                      <a:pt x="68" y="71"/>
                      <a:pt x="78" y="71"/>
                    </a:cubicBezTo>
                    <a:cubicBezTo>
                      <a:pt x="81" y="70"/>
                      <a:pt x="84" y="70"/>
                      <a:pt x="87" y="70"/>
                    </a:cubicBezTo>
                    <a:cubicBezTo>
                      <a:pt x="86" y="70"/>
                      <a:pt x="86" y="69"/>
                      <a:pt x="87" y="69"/>
                    </a:cubicBezTo>
                    <a:cubicBezTo>
                      <a:pt x="87" y="69"/>
                      <a:pt x="87" y="70"/>
                      <a:pt x="87" y="70"/>
                    </a:cubicBezTo>
                    <a:cubicBezTo>
                      <a:pt x="94" y="70"/>
                      <a:pt x="99" y="70"/>
                      <a:pt x="103" y="69"/>
                    </a:cubicBezTo>
                    <a:cubicBezTo>
                      <a:pt x="105" y="69"/>
                      <a:pt x="106" y="70"/>
                      <a:pt x="108" y="71"/>
                    </a:cubicBezTo>
                    <a:cubicBezTo>
                      <a:pt x="109" y="70"/>
                      <a:pt x="109" y="70"/>
                      <a:pt x="109" y="70"/>
                    </a:cubicBezTo>
                    <a:cubicBezTo>
                      <a:pt x="109" y="70"/>
                      <a:pt x="109" y="70"/>
                      <a:pt x="109" y="70"/>
                    </a:cubicBezTo>
                    <a:cubicBezTo>
                      <a:pt x="109" y="70"/>
                      <a:pt x="110" y="70"/>
                      <a:pt x="110" y="70"/>
                    </a:cubicBezTo>
                    <a:cubicBezTo>
                      <a:pt x="111" y="69"/>
                      <a:pt x="113" y="69"/>
                      <a:pt x="114" y="69"/>
                    </a:cubicBezTo>
                    <a:cubicBezTo>
                      <a:pt x="113" y="69"/>
                      <a:pt x="112" y="69"/>
                      <a:pt x="110" y="69"/>
                    </a:cubicBezTo>
                    <a:cubicBezTo>
                      <a:pt x="110" y="67"/>
                      <a:pt x="111" y="66"/>
                      <a:pt x="109" y="65"/>
                    </a:cubicBezTo>
                    <a:cubicBezTo>
                      <a:pt x="110" y="64"/>
                      <a:pt x="111" y="66"/>
                      <a:pt x="112" y="66"/>
                    </a:cubicBezTo>
                    <a:cubicBezTo>
                      <a:pt x="112" y="65"/>
                      <a:pt x="113" y="65"/>
                      <a:pt x="113" y="64"/>
                    </a:cubicBezTo>
                    <a:cubicBezTo>
                      <a:pt x="113" y="63"/>
                      <a:pt x="113" y="66"/>
                      <a:pt x="112" y="64"/>
                    </a:cubicBezTo>
                    <a:cubicBezTo>
                      <a:pt x="111" y="63"/>
                      <a:pt x="114" y="63"/>
                      <a:pt x="115" y="63"/>
                    </a:cubicBezTo>
                    <a:cubicBezTo>
                      <a:pt x="115" y="63"/>
                      <a:pt x="115" y="63"/>
                      <a:pt x="115" y="63"/>
                    </a:cubicBezTo>
                    <a:cubicBezTo>
                      <a:pt x="115" y="63"/>
                      <a:pt x="115" y="63"/>
                      <a:pt x="115" y="63"/>
                    </a:cubicBezTo>
                    <a:cubicBezTo>
                      <a:pt x="114" y="66"/>
                      <a:pt x="117" y="66"/>
                      <a:pt x="118" y="68"/>
                    </a:cubicBezTo>
                    <a:cubicBezTo>
                      <a:pt x="117" y="69"/>
                      <a:pt x="117" y="69"/>
                      <a:pt x="117" y="69"/>
                    </a:cubicBezTo>
                    <a:cubicBezTo>
                      <a:pt x="117" y="69"/>
                      <a:pt x="117" y="69"/>
                      <a:pt x="117" y="69"/>
                    </a:cubicBezTo>
                    <a:cubicBezTo>
                      <a:pt x="127" y="68"/>
                      <a:pt x="133" y="68"/>
                      <a:pt x="136" y="68"/>
                    </a:cubicBezTo>
                    <a:cubicBezTo>
                      <a:pt x="137" y="68"/>
                      <a:pt x="138" y="68"/>
                      <a:pt x="139" y="69"/>
                    </a:cubicBezTo>
                    <a:cubicBezTo>
                      <a:pt x="140" y="68"/>
                      <a:pt x="141" y="67"/>
                      <a:pt x="141" y="67"/>
                    </a:cubicBezTo>
                    <a:cubicBezTo>
                      <a:pt x="145" y="66"/>
                      <a:pt x="146" y="65"/>
                      <a:pt x="147" y="65"/>
                    </a:cubicBezTo>
                    <a:cubicBezTo>
                      <a:pt x="148" y="62"/>
                      <a:pt x="149" y="59"/>
                      <a:pt x="149" y="55"/>
                    </a:cubicBezTo>
                    <a:cubicBezTo>
                      <a:pt x="149" y="54"/>
                      <a:pt x="148" y="52"/>
                      <a:pt x="147" y="50"/>
                    </a:cubicBezTo>
                    <a:cubicBezTo>
                      <a:pt x="145" y="48"/>
                      <a:pt x="144" y="47"/>
                      <a:pt x="143" y="47"/>
                    </a:cubicBezTo>
                    <a:cubicBezTo>
                      <a:pt x="142" y="47"/>
                      <a:pt x="140" y="47"/>
                      <a:pt x="137" y="47"/>
                    </a:cubicBezTo>
                    <a:cubicBezTo>
                      <a:pt x="136" y="46"/>
                      <a:pt x="135" y="46"/>
                      <a:pt x="135" y="46"/>
                    </a:cubicBezTo>
                    <a:cubicBezTo>
                      <a:pt x="134" y="47"/>
                      <a:pt x="133" y="48"/>
                      <a:pt x="132" y="48"/>
                    </a:cubicBezTo>
                    <a:cubicBezTo>
                      <a:pt x="132" y="48"/>
                      <a:pt x="132" y="48"/>
                      <a:pt x="132" y="48"/>
                    </a:cubicBezTo>
                    <a:cubicBezTo>
                      <a:pt x="132" y="48"/>
                      <a:pt x="132" y="48"/>
                      <a:pt x="132" y="48"/>
                    </a:cubicBezTo>
                    <a:cubicBezTo>
                      <a:pt x="131" y="49"/>
                      <a:pt x="130" y="49"/>
                      <a:pt x="129" y="49"/>
                    </a:cubicBezTo>
                    <a:cubicBezTo>
                      <a:pt x="130" y="49"/>
                      <a:pt x="131" y="49"/>
                      <a:pt x="131" y="50"/>
                    </a:cubicBezTo>
                    <a:cubicBezTo>
                      <a:pt x="130" y="51"/>
                      <a:pt x="129" y="50"/>
                      <a:pt x="129" y="49"/>
                    </a:cubicBezTo>
                    <a:cubicBezTo>
                      <a:pt x="129" y="49"/>
                      <a:pt x="128" y="49"/>
                      <a:pt x="128" y="49"/>
                    </a:cubicBezTo>
                    <a:cubicBezTo>
                      <a:pt x="129" y="49"/>
                      <a:pt x="129" y="49"/>
                      <a:pt x="129" y="49"/>
                    </a:cubicBezTo>
                    <a:cubicBezTo>
                      <a:pt x="128" y="50"/>
                      <a:pt x="128" y="49"/>
                      <a:pt x="127" y="50"/>
                    </a:cubicBezTo>
                    <a:cubicBezTo>
                      <a:pt x="127" y="49"/>
                      <a:pt x="127" y="49"/>
                      <a:pt x="127" y="49"/>
                    </a:cubicBezTo>
                    <a:cubicBezTo>
                      <a:pt x="127" y="49"/>
                      <a:pt x="125" y="49"/>
                      <a:pt x="123" y="49"/>
                    </a:cubicBezTo>
                    <a:cubicBezTo>
                      <a:pt x="122" y="49"/>
                      <a:pt x="121" y="49"/>
                      <a:pt x="120" y="49"/>
                    </a:cubicBezTo>
                    <a:cubicBezTo>
                      <a:pt x="117" y="50"/>
                      <a:pt x="113" y="50"/>
                      <a:pt x="110" y="51"/>
                    </a:cubicBezTo>
                    <a:cubicBezTo>
                      <a:pt x="110" y="51"/>
                      <a:pt x="110" y="51"/>
                      <a:pt x="110" y="51"/>
                    </a:cubicBezTo>
                    <a:cubicBezTo>
                      <a:pt x="109" y="51"/>
                      <a:pt x="109" y="50"/>
                      <a:pt x="108" y="51"/>
                    </a:cubicBezTo>
                    <a:cubicBezTo>
                      <a:pt x="108" y="51"/>
                      <a:pt x="108" y="51"/>
                      <a:pt x="108" y="51"/>
                    </a:cubicBezTo>
                    <a:cubicBezTo>
                      <a:pt x="104" y="51"/>
                      <a:pt x="101" y="52"/>
                      <a:pt x="98" y="52"/>
                    </a:cubicBezTo>
                    <a:cubicBezTo>
                      <a:pt x="97" y="52"/>
                      <a:pt x="96" y="51"/>
                      <a:pt x="95" y="51"/>
                    </a:cubicBezTo>
                    <a:cubicBezTo>
                      <a:pt x="94" y="51"/>
                      <a:pt x="93" y="50"/>
                      <a:pt x="92" y="50"/>
                    </a:cubicBezTo>
                    <a:cubicBezTo>
                      <a:pt x="91" y="50"/>
                      <a:pt x="89" y="51"/>
                      <a:pt x="87" y="51"/>
                    </a:cubicBezTo>
                    <a:cubicBezTo>
                      <a:pt x="85" y="51"/>
                      <a:pt x="84" y="51"/>
                      <a:pt x="83" y="50"/>
                    </a:cubicBezTo>
                    <a:cubicBezTo>
                      <a:pt x="82" y="50"/>
                      <a:pt x="82" y="50"/>
                      <a:pt x="81" y="50"/>
                    </a:cubicBezTo>
                    <a:cubicBezTo>
                      <a:pt x="81" y="51"/>
                      <a:pt x="81" y="51"/>
                      <a:pt x="80" y="51"/>
                    </a:cubicBezTo>
                    <a:cubicBezTo>
                      <a:pt x="79" y="49"/>
                      <a:pt x="79" y="49"/>
                      <a:pt x="79" y="49"/>
                    </a:cubicBezTo>
                    <a:cubicBezTo>
                      <a:pt x="80" y="48"/>
                      <a:pt x="80" y="49"/>
                      <a:pt x="81" y="49"/>
                    </a:cubicBezTo>
                    <a:cubicBezTo>
                      <a:pt x="81" y="48"/>
                      <a:pt x="80" y="48"/>
                      <a:pt x="80" y="47"/>
                    </a:cubicBezTo>
                    <a:cubicBezTo>
                      <a:pt x="80" y="45"/>
                      <a:pt x="79" y="44"/>
                      <a:pt x="79" y="44"/>
                    </a:cubicBezTo>
                    <a:cubicBezTo>
                      <a:pt x="79" y="40"/>
                      <a:pt x="82" y="37"/>
                      <a:pt x="87" y="35"/>
                    </a:cubicBezTo>
                    <a:cubicBezTo>
                      <a:pt x="89" y="34"/>
                      <a:pt x="93" y="33"/>
                      <a:pt x="99" y="32"/>
                    </a:cubicBezTo>
                    <a:cubicBezTo>
                      <a:pt x="100" y="31"/>
                      <a:pt x="103" y="31"/>
                      <a:pt x="105" y="30"/>
                    </a:cubicBezTo>
                    <a:cubicBezTo>
                      <a:pt x="105" y="29"/>
                      <a:pt x="106" y="29"/>
                      <a:pt x="106" y="29"/>
                    </a:cubicBezTo>
                    <a:cubicBezTo>
                      <a:pt x="107" y="29"/>
                      <a:pt x="108" y="29"/>
                      <a:pt x="109" y="28"/>
                    </a:cubicBezTo>
                    <a:cubicBezTo>
                      <a:pt x="113" y="27"/>
                      <a:pt x="115" y="26"/>
                      <a:pt x="115" y="26"/>
                    </a:cubicBezTo>
                    <a:cubicBezTo>
                      <a:pt x="118" y="26"/>
                      <a:pt x="121" y="26"/>
                      <a:pt x="123" y="27"/>
                    </a:cubicBezTo>
                    <a:cubicBezTo>
                      <a:pt x="123" y="27"/>
                      <a:pt x="123" y="26"/>
                      <a:pt x="122" y="26"/>
                    </a:cubicBezTo>
                    <a:cubicBezTo>
                      <a:pt x="122" y="26"/>
                      <a:pt x="121" y="25"/>
                      <a:pt x="121" y="25"/>
                    </a:cubicBezTo>
                    <a:cubicBezTo>
                      <a:pt x="122" y="24"/>
                      <a:pt x="122" y="24"/>
                      <a:pt x="122" y="24"/>
                    </a:cubicBezTo>
                    <a:cubicBezTo>
                      <a:pt x="123" y="25"/>
                      <a:pt x="124" y="25"/>
                      <a:pt x="125" y="26"/>
                    </a:cubicBezTo>
                    <a:cubicBezTo>
                      <a:pt x="126" y="25"/>
                      <a:pt x="127" y="25"/>
                      <a:pt x="129" y="24"/>
                    </a:cubicBezTo>
                    <a:cubicBezTo>
                      <a:pt x="129" y="24"/>
                      <a:pt x="128" y="24"/>
                      <a:pt x="128" y="22"/>
                    </a:cubicBezTo>
                    <a:cubicBezTo>
                      <a:pt x="130" y="23"/>
                      <a:pt x="129" y="21"/>
                      <a:pt x="131" y="20"/>
                    </a:cubicBezTo>
                    <a:cubicBezTo>
                      <a:pt x="130" y="23"/>
                      <a:pt x="133" y="22"/>
                      <a:pt x="134" y="21"/>
                    </a:cubicBezTo>
                    <a:cubicBezTo>
                      <a:pt x="134" y="22"/>
                      <a:pt x="135" y="22"/>
                      <a:pt x="136" y="23"/>
                    </a:cubicBezTo>
                    <a:cubicBezTo>
                      <a:pt x="136" y="23"/>
                      <a:pt x="136" y="23"/>
                      <a:pt x="136" y="23"/>
                    </a:cubicBezTo>
                    <a:cubicBezTo>
                      <a:pt x="136" y="23"/>
                      <a:pt x="137" y="23"/>
                      <a:pt x="137" y="23"/>
                    </a:cubicBezTo>
                    <a:cubicBezTo>
                      <a:pt x="137" y="23"/>
                      <a:pt x="138" y="23"/>
                      <a:pt x="138" y="24"/>
                    </a:cubicBezTo>
                    <a:cubicBezTo>
                      <a:pt x="139" y="24"/>
                      <a:pt x="140" y="23"/>
                      <a:pt x="142" y="22"/>
                    </a:cubicBezTo>
                    <a:cubicBezTo>
                      <a:pt x="144" y="21"/>
                      <a:pt x="145" y="19"/>
                      <a:pt x="145" y="18"/>
                    </a:cubicBezTo>
                    <a:cubicBezTo>
                      <a:pt x="145" y="17"/>
                      <a:pt x="144" y="16"/>
                      <a:pt x="144" y="15"/>
                    </a:cubicBezTo>
                    <a:cubicBezTo>
                      <a:pt x="144" y="15"/>
                      <a:pt x="144" y="14"/>
                      <a:pt x="144" y="13"/>
                    </a:cubicBezTo>
                    <a:cubicBezTo>
                      <a:pt x="145" y="12"/>
                      <a:pt x="145" y="11"/>
                      <a:pt x="145" y="10"/>
                    </a:cubicBezTo>
                    <a:cubicBezTo>
                      <a:pt x="145" y="8"/>
                      <a:pt x="144" y="6"/>
                      <a:pt x="143" y="4"/>
                    </a:cubicBezTo>
                    <a:cubicBezTo>
                      <a:pt x="141" y="1"/>
                      <a:pt x="138" y="0"/>
                      <a:pt x="135" y="1"/>
                    </a:cubicBezTo>
                    <a:cubicBezTo>
                      <a:pt x="135" y="1"/>
                      <a:pt x="127" y="4"/>
                      <a:pt x="111" y="11"/>
                    </a:cubicBezTo>
                    <a:cubicBezTo>
                      <a:pt x="110" y="11"/>
                      <a:pt x="109" y="11"/>
                      <a:pt x="108" y="11"/>
                    </a:cubicBezTo>
                    <a:cubicBezTo>
                      <a:pt x="108" y="11"/>
                      <a:pt x="108" y="11"/>
                      <a:pt x="108" y="12"/>
                    </a:cubicBezTo>
                    <a:cubicBezTo>
                      <a:pt x="108" y="12"/>
                      <a:pt x="108" y="11"/>
                      <a:pt x="108" y="11"/>
                    </a:cubicBezTo>
                    <a:cubicBezTo>
                      <a:pt x="107" y="12"/>
                      <a:pt x="105" y="12"/>
                      <a:pt x="103" y="13"/>
                    </a:cubicBezTo>
                    <a:cubicBezTo>
                      <a:pt x="101" y="13"/>
                      <a:pt x="98" y="14"/>
                      <a:pt x="97" y="13"/>
                    </a:cubicBezTo>
                    <a:cubicBezTo>
                      <a:pt x="93" y="15"/>
                      <a:pt x="90" y="16"/>
                      <a:pt x="87" y="17"/>
                    </a:cubicBezTo>
                    <a:cubicBezTo>
                      <a:pt x="86" y="18"/>
                      <a:pt x="84" y="19"/>
                      <a:pt x="83" y="20"/>
                    </a:cubicBezTo>
                    <a:cubicBezTo>
                      <a:pt x="84" y="21"/>
                      <a:pt x="85" y="19"/>
                      <a:pt x="86" y="22"/>
                    </a:cubicBezTo>
                    <a:cubicBezTo>
                      <a:pt x="86" y="21"/>
                      <a:pt x="86" y="20"/>
                      <a:pt x="87" y="20"/>
                    </a:cubicBezTo>
                    <a:cubicBezTo>
                      <a:pt x="88" y="21"/>
                      <a:pt x="88" y="21"/>
                      <a:pt x="88" y="21"/>
                    </a:cubicBezTo>
                    <a:cubicBezTo>
                      <a:pt x="86" y="22"/>
                      <a:pt x="87" y="24"/>
                      <a:pt x="85" y="25"/>
                    </a:cubicBezTo>
                    <a:cubicBezTo>
                      <a:pt x="86" y="26"/>
                      <a:pt x="86" y="27"/>
                      <a:pt x="86" y="29"/>
                    </a:cubicBezTo>
                    <a:cubicBezTo>
                      <a:pt x="85" y="29"/>
                      <a:pt x="84" y="27"/>
                      <a:pt x="83" y="27"/>
                    </a:cubicBezTo>
                    <a:cubicBezTo>
                      <a:pt x="83" y="26"/>
                      <a:pt x="83" y="25"/>
                      <a:pt x="85" y="25"/>
                    </a:cubicBezTo>
                    <a:cubicBezTo>
                      <a:pt x="84" y="24"/>
                      <a:pt x="82" y="26"/>
                      <a:pt x="81" y="24"/>
                    </a:cubicBezTo>
                    <a:cubicBezTo>
                      <a:pt x="80" y="25"/>
                      <a:pt x="83" y="27"/>
                      <a:pt x="81" y="27"/>
                    </a:cubicBezTo>
                    <a:cubicBezTo>
                      <a:pt x="80" y="25"/>
                      <a:pt x="80" y="23"/>
                      <a:pt x="77" y="25"/>
                    </a:cubicBezTo>
                    <a:cubicBezTo>
                      <a:pt x="76" y="23"/>
                      <a:pt x="78" y="21"/>
                      <a:pt x="79" y="20"/>
                    </a:cubicBezTo>
                    <a:cubicBezTo>
                      <a:pt x="77" y="20"/>
                      <a:pt x="75" y="21"/>
                      <a:pt x="74" y="21"/>
                    </a:cubicBezTo>
                    <a:cubicBezTo>
                      <a:pt x="73" y="20"/>
                      <a:pt x="73" y="19"/>
                      <a:pt x="72" y="19"/>
                    </a:cubicBezTo>
                    <a:cubicBezTo>
                      <a:pt x="71" y="18"/>
                      <a:pt x="69" y="17"/>
                      <a:pt x="67" y="16"/>
                    </a:cubicBezTo>
                    <a:cubicBezTo>
                      <a:pt x="67" y="16"/>
                      <a:pt x="67" y="16"/>
                      <a:pt x="67" y="16"/>
                    </a:cubicBezTo>
                    <a:cubicBezTo>
                      <a:pt x="61" y="13"/>
                      <a:pt x="57" y="12"/>
                      <a:pt x="54" y="12"/>
                    </a:cubicBezTo>
                    <a:cubicBezTo>
                      <a:pt x="48" y="11"/>
                      <a:pt x="43" y="11"/>
                      <a:pt x="37" y="11"/>
                    </a:cubicBezTo>
                    <a:cubicBezTo>
                      <a:pt x="37" y="12"/>
                      <a:pt x="38" y="12"/>
                      <a:pt x="38" y="13"/>
                    </a:cubicBezTo>
                    <a:cubicBezTo>
                      <a:pt x="36" y="13"/>
                      <a:pt x="36" y="13"/>
                      <a:pt x="35" y="11"/>
                    </a:cubicBezTo>
                    <a:cubicBezTo>
                      <a:pt x="34" y="11"/>
                      <a:pt x="33" y="11"/>
                      <a:pt x="33" y="11"/>
                    </a:cubicBezTo>
                    <a:cubicBezTo>
                      <a:pt x="32" y="12"/>
                      <a:pt x="31" y="13"/>
                      <a:pt x="31" y="13"/>
                    </a:cubicBezTo>
                    <a:cubicBezTo>
                      <a:pt x="30" y="13"/>
                      <a:pt x="27" y="13"/>
                      <a:pt x="23" y="12"/>
                    </a:cubicBezTo>
                    <a:cubicBezTo>
                      <a:pt x="23" y="12"/>
                      <a:pt x="23" y="11"/>
                      <a:pt x="23" y="11"/>
                    </a:cubicBezTo>
                    <a:cubicBezTo>
                      <a:pt x="17" y="15"/>
                      <a:pt x="13" y="17"/>
                      <a:pt x="11" y="18"/>
                    </a:cubicBezTo>
                    <a:cubicBezTo>
                      <a:pt x="9" y="21"/>
                      <a:pt x="7" y="23"/>
                      <a:pt x="5" y="25"/>
                    </a:cubicBezTo>
                    <a:cubicBezTo>
                      <a:pt x="4" y="28"/>
                      <a:pt x="3" y="31"/>
                      <a:pt x="3" y="32"/>
                    </a:cubicBezTo>
                    <a:cubicBezTo>
                      <a:pt x="2" y="35"/>
                      <a:pt x="2" y="38"/>
                      <a:pt x="2" y="39"/>
                    </a:cubicBezTo>
                    <a:cubicBezTo>
                      <a:pt x="2" y="39"/>
                      <a:pt x="2" y="40"/>
                      <a:pt x="1" y="40"/>
                    </a:cubicBezTo>
                    <a:cubicBezTo>
                      <a:pt x="0" y="41"/>
                      <a:pt x="0" y="41"/>
                      <a:pt x="0" y="42"/>
                    </a:cubicBezTo>
                    <a:cubicBezTo>
                      <a:pt x="0" y="43"/>
                      <a:pt x="1" y="44"/>
                      <a:pt x="1" y="45"/>
                    </a:cubicBezTo>
                    <a:cubicBezTo>
                      <a:pt x="2" y="46"/>
                      <a:pt x="3" y="47"/>
                      <a:pt x="3" y="47"/>
                    </a:cubicBezTo>
                    <a:cubicBezTo>
                      <a:pt x="3" y="48"/>
                      <a:pt x="2" y="50"/>
                      <a:pt x="2" y="54"/>
                    </a:cubicBezTo>
                    <a:cubicBezTo>
                      <a:pt x="1" y="58"/>
                      <a:pt x="1" y="60"/>
                      <a:pt x="1" y="61"/>
                    </a:cubicBezTo>
                    <a:cubicBezTo>
                      <a:pt x="1" y="61"/>
                      <a:pt x="1" y="62"/>
                      <a:pt x="2" y="63"/>
                    </a:cubicBezTo>
                    <a:cubicBezTo>
                      <a:pt x="3" y="63"/>
                      <a:pt x="3" y="64"/>
                      <a:pt x="3" y="64"/>
                    </a:cubicBezTo>
                    <a:cubicBezTo>
                      <a:pt x="3" y="65"/>
                      <a:pt x="3" y="66"/>
                      <a:pt x="3" y="66"/>
                    </a:cubicBezTo>
                    <a:moveTo>
                      <a:pt x="145" y="62"/>
                    </a:moveTo>
                    <a:cubicBezTo>
                      <a:pt x="145" y="62"/>
                      <a:pt x="145" y="62"/>
                      <a:pt x="144" y="61"/>
                    </a:cubicBezTo>
                    <a:cubicBezTo>
                      <a:pt x="145" y="61"/>
                      <a:pt x="145" y="62"/>
                      <a:pt x="145" y="62"/>
                    </a:cubicBezTo>
                    <a:moveTo>
                      <a:pt x="143" y="60"/>
                    </a:moveTo>
                    <a:cubicBezTo>
                      <a:pt x="144" y="61"/>
                      <a:pt x="144" y="61"/>
                      <a:pt x="144" y="61"/>
                    </a:cubicBezTo>
                    <a:cubicBezTo>
                      <a:pt x="143" y="61"/>
                      <a:pt x="143" y="61"/>
                      <a:pt x="143" y="61"/>
                    </a:cubicBezTo>
                    <a:cubicBezTo>
                      <a:pt x="143" y="60"/>
                      <a:pt x="143" y="60"/>
                      <a:pt x="143" y="60"/>
                    </a:cubicBezTo>
                    <a:close/>
                    <a:moveTo>
                      <a:pt x="140" y="60"/>
                    </a:moveTo>
                    <a:cubicBezTo>
                      <a:pt x="140" y="60"/>
                      <a:pt x="140" y="60"/>
                      <a:pt x="139" y="59"/>
                    </a:cubicBezTo>
                    <a:cubicBezTo>
                      <a:pt x="140" y="59"/>
                      <a:pt x="140" y="60"/>
                      <a:pt x="140" y="60"/>
                    </a:cubicBezTo>
                    <a:moveTo>
                      <a:pt x="136" y="66"/>
                    </a:moveTo>
                    <a:cubicBezTo>
                      <a:pt x="134" y="64"/>
                      <a:pt x="137" y="65"/>
                      <a:pt x="138" y="64"/>
                    </a:cubicBezTo>
                    <a:cubicBezTo>
                      <a:pt x="138" y="66"/>
                      <a:pt x="137" y="66"/>
                      <a:pt x="136" y="66"/>
                    </a:cubicBezTo>
                    <a:moveTo>
                      <a:pt x="138" y="63"/>
                    </a:moveTo>
                    <a:cubicBezTo>
                      <a:pt x="137" y="64"/>
                      <a:pt x="137" y="63"/>
                      <a:pt x="137" y="62"/>
                    </a:cubicBezTo>
                    <a:cubicBezTo>
                      <a:pt x="138" y="63"/>
                      <a:pt x="138" y="63"/>
                      <a:pt x="138" y="63"/>
                    </a:cubicBezTo>
                    <a:moveTo>
                      <a:pt x="137" y="61"/>
                    </a:moveTo>
                    <a:cubicBezTo>
                      <a:pt x="136" y="61"/>
                      <a:pt x="136" y="60"/>
                      <a:pt x="135" y="60"/>
                    </a:cubicBezTo>
                    <a:cubicBezTo>
                      <a:pt x="136" y="59"/>
                      <a:pt x="137" y="61"/>
                      <a:pt x="137" y="61"/>
                    </a:cubicBezTo>
                    <a:moveTo>
                      <a:pt x="136" y="61"/>
                    </a:moveTo>
                    <a:cubicBezTo>
                      <a:pt x="136" y="63"/>
                      <a:pt x="136" y="64"/>
                      <a:pt x="134" y="65"/>
                    </a:cubicBezTo>
                    <a:cubicBezTo>
                      <a:pt x="134" y="64"/>
                      <a:pt x="134" y="64"/>
                      <a:pt x="133" y="64"/>
                    </a:cubicBezTo>
                    <a:cubicBezTo>
                      <a:pt x="134" y="63"/>
                      <a:pt x="135" y="62"/>
                      <a:pt x="136" y="61"/>
                    </a:cubicBezTo>
                    <a:moveTo>
                      <a:pt x="120" y="50"/>
                    </a:moveTo>
                    <a:cubicBezTo>
                      <a:pt x="121" y="51"/>
                      <a:pt x="120" y="52"/>
                      <a:pt x="119" y="52"/>
                    </a:cubicBezTo>
                    <a:cubicBezTo>
                      <a:pt x="119" y="51"/>
                      <a:pt x="119" y="51"/>
                      <a:pt x="119" y="51"/>
                    </a:cubicBezTo>
                    <a:lnTo>
                      <a:pt x="120" y="50"/>
                    </a:lnTo>
                    <a:close/>
                    <a:moveTo>
                      <a:pt x="120" y="63"/>
                    </a:moveTo>
                    <a:cubicBezTo>
                      <a:pt x="120" y="63"/>
                      <a:pt x="120" y="63"/>
                      <a:pt x="119" y="63"/>
                    </a:cubicBezTo>
                    <a:cubicBezTo>
                      <a:pt x="118" y="64"/>
                      <a:pt x="119" y="63"/>
                      <a:pt x="120" y="63"/>
                    </a:cubicBezTo>
                    <a:moveTo>
                      <a:pt x="107" y="69"/>
                    </a:moveTo>
                    <a:cubicBezTo>
                      <a:pt x="106" y="68"/>
                      <a:pt x="105" y="67"/>
                      <a:pt x="104" y="66"/>
                    </a:cubicBezTo>
                    <a:cubicBezTo>
                      <a:pt x="106" y="64"/>
                      <a:pt x="106" y="67"/>
                      <a:pt x="107" y="65"/>
                    </a:cubicBezTo>
                    <a:cubicBezTo>
                      <a:pt x="108" y="66"/>
                      <a:pt x="106" y="67"/>
                      <a:pt x="108" y="66"/>
                    </a:cubicBezTo>
                    <a:cubicBezTo>
                      <a:pt x="108" y="67"/>
                      <a:pt x="109" y="69"/>
                      <a:pt x="107" y="69"/>
                    </a:cubicBezTo>
                    <a:moveTo>
                      <a:pt x="113" y="62"/>
                    </a:moveTo>
                    <a:cubicBezTo>
                      <a:pt x="112" y="61"/>
                      <a:pt x="114" y="62"/>
                      <a:pt x="114" y="62"/>
                    </a:cubicBezTo>
                    <a:cubicBezTo>
                      <a:pt x="114" y="62"/>
                      <a:pt x="113" y="62"/>
                      <a:pt x="113" y="62"/>
                    </a:cubicBezTo>
                    <a:moveTo>
                      <a:pt x="115" y="61"/>
                    </a:moveTo>
                    <a:cubicBezTo>
                      <a:pt x="115" y="62"/>
                      <a:pt x="116" y="61"/>
                      <a:pt x="116" y="61"/>
                    </a:cubicBezTo>
                    <a:cubicBezTo>
                      <a:pt x="117" y="62"/>
                      <a:pt x="116" y="63"/>
                      <a:pt x="117" y="64"/>
                    </a:cubicBezTo>
                    <a:cubicBezTo>
                      <a:pt x="115" y="64"/>
                      <a:pt x="116" y="62"/>
                      <a:pt x="115" y="63"/>
                    </a:cubicBezTo>
                    <a:cubicBezTo>
                      <a:pt x="115" y="63"/>
                      <a:pt x="115" y="63"/>
                      <a:pt x="115" y="63"/>
                    </a:cubicBezTo>
                    <a:cubicBezTo>
                      <a:pt x="114" y="61"/>
                      <a:pt x="113" y="62"/>
                      <a:pt x="114" y="60"/>
                    </a:cubicBezTo>
                    <a:cubicBezTo>
                      <a:pt x="112" y="63"/>
                      <a:pt x="109" y="61"/>
                      <a:pt x="107" y="58"/>
                    </a:cubicBezTo>
                    <a:cubicBezTo>
                      <a:pt x="110" y="59"/>
                      <a:pt x="113" y="57"/>
                      <a:pt x="115" y="61"/>
                    </a:cubicBezTo>
                    <a:moveTo>
                      <a:pt x="107" y="60"/>
                    </a:moveTo>
                    <a:cubicBezTo>
                      <a:pt x="108" y="60"/>
                      <a:pt x="108" y="60"/>
                      <a:pt x="108" y="61"/>
                    </a:cubicBezTo>
                    <a:cubicBezTo>
                      <a:pt x="107" y="61"/>
                      <a:pt x="107" y="60"/>
                      <a:pt x="107" y="60"/>
                    </a:cubicBezTo>
                    <a:moveTo>
                      <a:pt x="107" y="52"/>
                    </a:moveTo>
                    <a:cubicBezTo>
                      <a:pt x="107" y="53"/>
                      <a:pt x="107" y="53"/>
                      <a:pt x="107" y="53"/>
                    </a:cubicBezTo>
                    <a:cubicBezTo>
                      <a:pt x="107" y="53"/>
                      <a:pt x="106" y="53"/>
                      <a:pt x="105" y="53"/>
                    </a:cubicBezTo>
                    <a:cubicBezTo>
                      <a:pt x="105" y="52"/>
                      <a:pt x="106" y="52"/>
                      <a:pt x="107" y="52"/>
                    </a:cubicBezTo>
                    <a:moveTo>
                      <a:pt x="107" y="55"/>
                    </a:moveTo>
                    <a:cubicBezTo>
                      <a:pt x="106" y="57"/>
                      <a:pt x="106" y="58"/>
                      <a:pt x="104" y="59"/>
                    </a:cubicBezTo>
                    <a:cubicBezTo>
                      <a:pt x="105" y="58"/>
                      <a:pt x="104" y="58"/>
                      <a:pt x="104" y="57"/>
                    </a:cubicBezTo>
                    <a:cubicBezTo>
                      <a:pt x="105" y="57"/>
                      <a:pt x="105" y="56"/>
                      <a:pt x="107" y="55"/>
                    </a:cubicBezTo>
                    <a:moveTo>
                      <a:pt x="100" y="59"/>
                    </a:moveTo>
                    <a:cubicBezTo>
                      <a:pt x="101" y="59"/>
                      <a:pt x="102" y="59"/>
                      <a:pt x="102" y="59"/>
                    </a:cubicBezTo>
                    <a:cubicBezTo>
                      <a:pt x="102" y="60"/>
                      <a:pt x="103" y="59"/>
                      <a:pt x="103" y="61"/>
                    </a:cubicBezTo>
                    <a:cubicBezTo>
                      <a:pt x="102" y="61"/>
                      <a:pt x="103" y="62"/>
                      <a:pt x="101" y="63"/>
                    </a:cubicBezTo>
                    <a:cubicBezTo>
                      <a:pt x="101" y="61"/>
                      <a:pt x="100" y="61"/>
                      <a:pt x="100" y="59"/>
                    </a:cubicBezTo>
                    <a:moveTo>
                      <a:pt x="95" y="65"/>
                    </a:moveTo>
                    <a:cubicBezTo>
                      <a:pt x="93" y="64"/>
                      <a:pt x="96" y="65"/>
                      <a:pt x="96" y="65"/>
                    </a:cubicBezTo>
                    <a:lnTo>
                      <a:pt x="95" y="65"/>
                    </a:lnTo>
                    <a:close/>
                    <a:moveTo>
                      <a:pt x="97" y="62"/>
                    </a:moveTo>
                    <a:cubicBezTo>
                      <a:pt x="95" y="62"/>
                      <a:pt x="93" y="62"/>
                      <a:pt x="93" y="60"/>
                    </a:cubicBezTo>
                    <a:cubicBezTo>
                      <a:pt x="95" y="59"/>
                      <a:pt x="96" y="60"/>
                      <a:pt x="97" y="62"/>
                    </a:cubicBezTo>
                    <a:moveTo>
                      <a:pt x="90" y="53"/>
                    </a:moveTo>
                    <a:cubicBezTo>
                      <a:pt x="90" y="54"/>
                      <a:pt x="91" y="55"/>
                      <a:pt x="89" y="55"/>
                    </a:cubicBezTo>
                    <a:cubicBezTo>
                      <a:pt x="88" y="55"/>
                      <a:pt x="88" y="53"/>
                      <a:pt x="90" y="53"/>
                    </a:cubicBezTo>
                    <a:moveTo>
                      <a:pt x="90" y="68"/>
                    </a:moveTo>
                    <a:cubicBezTo>
                      <a:pt x="89" y="69"/>
                      <a:pt x="89" y="69"/>
                      <a:pt x="89" y="69"/>
                    </a:cubicBezTo>
                    <a:cubicBezTo>
                      <a:pt x="88" y="67"/>
                      <a:pt x="88" y="67"/>
                      <a:pt x="88" y="67"/>
                    </a:cubicBezTo>
                    <a:cubicBezTo>
                      <a:pt x="89" y="66"/>
                      <a:pt x="89" y="67"/>
                      <a:pt x="90" y="68"/>
                    </a:cubicBezTo>
                    <a:moveTo>
                      <a:pt x="86" y="60"/>
                    </a:moveTo>
                    <a:cubicBezTo>
                      <a:pt x="85" y="60"/>
                      <a:pt x="85" y="60"/>
                      <a:pt x="85" y="60"/>
                    </a:cubicBezTo>
                    <a:cubicBezTo>
                      <a:pt x="85" y="59"/>
                      <a:pt x="86" y="60"/>
                      <a:pt x="86" y="60"/>
                    </a:cubicBezTo>
                    <a:moveTo>
                      <a:pt x="140" y="10"/>
                    </a:moveTo>
                    <a:cubicBezTo>
                      <a:pt x="142" y="12"/>
                      <a:pt x="142" y="12"/>
                      <a:pt x="142" y="12"/>
                    </a:cubicBezTo>
                    <a:cubicBezTo>
                      <a:pt x="140" y="13"/>
                      <a:pt x="139" y="13"/>
                      <a:pt x="138" y="11"/>
                    </a:cubicBezTo>
                    <a:cubicBezTo>
                      <a:pt x="139" y="10"/>
                      <a:pt x="139" y="10"/>
                      <a:pt x="140" y="10"/>
                    </a:cubicBezTo>
                    <a:moveTo>
                      <a:pt x="130" y="17"/>
                    </a:moveTo>
                    <a:cubicBezTo>
                      <a:pt x="130" y="18"/>
                      <a:pt x="130" y="18"/>
                      <a:pt x="130" y="18"/>
                    </a:cubicBezTo>
                    <a:cubicBezTo>
                      <a:pt x="129" y="18"/>
                      <a:pt x="129" y="18"/>
                      <a:pt x="129" y="18"/>
                    </a:cubicBezTo>
                    <a:cubicBezTo>
                      <a:pt x="129" y="17"/>
                      <a:pt x="129" y="17"/>
                      <a:pt x="129" y="17"/>
                    </a:cubicBezTo>
                    <a:lnTo>
                      <a:pt x="130" y="17"/>
                    </a:lnTo>
                    <a:close/>
                    <a:moveTo>
                      <a:pt x="121" y="22"/>
                    </a:moveTo>
                    <a:cubicBezTo>
                      <a:pt x="123" y="23"/>
                      <a:pt x="123" y="23"/>
                      <a:pt x="123" y="23"/>
                    </a:cubicBezTo>
                    <a:cubicBezTo>
                      <a:pt x="123" y="24"/>
                      <a:pt x="123" y="24"/>
                      <a:pt x="123" y="24"/>
                    </a:cubicBezTo>
                    <a:cubicBezTo>
                      <a:pt x="121" y="23"/>
                      <a:pt x="121" y="23"/>
                      <a:pt x="121" y="23"/>
                    </a:cubicBezTo>
                    <a:lnTo>
                      <a:pt x="121" y="22"/>
                    </a:lnTo>
                    <a:close/>
                    <a:moveTo>
                      <a:pt x="121" y="19"/>
                    </a:moveTo>
                    <a:cubicBezTo>
                      <a:pt x="121" y="20"/>
                      <a:pt x="121" y="20"/>
                      <a:pt x="121" y="20"/>
                    </a:cubicBezTo>
                    <a:cubicBezTo>
                      <a:pt x="119" y="20"/>
                      <a:pt x="119" y="20"/>
                      <a:pt x="119" y="20"/>
                    </a:cubicBezTo>
                    <a:cubicBezTo>
                      <a:pt x="119" y="19"/>
                      <a:pt x="119" y="19"/>
                      <a:pt x="119" y="19"/>
                    </a:cubicBezTo>
                    <a:lnTo>
                      <a:pt x="121" y="19"/>
                    </a:lnTo>
                    <a:close/>
                    <a:moveTo>
                      <a:pt x="107" y="23"/>
                    </a:moveTo>
                    <a:cubicBezTo>
                      <a:pt x="107" y="23"/>
                      <a:pt x="107" y="23"/>
                      <a:pt x="107" y="23"/>
                    </a:cubicBezTo>
                    <a:cubicBezTo>
                      <a:pt x="104" y="20"/>
                      <a:pt x="110" y="24"/>
                      <a:pt x="107" y="23"/>
                    </a:cubicBezTo>
                    <a:moveTo>
                      <a:pt x="108" y="19"/>
                    </a:moveTo>
                    <a:cubicBezTo>
                      <a:pt x="107" y="19"/>
                      <a:pt x="106" y="18"/>
                      <a:pt x="106" y="17"/>
                    </a:cubicBezTo>
                    <a:cubicBezTo>
                      <a:pt x="107" y="17"/>
                      <a:pt x="107" y="18"/>
                      <a:pt x="108" y="19"/>
                    </a:cubicBezTo>
                    <a:moveTo>
                      <a:pt x="105" y="29"/>
                    </a:moveTo>
                    <a:cubicBezTo>
                      <a:pt x="105" y="29"/>
                      <a:pt x="105" y="29"/>
                      <a:pt x="104" y="28"/>
                    </a:cubicBezTo>
                    <a:cubicBezTo>
                      <a:pt x="104" y="27"/>
                      <a:pt x="105" y="28"/>
                      <a:pt x="105" y="29"/>
                    </a:cubicBezTo>
                    <a:moveTo>
                      <a:pt x="94" y="27"/>
                    </a:moveTo>
                    <a:cubicBezTo>
                      <a:pt x="94" y="27"/>
                      <a:pt x="94" y="26"/>
                      <a:pt x="93" y="26"/>
                    </a:cubicBezTo>
                    <a:cubicBezTo>
                      <a:pt x="94" y="26"/>
                      <a:pt x="94" y="26"/>
                      <a:pt x="94" y="27"/>
                    </a:cubicBezTo>
                    <a:moveTo>
                      <a:pt x="80" y="33"/>
                    </a:moveTo>
                    <a:cubicBezTo>
                      <a:pt x="79" y="33"/>
                      <a:pt x="79" y="33"/>
                      <a:pt x="79" y="33"/>
                    </a:cubicBezTo>
                    <a:cubicBezTo>
                      <a:pt x="79" y="33"/>
                      <a:pt x="78" y="33"/>
                      <a:pt x="78" y="33"/>
                    </a:cubicBezTo>
                    <a:cubicBezTo>
                      <a:pt x="77" y="32"/>
                      <a:pt x="80" y="31"/>
                      <a:pt x="80" y="33"/>
                    </a:cubicBezTo>
                    <a:moveTo>
                      <a:pt x="79" y="62"/>
                    </a:moveTo>
                    <a:cubicBezTo>
                      <a:pt x="78" y="62"/>
                      <a:pt x="78" y="62"/>
                      <a:pt x="78" y="61"/>
                    </a:cubicBezTo>
                    <a:cubicBezTo>
                      <a:pt x="78" y="61"/>
                      <a:pt x="79" y="61"/>
                      <a:pt x="79" y="62"/>
                    </a:cubicBezTo>
                    <a:moveTo>
                      <a:pt x="5" y="62"/>
                    </a:moveTo>
                    <a:cubicBezTo>
                      <a:pt x="6" y="62"/>
                      <a:pt x="6" y="62"/>
                      <a:pt x="6" y="63"/>
                    </a:cubicBezTo>
                    <a:cubicBezTo>
                      <a:pt x="6" y="63"/>
                      <a:pt x="6" y="62"/>
                      <a:pt x="5" y="62"/>
                    </a:cubicBezTo>
                    <a:moveTo>
                      <a:pt x="8" y="60"/>
                    </a:moveTo>
                    <a:cubicBezTo>
                      <a:pt x="8" y="58"/>
                      <a:pt x="10" y="58"/>
                      <a:pt x="10" y="60"/>
                    </a:cubicBezTo>
                    <a:cubicBezTo>
                      <a:pt x="9" y="60"/>
                      <a:pt x="9" y="59"/>
                      <a:pt x="8" y="60"/>
                    </a:cubicBezTo>
                    <a:moveTo>
                      <a:pt x="21" y="73"/>
                    </a:moveTo>
                    <a:cubicBezTo>
                      <a:pt x="19" y="72"/>
                      <a:pt x="20" y="70"/>
                      <a:pt x="19" y="68"/>
                    </a:cubicBezTo>
                    <a:cubicBezTo>
                      <a:pt x="20" y="68"/>
                      <a:pt x="21" y="67"/>
                      <a:pt x="20" y="66"/>
                    </a:cubicBezTo>
                    <a:cubicBezTo>
                      <a:pt x="22" y="67"/>
                      <a:pt x="22" y="70"/>
                      <a:pt x="20" y="72"/>
                    </a:cubicBezTo>
                    <a:cubicBezTo>
                      <a:pt x="21" y="72"/>
                      <a:pt x="22" y="71"/>
                      <a:pt x="22" y="72"/>
                    </a:cubicBezTo>
                    <a:cubicBezTo>
                      <a:pt x="22" y="72"/>
                      <a:pt x="21" y="72"/>
                      <a:pt x="21" y="73"/>
                    </a:cubicBezTo>
                    <a:moveTo>
                      <a:pt x="35" y="70"/>
                    </a:moveTo>
                    <a:cubicBezTo>
                      <a:pt x="35" y="69"/>
                      <a:pt x="37" y="68"/>
                      <a:pt x="36" y="67"/>
                    </a:cubicBezTo>
                    <a:cubicBezTo>
                      <a:pt x="38" y="67"/>
                      <a:pt x="37" y="69"/>
                      <a:pt x="38" y="70"/>
                    </a:cubicBezTo>
                    <a:cubicBezTo>
                      <a:pt x="37" y="71"/>
                      <a:pt x="36" y="70"/>
                      <a:pt x="35" y="70"/>
                    </a:cubicBezTo>
                    <a:moveTo>
                      <a:pt x="42" y="71"/>
                    </a:moveTo>
                    <a:cubicBezTo>
                      <a:pt x="41" y="71"/>
                      <a:pt x="41" y="71"/>
                      <a:pt x="41" y="71"/>
                    </a:cubicBezTo>
                    <a:cubicBezTo>
                      <a:pt x="41" y="71"/>
                      <a:pt x="43" y="70"/>
                      <a:pt x="42" y="71"/>
                    </a:cubicBezTo>
                    <a:moveTo>
                      <a:pt x="45" y="63"/>
                    </a:moveTo>
                    <a:cubicBezTo>
                      <a:pt x="44" y="61"/>
                      <a:pt x="45" y="60"/>
                      <a:pt x="45" y="59"/>
                    </a:cubicBezTo>
                    <a:cubicBezTo>
                      <a:pt x="46" y="58"/>
                      <a:pt x="47" y="60"/>
                      <a:pt x="48" y="61"/>
                    </a:cubicBezTo>
                    <a:cubicBezTo>
                      <a:pt x="47" y="62"/>
                      <a:pt x="47" y="64"/>
                      <a:pt x="45" y="63"/>
                    </a:cubicBezTo>
                    <a:moveTo>
                      <a:pt x="49" y="69"/>
                    </a:moveTo>
                    <a:cubicBezTo>
                      <a:pt x="50" y="68"/>
                      <a:pt x="50" y="67"/>
                      <a:pt x="51" y="68"/>
                    </a:cubicBezTo>
                    <a:cubicBezTo>
                      <a:pt x="52" y="69"/>
                      <a:pt x="51" y="71"/>
                      <a:pt x="53" y="71"/>
                    </a:cubicBezTo>
                    <a:cubicBezTo>
                      <a:pt x="52" y="73"/>
                      <a:pt x="50" y="71"/>
                      <a:pt x="49" y="69"/>
                    </a:cubicBezTo>
                    <a:moveTo>
                      <a:pt x="58" y="67"/>
                    </a:moveTo>
                    <a:cubicBezTo>
                      <a:pt x="59" y="67"/>
                      <a:pt x="59" y="67"/>
                      <a:pt x="59" y="67"/>
                    </a:cubicBezTo>
                    <a:cubicBezTo>
                      <a:pt x="61" y="69"/>
                      <a:pt x="57" y="69"/>
                      <a:pt x="58" y="67"/>
                    </a:cubicBezTo>
                    <a:moveTo>
                      <a:pt x="59" y="57"/>
                    </a:moveTo>
                    <a:cubicBezTo>
                      <a:pt x="60" y="58"/>
                      <a:pt x="61" y="58"/>
                      <a:pt x="61" y="60"/>
                    </a:cubicBezTo>
                    <a:cubicBezTo>
                      <a:pt x="59" y="61"/>
                      <a:pt x="59" y="59"/>
                      <a:pt x="59" y="57"/>
                    </a:cubicBezTo>
                    <a:moveTo>
                      <a:pt x="63" y="66"/>
                    </a:moveTo>
                    <a:cubicBezTo>
                      <a:pt x="62" y="65"/>
                      <a:pt x="64" y="65"/>
                      <a:pt x="64" y="63"/>
                    </a:cubicBezTo>
                    <a:cubicBezTo>
                      <a:pt x="65" y="65"/>
                      <a:pt x="68" y="67"/>
                      <a:pt x="68" y="69"/>
                    </a:cubicBezTo>
                    <a:cubicBezTo>
                      <a:pt x="66" y="68"/>
                      <a:pt x="66" y="65"/>
                      <a:pt x="63" y="66"/>
                    </a:cubicBezTo>
                    <a:moveTo>
                      <a:pt x="72" y="58"/>
                    </a:moveTo>
                    <a:cubicBezTo>
                      <a:pt x="71" y="58"/>
                      <a:pt x="71" y="57"/>
                      <a:pt x="71" y="57"/>
                    </a:cubicBezTo>
                    <a:cubicBezTo>
                      <a:pt x="72" y="57"/>
                      <a:pt x="72" y="58"/>
                      <a:pt x="72" y="58"/>
                    </a:cubicBezTo>
                    <a:moveTo>
                      <a:pt x="75" y="59"/>
                    </a:moveTo>
                    <a:cubicBezTo>
                      <a:pt x="76" y="59"/>
                      <a:pt x="76" y="59"/>
                      <a:pt x="76" y="60"/>
                    </a:cubicBezTo>
                    <a:cubicBezTo>
                      <a:pt x="76" y="60"/>
                      <a:pt x="75" y="59"/>
                      <a:pt x="75" y="59"/>
                    </a:cubicBezTo>
                    <a:moveTo>
                      <a:pt x="77" y="33"/>
                    </a:moveTo>
                    <a:cubicBezTo>
                      <a:pt x="77" y="33"/>
                      <a:pt x="77" y="33"/>
                      <a:pt x="76" y="33"/>
                    </a:cubicBezTo>
                    <a:cubicBezTo>
                      <a:pt x="77" y="32"/>
                      <a:pt x="77" y="33"/>
                      <a:pt x="77" y="33"/>
                    </a:cubicBezTo>
                    <a:moveTo>
                      <a:pt x="74" y="42"/>
                    </a:moveTo>
                    <a:cubicBezTo>
                      <a:pt x="75" y="41"/>
                      <a:pt x="76" y="42"/>
                      <a:pt x="76" y="41"/>
                    </a:cubicBezTo>
                    <a:cubicBezTo>
                      <a:pt x="76" y="42"/>
                      <a:pt x="76" y="43"/>
                      <a:pt x="75" y="44"/>
                    </a:cubicBezTo>
                    <a:cubicBezTo>
                      <a:pt x="74" y="43"/>
                      <a:pt x="75" y="42"/>
                      <a:pt x="74" y="42"/>
                    </a:cubicBezTo>
                    <a:moveTo>
                      <a:pt x="75" y="41"/>
                    </a:moveTo>
                    <a:cubicBezTo>
                      <a:pt x="74" y="41"/>
                      <a:pt x="74" y="40"/>
                      <a:pt x="74" y="39"/>
                    </a:cubicBezTo>
                    <a:cubicBezTo>
                      <a:pt x="76" y="40"/>
                      <a:pt x="75" y="41"/>
                      <a:pt x="75" y="41"/>
                    </a:cubicBezTo>
                    <a:moveTo>
                      <a:pt x="73" y="42"/>
                    </a:moveTo>
                    <a:cubicBezTo>
                      <a:pt x="73" y="42"/>
                      <a:pt x="73" y="43"/>
                      <a:pt x="73" y="43"/>
                    </a:cubicBezTo>
                    <a:cubicBezTo>
                      <a:pt x="71" y="43"/>
                      <a:pt x="73" y="42"/>
                      <a:pt x="73" y="42"/>
                    </a:cubicBezTo>
                    <a:moveTo>
                      <a:pt x="72" y="45"/>
                    </a:moveTo>
                    <a:cubicBezTo>
                      <a:pt x="74" y="46"/>
                      <a:pt x="74" y="46"/>
                      <a:pt x="76" y="47"/>
                    </a:cubicBezTo>
                    <a:cubicBezTo>
                      <a:pt x="76" y="48"/>
                      <a:pt x="74" y="48"/>
                      <a:pt x="74" y="50"/>
                    </a:cubicBezTo>
                    <a:cubicBezTo>
                      <a:pt x="76" y="51"/>
                      <a:pt x="75" y="54"/>
                      <a:pt x="72" y="54"/>
                    </a:cubicBezTo>
                    <a:cubicBezTo>
                      <a:pt x="72" y="51"/>
                      <a:pt x="69" y="54"/>
                      <a:pt x="68" y="51"/>
                    </a:cubicBezTo>
                    <a:cubicBezTo>
                      <a:pt x="69" y="49"/>
                      <a:pt x="74" y="48"/>
                      <a:pt x="72" y="45"/>
                    </a:cubicBezTo>
                    <a:moveTo>
                      <a:pt x="70" y="39"/>
                    </a:moveTo>
                    <a:cubicBezTo>
                      <a:pt x="70" y="37"/>
                      <a:pt x="71" y="37"/>
                      <a:pt x="71" y="38"/>
                    </a:cubicBezTo>
                    <a:cubicBezTo>
                      <a:pt x="71" y="38"/>
                      <a:pt x="71" y="38"/>
                      <a:pt x="70" y="39"/>
                    </a:cubicBezTo>
                    <a:moveTo>
                      <a:pt x="71" y="37"/>
                    </a:moveTo>
                    <a:cubicBezTo>
                      <a:pt x="69" y="37"/>
                      <a:pt x="71" y="36"/>
                      <a:pt x="71" y="36"/>
                    </a:cubicBezTo>
                    <a:cubicBezTo>
                      <a:pt x="71" y="36"/>
                      <a:pt x="71" y="36"/>
                      <a:pt x="71" y="37"/>
                    </a:cubicBezTo>
                    <a:moveTo>
                      <a:pt x="70" y="35"/>
                    </a:moveTo>
                    <a:cubicBezTo>
                      <a:pt x="71" y="36"/>
                      <a:pt x="71" y="36"/>
                      <a:pt x="71" y="36"/>
                    </a:cubicBezTo>
                    <a:cubicBezTo>
                      <a:pt x="70" y="36"/>
                      <a:pt x="70" y="36"/>
                      <a:pt x="70" y="36"/>
                    </a:cubicBezTo>
                    <a:cubicBezTo>
                      <a:pt x="69" y="35"/>
                      <a:pt x="69" y="35"/>
                      <a:pt x="69" y="35"/>
                    </a:cubicBezTo>
                    <a:lnTo>
                      <a:pt x="70" y="35"/>
                    </a:lnTo>
                    <a:close/>
                    <a:moveTo>
                      <a:pt x="68" y="37"/>
                    </a:moveTo>
                    <a:cubicBezTo>
                      <a:pt x="69" y="37"/>
                      <a:pt x="69" y="37"/>
                      <a:pt x="69" y="37"/>
                    </a:cubicBezTo>
                    <a:cubicBezTo>
                      <a:pt x="69" y="37"/>
                      <a:pt x="69" y="38"/>
                      <a:pt x="68" y="38"/>
                    </a:cubicBezTo>
                    <a:cubicBezTo>
                      <a:pt x="67" y="37"/>
                      <a:pt x="68" y="37"/>
                      <a:pt x="68" y="37"/>
                    </a:cubicBezTo>
                    <a:moveTo>
                      <a:pt x="67" y="35"/>
                    </a:moveTo>
                    <a:cubicBezTo>
                      <a:pt x="66" y="35"/>
                      <a:pt x="66" y="34"/>
                      <a:pt x="65" y="32"/>
                    </a:cubicBezTo>
                    <a:cubicBezTo>
                      <a:pt x="66" y="32"/>
                      <a:pt x="69" y="35"/>
                      <a:pt x="67" y="35"/>
                    </a:cubicBezTo>
                    <a:moveTo>
                      <a:pt x="64" y="56"/>
                    </a:moveTo>
                    <a:cubicBezTo>
                      <a:pt x="66" y="56"/>
                      <a:pt x="65" y="57"/>
                      <a:pt x="65" y="58"/>
                    </a:cubicBezTo>
                    <a:cubicBezTo>
                      <a:pt x="64" y="58"/>
                      <a:pt x="62" y="55"/>
                      <a:pt x="64" y="55"/>
                    </a:cubicBezTo>
                    <a:cubicBezTo>
                      <a:pt x="65" y="55"/>
                      <a:pt x="65" y="56"/>
                      <a:pt x="64" y="56"/>
                    </a:cubicBezTo>
                    <a:moveTo>
                      <a:pt x="56" y="28"/>
                    </a:moveTo>
                    <a:cubicBezTo>
                      <a:pt x="55" y="28"/>
                      <a:pt x="55" y="28"/>
                      <a:pt x="55" y="27"/>
                    </a:cubicBezTo>
                    <a:cubicBezTo>
                      <a:pt x="55" y="27"/>
                      <a:pt x="55" y="28"/>
                      <a:pt x="56" y="28"/>
                    </a:cubicBezTo>
                    <a:moveTo>
                      <a:pt x="53" y="20"/>
                    </a:moveTo>
                    <a:cubicBezTo>
                      <a:pt x="54" y="21"/>
                      <a:pt x="53" y="21"/>
                      <a:pt x="54" y="22"/>
                    </a:cubicBezTo>
                    <a:cubicBezTo>
                      <a:pt x="52" y="23"/>
                      <a:pt x="50" y="22"/>
                      <a:pt x="51" y="24"/>
                    </a:cubicBezTo>
                    <a:cubicBezTo>
                      <a:pt x="50" y="24"/>
                      <a:pt x="49" y="23"/>
                      <a:pt x="48" y="22"/>
                    </a:cubicBezTo>
                    <a:cubicBezTo>
                      <a:pt x="51" y="21"/>
                      <a:pt x="51" y="23"/>
                      <a:pt x="53" y="20"/>
                    </a:cubicBezTo>
                    <a:moveTo>
                      <a:pt x="50" y="14"/>
                    </a:moveTo>
                    <a:cubicBezTo>
                      <a:pt x="48" y="15"/>
                      <a:pt x="49" y="14"/>
                      <a:pt x="48" y="12"/>
                    </a:cubicBezTo>
                    <a:cubicBezTo>
                      <a:pt x="50" y="12"/>
                      <a:pt x="50" y="13"/>
                      <a:pt x="50" y="14"/>
                    </a:cubicBezTo>
                    <a:moveTo>
                      <a:pt x="48" y="12"/>
                    </a:moveTo>
                    <a:cubicBezTo>
                      <a:pt x="48" y="12"/>
                      <a:pt x="47" y="12"/>
                      <a:pt x="47" y="13"/>
                    </a:cubicBezTo>
                    <a:cubicBezTo>
                      <a:pt x="47" y="13"/>
                      <a:pt x="48" y="13"/>
                      <a:pt x="48" y="14"/>
                    </a:cubicBezTo>
                    <a:cubicBezTo>
                      <a:pt x="47" y="15"/>
                      <a:pt x="47" y="15"/>
                      <a:pt x="47" y="15"/>
                    </a:cubicBezTo>
                    <a:cubicBezTo>
                      <a:pt x="46" y="15"/>
                      <a:pt x="46" y="14"/>
                      <a:pt x="45" y="13"/>
                    </a:cubicBezTo>
                    <a:cubicBezTo>
                      <a:pt x="46" y="12"/>
                      <a:pt x="47" y="12"/>
                      <a:pt x="48" y="12"/>
                    </a:cubicBezTo>
                    <a:moveTo>
                      <a:pt x="44" y="19"/>
                    </a:moveTo>
                    <a:cubicBezTo>
                      <a:pt x="45" y="20"/>
                      <a:pt x="45" y="20"/>
                      <a:pt x="45" y="20"/>
                    </a:cubicBezTo>
                    <a:cubicBezTo>
                      <a:pt x="44" y="20"/>
                      <a:pt x="44" y="20"/>
                      <a:pt x="44" y="20"/>
                    </a:cubicBezTo>
                    <a:cubicBezTo>
                      <a:pt x="43" y="20"/>
                      <a:pt x="43" y="19"/>
                      <a:pt x="44" y="19"/>
                    </a:cubicBezTo>
                    <a:moveTo>
                      <a:pt x="41" y="18"/>
                    </a:moveTo>
                    <a:cubicBezTo>
                      <a:pt x="41" y="18"/>
                      <a:pt x="41" y="18"/>
                      <a:pt x="41" y="18"/>
                    </a:cubicBezTo>
                    <a:cubicBezTo>
                      <a:pt x="39" y="17"/>
                      <a:pt x="41" y="18"/>
                      <a:pt x="41" y="18"/>
                    </a:cubicBezTo>
                    <a:moveTo>
                      <a:pt x="35" y="13"/>
                    </a:moveTo>
                    <a:cubicBezTo>
                      <a:pt x="35" y="14"/>
                      <a:pt x="36" y="14"/>
                      <a:pt x="35" y="14"/>
                    </a:cubicBezTo>
                    <a:cubicBezTo>
                      <a:pt x="35" y="14"/>
                      <a:pt x="35" y="14"/>
                      <a:pt x="35" y="13"/>
                    </a:cubicBezTo>
                    <a:moveTo>
                      <a:pt x="31" y="15"/>
                    </a:moveTo>
                    <a:cubicBezTo>
                      <a:pt x="31" y="15"/>
                      <a:pt x="31" y="14"/>
                      <a:pt x="30" y="14"/>
                    </a:cubicBezTo>
                    <a:cubicBezTo>
                      <a:pt x="31" y="14"/>
                      <a:pt x="31" y="14"/>
                      <a:pt x="31" y="15"/>
                    </a:cubicBezTo>
                    <a:moveTo>
                      <a:pt x="32" y="20"/>
                    </a:moveTo>
                    <a:cubicBezTo>
                      <a:pt x="27" y="22"/>
                      <a:pt x="31" y="16"/>
                      <a:pt x="27" y="14"/>
                    </a:cubicBezTo>
                    <a:cubicBezTo>
                      <a:pt x="30" y="12"/>
                      <a:pt x="31" y="19"/>
                      <a:pt x="32" y="20"/>
                    </a:cubicBezTo>
                    <a:moveTo>
                      <a:pt x="25" y="17"/>
                    </a:moveTo>
                    <a:cubicBezTo>
                      <a:pt x="25" y="17"/>
                      <a:pt x="25" y="17"/>
                      <a:pt x="25" y="17"/>
                    </a:cubicBezTo>
                    <a:cubicBezTo>
                      <a:pt x="23" y="16"/>
                      <a:pt x="25" y="17"/>
                      <a:pt x="25" y="17"/>
                    </a:cubicBezTo>
                    <a:moveTo>
                      <a:pt x="20" y="37"/>
                    </a:moveTo>
                    <a:cubicBezTo>
                      <a:pt x="20" y="37"/>
                      <a:pt x="20" y="36"/>
                      <a:pt x="20" y="36"/>
                    </a:cubicBezTo>
                    <a:cubicBezTo>
                      <a:pt x="20" y="34"/>
                      <a:pt x="21" y="32"/>
                      <a:pt x="24" y="31"/>
                    </a:cubicBezTo>
                    <a:cubicBezTo>
                      <a:pt x="26" y="30"/>
                      <a:pt x="29" y="29"/>
                      <a:pt x="31" y="27"/>
                    </a:cubicBezTo>
                    <a:cubicBezTo>
                      <a:pt x="32" y="27"/>
                      <a:pt x="32" y="27"/>
                      <a:pt x="33" y="27"/>
                    </a:cubicBezTo>
                    <a:cubicBezTo>
                      <a:pt x="33" y="27"/>
                      <a:pt x="33" y="27"/>
                      <a:pt x="33" y="27"/>
                    </a:cubicBezTo>
                    <a:cubicBezTo>
                      <a:pt x="34" y="27"/>
                      <a:pt x="34" y="28"/>
                      <a:pt x="34" y="28"/>
                    </a:cubicBezTo>
                    <a:cubicBezTo>
                      <a:pt x="34" y="28"/>
                      <a:pt x="34" y="28"/>
                      <a:pt x="34" y="28"/>
                    </a:cubicBezTo>
                    <a:cubicBezTo>
                      <a:pt x="35" y="29"/>
                      <a:pt x="35" y="28"/>
                      <a:pt x="36" y="28"/>
                    </a:cubicBezTo>
                    <a:cubicBezTo>
                      <a:pt x="36" y="28"/>
                      <a:pt x="35" y="28"/>
                      <a:pt x="36" y="27"/>
                    </a:cubicBezTo>
                    <a:cubicBezTo>
                      <a:pt x="36" y="27"/>
                      <a:pt x="36" y="27"/>
                      <a:pt x="36" y="28"/>
                    </a:cubicBezTo>
                    <a:cubicBezTo>
                      <a:pt x="37" y="27"/>
                      <a:pt x="37" y="27"/>
                      <a:pt x="37" y="27"/>
                    </a:cubicBezTo>
                    <a:cubicBezTo>
                      <a:pt x="40" y="28"/>
                      <a:pt x="42" y="28"/>
                      <a:pt x="44" y="28"/>
                    </a:cubicBezTo>
                    <a:cubicBezTo>
                      <a:pt x="45" y="28"/>
                      <a:pt x="46" y="28"/>
                      <a:pt x="47" y="27"/>
                    </a:cubicBezTo>
                    <a:cubicBezTo>
                      <a:pt x="47" y="27"/>
                      <a:pt x="47" y="27"/>
                      <a:pt x="47" y="27"/>
                    </a:cubicBezTo>
                    <a:cubicBezTo>
                      <a:pt x="47" y="27"/>
                      <a:pt x="47" y="27"/>
                      <a:pt x="48" y="27"/>
                    </a:cubicBezTo>
                    <a:cubicBezTo>
                      <a:pt x="49" y="27"/>
                      <a:pt x="50" y="26"/>
                      <a:pt x="51" y="25"/>
                    </a:cubicBezTo>
                    <a:cubicBezTo>
                      <a:pt x="56" y="29"/>
                      <a:pt x="59" y="32"/>
                      <a:pt x="59" y="33"/>
                    </a:cubicBezTo>
                    <a:cubicBezTo>
                      <a:pt x="62" y="36"/>
                      <a:pt x="63" y="38"/>
                      <a:pt x="63" y="41"/>
                    </a:cubicBezTo>
                    <a:cubicBezTo>
                      <a:pt x="63" y="44"/>
                      <a:pt x="63" y="47"/>
                      <a:pt x="62" y="51"/>
                    </a:cubicBezTo>
                    <a:cubicBezTo>
                      <a:pt x="62" y="51"/>
                      <a:pt x="62" y="51"/>
                      <a:pt x="62" y="51"/>
                    </a:cubicBezTo>
                    <a:cubicBezTo>
                      <a:pt x="63" y="51"/>
                      <a:pt x="64" y="51"/>
                      <a:pt x="64" y="53"/>
                    </a:cubicBezTo>
                    <a:cubicBezTo>
                      <a:pt x="62" y="53"/>
                      <a:pt x="61" y="53"/>
                      <a:pt x="60" y="52"/>
                    </a:cubicBezTo>
                    <a:cubicBezTo>
                      <a:pt x="60" y="53"/>
                      <a:pt x="59" y="53"/>
                      <a:pt x="59" y="53"/>
                    </a:cubicBezTo>
                    <a:cubicBezTo>
                      <a:pt x="59" y="54"/>
                      <a:pt x="60" y="54"/>
                      <a:pt x="61" y="54"/>
                    </a:cubicBezTo>
                    <a:cubicBezTo>
                      <a:pt x="60" y="56"/>
                      <a:pt x="58" y="55"/>
                      <a:pt x="56" y="55"/>
                    </a:cubicBezTo>
                    <a:cubicBezTo>
                      <a:pt x="55" y="55"/>
                      <a:pt x="53" y="56"/>
                      <a:pt x="51" y="56"/>
                    </a:cubicBezTo>
                    <a:cubicBezTo>
                      <a:pt x="51" y="56"/>
                      <a:pt x="52" y="56"/>
                      <a:pt x="52" y="57"/>
                    </a:cubicBezTo>
                    <a:cubicBezTo>
                      <a:pt x="50" y="57"/>
                      <a:pt x="50" y="58"/>
                      <a:pt x="48" y="58"/>
                    </a:cubicBezTo>
                    <a:cubicBezTo>
                      <a:pt x="48" y="57"/>
                      <a:pt x="48" y="57"/>
                      <a:pt x="48" y="57"/>
                    </a:cubicBezTo>
                    <a:cubicBezTo>
                      <a:pt x="46" y="57"/>
                      <a:pt x="45" y="57"/>
                      <a:pt x="43" y="57"/>
                    </a:cubicBezTo>
                    <a:cubicBezTo>
                      <a:pt x="41" y="57"/>
                      <a:pt x="39" y="58"/>
                      <a:pt x="37" y="58"/>
                    </a:cubicBezTo>
                    <a:cubicBezTo>
                      <a:pt x="37" y="58"/>
                      <a:pt x="38" y="59"/>
                      <a:pt x="38" y="59"/>
                    </a:cubicBezTo>
                    <a:cubicBezTo>
                      <a:pt x="38" y="59"/>
                      <a:pt x="40" y="60"/>
                      <a:pt x="40" y="59"/>
                    </a:cubicBezTo>
                    <a:cubicBezTo>
                      <a:pt x="41" y="58"/>
                      <a:pt x="43" y="61"/>
                      <a:pt x="43" y="63"/>
                    </a:cubicBezTo>
                    <a:cubicBezTo>
                      <a:pt x="40" y="64"/>
                      <a:pt x="40" y="64"/>
                      <a:pt x="40" y="64"/>
                    </a:cubicBezTo>
                    <a:cubicBezTo>
                      <a:pt x="39" y="62"/>
                      <a:pt x="37" y="60"/>
                      <a:pt x="35" y="57"/>
                    </a:cubicBezTo>
                    <a:cubicBezTo>
                      <a:pt x="32" y="57"/>
                      <a:pt x="30" y="57"/>
                      <a:pt x="29" y="57"/>
                    </a:cubicBezTo>
                    <a:cubicBezTo>
                      <a:pt x="25" y="56"/>
                      <a:pt x="22" y="55"/>
                      <a:pt x="21" y="53"/>
                    </a:cubicBezTo>
                    <a:cubicBezTo>
                      <a:pt x="19" y="48"/>
                      <a:pt x="19" y="45"/>
                      <a:pt x="18" y="42"/>
                    </a:cubicBezTo>
                    <a:cubicBezTo>
                      <a:pt x="18" y="40"/>
                      <a:pt x="19" y="39"/>
                      <a:pt x="20" y="39"/>
                    </a:cubicBezTo>
                    <a:cubicBezTo>
                      <a:pt x="20" y="38"/>
                      <a:pt x="21" y="38"/>
                      <a:pt x="21" y="37"/>
                    </a:cubicBezTo>
                    <a:cubicBezTo>
                      <a:pt x="21" y="37"/>
                      <a:pt x="20" y="36"/>
                      <a:pt x="20" y="37"/>
                    </a:cubicBezTo>
                    <a:moveTo>
                      <a:pt x="19" y="23"/>
                    </a:moveTo>
                    <a:cubicBezTo>
                      <a:pt x="19" y="24"/>
                      <a:pt x="19" y="23"/>
                      <a:pt x="18" y="23"/>
                    </a:cubicBezTo>
                    <a:cubicBezTo>
                      <a:pt x="19" y="22"/>
                      <a:pt x="19" y="23"/>
                      <a:pt x="19" y="23"/>
                    </a:cubicBezTo>
                    <a:moveTo>
                      <a:pt x="19" y="52"/>
                    </a:moveTo>
                    <a:cubicBezTo>
                      <a:pt x="21" y="54"/>
                      <a:pt x="22" y="56"/>
                      <a:pt x="24" y="58"/>
                    </a:cubicBezTo>
                    <a:cubicBezTo>
                      <a:pt x="22" y="58"/>
                      <a:pt x="22" y="60"/>
                      <a:pt x="20" y="59"/>
                    </a:cubicBezTo>
                    <a:cubicBezTo>
                      <a:pt x="19" y="57"/>
                      <a:pt x="18" y="55"/>
                      <a:pt x="17" y="54"/>
                    </a:cubicBezTo>
                    <a:cubicBezTo>
                      <a:pt x="17" y="53"/>
                      <a:pt x="20" y="53"/>
                      <a:pt x="19" y="52"/>
                    </a:cubicBezTo>
                    <a:moveTo>
                      <a:pt x="17" y="25"/>
                    </a:moveTo>
                    <a:cubicBezTo>
                      <a:pt x="17" y="25"/>
                      <a:pt x="17" y="26"/>
                      <a:pt x="17" y="26"/>
                    </a:cubicBezTo>
                    <a:cubicBezTo>
                      <a:pt x="17" y="26"/>
                      <a:pt x="16" y="25"/>
                      <a:pt x="17" y="25"/>
                    </a:cubicBezTo>
                    <a:moveTo>
                      <a:pt x="17" y="64"/>
                    </a:moveTo>
                    <a:cubicBezTo>
                      <a:pt x="17" y="64"/>
                      <a:pt x="17" y="64"/>
                      <a:pt x="16" y="64"/>
                    </a:cubicBezTo>
                    <a:cubicBezTo>
                      <a:pt x="17" y="63"/>
                      <a:pt x="17" y="64"/>
                      <a:pt x="17" y="64"/>
                    </a:cubicBezTo>
                    <a:moveTo>
                      <a:pt x="15" y="33"/>
                    </a:moveTo>
                    <a:cubicBezTo>
                      <a:pt x="14" y="32"/>
                      <a:pt x="15" y="32"/>
                      <a:pt x="14" y="31"/>
                    </a:cubicBezTo>
                    <a:cubicBezTo>
                      <a:pt x="15" y="31"/>
                      <a:pt x="16" y="33"/>
                      <a:pt x="15" y="33"/>
                    </a:cubicBezTo>
                    <a:moveTo>
                      <a:pt x="15" y="68"/>
                    </a:moveTo>
                    <a:cubicBezTo>
                      <a:pt x="14" y="68"/>
                      <a:pt x="14" y="67"/>
                      <a:pt x="13" y="67"/>
                    </a:cubicBezTo>
                    <a:cubicBezTo>
                      <a:pt x="13" y="66"/>
                      <a:pt x="15" y="67"/>
                      <a:pt x="15" y="68"/>
                    </a:cubicBezTo>
                    <a:moveTo>
                      <a:pt x="14" y="73"/>
                    </a:moveTo>
                    <a:cubicBezTo>
                      <a:pt x="14" y="73"/>
                      <a:pt x="13" y="72"/>
                      <a:pt x="13" y="72"/>
                    </a:cubicBezTo>
                    <a:cubicBezTo>
                      <a:pt x="13" y="71"/>
                      <a:pt x="15" y="73"/>
                      <a:pt x="14" y="73"/>
                    </a:cubicBezTo>
                    <a:moveTo>
                      <a:pt x="13" y="29"/>
                    </a:moveTo>
                    <a:cubicBezTo>
                      <a:pt x="13" y="29"/>
                      <a:pt x="12" y="28"/>
                      <a:pt x="12" y="28"/>
                    </a:cubicBezTo>
                    <a:cubicBezTo>
                      <a:pt x="12" y="27"/>
                      <a:pt x="13" y="28"/>
                      <a:pt x="13" y="29"/>
                    </a:cubicBezTo>
                    <a:moveTo>
                      <a:pt x="10" y="50"/>
                    </a:moveTo>
                    <a:cubicBezTo>
                      <a:pt x="10" y="49"/>
                      <a:pt x="9" y="48"/>
                      <a:pt x="10" y="48"/>
                    </a:cubicBezTo>
                    <a:cubicBezTo>
                      <a:pt x="11" y="47"/>
                      <a:pt x="13" y="50"/>
                      <a:pt x="10" y="50"/>
                    </a:cubicBezTo>
                    <a:moveTo>
                      <a:pt x="10" y="46"/>
                    </a:moveTo>
                    <a:cubicBezTo>
                      <a:pt x="8" y="47"/>
                      <a:pt x="8" y="47"/>
                      <a:pt x="8" y="47"/>
                    </a:cubicBezTo>
                    <a:cubicBezTo>
                      <a:pt x="6" y="43"/>
                      <a:pt x="6" y="41"/>
                      <a:pt x="6" y="38"/>
                    </a:cubicBezTo>
                    <a:cubicBezTo>
                      <a:pt x="7" y="40"/>
                      <a:pt x="9" y="43"/>
                      <a:pt x="10" y="46"/>
                    </a:cubicBezTo>
                    <a:moveTo>
                      <a:pt x="7" y="33"/>
                    </a:moveTo>
                    <a:cubicBezTo>
                      <a:pt x="8" y="34"/>
                      <a:pt x="8" y="34"/>
                      <a:pt x="8" y="34"/>
                    </a:cubicBezTo>
                    <a:cubicBezTo>
                      <a:pt x="7" y="35"/>
                      <a:pt x="6" y="36"/>
                      <a:pt x="5" y="35"/>
                    </a:cubicBezTo>
                    <a:cubicBezTo>
                      <a:pt x="5" y="34"/>
                      <a:pt x="6" y="35"/>
                      <a:pt x="7" y="33"/>
                    </a:cubicBezTo>
                    <a:moveTo>
                      <a:pt x="2" y="40"/>
                    </a:moveTo>
                    <a:cubicBezTo>
                      <a:pt x="0" y="41"/>
                      <a:pt x="2" y="40"/>
                      <a:pt x="2" y="40"/>
                    </a:cubicBezTo>
                    <a:cubicBezTo>
                      <a:pt x="2" y="40"/>
                      <a:pt x="2" y="40"/>
                      <a:pt x="2" y="40"/>
                    </a:cubicBezTo>
                    <a:moveTo>
                      <a:pt x="1" y="61"/>
                    </a:moveTo>
                    <a:cubicBezTo>
                      <a:pt x="2" y="61"/>
                      <a:pt x="2" y="62"/>
                      <a:pt x="2" y="62"/>
                    </a:cubicBezTo>
                    <a:cubicBezTo>
                      <a:pt x="2" y="62"/>
                      <a:pt x="2" y="62"/>
                      <a:pt x="1"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57"/>
              <p:cNvSpPr>
                <a:spLocks/>
              </p:cNvSpPr>
              <p:nvPr/>
            </p:nvSpPr>
            <p:spPr bwMode="auto">
              <a:xfrm>
                <a:off x="2601" y="2162"/>
                <a:ext cx="5"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0" y="1"/>
                    </a:cubicBezTo>
                    <a:cubicBezTo>
                      <a:pt x="1" y="1"/>
                      <a:pt x="1" y="1"/>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58"/>
              <p:cNvSpPr>
                <a:spLocks/>
              </p:cNvSpPr>
              <p:nvPr/>
            </p:nvSpPr>
            <p:spPr bwMode="auto">
              <a:xfrm>
                <a:off x="2608" y="2160"/>
                <a:ext cx="5" cy="2"/>
              </a:xfrm>
              <a:custGeom>
                <a:avLst/>
                <a:gdLst>
                  <a:gd name="T0" fmla="*/ 0 w 2"/>
                  <a:gd name="T1" fmla="*/ 1 h 1"/>
                  <a:gd name="T2" fmla="*/ 2 w 2"/>
                  <a:gd name="T3" fmla="*/ 1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1"/>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8" name="Freeform 159"/>
              <p:cNvSpPr>
                <a:spLocks/>
              </p:cNvSpPr>
              <p:nvPr/>
            </p:nvSpPr>
            <p:spPr bwMode="auto">
              <a:xfrm>
                <a:off x="2464" y="24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9" name="Freeform 160"/>
              <p:cNvSpPr>
                <a:spLocks/>
              </p:cNvSpPr>
              <p:nvPr/>
            </p:nvSpPr>
            <p:spPr bwMode="auto">
              <a:xfrm>
                <a:off x="2594" y="2446"/>
                <a:ext cx="7" cy="3"/>
              </a:xfrm>
              <a:custGeom>
                <a:avLst/>
                <a:gdLst>
                  <a:gd name="T0" fmla="*/ 2 w 3"/>
                  <a:gd name="T1" fmla="*/ 1 h 1"/>
                  <a:gd name="T2" fmla="*/ 3 w 3"/>
                  <a:gd name="T3" fmla="*/ 0 h 1"/>
                  <a:gd name="T4" fmla="*/ 3 w 3"/>
                  <a:gd name="T5" fmla="*/ 0 h 1"/>
                  <a:gd name="T6" fmla="*/ 2 w 3"/>
                  <a:gd name="T7" fmla="*/ 0 h 1"/>
                  <a:gd name="T8" fmla="*/ 2 w 3"/>
                  <a:gd name="T9" fmla="*/ 0 h 1"/>
                  <a:gd name="T10" fmla="*/ 0 w 3"/>
                  <a:gd name="T11" fmla="*/ 0 h 1"/>
                  <a:gd name="T12" fmla="*/ 0 w 3"/>
                  <a:gd name="T13" fmla="*/ 0 h 1"/>
                  <a:gd name="T14" fmla="*/ 0 w 3"/>
                  <a:gd name="T15" fmla="*/ 0 h 1"/>
                  <a:gd name="T16" fmla="*/ 2 w 3"/>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
                    <a:moveTo>
                      <a:pt x="2" y="1"/>
                    </a:moveTo>
                    <a:cubicBezTo>
                      <a:pt x="3" y="1"/>
                      <a:pt x="2" y="0"/>
                      <a:pt x="3" y="0"/>
                    </a:cubicBezTo>
                    <a:cubicBezTo>
                      <a:pt x="3" y="0"/>
                      <a:pt x="3" y="0"/>
                      <a:pt x="3" y="0"/>
                    </a:cubicBezTo>
                    <a:cubicBezTo>
                      <a:pt x="2" y="0"/>
                      <a:pt x="2" y="0"/>
                      <a:pt x="2" y="0"/>
                    </a:cubicBezTo>
                    <a:cubicBezTo>
                      <a:pt x="2" y="0"/>
                      <a:pt x="2" y="0"/>
                      <a:pt x="2" y="0"/>
                    </a:cubicBezTo>
                    <a:cubicBezTo>
                      <a:pt x="1" y="0"/>
                      <a:pt x="1" y="0"/>
                      <a:pt x="0" y="0"/>
                    </a:cubicBezTo>
                    <a:cubicBezTo>
                      <a:pt x="0" y="0"/>
                      <a:pt x="0" y="0"/>
                      <a:pt x="0" y="0"/>
                    </a:cubicBezTo>
                    <a:cubicBezTo>
                      <a:pt x="0" y="0"/>
                      <a:pt x="0" y="0"/>
                      <a:pt x="0" y="0"/>
                    </a:cubicBezTo>
                    <a:cubicBezTo>
                      <a:pt x="0" y="0"/>
                      <a:pt x="1"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0" name="Freeform 161"/>
              <p:cNvSpPr>
                <a:spLocks/>
              </p:cNvSpPr>
              <p:nvPr/>
            </p:nvSpPr>
            <p:spPr bwMode="auto">
              <a:xfrm>
                <a:off x="2634" y="2435"/>
                <a:ext cx="5" cy="2"/>
              </a:xfrm>
              <a:custGeom>
                <a:avLst/>
                <a:gdLst>
                  <a:gd name="T0" fmla="*/ 1 w 2"/>
                  <a:gd name="T1" fmla="*/ 1 h 1"/>
                  <a:gd name="T2" fmla="*/ 2 w 2"/>
                  <a:gd name="T3" fmla="*/ 0 h 1"/>
                  <a:gd name="T4" fmla="*/ 2 w 2"/>
                  <a:gd name="T5" fmla="*/ 0 h 1"/>
                  <a:gd name="T6" fmla="*/ 0 w 2"/>
                  <a:gd name="T7" fmla="*/ 1 h 1"/>
                  <a:gd name="T8" fmla="*/ 1 w 2"/>
                  <a:gd name="T9" fmla="*/ 1 h 1"/>
                </a:gdLst>
                <a:ahLst/>
                <a:cxnLst>
                  <a:cxn ang="0">
                    <a:pos x="T0" y="T1"/>
                  </a:cxn>
                  <a:cxn ang="0">
                    <a:pos x="T2" y="T3"/>
                  </a:cxn>
                  <a:cxn ang="0">
                    <a:pos x="T4" y="T5"/>
                  </a:cxn>
                  <a:cxn ang="0">
                    <a:pos x="T6" y="T7"/>
                  </a:cxn>
                  <a:cxn ang="0">
                    <a:pos x="T8" y="T9"/>
                  </a:cxn>
                </a:cxnLst>
                <a:rect l="0" t="0" r="r" b="b"/>
                <a:pathLst>
                  <a:path w="2" h="1">
                    <a:moveTo>
                      <a:pt x="1" y="1"/>
                    </a:moveTo>
                    <a:cubicBezTo>
                      <a:pt x="1" y="1"/>
                      <a:pt x="2" y="0"/>
                      <a:pt x="2" y="0"/>
                    </a:cubicBezTo>
                    <a:cubicBezTo>
                      <a:pt x="2" y="0"/>
                      <a:pt x="2" y="0"/>
                      <a:pt x="2" y="0"/>
                    </a:cubicBezTo>
                    <a:cubicBezTo>
                      <a:pt x="0" y="1"/>
                      <a:pt x="0" y="1"/>
                      <a:pt x="0" y="1"/>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62"/>
              <p:cNvSpPr>
                <a:spLocks noEditPoints="1"/>
              </p:cNvSpPr>
              <p:nvPr/>
            </p:nvSpPr>
            <p:spPr bwMode="auto">
              <a:xfrm>
                <a:off x="2464" y="2316"/>
                <a:ext cx="217" cy="178"/>
              </a:xfrm>
              <a:custGeom>
                <a:avLst/>
                <a:gdLst>
                  <a:gd name="T0" fmla="*/ 65 w 92"/>
                  <a:gd name="T1" fmla="*/ 27 h 75"/>
                  <a:gd name="T2" fmla="*/ 70 w 92"/>
                  <a:gd name="T3" fmla="*/ 36 h 75"/>
                  <a:gd name="T4" fmla="*/ 72 w 92"/>
                  <a:gd name="T5" fmla="*/ 38 h 75"/>
                  <a:gd name="T6" fmla="*/ 74 w 92"/>
                  <a:gd name="T7" fmla="*/ 39 h 75"/>
                  <a:gd name="T8" fmla="*/ 75 w 92"/>
                  <a:gd name="T9" fmla="*/ 42 h 75"/>
                  <a:gd name="T10" fmla="*/ 73 w 92"/>
                  <a:gd name="T11" fmla="*/ 49 h 75"/>
                  <a:gd name="T12" fmla="*/ 71 w 92"/>
                  <a:gd name="T13" fmla="*/ 56 h 75"/>
                  <a:gd name="T14" fmla="*/ 69 w 92"/>
                  <a:gd name="T15" fmla="*/ 50 h 75"/>
                  <a:gd name="T16" fmla="*/ 60 w 92"/>
                  <a:gd name="T17" fmla="*/ 55 h 75"/>
                  <a:gd name="T18" fmla="*/ 49 w 92"/>
                  <a:gd name="T19" fmla="*/ 58 h 75"/>
                  <a:gd name="T20" fmla="*/ 46 w 92"/>
                  <a:gd name="T21" fmla="*/ 55 h 75"/>
                  <a:gd name="T22" fmla="*/ 33 w 92"/>
                  <a:gd name="T23" fmla="*/ 58 h 75"/>
                  <a:gd name="T24" fmla="*/ 28 w 92"/>
                  <a:gd name="T25" fmla="*/ 56 h 75"/>
                  <a:gd name="T26" fmla="*/ 25 w 92"/>
                  <a:gd name="T27" fmla="*/ 51 h 75"/>
                  <a:gd name="T28" fmla="*/ 21 w 92"/>
                  <a:gd name="T29" fmla="*/ 44 h 75"/>
                  <a:gd name="T30" fmla="*/ 16 w 92"/>
                  <a:gd name="T31" fmla="*/ 26 h 75"/>
                  <a:gd name="T32" fmla="*/ 1 w 92"/>
                  <a:gd name="T33" fmla="*/ 30 h 75"/>
                  <a:gd name="T34" fmla="*/ 0 w 92"/>
                  <a:gd name="T35" fmla="*/ 33 h 75"/>
                  <a:gd name="T36" fmla="*/ 14 w 92"/>
                  <a:gd name="T37" fmla="*/ 50 h 75"/>
                  <a:gd name="T38" fmla="*/ 13 w 92"/>
                  <a:gd name="T39" fmla="*/ 53 h 75"/>
                  <a:gd name="T40" fmla="*/ 21 w 92"/>
                  <a:gd name="T41" fmla="*/ 58 h 75"/>
                  <a:gd name="T42" fmla="*/ 47 w 92"/>
                  <a:gd name="T43" fmla="*/ 72 h 75"/>
                  <a:gd name="T44" fmla="*/ 55 w 92"/>
                  <a:gd name="T45" fmla="*/ 70 h 75"/>
                  <a:gd name="T46" fmla="*/ 71 w 92"/>
                  <a:gd name="T47" fmla="*/ 65 h 75"/>
                  <a:gd name="T48" fmla="*/ 84 w 92"/>
                  <a:gd name="T49" fmla="*/ 63 h 75"/>
                  <a:gd name="T50" fmla="*/ 87 w 92"/>
                  <a:gd name="T51" fmla="*/ 60 h 75"/>
                  <a:gd name="T52" fmla="*/ 92 w 92"/>
                  <a:gd name="T53" fmla="*/ 54 h 75"/>
                  <a:gd name="T54" fmla="*/ 91 w 92"/>
                  <a:gd name="T55" fmla="*/ 48 h 75"/>
                  <a:gd name="T56" fmla="*/ 86 w 92"/>
                  <a:gd name="T57" fmla="*/ 34 h 75"/>
                  <a:gd name="T58" fmla="*/ 83 w 92"/>
                  <a:gd name="T59" fmla="*/ 12 h 75"/>
                  <a:gd name="T60" fmla="*/ 77 w 92"/>
                  <a:gd name="T61" fmla="*/ 0 h 75"/>
                  <a:gd name="T62" fmla="*/ 74 w 92"/>
                  <a:gd name="T63" fmla="*/ 0 h 75"/>
                  <a:gd name="T64" fmla="*/ 76 w 92"/>
                  <a:gd name="T65" fmla="*/ 4 h 75"/>
                  <a:gd name="T66" fmla="*/ 71 w 92"/>
                  <a:gd name="T67" fmla="*/ 3 h 75"/>
                  <a:gd name="T68" fmla="*/ 65 w 92"/>
                  <a:gd name="T69" fmla="*/ 19 h 75"/>
                  <a:gd name="T70" fmla="*/ 8 w 92"/>
                  <a:gd name="T71" fmla="*/ 31 h 75"/>
                  <a:gd name="T72" fmla="*/ 18 w 92"/>
                  <a:gd name="T73" fmla="*/ 33 h 75"/>
                  <a:gd name="T74" fmla="*/ 18 w 92"/>
                  <a:gd name="T75" fmla="*/ 40 h 75"/>
                  <a:gd name="T76" fmla="*/ 26 w 92"/>
                  <a:gd name="T77" fmla="*/ 59 h 75"/>
                  <a:gd name="T78" fmla="*/ 30 w 92"/>
                  <a:gd name="T79" fmla="*/ 64 h 75"/>
                  <a:gd name="T80" fmla="*/ 37 w 92"/>
                  <a:gd name="T81" fmla="*/ 68 h 75"/>
                  <a:gd name="T82" fmla="*/ 42 w 92"/>
                  <a:gd name="T83" fmla="*/ 60 h 75"/>
                  <a:gd name="T84" fmla="*/ 45 w 92"/>
                  <a:gd name="T85" fmla="*/ 58 h 75"/>
                  <a:gd name="T86" fmla="*/ 54 w 92"/>
                  <a:gd name="T87" fmla="*/ 66 h 75"/>
                  <a:gd name="T88" fmla="*/ 61 w 92"/>
                  <a:gd name="T89" fmla="*/ 63 h 75"/>
                  <a:gd name="T90" fmla="*/ 66 w 92"/>
                  <a:gd name="T91" fmla="*/ 61 h 75"/>
                  <a:gd name="T92" fmla="*/ 70 w 92"/>
                  <a:gd name="T93" fmla="*/ 57 h 75"/>
                  <a:gd name="T94" fmla="*/ 84 w 92"/>
                  <a:gd name="T95" fmla="*/ 52 h 75"/>
                  <a:gd name="T96" fmla="*/ 85 w 92"/>
                  <a:gd name="T97" fmla="*/ 39 h 75"/>
                  <a:gd name="T98" fmla="*/ 84 w 92"/>
                  <a:gd name="T99" fmla="*/ 36 h 75"/>
                  <a:gd name="T100" fmla="*/ 81 w 92"/>
                  <a:gd name="T101" fmla="*/ 52 h 75"/>
                  <a:gd name="T102" fmla="*/ 79 w 92"/>
                  <a:gd name="T103" fmla="*/ 27 h 75"/>
                  <a:gd name="T104" fmla="*/ 78 w 92"/>
                  <a:gd name="T105" fmla="*/ 23 h 75"/>
                  <a:gd name="T106" fmla="*/ 70 w 92"/>
                  <a:gd name="T107" fmla="*/ 20 h 75"/>
                  <a:gd name="T108" fmla="*/ 67 w 92"/>
                  <a:gd name="T109" fmla="*/ 4 h 75"/>
                  <a:gd name="T110" fmla="*/ 66 w 92"/>
                  <a:gd name="T111"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 h="75">
                    <a:moveTo>
                      <a:pt x="65" y="19"/>
                    </a:moveTo>
                    <a:cubicBezTo>
                      <a:pt x="65" y="20"/>
                      <a:pt x="66" y="20"/>
                      <a:pt x="66" y="21"/>
                    </a:cubicBezTo>
                    <a:cubicBezTo>
                      <a:pt x="67" y="22"/>
                      <a:pt x="67" y="22"/>
                      <a:pt x="67" y="23"/>
                    </a:cubicBezTo>
                    <a:cubicBezTo>
                      <a:pt x="68" y="24"/>
                      <a:pt x="67" y="24"/>
                      <a:pt x="67" y="25"/>
                    </a:cubicBezTo>
                    <a:cubicBezTo>
                      <a:pt x="66" y="26"/>
                      <a:pt x="66" y="26"/>
                      <a:pt x="65" y="27"/>
                    </a:cubicBezTo>
                    <a:cubicBezTo>
                      <a:pt x="67" y="27"/>
                      <a:pt x="69" y="29"/>
                      <a:pt x="71" y="32"/>
                    </a:cubicBezTo>
                    <a:cubicBezTo>
                      <a:pt x="72" y="32"/>
                      <a:pt x="73" y="33"/>
                      <a:pt x="74" y="33"/>
                    </a:cubicBezTo>
                    <a:cubicBezTo>
                      <a:pt x="73" y="33"/>
                      <a:pt x="73" y="34"/>
                      <a:pt x="72" y="34"/>
                    </a:cubicBezTo>
                    <a:cubicBezTo>
                      <a:pt x="69" y="34"/>
                      <a:pt x="68" y="35"/>
                      <a:pt x="68" y="35"/>
                    </a:cubicBezTo>
                    <a:cubicBezTo>
                      <a:pt x="68" y="35"/>
                      <a:pt x="69" y="35"/>
                      <a:pt x="70" y="36"/>
                    </a:cubicBezTo>
                    <a:cubicBezTo>
                      <a:pt x="71" y="36"/>
                      <a:pt x="71" y="36"/>
                      <a:pt x="71" y="36"/>
                    </a:cubicBezTo>
                    <a:cubicBezTo>
                      <a:pt x="71" y="36"/>
                      <a:pt x="71" y="36"/>
                      <a:pt x="71" y="36"/>
                    </a:cubicBezTo>
                    <a:cubicBezTo>
                      <a:pt x="71" y="36"/>
                      <a:pt x="71" y="36"/>
                      <a:pt x="72" y="37"/>
                    </a:cubicBezTo>
                    <a:cubicBezTo>
                      <a:pt x="72" y="37"/>
                      <a:pt x="72" y="37"/>
                      <a:pt x="72" y="37"/>
                    </a:cubicBezTo>
                    <a:cubicBezTo>
                      <a:pt x="72" y="37"/>
                      <a:pt x="72" y="37"/>
                      <a:pt x="72" y="38"/>
                    </a:cubicBezTo>
                    <a:cubicBezTo>
                      <a:pt x="75" y="37"/>
                      <a:pt x="75" y="37"/>
                      <a:pt x="75" y="37"/>
                    </a:cubicBezTo>
                    <a:cubicBezTo>
                      <a:pt x="76" y="36"/>
                      <a:pt x="76" y="36"/>
                      <a:pt x="76" y="36"/>
                    </a:cubicBezTo>
                    <a:cubicBezTo>
                      <a:pt x="76" y="37"/>
                      <a:pt x="77" y="38"/>
                      <a:pt x="77" y="38"/>
                    </a:cubicBezTo>
                    <a:cubicBezTo>
                      <a:pt x="77" y="39"/>
                      <a:pt x="76" y="39"/>
                      <a:pt x="75" y="39"/>
                    </a:cubicBezTo>
                    <a:cubicBezTo>
                      <a:pt x="74" y="39"/>
                      <a:pt x="74" y="39"/>
                      <a:pt x="74" y="39"/>
                    </a:cubicBezTo>
                    <a:cubicBezTo>
                      <a:pt x="76" y="41"/>
                      <a:pt x="76" y="41"/>
                      <a:pt x="76" y="41"/>
                    </a:cubicBezTo>
                    <a:cubicBezTo>
                      <a:pt x="76" y="41"/>
                      <a:pt x="76" y="41"/>
                      <a:pt x="74" y="42"/>
                    </a:cubicBezTo>
                    <a:cubicBezTo>
                      <a:pt x="74" y="42"/>
                      <a:pt x="74" y="42"/>
                      <a:pt x="73" y="42"/>
                    </a:cubicBezTo>
                    <a:cubicBezTo>
                      <a:pt x="74" y="42"/>
                      <a:pt x="74" y="42"/>
                      <a:pt x="74" y="42"/>
                    </a:cubicBezTo>
                    <a:cubicBezTo>
                      <a:pt x="74" y="43"/>
                      <a:pt x="74" y="43"/>
                      <a:pt x="75" y="42"/>
                    </a:cubicBezTo>
                    <a:cubicBezTo>
                      <a:pt x="76" y="42"/>
                      <a:pt x="76" y="43"/>
                      <a:pt x="77" y="43"/>
                    </a:cubicBezTo>
                    <a:cubicBezTo>
                      <a:pt x="73" y="45"/>
                      <a:pt x="71" y="46"/>
                      <a:pt x="70" y="47"/>
                    </a:cubicBezTo>
                    <a:cubicBezTo>
                      <a:pt x="71" y="50"/>
                      <a:pt x="71" y="50"/>
                      <a:pt x="71" y="50"/>
                    </a:cubicBezTo>
                    <a:cubicBezTo>
                      <a:pt x="71" y="50"/>
                      <a:pt x="71" y="50"/>
                      <a:pt x="72" y="49"/>
                    </a:cubicBezTo>
                    <a:cubicBezTo>
                      <a:pt x="72" y="49"/>
                      <a:pt x="73" y="49"/>
                      <a:pt x="73" y="49"/>
                    </a:cubicBezTo>
                    <a:cubicBezTo>
                      <a:pt x="73" y="49"/>
                      <a:pt x="73" y="49"/>
                      <a:pt x="73" y="49"/>
                    </a:cubicBezTo>
                    <a:cubicBezTo>
                      <a:pt x="73" y="49"/>
                      <a:pt x="73" y="48"/>
                      <a:pt x="73" y="48"/>
                    </a:cubicBezTo>
                    <a:cubicBezTo>
                      <a:pt x="75" y="48"/>
                      <a:pt x="75" y="51"/>
                      <a:pt x="75" y="52"/>
                    </a:cubicBezTo>
                    <a:cubicBezTo>
                      <a:pt x="72" y="53"/>
                      <a:pt x="76" y="55"/>
                      <a:pt x="75" y="58"/>
                    </a:cubicBezTo>
                    <a:cubicBezTo>
                      <a:pt x="73" y="57"/>
                      <a:pt x="72" y="58"/>
                      <a:pt x="71" y="56"/>
                    </a:cubicBezTo>
                    <a:cubicBezTo>
                      <a:pt x="71" y="56"/>
                      <a:pt x="71" y="57"/>
                      <a:pt x="72" y="57"/>
                    </a:cubicBezTo>
                    <a:cubicBezTo>
                      <a:pt x="72" y="55"/>
                      <a:pt x="70" y="54"/>
                      <a:pt x="69" y="55"/>
                    </a:cubicBezTo>
                    <a:cubicBezTo>
                      <a:pt x="68" y="53"/>
                      <a:pt x="71" y="52"/>
                      <a:pt x="71" y="51"/>
                    </a:cubicBezTo>
                    <a:cubicBezTo>
                      <a:pt x="71" y="51"/>
                      <a:pt x="71" y="51"/>
                      <a:pt x="71" y="51"/>
                    </a:cubicBezTo>
                    <a:cubicBezTo>
                      <a:pt x="69" y="50"/>
                      <a:pt x="69" y="50"/>
                      <a:pt x="69" y="50"/>
                    </a:cubicBezTo>
                    <a:cubicBezTo>
                      <a:pt x="69" y="50"/>
                      <a:pt x="67" y="51"/>
                      <a:pt x="65" y="52"/>
                    </a:cubicBezTo>
                    <a:cubicBezTo>
                      <a:pt x="63" y="54"/>
                      <a:pt x="61" y="54"/>
                      <a:pt x="61" y="55"/>
                    </a:cubicBezTo>
                    <a:cubicBezTo>
                      <a:pt x="60" y="55"/>
                      <a:pt x="60" y="55"/>
                      <a:pt x="59" y="55"/>
                    </a:cubicBezTo>
                    <a:cubicBezTo>
                      <a:pt x="59" y="55"/>
                      <a:pt x="59" y="55"/>
                      <a:pt x="58" y="55"/>
                    </a:cubicBezTo>
                    <a:cubicBezTo>
                      <a:pt x="59" y="55"/>
                      <a:pt x="59" y="55"/>
                      <a:pt x="60" y="55"/>
                    </a:cubicBezTo>
                    <a:cubicBezTo>
                      <a:pt x="59" y="57"/>
                      <a:pt x="60" y="57"/>
                      <a:pt x="59" y="58"/>
                    </a:cubicBezTo>
                    <a:cubicBezTo>
                      <a:pt x="59" y="58"/>
                      <a:pt x="57" y="57"/>
                      <a:pt x="58" y="59"/>
                    </a:cubicBezTo>
                    <a:cubicBezTo>
                      <a:pt x="57" y="60"/>
                      <a:pt x="56" y="58"/>
                      <a:pt x="55" y="57"/>
                    </a:cubicBezTo>
                    <a:cubicBezTo>
                      <a:pt x="55" y="59"/>
                      <a:pt x="52" y="57"/>
                      <a:pt x="51" y="55"/>
                    </a:cubicBezTo>
                    <a:cubicBezTo>
                      <a:pt x="51" y="56"/>
                      <a:pt x="50" y="57"/>
                      <a:pt x="49" y="58"/>
                    </a:cubicBezTo>
                    <a:cubicBezTo>
                      <a:pt x="48" y="56"/>
                      <a:pt x="50" y="57"/>
                      <a:pt x="50" y="56"/>
                    </a:cubicBezTo>
                    <a:cubicBezTo>
                      <a:pt x="49" y="56"/>
                      <a:pt x="49" y="55"/>
                      <a:pt x="49" y="55"/>
                    </a:cubicBezTo>
                    <a:cubicBezTo>
                      <a:pt x="49" y="55"/>
                      <a:pt x="48" y="55"/>
                      <a:pt x="48" y="55"/>
                    </a:cubicBezTo>
                    <a:cubicBezTo>
                      <a:pt x="47" y="55"/>
                      <a:pt x="47" y="55"/>
                      <a:pt x="47" y="56"/>
                    </a:cubicBezTo>
                    <a:cubicBezTo>
                      <a:pt x="47" y="55"/>
                      <a:pt x="47" y="55"/>
                      <a:pt x="46" y="55"/>
                    </a:cubicBezTo>
                    <a:cubicBezTo>
                      <a:pt x="45" y="55"/>
                      <a:pt x="45" y="56"/>
                      <a:pt x="44" y="56"/>
                    </a:cubicBezTo>
                    <a:cubicBezTo>
                      <a:pt x="43" y="56"/>
                      <a:pt x="43" y="57"/>
                      <a:pt x="43" y="57"/>
                    </a:cubicBezTo>
                    <a:cubicBezTo>
                      <a:pt x="42" y="57"/>
                      <a:pt x="40" y="57"/>
                      <a:pt x="36" y="57"/>
                    </a:cubicBezTo>
                    <a:cubicBezTo>
                      <a:pt x="34" y="57"/>
                      <a:pt x="32" y="57"/>
                      <a:pt x="31" y="57"/>
                    </a:cubicBezTo>
                    <a:cubicBezTo>
                      <a:pt x="31" y="57"/>
                      <a:pt x="32" y="58"/>
                      <a:pt x="33" y="58"/>
                    </a:cubicBezTo>
                    <a:cubicBezTo>
                      <a:pt x="34" y="59"/>
                      <a:pt x="32" y="60"/>
                      <a:pt x="33" y="61"/>
                    </a:cubicBezTo>
                    <a:cubicBezTo>
                      <a:pt x="32" y="60"/>
                      <a:pt x="30" y="60"/>
                      <a:pt x="29" y="59"/>
                    </a:cubicBezTo>
                    <a:cubicBezTo>
                      <a:pt x="29" y="59"/>
                      <a:pt x="30" y="56"/>
                      <a:pt x="30" y="57"/>
                    </a:cubicBezTo>
                    <a:cubicBezTo>
                      <a:pt x="30" y="57"/>
                      <a:pt x="29" y="56"/>
                      <a:pt x="29" y="56"/>
                    </a:cubicBezTo>
                    <a:cubicBezTo>
                      <a:pt x="28" y="56"/>
                      <a:pt x="28" y="56"/>
                      <a:pt x="28" y="56"/>
                    </a:cubicBezTo>
                    <a:cubicBezTo>
                      <a:pt x="28" y="56"/>
                      <a:pt x="28" y="56"/>
                      <a:pt x="28" y="56"/>
                    </a:cubicBezTo>
                    <a:cubicBezTo>
                      <a:pt x="28" y="56"/>
                      <a:pt x="27" y="56"/>
                      <a:pt x="27" y="56"/>
                    </a:cubicBezTo>
                    <a:cubicBezTo>
                      <a:pt x="26" y="55"/>
                      <a:pt x="27" y="52"/>
                      <a:pt x="24" y="53"/>
                    </a:cubicBezTo>
                    <a:cubicBezTo>
                      <a:pt x="24" y="51"/>
                      <a:pt x="25" y="51"/>
                      <a:pt x="25" y="51"/>
                    </a:cubicBezTo>
                    <a:cubicBezTo>
                      <a:pt x="25" y="51"/>
                      <a:pt x="25" y="51"/>
                      <a:pt x="25" y="51"/>
                    </a:cubicBezTo>
                    <a:cubicBezTo>
                      <a:pt x="24" y="48"/>
                      <a:pt x="23" y="46"/>
                      <a:pt x="23" y="45"/>
                    </a:cubicBezTo>
                    <a:cubicBezTo>
                      <a:pt x="22" y="45"/>
                      <a:pt x="21" y="46"/>
                      <a:pt x="20" y="46"/>
                    </a:cubicBezTo>
                    <a:cubicBezTo>
                      <a:pt x="20" y="44"/>
                      <a:pt x="19" y="44"/>
                      <a:pt x="18" y="41"/>
                    </a:cubicBezTo>
                    <a:cubicBezTo>
                      <a:pt x="19" y="41"/>
                      <a:pt x="19" y="40"/>
                      <a:pt x="21" y="40"/>
                    </a:cubicBezTo>
                    <a:cubicBezTo>
                      <a:pt x="21" y="42"/>
                      <a:pt x="21" y="43"/>
                      <a:pt x="21" y="44"/>
                    </a:cubicBezTo>
                    <a:cubicBezTo>
                      <a:pt x="21" y="44"/>
                      <a:pt x="22" y="44"/>
                      <a:pt x="22" y="45"/>
                    </a:cubicBezTo>
                    <a:cubicBezTo>
                      <a:pt x="22" y="45"/>
                      <a:pt x="22" y="45"/>
                      <a:pt x="22" y="45"/>
                    </a:cubicBezTo>
                    <a:cubicBezTo>
                      <a:pt x="22" y="43"/>
                      <a:pt x="22" y="41"/>
                      <a:pt x="21" y="38"/>
                    </a:cubicBezTo>
                    <a:cubicBezTo>
                      <a:pt x="21" y="35"/>
                      <a:pt x="21" y="33"/>
                      <a:pt x="20" y="32"/>
                    </a:cubicBezTo>
                    <a:cubicBezTo>
                      <a:pt x="20" y="28"/>
                      <a:pt x="18" y="26"/>
                      <a:pt x="16" y="26"/>
                    </a:cubicBezTo>
                    <a:cubicBezTo>
                      <a:pt x="15" y="25"/>
                      <a:pt x="12" y="26"/>
                      <a:pt x="8" y="27"/>
                    </a:cubicBezTo>
                    <a:cubicBezTo>
                      <a:pt x="8" y="27"/>
                      <a:pt x="8" y="27"/>
                      <a:pt x="8" y="27"/>
                    </a:cubicBezTo>
                    <a:cubicBezTo>
                      <a:pt x="8" y="27"/>
                      <a:pt x="8" y="27"/>
                      <a:pt x="8" y="27"/>
                    </a:cubicBezTo>
                    <a:cubicBezTo>
                      <a:pt x="8" y="27"/>
                      <a:pt x="7" y="27"/>
                      <a:pt x="7" y="27"/>
                    </a:cubicBezTo>
                    <a:cubicBezTo>
                      <a:pt x="4" y="27"/>
                      <a:pt x="2" y="28"/>
                      <a:pt x="1" y="30"/>
                    </a:cubicBezTo>
                    <a:cubicBezTo>
                      <a:pt x="2" y="31"/>
                      <a:pt x="2" y="32"/>
                      <a:pt x="4" y="31"/>
                    </a:cubicBezTo>
                    <a:cubicBezTo>
                      <a:pt x="3" y="33"/>
                      <a:pt x="4" y="35"/>
                      <a:pt x="5" y="36"/>
                    </a:cubicBezTo>
                    <a:cubicBezTo>
                      <a:pt x="3" y="37"/>
                      <a:pt x="3" y="34"/>
                      <a:pt x="2" y="35"/>
                    </a:cubicBezTo>
                    <a:cubicBezTo>
                      <a:pt x="1" y="33"/>
                      <a:pt x="1" y="32"/>
                      <a:pt x="1" y="30"/>
                    </a:cubicBezTo>
                    <a:cubicBezTo>
                      <a:pt x="0" y="31"/>
                      <a:pt x="0" y="32"/>
                      <a:pt x="0" y="33"/>
                    </a:cubicBezTo>
                    <a:cubicBezTo>
                      <a:pt x="0" y="35"/>
                      <a:pt x="1" y="38"/>
                      <a:pt x="2" y="41"/>
                    </a:cubicBezTo>
                    <a:cubicBezTo>
                      <a:pt x="3" y="41"/>
                      <a:pt x="4" y="42"/>
                      <a:pt x="4" y="43"/>
                    </a:cubicBezTo>
                    <a:cubicBezTo>
                      <a:pt x="5" y="43"/>
                      <a:pt x="5" y="39"/>
                      <a:pt x="6" y="42"/>
                    </a:cubicBezTo>
                    <a:cubicBezTo>
                      <a:pt x="7" y="40"/>
                      <a:pt x="8" y="40"/>
                      <a:pt x="9" y="40"/>
                    </a:cubicBezTo>
                    <a:cubicBezTo>
                      <a:pt x="9" y="44"/>
                      <a:pt x="11" y="45"/>
                      <a:pt x="14" y="50"/>
                    </a:cubicBezTo>
                    <a:cubicBezTo>
                      <a:pt x="14" y="50"/>
                      <a:pt x="15" y="50"/>
                      <a:pt x="15" y="51"/>
                    </a:cubicBezTo>
                    <a:cubicBezTo>
                      <a:pt x="17" y="49"/>
                      <a:pt x="18" y="49"/>
                      <a:pt x="19" y="51"/>
                    </a:cubicBezTo>
                    <a:cubicBezTo>
                      <a:pt x="18" y="51"/>
                      <a:pt x="17" y="52"/>
                      <a:pt x="18" y="53"/>
                    </a:cubicBezTo>
                    <a:cubicBezTo>
                      <a:pt x="16" y="52"/>
                      <a:pt x="15" y="51"/>
                      <a:pt x="14" y="51"/>
                    </a:cubicBezTo>
                    <a:cubicBezTo>
                      <a:pt x="12" y="51"/>
                      <a:pt x="13" y="52"/>
                      <a:pt x="13" y="53"/>
                    </a:cubicBezTo>
                    <a:cubicBezTo>
                      <a:pt x="16" y="53"/>
                      <a:pt x="15" y="59"/>
                      <a:pt x="18" y="58"/>
                    </a:cubicBezTo>
                    <a:cubicBezTo>
                      <a:pt x="17" y="59"/>
                      <a:pt x="18" y="60"/>
                      <a:pt x="18" y="61"/>
                    </a:cubicBezTo>
                    <a:cubicBezTo>
                      <a:pt x="18" y="62"/>
                      <a:pt x="21" y="60"/>
                      <a:pt x="19" y="59"/>
                    </a:cubicBezTo>
                    <a:cubicBezTo>
                      <a:pt x="20" y="59"/>
                      <a:pt x="20" y="60"/>
                      <a:pt x="20" y="60"/>
                    </a:cubicBezTo>
                    <a:cubicBezTo>
                      <a:pt x="21" y="60"/>
                      <a:pt x="20" y="59"/>
                      <a:pt x="21" y="58"/>
                    </a:cubicBezTo>
                    <a:cubicBezTo>
                      <a:pt x="22" y="59"/>
                      <a:pt x="23" y="61"/>
                      <a:pt x="25" y="60"/>
                    </a:cubicBezTo>
                    <a:cubicBezTo>
                      <a:pt x="24" y="61"/>
                      <a:pt x="27" y="66"/>
                      <a:pt x="28" y="64"/>
                    </a:cubicBezTo>
                    <a:cubicBezTo>
                      <a:pt x="29" y="65"/>
                      <a:pt x="28" y="65"/>
                      <a:pt x="27" y="66"/>
                    </a:cubicBezTo>
                    <a:cubicBezTo>
                      <a:pt x="30" y="69"/>
                      <a:pt x="33" y="72"/>
                      <a:pt x="35" y="75"/>
                    </a:cubicBezTo>
                    <a:cubicBezTo>
                      <a:pt x="47" y="72"/>
                      <a:pt x="47" y="72"/>
                      <a:pt x="47" y="72"/>
                    </a:cubicBezTo>
                    <a:cubicBezTo>
                      <a:pt x="47" y="72"/>
                      <a:pt x="47" y="72"/>
                      <a:pt x="47" y="71"/>
                    </a:cubicBezTo>
                    <a:cubicBezTo>
                      <a:pt x="49" y="71"/>
                      <a:pt x="50" y="71"/>
                      <a:pt x="48" y="69"/>
                    </a:cubicBezTo>
                    <a:cubicBezTo>
                      <a:pt x="49" y="69"/>
                      <a:pt x="50" y="70"/>
                      <a:pt x="50" y="69"/>
                    </a:cubicBezTo>
                    <a:cubicBezTo>
                      <a:pt x="51" y="69"/>
                      <a:pt x="52" y="70"/>
                      <a:pt x="53" y="71"/>
                    </a:cubicBezTo>
                    <a:cubicBezTo>
                      <a:pt x="55" y="70"/>
                      <a:pt x="55" y="70"/>
                      <a:pt x="55" y="70"/>
                    </a:cubicBezTo>
                    <a:cubicBezTo>
                      <a:pt x="55" y="70"/>
                      <a:pt x="55" y="70"/>
                      <a:pt x="54" y="69"/>
                    </a:cubicBezTo>
                    <a:cubicBezTo>
                      <a:pt x="55" y="69"/>
                      <a:pt x="55" y="70"/>
                      <a:pt x="55" y="70"/>
                    </a:cubicBezTo>
                    <a:cubicBezTo>
                      <a:pt x="70" y="66"/>
                      <a:pt x="70" y="66"/>
                      <a:pt x="70" y="66"/>
                    </a:cubicBezTo>
                    <a:cubicBezTo>
                      <a:pt x="70" y="66"/>
                      <a:pt x="70" y="66"/>
                      <a:pt x="70" y="66"/>
                    </a:cubicBezTo>
                    <a:cubicBezTo>
                      <a:pt x="71" y="65"/>
                      <a:pt x="71" y="65"/>
                      <a:pt x="71" y="65"/>
                    </a:cubicBezTo>
                    <a:cubicBezTo>
                      <a:pt x="71" y="66"/>
                      <a:pt x="71" y="66"/>
                      <a:pt x="71" y="66"/>
                    </a:cubicBezTo>
                    <a:cubicBezTo>
                      <a:pt x="77" y="65"/>
                      <a:pt x="77" y="65"/>
                      <a:pt x="77" y="65"/>
                    </a:cubicBezTo>
                    <a:cubicBezTo>
                      <a:pt x="77" y="63"/>
                      <a:pt x="76" y="62"/>
                      <a:pt x="76" y="60"/>
                    </a:cubicBezTo>
                    <a:cubicBezTo>
                      <a:pt x="77" y="60"/>
                      <a:pt x="78" y="62"/>
                      <a:pt x="79" y="64"/>
                    </a:cubicBezTo>
                    <a:cubicBezTo>
                      <a:pt x="84" y="63"/>
                      <a:pt x="84" y="63"/>
                      <a:pt x="84" y="63"/>
                    </a:cubicBezTo>
                    <a:cubicBezTo>
                      <a:pt x="83" y="62"/>
                      <a:pt x="83" y="59"/>
                      <a:pt x="85" y="58"/>
                    </a:cubicBezTo>
                    <a:cubicBezTo>
                      <a:pt x="85" y="60"/>
                      <a:pt x="86" y="61"/>
                      <a:pt x="86" y="62"/>
                    </a:cubicBezTo>
                    <a:cubicBezTo>
                      <a:pt x="89" y="62"/>
                      <a:pt x="89" y="62"/>
                      <a:pt x="89" y="62"/>
                    </a:cubicBezTo>
                    <a:cubicBezTo>
                      <a:pt x="89" y="61"/>
                      <a:pt x="89" y="61"/>
                      <a:pt x="89" y="61"/>
                    </a:cubicBezTo>
                    <a:cubicBezTo>
                      <a:pt x="88" y="60"/>
                      <a:pt x="88" y="60"/>
                      <a:pt x="87" y="60"/>
                    </a:cubicBezTo>
                    <a:cubicBezTo>
                      <a:pt x="88" y="59"/>
                      <a:pt x="88" y="60"/>
                      <a:pt x="90" y="61"/>
                    </a:cubicBezTo>
                    <a:cubicBezTo>
                      <a:pt x="90" y="61"/>
                      <a:pt x="90" y="61"/>
                      <a:pt x="90" y="61"/>
                    </a:cubicBezTo>
                    <a:cubicBezTo>
                      <a:pt x="92" y="61"/>
                      <a:pt x="92" y="61"/>
                      <a:pt x="92" y="61"/>
                    </a:cubicBezTo>
                    <a:cubicBezTo>
                      <a:pt x="92" y="60"/>
                      <a:pt x="92" y="58"/>
                      <a:pt x="92" y="57"/>
                    </a:cubicBezTo>
                    <a:cubicBezTo>
                      <a:pt x="92" y="55"/>
                      <a:pt x="92" y="54"/>
                      <a:pt x="92" y="54"/>
                    </a:cubicBezTo>
                    <a:cubicBezTo>
                      <a:pt x="92" y="53"/>
                      <a:pt x="92" y="53"/>
                      <a:pt x="91" y="53"/>
                    </a:cubicBezTo>
                    <a:cubicBezTo>
                      <a:pt x="91" y="53"/>
                      <a:pt x="90" y="53"/>
                      <a:pt x="90" y="52"/>
                    </a:cubicBezTo>
                    <a:cubicBezTo>
                      <a:pt x="90" y="51"/>
                      <a:pt x="90" y="50"/>
                      <a:pt x="91" y="50"/>
                    </a:cubicBezTo>
                    <a:cubicBezTo>
                      <a:pt x="91" y="50"/>
                      <a:pt x="91" y="50"/>
                      <a:pt x="91" y="50"/>
                    </a:cubicBezTo>
                    <a:cubicBezTo>
                      <a:pt x="91" y="50"/>
                      <a:pt x="91" y="49"/>
                      <a:pt x="91" y="48"/>
                    </a:cubicBezTo>
                    <a:cubicBezTo>
                      <a:pt x="90" y="47"/>
                      <a:pt x="88" y="45"/>
                      <a:pt x="90" y="45"/>
                    </a:cubicBezTo>
                    <a:cubicBezTo>
                      <a:pt x="90" y="44"/>
                      <a:pt x="90" y="43"/>
                      <a:pt x="90" y="43"/>
                    </a:cubicBezTo>
                    <a:cubicBezTo>
                      <a:pt x="89" y="40"/>
                      <a:pt x="88" y="38"/>
                      <a:pt x="86" y="36"/>
                    </a:cubicBezTo>
                    <a:cubicBezTo>
                      <a:pt x="87" y="35"/>
                      <a:pt x="87" y="34"/>
                      <a:pt x="88" y="34"/>
                    </a:cubicBezTo>
                    <a:cubicBezTo>
                      <a:pt x="86" y="35"/>
                      <a:pt x="86" y="35"/>
                      <a:pt x="86" y="34"/>
                    </a:cubicBezTo>
                    <a:cubicBezTo>
                      <a:pt x="85" y="32"/>
                      <a:pt x="85" y="30"/>
                      <a:pt x="85" y="27"/>
                    </a:cubicBezTo>
                    <a:cubicBezTo>
                      <a:pt x="85" y="24"/>
                      <a:pt x="85" y="22"/>
                      <a:pt x="85" y="20"/>
                    </a:cubicBezTo>
                    <a:cubicBezTo>
                      <a:pt x="84" y="19"/>
                      <a:pt x="84" y="17"/>
                      <a:pt x="83" y="16"/>
                    </a:cubicBezTo>
                    <a:cubicBezTo>
                      <a:pt x="85" y="14"/>
                      <a:pt x="85" y="14"/>
                      <a:pt x="85" y="14"/>
                    </a:cubicBezTo>
                    <a:cubicBezTo>
                      <a:pt x="83" y="13"/>
                      <a:pt x="83" y="13"/>
                      <a:pt x="83" y="12"/>
                    </a:cubicBezTo>
                    <a:cubicBezTo>
                      <a:pt x="82" y="11"/>
                      <a:pt x="83" y="10"/>
                      <a:pt x="83" y="9"/>
                    </a:cubicBezTo>
                    <a:cubicBezTo>
                      <a:pt x="83" y="7"/>
                      <a:pt x="84" y="6"/>
                      <a:pt x="84" y="5"/>
                    </a:cubicBezTo>
                    <a:cubicBezTo>
                      <a:pt x="83" y="3"/>
                      <a:pt x="82" y="1"/>
                      <a:pt x="79" y="1"/>
                    </a:cubicBezTo>
                    <a:cubicBezTo>
                      <a:pt x="79" y="1"/>
                      <a:pt x="78" y="0"/>
                      <a:pt x="77" y="0"/>
                    </a:cubicBezTo>
                    <a:cubicBezTo>
                      <a:pt x="77" y="0"/>
                      <a:pt x="77" y="0"/>
                      <a:pt x="77" y="0"/>
                    </a:cubicBezTo>
                    <a:cubicBezTo>
                      <a:pt x="77" y="0"/>
                      <a:pt x="76" y="0"/>
                      <a:pt x="76" y="0"/>
                    </a:cubicBezTo>
                    <a:cubicBezTo>
                      <a:pt x="76" y="0"/>
                      <a:pt x="76" y="0"/>
                      <a:pt x="76" y="0"/>
                    </a:cubicBezTo>
                    <a:cubicBezTo>
                      <a:pt x="76" y="0"/>
                      <a:pt x="76" y="0"/>
                      <a:pt x="75" y="0"/>
                    </a:cubicBezTo>
                    <a:cubicBezTo>
                      <a:pt x="75" y="0"/>
                      <a:pt x="75" y="0"/>
                      <a:pt x="75" y="0"/>
                    </a:cubicBezTo>
                    <a:cubicBezTo>
                      <a:pt x="75" y="0"/>
                      <a:pt x="74" y="0"/>
                      <a:pt x="74" y="0"/>
                    </a:cubicBezTo>
                    <a:cubicBezTo>
                      <a:pt x="74" y="1"/>
                      <a:pt x="74" y="1"/>
                      <a:pt x="74" y="1"/>
                    </a:cubicBezTo>
                    <a:cubicBezTo>
                      <a:pt x="77" y="0"/>
                      <a:pt x="78" y="6"/>
                      <a:pt x="79" y="7"/>
                    </a:cubicBezTo>
                    <a:cubicBezTo>
                      <a:pt x="77" y="8"/>
                      <a:pt x="77" y="8"/>
                      <a:pt x="77" y="8"/>
                    </a:cubicBezTo>
                    <a:cubicBezTo>
                      <a:pt x="78" y="5"/>
                      <a:pt x="76" y="6"/>
                      <a:pt x="74" y="3"/>
                    </a:cubicBezTo>
                    <a:cubicBezTo>
                      <a:pt x="75" y="3"/>
                      <a:pt x="75" y="4"/>
                      <a:pt x="76" y="4"/>
                    </a:cubicBezTo>
                    <a:cubicBezTo>
                      <a:pt x="75" y="1"/>
                      <a:pt x="74" y="3"/>
                      <a:pt x="72" y="2"/>
                    </a:cubicBezTo>
                    <a:cubicBezTo>
                      <a:pt x="71" y="3"/>
                      <a:pt x="73" y="4"/>
                      <a:pt x="72" y="5"/>
                    </a:cubicBezTo>
                    <a:cubicBezTo>
                      <a:pt x="72" y="7"/>
                      <a:pt x="75" y="6"/>
                      <a:pt x="75" y="9"/>
                    </a:cubicBezTo>
                    <a:cubicBezTo>
                      <a:pt x="74" y="8"/>
                      <a:pt x="71" y="5"/>
                      <a:pt x="70" y="6"/>
                    </a:cubicBezTo>
                    <a:cubicBezTo>
                      <a:pt x="69" y="5"/>
                      <a:pt x="70" y="3"/>
                      <a:pt x="71" y="3"/>
                    </a:cubicBezTo>
                    <a:cubicBezTo>
                      <a:pt x="72" y="3"/>
                      <a:pt x="71" y="2"/>
                      <a:pt x="72" y="2"/>
                    </a:cubicBezTo>
                    <a:cubicBezTo>
                      <a:pt x="71" y="2"/>
                      <a:pt x="70" y="1"/>
                      <a:pt x="70" y="0"/>
                    </a:cubicBezTo>
                    <a:cubicBezTo>
                      <a:pt x="69" y="1"/>
                      <a:pt x="68" y="2"/>
                      <a:pt x="65" y="3"/>
                    </a:cubicBezTo>
                    <a:cubicBezTo>
                      <a:pt x="62" y="5"/>
                      <a:pt x="61" y="7"/>
                      <a:pt x="61" y="8"/>
                    </a:cubicBezTo>
                    <a:cubicBezTo>
                      <a:pt x="62" y="13"/>
                      <a:pt x="63" y="17"/>
                      <a:pt x="65" y="19"/>
                    </a:cubicBezTo>
                    <a:moveTo>
                      <a:pt x="4" y="40"/>
                    </a:moveTo>
                    <a:cubicBezTo>
                      <a:pt x="4" y="40"/>
                      <a:pt x="3" y="40"/>
                      <a:pt x="4" y="39"/>
                    </a:cubicBezTo>
                    <a:cubicBezTo>
                      <a:pt x="4" y="39"/>
                      <a:pt x="5" y="39"/>
                      <a:pt x="4" y="40"/>
                    </a:cubicBezTo>
                    <a:moveTo>
                      <a:pt x="6" y="32"/>
                    </a:moveTo>
                    <a:cubicBezTo>
                      <a:pt x="5" y="30"/>
                      <a:pt x="7" y="29"/>
                      <a:pt x="8" y="31"/>
                    </a:cubicBezTo>
                    <a:lnTo>
                      <a:pt x="6" y="32"/>
                    </a:lnTo>
                    <a:close/>
                    <a:moveTo>
                      <a:pt x="11" y="30"/>
                    </a:moveTo>
                    <a:cubicBezTo>
                      <a:pt x="10" y="29"/>
                      <a:pt x="11" y="29"/>
                      <a:pt x="10" y="28"/>
                    </a:cubicBezTo>
                    <a:cubicBezTo>
                      <a:pt x="11" y="28"/>
                      <a:pt x="13" y="30"/>
                      <a:pt x="11" y="30"/>
                    </a:cubicBezTo>
                    <a:moveTo>
                      <a:pt x="18" y="33"/>
                    </a:moveTo>
                    <a:cubicBezTo>
                      <a:pt x="17" y="33"/>
                      <a:pt x="17" y="33"/>
                      <a:pt x="16" y="32"/>
                    </a:cubicBezTo>
                    <a:cubicBezTo>
                      <a:pt x="17" y="32"/>
                      <a:pt x="17" y="33"/>
                      <a:pt x="18" y="33"/>
                    </a:cubicBezTo>
                    <a:moveTo>
                      <a:pt x="15" y="38"/>
                    </a:moveTo>
                    <a:cubicBezTo>
                      <a:pt x="17" y="37"/>
                      <a:pt x="17" y="37"/>
                      <a:pt x="18" y="38"/>
                    </a:cubicBezTo>
                    <a:cubicBezTo>
                      <a:pt x="19" y="39"/>
                      <a:pt x="17" y="39"/>
                      <a:pt x="18" y="40"/>
                    </a:cubicBezTo>
                    <a:cubicBezTo>
                      <a:pt x="17" y="40"/>
                      <a:pt x="16" y="40"/>
                      <a:pt x="15" y="38"/>
                    </a:cubicBezTo>
                    <a:moveTo>
                      <a:pt x="19" y="58"/>
                    </a:moveTo>
                    <a:cubicBezTo>
                      <a:pt x="17" y="58"/>
                      <a:pt x="19" y="57"/>
                      <a:pt x="19" y="57"/>
                    </a:cubicBezTo>
                    <a:cubicBezTo>
                      <a:pt x="19" y="57"/>
                      <a:pt x="19" y="58"/>
                      <a:pt x="19" y="58"/>
                    </a:cubicBezTo>
                    <a:moveTo>
                      <a:pt x="26" y="59"/>
                    </a:moveTo>
                    <a:cubicBezTo>
                      <a:pt x="28" y="58"/>
                      <a:pt x="28" y="58"/>
                      <a:pt x="28" y="58"/>
                    </a:cubicBezTo>
                    <a:cubicBezTo>
                      <a:pt x="29" y="59"/>
                      <a:pt x="29" y="60"/>
                      <a:pt x="28" y="60"/>
                    </a:cubicBezTo>
                    <a:cubicBezTo>
                      <a:pt x="28" y="60"/>
                      <a:pt x="28" y="60"/>
                      <a:pt x="29" y="61"/>
                    </a:cubicBezTo>
                    <a:cubicBezTo>
                      <a:pt x="27" y="62"/>
                      <a:pt x="27" y="60"/>
                      <a:pt x="26" y="59"/>
                    </a:cubicBezTo>
                    <a:moveTo>
                      <a:pt x="30" y="64"/>
                    </a:moveTo>
                    <a:cubicBezTo>
                      <a:pt x="29" y="63"/>
                      <a:pt x="29" y="63"/>
                      <a:pt x="29" y="62"/>
                    </a:cubicBezTo>
                    <a:cubicBezTo>
                      <a:pt x="30" y="62"/>
                      <a:pt x="31" y="63"/>
                      <a:pt x="31" y="64"/>
                    </a:cubicBezTo>
                    <a:cubicBezTo>
                      <a:pt x="31" y="64"/>
                      <a:pt x="30" y="64"/>
                      <a:pt x="30" y="64"/>
                    </a:cubicBezTo>
                    <a:moveTo>
                      <a:pt x="37" y="69"/>
                    </a:moveTo>
                    <a:cubicBezTo>
                      <a:pt x="35" y="69"/>
                      <a:pt x="37" y="68"/>
                      <a:pt x="37" y="68"/>
                    </a:cubicBezTo>
                    <a:cubicBezTo>
                      <a:pt x="37" y="68"/>
                      <a:pt x="37" y="68"/>
                      <a:pt x="37" y="69"/>
                    </a:cubicBezTo>
                    <a:moveTo>
                      <a:pt x="38" y="60"/>
                    </a:moveTo>
                    <a:cubicBezTo>
                      <a:pt x="39" y="60"/>
                      <a:pt x="39" y="60"/>
                      <a:pt x="40" y="61"/>
                    </a:cubicBezTo>
                    <a:cubicBezTo>
                      <a:pt x="39" y="61"/>
                      <a:pt x="39" y="61"/>
                      <a:pt x="38" y="60"/>
                    </a:cubicBezTo>
                    <a:moveTo>
                      <a:pt x="42" y="60"/>
                    </a:moveTo>
                    <a:cubicBezTo>
                      <a:pt x="40" y="60"/>
                      <a:pt x="42" y="58"/>
                      <a:pt x="41" y="57"/>
                    </a:cubicBezTo>
                    <a:cubicBezTo>
                      <a:pt x="42" y="56"/>
                      <a:pt x="42" y="59"/>
                      <a:pt x="43" y="60"/>
                    </a:cubicBezTo>
                    <a:cubicBezTo>
                      <a:pt x="43" y="60"/>
                      <a:pt x="42" y="60"/>
                      <a:pt x="42" y="60"/>
                    </a:cubicBezTo>
                    <a:moveTo>
                      <a:pt x="50" y="62"/>
                    </a:moveTo>
                    <a:cubicBezTo>
                      <a:pt x="47" y="61"/>
                      <a:pt x="46" y="59"/>
                      <a:pt x="45" y="58"/>
                    </a:cubicBezTo>
                    <a:cubicBezTo>
                      <a:pt x="47" y="56"/>
                      <a:pt x="48" y="60"/>
                      <a:pt x="50" y="59"/>
                    </a:cubicBezTo>
                    <a:cubicBezTo>
                      <a:pt x="51" y="60"/>
                      <a:pt x="49" y="61"/>
                      <a:pt x="50" y="62"/>
                    </a:cubicBezTo>
                    <a:moveTo>
                      <a:pt x="56" y="69"/>
                    </a:moveTo>
                    <a:cubicBezTo>
                      <a:pt x="54" y="69"/>
                      <a:pt x="56" y="67"/>
                      <a:pt x="54" y="68"/>
                    </a:cubicBezTo>
                    <a:cubicBezTo>
                      <a:pt x="53" y="67"/>
                      <a:pt x="53" y="66"/>
                      <a:pt x="54" y="66"/>
                    </a:cubicBezTo>
                    <a:cubicBezTo>
                      <a:pt x="53" y="65"/>
                      <a:pt x="52" y="65"/>
                      <a:pt x="53" y="66"/>
                    </a:cubicBezTo>
                    <a:cubicBezTo>
                      <a:pt x="52" y="67"/>
                      <a:pt x="52" y="65"/>
                      <a:pt x="52" y="65"/>
                    </a:cubicBezTo>
                    <a:cubicBezTo>
                      <a:pt x="54" y="64"/>
                      <a:pt x="56" y="65"/>
                      <a:pt x="57" y="66"/>
                    </a:cubicBezTo>
                    <a:cubicBezTo>
                      <a:pt x="55" y="67"/>
                      <a:pt x="57" y="68"/>
                      <a:pt x="56" y="69"/>
                    </a:cubicBezTo>
                    <a:moveTo>
                      <a:pt x="61" y="63"/>
                    </a:moveTo>
                    <a:cubicBezTo>
                      <a:pt x="62" y="63"/>
                      <a:pt x="62" y="63"/>
                      <a:pt x="62" y="62"/>
                    </a:cubicBezTo>
                    <a:cubicBezTo>
                      <a:pt x="63" y="61"/>
                      <a:pt x="64" y="63"/>
                      <a:pt x="65" y="65"/>
                    </a:cubicBezTo>
                    <a:cubicBezTo>
                      <a:pt x="63" y="65"/>
                      <a:pt x="62" y="64"/>
                      <a:pt x="61" y="63"/>
                    </a:cubicBezTo>
                    <a:moveTo>
                      <a:pt x="64" y="58"/>
                    </a:moveTo>
                    <a:cubicBezTo>
                      <a:pt x="65" y="60"/>
                      <a:pt x="65" y="60"/>
                      <a:pt x="66" y="61"/>
                    </a:cubicBezTo>
                    <a:cubicBezTo>
                      <a:pt x="65" y="61"/>
                      <a:pt x="62" y="60"/>
                      <a:pt x="64" y="58"/>
                    </a:cubicBezTo>
                    <a:moveTo>
                      <a:pt x="70" y="56"/>
                    </a:moveTo>
                    <a:cubicBezTo>
                      <a:pt x="69" y="57"/>
                      <a:pt x="71" y="57"/>
                      <a:pt x="70" y="58"/>
                    </a:cubicBezTo>
                    <a:cubicBezTo>
                      <a:pt x="68" y="58"/>
                      <a:pt x="67" y="58"/>
                      <a:pt x="67" y="55"/>
                    </a:cubicBezTo>
                    <a:cubicBezTo>
                      <a:pt x="68" y="55"/>
                      <a:pt x="70" y="55"/>
                      <a:pt x="70" y="57"/>
                    </a:cubicBezTo>
                    <a:cubicBezTo>
                      <a:pt x="70" y="57"/>
                      <a:pt x="70" y="57"/>
                      <a:pt x="70" y="56"/>
                    </a:cubicBezTo>
                    <a:moveTo>
                      <a:pt x="77" y="41"/>
                    </a:moveTo>
                    <a:cubicBezTo>
                      <a:pt x="75" y="42"/>
                      <a:pt x="77" y="41"/>
                      <a:pt x="77" y="41"/>
                    </a:cubicBezTo>
                    <a:cubicBezTo>
                      <a:pt x="77" y="41"/>
                      <a:pt x="77" y="41"/>
                      <a:pt x="77" y="41"/>
                    </a:cubicBezTo>
                    <a:moveTo>
                      <a:pt x="84" y="52"/>
                    </a:moveTo>
                    <a:cubicBezTo>
                      <a:pt x="83" y="52"/>
                      <a:pt x="83" y="52"/>
                      <a:pt x="83" y="52"/>
                    </a:cubicBezTo>
                    <a:cubicBezTo>
                      <a:pt x="84" y="50"/>
                      <a:pt x="84" y="50"/>
                      <a:pt x="84" y="50"/>
                    </a:cubicBezTo>
                    <a:cubicBezTo>
                      <a:pt x="85" y="51"/>
                      <a:pt x="85" y="51"/>
                      <a:pt x="85" y="51"/>
                    </a:cubicBezTo>
                    <a:lnTo>
                      <a:pt x="84" y="52"/>
                    </a:lnTo>
                    <a:close/>
                    <a:moveTo>
                      <a:pt x="85" y="39"/>
                    </a:moveTo>
                    <a:cubicBezTo>
                      <a:pt x="85" y="40"/>
                      <a:pt x="85" y="41"/>
                      <a:pt x="84" y="42"/>
                    </a:cubicBezTo>
                    <a:cubicBezTo>
                      <a:pt x="83" y="41"/>
                      <a:pt x="83" y="40"/>
                      <a:pt x="83" y="40"/>
                    </a:cubicBezTo>
                    <a:cubicBezTo>
                      <a:pt x="83" y="40"/>
                      <a:pt x="84" y="40"/>
                      <a:pt x="84" y="40"/>
                    </a:cubicBezTo>
                    <a:cubicBezTo>
                      <a:pt x="85" y="40"/>
                      <a:pt x="85" y="39"/>
                      <a:pt x="85" y="39"/>
                    </a:cubicBezTo>
                    <a:moveTo>
                      <a:pt x="84" y="36"/>
                    </a:moveTo>
                    <a:cubicBezTo>
                      <a:pt x="85" y="39"/>
                      <a:pt x="85" y="39"/>
                      <a:pt x="85" y="39"/>
                    </a:cubicBezTo>
                    <a:cubicBezTo>
                      <a:pt x="83" y="39"/>
                      <a:pt x="82" y="39"/>
                      <a:pt x="82" y="38"/>
                    </a:cubicBezTo>
                    <a:lnTo>
                      <a:pt x="84" y="36"/>
                    </a:lnTo>
                    <a:close/>
                    <a:moveTo>
                      <a:pt x="82" y="54"/>
                    </a:moveTo>
                    <a:cubicBezTo>
                      <a:pt x="81" y="52"/>
                      <a:pt x="81" y="52"/>
                      <a:pt x="81" y="52"/>
                    </a:cubicBezTo>
                    <a:cubicBezTo>
                      <a:pt x="82" y="51"/>
                      <a:pt x="84" y="54"/>
                      <a:pt x="82" y="54"/>
                    </a:cubicBezTo>
                    <a:moveTo>
                      <a:pt x="81" y="49"/>
                    </a:moveTo>
                    <a:cubicBezTo>
                      <a:pt x="80" y="49"/>
                      <a:pt x="80" y="48"/>
                      <a:pt x="80" y="48"/>
                    </a:cubicBezTo>
                    <a:cubicBezTo>
                      <a:pt x="80" y="48"/>
                      <a:pt x="81" y="48"/>
                      <a:pt x="81" y="49"/>
                    </a:cubicBezTo>
                    <a:moveTo>
                      <a:pt x="79" y="27"/>
                    </a:moveTo>
                    <a:cubicBezTo>
                      <a:pt x="79" y="27"/>
                      <a:pt x="79" y="28"/>
                      <a:pt x="79" y="28"/>
                    </a:cubicBezTo>
                    <a:cubicBezTo>
                      <a:pt x="77" y="28"/>
                      <a:pt x="79" y="27"/>
                      <a:pt x="79" y="27"/>
                    </a:cubicBezTo>
                    <a:moveTo>
                      <a:pt x="78" y="23"/>
                    </a:moveTo>
                    <a:cubicBezTo>
                      <a:pt x="78" y="23"/>
                      <a:pt x="78" y="22"/>
                      <a:pt x="77" y="22"/>
                    </a:cubicBezTo>
                    <a:cubicBezTo>
                      <a:pt x="78" y="22"/>
                      <a:pt x="78" y="22"/>
                      <a:pt x="78" y="23"/>
                    </a:cubicBezTo>
                    <a:moveTo>
                      <a:pt x="71" y="16"/>
                    </a:moveTo>
                    <a:cubicBezTo>
                      <a:pt x="71" y="16"/>
                      <a:pt x="71" y="17"/>
                      <a:pt x="71" y="17"/>
                    </a:cubicBezTo>
                    <a:cubicBezTo>
                      <a:pt x="70" y="18"/>
                      <a:pt x="70" y="16"/>
                      <a:pt x="71" y="16"/>
                    </a:cubicBezTo>
                    <a:moveTo>
                      <a:pt x="72" y="21"/>
                    </a:moveTo>
                    <a:cubicBezTo>
                      <a:pt x="72" y="22"/>
                      <a:pt x="70" y="21"/>
                      <a:pt x="70" y="20"/>
                    </a:cubicBezTo>
                    <a:cubicBezTo>
                      <a:pt x="71" y="20"/>
                      <a:pt x="71" y="21"/>
                      <a:pt x="72" y="21"/>
                    </a:cubicBezTo>
                    <a:moveTo>
                      <a:pt x="70" y="23"/>
                    </a:moveTo>
                    <a:cubicBezTo>
                      <a:pt x="70" y="23"/>
                      <a:pt x="71" y="23"/>
                      <a:pt x="71" y="23"/>
                    </a:cubicBezTo>
                    <a:cubicBezTo>
                      <a:pt x="71" y="23"/>
                      <a:pt x="68" y="24"/>
                      <a:pt x="70" y="23"/>
                    </a:cubicBezTo>
                    <a:moveTo>
                      <a:pt x="67" y="4"/>
                    </a:moveTo>
                    <a:cubicBezTo>
                      <a:pt x="69" y="4"/>
                      <a:pt x="69" y="6"/>
                      <a:pt x="67" y="6"/>
                    </a:cubicBezTo>
                    <a:cubicBezTo>
                      <a:pt x="67" y="6"/>
                      <a:pt x="67" y="6"/>
                      <a:pt x="67" y="6"/>
                    </a:cubicBezTo>
                    <a:cubicBezTo>
                      <a:pt x="66" y="4"/>
                      <a:pt x="68" y="5"/>
                      <a:pt x="67" y="4"/>
                    </a:cubicBezTo>
                    <a:moveTo>
                      <a:pt x="66" y="12"/>
                    </a:moveTo>
                    <a:cubicBezTo>
                      <a:pt x="66" y="12"/>
                      <a:pt x="66" y="12"/>
                      <a:pt x="66" y="11"/>
                    </a:cubicBezTo>
                    <a:cubicBezTo>
                      <a:pt x="66" y="11"/>
                      <a:pt x="66" y="12"/>
                      <a:pt x="66"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63"/>
              <p:cNvSpPr>
                <a:spLocks/>
              </p:cNvSpPr>
              <p:nvPr/>
            </p:nvSpPr>
            <p:spPr bwMode="auto">
              <a:xfrm>
                <a:off x="2499" y="2468"/>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3" name="Freeform 164"/>
              <p:cNvSpPr>
                <a:spLocks/>
              </p:cNvSpPr>
              <p:nvPr/>
            </p:nvSpPr>
            <p:spPr bwMode="auto">
              <a:xfrm>
                <a:off x="2499" y="2463"/>
                <a:ext cx="2" cy="2"/>
              </a:xfrm>
              <a:custGeom>
                <a:avLst/>
                <a:gdLst>
                  <a:gd name="T0" fmla="*/ 2 w 2"/>
                  <a:gd name="T1" fmla="*/ 0 h 2"/>
                  <a:gd name="T2" fmla="*/ 0 w 2"/>
                  <a:gd name="T3" fmla="*/ 2 h 2"/>
                  <a:gd name="T4" fmla="*/ 2 w 2"/>
                  <a:gd name="T5" fmla="*/ 2 h 2"/>
                  <a:gd name="T6" fmla="*/ 2 w 2"/>
                  <a:gd name="T7" fmla="*/ 2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lnTo>
                      <a:pt x="0" y="2"/>
                    </a:lnTo>
                    <a:lnTo>
                      <a:pt x="2" y="2"/>
                    </a:lnTo>
                    <a:lnTo>
                      <a:pt x="2" y="2"/>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165"/>
              <p:cNvSpPr>
                <a:spLocks noEditPoints="1"/>
              </p:cNvSpPr>
              <p:nvPr/>
            </p:nvSpPr>
            <p:spPr bwMode="auto">
              <a:xfrm>
                <a:off x="2312" y="2383"/>
                <a:ext cx="225" cy="158"/>
              </a:xfrm>
              <a:custGeom>
                <a:avLst/>
                <a:gdLst>
                  <a:gd name="T0" fmla="*/ 9 w 95"/>
                  <a:gd name="T1" fmla="*/ 30 h 67"/>
                  <a:gd name="T2" fmla="*/ 16 w 95"/>
                  <a:gd name="T3" fmla="*/ 63 h 67"/>
                  <a:gd name="T4" fmla="*/ 17 w 95"/>
                  <a:gd name="T5" fmla="*/ 66 h 67"/>
                  <a:gd name="T6" fmla="*/ 25 w 95"/>
                  <a:gd name="T7" fmla="*/ 67 h 67"/>
                  <a:gd name="T8" fmla="*/ 26 w 95"/>
                  <a:gd name="T9" fmla="*/ 66 h 67"/>
                  <a:gd name="T10" fmla="*/ 75 w 95"/>
                  <a:gd name="T11" fmla="*/ 53 h 67"/>
                  <a:gd name="T12" fmla="*/ 95 w 95"/>
                  <a:gd name="T13" fmla="*/ 48 h 67"/>
                  <a:gd name="T14" fmla="*/ 81 w 95"/>
                  <a:gd name="T15" fmla="*/ 35 h 67"/>
                  <a:gd name="T16" fmla="*/ 78 w 95"/>
                  <a:gd name="T17" fmla="*/ 36 h 67"/>
                  <a:gd name="T18" fmla="*/ 75 w 95"/>
                  <a:gd name="T19" fmla="*/ 25 h 67"/>
                  <a:gd name="T20" fmla="*/ 70 w 95"/>
                  <a:gd name="T21" fmla="*/ 25 h 67"/>
                  <a:gd name="T22" fmla="*/ 69 w 95"/>
                  <a:gd name="T23" fmla="*/ 17 h 67"/>
                  <a:gd name="T24" fmla="*/ 70 w 95"/>
                  <a:gd name="T25" fmla="*/ 26 h 67"/>
                  <a:gd name="T26" fmla="*/ 69 w 95"/>
                  <a:gd name="T27" fmla="*/ 29 h 67"/>
                  <a:gd name="T28" fmla="*/ 68 w 95"/>
                  <a:gd name="T29" fmla="*/ 32 h 67"/>
                  <a:gd name="T30" fmla="*/ 68 w 95"/>
                  <a:gd name="T31" fmla="*/ 37 h 67"/>
                  <a:gd name="T32" fmla="*/ 57 w 95"/>
                  <a:gd name="T33" fmla="*/ 39 h 67"/>
                  <a:gd name="T34" fmla="*/ 53 w 95"/>
                  <a:gd name="T35" fmla="*/ 40 h 67"/>
                  <a:gd name="T36" fmla="*/ 49 w 95"/>
                  <a:gd name="T37" fmla="*/ 41 h 67"/>
                  <a:gd name="T38" fmla="*/ 34 w 95"/>
                  <a:gd name="T39" fmla="*/ 43 h 67"/>
                  <a:gd name="T40" fmla="*/ 30 w 95"/>
                  <a:gd name="T41" fmla="*/ 42 h 67"/>
                  <a:gd name="T42" fmla="*/ 29 w 95"/>
                  <a:gd name="T43" fmla="*/ 39 h 67"/>
                  <a:gd name="T44" fmla="*/ 28 w 95"/>
                  <a:gd name="T45" fmla="*/ 33 h 67"/>
                  <a:gd name="T46" fmla="*/ 20 w 95"/>
                  <a:gd name="T47" fmla="*/ 1 h 67"/>
                  <a:gd name="T48" fmla="*/ 1 w 95"/>
                  <a:gd name="T49" fmla="*/ 14 h 67"/>
                  <a:gd name="T50" fmla="*/ 5 w 95"/>
                  <a:gd name="T51" fmla="*/ 28 h 67"/>
                  <a:gd name="T52" fmla="*/ 85 w 95"/>
                  <a:gd name="T53" fmla="*/ 48 h 67"/>
                  <a:gd name="T54" fmla="*/ 78 w 95"/>
                  <a:gd name="T55" fmla="*/ 40 h 67"/>
                  <a:gd name="T56" fmla="*/ 69 w 95"/>
                  <a:gd name="T57" fmla="*/ 21 h 67"/>
                  <a:gd name="T58" fmla="*/ 57 w 95"/>
                  <a:gd name="T59" fmla="*/ 54 h 67"/>
                  <a:gd name="T60" fmla="*/ 63 w 95"/>
                  <a:gd name="T61" fmla="*/ 50 h 67"/>
                  <a:gd name="T62" fmla="*/ 69 w 95"/>
                  <a:gd name="T63" fmla="*/ 49 h 67"/>
                  <a:gd name="T64" fmla="*/ 69 w 95"/>
                  <a:gd name="T65" fmla="*/ 49 h 67"/>
                  <a:gd name="T66" fmla="*/ 63 w 95"/>
                  <a:gd name="T67" fmla="*/ 45 h 67"/>
                  <a:gd name="T68" fmla="*/ 65 w 95"/>
                  <a:gd name="T69" fmla="*/ 41 h 67"/>
                  <a:gd name="T70" fmla="*/ 61 w 95"/>
                  <a:gd name="T71" fmla="*/ 47 h 67"/>
                  <a:gd name="T72" fmla="*/ 58 w 95"/>
                  <a:gd name="T73" fmla="*/ 40 h 67"/>
                  <a:gd name="T74" fmla="*/ 49 w 95"/>
                  <a:gd name="T75" fmla="*/ 43 h 67"/>
                  <a:gd name="T76" fmla="*/ 48 w 95"/>
                  <a:gd name="T77" fmla="*/ 43 h 67"/>
                  <a:gd name="T78" fmla="*/ 44 w 95"/>
                  <a:gd name="T79" fmla="*/ 58 h 67"/>
                  <a:gd name="T80" fmla="*/ 44 w 95"/>
                  <a:gd name="T81" fmla="*/ 57 h 67"/>
                  <a:gd name="T82" fmla="*/ 41 w 95"/>
                  <a:gd name="T83" fmla="*/ 45 h 67"/>
                  <a:gd name="T84" fmla="*/ 28 w 95"/>
                  <a:gd name="T85" fmla="*/ 46 h 67"/>
                  <a:gd name="T86" fmla="*/ 26 w 95"/>
                  <a:gd name="T87" fmla="*/ 43 h 67"/>
                  <a:gd name="T88" fmla="*/ 17 w 95"/>
                  <a:gd name="T89" fmla="*/ 38 h 67"/>
                  <a:gd name="T90" fmla="*/ 16 w 95"/>
                  <a:gd name="T91" fmla="*/ 27 h 67"/>
                  <a:gd name="T92" fmla="*/ 17 w 95"/>
                  <a:gd name="T93" fmla="*/ 65 h 67"/>
                  <a:gd name="T94" fmla="*/ 20 w 95"/>
                  <a:gd name="T95" fmla="*/ 64 h 67"/>
                  <a:gd name="T96" fmla="*/ 19 w 95"/>
                  <a:gd name="T97" fmla="*/ 56 h 67"/>
                  <a:gd name="T98" fmla="*/ 25 w 95"/>
                  <a:gd name="T99" fmla="*/ 61 h 67"/>
                  <a:gd name="T100" fmla="*/ 24 w 95"/>
                  <a:gd name="T101" fmla="*/ 59 h 67"/>
                  <a:gd name="T102" fmla="*/ 22 w 95"/>
                  <a:gd name="T103" fmla="*/ 32 h 67"/>
                  <a:gd name="T104" fmla="*/ 23 w 95"/>
                  <a:gd name="T105" fmla="*/ 26 h 67"/>
                  <a:gd name="T106" fmla="*/ 19 w 95"/>
                  <a:gd name="T107" fmla="*/ 22 h 67"/>
                  <a:gd name="T108" fmla="*/ 18 w 95"/>
                  <a:gd name="T109" fmla="*/ 16 h 67"/>
                  <a:gd name="T110" fmla="*/ 17 w 95"/>
                  <a:gd name="T111" fmla="*/ 15 h 67"/>
                  <a:gd name="T112" fmla="*/ 15 w 95"/>
                  <a:gd name="T113" fmla="*/ 3 h 67"/>
                  <a:gd name="T114" fmla="*/ 11 w 95"/>
                  <a:gd name="T115" fmla="*/ 44 h 67"/>
                  <a:gd name="T116" fmla="*/ 7 w 95"/>
                  <a:gd name="T117"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5" h="67">
                    <a:moveTo>
                      <a:pt x="5" y="28"/>
                    </a:moveTo>
                    <a:cubicBezTo>
                      <a:pt x="6" y="27"/>
                      <a:pt x="7" y="27"/>
                      <a:pt x="7" y="26"/>
                    </a:cubicBezTo>
                    <a:cubicBezTo>
                      <a:pt x="9" y="27"/>
                      <a:pt x="8" y="28"/>
                      <a:pt x="9" y="30"/>
                    </a:cubicBezTo>
                    <a:cubicBezTo>
                      <a:pt x="8" y="30"/>
                      <a:pt x="7" y="29"/>
                      <a:pt x="6" y="29"/>
                    </a:cubicBezTo>
                    <a:cubicBezTo>
                      <a:pt x="9" y="42"/>
                      <a:pt x="11" y="52"/>
                      <a:pt x="13" y="60"/>
                    </a:cubicBezTo>
                    <a:cubicBezTo>
                      <a:pt x="14" y="61"/>
                      <a:pt x="15" y="63"/>
                      <a:pt x="16" y="63"/>
                    </a:cubicBezTo>
                    <a:cubicBezTo>
                      <a:pt x="16" y="64"/>
                      <a:pt x="15" y="64"/>
                      <a:pt x="15" y="65"/>
                    </a:cubicBezTo>
                    <a:cubicBezTo>
                      <a:pt x="15" y="65"/>
                      <a:pt x="15" y="65"/>
                      <a:pt x="15" y="66"/>
                    </a:cubicBezTo>
                    <a:cubicBezTo>
                      <a:pt x="16" y="66"/>
                      <a:pt x="16" y="66"/>
                      <a:pt x="17" y="66"/>
                    </a:cubicBezTo>
                    <a:cubicBezTo>
                      <a:pt x="17" y="66"/>
                      <a:pt x="17" y="66"/>
                      <a:pt x="17" y="66"/>
                    </a:cubicBezTo>
                    <a:cubicBezTo>
                      <a:pt x="17" y="66"/>
                      <a:pt x="17" y="66"/>
                      <a:pt x="17" y="66"/>
                    </a:cubicBezTo>
                    <a:cubicBezTo>
                      <a:pt x="20" y="67"/>
                      <a:pt x="23" y="67"/>
                      <a:pt x="25" y="67"/>
                    </a:cubicBezTo>
                    <a:cubicBezTo>
                      <a:pt x="25" y="67"/>
                      <a:pt x="25" y="67"/>
                      <a:pt x="25" y="67"/>
                    </a:cubicBezTo>
                    <a:cubicBezTo>
                      <a:pt x="25" y="66"/>
                      <a:pt x="25" y="66"/>
                      <a:pt x="25" y="65"/>
                    </a:cubicBezTo>
                    <a:cubicBezTo>
                      <a:pt x="25" y="65"/>
                      <a:pt x="26" y="66"/>
                      <a:pt x="26" y="66"/>
                    </a:cubicBezTo>
                    <a:cubicBezTo>
                      <a:pt x="28" y="66"/>
                      <a:pt x="31" y="65"/>
                      <a:pt x="35" y="63"/>
                    </a:cubicBezTo>
                    <a:cubicBezTo>
                      <a:pt x="41" y="61"/>
                      <a:pt x="47" y="60"/>
                      <a:pt x="52" y="58"/>
                    </a:cubicBezTo>
                    <a:cubicBezTo>
                      <a:pt x="75" y="53"/>
                      <a:pt x="75" y="53"/>
                      <a:pt x="75" y="53"/>
                    </a:cubicBezTo>
                    <a:cubicBezTo>
                      <a:pt x="75" y="52"/>
                      <a:pt x="76" y="52"/>
                      <a:pt x="75" y="51"/>
                    </a:cubicBezTo>
                    <a:cubicBezTo>
                      <a:pt x="76" y="51"/>
                      <a:pt x="76" y="52"/>
                      <a:pt x="77" y="52"/>
                    </a:cubicBezTo>
                    <a:cubicBezTo>
                      <a:pt x="95" y="48"/>
                      <a:pt x="95" y="48"/>
                      <a:pt x="95" y="48"/>
                    </a:cubicBezTo>
                    <a:cubicBezTo>
                      <a:pt x="94" y="46"/>
                      <a:pt x="93" y="44"/>
                      <a:pt x="91" y="44"/>
                    </a:cubicBezTo>
                    <a:cubicBezTo>
                      <a:pt x="91" y="40"/>
                      <a:pt x="85" y="40"/>
                      <a:pt x="86" y="36"/>
                    </a:cubicBezTo>
                    <a:cubicBezTo>
                      <a:pt x="85" y="34"/>
                      <a:pt x="82" y="38"/>
                      <a:pt x="81" y="35"/>
                    </a:cubicBezTo>
                    <a:cubicBezTo>
                      <a:pt x="79" y="37"/>
                      <a:pt x="82" y="37"/>
                      <a:pt x="83" y="39"/>
                    </a:cubicBezTo>
                    <a:cubicBezTo>
                      <a:pt x="82" y="39"/>
                      <a:pt x="82" y="39"/>
                      <a:pt x="81" y="39"/>
                    </a:cubicBezTo>
                    <a:cubicBezTo>
                      <a:pt x="82" y="37"/>
                      <a:pt x="78" y="38"/>
                      <a:pt x="78" y="36"/>
                    </a:cubicBezTo>
                    <a:cubicBezTo>
                      <a:pt x="79" y="36"/>
                      <a:pt x="78" y="35"/>
                      <a:pt x="78" y="34"/>
                    </a:cubicBezTo>
                    <a:cubicBezTo>
                      <a:pt x="80" y="32"/>
                      <a:pt x="80" y="32"/>
                      <a:pt x="80" y="32"/>
                    </a:cubicBezTo>
                    <a:cubicBezTo>
                      <a:pt x="78" y="31"/>
                      <a:pt x="78" y="26"/>
                      <a:pt x="75" y="25"/>
                    </a:cubicBezTo>
                    <a:cubicBezTo>
                      <a:pt x="74" y="25"/>
                      <a:pt x="75" y="28"/>
                      <a:pt x="76" y="27"/>
                    </a:cubicBezTo>
                    <a:cubicBezTo>
                      <a:pt x="75" y="30"/>
                      <a:pt x="73" y="27"/>
                      <a:pt x="71" y="28"/>
                    </a:cubicBezTo>
                    <a:cubicBezTo>
                      <a:pt x="70" y="27"/>
                      <a:pt x="70" y="26"/>
                      <a:pt x="70" y="25"/>
                    </a:cubicBezTo>
                    <a:cubicBezTo>
                      <a:pt x="71" y="23"/>
                      <a:pt x="71" y="26"/>
                      <a:pt x="72" y="25"/>
                    </a:cubicBezTo>
                    <a:cubicBezTo>
                      <a:pt x="74" y="24"/>
                      <a:pt x="74" y="20"/>
                      <a:pt x="71" y="20"/>
                    </a:cubicBezTo>
                    <a:cubicBezTo>
                      <a:pt x="72" y="18"/>
                      <a:pt x="70" y="17"/>
                      <a:pt x="69" y="17"/>
                    </a:cubicBezTo>
                    <a:cubicBezTo>
                      <a:pt x="69" y="17"/>
                      <a:pt x="68" y="18"/>
                      <a:pt x="67" y="18"/>
                    </a:cubicBezTo>
                    <a:cubicBezTo>
                      <a:pt x="68" y="21"/>
                      <a:pt x="69" y="24"/>
                      <a:pt x="69" y="26"/>
                    </a:cubicBezTo>
                    <a:cubicBezTo>
                      <a:pt x="69" y="26"/>
                      <a:pt x="70" y="26"/>
                      <a:pt x="70" y="26"/>
                    </a:cubicBezTo>
                    <a:cubicBezTo>
                      <a:pt x="70" y="27"/>
                      <a:pt x="70" y="27"/>
                      <a:pt x="70" y="27"/>
                    </a:cubicBezTo>
                    <a:cubicBezTo>
                      <a:pt x="70" y="27"/>
                      <a:pt x="70" y="27"/>
                      <a:pt x="69" y="27"/>
                    </a:cubicBezTo>
                    <a:cubicBezTo>
                      <a:pt x="69" y="28"/>
                      <a:pt x="69" y="28"/>
                      <a:pt x="69" y="29"/>
                    </a:cubicBezTo>
                    <a:cubicBezTo>
                      <a:pt x="69" y="30"/>
                      <a:pt x="70" y="30"/>
                      <a:pt x="70" y="31"/>
                    </a:cubicBezTo>
                    <a:cubicBezTo>
                      <a:pt x="69" y="32"/>
                      <a:pt x="69" y="31"/>
                      <a:pt x="68" y="31"/>
                    </a:cubicBezTo>
                    <a:cubicBezTo>
                      <a:pt x="68" y="31"/>
                      <a:pt x="68" y="32"/>
                      <a:pt x="68" y="32"/>
                    </a:cubicBezTo>
                    <a:cubicBezTo>
                      <a:pt x="68" y="32"/>
                      <a:pt x="68" y="33"/>
                      <a:pt x="69" y="33"/>
                    </a:cubicBezTo>
                    <a:cubicBezTo>
                      <a:pt x="69" y="34"/>
                      <a:pt x="69" y="34"/>
                      <a:pt x="69" y="35"/>
                    </a:cubicBezTo>
                    <a:cubicBezTo>
                      <a:pt x="70" y="35"/>
                      <a:pt x="69" y="36"/>
                      <a:pt x="68" y="37"/>
                    </a:cubicBezTo>
                    <a:cubicBezTo>
                      <a:pt x="64" y="38"/>
                      <a:pt x="62" y="38"/>
                      <a:pt x="60" y="39"/>
                    </a:cubicBezTo>
                    <a:cubicBezTo>
                      <a:pt x="59" y="39"/>
                      <a:pt x="58" y="39"/>
                      <a:pt x="57" y="39"/>
                    </a:cubicBezTo>
                    <a:cubicBezTo>
                      <a:pt x="57" y="39"/>
                      <a:pt x="57" y="39"/>
                      <a:pt x="57" y="39"/>
                    </a:cubicBezTo>
                    <a:cubicBezTo>
                      <a:pt x="57" y="39"/>
                      <a:pt x="57" y="39"/>
                      <a:pt x="57" y="40"/>
                    </a:cubicBezTo>
                    <a:cubicBezTo>
                      <a:pt x="56" y="40"/>
                      <a:pt x="55" y="40"/>
                      <a:pt x="54" y="40"/>
                    </a:cubicBezTo>
                    <a:cubicBezTo>
                      <a:pt x="54" y="40"/>
                      <a:pt x="54" y="40"/>
                      <a:pt x="53" y="40"/>
                    </a:cubicBezTo>
                    <a:cubicBezTo>
                      <a:pt x="53" y="41"/>
                      <a:pt x="54" y="42"/>
                      <a:pt x="55" y="43"/>
                    </a:cubicBezTo>
                    <a:cubicBezTo>
                      <a:pt x="53" y="42"/>
                      <a:pt x="51" y="40"/>
                      <a:pt x="49" y="41"/>
                    </a:cubicBezTo>
                    <a:cubicBezTo>
                      <a:pt x="49" y="41"/>
                      <a:pt x="49" y="41"/>
                      <a:pt x="49" y="41"/>
                    </a:cubicBezTo>
                    <a:cubicBezTo>
                      <a:pt x="46" y="41"/>
                      <a:pt x="44" y="42"/>
                      <a:pt x="43" y="43"/>
                    </a:cubicBezTo>
                    <a:cubicBezTo>
                      <a:pt x="42" y="44"/>
                      <a:pt x="42" y="44"/>
                      <a:pt x="41" y="44"/>
                    </a:cubicBezTo>
                    <a:cubicBezTo>
                      <a:pt x="40" y="45"/>
                      <a:pt x="38" y="44"/>
                      <a:pt x="34" y="43"/>
                    </a:cubicBezTo>
                    <a:cubicBezTo>
                      <a:pt x="34" y="43"/>
                      <a:pt x="34" y="43"/>
                      <a:pt x="33" y="43"/>
                    </a:cubicBezTo>
                    <a:cubicBezTo>
                      <a:pt x="34" y="43"/>
                      <a:pt x="34" y="44"/>
                      <a:pt x="34" y="44"/>
                    </a:cubicBezTo>
                    <a:cubicBezTo>
                      <a:pt x="32" y="44"/>
                      <a:pt x="31" y="44"/>
                      <a:pt x="30" y="42"/>
                    </a:cubicBezTo>
                    <a:cubicBezTo>
                      <a:pt x="30" y="42"/>
                      <a:pt x="30" y="42"/>
                      <a:pt x="31" y="42"/>
                    </a:cubicBezTo>
                    <a:cubicBezTo>
                      <a:pt x="30" y="41"/>
                      <a:pt x="29" y="40"/>
                      <a:pt x="29" y="40"/>
                    </a:cubicBezTo>
                    <a:cubicBezTo>
                      <a:pt x="29" y="40"/>
                      <a:pt x="29" y="39"/>
                      <a:pt x="29" y="39"/>
                    </a:cubicBezTo>
                    <a:cubicBezTo>
                      <a:pt x="28" y="39"/>
                      <a:pt x="27" y="38"/>
                      <a:pt x="26" y="37"/>
                    </a:cubicBezTo>
                    <a:cubicBezTo>
                      <a:pt x="26" y="35"/>
                      <a:pt x="28" y="35"/>
                      <a:pt x="26" y="33"/>
                    </a:cubicBezTo>
                    <a:cubicBezTo>
                      <a:pt x="27" y="33"/>
                      <a:pt x="27" y="33"/>
                      <a:pt x="28" y="33"/>
                    </a:cubicBezTo>
                    <a:cubicBezTo>
                      <a:pt x="27" y="31"/>
                      <a:pt x="27" y="27"/>
                      <a:pt x="26" y="24"/>
                    </a:cubicBezTo>
                    <a:cubicBezTo>
                      <a:pt x="25" y="16"/>
                      <a:pt x="24" y="11"/>
                      <a:pt x="23" y="7"/>
                    </a:cubicBezTo>
                    <a:cubicBezTo>
                      <a:pt x="22" y="4"/>
                      <a:pt x="21" y="2"/>
                      <a:pt x="20" y="1"/>
                    </a:cubicBezTo>
                    <a:cubicBezTo>
                      <a:pt x="18" y="0"/>
                      <a:pt x="16" y="0"/>
                      <a:pt x="12" y="1"/>
                    </a:cubicBezTo>
                    <a:cubicBezTo>
                      <a:pt x="7" y="2"/>
                      <a:pt x="4" y="3"/>
                      <a:pt x="3" y="5"/>
                    </a:cubicBezTo>
                    <a:cubicBezTo>
                      <a:pt x="1" y="7"/>
                      <a:pt x="0" y="10"/>
                      <a:pt x="1" y="14"/>
                    </a:cubicBezTo>
                    <a:cubicBezTo>
                      <a:pt x="1" y="15"/>
                      <a:pt x="2" y="17"/>
                      <a:pt x="3" y="19"/>
                    </a:cubicBezTo>
                    <a:cubicBezTo>
                      <a:pt x="3" y="20"/>
                      <a:pt x="4" y="22"/>
                      <a:pt x="4" y="23"/>
                    </a:cubicBezTo>
                    <a:cubicBezTo>
                      <a:pt x="5" y="24"/>
                      <a:pt x="5" y="26"/>
                      <a:pt x="5" y="28"/>
                    </a:cubicBezTo>
                    <a:moveTo>
                      <a:pt x="85" y="48"/>
                    </a:moveTo>
                    <a:cubicBezTo>
                      <a:pt x="84" y="48"/>
                      <a:pt x="84" y="48"/>
                      <a:pt x="84" y="48"/>
                    </a:cubicBezTo>
                    <a:cubicBezTo>
                      <a:pt x="84" y="48"/>
                      <a:pt x="86" y="47"/>
                      <a:pt x="85" y="48"/>
                    </a:cubicBezTo>
                    <a:moveTo>
                      <a:pt x="78" y="40"/>
                    </a:moveTo>
                    <a:cubicBezTo>
                      <a:pt x="77" y="41"/>
                      <a:pt x="77" y="40"/>
                      <a:pt x="77" y="40"/>
                    </a:cubicBezTo>
                    <a:cubicBezTo>
                      <a:pt x="77" y="39"/>
                      <a:pt x="77" y="40"/>
                      <a:pt x="78" y="40"/>
                    </a:cubicBezTo>
                    <a:moveTo>
                      <a:pt x="69" y="22"/>
                    </a:moveTo>
                    <a:cubicBezTo>
                      <a:pt x="68" y="21"/>
                      <a:pt x="68" y="21"/>
                      <a:pt x="68" y="21"/>
                    </a:cubicBezTo>
                    <a:cubicBezTo>
                      <a:pt x="69" y="21"/>
                      <a:pt x="69" y="21"/>
                      <a:pt x="69" y="21"/>
                    </a:cubicBezTo>
                    <a:cubicBezTo>
                      <a:pt x="70" y="22"/>
                      <a:pt x="70" y="22"/>
                      <a:pt x="70" y="22"/>
                    </a:cubicBezTo>
                    <a:lnTo>
                      <a:pt x="69" y="22"/>
                    </a:lnTo>
                    <a:close/>
                    <a:moveTo>
                      <a:pt x="57" y="54"/>
                    </a:moveTo>
                    <a:cubicBezTo>
                      <a:pt x="58" y="53"/>
                      <a:pt x="59" y="54"/>
                      <a:pt x="60" y="56"/>
                    </a:cubicBezTo>
                    <a:cubicBezTo>
                      <a:pt x="59" y="57"/>
                      <a:pt x="58" y="56"/>
                      <a:pt x="57" y="54"/>
                    </a:cubicBezTo>
                    <a:moveTo>
                      <a:pt x="63" y="50"/>
                    </a:moveTo>
                    <a:cubicBezTo>
                      <a:pt x="63" y="49"/>
                      <a:pt x="63" y="49"/>
                      <a:pt x="63" y="48"/>
                    </a:cubicBezTo>
                    <a:cubicBezTo>
                      <a:pt x="64" y="48"/>
                      <a:pt x="64" y="50"/>
                      <a:pt x="63" y="50"/>
                    </a:cubicBezTo>
                    <a:moveTo>
                      <a:pt x="69" y="49"/>
                    </a:moveTo>
                    <a:cubicBezTo>
                      <a:pt x="70" y="50"/>
                      <a:pt x="71" y="51"/>
                      <a:pt x="69" y="52"/>
                    </a:cubicBezTo>
                    <a:cubicBezTo>
                      <a:pt x="69" y="51"/>
                      <a:pt x="68" y="52"/>
                      <a:pt x="68" y="50"/>
                    </a:cubicBezTo>
                    <a:cubicBezTo>
                      <a:pt x="68" y="49"/>
                      <a:pt x="70" y="51"/>
                      <a:pt x="69" y="49"/>
                    </a:cubicBezTo>
                    <a:moveTo>
                      <a:pt x="67" y="47"/>
                    </a:moveTo>
                    <a:cubicBezTo>
                      <a:pt x="67" y="49"/>
                      <a:pt x="65" y="48"/>
                      <a:pt x="64" y="48"/>
                    </a:cubicBezTo>
                    <a:cubicBezTo>
                      <a:pt x="65" y="46"/>
                      <a:pt x="63" y="46"/>
                      <a:pt x="63" y="45"/>
                    </a:cubicBezTo>
                    <a:cubicBezTo>
                      <a:pt x="65" y="43"/>
                      <a:pt x="65" y="47"/>
                      <a:pt x="67" y="47"/>
                    </a:cubicBezTo>
                    <a:moveTo>
                      <a:pt x="65" y="38"/>
                    </a:moveTo>
                    <a:cubicBezTo>
                      <a:pt x="67" y="39"/>
                      <a:pt x="64" y="41"/>
                      <a:pt x="65" y="41"/>
                    </a:cubicBezTo>
                    <a:cubicBezTo>
                      <a:pt x="65" y="43"/>
                      <a:pt x="63" y="41"/>
                      <a:pt x="62" y="41"/>
                    </a:cubicBezTo>
                    <a:cubicBezTo>
                      <a:pt x="62" y="39"/>
                      <a:pt x="63" y="38"/>
                      <a:pt x="65" y="38"/>
                    </a:cubicBezTo>
                    <a:moveTo>
                      <a:pt x="61" y="47"/>
                    </a:moveTo>
                    <a:cubicBezTo>
                      <a:pt x="59" y="46"/>
                      <a:pt x="56" y="44"/>
                      <a:pt x="59" y="42"/>
                    </a:cubicBezTo>
                    <a:cubicBezTo>
                      <a:pt x="60" y="44"/>
                      <a:pt x="62" y="45"/>
                      <a:pt x="61" y="47"/>
                    </a:cubicBezTo>
                    <a:moveTo>
                      <a:pt x="58" y="40"/>
                    </a:moveTo>
                    <a:cubicBezTo>
                      <a:pt x="57" y="40"/>
                      <a:pt x="58" y="42"/>
                      <a:pt x="58" y="42"/>
                    </a:cubicBezTo>
                    <a:cubicBezTo>
                      <a:pt x="57" y="42"/>
                      <a:pt x="56" y="40"/>
                      <a:pt x="58" y="40"/>
                    </a:cubicBezTo>
                    <a:moveTo>
                      <a:pt x="49" y="43"/>
                    </a:moveTo>
                    <a:cubicBezTo>
                      <a:pt x="49" y="43"/>
                      <a:pt x="49" y="43"/>
                      <a:pt x="49" y="43"/>
                    </a:cubicBezTo>
                    <a:cubicBezTo>
                      <a:pt x="48" y="44"/>
                      <a:pt x="48" y="44"/>
                      <a:pt x="48" y="44"/>
                    </a:cubicBezTo>
                    <a:cubicBezTo>
                      <a:pt x="48" y="43"/>
                      <a:pt x="48" y="43"/>
                      <a:pt x="48" y="43"/>
                    </a:cubicBezTo>
                    <a:lnTo>
                      <a:pt x="49" y="43"/>
                    </a:lnTo>
                    <a:close/>
                    <a:moveTo>
                      <a:pt x="44" y="57"/>
                    </a:moveTo>
                    <a:cubicBezTo>
                      <a:pt x="44" y="58"/>
                      <a:pt x="44" y="58"/>
                      <a:pt x="44" y="58"/>
                    </a:cubicBezTo>
                    <a:cubicBezTo>
                      <a:pt x="43" y="58"/>
                      <a:pt x="43" y="58"/>
                      <a:pt x="43" y="58"/>
                    </a:cubicBezTo>
                    <a:cubicBezTo>
                      <a:pt x="43" y="58"/>
                      <a:pt x="43" y="58"/>
                      <a:pt x="43" y="58"/>
                    </a:cubicBezTo>
                    <a:lnTo>
                      <a:pt x="44" y="57"/>
                    </a:lnTo>
                    <a:close/>
                    <a:moveTo>
                      <a:pt x="41" y="45"/>
                    </a:moveTo>
                    <a:cubicBezTo>
                      <a:pt x="41" y="46"/>
                      <a:pt x="41" y="45"/>
                      <a:pt x="40" y="44"/>
                    </a:cubicBezTo>
                    <a:cubicBezTo>
                      <a:pt x="41" y="44"/>
                      <a:pt x="41" y="45"/>
                      <a:pt x="41" y="45"/>
                    </a:cubicBezTo>
                    <a:moveTo>
                      <a:pt x="28" y="46"/>
                    </a:moveTo>
                    <a:cubicBezTo>
                      <a:pt x="29" y="46"/>
                      <a:pt x="28" y="46"/>
                      <a:pt x="29" y="47"/>
                    </a:cubicBezTo>
                    <a:cubicBezTo>
                      <a:pt x="28" y="47"/>
                      <a:pt x="28" y="46"/>
                      <a:pt x="28" y="46"/>
                    </a:cubicBezTo>
                    <a:moveTo>
                      <a:pt x="26" y="43"/>
                    </a:moveTo>
                    <a:cubicBezTo>
                      <a:pt x="27" y="43"/>
                      <a:pt x="27" y="43"/>
                      <a:pt x="27" y="43"/>
                    </a:cubicBezTo>
                    <a:cubicBezTo>
                      <a:pt x="27" y="44"/>
                      <a:pt x="26" y="44"/>
                      <a:pt x="26" y="43"/>
                    </a:cubicBezTo>
                    <a:moveTo>
                      <a:pt x="14" y="35"/>
                    </a:moveTo>
                    <a:cubicBezTo>
                      <a:pt x="15" y="35"/>
                      <a:pt x="15" y="34"/>
                      <a:pt x="14" y="33"/>
                    </a:cubicBezTo>
                    <a:cubicBezTo>
                      <a:pt x="15" y="33"/>
                      <a:pt x="15" y="36"/>
                      <a:pt x="17" y="38"/>
                    </a:cubicBezTo>
                    <a:cubicBezTo>
                      <a:pt x="15" y="38"/>
                      <a:pt x="14" y="37"/>
                      <a:pt x="14" y="35"/>
                    </a:cubicBezTo>
                    <a:moveTo>
                      <a:pt x="15" y="26"/>
                    </a:moveTo>
                    <a:cubicBezTo>
                      <a:pt x="15" y="26"/>
                      <a:pt x="16" y="27"/>
                      <a:pt x="16" y="27"/>
                    </a:cubicBezTo>
                    <a:cubicBezTo>
                      <a:pt x="17" y="28"/>
                      <a:pt x="17" y="28"/>
                      <a:pt x="18" y="30"/>
                    </a:cubicBezTo>
                    <a:cubicBezTo>
                      <a:pt x="17" y="30"/>
                      <a:pt x="15" y="27"/>
                      <a:pt x="15" y="26"/>
                    </a:cubicBezTo>
                    <a:moveTo>
                      <a:pt x="17" y="65"/>
                    </a:moveTo>
                    <a:cubicBezTo>
                      <a:pt x="17" y="63"/>
                      <a:pt x="17" y="62"/>
                      <a:pt x="15" y="60"/>
                    </a:cubicBezTo>
                    <a:cubicBezTo>
                      <a:pt x="17" y="59"/>
                      <a:pt x="17" y="61"/>
                      <a:pt x="18" y="60"/>
                    </a:cubicBezTo>
                    <a:cubicBezTo>
                      <a:pt x="19" y="62"/>
                      <a:pt x="18" y="63"/>
                      <a:pt x="20" y="64"/>
                    </a:cubicBezTo>
                    <a:cubicBezTo>
                      <a:pt x="19" y="65"/>
                      <a:pt x="18" y="64"/>
                      <a:pt x="17" y="65"/>
                    </a:cubicBezTo>
                    <a:moveTo>
                      <a:pt x="19" y="61"/>
                    </a:moveTo>
                    <a:cubicBezTo>
                      <a:pt x="19" y="59"/>
                      <a:pt x="19" y="58"/>
                      <a:pt x="19" y="56"/>
                    </a:cubicBezTo>
                    <a:cubicBezTo>
                      <a:pt x="20" y="56"/>
                      <a:pt x="21" y="58"/>
                      <a:pt x="22" y="59"/>
                    </a:cubicBezTo>
                    <a:cubicBezTo>
                      <a:pt x="20" y="59"/>
                      <a:pt x="21" y="61"/>
                      <a:pt x="19" y="61"/>
                    </a:cubicBezTo>
                    <a:moveTo>
                      <a:pt x="25" y="61"/>
                    </a:moveTo>
                    <a:cubicBezTo>
                      <a:pt x="23" y="62"/>
                      <a:pt x="23" y="62"/>
                      <a:pt x="23" y="62"/>
                    </a:cubicBezTo>
                    <a:cubicBezTo>
                      <a:pt x="22" y="61"/>
                      <a:pt x="23" y="59"/>
                      <a:pt x="22" y="60"/>
                    </a:cubicBezTo>
                    <a:cubicBezTo>
                      <a:pt x="22" y="59"/>
                      <a:pt x="23" y="59"/>
                      <a:pt x="24" y="59"/>
                    </a:cubicBezTo>
                    <a:lnTo>
                      <a:pt x="25" y="61"/>
                    </a:lnTo>
                    <a:close/>
                    <a:moveTo>
                      <a:pt x="23" y="32"/>
                    </a:moveTo>
                    <a:cubicBezTo>
                      <a:pt x="23" y="32"/>
                      <a:pt x="22" y="32"/>
                      <a:pt x="22" y="32"/>
                    </a:cubicBezTo>
                    <a:cubicBezTo>
                      <a:pt x="22" y="31"/>
                      <a:pt x="23" y="32"/>
                      <a:pt x="23" y="32"/>
                    </a:cubicBezTo>
                    <a:moveTo>
                      <a:pt x="18" y="25"/>
                    </a:moveTo>
                    <a:cubicBezTo>
                      <a:pt x="18" y="23"/>
                      <a:pt x="22" y="25"/>
                      <a:pt x="23" y="26"/>
                    </a:cubicBezTo>
                    <a:cubicBezTo>
                      <a:pt x="21" y="27"/>
                      <a:pt x="20" y="25"/>
                      <a:pt x="18" y="25"/>
                    </a:cubicBezTo>
                    <a:moveTo>
                      <a:pt x="21" y="18"/>
                    </a:moveTo>
                    <a:cubicBezTo>
                      <a:pt x="17" y="19"/>
                      <a:pt x="22" y="21"/>
                      <a:pt x="19" y="22"/>
                    </a:cubicBezTo>
                    <a:cubicBezTo>
                      <a:pt x="18" y="21"/>
                      <a:pt x="17" y="22"/>
                      <a:pt x="17" y="21"/>
                    </a:cubicBezTo>
                    <a:cubicBezTo>
                      <a:pt x="18" y="20"/>
                      <a:pt x="19" y="20"/>
                      <a:pt x="19" y="19"/>
                    </a:cubicBezTo>
                    <a:cubicBezTo>
                      <a:pt x="18" y="18"/>
                      <a:pt x="18" y="17"/>
                      <a:pt x="18" y="16"/>
                    </a:cubicBezTo>
                    <a:cubicBezTo>
                      <a:pt x="16" y="17"/>
                      <a:pt x="16" y="17"/>
                      <a:pt x="16" y="17"/>
                    </a:cubicBezTo>
                    <a:cubicBezTo>
                      <a:pt x="15" y="16"/>
                      <a:pt x="15" y="15"/>
                      <a:pt x="14" y="14"/>
                    </a:cubicBezTo>
                    <a:cubicBezTo>
                      <a:pt x="16" y="14"/>
                      <a:pt x="16" y="14"/>
                      <a:pt x="17" y="15"/>
                    </a:cubicBezTo>
                    <a:cubicBezTo>
                      <a:pt x="18" y="14"/>
                      <a:pt x="16" y="12"/>
                      <a:pt x="16" y="11"/>
                    </a:cubicBezTo>
                    <a:cubicBezTo>
                      <a:pt x="19" y="9"/>
                      <a:pt x="21" y="17"/>
                      <a:pt x="21" y="18"/>
                    </a:cubicBezTo>
                    <a:moveTo>
                      <a:pt x="15" y="3"/>
                    </a:moveTo>
                    <a:cubicBezTo>
                      <a:pt x="13" y="4"/>
                      <a:pt x="14" y="2"/>
                      <a:pt x="13" y="1"/>
                    </a:cubicBezTo>
                    <a:cubicBezTo>
                      <a:pt x="14" y="1"/>
                      <a:pt x="14" y="2"/>
                      <a:pt x="15" y="3"/>
                    </a:cubicBezTo>
                    <a:moveTo>
                      <a:pt x="11" y="44"/>
                    </a:moveTo>
                    <a:cubicBezTo>
                      <a:pt x="11" y="44"/>
                      <a:pt x="10" y="44"/>
                      <a:pt x="10" y="43"/>
                    </a:cubicBezTo>
                    <a:cubicBezTo>
                      <a:pt x="11" y="43"/>
                      <a:pt x="11" y="44"/>
                      <a:pt x="11" y="44"/>
                    </a:cubicBezTo>
                    <a:moveTo>
                      <a:pt x="7" y="8"/>
                    </a:moveTo>
                    <a:cubicBezTo>
                      <a:pt x="7" y="8"/>
                      <a:pt x="7" y="7"/>
                      <a:pt x="6" y="7"/>
                    </a:cubicBezTo>
                    <a:cubicBezTo>
                      <a:pt x="7" y="7"/>
                      <a:pt x="7" y="8"/>
                      <a:pt x="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166"/>
              <p:cNvSpPr>
                <a:spLocks/>
              </p:cNvSpPr>
              <p:nvPr/>
            </p:nvSpPr>
            <p:spPr bwMode="auto">
              <a:xfrm>
                <a:off x="2669" y="2633"/>
                <a:ext cx="5" cy="5"/>
              </a:xfrm>
              <a:custGeom>
                <a:avLst/>
                <a:gdLst>
                  <a:gd name="T0" fmla="*/ 2 w 2"/>
                  <a:gd name="T1" fmla="*/ 0 h 2"/>
                  <a:gd name="T2" fmla="*/ 1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0" y="0"/>
                      <a:pt x="1" y="1"/>
                      <a:pt x="1" y="2"/>
                    </a:cubicBezTo>
                    <a:cubicBezTo>
                      <a:pt x="1" y="2"/>
                      <a:pt x="2" y="2"/>
                      <a:pt x="2"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67"/>
              <p:cNvSpPr>
                <a:spLocks/>
              </p:cNvSpPr>
              <p:nvPr/>
            </p:nvSpPr>
            <p:spPr bwMode="auto">
              <a:xfrm>
                <a:off x="2672" y="263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68"/>
              <p:cNvSpPr>
                <a:spLocks/>
              </p:cNvSpPr>
              <p:nvPr/>
            </p:nvSpPr>
            <p:spPr bwMode="auto">
              <a:xfrm>
                <a:off x="2660" y="2638"/>
                <a:ext cx="9" cy="7"/>
              </a:xfrm>
              <a:custGeom>
                <a:avLst/>
                <a:gdLst>
                  <a:gd name="T0" fmla="*/ 1 w 4"/>
                  <a:gd name="T1" fmla="*/ 0 h 3"/>
                  <a:gd name="T2" fmla="*/ 2 w 4"/>
                  <a:gd name="T3" fmla="*/ 3 h 3"/>
                  <a:gd name="T4" fmla="*/ 4 w 4"/>
                  <a:gd name="T5" fmla="*/ 1 h 3"/>
                  <a:gd name="T6" fmla="*/ 1 w 4"/>
                  <a:gd name="T7" fmla="*/ 0 h 3"/>
                </a:gdLst>
                <a:ahLst/>
                <a:cxnLst>
                  <a:cxn ang="0">
                    <a:pos x="T0" y="T1"/>
                  </a:cxn>
                  <a:cxn ang="0">
                    <a:pos x="T2" y="T3"/>
                  </a:cxn>
                  <a:cxn ang="0">
                    <a:pos x="T4" y="T5"/>
                  </a:cxn>
                  <a:cxn ang="0">
                    <a:pos x="T6" y="T7"/>
                  </a:cxn>
                </a:cxnLst>
                <a:rect l="0" t="0" r="r" b="b"/>
                <a:pathLst>
                  <a:path w="4" h="3">
                    <a:moveTo>
                      <a:pt x="1" y="0"/>
                    </a:moveTo>
                    <a:cubicBezTo>
                      <a:pt x="0" y="1"/>
                      <a:pt x="1" y="2"/>
                      <a:pt x="2" y="3"/>
                    </a:cubicBezTo>
                    <a:cubicBezTo>
                      <a:pt x="3" y="2"/>
                      <a:pt x="3" y="2"/>
                      <a:pt x="4" y="1"/>
                    </a:cubicBezTo>
                    <a:cubicBezTo>
                      <a:pt x="3" y="1"/>
                      <a:pt x="2"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8" name="Freeform 169"/>
              <p:cNvSpPr>
                <a:spLocks noEditPoints="1"/>
              </p:cNvSpPr>
              <p:nvPr/>
            </p:nvSpPr>
            <p:spPr bwMode="auto">
              <a:xfrm>
                <a:off x="2381" y="2555"/>
                <a:ext cx="350" cy="232"/>
              </a:xfrm>
              <a:custGeom>
                <a:avLst/>
                <a:gdLst>
                  <a:gd name="T0" fmla="*/ 109 w 148"/>
                  <a:gd name="T1" fmla="*/ 9 h 98"/>
                  <a:gd name="T2" fmla="*/ 97 w 148"/>
                  <a:gd name="T3" fmla="*/ 14 h 98"/>
                  <a:gd name="T4" fmla="*/ 80 w 148"/>
                  <a:gd name="T5" fmla="*/ 17 h 98"/>
                  <a:gd name="T6" fmla="*/ 12 w 148"/>
                  <a:gd name="T7" fmla="*/ 33 h 98"/>
                  <a:gd name="T8" fmla="*/ 3 w 148"/>
                  <a:gd name="T9" fmla="*/ 47 h 98"/>
                  <a:gd name="T10" fmla="*/ 8 w 148"/>
                  <a:gd name="T11" fmla="*/ 54 h 98"/>
                  <a:gd name="T12" fmla="*/ 20 w 148"/>
                  <a:gd name="T13" fmla="*/ 50 h 98"/>
                  <a:gd name="T14" fmla="*/ 43 w 148"/>
                  <a:gd name="T15" fmla="*/ 45 h 98"/>
                  <a:gd name="T16" fmla="*/ 56 w 148"/>
                  <a:gd name="T17" fmla="*/ 54 h 98"/>
                  <a:gd name="T18" fmla="*/ 46 w 148"/>
                  <a:gd name="T19" fmla="*/ 61 h 98"/>
                  <a:gd name="T20" fmla="*/ 18 w 148"/>
                  <a:gd name="T21" fmla="*/ 81 h 98"/>
                  <a:gd name="T22" fmla="*/ 28 w 148"/>
                  <a:gd name="T23" fmla="*/ 98 h 98"/>
                  <a:gd name="T24" fmla="*/ 57 w 148"/>
                  <a:gd name="T25" fmla="*/ 78 h 98"/>
                  <a:gd name="T26" fmla="*/ 60 w 148"/>
                  <a:gd name="T27" fmla="*/ 58 h 98"/>
                  <a:gd name="T28" fmla="*/ 65 w 148"/>
                  <a:gd name="T29" fmla="*/ 73 h 98"/>
                  <a:gd name="T30" fmla="*/ 101 w 148"/>
                  <a:gd name="T31" fmla="*/ 51 h 98"/>
                  <a:gd name="T32" fmla="*/ 107 w 148"/>
                  <a:gd name="T33" fmla="*/ 40 h 98"/>
                  <a:gd name="T34" fmla="*/ 118 w 148"/>
                  <a:gd name="T35" fmla="*/ 38 h 98"/>
                  <a:gd name="T36" fmla="*/ 112 w 148"/>
                  <a:gd name="T37" fmla="*/ 29 h 98"/>
                  <a:gd name="T38" fmla="*/ 103 w 148"/>
                  <a:gd name="T39" fmla="*/ 22 h 98"/>
                  <a:gd name="T40" fmla="*/ 118 w 148"/>
                  <a:gd name="T41" fmla="*/ 25 h 98"/>
                  <a:gd name="T42" fmla="*/ 133 w 148"/>
                  <a:gd name="T43" fmla="*/ 25 h 98"/>
                  <a:gd name="T44" fmla="*/ 145 w 148"/>
                  <a:gd name="T45" fmla="*/ 11 h 98"/>
                  <a:gd name="T46" fmla="*/ 11 w 148"/>
                  <a:gd name="T47" fmla="*/ 45 h 98"/>
                  <a:gd name="T48" fmla="*/ 20 w 148"/>
                  <a:gd name="T49" fmla="*/ 40 h 98"/>
                  <a:gd name="T50" fmla="*/ 28 w 148"/>
                  <a:gd name="T51" fmla="*/ 31 h 98"/>
                  <a:gd name="T52" fmla="*/ 37 w 148"/>
                  <a:gd name="T53" fmla="*/ 43 h 98"/>
                  <a:gd name="T54" fmla="*/ 44 w 148"/>
                  <a:gd name="T55" fmla="*/ 37 h 98"/>
                  <a:gd name="T56" fmla="*/ 54 w 148"/>
                  <a:gd name="T57" fmla="*/ 34 h 98"/>
                  <a:gd name="T58" fmla="*/ 45 w 148"/>
                  <a:gd name="T59" fmla="*/ 70 h 98"/>
                  <a:gd name="T60" fmla="*/ 44 w 148"/>
                  <a:gd name="T61" fmla="*/ 82 h 98"/>
                  <a:gd name="T62" fmla="*/ 49 w 148"/>
                  <a:gd name="T63" fmla="*/ 76 h 98"/>
                  <a:gd name="T64" fmla="*/ 46 w 148"/>
                  <a:gd name="T65" fmla="*/ 63 h 98"/>
                  <a:gd name="T66" fmla="*/ 55 w 148"/>
                  <a:gd name="T67" fmla="*/ 76 h 98"/>
                  <a:gd name="T68" fmla="*/ 88 w 148"/>
                  <a:gd name="T69" fmla="*/ 22 h 98"/>
                  <a:gd name="T70" fmla="*/ 79 w 148"/>
                  <a:gd name="T71" fmla="*/ 39 h 98"/>
                  <a:gd name="T72" fmla="*/ 78 w 148"/>
                  <a:gd name="T73" fmla="*/ 22 h 98"/>
                  <a:gd name="T74" fmla="*/ 76 w 148"/>
                  <a:gd name="T75" fmla="*/ 18 h 98"/>
                  <a:gd name="T76" fmla="*/ 68 w 148"/>
                  <a:gd name="T77" fmla="*/ 25 h 98"/>
                  <a:gd name="T78" fmla="*/ 64 w 148"/>
                  <a:gd name="T79" fmla="*/ 31 h 98"/>
                  <a:gd name="T80" fmla="*/ 59 w 148"/>
                  <a:gd name="T81" fmla="*/ 33 h 98"/>
                  <a:gd name="T82" fmla="*/ 56 w 148"/>
                  <a:gd name="T83" fmla="*/ 34 h 98"/>
                  <a:gd name="T84" fmla="*/ 55 w 148"/>
                  <a:gd name="T85" fmla="*/ 43 h 98"/>
                  <a:gd name="T86" fmla="*/ 62 w 148"/>
                  <a:gd name="T87" fmla="*/ 48 h 98"/>
                  <a:gd name="T88" fmla="*/ 64 w 148"/>
                  <a:gd name="T89" fmla="*/ 57 h 98"/>
                  <a:gd name="T90" fmla="*/ 68 w 148"/>
                  <a:gd name="T91" fmla="*/ 57 h 98"/>
                  <a:gd name="T92" fmla="*/ 77 w 148"/>
                  <a:gd name="T93" fmla="*/ 54 h 98"/>
                  <a:gd name="T94" fmla="*/ 82 w 148"/>
                  <a:gd name="T95" fmla="*/ 21 h 98"/>
                  <a:gd name="T96" fmla="*/ 86 w 148"/>
                  <a:gd name="T97" fmla="*/ 38 h 98"/>
                  <a:gd name="T98" fmla="*/ 88 w 148"/>
                  <a:gd name="T99" fmla="*/ 38 h 98"/>
                  <a:gd name="T100" fmla="*/ 96 w 148"/>
                  <a:gd name="T101" fmla="*/ 21 h 98"/>
                  <a:gd name="T102" fmla="*/ 92 w 148"/>
                  <a:gd name="T103" fmla="*/ 48 h 98"/>
                  <a:gd name="T104" fmla="*/ 94 w 148"/>
                  <a:gd name="T105" fmla="*/ 38 h 98"/>
                  <a:gd name="T106" fmla="*/ 104 w 148"/>
                  <a:gd name="T107" fmla="*/ 38 h 98"/>
                  <a:gd name="T108" fmla="*/ 111 w 148"/>
                  <a:gd name="T109" fmla="*/ 28 h 98"/>
                  <a:gd name="T110" fmla="*/ 103 w 148"/>
                  <a:gd name="T111" fmla="*/ 19 h 98"/>
                  <a:gd name="T112" fmla="*/ 120 w 148"/>
                  <a:gd name="T113" fmla="*/ 11 h 98"/>
                  <a:gd name="T114" fmla="*/ 121 w 148"/>
                  <a:gd name="T115" fmla="*/ 24 h 98"/>
                  <a:gd name="T116" fmla="*/ 141 w 148"/>
                  <a:gd name="T117" fmla="*/ 12 h 98"/>
                  <a:gd name="T118" fmla="*/ 142 w 148"/>
                  <a:gd name="T119" fmla="*/ 13 h 98"/>
                  <a:gd name="T120" fmla="*/ 139 w 148"/>
                  <a:gd name="T121" fmla="*/ 13 h 98"/>
                  <a:gd name="T122" fmla="*/ 129 w 148"/>
                  <a:gd name="T123" fmla="*/ 8 h 98"/>
                  <a:gd name="T124" fmla="*/ 130 w 148"/>
                  <a:gd name="T125"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8" h="98">
                    <a:moveTo>
                      <a:pt x="123" y="6"/>
                    </a:moveTo>
                    <a:cubicBezTo>
                      <a:pt x="120" y="7"/>
                      <a:pt x="117" y="8"/>
                      <a:pt x="116" y="8"/>
                    </a:cubicBezTo>
                    <a:cubicBezTo>
                      <a:pt x="115" y="9"/>
                      <a:pt x="114" y="9"/>
                      <a:pt x="113" y="8"/>
                    </a:cubicBezTo>
                    <a:cubicBezTo>
                      <a:pt x="112" y="8"/>
                      <a:pt x="111" y="8"/>
                      <a:pt x="111" y="8"/>
                    </a:cubicBezTo>
                    <a:cubicBezTo>
                      <a:pt x="111" y="8"/>
                      <a:pt x="111" y="8"/>
                      <a:pt x="110" y="8"/>
                    </a:cubicBezTo>
                    <a:cubicBezTo>
                      <a:pt x="110" y="8"/>
                      <a:pt x="110" y="9"/>
                      <a:pt x="110" y="9"/>
                    </a:cubicBezTo>
                    <a:cubicBezTo>
                      <a:pt x="110" y="9"/>
                      <a:pt x="110" y="9"/>
                      <a:pt x="110" y="9"/>
                    </a:cubicBezTo>
                    <a:cubicBezTo>
                      <a:pt x="110" y="9"/>
                      <a:pt x="109" y="9"/>
                      <a:pt x="109" y="9"/>
                    </a:cubicBezTo>
                    <a:cubicBezTo>
                      <a:pt x="109" y="10"/>
                      <a:pt x="110" y="11"/>
                      <a:pt x="111" y="12"/>
                    </a:cubicBezTo>
                    <a:cubicBezTo>
                      <a:pt x="110" y="12"/>
                      <a:pt x="107" y="11"/>
                      <a:pt x="106" y="12"/>
                    </a:cubicBezTo>
                    <a:cubicBezTo>
                      <a:pt x="106" y="10"/>
                      <a:pt x="107" y="11"/>
                      <a:pt x="108" y="10"/>
                    </a:cubicBezTo>
                    <a:cubicBezTo>
                      <a:pt x="108" y="10"/>
                      <a:pt x="107" y="10"/>
                      <a:pt x="107" y="10"/>
                    </a:cubicBezTo>
                    <a:cubicBezTo>
                      <a:pt x="107" y="10"/>
                      <a:pt x="107" y="10"/>
                      <a:pt x="107" y="10"/>
                    </a:cubicBezTo>
                    <a:cubicBezTo>
                      <a:pt x="105" y="11"/>
                      <a:pt x="103" y="11"/>
                      <a:pt x="102" y="12"/>
                    </a:cubicBezTo>
                    <a:cubicBezTo>
                      <a:pt x="102" y="10"/>
                      <a:pt x="101" y="9"/>
                      <a:pt x="100" y="8"/>
                    </a:cubicBezTo>
                    <a:cubicBezTo>
                      <a:pt x="99" y="11"/>
                      <a:pt x="98" y="13"/>
                      <a:pt x="97" y="14"/>
                    </a:cubicBezTo>
                    <a:cubicBezTo>
                      <a:pt x="96" y="14"/>
                      <a:pt x="95" y="13"/>
                      <a:pt x="94" y="12"/>
                    </a:cubicBezTo>
                    <a:cubicBezTo>
                      <a:pt x="94" y="13"/>
                      <a:pt x="93" y="13"/>
                      <a:pt x="93" y="13"/>
                    </a:cubicBezTo>
                    <a:cubicBezTo>
                      <a:pt x="93" y="14"/>
                      <a:pt x="94" y="15"/>
                      <a:pt x="95" y="16"/>
                    </a:cubicBezTo>
                    <a:cubicBezTo>
                      <a:pt x="96" y="16"/>
                      <a:pt x="96" y="15"/>
                      <a:pt x="96" y="15"/>
                    </a:cubicBezTo>
                    <a:cubicBezTo>
                      <a:pt x="97" y="14"/>
                      <a:pt x="97" y="16"/>
                      <a:pt x="98" y="17"/>
                    </a:cubicBezTo>
                    <a:cubicBezTo>
                      <a:pt x="95" y="21"/>
                      <a:pt x="92" y="17"/>
                      <a:pt x="90" y="14"/>
                    </a:cubicBezTo>
                    <a:cubicBezTo>
                      <a:pt x="90" y="14"/>
                      <a:pt x="90" y="15"/>
                      <a:pt x="90" y="15"/>
                    </a:cubicBezTo>
                    <a:cubicBezTo>
                      <a:pt x="86" y="15"/>
                      <a:pt x="83" y="16"/>
                      <a:pt x="80" y="17"/>
                    </a:cubicBezTo>
                    <a:cubicBezTo>
                      <a:pt x="80" y="17"/>
                      <a:pt x="80" y="17"/>
                      <a:pt x="79" y="17"/>
                    </a:cubicBezTo>
                    <a:cubicBezTo>
                      <a:pt x="79" y="17"/>
                      <a:pt x="79" y="17"/>
                      <a:pt x="79" y="17"/>
                    </a:cubicBezTo>
                    <a:cubicBezTo>
                      <a:pt x="68" y="19"/>
                      <a:pt x="58" y="22"/>
                      <a:pt x="49" y="25"/>
                    </a:cubicBezTo>
                    <a:cubicBezTo>
                      <a:pt x="43" y="26"/>
                      <a:pt x="39" y="27"/>
                      <a:pt x="36" y="28"/>
                    </a:cubicBezTo>
                    <a:cubicBezTo>
                      <a:pt x="35" y="28"/>
                      <a:pt x="35" y="29"/>
                      <a:pt x="35" y="29"/>
                    </a:cubicBezTo>
                    <a:cubicBezTo>
                      <a:pt x="27" y="30"/>
                      <a:pt x="23" y="30"/>
                      <a:pt x="22" y="30"/>
                    </a:cubicBezTo>
                    <a:cubicBezTo>
                      <a:pt x="23" y="32"/>
                      <a:pt x="23" y="33"/>
                      <a:pt x="22" y="33"/>
                    </a:cubicBezTo>
                    <a:cubicBezTo>
                      <a:pt x="19" y="32"/>
                      <a:pt x="16" y="32"/>
                      <a:pt x="12" y="33"/>
                    </a:cubicBezTo>
                    <a:cubicBezTo>
                      <a:pt x="9" y="34"/>
                      <a:pt x="6" y="35"/>
                      <a:pt x="3" y="36"/>
                    </a:cubicBezTo>
                    <a:cubicBezTo>
                      <a:pt x="3" y="36"/>
                      <a:pt x="3" y="35"/>
                      <a:pt x="2" y="35"/>
                    </a:cubicBezTo>
                    <a:cubicBezTo>
                      <a:pt x="2" y="35"/>
                      <a:pt x="2" y="35"/>
                      <a:pt x="1" y="35"/>
                    </a:cubicBezTo>
                    <a:cubicBezTo>
                      <a:pt x="1" y="35"/>
                      <a:pt x="1" y="35"/>
                      <a:pt x="0" y="36"/>
                    </a:cubicBezTo>
                    <a:cubicBezTo>
                      <a:pt x="1" y="37"/>
                      <a:pt x="1" y="38"/>
                      <a:pt x="1" y="39"/>
                    </a:cubicBezTo>
                    <a:cubicBezTo>
                      <a:pt x="1" y="40"/>
                      <a:pt x="0" y="40"/>
                      <a:pt x="0" y="41"/>
                    </a:cubicBezTo>
                    <a:cubicBezTo>
                      <a:pt x="0" y="43"/>
                      <a:pt x="1" y="44"/>
                      <a:pt x="1" y="46"/>
                    </a:cubicBezTo>
                    <a:cubicBezTo>
                      <a:pt x="1" y="47"/>
                      <a:pt x="3" y="46"/>
                      <a:pt x="3" y="47"/>
                    </a:cubicBezTo>
                    <a:cubicBezTo>
                      <a:pt x="4" y="47"/>
                      <a:pt x="3" y="46"/>
                      <a:pt x="5" y="45"/>
                    </a:cubicBezTo>
                    <a:cubicBezTo>
                      <a:pt x="5" y="47"/>
                      <a:pt x="4" y="48"/>
                      <a:pt x="6" y="50"/>
                    </a:cubicBezTo>
                    <a:cubicBezTo>
                      <a:pt x="7" y="51"/>
                      <a:pt x="7" y="49"/>
                      <a:pt x="8" y="49"/>
                    </a:cubicBezTo>
                    <a:cubicBezTo>
                      <a:pt x="9" y="51"/>
                      <a:pt x="7" y="52"/>
                      <a:pt x="5" y="52"/>
                    </a:cubicBezTo>
                    <a:cubicBezTo>
                      <a:pt x="4" y="51"/>
                      <a:pt x="6" y="51"/>
                      <a:pt x="5" y="50"/>
                    </a:cubicBezTo>
                    <a:cubicBezTo>
                      <a:pt x="3" y="50"/>
                      <a:pt x="2" y="49"/>
                      <a:pt x="1" y="48"/>
                    </a:cubicBezTo>
                    <a:cubicBezTo>
                      <a:pt x="2" y="51"/>
                      <a:pt x="4" y="53"/>
                      <a:pt x="5" y="54"/>
                    </a:cubicBezTo>
                    <a:cubicBezTo>
                      <a:pt x="6" y="54"/>
                      <a:pt x="7" y="54"/>
                      <a:pt x="8" y="54"/>
                    </a:cubicBezTo>
                    <a:cubicBezTo>
                      <a:pt x="8" y="54"/>
                      <a:pt x="8" y="54"/>
                      <a:pt x="7" y="53"/>
                    </a:cubicBezTo>
                    <a:cubicBezTo>
                      <a:pt x="8" y="53"/>
                      <a:pt x="8" y="54"/>
                      <a:pt x="8" y="54"/>
                    </a:cubicBezTo>
                    <a:cubicBezTo>
                      <a:pt x="10" y="54"/>
                      <a:pt x="12" y="53"/>
                      <a:pt x="14" y="52"/>
                    </a:cubicBezTo>
                    <a:cubicBezTo>
                      <a:pt x="14" y="52"/>
                      <a:pt x="14" y="52"/>
                      <a:pt x="14" y="52"/>
                    </a:cubicBezTo>
                    <a:cubicBezTo>
                      <a:pt x="14" y="52"/>
                      <a:pt x="14" y="52"/>
                      <a:pt x="15" y="52"/>
                    </a:cubicBezTo>
                    <a:cubicBezTo>
                      <a:pt x="16" y="52"/>
                      <a:pt x="17" y="51"/>
                      <a:pt x="18" y="51"/>
                    </a:cubicBezTo>
                    <a:cubicBezTo>
                      <a:pt x="17" y="49"/>
                      <a:pt x="16" y="47"/>
                      <a:pt x="15" y="46"/>
                    </a:cubicBezTo>
                    <a:cubicBezTo>
                      <a:pt x="17" y="46"/>
                      <a:pt x="18" y="49"/>
                      <a:pt x="20" y="50"/>
                    </a:cubicBezTo>
                    <a:cubicBezTo>
                      <a:pt x="20" y="50"/>
                      <a:pt x="20" y="50"/>
                      <a:pt x="19" y="50"/>
                    </a:cubicBezTo>
                    <a:cubicBezTo>
                      <a:pt x="21" y="50"/>
                      <a:pt x="23" y="49"/>
                      <a:pt x="24" y="48"/>
                    </a:cubicBezTo>
                    <a:cubicBezTo>
                      <a:pt x="27" y="48"/>
                      <a:pt x="30" y="47"/>
                      <a:pt x="32" y="47"/>
                    </a:cubicBezTo>
                    <a:cubicBezTo>
                      <a:pt x="32" y="45"/>
                      <a:pt x="32" y="44"/>
                      <a:pt x="32" y="44"/>
                    </a:cubicBezTo>
                    <a:cubicBezTo>
                      <a:pt x="32" y="44"/>
                      <a:pt x="33" y="45"/>
                      <a:pt x="34" y="46"/>
                    </a:cubicBezTo>
                    <a:cubicBezTo>
                      <a:pt x="37" y="46"/>
                      <a:pt x="40" y="45"/>
                      <a:pt x="42" y="45"/>
                    </a:cubicBezTo>
                    <a:cubicBezTo>
                      <a:pt x="42" y="45"/>
                      <a:pt x="43" y="45"/>
                      <a:pt x="43" y="45"/>
                    </a:cubicBezTo>
                    <a:cubicBezTo>
                      <a:pt x="43" y="45"/>
                      <a:pt x="43" y="45"/>
                      <a:pt x="43" y="45"/>
                    </a:cubicBezTo>
                    <a:cubicBezTo>
                      <a:pt x="43" y="45"/>
                      <a:pt x="43" y="45"/>
                      <a:pt x="43" y="45"/>
                    </a:cubicBezTo>
                    <a:cubicBezTo>
                      <a:pt x="44" y="44"/>
                      <a:pt x="45" y="44"/>
                      <a:pt x="47" y="44"/>
                    </a:cubicBezTo>
                    <a:cubicBezTo>
                      <a:pt x="46" y="43"/>
                      <a:pt x="46" y="43"/>
                      <a:pt x="46" y="42"/>
                    </a:cubicBezTo>
                    <a:cubicBezTo>
                      <a:pt x="47" y="42"/>
                      <a:pt x="48" y="43"/>
                      <a:pt x="49" y="42"/>
                    </a:cubicBezTo>
                    <a:cubicBezTo>
                      <a:pt x="50" y="42"/>
                      <a:pt x="51" y="43"/>
                      <a:pt x="51" y="44"/>
                    </a:cubicBezTo>
                    <a:cubicBezTo>
                      <a:pt x="51" y="44"/>
                      <a:pt x="52" y="44"/>
                      <a:pt x="52" y="44"/>
                    </a:cubicBezTo>
                    <a:cubicBezTo>
                      <a:pt x="54" y="44"/>
                      <a:pt x="56" y="45"/>
                      <a:pt x="56" y="47"/>
                    </a:cubicBezTo>
                    <a:cubicBezTo>
                      <a:pt x="57" y="50"/>
                      <a:pt x="57" y="52"/>
                      <a:pt x="56" y="54"/>
                    </a:cubicBezTo>
                    <a:cubicBezTo>
                      <a:pt x="56" y="54"/>
                      <a:pt x="57" y="54"/>
                      <a:pt x="57" y="54"/>
                    </a:cubicBezTo>
                    <a:cubicBezTo>
                      <a:pt x="57" y="54"/>
                      <a:pt x="57" y="54"/>
                      <a:pt x="56" y="55"/>
                    </a:cubicBezTo>
                    <a:cubicBezTo>
                      <a:pt x="56" y="55"/>
                      <a:pt x="56" y="55"/>
                      <a:pt x="56" y="55"/>
                    </a:cubicBezTo>
                    <a:cubicBezTo>
                      <a:pt x="55" y="55"/>
                      <a:pt x="55" y="55"/>
                      <a:pt x="55" y="56"/>
                    </a:cubicBezTo>
                    <a:cubicBezTo>
                      <a:pt x="55" y="56"/>
                      <a:pt x="55" y="56"/>
                      <a:pt x="55" y="57"/>
                    </a:cubicBezTo>
                    <a:cubicBezTo>
                      <a:pt x="55" y="57"/>
                      <a:pt x="55" y="57"/>
                      <a:pt x="55" y="57"/>
                    </a:cubicBezTo>
                    <a:cubicBezTo>
                      <a:pt x="54" y="57"/>
                      <a:pt x="54" y="57"/>
                      <a:pt x="54" y="57"/>
                    </a:cubicBezTo>
                    <a:cubicBezTo>
                      <a:pt x="51" y="58"/>
                      <a:pt x="49" y="60"/>
                      <a:pt x="46" y="61"/>
                    </a:cubicBezTo>
                    <a:cubicBezTo>
                      <a:pt x="46" y="61"/>
                      <a:pt x="45" y="62"/>
                      <a:pt x="43" y="64"/>
                    </a:cubicBezTo>
                    <a:cubicBezTo>
                      <a:pt x="41" y="66"/>
                      <a:pt x="40" y="67"/>
                      <a:pt x="38" y="67"/>
                    </a:cubicBezTo>
                    <a:cubicBezTo>
                      <a:pt x="37" y="68"/>
                      <a:pt x="36" y="68"/>
                      <a:pt x="36" y="68"/>
                    </a:cubicBezTo>
                    <a:cubicBezTo>
                      <a:pt x="31" y="71"/>
                      <a:pt x="26" y="74"/>
                      <a:pt x="23" y="76"/>
                    </a:cubicBezTo>
                    <a:cubicBezTo>
                      <a:pt x="23" y="77"/>
                      <a:pt x="24" y="78"/>
                      <a:pt x="23" y="78"/>
                    </a:cubicBezTo>
                    <a:cubicBezTo>
                      <a:pt x="22" y="77"/>
                      <a:pt x="22" y="77"/>
                      <a:pt x="22" y="77"/>
                    </a:cubicBezTo>
                    <a:cubicBezTo>
                      <a:pt x="21" y="78"/>
                      <a:pt x="19" y="79"/>
                      <a:pt x="18" y="80"/>
                    </a:cubicBezTo>
                    <a:cubicBezTo>
                      <a:pt x="18" y="80"/>
                      <a:pt x="18" y="81"/>
                      <a:pt x="18" y="81"/>
                    </a:cubicBezTo>
                    <a:cubicBezTo>
                      <a:pt x="18" y="82"/>
                      <a:pt x="19" y="82"/>
                      <a:pt x="19" y="82"/>
                    </a:cubicBezTo>
                    <a:cubicBezTo>
                      <a:pt x="19" y="83"/>
                      <a:pt x="19" y="85"/>
                      <a:pt x="20" y="86"/>
                    </a:cubicBezTo>
                    <a:cubicBezTo>
                      <a:pt x="19" y="86"/>
                      <a:pt x="18" y="85"/>
                      <a:pt x="17" y="84"/>
                    </a:cubicBezTo>
                    <a:cubicBezTo>
                      <a:pt x="18" y="85"/>
                      <a:pt x="18" y="87"/>
                      <a:pt x="18" y="88"/>
                    </a:cubicBezTo>
                    <a:cubicBezTo>
                      <a:pt x="19" y="90"/>
                      <a:pt x="20" y="91"/>
                      <a:pt x="20" y="92"/>
                    </a:cubicBezTo>
                    <a:cubicBezTo>
                      <a:pt x="20" y="90"/>
                      <a:pt x="20" y="89"/>
                      <a:pt x="22" y="87"/>
                    </a:cubicBezTo>
                    <a:cubicBezTo>
                      <a:pt x="24" y="90"/>
                      <a:pt x="26" y="94"/>
                      <a:pt x="30" y="96"/>
                    </a:cubicBezTo>
                    <a:cubicBezTo>
                      <a:pt x="29" y="96"/>
                      <a:pt x="28" y="97"/>
                      <a:pt x="28" y="98"/>
                    </a:cubicBezTo>
                    <a:cubicBezTo>
                      <a:pt x="28" y="98"/>
                      <a:pt x="28" y="98"/>
                      <a:pt x="28" y="98"/>
                    </a:cubicBezTo>
                    <a:cubicBezTo>
                      <a:pt x="29" y="98"/>
                      <a:pt x="31" y="95"/>
                      <a:pt x="36" y="92"/>
                    </a:cubicBezTo>
                    <a:cubicBezTo>
                      <a:pt x="35" y="91"/>
                      <a:pt x="35" y="89"/>
                      <a:pt x="35" y="88"/>
                    </a:cubicBezTo>
                    <a:cubicBezTo>
                      <a:pt x="36" y="88"/>
                      <a:pt x="37" y="90"/>
                      <a:pt x="37" y="91"/>
                    </a:cubicBezTo>
                    <a:cubicBezTo>
                      <a:pt x="43" y="87"/>
                      <a:pt x="47" y="84"/>
                      <a:pt x="49" y="83"/>
                    </a:cubicBezTo>
                    <a:cubicBezTo>
                      <a:pt x="51" y="81"/>
                      <a:pt x="53" y="80"/>
                      <a:pt x="56" y="79"/>
                    </a:cubicBezTo>
                    <a:cubicBezTo>
                      <a:pt x="56" y="79"/>
                      <a:pt x="55" y="79"/>
                      <a:pt x="55" y="79"/>
                    </a:cubicBezTo>
                    <a:cubicBezTo>
                      <a:pt x="55" y="77"/>
                      <a:pt x="56" y="77"/>
                      <a:pt x="57" y="78"/>
                    </a:cubicBezTo>
                    <a:cubicBezTo>
                      <a:pt x="57" y="77"/>
                      <a:pt x="58" y="77"/>
                      <a:pt x="59" y="77"/>
                    </a:cubicBezTo>
                    <a:cubicBezTo>
                      <a:pt x="57" y="75"/>
                      <a:pt x="57" y="73"/>
                      <a:pt x="57" y="70"/>
                    </a:cubicBezTo>
                    <a:cubicBezTo>
                      <a:pt x="61" y="70"/>
                      <a:pt x="57" y="67"/>
                      <a:pt x="60" y="66"/>
                    </a:cubicBezTo>
                    <a:cubicBezTo>
                      <a:pt x="59" y="62"/>
                      <a:pt x="56" y="60"/>
                      <a:pt x="57" y="57"/>
                    </a:cubicBezTo>
                    <a:cubicBezTo>
                      <a:pt x="57" y="56"/>
                      <a:pt x="60" y="56"/>
                      <a:pt x="58" y="54"/>
                    </a:cubicBezTo>
                    <a:cubicBezTo>
                      <a:pt x="58" y="54"/>
                      <a:pt x="60" y="54"/>
                      <a:pt x="60" y="54"/>
                    </a:cubicBezTo>
                    <a:cubicBezTo>
                      <a:pt x="61" y="55"/>
                      <a:pt x="59" y="57"/>
                      <a:pt x="61" y="57"/>
                    </a:cubicBezTo>
                    <a:cubicBezTo>
                      <a:pt x="61" y="58"/>
                      <a:pt x="61" y="58"/>
                      <a:pt x="60" y="58"/>
                    </a:cubicBezTo>
                    <a:cubicBezTo>
                      <a:pt x="60" y="60"/>
                      <a:pt x="61" y="60"/>
                      <a:pt x="62" y="62"/>
                    </a:cubicBezTo>
                    <a:cubicBezTo>
                      <a:pt x="61" y="61"/>
                      <a:pt x="60" y="64"/>
                      <a:pt x="59" y="62"/>
                    </a:cubicBezTo>
                    <a:cubicBezTo>
                      <a:pt x="60" y="64"/>
                      <a:pt x="65" y="68"/>
                      <a:pt x="63" y="72"/>
                    </a:cubicBezTo>
                    <a:cubicBezTo>
                      <a:pt x="62" y="72"/>
                      <a:pt x="61" y="71"/>
                      <a:pt x="60" y="70"/>
                    </a:cubicBezTo>
                    <a:cubicBezTo>
                      <a:pt x="60" y="72"/>
                      <a:pt x="61" y="74"/>
                      <a:pt x="61" y="75"/>
                    </a:cubicBezTo>
                    <a:cubicBezTo>
                      <a:pt x="62" y="75"/>
                      <a:pt x="63" y="74"/>
                      <a:pt x="64" y="73"/>
                    </a:cubicBezTo>
                    <a:cubicBezTo>
                      <a:pt x="64" y="73"/>
                      <a:pt x="64" y="73"/>
                      <a:pt x="64" y="72"/>
                    </a:cubicBezTo>
                    <a:cubicBezTo>
                      <a:pt x="64" y="72"/>
                      <a:pt x="65" y="73"/>
                      <a:pt x="65" y="73"/>
                    </a:cubicBezTo>
                    <a:cubicBezTo>
                      <a:pt x="67" y="72"/>
                      <a:pt x="68" y="71"/>
                      <a:pt x="70" y="70"/>
                    </a:cubicBezTo>
                    <a:cubicBezTo>
                      <a:pt x="70" y="70"/>
                      <a:pt x="69" y="69"/>
                      <a:pt x="69" y="70"/>
                    </a:cubicBezTo>
                    <a:cubicBezTo>
                      <a:pt x="70" y="67"/>
                      <a:pt x="71" y="67"/>
                      <a:pt x="71" y="69"/>
                    </a:cubicBezTo>
                    <a:cubicBezTo>
                      <a:pt x="74" y="68"/>
                      <a:pt x="76" y="66"/>
                      <a:pt x="78" y="65"/>
                    </a:cubicBezTo>
                    <a:cubicBezTo>
                      <a:pt x="77" y="65"/>
                      <a:pt x="76" y="66"/>
                      <a:pt x="75" y="67"/>
                    </a:cubicBezTo>
                    <a:cubicBezTo>
                      <a:pt x="73" y="65"/>
                      <a:pt x="76" y="64"/>
                      <a:pt x="74" y="62"/>
                    </a:cubicBezTo>
                    <a:cubicBezTo>
                      <a:pt x="78" y="59"/>
                      <a:pt x="79" y="63"/>
                      <a:pt x="82" y="63"/>
                    </a:cubicBezTo>
                    <a:cubicBezTo>
                      <a:pt x="91" y="57"/>
                      <a:pt x="97" y="53"/>
                      <a:pt x="101" y="51"/>
                    </a:cubicBezTo>
                    <a:cubicBezTo>
                      <a:pt x="104" y="49"/>
                      <a:pt x="107" y="47"/>
                      <a:pt x="109" y="45"/>
                    </a:cubicBezTo>
                    <a:cubicBezTo>
                      <a:pt x="109" y="45"/>
                      <a:pt x="109" y="45"/>
                      <a:pt x="109" y="45"/>
                    </a:cubicBezTo>
                    <a:cubicBezTo>
                      <a:pt x="109" y="44"/>
                      <a:pt x="111" y="44"/>
                      <a:pt x="110" y="43"/>
                    </a:cubicBezTo>
                    <a:cubicBezTo>
                      <a:pt x="110" y="43"/>
                      <a:pt x="110" y="43"/>
                      <a:pt x="109" y="43"/>
                    </a:cubicBezTo>
                    <a:cubicBezTo>
                      <a:pt x="108" y="43"/>
                      <a:pt x="110" y="44"/>
                      <a:pt x="109" y="44"/>
                    </a:cubicBezTo>
                    <a:cubicBezTo>
                      <a:pt x="107" y="45"/>
                      <a:pt x="109" y="42"/>
                      <a:pt x="108" y="42"/>
                    </a:cubicBezTo>
                    <a:cubicBezTo>
                      <a:pt x="107" y="41"/>
                      <a:pt x="106" y="41"/>
                      <a:pt x="106" y="39"/>
                    </a:cubicBezTo>
                    <a:cubicBezTo>
                      <a:pt x="106" y="39"/>
                      <a:pt x="106" y="39"/>
                      <a:pt x="107" y="40"/>
                    </a:cubicBezTo>
                    <a:cubicBezTo>
                      <a:pt x="108" y="39"/>
                      <a:pt x="106" y="38"/>
                      <a:pt x="106" y="37"/>
                    </a:cubicBezTo>
                    <a:cubicBezTo>
                      <a:pt x="104" y="40"/>
                      <a:pt x="105" y="34"/>
                      <a:pt x="103" y="34"/>
                    </a:cubicBezTo>
                    <a:cubicBezTo>
                      <a:pt x="104" y="32"/>
                      <a:pt x="107" y="39"/>
                      <a:pt x="109" y="39"/>
                    </a:cubicBezTo>
                    <a:cubicBezTo>
                      <a:pt x="111" y="43"/>
                      <a:pt x="111" y="43"/>
                      <a:pt x="111" y="43"/>
                    </a:cubicBezTo>
                    <a:cubicBezTo>
                      <a:pt x="111" y="43"/>
                      <a:pt x="112" y="43"/>
                      <a:pt x="112" y="43"/>
                    </a:cubicBezTo>
                    <a:cubicBezTo>
                      <a:pt x="113" y="42"/>
                      <a:pt x="115" y="42"/>
                      <a:pt x="116" y="41"/>
                    </a:cubicBezTo>
                    <a:cubicBezTo>
                      <a:pt x="115" y="40"/>
                      <a:pt x="115" y="40"/>
                      <a:pt x="115" y="40"/>
                    </a:cubicBezTo>
                    <a:cubicBezTo>
                      <a:pt x="117" y="39"/>
                      <a:pt x="116" y="38"/>
                      <a:pt x="118" y="38"/>
                    </a:cubicBezTo>
                    <a:cubicBezTo>
                      <a:pt x="119" y="39"/>
                      <a:pt x="116" y="40"/>
                      <a:pt x="116" y="40"/>
                    </a:cubicBezTo>
                    <a:cubicBezTo>
                      <a:pt x="116" y="40"/>
                      <a:pt x="116" y="40"/>
                      <a:pt x="116" y="40"/>
                    </a:cubicBezTo>
                    <a:cubicBezTo>
                      <a:pt x="117" y="40"/>
                      <a:pt x="119" y="39"/>
                      <a:pt x="119" y="38"/>
                    </a:cubicBezTo>
                    <a:cubicBezTo>
                      <a:pt x="119" y="37"/>
                      <a:pt x="118" y="36"/>
                      <a:pt x="118" y="37"/>
                    </a:cubicBezTo>
                    <a:cubicBezTo>
                      <a:pt x="117" y="36"/>
                      <a:pt x="118" y="35"/>
                      <a:pt x="116" y="34"/>
                    </a:cubicBezTo>
                    <a:cubicBezTo>
                      <a:pt x="117" y="32"/>
                      <a:pt x="116" y="31"/>
                      <a:pt x="115" y="30"/>
                    </a:cubicBezTo>
                    <a:cubicBezTo>
                      <a:pt x="114" y="30"/>
                      <a:pt x="114" y="31"/>
                      <a:pt x="115" y="32"/>
                    </a:cubicBezTo>
                    <a:cubicBezTo>
                      <a:pt x="114" y="32"/>
                      <a:pt x="114" y="29"/>
                      <a:pt x="112" y="29"/>
                    </a:cubicBezTo>
                    <a:cubicBezTo>
                      <a:pt x="113" y="28"/>
                      <a:pt x="112" y="27"/>
                      <a:pt x="113" y="26"/>
                    </a:cubicBezTo>
                    <a:cubicBezTo>
                      <a:pt x="112" y="24"/>
                      <a:pt x="111" y="27"/>
                      <a:pt x="110" y="26"/>
                    </a:cubicBezTo>
                    <a:cubicBezTo>
                      <a:pt x="110" y="26"/>
                      <a:pt x="110" y="27"/>
                      <a:pt x="110" y="27"/>
                    </a:cubicBezTo>
                    <a:cubicBezTo>
                      <a:pt x="109" y="28"/>
                      <a:pt x="108" y="27"/>
                      <a:pt x="107" y="28"/>
                    </a:cubicBezTo>
                    <a:cubicBezTo>
                      <a:pt x="108" y="27"/>
                      <a:pt x="107" y="27"/>
                      <a:pt x="107" y="27"/>
                    </a:cubicBezTo>
                    <a:cubicBezTo>
                      <a:pt x="106" y="28"/>
                      <a:pt x="103" y="29"/>
                      <a:pt x="103" y="28"/>
                    </a:cubicBezTo>
                    <a:cubicBezTo>
                      <a:pt x="104" y="27"/>
                      <a:pt x="104" y="27"/>
                      <a:pt x="105" y="27"/>
                    </a:cubicBezTo>
                    <a:cubicBezTo>
                      <a:pt x="103" y="26"/>
                      <a:pt x="103" y="24"/>
                      <a:pt x="103" y="22"/>
                    </a:cubicBezTo>
                    <a:cubicBezTo>
                      <a:pt x="104" y="22"/>
                      <a:pt x="104" y="23"/>
                      <a:pt x="106" y="22"/>
                    </a:cubicBezTo>
                    <a:cubicBezTo>
                      <a:pt x="105" y="26"/>
                      <a:pt x="112" y="24"/>
                      <a:pt x="108" y="21"/>
                    </a:cubicBezTo>
                    <a:cubicBezTo>
                      <a:pt x="109" y="21"/>
                      <a:pt x="110" y="20"/>
                      <a:pt x="110" y="19"/>
                    </a:cubicBezTo>
                    <a:cubicBezTo>
                      <a:pt x="110" y="18"/>
                      <a:pt x="109" y="18"/>
                      <a:pt x="108" y="17"/>
                    </a:cubicBezTo>
                    <a:cubicBezTo>
                      <a:pt x="109" y="16"/>
                      <a:pt x="110" y="17"/>
                      <a:pt x="111" y="18"/>
                    </a:cubicBezTo>
                    <a:cubicBezTo>
                      <a:pt x="112" y="19"/>
                      <a:pt x="110" y="19"/>
                      <a:pt x="110" y="20"/>
                    </a:cubicBezTo>
                    <a:cubicBezTo>
                      <a:pt x="113" y="23"/>
                      <a:pt x="115" y="25"/>
                      <a:pt x="117" y="26"/>
                    </a:cubicBezTo>
                    <a:cubicBezTo>
                      <a:pt x="118" y="26"/>
                      <a:pt x="118" y="25"/>
                      <a:pt x="118" y="25"/>
                    </a:cubicBezTo>
                    <a:cubicBezTo>
                      <a:pt x="120" y="25"/>
                      <a:pt x="120" y="29"/>
                      <a:pt x="122" y="26"/>
                    </a:cubicBezTo>
                    <a:cubicBezTo>
                      <a:pt x="124" y="27"/>
                      <a:pt x="123" y="28"/>
                      <a:pt x="124" y="31"/>
                    </a:cubicBezTo>
                    <a:cubicBezTo>
                      <a:pt x="126" y="30"/>
                      <a:pt x="126" y="31"/>
                      <a:pt x="127" y="33"/>
                    </a:cubicBezTo>
                    <a:cubicBezTo>
                      <a:pt x="128" y="31"/>
                      <a:pt x="130" y="30"/>
                      <a:pt x="131" y="29"/>
                    </a:cubicBezTo>
                    <a:cubicBezTo>
                      <a:pt x="131" y="28"/>
                      <a:pt x="132" y="28"/>
                      <a:pt x="132" y="27"/>
                    </a:cubicBezTo>
                    <a:cubicBezTo>
                      <a:pt x="132" y="27"/>
                      <a:pt x="133" y="28"/>
                      <a:pt x="133" y="28"/>
                    </a:cubicBezTo>
                    <a:cubicBezTo>
                      <a:pt x="133" y="28"/>
                      <a:pt x="133" y="28"/>
                      <a:pt x="133" y="28"/>
                    </a:cubicBezTo>
                    <a:cubicBezTo>
                      <a:pt x="135" y="26"/>
                      <a:pt x="132" y="27"/>
                      <a:pt x="133" y="25"/>
                    </a:cubicBezTo>
                    <a:cubicBezTo>
                      <a:pt x="134" y="25"/>
                      <a:pt x="134" y="27"/>
                      <a:pt x="135" y="26"/>
                    </a:cubicBezTo>
                    <a:cubicBezTo>
                      <a:pt x="136" y="24"/>
                      <a:pt x="135" y="23"/>
                      <a:pt x="135" y="22"/>
                    </a:cubicBezTo>
                    <a:cubicBezTo>
                      <a:pt x="136" y="22"/>
                      <a:pt x="138" y="22"/>
                      <a:pt x="140" y="24"/>
                    </a:cubicBezTo>
                    <a:cubicBezTo>
                      <a:pt x="140" y="24"/>
                      <a:pt x="140" y="23"/>
                      <a:pt x="140" y="23"/>
                    </a:cubicBezTo>
                    <a:cubicBezTo>
                      <a:pt x="142" y="22"/>
                      <a:pt x="144" y="22"/>
                      <a:pt x="145" y="22"/>
                    </a:cubicBezTo>
                    <a:cubicBezTo>
                      <a:pt x="145" y="21"/>
                      <a:pt x="146" y="20"/>
                      <a:pt x="147" y="17"/>
                    </a:cubicBezTo>
                    <a:cubicBezTo>
                      <a:pt x="148" y="15"/>
                      <a:pt x="148" y="14"/>
                      <a:pt x="148" y="14"/>
                    </a:cubicBezTo>
                    <a:cubicBezTo>
                      <a:pt x="147" y="13"/>
                      <a:pt x="147" y="12"/>
                      <a:pt x="145" y="11"/>
                    </a:cubicBezTo>
                    <a:cubicBezTo>
                      <a:pt x="144" y="9"/>
                      <a:pt x="144" y="8"/>
                      <a:pt x="143" y="7"/>
                    </a:cubicBezTo>
                    <a:cubicBezTo>
                      <a:pt x="143" y="7"/>
                      <a:pt x="143" y="6"/>
                      <a:pt x="144" y="6"/>
                    </a:cubicBezTo>
                    <a:cubicBezTo>
                      <a:pt x="144" y="5"/>
                      <a:pt x="144" y="5"/>
                      <a:pt x="144" y="4"/>
                    </a:cubicBezTo>
                    <a:cubicBezTo>
                      <a:pt x="143" y="2"/>
                      <a:pt x="142" y="1"/>
                      <a:pt x="140" y="0"/>
                    </a:cubicBezTo>
                    <a:cubicBezTo>
                      <a:pt x="137" y="0"/>
                      <a:pt x="134" y="1"/>
                      <a:pt x="130" y="2"/>
                    </a:cubicBezTo>
                    <a:cubicBezTo>
                      <a:pt x="129" y="3"/>
                      <a:pt x="126" y="4"/>
                      <a:pt x="123" y="6"/>
                    </a:cubicBezTo>
                    <a:moveTo>
                      <a:pt x="11" y="47"/>
                    </a:moveTo>
                    <a:cubicBezTo>
                      <a:pt x="11" y="46"/>
                      <a:pt x="11" y="46"/>
                      <a:pt x="11" y="45"/>
                    </a:cubicBezTo>
                    <a:cubicBezTo>
                      <a:pt x="12" y="45"/>
                      <a:pt x="13" y="47"/>
                      <a:pt x="11" y="47"/>
                    </a:cubicBezTo>
                    <a:moveTo>
                      <a:pt x="13" y="42"/>
                    </a:moveTo>
                    <a:cubicBezTo>
                      <a:pt x="12" y="43"/>
                      <a:pt x="12" y="42"/>
                      <a:pt x="11" y="41"/>
                    </a:cubicBezTo>
                    <a:cubicBezTo>
                      <a:pt x="12" y="40"/>
                      <a:pt x="13" y="42"/>
                      <a:pt x="13" y="42"/>
                    </a:cubicBezTo>
                    <a:moveTo>
                      <a:pt x="15" y="45"/>
                    </a:moveTo>
                    <a:cubicBezTo>
                      <a:pt x="14" y="46"/>
                      <a:pt x="14" y="46"/>
                      <a:pt x="14" y="45"/>
                    </a:cubicBezTo>
                    <a:cubicBezTo>
                      <a:pt x="14" y="45"/>
                      <a:pt x="16" y="44"/>
                      <a:pt x="15" y="45"/>
                    </a:cubicBezTo>
                    <a:moveTo>
                      <a:pt x="20" y="40"/>
                    </a:moveTo>
                    <a:cubicBezTo>
                      <a:pt x="22" y="40"/>
                      <a:pt x="21" y="39"/>
                      <a:pt x="23" y="40"/>
                    </a:cubicBezTo>
                    <a:cubicBezTo>
                      <a:pt x="23" y="41"/>
                      <a:pt x="21" y="41"/>
                      <a:pt x="20" y="40"/>
                    </a:cubicBezTo>
                    <a:moveTo>
                      <a:pt x="26" y="33"/>
                    </a:moveTo>
                    <a:cubicBezTo>
                      <a:pt x="25" y="32"/>
                      <a:pt x="26" y="32"/>
                      <a:pt x="27" y="32"/>
                    </a:cubicBezTo>
                    <a:cubicBezTo>
                      <a:pt x="28" y="34"/>
                      <a:pt x="28" y="34"/>
                      <a:pt x="28" y="34"/>
                    </a:cubicBezTo>
                    <a:cubicBezTo>
                      <a:pt x="27" y="36"/>
                      <a:pt x="27" y="32"/>
                      <a:pt x="26" y="33"/>
                    </a:cubicBezTo>
                    <a:moveTo>
                      <a:pt x="30" y="33"/>
                    </a:moveTo>
                    <a:cubicBezTo>
                      <a:pt x="28" y="31"/>
                      <a:pt x="28" y="31"/>
                      <a:pt x="28" y="31"/>
                    </a:cubicBezTo>
                    <a:cubicBezTo>
                      <a:pt x="29" y="31"/>
                      <a:pt x="29" y="31"/>
                      <a:pt x="29" y="31"/>
                    </a:cubicBezTo>
                    <a:cubicBezTo>
                      <a:pt x="31" y="32"/>
                      <a:pt x="31" y="32"/>
                      <a:pt x="31" y="32"/>
                    </a:cubicBezTo>
                    <a:lnTo>
                      <a:pt x="30" y="33"/>
                    </a:lnTo>
                    <a:close/>
                    <a:moveTo>
                      <a:pt x="33" y="40"/>
                    </a:moveTo>
                    <a:cubicBezTo>
                      <a:pt x="32" y="40"/>
                      <a:pt x="33" y="40"/>
                      <a:pt x="32" y="39"/>
                    </a:cubicBezTo>
                    <a:cubicBezTo>
                      <a:pt x="33" y="38"/>
                      <a:pt x="34" y="41"/>
                      <a:pt x="33" y="40"/>
                    </a:cubicBezTo>
                    <a:moveTo>
                      <a:pt x="38" y="44"/>
                    </a:moveTo>
                    <a:cubicBezTo>
                      <a:pt x="38" y="44"/>
                      <a:pt x="37" y="44"/>
                      <a:pt x="37" y="43"/>
                    </a:cubicBezTo>
                    <a:cubicBezTo>
                      <a:pt x="38" y="43"/>
                      <a:pt x="38" y="44"/>
                      <a:pt x="38" y="44"/>
                    </a:cubicBezTo>
                    <a:moveTo>
                      <a:pt x="39" y="42"/>
                    </a:moveTo>
                    <a:cubicBezTo>
                      <a:pt x="37" y="43"/>
                      <a:pt x="38" y="38"/>
                      <a:pt x="36" y="38"/>
                    </a:cubicBezTo>
                    <a:cubicBezTo>
                      <a:pt x="36" y="36"/>
                      <a:pt x="36" y="35"/>
                      <a:pt x="37" y="34"/>
                    </a:cubicBezTo>
                    <a:cubicBezTo>
                      <a:pt x="39" y="36"/>
                      <a:pt x="40" y="42"/>
                      <a:pt x="39" y="42"/>
                    </a:cubicBezTo>
                    <a:moveTo>
                      <a:pt x="44" y="37"/>
                    </a:moveTo>
                    <a:cubicBezTo>
                      <a:pt x="45" y="37"/>
                      <a:pt x="45" y="38"/>
                      <a:pt x="45" y="38"/>
                    </a:cubicBezTo>
                    <a:cubicBezTo>
                      <a:pt x="45" y="38"/>
                      <a:pt x="44" y="38"/>
                      <a:pt x="44" y="37"/>
                    </a:cubicBezTo>
                    <a:moveTo>
                      <a:pt x="48" y="40"/>
                    </a:moveTo>
                    <a:cubicBezTo>
                      <a:pt x="48" y="40"/>
                      <a:pt x="49" y="41"/>
                      <a:pt x="49" y="41"/>
                    </a:cubicBezTo>
                    <a:cubicBezTo>
                      <a:pt x="48" y="41"/>
                      <a:pt x="48" y="41"/>
                      <a:pt x="48" y="40"/>
                    </a:cubicBezTo>
                    <a:moveTo>
                      <a:pt x="50" y="33"/>
                    </a:moveTo>
                    <a:cubicBezTo>
                      <a:pt x="50" y="33"/>
                      <a:pt x="49" y="33"/>
                      <a:pt x="49" y="33"/>
                    </a:cubicBezTo>
                    <a:cubicBezTo>
                      <a:pt x="48" y="31"/>
                      <a:pt x="53" y="34"/>
                      <a:pt x="50" y="33"/>
                    </a:cubicBezTo>
                    <a:moveTo>
                      <a:pt x="52" y="33"/>
                    </a:moveTo>
                    <a:cubicBezTo>
                      <a:pt x="53" y="33"/>
                      <a:pt x="54" y="33"/>
                      <a:pt x="54" y="34"/>
                    </a:cubicBezTo>
                    <a:cubicBezTo>
                      <a:pt x="53" y="35"/>
                      <a:pt x="52" y="34"/>
                      <a:pt x="52" y="33"/>
                    </a:cubicBezTo>
                    <a:moveTo>
                      <a:pt x="23" y="79"/>
                    </a:moveTo>
                    <a:cubicBezTo>
                      <a:pt x="23" y="79"/>
                      <a:pt x="24" y="79"/>
                      <a:pt x="24" y="80"/>
                    </a:cubicBezTo>
                    <a:cubicBezTo>
                      <a:pt x="24" y="81"/>
                      <a:pt x="23" y="80"/>
                      <a:pt x="23" y="79"/>
                    </a:cubicBezTo>
                    <a:moveTo>
                      <a:pt x="36" y="77"/>
                    </a:moveTo>
                    <a:cubicBezTo>
                      <a:pt x="37" y="76"/>
                      <a:pt x="37" y="77"/>
                      <a:pt x="37" y="77"/>
                    </a:cubicBezTo>
                    <a:cubicBezTo>
                      <a:pt x="37" y="77"/>
                      <a:pt x="37" y="77"/>
                      <a:pt x="36" y="77"/>
                    </a:cubicBezTo>
                    <a:moveTo>
                      <a:pt x="45" y="70"/>
                    </a:moveTo>
                    <a:cubicBezTo>
                      <a:pt x="45" y="70"/>
                      <a:pt x="45" y="70"/>
                      <a:pt x="44" y="69"/>
                    </a:cubicBezTo>
                    <a:cubicBezTo>
                      <a:pt x="45" y="69"/>
                      <a:pt x="45" y="70"/>
                      <a:pt x="45" y="70"/>
                    </a:cubicBezTo>
                    <a:moveTo>
                      <a:pt x="39" y="73"/>
                    </a:moveTo>
                    <a:cubicBezTo>
                      <a:pt x="40" y="73"/>
                      <a:pt x="39" y="73"/>
                      <a:pt x="39" y="74"/>
                    </a:cubicBezTo>
                    <a:cubicBezTo>
                      <a:pt x="39" y="74"/>
                      <a:pt x="39" y="73"/>
                      <a:pt x="39" y="73"/>
                    </a:cubicBezTo>
                    <a:moveTo>
                      <a:pt x="42" y="83"/>
                    </a:moveTo>
                    <a:cubicBezTo>
                      <a:pt x="41" y="82"/>
                      <a:pt x="42" y="81"/>
                      <a:pt x="43" y="81"/>
                    </a:cubicBezTo>
                    <a:cubicBezTo>
                      <a:pt x="44" y="82"/>
                      <a:pt x="44" y="82"/>
                      <a:pt x="44" y="82"/>
                    </a:cubicBezTo>
                    <a:lnTo>
                      <a:pt x="42" y="83"/>
                    </a:lnTo>
                    <a:close/>
                    <a:moveTo>
                      <a:pt x="43" y="64"/>
                    </a:moveTo>
                    <a:cubicBezTo>
                      <a:pt x="43" y="64"/>
                      <a:pt x="43" y="65"/>
                      <a:pt x="44" y="65"/>
                    </a:cubicBezTo>
                    <a:cubicBezTo>
                      <a:pt x="43" y="65"/>
                      <a:pt x="43" y="65"/>
                      <a:pt x="43" y="64"/>
                    </a:cubicBezTo>
                    <a:moveTo>
                      <a:pt x="46" y="73"/>
                    </a:moveTo>
                    <a:cubicBezTo>
                      <a:pt x="45" y="73"/>
                      <a:pt x="44" y="73"/>
                      <a:pt x="44" y="72"/>
                    </a:cubicBezTo>
                    <a:cubicBezTo>
                      <a:pt x="45" y="71"/>
                      <a:pt x="46" y="72"/>
                      <a:pt x="46" y="73"/>
                    </a:cubicBezTo>
                    <a:moveTo>
                      <a:pt x="49" y="76"/>
                    </a:moveTo>
                    <a:cubicBezTo>
                      <a:pt x="48" y="75"/>
                      <a:pt x="48" y="75"/>
                      <a:pt x="48" y="75"/>
                    </a:cubicBezTo>
                    <a:cubicBezTo>
                      <a:pt x="49" y="74"/>
                      <a:pt x="49" y="74"/>
                      <a:pt x="49" y="74"/>
                    </a:cubicBezTo>
                    <a:cubicBezTo>
                      <a:pt x="50" y="75"/>
                      <a:pt x="50" y="75"/>
                      <a:pt x="50" y="75"/>
                    </a:cubicBezTo>
                    <a:lnTo>
                      <a:pt x="49" y="76"/>
                    </a:lnTo>
                    <a:close/>
                    <a:moveTo>
                      <a:pt x="51" y="69"/>
                    </a:moveTo>
                    <a:cubicBezTo>
                      <a:pt x="50" y="69"/>
                      <a:pt x="52" y="71"/>
                      <a:pt x="52" y="71"/>
                    </a:cubicBezTo>
                    <a:cubicBezTo>
                      <a:pt x="49" y="70"/>
                      <a:pt x="47" y="70"/>
                      <a:pt x="45" y="67"/>
                    </a:cubicBezTo>
                    <a:cubicBezTo>
                      <a:pt x="45" y="65"/>
                      <a:pt x="47" y="65"/>
                      <a:pt x="46" y="63"/>
                    </a:cubicBezTo>
                    <a:cubicBezTo>
                      <a:pt x="47" y="62"/>
                      <a:pt x="48" y="63"/>
                      <a:pt x="48" y="62"/>
                    </a:cubicBezTo>
                    <a:cubicBezTo>
                      <a:pt x="50" y="65"/>
                      <a:pt x="50" y="69"/>
                      <a:pt x="53" y="69"/>
                    </a:cubicBezTo>
                    <a:cubicBezTo>
                      <a:pt x="53" y="71"/>
                      <a:pt x="52" y="69"/>
                      <a:pt x="51" y="69"/>
                    </a:cubicBezTo>
                    <a:moveTo>
                      <a:pt x="54" y="78"/>
                    </a:moveTo>
                    <a:cubicBezTo>
                      <a:pt x="54" y="77"/>
                      <a:pt x="54" y="78"/>
                      <a:pt x="55" y="78"/>
                    </a:cubicBezTo>
                    <a:cubicBezTo>
                      <a:pt x="54" y="79"/>
                      <a:pt x="54" y="78"/>
                      <a:pt x="54" y="78"/>
                    </a:cubicBezTo>
                    <a:moveTo>
                      <a:pt x="54" y="74"/>
                    </a:moveTo>
                    <a:cubicBezTo>
                      <a:pt x="55" y="75"/>
                      <a:pt x="55" y="75"/>
                      <a:pt x="55" y="76"/>
                    </a:cubicBezTo>
                    <a:cubicBezTo>
                      <a:pt x="54" y="76"/>
                      <a:pt x="53" y="74"/>
                      <a:pt x="54" y="74"/>
                    </a:cubicBezTo>
                    <a:moveTo>
                      <a:pt x="88" y="20"/>
                    </a:moveTo>
                    <a:cubicBezTo>
                      <a:pt x="89" y="20"/>
                      <a:pt x="89" y="20"/>
                      <a:pt x="89" y="20"/>
                    </a:cubicBezTo>
                    <a:cubicBezTo>
                      <a:pt x="88" y="21"/>
                      <a:pt x="88" y="21"/>
                      <a:pt x="88" y="21"/>
                    </a:cubicBezTo>
                    <a:cubicBezTo>
                      <a:pt x="87" y="20"/>
                      <a:pt x="87" y="20"/>
                      <a:pt x="87" y="20"/>
                    </a:cubicBezTo>
                    <a:lnTo>
                      <a:pt x="88" y="20"/>
                    </a:lnTo>
                    <a:close/>
                    <a:moveTo>
                      <a:pt x="89" y="21"/>
                    </a:moveTo>
                    <a:cubicBezTo>
                      <a:pt x="89" y="21"/>
                      <a:pt x="89" y="22"/>
                      <a:pt x="88" y="22"/>
                    </a:cubicBezTo>
                    <a:cubicBezTo>
                      <a:pt x="88" y="22"/>
                      <a:pt x="88" y="22"/>
                      <a:pt x="88" y="22"/>
                    </a:cubicBezTo>
                    <a:cubicBezTo>
                      <a:pt x="88" y="22"/>
                      <a:pt x="88" y="22"/>
                      <a:pt x="88" y="22"/>
                    </a:cubicBezTo>
                    <a:cubicBezTo>
                      <a:pt x="89" y="22"/>
                      <a:pt x="89" y="21"/>
                      <a:pt x="89" y="21"/>
                    </a:cubicBezTo>
                    <a:moveTo>
                      <a:pt x="83" y="28"/>
                    </a:moveTo>
                    <a:cubicBezTo>
                      <a:pt x="84" y="29"/>
                      <a:pt x="84" y="29"/>
                      <a:pt x="84" y="29"/>
                    </a:cubicBezTo>
                    <a:cubicBezTo>
                      <a:pt x="83" y="29"/>
                      <a:pt x="83" y="29"/>
                      <a:pt x="83" y="28"/>
                    </a:cubicBezTo>
                    <a:moveTo>
                      <a:pt x="79" y="39"/>
                    </a:moveTo>
                    <a:cubicBezTo>
                      <a:pt x="79" y="39"/>
                      <a:pt x="79" y="39"/>
                      <a:pt x="79" y="39"/>
                    </a:cubicBezTo>
                    <a:cubicBezTo>
                      <a:pt x="79" y="39"/>
                      <a:pt x="81" y="39"/>
                      <a:pt x="79" y="39"/>
                    </a:cubicBezTo>
                    <a:moveTo>
                      <a:pt x="80" y="49"/>
                    </a:moveTo>
                    <a:cubicBezTo>
                      <a:pt x="79" y="50"/>
                      <a:pt x="78" y="49"/>
                      <a:pt x="77" y="50"/>
                    </a:cubicBezTo>
                    <a:cubicBezTo>
                      <a:pt x="76" y="49"/>
                      <a:pt x="79" y="47"/>
                      <a:pt x="80" y="49"/>
                    </a:cubicBezTo>
                    <a:moveTo>
                      <a:pt x="79" y="18"/>
                    </a:moveTo>
                    <a:cubicBezTo>
                      <a:pt x="79" y="18"/>
                      <a:pt x="78" y="19"/>
                      <a:pt x="78" y="19"/>
                    </a:cubicBezTo>
                    <a:cubicBezTo>
                      <a:pt x="78" y="18"/>
                      <a:pt x="78" y="18"/>
                      <a:pt x="79" y="18"/>
                    </a:cubicBezTo>
                    <a:moveTo>
                      <a:pt x="78" y="22"/>
                    </a:moveTo>
                    <a:cubicBezTo>
                      <a:pt x="79" y="22"/>
                      <a:pt x="78" y="23"/>
                      <a:pt x="78" y="23"/>
                    </a:cubicBezTo>
                    <a:cubicBezTo>
                      <a:pt x="78" y="23"/>
                      <a:pt x="78" y="23"/>
                      <a:pt x="78" y="22"/>
                    </a:cubicBezTo>
                    <a:moveTo>
                      <a:pt x="76" y="21"/>
                    </a:moveTo>
                    <a:cubicBezTo>
                      <a:pt x="76" y="22"/>
                      <a:pt x="76" y="21"/>
                      <a:pt x="76" y="21"/>
                    </a:cubicBezTo>
                    <a:cubicBezTo>
                      <a:pt x="76" y="20"/>
                      <a:pt x="76" y="21"/>
                      <a:pt x="76" y="21"/>
                    </a:cubicBezTo>
                    <a:moveTo>
                      <a:pt x="76" y="18"/>
                    </a:moveTo>
                    <a:cubicBezTo>
                      <a:pt x="76" y="18"/>
                      <a:pt x="76" y="18"/>
                      <a:pt x="75" y="18"/>
                    </a:cubicBezTo>
                    <a:cubicBezTo>
                      <a:pt x="74" y="19"/>
                      <a:pt x="76" y="18"/>
                      <a:pt x="76" y="18"/>
                    </a:cubicBezTo>
                    <a:moveTo>
                      <a:pt x="74" y="32"/>
                    </a:moveTo>
                    <a:cubicBezTo>
                      <a:pt x="75" y="35"/>
                      <a:pt x="78" y="33"/>
                      <a:pt x="78" y="35"/>
                    </a:cubicBezTo>
                    <a:cubicBezTo>
                      <a:pt x="76" y="35"/>
                      <a:pt x="72" y="34"/>
                      <a:pt x="74" y="32"/>
                    </a:cubicBezTo>
                    <a:moveTo>
                      <a:pt x="71" y="20"/>
                    </a:moveTo>
                    <a:cubicBezTo>
                      <a:pt x="72" y="20"/>
                      <a:pt x="71" y="20"/>
                      <a:pt x="72" y="21"/>
                    </a:cubicBezTo>
                    <a:cubicBezTo>
                      <a:pt x="71" y="21"/>
                      <a:pt x="71" y="20"/>
                      <a:pt x="71" y="20"/>
                    </a:cubicBezTo>
                    <a:moveTo>
                      <a:pt x="72" y="27"/>
                    </a:moveTo>
                    <a:cubicBezTo>
                      <a:pt x="70" y="27"/>
                      <a:pt x="69" y="27"/>
                      <a:pt x="68" y="25"/>
                    </a:cubicBezTo>
                    <a:cubicBezTo>
                      <a:pt x="69" y="25"/>
                      <a:pt x="71" y="26"/>
                      <a:pt x="72" y="27"/>
                    </a:cubicBezTo>
                    <a:moveTo>
                      <a:pt x="67" y="23"/>
                    </a:moveTo>
                    <a:cubicBezTo>
                      <a:pt x="64" y="23"/>
                      <a:pt x="66" y="25"/>
                      <a:pt x="66" y="27"/>
                    </a:cubicBezTo>
                    <a:cubicBezTo>
                      <a:pt x="64" y="27"/>
                      <a:pt x="63" y="25"/>
                      <a:pt x="61" y="22"/>
                    </a:cubicBezTo>
                    <a:cubicBezTo>
                      <a:pt x="62" y="21"/>
                      <a:pt x="66" y="21"/>
                      <a:pt x="67" y="23"/>
                    </a:cubicBezTo>
                    <a:moveTo>
                      <a:pt x="64" y="31"/>
                    </a:moveTo>
                    <a:cubicBezTo>
                      <a:pt x="62" y="32"/>
                      <a:pt x="62" y="29"/>
                      <a:pt x="61" y="29"/>
                    </a:cubicBezTo>
                    <a:cubicBezTo>
                      <a:pt x="62" y="29"/>
                      <a:pt x="63" y="30"/>
                      <a:pt x="64" y="31"/>
                    </a:cubicBezTo>
                    <a:moveTo>
                      <a:pt x="61" y="25"/>
                    </a:moveTo>
                    <a:cubicBezTo>
                      <a:pt x="60" y="26"/>
                      <a:pt x="60" y="25"/>
                      <a:pt x="59" y="24"/>
                    </a:cubicBezTo>
                    <a:cubicBezTo>
                      <a:pt x="60" y="24"/>
                      <a:pt x="61" y="25"/>
                      <a:pt x="61" y="25"/>
                    </a:cubicBezTo>
                    <a:moveTo>
                      <a:pt x="60" y="23"/>
                    </a:moveTo>
                    <a:cubicBezTo>
                      <a:pt x="59" y="23"/>
                      <a:pt x="60" y="22"/>
                      <a:pt x="59" y="22"/>
                    </a:cubicBezTo>
                    <a:cubicBezTo>
                      <a:pt x="60" y="22"/>
                      <a:pt x="60" y="22"/>
                      <a:pt x="60" y="23"/>
                    </a:cubicBezTo>
                    <a:moveTo>
                      <a:pt x="60" y="34"/>
                    </a:moveTo>
                    <a:cubicBezTo>
                      <a:pt x="60" y="34"/>
                      <a:pt x="60" y="33"/>
                      <a:pt x="59" y="33"/>
                    </a:cubicBezTo>
                    <a:cubicBezTo>
                      <a:pt x="60" y="33"/>
                      <a:pt x="60" y="34"/>
                      <a:pt x="60" y="34"/>
                    </a:cubicBezTo>
                    <a:moveTo>
                      <a:pt x="58" y="26"/>
                    </a:moveTo>
                    <a:cubicBezTo>
                      <a:pt x="59" y="27"/>
                      <a:pt x="59" y="27"/>
                      <a:pt x="59" y="27"/>
                    </a:cubicBezTo>
                    <a:cubicBezTo>
                      <a:pt x="58" y="27"/>
                      <a:pt x="58" y="27"/>
                      <a:pt x="58" y="27"/>
                    </a:cubicBezTo>
                    <a:cubicBezTo>
                      <a:pt x="57" y="26"/>
                      <a:pt x="57" y="26"/>
                      <a:pt x="57" y="26"/>
                    </a:cubicBezTo>
                    <a:lnTo>
                      <a:pt x="58" y="26"/>
                    </a:lnTo>
                    <a:close/>
                    <a:moveTo>
                      <a:pt x="55" y="33"/>
                    </a:moveTo>
                    <a:cubicBezTo>
                      <a:pt x="56" y="32"/>
                      <a:pt x="56" y="33"/>
                      <a:pt x="56" y="34"/>
                    </a:cubicBezTo>
                    <a:cubicBezTo>
                      <a:pt x="59" y="34"/>
                      <a:pt x="57" y="32"/>
                      <a:pt x="58" y="31"/>
                    </a:cubicBezTo>
                    <a:cubicBezTo>
                      <a:pt x="61" y="34"/>
                      <a:pt x="56" y="33"/>
                      <a:pt x="57" y="36"/>
                    </a:cubicBezTo>
                    <a:cubicBezTo>
                      <a:pt x="56" y="36"/>
                      <a:pt x="54" y="34"/>
                      <a:pt x="55" y="33"/>
                    </a:cubicBezTo>
                    <a:moveTo>
                      <a:pt x="57" y="48"/>
                    </a:moveTo>
                    <a:cubicBezTo>
                      <a:pt x="57" y="47"/>
                      <a:pt x="57" y="46"/>
                      <a:pt x="58" y="46"/>
                    </a:cubicBezTo>
                    <a:cubicBezTo>
                      <a:pt x="59" y="47"/>
                      <a:pt x="58" y="47"/>
                      <a:pt x="57" y="48"/>
                    </a:cubicBezTo>
                    <a:moveTo>
                      <a:pt x="56" y="45"/>
                    </a:moveTo>
                    <a:cubicBezTo>
                      <a:pt x="55" y="43"/>
                      <a:pt x="55" y="43"/>
                      <a:pt x="55" y="43"/>
                    </a:cubicBezTo>
                    <a:cubicBezTo>
                      <a:pt x="57" y="43"/>
                      <a:pt x="58" y="40"/>
                      <a:pt x="60" y="44"/>
                    </a:cubicBezTo>
                    <a:cubicBezTo>
                      <a:pt x="59" y="44"/>
                      <a:pt x="59" y="44"/>
                      <a:pt x="58" y="43"/>
                    </a:cubicBezTo>
                    <a:cubicBezTo>
                      <a:pt x="57" y="44"/>
                      <a:pt x="58" y="45"/>
                      <a:pt x="56" y="45"/>
                    </a:cubicBezTo>
                    <a:moveTo>
                      <a:pt x="59" y="50"/>
                    </a:moveTo>
                    <a:cubicBezTo>
                      <a:pt x="59" y="50"/>
                      <a:pt x="59" y="51"/>
                      <a:pt x="60" y="51"/>
                    </a:cubicBezTo>
                    <a:cubicBezTo>
                      <a:pt x="59" y="51"/>
                      <a:pt x="59" y="51"/>
                      <a:pt x="59" y="50"/>
                    </a:cubicBezTo>
                    <a:moveTo>
                      <a:pt x="60" y="49"/>
                    </a:moveTo>
                    <a:cubicBezTo>
                      <a:pt x="61" y="48"/>
                      <a:pt x="61" y="49"/>
                      <a:pt x="62" y="48"/>
                    </a:cubicBezTo>
                    <a:cubicBezTo>
                      <a:pt x="63" y="50"/>
                      <a:pt x="60" y="50"/>
                      <a:pt x="60" y="49"/>
                    </a:cubicBezTo>
                    <a:moveTo>
                      <a:pt x="61" y="42"/>
                    </a:moveTo>
                    <a:cubicBezTo>
                      <a:pt x="59" y="39"/>
                      <a:pt x="59" y="38"/>
                      <a:pt x="61" y="41"/>
                    </a:cubicBezTo>
                    <a:cubicBezTo>
                      <a:pt x="62" y="41"/>
                      <a:pt x="62" y="40"/>
                      <a:pt x="63" y="41"/>
                    </a:cubicBezTo>
                    <a:cubicBezTo>
                      <a:pt x="64" y="42"/>
                      <a:pt x="62" y="41"/>
                      <a:pt x="61" y="42"/>
                    </a:cubicBezTo>
                    <a:moveTo>
                      <a:pt x="64" y="57"/>
                    </a:moveTo>
                    <a:cubicBezTo>
                      <a:pt x="64" y="57"/>
                      <a:pt x="64" y="57"/>
                      <a:pt x="64" y="57"/>
                    </a:cubicBezTo>
                    <a:cubicBezTo>
                      <a:pt x="66" y="59"/>
                      <a:pt x="63" y="59"/>
                      <a:pt x="64" y="57"/>
                    </a:cubicBezTo>
                    <a:moveTo>
                      <a:pt x="74" y="67"/>
                    </a:moveTo>
                    <a:cubicBezTo>
                      <a:pt x="72" y="68"/>
                      <a:pt x="71" y="66"/>
                      <a:pt x="73" y="65"/>
                    </a:cubicBezTo>
                    <a:lnTo>
                      <a:pt x="74" y="67"/>
                    </a:lnTo>
                    <a:close/>
                    <a:moveTo>
                      <a:pt x="73" y="52"/>
                    </a:moveTo>
                    <a:cubicBezTo>
                      <a:pt x="74" y="53"/>
                      <a:pt x="73" y="55"/>
                      <a:pt x="73" y="58"/>
                    </a:cubicBezTo>
                    <a:cubicBezTo>
                      <a:pt x="71" y="59"/>
                      <a:pt x="69" y="57"/>
                      <a:pt x="68" y="59"/>
                    </a:cubicBezTo>
                    <a:cubicBezTo>
                      <a:pt x="67" y="57"/>
                      <a:pt x="66" y="56"/>
                      <a:pt x="66" y="55"/>
                    </a:cubicBezTo>
                    <a:cubicBezTo>
                      <a:pt x="67" y="54"/>
                      <a:pt x="68" y="56"/>
                      <a:pt x="68" y="57"/>
                    </a:cubicBezTo>
                    <a:cubicBezTo>
                      <a:pt x="69" y="54"/>
                      <a:pt x="67" y="49"/>
                      <a:pt x="69" y="45"/>
                    </a:cubicBezTo>
                    <a:cubicBezTo>
                      <a:pt x="71" y="48"/>
                      <a:pt x="71" y="51"/>
                      <a:pt x="73" y="50"/>
                    </a:cubicBezTo>
                    <a:cubicBezTo>
                      <a:pt x="74" y="52"/>
                      <a:pt x="74" y="52"/>
                      <a:pt x="74" y="52"/>
                    </a:cubicBezTo>
                    <a:cubicBezTo>
                      <a:pt x="74" y="53"/>
                      <a:pt x="73" y="52"/>
                      <a:pt x="73" y="52"/>
                    </a:cubicBezTo>
                    <a:moveTo>
                      <a:pt x="75" y="45"/>
                    </a:moveTo>
                    <a:cubicBezTo>
                      <a:pt x="75" y="45"/>
                      <a:pt x="75" y="46"/>
                      <a:pt x="75" y="46"/>
                    </a:cubicBezTo>
                    <a:cubicBezTo>
                      <a:pt x="75" y="46"/>
                      <a:pt x="75" y="46"/>
                      <a:pt x="75" y="45"/>
                    </a:cubicBezTo>
                    <a:moveTo>
                      <a:pt x="77" y="54"/>
                    </a:moveTo>
                    <a:cubicBezTo>
                      <a:pt x="76" y="52"/>
                      <a:pt x="76" y="52"/>
                      <a:pt x="76" y="52"/>
                    </a:cubicBezTo>
                    <a:cubicBezTo>
                      <a:pt x="78" y="52"/>
                      <a:pt x="79" y="53"/>
                      <a:pt x="80" y="54"/>
                    </a:cubicBezTo>
                    <a:cubicBezTo>
                      <a:pt x="79" y="55"/>
                      <a:pt x="78" y="52"/>
                      <a:pt x="77" y="54"/>
                    </a:cubicBezTo>
                    <a:moveTo>
                      <a:pt x="79" y="51"/>
                    </a:moveTo>
                    <a:cubicBezTo>
                      <a:pt x="80" y="51"/>
                      <a:pt x="81" y="52"/>
                      <a:pt x="82" y="53"/>
                    </a:cubicBezTo>
                    <a:cubicBezTo>
                      <a:pt x="81" y="53"/>
                      <a:pt x="79" y="52"/>
                      <a:pt x="79" y="51"/>
                    </a:cubicBezTo>
                    <a:moveTo>
                      <a:pt x="81" y="20"/>
                    </a:moveTo>
                    <a:cubicBezTo>
                      <a:pt x="82" y="20"/>
                      <a:pt x="82" y="20"/>
                      <a:pt x="82" y="21"/>
                    </a:cubicBezTo>
                    <a:cubicBezTo>
                      <a:pt x="82" y="21"/>
                      <a:pt x="82" y="20"/>
                      <a:pt x="81" y="20"/>
                    </a:cubicBezTo>
                    <a:moveTo>
                      <a:pt x="83" y="44"/>
                    </a:moveTo>
                    <a:cubicBezTo>
                      <a:pt x="83" y="43"/>
                      <a:pt x="83" y="42"/>
                      <a:pt x="84" y="42"/>
                    </a:cubicBezTo>
                    <a:cubicBezTo>
                      <a:pt x="84" y="42"/>
                      <a:pt x="85" y="43"/>
                      <a:pt x="83" y="44"/>
                    </a:cubicBezTo>
                    <a:moveTo>
                      <a:pt x="86" y="18"/>
                    </a:moveTo>
                    <a:cubicBezTo>
                      <a:pt x="85" y="18"/>
                      <a:pt x="85" y="17"/>
                      <a:pt x="85" y="17"/>
                    </a:cubicBezTo>
                    <a:cubicBezTo>
                      <a:pt x="86" y="17"/>
                      <a:pt x="86" y="17"/>
                      <a:pt x="86" y="18"/>
                    </a:cubicBezTo>
                    <a:moveTo>
                      <a:pt x="86" y="38"/>
                    </a:moveTo>
                    <a:cubicBezTo>
                      <a:pt x="85" y="37"/>
                      <a:pt x="85" y="37"/>
                      <a:pt x="85" y="37"/>
                    </a:cubicBezTo>
                    <a:cubicBezTo>
                      <a:pt x="85" y="36"/>
                      <a:pt x="86" y="36"/>
                      <a:pt x="86" y="38"/>
                    </a:cubicBezTo>
                    <a:moveTo>
                      <a:pt x="87" y="51"/>
                    </a:moveTo>
                    <a:cubicBezTo>
                      <a:pt x="87" y="51"/>
                      <a:pt x="87" y="51"/>
                      <a:pt x="86" y="49"/>
                    </a:cubicBezTo>
                    <a:cubicBezTo>
                      <a:pt x="87" y="50"/>
                      <a:pt x="87" y="51"/>
                      <a:pt x="87" y="51"/>
                    </a:cubicBezTo>
                    <a:moveTo>
                      <a:pt x="88" y="38"/>
                    </a:moveTo>
                    <a:cubicBezTo>
                      <a:pt x="88" y="38"/>
                      <a:pt x="88" y="39"/>
                      <a:pt x="89" y="39"/>
                    </a:cubicBezTo>
                    <a:cubicBezTo>
                      <a:pt x="88" y="39"/>
                      <a:pt x="88" y="39"/>
                      <a:pt x="88" y="38"/>
                    </a:cubicBezTo>
                    <a:moveTo>
                      <a:pt x="90" y="32"/>
                    </a:moveTo>
                    <a:cubicBezTo>
                      <a:pt x="88" y="33"/>
                      <a:pt x="88" y="29"/>
                      <a:pt x="87" y="30"/>
                    </a:cubicBezTo>
                    <a:cubicBezTo>
                      <a:pt x="86" y="29"/>
                      <a:pt x="86" y="28"/>
                      <a:pt x="86" y="27"/>
                    </a:cubicBezTo>
                    <a:cubicBezTo>
                      <a:pt x="86" y="25"/>
                      <a:pt x="87" y="28"/>
                      <a:pt x="87" y="28"/>
                    </a:cubicBezTo>
                    <a:cubicBezTo>
                      <a:pt x="89" y="30"/>
                      <a:pt x="92" y="30"/>
                      <a:pt x="90" y="32"/>
                    </a:cubicBezTo>
                    <a:moveTo>
                      <a:pt x="96" y="21"/>
                    </a:moveTo>
                    <a:cubicBezTo>
                      <a:pt x="96" y="21"/>
                      <a:pt x="95" y="20"/>
                      <a:pt x="95" y="20"/>
                    </a:cubicBezTo>
                    <a:cubicBezTo>
                      <a:pt x="96" y="20"/>
                      <a:pt x="96" y="20"/>
                      <a:pt x="96" y="21"/>
                    </a:cubicBezTo>
                    <a:moveTo>
                      <a:pt x="95" y="21"/>
                    </a:moveTo>
                    <a:cubicBezTo>
                      <a:pt x="94" y="21"/>
                      <a:pt x="94" y="20"/>
                      <a:pt x="94" y="20"/>
                    </a:cubicBezTo>
                    <a:cubicBezTo>
                      <a:pt x="94" y="20"/>
                      <a:pt x="94" y="20"/>
                      <a:pt x="95" y="21"/>
                    </a:cubicBezTo>
                    <a:moveTo>
                      <a:pt x="93" y="32"/>
                    </a:moveTo>
                    <a:cubicBezTo>
                      <a:pt x="93" y="32"/>
                      <a:pt x="93" y="32"/>
                      <a:pt x="93" y="32"/>
                    </a:cubicBezTo>
                    <a:cubicBezTo>
                      <a:pt x="91" y="33"/>
                      <a:pt x="93" y="32"/>
                      <a:pt x="93" y="32"/>
                    </a:cubicBezTo>
                    <a:moveTo>
                      <a:pt x="96" y="54"/>
                    </a:moveTo>
                    <a:cubicBezTo>
                      <a:pt x="93" y="52"/>
                      <a:pt x="92" y="51"/>
                      <a:pt x="92" y="48"/>
                    </a:cubicBezTo>
                    <a:cubicBezTo>
                      <a:pt x="93" y="49"/>
                      <a:pt x="94" y="48"/>
                      <a:pt x="95" y="48"/>
                    </a:cubicBezTo>
                    <a:cubicBezTo>
                      <a:pt x="94" y="49"/>
                      <a:pt x="97" y="51"/>
                      <a:pt x="94" y="51"/>
                    </a:cubicBezTo>
                    <a:cubicBezTo>
                      <a:pt x="95" y="52"/>
                      <a:pt x="96" y="51"/>
                      <a:pt x="97" y="51"/>
                    </a:cubicBezTo>
                    <a:cubicBezTo>
                      <a:pt x="97" y="52"/>
                      <a:pt x="97" y="53"/>
                      <a:pt x="96" y="54"/>
                    </a:cubicBezTo>
                    <a:moveTo>
                      <a:pt x="97" y="49"/>
                    </a:moveTo>
                    <a:cubicBezTo>
                      <a:pt x="95" y="49"/>
                      <a:pt x="97" y="48"/>
                      <a:pt x="97" y="48"/>
                    </a:cubicBezTo>
                    <a:cubicBezTo>
                      <a:pt x="97" y="48"/>
                      <a:pt x="97" y="49"/>
                      <a:pt x="97" y="49"/>
                    </a:cubicBezTo>
                    <a:moveTo>
                      <a:pt x="94" y="38"/>
                    </a:moveTo>
                    <a:cubicBezTo>
                      <a:pt x="96" y="38"/>
                      <a:pt x="97" y="41"/>
                      <a:pt x="97" y="42"/>
                    </a:cubicBezTo>
                    <a:cubicBezTo>
                      <a:pt x="96" y="43"/>
                      <a:pt x="95" y="39"/>
                      <a:pt x="94" y="38"/>
                    </a:cubicBezTo>
                    <a:moveTo>
                      <a:pt x="104" y="41"/>
                    </a:moveTo>
                    <a:cubicBezTo>
                      <a:pt x="102" y="42"/>
                      <a:pt x="104" y="41"/>
                      <a:pt x="104" y="41"/>
                    </a:cubicBezTo>
                    <a:cubicBezTo>
                      <a:pt x="104" y="41"/>
                      <a:pt x="104" y="41"/>
                      <a:pt x="104" y="41"/>
                    </a:cubicBezTo>
                    <a:moveTo>
                      <a:pt x="104" y="38"/>
                    </a:moveTo>
                    <a:cubicBezTo>
                      <a:pt x="104" y="39"/>
                      <a:pt x="104" y="39"/>
                      <a:pt x="104" y="40"/>
                    </a:cubicBezTo>
                    <a:cubicBezTo>
                      <a:pt x="103" y="40"/>
                      <a:pt x="102" y="39"/>
                      <a:pt x="104" y="38"/>
                    </a:cubicBezTo>
                    <a:moveTo>
                      <a:pt x="117" y="37"/>
                    </a:moveTo>
                    <a:cubicBezTo>
                      <a:pt x="117" y="37"/>
                      <a:pt x="117" y="38"/>
                      <a:pt x="116" y="38"/>
                    </a:cubicBezTo>
                    <a:cubicBezTo>
                      <a:pt x="115" y="38"/>
                      <a:pt x="117" y="37"/>
                      <a:pt x="117" y="37"/>
                    </a:cubicBezTo>
                    <a:moveTo>
                      <a:pt x="111" y="28"/>
                    </a:moveTo>
                    <a:cubicBezTo>
                      <a:pt x="111" y="30"/>
                      <a:pt x="113" y="30"/>
                      <a:pt x="113" y="32"/>
                    </a:cubicBezTo>
                    <a:cubicBezTo>
                      <a:pt x="112" y="32"/>
                      <a:pt x="111" y="31"/>
                      <a:pt x="110" y="29"/>
                    </a:cubicBezTo>
                    <a:cubicBezTo>
                      <a:pt x="109" y="30"/>
                      <a:pt x="109" y="30"/>
                      <a:pt x="109" y="30"/>
                    </a:cubicBezTo>
                    <a:cubicBezTo>
                      <a:pt x="109" y="29"/>
                      <a:pt x="111" y="29"/>
                      <a:pt x="111" y="28"/>
                    </a:cubicBezTo>
                    <a:moveTo>
                      <a:pt x="101" y="44"/>
                    </a:moveTo>
                    <a:cubicBezTo>
                      <a:pt x="100" y="43"/>
                      <a:pt x="99" y="44"/>
                      <a:pt x="99" y="42"/>
                    </a:cubicBezTo>
                    <a:cubicBezTo>
                      <a:pt x="101" y="41"/>
                      <a:pt x="101" y="41"/>
                      <a:pt x="101" y="41"/>
                    </a:cubicBezTo>
                    <a:cubicBezTo>
                      <a:pt x="102" y="42"/>
                      <a:pt x="103" y="44"/>
                      <a:pt x="101" y="44"/>
                    </a:cubicBezTo>
                    <a:moveTo>
                      <a:pt x="107" y="19"/>
                    </a:moveTo>
                    <a:cubicBezTo>
                      <a:pt x="106" y="19"/>
                      <a:pt x="106" y="20"/>
                      <a:pt x="105" y="21"/>
                    </a:cubicBezTo>
                    <a:cubicBezTo>
                      <a:pt x="104" y="21"/>
                      <a:pt x="105" y="20"/>
                      <a:pt x="103" y="21"/>
                    </a:cubicBezTo>
                    <a:cubicBezTo>
                      <a:pt x="102" y="20"/>
                      <a:pt x="103" y="20"/>
                      <a:pt x="103" y="19"/>
                    </a:cubicBezTo>
                    <a:cubicBezTo>
                      <a:pt x="102" y="20"/>
                      <a:pt x="102" y="20"/>
                      <a:pt x="102" y="21"/>
                    </a:cubicBezTo>
                    <a:cubicBezTo>
                      <a:pt x="101" y="21"/>
                      <a:pt x="101" y="20"/>
                      <a:pt x="100" y="19"/>
                    </a:cubicBezTo>
                    <a:cubicBezTo>
                      <a:pt x="101" y="19"/>
                      <a:pt x="101" y="18"/>
                      <a:pt x="101" y="17"/>
                    </a:cubicBezTo>
                    <a:cubicBezTo>
                      <a:pt x="102" y="17"/>
                      <a:pt x="101" y="18"/>
                      <a:pt x="102" y="19"/>
                    </a:cubicBezTo>
                    <a:cubicBezTo>
                      <a:pt x="104" y="18"/>
                      <a:pt x="104" y="18"/>
                      <a:pt x="106" y="17"/>
                    </a:cubicBezTo>
                    <a:cubicBezTo>
                      <a:pt x="107" y="18"/>
                      <a:pt x="107" y="18"/>
                      <a:pt x="108" y="20"/>
                    </a:cubicBezTo>
                    <a:cubicBezTo>
                      <a:pt x="107" y="20"/>
                      <a:pt x="107" y="19"/>
                      <a:pt x="107" y="19"/>
                    </a:cubicBezTo>
                    <a:moveTo>
                      <a:pt x="120" y="11"/>
                    </a:moveTo>
                    <a:cubicBezTo>
                      <a:pt x="120" y="12"/>
                      <a:pt x="120" y="13"/>
                      <a:pt x="119" y="13"/>
                    </a:cubicBezTo>
                    <a:cubicBezTo>
                      <a:pt x="118" y="12"/>
                      <a:pt x="118" y="12"/>
                      <a:pt x="118" y="12"/>
                    </a:cubicBezTo>
                    <a:cubicBezTo>
                      <a:pt x="119" y="11"/>
                      <a:pt x="119" y="12"/>
                      <a:pt x="120" y="11"/>
                    </a:cubicBezTo>
                    <a:moveTo>
                      <a:pt x="121" y="24"/>
                    </a:moveTo>
                    <a:cubicBezTo>
                      <a:pt x="120" y="23"/>
                      <a:pt x="118" y="22"/>
                      <a:pt x="118" y="24"/>
                    </a:cubicBezTo>
                    <a:cubicBezTo>
                      <a:pt x="117" y="23"/>
                      <a:pt x="116" y="20"/>
                      <a:pt x="115" y="17"/>
                    </a:cubicBezTo>
                    <a:cubicBezTo>
                      <a:pt x="116" y="17"/>
                      <a:pt x="118" y="18"/>
                      <a:pt x="117" y="16"/>
                    </a:cubicBezTo>
                    <a:cubicBezTo>
                      <a:pt x="120" y="17"/>
                      <a:pt x="124" y="21"/>
                      <a:pt x="121" y="24"/>
                    </a:cubicBezTo>
                    <a:moveTo>
                      <a:pt x="125" y="28"/>
                    </a:moveTo>
                    <a:cubicBezTo>
                      <a:pt x="124" y="28"/>
                      <a:pt x="124" y="27"/>
                      <a:pt x="124" y="26"/>
                    </a:cubicBezTo>
                    <a:cubicBezTo>
                      <a:pt x="125" y="26"/>
                      <a:pt x="125" y="28"/>
                      <a:pt x="125" y="28"/>
                    </a:cubicBezTo>
                    <a:moveTo>
                      <a:pt x="141" y="18"/>
                    </a:moveTo>
                    <a:cubicBezTo>
                      <a:pt x="140" y="17"/>
                      <a:pt x="142" y="18"/>
                      <a:pt x="142" y="18"/>
                    </a:cubicBezTo>
                    <a:cubicBezTo>
                      <a:pt x="142" y="18"/>
                      <a:pt x="142" y="18"/>
                      <a:pt x="141" y="18"/>
                    </a:cubicBezTo>
                    <a:moveTo>
                      <a:pt x="140" y="12"/>
                    </a:moveTo>
                    <a:cubicBezTo>
                      <a:pt x="140" y="11"/>
                      <a:pt x="141" y="11"/>
                      <a:pt x="141" y="12"/>
                    </a:cubicBezTo>
                    <a:cubicBezTo>
                      <a:pt x="141" y="12"/>
                      <a:pt x="141" y="12"/>
                      <a:pt x="140" y="12"/>
                    </a:cubicBezTo>
                    <a:moveTo>
                      <a:pt x="146" y="14"/>
                    </a:moveTo>
                    <a:cubicBezTo>
                      <a:pt x="146" y="14"/>
                      <a:pt x="146" y="14"/>
                      <a:pt x="146" y="14"/>
                    </a:cubicBezTo>
                    <a:cubicBezTo>
                      <a:pt x="144" y="14"/>
                      <a:pt x="146" y="13"/>
                      <a:pt x="146" y="14"/>
                    </a:cubicBezTo>
                    <a:moveTo>
                      <a:pt x="143" y="12"/>
                    </a:moveTo>
                    <a:cubicBezTo>
                      <a:pt x="145" y="13"/>
                      <a:pt x="145" y="13"/>
                      <a:pt x="145" y="13"/>
                    </a:cubicBezTo>
                    <a:cubicBezTo>
                      <a:pt x="145" y="15"/>
                      <a:pt x="145" y="15"/>
                      <a:pt x="145" y="15"/>
                    </a:cubicBezTo>
                    <a:cubicBezTo>
                      <a:pt x="142" y="13"/>
                      <a:pt x="142" y="13"/>
                      <a:pt x="142" y="13"/>
                    </a:cubicBezTo>
                    <a:lnTo>
                      <a:pt x="143" y="12"/>
                    </a:lnTo>
                    <a:close/>
                    <a:moveTo>
                      <a:pt x="140" y="4"/>
                    </a:moveTo>
                    <a:cubicBezTo>
                      <a:pt x="140" y="6"/>
                      <a:pt x="141" y="6"/>
                      <a:pt x="141" y="7"/>
                    </a:cubicBezTo>
                    <a:cubicBezTo>
                      <a:pt x="140" y="8"/>
                      <a:pt x="137" y="5"/>
                      <a:pt x="140" y="4"/>
                    </a:cubicBezTo>
                    <a:moveTo>
                      <a:pt x="139" y="13"/>
                    </a:moveTo>
                    <a:cubicBezTo>
                      <a:pt x="139" y="15"/>
                      <a:pt x="139" y="14"/>
                      <a:pt x="140" y="16"/>
                    </a:cubicBezTo>
                    <a:cubicBezTo>
                      <a:pt x="139" y="16"/>
                      <a:pt x="138" y="15"/>
                      <a:pt x="137" y="14"/>
                    </a:cubicBezTo>
                    <a:cubicBezTo>
                      <a:pt x="137" y="14"/>
                      <a:pt x="138" y="13"/>
                      <a:pt x="139" y="13"/>
                    </a:cubicBezTo>
                    <a:moveTo>
                      <a:pt x="132" y="15"/>
                    </a:moveTo>
                    <a:cubicBezTo>
                      <a:pt x="134" y="17"/>
                      <a:pt x="134" y="17"/>
                      <a:pt x="134" y="17"/>
                    </a:cubicBezTo>
                    <a:cubicBezTo>
                      <a:pt x="133" y="17"/>
                      <a:pt x="133" y="17"/>
                      <a:pt x="133" y="17"/>
                    </a:cubicBezTo>
                    <a:cubicBezTo>
                      <a:pt x="132" y="16"/>
                      <a:pt x="132" y="16"/>
                      <a:pt x="132" y="16"/>
                    </a:cubicBezTo>
                    <a:lnTo>
                      <a:pt x="132" y="15"/>
                    </a:lnTo>
                    <a:close/>
                    <a:moveTo>
                      <a:pt x="129" y="8"/>
                    </a:moveTo>
                    <a:cubicBezTo>
                      <a:pt x="130" y="8"/>
                      <a:pt x="129" y="8"/>
                      <a:pt x="129" y="9"/>
                    </a:cubicBezTo>
                    <a:cubicBezTo>
                      <a:pt x="129" y="9"/>
                      <a:pt x="128" y="8"/>
                      <a:pt x="129" y="8"/>
                    </a:cubicBezTo>
                    <a:moveTo>
                      <a:pt x="127" y="26"/>
                    </a:moveTo>
                    <a:cubicBezTo>
                      <a:pt x="127" y="25"/>
                      <a:pt x="126" y="25"/>
                      <a:pt x="126" y="26"/>
                    </a:cubicBezTo>
                    <a:cubicBezTo>
                      <a:pt x="125" y="25"/>
                      <a:pt x="128" y="24"/>
                      <a:pt x="128" y="25"/>
                    </a:cubicBezTo>
                    <a:lnTo>
                      <a:pt x="127" y="26"/>
                    </a:lnTo>
                    <a:close/>
                    <a:moveTo>
                      <a:pt x="127" y="24"/>
                    </a:moveTo>
                    <a:cubicBezTo>
                      <a:pt x="128" y="23"/>
                      <a:pt x="129" y="24"/>
                      <a:pt x="129" y="25"/>
                    </a:cubicBezTo>
                    <a:cubicBezTo>
                      <a:pt x="128" y="25"/>
                      <a:pt x="128" y="25"/>
                      <a:pt x="127" y="24"/>
                    </a:cubicBezTo>
                    <a:moveTo>
                      <a:pt x="130" y="24"/>
                    </a:moveTo>
                    <a:cubicBezTo>
                      <a:pt x="128" y="25"/>
                      <a:pt x="131" y="24"/>
                      <a:pt x="131" y="24"/>
                    </a:cubicBezTo>
                    <a:cubicBezTo>
                      <a:pt x="131" y="24"/>
                      <a:pt x="130" y="24"/>
                      <a:pt x="130" y="24"/>
                    </a:cubicBezTo>
                    <a:moveTo>
                      <a:pt x="129" y="22"/>
                    </a:moveTo>
                    <a:cubicBezTo>
                      <a:pt x="129" y="22"/>
                      <a:pt x="130" y="22"/>
                      <a:pt x="130" y="23"/>
                    </a:cubicBezTo>
                    <a:cubicBezTo>
                      <a:pt x="129" y="23"/>
                      <a:pt x="129" y="23"/>
                      <a:pt x="129"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9" name="Freeform 170"/>
              <p:cNvSpPr>
                <a:spLocks/>
              </p:cNvSpPr>
              <p:nvPr/>
            </p:nvSpPr>
            <p:spPr bwMode="auto">
              <a:xfrm>
                <a:off x="2629" y="2572"/>
                <a:ext cx="3" cy="2"/>
              </a:xfrm>
              <a:custGeom>
                <a:avLst/>
                <a:gdLst>
                  <a:gd name="T0" fmla="*/ 1 w 1"/>
                  <a:gd name="T1" fmla="*/ 1 h 1"/>
                  <a:gd name="T2" fmla="*/ 0 w 1"/>
                  <a:gd name="T3" fmla="*/ 0 h 1"/>
                  <a:gd name="T4" fmla="*/ 0 w 1"/>
                  <a:gd name="T5" fmla="*/ 0 h 1"/>
                  <a:gd name="T6" fmla="*/ 0 w 1"/>
                  <a:gd name="T7" fmla="*/ 1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cubicBezTo>
                      <a:pt x="0" y="1"/>
                      <a:pt x="0" y="0"/>
                      <a:pt x="0" y="0"/>
                    </a:cubicBezTo>
                    <a:cubicBezTo>
                      <a:pt x="0"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0" name="Freeform 171"/>
              <p:cNvSpPr>
                <a:spLocks/>
              </p:cNvSpPr>
              <p:nvPr/>
            </p:nvSpPr>
            <p:spPr bwMode="auto">
              <a:xfrm>
                <a:off x="2388" y="2671"/>
                <a:ext cx="2" cy="3"/>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0" y="0"/>
                      <a:pt x="0" y="1"/>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72"/>
              <p:cNvSpPr>
                <a:spLocks/>
              </p:cNvSpPr>
              <p:nvPr/>
            </p:nvSpPr>
            <p:spPr bwMode="auto">
              <a:xfrm>
                <a:off x="2658" y="2631"/>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2" y="1"/>
                      <a:pt x="2" y="1"/>
                      <a:pt x="2" y="1"/>
                    </a:cubicBezTo>
                    <a:cubicBezTo>
                      <a:pt x="1"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73"/>
              <p:cNvSpPr>
                <a:spLocks/>
              </p:cNvSpPr>
              <p:nvPr/>
            </p:nvSpPr>
            <p:spPr bwMode="auto">
              <a:xfrm>
                <a:off x="2662" y="2605"/>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74"/>
              <p:cNvSpPr>
                <a:spLocks/>
              </p:cNvSpPr>
              <p:nvPr/>
            </p:nvSpPr>
            <p:spPr bwMode="auto">
              <a:xfrm>
                <a:off x="2433" y="2773"/>
                <a:ext cx="12" cy="14"/>
              </a:xfrm>
              <a:custGeom>
                <a:avLst/>
                <a:gdLst>
                  <a:gd name="T0" fmla="*/ 0 w 5"/>
                  <a:gd name="T1" fmla="*/ 2 h 6"/>
                  <a:gd name="T2" fmla="*/ 1 w 5"/>
                  <a:gd name="T3" fmla="*/ 4 h 6"/>
                  <a:gd name="T4" fmla="*/ 5 w 5"/>
                  <a:gd name="T5" fmla="*/ 6 h 6"/>
                  <a:gd name="T6" fmla="*/ 2 w 5"/>
                  <a:gd name="T7" fmla="*/ 0 h 6"/>
                  <a:gd name="T8" fmla="*/ 0 w 5"/>
                  <a:gd name="T9" fmla="*/ 2 h 6"/>
                </a:gdLst>
                <a:ahLst/>
                <a:cxnLst>
                  <a:cxn ang="0">
                    <a:pos x="T0" y="T1"/>
                  </a:cxn>
                  <a:cxn ang="0">
                    <a:pos x="T2" y="T3"/>
                  </a:cxn>
                  <a:cxn ang="0">
                    <a:pos x="T4" y="T5"/>
                  </a:cxn>
                  <a:cxn ang="0">
                    <a:pos x="T6" y="T7"/>
                  </a:cxn>
                  <a:cxn ang="0">
                    <a:pos x="T8" y="T9"/>
                  </a:cxn>
                </a:cxnLst>
                <a:rect l="0" t="0" r="r" b="b"/>
                <a:pathLst>
                  <a:path w="5" h="6">
                    <a:moveTo>
                      <a:pt x="0" y="2"/>
                    </a:moveTo>
                    <a:cubicBezTo>
                      <a:pt x="0" y="3"/>
                      <a:pt x="1" y="4"/>
                      <a:pt x="1" y="4"/>
                    </a:cubicBezTo>
                    <a:cubicBezTo>
                      <a:pt x="2" y="6"/>
                      <a:pt x="3" y="6"/>
                      <a:pt x="5" y="6"/>
                    </a:cubicBezTo>
                    <a:cubicBezTo>
                      <a:pt x="3" y="4"/>
                      <a:pt x="3" y="3"/>
                      <a:pt x="2" y="0"/>
                    </a:cubicBezTo>
                    <a:cubicBezTo>
                      <a:pt x="0" y="0"/>
                      <a:pt x="1"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175"/>
              <p:cNvSpPr>
                <a:spLocks/>
              </p:cNvSpPr>
              <p:nvPr/>
            </p:nvSpPr>
            <p:spPr bwMode="auto">
              <a:xfrm>
                <a:off x="2430" y="2764"/>
                <a:ext cx="3" cy="4"/>
              </a:xfrm>
              <a:custGeom>
                <a:avLst/>
                <a:gdLst>
                  <a:gd name="T0" fmla="*/ 0 w 3"/>
                  <a:gd name="T1" fmla="*/ 2 h 4"/>
                  <a:gd name="T2" fmla="*/ 0 w 3"/>
                  <a:gd name="T3" fmla="*/ 4 h 4"/>
                  <a:gd name="T4" fmla="*/ 3 w 3"/>
                  <a:gd name="T5" fmla="*/ 2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0" y="4"/>
                    </a:lnTo>
                    <a:lnTo>
                      <a:pt x="3" y="2"/>
                    </a:ln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176"/>
              <p:cNvSpPr>
                <a:spLocks/>
              </p:cNvSpPr>
              <p:nvPr/>
            </p:nvSpPr>
            <p:spPr bwMode="auto">
              <a:xfrm>
                <a:off x="2897" y="2986"/>
                <a:ext cx="7" cy="5"/>
              </a:xfrm>
              <a:custGeom>
                <a:avLst/>
                <a:gdLst>
                  <a:gd name="T0" fmla="*/ 0 w 7"/>
                  <a:gd name="T1" fmla="*/ 2 h 5"/>
                  <a:gd name="T2" fmla="*/ 4 w 7"/>
                  <a:gd name="T3" fmla="*/ 5 h 5"/>
                  <a:gd name="T4" fmla="*/ 7 w 7"/>
                  <a:gd name="T5" fmla="*/ 2 h 5"/>
                  <a:gd name="T6" fmla="*/ 2 w 7"/>
                  <a:gd name="T7" fmla="*/ 0 h 5"/>
                  <a:gd name="T8" fmla="*/ 0 w 7"/>
                  <a:gd name="T9" fmla="*/ 2 h 5"/>
                </a:gdLst>
                <a:ahLst/>
                <a:cxnLst>
                  <a:cxn ang="0">
                    <a:pos x="T0" y="T1"/>
                  </a:cxn>
                  <a:cxn ang="0">
                    <a:pos x="T2" y="T3"/>
                  </a:cxn>
                  <a:cxn ang="0">
                    <a:pos x="T4" y="T5"/>
                  </a:cxn>
                  <a:cxn ang="0">
                    <a:pos x="T6" y="T7"/>
                  </a:cxn>
                  <a:cxn ang="0">
                    <a:pos x="T8" y="T9"/>
                  </a:cxn>
                </a:cxnLst>
                <a:rect l="0" t="0" r="r" b="b"/>
                <a:pathLst>
                  <a:path w="7" h="5">
                    <a:moveTo>
                      <a:pt x="0" y="2"/>
                    </a:moveTo>
                    <a:lnTo>
                      <a:pt x="4" y="5"/>
                    </a:lnTo>
                    <a:lnTo>
                      <a:pt x="7"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6" name="Freeform 177"/>
              <p:cNvSpPr>
                <a:spLocks/>
              </p:cNvSpPr>
              <p:nvPr/>
            </p:nvSpPr>
            <p:spPr bwMode="auto">
              <a:xfrm>
                <a:off x="2937" y="2991"/>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7" name="Freeform 178"/>
              <p:cNvSpPr>
                <a:spLocks/>
              </p:cNvSpPr>
              <p:nvPr/>
            </p:nvSpPr>
            <p:spPr bwMode="auto">
              <a:xfrm>
                <a:off x="2793" y="3090"/>
                <a:ext cx="4" cy="5"/>
              </a:xfrm>
              <a:custGeom>
                <a:avLst/>
                <a:gdLst>
                  <a:gd name="T0" fmla="*/ 1 w 2"/>
                  <a:gd name="T1" fmla="*/ 2 h 2"/>
                  <a:gd name="T2" fmla="*/ 2 w 2"/>
                  <a:gd name="T3" fmla="*/ 0 h 2"/>
                  <a:gd name="T4" fmla="*/ 1 w 2"/>
                  <a:gd name="T5" fmla="*/ 0 h 2"/>
                  <a:gd name="T6" fmla="*/ 0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2" y="0"/>
                      <a:pt x="2" y="0"/>
                      <a:pt x="2" y="0"/>
                    </a:cubicBezTo>
                    <a:cubicBezTo>
                      <a:pt x="1" y="0"/>
                      <a:pt x="1" y="0"/>
                      <a:pt x="1" y="0"/>
                    </a:cubicBezTo>
                    <a:cubicBezTo>
                      <a:pt x="0" y="1"/>
                      <a:pt x="0" y="1"/>
                      <a:pt x="0" y="1"/>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8" name="Freeform 179"/>
              <p:cNvSpPr>
                <a:spLocks/>
              </p:cNvSpPr>
              <p:nvPr/>
            </p:nvSpPr>
            <p:spPr bwMode="auto">
              <a:xfrm>
                <a:off x="2911" y="3024"/>
                <a:ext cx="7" cy="7"/>
              </a:xfrm>
              <a:custGeom>
                <a:avLst/>
                <a:gdLst>
                  <a:gd name="T0" fmla="*/ 0 w 7"/>
                  <a:gd name="T1" fmla="*/ 2 h 7"/>
                  <a:gd name="T2" fmla="*/ 5 w 7"/>
                  <a:gd name="T3" fmla="*/ 7 h 7"/>
                  <a:gd name="T4" fmla="*/ 7 w 7"/>
                  <a:gd name="T5" fmla="*/ 5 h 7"/>
                  <a:gd name="T6" fmla="*/ 2 w 7"/>
                  <a:gd name="T7" fmla="*/ 0 h 7"/>
                  <a:gd name="T8" fmla="*/ 0 w 7"/>
                  <a:gd name="T9" fmla="*/ 2 h 7"/>
                </a:gdLst>
                <a:ahLst/>
                <a:cxnLst>
                  <a:cxn ang="0">
                    <a:pos x="T0" y="T1"/>
                  </a:cxn>
                  <a:cxn ang="0">
                    <a:pos x="T2" y="T3"/>
                  </a:cxn>
                  <a:cxn ang="0">
                    <a:pos x="T4" y="T5"/>
                  </a:cxn>
                  <a:cxn ang="0">
                    <a:pos x="T6" y="T7"/>
                  </a:cxn>
                  <a:cxn ang="0">
                    <a:pos x="T8" y="T9"/>
                  </a:cxn>
                </a:cxnLst>
                <a:rect l="0" t="0" r="r" b="b"/>
                <a:pathLst>
                  <a:path w="7" h="7">
                    <a:moveTo>
                      <a:pt x="0" y="2"/>
                    </a:moveTo>
                    <a:lnTo>
                      <a:pt x="5" y="7"/>
                    </a:lnTo>
                    <a:lnTo>
                      <a:pt x="7" y="5"/>
                    </a:lnTo>
                    <a:lnTo>
                      <a:pt x="2"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9" name="Freeform 180"/>
              <p:cNvSpPr>
                <a:spLocks/>
              </p:cNvSpPr>
              <p:nvPr/>
            </p:nvSpPr>
            <p:spPr bwMode="auto">
              <a:xfrm>
                <a:off x="2878" y="3019"/>
                <a:ext cx="5" cy="5"/>
              </a:xfrm>
              <a:custGeom>
                <a:avLst/>
                <a:gdLst>
                  <a:gd name="T0" fmla="*/ 2 w 2"/>
                  <a:gd name="T1" fmla="*/ 1 h 2"/>
                  <a:gd name="T2" fmla="*/ 2 w 2"/>
                  <a:gd name="T3" fmla="*/ 0 h 2"/>
                  <a:gd name="T4" fmla="*/ 2 w 2"/>
                  <a:gd name="T5" fmla="*/ 0 h 2"/>
                  <a:gd name="T6" fmla="*/ 0 w 2"/>
                  <a:gd name="T7" fmla="*/ 1 h 2"/>
                  <a:gd name="T8" fmla="*/ 0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0"/>
                      <a:pt x="2" y="0"/>
                      <a:pt x="2" y="0"/>
                    </a:cubicBezTo>
                    <a:cubicBezTo>
                      <a:pt x="2" y="0"/>
                      <a:pt x="2" y="0"/>
                      <a:pt x="2" y="0"/>
                    </a:cubicBezTo>
                    <a:cubicBezTo>
                      <a:pt x="0" y="1"/>
                      <a:pt x="0" y="1"/>
                      <a:pt x="0" y="1"/>
                    </a:cubicBezTo>
                    <a:cubicBezTo>
                      <a:pt x="0" y="2"/>
                      <a:pt x="0" y="2"/>
                      <a:pt x="0"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0" name="Freeform 181"/>
              <p:cNvSpPr>
                <a:spLocks/>
              </p:cNvSpPr>
              <p:nvPr/>
            </p:nvSpPr>
            <p:spPr bwMode="auto">
              <a:xfrm>
                <a:off x="2935" y="2998"/>
                <a:ext cx="4" cy="5"/>
              </a:xfrm>
              <a:custGeom>
                <a:avLst/>
                <a:gdLst>
                  <a:gd name="T0" fmla="*/ 0 w 4"/>
                  <a:gd name="T1" fmla="*/ 2 h 5"/>
                  <a:gd name="T2" fmla="*/ 4 w 4"/>
                  <a:gd name="T3" fmla="*/ 5 h 5"/>
                  <a:gd name="T4" fmla="*/ 4 w 4"/>
                  <a:gd name="T5" fmla="*/ 2 h 5"/>
                  <a:gd name="T6" fmla="*/ 0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lnTo>
                      <a:pt x="4" y="5"/>
                    </a:lnTo>
                    <a:lnTo>
                      <a:pt x="4"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1" name="Freeform 182"/>
              <p:cNvSpPr>
                <a:spLocks/>
              </p:cNvSpPr>
              <p:nvPr/>
            </p:nvSpPr>
            <p:spPr bwMode="auto">
              <a:xfrm>
                <a:off x="2733" y="3114"/>
                <a:ext cx="5" cy="5"/>
              </a:xfrm>
              <a:custGeom>
                <a:avLst/>
                <a:gdLst>
                  <a:gd name="T0" fmla="*/ 1 w 2"/>
                  <a:gd name="T1" fmla="*/ 0 h 2"/>
                  <a:gd name="T2" fmla="*/ 0 w 2"/>
                  <a:gd name="T3" fmla="*/ 0 h 2"/>
                  <a:gd name="T4" fmla="*/ 1 w 2"/>
                  <a:gd name="T5" fmla="*/ 1 h 2"/>
                  <a:gd name="T6" fmla="*/ 1 w 2"/>
                  <a:gd name="T7" fmla="*/ 0 h 2"/>
                </a:gdLst>
                <a:ahLst/>
                <a:cxnLst>
                  <a:cxn ang="0">
                    <a:pos x="T0" y="T1"/>
                  </a:cxn>
                  <a:cxn ang="0">
                    <a:pos x="T2" y="T3"/>
                  </a:cxn>
                  <a:cxn ang="0">
                    <a:pos x="T4" y="T5"/>
                  </a:cxn>
                  <a:cxn ang="0">
                    <a:pos x="T6" y="T7"/>
                  </a:cxn>
                </a:cxnLst>
                <a:rect l="0" t="0" r="r" b="b"/>
                <a:pathLst>
                  <a:path w="2" h="2">
                    <a:moveTo>
                      <a:pt x="1" y="0"/>
                    </a:moveTo>
                    <a:cubicBezTo>
                      <a:pt x="0" y="0"/>
                      <a:pt x="0" y="0"/>
                      <a:pt x="0" y="0"/>
                    </a:cubicBezTo>
                    <a:cubicBezTo>
                      <a:pt x="0" y="1"/>
                      <a:pt x="0" y="2"/>
                      <a:pt x="1" y="1"/>
                    </a:cubicBezTo>
                    <a:cubicBezTo>
                      <a:pt x="0"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2" name="Freeform 183"/>
              <p:cNvSpPr>
                <a:spLocks/>
              </p:cNvSpPr>
              <p:nvPr/>
            </p:nvSpPr>
            <p:spPr bwMode="auto">
              <a:xfrm>
                <a:off x="2883" y="2984"/>
                <a:ext cx="42" cy="40"/>
              </a:xfrm>
              <a:custGeom>
                <a:avLst/>
                <a:gdLst>
                  <a:gd name="T0" fmla="*/ 0 w 18"/>
                  <a:gd name="T1" fmla="*/ 6 h 17"/>
                  <a:gd name="T2" fmla="*/ 0 w 18"/>
                  <a:gd name="T3" fmla="*/ 10 h 17"/>
                  <a:gd name="T4" fmla="*/ 1 w 18"/>
                  <a:gd name="T5" fmla="*/ 12 h 17"/>
                  <a:gd name="T6" fmla="*/ 1 w 18"/>
                  <a:gd name="T7" fmla="*/ 11 h 17"/>
                  <a:gd name="T8" fmla="*/ 1 w 18"/>
                  <a:gd name="T9" fmla="*/ 12 h 17"/>
                  <a:gd name="T10" fmla="*/ 1 w 18"/>
                  <a:gd name="T11" fmla="*/ 14 h 17"/>
                  <a:gd name="T12" fmla="*/ 3 w 18"/>
                  <a:gd name="T13" fmla="*/ 10 h 17"/>
                  <a:gd name="T14" fmla="*/ 5 w 18"/>
                  <a:gd name="T15" fmla="*/ 10 h 17"/>
                  <a:gd name="T16" fmla="*/ 6 w 18"/>
                  <a:gd name="T17" fmla="*/ 11 h 17"/>
                  <a:gd name="T18" fmla="*/ 5 w 18"/>
                  <a:gd name="T19" fmla="*/ 12 h 17"/>
                  <a:gd name="T20" fmla="*/ 4 w 18"/>
                  <a:gd name="T21" fmla="*/ 14 h 17"/>
                  <a:gd name="T22" fmla="*/ 3 w 18"/>
                  <a:gd name="T23" fmla="*/ 16 h 17"/>
                  <a:gd name="T24" fmla="*/ 7 w 18"/>
                  <a:gd name="T25" fmla="*/ 13 h 17"/>
                  <a:gd name="T26" fmla="*/ 10 w 18"/>
                  <a:gd name="T27" fmla="*/ 12 h 17"/>
                  <a:gd name="T28" fmla="*/ 11 w 18"/>
                  <a:gd name="T29" fmla="*/ 13 h 17"/>
                  <a:gd name="T30" fmla="*/ 13 w 18"/>
                  <a:gd name="T31" fmla="*/ 14 h 17"/>
                  <a:gd name="T32" fmla="*/ 11 w 18"/>
                  <a:gd name="T33" fmla="*/ 9 h 17"/>
                  <a:gd name="T34" fmla="*/ 14 w 18"/>
                  <a:gd name="T35" fmla="*/ 10 h 17"/>
                  <a:gd name="T36" fmla="*/ 15 w 18"/>
                  <a:gd name="T37" fmla="*/ 8 h 17"/>
                  <a:gd name="T38" fmla="*/ 12 w 18"/>
                  <a:gd name="T39" fmla="*/ 7 h 17"/>
                  <a:gd name="T40" fmla="*/ 12 w 18"/>
                  <a:gd name="T41" fmla="*/ 6 h 17"/>
                  <a:gd name="T42" fmla="*/ 18 w 18"/>
                  <a:gd name="T43" fmla="*/ 6 h 17"/>
                  <a:gd name="T44" fmla="*/ 15 w 18"/>
                  <a:gd name="T45" fmla="*/ 4 h 17"/>
                  <a:gd name="T46" fmla="*/ 15 w 18"/>
                  <a:gd name="T47" fmla="*/ 4 h 17"/>
                  <a:gd name="T48" fmla="*/ 14 w 18"/>
                  <a:gd name="T49" fmla="*/ 4 h 17"/>
                  <a:gd name="T50" fmla="*/ 12 w 18"/>
                  <a:gd name="T51" fmla="*/ 2 h 17"/>
                  <a:gd name="T52" fmla="*/ 12 w 18"/>
                  <a:gd name="T53" fmla="*/ 2 h 17"/>
                  <a:gd name="T54" fmla="*/ 12 w 18"/>
                  <a:gd name="T55" fmla="*/ 0 h 17"/>
                  <a:gd name="T56" fmla="*/ 9 w 18"/>
                  <a:gd name="T57" fmla="*/ 4 h 17"/>
                  <a:gd name="T58" fmla="*/ 7 w 18"/>
                  <a:gd name="T59" fmla="*/ 5 h 17"/>
                  <a:gd name="T60" fmla="*/ 5 w 18"/>
                  <a:gd name="T61" fmla="*/ 7 h 17"/>
                  <a:gd name="T62" fmla="*/ 8 w 18"/>
                  <a:gd name="T63" fmla="*/ 8 h 17"/>
                  <a:gd name="T64" fmla="*/ 8 w 18"/>
                  <a:gd name="T65" fmla="*/ 10 h 17"/>
                  <a:gd name="T66" fmla="*/ 5 w 18"/>
                  <a:gd name="T67" fmla="*/ 10 h 17"/>
                  <a:gd name="T68" fmla="*/ 4 w 18"/>
                  <a:gd name="T69" fmla="*/ 9 h 17"/>
                  <a:gd name="T70" fmla="*/ 3 w 18"/>
                  <a:gd name="T71" fmla="*/ 7 h 17"/>
                  <a:gd name="T72" fmla="*/ 3 w 18"/>
                  <a:gd name="T73" fmla="*/ 7 h 17"/>
                  <a:gd name="T74" fmla="*/ 2 w 18"/>
                  <a:gd name="T75" fmla="*/ 8 h 17"/>
                  <a:gd name="T76" fmla="*/ 1 w 18"/>
                  <a:gd name="T77" fmla="*/ 8 h 17"/>
                  <a:gd name="T78" fmla="*/ 1 w 18"/>
                  <a:gd name="T79" fmla="*/ 6 h 17"/>
                  <a:gd name="T80" fmla="*/ 0 w 18"/>
                  <a:gd name="T81" fmla="*/ 6 h 17"/>
                  <a:gd name="T82" fmla="*/ 0 w 18"/>
                  <a:gd name="T83"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 h="17">
                    <a:moveTo>
                      <a:pt x="0" y="6"/>
                    </a:moveTo>
                    <a:cubicBezTo>
                      <a:pt x="0" y="7"/>
                      <a:pt x="0" y="8"/>
                      <a:pt x="0" y="10"/>
                    </a:cubicBezTo>
                    <a:cubicBezTo>
                      <a:pt x="1" y="10"/>
                      <a:pt x="1" y="11"/>
                      <a:pt x="1" y="12"/>
                    </a:cubicBezTo>
                    <a:cubicBezTo>
                      <a:pt x="1" y="11"/>
                      <a:pt x="1" y="11"/>
                      <a:pt x="1" y="11"/>
                    </a:cubicBezTo>
                    <a:cubicBezTo>
                      <a:pt x="1" y="12"/>
                      <a:pt x="1" y="12"/>
                      <a:pt x="1" y="12"/>
                    </a:cubicBezTo>
                    <a:cubicBezTo>
                      <a:pt x="1" y="13"/>
                      <a:pt x="1" y="13"/>
                      <a:pt x="1" y="14"/>
                    </a:cubicBezTo>
                    <a:cubicBezTo>
                      <a:pt x="1" y="14"/>
                      <a:pt x="2" y="12"/>
                      <a:pt x="3" y="10"/>
                    </a:cubicBezTo>
                    <a:cubicBezTo>
                      <a:pt x="5" y="10"/>
                      <a:pt x="5" y="10"/>
                      <a:pt x="5" y="10"/>
                    </a:cubicBezTo>
                    <a:cubicBezTo>
                      <a:pt x="6" y="11"/>
                      <a:pt x="6" y="11"/>
                      <a:pt x="6" y="11"/>
                    </a:cubicBezTo>
                    <a:cubicBezTo>
                      <a:pt x="6" y="11"/>
                      <a:pt x="6" y="12"/>
                      <a:pt x="5" y="12"/>
                    </a:cubicBezTo>
                    <a:cubicBezTo>
                      <a:pt x="5" y="12"/>
                      <a:pt x="5" y="13"/>
                      <a:pt x="4" y="14"/>
                    </a:cubicBezTo>
                    <a:cubicBezTo>
                      <a:pt x="4" y="15"/>
                      <a:pt x="3" y="16"/>
                      <a:pt x="3" y="16"/>
                    </a:cubicBezTo>
                    <a:cubicBezTo>
                      <a:pt x="3" y="17"/>
                      <a:pt x="4" y="15"/>
                      <a:pt x="7" y="13"/>
                    </a:cubicBezTo>
                    <a:cubicBezTo>
                      <a:pt x="8" y="12"/>
                      <a:pt x="9" y="12"/>
                      <a:pt x="10" y="12"/>
                    </a:cubicBezTo>
                    <a:cubicBezTo>
                      <a:pt x="11" y="13"/>
                      <a:pt x="11" y="13"/>
                      <a:pt x="11" y="13"/>
                    </a:cubicBezTo>
                    <a:cubicBezTo>
                      <a:pt x="12" y="14"/>
                      <a:pt x="12" y="14"/>
                      <a:pt x="13" y="14"/>
                    </a:cubicBezTo>
                    <a:cubicBezTo>
                      <a:pt x="12" y="13"/>
                      <a:pt x="12" y="11"/>
                      <a:pt x="11" y="9"/>
                    </a:cubicBezTo>
                    <a:cubicBezTo>
                      <a:pt x="12" y="9"/>
                      <a:pt x="13" y="10"/>
                      <a:pt x="14" y="10"/>
                    </a:cubicBezTo>
                    <a:cubicBezTo>
                      <a:pt x="14" y="9"/>
                      <a:pt x="14" y="9"/>
                      <a:pt x="15" y="8"/>
                    </a:cubicBezTo>
                    <a:cubicBezTo>
                      <a:pt x="13" y="8"/>
                      <a:pt x="13" y="8"/>
                      <a:pt x="12" y="7"/>
                    </a:cubicBezTo>
                    <a:cubicBezTo>
                      <a:pt x="12" y="6"/>
                      <a:pt x="12" y="6"/>
                      <a:pt x="12" y="6"/>
                    </a:cubicBezTo>
                    <a:cubicBezTo>
                      <a:pt x="12" y="6"/>
                      <a:pt x="14" y="6"/>
                      <a:pt x="18" y="6"/>
                    </a:cubicBezTo>
                    <a:cubicBezTo>
                      <a:pt x="17" y="5"/>
                      <a:pt x="16" y="5"/>
                      <a:pt x="15" y="4"/>
                    </a:cubicBezTo>
                    <a:cubicBezTo>
                      <a:pt x="15" y="4"/>
                      <a:pt x="15" y="4"/>
                      <a:pt x="15" y="4"/>
                    </a:cubicBezTo>
                    <a:cubicBezTo>
                      <a:pt x="15" y="4"/>
                      <a:pt x="15" y="4"/>
                      <a:pt x="14" y="4"/>
                    </a:cubicBezTo>
                    <a:cubicBezTo>
                      <a:pt x="13" y="4"/>
                      <a:pt x="13" y="3"/>
                      <a:pt x="12" y="2"/>
                    </a:cubicBezTo>
                    <a:cubicBezTo>
                      <a:pt x="12" y="2"/>
                      <a:pt x="12" y="2"/>
                      <a:pt x="12" y="2"/>
                    </a:cubicBezTo>
                    <a:cubicBezTo>
                      <a:pt x="12" y="0"/>
                      <a:pt x="12" y="0"/>
                      <a:pt x="12" y="0"/>
                    </a:cubicBezTo>
                    <a:cubicBezTo>
                      <a:pt x="11" y="0"/>
                      <a:pt x="10" y="2"/>
                      <a:pt x="9" y="4"/>
                    </a:cubicBezTo>
                    <a:cubicBezTo>
                      <a:pt x="9" y="4"/>
                      <a:pt x="8" y="4"/>
                      <a:pt x="7" y="5"/>
                    </a:cubicBezTo>
                    <a:cubicBezTo>
                      <a:pt x="7" y="5"/>
                      <a:pt x="6" y="6"/>
                      <a:pt x="5" y="7"/>
                    </a:cubicBezTo>
                    <a:cubicBezTo>
                      <a:pt x="8" y="8"/>
                      <a:pt x="8" y="8"/>
                      <a:pt x="8" y="8"/>
                    </a:cubicBezTo>
                    <a:cubicBezTo>
                      <a:pt x="8" y="9"/>
                      <a:pt x="8" y="9"/>
                      <a:pt x="8" y="10"/>
                    </a:cubicBezTo>
                    <a:cubicBezTo>
                      <a:pt x="7" y="10"/>
                      <a:pt x="7" y="10"/>
                      <a:pt x="5" y="10"/>
                    </a:cubicBezTo>
                    <a:cubicBezTo>
                      <a:pt x="5" y="9"/>
                      <a:pt x="4" y="9"/>
                      <a:pt x="4" y="9"/>
                    </a:cubicBezTo>
                    <a:cubicBezTo>
                      <a:pt x="3" y="8"/>
                      <a:pt x="3" y="7"/>
                      <a:pt x="3" y="7"/>
                    </a:cubicBezTo>
                    <a:cubicBezTo>
                      <a:pt x="3" y="7"/>
                      <a:pt x="3" y="7"/>
                      <a:pt x="3" y="7"/>
                    </a:cubicBezTo>
                    <a:cubicBezTo>
                      <a:pt x="2" y="8"/>
                      <a:pt x="2" y="8"/>
                      <a:pt x="2" y="8"/>
                    </a:cubicBezTo>
                    <a:cubicBezTo>
                      <a:pt x="2" y="8"/>
                      <a:pt x="2" y="8"/>
                      <a:pt x="1" y="8"/>
                    </a:cubicBezTo>
                    <a:cubicBezTo>
                      <a:pt x="1" y="7"/>
                      <a:pt x="1" y="7"/>
                      <a:pt x="1" y="6"/>
                    </a:cubicBezTo>
                    <a:cubicBezTo>
                      <a:pt x="0" y="6"/>
                      <a:pt x="0" y="6"/>
                      <a:pt x="0" y="6"/>
                    </a:cubicBezTo>
                    <a:cubicBezTo>
                      <a:pt x="0" y="6"/>
                      <a:pt x="0" y="6"/>
                      <a:pt x="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3" name="Freeform 184"/>
              <p:cNvSpPr>
                <a:spLocks/>
              </p:cNvSpPr>
              <p:nvPr/>
            </p:nvSpPr>
            <p:spPr bwMode="auto">
              <a:xfrm>
                <a:off x="2918" y="3010"/>
                <a:ext cx="9" cy="4"/>
              </a:xfrm>
              <a:custGeom>
                <a:avLst/>
                <a:gdLst>
                  <a:gd name="T0" fmla="*/ 0 w 4"/>
                  <a:gd name="T1" fmla="*/ 2 h 2"/>
                  <a:gd name="T2" fmla="*/ 4 w 4"/>
                  <a:gd name="T3" fmla="*/ 1 h 2"/>
                  <a:gd name="T4" fmla="*/ 4 w 4"/>
                  <a:gd name="T5" fmla="*/ 0 h 2"/>
                  <a:gd name="T6" fmla="*/ 3 w 4"/>
                  <a:gd name="T7" fmla="*/ 0 h 2"/>
                  <a:gd name="T8" fmla="*/ 2 w 4"/>
                  <a:gd name="T9" fmla="*/ 0 h 2"/>
                  <a:gd name="T10" fmla="*/ 0 w 4"/>
                  <a:gd name="T11" fmla="*/ 0 h 2"/>
                  <a:gd name="T12" fmla="*/ 0 w 4"/>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0" y="2"/>
                    </a:moveTo>
                    <a:cubicBezTo>
                      <a:pt x="4" y="1"/>
                      <a:pt x="4" y="1"/>
                      <a:pt x="4" y="1"/>
                    </a:cubicBezTo>
                    <a:cubicBezTo>
                      <a:pt x="4" y="0"/>
                      <a:pt x="4" y="0"/>
                      <a:pt x="4" y="0"/>
                    </a:cubicBezTo>
                    <a:cubicBezTo>
                      <a:pt x="3" y="0"/>
                      <a:pt x="3" y="0"/>
                      <a:pt x="3" y="0"/>
                    </a:cubicBezTo>
                    <a:cubicBezTo>
                      <a:pt x="3" y="1"/>
                      <a:pt x="2" y="1"/>
                      <a:pt x="2" y="0"/>
                    </a:cubicBezTo>
                    <a:cubicBezTo>
                      <a:pt x="0" y="0"/>
                      <a:pt x="0" y="0"/>
                      <a:pt x="0" y="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185"/>
              <p:cNvSpPr>
                <a:spLocks noEditPoints="1"/>
              </p:cNvSpPr>
              <p:nvPr/>
            </p:nvSpPr>
            <p:spPr bwMode="auto">
              <a:xfrm>
                <a:off x="2951" y="2967"/>
                <a:ext cx="14" cy="31"/>
              </a:xfrm>
              <a:custGeom>
                <a:avLst/>
                <a:gdLst>
                  <a:gd name="T0" fmla="*/ 0 w 6"/>
                  <a:gd name="T1" fmla="*/ 1 h 13"/>
                  <a:gd name="T2" fmla="*/ 0 w 6"/>
                  <a:gd name="T3" fmla="*/ 11 h 13"/>
                  <a:gd name="T4" fmla="*/ 4 w 6"/>
                  <a:gd name="T5" fmla="*/ 13 h 13"/>
                  <a:gd name="T6" fmla="*/ 4 w 6"/>
                  <a:gd name="T7" fmla="*/ 12 h 13"/>
                  <a:gd name="T8" fmla="*/ 2 w 6"/>
                  <a:gd name="T9" fmla="*/ 11 h 13"/>
                  <a:gd name="T10" fmla="*/ 1 w 6"/>
                  <a:gd name="T11" fmla="*/ 10 h 13"/>
                  <a:gd name="T12" fmla="*/ 1 w 6"/>
                  <a:gd name="T13" fmla="*/ 8 h 13"/>
                  <a:gd name="T14" fmla="*/ 4 w 6"/>
                  <a:gd name="T15" fmla="*/ 9 h 13"/>
                  <a:gd name="T16" fmla="*/ 6 w 6"/>
                  <a:gd name="T17" fmla="*/ 9 h 13"/>
                  <a:gd name="T18" fmla="*/ 6 w 6"/>
                  <a:gd name="T19" fmla="*/ 2 h 13"/>
                  <a:gd name="T20" fmla="*/ 0 w 6"/>
                  <a:gd name="T21" fmla="*/ 1 h 13"/>
                  <a:gd name="T22" fmla="*/ 1 w 6"/>
                  <a:gd name="T23" fmla="*/ 4 h 13"/>
                  <a:gd name="T24" fmla="*/ 2 w 6"/>
                  <a:gd name="T25" fmla="*/ 4 h 13"/>
                  <a:gd name="T26" fmla="*/ 1 w 6"/>
                  <a:gd name="T27" fmla="*/ 4 h 13"/>
                  <a:gd name="T28" fmla="*/ 5 w 6"/>
                  <a:gd name="T29" fmla="*/ 2 h 13"/>
                  <a:gd name="T30" fmla="*/ 5 w 6"/>
                  <a:gd name="T31" fmla="*/ 2 h 13"/>
                  <a:gd name="T32" fmla="*/ 5 w 6"/>
                  <a:gd name="T3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13">
                    <a:moveTo>
                      <a:pt x="0" y="1"/>
                    </a:moveTo>
                    <a:cubicBezTo>
                      <a:pt x="0" y="7"/>
                      <a:pt x="0" y="10"/>
                      <a:pt x="0" y="11"/>
                    </a:cubicBezTo>
                    <a:cubicBezTo>
                      <a:pt x="2" y="12"/>
                      <a:pt x="3" y="13"/>
                      <a:pt x="4" y="13"/>
                    </a:cubicBezTo>
                    <a:cubicBezTo>
                      <a:pt x="4" y="13"/>
                      <a:pt x="4" y="12"/>
                      <a:pt x="4" y="12"/>
                    </a:cubicBezTo>
                    <a:cubicBezTo>
                      <a:pt x="3" y="12"/>
                      <a:pt x="3" y="11"/>
                      <a:pt x="2" y="11"/>
                    </a:cubicBezTo>
                    <a:cubicBezTo>
                      <a:pt x="2" y="11"/>
                      <a:pt x="1" y="10"/>
                      <a:pt x="1" y="10"/>
                    </a:cubicBezTo>
                    <a:cubicBezTo>
                      <a:pt x="1" y="8"/>
                      <a:pt x="1" y="8"/>
                      <a:pt x="1" y="8"/>
                    </a:cubicBezTo>
                    <a:cubicBezTo>
                      <a:pt x="2" y="8"/>
                      <a:pt x="3" y="8"/>
                      <a:pt x="4" y="9"/>
                    </a:cubicBezTo>
                    <a:cubicBezTo>
                      <a:pt x="4" y="9"/>
                      <a:pt x="5" y="9"/>
                      <a:pt x="6" y="9"/>
                    </a:cubicBezTo>
                    <a:cubicBezTo>
                      <a:pt x="6" y="5"/>
                      <a:pt x="6" y="3"/>
                      <a:pt x="6" y="2"/>
                    </a:cubicBezTo>
                    <a:cubicBezTo>
                      <a:pt x="4" y="0"/>
                      <a:pt x="1" y="0"/>
                      <a:pt x="0" y="1"/>
                    </a:cubicBezTo>
                    <a:moveTo>
                      <a:pt x="1" y="4"/>
                    </a:moveTo>
                    <a:cubicBezTo>
                      <a:pt x="0" y="3"/>
                      <a:pt x="2" y="4"/>
                      <a:pt x="2" y="4"/>
                    </a:cubicBezTo>
                    <a:cubicBezTo>
                      <a:pt x="2" y="4"/>
                      <a:pt x="1" y="4"/>
                      <a:pt x="1" y="4"/>
                    </a:cubicBezTo>
                    <a:moveTo>
                      <a:pt x="5" y="2"/>
                    </a:moveTo>
                    <a:cubicBezTo>
                      <a:pt x="6" y="1"/>
                      <a:pt x="5" y="2"/>
                      <a:pt x="5" y="2"/>
                    </a:cubicBezTo>
                    <a:cubicBezTo>
                      <a:pt x="5" y="3"/>
                      <a:pt x="4" y="2"/>
                      <a:pt x="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186"/>
              <p:cNvSpPr>
                <a:spLocks/>
              </p:cNvSpPr>
              <p:nvPr/>
            </p:nvSpPr>
            <p:spPr bwMode="auto">
              <a:xfrm>
                <a:off x="2755" y="3116"/>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6" name="Freeform 187"/>
              <p:cNvSpPr>
                <a:spLocks/>
              </p:cNvSpPr>
              <p:nvPr/>
            </p:nvSpPr>
            <p:spPr bwMode="auto">
              <a:xfrm>
                <a:off x="2819" y="3067"/>
                <a:ext cx="2" cy="7"/>
              </a:xfrm>
              <a:custGeom>
                <a:avLst/>
                <a:gdLst>
                  <a:gd name="T0" fmla="*/ 0 w 1"/>
                  <a:gd name="T1" fmla="*/ 3 h 3"/>
                  <a:gd name="T2" fmla="*/ 1 w 1"/>
                  <a:gd name="T3" fmla="*/ 1 h 3"/>
                  <a:gd name="T4" fmla="*/ 0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1" y="2"/>
                      <a:pt x="1" y="1"/>
                      <a:pt x="1" y="1"/>
                    </a:cubicBezTo>
                    <a:cubicBezTo>
                      <a:pt x="0" y="1"/>
                      <a:pt x="0" y="0"/>
                      <a:pt x="0" y="0"/>
                    </a:cubicBezTo>
                    <a:cubicBezTo>
                      <a:pt x="0" y="1"/>
                      <a:pt x="0" y="3"/>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7" name="Freeform 188"/>
              <p:cNvSpPr>
                <a:spLocks/>
              </p:cNvSpPr>
              <p:nvPr/>
            </p:nvSpPr>
            <p:spPr bwMode="auto">
              <a:xfrm>
                <a:off x="2847" y="3052"/>
                <a:ext cx="5" cy="5"/>
              </a:xfrm>
              <a:custGeom>
                <a:avLst/>
                <a:gdLst>
                  <a:gd name="T0" fmla="*/ 0 w 5"/>
                  <a:gd name="T1" fmla="*/ 3 h 5"/>
                  <a:gd name="T2" fmla="*/ 2 w 5"/>
                  <a:gd name="T3" fmla="*/ 5 h 5"/>
                  <a:gd name="T4" fmla="*/ 5 w 5"/>
                  <a:gd name="T5" fmla="*/ 3 h 5"/>
                  <a:gd name="T6" fmla="*/ 2 w 5"/>
                  <a:gd name="T7" fmla="*/ 0 h 5"/>
                  <a:gd name="T8" fmla="*/ 0 w 5"/>
                  <a:gd name="T9" fmla="*/ 3 h 5"/>
                </a:gdLst>
                <a:ahLst/>
                <a:cxnLst>
                  <a:cxn ang="0">
                    <a:pos x="T0" y="T1"/>
                  </a:cxn>
                  <a:cxn ang="0">
                    <a:pos x="T2" y="T3"/>
                  </a:cxn>
                  <a:cxn ang="0">
                    <a:pos x="T4" y="T5"/>
                  </a:cxn>
                  <a:cxn ang="0">
                    <a:pos x="T6" y="T7"/>
                  </a:cxn>
                  <a:cxn ang="0">
                    <a:pos x="T8" y="T9"/>
                  </a:cxn>
                </a:cxnLst>
                <a:rect l="0" t="0" r="r" b="b"/>
                <a:pathLst>
                  <a:path w="5" h="5">
                    <a:moveTo>
                      <a:pt x="0" y="3"/>
                    </a:moveTo>
                    <a:lnTo>
                      <a:pt x="2" y="5"/>
                    </a:lnTo>
                    <a:lnTo>
                      <a:pt x="5" y="3"/>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8" name="Freeform 189"/>
              <p:cNvSpPr>
                <a:spLocks/>
              </p:cNvSpPr>
              <p:nvPr/>
            </p:nvSpPr>
            <p:spPr bwMode="auto">
              <a:xfrm>
                <a:off x="2939" y="2988"/>
                <a:ext cx="10" cy="5"/>
              </a:xfrm>
              <a:custGeom>
                <a:avLst/>
                <a:gdLst>
                  <a:gd name="T0" fmla="*/ 2 w 4"/>
                  <a:gd name="T1" fmla="*/ 2 h 2"/>
                  <a:gd name="T2" fmla="*/ 4 w 4"/>
                  <a:gd name="T3" fmla="*/ 2 h 2"/>
                  <a:gd name="T4" fmla="*/ 2 w 4"/>
                  <a:gd name="T5" fmla="*/ 0 h 2"/>
                  <a:gd name="T6" fmla="*/ 0 w 4"/>
                  <a:gd name="T7" fmla="*/ 1 h 2"/>
                  <a:gd name="T8" fmla="*/ 0 w 4"/>
                  <a:gd name="T9" fmla="*/ 1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cubicBezTo>
                      <a:pt x="4" y="2"/>
                      <a:pt x="4" y="2"/>
                      <a:pt x="4" y="2"/>
                    </a:cubicBezTo>
                    <a:cubicBezTo>
                      <a:pt x="4" y="2"/>
                      <a:pt x="3" y="2"/>
                      <a:pt x="2" y="0"/>
                    </a:cubicBezTo>
                    <a:cubicBezTo>
                      <a:pt x="2" y="0"/>
                      <a:pt x="1" y="0"/>
                      <a:pt x="0" y="1"/>
                    </a:cubicBezTo>
                    <a:cubicBezTo>
                      <a:pt x="0" y="1"/>
                      <a:pt x="0" y="1"/>
                      <a:pt x="0" y="1"/>
                    </a:cubicBezTo>
                    <a:cubicBezTo>
                      <a:pt x="1" y="1"/>
                      <a:pt x="1" y="1"/>
                      <a:pt x="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9" name="Freeform 190"/>
              <p:cNvSpPr>
                <a:spLocks/>
              </p:cNvSpPr>
              <p:nvPr/>
            </p:nvSpPr>
            <p:spPr bwMode="auto">
              <a:xfrm>
                <a:off x="2828" y="3062"/>
                <a:ext cx="0" cy="2"/>
              </a:xfrm>
              <a:custGeom>
                <a:avLst/>
                <a:gdLst>
                  <a:gd name="T0" fmla="*/ 1 h 1"/>
                  <a:gd name="T1" fmla="*/ 1 h 1"/>
                  <a:gd name="T2" fmla="*/ 0 h 1"/>
                  <a:gd name="T3" fmla="*/ 0 h 1"/>
                  <a:gd name="T4" fmla="*/ 1 h 1"/>
                </a:gdLst>
                <a:ahLst/>
                <a:cxnLst>
                  <a:cxn ang="0">
                    <a:pos x="0" y="T0"/>
                  </a:cxn>
                  <a:cxn ang="0">
                    <a:pos x="0" y="T1"/>
                  </a:cxn>
                  <a:cxn ang="0">
                    <a:pos x="0" y="T2"/>
                  </a:cxn>
                  <a:cxn ang="0">
                    <a:pos x="0" y="T3"/>
                  </a:cxn>
                  <a:cxn ang="0">
                    <a:pos x="0" y="T4"/>
                  </a:cxn>
                </a:cxnLst>
                <a:rect l="0" t="0" r="r" b="b"/>
                <a:pathLst>
                  <a:path h="1">
                    <a:moveTo>
                      <a:pt x="0" y="1"/>
                    </a:moveTo>
                    <a:cubicBezTo>
                      <a:pt x="0" y="1"/>
                      <a:pt x="0" y="1"/>
                      <a:pt x="0" y="1"/>
                    </a:cubicBezTo>
                    <a:cubicBezTo>
                      <a:pt x="0" y="0"/>
                      <a:pt x="0" y="0"/>
                      <a:pt x="0" y="0"/>
                    </a:cubicBezTo>
                    <a:cubicBezTo>
                      <a:pt x="0" y="0"/>
                      <a:pt x="0"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0" name="Freeform 191"/>
              <p:cNvSpPr>
                <a:spLocks/>
              </p:cNvSpPr>
              <p:nvPr/>
            </p:nvSpPr>
            <p:spPr bwMode="auto">
              <a:xfrm>
                <a:off x="2795" y="30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1" name="Freeform 192"/>
              <p:cNvSpPr>
                <a:spLocks/>
              </p:cNvSpPr>
              <p:nvPr/>
            </p:nvSpPr>
            <p:spPr bwMode="auto">
              <a:xfrm>
                <a:off x="2878" y="30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2" name="Freeform 193"/>
              <p:cNvSpPr>
                <a:spLocks/>
              </p:cNvSpPr>
              <p:nvPr/>
            </p:nvSpPr>
            <p:spPr bwMode="auto">
              <a:xfrm>
                <a:off x="2795" y="3081"/>
                <a:ext cx="7" cy="4"/>
              </a:xfrm>
              <a:custGeom>
                <a:avLst/>
                <a:gdLst>
                  <a:gd name="T0" fmla="*/ 3 w 3"/>
                  <a:gd name="T1" fmla="*/ 2 h 2"/>
                  <a:gd name="T2" fmla="*/ 3 w 3"/>
                  <a:gd name="T3" fmla="*/ 0 h 2"/>
                  <a:gd name="T4" fmla="*/ 2 w 3"/>
                  <a:gd name="T5" fmla="*/ 0 h 2"/>
                  <a:gd name="T6" fmla="*/ 0 w 3"/>
                  <a:gd name="T7" fmla="*/ 2 h 2"/>
                  <a:gd name="T8" fmla="*/ 3 w 3"/>
                  <a:gd name="T9" fmla="*/ 2 h 2"/>
                </a:gdLst>
                <a:ahLst/>
                <a:cxnLst>
                  <a:cxn ang="0">
                    <a:pos x="T0" y="T1"/>
                  </a:cxn>
                  <a:cxn ang="0">
                    <a:pos x="T2" y="T3"/>
                  </a:cxn>
                  <a:cxn ang="0">
                    <a:pos x="T4" y="T5"/>
                  </a:cxn>
                  <a:cxn ang="0">
                    <a:pos x="T6" y="T7"/>
                  </a:cxn>
                  <a:cxn ang="0">
                    <a:pos x="T8" y="T9"/>
                  </a:cxn>
                </a:cxnLst>
                <a:rect l="0" t="0" r="r" b="b"/>
                <a:pathLst>
                  <a:path w="3" h="2">
                    <a:moveTo>
                      <a:pt x="3" y="2"/>
                    </a:moveTo>
                    <a:cubicBezTo>
                      <a:pt x="3" y="2"/>
                      <a:pt x="3" y="1"/>
                      <a:pt x="3" y="0"/>
                    </a:cubicBezTo>
                    <a:cubicBezTo>
                      <a:pt x="2" y="1"/>
                      <a:pt x="2" y="0"/>
                      <a:pt x="2" y="0"/>
                    </a:cubicBezTo>
                    <a:cubicBezTo>
                      <a:pt x="1" y="1"/>
                      <a:pt x="0" y="1"/>
                      <a:pt x="0" y="2"/>
                    </a:cubicBezTo>
                    <a:cubicBezTo>
                      <a:pt x="1" y="2"/>
                      <a:pt x="2" y="2"/>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3" name="Freeform 194"/>
              <p:cNvSpPr>
                <a:spLocks/>
              </p:cNvSpPr>
              <p:nvPr/>
            </p:nvSpPr>
            <p:spPr bwMode="auto">
              <a:xfrm>
                <a:off x="2804" y="2889"/>
                <a:ext cx="10" cy="10"/>
              </a:xfrm>
              <a:custGeom>
                <a:avLst/>
                <a:gdLst>
                  <a:gd name="T0" fmla="*/ 4 w 4"/>
                  <a:gd name="T1" fmla="*/ 4 h 4"/>
                  <a:gd name="T2" fmla="*/ 4 w 4"/>
                  <a:gd name="T3" fmla="*/ 0 h 4"/>
                  <a:gd name="T4" fmla="*/ 3 w 4"/>
                  <a:gd name="T5" fmla="*/ 0 h 4"/>
                  <a:gd name="T6" fmla="*/ 0 w 4"/>
                  <a:gd name="T7" fmla="*/ 3 h 4"/>
                  <a:gd name="T8" fmla="*/ 4 w 4"/>
                  <a:gd name="T9" fmla="*/ 4 h 4"/>
                </a:gdLst>
                <a:ahLst/>
                <a:cxnLst>
                  <a:cxn ang="0">
                    <a:pos x="T0" y="T1"/>
                  </a:cxn>
                  <a:cxn ang="0">
                    <a:pos x="T2" y="T3"/>
                  </a:cxn>
                  <a:cxn ang="0">
                    <a:pos x="T4" y="T5"/>
                  </a:cxn>
                  <a:cxn ang="0">
                    <a:pos x="T6" y="T7"/>
                  </a:cxn>
                  <a:cxn ang="0">
                    <a:pos x="T8" y="T9"/>
                  </a:cxn>
                </a:cxnLst>
                <a:rect l="0" t="0" r="r" b="b"/>
                <a:pathLst>
                  <a:path w="4" h="4">
                    <a:moveTo>
                      <a:pt x="4" y="4"/>
                    </a:moveTo>
                    <a:cubicBezTo>
                      <a:pt x="4" y="3"/>
                      <a:pt x="2" y="2"/>
                      <a:pt x="4" y="0"/>
                    </a:cubicBezTo>
                    <a:cubicBezTo>
                      <a:pt x="4" y="0"/>
                      <a:pt x="3" y="0"/>
                      <a:pt x="3" y="0"/>
                    </a:cubicBezTo>
                    <a:cubicBezTo>
                      <a:pt x="2" y="1"/>
                      <a:pt x="1" y="2"/>
                      <a:pt x="0" y="3"/>
                    </a:cubicBezTo>
                    <a:cubicBezTo>
                      <a:pt x="1" y="4"/>
                      <a:pt x="2" y="4"/>
                      <a:pt x="4"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195"/>
              <p:cNvSpPr>
                <a:spLocks/>
              </p:cNvSpPr>
              <p:nvPr/>
            </p:nvSpPr>
            <p:spPr bwMode="auto">
              <a:xfrm>
                <a:off x="2736" y="300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196"/>
              <p:cNvSpPr>
                <a:spLocks/>
              </p:cNvSpPr>
              <p:nvPr/>
            </p:nvSpPr>
            <p:spPr bwMode="auto">
              <a:xfrm>
                <a:off x="2809" y="2901"/>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6" name="Freeform 197"/>
              <p:cNvSpPr>
                <a:spLocks/>
              </p:cNvSpPr>
              <p:nvPr/>
            </p:nvSpPr>
            <p:spPr bwMode="auto">
              <a:xfrm>
                <a:off x="2667" y="3095"/>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1" y="0"/>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7" name="Freeform 198"/>
              <p:cNvSpPr>
                <a:spLocks/>
              </p:cNvSpPr>
              <p:nvPr/>
            </p:nvSpPr>
            <p:spPr bwMode="auto">
              <a:xfrm>
                <a:off x="2648" y="3107"/>
                <a:ext cx="10" cy="7"/>
              </a:xfrm>
              <a:custGeom>
                <a:avLst/>
                <a:gdLst>
                  <a:gd name="T0" fmla="*/ 2 w 4"/>
                  <a:gd name="T1" fmla="*/ 0 h 3"/>
                  <a:gd name="T2" fmla="*/ 0 w 4"/>
                  <a:gd name="T3" fmla="*/ 1 h 3"/>
                  <a:gd name="T4" fmla="*/ 0 w 4"/>
                  <a:gd name="T5" fmla="*/ 1 h 3"/>
                  <a:gd name="T6" fmla="*/ 4 w 4"/>
                  <a:gd name="T7" fmla="*/ 3 h 3"/>
                  <a:gd name="T8" fmla="*/ 2 w 4"/>
                  <a:gd name="T9" fmla="*/ 1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0" y="1"/>
                      <a:pt x="0" y="1"/>
                      <a:pt x="0" y="1"/>
                    </a:cubicBezTo>
                    <a:cubicBezTo>
                      <a:pt x="0" y="1"/>
                      <a:pt x="0" y="1"/>
                      <a:pt x="0" y="1"/>
                    </a:cubicBezTo>
                    <a:cubicBezTo>
                      <a:pt x="1" y="3"/>
                      <a:pt x="2" y="2"/>
                      <a:pt x="4" y="3"/>
                    </a:cubicBezTo>
                    <a:cubicBezTo>
                      <a:pt x="4" y="1"/>
                      <a:pt x="2" y="2"/>
                      <a:pt x="2" y="1"/>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8" name="Freeform 199"/>
              <p:cNvSpPr>
                <a:spLocks noEditPoints="1"/>
              </p:cNvSpPr>
              <p:nvPr/>
            </p:nvSpPr>
            <p:spPr bwMode="auto">
              <a:xfrm>
                <a:off x="2646" y="2835"/>
                <a:ext cx="239" cy="319"/>
              </a:xfrm>
              <a:custGeom>
                <a:avLst/>
                <a:gdLst>
                  <a:gd name="T0" fmla="*/ 81 w 101"/>
                  <a:gd name="T1" fmla="*/ 17 h 135"/>
                  <a:gd name="T2" fmla="*/ 60 w 101"/>
                  <a:gd name="T3" fmla="*/ 39 h 135"/>
                  <a:gd name="T4" fmla="*/ 46 w 101"/>
                  <a:gd name="T5" fmla="*/ 57 h 135"/>
                  <a:gd name="T6" fmla="*/ 38 w 101"/>
                  <a:gd name="T7" fmla="*/ 75 h 135"/>
                  <a:gd name="T8" fmla="*/ 18 w 101"/>
                  <a:gd name="T9" fmla="*/ 98 h 135"/>
                  <a:gd name="T10" fmla="*/ 15 w 101"/>
                  <a:gd name="T11" fmla="*/ 112 h 135"/>
                  <a:gd name="T12" fmla="*/ 5 w 101"/>
                  <a:gd name="T13" fmla="*/ 117 h 135"/>
                  <a:gd name="T14" fmla="*/ 17 w 101"/>
                  <a:gd name="T15" fmla="*/ 135 h 135"/>
                  <a:gd name="T16" fmla="*/ 44 w 101"/>
                  <a:gd name="T17" fmla="*/ 119 h 135"/>
                  <a:gd name="T18" fmla="*/ 53 w 101"/>
                  <a:gd name="T19" fmla="*/ 113 h 135"/>
                  <a:gd name="T20" fmla="*/ 53 w 101"/>
                  <a:gd name="T21" fmla="*/ 104 h 135"/>
                  <a:gd name="T22" fmla="*/ 61 w 101"/>
                  <a:gd name="T23" fmla="*/ 93 h 135"/>
                  <a:gd name="T24" fmla="*/ 59 w 101"/>
                  <a:gd name="T25" fmla="*/ 105 h 135"/>
                  <a:gd name="T26" fmla="*/ 67 w 101"/>
                  <a:gd name="T27" fmla="*/ 104 h 135"/>
                  <a:gd name="T28" fmla="*/ 72 w 101"/>
                  <a:gd name="T29" fmla="*/ 95 h 135"/>
                  <a:gd name="T30" fmla="*/ 76 w 101"/>
                  <a:gd name="T31" fmla="*/ 95 h 135"/>
                  <a:gd name="T32" fmla="*/ 87 w 101"/>
                  <a:gd name="T33" fmla="*/ 88 h 135"/>
                  <a:gd name="T34" fmla="*/ 98 w 101"/>
                  <a:gd name="T35" fmla="*/ 77 h 135"/>
                  <a:gd name="T36" fmla="*/ 96 w 101"/>
                  <a:gd name="T37" fmla="*/ 68 h 135"/>
                  <a:gd name="T38" fmla="*/ 97 w 101"/>
                  <a:gd name="T39" fmla="*/ 54 h 135"/>
                  <a:gd name="T40" fmla="*/ 91 w 101"/>
                  <a:gd name="T41" fmla="*/ 55 h 135"/>
                  <a:gd name="T42" fmla="*/ 89 w 101"/>
                  <a:gd name="T43" fmla="*/ 43 h 135"/>
                  <a:gd name="T44" fmla="*/ 99 w 101"/>
                  <a:gd name="T45" fmla="*/ 15 h 135"/>
                  <a:gd name="T46" fmla="*/ 94 w 101"/>
                  <a:gd name="T47" fmla="*/ 6 h 135"/>
                  <a:gd name="T48" fmla="*/ 6 w 101"/>
                  <a:gd name="T49" fmla="*/ 114 h 135"/>
                  <a:gd name="T50" fmla="*/ 15 w 101"/>
                  <a:gd name="T51" fmla="*/ 127 h 135"/>
                  <a:gd name="T52" fmla="*/ 83 w 101"/>
                  <a:gd name="T53" fmla="*/ 5 h 135"/>
                  <a:gd name="T54" fmla="*/ 81 w 101"/>
                  <a:gd name="T55" fmla="*/ 47 h 135"/>
                  <a:gd name="T56" fmla="*/ 74 w 101"/>
                  <a:gd name="T57" fmla="*/ 55 h 135"/>
                  <a:gd name="T58" fmla="*/ 76 w 101"/>
                  <a:gd name="T59" fmla="*/ 49 h 135"/>
                  <a:gd name="T60" fmla="*/ 69 w 101"/>
                  <a:gd name="T61" fmla="*/ 35 h 135"/>
                  <a:gd name="T62" fmla="*/ 70 w 101"/>
                  <a:gd name="T63" fmla="*/ 55 h 135"/>
                  <a:gd name="T64" fmla="*/ 62 w 101"/>
                  <a:gd name="T65" fmla="*/ 55 h 135"/>
                  <a:gd name="T66" fmla="*/ 58 w 101"/>
                  <a:gd name="T67" fmla="*/ 64 h 135"/>
                  <a:gd name="T68" fmla="*/ 54 w 101"/>
                  <a:gd name="T69" fmla="*/ 46 h 135"/>
                  <a:gd name="T70" fmla="*/ 53 w 101"/>
                  <a:gd name="T71" fmla="*/ 76 h 135"/>
                  <a:gd name="T72" fmla="*/ 51 w 101"/>
                  <a:gd name="T73" fmla="*/ 73 h 135"/>
                  <a:gd name="T74" fmla="*/ 45 w 101"/>
                  <a:gd name="T75" fmla="*/ 86 h 135"/>
                  <a:gd name="T76" fmla="*/ 43 w 101"/>
                  <a:gd name="T77" fmla="*/ 90 h 135"/>
                  <a:gd name="T78" fmla="*/ 26 w 101"/>
                  <a:gd name="T79" fmla="*/ 111 h 135"/>
                  <a:gd name="T80" fmla="*/ 20 w 101"/>
                  <a:gd name="T81" fmla="*/ 116 h 135"/>
                  <a:gd name="T82" fmla="*/ 27 w 101"/>
                  <a:gd name="T83" fmla="*/ 108 h 135"/>
                  <a:gd name="T84" fmla="*/ 40 w 101"/>
                  <a:gd name="T85" fmla="*/ 86 h 135"/>
                  <a:gd name="T86" fmla="*/ 44 w 101"/>
                  <a:gd name="T87" fmla="*/ 94 h 135"/>
                  <a:gd name="T88" fmla="*/ 37 w 101"/>
                  <a:gd name="T89" fmla="*/ 96 h 135"/>
                  <a:gd name="T90" fmla="*/ 34 w 101"/>
                  <a:gd name="T91" fmla="*/ 90 h 135"/>
                  <a:gd name="T92" fmla="*/ 30 w 101"/>
                  <a:gd name="T93" fmla="*/ 102 h 135"/>
                  <a:gd name="T94" fmla="*/ 40 w 101"/>
                  <a:gd name="T95" fmla="*/ 114 h 135"/>
                  <a:gd name="T96" fmla="*/ 29 w 101"/>
                  <a:gd name="T97" fmla="*/ 104 h 135"/>
                  <a:gd name="T98" fmla="*/ 42 w 101"/>
                  <a:gd name="T99" fmla="*/ 104 h 135"/>
                  <a:gd name="T100" fmla="*/ 44 w 101"/>
                  <a:gd name="T101" fmla="*/ 94 h 135"/>
                  <a:gd name="T102" fmla="*/ 48 w 101"/>
                  <a:gd name="T103" fmla="*/ 114 h 135"/>
                  <a:gd name="T104" fmla="*/ 65 w 101"/>
                  <a:gd name="T105" fmla="*/ 96 h 135"/>
                  <a:gd name="T106" fmla="*/ 76 w 101"/>
                  <a:gd name="T107" fmla="*/ 86 h 135"/>
                  <a:gd name="T108" fmla="*/ 93 w 101"/>
                  <a:gd name="T109" fmla="*/ 66 h 135"/>
                  <a:gd name="T110" fmla="*/ 90 w 101"/>
                  <a:gd name="T111" fmla="*/ 75 h 135"/>
                  <a:gd name="T112" fmla="*/ 89 w 101"/>
                  <a:gd name="T113" fmla="*/ 48 h 135"/>
                  <a:gd name="T114" fmla="*/ 87 w 101"/>
                  <a:gd name="T115" fmla="*/ 67 h 135"/>
                  <a:gd name="T116" fmla="*/ 52 w 101"/>
                  <a:gd name="T117" fmla="*/ 89 h 135"/>
                  <a:gd name="T118" fmla="*/ 61 w 101"/>
                  <a:gd name="T119" fmla="*/ 63 h 135"/>
                  <a:gd name="T120" fmla="*/ 67 w 101"/>
                  <a:gd name="T121" fmla="*/ 5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 h="135">
                    <a:moveTo>
                      <a:pt x="94" y="4"/>
                    </a:moveTo>
                    <a:cubicBezTo>
                      <a:pt x="94" y="4"/>
                      <a:pt x="94" y="3"/>
                      <a:pt x="94" y="3"/>
                    </a:cubicBezTo>
                    <a:cubicBezTo>
                      <a:pt x="92" y="1"/>
                      <a:pt x="91" y="0"/>
                      <a:pt x="88" y="0"/>
                    </a:cubicBezTo>
                    <a:cubicBezTo>
                      <a:pt x="88" y="0"/>
                      <a:pt x="88" y="0"/>
                      <a:pt x="88" y="0"/>
                    </a:cubicBezTo>
                    <a:cubicBezTo>
                      <a:pt x="86" y="1"/>
                      <a:pt x="85" y="2"/>
                      <a:pt x="84" y="3"/>
                    </a:cubicBezTo>
                    <a:cubicBezTo>
                      <a:pt x="84" y="3"/>
                      <a:pt x="84" y="3"/>
                      <a:pt x="84" y="3"/>
                    </a:cubicBezTo>
                    <a:cubicBezTo>
                      <a:pt x="84" y="3"/>
                      <a:pt x="84" y="3"/>
                      <a:pt x="84" y="3"/>
                    </a:cubicBezTo>
                    <a:cubicBezTo>
                      <a:pt x="82" y="4"/>
                      <a:pt x="81" y="5"/>
                      <a:pt x="81" y="5"/>
                    </a:cubicBezTo>
                    <a:cubicBezTo>
                      <a:pt x="81" y="6"/>
                      <a:pt x="81" y="8"/>
                      <a:pt x="79" y="11"/>
                    </a:cubicBezTo>
                    <a:cubicBezTo>
                      <a:pt x="81" y="12"/>
                      <a:pt x="83" y="15"/>
                      <a:pt x="81" y="17"/>
                    </a:cubicBezTo>
                    <a:cubicBezTo>
                      <a:pt x="79" y="15"/>
                      <a:pt x="79" y="13"/>
                      <a:pt x="79" y="11"/>
                    </a:cubicBezTo>
                    <a:cubicBezTo>
                      <a:pt x="78" y="12"/>
                      <a:pt x="77" y="14"/>
                      <a:pt x="76" y="16"/>
                    </a:cubicBezTo>
                    <a:cubicBezTo>
                      <a:pt x="74" y="18"/>
                      <a:pt x="73" y="19"/>
                      <a:pt x="71" y="21"/>
                    </a:cubicBezTo>
                    <a:cubicBezTo>
                      <a:pt x="74" y="25"/>
                      <a:pt x="73" y="27"/>
                      <a:pt x="73" y="30"/>
                    </a:cubicBezTo>
                    <a:cubicBezTo>
                      <a:pt x="72" y="30"/>
                      <a:pt x="72" y="29"/>
                      <a:pt x="72" y="28"/>
                    </a:cubicBezTo>
                    <a:cubicBezTo>
                      <a:pt x="69" y="29"/>
                      <a:pt x="71" y="30"/>
                      <a:pt x="71" y="31"/>
                    </a:cubicBezTo>
                    <a:cubicBezTo>
                      <a:pt x="69" y="30"/>
                      <a:pt x="67" y="29"/>
                      <a:pt x="66" y="28"/>
                    </a:cubicBezTo>
                    <a:cubicBezTo>
                      <a:pt x="61" y="34"/>
                      <a:pt x="61" y="34"/>
                      <a:pt x="61" y="34"/>
                    </a:cubicBezTo>
                    <a:cubicBezTo>
                      <a:pt x="61" y="35"/>
                      <a:pt x="61" y="36"/>
                      <a:pt x="62" y="37"/>
                    </a:cubicBezTo>
                    <a:cubicBezTo>
                      <a:pt x="61" y="37"/>
                      <a:pt x="59" y="37"/>
                      <a:pt x="60" y="39"/>
                    </a:cubicBezTo>
                    <a:cubicBezTo>
                      <a:pt x="59" y="39"/>
                      <a:pt x="59" y="38"/>
                      <a:pt x="58" y="38"/>
                    </a:cubicBezTo>
                    <a:cubicBezTo>
                      <a:pt x="58" y="38"/>
                      <a:pt x="58" y="38"/>
                      <a:pt x="58" y="38"/>
                    </a:cubicBezTo>
                    <a:cubicBezTo>
                      <a:pt x="54" y="44"/>
                      <a:pt x="54" y="44"/>
                      <a:pt x="54" y="44"/>
                    </a:cubicBezTo>
                    <a:cubicBezTo>
                      <a:pt x="54" y="45"/>
                      <a:pt x="54" y="45"/>
                      <a:pt x="54" y="45"/>
                    </a:cubicBezTo>
                    <a:cubicBezTo>
                      <a:pt x="54" y="45"/>
                      <a:pt x="53" y="45"/>
                      <a:pt x="53" y="45"/>
                    </a:cubicBezTo>
                    <a:cubicBezTo>
                      <a:pt x="48" y="52"/>
                      <a:pt x="48" y="52"/>
                      <a:pt x="48" y="52"/>
                    </a:cubicBezTo>
                    <a:cubicBezTo>
                      <a:pt x="48" y="53"/>
                      <a:pt x="48" y="53"/>
                      <a:pt x="48" y="53"/>
                    </a:cubicBezTo>
                    <a:cubicBezTo>
                      <a:pt x="48" y="54"/>
                      <a:pt x="47" y="54"/>
                      <a:pt x="47" y="53"/>
                    </a:cubicBezTo>
                    <a:cubicBezTo>
                      <a:pt x="45" y="56"/>
                      <a:pt x="45" y="56"/>
                      <a:pt x="45" y="56"/>
                    </a:cubicBezTo>
                    <a:cubicBezTo>
                      <a:pt x="46" y="56"/>
                      <a:pt x="46" y="56"/>
                      <a:pt x="46" y="57"/>
                    </a:cubicBezTo>
                    <a:cubicBezTo>
                      <a:pt x="45" y="57"/>
                      <a:pt x="45" y="57"/>
                      <a:pt x="45" y="56"/>
                    </a:cubicBezTo>
                    <a:cubicBezTo>
                      <a:pt x="39" y="64"/>
                      <a:pt x="39" y="64"/>
                      <a:pt x="39" y="64"/>
                    </a:cubicBezTo>
                    <a:cubicBezTo>
                      <a:pt x="40" y="65"/>
                      <a:pt x="38" y="65"/>
                      <a:pt x="39" y="67"/>
                    </a:cubicBezTo>
                    <a:cubicBezTo>
                      <a:pt x="38" y="67"/>
                      <a:pt x="38" y="66"/>
                      <a:pt x="38" y="66"/>
                    </a:cubicBezTo>
                    <a:cubicBezTo>
                      <a:pt x="37" y="67"/>
                      <a:pt x="37" y="67"/>
                      <a:pt x="37" y="67"/>
                    </a:cubicBezTo>
                    <a:cubicBezTo>
                      <a:pt x="38" y="68"/>
                      <a:pt x="38" y="68"/>
                      <a:pt x="39" y="68"/>
                    </a:cubicBezTo>
                    <a:cubicBezTo>
                      <a:pt x="39" y="69"/>
                      <a:pt x="39" y="69"/>
                      <a:pt x="38" y="69"/>
                    </a:cubicBezTo>
                    <a:cubicBezTo>
                      <a:pt x="39" y="70"/>
                      <a:pt x="39" y="72"/>
                      <a:pt x="41" y="71"/>
                    </a:cubicBezTo>
                    <a:cubicBezTo>
                      <a:pt x="42" y="72"/>
                      <a:pt x="40" y="73"/>
                      <a:pt x="41" y="74"/>
                    </a:cubicBezTo>
                    <a:cubicBezTo>
                      <a:pt x="39" y="73"/>
                      <a:pt x="40" y="73"/>
                      <a:pt x="38" y="75"/>
                    </a:cubicBezTo>
                    <a:cubicBezTo>
                      <a:pt x="37" y="74"/>
                      <a:pt x="37" y="73"/>
                      <a:pt x="36" y="72"/>
                    </a:cubicBezTo>
                    <a:cubicBezTo>
                      <a:pt x="36" y="71"/>
                      <a:pt x="36" y="70"/>
                      <a:pt x="36" y="70"/>
                    </a:cubicBezTo>
                    <a:cubicBezTo>
                      <a:pt x="36" y="70"/>
                      <a:pt x="36" y="69"/>
                      <a:pt x="35" y="69"/>
                    </a:cubicBezTo>
                    <a:cubicBezTo>
                      <a:pt x="16" y="94"/>
                      <a:pt x="16" y="94"/>
                      <a:pt x="16" y="94"/>
                    </a:cubicBezTo>
                    <a:cubicBezTo>
                      <a:pt x="17" y="94"/>
                      <a:pt x="17" y="95"/>
                      <a:pt x="18" y="94"/>
                    </a:cubicBezTo>
                    <a:cubicBezTo>
                      <a:pt x="18" y="97"/>
                      <a:pt x="18" y="96"/>
                      <a:pt x="21" y="95"/>
                    </a:cubicBezTo>
                    <a:cubicBezTo>
                      <a:pt x="21" y="96"/>
                      <a:pt x="21" y="97"/>
                      <a:pt x="22" y="95"/>
                    </a:cubicBezTo>
                    <a:cubicBezTo>
                      <a:pt x="22" y="96"/>
                      <a:pt x="24" y="97"/>
                      <a:pt x="24" y="98"/>
                    </a:cubicBezTo>
                    <a:cubicBezTo>
                      <a:pt x="23" y="98"/>
                      <a:pt x="23" y="97"/>
                      <a:pt x="22" y="97"/>
                    </a:cubicBezTo>
                    <a:cubicBezTo>
                      <a:pt x="22" y="99"/>
                      <a:pt x="19" y="98"/>
                      <a:pt x="18" y="98"/>
                    </a:cubicBezTo>
                    <a:cubicBezTo>
                      <a:pt x="17" y="97"/>
                      <a:pt x="16" y="96"/>
                      <a:pt x="16" y="95"/>
                    </a:cubicBezTo>
                    <a:cubicBezTo>
                      <a:pt x="9" y="104"/>
                      <a:pt x="9" y="104"/>
                      <a:pt x="9" y="104"/>
                    </a:cubicBezTo>
                    <a:cubicBezTo>
                      <a:pt x="8" y="105"/>
                      <a:pt x="8" y="106"/>
                      <a:pt x="7" y="107"/>
                    </a:cubicBezTo>
                    <a:cubicBezTo>
                      <a:pt x="8" y="107"/>
                      <a:pt x="8" y="107"/>
                      <a:pt x="8" y="106"/>
                    </a:cubicBezTo>
                    <a:cubicBezTo>
                      <a:pt x="9" y="106"/>
                      <a:pt x="9" y="106"/>
                      <a:pt x="9" y="107"/>
                    </a:cubicBezTo>
                    <a:cubicBezTo>
                      <a:pt x="12" y="107"/>
                      <a:pt x="11" y="106"/>
                      <a:pt x="11" y="105"/>
                    </a:cubicBezTo>
                    <a:cubicBezTo>
                      <a:pt x="12" y="104"/>
                      <a:pt x="13" y="105"/>
                      <a:pt x="14" y="106"/>
                    </a:cubicBezTo>
                    <a:cubicBezTo>
                      <a:pt x="15" y="107"/>
                      <a:pt x="14" y="105"/>
                      <a:pt x="16" y="104"/>
                    </a:cubicBezTo>
                    <a:cubicBezTo>
                      <a:pt x="17" y="105"/>
                      <a:pt x="17" y="106"/>
                      <a:pt x="17" y="107"/>
                    </a:cubicBezTo>
                    <a:cubicBezTo>
                      <a:pt x="14" y="108"/>
                      <a:pt x="16" y="110"/>
                      <a:pt x="15" y="112"/>
                    </a:cubicBezTo>
                    <a:cubicBezTo>
                      <a:pt x="16" y="113"/>
                      <a:pt x="18" y="113"/>
                      <a:pt x="19" y="112"/>
                    </a:cubicBezTo>
                    <a:cubicBezTo>
                      <a:pt x="19" y="114"/>
                      <a:pt x="19" y="115"/>
                      <a:pt x="17" y="116"/>
                    </a:cubicBezTo>
                    <a:cubicBezTo>
                      <a:pt x="17" y="113"/>
                      <a:pt x="14" y="112"/>
                      <a:pt x="13" y="113"/>
                    </a:cubicBezTo>
                    <a:cubicBezTo>
                      <a:pt x="12" y="113"/>
                      <a:pt x="12" y="111"/>
                      <a:pt x="10" y="112"/>
                    </a:cubicBezTo>
                    <a:cubicBezTo>
                      <a:pt x="10" y="113"/>
                      <a:pt x="11" y="113"/>
                      <a:pt x="12" y="115"/>
                    </a:cubicBezTo>
                    <a:cubicBezTo>
                      <a:pt x="8" y="115"/>
                      <a:pt x="9" y="110"/>
                      <a:pt x="8" y="107"/>
                    </a:cubicBezTo>
                    <a:cubicBezTo>
                      <a:pt x="7" y="106"/>
                      <a:pt x="7" y="109"/>
                      <a:pt x="7" y="108"/>
                    </a:cubicBezTo>
                    <a:cubicBezTo>
                      <a:pt x="7" y="108"/>
                      <a:pt x="7" y="108"/>
                      <a:pt x="7" y="108"/>
                    </a:cubicBezTo>
                    <a:cubicBezTo>
                      <a:pt x="5" y="110"/>
                      <a:pt x="3" y="112"/>
                      <a:pt x="2" y="114"/>
                    </a:cubicBezTo>
                    <a:cubicBezTo>
                      <a:pt x="3" y="115"/>
                      <a:pt x="4" y="115"/>
                      <a:pt x="5" y="117"/>
                    </a:cubicBezTo>
                    <a:cubicBezTo>
                      <a:pt x="5" y="116"/>
                      <a:pt x="5" y="116"/>
                      <a:pt x="6" y="115"/>
                    </a:cubicBezTo>
                    <a:cubicBezTo>
                      <a:pt x="6" y="117"/>
                      <a:pt x="5" y="117"/>
                      <a:pt x="7" y="118"/>
                    </a:cubicBezTo>
                    <a:cubicBezTo>
                      <a:pt x="4" y="120"/>
                      <a:pt x="2" y="119"/>
                      <a:pt x="1" y="117"/>
                    </a:cubicBezTo>
                    <a:cubicBezTo>
                      <a:pt x="0" y="118"/>
                      <a:pt x="0" y="119"/>
                      <a:pt x="0" y="120"/>
                    </a:cubicBezTo>
                    <a:cubicBezTo>
                      <a:pt x="0" y="119"/>
                      <a:pt x="1" y="120"/>
                      <a:pt x="1" y="120"/>
                    </a:cubicBezTo>
                    <a:cubicBezTo>
                      <a:pt x="0" y="120"/>
                      <a:pt x="0" y="120"/>
                      <a:pt x="0" y="120"/>
                    </a:cubicBezTo>
                    <a:cubicBezTo>
                      <a:pt x="0" y="121"/>
                      <a:pt x="0" y="122"/>
                      <a:pt x="0" y="123"/>
                    </a:cubicBezTo>
                    <a:cubicBezTo>
                      <a:pt x="2" y="125"/>
                      <a:pt x="5" y="127"/>
                      <a:pt x="8" y="130"/>
                    </a:cubicBezTo>
                    <a:cubicBezTo>
                      <a:pt x="11" y="131"/>
                      <a:pt x="14" y="133"/>
                      <a:pt x="17" y="135"/>
                    </a:cubicBezTo>
                    <a:cubicBezTo>
                      <a:pt x="17" y="135"/>
                      <a:pt x="18" y="134"/>
                      <a:pt x="17" y="135"/>
                    </a:cubicBezTo>
                    <a:cubicBezTo>
                      <a:pt x="17" y="135"/>
                      <a:pt x="17" y="135"/>
                      <a:pt x="17" y="135"/>
                    </a:cubicBezTo>
                    <a:cubicBezTo>
                      <a:pt x="17" y="135"/>
                      <a:pt x="17" y="135"/>
                      <a:pt x="17" y="135"/>
                    </a:cubicBezTo>
                    <a:cubicBezTo>
                      <a:pt x="19" y="134"/>
                      <a:pt x="21" y="133"/>
                      <a:pt x="24" y="131"/>
                    </a:cubicBezTo>
                    <a:cubicBezTo>
                      <a:pt x="24" y="131"/>
                      <a:pt x="24" y="131"/>
                      <a:pt x="24" y="130"/>
                    </a:cubicBezTo>
                    <a:cubicBezTo>
                      <a:pt x="25" y="130"/>
                      <a:pt x="25" y="130"/>
                      <a:pt x="26" y="131"/>
                    </a:cubicBezTo>
                    <a:cubicBezTo>
                      <a:pt x="27" y="130"/>
                      <a:pt x="28" y="130"/>
                      <a:pt x="29" y="129"/>
                    </a:cubicBezTo>
                    <a:cubicBezTo>
                      <a:pt x="35" y="127"/>
                      <a:pt x="38" y="125"/>
                      <a:pt x="40" y="123"/>
                    </a:cubicBezTo>
                    <a:cubicBezTo>
                      <a:pt x="41" y="123"/>
                      <a:pt x="42" y="121"/>
                      <a:pt x="42" y="119"/>
                    </a:cubicBezTo>
                    <a:cubicBezTo>
                      <a:pt x="43" y="120"/>
                      <a:pt x="44" y="120"/>
                      <a:pt x="46" y="119"/>
                    </a:cubicBezTo>
                    <a:cubicBezTo>
                      <a:pt x="44" y="119"/>
                      <a:pt x="44" y="119"/>
                      <a:pt x="44" y="119"/>
                    </a:cubicBezTo>
                    <a:cubicBezTo>
                      <a:pt x="44" y="118"/>
                      <a:pt x="44" y="118"/>
                      <a:pt x="44" y="118"/>
                    </a:cubicBezTo>
                    <a:cubicBezTo>
                      <a:pt x="47" y="118"/>
                      <a:pt x="47" y="118"/>
                      <a:pt x="47" y="118"/>
                    </a:cubicBezTo>
                    <a:cubicBezTo>
                      <a:pt x="47" y="119"/>
                      <a:pt x="47" y="119"/>
                      <a:pt x="47" y="119"/>
                    </a:cubicBezTo>
                    <a:cubicBezTo>
                      <a:pt x="47" y="119"/>
                      <a:pt x="48" y="119"/>
                      <a:pt x="48" y="119"/>
                    </a:cubicBezTo>
                    <a:cubicBezTo>
                      <a:pt x="48" y="118"/>
                      <a:pt x="47" y="117"/>
                      <a:pt x="47" y="116"/>
                    </a:cubicBezTo>
                    <a:cubicBezTo>
                      <a:pt x="47" y="116"/>
                      <a:pt x="48" y="115"/>
                      <a:pt x="48" y="115"/>
                    </a:cubicBezTo>
                    <a:cubicBezTo>
                      <a:pt x="48" y="115"/>
                      <a:pt x="48" y="115"/>
                      <a:pt x="49" y="115"/>
                    </a:cubicBezTo>
                    <a:cubicBezTo>
                      <a:pt x="50" y="114"/>
                      <a:pt x="51" y="114"/>
                      <a:pt x="52" y="114"/>
                    </a:cubicBezTo>
                    <a:cubicBezTo>
                      <a:pt x="52" y="113"/>
                      <a:pt x="52" y="113"/>
                      <a:pt x="51" y="112"/>
                    </a:cubicBezTo>
                    <a:cubicBezTo>
                      <a:pt x="52" y="112"/>
                      <a:pt x="53" y="112"/>
                      <a:pt x="53" y="113"/>
                    </a:cubicBezTo>
                    <a:cubicBezTo>
                      <a:pt x="54" y="113"/>
                      <a:pt x="56" y="112"/>
                      <a:pt x="57" y="112"/>
                    </a:cubicBezTo>
                    <a:cubicBezTo>
                      <a:pt x="56" y="111"/>
                      <a:pt x="55" y="110"/>
                      <a:pt x="55" y="109"/>
                    </a:cubicBezTo>
                    <a:cubicBezTo>
                      <a:pt x="55" y="110"/>
                      <a:pt x="55" y="111"/>
                      <a:pt x="55" y="112"/>
                    </a:cubicBezTo>
                    <a:cubicBezTo>
                      <a:pt x="54" y="110"/>
                      <a:pt x="54" y="111"/>
                      <a:pt x="53" y="110"/>
                    </a:cubicBezTo>
                    <a:cubicBezTo>
                      <a:pt x="53" y="109"/>
                      <a:pt x="54" y="109"/>
                      <a:pt x="54" y="110"/>
                    </a:cubicBezTo>
                    <a:cubicBezTo>
                      <a:pt x="55" y="110"/>
                      <a:pt x="54" y="108"/>
                      <a:pt x="54" y="108"/>
                    </a:cubicBezTo>
                    <a:cubicBezTo>
                      <a:pt x="53" y="108"/>
                      <a:pt x="52" y="109"/>
                      <a:pt x="52" y="110"/>
                    </a:cubicBezTo>
                    <a:cubicBezTo>
                      <a:pt x="52" y="110"/>
                      <a:pt x="52" y="109"/>
                      <a:pt x="51" y="110"/>
                    </a:cubicBezTo>
                    <a:cubicBezTo>
                      <a:pt x="51" y="108"/>
                      <a:pt x="52" y="108"/>
                      <a:pt x="52" y="107"/>
                    </a:cubicBezTo>
                    <a:cubicBezTo>
                      <a:pt x="54" y="106"/>
                      <a:pt x="54" y="106"/>
                      <a:pt x="53" y="104"/>
                    </a:cubicBezTo>
                    <a:cubicBezTo>
                      <a:pt x="54" y="105"/>
                      <a:pt x="54" y="105"/>
                      <a:pt x="55" y="104"/>
                    </a:cubicBezTo>
                    <a:cubicBezTo>
                      <a:pt x="55" y="106"/>
                      <a:pt x="56" y="106"/>
                      <a:pt x="57" y="107"/>
                    </a:cubicBezTo>
                    <a:cubicBezTo>
                      <a:pt x="56" y="108"/>
                      <a:pt x="56" y="107"/>
                      <a:pt x="55" y="106"/>
                    </a:cubicBezTo>
                    <a:cubicBezTo>
                      <a:pt x="55" y="107"/>
                      <a:pt x="55" y="108"/>
                      <a:pt x="55" y="109"/>
                    </a:cubicBezTo>
                    <a:cubicBezTo>
                      <a:pt x="58" y="106"/>
                      <a:pt x="58" y="106"/>
                      <a:pt x="58" y="106"/>
                    </a:cubicBezTo>
                    <a:cubicBezTo>
                      <a:pt x="56" y="104"/>
                      <a:pt x="56" y="101"/>
                      <a:pt x="52" y="98"/>
                    </a:cubicBezTo>
                    <a:cubicBezTo>
                      <a:pt x="56" y="98"/>
                      <a:pt x="56" y="96"/>
                      <a:pt x="59" y="97"/>
                    </a:cubicBezTo>
                    <a:cubicBezTo>
                      <a:pt x="60" y="96"/>
                      <a:pt x="58" y="95"/>
                      <a:pt x="57" y="95"/>
                    </a:cubicBezTo>
                    <a:cubicBezTo>
                      <a:pt x="57" y="94"/>
                      <a:pt x="59" y="94"/>
                      <a:pt x="57" y="92"/>
                    </a:cubicBezTo>
                    <a:cubicBezTo>
                      <a:pt x="59" y="92"/>
                      <a:pt x="60" y="93"/>
                      <a:pt x="61" y="93"/>
                    </a:cubicBezTo>
                    <a:cubicBezTo>
                      <a:pt x="61" y="94"/>
                      <a:pt x="61" y="94"/>
                      <a:pt x="60" y="94"/>
                    </a:cubicBezTo>
                    <a:cubicBezTo>
                      <a:pt x="61" y="96"/>
                      <a:pt x="61" y="98"/>
                      <a:pt x="63" y="97"/>
                    </a:cubicBezTo>
                    <a:cubicBezTo>
                      <a:pt x="65" y="100"/>
                      <a:pt x="65" y="100"/>
                      <a:pt x="65" y="100"/>
                    </a:cubicBezTo>
                    <a:cubicBezTo>
                      <a:pt x="64" y="99"/>
                      <a:pt x="62" y="99"/>
                      <a:pt x="61" y="99"/>
                    </a:cubicBezTo>
                    <a:cubicBezTo>
                      <a:pt x="61" y="99"/>
                      <a:pt x="61" y="100"/>
                      <a:pt x="62" y="100"/>
                    </a:cubicBezTo>
                    <a:cubicBezTo>
                      <a:pt x="62" y="100"/>
                      <a:pt x="62" y="101"/>
                      <a:pt x="61" y="101"/>
                    </a:cubicBezTo>
                    <a:cubicBezTo>
                      <a:pt x="60" y="101"/>
                      <a:pt x="60" y="101"/>
                      <a:pt x="60" y="101"/>
                    </a:cubicBezTo>
                    <a:cubicBezTo>
                      <a:pt x="60" y="100"/>
                      <a:pt x="60" y="100"/>
                      <a:pt x="59" y="98"/>
                    </a:cubicBezTo>
                    <a:cubicBezTo>
                      <a:pt x="57" y="99"/>
                      <a:pt x="59" y="101"/>
                      <a:pt x="57" y="102"/>
                    </a:cubicBezTo>
                    <a:cubicBezTo>
                      <a:pt x="58" y="103"/>
                      <a:pt x="59" y="104"/>
                      <a:pt x="59" y="105"/>
                    </a:cubicBezTo>
                    <a:cubicBezTo>
                      <a:pt x="60" y="105"/>
                      <a:pt x="60" y="105"/>
                      <a:pt x="60" y="105"/>
                    </a:cubicBezTo>
                    <a:cubicBezTo>
                      <a:pt x="60" y="105"/>
                      <a:pt x="60" y="105"/>
                      <a:pt x="60" y="105"/>
                    </a:cubicBezTo>
                    <a:cubicBezTo>
                      <a:pt x="62" y="103"/>
                      <a:pt x="59" y="102"/>
                      <a:pt x="59" y="100"/>
                    </a:cubicBezTo>
                    <a:cubicBezTo>
                      <a:pt x="60" y="101"/>
                      <a:pt x="62" y="103"/>
                      <a:pt x="63" y="103"/>
                    </a:cubicBezTo>
                    <a:cubicBezTo>
                      <a:pt x="64" y="102"/>
                      <a:pt x="62" y="101"/>
                      <a:pt x="63" y="100"/>
                    </a:cubicBezTo>
                    <a:cubicBezTo>
                      <a:pt x="65" y="101"/>
                      <a:pt x="66" y="99"/>
                      <a:pt x="68" y="99"/>
                    </a:cubicBezTo>
                    <a:cubicBezTo>
                      <a:pt x="69" y="100"/>
                      <a:pt x="68" y="101"/>
                      <a:pt x="69" y="102"/>
                    </a:cubicBezTo>
                    <a:cubicBezTo>
                      <a:pt x="68" y="102"/>
                      <a:pt x="68" y="103"/>
                      <a:pt x="67" y="103"/>
                    </a:cubicBezTo>
                    <a:cubicBezTo>
                      <a:pt x="67" y="103"/>
                      <a:pt x="67" y="103"/>
                      <a:pt x="67" y="103"/>
                    </a:cubicBezTo>
                    <a:cubicBezTo>
                      <a:pt x="67" y="104"/>
                      <a:pt x="67" y="104"/>
                      <a:pt x="67" y="104"/>
                    </a:cubicBezTo>
                    <a:cubicBezTo>
                      <a:pt x="67" y="104"/>
                      <a:pt x="68" y="104"/>
                      <a:pt x="69" y="105"/>
                    </a:cubicBezTo>
                    <a:cubicBezTo>
                      <a:pt x="67" y="105"/>
                      <a:pt x="68" y="105"/>
                      <a:pt x="68" y="106"/>
                    </a:cubicBezTo>
                    <a:cubicBezTo>
                      <a:pt x="69" y="104"/>
                      <a:pt x="70" y="102"/>
                      <a:pt x="71" y="102"/>
                    </a:cubicBezTo>
                    <a:cubicBezTo>
                      <a:pt x="71" y="101"/>
                      <a:pt x="70" y="101"/>
                      <a:pt x="69" y="101"/>
                    </a:cubicBezTo>
                    <a:cubicBezTo>
                      <a:pt x="69" y="100"/>
                      <a:pt x="69" y="100"/>
                      <a:pt x="70" y="100"/>
                    </a:cubicBezTo>
                    <a:cubicBezTo>
                      <a:pt x="70" y="99"/>
                      <a:pt x="70" y="99"/>
                      <a:pt x="70" y="99"/>
                    </a:cubicBezTo>
                    <a:cubicBezTo>
                      <a:pt x="69" y="98"/>
                      <a:pt x="69" y="97"/>
                      <a:pt x="68" y="97"/>
                    </a:cubicBezTo>
                    <a:cubicBezTo>
                      <a:pt x="69" y="96"/>
                      <a:pt x="69" y="96"/>
                      <a:pt x="70" y="96"/>
                    </a:cubicBezTo>
                    <a:cubicBezTo>
                      <a:pt x="70" y="96"/>
                      <a:pt x="70" y="96"/>
                      <a:pt x="70" y="96"/>
                    </a:cubicBezTo>
                    <a:cubicBezTo>
                      <a:pt x="71" y="96"/>
                      <a:pt x="72" y="95"/>
                      <a:pt x="72" y="95"/>
                    </a:cubicBezTo>
                    <a:cubicBezTo>
                      <a:pt x="72" y="95"/>
                      <a:pt x="72" y="96"/>
                      <a:pt x="72" y="96"/>
                    </a:cubicBezTo>
                    <a:cubicBezTo>
                      <a:pt x="72" y="96"/>
                      <a:pt x="72" y="96"/>
                      <a:pt x="72" y="97"/>
                    </a:cubicBezTo>
                    <a:cubicBezTo>
                      <a:pt x="73" y="98"/>
                      <a:pt x="73" y="98"/>
                      <a:pt x="74" y="97"/>
                    </a:cubicBezTo>
                    <a:cubicBezTo>
                      <a:pt x="74" y="97"/>
                      <a:pt x="75" y="97"/>
                      <a:pt x="75" y="97"/>
                    </a:cubicBezTo>
                    <a:cubicBezTo>
                      <a:pt x="74" y="95"/>
                      <a:pt x="72" y="94"/>
                      <a:pt x="70" y="92"/>
                    </a:cubicBezTo>
                    <a:cubicBezTo>
                      <a:pt x="70" y="94"/>
                      <a:pt x="70" y="94"/>
                      <a:pt x="69" y="95"/>
                    </a:cubicBezTo>
                    <a:cubicBezTo>
                      <a:pt x="68" y="94"/>
                      <a:pt x="68" y="94"/>
                      <a:pt x="67" y="92"/>
                    </a:cubicBezTo>
                    <a:cubicBezTo>
                      <a:pt x="70" y="92"/>
                      <a:pt x="67" y="90"/>
                      <a:pt x="70" y="89"/>
                    </a:cubicBezTo>
                    <a:cubicBezTo>
                      <a:pt x="70" y="90"/>
                      <a:pt x="70" y="90"/>
                      <a:pt x="69" y="90"/>
                    </a:cubicBezTo>
                    <a:cubicBezTo>
                      <a:pt x="72" y="90"/>
                      <a:pt x="75" y="92"/>
                      <a:pt x="76" y="95"/>
                    </a:cubicBezTo>
                    <a:cubicBezTo>
                      <a:pt x="79" y="95"/>
                      <a:pt x="81" y="96"/>
                      <a:pt x="82" y="97"/>
                    </a:cubicBezTo>
                    <a:cubicBezTo>
                      <a:pt x="82" y="96"/>
                      <a:pt x="82" y="95"/>
                      <a:pt x="81" y="94"/>
                    </a:cubicBezTo>
                    <a:cubicBezTo>
                      <a:pt x="81" y="95"/>
                      <a:pt x="80" y="95"/>
                      <a:pt x="79" y="95"/>
                    </a:cubicBezTo>
                    <a:cubicBezTo>
                      <a:pt x="79" y="94"/>
                      <a:pt x="79" y="93"/>
                      <a:pt x="79" y="92"/>
                    </a:cubicBezTo>
                    <a:cubicBezTo>
                      <a:pt x="80" y="93"/>
                      <a:pt x="82" y="93"/>
                      <a:pt x="83" y="92"/>
                    </a:cubicBezTo>
                    <a:cubicBezTo>
                      <a:pt x="83" y="91"/>
                      <a:pt x="84" y="91"/>
                      <a:pt x="84" y="90"/>
                    </a:cubicBezTo>
                    <a:cubicBezTo>
                      <a:pt x="85" y="90"/>
                      <a:pt x="84" y="90"/>
                      <a:pt x="85" y="91"/>
                    </a:cubicBezTo>
                    <a:cubicBezTo>
                      <a:pt x="85" y="91"/>
                      <a:pt x="85" y="91"/>
                      <a:pt x="86" y="90"/>
                    </a:cubicBezTo>
                    <a:cubicBezTo>
                      <a:pt x="86" y="90"/>
                      <a:pt x="87" y="89"/>
                      <a:pt x="87" y="88"/>
                    </a:cubicBezTo>
                    <a:cubicBezTo>
                      <a:pt x="87" y="88"/>
                      <a:pt x="87" y="88"/>
                      <a:pt x="87" y="88"/>
                    </a:cubicBezTo>
                    <a:cubicBezTo>
                      <a:pt x="87" y="88"/>
                      <a:pt x="87" y="88"/>
                      <a:pt x="87" y="87"/>
                    </a:cubicBezTo>
                    <a:cubicBezTo>
                      <a:pt x="88" y="87"/>
                      <a:pt x="89" y="87"/>
                      <a:pt x="89" y="88"/>
                    </a:cubicBezTo>
                    <a:cubicBezTo>
                      <a:pt x="89" y="83"/>
                      <a:pt x="89" y="81"/>
                      <a:pt x="89" y="80"/>
                    </a:cubicBezTo>
                    <a:cubicBezTo>
                      <a:pt x="90" y="80"/>
                      <a:pt x="91" y="80"/>
                      <a:pt x="91" y="80"/>
                    </a:cubicBezTo>
                    <a:cubicBezTo>
                      <a:pt x="91" y="80"/>
                      <a:pt x="91" y="81"/>
                      <a:pt x="92" y="83"/>
                    </a:cubicBezTo>
                    <a:cubicBezTo>
                      <a:pt x="92" y="84"/>
                      <a:pt x="92" y="84"/>
                      <a:pt x="92" y="85"/>
                    </a:cubicBezTo>
                    <a:cubicBezTo>
                      <a:pt x="93" y="84"/>
                      <a:pt x="93" y="84"/>
                      <a:pt x="94" y="84"/>
                    </a:cubicBezTo>
                    <a:cubicBezTo>
                      <a:pt x="94" y="84"/>
                      <a:pt x="94" y="82"/>
                      <a:pt x="94" y="81"/>
                    </a:cubicBezTo>
                    <a:cubicBezTo>
                      <a:pt x="94" y="79"/>
                      <a:pt x="94" y="78"/>
                      <a:pt x="94" y="77"/>
                    </a:cubicBezTo>
                    <a:cubicBezTo>
                      <a:pt x="96" y="77"/>
                      <a:pt x="98" y="77"/>
                      <a:pt x="98" y="77"/>
                    </a:cubicBezTo>
                    <a:cubicBezTo>
                      <a:pt x="97" y="77"/>
                      <a:pt x="97" y="76"/>
                      <a:pt x="97" y="75"/>
                    </a:cubicBezTo>
                    <a:cubicBezTo>
                      <a:pt x="96" y="76"/>
                      <a:pt x="95" y="76"/>
                      <a:pt x="94" y="76"/>
                    </a:cubicBezTo>
                    <a:cubicBezTo>
                      <a:pt x="94" y="75"/>
                      <a:pt x="94" y="74"/>
                      <a:pt x="94" y="73"/>
                    </a:cubicBezTo>
                    <a:cubicBezTo>
                      <a:pt x="95" y="73"/>
                      <a:pt x="96" y="73"/>
                      <a:pt x="96" y="73"/>
                    </a:cubicBezTo>
                    <a:cubicBezTo>
                      <a:pt x="96" y="73"/>
                      <a:pt x="96" y="73"/>
                      <a:pt x="95" y="72"/>
                    </a:cubicBezTo>
                    <a:cubicBezTo>
                      <a:pt x="95" y="72"/>
                      <a:pt x="95" y="71"/>
                      <a:pt x="95" y="70"/>
                    </a:cubicBezTo>
                    <a:cubicBezTo>
                      <a:pt x="96" y="70"/>
                      <a:pt x="96" y="70"/>
                      <a:pt x="97" y="70"/>
                    </a:cubicBezTo>
                    <a:cubicBezTo>
                      <a:pt x="97" y="70"/>
                      <a:pt x="97" y="70"/>
                      <a:pt x="97" y="69"/>
                    </a:cubicBezTo>
                    <a:cubicBezTo>
                      <a:pt x="96" y="69"/>
                      <a:pt x="96" y="69"/>
                      <a:pt x="96" y="69"/>
                    </a:cubicBezTo>
                    <a:cubicBezTo>
                      <a:pt x="96" y="69"/>
                      <a:pt x="96" y="68"/>
                      <a:pt x="96" y="68"/>
                    </a:cubicBezTo>
                    <a:cubicBezTo>
                      <a:pt x="97" y="68"/>
                      <a:pt x="97" y="68"/>
                      <a:pt x="97" y="68"/>
                    </a:cubicBezTo>
                    <a:cubicBezTo>
                      <a:pt x="99" y="68"/>
                      <a:pt x="100" y="68"/>
                      <a:pt x="100" y="68"/>
                    </a:cubicBezTo>
                    <a:cubicBezTo>
                      <a:pt x="100" y="67"/>
                      <a:pt x="99" y="66"/>
                      <a:pt x="99" y="65"/>
                    </a:cubicBezTo>
                    <a:cubicBezTo>
                      <a:pt x="98" y="64"/>
                      <a:pt x="97" y="63"/>
                      <a:pt x="96" y="62"/>
                    </a:cubicBezTo>
                    <a:cubicBezTo>
                      <a:pt x="96" y="61"/>
                      <a:pt x="97" y="60"/>
                      <a:pt x="97" y="60"/>
                    </a:cubicBezTo>
                    <a:cubicBezTo>
                      <a:pt x="97" y="59"/>
                      <a:pt x="98" y="59"/>
                      <a:pt x="99" y="59"/>
                    </a:cubicBezTo>
                    <a:cubicBezTo>
                      <a:pt x="99" y="59"/>
                      <a:pt x="100" y="58"/>
                      <a:pt x="100" y="58"/>
                    </a:cubicBezTo>
                    <a:cubicBezTo>
                      <a:pt x="100" y="58"/>
                      <a:pt x="101" y="57"/>
                      <a:pt x="101" y="57"/>
                    </a:cubicBezTo>
                    <a:cubicBezTo>
                      <a:pt x="100" y="56"/>
                      <a:pt x="99" y="56"/>
                      <a:pt x="98" y="57"/>
                    </a:cubicBezTo>
                    <a:cubicBezTo>
                      <a:pt x="98" y="56"/>
                      <a:pt x="98" y="55"/>
                      <a:pt x="97" y="54"/>
                    </a:cubicBezTo>
                    <a:cubicBezTo>
                      <a:pt x="97" y="53"/>
                      <a:pt x="96" y="53"/>
                      <a:pt x="96" y="52"/>
                    </a:cubicBezTo>
                    <a:cubicBezTo>
                      <a:pt x="95" y="53"/>
                      <a:pt x="94" y="54"/>
                      <a:pt x="93" y="54"/>
                    </a:cubicBezTo>
                    <a:cubicBezTo>
                      <a:pt x="94" y="55"/>
                      <a:pt x="94" y="55"/>
                      <a:pt x="93" y="56"/>
                    </a:cubicBezTo>
                    <a:cubicBezTo>
                      <a:pt x="95" y="56"/>
                      <a:pt x="96" y="58"/>
                      <a:pt x="96" y="59"/>
                    </a:cubicBezTo>
                    <a:cubicBezTo>
                      <a:pt x="95" y="60"/>
                      <a:pt x="95" y="59"/>
                      <a:pt x="94" y="59"/>
                    </a:cubicBezTo>
                    <a:cubicBezTo>
                      <a:pt x="94" y="57"/>
                      <a:pt x="94" y="57"/>
                      <a:pt x="92" y="55"/>
                    </a:cubicBezTo>
                    <a:cubicBezTo>
                      <a:pt x="93" y="55"/>
                      <a:pt x="93" y="55"/>
                      <a:pt x="93" y="54"/>
                    </a:cubicBezTo>
                    <a:cubicBezTo>
                      <a:pt x="92" y="54"/>
                      <a:pt x="92" y="55"/>
                      <a:pt x="91" y="55"/>
                    </a:cubicBezTo>
                    <a:cubicBezTo>
                      <a:pt x="91" y="55"/>
                      <a:pt x="91" y="55"/>
                      <a:pt x="91" y="55"/>
                    </a:cubicBezTo>
                    <a:cubicBezTo>
                      <a:pt x="91" y="55"/>
                      <a:pt x="91" y="55"/>
                      <a:pt x="91" y="55"/>
                    </a:cubicBezTo>
                    <a:cubicBezTo>
                      <a:pt x="91" y="54"/>
                      <a:pt x="91" y="55"/>
                      <a:pt x="91" y="55"/>
                    </a:cubicBezTo>
                    <a:cubicBezTo>
                      <a:pt x="91" y="53"/>
                      <a:pt x="91" y="50"/>
                      <a:pt x="90" y="46"/>
                    </a:cubicBezTo>
                    <a:cubicBezTo>
                      <a:pt x="90" y="46"/>
                      <a:pt x="90" y="46"/>
                      <a:pt x="90" y="46"/>
                    </a:cubicBezTo>
                    <a:cubicBezTo>
                      <a:pt x="90" y="46"/>
                      <a:pt x="90" y="46"/>
                      <a:pt x="90" y="46"/>
                    </a:cubicBezTo>
                    <a:cubicBezTo>
                      <a:pt x="90" y="45"/>
                      <a:pt x="91" y="45"/>
                      <a:pt x="91" y="45"/>
                    </a:cubicBezTo>
                    <a:cubicBezTo>
                      <a:pt x="91" y="45"/>
                      <a:pt x="91" y="45"/>
                      <a:pt x="90" y="45"/>
                    </a:cubicBezTo>
                    <a:cubicBezTo>
                      <a:pt x="90" y="44"/>
                      <a:pt x="90" y="44"/>
                      <a:pt x="90" y="44"/>
                    </a:cubicBezTo>
                    <a:cubicBezTo>
                      <a:pt x="90" y="44"/>
                      <a:pt x="90" y="44"/>
                      <a:pt x="90" y="44"/>
                    </a:cubicBezTo>
                    <a:cubicBezTo>
                      <a:pt x="89" y="45"/>
                      <a:pt x="89" y="44"/>
                      <a:pt x="89" y="44"/>
                    </a:cubicBezTo>
                    <a:cubicBezTo>
                      <a:pt x="89" y="44"/>
                      <a:pt x="88" y="43"/>
                      <a:pt x="89" y="43"/>
                    </a:cubicBezTo>
                    <a:cubicBezTo>
                      <a:pt x="88" y="43"/>
                      <a:pt x="88" y="44"/>
                      <a:pt x="87" y="44"/>
                    </a:cubicBezTo>
                    <a:cubicBezTo>
                      <a:pt x="86" y="43"/>
                      <a:pt x="85" y="41"/>
                      <a:pt x="86" y="40"/>
                    </a:cubicBezTo>
                    <a:cubicBezTo>
                      <a:pt x="86" y="42"/>
                      <a:pt x="88" y="41"/>
                      <a:pt x="89" y="42"/>
                    </a:cubicBezTo>
                    <a:cubicBezTo>
                      <a:pt x="89" y="42"/>
                      <a:pt x="89" y="42"/>
                      <a:pt x="89" y="42"/>
                    </a:cubicBezTo>
                    <a:cubicBezTo>
                      <a:pt x="89" y="41"/>
                      <a:pt x="89" y="40"/>
                      <a:pt x="89" y="40"/>
                    </a:cubicBezTo>
                    <a:cubicBezTo>
                      <a:pt x="88" y="40"/>
                      <a:pt x="88" y="39"/>
                      <a:pt x="87" y="40"/>
                    </a:cubicBezTo>
                    <a:cubicBezTo>
                      <a:pt x="87" y="40"/>
                      <a:pt x="86" y="40"/>
                      <a:pt x="86" y="39"/>
                    </a:cubicBezTo>
                    <a:cubicBezTo>
                      <a:pt x="84" y="37"/>
                      <a:pt x="85" y="33"/>
                      <a:pt x="90" y="27"/>
                    </a:cubicBezTo>
                    <a:cubicBezTo>
                      <a:pt x="96" y="20"/>
                      <a:pt x="99" y="16"/>
                      <a:pt x="99" y="16"/>
                    </a:cubicBezTo>
                    <a:cubicBezTo>
                      <a:pt x="99" y="16"/>
                      <a:pt x="99" y="15"/>
                      <a:pt x="99" y="15"/>
                    </a:cubicBezTo>
                    <a:cubicBezTo>
                      <a:pt x="99" y="15"/>
                      <a:pt x="99" y="15"/>
                      <a:pt x="99" y="15"/>
                    </a:cubicBezTo>
                    <a:cubicBezTo>
                      <a:pt x="98" y="13"/>
                      <a:pt x="97" y="12"/>
                      <a:pt x="98" y="11"/>
                    </a:cubicBezTo>
                    <a:cubicBezTo>
                      <a:pt x="98" y="11"/>
                      <a:pt x="98" y="11"/>
                      <a:pt x="99" y="11"/>
                    </a:cubicBezTo>
                    <a:cubicBezTo>
                      <a:pt x="99" y="10"/>
                      <a:pt x="98" y="10"/>
                      <a:pt x="98" y="9"/>
                    </a:cubicBezTo>
                    <a:cubicBezTo>
                      <a:pt x="97" y="8"/>
                      <a:pt x="97" y="8"/>
                      <a:pt x="97" y="8"/>
                    </a:cubicBezTo>
                    <a:cubicBezTo>
                      <a:pt x="96" y="9"/>
                      <a:pt x="96" y="9"/>
                      <a:pt x="95" y="9"/>
                    </a:cubicBezTo>
                    <a:cubicBezTo>
                      <a:pt x="95" y="8"/>
                      <a:pt x="95" y="8"/>
                      <a:pt x="95" y="8"/>
                    </a:cubicBezTo>
                    <a:cubicBezTo>
                      <a:pt x="96" y="7"/>
                      <a:pt x="96" y="7"/>
                      <a:pt x="96" y="7"/>
                    </a:cubicBezTo>
                    <a:cubicBezTo>
                      <a:pt x="95" y="6"/>
                      <a:pt x="95" y="6"/>
                      <a:pt x="95" y="6"/>
                    </a:cubicBezTo>
                    <a:cubicBezTo>
                      <a:pt x="94" y="6"/>
                      <a:pt x="94" y="6"/>
                      <a:pt x="94" y="6"/>
                    </a:cubicBezTo>
                    <a:cubicBezTo>
                      <a:pt x="93" y="5"/>
                      <a:pt x="93" y="5"/>
                      <a:pt x="94" y="4"/>
                    </a:cubicBezTo>
                    <a:moveTo>
                      <a:pt x="11" y="102"/>
                    </a:moveTo>
                    <a:cubicBezTo>
                      <a:pt x="11" y="102"/>
                      <a:pt x="11" y="102"/>
                      <a:pt x="11" y="102"/>
                    </a:cubicBezTo>
                    <a:cubicBezTo>
                      <a:pt x="11" y="102"/>
                      <a:pt x="11" y="102"/>
                      <a:pt x="11" y="102"/>
                    </a:cubicBezTo>
                    <a:cubicBezTo>
                      <a:pt x="11" y="102"/>
                      <a:pt x="11" y="102"/>
                      <a:pt x="11" y="102"/>
                    </a:cubicBezTo>
                    <a:moveTo>
                      <a:pt x="16" y="110"/>
                    </a:moveTo>
                    <a:cubicBezTo>
                      <a:pt x="16" y="109"/>
                      <a:pt x="17" y="109"/>
                      <a:pt x="17" y="109"/>
                    </a:cubicBezTo>
                    <a:cubicBezTo>
                      <a:pt x="18" y="108"/>
                      <a:pt x="17" y="110"/>
                      <a:pt x="16" y="110"/>
                    </a:cubicBezTo>
                    <a:moveTo>
                      <a:pt x="5" y="114"/>
                    </a:moveTo>
                    <a:cubicBezTo>
                      <a:pt x="5" y="114"/>
                      <a:pt x="5" y="114"/>
                      <a:pt x="6" y="114"/>
                    </a:cubicBezTo>
                    <a:cubicBezTo>
                      <a:pt x="5" y="115"/>
                      <a:pt x="5" y="114"/>
                      <a:pt x="5" y="114"/>
                    </a:cubicBezTo>
                    <a:moveTo>
                      <a:pt x="16" y="118"/>
                    </a:moveTo>
                    <a:cubicBezTo>
                      <a:pt x="16" y="119"/>
                      <a:pt x="15" y="118"/>
                      <a:pt x="15" y="118"/>
                    </a:cubicBezTo>
                    <a:cubicBezTo>
                      <a:pt x="16" y="118"/>
                      <a:pt x="16" y="118"/>
                      <a:pt x="16" y="118"/>
                    </a:cubicBezTo>
                    <a:moveTo>
                      <a:pt x="13" y="115"/>
                    </a:moveTo>
                    <a:cubicBezTo>
                      <a:pt x="14" y="117"/>
                      <a:pt x="13" y="117"/>
                      <a:pt x="13" y="118"/>
                    </a:cubicBezTo>
                    <a:cubicBezTo>
                      <a:pt x="13" y="119"/>
                      <a:pt x="12" y="117"/>
                      <a:pt x="12" y="116"/>
                    </a:cubicBezTo>
                    <a:lnTo>
                      <a:pt x="13" y="115"/>
                    </a:lnTo>
                    <a:close/>
                    <a:moveTo>
                      <a:pt x="11" y="126"/>
                    </a:moveTo>
                    <a:cubicBezTo>
                      <a:pt x="13" y="125"/>
                      <a:pt x="14" y="127"/>
                      <a:pt x="15" y="127"/>
                    </a:cubicBezTo>
                    <a:cubicBezTo>
                      <a:pt x="16" y="130"/>
                      <a:pt x="15" y="131"/>
                      <a:pt x="16" y="134"/>
                    </a:cubicBezTo>
                    <a:cubicBezTo>
                      <a:pt x="13" y="131"/>
                      <a:pt x="10" y="130"/>
                      <a:pt x="11" y="126"/>
                    </a:cubicBezTo>
                    <a:moveTo>
                      <a:pt x="54" y="103"/>
                    </a:moveTo>
                    <a:cubicBezTo>
                      <a:pt x="54" y="103"/>
                      <a:pt x="54" y="103"/>
                      <a:pt x="54" y="104"/>
                    </a:cubicBezTo>
                    <a:cubicBezTo>
                      <a:pt x="52" y="104"/>
                      <a:pt x="54" y="103"/>
                      <a:pt x="54" y="103"/>
                    </a:cubicBezTo>
                    <a:moveTo>
                      <a:pt x="96" y="57"/>
                    </a:moveTo>
                    <a:cubicBezTo>
                      <a:pt x="95" y="56"/>
                      <a:pt x="96" y="56"/>
                      <a:pt x="97" y="56"/>
                    </a:cubicBezTo>
                    <a:cubicBezTo>
                      <a:pt x="97" y="57"/>
                      <a:pt x="97" y="57"/>
                      <a:pt x="97" y="57"/>
                    </a:cubicBezTo>
                    <a:cubicBezTo>
                      <a:pt x="97" y="57"/>
                      <a:pt x="96" y="57"/>
                      <a:pt x="96" y="57"/>
                    </a:cubicBezTo>
                    <a:moveTo>
                      <a:pt x="83" y="5"/>
                    </a:moveTo>
                    <a:cubicBezTo>
                      <a:pt x="83" y="5"/>
                      <a:pt x="84" y="6"/>
                      <a:pt x="83" y="6"/>
                    </a:cubicBezTo>
                    <a:cubicBezTo>
                      <a:pt x="83" y="6"/>
                      <a:pt x="83" y="5"/>
                      <a:pt x="83" y="5"/>
                    </a:cubicBezTo>
                    <a:moveTo>
                      <a:pt x="83" y="40"/>
                    </a:moveTo>
                    <a:cubicBezTo>
                      <a:pt x="84" y="41"/>
                      <a:pt x="84" y="41"/>
                      <a:pt x="84" y="41"/>
                    </a:cubicBezTo>
                    <a:cubicBezTo>
                      <a:pt x="82" y="43"/>
                      <a:pt x="82" y="43"/>
                      <a:pt x="82" y="43"/>
                    </a:cubicBezTo>
                    <a:cubicBezTo>
                      <a:pt x="81" y="42"/>
                      <a:pt x="81" y="42"/>
                      <a:pt x="81" y="42"/>
                    </a:cubicBezTo>
                    <a:lnTo>
                      <a:pt x="83" y="40"/>
                    </a:lnTo>
                    <a:close/>
                    <a:moveTo>
                      <a:pt x="82" y="46"/>
                    </a:moveTo>
                    <a:cubicBezTo>
                      <a:pt x="83" y="46"/>
                      <a:pt x="83" y="47"/>
                      <a:pt x="84" y="48"/>
                    </a:cubicBezTo>
                    <a:cubicBezTo>
                      <a:pt x="83" y="48"/>
                      <a:pt x="81" y="49"/>
                      <a:pt x="81" y="47"/>
                    </a:cubicBezTo>
                    <a:cubicBezTo>
                      <a:pt x="82" y="48"/>
                      <a:pt x="82" y="47"/>
                      <a:pt x="82" y="46"/>
                    </a:cubicBezTo>
                    <a:moveTo>
                      <a:pt x="80" y="17"/>
                    </a:moveTo>
                    <a:cubicBezTo>
                      <a:pt x="80" y="17"/>
                      <a:pt x="80" y="17"/>
                      <a:pt x="80" y="17"/>
                    </a:cubicBezTo>
                    <a:cubicBezTo>
                      <a:pt x="78" y="18"/>
                      <a:pt x="80" y="17"/>
                      <a:pt x="80" y="17"/>
                    </a:cubicBezTo>
                    <a:moveTo>
                      <a:pt x="79" y="52"/>
                    </a:moveTo>
                    <a:cubicBezTo>
                      <a:pt x="77" y="53"/>
                      <a:pt x="77" y="52"/>
                      <a:pt x="76" y="50"/>
                    </a:cubicBezTo>
                    <a:cubicBezTo>
                      <a:pt x="79" y="51"/>
                      <a:pt x="79" y="49"/>
                      <a:pt x="78" y="47"/>
                    </a:cubicBezTo>
                    <a:cubicBezTo>
                      <a:pt x="82" y="48"/>
                      <a:pt x="77" y="50"/>
                      <a:pt x="79" y="52"/>
                    </a:cubicBezTo>
                    <a:moveTo>
                      <a:pt x="76" y="54"/>
                    </a:moveTo>
                    <a:cubicBezTo>
                      <a:pt x="74" y="55"/>
                      <a:pt x="74" y="55"/>
                      <a:pt x="74" y="55"/>
                    </a:cubicBezTo>
                    <a:cubicBezTo>
                      <a:pt x="74" y="52"/>
                      <a:pt x="75" y="52"/>
                      <a:pt x="75" y="51"/>
                    </a:cubicBezTo>
                    <a:cubicBezTo>
                      <a:pt x="76" y="50"/>
                      <a:pt x="76" y="53"/>
                      <a:pt x="76" y="54"/>
                    </a:cubicBezTo>
                    <a:moveTo>
                      <a:pt x="77" y="22"/>
                    </a:moveTo>
                    <a:cubicBezTo>
                      <a:pt x="77" y="25"/>
                      <a:pt x="79" y="22"/>
                      <a:pt x="79" y="25"/>
                    </a:cubicBezTo>
                    <a:cubicBezTo>
                      <a:pt x="78" y="25"/>
                      <a:pt x="74" y="23"/>
                      <a:pt x="77" y="22"/>
                    </a:cubicBezTo>
                    <a:moveTo>
                      <a:pt x="75" y="37"/>
                    </a:moveTo>
                    <a:cubicBezTo>
                      <a:pt x="74" y="38"/>
                      <a:pt x="74" y="37"/>
                      <a:pt x="74" y="37"/>
                    </a:cubicBezTo>
                    <a:cubicBezTo>
                      <a:pt x="74" y="37"/>
                      <a:pt x="75" y="37"/>
                      <a:pt x="75" y="37"/>
                    </a:cubicBezTo>
                    <a:moveTo>
                      <a:pt x="74" y="46"/>
                    </a:moveTo>
                    <a:cubicBezTo>
                      <a:pt x="76" y="43"/>
                      <a:pt x="76" y="48"/>
                      <a:pt x="76" y="49"/>
                    </a:cubicBezTo>
                    <a:cubicBezTo>
                      <a:pt x="75" y="50"/>
                      <a:pt x="75" y="47"/>
                      <a:pt x="74" y="48"/>
                    </a:cubicBezTo>
                    <a:cubicBezTo>
                      <a:pt x="73" y="47"/>
                      <a:pt x="76" y="46"/>
                      <a:pt x="74" y="46"/>
                    </a:cubicBezTo>
                    <a:moveTo>
                      <a:pt x="72" y="39"/>
                    </a:moveTo>
                    <a:cubicBezTo>
                      <a:pt x="71" y="38"/>
                      <a:pt x="72" y="37"/>
                      <a:pt x="71" y="37"/>
                    </a:cubicBezTo>
                    <a:cubicBezTo>
                      <a:pt x="71" y="35"/>
                      <a:pt x="75" y="38"/>
                      <a:pt x="72" y="39"/>
                    </a:cubicBezTo>
                    <a:moveTo>
                      <a:pt x="68" y="32"/>
                    </a:moveTo>
                    <a:cubicBezTo>
                      <a:pt x="68" y="31"/>
                      <a:pt x="70" y="33"/>
                      <a:pt x="71" y="32"/>
                    </a:cubicBezTo>
                    <a:cubicBezTo>
                      <a:pt x="70" y="35"/>
                      <a:pt x="72" y="34"/>
                      <a:pt x="73" y="35"/>
                    </a:cubicBezTo>
                    <a:cubicBezTo>
                      <a:pt x="72" y="35"/>
                      <a:pt x="70" y="35"/>
                      <a:pt x="70" y="33"/>
                    </a:cubicBezTo>
                    <a:cubicBezTo>
                      <a:pt x="69" y="34"/>
                      <a:pt x="70" y="35"/>
                      <a:pt x="69" y="35"/>
                    </a:cubicBezTo>
                    <a:cubicBezTo>
                      <a:pt x="67" y="34"/>
                      <a:pt x="70" y="33"/>
                      <a:pt x="68" y="32"/>
                    </a:cubicBezTo>
                    <a:moveTo>
                      <a:pt x="68" y="38"/>
                    </a:moveTo>
                    <a:cubicBezTo>
                      <a:pt x="70" y="38"/>
                      <a:pt x="72" y="41"/>
                      <a:pt x="72" y="43"/>
                    </a:cubicBezTo>
                    <a:cubicBezTo>
                      <a:pt x="71" y="43"/>
                      <a:pt x="70" y="41"/>
                      <a:pt x="68" y="42"/>
                    </a:cubicBezTo>
                    <a:cubicBezTo>
                      <a:pt x="68" y="40"/>
                      <a:pt x="68" y="40"/>
                      <a:pt x="67" y="39"/>
                    </a:cubicBezTo>
                    <a:cubicBezTo>
                      <a:pt x="68" y="39"/>
                      <a:pt x="67" y="38"/>
                      <a:pt x="68" y="38"/>
                    </a:cubicBezTo>
                    <a:moveTo>
                      <a:pt x="69" y="47"/>
                    </a:moveTo>
                    <a:cubicBezTo>
                      <a:pt x="68" y="47"/>
                      <a:pt x="68" y="45"/>
                      <a:pt x="68" y="45"/>
                    </a:cubicBezTo>
                    <a:cubicBezTo>
                      <a:pt x="70" y="45"/>
                      <a:pt x="68" y="46"/>
                      <a:pt x="69" y="47"/>
                    </a:cubicBezTo>
                    <a:moveTo>
                      <a:pt x="70" y="55"/>
                    </a:moveTo>
                    <a:cubicBezTo>
                      <a:pt x="69" y="56"/>
                      <a:pt x="69" y="55"/>
                      <a:pt x="69" y="55"/>
                    </a:cubicBezTo>
                    <a:cubicBezTo>
                      <a:pt x="69" y="54"/>
                      <a:pt x="70" y="55"/>
                      <a:pt x="70" y="55"/>
                    </a:cubicBezTo>
                    <a:moveTo>
                      <a:pt x="67" y="46"/>
                    </a:moveTo>
                    <a:cubicBezTo>
                      <a:pt x="66" y="46"/>
                      <a:pt x="67" y="46"/>
                      <a:pt x="66" y="45"/>
                    </a:cubicBezTo>
                    <a:cubicBezTo>
                      <a:pt x="67" y="45"/>
                      <a:pt x="67" y="46"/>
                      <a:pt x="67" y="46"/>
                    </a:cubicBezTo>
                    <a:moveTo>
                      <a:pt x="66" y="42"/>
                    </a:moveTo>
                    <a:cubicBezTo>
                      <a:pt x="65" y="42"/>
                      <a:pt x="65" y="41"/>
                      <a:pt x="65" y="41"/>
                    </a:cubicBezTo>
                    <a:cubicBezTo>
                      <a:pt x="64" y="39"/>
                      <a:pt x="67" y="40"/>
                      <a:pt x="66" y="42"/>
                    </a:cubicBezTo>
                    <a:moveTo>
                      <a:pt x="63" y="55"/>
                    </a:moveTo>
                    <a:cubicBezTo>
                      <a:pt x="63" y="56"/>
                      <a:pt x="63" y="55"/>
                      <a:pt x="62" y="55"/>
                    </a:cubicBezTo>
                    <a:cubicBezTo>
                      <a:pt x="62" y="55"/>
                      <a:pt x="63" y="55"/>
                      <a:pt x="63" y="55"/>
                    </a:cubicBezTo>
                    <a:moveTo>
                      <a:pt x="59" y="46"/>
                    </a:moveTo>
                    <a:cubicBezTo>
                      <a:pt x="59" y="50"/>
                      <a:pt x="63" y="49"/>
                      <a:pt x="62" y="52"/>
                    </a:cubicBezTo>
                    <a:cubicBezTo>
                      <a:pt x="59" y="50"/>
                      <a:pt x="57" y="49"/>
                      <a:pt x="56" y="45"/>
                    </a:cubicBezTo>
                    <a:cubicBezTo>
                      <a:pt x="57" y="45"/>
                      <a:pt x="57" y="47"/>
                      <a:pt x="59" y="46"/>
                    </a:cubicBezTo>
                    <a:moveTo>
                      <a:pt x="55" y="55"/>
                    </a:moveTo>
                    <a:cubicBezTo>
                      <a:pt x="57" y="58"/>
                      <a:pt x="57" y="58"/>
                      <a:pt x="57" y="58"/>
                    </a:cubicBezTo>
                    <a:cubicBezTo>
                      <a:pt x="55" y="59"/>
                      <a:pt x="55" y="56"/>
                      <a:pt x="54" y="56"/>
                    </a:cubicBezTo>
                    <a:cubicBezTo>
                      <a:pt x="54" y="56"/>
                      <a:pt x="55" y="55"/>
                      <a:pt x="55" y="55"/>
                    </a:cubicBezTo>
                    <a:moveTo>
                      <a:pt x="58" y="64"/>
                    </a:moveTo>
                    <a:cubicBezTo>
                      <a:pt x="58" y="65"/>
                      <a:pt x="58" y="65"/>
                      <a:pt x="58" y="65"/>
                    </a:cubicBezTo>
                    <a:cubicBezTo>
                      <a:pt x="58" y="66"/>
                      <a:pt x="57" y="65"/>
                      <a:pt x="57" y="66"/>
                    </a:cubicBezTo>
                    <a:cubicBezTo>
                      <a:pt x="56" y="65"/>
                      <a:pt x="56" y="65"/>
                      <a:pt x="56" y="65"/>
                    </a:cubicBezTo>
                    <a:lnTo>
                      <a:pt x="58" y="64"/>
                    </a:lnTo>
                    <a:close/>
                    <a:moveTo>
                      <a:pt x="55" y="69"/>
                    </a:moveTo>
                    <a:cubicBezTo>
                      <a:pt x="54" y="70"/>
                      <a:pt x="53" y="67"/>
                      <a:pt x="53" y="66"/>
                    </a:cubicBezTo>
                    <a:cubicBezTo>
                      <a:pt x="54" y="66"/>
                      <a:pt x="55" y="69"/>
                      <a:pt x="55" y="69"/>
                    </a:cubicBezTo>
                    <a:moveTo>
                      <a:pt x="54" y="46"/>
                    </a:moveTo>
                    <a:cubicBezTo>
                      <a:pt x="54" y="47"/>
                      <a:pt x="54" y="47"/>
                      <a:pt x="54" y="48"/>
                    </a:cubicBezTo>
                    <a:cubicBezTo>
                      <a:pt x="54" y="48"/>
                      <a:pt x="53" y="47"/>
                      <a:pt x="54" y="46"/>
                    </a:cubicBezTo>
                    <a:moveTo>
                      <a:pt x="55" y="64"/>
                    </a:moveTo>
                    <a:cubicBezTo>
                      <a:pt x="53" y="64"/>
                      <a:pt x="54" y="66"/>
                      <a:pt x="52" y="66"/>
                    </a:cubicBezTo>
                    <a:cubicBezTo>
                      <a:pt x="52" y="65"/>
                      <a:pt x="54" y="65"/>
                      <a:pt x="54" y="64"/>
                    </a:cubicBezTo>
                    <a:cubicBezTo>
                      <a:pt x="53" y="63"/>
                      <a:pt x="52" y="63"/>
                      <a:pt x="52" y="62"/>
                    </a:cubicBezTo>
                    <a:cubicBezTo>
                      <a:pt x="51" y="62"/>
                      <a:pt x="52" y="63"/>
                      <a:pt x="52" y="64"/>
                    </a:cubicBezTo>
                    <a:cubicBezTo>
                      <a:pt x="51" y="64"/>
                      <a:pt x="51" y="63"/>
                      <a:pt x="51" y="62"/>
                    </a:cubicBezTo>
                    <a:cubicBezTo>
                      <a:pt x="53" y="61"/>
                      <a:pt x="53" y="61"/>
                      <a:pt x="53" y="61"/>
                    </a:cubicBezTo>
                    <a:cubicBezTo>
                      <a:pt x="53" y="62"/>
                      <a:pt x="54" y="62"/>
                      <a:pt x="55" y="64"/>
                    </a:cubicBezTo>
                    <a:moveTo>
                      <a:pt x="51" y="74"/>
                    </a:moveTo>
                    <a:cubicBezTo>
                      <a:pt x="52" y="74"/>
                      <a:pt x="52" y="75"/>
                      <a:pt x="53" y="76"/>
                    </a:cubicBezTo>
                    <a:cubicBezTo>
                      <a:pt x="52" y="76"/>
                      <a:pt x="52" y="76"/>
                      <a:pt x="51" y="77"/>
                    </a:cubicBezTo>
                    <a:cubicBezTo>
                      <a:pt x="51" y="75"/>
                      <a:pt x="51" y="76"/>
                      <a:pt x="51" y="74"/>
                    </a:cubicBezTo>
                    <a:moveTo>
                      <a:pt x="51" y="56"/>
                    </a:moveTo>
                    <a:cubicBezTo>
                      <a:pt x="51" y="58"/>
                      <a:pt x="51" y="58"/>
                      <a:pt x="50" y="58"/>
                    </a:cubicBezTo>
                    <a:cubicBezTo>
                      <a:pt x="50" y="58"/>
                      <a:pt x="50" y="57"/>
                      <a:pt x="51" y="56"/>
                    </a:cubicBezTo>
                    <a:moveTo>
                      <a:pt x="51" y="68"/>
                    </a:moveTo>
                    <a:cubicBezTo>
                      <a:pt x="49" y="69"/>
                      <a:pt x="49" y="69"/>
                      <a:pt x="49" y="69"/>
                    </a:cubicBezTo>
                    <a:cubicBezTo>
                      <a:pt x="48" y="67"/>
                      <a:pt x="48" y="67"/>
                      <a:pt x="48" y="67"/>
                    </a:cubicBezTo>
                    <a:cubicBezTo>
                      <a:pt x="49" y="67"/>
                      <a:pt x="50" y="66"/>
                      <a:pt x="51" y="68"/>
                    </a:cubicBezTo>
                    <a:moveTo>
                      <a:pt x="51" y="73"/>
                    </a:moveTo>
                    <a:cubicBezTo>
                      <a:pt x="50" y="73"/>
                      <a:pt x="50" y="73"/>
                      <a:pt x="50" y="73"/>
                    </a:cubicBezTo>
                    <a:cubicBezTo>
                      <a:pt x="50" y="72"/>
                      <a:pt x="51" y="73"/>
                      <a:pt x="51" y="73"/>
                    </a:cubicBezTo>
                    <a:moveTo>
                      <a:pt x="45" y="70"/>
                    </a:moveTo>
                    <a:cubicBezTo>
                      <a:pt x="46" y="71"/>
                      <a:pt x="46" y="72"/>
                      <a:pt x="48" y="73"/>
                    </a:cubicBezTo>
                    <a:cubicBezTo>
                      <a:pt x="47" y="74"/>
                      <a:pt x="48" y="75"/>
                      <a:pt x="47" y="76"/>
                    </a:cubicBezTo>
                    <a:cubicBezTo>
                      <a:pt x="45" y="77"/>
                      <a:pt x="44" y="75"/>
                      <a:pt x="43" y="72"/>
                    </a:cubicBezTo>
                    <a:cubicBezTo>
                      <a:pt x="44" y="71"/>
                      <a:pt x="45" y="72"/>
                      <a:pt x="45" y="70"/>
                    </a:cubicBezTo>
                    <a:moveTo>
                      <a:pt x="46" y="85"/>
                    </a:moveTo>
                    <a:cubicBezTo>
                      <a:pt x="46" y="86"/>
                      <a:pt x="46" y="86"/>
                      <a:pt x="46" y="87"/>
                    </a:cubicBezTo>
                    <a:cubicBezTo>
                      <a:pt x="45" y="87"/>
                      <a:pt x="45" y="86"/>
                      <a:pt x="45" y="86"/>
                    </a:cubicBezTo>
                    <a:lnTo>
                      <a:pt x="46" y="85"/>
                    </a:lnTo>
                    <a:close/>
                    <a:moveTo>
                      <a:pt x="44" y="81"/>
                    </a:moveTo>
                    <a:cubicBezTo>
                      <a:pt x="44" y="81"/>
                      <a:pt x="44" y="81"/>
                      <a:pt x="44" y="81"/>
                    </a:cubicBezTo>
                    <a:cubicBezTo>
                      <a:pt x="44" y="81"/>
                      <a:pt x="46" y="81"/>
                      <a:pt x="44" y="81"/>
                    </a:cubicBezTo>
                    <a:moveTo>
                      <a:pt x="45" y="91"/>
                    </a:moveTo>
                    <a:cubicBezTo>
                      <a:pt x="47" y="90"/>
                      <a:pt x="47" y="93"/>
                      <a:pt x="48" y="93"/>
                    </a:cubicBezTo>
                    <a:cubicBezTo>
                      <a:pt x="46" y="94"/>
                      <a:pt x="45" y="92"/>
                      <a:pt x="45" y="91"/>
                    </a:cubicBezTo>
                    <a:moveTo>
                      <a:pt x="43" y="90"/>
                    </a:moveTo>
                    <a:cubicBezTo>
                      <a:pt x="42" y="91"/>
                      <a:pt x="42" y="90"/>
                      <a:pt x="41" y="89"/>
                    </a:cubicBezTo>
                    <a:cubicBezTo>
                      <a:pt x="42" y="89"/>
                      <a:pt x="43" y="89"/>
                      <a:pt x="43" y="90"/>
                    </a:cubicBezTo>
                    <a:moveTo>
                      <a:pt x="41" y="65"/>
                    </a:moveTo>
                    <a:cubicBezTo>
                      <a:pt x="43" y="67"/>
                      <a:pt x="42" y="69"/>
                      <a:pt x="43" y="71"/>
                    </a:cubicBezTo>
                    <a:cubicBezTo>
                      <a:pt x="42" y="71"/>
                      <a:pt x="38" y="66"/>
                      <a:pt x="41" y="65"/>
                    </a:cubicBezTo>
                    <a:moveTo>
                      <a:pt x="33" y="78"/>
                    </a:moveTo>
                    <a:cubicBezTo>
                      <a:pt x="34" y="80"/>
                      <a:pt x="34" y="80"/>
                      <a:pt x="34" y="80"/>
                    </a:cubicBezTo>
                    <a:cubicBezTo>
                      <a:pt x="33" y="80"/>
                      <a:pt x="33" y="80"/>
                      <a:pt x="33" y="80"/>
                    </a:cubicBezTo>
                    <a:cubicBezTo>
                      <a:pt x="33" y="79"/>
                      <a:pt x="33" y="79"/>
                      <a:pt x="33" y="78"/>
                    </a:cubicBezTo>
                    <a:moveTo>
                      <a:pt x="26" y="111"/>
                    </a:moveTo>
                    <a:cubicBezTo>
                      <a:pt x="25" y="111"/>
                      <a:pt x="25" y="111"/>
                      <a:pt x="25" y="111"/>
                    </a:cubicBezTo>
                    <a:cubicBezTo>
                      <a:pt x="25" y="110"/>
                      <a:pt x="25" y="111"/>
                      <a:pt x="26" y="111"/>
                    </a:cubicBezTo>
                    <a:moveTo>
                      <a:pt x="21" y="118"/>
                    </a:moveTo>
                    <a:cubicBezTo>
                      <a:pt x="21" y="119"/>
                      <a:pt x="20" y="119"/>
                      <a:pt x="19" y="119"/>
                    </a:cubicBezTo>
                    <a:cubicBezTo>
                      <a:pt x="19" y="118"/>
                      <a:pt x="20" y="118"/>
                      <a:pt x="21" y="118"/>
                    </a:cubicBezTo>
                    <a:moveTo>
                      <a:pt x="20" y="120"/>
                    </a:moveTo>
                    <a:cubicBezTo>
                      <a:pt x="21" y="120"/>
                      <a:pt x="20" y="121"/>
                      <a:pt x="21" y="121"/>
                    </a:cubicBezTo>
                    <a:cubicBezTo>
                      <a:pt x="20" y="121"/>
                      <a:pt x="20" y="120"/>
                      <a:pt x="20" y="120"/>
                    </a:cubicBezTo>
                    <a:moveTo>
                      <a:pt x="20" y="116"/>
                    </a:moveTo>
                    <a:cubicBezTo>
                      <a:pt x="20" y="115"/>
                      <a:pt x="21" y="115"/>
                      <a:pt x="22" y="114"/>
                    </a:cubicBezTo>
                    <a:cubicBezTo>
                      <a:pt x="22" y="115"/>
                      <a:pt x="22" y="116"/>
                      <a:pt x="22" y="117"/>
                    </a:cubicBezTo>
                    <a:cubicBezTo>
                      <a:pt x="21" y="117"/>
                      <a:pt x="21" y="116"/>
                      <a:pt x="20" y="116"/>
                    </a:cubicBezTo>
                    <a:moveTo>
                      <a:pt x="21" y="123"/>
                    </a:moveTo>
                    <a:cubicBezTo>
                      <a:pt x="21" y="122"/>
                      <a:pt x="22" y="122"/>
                      <a:pt x="22" y="121"/>
                    </a:cubicBezTo>
                    <a:cubicBezTo>
                      <a:pt x="23" y="121"/>
                      <a:pt x="24" y="123"/>
                      <a:pt x="25" y="120"/>
                    </a:cubicBezTo>
                    <a:cubicBezTo>
                      <a:pt x="25" y="122"/>
                      <a:pt x="26" y="122"/>
                      <a:pt x="26" y="123"/>
                    </a:cubicBezTo>
                    <a:cubicBezTo>
                      <a:pt x="24" y="125"/>
                      <a:pt x="23" y="124"/>
                      <a:pt x="21" y="123"/>
                    </a:cubicBezTo>
                    <a:moveTo>
                      <a:pt x="25" y="120"/>
                    </a:moveTo>
                    <a:cubicBezTo>
                      <a:pt x="26" y="120"/>
                      <a:pt x="26" y="121"/>
                      <a:pt x="26" y="121"/>
                    </a:cubicBezTo>
                    <a:cubicBezTo>
                      <a:pt x="26" y="121"/>
                      <a:pt x="26" y="121"/>
                      <a:pt x="25" y="120"/>
                    </a:cubicBezTo>
                    <a:moveTo>
                      <a:pt x="26" y="107"/>
                    </a:moveTo>
                    <a:cubicBezTo>
                      <a:pt x="27" y="107"/>
                      <a:pt x="27" y="108"/>
                      <a:pt x="27" y="108"/>
                    </a:cubicBezTo>
                    <a:cubicBezTo>
                      <a:pt x="27" y="108"/>
                      <a:pt x="27" y="108"/>
                      <a:pt x="26" y="107"/>
                    </a:cubicBezTo>
                    <a:moveTo>
                      <a:pt x="27" y="116"/>
                    </a:moveTo>
                    <a:cubicBezTo>
                      <a:pt x="28" y="116"/>
                      <a:pt x="28" y="117"/>
                      <a:pt x="28" y="117"/>
                    </a:cubicBezTo>
                    <a:cubicBezTo>
                      <a:pt x="28" y="117"/>
                      <a:pt x="28" y="117"/>
                      <a:pt x="27" y="116"/>
                    </a:cubicBezTo>
                    <a:moveTo>
                      <a:pt x="33" y="81"/>
                    </a:moveTo>
                    <a:cubicBezTo>
                      <a:pt x="33" y="83"/>
                      <a:pt x="35" y="84"/>
                      <a:pt x="35" y="85"/>
                    </a:cubicBezTo>
                    <a:cubicBezTo>
                      <a:pt x="37" y="84"/>
                      <a:pt x="34" y="83"/>
                      <a:pt x="34" y="81"/>
                    </a:cubicBezTo>
                    <a:cubicBezTo>
                      <a:pt x="36" y="81"/>
                      <a:pt x="38" y="86"/>
                      <a:pt x="40" y="83"/>
                    </a:cubicBezTo>
                    <a:cubicBezTo>
                      <a:pt x="40" y="84"/>
                      <a:pt x="39" y="86"/>
                      <a:pt x="39" y="87"/>
                    </a:cubicBezTo>
                    <a:cubicBezTo>
                      <a:pt x="40" y="88"/>
                      <a:pt x="39" y="86"/>
                      <a:pt x="40" y="86"/>
                    </a:cubicBezTo>
                    <a:cubicBezTo>
                      <a:pt x="41" y="87"/>
                      <a:pt x="41" y="87"/>
                      <a:pt x="41" y="88"/>
                    </a:cubicBezTo>
                    <a:cubicBezTo>
                      <a:pt x="42" y="88"/>
                      <a:pt x="42" y="87"/>
                      <a:pt x="42" y="87"/>
                    </a:cubicBezTo>
                    <a:cubicBezTo>
                      <a:pt x="42" y="88"/>
                      <a:pt x="41" y="88"/>
                      <a:pt x="41" y="88"/>
                    </a:cubicBezTo>
                    <a:cubicBezTo>
                      <a:pt x="40" y="89"/>
                      <a:pt x="41" y="91"/>
                      <a:pt x="41" y="92"/>
                    </a:cubicBezTo>
                    <a:cubicBezTo>
                      <a:pt x="41" y="92"/>
                      <a:pt x="41" y="92"/>
                      <a:pt x="41" y="92"/>
                    </a:cubicBezTo>
                    <a:cubicBezTo>
                      <a:pt x="44" y="93"/>
                      <a:pt x="44" y="93"/>
                      <a:pt x="44" y="93"/>
                    </a:cubicBezTo>
                    <a:cubicBezTo>
                      <a:pt x="44" y="93"/>
                      <a:pt x="44" y="93"/>
                      <a:pt x="44" y="93"/>
                    </a:cubicBezTo>
                    <a:cubicBezTo>
                      <a:pt x="44" y="93"/>
                      <a:pt x="44" y="93"/>
                      <a:pt x="44" y="93"/>
                    </a:cubicBezTo>
                    <a:cubicBezTo>
                      <a:pt x="44" y="93"/>
                      <a:pt x="44" y="94"/>
                      <a:pt x="44" y="94"/>
                    </a:cubicBezTo>
                    <a:cubicBezTo>
                      <a:pt x="44" y="94"/>
                      <a:pt x="44" y="94"/>
                      <a:pt x="44" y="94"/>
                    </a:cubicBezTo>
                    <a:cubicBezTo>
                      <a:pt x="44" y="94"/>
                      <a:pt x="44" y="94"/>
                      <a:pt x="44" y="94"/>
                    </a:cubicBezTo>
                    <a:cubicBezTo>
                      <a:pt x="44" y="94"/>
                      <a:pt x="43" y="94"/>
                      <a:pt x="43" y="94"/>
                    </a:cubicBezTo>
                    <a:cubicBezTo>
                      <a:pt x="42" y="93"/>
                      <a:pt x="42" y="93"/>
                      <a:pt x="42" y="93"/>
                    </a:cubicBezTo>
                    <a:cubicBezTo>
                      <a:pt x="42" y="94"/>
                      <a:pt x="43" y="94"/>
                      <a:pt x="43" y="94"/>
                    </a:cubicBezTo>
                    <a:cubicBezTo>
                      <a:pt x="41" y="95"/>
                      <a:pt x="41" y="95"/>
                      <a:pt x="41" y="95"/>
                    </a:cubicBezTo>
                    <a:cubicBezTo>
                      <a:pt x="40" y="91"/>
                      <a:pt x="38" y="91"/>
                      <a:pt x="36" y="86"/>
                    </a:cubicBezTo>
                    <a:cubicBezTo>
                      <a:pt x="32" y="87"/>
                      <a:pt x="31" y="83"/>
                      <a:pt x="28" y="80"/>
                    </a:cubicBezTo>
                    <a:cubicBezTo>
                      <a:pt x="31" y="79"/>
                      <a:pt x="31" y="83"/>
                      <a:pt x="33" y="81"/>
                    </a:cubicBezTo>
                    <a:moveTo>
                      <a:pt x="38" y="96"/>
                    </a:moveTo>
                    <a:cubicBezTo>
                      <a:pt x="39" y="97"/>
                      <a:pt x="37" y="97"/>
                      <a:pt x="37" y="96"/>
                    </a:cubicBezTo>
                    <a:cubicBezTo>
                      <a:pt x="37" y="95"/>
                      <a:pt x="38" y="96"/>
                      <a:pt x="38" y="96"/>
                    </a:cubicBezTo>
                    <a:moveTo>
                      <a:pt x="37" y="91"/>
                    </a:moveTo>
                    <a:cubicBezTo>
                      <a:pt x="37" y="91"/>
                      <a:pt x="38" y="91"/>
                      <a:pt x="38" y="92"/>
                    </a:cubicBezTo>
                    <a:cubicBezTo>
                      <a:pt x="38" y="92"/>
                      <a:pt x="37" y="92"/>
                      <a:pt x="37" y="91"/>
                    </a:cubicBezTo>
                    <a:moveTo>
                      <a:pt x="39" y="97"/>
                    </a:moveTo>
                    <a:cubicBezTo>
                      <a:pt x="39" y="98"/>
                      <a:pt x="40" y="98"/>
                      <a:pt x="41" y="98"/>
                    </a:cubicBezTo>
                    <a:cubicBezTo>
                      <a:pt x="41" y="99"/>
                      <a:pt x="40" y="99"/>
                      <a:pt x="40" y="100"/>
                    </a:cubicBezTo>
                    <a:cubicBezTo>
                      <a:pt x="39" y="100"/>
                      <a:pt x="39" y="99"/>
                      <a:pt x="38" y="98"/>
                    </a:cubicBezTo>
                    <a:lnTo>
                      <a:pt x="39" y="97"/>
                    </a:lnTo>
                    <a:close/>
                    <a:moveTo>
                      <a:pt x="34" y="90"/>
                    </a:moveTo>
                    <a:cubicBezTo>
                      <a:pt x="33" y="88"/>
                      <a:pt x="36" y="89"/>
                      <a:pt x="36" y="91"/>
                    </a:cubicBezTo>
                    <a:cubicBezTo>
                      <a:pt x="35" y="91"/>
                      <a:pt x="35" y="89"/>
                      <a:pt x="34" y="90"/>
                    </a:cubicBezTo>
                    <a:moveTo>
                      <a:pt x="36" y="92"/>
                    </a:moveTo>
                    <a:cubicBezTo>
                      <a:pt x="35" y="94"/>
                      <a:pt x="34" y="92"/>
                      <a:pt x="33" y="91"/>
                    </a:cubicBezTo>
                    <a:cubicBezTo>
                      <a:pt x="35" y="91"/>
                      <a:pt x="35" y="92"/>
                      <a:pt x="36" y="92"/>
                    </a:cubicBezTo>
                    <a:moveTo>
                      <a:pt x="32" y="90"/>
                    </a:moveTo>
                    <a:cubicBezTo>
                      <a:pt x="32" y="90"/>
                      <a:pt x="32" y="89"/>
                      <a:pt x="31" y="89"/>
                    </a:cubicBezTo>
                    <a:cubicBezTo>
                      <a:pt x="32" y="89"/>
                      <a:pt x="32" y="89"/>
                      <a:pt x="32" y="90"/>
                    </a:cubicBezTo>
                    <a:moveTo>
                      <a:pt x="29" y="102"/>
                    </a:moveTo>
                    <a:cubicBezTo>
                      <a:pt x="29" y="101"/>
                      <a:pt x="30" y="102"/>
                      <a:pt x="30" y="102"/>
                    </a:cubicBezTo>
                    <a:cubicBezTo>
                      <a:pt x="29" y="102"/>
                      <a:pt x="29" y="102"/>
                      <a:pt x="29" y="102"/>
                    </a:cubicBezTo>
                    <a:moveTo>
                      <a:pt x="34" y="109"/>
                    </a:moveTo>
                    <a:cubicBezTo>
                      <a:pt x="33" y="109"/>
                      <a:pt x="33" y="109"/>
                      <a:pt x="33" y="108"/>
                    </a:cubicBezTo>
                    <a:cubicBezTo>
                      <a:pt x="34" y="108"/>
                      <a:pt x="33" y="109"/>
                      <a:pt x="34" y="109"/>
                    </a:cubicBezTo>
                    <a:moveTo>
                      <a:pt x="37" y="124"/>
                    </a:moveTo>
                    <a:cubicBezTo>
                      <a:pt x="36" y="121"/>
                      <a:pt x="32" y="118"/>
                      <a:pt x="36" y="117"/>
                    </a:cubicBezTo>
                    <a:cubicBezTo>
                      <a:pt x="35" y="116"/>
                      <a:pt x="34" y="117"/>
                      <a:pt x="34" y="117"/>
                    </a:cubicBezTo>
                    <a:cubicBezTo>
                      <a:pt x="33" y="115"/>
                      <a:pt x="34" y="114"/>
                      <a:pt x="33" y="112"/>
                    </a:cubicBezTo>
                    <a:cubicBezTo>
                      <a:pt x="36" y="113"/>
                      <a:pt x="37" y="115"/>
                      <a:pt x="39" y="118"/>
                    </a:cubicBezTo>
                    <a:cubicBezTo>
                      <a:pt x="39" y="117"/>
                      <a:pt x="37" y="115"/>
                      <a:pt x="40" y="114"/>
                    </a:cubicBezTo>
                    <a:cubicBezTo>
                      <a:pt x="39" y="118"/>
                      <a:pt x="42" y="122"/>
                      <a:pt x="37" y="124"/>
                    </a:cubicBezTo>
                    <a:moveTo>
                      <a:pt x="38" y="113"/>
                    </a:moveTo>
                    <a:cubicBezTo>
                      <a:pt x="39" y="113"/>
                      <a:pt x="39" y="113"/>
                      <a:pt x="39" y="114"/>
                    </a:cubicBezTo>
                    <a:cubicBezTo>
                      <a:pt x="39" y="114"/>
                      <a:pt x="39" y="113"/>
                      <a:pt x="38" y="113"/>
                    </a:cubicBezTo>
                    <a:moveTo>
                      <a:pt x="41" y="103"/>
                    </a:moveTo>
                    <a:cubicBezTo>
                      <a:pt x="41" y="105"/>
                      <a:pt x="39" y="101"/>
                      <a:pt x="37" y="103"/>
                    </a:cubicBezTo>
                    <a:cubicBezTo>
                      <a:pt x="36" y="104"/>
                      <a:pt x="38" y="104"/>
                      <a:pt x="38" y="105"/>
                    </a:cubicBezTo>
                    <a:cubicBezTo>
                      <a:pt x="37" y="105"/>
                      <a:pt x="37" y="105"/>
                      <a:pt x="37" y="106"/>
                    </a:cubicBezTo>
                    <a:cubicBezTo>
                      <a:pt x="35" y="105"/>
                      <a:pt x="34" y="105"/>
                      <a:pt x="31" y="106"/>
                    </a:cubicBezTo>
                    <a:cubicBezTo>
                      <a:pt x="32" y="105"/>
                      <a:pt x="30" y="104"/>
                      <a:pt x="29" y="104"/>
                    </a:cubicBezTo>
                    <a:cubicBezTo>
                      <a:pt x="29" y="102"/>
                      <a:pt x="31" y="103"/>
                      <a:pt x="31" y="103"/>
                    </a:cubicBezTo>
                    <a:cubicBezTo>
                      <a:pt x="32" y="104"/>
                      <a:pt x="32" y="105"/>
                      <a:pt x="33" y="105"/>
                    </a:cubicBezTo>
                    <a:cubicBezTo>
                      <a:pt x="33" y="104"/>
                      <a:pt x="34" y="104"/>
                      <a:pt x="34" y="103"/>
                    </a:cubicBezTo>
                    <a:cubicBezTo>
                      <a:pt x="35" y="103"/>
                      <a:pt x="34" y="104"/>
                      <a:pt x="34" y="105"/>
                    </a:cubicBezTo>
                    <a:cubicBezTo>
                      <a:pt x="34" y="105"/>
                      <a:pt x="35" y="104"/>
                      <a:pt x="36" y="105"/>
                    </a:cubicBezTo>
                    <a:cubicBezTo>
                      <a:pt x="36" y="104"/>
                      <a:pt x="35" y="103"/>
                      <a:pt x="35" y="103"/>
                    </a:cubicBezTo>
                    <a:cubicBezTo>
                      <a:pt x="36" y="102"/>
                      <a:pt x="40" y="102"/>
                      <a:pt x="42" y="102"/>
                    </a:cubicBezTo>
                    <a:cubicBezTo>
                      <a:pt x="43" y="102"/>
                      <a:pt x="39" y="103"/>
                      <a:pt x="41" y="103"/>
                    </a:cubicBezTo>
                    <a:moveTo>
                      <a:pt x="42" y="105"/>
                    </a:moveTo>
                    <a:cubicBezTo>
                      <a:pt x="42" y="104"/>
                      <a:pt x="42" y="104"/>
                      <a:pt x="42" y="104"/>
                    </a:cubicBezTo>
                    <a:cubicBezTo>
                      <a:pt x="43" y="103"/>
                      <a:pt x="43" y="103"/>
                      <a:pt x="43" y="103"/>
                    </a:cubicBezTo>
                    <a:cubicBezTo>
                      <a:pt x="43" y="104"/>
                      <a:pt x="43" y="104"/>
                      <a:pt x="43" y="104"/>
                    </a:cubicBezTo>
                    <a:lnTo>
                      <a:pt x="42" y="105"/>
                    </a:lnTo>
                    <a:close/>
                    <a:moveTo>
                      <a:pt x="43" y="109"/>
                    </a:moveTo>
                    <a:cubicBezTo>
                      <a:pt x="44" y="108"/>
                      <a:pt x="44" y="109"/>
                      <a:pt x="44" y="109"/>
                    </a:cubicBezTo>
                    <a:cubicBezTo>
                      <a:pt x="44" y="110"/>
                      <a:pt x="43" y="109"/>
                      <a:pt x="43" y="109"/>
                    </a:cubicBezTo>
                    <a:moveTo>
                      <a:pt x="42" y="100"/>
                    </a:moveTo>
                    <a:cubicBezTo>
                      <a:pt x="41" y="98"/>
                      <a:pt x="44" y="98"/>
                      <a:pt x="45" y="97"/>
                    </a:cubicBezTo>
                    <a:cubicBezTo>
                      <a:pt x="44" y="96"/>
                      <a:pt x="43" y="96"/>
                      <a:pt x="43" y="95"/>
                    </a:cubicBezTo>
                    <a:cubicBezTo>
                      <a:pt x="44" y="94"/>
                      <a:pt x="44" y="94"/>
                      <a:pt x="44" y="94"/>
                    </a:cubicBezTo>
                    <a:cubicBezTo>
                      <a:pt x="45" y="96"/>
                      <a:pt x="47" y="99"/>
                      <a:pt x="48" y="100"/>
                    </a:cubicBezTo>
                    <a:cubicBezTo>
                      <a:pt x="45" y="101"/>
                      <a:pt x="47" y="103"/>
                      <a:pt x="49" y="105"/>
                    </a:cubicBezTo>
                    <a:cubicBezTo>
                      <a:pt x="45" y="104"/>
                      <a:pt x="44" y="99"/>
                      <a:pt x="42" y="100"/>
                    </a:cubicBezTo>
                    <a:moveTo>
                      <a:pt x="44" y="115"/>
                    </a:moveTo>
                    <a:cubicBezTo>
                      <a:pt x="45" y="115"/>
                      <a:pt x="45" y="116"/>
                      <a:pt x="45" y="116"/>
                    </a:cubicBezTo>
                    <a:cubicBezTo>
                      <a:pt x="45" y="116"/>
                      <a:pt x="45" y="116"/>
                      <a:pt x="44" y="115"/>
                    </a:cubicBezTo>
                    <a:moveTo>
                      <a:pt x="48" y="114"/>
                    </a:moveTo>
                    <a:cubicBezTo>
                      <a:pt x="47" y="112"/>
                      <a:pt x="47" y="109"/>
                      <a:pt x="44" y="110"/>
                    </a:cubicBezTo>
                    <a:cubicBezTo>
                      <a:pt x="45" y="108"/>
                      <a:pt x="48" y="111"/>
                      <a:pt x="49" y="111"/>
                    </a:cubicBezTo>
                    <a:cubicBezTo>
                      <a:pt x="49" y="112"/>
                      <a:pt x="49" y="113"/>
                      <a:pt x="48" y="114"/>
                    </a:cubicBezTo>
                    <a:moveTo>
                      <a:pt x="50" y="107"/>
                    </a:moveTo>
                    <a:cubicBezTo>
                      <a:pt x="50" y="107"/>
                      <a:pt x="50" y="109"/>
                      <a:pt x="50" y="109"/>
                    </a:cubicBezTo>
                    <a:cubicBezTo>
                      <a:pt x="49" y="109"/>
                      <a:pt x="48" y="107"/>
                      <a:pt x="50" y="107"/>
                    </a:cubicBezTo>
                    <a:moveTo>
                      <a:pt x="49" y="101"/>
                    </a:moveTo>
                    <a:cubicBezTo>
                      <a:pt x="51" y="101"/>
                      <a:pt x="53" y="104"/>
                      <a:pt x="52" y="105"/>
                    </a:cubicBezTo>
                    <a:cubicBezTo>
                      <a:pt x="52" y="104"/>
                      <a:pt x="49" y="102"/>
                      <a:pt x="49" y="101"/>
                    </a:cubicBezTo>
                    <a:moveTo>
                      <a:pt x="65" y="99"/>
                    </a:moveTo>
                    <a:cubicBezTo>
                      <a:pt x="65" y="98"/>
                      <a:pt x="66" y="98"/>
                      <a:pt x="67" y="98"/>
                    </a:cubicBezTo>
                    <a:cubicBezTo>
                      <a:pt x="67" y="99"/>
                      <a:pt x="66" y="99"/>
                      <a:pt x="65" y="99"/>
                    </a:cubicBezTo>
                    <a:moveTo>
                      <a:pt x="65" y="96"/>
                    </a:moveTo>
                    <a:cubicBezTo>
                      <a:pt x="66" y="96"/>
                      <a:pt x="66" y="96"/>
                      <a:pt x="66" y="96"/>
                    </a:cubicBezTo>
                    <a:cubicBezTo>
                      <a:pt x="66" y="96"/>
                      <a:pt x="66" y="96"/>
                      <a:pt x="66" y="96"/>
                    </a:cubicBezTo>
                    <a:cubicBezTo>
                      <a:pt x="65" y="97"/>
                      <a:pt x="65" y="97"/>
                      <a:pt x="65" y="97"/>
                    </a:cubicBezTo>
                    <a:lnTo>
                      <a:pt x="65" y="96"/>
                    </a:lnTo>
                    <a:close/>
                    <a:moveTo>
                      <a:pt x="66" y="91"/>
                    </a:moveTo>
                    <a:cubicBezTo>
                      <a:pt x="65" y="92"/>
                      <a:pt x="67" y="91"/>
                      <a:pt x="67" y="91"/>
                    </a:cubicBezTo>
                    <a:cubicBezTo>
                      <a:pt x="67" y="91"/>
                      <a:pt x="67" y="91"/>
                      <a:pt x="66" y="91"/>
                    </a:cubicBezTo>
                    <a:moveTo>
                      <a:pt x="74" y="88"/>
                    </a:moveTo>
                    <a:cubicBezTo>
                      <a:pt x="74" y="87"/>
                      <a:pt x="73" y="89"/>
                      <a:pt x="72" y="87"/>
                    </a:cubicBezTo>
                    <a:cubicBezTo>
                      <a:pt x="74" y="86"/>
                      <a:pt x="74" y="87"/>
                      <a:pt x="76" y="86"/>
                    </a:cubicBezTo>
                    <a:cubicBezTo>
                      <a:pt x="75" y="87"/>
                      <a:pt x="75" y="88"/>
                      <a:pt x="74" y="88"/>
                    </a:cubicBezTo>
                    <a:moveTo>
                      <a:pt x="82" y="89"/>
                    </a:moveTo>
                    <a:cubicBezTo>
                      <a:pt x="81" y="88"/>
                      <a:pt x="81" y="88"/>
                      <a:pt x="81" y="87"/>
                    </a:cubicBezTo>
                    <a:cubicBezTo>
                      <a:pt x="84" y="88"/>
                      <a:pt x="85" y="89"/>
                      <a:pt x="86" y="89"/>
                    </a:cubicBezTo>
                    <a:cubicBezTo>
                      <a:pt x="84" y="89"/>
                      <a:pt x="83" y="89"/>
                      <a:pt x="82" y="89"/>
                    </a:cubicBezTo>
                    <a:moveTo>
                      <a:pt x="83" y="83"/>
                    </a:moveTo>
                    <a:cubicBezTo>
                      <a:pt x="84" y="82"/>
                      <a:pt x="84" y="83"/>
                      <a:pt x="85" y="84"/>
                    </a:cubicBezTo>
                    <a:cubicBezTo>
                      <a:pt x="84" y="85"/>
                      <a:pt x="84" y="84"/>
                      <a:pt x="83" y="86"/>
                    </a:cubicBezTo>
                    <a:cubicBezTo>
                      <a:pt x="82" y="84"/>
                      <a:pt x="84" y="84"/>
                      <a:pt x="83" y="83"/>
                    </a:cubicBezTo>
                    <a:moveTo>
                      <a:pt x="93" y="66"/>
                    </a:moveTo>
                    <a:cubicBezTo>
                      <a:pt x="93" y="67"/>
                      <a:pt x="92" y="66"/>
                      <a:pt x="92" y="66"/>
                    </a:cubicBezTo>
                    <a:cubicBezTo>
                      <a:pt x="93" y="66"/>
                      <a:pt x="93" y="66"/>
                      <a:pt x="93" y="66"/>
                    </a:cubicBezTo>
                    <a:moveTo>
                      <a:pt x="93" y="68"/>
                    </a:moveTo>
                    <a:cubicBezTo>
                      <a:pt x="93" y="70"/>
                      <a:pt x="94" y="72"/>
                      <a:pt x="93" y="74"/>
                    </a:cubicBezTo>
                    <a:cubicBezTo>
                      <a:pt x="91" y="71"/>
                      <a:pt x="91" y="71"/>
                      <a:pt x="91" y="71"/>
                    </a:cubicBezTo>
                    <a:cubicBezTo>
                      <a:pt x="92" y="70"/>
                      <a:pt x="93" y="69"/>
                      <a:pt x="93" y="68"/>
                    </a:cubicBezTo>
                    <a:moveTo>
                      <a:pt x="92" y="75"/>
                    </a:moveTo>
                    <a:cubicBezTo>
                      <a:pt x="92" y="75"/>
                      <a:pt x="92" y="75"/>
                      <a:pt x="92" y="75"/>
                    </a:cubicBezTo>
                    <a:cubicBezTo>
                      <a:pt x="92" y="75"/>
                      <a:pt x="92" y="75"/>
                      <a:pt x="92" y="75"/>
                    </a:cubicBezTo>
                    <a:cubicBezTo>
                      <a:pt x="90" y="75"/>
                      <a:pt x="90" y="75"/>
                      <a:pt x="90" y="75"/>
                    </a:cubicBezTo>
                    <a:cubicBezTo>
                      <a:pt x="90" y="75"/>
                      <a:pt x="90" y="75"/>
                      <a:pt x="89" y="75"/>
                    </a:cubicBezTo>
                    <a:cubicBezTo>
                      <a:pt x="89" y="75"/>
                      <a:pt x="89" y="75"/>
                      <a:pt x="89" y="75"/>
                    </a:cubicBezTo>
                    <a:cubicBezTo>
                      <a:pt x="89" y="75"/>
                      <a:pt x="89" y="75"/>
                      <a:pt x="89" y="75"/>
                    </a:cubicBezTo>
                    <a:cubicBezTo>
                      <a:pt x="89" y="75"/>
                      <a:pt x="89" y="74"/>
                      <a:pt x="89" y="74"/>
                    </a:cubicBezTo>
                    <a:cubicBezTo>
                      <a:pt x="89" y="74"/>
                      <a:pt x="89" y="74"/>
                      <a:pt x="89" y="74"/>
                    </a:cubicBezTo>
                    <a:cubicBezTo>
                      <a:pt x="89" y="74"/>
                      <a:pt x="89" y="74"/>
                      <a:pt x="89" y="74"/>
                    </a:cubicBezTo>
                    <a:cubicBezTo>
                      <a:pt x="89" y="74"/>
                      <a:pt x="89" y="74"/>
                      <a:pt x="89" y="74"/>
                    </a:cubicBezTo>
                    <a:cubicBezTo>
                      <a:pt x="90" y="74"/>
                      <a:pt x="90" y="73"/>
                      <a:pt x="89" y="73"/>
                    </a:cubicBezTo>
                    <a:cubicBezTo>
                      <a:pt x="89" y="71"/>
                      <a:pt x="92" y="73"/>
                      <a:pt x="92" y="75"/>
                    </a:cubicBezTo>
                    <a:moveTo>
                      <a:pt x="89" y="48"/>
                    </a:moveTo>
                    <a:cubicBezTo>
                      <a:pt x="90" y="49"/>
                      <a:pt x="90" y="49"/>
                      <a:pt x="90" y="49"/>
                    </a:cubicBezTo>
                    <a:cubicBezTo>
                      <a:pt x="89" y="51"/>
                      <a:pt x="89" y="51"/>
                      <a:pt x="89" y="51"/>
                    </a:cubicBezTo>
                    <a:cubicBezTo>
                      <a:pt x="88" y="50"/>
                      <a:pt x="88" y="50"/>
                      <a:pt x="88" y="50"/>
                    </a:cubicBezTo>
                    <a:lnTo>
                      <a:pt x="89" y="48"/>
                    </a:lnTo>
                    <a:close/>
                    <a:moveTo>
                      <a:pt x="86" y="40"/>
                    </a:moveTo>
                    <a:cubicBezTo>
                      <a:pt x="86" y="40"/>
                      <a:pt x="85" y="39"/>
                      <a:pt x="85" y="39"/>
                    </a:cubicBezTo>
                    <a:cubicBezTo>
                      <a:pt x="86" y="39"/>
                      <a:pt x="86" y="39"/>
                      <a:pt x="86" y="40"/>
                    </a:cubicBezTo>
                    <a:moveTo>
                      <a:pt x="85" y="64"/>
                    </a:moveTo>
                    <a:cubicBezTo>
                      <a:pt x="85" y="64"/>
                      <a:pt x="85" y="64"/>
                      <a:pt x="84" y="64"/>
                    </a:cubicBezTo>
                    <a:cubicBezTo>
                      <a:pt x="85" y="65"/>
                      <a:pt x="86" y="66"/>
                      <a:pt x="87" y="67"/>
                    </a:cubicBezTo>
                    <a:cubicBezTo>
                      <a:pt x="89" y="68"/>
                      <a:pt x="89" y="68"/>
                      <a:pt x="89" y="68"/>
                    </a:cubicBezTo>
                    <a:cubicBezTo>
                      <a:pt x="90" y="71"/>
                      <a:pt x="90" y="71"/>
                      <a:pt x="90" y="71"/>
                    </a:cubicBezTo>
                    <a:cubicBezTo>
                      <a:pt x="88" y="71"/>
                      <a:pt x="88" y="71"/>
                      <a:pt x="88" y="71"/>
                    </a:cubicBezTo>
                    <a:cubicBezTo>
                      <a:pt x="87" y="74"/>
                      <a:pt x="87" y="76"/>
                      <a:pt x="88" y="77"/>
                    </a:cubicBezTo>
                    <a:cubicBezTo>
                      <a:pt x="85" y="77"/>
                      <a:pt x="78" y="80"/>
                      <a:pt x="68" y="86"/>
                    </a:cubicBezTo>
                    <a:cubicBezTo>
                      <a:pt x="69" y="86"/>
                      <a:pt x="69" y="86"/>
                      <a:pt x="69" y="87"/>
                    </a:cubicBezTo>
                    <a:cubicBezTo>
                      <a:pt x="68" y="87"/>
                      <a:pt x="67" y="87"/>
                      <a:pt x="67" y="87"/>
                    </a:cubicBezTo>
                    <a:cubicBezTo>
                      <a:pt x="61" y="90"/>
                      <a:pt x="57" y="91"/>
                      <a:pt x="54" y="90"/>
                    </a:cubicBezTo>
                    <a:cubicBezTo>
                      <a:pt x="55" y="91"/>
                      <a:pt x="55" y="92"/>
                      <a:pt x="55" y="93"/>
                    </a:cubicBezTo>
                    <a:cubicBezTo>
                      <a:pt x="53" y="93"/>
                      <a:pt x="50" y="91"/>
                      <a:pt x="52" y="89"/>
                    </a:cubicBezTo>
                    <a:cubicBezTo>
                      <a:pt x="51" y="89"/>
                      <a:pt x="51" y="89"/>
                      <a:pt x="51" y="89"/>
                    </a:cubicBezTo>
                    <a:cubicBezTo>
                      <a:pt x="49" y="86"/>
                      <a:pt x="50" y="81"/>
                      <a:pt x="55" y="72"/>
                    </a:cubicBezTo>
                    <a:cubicBezTo>
                      <a:pt x="56" y="71"/>
                      <a:pt x="57" y="70"/>
                      <a:pt x="57" y="69"/>
                    </a:cubicBezTo>
                    <a:cubicBezTo>
                      <a:pt x="57" y="69"/>
                      <a:pt x="57" y="69"/>
                      <a:pt x="56" y="69"/>
                    </a:cubicBezTo>
                    <a:cubicBezTo>
                      <a:pt x="56" y="68"/>
                      <a:pt x="57" y="69"/>
                      <a:pt x="58" y="68"/>
                    </a:cubicBezTo>
                    <a:cubicBezTo>
                      <a:pt x="58" y="69"/>
                      <a:pt x="58" y="69"/>
                      <a:pt x="58" y="69"/>
                    </a:cubicBezTo>
                    <a:cubicBezTo>
                      <a:pt x="58" y="68"/>
                      <a:pt x="59" y="67"/>
                      <a:pt x="60" y="66"/>
                    </a:cubicBezTo>
                    <a:cubicBezTo>
                      <a:pt x="59" y="66"/>
                      <a:pt x="59" y="66"/>
                      <a:pt x="59" y="66"/>
                    </a:cubicBezTo>
                    <a:cubicBezTo>
                      <a:pt x="61" y="64"/>
                      <a:pt x="59" y="64"/>
                      <a:pt x="59" y="62"/>
                    </a:cubicBezTo>
                    <a:cubicBezTo>
                      <a:pt x="60" y="62"/>
                      <a:pt x="60" y="63"/>
                      <a:pt x="61" y="63"/>
                    </a:cubicBezTo>
                    <a:cubicBezTo>
                      <a:pt x="61" y="63"/>
                      <a:pt x="61" y="63"/>
                      <a:pt x="61" y="64"/>
                    </a:cubicBezTo>
                    <a:cubicBezTo>
                      <a:pt x="62" y="63"/>
                      <a:pt x="62" y="62"/>
                      <a:pt x="63" y="62"/>
                    </a:cubicBezTo>
                    <a:cubicBezTo>
                      <a:pt x="63" y="61"/>
                      <a:pt x="62" y="61"/>
                      <a:pt x="62" y="60"/>
                    </a:cubicBezTo>
                    <a:cubicBezTo>
                      <a:pt x="60" y="60"/>
                      <a:pt x="61" y="58"/>
                      <a:pt x="58" y="58"/>
                    </a:cubicBezTo>
                    <a:cubicBezTo>
                      <a:pt x="59" y="55"/>
                      <a:pt x="55" y="55"/>
                      <a:pt x="57" y="53"/>
                    </a:cubicBezTo>
                    <a:cubicBezTo>
                      <a:pt x="58" y="56"/>
                      <a:pt x="60" y="56"/>
                      <a:pt x="61" y="57"/>
                    </a:cubicBezTo>
                    <a:cubicBezTo>
                      <a:pt x="60" y="58"/>
                      <a:pt x="60" y="58"/>
                      <a:pt x="60" y="58"/>
                    </a:cubicBezTo>
                    <a:cubicBezTo>
                      <a:pt x="61" y="58"/>
                      <a:pt x="62" y="59"/>
                      <a:pt x="63" y="59"/>
                    </a:cubicBezTo>
                    <a:cubicBezTo>
                      <a:pt x="65" y="58"/>
                      <a:pt x="61" y="57"/>
                      <a:pt x="64" y="56"/>
                    </a:cubicBezTo>
                    <a:cubicBezTo>
                      <a:pt x="65" y="59"/>
                      <a:pt x="66" y="57"/>
                      <a:pt x="67" y="57"/>
                    </a:cubicBezTo>
                    <a:cubicBezTo>
                      <a:pt x="68" y="57"/>
                      <a:pt x="68" y="57"/>
                      <a:pt x="68" y="57"/>
                    </a:cubicBezTo>
                    <a:cubicBezTo>
                      <a:pt x="69" y="56"/>
                      <a:pt x="71" y="56"/>
                      <a:pt x="74" y="56"/>
                    </a:cubicBezTo>
                    <a:cubicBezTo>
                      <a:pt x="74" y="55"/>
                      <a:pt x="75" y="55"/>
                      <a:pt x="76" y="54"/>
                    </a:cubicBezTo>
                    <a:cubicBezTo>
                      <a:pt x="76" y="55"/>
                      <a:pt x="76" y="55"/>
                      <a:pt x="77" y="56"/>
                    </a:cubicBezTo>
                    <a:cubicBezTo>
                      <a:pt x="78" y="56"/>
                      <a:pt x="80" y="56"/>
                      <a:pt x="81" y="57"/>
                    </a:cubicBezTo>
                    <a:cubicBezTo>
                      <a:pt x="81" y="58"/>
                      <a:pt x="82" y="59"/>
                      <a:pt x="83" y="61"/>
                    </a:cubicBezTo>
                    <a:cubicBezTo>
                      <a:pt x="84" y="61"/>
                      <a:pt x="85" y="62"/>
                      <a:pt x="85"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9" name="Freeform 200"/>
              <p:cNvSpPr>
                <a:spLocks/>
              </p:cNvSpPr>
              <p:nvPr/>
            </p:nvSpPr>
            <p:spPr bwMode="auto">
              <a:xfrm>
                <a:off x="2816" y="2899"/>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0" name="Freeform 201"/>
              <p:cNvSpPr>
                <a:spLocks/>
              </p:cNvSpPr>
              <p:nvPr/>
            </p:nvSpPr>
            <p:spPr bwMode="auto">
              <a:xfrm>
                <a:off x="2750" y="3067"/>
                <a:ext cx="5" cy="4"/>
              </a:xfrm>
              <a:custGeom>
                <a:avLst/>
                <a:gdLst>
                  <a:gd name="T0" fmla="*/ 1 w 2"/>
                  <a:gd name="T1" fmla="*/ 2 h 2"/>
                  <a:gd name="T2" fmla="*/ 2 w 2"/>
                  <a:gd name="T3" fmla="*/ 1 h 2"/>
                  <a:gd name="T4" fmla="*/ 2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1" y="1"/>
                      <a:pt x="1" y="2"/>
                      <a:pt x="2" y="1"/>
                    </a:cubicBezTo>
                    <a:cubicBezTo>
                      <a:pt x="2" y="0"/>
                      <a:pt x="2" y="0"/>
                      <a:pt x="2" y="0"/>
                    </a:cubicBezTo>
                    <a:cubicBezTo>
                      <a:pt x="1" y="0"/>
                      <a:pt x="0" y="0"/>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1" name="Freeform 202"/>
              <p:cNvSpPr>
                <a:spLocks/>
              </p:cNvSpPr>
              <p:nvPr/>
            </p:nvSpPr>
            <p:spPr bwMode="auto">
              <a:xfrm>
                <a:off x="2823" y="3064"/>
                <a:ext cx="3" cy="7"/>
              </a:xfrm>
              <a:custGeom>
                <a:avLst/>
                <a:gdLst>
                  <a:gd name="T0" fmla="*/ 0 w 1"/>
                  <a:gd name="T1" fmla="*/ 0 h 3"/>
                  <a:gd name="T2" fmla="*/ 0 w 1"/>
                  <a:gd name="T3" fmla="*/ 3 h 3"/>
                  <a:gd name="T4" fmla="*/ 1 w 1"/>
                  <a:gd name="T5" fmla="*/ 1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0" y="3"/>
                    </a:cubicBezTo>
                    <a:cubicBezTo>
                      <a:pt x="0" y="2"/>
                      <a:pt x="1" y="2"/>
                      <a:pt x="1" y="1"/>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2" name="Freeform 203"/>
              <p:cNvSpPr>
                <a:spLocks/>
              </p:cNvSpPr>
              <p:nvPr/>
            </p:nvSpPr>
            <p:spPr bwMode="auto">
              <a:xfrm>
                <a:off x="5001" y="3062"/>
                <a:ext cx="7" cy="9"/>
              </a:xfrm>
              <a:custGeom>
                <a:avLst/>
                <a:gdLst>
                  <a:gd name="T0" fmla="*/ 3 w 3"/>
                  <a:gd name="T1" fmla="*/ 4 h 4"/>
                  <a:gd name="T2" fmla="*/ 3 w 3"/>
                  <a:gd name="T3" fmla="*/ 0 h 4"/>
                  <a:gd name="T4" fmla="*/ 1 w 3"/>
                  <a:gd name="T5" fmla="*/ 0 h 4"/>
                  <a:gd name="T6" fmla="*/ 1 w 3"/>
                  <a:gd name="T7" fmla="*/ 3 h 4"/>
                  <a:gd name="T8" fmla="*/ 3 w 3"/>
                  <a:gd name="T9" fmla="*/ 4 h 4"/>
                </a:gdLst>
                <a:ahLst/>
                <a:cxnLst>
                  <a:cxn ang="0">
                    <a:pos x="T0" y="T1"/>
                  </a:cxn>
                  <a:cxn ang="0">
                    <a:pos x="T2" y="T3"/>
                  </a:cxn>
                  <a:cxn ang="0">
                    <a:pos x="T4" y="T5"/>
                  </a:cxn>
                  <a:cxn ang="0">
                    <a:pos x="T6" y="T7"/>
                  </a:cxn>
                  <a:cxn ang="0">
                    <a:pos x="T8" y="T9"/>
                  </a:cxn>
                </a:cxnLst>
                <a:rect l="0" t="0" r="r" b="b"/>
                <a:pathLst>
                  <a:path w="3" h="4">
                    <a:moveTo>
                      <a:pt x="3" y="4"/>
                    </a:moveTo>
                    <a:cubicBezTo>
                      <a:pt x="3" y="0"/>
                      <a:pt x="3" y="0"/>
                      <a:pt x="3" y="0"/>
                    </a:cubicBezTo>
                    <a:cubicBezTo>
                      <a:pt x="1" y="0"/>
                      <a:pt x="1" y="0"/>
                      <a:pt x="1" y="0"/>
                    </a:cubicBezTo>
                    <a:cubicBezTo>
                      <a:pt x="0" y="1"/>
                      <a:pt x="2" y="2"/>
                      <a:pt x="1" y="3"/>
                    </a:cubicBezTo>
                    <a:cubicBezTo>
                      <a:pt x="2" y="2"/>
                      <a:pt x="2" y="4"/>
                      <a:pt x="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3" name="Freeform 204"/>
              <p:cNvSpPr>
                <a:spLocks/>
              </p:cNvSpPr>
              <p:nvPr/>
            </p:nvSpPr>
            <p:spPr bwMode="auto">
              <a:xfrm>
                <a:off x="5027" y="310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Freeform 206"/>
            <p:cNvSpPr>
              <a:spLocks/>
            </p:cNvSpPr>
            <p:nvPr/>
          </p:nvSpPr>
          <p:spPr bwMode="auto">
            <a:xfrm>
              <a:off x="4859" y="3090"/>
              <a:ext cx="9" cy="12"/>
            </a:xfrm>
            <a:custGeom>
              <a:avLst/>
              <a:gdLst>
                <a:gd name="T0" fmla="*/ 4 w 4"/>
                <a:gd name="T1" fmla="*/ 5 h 5"/>
                <a:gd name="T2" fmla="*/ 0 w 4"/>
                <a:gd name="T3" fmla="*/ 0 h 5"/>
                <a:gd name="T4" fmla="*/ 0 w 4"/>
                <a:gd name="T5" fmla="*/ 4 h 5"/>
                <a:gd name="T6" fmla="*/ 1 w 4"/>
                <a:gd name="T7" fmla="*/ 5 h 5"/>
                <a:gd name="T8" fmla="*/ 4 w 4"/>
                <a:gd name="T9" fmla="*/ 5 h 5"/>
              </a:gdLst>
              <a:ahLst/>
              <a:cxnLst>
                <a:cxn ang="0">
                  <a:pos x="T0" y="T1"/>
                </a:cxn>
                <a:cxn ang="0">
                  <a:pos x="T2" y="T3"/>
                </a:cxn>
                <a:cxn ang="0">
                  <a:pos x="T4" y="T5"/>
                </a:cxn>
                <a:cxn ang="0">
                  <a:pos x="T6" y="T7"/>
                </a:cxn>
                <a:cxn ang="0">
                  <a:pos x="T8" y="T9"/>
                </a:cxn>
              </a:cxnLst>
              <a:rect l="0" t="0" r="r" b="b"/>
              <a:pathLst>
                <a:path w="4" h="5">
                  <a:moveTo>
                    <a:pt x="4" y="5"/>
                  </a:moveTo>
                  <a:cubicBezTo>
                    <a:pt x="2" y="4"/>
                    <a:pt x="1" y="3"/>
                    <a:pt x="0" y="0"/>
                  </a:cubicBezTo>
                  <a:cubicBezTo>
                    <a:pt x="0" y="1"/>
                    <a:pt x="0" y="2"/>
                    <a:pt x="0" y="4"/>
                  </a:cubicBezTo>
                  <a:cubicBezTo>
                    <a:pt x="1" y="5"/>
                    <a:pt x="1" y="5"/>
                    <a:pt x="1" y="5"/>
                  </a:cubicBezTo>
                  <a:cubicBezTo>
                    <a:pt x="3" y="5"/>
                    <a:pt x="3" y="5"/>
                    <a:pt x="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07"/>
            <p:cNvSpPr>
              <a:spLocks noEditPoints="1"/>
            </p:cNvSpPr>
            <p:nvPr/>
          </p:nvSpPr>
          <p:spPr bwMode="auto">
            <a:xfrm>
              <a:off x="4736" y="2882"/>
              <a:ext cx="267" cy="303"/>
            </a:xfrm>
            <a:custGeom>
              <a:avLst/>
              <a:gdLst>
                <a:gd name="T0" fmla="*/ 86 w 113"/>
                <a:gd name="T1" fmla="*/ 90 h 128"/>
                <a:gd name="T2" fmla="*/ 79 w 113"/>
                <a:gd name="T3" fmla="*/ 95 h 128"/>
                <a:gd name="T4" fmla="*/ 76 w 113"/>
                <a:gd name="T5" fmla="*/ 85 h 128"/>
                <a:gd name="T6" fmla="*/ 76 w 113"/>
                <a:gd name="T7" fmla="*/ 82 h 128"/>
                <a:gd name="T8" fmla="*/ 75 w 113"/>
                <a:gd name="T9" fmla="*/ 79 h 128"/>
                <a:gd name="T10" fmla="*/ 63 w 113"/>
                <a:gd name="T11" fmla="*/ 70 h 128"/>
                <a:gd name="T12" fmla="*/ 58 w 113"/>
                <a:gd name="T13" fmla="*/ 66 h 128"/>
                <a:gd name="T14" fmla="*/ 29 w 113"/>
                <a:gd name="T15" fmla="*/ 51 h 128"/>
                <a:gd name="T16" fmla="*/ 27 w 113"/>
                <a:gd name="T17" fmla="*/ 45 h 128"/>
                <a:gd name="T18" fmla="*/ 17 w 113"/>
                <a:gd name="T19" fmla="*/ 31 h 128"/>
                <a:gd name="T20" fmla="*/ 19 w 113"/>
                <a:gd name="T21" fmla="*/ 25 h 128"/>
                <a:gd name="T22" fmla="*/ 16 w 113"/>
                <a:gd name="T23" fmla="*/ 21 h 128"/>
                <a:gd name="T24" fmla="*/ 18 w 113"/>
                <a:gd name="T25" fmla="*/ 16 h 128"/>
                <a:gd name="T26" fmla="*/ 25 w 113"/>
                <a:gd name="T27" fmla="*/ 17 h 128"/>
                <a:gd name="T28" fmla="*/ 27 w 113"/>
                <a:gd name="T29" fmla="*/ 6 h 128"/>
                <a:gd name="T30" fmla="*/ 18 w 113"/>
                <a:gd name="T31" fmla="*/ 3 h 128"/>
                <a:gd name="T32" fmla="*/ 15 w 113"/>
                <a:gd name="T33" fmla="*/ 4 h 128"/>
                <a:gd name="T34" fmla="*/ 8 w 113"/>
                <a:gd name="T35" fmla="*/ 12 h 128"/>
                <a:gd name="T36" fmla="*/ 5 w 113"/>
                <a:gd name="T37" fmla="*/ 17 h 128"/>
                <a:gd name="T38" fmla="*/ 3 w 113"/>
                <a:gd name="T39" fmla="*/ 41 h 128"/>
                <a:gd name="T40" fmla="*/ 12 w 113"/>
                <a:gd name="T41" fmla="*/ 53 h 128"/>
                <a:gd name="T42" fmla="*/ 24 w 113"/>
                <a:gd name="T43" fmla="*/ 65 h 128"/>
                <a:gd name="T44" fmla="*/ 30 w 113"/>
                <a:gd name="T45" fmla="*/ 67 h 128"/>
                <a:gd name="T46" fmla="*/ 33 w 113"/>
                <a:gd name="T47" fmla="*/ 72 h 128"/>
                <a:gd name="T48" fmla="*/ 52 w 113"/>
                <a:gd name="T49" fmla="*/ 87 h 128"/>
                <a:gd name="T50" fmla="*/ 54 w 113"/>
                <a:gd name="T51" fmla="*/ 78 h 128"/>
                <a:gd name="T52" fmla="*/ 58 w 113"/>
                <a:gd name="T53" fmla="*/ 94 h 128"/>
                <a:gd name="T54" fmla="*/ 61 w 113"/>
                <a:gd name="T55" fmla="*/ 98 h 128"/>
                <a:gd name="T56" fmla="*/ 77 w 113"/>
                <a:gd name="T57" fmla="*/ 109 h 128"/>
                <a:gd name="T58" fmla="*/ 80 w 113"/>
                <a:gd name="T59" fmla="*/ 108 h 128"/>
                <a:gd name="T60" fmla="*/ 97 w 113"/>
                <a:gd name="T61" fmla="*/ 122 h 128"/>
                <a:gd name="T62" fmla="*/ 113 w 113"/>
                <a:gd name="T63" fmla="*/ 117 h 128"/>
                <a:gd name="T64" fmla="*/ 19 w 113"/>
                <a:gd name="T65" fmla="*/ 7 h 128"/>
                <a:gd name="T66" fmla="*/ 15 w 113"/>
                <a:gd name="T67" fmla="*/ 9 h 128"/>
                <a:gd name="T68" fmla="*/ 7 w 113"/>
                <a:gd name="T69" fmla="*/ 33 h 128"/>
                <a:gd name="T70" fmla="*/ 19 w 113"/>
                <a:gd name="T71" fmla="*/ 36 h 128"/>
                <a:gd name="T72" fmla="*/ 12 w 113"/>
                <a:gd name="T73" fmla="*/ 20 h 128"/>
                <a:gd name="T74" fmla="*/ 14 w 113"/>
                <a:gd name="T75" fmla="*/ 27 h 128"/>
                <a:gd name="T76" fmla="*/ 12 w 113"/>
                <a:gd name="T77" fmla="*/ 40 h 128"/>
                <a:gd name="T78" fmla="*/ 13 w 113"/>
                <a:gd name="T79" fmla="*/ 33 h 128"/>
                <a:gd name="T80" fmla="*/ 18 w 113"/>
                <a:gd name="T81" fmla="*/ 56 h 128"/>
                <a:gd name="T82" fmla="*/ 14 w 113"/>
                <a:gd name="T83" fmla="*/ 48 h 128"/>
                <a:gd name="T84" fmla="*/ 27 w 113"/>
                <a:gd name="T85" fmla="*/ 46 h 128"/>
                <a:gd name="T86" fmla="*/ 27 w 113"/>
                <a:gd name="T87" fmla="*/ 60 h 128"/>
                <a:gd name="T88" fmla="*/ 49 w 113"/>
                <a:gd name="T89" fmla="*/ 74 h 128"/>
                <a:gd name="T90" fmla="*/ 51 w 113"/>
                <a:gd name="T91" fmla="*/ 66 h 128"/>
                <a:gd name="T92" fmla="*/ 52 w 113"/>
                <a:gd name="T93" fmla="*/ 71 h 128"/>
                <a:gd name="T94" fmla="*/ 54 w 113"/>
                <a:gd name="T95" fmla="*/ 73 h 128"/>
                <a:gd name="T96" fmla="*/ 55 w 113"/>
                <a:gd name="T97" fmla="*/ 68 h 128"/>
                <a:gd name="T98" fmla="*/ 73 w 113"/>
                <a:gd name="T99" fmla="*/ 87 h 128"/>
                <a:gd name="T100" fmla="*/ 61 w 113"/>
                <a:gd name="T101" fmla="*/ 84 h 128"/>
                <a:gd name="T102" fmla="*/ 63 w 113"/>
                <a:gd name="T103" fmla="*/ 89 h 128"/>
                <a:gd name="T104" fmla="*/ 68 w 113"/>
                <a:gd name="T105" fmla="*/ 101 h 128"/>
                <a:gd name="T106" fmla="*/ 72 w 113"/>
                <a:gd name="T107" fmla="*/ 92 h 128"/>
                <a:gd name="T108" fmla="*/ 74 w 113"/>
                <a:gd name="T109" fmla="*/ 92 h 128"/>
                <a:gd name="T110" fmla="*/ 73 w 113"/>
                <a:gd name="T111" fmla="*/ 91 h 128"/>
                <a:gd name="T112" fmla="*/ 78 w 113"/>
                <a:gd name="T113" fmla="*/ 103 h 128"/>
                <a:gd name="T114" fmla="*/ 79 w 113"/>
                <a:gd name="T115" fmla="*/ 100 h 128"/>
                <a:gd name="T116" fmla="*/ 98 w 113"/>
                <a:gd name="T117" fmla="*/ 113 h 128"/>
                <a:gd name="T118" fmla="*/ 103 w 113"/>
                <a:gd name="T119" fmla="*/ 121 h 128"/>
                <a:gd name="T120" fmla="*/ 101 w 113"/>
                <a:gd name="T121"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3" h="128">
                  <a:moveTo>
                    <a:pt x="110" y="110"/>
                  </a:moveTo>
                  <a:cubicBezTo>
                    <a:pt x="95" y="97"/>
                    <a:pt x="95" y="97"/>
                    <a:pt x="95" y="97"/>
                  </a:cubicBezTo>
                  <a:cubicBezTo>
                    <a:pt x="95" y="98"/>
                    <a:pt x="94" y="98"/>
                    <a:pt x="93" y="98"/>
                  </a:cubicBezTo>
                  <a:cubicBezTo>
                    <a:pt x="92" y="95"/>
                    <a:pt x="90" y="93"/>
                    <a:pt x="87" y="90"/>
                  </a:cubicBezTo>
                  <a:cubicBezTo>
                    <a:pt x="87" y="90"/>
                    <a:pt x="87" y="91"/>
                    <a:pt x="86" y="90"/>
                  </a:cubicBezTo>
                  <a:cubicBezTo>
                    <a:pt x="86" y="90"/>
                    <a:pt x="87" y="89"/>
                    <a:pt x="87" y="89"/>
                  </a:cubicBezTo>
                  <a:cubicBezTo>
                    <a:pt x="86" y="88"/>
                    <a:pt x="85" y="87"/>
                    <a:pt x="83" y="86"/>
                  </a:cubicBezTo>
                  <a:cubicBezTo>
                    <a:pt x="83" y="86"/>
                    <a:pt x="83" y="85"/>
                    <a:pt x="82" y="85"/>
                  </a:cubicBezTo>
                  <a:cubicBezTo>
                    <a:pt x="81" y="88"/>
                    <a:pt x="80" y="89"/>
                    <a:pt x="81" y="93"/>
                  </a:cubicBezTo>
                  <a:cubicBezTo>
                    <a:pt x="79" y="92"/>
                    <a:pt x="80" y="94"/>
                    <a:pt x="79" y="95"/>
                  </a:cubicBezTo>
                  <a:cubicBezTo>
                    <a:pt x="78" y="96"/>
                    <a:pt x="77" y="94"/>
                    <a:pt x="76" y="95"/>
                  </a:cubicBezTo>
                  <a:cubicBezTo>
                    <a:pt x="75" y="94"/>
                    <a:pt x="78" y="92"/>
                    <a:pt x="79" y="93"/>
                  </a:cubicBezTo>
                  <a:cubicBezTo>
                    <a:pt x="80" y="91"/>
                    <a:pt x="80" y="90"/>
                    <a:pt x="80" y="88"/>
                  </a:cubicBezTo>
                  <a:cubicBezTo>
                    <a:pt x="78" y="88"/>
                    <a:pt x="78" y="91"/>
                    <a:pt x="77" y="89"/>
                  </a:cubicBezTo>
                  <a:cubicBezTo>
                    <a:pt x="77" y="87"/>
                    <a:pt x="77" y="87"/>
                    <a:pt x="76" y="85"/>
                  </a:cubicBezTo>
                  <a:cubicBezTo>
                    <a:pt x="77" y="85"/>
                    <a:pt x="77" y="84"/>
                    <a:pt x="79" y="85"/>
                  </a:cubicBezTo>
                  <a:cubicBezTo>
                    <a:pt x="78" y="87"/>
                    <a:pt x="80" y="86"/>
                    <a:pt x="79" y="88"/>
                  </a:cubicBezTo>
                  <a:cubicBezTo>
                    <a:pt x="81" y="88"/>
                    <a:pt x="81" y="86"/>
                    <a:pt x="82" y="85"/>
                  </a:cubicBezTo>
                  <a:cubicBezTo>
                    <a:pt x="81" y="84"/>
                    <a:pt x="80" y="84"/>
                    <a:pt x="79" y="84"/>
                  </a:cubicBezTo>
                  <a:cubicBezTo>
                    <a:pt x="78" y="83"/>
                    <a:pt x="76" y="82"/>
                    <a:pt x="76" y="82"/>
                  </a:cubicBezTo>
                  <a:cubicBezTo>
                    <a:pt x="76" y="83"/>
                    <a:pt x="74" y="82"/>
                    <a:pt x="74" y="83"/>
                  </a:cubicBezTo>
                  <a:cubicBezTo>
                    <a:pt x="73" y="82"/>
                    <a:pt x="73" y="81"/>
                    <a:pt x="73" y="79"/>
                  </a:cubicBezTo>
                  <a:cubicBezTo>
                    <a:pt x="74" y="79"/>
                    <a:pt x="74" y="79"/>
                    <a:pt x="75" y="80"/>
                  </a:cubicBezTo>
                  <a:cubicBezTo>
                    <a:pt x="75" y="80"/>
                    <a:pt x="75" y="80"/>
                    <a:pt x="75" y="80"/>
                  </a:cubicBezTo>
                  <a:cubicBezTo>
                    <a:pt x="75" y="79"/>
                    <a:pt x="75" y="79"/>
                    <a:pt x="75" y="79"/>
                  </a:cubicBezTo>
                  <a:cubicBezTo>
                    <a:pt x="74" y="78"/>
                    <a:pt x="74" y="78"/>
                    <a:pt x="73" y="78"/>
                  </a:cubicBezTo>
                  <a:cubicBezTo>
                    <a:pt x="73" y="78"/>
                    <a:pt x="72" y="79"/>
                    <a:pt x="72" y="78"/>
                  </a:cubicBezTo>
                  <a:cubicBezTo>
                    <a:pt x="71" y="78"/>
                    <a:pt x="70" y="76"/>
                    <a:pt x="68" y="74"/>
                  </a:cubicBezTo>
                  <a:cubicBezTo>
                    <a:pt x="66" y="73"/>
                    <a:pt x="65" y="72"/>
                    <a:pt x="64" y="71"/>
                  </a:cubicBezTo>
                  <a:cubicBezTo>
                    <a:pt x="64" y="71"/>
                    <a:pt x="63" y="71"/>
                    <a:pt x="63" y="70"/>
                  </a:cubicBezTo>
                  <a:cubicBezTo>
                    <a:pt x="63" y="70"/>
                    <a:pt x="63" y="70"/>
                    <a:pt x="63" y="70"/>
                  </a:cubicBezTo>
                  <a:cubicBezTo>
                    <a:pt x="62" y="69"/>
                    <a:pt x="62" y="69"/>
                    <a:pt x="62" y="69"/>
                  </a:cubicBezTo>
                  <a:cubicBezTo>
                    <a:pt x="61" y="68"/>
                    <a:pt x="60" y="68"/>
                    <a:pt x="59" y="67"/>
                  </a:cubicBezTo>
                  <a:cubicBezTo>
                    <a:pt x="60" y="68"/>
                    <a:pt x="60" y="68"/>
                    <a:pt x="59" y="69"/>
                  </a:cubicBezTo>
                  <a:cubicBezTo>
                    <a:pt x="58" y="68"/>
                    <a:pt x="58" y="67"/>
                    <a:pt x="58" y="66"/>
                  </a:cubicBezTo>
                  <a:cubicBezTo>
                    <a:pt x="50" y="60"/>
                    <a:pt x="43" y="55"/>
                    <a:pt x="39" y="52"/>
                  </a:cubicBezTo>
                  <a:cubicBezTo>
                    <a:pt x="37" y="51"/>
                    <a:pt x="35" y="50"/>
                    <a:pt x="33" y="48"/>
                  </a:cubicBezTo>
                  <a:cubicBezTo>
                    <a:pt x="33" y="49"/>
                    <a:pt x="33" y="50"/>
                    <a:pt x="33" y="50"/>
                  </a:cubicBezTo>
                  <a:cubicBezTo>
                    <a:pt x="32" y="50"/>
                    <a:pt x="31" y="50"/>
                    <a:pt x="31" y="48"/>
                  </a:cubicBezTo>
                  <a:cubicBezTo>
                    <a:pt x="30" y="49"/>
                    <a:pt x="29" y="50"/>
                    <a:pt x="29" y="51"/>
                  </a:cubicBezTo>
                  <a:cubicBezTo>
                    <a:pt x="29" y="50"/>
                    <a:pt x="28" y="50"/>
                    <a:pt x="27" y="50"/>
                  </a:cubicBezTo>
                  <a:cubicBezTo>
                    <a:pt x="27" y="49"/>
                    <a:pt x="26" y="48"/>
                    <a:pt x="27" y="47"/>
                  </a:cubicBezTo>
                  <a:cubicBezTo>
                    <a:pt x="28" y="47"/>
                    <a:pt x="27" y="49"/>
                    <a:pt x="28" y="48"/>
                  </a:cubicBezTo>
                  <a:cubicBezTo>
                    <a:pt x="29" y="48"/>
                    <a:pt x="30" y="47"/>
                    <a:pt x="30" y="46"/>
                  </a:cubicBezTo>
                  <a:cubicBezTo>
                    <a:pt x="29" y="45"/>
                    <a:pt x="28" y="45"/>
                    <a:pt x="27" y="45"/>
                  </a:cubicBezTo>
                  <a:cubicBezTo>
                    <a:pt x="27" y="45"/>
                    <a:pt x="27" y="46"/>
                    <a:pt x="26" y="45"/>
                  </a:cubicBezTo>
                  <a:cubicBezTo>
                    <a:pt x="26" y="45"/>
                    <a:pt x="26" y="44"/>
                    <a:pt x="26" y="43"/>
                  </a:cubicBezTo>
                  <a:cubicBezTo>
                    <a:pt x="21" y="39"/>
                    <a:pt x="19" y="34"/>
                    <a:pt x="19" y="29"/>
                  </a:cubicBezTo>
                  <a:cubicBezTo>
                    <a:pt x="19" y="28"/>
                    <a:pt x="18" y="28"/>
                    <a:pt x="17" y="28"/>
                  </a:cubicBezTo>
                  <a:cubicBezTo>
                    <a:pt x="17" y="31"/>
                    <a:pt x="17" y="31"/>
                    <a:pt x="17" y="31"/>
                  </a:cubicBezTo>
                  <a:cubicBezTo>
                    <a:pt x="17" y="31"/>
                    <a:pt x="16" y="31"/>
                    <a:pt x="15" y="31"/>
                  </a:cubicBezTo>
                  <a:cubicBezTo>
                    <a:pt x="15" y="28"/>
                    <a:pt x="16" y="26"/>
                    <a:pt x="16" y="25"/>
                  </a:cubicBezTo>
                  <a:cubicBezTo>
                    <a:pt x="17" y="25"/>
                    <a:pt x="17" y="25"/>
                    <a:pt x="17" y="25"/>
                  </a:cubicBezTo>
                  <a:cubicBezTo>
                    <a:pt x="17" y="26"/>
                    <a:pt x="18" y="27"/>
                    <a:pt x="18" y="27"/>
                  </a:cubicBezTo>
                  <a:cubicBezTo>
                    <a:pt x="19" y="25"/>
                    <a:pt x="19" y="25"/>
                    <a:pt x="19" y="25"/>
                  </a:cubicBezTo>
                  <a:cubicBezTo>
                    <a:pt x="19" y="25"/>
                    <a:pt x="19" y="25"/>
                    <a:pt x="19" y="25"/>
                  </a:cubicBezTo>
                  <a:cubicBezTo>
                    <a:pt x="19" y="25"/>
                    <a:pt x="19" y="25"/>
                    <a:pt x="19" y="25"/>
                  </a:cubicBezTo>
                  <a:cubicBezTo>
                    <a:pt x="17" y="23"/>
                    <a:pt x="17" y="23"/>
                    <a:pt x="17" y="23"/>
                  </a:cubicBezTo>
                  <a:cubicBezTo>
                    <a:pt x="15" y="24"/>
                    <a:pt x="15" y="24"/>
                    <a:pt x="15" y="24"/>
                  </a:cubicBezTo>
                  <a:cubicBezTo>
                    <a:pt x="16" y="23"/>
                    <a:pt x="16" y="22"/>
                    <a:pt x="16" y="21"/>
                  </a:cubicBezTo>
                  <a:cubicBezTo>
                    <a:pt x="16" y="22"/>
                    <a:pt x="16" y="24"/>
                    <a:pt x="14" y="23"/>
                  </a:cubicBezTo>
                  <a:cubicBezTo>
                    <a:pt x="13" y="22"/>
                    <a:pt x="14" y="19"/>
                    <a:pt x="13" y="18"/>
                  </a:cubicBezTo>
                  <a:cubicBezTo>
                    <a:pt x="13" y="17"/>
                    <a:pt x="16" y="17"/>
                    <a:pt x="15" y="13"/>
                  </a:cubicBezTo>
                  <a:cubicBezTo>
                    <a:pt x="16" y="13"/>
                    <a:pt x="17" y="15"/>
                    <a:pt x="17" y="13"/>
                  </a:cubicBezTo>
                  <a:cubicBezTo>
                    <a:pt x="17" y="14"/>
                    <a:pt x="17" y="15"/>
                    <a:pt x="18" y="16"/>
                  </a:cubicBezTo>
                  <a:cubicBezTo>
                    <a:pt x="19" y="15"/>
                    <a:pt x="20" y="15"/>
                    <a:pt x="21" y="14"/>
                  </a:cubicBezTo>
                  <a:cubicBezTo>
                    <a:pt x="23" y="13"/>
                    <a:pt x="24" y="13"/>
                    <a:pt x="26" y="13"/>
                  </a:cubicBezTo>
                  <a:cubicBezTo>
                    <a:pt x="25" y="13"/>
                    <a:pt x="25" y="14"/>
                    <a:pt x="25" y="14"/>
                  </a:cubicBezTo>
                  <a:cubicBezTo>
                    <a:pt x="25" y="14"/>
                    <a:pt x="24" y="15"/>
                    <a:pt x="23" y="16"/>
                  </a:cubicBezTo>
                  <a:cubicBezTo>
                    <a:pt x="24" y="16"/>
                    <a:pt x="24" y="16"/>
                    <a:pt x="25" y="17"/>
                  </a:cubicBezTo>
                  <a:cubicBezTo>
                    <a:pt x="25" y="18"/>
                    <a:pt x="25" y="18"/>
                    <a:pt x="25" y="19"/>
                  </a:cubicBezTo>
                  <a:cubicBezTo>
                    <a:pt x="26" y="16"/>
                    <a:pt x="26" y="15"/>
                    <a:pt x="27" y="13"/>
                  </a:cubicBezTo>
                  <a:cubicBezTo>
                    <a:pt x="26" y="12"/>
                    <a:pt x="26" y="9"/>
                    <a:pt x="23" y="9"/>
                  </a:cubicBezTo>
                  <a:cubicBezTo>
                    <a:pt x="23" y="7"/>
                    <a:pt x="24" y="6"/>
                    <a:pt x="27" y="7"/>
                  </a:cubicBezTo>
                  <a:cubicBezTo>
                    <a:pt x="27" y="6"/>
                    <a:pt x="27" y="6"/>
                    <a:pt x="27" y="6"/>
                  </a:cubicBezTo>
                  <a:cubicBezTo>
                    <a:pt x="27" y="4"/>
                    <a:pt x="26" y="3"/>
                    <a:pt x="24" y="3"/>
                  </a:cubicBezTo>
                  <a:cubicBezTo>
                    <a:pt x="26" y="2"/>
                    <a:pt x="26" y="1"/>
                    <a:pt x="25" y="0"/>
                  </a:cubicBezTo>
                  <a:cubicBezTo>
                    <a:pt x="22" y="0"/>
                    <a:pt x="19" y="1"/>
                    <a:pt x="18" y="2"/>
                  </a:cubicBezTo>
                  <a:cubicBezTo>
                    <a:pt x="18" y="2"/>
                    <a:pt x="18" y="3"/>
                    <a:pt x="18" y="3"/>
                  </a:cubicBezTo>
                  <a:cubicBezTo>
                    <a:pt x="18" y="3"/>
                    <a:pt x="18" y="3"/>
                    <a:pt x="18" y="3"/>
                  </a:cubicBezTo>
                  <a:cubicBezTo>
                    <a:pt x="18" y="3"/>
                    <a:pt x="18" y="3"/>
                    <a:pt x="18" y="4"/>
                  </a:cubicBezTo>
                  <a:cubicBezTo>
                    <a:pt x="18" y="4"/>
                    <a:pt x="17" y="4"/>
                    <a:pt x="15" y="4"/>
                  </a:cubicBezTo>
                  <a:cubicBezTo>
                    <a:pt x="15" y="4"/>
                    <a:pt x="15" y="4"/>
                    <a:pt x="15" y="4"/>
                  </a:cubicBezTo>
                  <a:cubicBezTo>
                    <a:pt x="15" y="4"/>
                    <a:pt x="15" y="4"/>
                    <a:pt x="15" y="4"/>
                  </a:cubicBezTo>
                  <a:cubicBezTo>
                    <a:pt x="15" y="4"/>
                    <a:pt x="15" y="4"/>
                    <a:pt x="15" y="4"/>
                  </a:cubicBezTo>
                  <a:cubicBezTo>
                    <a:pt x="14" y="4"/>
                    <a:pt x="13" y="4"/>
                    <a:pt x="12" y="4"/>
                  </a:cubicBezTo>
                  <a:cubicBezTo>
                    <a:pt x="7" y="10"/>
                    <a:pt x="7" y="10"/>
                    <a:pt x="7" y="10"/>
                  </a:cubicBezTo>
                  <a:cubicBezTo>
                    <a:pt x="7" y="10"/>
                    <a:pt x="7" y="11"/>
                    <a:pt x="7" y="11"/>
                  </a:cubicBezTo>
                  <a:cubicBezTo>
                    <a:pt x="8" y="11"/>
                    <a:pt x="8" y="11"/>
                    <a:pt x="8" y="11"/>
                  </a:cubicBezTo>
                  <a:cubicBezTo>
                    <a:pt x="8" y="12"/>
                    <a:pt x="8" y="12"/>
                    <a:pt x="8" y="12"/>
                  </a:cubicBezTo>
                  <a:cubicBezTo>
                    <a:pt x="7" y="12"/>
                    <a:pt x="7" y="12"/>
                    <a:pt x="7" y="12"/>
                  </a:cubicBezTo>
                  <a:cubicBezTo>
                    <a:pt x="7" y="11"/>
                    <a:pt x="7" y="11"/>
                    <a:pt x="7" y="11"/>
                  </a:cubicBezTo>
                  <a:cubicBezTo>
                    <a:pt x="7" y="12"/>
                    <a:pt x="7" y="12"/>
                    <a:pt x="7" y="13"/>
                  </a:cubicBezTo>
                  <a:cubicBezTo>
                    <a:pt x="7" y="15"/>
                    <a:pt x="6" y="16"/>
                    <a:pt x="6" y="17"/>
                  </a:cubicBezTo>
                  <a:cubicBezTo>
                    <a:pt x="5" y="17"/>
                    <a:pt x="5" y="18"/>
                    <a:pt x="5" y="17"/>
                  </a:cubicBezTo>
                  <a:cubicBezTo>
                    <a:pt x="5" y="17"/>
                    <a:pt x="4" y="18"/>
                    <a:pt x="4" y="18"/>
                  </a:cubicBezTo>
                  <a:cubicBezTo>
                    <a:pt x="2" y="20"/>
                    <a:pt x="1" y="23"/>
                    <a:pt x="0" y="28"/>
                  </a:cubicBezTo>
                  <a:cubicBezTo>
                    <a:pt x="0" y="31"/>
                    <a:pt x="0" y="35"/>
                    <a:pt x="1" y="37"/>
                  </a:cubicBezTo>
                  <a:cubicBezTo>
                    <a:pt x="2" y="38"/>
                    <a:pt x="2" y="38"/>
                    <a:pt x="3" y="38"/>
                  </a:cubicBezTo>
                  <a:cubicBezTo>
                    <a:pt x="3" y="39"/>
                    <a:pt x="3" y="40"/>
                    <a:pt x="3" y="41"/>
                  </a:cubicBezTo>
                  <a:cubicBezTo>
                    <a:pt x="4" y="44"/>
                    <a:pt x="6" y="47"/>
                    <a:pt x="7" y="49"/>
                  </a:cubicBezTo>
                  <a:cubicBezTo>
                    <a:pt x="7" y="49"/>
                    <a:pt x="7" y="49"/>
                    <a:pt x="7" y="49"/>
                  </a:cubicBezTo>
                  <a:cubicBezTo>
                    <a:pt x="7" y="49"/>
                    <a:pt x="8" y="49"/>
                    <a:pt x="8" y="50"/>
                  </a:cubicBezTo>
                  <a:cubicBezTo>
                    <a:pt x="9" y="50"/>
                    <a:pt x="9" y="50"/>
                    <a:pt x="9" y="50"/>
                  </a:cubicBezTo>
                  <a:cubicBezTo>
                    <a:pt x="10" y="51"/>
                    <a:pt x="11" y="52"/>
                    <a:pt x="12" y="53"/>
                  </a:cubicBezTo>
                  <a:cubicBezTo>
                    <a:pt x="12" y="53"/>
                    <a:pt x="12" y="52"/>
                    <a:pt x="12" y="52"/>
                  </a:cubicBezTo>
                  <a:cubicBezTo>
                    <a:pt x="12" y="52"/>
                    <a:pt x="12" y="53"/>
                    <a:pt x="12" y="53"/>
                  </a:cubicBezTo>
                  <a:cubicBezTo>
                    <a:pt x="13" y="54"/>
                    <a:pt x="14" y="55"/>
                    <a:pt x="15" y="56"/>
                  </a:cubicBezTo>
                  <a:cubicBezTo>
                    <a:pt x="18" y="59"/>
                    <a:pt x="20" y="61"/>
                    <a:pt x="21" y="63"/>
                  </a:cubicBezTo>
                  <a:cubicBezTo>
                    <a:pt x="22" y="63"/>
                    <a:pt x="23" y="64"/>
                    <a:pt x="24" y="65"/>
                  </a:cubicBezTo>
                  <a:cubicBezTo>
                    <a:pt x="24" y="65"/>
                    <a:pt x="25" y="66"/>
                    <a:pt x="25" y="67"/>
                  </a:cubicBezTo>
                  <a:cubicBezTo>
                    <a:pt x="26" y="68"/>
                    <a:pt x="26" y="68"/>
                    <a:pt x="26" y="68"/>
                  </a:cubicBezTo>
                  <a:cubicBezTo>
                    <a:pt x="27" y="69"/>
                    <a:pt x="27" y="69"/>
                    <a:pt x="27" y="69"/>
                  </a:cubicBezTo>
                  <a:cubicBezTo>
                    <a:pt x="28" y="68"/>
                    <a:pt x="29" y="67"/>
                    <a:pt x="28" y="66"/>
                  </a:cubicBezTo>
                  <a:cubicBezTo>
                    <a:pt x="29" y="64"/>
                    <a:pt x="29" y="67"/>
                    <a:pt x="30" y="67"/>
                  </a:cubicBezTo>
                  <a:cubicBezTo>
                    <a:pt x="30" y="68"/>
                    <a:pt x="29" y="69"/>
                    <a:pt x="28" y="70"/>
                  </a:cubicBezTo>
                  <a:cubicBezTo>
                    <a:pt x="29" y="70"/>
                    <a:pt x="29" y="70"/>
                    <a:pt x="30" y="70"/>
                  </a:cubicBezTo>
                  <a:cubicBezTo>
                    <a:pt x="30" y="70"/>
                    <a:pt x="30" y="69"/>
                    <a:pt x="30" y="69"/>
                  </a:cubicBezTo>
                  <a:cubicBezTo>
                    <a:pt x="31" y="69"/>
                    <a:pt x="31" y="69"/>
                    <a:pt x="31" y="68"/>
                  </a:cubicBezTo>
                  <a:cubicBezTo>
                    <a:pt x="32" y="69"/>
                    <a:pt x="32" y="70"/>
                    <a:pt x="33" y="72"/>
                  </a:cubicBezTo>
                  <a:cubicBezTo>
                    <a:pt x="34" y="72"/>
                    <a:pt x="35" y="73"/>
                    <a:pt x="35" y="73"/>
                  </a:cubicBezTo>
                  <a:cubicBezTo>
                    <a:pt x="38" y="75"/>
                    <a:pt x="39" y="78"/>
                    <a:pt x="38" y="80"/>
                  </a:cubicBezTo>
                  <a:cubicBezTo>
                    <a:pt x="51" y="91"/>
                    <a:pt x="51" y="91"/>
                    <a:pt x="51" y="91"/>
                  </a:cubicBezTo>
                  <a:cubicBezTo>
                    <a:pt x="51" y="89"/>
                    <a:pt x="50" y="91"/>
                    <a:pt x="50" y="87"/>
                  </a:cubicBezTo>
                  <a:cubicBezTo>
                    <a:pt x="51" y="87"/>
                    <a:pt x="51" y="88"/>
                    <a:pt x="52" y="87"/>
                  </a:cubicBezTo>
                  <a:cubicBezTo>
                    <a:pt x="53" y="88"/>
                    <a:pt x="54" y="88"/>
                    <a:pt x="54" y="89"/>
                  </a:cubicBezTo>
                  <a:cubicBezTo>
                    <a:pt x="56" y="89"/>
                    <a:pt x="56" y="85"/>
                    <a:pt x="54" y="84"/>
                  </a:cubicBezTo>
                  <a:cubicBezTo>
                    <a:pt x="53" y="85"/>
                    <a:pt x="54" y="87"/>
                    <a:pt x="52" y="86"/>
                  </a:cubicBezTo>
                  <a:cubicBezTo>
                    <a:pt x="52" y="84"/>
                    <a:pt x="53" y="82"/>
                    <a:pt x="55" y="81"/>
                  </a:cubicBezTo>
                  <a:cubicBezTo>
                    <a:pt x="54" y="80"/>
                    <a:pt x="56" y="79"/>
                    <a:pt x="54" y="78"/>
                  </a:cubicBezTo>
                  <a:cubicBezTo>
                    <a:pt x="55" y="78"/>
                    <a:pt x="55" y="78"/>
                    <a:pt x="58" y="78"/>
                  </a:cubicBezTo>
                  <a:cubicBezTo>
                    <a:pt x="56" y="81"/>
                    <a:pt x="57" y="87"/>
                    <a:pt x="57" y="93"/>
                  </a:cubicBezTo>
                  <a:cubicBezTo>
                    <a:pt x="57" y="93"/>
                    <a:pt x="57" y="93"/>
                    <a:pt x="57" y="93"/>
                  </a:cubicBezTo>
                  <a:cubicBezTo>
                    <a:pt x="58" y="93"/>
                    <a:pt x="58" y="93"/>
                    <a:pt x="58" y="93"/>
                  </a:cubicBezTo>
                  <a:cubicBezTo>
                    <a:pt x="58" y="93"/>
                    <a:pt x="58" y="94"/>
                    <a:pt x="58" y="94"/>
                  </a:cubicBezTo>
                  <a:cubicBezTo>
                    <a:pt x="59" y="94"/>
                    <a:pt x="59" y="94"/>
                    <a:pt x="60" y="94"/>
                  </a:cubicBezTo>
                  <a:cubicBezTo>
                    <a:pt x="60" y="95"/>
                    <a:pt x="59" y="95"/>
                    <a:pt x="59" y="96"/>
                  </a:cubicBezTo>
                  <a:cubicBezTo>
                    <a:pt x="59" y="96"/>
                    <a:pt x="60" y="97"/>
                    <a:pt x="60" y="97"/>
                  </a:cubicBezTo>
                  <a:cubicBezTo>
                    <a:pt x="60" y="97"/>
                    <a:pt x="60" y="97"/>
                    <a:pt x="60" y="97"/>
                  </a:cubicBezTo>
                  <a:cubicBezTo>
                    <a:pt x="61" y="97"/>
                    <a:pt x="61" y="97"/>
                    <a:pt x="61" y="98"/>
                  </a:cubicBezTo>
                  <a:cubicBezTo>
                    <a:pt x="62" y="97"/>
                    <a:pt x="62" y="97"/>
                    <a:pt x="63" y="97"/>
                  </a:cubicBezTo>
                  <a:cubicBezTo>
                    <a:pt x="62" y="97"/>
                    <a:pt x="62" y="98"/>
                    <a:pt x="62" y="98"/>
                  </a:cubicBezTo>
                  <a:cubicBezTo>
                    <a:pt x="69" y="103"/>
                    <a:pt x="74" y="106"/>
                    <a:pt x="76" y="109"/>
                  </a:cubicBezTo>
                  <a:cubicBezTo>
                    <a:pt x="76" y="109"/>
                    <a:pt x="76" y="109"/>
                    <a:pt x="76" y="109"/>
                  </a:cubicBezTo>
                  <a:cubicBezTo>
                    <a:pt x="77" y="109"/>
                    <a:pt x="77" y="109"/>
                    <a:pt x="77" y="109"/>
                  </a:cubicBezTo>
                  <a:cubicBezTo>
                    <a:pt x="77" y="109"/>
                    <a:pt x="77" y="109"/>
                    <a:pt x="78" y="110"/>
                  </a:cubicBezTo>
                  <a:cubicBezTo>
                    <a:pt x="78" y="110"/>
                    <a:pt x="78" y="110"/>
                    <a:pt x="78" y="110"/>
                  </a:cubicBezTo>
                  <a:cubicBezTo>
                    <a:pt x="78" y="109"/>
                    <a:pt x="78" y="109"/>
                    <a:pt x="78" y="109"/>
                  </a:cubicBezTo>
                  <a:cubicBezTo>
                    <a:pt x="79" y="109"/>
                    <a:pt x="79" y="106"/>
                    <a:pt x="82" y="107"/>
                  </a:cubicBezTo>
                  <a:cubicBezTo>
                    <a:pt x="82" y="108"/>
                    <a:pt x="81" y="108"/>
                    <a:pt x="80" y="108"/>
                  </a:cubicBezTo>
                  <a:cubicBezTo>
                    <a:pt x="81" y="109"/>
                    <a:pt x="81" y="111"/>
                    <a:pt x="81" y="112"/>
                  </a:cubicBezTo>
                  <a:cubicBezTo>
                    <a:pt x="81" y="112"/>
                    <a:pt x="81" y="112"/>
                    <a:pt x="80" y="112"/>
                  </a:cubicBezTo>
                  <a:cubicBezTo>
                    <a:pt x="87" y="117"/>
                    <a:pt x="92" y="121"/>
                    <a:pt x="95" y="124"/>
                  </a:cubicBezTo>
                  <a:cubicBezTo>
                    <a:pt x="95" y="123"/>
                    <a:pt x="95" y="122"/>
                    <a:pt x="95" y="122"/>
                  </a:cubicBezTo>
                  <a:cubicBezTo>
                    <a:pt x="97" y="122"/>
                    <a:pt x="97" y="122"/>
                    <a:pt x="97" y="122"/>
                  </a:cubicBezTo>
                  <a:cubicBezTo>
                    <a:pt x="97" y="123"/>
                    <a:pt x="97" y="125"/>
                    <a:pt x="99" y="125"/>
                  </a:cubicBezTo>
                  <a:cubicBezTo>
                    <a:pt x="99" y="126"/>
                    <a:pt x="99" y="126"/>
                    <a:pt x="99" y="126"/>
                  </a:cubicBezTo>
                  <a:cubicBezTo>
                    <a:pt x="100" y="127"/>
                    <a:pt x="101" y="128"/>
                    <a:pt x="101" y="128"/>
                  </a:cubicBezTo>
                  <a:cubicBezTo>
                    <a:pt x="104" y="128"/>
                    <a:pt x="106" y="127"/>
                    <a:pt x="107" y="125"/>
                  </a:cubicBezTo>
                  <a:cubicBezTo>
                    <a:pt x="109" y="123"/>
                    <a:pt x="111" y="120"/>
                    <a:pt x="113" y="117"/>
                  </a:cubicBezTo>
                  <a:cubicBezTo>
                    <a:pt x="113" y="116"/>
                    <a:pt x="113" y="115"/>
                    <a:pt x="112" y="113"/>
                  </a:cubicBezTo>
                  <a:cubicBezTo>
                    <a:pt x="111" y="111"/>
                    <a:pt x="111" y="110"/>
                    <a:pt x="110" y="110"/>
                  </a:cubicBezTo>
                  <a:moveTo>
                    <a:pt x="19" y="7"/>
                  </a:moveTo>
                  <a:cubicBezTo>
                    <a:pt x="19" y="7"/>
                    <a:pt x="19" y="8"/>
                    <a:pt x="19" y="9"/>
                  </a:cubicBezTo>
                  <a:cubicBezTo>
                    <a:pt x="18" y="9"/>
                    <a:pt x="18" y="6"/>
                    <a:pt x="19" y="7"/>
                  </a:cubicBezTo>
                  <a:moveTo>
                    <a:pt x="16" y="11"/>
                  </a:moveTo>
                  <a:cubicBezTo>
                    <a:pt x="15" y="11"/>
                    <a:pt x="15" y="10"/>
                    <a:pt x="16" y="10"/>
                  </a:cubicBezTo>
                  <a:cubicBezTo>
                    <a:pt x="16" y="10"/>
                    <a:pt x="16" y="10"/>
                    <a:pt x="16" y="11"/>
                  </a:cubicBezTo>
                  <a:moveTo>
                    <a:pt x="17" y="7"/>
                  </a:moveTo>
                  <a:cubicBezTo>
                    <a:pt x="16" y="7"/>
                    <a:pt x="17" y="10"/>
                    <a:pt x="15" y="9"/>
                  </a:cubicBezTo>
                  <a:cubicBezTo>
                    <a:pt x="14" y="8"/>
                    <a:pt x="15" y="5"/>
                    <a:pt x="17" y="7"/>
                  </a:cubicBezTo>
                  <a:moveTo>
                    <a:pt x="8" y="37"/>
                  </a:moveTo>
                  <a:cubicBezTo>
                    <a:pt x="8" y="36"/>
                    <a:pt x="7" y="36"/>
                    <a:pt x="8" y="36"/>
                  </a:cubicBezTo>
                  <a:cubicBezTo>
                    <a:pt x="8" y="35"/>
                    <a:pt x="9" y="36"/>
                    <a:pt x="8" y="37"/>
                  </a:cubicBezTo>
                  <a:moveTo>
                    <a:pt x="7" y="33"/>
                  </a:moveTo>
                  <a:cubicBezTo>
                    <a:pt x="8" y="31"/>
                    <a:pt x="7" y="28"/>
                    <a:pt x="8" y="25"/>
                  </a:cubicBezTo>
                  <a:cubicBezTo>
                    <a:pt x="10" y="26"/>
                    <a:pt x="9" y="32"/>
                    <a:pt x="7" y="33"/>
                  </a:cubicBezTo>
                  <a:moveTo>
                    <a:pt x="19" y="36"/>
                  </a:moveTo>
                  <a:cubicBezTo>
                    <a:pt x="20" y="36"/>
                    <a:pt x="20" y="40"/>
                    <a:pt x="19" y="39"/>
                  </a:cubicBezTo>
                  <a:cubicBezTo>
                    <a:pt x="19" y="37"/>
                    <a:pt x="20" y="38"/>
                    <a:pt x="19" y="36"/>
                  </a:cubicBezTo>
                  <a:moveTo>
                    <a:pt x="12" y="20"/>
                  </a:moveTo>
                  <a:cubicBezTo>
                    <a:pt x="13" y="22"/>
                    <a:pt x="13" y="22"/>
                    <a:pt x="13" y="22"/>
                  </a:cubicBezTo>
                  <a:cubicBezTo>
                    <a:pt x="12" y="23"/>
                    <a:pt x="12" y="23"/>
                    <a:pt x="12" y="23"/>
                  </a:cubicBezTo>
                  <a:cubicBezTo>
                    <a:pt x="11" y="21"/>
                    <a:pt x="11" y="21"/>
                    <a:pt x="11" y="21"/>
                  </a:cubicBezTo>
                  <a:lnTo>
                    <a:pt x="12" y="20"/>
                  </a:lnTo>
                  <a:close/>
                  <a:moveTo>
                    <a:pt x="14" y="27"/>
                  </a:moveTo>
                  <a:cubicBezTo>
                    <a:pt x="14" y="28"/>
                    <a:pt x="14" y="28"/>
                    <a:pt x="14" y="28"/>
                  </a:cubicBezTo>
                  <a:cubicBezTo>
                    <a:pt x="13" y="28"/>
                    <a:pt x="13" y="28"/>
                    <a:pt x="12" y="28"/>
                  </a:cubicBezTo>
                  <a:cubicBezTo>
                    <a:pt x="12" y="27"/>
                    <a:pt x="12" y="27"/>
                    <a:pt x="12" y="27"/>
                  </a:cubicBezTo>
                  <a:lnTo>
                    <a:pt x="14" y="27"/>
                  </a:lnTo>
                  <a:close/>
                  <a:moveTo>
                    <a:pt x="11" y="49"/>
                  </a:moveTo>
                  <a:cubicBezTo>
                    <a:pt x="11" y="49"/>
                    <a:pt x="11" y="50"/>
                    <a:pt x="11" y="50"/>
                  </a:cubicBezTo>
                  <a:cubicBezTo>
                    <a:pt x="11" y="50"/>
                    <a:pt x="11" y="50"/>
                    <a:pt x="11" y="49"/>
                  </a:cubicBezTo>
                  <a:moveTo>
                    <a:pt x="11" y="49"/>
                  </a:moveTo>
                  <a:cubicBezTo>
                    <a:pt x="12" y="46"/>
                    <a:pt x="12" y="42"/>
                    <a:pt x="12" y="40"/>
                  </a:cubicBezTo>
                  <a:cubicBezTo>
                    <a:pt x="14" y="41"/>
                    <a:pt x="13" y="43"/>
                    <a:pt x="13" y="46"/>
                  </a:cubicBezTo>
                  <a:cubicBezTo>
                    <a:pt x="12" y="45"/>
                    <a:pt x="13" y="49"/>
                    <a:pt x="11" y="49"/>
                  </a:cubicBezTo>
                  <a:moveTo>
                    <a:pt x="13" y="33"/>
                  </a:moveTo>
                  <a:cubicBezTo>
                    <a:pt x="14" y="33"/>
                    <a:pt x="14" y="34"/>
                    <a:pt x="14" y="35"/>
                  </a:cubicBezTo>
                  <a:cubicBezTo>
                    <a:pt x="13" y="35"/>
                    <a:pt x="12" y="34"/>
                    <a:pt x="13" y="33"/>
                  </a:cubicBezTo>
                  <a:moveTo>
                    <a:pt x="14" y="50"/>
                  </a:moveTo>
                  <a:cubicBezTo>
                    <a:pt x="15" y="50"/>
                    <a:pt x="15" y="50"/>
                    <a:pt x="15" y="51"/>
                  </a:cubicBezTo>
                  <a:cubicBezTo>
                    <a:pt x="14" y="51"/>
                    <a:pt x="14" y="50"/>
                    <a:pt x="14" y="50"/>
                  </a:cubicBezTo>
                  <a:moveTo>
                    <a:pt x="15" y="56"/>
                  </a:moveTo>
                  <a:cubicBezTo>
                    <a:pt x="15" y="54"/>
                    <a:pt x="18" y="53"/>
                    <a:pt x="18" y="56"/>
                  </a:cubicBezTo>
                  <a:lnTo>
                    <a:pt x="15" y="56"/>
                  </a:lnTo>
                  <a:close/>
                  <a:moveTo>
                    <a:pt x="18" y="51"/>
                  </a:moveTo>
                  <a:cubicBezTo>
                    <a:pt x="17" y="51"/>
                    <a:pt x="17" y="50"/>
                    <a:pt x="18" y="50"/>
                  </a:cubicBezTo>
                  <a:cubicBezTo>
                    <a:pt x="19" y="50"/>
                    <a:pt x="18" y="50"/>
                    <a:pt x="18" y="51"/>
                  </a:cubicBezTo>
                  <a:moveTo>
                    <a:pt x="14" y="48"/>
                  </a:moveTo>
                  <a:cubicBezTo>
                    <a:pt x="16" y="47"/>
                    <a:pt x="17" y="46"/>
                    <a:pt x="18" y="43"/>
                  </a:cubicBezTo>
                  <a:cubicBezTo>
                    <a:pt x="19" y="43"/>
                    <a:pt x="19" y="44"/>
                    <a:pt x="19" y="45"/>
                  </a:cubicBezTo>
                  <a:cubicBezTo>
                    <a:pt x="21" y="45"/>
                    <a:pt x="20" y="40"/>
                    <a:pt x="23" y="41"/>
                  </a:cubicBezTo>
                  <a:cubicBezTo>
                    <a:pt x="23" y="49"/>
                    <a:pt x="19" y="49"/>
                    <a:pt x="14" y="48"/>
                  </a:cubicBezTo>
                  <a:moveTo>
                    <a:pt x="27" y="46"/>
                  </a:moveTo>
                  <a:cubicBezTo>
                    <a:pt x="27" y="46"/>
                    <a:pt x="27" y="46"/>
                    <a:pt x="27" y="46"/>
                  </a:cubicBezTo>
                  <a:cubicBezTo>
                    <a:pt x="25" y="46"/>
                    <a:pt x="27" y="46"/>
                    <a:pt x="27" y="46"/>
                  </a:cubicBezTo>
                  <a:moveTo>
                    <a:pt x="29" y="65"/>
                  </a:moveTo>
                  <a:cubicBezTo>
                    <a:pt x="29" y="65"/>
                    <a:pt x="27" y="65"/>
                    <a:pt x="27" y="64"/>
                  </a:cubicBezTo>
                  <a:cubicBezTo>
                    <a:pt x="26" y="62"/>
                    <a:pt x="28" y="61"/>
                    <a:pt x="27" y="60"/>
                  </a:cubicBezTo>
                  <a:cubicBezTo>
                    <a:pt x="29" y="59"/>
                    <a:pt x="30" y="63"/>
                    <a:pt x="29" y="65"/>
                  </a:cubicBezTo>
                  <a:moveTo>
                    <a:pt x="41" y="58"/>
                  </a:moveTo>
                  <a:cubicBezTo>
                    <a:pt x="45" y="60"/>
                    <a:pt x="43" y="63"/>
                    <a:pt x="44" y="67"/>
                  </a:cubicBezTo>
                  <a:cubicBezTo>
                    <a:pt x="41" y="65"/>
                    <a:pt x="41" y="63"/>
                    <a:pt x="41" y="58"/>
                  </a:cubicBezTo>
                  <a:moveTo>
                    <a:pt x="49" y="74"/>
                  </a:moveTo>
                  <a:cubicBezTo>
                    <a:pt x="49" y="72"/>
                    <a:pt x="49" y="72"/>
                    <a:pt x="49" y="72"/>
                  </a:cubicBezTo>
                  <a:cubicBezTo>
                    <a:pt x="50" y="72"/>
                    <a:pt x="51" y="75"/>
                    <a:pt x="49" y="74"/>
                  </a:cubicBezTo>
                  <a:moveTo>
                    <a:pt x="51" y="66"/>
                  </a:moveTo>
                  <a:cubicBezTo>
                    <a:pt x="50" y="65"/>
                    <a:pt x="50" y="64"/>
                    <a:pt x="51" y="63"/>
                  </a:cubicBezTo>
                  <a:cubicBezTo>
                    <a:pt x="52" y="63"/>
                    <a:pt x="51" y="65"/>
                    <a:pt x="51" y="66"/>
                  </a:cubicBezTo>
                  <a:moveTo>
                    <a:pt x="54" y="66"/>
                  </a:moveTo>
                  <a:cubicBezTo>
                    <a:pt x="53" y="67"/>
                    <a:pt x="52" y="67"/>
                    <a:pt x="53" y="69"/>
                  </a:cubicBezTo>
                  <a:cubicBezTo>
                    <a:pt x="52" y="68"/>
                    <a:pt x="52" y="65"/>
                    <a:pt x="54" y="66"/>
                  </a:cubicBezTo>
                  <a:moveTo>
                    <a:pt x="54" y="73"/>
                  </a:moveTo>
                  <a:cubicBezTo>
                    <a:pt x="52" y="74"/>
                    <a:pt x="52" y="73"/>
                    <a:pt x="52" y="71"/>
                  </a:cubicBezTo>
                  <a:cubicBezTo>
                    <a:pt x="53" y="71"/>
                    <a:pt x="53" y="72"/>
                    <a:pt x="54" y="72"/>
                  </a:cubicBezTo>
                  <a:cubicBezTo>
                    <a:pt x="54" y="71"/>
                    <a:pt x="52" y="70"/>
                    <a:pt x="52" y="71"/>
                  </a:cubicBezTo>
                  <a:cubicBezTo>
                    <a:pt x="52" y="71"/>
                    <a:pt x="52" y="70"/>
                    <a:pt x="52" y="69"/>
                  </a:cubicBezTo>
                  <a:cubicBezTo>
                    <a:pt x="53" y="70"/>
                    <a:pt x="53" y="69"/>
                    <a:pt x="54" y="70"/>
                  </a:cubicBezTo>
                  <a:lnTo>
                    <a:pt x="54" y="73"/>
                  </a:lnTo>
                  <a:close/>
                  <a:moveTo>
                    <a:pt x="55" y="68"/>
                  </a:moveTo>
                  <a:cubicBezTo>
                    <a:pt x="54" y="68"/>
                    <a:pt x="54" y="68"/>
                    <a:pt x="54" y="68"/>
                  </a:cubicBezTo>
                  <a:cubicBezTo>
                    <a:pt x="54" y="67"/>
                    <a:pt x="54" y="67"/>
                    <a:pt x="54" y="67"/>
                  </a:cubicBezTo>
                  <a:cubicBezTo>
                    <a:pt x="55" y="67"/>
                    <a:pt x="55" y="67"/>
                    <a:pt x="55" y="67"/>
                  </a:cubicBezTo>
                  <a:lnTo>
                    <a:pt x="55" y="68"/>
                  </a:lnTo>
                  <a:close/>
                  <a:moveTo>
                    <a:pt x="73" y="83"/>
                  </a:moveTo>
                  <a:cubicBezTo>
                    <a:pt x="73" y="83"/>
                    <a:pt x="73" y="83"/>
                    <a:pt x="73" y="84"/>
                  </a:cubicBezTo>
                  <a:cubicBezTo>
                    <a:pt x="73" y="84"/>
                    <a:pt x="72" y="84"/>
                    <a:pt x="73" y="83"/>
                  </a:cubicBezTo>
                  <a:moveTo>
                    <a:pt x="73" y="88"/>
                  </a:moveTo>
                  <a:cubicBezTo>
                    <a:pt x="72" y="87"/>
                    <a:pt x="73" y="87"/>
                    <a:pt x="73" y="87"/>
                  </a:cubicBezTo>
                  <a:cubicBezTo>
                    <a:pt x="73" y="87"/>
                    <a:pt x="73" y="88"/>
                    <a:pt x="73" y="88"/>
                  </a:cubicBezTo>
                  <a:moveTo>
                    <a:pt x="63" y="89"/>
                  </a:moveTo>
                  <a:cubicBezTo>
                    <a:pt x="62" y="89"/>
                    <a:pt x="62" y="89"/>
                    <a:pt x="62" y="89"/>
                  </a:cubicBezTo>
                  <a:cubicBezTo>
                    <a:pt x="64" y="90"/>
                    <a:pt x="61" y="92"/>
                    <a:pt x="63" y="93"/>
                  </a:cubicBezTo>
                  <a:cubicBezTo>
                    <a:pt x="60" y="94"/>
                    <a:pt x="57" y="85"/>
                    <a:pt x="61" y="84"/>
                  </a:cubicBezTo>
                  <a:cubicBezTo>
                    <a:pt x="61" y="84"/>
                    <a:pt x="61" y="84"/>
                    <a:pt x="61" y="84"/>
                  </a:cubicBezTo>
                  <a:cubicBezTo>
                    <a:pt x="64" y="85"/>
                    <a:pt x="63" y="81"/>
                    <a:pt x="64" y="79"/>
                  </a:cubicBezTo>
                  <a:cubicBezTo>
                    <a:pt x="64" y="80"/>
                    <a:pt x="66" y="80"/>
                    <a:pt x="66" y="81"/>
                  </a:cubicBezTo>
                  <a:cubicBezTo>
                    <a:pt x="65" y="81"/>
                    <a:pt x="65" y="81"/>
                    <a:pt x="64" y="82"/>
                  </a:cubicBezTo>
                  <a:cubicBezTo>
                    <a:pt x="65" y="86"/>
                    <a:pt x="63" y="87"/>
                    <a:pt x="63" y="89"/>
                  </a:cubicBezTo>
                  <a:moveTo>
                    <a:pt x="66" y="89"/>
                  </a:moveTo>
                  <a:cubicBezTo>
                    <a:pt x="66" y="88"/>
                    <a:pt x="66" y="88"/>
                    <a:pt x="66" y="88"/>
                  </a:cubicBezTo>
                  <a:cubicBezTo>
                    <a:pt x="66" y="87"/>
                    <a:pt x="67" y="87"/>
                    <a:pt x="66" y="89"/>
                  </a:cubicBezTo>
                  <a:moveTo>
                    <a:pt x="71" y="101"/>
                  </a:moveTo>
                  <a:cubicBezTo>
                    <a:pt x="69" y="100"/>
                    <a:pt x="68" y="101"/>
                    <a:pt x="68" y="101"/>
                  </a:cubicBezTo>
                  <a:cubicBezTo>
                    <a:pt x="67" y="101"/>
                    <a:pt x="67" y="101"/>
                    <a:pt x="67" y="99"/>
                  </a:cubicBezTo>
                  <a:cubicBezTo>
                    <a:pt x="70" y="102"/>
                    <a:pt x="69" y="97"/>
                    <a:pt x="72" y="97"/>
                  </a:cubicBezTo>
                  <a:cubicBezTo>
                    <a:pt x="72" y="99"/>
                    <a:pt x="69" y="98"/>
                    <a:pt x="71" y="101"/>
                  </a:cubicBezTo>
                  <a:moveTo>
                    <a:pt x="72" y="90"/>
                  </a:moveTo>
                  <a:cubicBezTo>
                    <a:pt x="72" y="90"/>
                    <a:pt x="73" y="90"/>
                    <a:pt x="72" y="92"/>
                  </a:cubicBezTo>
                  <a:cubicBezTo>
                    <a:pt x="71" y="91"/>
                    <a:pt x="71" y="90"/>
                    <a:pt x="72" y="90"/>
                  </a:cubicBezTo>
                  <a:moveTo>
                    <a:pt x="74" y="97"/>
                  </a:moveTo>
                  <a:cubicBezTo>
                    <a:pt x="74" y="96"/>
                    <a:pt x="75" y="96"/>
                    <a:pt x="75" y="95"/>
                  </a:cubicBezTo>
                  <a:cubicBezTo>
                    <a:pt x="75" y="94"/>
                    <a:pt x="75" y="98"/>
                    <a:pt x="74" y="97"/>
                  </a:cubicBezTo>
                  <a:moveTo>
                    <a:pt x="74" y="92"/>
                  </a:moveTo>
                  <a:cubicBezTo>
                    <a:pt x="74" y="92"/>
                    <a:pt x="74" y="92"/>
                    <a:pt x="74" y="92"/>
                  </a:cubicBezTo>
                  <a:cubicBezTo>
                    <a:pt x="74" y="92"/>
                    <a:pt x="73" y="92"/>
                    <a:pt x="73" y="92"/>
                  </a:cubicBezTo>
                  <a:cubicBezTo>
                    <a:pt x="73" y="93"/>
                    <a:pt x="72" y="93"/>
                    <a:pt x="72" y="93"/>
                  </a:cubicBezTo>
                  <a:cubicBezTo>
                    <a:pt x="72" y="93"/>
                    <a:pt x="73" y="92"/>
                    <a:pt x="74" y="92"/>
                  </a:cubicBezTo>
                  <a:cubicBezTo>
                    <a:pt x="73" y="91"/>
                    <a:pt x="73" y="91"/>
                    <a:pt x="73" y="91"/>
                  </a:cubicBezTo>
                  <a:cubicBezTo>
                    <a:pt x="75" y="90"/>
                    <a:pt x="75" y="90"/>
                    <a:pt x="75" y="90"/>
                  </a:cubicBezTo>
                  <a:cubicBezTo>
                    <a:pt x="76" y="91"/>
                    <a:pt x="76" y="91"/>
                    <a:pt x="76" y="91"/>
                  </a:cubicBezTo>
                  <a:lnTo>
                    <a:pt x="74" y="92"/>
                  </a:lnTo>
                  <a:close/>
                  <a:moveTo>
                    <a:pt x="78" y="102"/>
                  </a:moveTo>
                  <a:cubicBezTo>
                    <a:pt x="78" y="102"/>
                    <a:pt x="78" y="102"/>
                    <a:pt x="78" y="103"/>
                  </a:cubicBezTo>
                  <a:cubicBezTo>
                    <a:pt x="77" y="102"/>
                    <a:pt x="77" y="102"/>
                    <a:pt x="78" y="102"/>
                  </a:cubicBezTo>
                  <a:moveTo>
                    <a:pt x="78" y="105"/>
                  </a:moveTo>
                  <a:cubicBezTo>
                    <a:pt x="79" y="105"/>
                    <a:pt x="79" y="105"/>
                    <a:pt x="79" y="105"/>
                  </a:cubicBezTo>
                  <a:cubicBezTo>
                    <a:pt x="79" y="105"/>
                    <a:pt x="77" y="105"/>
                    <a:pt x="78" y="105"/>
                  </a:cubicBezTo>
                  <a:moveTo>
                    <a:pt x="79" y="100"/>
                  </a:moveTo>
                  <a:cubicBezTo>
                    <a:pt x="80" y="100"/>
                    <a:pt x="80" y="99"/>
                    <a:pt x="80" y="98"/>
                  </a:cubicBezTo>
                  <a:cubicBezTo>
                    <a:pt x="82" y="98"/>
                    <a:pt x="81" y="100"/>
                    <a:pt x="79" y="100"/>
                  </a:cubicBezTo>
                  <a:moveTo>
                    <a:pt x="98" y="111"/>
                  </a:moveTo>
                  <a:cubicBezTo>
                    <a:pt x="97" y="111"/>
                    <a:pt x="97" y="110"/>
                    <a:pt x="97" y="110"/>
                  </a:cubicBezTo>
                  <a:cubicBezTo>
                    <a:pt x="97" y="111"/>
                    <a:pt x="96" y="113"/>
                    <a:pt x="98" y="113"/>
                  </a:cubicBezTo>
                  <a:cubicBezTo>
                    <a:pt x="98" y="114"/>
                    <a:pt x="97" y="114"/>
                    <a:pt x="96" y="114"/>
                  </a:cubicBezTo>
                  <a:cubicBezTo>
                    <a:pt x="96" y="111"/>
                    <a:pt x="96" y="111"/>
                    <a:pt x="96" y="109"/>
                  </a:cubicBezTo>
                  <a:cubicBezTo>
                    <a:pt x="98" y="110"/>
                    <a:pt x="97" y="107"/>
                    <a:pt x="99" y="107"/>
                  </a:cubicBezTo>
                  <a:cubicBezTo>
                    <a:pt x="99" y="108"/>
                    <a:pt x="99" y="110"/>
                    <a:pt x="98" y="111"/>
                  </a:cubicBezTo>
                  <a:moveTo>
                    <a:pt x="103" y="121"/>
                  </a:moveTo>
                  <a:cubicBezTo>
                    <a:pt x="102" y="120"/>
                    <a:pt x="103" y="121"/>
                    <a:pt x="103" y="121"/>
                  </a:cubicBezTo>
                  <a:cubicBezTo>
                    <a:pt x="103" y="122"/>
                    <a:pt x="103" y="121"/>
                    <a:pt x="103" y="121"/>
                  </a:cubicBezTo>
                  <a:moveTo>
                    <a:pt x="102" y="119"/>
                  </a:moveTo>
                  <a:cubicBezTo>
                    <a:pt x="101" y="117"/>
                    <a:pt x="102" y="117"/>
                    <a:pt x="102" y="116"/>
                  </a:cubicBezTo>
                  <a:cubicBezTo>
                    <a:pt x="102" y="116"/>
                    <a:pt x="102" y="116"/>
                    <a:pt x="101" y="116"/>
                  </a:cubicBezTo>
                  <a:cubicBezTo>
                    <a:pt x="101" y="114"/>
                    <a:pt x="101" y="114"/>
                    <a:pt x="101" y="114"/>
                  </a:cubicBezTo>
                  <a:cubicBezTo>
                    <a:pt x="103" y="113"/>
                    <a:pt x="102" y="116"/>
                    <a:pt x="103" y="115"/>
                  </a:cubicBezTo>
                  <a:cubicBezTo>
                    <a:pt x="102" y="117"/>
                    <a:pt x="105" y="119"/>
                    <a:pt x="102" y="1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08"/>
            <p:cNvSpPr>
              <a:spLocks/>
            </p:cNvSpPr>
            <p:nvPr/>
          </p:nvSpPr>
          <p:spPr bwMode="auto">
            <a:xfrm>
              <a:off x="4883" y="3085"/>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209"/>
            <p:cNvSpPr>
              <a:spLocks/>
            </p:cNvSpPr>
            <p:nvPr/>
          </p:nvSpPr>
          <p:spPr bwMode="auto">
            <a:xfrm>
              <a:off x="4809" y="2887"/>
              <a:ext cx="5" cy="4"/>
            </a:xfrm>
            <a:custGeom>
              <a:avLst/>
              <a:gdLst>
                <a:gd name="T0" fmla="*/ 0 w 2"/>
                <a:gd name="T1" fmla="*/ 0 h 2"/>
                <a:gd name="T2" fmla="*/ 0 w 2"/>
                <a:gd name="T3" fmla="*/ 2 h 2"/>
                <a:gd name="T4" fmla="*/ 0 w 2"/>
                <a:gd name="T5" fmla="*/ 0 h 2"/>
              </a:gdLst>
              <a:ahLst/>
              <a:cxnLst>
                <a:cxn ang="0">
                  <a:pos x="T0" y="T1"/>
                </a:cxn>
                <a:cxn ang="0">
                  <a:pos x="T2" y="T3"/>
                </a:cxn>
                <a:cxn ang="0">
                  <a:pos x="T4" y="T5"/>
                </a:cxn>
              </a:cxnLst>
              <a:rect l="0" t="0" r="r" b="b"/>
              <a:pathLst>
                <a:path w="2" h="2">
                  <a:moveTo>
                    <a:pt x="0" y="0"/>
                  </a:moveTo>
                  <a:cubicBezTo>
                    <a:pt x="0" y="1"/>
                    <a:pt x="0" y="1"/>
                    <a:pt x="0" y="2"/>
                  </a:cubicBezTo>
                  <a:cubicBezTo>
                    <a:pt x="1" y="2"/>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210"/>
            <p:cNvSpPr>
              <a:spLocks noEditPoints="1"/>
            </p:cNvSpPr>
            <p:nvPr/>
          </p:nvSpPr>
          <p:spPr bwMode="auto">
            <a:xfrm>
              <a:off x="4802" y="2880"/>
              <a:ext cx="270" cy="227"/>
            </a:xfrm>
            <a:custGeom>
              <a:avLst/>
              <a:gdLst>
                <a:gd name="T0" fmla="*/ 104 w 114"/>
                <a:gd name="T1" fmla="*/ 74 h 96"/>
                <a:gd name="T2" fmla="*/ 98 w 114"/>
                <a:gd name="T3" fmla="*/ 73 h 96"/>
                <a:gd name="T4" fmla="*/ 83 w 114"/>
                <a:gd name="T5" fmla="*/ 55 h 96"/>
                <a:gd name="T6" fmla="*/ 55 w 114"/>
                <a:gd name="T7" fmla="*/ 30 h 96"/>
                <a:gd name="T8" fmla="*/ 50 w 114"/>
                <a:gd name="T9" fmla="*/ 26 h 96"/>
                <a:gd name="T10" fmla="*/ 33 w 114"/>
                <a:gd name="T11" fmla="*/ 12 h 96"/>
                <a:gd name="T12" fmla="*/ 17 w 114"/>
                <a:gd name="T13" fmla="*/ 8 h 96"/>
                <a:gd name="T14" fmla="*/ 5 w 114"/>
                <a:gd name="T15" fmla="*/ 0 h 96"/>
                <a:gd name="T16" fmla="*/ 1 w 114"/>
                <a:gd name="T17" fmla="*/ 8 h 96"/>
                <a:gd name="T18" fmla="*/ 11 w 114"/>
                <a:gd name="T19" fmla="*/ 20 h 96"/>
                <a:gd name="T20" fmla="*/ 23 w 114"/>
                <a:gd name="T21" fmla="*/ 30 h 96"/>
                <a:gd name="T22" fmla="*/ 31 w 114"/>
                <a:gd name="T23" fmla="*/ 38 h 96"/>
                <a:gd name="T24" fmla="*/ 33 w 114"/>
                <a:gd name="T25" fmla="*/ 29 h 96"/>
                <a:gd name="T26" fmla="*/ 35 w 114"/>
                <a:gd name="T27" fmla="*/ 34 h 96"/>
                <a:gd name="T28" fmla="*/ 37 w 114"/>
                <a:gd name="T29" fmla="*/ 42 h 96"/>
                <a:gd name="T30" fmla="*/ 56 w 114"/>
                <a:gd name="T31" fmla="*/ 53 h 96"/>
                <a:gd name="T32" fmla="*/ 67 w 114"/>
                <a:gd name="T33" fmla="*/ 67 h 96"/>
                <a:gd name="T34" fmla="*/ 72 w 114"/>
                <a:gd name="T35" fmla="*/ 66 h 96"/>
                <a:gd name="T36" fmla="*/ 84 w 114"/>
                <a:gd name="T37" fmla="*/ 80 h 96"/>
                <a:gd name="T38" fmla="*/ 88 w 114"/>
                <a:gd name="T39" fmla="*/ 83 h 96"/>
                <a:gd name="T40" fmla="*/ 94 w 114"/>
                <a:gd name="T41" fmla="*/ 93 h 96"/>
                <a:gd name="T42" fmla="*/ 12 w 114"/>
                <a:gd name="T43" fmla="*/ 6 h 96"/>
                <a:gd name="T44" fmla="*/ 12 w 114"/>
                <a:gd name="T45" fmla="*/ 14 h 96"/>
                <a:gd name="T46" fmla="*/ 20 w 114"/>
                <a:gd name="T47" fmla="*/ 22 h 96"/>
                <a:gd name="T48" fmla="*/ 22 w 114"/>
                <a:gd name="T49" fmla="*/ 19 h 96"/>
                <a:gd name="T50" fmla="*/ 24 w 114"/>
                <a:gd name="T51" fmla="*/ 21 h 96"/>
                <a:gd name="T52" fmla="*/ 33 w 114"/>
                <a:gd name="T53" fmla="*/ 17 h 96"/>
                <a:gd name="T54" fmla="*/ 49 w 114"/>
                <a:gd name="T55" fmla="*/ 30 h 96"/>
                <a:gd name="T56" fmla="*/ 41 w 114"/>
                <a:gd name="T57" fmla="*/ 21 h 96"/>
                <a:gd name="T58" fmla="*/ 43 w 114"/>
                <a:gd name="T59" fmla="*/ 45 h 96"/>
                <a:gd name="T60" fmla="*/ 46 w 114"/>
                <a:gd name="T61" fmla="*/ 27 h 96"/>
                <a:gd name="T62" fmla="*/ 46 w 114"/>
                <a:gd name="T63" fmla="*/ 46 h 96"/>
                <a:gd name="T64" fmla="*/ 51 w 114"/>
                <a:gd name="T65" fmla="*/ 37 h 96"/>
                <a:gd name="T66" fmla="*/ 54 w 114"/>
                <a:gd name="T67" fmla="*/ 44 h 96"/>
                <a:gd name="T68" fmla="*/ 56 w 114"/>
                <a:gd name="T69" fmla="*/ 51 h 96"/>
                <a:gd name="T70" fmla="*/ 65 w 114"/>
                <a:gd name="T71" fmla="*/ 43 h 96"/>
                <a:gd name="T72" fmla="*/ 64 w 114"/>
                <a:gd name="T73" fmla="*/ 49 h 96"/>
                <a:gd name="T74" fmla="*/ 71 w 114"/>
                <a:gd name="T75" fmla="*/ 59 h 96"/>
                <a:gd name="T76" fmla="*/ 74 w 114"/>
                <a:gd name="T77" fmla="*/ 57 h 96"/>
                <a:gd name="T78" fmla="*/ 75 w 114"/>
                <a:gd name="T79" fmla="*/ 71 h 96"/>
                <a:gd name="T80" fmla="*/ 79 w 114"/>
                <a:gd name="T81" fmla="*/ 73 h 96"/>
                <a:gd name="T82" fmla="*/ 82 w 114"/>
                <a:gd name="T83" fmla="*/ 70 h 96"/>
                <a:gd name="T84" fmla="*/ 82 w 114"/>
                <a:gd name="T85" fmla="*/ 77 h 96"/>
                <a:gd name="T86" fmla="*/ 89 w 114"/>
                <a:gd name="T87" fmla="*/ 67 h 96"/>
                <a:gd name="T88" fmla="*/ 85 w 114"/>
                <a:gd name="T89" fmla="*/ 64 h 96"/>
                <a:gd name="T90" fmla="*/ 91 w 114"/>
                <a:gd name="T91" fmla="*/ 65 h 96"/>
                <a:gd name="T92" fmla="*/ 94 w 114"/>
                <a:gd name="T93" fmla="*/ 88 h 96"/>
                <a:gd name="T94" fmla="*/ 94 w 114"/>
                <a:gd name="T95" fmla="*/ 83 h 96"/>
                <a:gd name="T96" fmla="*/ 101 w 114"/>
                <a:gd name="T97" fmla="*/ 93 h 96"/>
                <a:gd name="T98" fmla="*/ 101 w 114"/>
                <a:gd name="T99" fmla="*/ 91 h 96"/>
                <a:gd name="T100" fmla="*/ 104 w 114"/>
                <a:gd name="T101" fmla="*/ 7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4" h="96">
                  <a:moveTo>
                    <a:pt x="114" y="83"/>
                  </a:moveTo>
                  <a:cubicBezTo>
                    <a:pt x="113" y="83"/>
                    <a:pt x="113" y="83"/>
                    <a:pt x="113" y="83"/>
                  </a:cubicBezTo>
                  <a:cubicBezTo>
                    <a:pt x="113" y="83"/>
                    <a:pt x="113" y="83"/>
                    <a:pt x="113" y="83"/>
                  </a:cubicBezTo>
                  <a:cubicBezTo>
                    <a:pt x="113" y="82"/>
                    <a:pt x="113" y="82"/>
                    <a:pt x="113" y="82"/>
                  </a:cubicBezTo>
                  <a:cubicBezTo>
                    <a:pt x="110" y="79"/>
                    <a:pt x="107" y="76"/>
                    <a:pt x="104" y="74"/>
                  </a:cubicBezTo>
                  <a:cubicBezTo>
                    <a:pt x="104" y="74"/>
                    <a:pt x="104" y="74"/>
                    <a:pt x="104" y="75"/>
                  </a:cubicBezTo>
                  <a:cubicBezTo>
                    <a:pt x="104" y="74"/>
                    <a:pt x="102" y="76"/>
                    <a:pt x="102" y="74"/>
                  </a:cubicBezTo>
                  <a:cubicBezTo>
                    <a:pt x="101" y="74"/>
                    <a:pt x="101" y="75"/>
                    <a:pt x="101" y="76"/>
                  </a:cubicBezTo>
                  <a:cubicBezTo>
                    <a:pt x="100" y="76"/>
                    <a:pt x="100" y="73"/>
                    <a:pt x="99" y="75"/>
                  </a:cubicBezTo>
                  <a:cubicBezTo>
                    <a:pt x="98" y="74"/>
                    <a:pt x="100" y="72"/>
                    <a:pt x="98" y="73"/>
                  </a:cubicBezTo>
                  <a:cubicBezTo>
                    <a:pt x="98" y="71"/>
                    <a:pt x="98" y="71"/>
                    <a:pt x="98" y="71"/>
                  </a:cubicBezTo>
                  <a:cubicBezTo>
                    <a:pt x="99" y="72"/>
                    <a:pt x="102" y="73"/>
                    <a:pt x="103" y="72"/>
                  </a:cubicBezTo>
                  <a:cubicBezTo>
                    <a:pt x="96" y="67"/>
                    <a:pt x="91" y="62"/>
                    <a:pt x="87" y="58"/>
                  </a:cubicBezTo>
                  <a:cubicBezTo>
                    <a:pt x="85" y="57"/>
                    <a:pt x="84" y="56"/>
                    <a:pt x="83" y="56"/>
                  </a:cubicBezTo>
                  <a:cubicBezTo>
                    <a:pt x="83" y="56"/>
                    <a:pt x="83" y="55"/>
                    <a:pt x="83" y="55"/>
                  </a:cubicBezTo>
                  <a:cubicBezTo>
                    <a:pt x="84" y="55"/>
                    <a:pt x="83" y="54"/>
                    <a:pt x="83" y="54"/>
                  </a:cubicBezTo>
                  <a:cubicBezTo>
                    <a:pt x="59" y="33"/>
                    <a:pt x="59" y="33"/>
                    <a:pt x="59" y="33"/>
                  </a:cubicBezTo>
                  <a:cubicBezTo>
                    <a:pt x="58" y="33"/>
                    <a:pt x="57" y="33"/>
                    <a:pt x="57" y="34"/>
                  </a:cubicBezTo>
                  <a:cubicBezTo>
                    <a:pt x="56" y="33"/>
                    <a:pt x="57" y="33"/>
                    <a:pt x="58" y="33"/>
                  </a:cubicBezTo>
                  <a:cubicBezTo>
                    <a:pt x="55" y="30"/>
                    <a:pt x="55" y="30"/>
                    <a:pt x="55" y="30"/>
                  </a:cubicBezTo>
                  <a:cubicBezTo>
                    <a:pt x="56" y="32"/>
                    <a:pt x="56" y="33"/>
                    <a:pt x="56" y="35"/>
                  </a:cubicBezTo>
                  <a:cubicBezTo>
                    <a:pt x="55" y="34"/>
                    <a:pt x="54" y="31"/>
                    <a:pt x="53" y="34"/>
                  </a:cubicBezTo>
                  <a:cubicBezTo>
                    <a:pt x="51" y="33"/>
                    <a:pt x="51" y="31"/>
                    <a:pt x="52" y="28"/>
                  </a:cubicBezTo>
                  <a:cubicBezTo>
                    <a:pt x="50" y="26"/>
                    <a:pt x="50" y="26"/>
                    <a:pt x="50" y="26"/>
                  </a:cubicBezTo>
                  <a:cubicBezTo>
                    <a:pt x="50" y="26"/>
                    <a:pt x="50" y="27"/>
                    <a:pt x="50" y="26"/>
                  </a:cubicBezTo>
                  <a:cubicBezTo>
                    <a:pt x="50" y="26"/>
                    <a:pt x="50" y="26"/>
                    <a:pt x="50" y="26"/>
                  </a:cubicBezTo>
                  <a:cubicBezTo>
                    <a:pt x="35" y="13"/>
                    <a:pt x="35" y="13"/>
                    <a:pt x="35" y="13"/>
                  </a:cubicBezTo>
                  <a:cubicBezTo>
                    <a:pt x="35" y="13"/>
                    <a:pt x="35" y="13"/>
                    <a:pt x="35" y="13"/>
                  </a:cubicBezTo>
                  <a:cubicBezTo>
                    <a:pt x="34" y="12"/>
                    <a:pt x="34" y="12"/>
                    <a:pt x="33" y="13"/>
                  </a:cubicBezTo>
                  <a:cubicBezTo>
                    <a:pt x="33" y="12"/>
                    <a:pt x="33" y="12"/>
                    <a:pt x="33" y="12"/>
                  </a:cubicBezTo>
                  <a:cubicBezTo>
                    <a:pt x="28" y="7"/>
                    <a:pt x="28" y="7"/>
                    <a:pt x="28" y="7"/>
                  </a:cubicBezTo>
                  <a:cubicBezTo>
                    <a:pt x="27" y="9"/>
                    <a:pt x="26" y="9"/>
                    <a:pt x="25" y="8"/>
                  </a:cubicBezTo>
                  <a:cubicBezTo>
                    <a:pt x="23" y="7"/>
                    <a:pt x="21" y="5"/>
                    <a:pt x="19" y="4"/>
                  </a:cubicBezTo>
                  <a:cubicBezTo>
                    <a:pt x="19" y="6"/>
                    <a:pt x="18" y="7"/>
                    <a:pt x="18" y="9"/>
                  </a:cubicBezTo>
                  <a:cubicBezTo>
                    <a:pt x="18" y="9"/>
                    <a:pt x="17" y="9"/>
                    <a:pt x="17" y="8"/>
                  </a:cubicBezTo>
                  <a:cubicBezTo>
                    <a:pt x="17" y="7"/>
                    <a:pt x="18" y="7"/>
                    <a:pt x="18" y="7"/>
                  </a:cubicBezTo>
                  <a:cubicBezTo>
                    <a:pt x="18" y="6"/>
                    <a:pt x="17" y="5"/>
                    <a:pt x="17" y="3"/>
                  </a:cubicBezTo>
                  <a:cubicBezTo>
                    <a:pt x="17" y="3"/>
                    <a:pt x="17" y="3"/>
                    <a:pt x="17" y="3"/>
                  </a:cubicBezTo>
                  <a:cubicBezTo>
                    <a:pt x="13" y="2"/>
                    <a:pt x="10" y="1"/>
                    <a:pt x="8" y="0"/>
                  </a:cubicBezTo>
                  <a:cubicBezTo>
                    <a:pt x="8" y="0"/>
                    <a:pt x="7" y="0"/>
                    <a:pt x="5" y="0"/>
                  </a:cubicBezTo>
                  <a:cubicBezTo>
                    <a:pt x="5" y="0"/>
                    <a:pt x="5" y="1"/>
                    <a:pt x="4" y="1"/>
                  </a:cubicBezTo>
                  <a:cubicBezTo>
                    <a:pt x="4" y="1"/>
                    <a:pt x="4" y="0"/>
                    <a:pt x="4" y="0"/>
                  </a:cubicBezTo>
                  <a:cubicBezTo>
                    <a:pt x="3" y="0"/>
                    <a:pt x="3" y="0"/>
                    <a:pt x="2" y="0"/>
                  </a:cubicBezTo>
                  <a:cubicBezTo>
                    <a:pt x="8" y="2"/>
                    <a:pt x="4" y="8"/>
                    <a:pt x="4" y="13"/>
                  </a:cubicBezTo>
                  <a:cubicBezTo>
                    <a:pt x="3" y="12"/>
                    <a:pt x="4" y="8"/>
                    <a:pt x="1" y="8"/>
                  </a:cubicBezTo>
                  <a:cubicBezTo>
                    <a:pt x="0" y="9"/>
                    <a:pt x="0" y="11"/>
                    <a:pt x="0" y="13"/>
                  </a:cubicBezTo>
                  <a:cubicBezTo>
                    <a:pt x="1" y="13"/>
                    <a:pt x="2" y="13"/>
                    <a:pt x="2" y="13"/>
                  </a:cubicBezTo>
                  <a:cubicBezTo>
                    <a:pt x="2" y="15"/>
                    <a:pt x="3" y="17"/>
                    <a:pt x="3" y="17"/>
                  </a:cubicBezTo>
                  <a:cubicBezTo>
                    <a:pt x="5" y="16"/>
                    <a:pt x="7" y="17"/>
                    <a:pt x="10" y="19"/>
                  </a:cubicBezTo>
                  <a:cubicBezTo>
                    <a:pt x="10" y="19"/>
                    <a:pt x="11" y="20"/>
                    <a:pt x="11" y="20"/>
                  </a:cubicBezTo>
                  <a:cubicBezTo>
                    <a:pt x="11" y="20"/>
                    <a:pt x="12" y="20"/>
                    <a:pt x="12" y="20"/>
                  </a:cubicBezTo>
                  <a:cubicBezTo>
                    <a:pt x="12" y="20"/>
                    <a:pt x="13" y="20"/>
                    <a:pt x="13" y="20"/>
                  </a:cubicBezTo>
                  <a:cubicBezTo>
                    <a:pt x="14" y="21"/>
                    <a:pt x="14" y="21"/>
                    <a:pt x="14" y="22"/>
                  </a:cubicBezTo>
                  <a:cubicBezTo>
                    <a:pt x="15" y="23"/>
                    <a:pt x="15" y="23"/>
                    <a:pt x="15" y="23"/>
                  </a:cubicBezTo>
                  <a:cubicBezTo>
                    <a:pt x="18" y="26"/>
                    <a:pt x="20" y="28"/>
                    <a:pt x="23" y="30"/>
                  </a:cubicBezTo>
                  <a:cubicBezTo>
                    <a:pt x="23" y="30"/>
                    <a:pt x="23" y="29"/>
                    <a:pt x="24" y="29"/>
                  </a:cubicBezTo>
                  <a:cubicBezTo>
                    <a:pt x="24" y="29"/>
                    <a:pt x="25" y="31"/>
                    <a:pt x="25" y="32"/>
                  </a:cubicBezTo>
                  <a:cubicBezTo>
                    <a:pt x="27" y="34"/>
                    <a:pt x="28" y="36"/>
                    <a:pt x="30" y="37"/>
                  </a:cubicBezTo>
                  <a:cubicBezTo>
                    <a:pt x="30" y="37"/>
                    <a:pt x="30" y="37"/>
                    <a:pt x="30" y="36"/>
                  </a:cubicBezTo>
                  <a:cubicBezTo>
                    <a:pt x="31" y="37"/>
                    <a:pt x="31" y="37"/>
                    <a:pt x="31" y="38"/>
                  </a:cubicBezTo>
                  <a:cubicBezTo>
                    <a:pt x="31" y="38"/>
                    <a:pt x="32" y="39"/>
                    <a:pt x="33" y="39"/>
                  </a:cubicBezTo>
                  <a:cubicBezTo>
                    <a:pt x="33" y="40"/>
                    <a:pt x="33" y="40"/>
                    <a:pt x="34" y="40"/>
                  </a:cubicBezTo>
                  <a:cubicBezTo>
                    <a:pt x="34" y="39"/>
                    <a:pt x="34" y="39"/>
                    <a:pt x="34" y="38"/>
                  </a:cubicBezTo>
                  <a:cubicBezTo>
                    <a:pt x="31" y="36"/>
                    <a:pt x="31" y="32"/>
                    <a:pt x="31" y="29"/>
                  </a:cubicBezTo>
                  <a:cubicBezTo>
                    <a:pt x="33" y="29"/>
                    <a:pt x="33" y="29"/>
                    <a:pt x="33" y="29"/>
                  </a:cubicBezTo>
                  <a:cubicBezTo>
                    <a:pt x="33" y="29"/>
                    <a:pt x="32" y="29"/>
                    <a:pt x="32" y="29"/>
                  </a:cubicBezTo>
                  <a:cubicBezTo>
                    <a:pt x="34" y="27"/>
                    <a:pt x="35" y="25"/>
                    <a:pt x="37" y="25"/>
                  </a:cubicBezTo>
                  <a:cubicBezTo>
                    <a:pt x="38" y="27"/>
                    <a:pt x="37" y="28"/>
                    <a:pt x="37" y="29"/>
                  </a:cubicBezTo>
                  <a:cubicBezTo>
                    <a:pt x="36" y="29"/>
                    <a:pt x="36" y="30"/>
                    <a:pt x="35" y="30"/>
                  </a:cubicBezTo>
                  <a:cubicBezTo>
                    <a:pt x="35" y="32"/>
                    <a:pt x="35" y="32"/>
                    <a:pt x="35" y="34"/>
                  </a:cubicBezTo>
                  <a:cubicBezTo>
                    <a:pt x="35" y="35"/>
                    <a:pt x="37" y="34"/>
                    <a:pt x="37" y="35"/>
                  </a:cubicBezTo>
                  <a:cubicBezTo>
                    <a:pt x="37" y="37"/>
                    <a:pt x="37" y="38"/>
                    <a:pt x="38" y="40"/>
                  </a:cubicBezTo>
                  <a:cubicBezTo>
                    <a:pt x="37" y="40"/>
                    <a:pt x="37" y="41"/>
                    <a:pt x="36" y="42"/>
                  </a:cubicBezTo>
                  <a:cubicBezTo>
                    <a:pt x="36" y="42"/>
                    <a:pt x="36" y="43"/>
                    <a:pt x="37" y="43"/>
                  </a:cubicBezTo>
                  <a:cubicBezTo>
                    <a:pt x="37" y="43"/>
                    <a:pt x="37" y="43"/>
                    <a:pt x="37" y="42"/>
                  </a:cubicBezTo>
                  <a:cubicBezTo>
                    <a:pt x="39" y="43"/>
                    <a:pt x="38" y="43"/>
                    <a:pt x="38" y="44"/>
                  </a:cubicBezTo>
                  <a:cubicBezTo>
                    <a:pt x="44" y="50"/>
                    <a:pt x="48" y="54"/>
                    <a:pt x="51" y="57"/>
                  </a:cubicBezTo>
                  <a:cubicBezTo>
                    <a:pt x="51" y="56"/>
                    <a:pt x="52" y="56"/>
                    <a:pt x="52" y="55"/>
                  </a:cubicBezTo>
                  <a:cubicBezTo>
                    <a:pt x="53" y="56"/>
                    <a:pt x="53" y="57"/>
                    <a:pt x="54" y="57"/>
                  </a:cubicBezTo>
                  <a:cubicBezTo>
                    <a:pt x="54" y="56"/>
                    <a:pt x="56" y="56"/>
                    <a:pt x="56" y="53"/>
                  </a:cubicBezTo>
                  <a:cubicBezTo>
                    <a:pt x="58" y="53"/>
                    <a:pt x="57" y="58"/>
                    <a:pt x="56" y="56"/>
                  </a:cubicBezTo>
                  <a:cubicBezTo>
                    <a:pt x="55" y="58"/>
                    <a:pt x="57" y="59"/>
                    <a:pt x="56" y="61"/>
                  </a:cubicBezTo>
                  <a:cubicBezTo>
                    <a:pt x="56" y="61"/>
                    <a:pt x="56" y="61"/>
                    <a:pt x="56" y="61"/>
                  </a:cubicBezTo>
                  <a:cubicBezTo>
                    <a:pt x="57" y="62"/>
                    <a:pt x="59" y="63"/>
                    <a:pt x="61" y="64"/>
                  </a:cubicBezTo>
                  <a:cubicBezTo>
                    <a:pt x="64" y="65"/>
                    <a:pt x="66" y="66"/>
                    <a:pt x="67" y="67"/>
                  </a:cubicBezTo>
                  <a:cubicBezTo>
                    <a:pt x="69" y="69"/>
                    <a:pt x="71" y="70"/>
                    <a:pt x="71" y="72"/>
                  </a:cubicBezTo>
                  <a:cubicBezTo>
                    <a:pt x="72" y="72"/>
                    <a:pt x="72" y="72"/>
                    <a:pt x="72" y="72"/>
                  </a:cubicBezTo>
                  <a:cubicBezTo>
                    <a:pt x="71" y="71"/>
                    <a:pt x="70" y="70"/>
                    <a:pt x="70" y="68"/>
                  </a:cubicBezTo>
                  <a:cubicBezTo>
                    <a:pt x="70" y="70"/>
                    <a:pt x="69" y="67"/>
                    <a:pt x="69" y="66"/>
                  </a:cubicBezTo>
                  <a:cubicBezTo>
                    <a:pt x="69" y="65"/>
                    <a:pt x="70" y="66"/>
                    <a:pt x="72" y="66"/>
                  </a:cubicBezTo>
                  <a:cubicBezTo>
                    <a:pt x="72" y="68"/>
                    <a:pt x="72" y="69"/>
                    <a:pt x="72" y="72"/>
                  </a:cubicBezTo>
                  <a:cubicBezTo>
                    <a:pt x="73" y="73"/>
                    <a:pt x="74" y="73"/>
                    <a:pt x="74" y="73"/>
                  </a:cubicBezTo>
                  <a:cubicBezTo>
                    <a:pt x="75" y="74"/>
                    <a:pt x="77" y="75"/>
                    <a:pt x="80" y="77"/>
                  </a:cubicBezTo>
                  <a:cubicBezTo>
                    <a:pt x="81" y="78"/>
                    <a:pt x="83" y="79"/>
                    <a:pt x="84" y="80"/>
                  </a:cubicBezTo>
                  <a:cubicBezTo>
                    <a:pt x="84" y="80"/>
                    <a:pt x="84" y="80"/>
                    <a:pt x="84" y="80"/>
                  </a:cubicBezTo>
                  <a:cubicBezTo>
                    <a:pt x="83" y="78"/>
                    <a:pt x="85" y="73"/>
                    <a:pt x="82" y="74"/>
                  </a:cubicBezTo>
                  <a:cubicBezTo>
                    <a:pt x="81" y="73"/>
                    <a:pt x="84" y="71"/>
                    <a:pt x="85" y="72"/>
                  </a:cubicBezTo>
                  <a:cubicBezTo>
                    <a:pt x="85" y="73"/>
                    <a:pt x="86" y="74"/>
                    <a:pt x="86" y="75"/>
                  </a:cubicBezTo>
                  <a:cubicBezTo>
                    <a:pt x="87" y="75"/>
                    <a:pt x="89" y="73"/>
                    <a:pt x="88" y="72"/>
                  </a:cubicBezTo>
                  <a:cubicBezTo>
                    <a:pt x="90" y="73"/>
                    <a:pt x="88" y="78"/>
                    <a:pt x="88" y="83"/>
                  </a:cubicBezTo>
                  <a:cubicBezTo>
                    <a:pt x="89" y="84"/>
                    <a:pt x="91" y="85"/>
                    <a:pt x="91" y="87"/>
                  </a:cubicBezTo>
                  <a:cubicBezTo>
                    <a:pt x="92" y="87"/>
                    <a:pt x="92" y="88"/>
                    <a:pt x="92" y="88"/>
                  </a:cubicBezTo>
                  <a:cubicBezTo>
                    <a:pt x="93" y="89"/>
                    <a:pt x="94" y="89"/>
                    <a:pt x="94" y="90"/>
                  </a:cubicBezTo>
                  <a:cubicBezTo>
                    <a:pt x="94" y="92"/>
                    <a:pt x="94" y="93"/>
                    <a:pt x="94" y="93"/>
                  </a:cubicBezTo>
                  <a:cubicBezTo>
                    <a:pt x="94" y="93"/>
                    <a:pt x="94" y="93"/>
                    <a:pt x="94" y="93"/>
                  </a:cubicBezTo>
                  <a:cubicBezTo>
                    <a:pt x="95" y="93"/>
                    <a:pt x="95" y="94"/>
                    <a:pt x="95" y="94"/>
                  </a:cubicBezTo>
                  <a:cubicBezTo>
                    <a:pt x="98" y="95"/>
                    <a:pt x="101" y="95"/>
                    <a:pt x="102" y="96"/>
                  </a:cubicBezTo>
                  <a:cubicBezTo>
                    <a:pt x="105" y="96"/>
                    <a:pt x="107" y="94"/>
                    <a:pt x="110" y="91"/>
                  </a:cubicBezTo>
                  <a:cubicBezTo>
                    <a:pt x="112" y="88"/>
                    <a:pt x="114" y="86"/>
                    <a:pt x="114" y="83"/>
                  </a:cubicBezTo>
                  <a:moveTo>
                    <a:pt x="12" y="6"/>
                  </a:moveTo>
                  <a:cubicBezTo>
                    <a:pt x="12" y="6"/>
                    <a:pt x="11" y="5"/>
                    <a:pt x="12" y="4"/>
                  </a:cubicBezTo>
                  <a:cubicBezTo>
                    <a:pt x="12" y="4"/>
                    <a:pt x="13" y="5"/>
                    <a:pt x="12" y="6"/>
                  </a:cubicBezTo>
                  <a:moveTo>
                    <a:pt x="11" y="16"/>
                  </a:moveTo>
                  <a:cubicBezTo>
                    <a:pt x="10" y="15"/>
                    <a:pt x="10" y="15"/>
                    <a:pt x="10" y="15"/>
                  </a:cubicBezTo>
                  <a:cubicBezTo>
                    <a:pt x="12" y="14"/>
                    <a:pt x="12" y="14"/>
                    <a:pt x="12" y="14"/>
                  </a:cubicBezTo>
                  <a:cubicBezTo>
                    <a:pt x="13" y="15"/>
                    <a:pt x="13" y="15"/>
                    <a:pt x="13" y="15"/>
                  </a:cubicBezTo>
                  <a:lnTo>
                    <a:pt x="11" y="16"/>
                  </a:lnTo>
                  <a:close/>
                  <a:moveTo>
                    <a:pt x="19" y="25"/>
                  </a:moveTo>
                  <a:cubicBezTo>
                    <a:pt x="16" y="24"/>
                    <a:pt x="18" y="22"/>
                    <a:pt x="18" y="19"/>
                  </a:cubicBezTo>
                  <a:cubicBezTo>
                    <a:pt x="19" y="20"/>
                    <a:pt x="18" y="22"/>
                    <a:pt x="20" y="22"/>
                  </a:cubicBezTo>
                  <a:cubicBezTo>
                    <a:pt x="19" y="23"/>
                    <a:pt x="18" y="24"/>
                    <a:pt x="19" y="25"/>
                  </a:cubicBezTo>
                  <a:moveTo>
                    <a:pt x="20" y="19"/>
                  </a:moveTo>
                  <a:cubicBezTo>
                    <a:pt x="20" y="18"/>
                    <a:pt x="18" y="15"/>
                    <a:pt x="19" y="14"/>
                  </a:cubicBezTo>
                  <a:cubicBezTo>
                    <a:pt x="21" y="15"/>
                    <a:pt x="20" y="14"/>
                    <a:pt x="23" y="14"/>
                  </a:cubicBezTo>
                  <a:cubicBezTo>
                    <a:pt x="23" y="16"/>
                    <a:pt x="22" y="17"/>
                    <a:pt x="22" y="19"/>
                  </a:cubicBezTo>
                  <a:cubicBezTo>
                    <a:pt x="21" y="20"/>
                    <a:pt x="20" y="18"/>
                    <a:pt x="20" y="19"/>
                  </a:cubicBezTo>
                  <a:moveTo>
                    <a:pt x="24" y="21"/>
                  </a:moveTo>
                  <a:cubicBezTo>
                    <a:pt x="23" y="22"/>
                    <a:pt x="23" y="20"/>
                    <a:pt x="22" y="20"/>
                  </a:cubicBezTo>
                  <a:cubicBezTo>
                    <a:pt x="22" y="20"/>
                    <a:pt x="23" y="20"/>
                    <a:pt x="24" y="20"/>
                  </a:cubicBezTo>
                  <a:lnTo>
                    <a:pt x="24" y="21"/>
                  </a:lnTo>
                  <a:close/>
                  <a:moveTo>
                    <a:pt x="27" y="23"/>
                  </a:moveTo>
                  <a:cubicBezTo>
                    <a:pt x="26" y="23"/>
                    <a:pt x="26" y="22"/>
                    <a:pt x="27" y="22"/>
                  </a:cubicBezTo>
                  <a:cubicBezTo>
                    <a:pt x="27" y="22"/>
                    <a:pt x="27" y="23"/>
                    <a:pt x="27" y="23"/>
                  </a:cubicBezTo>
                  <a:moveTo>
                    <a:pt x="35" y="25"/>
                  </a:moveTo>
                  <a:cubicBezTo>
                    <a:pt x="33" y="24"/>
                    <a:pt x="33" y="21"/>
                    <a:pt x="33" y="17"/>
                  </a:cubicBezTo>
                  <a:cubicBezTo>
                    <a:pt x="34" y="20"/>
                    <a:pt x="35" y="18"/>
                    <a:pt x="36" y="19"/>
                  </a:cubicBezTo>
                  <a:cubicBezTo>
                    <a:pt x="36" y="21"/>
                    <a:pt x="36" y="23"/>
                    <a:pt x="35" y="25"/>
                  </a:cubicBezTo>
                  <a:moveTo>
                    <a:pt x="49" y="30"/>
                  </a:moveTo>
                  <a:cubicBezTo>
                    <a:pt x="48" y="30"/>
                    <a:pt x="48" y="30"/>
                    <a:pt x="48" y="29"/>
                  </a:cubicBezTo>
                  <a:cubicBezTo>
                    <a:pt x="49" y="29"/>
                    <a:pt x="49" y="30"/>
                    <a:pt x="49" y="30"/>
                  </a:cubicBezTo>
                  <a:moveTo>
                    <a:pt x="47" y="42"/>
                  </a:moveTo>
                  <a:cubicBezTo>
                    <a:pt x="47" y="44"/>
                    <a:pt x="47" y="44"/>
                    <a:pt x="47" y="44"/>
                  </a:cubicBezTo>
                  <a:cubicBezTo>
                    <a:pt x="46" y="44"/>
                    <a:pt x="46" y="43"/>
                    <a:pt x="47" y="42"/>
                  </a:cubicBezTo>
                  <a:moveTo>
                    <a:pt x="41" y="22"/>
                  </a:moveTo>
                  <a:cubicBezTo>
                    <a:pt x="41" y="21"/>
                    <a:pt x="41" y="21"/>
                    <a:pt x="41" y="21"/>
                  </a:cubicBezTo>
                  <a:cubicBezTo>
                    <a:pt x="42" y="21"/>
                    <a:pt x="42" y="22"/>
                    <a:pt x="42" y="23"/>
                  </a:cubicBezTo>
                  <a:cubicBezTo>
                    <a:pt x="41" y="23"/>
                    <a:pt x="41" y="22"/>
                    <a:pt x="41" y="22"/>
                  </a:cubicBezTo>
                  <a:moveTo>
                    <a:pt x="43" y="45"/>
                  </a:moveTo>
                  <a:cubicBezTo>
                    <a:pt x="43" y="45"/>
                    <a:pt x="43" y="45"/>
                    <a:pt x="43" y="45"/>
                  </a:cubicBezTo>
                  <a:cubicBezTo>
                    <a:pt x="43" y="45"/>
                    <a:pt x="45" y="45"/>
                    <a:pt x="43" y="45"/>
                  </a:cubicBezTo>
                  <a:moveTo>
                    <a:pt x="42" y="37"/>
                  </a:moveTo>
                  <a:cubicBezTo>
                    <a:pt x="43" y="36"/>
                    <a:pt x="44" y="37"/>
                    <a:pt x="44" y="37"/>
                  </a:cubicBezTo>
                  <a:cubicBezTo>
                    <a:pt x="44" y="38"/>
                    <a:pt x="43" y="38"/>
                    <a:pt x="42" y="37"/>
                  </a:cubicBezTo>
                  <a:moveTo>
                    <a:pt x="45" y="25"/>
                  </a:moveTo>
                  <a:cubicBezTo>
                    <a:pt x="46" y="26"/>
                    <a:pt x="46" y="27"/>
                    <a:pt x="46" y="27"/>
                  </a:cubicBezTo>
                  <a:cubicBezTo>
                    <a:pt x="45" y="27"/>
                    <a:pt x="45" y="27"/>
                    <a:pt x="45" y="25"/>
                  </a:cubicBezTo>
                  <a:moveTo>
                    <a:pt x="46" y="46"/>
                  </a:moveTo>
                  <a:cubicBezTo>
                    <a:pt x="47" y="46"/>
                    <a:pt x="47" y="48"/>
                    <a:pt x="47" y="49"/>
                  </a:cubicBezTo>
                  <a:cubicBezTo>
                    <a:pt x="47" y="49"/>
                    <a:pt x="46" y="48"/>
                    <a:pt x="46" y="48"/>
                  </a:cubicBezTo>
                  <a:cubicBezTo>
                    <a:pt x="45" y="47"/>
                    <a:pt x="46" y="46"/>
                    <a:pt x="46" y="46"/>
                  </a:cubicBezTo>
                  <a:moveTo>
                    <a:pt x="47" y="51"/>
                  </a:moveTo>
                  <a:cubicBezTo>
                    <a:pt x="48" y="50"/>
                    <a:pt x="48" y="49"/>
                    <a:pt x="49" y="50"/>
                  </a:cubicBezTo>
                  <a:cubicBezTo>
                    <a:pt x="49" y="50"/>
                    <a:pt x="48" y="51"/>
                    <a:pt x="47" y="51"/>
                  </a:cubicBezTo>
                  <a:moveTo>
                    <a:pt x="50" y="37"/>
                  </a:moveTo>
                  <a:cubicBezTo>
                    <a:pt x="50" y="36"/>
                    <a:pt x="52" y="37"/>
                    <a:pt x="51" y="37"/>
                  </a:cubicBezTo>
                  <a:cubicBezTo>
                    <a:pt x="51" y="37"/>
                    <a:pt x="51" y="38"/>
                    <a:pt x="50" y="37"/>
                  </a:cubicBezTo>
                  <a:moveTo>
                    <a:pt x="54" y="48"/>
                  </a:moveTo>
                  <a:cubicBezTo>
                    <a:pt x="53" y="49"/>
                    <a:pt x="54" y="47"/>
                    <a:pt x="54" y="47"/>
                  </a:cubicBezTo>
                  <a:lnTo>
                    <a:pt x="54" y="48"/>
                  </a:lnTo>
                  <a:close/>
                  <a:moveTo>
                    <a:pt x="54" y="44"/>
                  </a:moveTo>
                  <a:cubicBezTo>
                    <a:pt x="54" y="44"/>
                    <a:pt x="54" y="45"/>
                    <a:pt x="54" y="45"/>
                  </a:cubicBezTo>
                  <a:cubicBezTo>
                    <a:pt x="54" y="45"/>
                    <a:pt x="54" y="44"/>
                    <a:pt x="54" y="44"/>
                  </a:cubicBezTo>
                  <a:moveTo>
                    <a:pt x="56" y="51"/>
                  </a:moveTo>
                  <a:cubicBezTo>
                    <a:pt x="56" y="51"/>
                    <a:pt x="56" y="52"/>
                    <a:pt x="56" y="52"/>
                  </a:cubicBezTo>
                  <a:cubicBezTo>
                    <a:pt x="56" y="52"/>
                    <a:pt x="56" y="52"/>
                    <a:pt x="56" y="51"/>
                  </a:cubicBezTo>
                  <a:moveTo>
                    <a:pt x="55" y="51"/>
                  </a:moveTo>
                  <a:cubicBezTo>
                    <a:pt x="55" y="50"/>
                    <a:pt x="56" y="50"/>
                    <a:pt x="57" y="49"/>
                  </a:cubicBezTo>
                  <a:cubicBezTo>
                    <a:pt x="56" y="50"/>
                    <a:pt x="56" y="51"/>
                    <a:pt x="55" y="51"/>
                  </a:cubicBezTo>
                  <a:moveTo>
                    <a:pt x="64" y="41"/>
                  </a:moveTo>
                  <a:cubicBezTo>
                    <a:pt x="65" y="41"/>
                    <a:pt x="65" y="41"/>
                    <a:pt x="65" y="43"/>
                  </a:cubicBezTo>
                  <a:cubicBezTo>
                    <a:pt x="63" y="43"/>
                    <a:pt x="64" y="41"/>
                    <a:pt x="64" y="41"/>
                  </a:cubicBezTo>
                  <a:moveTo>
                    <a:pt x="64" y="45"/>
                  </a:moveTo>
                  <a:cubicBezTo>
                    <a:pt x="65" y="45"/>
                    <a:pt x="65" y="46"/>
                    <a:pt x="64" y="46"/>
                  </a:cubicBezTo>
                  <a:cubicBezTo>
                    <a:pt x="64" y="46"/>
                    <a:pt x="64" y="46"/>
                    <a:pt x="64" y="45"/>
                  </a:cubicBezTo>
                  <a:moveTo>
                    <a:pt x="64" y="49"/>
                  </a:moveTo>
                  <a:cubicBezTo>
                    <a:pt x="64" y="48"/>
                    <a:pt x="64" y="48"/>
                    <a:pt x="64" y="48"/>
                  </a:cubicBezTo>
                  <a:cubicBezTo>
                    <a:pt x="65" y="48"/>
                    <a:pt x="65" y="49"/>
                    <a:pt x="65" y="50"/>
                  </a:cubicBezTo>
                  <a:cubicBezTo>
                    <a:pt x="65" y="49"/>
                    <a:pt x="65" y="49"/>
                    <a:pt x="64" y="49"/>
                  </a:cubicBezTo>
                  <a:moveTo>
                    <a:pt x="70" y="63"/>
                  </a:moveTo>
                  <a:cubicBezTo>
                    <a:pt x="70" y="61"/>
                    <a:pt x="70" y="60"/>
                    <a:pt x="71" y="59"/>
                  </a:cubicBezTo>
                  <a:cubicBezTo>
                    <a:pt x="72" y="60"/>
                    <a:pt x="71" y="60"/>
                    <a:pt x="72" y="62"/>
                  </a:cubicBezTo>
                  <a:cubicBezTo>
                    <a:pt x="70" y="62"/>
                    <a:pt x="72" y="64"/>
                    <a:pt x="70" y="63"/>
                  </a:cubicBezTo>
                  <a:moveTo>
                    <a:pt x="74" y="57"/>
                  </a:moveTo>
                  <a:cubicBezTo>
                    <a:pt x="72" y="57"/>
                    <a:pt x="74" y="56"/>
                    <a:pt x="74" y="57"/>
                  </a:cubicBezTo>
                  <a:cubicBezTo>
                    <a:pt x="74" y="57"/>
                    <a:pt x="74" y="57"/>
                    <a:pt x="74" y="57"/>
                  </a:cubicBezTo>
                  <a:moveTo>
                    <a:pt x="75" y="67"/>
                  </a:moveTo>
                  <a:cubicBezTo>
                    <a:pt x="75" y="67"/>
                    <a:pt x="75" y="68"/>
                    <a:pt x="75" y="68"/>
                  </a:cubicBezTo>
                  <a:cubicBezTo>
                    <a:pt x="75" y="68"/>
                    <a:pt x="75" y="67"/>
                    <a:pt x="75" y="67"/>
                  </a:cubicBezTo>
                  <a:moveTo>
                    <a:pt x="76" y="74"/>
                  </a:moveTo>
                  <a:cubicBezTo>
                    <a:pt x="75" y="74"/>
                    <a:pt x="76" y="72"/>
                    <a:pt x="75" y="71"/>
                  </a:cubicBezTo>
                  <a:cubicBezTo>
                    <a:pt x="76" y="71"/>
                    <a:pt x="76" y="73"/>
                    <a:pt x="76" y="74"/>
                  </a:cubicBezTo>
                  <a:moveTo>
                    <a:pt x="77" y="73"/>
                  </a:moveTo>
                  <a:cubicBezTo>
                    <a:pt x="76" y="73"/>
                    <a:pt x="76" y="73"/>
                    <a:pt x="76" y="71"/>
                  </a:cubicBezTo>
                  <a:cubicBezTo>
                    <a:pt x="77" y="72"/>
                    <a:pt x="77" y="73"/>
                    <a:pt x="77" y="73"/>
                  </a:cubicBezTo>
                  <a:moveTo>
                    <a:pt x="79" y="73"/>
                  </a:moveTo>
                  <a:cubicBezTo>
                    <a:pt x="77" y="73"/>
                    <a:pt x="79" y="72"/>
                    <a:pt x="79" y="73"/>
                  </a:cubicBezTo>
                  <a:cubicBezTo>
                    <a:pt x="79" y="73"/>
                    <a:pt x="79" y="73"/>
                    <a:pt x="79" y="73"/>
                  </a:cubicBezTo>
                  <a:moveTo>
                    <a:pt x="82" y="70"/>
                  </a:moveTo>
                  <a:cubicBezTo>
                    <a:pt x="80" y="71"/>
                    <a:pt x="81" y="68"/>
                    <a:pt x="80" y="68"/>
                  </a:cubicBezTo>
                  <a:cubicBezTo>
                    <a:pt x="80" y="67"/>
                    <a:pt x="82" y="69"/>
                    <a:pt x="82" y="70"/>
                  </a:cubicBezTo>
                  <a:moveTo>
                    <a:pt x="80" y="71"/>
                  </a:moveTo>
                  <a:cubicBezTo>
                    <a:pt x="81" y="72"/>
                    <a:pt x="82" y="75"/>
                    <a:pt x="80" y="76"/>
                  </a:cubicBezTo>
                  <a:cubicBezTo>
                    <a:pt x="81" y="74"/>
                    <a:pt x="79" y="72"/>
                    <a:pt x="80" y="71"/>
                  </a:cubicBezTo>
                  <a:moveTo>
                    <a:pt x="81" y="77"/>
                  </a:moveTo>
                  <a:cubicBezTo>
                    <a:pt x="80" y="77"/>
                    <a:pt x="82" y="76"/>
                    <a:pt x="82" y="77"/>
                  </a:cubicBezTo>
                  <a:cubicBezTo>
                    <a:pt x="82" y="77"/>
                    <a:pt x="82" y="77"/>
                    <a:pt x="81" y="77"/>
                  </a:cubicBezTo>
                  <a:moveTo>
                    <a:pt x="84" y="70"/>
                  </a:moveTo>
                  <a:cubicBezTo>
                    <a:pt x="84" y="70"/>
                    <a:pt x="85" y="70"/>
                    <a:pt x="85" y="71"/>
                  </a:cubicBezTo>
                  <a:cubicBezTo>
                    <a:pt x="84" y="71"/>
                    <a:pt x="84" y="70"/>
                    <a:pt x="84" y="70"/>
                  </a:cubicBezTo>
                  <a:moveTo>
                    <a:pt x="89" y="67"/>
                  </a:moveTo>
                  <a:cubicBezTo>
                    <a:pt x="87" y="68"/>
                    <a:pt x="87" y="69"/>
                    <a:pt x="87" y="70"/>
                  </a:cubicBezTo>
                  <a:cubicBezTo>
                    <a:pt x="86" y="69"/>
                    <a:pt x="85" y="66"/>
                    <a:pt x="85" y="65"/>
                  </a:cubicBezTo>
                  <a:cubicBezTo>
                    <a:pt x="86" y="65"/>
                    <a:pt x="86" y="65"/>
                    <a:pt x="86" y="66"/>
                  </a:cubicBezTo>
                  <a:cubicBezTo>
                    <a:pt x="87" y="66"/>
                    <a:pt x="87" y="64"/>
                    <a:pt x="87" y="63"/>
                  </a:cubicBezTo>
                  <a:cubicBezTo>
                    <a:pt x="86" y="63"/>
                    <a:pt x="86" y="64"/>
                    <a:pt x="85" y="64"/>
                  </a:cubicBezTo>
                  <a:cubicBezTo>
                    <a:pt x="85" y="63"/>
                    <a:pt x="86" y="63"/>
                    <a:pt x="86" y="61"/>
                  </a:cubicBezTo>
                  <a:cubicBezTo>
                    <a:pt x="88" y="62"/>
                    <a:pt x="89" y="62"/>
                    <a:pt x="89" y="64"/>
                  </a:cubicBezTo>
                  <a:cubicBezTo>
                    <a:pt x="90" y="64"/>
                    <a:pt x="90" y="63"/>
                    <a:pt x="91" y="63"/>
                  </a:cubicBezTo>
                  <a:cubicBezTo>
                    <a:pt x="91" y="64"/>
                    <a:pt x="91" y="64"/>
                    <a:pt x="91" y="64"/>
                  </a:cubicBezTo>
                  <a:cubicBezTo>
                    <a:pt x="91" y="65"/>
                    <a:pt x="91" y="65"/>
                    <a:pt x="91" y="65"/>
                  </a:cubicBezTo>
                  <a:cubicBezTo>
                    <a:pt x="91" y="65"/>
                    <a:pt x="89" y="65"/>
                    <a:pt x="89" y="64"/>
                  </a:cubicBezTo>
                  <a:cubicBezTo>
                    <a:pt x="88" y="64"/>
                    <a:pt x="89" y="66"/>
                    <a:pt x="89" y="67"/>
                  </a:cubicBezTo>
                  <a:moveTo>
                    <a:pt x="94" y="88"/>
                  </a:moveTo>
                  <a:cubicBezTo>
                    <a:pt x="94" y="88"/>
                    <a:pt x="94" y="87"/>
                    <a:pt x="94" y="86"/>
                  </a:cubicBezTo>
                  <a:cubicBezTo>
                    <a:pt x="95" y="87"/>
                    <a:pt x="94" y="88"/>
                    <a:pt x="94" y="88"/>
                  </a:cubicBezTo>
                  <a:moveTo>
                    <a:pt x="94" y="83"/>
                  </a:moveTo>
                  <a:cubicBezTo>
                    <a:pt x="92" y="82"/>
                    <a:pt x="91" y="81"/>
                    <a:pt x="91" y="79"/>
                  </a:cubicBezTo>
                  <a:cubicBezTo>
                    <a:pt x="92" y="78"/>
                    <a:pt x="91" y="80"/>
                    <a:pt x="92" y="80"/>
                  </a:cubicBezTo>
                  <a:cubicBezTo>
                    <a:pt x="93" y="80"/>
                    <a:pt x="93" y="78"/>
                    <a:pt x="93" y="77"/>
                  </a:cubicBezTo>
                  <a:cubicBezTo>
                    <a:pt x="95" y="78"/>
                    <a:pt x="95" y="81"/>
                    <a:pt x="94" y="83"/>
                  </a:cubicBezTo>
                  <a:moveTo>
                    <a:pt x="99" y="82"/>
                  </a:moveTo>
                  <a:cubicBezTo>
                    <a:pt x="99" y="83"/>
                    <a:pt x="100" y="83"/>
                    <a:pt x="99" y="84"/>
                  </a:cubicBezTo>
                  <a:cubicBezTo>
                    <a:pt x="98" y="85"/>
                    <a:pt x="98" y="83"/>
                    <a:pt x="97" y="83"/>
                  </a:cubicBezTo>
                  <a:cubicBezTo>
                    <a:pt x="97" y="82"/>
                    <a:pt x="98" y="82"/>
                    <a:pt x="99" y="82"/>
                  </a:cubicBezTo>
                  <a:moveTo>
                    <a:pt x="101" y="93"/>
                  </a:moveTo>
                  <a:cubicBezTo>
                    <a:pt x="99" y="93"/>
                    <a:pt x="99" y="93"/>
                    <a:pt x="99" y="93"/>
                  </a:cubicBezTo>
                  <a:cubicBezTo>
                    <a:pt x="99" y="91"/>
                    <a:pt x="99" y="87"/>
                    <a:pt x="97" y="86"/>
                  </a:cubicBezTo>
                  <a:cubicBezTo>
                    <a:pt x="97" y="85"/>
                    <a:pt x="97" y="85"/>
                    <a:pt x="97" y="85"/>
                  </a:cubicBezTo>
                  <a:cubicBezTo>
                    <a:pt x="98" y="85"/>
                    <a:pt x="98" y="85"/>
                    <a:pt x="98" y="85"/>
                  </a:cubicBezTo>
                  <a:cubicBezTo>
                    <a:pt x="101" y="85"/>
                    <a:pt x="99" y="90"/>
                    <a:pt x="101" y="91"/>
                  </a:cubicBezTo>
                  <a:cubicBezTo>
                    <a:pt x="100" y="92"/>
                    <a:pt x="101" y="91"/>
                    <a:pt x="101" y="93"/>
                  </a:cubicBezTo>
                  <a:moveTo>
                    <a:pt x="104" y="77"/>
                  </a:moveTo>
                  <a:cubicBezTo>
                    <a:pt x="103" y="77"/>
                    <a:pt x="103" y="77"/>
                    <a:pt x="103" y="77"/>
                  </a:cubicBezTo>
                  <a:cubicBezTo>
                    <a:pt x="103" y="76"/>
                    <a:pt x="103" y="76"/>
                    <a:pt x="103" y="76"/>
                  </a:cubicBezTo>
                  <a:cubicBezTo>
                    <a:pt x="104" y="76"/>
                    <a:pt x="104" y="76"/>
                    <a:pt x="104" y="76"/>
                  </a:cubicBezTo>
                  <a:lnTo>
                    <a:pt x="104"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11"/>
            <p:cNvSpPr>
              <a:spLocks/>
            </p:cNvSpPr>
            <p:nvPr/>
          </p:nvSpPr>
          <p:spPr bwMode="auto">
            <a:xfrm>
              <a:off x="4802" y="2880"/>
              <a:ext cx="7" cy="14"/>
            </a:xfrm>
            <a:custGeom>
              <a:avLst/>
              <a:gdLst>
                <a:gd name="T0" fmla="*/ 0 w 3"/>
                <a:gd name="T1" fmla="*/ 0 h 6"/>
                <a:gd name="T2" fmla="*/ 0 w 3"/>
                <a:gd name="T3" fmla="*/ 6 h 6"/>
                <a:gd name="T4" fmla="*/ 2 w 3"/>
                <a:gd name="T5" fmla="*/ 0 h 6"/>
                <a:gd name="T6" fmla="*/ 0 w 3"/>
                <a:gd name="T7" fmla="*/ 0 h 6"/>
              </a:gdLst>
              <a:ahLst/>
              <a:cxnLst>
                <a:cxn ang="0">
                  <a:pos x="T0" y="T1"/>
                </a:cxn>
                <a:cxn ang="0">
                  <a:pos x="T2" y="T3"/>
                </a:cxn>
                <a:cxn ang="0">
                  <a:pos x="T4" y="T5"/>
                </a:cxn>
                <a:cxn ang="0">
                  <a:pos x="T6" y="T7"/>
                </a:cxn>
              </a:cxnLst>
              <a:rect l="0" t="0" r="r" b="b"/>
              <a:pathLst>
                <a:path w="3" h="6">
                  <a:moveTo>
                    <a:pt x="0" y="0"/>
                  </a:moveTo>
                  <a:cubicBezTo>
                    <a:pt x="0" y="2"/>
                    <a:pt x="1" y="4"/>
                    <a:pt x="0" y="6"/>
                  </a:cubicBezTo>
                  <a:cubicBezTo>
                    <a:pt x="3" y="6"/>
                    <a:pt x="1" y="2"/>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2"/>
            <p:cNvSpPr>
              <a:spLocks/>
            </p:cNvSpPr>
            <p:nvPr/>
          </p:nvSpPr>
          <p:spPr bwMode="auto">
            <a:xfrm>
              <a:off x="5110" y="2794"/>
              <a:ext cx="2" cy="3"/>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13"/>
            <p:cNvSpPr>
              <a:spLocks noEditPoints="1"/>
            </p:cNvSpPr>
            <p:nvPr/>
          </p:nvSpPr>
          <p:spPr bwMode="auto">
            <a:xfrm>
              <a:off x="4866" y="2757"/>
              <a:ext cx="327" cy="210"/>
            </a:xfrm>
            <a:custGeom>
              <a:avLst/>
              <a:gdLst>
                <a:gd name="T0" fmla="*/ 127 w 138"/>
                <a:gd name="T1" fmla="*/ 35 h 89"/>
                <a:gd name="T2" fmla="*/ 108 w 138"/>
                <a:gd name="T3" fmla="*/ 22 h 89"/>
                <a:gd name="T4" fmla="*/ 98 w 138"/>
                <a:gd name="T5" fmla="*/ 17 h 89"/>
                <a:gd name="T6" fmla="*/ 97 w 138"/>
                <a:gd name="T7" fmla="*/ 20 h 89"/>
                <a:gd name="T8" fmla="*/ 84 w 138"/>
                <a:gd name="T9" fmla="*/ 9 h 89"/>
                <a:gd name="T10" fmla="*/ 78 w 138"/>
                <a:gd name="T11" fmla="*/ 5 h 89"/>
                <a:gd name="T12" fmla="*/ 72 w 138"/>
                <a:gd name="T13" fmla="*/ 0 h 89"/>
                <a:gd name="T14" fmla="*/ 66 w 138"/>
                <a:gd name="T15" fmla="*/ 2 h 89"/>
                <a:gd name="T16" fmla="*/ 70 w 138"/>
                <a:gd name="T17" fmla="*/ 10 h 89"/>
                <a:gd name="T18" fmla="*/ 82 w 138"/>
                <a:gd name="T19" fmla="*/ 24 h 89"/>
                <a:gd name="T20" fmla="*/ 93 w 138"/>
                <a:gd name="T21" fmla="*/ 28 h 89"/>
                <a:gd name="T22" fmla="*/ 118 w 138"/>
                <a:gd name="T23" fmla="*/ 51 h 89"/>
                <a:gd name="T24" fmla="*/ 115 w 138"/>
                <a:gd name="T25" fmla="*/ 67 h 89"/>
                <a:gd name="T26" fmla="*/ 102 w 138"/>
                <a:gd name="T27" fmla="*/ 67 h 89"/>
                <a:gd name="T28" fmla="*/ 83 w 138"/>
                <a:gd name="T29" fmla="*/ 63 h 89"/>
                <a:gd name="T30" fmla="*/ 67 w 138"/>
                <a:gd name="T31" fmla="*/ 49 h 89"/>
                <a:gd name="T32" fmla="*/ 19 w 138"/>
                <a:gd name="T33" fmla="*/ 18 h 89"/>
                <a:gd name="T34" fmla="*/ 15 w 138"/>
                <a:gd name="T35" fmla="*/ 18 h 89"/>
                <a:gd name="T36" fmla="*/ 6 w 138"/>
                <a:gd name="T37" fmla="*/ 9 h 89"/>
                <a:gd name="T38" fmla="*/ 5 w 138"/>
                <a:gd name="T39" fmla="*/ 23 h 89"/>
                <a:gd name="T40" fmla="*/ 3 w 138"/>
                <a:gd name="T41" fmla="*/ 27 h 89"/>
                <a:gd name="T42" fmla="*/ 14 w 138"/>
                <a:gd name="T43" fmla="*/ 37 h 89"/>
                <a:gd name="T44" fmla="*/ 44 w 138"/>
                <a:gd name="T45" fmla="*/ 53 h 89"/>
                <a:gd name="T46" fmla="*/ 79 w 138"/>
                <a:gd name="T47" fmla="*/ 78 h 89"/>
                <a:gd name="T48" fmla="*/ 94 w 138"/>
                <a:gd name="T49" fmla="*/ 80 h 89"/>
                <a:gd name="T50" fmla="*/ 96 w 138"/>
                <a:gd name="T51" fmla="*/ 86 h 89"/>
                <a:gd name="T52" fmla="*/ 118 w 138"/>
                <a:gd name="T53" fmla="*/ 85 h 89"/>
                <a:gd name="T54" fmla="*/ 132 w 138"/>
                <a:gd name="T55" fmla="*/ 56 h 89"/>
                <a:gd name="T56" fmla="*/ 74 w 138"/>
                <a:gd name="T57" fmla="*/ 14 h 89"/>
                <a:gd name="T58" fmla="*/ 78 w 138"/>
                <a:gd name="T59" fmla="*/ 18 h 89"/>
                <a:gd name="T60" fmla="*/ 99 w 138"/>
                <a:gd name="T61" fmla="*/ 28 h 89"/>
                <a:gd name="T62" fmla="*/ 106 w 138"/>
                <a:gd name="T63" fmla="*/ 36 h 89"/>
                <a:gd name="T64" fmla="*/ 117 w 138"/>
                <a:gd name="T65" fmla="*/ 41 h 89"/>
                <a:gd name="T66" fmla="*/ 10 w 138"/>
                <a:gd name="T67" fmla="*/ 33 h 89"/>
                <a:gd name="T68" fmla="*/ 19 w 138"/>
                <a:gd name="T69" fmla="*/ 22 h 89"/>
                <a:gd name="T70" fmla="*/ 26 w 138"/>
                <a:gd name="T71" fmla="*/ 41 h 89"/>
                <a:gd name="T72" fmla="*/ 37 w 138"/>
                <a:gd name="T73" fmla="*/ 49 h 89"/>
                <a:gd name="T74" fmla="*/ 39 w 138"/>
                <a:gd name="T75" fmla="*/ 36 h 89"/>
                <a:gd name="T76" fmla="*/ 49 w 138"/>
                <a:gd name="T77" fmla="*/ 54 h 89"/>
                <a:gd name="T78" fmla="*/ 46 w 138"/>
                <a:gd name="T79" fmla="*/ 53 h 89"/>
                <a:gd name="T80" fmla="*/ 71 w 138"/>
                <a:gd name="T81" fmla="*/ 56 h 89"/>
                <a:gd name="T82" fmla="*/ 57 w 138"/>
                <a:gd name="T83" fmla="*/ 46 h 89"/>
                <a:gd name="T84" fmla="*/ 60 w 138"/>
                <a:gd name="T85" fmla="*/ 61 h 89"/>
                <a:gd name="T86" fmla="*/ 63 w 138"/>
                <a:gd name="T87" fmla="*/ 51 h 89"/>
                <a:gd name="T88" fmla="*/ 65 w 138"/>
                <a:gd name="T89" fmla="*/ 64 h 89"/>
                <a:gd name="T90" fmla="*/ 75 w 138"/>
                <a:gd name="T91" fmla="*/ 66 h 89"/>
                <a:gd name="T92" fmla="*/ 75 w 138"/>
                <a:gd name="T93" fmla="*/ 66 h 89"/>
                <a:gd name="T94" fmla="*/ 75 w 138"/>
                <a:gd name="T95" fmla="*/ 69 h 89"/>
                <a:gd name="T96" fmla="*/ 89 w 138"/>
                <a:gd name="T97" fmla="*/ 68 h 89"/>
                <a:gd name="T98" fmla="*/ 91 w 138"/>
                <a:gd name="T99" fmla="*/ 76 h 89"/>
                <a:gd name="T100" fmla="*/ 94 w 138"/>
                <a:gd name="T101" fmla="*/ 68 h 89"/>
                <a:gd name="T102" fmla="*/ 104 w 138"/>
                <a:gd name="T103" fmla="*/ 75 h 89"/>
                <a:gd name="T104" fmla="*/ 100 w 138"/>
                <a:gd name="T105" fmla="*/ 74 h 89"/>
                <a:gd name="T106" fmla="*/ 102 w 138"/>
                <a:gd name="T107" fmla="*/ 81 h 89"/>
                <a:gd name="T108" fmla="*/ 116 w 138"/>
                <a:gd name="T109" fmla="*/ 85 h 89"/>
                <a:gd name="T110" fmla="*/ 118 w 138"/>
                <a:gd name="T111" fmla="*/ 77 h 89"/>
                <a:gd name="T112" fmla="*/ 128 w 138"/>
                <a:gd name="T113" fmla="*/ 49 h 89"/>
                <a:gd name="T114" fmla="*/ 125 w 138"/>
                <a:gd name="T115" fmla="*/ 76 h 89"/>
                <a:gd name="T116" fmla="*/ 123 w 138"/>
                <a:gd name="T117" fmla="*/ 68 h 89"/>
                <a:gd name="T118" fmla="*/ 127 w 138"/>
                <a:gd name="T119" fmla="*/ 5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89">
                  <a:moveTo>
                    <a:pt x="132" y="70"/>
                  </a:moveTo>
                  <a:cubicBezTo>
                    <a:pt x="135" y="67"/>
                    <a:pt x="136" y="62"/>
                    <a:pt x="137" y="58"/>
                  </a:cubicBezTo>
                  <a:cubicBezTo>
                    <a:pt x="138" y="52"/>
                    <a:pt x="137" y="48"/>
                    <a:pt x="134" y="46"/>
                  </a:cubicBezTo>
                  <a:cubicBezTo>
                    <a:pt x="133" y="46"/>
                    <a:pt x="133" y="46"/>
                    <a:pt x="133" y="46"/>
                  </a:cubicBezTo>
                  <a:cubicBezTo>
                    <a:pt x="133" y="44"/>
                    <a:pt x="133" y="42"/>
                    <a:pt x="133" y="40"/>
                  </a:cubicBezTo>
                  <a:cubicBezTo>
                    <a:pt x="131" y="38"/>
                    <a:pt x="129" y="37"/>
                    <a:pt x="128" y="36"/>
                  </a:cubicBezTo>
                  <a:cubicBezTo>
                    <a:pt x="127" y="36"/>
                    <a:pt x="127" y="36"/>
                    <a:pt x="127" y="36"/>
                  </a:cubicBezTo>
                  <a:cubicBezTo>
                    <a:pt x="127" y="35"/>
                    <a:pt x="127" y="35"/>
                    <a:pt x="127" y="35"/>
                  </a:cubicBezTo>
                  <a:cubicBezTo>
                    <a:pt x="126" y="35"/>
                    <a:pt x="126" y="34"/>
                    <a:pt x="125" y="34"/>
                  </a:cubicBezTo>
                  <a:cubicBezTo>
                    <a:pt x="124" y="33"/>
                    <a:pt x="124" y="33"/>
                    <a:pt x="124" y="33"/>
                  </a:cubicBezTo>
                  <a:cubicBezTo>
                    <a:pt x="123" y="32"/>
                    <a:pt x="122" y="30"/>
                    <a:pt x="122" y="30"/>
                  </a:cubicBezTo>
                  <a:cubicBezTo>
                    <a:pt x="120" y="30"/>
                    <a:pt x="120" y="30"/>
                    <a:pt x="120" y="30"/>
                  </a:cubicBezTo>
                  <a:cubicBezTo>
                    <a:pt x="120" y="28"/>
                    <a:pt x="119" y="27"/>
                    <a:pt x="116" y="25"/>
                  </a:cubicBezTo>
                  <a:cubicBezTo>
                    <a:pt x="115" y="25"/>
                    <a:pt x="114" y="24"/>
                    <a:pt x="112" y="23"/>
                  </a:cubicBezTo>
                  <a:cubicBezTo>
                    <a:pt x="110" y="22"/>
                    <a:pt x="109" y="22"/>
                    <a:pt x="108" y="21"/>
                  </a:cubicBezTo>
                  <a:cubicBezTo>
                    <a:pt x="108" y="22"/>
                    <a:pt x="108" y="22"/>
                    <a:pt x="108" y="22"/>
                  </a:cubicBezTo>
                  <a:cubicBezTo>
                    <a:pt x="108" y="22"/>
                    <a:pt x="108" y="22"/>
                    <a:pt x="108" y="21"/>
                  </a:cubicBezTo>
                  <a:cubicBezTo>
                    <a:pt x="107" y="21"/>
                    <a:pt x="107" y="21"/>
                    <a:pt x="107" y="21"/>
                  </a:cubicBezTo>
                  <a:cubicBezTo>
                    <a:pt x="107" y="21"/>
                    <a:pt x="106" y="21"/>
                    <a:pt x="106" y="21"/>
                  </a:cubicBezTo>
                  <a:cubicBezTo>
                    <a:pt x="106" y="21"/>
                    <a:pt x="106" y="21"/>
                    <a:pt x="106" y="20"/>
                  </a:cubicBezTo>
                  <a:cubicBezTo>
                    <a:pt x="106" y="20"/>
                    <a:pt x="105" y="20"/>
                    <a:pt x="105" y="19"/>
                  </a:cubicBezTo>
                  <a:cubicBezTo>
                    <a:pt x="104" y="19"/>
                    <a:pt x="103" y="20"/>
                    <a:pt x="103" y="22"/>
                  </a:cubicBezTo>
                  <a:cubicBezTo>
                    <a:pt x="102" y="21"/>
                    <a:pt x="100" y="20"/>
                    <a:pt x="100" y="20"/>
                  </a:cubicBezTo>
                  <a:cubicBezTo>
                    <a:pt x="99" y="19"/>
                    <a:pt x="99" y="18"/>
                    <a:pt x="98" y="17"/>
                  </a:cubicBezTo>
                  <a:cubicBezTo>
                    <a:pt x="98" y="14"/>
                    <a:pt x="98" y="14"/>
                    <a:pt x="98" y="14"/>
                  </a:cubicBezTo>
                  <a:cubicBezTo>
                    <a:pt x="98" y="14"/>
                    <a:pt x="99" y="14"/>
                    <a:pt x="99" y="14"/>
                  </a:cubicBezTo>
                  <a:cubicBezTo>
                    <a:pt x="99" y="13"/>
                    <a:pt x="98" y="13"/>
                    <a:pt x="98" y="12"/>
                  </a:cubicBezTo>
                  <a:cubicBezTo>
                    <a:pt x="98" y="12"/>
                    <a:pt x="97" y="12"/>
                    <a:pt x="97" y="12"/>
                  </a:cubicBezTo>
                  <a:cubicBezTo>
                    <a:pt x="97" y="12"/>
                    <a:pt x="97" y="12"/>
                    <a:pt x="97" y="12"/>
                  </a:cubicBezTo>
                  <a:cubicBezTo>
                    <a:pt x="96" y="13"/>
                    <a:pt x="96" y="12"/>
                    <a:pt x="94" y="12"/>
                  </a:cubicBezTo>
                  <a:cubicBezTo>
                    <a:pt x="92" y="14"/>
                    <a:pt x="96" y="16"/>
                    <a:pt x="94" y="17"/>
                  </a:cubicBezTo>
                  <a:cubicBezTo>
                    <a:pt x="94" y="19"/>
                    <a:pt x="97" y="18"/>
                    <a:pt x="97" y="20"/>
                  </a:cubicBezTo>
                  <a:cubicBezTo>
                    <a:pt x="96" y="19"/>
                    <a:pt x="94" y="19"/>
                    <a:pt x="94" y="20"/>
                  </a:cubicBezTo>
                  <a:cubicBezTo>
                    <a:pt x="94" y="22"/>
                    <a:pt x="95" y="22"/>
                    <a:pt x="95" y="25"/>
                  </a:cubicBezTo>
                  <a:cubicBezTo>
                    <a:pt x="91" y="23"/>
                    <a:pt x="91" y="19"/>
                    <a:pt x="94" y="18"/>
                  </a:cubicBezTo>
                  <a:cubicBezTo>
                    <a:pt x="90" y="17"/>
                    <a:pt x="93" y="13"/>
                    <a:pt x="91" y="11"/>
                  </a:cubicBezTo>
                  <a:cubicBezTo>
                    <a:pt x="91" y="11"/>
                    <a:pt x="91" y="11"/>
                    <a:pt x="92" y="11"/>
                  </a:cubicBezTo>
                  <a:cubicBezTo>
                    <a:pt x="91" y="10"/>
                    <a:pt x="90" y="10"/>
                    <a:pt x="89" y="10"/>
                  </a:cubicBezTo>
                  <a:cubicBezTo>
                    <a:pt x="88" y="9"/>
                    <a:pt x="87" y="8"/>
                    <a:pt x="86" y="8"/>
                  </a:cubicBezTo>
                  <a:cubicBezTo>
                    <a:pt x="85" y="9"/>
                    <a:pt x="84" y="9"/>
                    <a:pt x="84" y="9"/>
                  </a:cubicBezTo>
                  <a:cubicBezTo>
                    <a:pt x="83" y="9"/>
                    <a:pt x="83" y="8"/>
                    <a:pt x="83" y="8"/>
                  </a:cubicBezTo>
                  <a:cubicBezTo>
                    <a:pt x="83" y="8"/>
                    <a:pt x="83" y="8"/>
                    <a:pt x="83" y="8"/>
                  </a:cubicBezTo>
                  <a:cubicBezTo>
                    <a:pt x="83" y="7"/>
                    <a:pt x="83" y="6"/>
                    <a:pt x="81" y="5"/>
                  </a:cubicBezTo>
                  <a:cubicBezTo>
                    <a:pt x="80" y="4"/>
                    <a:pt x="80" y="4"/>
                    <a:pt x="80" y="4"/>
                  </a:cubicBezTo>
                  <a:cubicBezTo>
                    <a:pt x="79" y="7"/>
                    <a:pt x="79" y="7"/>
                    <a:pt x="79" y="7"/>
                  </a:cubicBezTo>
                  <a:cubicBezTo>
                    <a:pt x="79" y="8"/>
                    <a:pt x="79" y="9"/>
                    <a:pt x="80" y="10"/>
                  </a:cubicBezTo>
                  <a:cubicBezTo>
                    <a:pt x="78" y="8"/>
                    <a:pt x="77" y="7"/>
                    <a:pt x="78" y="6"/>
                  </a:cubicBezTo>
                  <a:cubicBezTo>
                    <a:pt x="78" y="5"/>
                    <a:pt x="79" y="5"/>
                    <a:pt x="78" y="5"/>
                  </a:cubicBezTo>
                  <a:cubicBezTo>
                    <a:pt x="78" y="5"/>
                    <a:pt x="78" y="5"/>
                    <a:pt x="78" y="5"/>
                  </a:cubicBezTo>
                  <a:cubicBezTo>
                    <a:pt x="77" y="5"/>
                    <a:pt x="77" y="5"/>
                    <a:pt x="77" y="5"/>
                  </a:cubicBezTo>
                  <a:cubicBezTo>
                    <a:pt x="77" y="5"/>
                    <a:pt x="77" y="5"/>
                    <a:pt x="77" y="5"/>
                  </a:cubicBezTo>
                  <a:cubicBezTo>
                    <a:pt x="77" y="4"/>
                    <a:pt x="78" y="4"/>
                    <a:pt x="78" y="3"/>
                  </a:cubicBezTo>
                  <a:cubicBezTo>
                    <a:pt x="78" y="3"/>
                    <a:pt x="79" y="3"/>
                    <a:pt x="79" y="3"/>
                  </a:cubicBezTo>
                  <a:cubicBezTo>
                    <a:pt x="79" y="3"/>
                    <a:pt x="79" y="3"/>
                    <a:pt x="79" y="3"/>
                  </a:cubicBezTo>
                  <a:cubicBezTo>
                    <a:pt x="76" y="3"/>
                    <a:pt x="75" y="3"/>
                    <a:pt x="74" y="3"/>
                  </a:cubicBezTo>
                  <a:cubicBezTo>
                    <a:pt x="73" y="2"/>
                    <a:pt x="72" y="1"/>
                    <a:pt x="72" y="0"/>
                  </a:cubicBezTo>
                  <a:cubicBezTo>
                    <a:pt x="72" y="0"/>
                    <a:pt x="72" y="0"/>
                    <a:pt x="72" y="0"/>
                  </a:cubicBezTo>
                  <a:cubicBezTo>
                    <a:pt x="71" y="1"/>
                    <a:pt x="71" y="1"/>
                    <a:pt x="70" y="1"/>
                  </a:cubicBezTo>
                  <a:cubicBezTo>
                    <a:pt x="70" y="1"/>
                    <a:pt x="70" y="1"/>
                    <a:pt x="70" y="0"/>
                  </a:cubicBezTo>
                  <a:cubicBezTo>
                    <a:pt x="69" y="0"/>
                    <a:pt x="69" y="0"/>
                    <a:pt x="69" y="0"/>
                  </a:cubicBezTo>
                  <a:cubicBezTo>
                    <a:pt x="69" y="0"/>
                    <a:pt x="69" y="0"/>
                    <a:pt x="69" y="0"/>
                  </a:cubicBezTo>
                  <a:cubicBezTo>
                    <a:pt x="68" y="0"/>
                    <a:pt x="68" y="0"/>
                    <a:pt x="67" y="0"/>
                  </a:cubicBezTo>
                  <a:cubicBezTo>
                    <a:pt x="67" y="2"/>
                    <a:pt x="67" y="2"/>
                    <a:pt x="67" y="2"/>
                  </a:cubicBezTo>
                  <a:cubicBezTo>
                    <a:pt x="66" y="2"/>
                    <a:pt x="66" y="2"/>
                    <a:pt x="66" y="2"/>
                  </a:cubicBezTo>
                  <a:cubicBezTo>
                    <a:pt x="66" y="1"/>
                    <a:pt x="66" y="1"/>
                    <a:pt x="66" y="1"/>
                  </a:cubicBezTo>
                  <a:cubicBezTo>
                    <a:pt x="65" y="1"/>
                    <a:pt x="65" y="1"/>
                    <a:pt x="64" y="1"/>
                  </a:cubicBezTo>
                  <a:cubicBezTo>
                    <a:pt x="64" y="2"/>
                    <a:pt x="65" y="3"/>
                    <a:pt x="66" y="3"/>
                  </a:cubicBezTo>
                  <a:cubicBezTo>
                    <a:pt x="65" y="4"/>
                    <a:pt x="65" y="6"/>
                    <a:pt x="66" y="7"/>
                  </a:cubicBezTo>
                  <a:cubicBezTo>
                    <a:pt x="68" y="6"/>
                    <a:pt x="65" y="5"/>
                    <a:pt x="67" y="3"/>
                  </a:cubicBezTo>
                  <a:cubicBezTo>
                    <a:pt x="69" y="4"/>
                    <a:pt x="68" y="9"/>
                    <a:pt x="71" y="7"/>
                  </a:cubicBezTo>
                  <a:cubicBezTo>
                    <a:pt x="70" y="8"/>
                    <a:pt x="69" y="9"/>
                    <a:pt x="68" y="11"/>
                  </a:cubicBezTo>
                  <a:cubicBezTo>
                    <a:pt x="69" y="12"/>
                    <a:pt x="68" y="9"/>
                    <a:pt x="70" y="10"/>
                  </a:cubicBezTo>
                  <a:cubicBezTo>
                    <a:pt x="70" y="11"/>
                    <a:pt x="70" y="12"/>
                    <a:pt x="70" y="12"/>
                  </a:cubicBezTo>
                  <a:cubicBezTo>
                    <a:pt x="68" y="12"/>
                    <a:pt x="68" y="14"/>
                    <a:pt x="67" y="16"/>
                  </a:cubicBezTo>
                  <a:cubicBezTo>
                    <a:pt x="68" y="16"/>
                    <a:pt x="68" y="16"/>
                    <a:pt x="68" y="17"/>
                  </a:cubicBezTo>
                  <a:cubicBezTo>
                    <a:pt x="69" y="17"/>
                    <a:pt x="70" y="18"/>
                    <a:pt x="71" y="19"/>
                  </a:cubicBezTo>
                  <a:cubicBezTo>
                    <a:pt x="71" y="18"/>
                    <a:pt x="72" y="17"/>
                    <a:pt x="72" y="17"/>
                  </a:cubicBezTo>
                  <a:cubicBezTo>
                    <a:pt x="73" y="17"/>
                    <a:pt x="73" y="18"/>
                    <a:pt x="73" y="19"/>
                  </a:cubicBezTo>
                  <a:cubicBezTo>
                    <a:pt x="75" y="21"/>
                    <a:pt x="78" y="22"/>
                    <a:pt x="79" y="23"/>
                  </a:cubicBezTo>
                  <a:cubicBezTo>
                    <a:pt x="80" y="23"/>
                    <a:pt x="81" y="24"/>
                    <a:pt x="82" y="24"/>
                  </a:cubicBezTo>
                  <a:cubicBezTo>
                    <a:pt x="82" y="24"/>
                    <a:pt x="82" y="24"/>
                    <a:pt x="82" y="24"/>
                  </a:cubicBezTo>
                  <a:cubicBezTo>
                    <a:pt x="83" y="24"/>
                    <a:pt x="83" y="25"/>
                    <a:pt x="84" y="25"/>
                  </a:cubicBezTo>
                  <a:cubicBezTo>
                    <a:pt x="85" y="26"/>
                    <a:pt x="86" y="26"/>
                    <a:pt x="86" y="27"/>
                  </a:cubicBezTo>
                  <a:cubicBezTo>
                    <a:pt x="89" y="28"/>
                    <a:pt x="90" y="30"/>
                    <a:pt x="90" y="31"/>
                  </a:cubicBezTo>
                  <a:cubicBezTo>
                    <a:pt x="90" y="31"/>
                    <a:pt x="90" y="31"/>
                    <a:pt x="90" y="31"/>
                  </a:cubicBezTo>
                  <a:cubicBezTo>
                    <a:pt x="90" y="30"/>
                    <a:pt x="91" y="30"/>
                    <a:pt x="91" y="28"/>
                  </a:cubicBezTo>
                  <a:cubicBezTo>
                    <a:pt x="93" y="29"/>
                    <a:pt x="91" y="26"/>
                    <a:pt x="94" y="27"/>
                  </a:cubicBezTo>
                  <a:cubicBezTo>
                    <a:pt x="94" y="27"/>
                    <a:pt x="94" y="28"/>
                    <a:pt x="93" y="28"/>
                  </a:cubicBezTo>
                  <a:cubicBezTo>
                    <a:pt x="95" y="28"/>
                    <a:pt x="97" y="31"/>
                    <a:pt x="97" y="34"/>
                  </a:cubicBezTo>
                  <a:cubicBezTo>
                    <a:pt x="100" y="35"/>
                    <a:pt x="104" y="38"/>
                    <a:pt x="109" y="40"/>
                  </a:cubicBezTo>
                  <a:cubicBezTo>
                    <a:pt x="109" y="40"/>
                    <a:pt x="109" y="39"/>
                    <a:pt x="109" y="38"/>
                  </a:cubicBezTo>
                  <a:cubicBezTo>
                    <a:pt x="111" y="38"/>
                    <a:pt x="109" y="36"/>
                    <a:pt x="110" y="33"/>
                  </a:cubicBezTo>
                  <a:cubicBezTo>
                    <a:pt x="114" y="34"/>
                    <a:pt x="112" y="39"/>
                    <a:pt x="115" y="41"/>
                  </a:cubicBezTo>
                  <a:cubicBezTo>
                    <a:pt x="112" y="41"/>
                    <a:pt x="116" y="43"/>
                    <a:pt x="115" y="44"/>
                  </a:cubicBezTo>
                  <a:cubicBezTo>
                    <a:pt x="115" y="44"/>
                    <a:pt x="114" y="44"/>
                    <a:pt x="114" y="44"/>
                  </a:cubicBezTo>
                  <a:cubicBezTo>
                    <a:pt x="116" y="46"/>
                    <a:pt x="117" y="48"/>
                    <a:pt x="118" y="51"/>
                  </a:cubicBezTo>
                  <a:cubicBezTo>
                    <a:pt x="119" y="50"/>
                    <a:pt x="119" y="50"/>
                    <a:pt x="120" y="50"/>
                  </a:cubicBezTo>
                  <a:cubicBezTo>
                    <a:pt x="120" y="50"/>
                    <a:pt x="119" y="51"/>
                    <a:pt x="119" y="51"/>
                  </a:cubicBezTo>
                  <a:cubicBezTo>
                    <a:pt x="119" y="51"/>
                    <a:pt x="119" y="51"/>
                    <a:pt x="119" y="51"/>
                  </a:cubicBezTo>
                  <a:cubicBezTo>
                    <a:pt x="121" y="56"/>
                    <a:pt x="121" y="61"/>
                    <a:pt x="119" y="64"/>
                  </a:cubicBezTo>
                  <a:cubicBezTo>
                    <a:pt x="118" y="65"/>
                    <a:pt x="117" y="65"/>
                    <a:pt x="116" y="66"/>
                  </a:cubicBezTo>
                  <a:cubicBezTo>
                    <a:pt x="116" y="66"/>
                    <a:pt x="116" y="66"/>
                    <a:pt x="116" y="67"/>
                  </a:cubicBezTo>
                  <a:cubicBezTo>
                    <a:pt x="116" y="68"/>
                    <a:pt x="115" y="67"/>
                    <a:pt x="115" y="67"/>
                  </a:cubicBezTo>
                  <a:cubicBezTo>
                    <a:pt x="115" y="67"/>
                    <a:pt x="115" y="67"/>
                    <a:pt x="115" y="67"/>
                  </a:cubicBezTo>
                  <a:cubicBezTo>
                    <a:pt x="113" y="68"/>
                    <a:pt x="111" y="68"/>
                    <a:pt x="110" y="69"/>
                  </a:cubicBezTo>
                  <a:cubicBezTo>
                    <a:pt x="109" y="69"/>
                    <a:pt x="109" y="69"/>
                    <a:pt x="108" y="69"/>
                  </a:cubicBezTo>
                  <a:cubicBezTo>
                    <a:pt x="108" y="69"/>
                    <a:pt x="108" y="69"/>
                    <a:pt x="107" y="69"/>
                  </a:cubicBezTo>
                  <a:cubicBezTo>
                    <a:pt x="106" y="70"/>
                    <a:pt x="104" y="70"/>
                    <a:pt x="103" y="70"/>
                  </a:cubicBezTo>
                  <a:cubicBezTo>
                    <a:pt x="103" y="69"/>
                    <a:pt x="103" y="68"/>
                    <a:pt x="102" y="68"/>
                  </a:cubicBezTo>
                  <a:cubicBezTo>
                    <a:pt x="102" y="68"/>
                    <a:pt x="102" y="68"/>
                    <a:pt x="102" y="68"/>
                  </a:cubicBezTo>
                  <a:cubicBezTo>
                    <a:pt x="102" y="68"/>
                    <a:pt x="101" y="67"/>
                    <a:pt x="102" y="67"/>
                  </a:cubicBezTo>
                  <a:cubicBezTo>
                    <a:pt x="102" y="67"/>
                    <a:pt x="102" y="67"/>
                    <a:pt x="102" y="67"/>
                  </a:cubicBezTo>
                  <a:cubicBezTo>
                    <a:pt x="101" y="67"/>
                    <a:pt x="101" y="67"/>
                    <a:pt x="101" y="66"/>
                  </a:cubicBezTo>
                  <a:cubicBezTo>
                    <a:pt x="100" y="67"/>
                    <a:pt x="100" y="68"/>
                    <a:pt x="99" y="68"/>
                  </a:cubicBezTo>
                  <a:cubicBezTo>
                    <a:pt x="98" y="68"/>
                    <a:pt x="98" y="68"/>
                    <a:pt x="98" y="68"/>
                  </a:cubicBezTo>
                  <a:cubicBezTo>
                    <a:pt x="98" y="68"/>
                    <a:pt x="98" y="68"/>
                    <a:pt x="98" y="68"/>
                  </a:cubicBezTo>
                  <a:cubicBezTo>
                    <a:pt x="88" y="61"/>
                    <a:pt x="88" y="61"/>
                    <a:pt x="88" y="61"/>
                  </a:cubicBezTo>
                  <a:cubicBezTo>
                    <a:pt x="87" y="62"/>
                    <a:pt x="87" y="63"/>
                    <a:pt x="86" y="63"/>
                  </a:cubicBezTo>
                  <a:cubicBezTo>
                    <a:pt x="87" y="63"/>
                    <a:pt x="86" y="63"/>
                    <a:pt x="86" y="61"/>
                  </a:cubicBezTo>
                  <a:cubicBezTo>
                    <a:pt x="85" y="62"/>
                    <a:pt x="84" y="62"/>
                    <a:pt x="83" y="63"/>
                  </a:cubicBezTo>
                  <a:cubicBezTo>
                    <a:pt x="82" y="62"/>
                    <a:pt x="85" y="59"/>
                    <a:pt x="82" y="60"/>
                  </a:cubicBezTo>
                  <a:cubicBezTo>
                    <a:pt x="82" y="59"/>
                    <a:pt x="83" y="59"/>
                    <a:pt x="83" y="59"/>
                  </a:cubicBezTo>
                  <a:cubicBezTo>
                    <a:pt x="83" y="59"/>
                    <a:pt x="83" y="59"/>
                    <a:pt x="83" y="59"/>
                  </a:cubicBezTo>
                  <a:cubicBezTo>
                    <a:pt x="80" y="56"/>
                    <a:pt x="80" y="56"/>
                    <a:pt x="80" y="56"/>
                  </a:cubicBezTo>
                  <a:cubicBezTo>
                    <a:pt x="79" y="57"/>
                    <a:pt x="79" y="58"/>
                    <a:pt x="78" y="57"/>
                  </a:cubicBezTo>
                  <a:cubicBezTo>
                    <a:pt x="78" y="56"/>
                    <a:pt x="78" y="56"/>
                    <a:pt x="78" y="56"/>
                  </a:cubicBezTo>
                  <a:cubicBezTo>
                    <a:pt x="79" y="56"/>
                    <a:pt x="79" y="56"/>
                    <a:pt x="79" y="56"/>
                  </a:cubicBezTo>
                  <a:cubicBezTo>
                    <a:pt x="67" y="49"/>
                    <a:pt x="67" y="49"/>
                    <a:pt x="67" y="49"/>
                  </a:cubicBezTo>
                  <a:cubicBezTo>
                    <a:pt x="67" y="50"/>
                    <a:pt x="67" y="50"/>
                    <a:pt x="68" y="51"/>
                  </a:cubicBezTo>
                  <a:cubicBezTo>
                    <a:pt x="66" y="51"/>
                    <a:pt x="66" y="50"/>
                    <a:pt x="66" y="48"/>
                  </a:cubicBezTo>
                  <a:cubicBezTo>
                    <a:pt x="53" y="40"/>
                    <a:pt x="53" y="40"/>
                    <a:pt x="53" y="40"/>
                  </a:cubicBezTo>
                  <a:cubicBezTo>
                    <a:pt x="52" y="42"/>
                    <a:pt x="51" y="43"/>
                    <a:pt x="49" y="42"/>
                  </a:cubicBezTo>
                  <a:cubicBezTo>
                    <a:pt x="49" y="41"/>
                    <a:pt x="49" y="39"/>
                    <a:pt x="49" y="38"/>
                  </a:cubicBezTo>
                  <a:cubicBezTo>
                    <a:pt x="23" y="22"/>
                    <a:pt x="23" y="22"/>
                    <a:pt x="23" y="22"/>
                  </a:cubicBezTo>
                  <a:cubicBezTo>
                    <a:pt x="21" y="22"/>
                    <a:pt x="20" y="21"/>
                    <a:pt x="20" y="19"/>
                  </a:cubicBezTo>
                  <a:cubicBezTo>
                    <a:pt x="20" y="19"/>
                    <a:pt x="19" y="18"/>
                    <a:pt x="19" y="18"/>
                  </a:cubicBezTo>
                  <a:cubicBezTo>
                    <a:pt x="18" y="18"/>
                    <a:pt x="17" y="17"/>
                    <a:pt x="17" y="17"/>
                  </a:cubicBezTo>
                  <a:cubicBezTo>
                    <a:pt x="17" y="18"/>
                    <a:pt x="17" y="19"/>
                    <a:pt x="16" y="19"/>
                  </a:cubicBezTo>
                  <a:cubicBezTo>
                    <a:pt x="16" y="20"/>
                    <a:pt x="16" y="20"/>
                    <a:pt x="15" y="21"/>
                  </a:cubicBezTo>
                  <a:cubicBezTo>
                    <a:pt x="13" y="19"/>
                    <a:pt x="13" y="19"/>
                    <a:pt x="13" y="19"/>
                  </a:cubicBezTo>
                  <a:cubicBezTo>
                    <a:pt x="13" y="19"/>
                    <a:pt x="13" y="19"/>
                    <a:pt x="13" y="19"/>
                  </a:cubicBezTo>
                  <a:cubicBezTo>
                    <a:pt x="13" y="19"/>
                    <a:pt x="13" y="18"/>
                    <a:pt x="13" y="18"/>
                  </a:cubicBezTo>
                  <a:cubicBezTo>
                    <a:pt x="13" y="18"/>
                    <a:pt x="13" y="18"/>
                    <a:pt x="13" y="19"/>
                  </a:cubicBezTo>
                  <a:cubicBezTo>
                    <a:pt x="14" y="18"/>
                    <a:pt x="14" y="18"/>
                    <a:pt x="15" y="18"/>
                  </a:cubicBezTo>
                  <a:cubicBezTo>
                    <a:pt x="15" y="17"/>
                    <a:pt x="15" y="15"/>
                    <a:pt x="14" y="13"/>
                  </a:cubicBezTo>
                  <a:cubicBezTo>
                    <a:pt x="14" y="11"/>
                    <a:pt x="13" y="10"/>
                    <a:pt x="14" y="9"/>
                  </a:cubicBezTo>
                  <a:cubicBezTo>
                    <a:pt x="12" y="11"/>
                    <a:pt x="11" y="12"/>
                    <a:pt x="10" y="13"/>
                  </a:cubicBezTo>
                  <a:cubicBezTo>
                    <a:pt x="11" y="14"/>
                    <a:pt x="12" y="14"/>
                    <a:pt x="14" y="14"/>
                  </a:cubicBezTo>
                  <a:cubicBezTo>
                    <a:pt x="14" y="15"/>
                    <a:pt x="14" y="15"/>
                    <a:pt x="14" y="16"/>
                  </a:cubicBezTo>
                  <a:cubicBezTo>
                    <a:pt x="10" y="16"/>
                    <a:pt x="8" y="16"/>
                    <a:pt x="8" y="16"/>
                  </a:cubicBezTo>
                  <a:cubicBezTo>
                    <a:pt x="8" y="15"/>
                    <a:pt x="7" y="13"/>
                    <a:pt x="7" y="12"/>
                  </a:cubicBezTo>
                  <a:cubicBezTo>
                    <a:pt x="7" y="11"/>
                    <a:pt x="6" y="9"/>
                    <a:pt x="6" y="9"/>
                  </a:cubicBezTo>
                  <a:cubicBezTo>
                    <a:pt x="5" y="9"/>
                    <a:pt x="4" y="8"/>
                    <a:pt x="3" y="8"/>
                  </a:cubicBezTo>
                  <a:cubicBezTo>
                    <a:pt x="2" y="8"/>
                    <a:pt x="1" y="8"/>
                    <a:pt x="1" y="7"/>
                  </a:cubicBezTo>
                  <a:cubicBezTo>
                    <a:pt x="2" y="9"/>
                    <a:pt x="2" y="10"/>
                    <a:pt x="2" y="11"/>
                  </a:cubicBezTo>
                  <a:cubicBezTo>
                    <a:pt x="1" y="13"/>
                    <a:pt x="1" y="14"/>
                    <a:pt x="0" y="15"/>
                  </a:cubicBezTo>
                  <a:cubicBezTo>
                    <a:pt x="1" y="16"/>
                    <a:pt x="3" y="16"/>
                    <a:pt x="5" y="14"/>
                  </a:cubicBezTo>
                  <a:cubicBezTo>
                    <a:pt x="5" y="16"/>
                    <a:pt x="5" y="17"/>
                    <a:pt x="5" y="18"/>
                  </a:cubicBezTo>
                  <a:cubicBezTo>
                    <a:pt x="4" y="18"/>
                    <a:pt x="3" y="19"/>
                    <a:pt x="3" y="19"/>
                  </a:cubicBezTo>
                  <a:cubicBezTo>
                    <a:pt x="4" y="20"/>
                    <a:pt x="5" y="22"/>
                    <a:pt x="5" y="23"/>
                  </a:cubicBezTo>
                  <a:cubicBezTo>
                    <a:pt x="4" y="23"/>
                    <a:pt x="4" y="23"/>
                    <a:pt x="4" y="23"/>
                  </a:cubicBezTo>
                  <a:cubicBezTo>
                    <a:pt x="4" y="23"/>
                    <a:pt x="4" y="23"/>
                    <a:pt x="3" y="22"/>
                  </a:cubicBezTo>
                  <a:cubicBezTo>
                    <a:pt x="3" y="22"/>
                    <a:pt x="3" y="22"/>
                    <a:pt x="3" y="22"/>
                  </a:cubicBezTo>
                  <a:cubicBezTo>
                    <a:pt x="2" y="22"/>
                    <a:pt x="2" y="21"/>
                    <a:pt x="1" y="20"/>
                  </a:cubicBezTo>
                  <a:cubicBezTo>
                    <a:pt x="1" y="19"/>
                    <a:pt x="0" y="18"/>
                    <a:pt x="0" y="17"/>
                  </a:cubicBezTo>
                  <a:cubicBezTo>
                    <a:pt x="0" y="18"/>
                    <a:pt x="1" y="21"/>
                    <a:pt x="2" y="24"/>
                  </a:cubicBezTo>
                  <a:cubicBezTo>
                    <a:pt x="2" y="24"/>
                    <a:pt x="2" y="24"/>
                    <a:pt x="2" y="24"/>
                  </a:cubicBezTo>
                  <a:cubicBezTo>
                    <a:pt x="3" y="24"/>
                    <a:pt x="3" y="26"/>
                    <a:pt x="3" y="27"/>
                  </a:cubicBezTo>
                  <a:cubicBezTo>
                    <a:pt x="3" y="28"/>
                    <a:pt x="4" y="30"/>
                    <a:pt x="6" y="31"/>
                  </a:cubicBezTo>
                  <a:cubicBezTo>
                    <a:pt x="6" y="31"/>
                    <a:pt x="7" y="31"/>
                    <a:pt x="7" y="31"/>
                  </a:cubicBezTo>
                  <a:cubicBezTo>
                    <a:pt x="7" y="32"/>
                    <a:pt x="7" y="32"/>
                    <a:pt x="7" y="32"/>
                  </a:cubicBezTo>
                  <a:cubicBezTo>
                    <a:pt x="7" y="32"/>
                    <a:pt x="8" y="33"/>
                    <a:pt x="8" y="33"/>
                  </a:cubicBezTo>
                  <a:cubicBezTo>
                    <a:pt x="8" y="33"/>
                    <a:pt x="8" y="33"/>
                    <a:pt x="8" y="33"/>
                  </a:cubicBezTo>
                  <a:cubicBezTo>
                    <a:pt x="8" y="33"/>
                    <a:pt x="8" y="33"/>
                    <a:pt x="8" y="33"/>
                  </a:cubicBezTo>
                  <a:cubicBezTo>
                    <a:pt x="9" y="34"/>
                    <a:pt x="10" y="34"/>
                    <a:pt x="10" y="35"/>
                  </a:cubicBezTo>
                  <a:cubicBezTo>
                    <a:pt x="11" y="35"/>
                    <a:pt x="13" y="36"/>
                    <a:pt x="14" y="37"/>
                  </a:cubicBezTo>
                  <a:cubicBezTo>
                    <a:pt x="16" y="38"/>
                    <a:pt x="18" y="39"/>
                    <a:pt x="18" y="39"/>
                  </a:cubicBezTo>
                  <a:cubicBezTo>
                    <a:pt x="20" y="40"/>
                    <a:pt x="21" y="41"/>
                    <a:pt x="23" y="42"/>
                  </a:cubicBezTo>
                  <a:cubicBezTo>
                    <a:pt x="23" y="42"/>
                    <a:pt x="23" y="41"/>
                    <a:pt x="24" y="42"/>
                  </a:cubicBezTo>
                  <a:cubicBezTo>
                    <a:pt x="24" y="42"/>
                    <a:pt x="24" y="42"/>
                    <a:pt x="24" y="43"/>
                  </a:cubicBezTo>
                  <a:cubicBezTo>
                    <a:pt x="27" y="45"/>
                    <a:pt x="30" y="47"/>
                    <a:pt x="34" y="50"/>
                  </a:cubicBezTo>
                  <a:cubicBezTo>
                    <a:pt x="36" y="51"/>
                    <a:pt x="38" y="53"/>
                    <a:pt x="40" y="54"/>
                  </a:cubicBezTo>
                  <a:cubicBezTo>
                    <a:pt x="40" y="54"/>
                    <a:pt x="40" y="54"/>
                    <a:pt x="40" y="54"/>
                  </a:cubicBezTo>
                  <a:cubicBezTo>
                    <a:pt x="41" y="53"/>
                    <a:pt x="42" y="53"/>
                    <a:pt x="44" y="53"/>
                  </a:cubicBezTo>
                  <a:cubicBezTo>
                    <a:pt x="42" y="54"/>
                    <a:pt x="44" y="55"/>
                    <a:pt x="45" y="56"/>
                  </a:cubicBezTo>
                  <a:cubicBezTo>
                    <a:pt x="44" y="56"/>
                    <a:pt x="44" y="56"/>
                    <a:pt x="44" y="57"/>
                  </a:cubicBezTo>
                  <a:cubicBezTo>
                    <a:pt x="46" y="58"/>
                    <a:pt x="48" y="59"/>
                    <a:pt x="49" y="60"/>
                  </a:cubicBezTo>
                  <a:cubicBezTo>
                    <a:pt x="51" y="61"/>
                    <a:pt x="54" y="63"/>
                    <a:pt x="58" y="65"/>
                  </a:cubicBezTo>
                  <a:cubicBezTo>
                    <a:pt x="62" y="67"/>
                    <a:pt x="64" y="69"/>
                    <a:pt x="66" y="70"/>
                  </a:cubicBezTo>
                  <a:cubicBezTo>
                    <a:pt x="67" y="71"/>
                    <a:pt x="69" y="72"/>
                    <a:pt x="70" y="73"/>
                  </a:cubicBezTo>
                  <a:cubicBezTo>
                    <a:pt x="72" y="74"/>
                    <a:pt x="74" y="75"/>
                    <a:pt x="75" y="76"/>
                  </a:cubicBezTo>
                  <a:cubicBezTo>
                    <a:pt x="75" y="76"/>
                    <a:pt x="77" y="77"/>
                    <a:pt x="79" y="78"/>
                  </a:cubicBezTo>
                  <a:cubicBezTo>
                    <a:pt x="79" y="78"/>
                    <a:pt x="80" y="78"/>
                    <a:pt x="81" y="78"/>
                  </a:cubicBezTo>
                  <a:cubicBezTo>
                    <a:pt x="81" y="78"/>
                    <a:pt x="81" y="78"/>
                    <a:pt x="81" y="78"/>
                  </a:cubicBezTo>
                  <a:cubicBezTo>
                    <a:pt x="81" y="78"/>
                    <a:pt x="82" y="79"/>
                    <a:pt x="82" y="79"/>
                  </a:cubicBezTo>
                  <a:cubicBezTo>
                    <a:pt x="82" y="79"/>
                    <a:pt x="83" y="80"/>
                    <a:pt x="83" y="80"/>
                  </a:cubicBezTo>
                  <a:cubicBezTo>
                    <a:pt x="86" y="82"/>
                    <a:pt x="89" y="83"/>
                    <a:pt x="92" y="85"/>
                  </a:cubicBezTo>
                  <a:cubicBezTo>
                    <a:pt x="91" y="82"/>
                    <a:pt x="91" y="80"/>
                    <a:pt x="91" y="78"/>
                  </a:cubicBezTo>
                  <a:cubicBezTo>
                    <a:pt x="91" y="78"/>
                    <a:pt x="91" y="79"/>
                    <a:pt x="92" y="79"/>
                  </a:cubicBezTo>
                  <a:cubicBezTo>
                    <a:pt x="94" y="80"/>
                    <a:pt x="94" y="80"/>
                    <a:pt x="94" y="80"/>
                  </a:cubicBezTo>
                  <a:cubicBezTo>
                    <a:pt x="94" y="82"/>
                    <a:pt x="94" y="82"/>
                    <a:pt x="94" y="82"/>
                  </a:cubicBezTo>
                  <a:cubicBezTo>
                    <a:pt x="93" y="81"/>
                    <a:pt x="93" y="81"/>
                    <a:pt x="93" y="81"/>
                  </a:cubicBezTo>
                  <a:cubicBezTo>
                    <a:pt x="93" y="82"/>
                    <a:pt x="93" y="83"/>
                    <a:pt x="93" y="85"/>
                  </a:cubicBezTo>
                  <a:cubicBezTo>
                    <a:pt x="93" y="85"/>
                    <a:pt x="93" y="85"/>
                    <a:pt x="93" y="85"/>
                  </a:cubicBezTo>
                  <a:cubicBezTo>
                    <a:pt x="93" y="84"/>
                    <a:pt x="93" y="84"/>
                    <a:pt x="93" y="84"/>
                  </a:cubicBezTo>
                  <a:cubicBezTo>
                    <a:pt x="94" y="84"/>
                    <a:pt x="94" y="84"/>
                    <a:pt x="94" y="84"/>
                  </a:cubicBezTo>
                  <a:cubicBezTo>
                    <a:pt x="94" y="85"/>
                    <a:pt x="94" y="85"/>
                    <a:pt x="94" y="85"/>
                  </a:cubicBezTo>
                  <a:cubicBezTo>
                    <a:pt x="95" y="86"/>
                    <a:pt x="95" y="86"/>
                    <a:pt x="96" y="86"/>
                  </a:cubicBezTo>
                  <a:cubicBezTo>
                    <a:pt x="96" y="86"/>
                    <a:pt x="96" y="86"/>
                    <a:pt x="96" y="86"/>
                  </a:cubicBezTo>
                  <a:cubicBezTo>
                    <a:pt x="96" y="86"/>
                    <a:pt x="96" y="86"/>
                    <a:pt x="96" y="86"/>
                  </a:cubicBezTo>
                  <a:cubicBezTo>
                    <a:pt x="98" y="87"/>
                    <a:pt x="99" y="87"/>
                    <a:pt x="100" y="87"/>
                  </a:cubicBezTo>
                  <a:cubicBezTo>
                    <a:pt x="100" y="87"/>
                    <a:pt x="100" y="87"/>
                    <a:pt x="100" y="88"/>
                  </a:cubicBezTo>
                  <a:cubicBezTo>
                    <a:pt x="102" y="88"/>
                    <a:pt x="103" y="88"/>
                    <a:pt x="105" y="89"/>
                  </a:cubicBezTo>
                  <a:cubicBezTo>
                    <a:pt x="107" y="89"/>
                    <a:pt x="110" y="88"/>
                    <a:pt x="113" y="87"/>
                  </a:cubicBezTo>
                  <a:cubicBezTo>
                    <a:pt x="115" y="87"/>
                    <a:pt x="117" y="86"/>
                    <a:pt x="118" y="85"/>
                  </a:cubicBezTo>
                  <a:cubicBezTo>
                    <a:pt x="118" y="85"/>
                    <a:pt x="118" y="85"/>
                    <a:pt x="118" y="85"/>
                  </a:cubicBezTo>
                  <a:cubicBezTo>
                    <a:pt x="118" y="85"/>
                    <a:pt x="119" y="85"/>
                    <a:pt x="119" y="85"/>
                  </a:cubicBezTo>
                  <a:cubicBezTo>
                    <a:pt x="119" y="85"/>
                    <a:pt x="120" y="85"/>
                    <a:pt x="121" y="84"/>
                  </a:cubicBezTo>
                  <a:cubicBezTo>
                    <a:pt x="125" y="80"/>
                    <a:pt x="128" y="76"/>
                    <a:pt x="130" y="74"/>
                  </a:cubicBezTo>
                  <a:cubicBezTo>
                    <a:pt x="130" y="73"/>
                    <a:pt x="129" y="72"/>
                    <a:pt x="129" y="71"/>
                  </a:cubicBezTo>
                  <a:lnTo>
                    <a:pt x="132" y="70"/>
                  </a:lnTo>
                  <a:close/>
                  <a:moveTo>
                    <a:pt x="133" y="53"/>
                  </a:moveTo>
                  <a:cubicBezTo>
                    <a:pt x="135" y="53"/>
                    <a:pt x="135" y="55"/>
                    <a:pt x="135" y="57"/>
                  </a:cubicBezTo>
                  <a:cubicBezTo>
                    <a:pt x="134" y="57"/>
                    <a:pt x="134" y="56"/>
                    <a:pt x="132" y="56"/>
                  </a:cubicBezTo>
                  <a:cubicBezTo>
                    <a:pt x="132" y="55"/>
                    <a:pt x="132" y="54"/>
                    <a:pt x="133" y="53"/>
                  </a:cubicBezTo>
                  <a:moveTo>
                    <a:pt x="131" y="61"/>
                  </a:moveTo>
                  <a:cubicBezTo>
                    <a:pt x="131" y="61"/>
                    <a:pt x="131" y="61"/>
                    <a:pt x="131" y="61"/>
                  </a:cubicBezTo>
                  <a:cubicBezTo>
                    <a:pt x="129" y="60"/>
                    <a:pt x="131" y="60"/>
                    <a:pt x="131" y="61"/>
                  </a:cubicBezTo>
                  <a:moveTo>
                    <a:pt x="69" y="14"/>
                  </a:moveTo>
                  <a:cubicBezTo>
                    <a:pt x="70" y="14"/>
                    <a:pt x="70" y="14"/>
                    <a:pt x="70" y="15"/>
                  </a:cubicBezTo>
                  <a:cubicBezTo>
                    <a:pt x="69" y="15"/>
                    <a:pt x="69" y="14"/>
                    <a:pt x="69" y="14"/>
                  </a:cubicBezTo>
                  <a:moveTo>
                    <a:pt x="74" y="14"/>
                  </a:moveTo>
                  <a:cubicBezTo>
                    <a:pt x="74" y="14"/>
                    <a:pt x="74" y="13"/>
                    <a:pt x="74" y="12"/>
                  </a:cubicBezTo>
                  <a:cubicBezTo>
                    <a:pt x="75" y="12"/>
                    <a:pt x="75" y="12"/>
                    <a:pt x="75" y="12"/>
                  </a:cubicBezTo>
                  <a:cubicBezTo>
                    <a:pt x="75" y="13"/>
                    <a:pt x="74" y="13"/>
                    <a:pt x="74" y="14"/>
                  </a:cubicBezTo>
                  <a:moveTo>
                    <a:pt x="76" y="8"/>
                  </a:moveTo>
                  <a:cubicBezTo>
                    <a:pt x="75" y="7"/>
                    <a:pt x="75" y="7"/>
                    <a:pt x="75" y="7"/>
                  </a:cubicBezTo>
                  <a:cubicBezTo>
                    <a:pt x="75" y="7"/>
                    <a:pt x="77" y="9"/>
                    <a:pt x="76" y="8"/>
                  </a:cubicBezTo>
                  <a:moveTo>
                    <a:pt x="79" y="23"/>
                  </a:moveTo>
                  <a:cubicBezTo>
                    <a:pt x="78" y="23"/>
                    <a:pt x="76" y="19"/>
                    <a:pt x="78" y="18"/>
                  </a:cubicBezTo>
                  <a:cubicBezTo>
                    <a:pt x="81" y="18"/>
                    <a:pt x="80" y="22"/>
                    <a:pt x="79" y="23"/>
                  </a:cubicBezTo>
                  <a:moveTo>
                    <a:pt x="86" y="14"/>
                  </a:moveTo>
                  <a:cubicBezTo>
                    <a:pt x="85" y="14"/>
                    <a:pt x="85" y="13"/>
                    <a:pt x="86" y="13"/>
                  </a:cubicBezTo>
                  <a:cubicBezTo>
                    <a:pt x="86" y="14"/>
                    <a:pt x="87" y="14"/>
                    <a:pt x="86" y="14"/>
                  </a:cubicBezTo>
                  <a:moveTo>
                    <a:pt x="90" y="27"/>
                  </a:moveTo>
                  <a:cubicBezTo>
                    <a:pt x="89" y="27"/>
                    <a:pt x="91" y="27"/>
                    <a:pt x="91" y="27"/>
                  </a:cubicBezTo>
                  <a:cubicBezTo>
                    <a:pt x="91" y="27"/>
                    <a:pt x="91" y="27"/>
                    <a:pt x="90" y="27"/>
                  </a:cubicBezTo>
                  <a:moveTo>
                    <a:pt x="99" y="28"/>
                  </a:moveTo>
                  <a:cubicBezTo>
                    <a:pt x="99" y="27"/>
                    <a:pt x="97" y="28"/>
                    <a:pt x="98" y="26"/>
                  </a:cubicBezTo>
                  <a:cubicBezTo>
                    <a:pt x="99" y="26"/>
                    <a:pt x="99" y="27"/>
                    <a:pt x="101" y="27"/>
                  </a:cubicBezTo>
                  <a:cubicBezTo>
                    <a:pt x="100" y="27"/>
                    <a:pt x="100" y="28"/>
                    <a:pt x="99" y="28"/>
                  </a:cubicBezTo>
                  <a:moveTo>
                    <a:pt x="106" y="36"/>
                  </a:moveTo>
                  <a:cubicBezTo>
                    <a:pt x="105" y="36"/>
                    <a:pt x="105" y="36"/>
                    <a:pt x="105" y="36"/>
                  </a:cubicBezTo>
                  <a:cubicBezTo>
                    <a:pt x="106" y="36"/>
                    <a:pt x="105" y="36"/>
                    <a:pt x="105" y="36"/>
                  </a:cubicBezTo>
                  <a:cubicBezTo>
                    <a:pt x="105" y="35"/>
                    <a:pt x="106" y="35"/>
                    <a:pt x="106" y="34"/>
                  </a:cubicBezTo>
                  <a:cubicBezTo>
                    <a:pt x="108" y="34"/>
                    <a:pt x="106" y="35"/>
                    <a:pt x="106" y="36"/>
                  </a:cubicBezTo>
                  <a:moveTo>
                    <a:pt x="107" y="30"/>
                  </a:moveTo>
                  <a:cubicBezTo>
                    <a:pt x="107" y="28"/>
                    <a:pt x="109" y="29"/>
                    <a:pt x="108" y="27"/>
                  </a:cubicBezTo>
                  <a:cubicBezTo>
                    <a:pt x="110" y="27"/>
                    <a:pt x="110" y="28"/>
                    <a:pt x="110" y="29"/>
                  </a:cubicBezTo>
                  <a:cubicBezTo>
                    <a:pt x="109" y="30"/>
                    <a:pt x="109" y="29"/>
                    <a:pt x="107" y="30"/>
                  </a:cubicBezTo>
                  <a:moveTo>
                    <a:pt x="117" y="41"/>
                  </a:moveTo>
                  <a:cubicBezTo>
                    <a:pt x="115" y="41"/>
                    <a:pt x="116" y="39"/>
                    <a:pt x="116" y="38"/>
                  </a:cubicBezTo>
                  <a:cubicBezTo>
                    <a:pt x="117" y="38"/>
                    <a:pt x="118" y="39"/>
                    <a:pt x="118" y="41"/>
                  </a:cubicBezTo>
                  <a:cubicBezTo>
                    <a:pt x="117" y="41"/>
                    <a:pt x="117" y="41"/>
                    <a:pt x="117" y="41"/>
                  </a:cubicBezTo>
                  <a:moveTo>
                    <a:pt x="6" y="24"/>
                  </a:moveTo>
                  <a:cubicBezTo>
                    <a:pt x="6" y="24"/>
                    <a:pt x="6" y="24"/>
                    <a:pt x="6" y="22"/>
                  </a:cubicBezTo>
                  <a:cubicBezTo>
                    <a:pt x="7" y="23"/>
                    <a:pt x="6" y="24"/>
                    <a:pt x="6" y="24"/>
                  </a:cubicBezTo>
                  <a:moveTo>
                    <a:pt x="10" y="33"/>
                  </a:moveTo>
                  <a:cubicBezTo>
                    <a:pt x="12" y="34"/>
                    <a:pt x="10" y="32"/>
                    <a:pt x="9" y="32"/>
                  </a:cubicBezTo>
                  <a:cubicBezTo>
                    <a:pt x="10" y="31"/>
                    <a:pt x="10" y="31"/>
                    <a:pt x="11" y="31"/>
                  </a:cubicBezTo>
                  <a:cubicBezTo>
                    <a:pt x="12" y="32"/>
                    <a:pt x="12" y="33"/>
                    <a:pt x="12" y="34"/>
                  </a:cubicBezTo>
                  <a:cubicBezTo>
                    <a:pt x="12" y="35"/>
                    <a:pt x="10" y="34"/>
                    <a:pt x="10" y="33"/>
                  </a:cubicBezTo>
                  <a:moveTo>
                    <a:pt x="18" y="20"/>
                  </a:moveTo>
                  <a:cubicBezTo>
                    <a:pt x="18" y="20"/>
                    <a:pt x="18" y="19"/>
                    <a:pt x="18" y="19"/>
                  </a:cubicBezTo>
                  <a:cubicBezTo>
                    <a:pt x="18" y="19"/>
                    <a:pt x="18" y="19"/>
                    <a:pt x="18" y="20"/>
                  </a:cubicBezTo>
                  <a:moveTo>
                    <a:pt x="18" y="32"/>
                  </a:moveTo>
                  <a:cubicBezTo>
                    <a:pt x="17" y="30"/>
                    <a:pt x="18" y="32"/>
                    <a:pt x="18" y="32"/>
                  </a:cubicBezTo>
                  <a:cubicBezTo>
                    <a:pt x="18" y="32"/>
                    <a:pt x="18" y="32"/>
                    <a:pt x="18" y="32"/>
                  </a:cubicBezTo>
                  <a:moveTo>
                    <a:pt x="18" y="21"/>
                  </a:moveTo>
                  <a:cubicBezTo>
                    <a:pt x="19" y="21"/>
                    <a:pt x="19" y="21"/>
                    <a:pt x="19" y="22"/>
                  </a:cubicBezTo>
                  <a:cubicBezTo>
                    <a:pt x="18" y="22"/>
                    <a:pt x="18" y="21"/>
                    <a:pt x="18" y="21"/>
                  </a:cubicBezTo>
                  <a:moveTo>
                    <a:pt x="26" y="43"/>
                  </a:moveTo>
                  <a:cubicBezTo>
                    <a:pt x="26" y="42"/>
                    <a:pt x="25" y="42"/>
                    <a:pt x="25" y="42"/>
                  </a:cubicBezTo>
                  <a:cubicBezTo>
                    <a:pt x="25" y="42"/>
                    <a:pt x="27" y="42"/>
                    <a:pt x="26" y="43"/>
                  </a:cubicBezTo>
                  <a:moveTo>
                    <a:pt x="26" y="41"/>
                  </a:moveTo>
                  <a:cubicBezTo>
                    <a:pt x="25" y="37"/>
                    <a:pt x="22" y="35"/>
                    <a:pt x="25" y="32"/>
                  </a:cubicBezTo>
                  <a:cubicBezTo>
                    <a:pt x="27" y="32"/>
                    <a:pt x="27" y="34"/>
                    <a:pt x="28" y="35"/>
                  </a:cubicBezTo>
                  <a:cubicBezTo>
                    <a:pt x="28" y="37"/>
                    <a:pt x="26" y="38"/>
                    <a:pt x="26" y="41"/>
                  </a:cubicBezTo>
                  <a:moveTo>
                    <a:pt x="36" y="31"/>
                  </a:moveTo>
                  <a:cubicBezTo>
                    <a:pt x="37" y="31"/>
                    <a:pt x="36" y="31"/>
                    <a:pt x="36" y="32"/>
                  </a:cubicBezTo>
                  <a:cubicBezTo>
                    <a:pt x="35" y="32"/>
                    <a:pt x="35" y="31"/>
                    <a:pt x="36" y="31"/>
                  </a:cubicBezTo>
                  <a:moveTo>
                    <a:pt x="34" y="44"/>
                  </a:moveTo>
                  <a:cubicBezTo>
                    <a:pt x="34" y="42"/>
                    <a:pt x="34" y="42"/>
                    <a:pt x="35" y="41"/>
                  </a:cubicBezTo>
                  <a:cubicBezTo>
                    <a:pt x="36" y="42"/>
                    <a:pt x="36" y="43"/>
                    <a:pt x="36" y="44"/>
                  </a:cubicBezTo>
                  <a:lnTo>
                    <a:pt x="34" y="44"/>
                  </a:lnTo>
                  <a:close/>
                  <a:moveTo>
                    <a:pt x="37" y="49"/>
                  </a:moveTo>
                  <a:cubicBezTo>
                    <a:pt x="37" y="49"/>
                    <a:pt x="38" y="49"/>
                    <a:pt x="38" y="49"/>
                  </a:cubicBezTo>
                  <a:cubicBezTo>
                    <a:pt x="38" y="50"/>
                    <a:pt x="39" y="50"/>
                    <a:pt x="40" y="51"/>
                  </a:cubicBezTo>
                  <a:cubicBezTo>
                    <a:pt x="39" y="52"/>
                    <a:pt x="37" y="50"/>
                    <a:pt x="37" y="49"/>
                  </a:cubicBezTo>
                  <a:moveTo>
                    <a:pt x="39" y="36"/>
                  </a:moveTo>
                  <a:cubicBezTo>
                    <a:pt x="37" y="36"/>
                    <a:pt x="36" y="35"/>
                    <a:pt x="35" y="34"/>
                  </a:cubicBezTo>
                  <a:cubicBezTo>
                    <a:pt x="36" y="33"/>
                    <a:pt x="36" y="33"/>
                    <a:pt x="37" y="32"/>
                  </a:cubicBezTo>
                  <a:cubicBezTo>
                    <a:pt x="39" y="33"/>
                    <a:pt x="38" y="35"/>
                    <a:pt x="40" y="33"/>
                  </a:cubicBezTo>
                  <a:cubicBezTo>
                    <a:pt x="39" y="35"/>
                    <a:pt x="40" y="35"/>
                    <a:pt x="39" y="36"/>
                  </a:cubicBezTo>
                  <a:moveTo>
                    <a:pt x="40" y="33"/>
                  </a:moveTo>
                  <a:cubicBezTo>
                    <a:pt x="41" y="33"/>
                    <a:pt x="41" y="34"/>
                    <a:pt x="41" y="34"/>
                  </a:cubicBezTo>
                  <a:cubicBezTo>
                    <a:pt x="40" y="34"/>
                    <a:pt x="40" y="34"/>
                    <a:pt x="40" y="33"/>
                  </a:cubicBezTo>
                  <a:moveTo>
                    <a:pt x="41" y="47"/>
                  </a:moveTo>
                  <a:cubicBezTo>
                    <a:pt x="43" y="47"/>
                    <a:pt x="42" y="50"/>
                    <a:pt x="43" y="51"/>
                  </a:cubicBezTo>
                  <a:cubicBezTo>
                    <a:pt x="42" y="51"/>
                    <a:pt x="39" y="49"/>
                    <a:pt x="41" y="47"/>
                  </a:cubicBezTo>
                  <a:moveTo>
                    <a:pt x="50" y="53"/>
                  </a:moveTo>
                  <a:cubicBezTo>
                    <a:pt x="50" y="53"/>
                    <a:pt x="49" y="54"/>
                    <a:pt x="49" y="54"/>
                  </a:cubicBezTo>
                  <a:cubicBezTo>
                    <a:pt x="48" y="53"/>
                    <a:pt x="50" y="53"/>
                    <a:pt x="50" y="53"/>
                  </a:cubicBezTo>
                  <a:moveTo>
                    <a:pt x="46" y="45"/>
                  </a:moveTo>
                  <a:cubicBezTo>
                    <a:pt x="47" y="46"/>
                    <a:pt x="48" y="47"/>
                    <a:pt x="48" y="48"/>
                  </a:cubicBezTo>
                  <a:cubicBezTo>
                    <a:pt x="47" y="48"/>
                    <a:pt x="47" y="49"/>
                    <a:pt x="47" y="49"/>
                  </a:cubicBezTo>
                  <a:cubicBezTo>
                    <a:pt x="45" y="49"/>
                    <a:pt x="47" y="47"/>
                    <a:pt x="46" y="45"/>
                  </a:cubicBezTo>
                  <a:moveTo>
                    <a:pt x="46" y="58"/>
                  </a:moveTo>
                  <a:cubicBezTo>
                    <a:pt x="46" y="56"/>
                    <a:pt x="47" y="56"/>
                    <a:pt x="47" y="55"/>
                  </a:cubicBezTo>
                  <a:cubicBezTo>
                    <a:pt x="44" y="56"/>
                    <a:pt x="48" y="52"/>
                    <a:pt x="46" y="53"/>
                  </a:cubicBezTo>
                  <a:cubicBezTo>
                    <a:pt x="46" y="51"/>
                    <a:pt x="49" y="53"/>
                    <a:pt x="48" y="54"/>
                  </a:cubicBezTo>
                  <a:cubicBezTo>
                    <a:pt x="50" y="54"/>
                    <a:pt x="50" y="54"/>
                    <a:pt x="50" y="54"/>
                  </a:cubicBezTo>
                  <a:cubicBezTo>
                    <a:pt x="50" y="56"/>
                    <a:pt x="51" y="57"/>
                    <a:pt x="50" y="59"/>
                  </a:cubicBezTo>
                  <a:cubicBezTo>
                    <a:pt x="48" y="60"/>
                    <a:pt x="48" y="58"/>
                    <a:pt x="46" y="58"/>
                  </a:cubicBezTo>
                  <a:moveTo>
                    <a:pt x="73" y="56"/>
                  </a:moveTo>
                  <a:cubicBezTo>
                    <a:pt x="73" y="57"/>
                    <a:pt x="73" y="57"/>
                    <a:pt x="73" y="57"/>
                  </a:cubicBezTo>
                  <a:cubicBezTo>
                    <a:pt x="71" y="57"/>
                    <a:pt x="71" y="57"/>
                    <a:pt x="71" y="57"/>
                  </a:cubicBezTo>
                  <a:cubicBezTo>
                    <a:pt x="71" y="56"/>
                    <a:pt x="71" y="56"/>
                    <a:pt x="71" y="56"/>
                  </a:cubicBezTo>
                  <a:lnTo>
                    <a:pt x="73" y="56"/>
                  </a:lnTo>
                  <a:close/>
                  <a:moveTo>
                    <a:pt x="69" y="56"/>
                  </a:moveTo>
                  <a:cubicBezTo>
                    <a:pt x="71" y="58"/>
                    <a:pt x="71" y="58"/>
                    <a:pt x="71" y="58"/>
                  </a:cubicBezTo>
                  <a:cubicBezTo>
                    <a:pt x="69" y="58"/>
                    <a:pt x="69" y="58"/>
                    <a:pt x="69" y="58"/>
                  </a:cubicBezTo>
                  <a:cubicBezTo>
                    <a:pt x="68" y="56"/>
                    <a:pt x="68" y="56"/>
                    <a:pt x="68" y="56"/>
                  </a:cubicBezTo>
                  <a:lnTo>
                    <a:pt x="69" y="56"/>
                  </a:lnTo>
                  <a:close/>
                  <a:moveTo>
                    <a:pt x="58" y="45"/>
                  </a:moveTo>
                  <a:cubicBezTo>
                    <a:pt x="58" y="45"/>
                    <a:pt x="58" y="46"/>
                    <a:pt x="57" y="46"/>
                  </a:cubicBezTo>
                  <a:cubicBezTo>
                    <a:pt x="56" y="45"/>
                    <a:pt x="58" y="45"/>
                    <a:pt x="58" y="45"/>
                  </a:cubicBezTo>
                  <a:moveTo>
                    <a:pt x="56" y="63"/>
                  </a:moveTo>
                  <a:cubicBezTo>
                    <a:pt x="57" y="62"/>
                    <a:pt x="56" y="61"/>
                    <a:pt x="56" y="59"/>
                  </a:cubicBezTo>
                  <a:cubicBezTo>
                    <a:pt x="57" y="60"/>
                    <a:pt x="57" y="61"/>
                    <a:pt x="58" y="62"/>
                  </a:cubicBezTo>
                  <a:cubicBezTo>
                    <a:pt x="58" y="63"/>
                    <a:pt x="57" y="63"/>
                    <a:pt x="56" y="63"/>
                  </a:cubicBezTo>
                  <a:moveTo>
                    <a:pt x="60" y="61"/>
                  </a:moveTo>
                  <a:cubicBezTo>
                    <a:pt x="58" y="61"/>
                    <a:pt x="60" y="59"/>
                    <a:pt x="59" y="59"/>
                  </a:cubicBezTo>
                  <a:cubicBezTo>
                    <a:pt x="59" y="58"/>
                    <a:pt x="60" y="60"/>
                    <a:pt x="60" y="61"/>
                  </a:cubicBezTo>
                  <a:moveTo>
                    <a:pt x="61" y="47"/>
                  </a:moveTo>
                  <a:cubicBezTo>
                    <a:pt x="62" y="47"/>
                    <a:pt x="62" y="46"/>
                    <a:pt x="62" y="46"/>
                  </a:cubicBezTo>
                  <a:cubicBezTo>
                    <a:pt x="64" y="47"/>
                    <a:pt x="61" y="47"/>
                    <a:pt x="62" y="49"/>
                  </a:cubicBezTo>
                  <a:cubicBezTo>
                    <a:pt x="64" y="50"/>
                    <a:pt x="62" y="47"/>
                    <a:pt x="64" y="47"/>
                  </a:cubicBezTo>
                  <a:cubicBezTo>
                    <a:pt x="64" y="48"/>
                    <a:pt x="64" y="49"/>
                    <a:pt x="64" y="49"/>
                  </a:cubicBezTo>
                  <a:cubicBezTo>
                    <a:pt x="64" y="50"/>
                    <a:pt x="62" y="50"/>
                    <a:pt x="61" y="50"/>
                  </a:cubicBezTo>
                  <a:cubicBezTo>
                    <a:pt x="62" y="49"/>
                    <a:pt x="61" y="49"/>
                    <a:pt x="61" y="47"/>
                  </a:cubicBezTo>
                  <a:moveTo>
                    <a:pt x="63" y="51"/>
                  </a:moveTo>
                  <a:cubicBezTo>
                    <a:pt x="63" y="50"/>
                    <a:pt x="64" y="50"/>
                    <a:pt x="64" y="50"/>
                  </a:cubicBezTo>
                  <a:cubicBezTo>
                    <a:pt x="64" y="52"/>
                    <a:pt x="64" y="52"/>
                    <a:pt x="64" y="52"/>
                  </a:cubicBezTo>
                  <a:cubicBezTo>
                    <a:pt x="63" y="52"/>
                    <a:pt x="64" y="51"/>
                    <a:pt x="63" y="51"/>
                  </a:cubicBezTo>
                  <a:moveTo>
                    <a:pt x="65" y="64"/>
                  </a:moveTo>
                  <a:cubicBezTo>
                    <a:pt x="64" y="63"/>
                    <a:pt x="64" y="63"/>
                    <a:pt x="64" y="63"/>
                  </a:cubicBezTo>
                  <a:cubicBezTo>
                    <a:pt x="64" y="61"/>
                    <a:pt x="64" y="61"/>
                    <a:pt x="64" y="61"/>
                  </a:cubicBezTo>
                  <a:cubicBezTo>
                    <a:pt x="65" y="61"/>
                    <a:pt x="65" y="61"/>
                    <a:pt x="65" y="61"/>
                  </a:cubicBezTo>
                  <a:lnTo>
                    <a:pt x="65" y="64"/>
                  </a:lnTo>
                  <a:close/>
                  <a:moveTo>
                    <a:pt x="69" y="65"/>
                  </a:moveTo>
                  <a:cubicBezTo>
                    <a:pt x="68" y="63"/>
                    <a:pt x="68" y="63"/>
                    <a:pt x="68" y="63"/>
                  </a:cubicBezTo>
                  <a:cubicBezTo>
                    <a:pt x="67" y="63"/>
                    <a:pt x="65" y="62"/>
                    <a:pt x="65" y="60"/>
                  </a:cubicBezTo>
                  <a:cubicBezTo>
                    <a:pt x="67" y="60"/>
                    <a:pt x="67" y="61"/>
                    <a:pt x="68" y="62"/>
                  </a:cubicBezTo>
                  <a:cubicBezTo>
                    <a:pt x="68" y="62"/>
                    <a:pt x="68" y="62"/>
                    <a:pt x="68" y="62"/>
                  </a:cubicBezTo>
                  <a:cubicBezTo>
                    <a:pt x="70" y="64"/>
                    <a:pt x="70" y="64"/>
                    <a:pt x="70" y="64"/>
                  </a:cubicBezTo>
                  <a:lnTo>
                    <a:pt x="69" y="65"/>
                  </a:lnTo>
                  <a:close/>
                  <a:moveTo>
                    <a:pt x="75" y="66"/>
                  </a:moveTo>
                  <a:cubicBezTo>
                    <a:pt x="75" y="67"/>
                    <a:pt x="75" y="67"/>
                    <a:pt x="75" y="67"/>
                  </a:cubicBezTo>
                  <a:cubicBezTo>
                    <a:pt x="74" y="67"/>
                    <a:pt x="74" y="67"/>
                    <a:pt x="74" y="66"/>
                  </a:cubicBezTo>
                  <a:cubicBezTo>
                    <a:pt x="71" y="67"/>
                    <a:pt x="71" y="67"/>
                    <a:pt x="71" y="67"/>
                  </a:cubicBezTo>
                  <a:cubicBezTo>
                    <a:pt x="71" y="66"/>
                    <a:pt x="71" y="65"/>
                    <a:pt x="70" y="65"/>
                  </a:cubicBezTo>
                  <a:cubicBezTo>
                    <a:pt x="71" y="65"/>
                    <a:pt x="72" y="66"/>
                    <a:pt x="73" y="66"/>
                  </a:cubicBezTo>
                  <a:cubicBezTo>
                    <a:pt x="73" y="66"/>
                    <a:pt x="73" y="66"/>
                    <a:pt x="73" y="66"/>
                  </a:cubicBezTo>
                  <a:cubicBezTo>
                    <a:pt x="73" y="65"/>
                    <a:pt x="74" y="65"/>
                    <a:pt x="74" y="66"/>
                  </a:cubicBezTo>
                  <a:cubicBezTo>
                    <a:pt x="75" y="66"/>
                    <a:pt x="75" y="66"/>
                    <a:pt x="75" y="66"/>
                  </a:cubicBezTo>
                  <a:close/>
                  <a:moveTo>
                    <a:pt x="75" y="69"/>
                  </a:moveTo>
                  <a:cubicBezTo>
                    <a:pt x="76" y="68"/>
                    <a:pt x="76" y="67"/>
                    <a:pt x="75" y="67"/>
                  </a:cubicBezTo>
                  <a:cubicBezTo>
                    <a:pt x="76" y="67"/>
                    <a:pt x="76" y="67"/>
                    <a:pt x="76" y="68"/>
                  </a:cubicBezTo>
                  <a:cubicBezTo>
                    <a:pt x="77" y="68"/>
                    <a:pt x="77" y="69"/>
                    <a:pt x="77" y="69"/>
                  </a:cubicBezTo>
                  <a:cubicBezTo>
                    <a:pt x="78" y="69"/>
                    <a:pt x="78" y="69"/>
                    <a:pt x="79" y="68"/>
                  </a:cubicBezTo>
                  <a:cubicBezTo>
                    <a:pt x="79" y="68"/>
                    <a:pt x="79" y="66"/>
                    <a:pt x="79" y="65"/>
                  </a:cubicBezTo>
                  <a:cubicBezTo>
                    <a:pt x="79" y="66"/>
                    <a:pt x="80" y="68"/>
                    <a:pt x="80" y="69"/>
                  </a:cubicBezTo>
                  <a:cubicBezTo>
                    <a:pt x="78" y="69"/>
                    <a:pt x="77" y="69"/>
                    <a:pt x="75" y="69"/>
                  </a:cubicBezTo>
                  <a:moveTo>
                    <a:pt x="84" y="73"/>
                  </a:moveTo>
                  <a:cubicBezTo>
                    <a:pt x="84" y="73"/>
                    <a:pt x="84" y="74"/>
                    <a:pt x="84" y="74"/>
                  </a:cubicBezTo>
                  <a:cubicBezTo>
                    <a:pt x="84" y="74"/>
                    <a:pt x="84" y="73"/>
                    <a:pt x="84" y="73"/>
                  </a:cubicBezTo>
                  <a:moveTo>
                    <a:pt x="91" y="74"/>
                  </a:moveTo>
                  <a:cubicBezTo>
                    <a:pt x="90" y="74"/>
                    <a:pt x="90" y="73"/>
                    <a:pt x="90" y="71"/>
                  </a:cubicBezTo>
                  <a:cubicBezTo>
                    <a:pt x="91" y="71"/>
                    <a:pt x="90" y="73"/>
                    <a:pt x="91" y="74"/>
                  </a:cubicBezTo>
                  <a:moveTo>
                    <a:pt x="89" y="69"/>
                  </a:moveTo>
                  <a:cubicBezTo>
                    <a:pt x="89" y="69"/>
                    <a:pt x="89" y="68"/>
                    <a:pt x="89" y="68"/>
                  </a:cubicBezTo>
                  <a:cubicBezTo>
                    <a:pt x="89" y="68"/>
                    <a:pt x="89" y="69"/>
                    <a:pt x="89" y="69"/>
                  </a:cubicBezTo>
                  <a:moveTo>
                    <a:pt x="88" y="64"/>
                  </a:moveTo>
                  <a:cubicBezTo>
                    <a:pt x="88" y="66"/>
                    <a:pt x="87" y="66"/>
                    <a:pt x="88" y="67"/>
                  </a:cubicBezTo>
                  <a:cubicBezTo>
                    <a:pt x="88" y="69"/>
                    <a:pt x="88" y="70"/>
                    <a:pt x="86" y="69"/>
                  </a:cubicBezTo>
                  <a:cubicBezTo>
                    <a:pt x="87" y="68"/>
                    <a:pt x="85" y="65"/>
                    <a:pt x="88" y="64"/>
                  </a:cubicBezTo>
                  <a:moveTo>
                    <a:pt x="87" y="75"/>
                  </a:moveTo>
                  <a:cubicBezTo>
                    <a:pt x="89" y="72"/>
                    <a:pt x="89" y="72"/>
                    <a:pt x="89" y="72"/>
                  </a:cubicBezTo>
                  <a:cubicBezTo>
                    <a:pt x="90" y="74"/>
                    <a:pt x="91" y="75"/>
                    <a:pt x="91" y="76"/>
                  </a:cubicBezTo>
                  <a:lnTo>
                    <a:pt x="87" y="75"/>
                  </a:lnTo>
                  <a:close/>
                  <a:moveTo>
                    <a:pt x="92" y="71"/>
                  </a:moveTo>
                  <a:cubicBezTo>
                    <a:pt x="90" y="71"/>
                    <a:pt x="90" y="71"/>
                    <a:pt x="90" y="71"/>
                  </a:cubicBezTo>
                  <a:cubicBezTo>
                    <a:pt x="90" y="70"/>
                    <a:pt x="91" y="70"/>
                    <a:pt x="91" y="71"/>
                  </a:cubicBezTo>
                  <a:cubicBezTo>
                    <a:pt x="91" y="70"/>
                    <a:pt x="92" y="70"/>
                    <a:pt x="92" y="69"/>
                  </a:cubicBezTo>
                  <a:cubicBezTo>
                    <a:pt x="93" y="69"/>
                    <a:pt x="91" y="70"/>
                    <a:pt x="92" y="71"/>
                  </a:cubicBezTo>
                  <a:moveTo>
                    <a:pt x="94" y="67"/>
                  </a:moveTo>
                  <a:cubicBezTo>
                    <a:pt x="94" y="67"/>
                    <a:pt x="94" y="67"/>
                    <a:pt x="94" y="68"/>
                  </a:cubicBezTo>
                  <a:cubicBezTo>
                    <a:pt x="93" y="67"/>
                    <a:pt x="93" y="67"/>
                    <a:pt x="94" y="67"/>
                  </a:cubicBezTo>
                  <a:moveTo>
                    <a:pt x="94" y="71"/>
                  </a:moveTo>
                  <a:cubicBezTo>
                    <a:pt x="94" y="70"/>
                    <a:pt x="94" y="68"/>
                    <a:pt x="95" y="68"/>
                  </a:cubicBezTo>
                  <a:cubicBezTo>
                    <a:pt x="95" y="69"/>
                    <a:pt x="95" y="71"/>
                    <a:pt x="94" y="71"/>
                  </a:cubicBezTo>
                  <a:moveTo>
                    <a:pt x="105" y="74"/>
                  </a:moveTo>
                  <a:cubicBezTo>
                    <a:pt x="105" y="74"/>
                    <a:pt x="105" y="74"/>
                    <a:pt x="105" y="74"/>
                  </a:cubicBezTo>
                  <a:cubicBezTo>
                    <a:pt x="103" y="74"/>
                    <a:pt x="105" y="74"/>
                    <a:pt x="105" y="74"/>
                  </a:cubicBezTo>
                  <a:moveTo>
                    <a:pt x="104" y="75"/>
                  </a:moveTo>
                  <a:cubicBezTo>
                    <a:pt x="103" y="75"/>
                    <a:pt x="103" y="75"/>
                    <a:pt x="103" y="75"/>
                  </a:cubicBezTo>
                  <a:cubicBezTo>
                    <a:pt x="103" y="75"/>
                    <a:pt x="105" y="75"/>
                    <a:pt x="104" y="75"/>
                  </a:cubicBezTo>
                  <a:moveTo>
                    <a:pt x="102" y="73"/>
                  </a:moveTo>
                  <a:cubicBezTo>
                    <a:pt x="102" y="72"/>
                    <a:pt x="103" y="72"/>
                    <a:pt x="104" y="72"/>
                  </a:cubicBezTo>
                  <a:cubicBezTo>
                    <a:pt x="104" y="73"/>
                    <a:pt x="103" y="74"/>
                    <a:pt x="102" y="74"/>
                  </a:cubicBezTo>
                  <a:cubicBezTo>
                    <a:pt x="101" y="73"/>
                    <a:pt x="104" y="73"/>
                    <a:pt x="102" y="73"/>
                  </a:cubicBezTo>
                  <a:moveTo>
                    <a:pt x="99" y="74"/>
                  </a:moveTo>
                  <a:cubicBezTo>
                    <a:pt x="99" y="74"/>
                    <a:pt x="99" y="74"/>
                    <a:pt x="100" y="74"/>
                  </a:cubicBezTo>
                  <a:cubicBezTo>
                    <a:pt x="100" y="76"/>
                    <a:pt x="100" y="76"/>
                    <a:pt x="99" y="77"/>
                  </a:cubicBezTo>
                  <a:cubicBezTo>
                    <a:pt x="98" y="77"/>
                    <a:pt x="98" y="74"/>
                    <a:pt x="99" y="74"/>
                  </a:cubicBezTo>
                  <a:moveTo>
                    <a:pt x="101" y="85"/>
                  </a:moveTo>
                  <a:cubicBezTo>
                    <a:pt x="100" y="84"/>
                    <a:pt x="99" y="83"/>
                    <a:pt x="98" y="82"/>
                  </a:cubicBezTo>
                  <a:cubicBezTo>
                    <a:pt x="99" y="82"/>
                    <a:pt x="100" y="82"/>
                    <a:pt x="101" y="81"/>
                  </a:cubicBezTo>
                  <a:cubicBezTo>
                    <a:pt x="101" y="81"/>
                    <a:pt x="101" y="81"/>
                    <a:pt x="101" y="81"/>
                  </a:cubicBezTo>
                  <a:cubicBezTo>
                    <a:pt x="101" y="81"/>
                    <a:pt x="101" y="81"/>
                    <a:pt x="101" y="81"/>
                  </a:cubicBezTo>
                  <a:cubicBezTo>
                    <a:pt x="102" y="81"/>
                    <a:pt x="102" y="81"/>
                    <a:pt x="102" y="81"/>
                  </a:cubicBezTo>
                  <a:cubicBezTo>
                    <a:pt x="102" y="81"/>
                    <a:pt x="102" y="81"/>
                    <a:pt x="102" y="81"/>
                  </a:cubicBezTo>
                  <a:cubicBezTo>
                    <a:pt x="103" y="81"/>
                    <a:pt x="104" y="82"/>
                    <a:pt x="105" y="85"/>
                  </a:cubicBezTo>
                  <a:cubicBezTo>
                    <a:pt x="104" y="84"/>
                    <a:pt x="102" y="85"/>
                    <a:pt x="101" y="85"/>
                  </a:cubicBezTo>
                  <a:moveTo>
                    <a:pt x="109" y="76"/>
                  </a:moveTo>
                  <a:cubicBezTo>
                    <a:pt x="107" y="76"/>
                    <a:pt x="109" y="76"/>
                    <a:pt x="109" y="76"/>
                  </a:cubicBezTo>
                  <a:cubicBezTo>
                    <a:pt x="110" y="76"/>
                    <a:pt x="109" y="76"/>
                    <a:pt x="109" y="76"/>
                  </a:cubicBezTo>
                  <a:moveTo>
                    <a:pt x="114" y="80"/>
                  </a:moveTo>
                  <a:cubicBezTo>
                    <a:pt x="115" y="81"/>
                    <a:pt x="116" y="83"/>
                    <a:pt x="116" y="85"/>
                  </a:cubicBezTo>
                  <a:cubicBezTo>
                    <a:pt x="114" y="85"/>
                    <a:pt x="112" y="81"/>
                    <a:pt x="114" y="80"/>
                  </a:cubicBezTo>
                  <a:moveTo>
                    <a:pt x="116" y="72"/>
                  </a:moveTo>
                  <a:cubicBezTo>
                    <a:pt x="116" y="71"/>
                    <a:pt x="116" y="71"/>
                    <a:pt x="116" y="71"/>
                  </a:cubicBezTo>
                  <a:cubicBezTo>
                    <a:pt x="116" y="71"/>
                    <a:pt x="116" y="71"/>
                    <a:pt x="116" y="71"/>
                  </a:cubicBezTo>
                  <a:cubicBezTo>
                    <a:pt x="117" y="71"/>
                    <a:pt x="118" y="72"/>
                    <a:pt x="118" y="73"/>
                  </a:cubicBezTo>
                  <a:cubicBezTo>
                    <a:pt x="116" y="74"/>
                    <a:pt x="117" y="72"/>
                    <a:pt x="116" y="72"/>
                  </a:cubicBezTo>
                  <a:moveTo>
                    <a:pt x="118" y="78"/>
                  </a:moveTo>
                  <a:cubicBezTo>
                    <a:pt x="116" y="77"/>
                    <a:pt x="118" y="77"/>
                    <a:pt x="118" y="77"/>
                  </a:cubicBezTo>
                  <a:cubicBezTo>
                    <a:pt x="118" y="77"/>
                    <a:pt x="118" y="78"/>
                    <a:pt x="118" y="78"/>
                  </a:cubicBezTo>
                  <a:moveTo>
                    <a:pt x="123" y="33"/>
                  </a:moveTo>
                  <a:cubicBezTo>
                    <a:pt x="124" y="33"/>
                    <a:pt x="124" y="34"/>
                    <a:pt x="123" y="34"/>
                  </a:cubicBezTo>
                  <a:cubicBezTo>
                    <a:pt x="122" y="33"/>
                    <a:pt x="123" y="33"/>
                    <a:pt x="123" y="33"/>
                  </a:cubicBezTo>
                  <a:moveTo>
                    <a:pt x="123" y="43"/>
                  </a:moveTo>
                  <a:cubicBezTo>
                    <a:pt x="124" y="44"/>
                    <a:pt x="125" y="46"/>
                    <a:pt x="126" y="44"/>
                  </a:cubicBezTo>
                  <a:cubicBezTo>
                    <a:pt x="127" y="45"/>
                    <a:pt x="126" y="45"/>
                    <a:pt x="127" y="45"/>
                  </a:cubicBezTo>
                  <a:cubicBezTo>
                    <a:pt x="124" y="46"/>
                    <a:pt x="130" y="47"/>
                    <a:pt x="128" y="49"/>
                  </a:cubicBezTo>
                  <a:cubicBezTo>
                    <a:pt x="127" y="48"/>
                    <a:pt x="127" y="47"/>
                    <a:pt x="126" y="47"/>
                  </a:cubicBezTo>
                  <a:cubicBezTo>
                    <a:pt x="124" y="48"/>
                    <a:pt x="123" y="48"/>
                    <a:pt x="122" y="47"/>
                  </a:cubicBezTo>
                  <a:cubicBezTo>
                    <a:pt x="122" y="45"/>
                    <a:pt x="124" y="45"/>
                    <a:pt x="123" y="43"/>
                  </a:cubicBezTo>
                  <a:moveTo>
                    <a:pt x="120" y="74"/>
                  </a:moveTo>
                  <a:cubicBezTo>
                    <a:pt x="118" y="73"/>
                    <a:pt x="120" y="73"/>
                    <a:pt x="120" y="73"/>
                  </a:cubicBezTo>
                  <a:cubicBezTo>
                    <a:pt x="120" y="74"/>
                    <a:pt x="120" y="74"/>
                    <a:pt x="120" y="74"/>
                  </a:cubicBezTo>
                  <a:moveTo>
                    <a:pt x="125" y="78"/>
                  </a:moveTo>
                  <a:cubicBezTo>
                    <a:pt x="124" y="78"/>
                    <a:pt x="124" y="76"/>
                    <a:pt x="125" y="76"/>
                  </a:cubicBezTo>
                  <a:cubicBezTo>
                    <a:pt x="126" y="76"/>
                    <a:pt x="126" y="78"/>
                    <a:pt x="125" y="78"/>
                  </a:cubicBezTo>
                  <a:moveTo>
                    <a:pt x="126" y="72"/>
                  </a:moveTo>
                  <a:cubicBezTo>
                    <a:pt x="125" y="72"/>
                    <a:pt x="124" y="72"/>
                    <a:pt x="124" y="73"/>
                  </a:cubicBezTo>
                  <a:cubicBezTo>
                    <a:pt x="123" y="73"/>
                    <a:pt x="123" y="72"/>
                    <a:pt x="123" y="72"/>
                  </a:cubicBezTo>
                  <a:cubicBezTo>
                    <a:pt x="122" y="72"/>
                    <a:pt x="122" y="73"/>
                    <a:pt x="121" y="73"/>
                  </a:cubicBezTo>
                  <a:cubicBezTo>
                    <a:pt x="120" y="73"/>
                    <a:pt x="120" y="72"/>
                    <a:pt x="119" y="73"/>
                  </a:cubicBezTo>
                  <a:cubicBezTo>
                    <a:pt x="120" y="72"/>
                    <a:pt x="120" y="70"/>
                    <a:pt x="123" y="70"/>
                  </a:cubicBezTo>
                  <a:cubicBezTo>
                    <a:pt x="122" y="69"/>
                    <a:pt x="124" y="69"/>
                    <a:pt x="123" y="68"/>
                  </a:cubicBezTo>
                  <a:cubicBezTo>
                    <a:pt x="124" y="65"/>
                    <a:pt x="125" y="70"/>
                    <a:pt x="127" y="68"/>
                  </a:cubicBezTo>
                  <a:cubicBezTo>
                    <a:pt x="127" y="69"/>
                    <a:pt x="127" y="69"/>
                    <a:pt x="127" y="69"/>
                  </a:cubicBezTo>
                  <a:cubicBezTo>
                    <a:pt x="127" y="69"/>
                    <a:pt x="127" y="69"/>
                    <a:pt x="127" y="69"/>
                  </a:cubicBezTo>
                  <a:cubicBezTo>
                    <a:pt x="128" y="70"/>
                    <a:pt x="128" y="70"/>
                    <a:pt x="128" y="70"/>
                  </a:cubicBezTo>
                  <a:cubicBezTo>
                    <a:pt x="126" y="71"/>
                    <a:pt x="126" y="71"/>
                    <a:pt x="126" y="71"/>
                  </a:cubicBezTo>
                  <a:cubicBezTo>
                    <a:pt x="126" y="71"/>
                    <a:pt x="126" y="71"/>
                    <a:pt x="126" y="71"/>
                  </a:cubicBezTo>
                  <a:cubicBezTo>
                    <a:pt x="126" y="71"/>
                    <a:pt x="126" y="71"/>
                    <a:pt x="126" y="72"/>
                  </a:cubicBezTo>
                  <a:moveTo>
                    <a:pt x="127" y="55"/>
                  </a:moveTo>
                  <a:cubicBezTo>
                    <a:pt x="126" y="54"/>
                    <a:pt x="127" y="54"/>
                    <a:pt x="127" y="52"/>
                  </a:cubicBezTo>
                  <a:cubicBezTo>
                    <a:pt x="128" y="53"/>
                    <a:pt x="129" y="53"/>
                    <a:pt x="129" y="55"/>
                  </a:cubicBezTo>
                  <a:cubicBezTo>
                    <a:pt x="128" y="55"/>
                    <a:pt x="127" y="55"/>
                    <a:pt x="127" y="5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214"/>
            <p:cNvSpPr>
              <a:spLocks noChangeArrowheads="1"/>
            </p:cNvSpPr>
            <p:nvPr/>
          </p:nvSpPr>
          <p:spPr bwMode="auto">
            <a:xfrm>
              <a:off x="4923" y="2704"/>
              <a:ext cx="7"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5"/>
            <p:cNvSpPr>
              <a:spLocks/>
            </p:cNvSpPr>
            <p:nvPr/>
          </p:nvSpPr>
          <p:spPr bwMode="auto">
            <a:xfrm>
              <a:off x="5082" y="2828"/>
              <a:ext cx="7" cy="7"/>
            </a:xfrm>
            <a:custGeom>
              <a:avLst/>
              <a:gdLst>
                <a:gd name="T0" fmla="*/ 0 w 3"/>
                <a:gd name="T1" fmla="*/ 2 h 3"/>
                <a:gd name="T2" fmla="*/ 3 w 3"/>
                <a:gd name="T3" fmla="*/ 3 h 3"/>
                <a:gd name="T4" fmla="*/ 2 w 3"/>
                <a:gd name="T5" fmla="*/ 0 h 3"/>
                <a:gd name="T6" fmla="*/ 0 w 3"/>
                <a:gd name="T7" fmla="*/ 2 h 3"/>
              </a:gdLst>
              <a:ahLst/>
              <a:cxnLst>
                <a:cxn ang="0">
                  <a:pos x="T0" y="T1"/>
                </a:cxn>
                <a:cxn ang="0">
                  <a:pos x="T2" y="T3"/>
                </a:cxn>
                <a:cxn ang="0">
                  <a:pos x="T4" y="T5"/>
                </a:cxn>
                <a:cxn ang="0">
                  <a:pos x="T6" y="T7"/>
                </a:cxn>
              </a:cxnLst>
              <a:rect l="0" t="0" r="r" b="b"/>
              <a:pathLst>
                <a:path w="3" h="3">
                  <a:moveTo>
                    <a:pt x="0" y="2"/>
                  </a:moveTo>
                  <a:cubicBezTo>
                    <a:pt x="1" y="2"/>
                    <a:pt x="2" y="2"/>
                    <a:pt x="3" y="3"/>
                  </a:cubicBezTo>
                  <a:cubicBezTo>
                    <a:pt x="3" y="2"/>
                    <a:pt x="3" y="1"/>
                    <a:pt x="2" y="0"/>
                  </a:cubicBezTo>
                  <a:cubicBezTo>
                    <a:pt x="1" y="1"/>
                    <a:pt x="1"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216"/>
            <p:cNvSpPr>
              <a:spLocks noChangeArrowheads="1"/>
            </p:cNvSpPr>
            <p:nvPr/>
          </p:nvSpPr>
          <p:spPr bwMode="auto">
            <a:xfrm>
              <a:off x="5089" y="2783"/>
              <a:ext cx="2" cy="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17"/>
            <p:cNvSpPr>
              <a:spLocks/>
            </p:cNvSpPr>
            <p:nvPr/>
          </p:nvSpPr>
          <p:spPr bwMode="auto">
            <a:xfrm>
              <a:off x="4897" y="2768"/>
              <a:ext cx="5" cy="3"/>
            </a:xfrm>
            <a:custGeom>
              <a:avLst/>
              <a:gdLst>
                <a:gd name="T0" fmla="*/ 2 w 5"/>
                <a:gd name="T1" fmla="*/ 3 h 3"/>
                <a:gd name="T2" fmla="*/ 5 w 5"/>
                <a:gd name="T3" fmla="*/ 3 h 3"/>
                <a:gd name="T4" fmla="*/ 5 w 5"/>
                <a:gd name="T5" fmla="*/ 0 h 3"/>
                <a:gd name="T6" fmla="*/ 0 w 5"/>
                <a:gd name="T7" fmla="*/ 0 h 3"/>
                <a:gd name="T8" fmla="*/ 2 w 5"/>
                <a:gd name="T9" fmla="*/ 3 h 3"/>
              </a:gdLst>
              <a:ahLst/>
              <a:cxnLst>
                <a:cxn ang="0">
                  <a:pos x="T0" y="T1"/>
                </a:cxn>
                <a:cxn ang="0">
                  <a:pos x="T2" y="T3"/>
                </a:cxn>
                <a:cxn ang="0">
                  <a:pos x="T4" y="T5"/>
                </a:cxn>
                <a:cxn ang="0">
                  <a:pos x="T6" y="T7"/>
                </a:cxn>
                <a:cxn ang="0">
                  <a:pos x="T8" y="T9"/>
                </a:cxn>
              </a:cxnLst>
              <a:rect l="0" t="0" r="r" b="b"/>
              <a:pathLst>
                <a:path w="5" h="3">
                  <a:moveTo>
                    <a:pt x="2" y="3"/>
                  </a:moveTo>
                  <a:lnTo>
                    <a:pt x="5" y="3"/>
                  </a:lnTo>
                  <a:lnTo>
                    <a:pt x="5" y="0"/>
                  </a:lnTo>
                  <a:lnTo>
                    <a:pt x="0" y="0"/>
                  </a:ln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18"/>
            <p:cNvSpPr>
              <a:spLocks noEditPoints="1"/>
            </p:cNvSpPr>
            <p:nvPr/>
          </p:nvSpPr>
          <p:spPr bwMode="auto">
            <a:xfrm>
              <a:off x="4866" y="2707"/>
              <a:ext cx="159" cy="87"/>
            </a:xfrm>
            <a:custGeom>
              <a:avLst/>
              <a:gdLst>
                <a:gd name="T0" fmla="*/ 56 w 67"/>
                <a:gd name="T1" fmla="*/ 15 h 37"/>
                <a:gd name="T2" fmla="*/ 54 w 67"/>
                <a:gd name="T3" fmla="*/ 16 h 37"/>
                <a:gd name="T4" fmla="*/ 50 w 67"/>
                <a:gd name="T5" fmla="*/ 11 h 37"/>
                <a:gd name="T6" fmla="*/ 49 w 67"/>
                <a:gd name="T7" fmla="*/ 8 h 37"/>
                <a:gd name="T8" fmla="*/ 43 w 67"/>
                <a:gd name="T9" fmla="*/ 6 h 37"/>
                <a:gd name="T10" fmla="*/ 35 w 67"/>
                <a:gd name="T11" fmla="*/ 1 h 37"/>
                <a:gd name="T12" fmla="*/ 31 w 67"/>
                <a:gd name="T13" fmla="*/ 8 h 37"/>
                <a:gd name="T14" fmla="*/ 33 w 67"/>
                <a:gd name="T15" fmla="*/ 12 h 37"/>
                <a:gd name="T16" fmla="*/ 31 w 67"/>
                <a:gd name="T17" fmla="*/ 7 h 37"/>
                <a:gd name="T18" fmla="*/ 28 w 67"/>
                <a:gd name="T19" fmla="*/ 7 h 37"/>
                <a:gd name="T20" fmla="*/ 25 w 67"/>
                <a:gd name="T21" fmla="*/ 6 h 37"/>
                <a:gd name="T22" fmla="*/ 24 w 67"/>
                <a:gd name="T23" fmla="*/ 5 h 37"/>
                <a:gd name="T24" fmla="*/ 14 w 67"/>
                <a:gd name="T25" fmla="*/ 3 h 37"/>
                <a:gd name="T26" fmla="*/ 0 w 67"/>
                <a:gd name="T27" fmla="*/ 25 h 37"/>
                <a:gd name="T28" fmla="*/ 5 w 67"/>
                <a:gd name="T29" fmla="*/ 26 h 37"/>
                <a:gd name="T30" fmla="*/ 7 w 67"/>
                <a:gd name="T31" fmla="*/ 29 h 37"/>
                <a:gd name="T32" fmla="*/ 14 w 67"/>
                <a:gd name="T33" fmla="*/ 22 h 37"/>
                <a:gd name="T34" fmla="*/ 14 w 67"/>
                <a:gd name="T35" fmla="*/ 13 h 37"/>
                <a:gd name="T36" fmla="*/ 19 w 67"/>
                <a:gd name="T37" fmla="*/ 11 h 37"/>
                <a:gd name="T38" fmla="*/ 22 w 67"/>
                <a:gd name="T39" fmla="*/ 14 h 37"/>
                <a:gd name="T40" fmla="*/ 26 w 67"/>
                <a:gd name="T41" fmla="*/ 13 h 37"/>
                <a:gd name="T42" fmla="*/ 25 w 67"/>
                <a:gd name="T43" fmla="*/ 7 h 37"/>
                <a:gd name="T44" fmla="*/ 28 w 67"/>
                <a:gd name="T45" fmla="*/ 11 h 37"/>
                <a:gd name="T46" fmla="*/ 42 w 67"/>
                <a:gd name="T47" fmla="*/ 20 h 37"/>
                <a:gd name="T48" fmla="*/ 56 w 67"/>
                <a:gd name="T49" fmla="*/ 30 h 37"/>
                <a:gd name="T50" fmla="*/ 63 w 67"/>
                <a:gd name="T51" fmla="*/ 34 h 37"/>
                <a:gd name="T52" fmla="*/ 66 w 67"/>
                <a:gd name="T53" fmla="*/ 29 h 37"/>
                <a:gd name="T54" fmla="*/ 61 w 67"/>
                <a:gd name="T55" fmla="*/ 21 h 37"/>
                <a:gd name="T56" fmla="*/ 63 w 67"/>
                <a:gd name="T57" fmla="*/ 21 h 37"/>
                <a:gd name="T58" fmla="*/ 5 w 67"/>
                <a:gd name="T59" fmla="*/ 25 h 37"/>
                <a:gd name="T60" fmla="*/ 13 w 67"/>
                <a:gd name="T61" fmla="*/ 14 h 37"/>
                <a:gd name="T62" fmla="*/ 13 w 67"/>
                <a:gd name="T63" fmla="*/ 12 h 37"/>
                <a:gd name="T64" fmla="*/ 14 w 67"/>
                <a:gd name="T65" fmla="*/ 9 h 37"/>
                <a:gd name="T66" fmla="*/ 14 w 67"/>
                <a:gd name="T67" fmla="*/ 12 h 37"/>
                <a:gd name="T68" fmla="*/ 38 w 67"/>
                <a:gd name="T69" fmla="*/ 10 h 37"/>
                <a:gd name="T70" fmla="*/ 40 w 67"/>
                <a:gd name="T71" fmla="*/ 8 h 37"/>
                <a:gd name="T72" fmla="*/ 39 w 67"/>
                <a:gd name="T73" fmla="*/ 12 h 37"/>
                <a:gd name="T74" fmla="*/ 39 w 67"/>
                <a:gd name="T75" fmla="*/ 12 h 37"/>
                <a:gd name="T76" fmla="*/ 42 w 67"/>
                <a:gd name="T77" fmla="*/ 12 h 37"/>
                <a:gd name="T78" fmla="*/ 43 w 67"/>
                <a:gd name="T79" fmla="*/ 8 h 37"/>
                <a:gd name="T80" fmla="*/ 42 w 67"/>
                <a:gd name="T81" fmla="*/ 16 h 37"/>
                <a:gd name="T82" fmla="*/ 44 w 67"/>
                <a:gd name="T83" fmla="*/ 12 h 37"/>
                <a:gd name="T84" fmla="*/ 45 w 67"/>
                <a:gd name="T85" fmla="*/ 16 h 37"/>
                <a:gd name="T86" fmla="*/ 47 w 67"/>
                <a:gd name="T87" fmla="*/ 11 h 37"/>
                <a:gd name="T88" fmla="*/ 51 w 67"/>
                <a:gd name="T89" fmla="*/ 15 h 37"/>
                <a:gd name="T90" fmla="*/ 50 w 67"/>
                <a:gd name="T91" fmla="*/ 18 h 37"/>
                <a:gd name="T92" fmla="*/ 64 w 67"/>
                <a:gd name="T93" fmla="*/ 34 h 37"/>
                <a:gd name="T94" fmla="*/ 62 w 67"/>
                <a:gd name="T95" fmla="*/ 32 h 37"/>
                <a:gd name="T96" fmla="*/ 61 w 67"/>
                <a:gd name="T9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37">
                  <a:moveTo>
                    <a:pt x="62" y="14"/>
                  </a:moveTo>
                  <a:cubicBezTo>
                    <a:pt x="61" y="14"/>
                    <a:pt x="60" y="14"/>
                    <a:pt x="59" y="14"/>
                  </a:cubicBezTo>
                  <a:cubicBezTo>
                    <a:pt x="57" y="15"/>
                    <a:pt x="56" y="15"/>
                    <a:pt x="56" y="15"/>
                  </a:cubicBezTo>
                  <a:cubicBezTo>
                    <a:pt x="56" y="14"/>
                    <a:pt x="55" y="13"/>
                    <a:pt x="55" y="13"/>
                  </a:cubicBezTo>
                  <a:cubicBezTo>
                    <a:pt x="55" y="13"/>
                    <a:pt x="55" y="13"/>
                    <a:pt x="55" y="13"/>
                  </a:cubicBezTo>
                  <a:cubicBezTo>
                    <a:pt x="55" y="14"/>
                    <a:pt x="54" y="15"/>
                    <a:pt x="54" y="16"/>
                  </a:cubicBezTo>
                  <a:cubicBezTo>
                    <a:pt x="54" y="16"/>
                    <a:pt x="53" y="17"/>
                    <a:pt x="53" y="17"/>
                  </a:cubicBezTo>
                  <a:cubicBezTo>
                    <a:pt x="52" y="14"/>
                    <a:pt x="52" y="12"/>
                    <a:pt x="52" y="11"/>
                  </a:cubicBezTo>
                  <a:cubicBezTo>
                    <a:pt x="50" y="11"/>
                    <a:pt x="50" y="11"/>
                    <a:pt x="50" y="11"/>
                  </a:cubicBezTo>
                  <a:cubicBezTo>
                    <a:pt x="50" y="9"/>
                    <a:pt x="50" y="8"/>
                    <a:pt x="50" y="7"/>
                  </a:cubicBezTo>
                  <a:cubicBezTo>
                    <a:pt x="49" y="7"/>
                    <a:pt x="49" y="7"/>
                    <a:pt x="48" y="6"/>
                  </a:cubicBezTo>
                  <a:cubicBezTo>
                    <a:pt x="48" y="7"/>
                    <a:pt x="49" y="7"/>
                    <a:pt x="49" y="8"/>
                  </a:cubicBezTo>
                  <a:cubicBezTo>
                    <a:pt x="47" y="8"/>
                    <a:pt x="47" y="6"/>
                    <a:pt x="47" y="9"/>
                  </a:cubicBezTo>
                  <a:cubicBezTo>
                    <a:pt x="46" y="9"/>
                    <a:pt x="46" y="8"/>
                    <a:pt x="46" y="7"/>
                  </a:cubicBezTo>
                  <a:cubicBezTo>
                    <a:pt x="45" y="7"/>
                    <a:pt x="44" y="7"/>
                    <a:pt x="43" y="6"/>
                  </a:cubicBezTo>
                  <a:cubicBezTo>
                    <a:pt x="42" y="5"/>
                    <a:pt x="41" y="4"/>
                    <a:pt x="41" y="3"/>
                  </a:cubicBezTo>
                  <a:cubicBezTo>
                    <a:pt x="39" y="3"/>
                    <a:pt x="38" y="3"/>
                    <a:pt x="37" y="3"/>
                  </a:cubicBezTo>
                  <a:cubicBezTo>
                    <a:pt x="37" y="2"/>
                    <a:pt x="36" y="1"/>
                    <a:pt x="35" y="1"/>
                  </a:cubicBezTo>
                  <a:cubicBezTo>
                    <a:pt x="34" y="0"/>
                    <a:pt x="33" y="0"/>
                    <a:pt x="32" y="0"/>
                  </a:cubicBezTo>
                  <a:cubicBezTo>
                    <a:pt x="32" y="2"/>
                    <a:pt x="32" y="5"/>
                    <a:pt x="34" y="8"/>
                  </a:cubicBezTo>
                  <a:cubicBezTo>
                    <a:pt x="31" y="8"/>
                    <a:pt x="31" y="8"/>
                    <a:pt x="31" y="8"/>
                  </a:cubicBezTo>
                  <a:cubicBezTo>
                    <a:pt x="33" y="8"/>
                    <a:pt x="34" y="9"/>
                    <a:pt x="35" y="9"/>
                  </a:cubicBezTo>
                  <a:cubicBezTo>
                    <a:pt x="35" y="10"/>
                    <a:pt x="35" y="10"/>
                    <a:pt x="35" y="10"/>
                  </a:cubicBezTo>
                  <a:cubicBezTo>
                    <a:pt x="35" y="10"/>
                    <a:pt x="34" y="11"/>
                    <a:pt x="33" y="12"/>
                  </a:cubicBezTo>
                  <a:cubicBezTo>
                    <a:pt x="33" y="12"/>
                    <a:pt x="31" y="11"/>
                    <a:pt x="29" y="10"/>
                  </a:cubicBezTo>
                  <a:cubicBezTo>
                    <a:pt x="29" y="10"/>
                    <a:pt x="29" y="10"/>
                    <a:pt x="29" y="9"/>
                  </a:cubicBezTo>
                  <a:cubicBezTo>
                    <a:pt x="30" y="8"/>
                    <a:pt x="30" y="8"/>
                    <a:pt x="31" y="7"/>
                  </a:cubicBezTo>
                  <a:cubicBezTo>
                    <a:pt x="30" y="7"/>
                    <a:pt x="30" y="6"/>
                    <a:pt x="29" y="6"/>
                  </a:cubicBezTo>
                  <a:cubicBezTo>
                    <a:pt x="29" y="6"/>
                    <a:pt x="28" y="6"/>
                    <a:pt x="28" y="6"/>
                  </a:cubicBezTo>
                  <a:cubicBezTo>
                    <a:pt x="28" y="7"/>
                    <a:pt x="28" y="7"/>
                    <a:pt x="28" y="7"/>
                  </a:cubicBezTo>
                  <a:cubicBezTo>
                    <a:pt x="27" y="7"/>
                    <a:pt x="27" y="7"/>
                    <a:pt x="27" y="7"/>
                  </a:cubicBezTo>
                  <a:cubicBezTo>
                    <a:pt x="27" y="6"/>
                    <a:pt x="27" y="6"/>
                    <a:pt x="27" y="6"/>
                  </a:cubicBezTo>
                  <a:cubicBezTo>
                    <a:pt x="26" y="6"/>
                    <a:pt x="26" y="6"/>
                    <a:pt x="25" y="6"/>
                  </a:cubicBezTo>
                  <a:cubicBezTo>
                    <a:pt x="25" y="6"/>
                    <a:pt x="24" y="5"/>
                    <a:pt x="25" y="5"/>
                  </a:cubicBezTo>
                  <a:cubicBezTo>
                    <a:pt x="25" y="5"/>
                    <a:pt x="25" y="5"/>
                    <a:pt x="25" y="5"/>
                  </a:cubicBezTo>
                  <a:cubicBezTo>
                    <a:pt x="25" y="5"/>
                    <a:pt x="24" y="5"/>
                    <a:pt x="24" y="5"/>
                  </a:cubicBezTo>
                  <a:cubicBezTo>
                    <a:pt x="23" y="5"/>
                    <a:pt x="23" y="4"/>
                    <a:pt x="22" y="3"/>
                  </a:cubicBezTo>
                  <a:cubicBezTo>
                    <a:pt x="22" y="2"/>
                    <a:pt x="21" y="2"/>
                    <a:pt x="20" y="1"/>
                  </a:cubicBezTo>
                  <a:cubicBezTo>
                    <a:pt x="19" y="0"/>
                    <a:pt x="17" y="1"/>
                    <a:pt x="14" y="3"/>
                  </a:cubicBezTo>
                  <a:cubicBezTo>
                    <a:pt x="15" y="5"/>
                    <a:pt x="15" y="5"/>
                    <a:pt x="15" y="5"/>
                  </a:cubicBezTo>
                  <a:cubicBezTo>
                    <a:pt x="11" y="5"/>
                    <a:pt x="7" y="9"/>
                    <a:pt x="3" y="16"/>
                  </a:cubicBezTo>
                  <a:cubicBezTo>
                    <a:pt x="1" y="18"/>
                    <a:pt x="0" y="21"/>
                    <a:pt x="0" y="25"/>
                  </a:cubicBezTo>
                  <a:cubicBezTo>
                    <a:pt x="2" y="24"/>
                    <a:pt x="4" y="24"/>
                    <a:pt x="6" y="25"/>
                  </a:cubicBezTo>
                  <a:cubicBezTo>
                    <a:pt x="6" y="25"/>
                    <a:pt x="6" y="25"/>
                    <a:pt x="6" y="25"/>
                  </a:cubicBezTo>
                  <a:cubicBezTo>
                    <a:pt x="5" y="26"/>
                    <a:pt x="5" y="27"/>
                    <a:pt x="5" y="26"/>
                  </a:cubicBezTo>
                  <a:cubicBezTo>
                    <a:pt x="4" y="27"/>
                    <a:pt x="5" y="28"/>
                    <a:pt x="5" y="28"/>
                  </a:cubicBezTo>
                  <a:cubicBezTo>
                    <a:pt x="6" y="28"/>
                    <a:pt x="6" y="28"/>
                    <a:pt x="6" y="28"/>
                  </a:cubicBezTo>
                  <a:cubicBezTo>
                    <a:pt x="6" y="29"/>
                    <a:pt x="7" y="29"/>
                    <a:pt x="7" y="29"/>
                  </a:cubicBezTo>
                  <a:cubicBezTo>
                    <a:pt x="9" y="29"/>
                    <a:pt x="11" y="28"/>
                    <a:pt x="12" y="28"/>
                  </a:cubicBezTo>
                  <a:cubicBezTo>
                    <a:pt x="12" y="27"/>
                    <a:pt x="12" y="25"/>
                    <a:pt x="14" y="23"/>
                  </a:cubicBezTo>
                  <a:cubicBezTo>
                    <a:pt x="14" y="22"/>
                    <a:pt x="14" y="22"/>
                    <a:pt x="14" y="22"/>
                  </a:cubicBezTo>
                  <a:cubicBezTo>
                    <a:pt x="13" y="20"/>
                    <a:pt x="11" y="18"/>
                    <a:pt x="10" y="17"/>
                  </a:cubicBezTo>
                  <a:cubicBezTo>
                    <a:pt x="10" y="17"/>
                    <a:pt x="11" y="16"/>
                    <a:pt x="12" y="15"/>
                  </a:cubicBezTo>
                  <a:cubicBezTo>
                    <a:pt x="13" y="15"/>
                    <a:pt x="13" y="14"/>
                    <a:pt x="14" y="13"/>
                  </a:cubicBezTo>
                  <a:cubicBezTo>
                    <a:pt x="14" y="13"/>
                    <a:pt x="15" y="13"/>
                    <a:pt x="17" y="13"/>
                  </a:cubicBezTo>
                  <a:cubicBezTo>
                    <a:pt x="19" y="14"/>
                    <a:pt x="21" y="14"/>
                    <a:pt x="21" y="14"/>
                  </a:cubicBezTo>
                  <a:cubicBezTo>
                    <a:pt x="20" y="12"/>
                    <a:pt x="20" y="11"/>
                    <a:pt x="19" y="11"/>
                  </a:cubicBezTo>
                  <a:cubicBezTo>
                    <a:pt x="20" y="11"/>
                    <a:pt x="21" y="11"/>
                    <a:pt x="22" y="11"/>
                  </a:cubicBezTo>
                  <a:cubicBezTo>
                    <a:pt x="23" y="12"/>
                    <a:pt x="23" y="13"/>
                    <a:pt x="22" y="14"/>
                  </a:cubicBezTo>
                  <a:cubicBezTo>
                    <a:pt x="22" y="14"/>
                    <a:pt x="22" y="14"/>
                    <a:pt x="22" y="14"/>
                  </a:cubicBezTo>
                  <a:cubicBezTo>
                    <a:pt x="25" y="16"/>
                    <a:pt x="25" y="16"/>
                    <a:pt x="25" y="16"/>
                  </a:cubicBezTo>
                  <a:cubicBezTo>
                    <a:pt x="26" y="15"/>
                    <a:pt x="26" y="15"/>
                    <a:pt x="26" y="15"/>
                  </a:cubicBezTo>
                  <a:cubicBezTo>
                    <a:pt x="26" y="14"/>
                    <a:pt x="26" y="14"/>
                    <a:pt x="26" y="13"/>
                  </a:cubicBezTo>
                  <a:cubicBezTo>
                    <a:pt x="26" y="12"/>
                    <a:pt x="25" y="10"/>
                    <a:pt x="24" y="10"/>
                  </a:cubicBezTo>
                  <a:cubicBezTo>
                    <a:pt x="23" y="8"/>
                    <a:pt x="22" y="8"/>
                    <a:pt x="21" y="7"/>
                  </a:cubicBezTo>
                  <a:cubicBezTo>
                    <a:pt x="23" y="7"/>
                    <a:pt x="24" y="7"/>
                    <a:pt x="25" y="7"/>
                  </a:cubicBezTo>
                  <a:cubicBezTo>
                    <a:pt x="25" y="7"/>
                    <a:pt x="25" y="8"/>
                    <a:pt x="25" y="8"/>
                  </a:cubicBezTo>
                  <a:cubicBezTo>
                    <a:pt x="26" y="8"/>
                    <a:pt x="26" y="8"/>
                    <a:pt x="26" y="9"/>
                  </a:cubicBezTo>
                  <a:cubicBezTo>
                    <a:pt x="26" y="10"/>
                    <a:pt x="27" y="11"/>
                    <a:pt x="28" y="11"/>
                  </a:cubicBezTo>
                  <a:cubicBezTo>
                    <a:pt x="29" y="12"/>
                    <a:pt x="29" y="12"/>
                    <a:pt x="30" y="12"/>
                  </a:cubicBezTo>
                  <a:cubicBezTo>
                    <a:pt x="30" y="13"/>
                    <a:pt x="31" y="14"/>
                    <a:pt x="32" y="15"/>
                  </a:cubicBezTo>
                  <a:cubicBezTo>
                    <a:pt x="34" y="16"/>
                    <a:pt x="37" y="18"/>
                    <a:pt x="42" y="20"/>
                  </a:cubicBezTo>
                  <a:cubicBezTo>
                    <a:pt x="46" y="22"/>
                    <a:pt x="49" y="24"/>
                    <a:pt x="51" y="25"/>
                  </a:cubicBezTo>
                  <a:cubicBezTo>
                    <a:pt x="52" y="26"/>
                    <a:pt x="53" y="27"/>
                    <a:pt x="54" y="28"/>
                  </a:cubicBezTo>
                  <a:cubicBezTo>
                    <a:pt x="55" y="29"/>
                    <a:pt x="56" y="30"/>
                    <a:pt x="56" y="30"/>
                  </a:cubicBezTo>
                  <a:cubicBezTo>
                    <a:pt x="58" y="31"/>
                    <a:pt x="60" y="32"/>
                    <a:pt x="62" y="34"/>
                  </a:cubicBezTo>
                  <a:cubicBezTo>
                    <a:pt x="62" y="33"/>
                    <a:pt x="62" y="33"/>
                    <a:pt x="61" y="32"/>
                  </a:cubicBezTo>
                  <a:cubicBezTo>
                    <a:pt x="63" y="33"/>
                    <a:pt x="62" y="33"/>
                    <a:pt x="63" y="34"/>
                  </a:cubicBezTo>
                  <a:cubicBezTo>
                    <a:pt x="64" y="35"/>
                    <a:pt x="64" y="35"/>
                    <a:pt x="66" y="36"/>
                  </a:cubicBezTo>
                  <a:cubicBezTo>
                    <a:pt x="66" y="36"/>
                    <a:pt x="66" y="37"/>
                    <a:pt x="67" y="37"/>
                  </a:cubicBezTo>
                  <a:cubicBezTo>
                    <a:pt x="66" y="35"/>
                    <a:pt x="66" y="33"/>
                    <a:pt x="66" y="29"/>
                  </a:cubicBezTo>
                  <a:cubicBezTo>
                    <a:pt x="63" y="28"/>
                    <a:pt x="63" y="25"/>
                    <a:pt x="62" y="22"/>
                  </a:cubicBezTo>
                  <a:cubicBezTo>
                    <a:pt x="62" y="22"/>
                    <a:pt x="61" y="22"/>
                    <a:pt x="61" y="22"/>
                  </a:cubicBezTo>
                  <a:cubicBezTo>
                    <a:pt x="61" y="21"/>
                    <a:pt x="61" y="21"/>
                    <a:pt x="61" y="21"/>
                  </a:cubicBezTo>
                  <a:cubicBezTo>
                    <a:pt x="62" y="21"/>
                    <a:pt x="62" y="21"/>
                    <a:pt x="62" y="21"/>
                  </a:cubicBezTo>
                  <a:cubicBezTo>
                    <a:pt x="62" y="21"/>
                    <a:pt x="62" y="21"/>
                    <a:pt x="62" y="21"/>
                  </a:cubicBezTo>
                  <a:cubicBezTo>
                    <a:pt x="63" y="21"/>
                    <a:pt x="63" y="21"/>
                    <a:pt x="63" y="21"/>
                  </a:cubicBezTo>
                  <a:cubicBezTo>
                    <a:pt x="64" y="21"/>
                    <a:pt x="65" y="20"/>
                    <a:pt x="66" y="20"/>
                  </a:cubicBezTo>
                  <a:cubicBezTo>
                    <a:pt x="65" y="17"/>
                    <a:pt x="64" y="15"/>
                    <a:pt x="62" y="14"/>
                  </a:cubicBezTo>
                  <a:moveTo>
                    <a:pt x="5" y="25"/>
                  </a:moveTo>
                  <a:cubicBezTo>
                    <a:pt x="3" y="24"/>
                    <a:pt x="3" y="19"/>
                    <a:pt x="4" y="18"/>
                  </a:cubicBezTo>
                  <a:cubicBezTo>
                    <a:pt x="6" y="20"/>
                    <a:pt x="5" y="21"/>
                    <a:pt x="5" y="25"/>
                  </a:cubicBezTo>
                  <a:moveTo>
                    <a:pt x="13" y="14"/>
                  </a:moveTo>
                  <a:cubicBezTo>
                    <a:pt x="11" y="14"/>
                    <a:pt x="11" y="14"/>
                    <a:pt x="11" y="14"/>
                  </a:cubicBezTo>
                  <a:cubicBezTo>
                    <a:pt x="12" y="11"/>
                    <a:pt x="12" y="11"/>
                    <a:pt x="12" y="11"/>
                  </a:cubicBezTo>
                  <a:cubicBezTo>
                    <a:pt x="13" y="12"/>
                    <a:pt x="13" y="12"/>
                    <a:pt x="13" y="12"/>
                  </a:cubicBezTo>
                  <a:lnTo>
                    <a:pt x="13" y="14"/>
                  </a:lnTo>
                  <a:close/>
                  <a:moveTo>
                    <a:pt x="14" y="12"/>
                  </a:moveTo>
                  <a:cubicBezTo>
                    <a:pt x="14" y="9"/>
                    <a:pt x="14" y="9"/>
                    <a:pt x="14" y="9"/>
                  </a:cubicBezTo>
                  <a:cubicBezTo>
                    <a:pt x="14" y="9"/>
                    <a:pt x="14" y="10"/>
                    <a:pt x="15" y="10"/>
                  </a:cubicBezTo>
                  <a:cubicBezTo>
                    <a:pt x="16" y="11"/>
                    <a:pt x="17" y="11"/>
                    <a:pt x="19" y="11"/>
                  </a:cubicBezTo>
                  <a:cubicBezTo>
                    <a:pt x="17" y="12"/>
                    <a:pt x="15" y="12"/>
                    <a:pt x="14" y="12"/>
                  </a:cubicBezTo>
                  <a:moveTo>
                    <a:pt x="36" y="12"/>
                  </a:moveTo>
                  <a:cubicBezTo>
                    <a:pt x="36" y="12"/>
                    <a:pt x="36" y="12"/>
                    <a:pt x="37" y="11"/>
                  </a:cubicBezTo>
                  <a:cubicBezTo>
                    <a:pt x="37" y="11"/>
                    <a:pt x="38" y="10"/>
                    <a:pt x="38" y="10"/>
                  </a:cubicBezTo>
                  <a:cubicBezTo>
                    <a:pt x="39" y="9"/>
                    <a:pt x="39" y="8"/>
                    <a:pt x="38" y="7"/>
                  </a:cubicBezTo>
                  <a:cubicBezTo>
                    <a:pt x="38" y="7"/>
                    <a:pt x="39" y="8"/>
                    <a:pt x="39" y="8"/>
                  </a:cubicBezTo>
                  <a:cubicBezTo>
                    <a:pt x="40" y="8"/>
                    <a:pt x="40" y="8"/>
                    <a:pt x="40" y="8"/>
                  </a:cubicBezTo>
                  <a:cubicBezTo>
                    <a:pt x="40" y="8"/>
                    <a:pt x="41" y="8"/>
                    <a:pt x="41" y="9"/>
                  </a:cubicBezTo>
                  <a:cubicBezTo>
                    <a:pt x="39" y="11"/>
                    <a:pt x="39" y="11"/>
                    <a:pt x="39" y="11"/>
                  </a:cubicBezTo>
                  <a:cubicBezTo>
                    <a:pt x="39" y="12"/>
                    <a:pt x="39" y="12"/>
                    <a:pt x="39" y="12"/>
                  </a:cubicBezTo>
                  <a:lnTo>
                    <a:pt x="36" y="12"/>
                  </a:lnTo>
                  <a:close/>
                  <a:moveTo>
                    <a:pt x="42" y="12"/>
                  </a:moveTo>
                  <a:cubicBezTo>
                    <a:pt x="39" y="12"/>
                    <a:pt x="39" y="12"/>
                    <a:pt x="39" y="12"/>
                  </a:cubicBezTo>
                  <a:cubicBezTo>
                    <a:pt x="40" y="11"/>
                    <a:pt x="40" y="11"/>
                    <a:pt x="40" y="11"/>
                  </a:cubicBezTo>
                  <a:cubicBezTo>
                    <a:pt x="42" y="11"/>
                    <a:pt x="42" y="11"/>
                    <a:pt x="42" y="11"/>
                  </a:cubicBezTo>
                  <a:lnTo>
                    <a:pt x="42" y="12"/>
                  </a:lnTo>
                  <a:close/>
                  <a:moveTo>
                    <a:pt x="41" y="9"/>
                  </a:moveTo>
                  <a:cubicBezTo>
                    <a:pt x="42" y="7"/>
                    <a:pt x="42" y="7"/>
                    <a:pt x="42" y="7"/>
                  </a:cubicBezTo>
                  <a:cubicBezTo>
                    <a:pt x="43" y="8"/>
                    <a:pt x="43" y="8"/>
                    <a:pt x="43" y="8"/>
                  </a:cubicBezTo>
                  <a:cubicBezTo>
                    <a:pt x="42" y="10"/>
                    <a:pt x="42" y="10"/>
                    <a:pt x="42" y="10"/>
                  </a:cubicBezTo>
                  <a:lnTo>
                    <a:pt x="41" y="9"/>
                  </a:lnTo>
                  <a:close/>
                  <a:moveTo>
                    <a:pt x="42" y="16"/>
                  </a:moveTo>
                  <a:cubicBezTo>
                    <a:pt x="43" y="15"/>
                    <a:pt x="43" y="15"/>
                    <a:pt x="43" y="14"/>
                  </a:cubicBezTo>
                  <a:cubicBezTo>
                    <a:pt x="43" y="14"/>
                    <a:pt x="43" y="14"/>
                    <a:pt x="43" y="14"/>
                  </a:cubicBezTo>
                  <a:cubicBezTo>
                    <a:pt x="43" y="13"/>
                    <a:pt x="44" y="13"/>
                    <a:pt x="44" y="12"/>
                  </a:cubicBezTo>
                  <a:cubicBezTo>
                    <a:pt x="45" y="13"/>
                    <a:pt x="45" y="13"/>
                    <a:pt x="44" y="13"/>
                  </a:cubicBezTo>
                  <a:cubicBezTo>
                    <a:pt x="45" y="13"/>
                    <a:pt x="45" y="14"/>
                    <a:pt x="44" y="14"/>
                  </a:cubicBezTo>
                  <a:cubicBezTo>
                    <a:pt x="45" y="15"/>
                    <a:pt x="45" y="15"/>
                    <a:pt x="45" y="16"/>
                  </a:cubicBezTo>
                  <a:lnTo>
                    <a:pt x="42" y="16"/>
                  </a:lnTo>
                  <a:close/>
                  <a:moveTo>
                    <a:pt x="47" y="11"/>
                  </a:moveTo>
                  <a:cubicBezTo>
                    <a:pt x="45" y="11"/>
                    <a:pt x="47" y="10"/>
                    <a:pt x="47" y="11"/>
                  </a:cubicBezTo>
                  <a:cubicBezTo>
                    <a:pt x="47" y="11"/>
                    <a:pt x="47" y="11"/>
                    <a:pt x="47" y="11"/>
                  </a:cubicBezTo>
                  <a:moveTo>
                    <a:pt x="51" y="16"/>
                  </a:moveTo>
                  <a:cubicBezTo>
                    <a:pt x="51" y="16"/>
                    <a:pt x="51" y="15"/>
                    <a:pt x="51" y="15"/>
                  </a:cubicBezTo>
                  <a:cubicBezTo>
                    <a:pt x="51" y="15"/>
                    <a:pt x="51" y="16"/>
                    <a:pt x="51" y="16"/>
                  </a:cubicBezTo>
                  <a:moveTo>
                    <a:pt x="51" y="19"/>
                  </a:moveTo>
                  <a:cubicBezTo>
                    <a:pt x="50" y="18"/>
                    <a:pt x="50" y="18"/>
                    <a:pt x="50" y="18"/>
                  </a:cubicBezTo>
                  <a:cubicBezTo>
                    <a:pt x="50" y="18"/>
                    <a:pt x="52" y="18"/>
                    <a:pt x="51" y="19"/>
                  </a:cubicBezTo>
                  <a:moveTo>
                    <a:pt x="65" y="35"/>
                  </a:moveTo>
                  <a:cubicBezTo>
                    <a:pt x="65" y="35"/>
                    <a:pt x="64" y="34"/>
                    <a:pt x="64" y="34"/>
                  </a:cubicBezTo>
                  <a:cubicBezTo>
                    <a:pt x="65" y="34"/>
                    <a:pt x="65" y="34"/>
                    <a:pt x="65" y="35"/>
                  </a:cubicBezTo>
                  <a:moveTo>
                    <a:pt x="64" y="33"/>
                  </a:moveTo>
                  <a:cubicBezTo>
                    <a:pt x="63" y="33"/>
                    <a:pt x="63" y="31"/>
                    <a:pt x="62" y="32"/>
                  </a:cubicBezTo>
                  <a:cubicBezTo>
                    <a:pt x="62" y="29"/>
                    <a:pt x="64" y="31"/>
                    <a:pt x="64" y="33"/>
                  </a:cubicBezTo>
                  <a:moveTo>
                    <a:pt x="60" y="30"/>
                  </a:moveTo>
                  <a:cubicBezTo>
                    <a:pt x="61" y="30"/>
                    <a:pt x="61" y="30"/>
                    <a:pt x="61" y="31"/>
                  </a:cubicBezTo>
                  <a:cubicBezTo>
                    <a:pt x="60" y="31"/>
                    <a:pt x="60" y="30"/>
                    <a:pt x="6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9"/>
            <p:cNvSpPr>
              <a:spLocks/>
            </p:cNvSpPr>
            <p:nvPr/>
          </p:nvSpPr>
          <p:spPr bwMode="auto">
            <a:xfrm>
              <a:off x="4897" y="2742"/>
              <a:ext cx="12" cy="17"/>
            </a:xfrm>
            <a:custGeom>
              <a:avLst/>
              <a:gdLst>
                <a:gd name="T0" fmla="*/ 4 w 5"/>
                <a:gd name="T1" fmla="*/ 3 h 7"/>
                <a:gd name="T2" fmla="*/ 2 w 5"/>
                <a:gd name="T3" fmla="*/ 0 h 7"/>
                <a:gd name="T4" fmla="*/ 3 w 5"/>
                <a:gd name="T5" fmla="*/ 3 h 7"/>
                <a:gd name="T6" fmla="*/ 1 w 5"/>
                <a:gd name="T7" fmla="*/ 3 h 7"/>
                <a:gd name="T8" fmla="*/ 0 w 5"/>
                <a:gd name="T9" fmla="*/ 2 h 7"/>
                <a:gd name="T10" fmla="*/ 4 w 5"/>
                <a:gd name="T11" fmla="*/ 7 h 7"/>
                <a:gd name="T12" fmla="*/ 4 w 5"/>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3"/>
                  </a:moveTo>
                  <a:cubicBezTo>
                    <a:pt x="2" y="1"/>
                    <a:pt x="2" y="0"/>
                    <a:pt x="2" y="0"/>
                  </a:cubicBezTo>
                  <a:cubicBezTo>
                    <a:pt x="2" y="2"/>
                    <a:pt x="2" y="3"/>
                    <a:pt x="3" y="3"/>
                  </a:cubicBezTo>
                  <a:cubicBezTo>
                    <a:pt x="2" y="3"/>
                    <a:pt x="1" y="3"/>
                    <a:pt x="1" y="3"/>
                  </a:cubicBezTo>
                  <a:cubicBezTo>
                    <a:pt x="0" y="2"/>
                    <a:pt x="0" y="2"/>
                    <a:pt x="0" y="2"/>
                  </a:cubicBezTo>
                  <a:cubicBezTo>
                    <a:pt x="1" y="4"/>
                    <a:pt x="2" y="6"/>
                    <a:pt x="4" y="7"/>
                  </a:cubicBezTo>
                  <a:cubicBezTo>
                    <a:pt x="5" y="6"/>
                    <a:pt x="5" y="4"/>
                    <a:pt x="4"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0"/>
            <p:cNvSpPr>
              <a:spLocks/>
            </p:cNvSpPr>
            <p:nvPr/>
          </p:nvSpPr>
          <p:spPr bwMode="auto">
            <a:xfrm>
              <a:off x="5273" y="2610"/>
              <a:ext cx="7" cy="0"/>
            </a:xfrm>
            <a:custGeom>
              <a:avLst/>
              <a:gdLst>
                <a:gd name="T0" fmla="*/ 3 w 3"/>
                <a:gd name="T1" fmla="*/ 0 w 3"/>
                <a:gd name="T2" fmla="*/ 0 w 3"/>
                <a:gd name="T3" fmla="*/ 3 w 3"/>
              </a:gdLst>
              <a:ahLst/>
              <a:cxnLst>
                <a:cxn ang="0">
                  <a:pos x="T0" y="0"/>
                </a:cxn>
                <a:cxn ang="0">
                  <a:pos x="T1" y="0"/>
                </a:cxn>
                <a:cxn ang="0">
                  <a:pos x="T2" y="0"/>
                </a:cxn>
                <a:cxn ang="0">
                  <a:pos x="T3" y="0"/>
                </a:cxn>
              </a:cxnLst>
              <a:rect l="0" t="0" r="r" b="b"/>
              <a:pathLst>
                <a:path w="3">
                  <a:moveTo>
                    <a:pt x="3" y="0"/>
                  </a:moveTo>
                  <a:cubicBezTo>
                    <a:pt x="2" y="0"/>
                    <a:pt x="1" y="0"/>
                    <a:pt x="0" y="0"/>
                  </a:cubicBezTo>
                  <a:cubicBezTo>
                    <a:pt x="0" y="0"/>
                    <a:pt x="0" y="0"/>
                    <a:pt x="0" y="0"/>
                  </a:cubicBezTo>
                  <a:cubicBezTo>
                    <a:pt x="2" y="0"/>
                    <a:pt x="2"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21"/>
            <p:cNvSpPr>
              <a:spLocks/>
            </p:cNvSpPr>
            <p:nvPr/>
          </p:nvSpPr>
          <p:spPr bwMode="auto">
            <a:xfrm>
              <a:off x="5162" y="2676"/>
              <a:ext cx="5" cy="2"/>
            </a:xfrm>
            <a:custGeom>
              <a:avLst/>
              <a:gdLst>
                <a:gd name="T0" fmla="*/ 2 w 2"/>
                <a:gd name="T1" fmla="*/ 1 h 1"/>
                <a:gd name="T2" fmla="*/ 2 w 2"/>
                <a:gd name="T3" fmla="*/ 1 h 1"/>
                <a:gd name="T4" fmla="*/ 2 w 2"/>
                <a:gd name="T5" fmla="*/ 1 h 1"/>
              </a:gdLst>
              <a:ahLst/>
              <a:cxnLst>
                <a:cxn ang="0">
                  <a:pos x="T0" y="T1"/>
                </a:cxn>
                <a:cxn ang="0">
                  <a:pos x="T2" y="T3"/>
                </a:cxn>
                <a:cxn ang="0">
                  <a:pos x="T4" y="T5"/>
                </a:cxn>
              </a:cxnLst>
              <a:rect l="0" t="0" r="r" b="b"/>
              <a:pathLst>
                <a:path w="2" h="1">
                  <a:moveTo>
                    <a:pt x="2" y="1"/>
                  </a:moveTo>
                  <a:cubicBezTo>
                    <a:pt x="2" y="0"/>
                    <a:pt x="0" y="0"/>
                    <a:pt x="2" y="1"/>
                  </a:cubicBezTo>
                  <a:cubicBezTo>
                    <a:pt x="2" y="1"/>
                    <a:pt x="2"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2"/>
            <p:cNvSpPr>
              <a:spLocks/>
            </p:cNvSpPr>
            <p:nvPr/>
          </p:nvSpPr>
          <p:spPr bwMode="auto">
            <a:xfrm>
              <a:off x="5167" y="2683"/>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1" y="0"/>
                    <a:pt x="0" y="0"/>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23"/>
            <p:cNvSpPr>
              <a:spLocks/>
            </p:cNvSpPr>
            <p:nvPr/>
          </p:nvSpPr>
          <p:spPr bwMode="auto">
            <a:xfrm>
              <a:off x="4982" y="25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4"/>
            <p:cNvSpPr>
              <a:spLocks/>
            </p:cNvSpPr>
            <p:nvPr/>
          </p:nvSpPr>
          <p:spPr bwMode="auto">
            <a:xfrm>
              <a:off x="5202" y="2645"/>
              <a:ext cx="7" cy="10"/>
            </a:xfrm>
            <a:custGeom>
              <a:avLst/>
              <a:gdLst>
                <a:gd name="T0" fmla="*/ 3 w 3"/>
                <a:gd name="T1" fmla="*/ 4 h 4"/>
                <a:gd name="T2" fmla="*/ 3 w 3"/>
                <a:gd name="T3" fmla="*/ 0 h 4"/>
                <a:gd name="T4" fmla="*/ 1 w 3"/>
                <a:gd name="T5" fmla="*/ 0 h 4"/>
                <a:gd name="T6" fmla="*/ 1 w 3"/>
                <a:gd name="T7" fmla="*/ 3 h 4"/>
                <a:gd name="T8" fmla="*/ 3 w 3"/>
                <a:gd name="T9" fmla="*/ 4 h 4"/>
              </a:gdLst>
              <a:ahLst/>
              <a:cxnLst>
                <a:cxn ang="0">
                  <a:pos x="T0" y="T1"/>
                </a:cxn>
                <a:cxn ang="0">
                  <a:pos x="T2" y="T3"/>
                </a:cxn>
                <a:cxn ang="0">
                  <a:pos x="T4" y="T5"/>
                </a:cxn>
                <a:cxn ang="0">
                  <a:pos x="T6" y="T7"/>
                </a:cxn>
                <a:cxn ang="0">
                  <a:pos x="T8" y="T9"/>
                </a:cxn>
              </a:cxnLst>
              <a:rect l="0" t="0" r="r" b="b"/>
              <a:pathLst>
                <a:path w="3" h="4">
                  <a:moveTo>
                    <a:pt x="3" y="4"/>
                  </a:moveTo>
                  <a:cubicBezTo>
                    <a:pt x="3" y="0"/>
                    <a:pt x="3" y="0"/>
                    <a:pt x="3" y="0"/>
                  </a:cubicBezTo>
                  <a:cubicBezTo>
                    <a:pt x="1" y="0"/>
                    <a:pt x="1" y="0"/>
                    <a:pt x="1" y="0"/>
                  </a:cubicBezTo>
                  <a:cubicBezTo>
                    <a:pt x="0" y="1"/>
                    <a:pt x="2" y="2"/>
                    <a:pt x="1" y="3"/>
                  </a:cubicBezTo>
                  <a:cubicBezTo>
                    <a:pt x="2" y="2"/>
                    <a:pt x="1" y="4"/>
                    <a:pt x="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25"/>
            <p:cNvSpPr>
              <a:spLocks noEditPoints="1"/>
            </p:cNvSpPr>
            <p:nvPr/>
          </p:nvSpPr>
          <p:spPr bwMode="auto">
            <a:xfrm>
              <a:off x="4949" y="2560"/>
              <a:ext cx="357" cy="208"/>
            </a:xfrm>
            <a:custGeom>
              <a:avLst/>
              <a:gdLst>
                <a:gd name="T0" fmla="*/ 138 w 151"/>
                <a:gd name="T1" fmla="*/ 23 h 88"/>
                <a:gd name="T2" fmla="*/ 114 w 151"/>
                <a:gd name="T3" fmla="*/ 19 h 88"/>
                <a:gd name="T4" fmla="*/ 79 w 151"/>
                <a:gd name="T5" fmla="*/ 20 h 88"/>
                <a:gd name="T6" fmla="*/ 56 w 151"/>
                <a:gd name="T7" fmla="*/ 13 h 88"/>
                <a:gd name="T8" fmla="*/ 29 w 151"/>
                <a:gd name="T9" fmla="*/ 5 h 88"/>
                <a:gd name="T10" fmla="*/ 23 w 151"/>
                <a:gd name="T11" fmla="*/ 4 h 88"/>
                <a:gd name="T12" fmla="*/ 9 w 151"/>
                <a:gd name="T13" fmla="*/ 8 h 88"/>
                <a:gd name="T14" fmla="*/ 14 w 151"/>
                <a:gd name="T15" fmla="*/ 4 h 88"/>
                <a:gd name="T16" fmla="*/ 6 w 151"/>
                <a:gd name="T17" fmla="*/ 9 h 88"/>
                <a:gd name="T18" fmla="*/ 9 w 151"/>
                <a:gd name="T19" fmla="*/ 17 h 88"/>
                <a:gd name="T20" fmla="*/ 47 w 151"/>
                <a:gd name="T21" fmla="*/ 33 h 88"/>
                <a:gd name="T22" fmla="*/ 52 w 151"/>
                <a:gd name="T23" fmla="*/ 35 h 88"/>
                <a:gd name="T24" fmla="*/ 68 w 151"/>
                <a:gd name="T25" fmla="*/ 47 h 88"/>
                <a:gd name="T26" fmla="*/ 77 w 151"/>
                <a:gd name="T27" fmla="*/ 44 h 88"/>
                <a:gd name="T28" fmla="*/ 122 w 151"/>
                <a:gd name="T29" fmla="*/ 86 h 88"/>
                <a:gd name="T30" fmla="*/ 135 w 151"/>
                <a:gd name="T31" fmla="*/ 76 h 88"/>
                <a:gd name="T32" fmla="*/ 106 w 151"/>
                <a:gd name="T33" fmla="*/ 48 h 88"/>
                <a:gd name="T34" fmla="*/ 108 w 151"/>
                <a:gd name="T35" fmla="*/ 31 h 88"/>
                <a:gd name="T36" fmla="*/ 116 w 151"/>
                <a:gd name="T37" fmla="*/ 37 h 88"/>
                <a:gd name="T38" fmla="*/ 144 w 151"/>
                <a:gd name="T39" fmla="*/ 40 h 88"/>
                <a:gd name="T40" fmla="*/ 149 w 151"/>
                <a:gd name="T41" fmla="*/ 22 h 88"/>
                <a:gd name="T42" fmla="*/ 10 w 151"/>
                <a:gd name="T43" fmla="*/ 11 h 88"/>
                <a:gd name="T44" fmla="*/ 14 w 151"/>
                <a:gd name="T45" fmla="*/ 14 h 88"/>
                <a:gd name="T46" fmla="*/ 20 w 151"/>
                <a:gd name="T47" fmla="*/ 13 h 88"/>
                <a:gd name="T48" fmla="*/ 24 w 151"/>
                <a:gd name="T49" fmla="*/ 15 h 88"/>
                <a:gd name="T50" fmla="*/ 54 w 151"/>
                <a:gd name="T51" fmla="*/ 15 h 88"/>
                <a:gd name="T52" fmla="*/ 49 w 151"/>
                <a:gd name="T53" fmla="*/ 26 h 88"/>
                <a:gd name="T54" fmla="*/ 53 w 151"/>
                <a:gd name="T55" fmla="*/ 22 h 88"/>
                <a:gd name="T56" fmla="*/ 58 w 151"/>
                <a:gd name="T57" fmla="*/ 30 h 88"/>
                <a:gd name="T58" fmla="*/ 63 w 151"/>
                <a:gd name="T59" fmla="*/ 30 h 88"/>
                <a:gd name="T60" fmla="*/ 68 w 151"/>
                <a:gd name="T61" fmla="*/ 43 h 88"/>
                <a:gd name="T62" fmla="*/ 72 w 151"/>
                <a:gd name="T63" fmla="*/ 25 h 88"/>
                <a:gd name="T64" fmla="*/ 73 w 151"/>
                <a:gd name="T65" fmla="*/ 42 h 88"/>
                <a:gd name="T66" fmla="*/ 85 w 151"/>
                <a:gd name="T67" fmla="*/ 30 h 88"/>
                <a:gd name="T68" fmla="*/ 82 w 151"/>
                <a:gd name="T69" fmla="*/ 34 h 88"/>
                <a:gd name="T70" fmla="*/ 81 w 151"/>
                <a:gd name="T71" fmla="*/ 22 h 88"/>
                <a:gd name="T72" fmla="*/ 78 w 151"/>
                <a:gd name="T73" fmla="*/ 28 h 88"/>
                <a:gd name="T74" fmla="*/ 79 w 151"/>
                <a:gd name="T75" fmla="*/ 38 h 88"/>
                <a:gd name="T76" fmla="*/ 79 w 151"/>
                <a:gd name="T77" fmla="*/ 32 h 88"/>
                <a:gd name="T78" fmla="*/ 83 w 151"/>
                <a:gd name="T79" fmla="*/ 46 h 88"/>
                <a:gd name="T80" fmla="*/ 84 w 151"/>
                <a:gd name="T81" fmla="*/ 46 h 88"/>
                <a:gd name="T82" fmla="*/ 82 w 151"/>
                <a:gd name="T83" fmla="*/ 34 h 88"/>
                <a:gd name="T84" fmla="*/ 132 w 151"/>
                <a:gd name="T85" fmla="*/ 69 h 88"/>
                <a:gd name="T86" fmla="*/ 111 w 151"/>
                <a:gd name="T87" fmla="*/ 73 h 88"/>
                <a:gd name="T88" fmla="*/ 121 w 151"/>
                <a:gd name="T89" fmla="*/ 72 h 88"/>
                <a:gd name="T90" fmla="*/ 122 w 151"/>
                <a:gd name="T91" fmla="*/ 67 h 88"/>
                <a:gd name="T92" fmla="*/ 117 w 151"/>
                <a:gd name="T93" fmla="*/ 63 h 88"/>
                <a:gd name="T94" fmla="*/ 113 w 151"/>
                <a:gd name="T95" fmla="*/ 64 h 88"/>
                <a:gd name="T96" fmla="*/ 109 w 151"/>
                <a:gd name="T97" fmla="*/ 54 h 88"/>
                <a:gd name="T98" fmla="*/ 99 w 151"/>
                <a:gd name="T99" fmla="*/ 32 h 88"/>
                <a:gd name="T100" fmla="*/ 94 w 151"/>
                <a:gd name="T101" fmla="*/ 18 h 88"/>
                <a:gd name="T102" fmla="*/ 91 w 151"/>
                <a:gd name="T103" fmla="*/ 34 h 88"/>
                <a:gd name="T104" fmla="*/ 90 w 151"/>
                <a:gd name="T105" fmla="*/ 51 h 88"/>
                <a:gd name="T106" fmla="*/ 96 w 151"/>
                <a:gd name="T107" fmla="*/ 40 h 88"/>
                <a:gd name="T108" fmla="*/ 97 w 151"/>
                <a:gd name="T109" fmla="*/ 54 h 88"/>
                <a:gd name="T110" fmla="*/ 102 w 151"/>
                <a:gd name="T111" fmla="*/ 32 h 88"/>
                <a:gd name="T112" fmla="*/ 105 w 151"/>
                <a:gd name="T113" fmla="*/ 36 h 88"/>
                <a:gd name="T114" fmla="*/ 110 w 151"/>
                <a:gd name="T115" fmla="*/ 29 h 88"/>
                <a:gd name="T116" fmla="*/ 114 w 151"/>
                <a:gd name="T117" fmla="*/ 23 h 88"/>
                <a:gd name="T118" fmla="*/ 127 w 151"/>
                <a:gd name="T119" fmla="*/ 35 h 88"/>
                <a:gd name="T120" fmla="*/ 126 w 151"/>
                <a:gd name="T121" fmla="*/ 30 h 88"/>
                <a:gd name="T122" fmla="*/ 134 w 151"/>
                <a:gd name="T123" fmla="*/ 34 h 88"/>
                <a:gd name="T124" fmla="*/ 141 w 151"/>
                <a:gd name="T125" fmla="*/ 3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88">
                  <a:moveTo>
                    <a:pt x="149" y="22"/>
                  </a:moveTo>
                  <a:cubicBezTo>
                    <a:pt x="149" y="22"/>
                    <a:pt x="148" y="21"/>
                    <a:pt x="147" y="21"/>
                  </a:cubicBezTo>
                  <a:cubicBezTo>
                    <a:pt x="147" y="22"/>
                    <a:pt x="147" y="23"/>
                    <a:pt x="147" y="24"/>
                  </a:cubicBezTo>
                  <a:cubicBezTo>
                    <a:pt x="146" y="24"/>
                    <a:pt x="147" y="22"/>
                    <a:pt x="145" y="23"/>
                  </a:cubicBezTo>
                  <a:cubicBezTo>
                    <a:pt x="145" y="22"/>
                    <a:pt x="145" y="22"/>
                    <a:pt x="145" y="21"/>
                  </a:cubicBezTo>
                  <a:cubicBezTo>
                    <a:pt x="144" y="21"/>
                    <a:pt x="142" y="21"/>
                    <a:pt x="141" y="21"/>
                  </a:cubicBezTo>
                  <a:cubicBezTo>
                    <a:pt x="141" y="21"/>
                    <a:pt x="140" y="23"/>
                    <a:pt x="141" y="25"/>
                  </a:cubicBezTo>
                  <a:cubicBezTo>
                    <a:pt x="139" y="25"/>
                    <a:pt x="140" y="23"/>
                    <a:pt x="138" y="23"/>
                  </a:cubicBezTo>
                  <a:cubicBezTo>
                    <a:pt x="138" y="23"/>
                    <a:pt x="138" y="23"/>
                    <a:pt x="138" y="23"/>
                  </a:cubicBezTo>
                  <a:cubicBezTo>
                    <a:pt x="139" y="24"/>
                    <a:pt x="138" y="24"/>
                    <a:pt x="138" y="26"/>
                  </a:cubicBezTo>
                  <a:cubicBezTo>
                    <a:pt x="137" y="25"/>
                    <a:pt x="138" y="24"/>
                    <a:pt x="137" y="24"/>
                  </a:cubicBezTo>
                  <a:cubicBezTo>
                    <a:pt x="137" y="25"/>
                    <a:pt x="133" y="24"/>
                    <a:pt x="133" y="22"/>
                  </a:cubicBezTo>
                  <a:cubicBezTo>
                    <a:pt x="134" y="22"/>
                    <a:pt x="134" y="23"/>
                    <a:pt x="136" y="22"/>
                  </a:cubicBezTo>
                  <a:cubicBezTo>
                    <a:pt x="135" y="22"/>
                    <a:pt x="135" y="21"/>
                    <a:pt x="135" y="20"/>
                  </a:cubicBezTo>
                  <a:cubicBezTo>
                    <a:pt x="132" y="20"/>
                    <a:pt x="128" y="20"/>
                    <a:pt x="123" y="20"/>
                  </a:cubicBezTo>
                  <a:cubicBezTo>
                    <a:pt x="120" y="19"/>
                    <a:pt x="117" y="19"/>
                    <a:pt x="114" y="19"/>
                  </a:cubicBezTo>
                  <a:cubicBezTo>
                    <a:pt x="114" y="19"/>
                    <a:pt x="114" y="19"/>
                    <a:pt x="114" y="19"/>
                  </a:cubicBezTo>
                  <a:cubicBezTo>
                    <a:pt x="114" y="20"/>
                    <a:pt x="114" y="19"/>
                    <a:pt x="114" y="19"/>
                  </a:cubicBezTo>
                  <a:cubicBezTo>
                    <a:pt x="102" y="18"/>
                    <a:pt x="94" y="17"/>
                    <a:pt x="91" y="16"/>
                  </a:cubicBezTo>
                  <a:cubicBezTo>
                    <a:pt x="91" y="16"/>
                    <a:pt x="91" y="17"/>
                    <a:pt x="91" y="18"/>
                  </a:cubicBezTo>
                  <a:cubicBezTo>
                    <a:pt x="89" y="17"/>
                    <a:pt x="88" y="17"/>
                    <a:pt x="86" y="16"/>
                  </a:cubicBezTo>
                  <a:cubicBezTo>
                    <a:pt x="84" y="16"/>
                    <a:pt x="82" y="15"/>
                    <a:pt x="82" y="15"/>
                  </a:cubicBezTo>
                  <a:cubicBezTo>
                    <a:pt x="81" y="16"/>
                    <a:pt x="80" y="16"/>
                    <a:pt x="79" y="17"/>
                  </a:cubicBezTo>
                  <a:cubicBezTo>
                    <a:pt x="79" y="18"/>
                    <a:pt x="79" y="19"/>
                    <a:pt x="79" y="20"/>
                  </a:cubicBezTo>
                  <a:cubicBezTo>
                    <a:pt x="77" y="20"/>
                    <a:pt x="77" y="21"/>
                    <a:pt x="75" y="20"/>
                  </a:cubicBezTo>
                  <a:cubicBezTo>
                    <a:pt x="75" y="19"/>
                    <a:pt x="74" y="17"/>
                    <a:pt x="74" y="16"/>
                  </a:cubicBezTo>
                  <a:cubicBezTo>
                    <a:pt x="71" y="16"/>
                    <a:pt x="69" y="15"/>
                    <a:pt x="66" y="14"/>
                  </a:cubicBezTo>
                  <a:cubicBezTo>
                    <a:pt x="65" y="15"/>
                    <a:pt x="64" y="15"/>
                    <a:pt x="64" y="16"/>
                  </a:cubicBezTo>
                  <a:cubicBezTo>
                    <a:pt x="62" y="16"/>
                    <a:pt x="60" y="15"/>
                    <a:pt x="59" y="15"/>
                  </a:cubicBezTo>
                  <a:cubicBezTo>
                    <a:pt x="59" y="15"/>
                    <a:pt x="58" y="15"/>
                    <a:pt x="58" y="14"/>
                  </a:cubicBezTo>
                  <a:cubicBezTo>
                    <a:pt x="58" y="14"/>
                    <a:pt x="58" y="14"/>
                    <a:pt x="58" y="14"/>
                  </a:cubicBezTo>
                  <a:cubicBezTo>
                    <a:pt x="57" y="14"/>
                    <a:pt x="57" y="13"/>
                    <a:pt x="56" y="13"/>
                  </a:cubicBezTo>
                  <a:cubicBezTo>
                    <a:pt x="54" y="14"/>
                    <a:pt x="53" y="15"/>
                    <a:pt x="52" y="15"/>
                  </a:cubicBezTo>
                  <a:cubicBezTo>
                    <a:pt x="46" y="13"/>
                    <a:pt x="42" y="11"/>
                    <a:pt x="38" y="10"/>
                  </a:cubicBezTo>
                  <a:cubicBezTo>
                    <a:pt x="37" y="11"/>
                    <a:pt x="36" y="10"/>
                    <a:pt x="36" y="9"/>
                  </a:cubicBezTo>
                  <a:cubicBezTo>
                    <a:pt x="35" y="9"/>
                    <a:pt x="34" y="8"/>
                    <a:pt x="33" y="8"/>
                  </a:cubicBezTo>
                  <a:cubicBezTo>
                    <a:pt x="33" y="8"/>
                    <a:pt x="33" y="8"/>
                    <a:pt x="32" y="8"/>
                  </a:cubicBezTo>
                  <a:cubicBezTo>
                    <a:pt x="32" y="8"/>
                    <a:pt x="32" y="8"/>
                    <a:pt x="32" y="8"/>
                  </a:cubicBezTo>
                  <a:cubicBezTo>
                    <a:pt x="32" y="8"/>
                    <a:pt x="31" y="7"/>
                    <a:pt x="31" y="7"/>
                  </a:cubicBezTo>
                  <a:cubicBezTo>
                    <a:pt x="30" y="6"/>
                    <a:pt x="30" y="6"/>
                    <a:pt x="29" y="5"/>
                  </a:cubicBezTo>
                  <a:cubicBezTo>
                    <a:pt x="28" y="5"/>
                    <a:pt x="27" y="5"/>
                    <a:pt x="25" y="4"/>
                  </a:cubicBezTo>
                  <a:cubicBezTo>
                    <a:pt x="27" y="6"/>
                    <a:pt x="29" y="7"/>
                    <a:pt x="28" y="11"/>
                  </a:cubicBezTo>
                  <a:cubicBezTo>
                    <a:pt x="27" y="10"/>
                    <a:pt x="26" y="10"/>
                    <a:pt x="26" y="9"/>
                  </a:cubicBezTo>
                  <a:cubicBezTo>
                    <a:pt x="25" y="9"/>
                    <a:pt x="24" y="10"/>
                    <a:pt x="24" y="11"/>
                  </a:cubicBezTo>
                  <a:cubicBezTo>
                    <a:pt x="24" y="11"/>
                    <a:pt x="23" y="10"/>
                    <a:pt x="22" y="11"/>
                  </a:cubicBezTo>
                  <a:cubicBezTo>
                    <a:pt x="22" y="9"/>
                    <a:pt x="21" y="8"/>
                    <a:pt x="22" y="7"/>
                  </a:cubicBezTo>
                  <a:cubicBezTo>
                    <a:pt x="23" y="7"/>
                    <a:pt x="22" y="9"/>
                    <a:pt x="23" y="9"/>
                  </a:cubicBezTo>
                  <a:cubicBezTo>
                    <a:pt x="25" y="7"/>
                    <a:pt x="26" y="5"/>
                    <a:pt x="23" y="4"/>
                  </a:cubicBezTo>
                  <a:cubicBezTo>
                    <a:pt x="22" y="4"/>
                    <a:pt x="23" y="6"/>
                    <a:pt x="21" y="6"/>
                  </a:cubicBezTo>
                  <a:cubicBezTo>
                    <a:pt x="21" y="5"/>
                    <a:pt x="21" y="4"/>
                    <a:pt x="21" y="3"/>
                  </a:cubicBezTo>
                  <a:cubicBezTo>
                    <a:pt x="20" y="2"/>
                    <a:pt x="19" y="2"/>
                    <a:pt x="18" y="2"/>
                  </a:cubicBezTo>
                  <a:cubicBezTo>
                    <a:pt x="18" y="7"/>
                    <a:pt x="15" y="9"/>
                    <a:pt x="12" y="8"/>
                  </a:cubicBezTo>
                  <a:cubicBezTo>
                    <a:pt x="12" y="9"/>
                    <a:pt x="12" y="9"/>
                    <a:pt x="12" y="9"/>
                  </a:cubicBezTo>
                  <a:cubicBezTo>
                    <a:pt x="12" y="10"/>
                    <a:pt x="12" y="11"/>
                    <a:pt x="11" y="11"/>
                  </a:cubicBezTo>
                  <a:cubicBezTo>
                    <a:pt x="11" y="10"/>
                    <a:pt x="11" y="9"/>
                    <a:pt x="10" y="8"/>
                  </a:cubicBezTo>
                  <a:cubicBezTo>
                    <a:pt x="10" y="8"/>
                    <a:pt x="9" y="8"/>
                    <a:pt x="9" y="8"/>
                  </a:cubicBezTo>
                  <a:cubicBezTo>
                    <a:pt x="10" y="7"/>
                    <a:pt x="10" y="7"/>
                    <a:pt x="11" y="6"/>
                  </a:cubicBezTo>
                  <a:cubicBezTo>
                    <a:pt x="12" y="4"/>
                    <a:pt x="12" y="4"/>
                    <a:pt x="12" y="4"/>
                  </a:cubicBezTo>
                  <a:cubicBezTo>
                    <a:pt x="12" y="4"/>
                    <a:pt x="12" y="4"/>
                    <a:pt x="12" y="5"/>
                  </a:cubicBezTo>
                  <a:cubicBezTo>
                    <a:pt x="12" y="4"/>
                    <a:pt x="12" y="4"/>
                    <a:pt x="13" y="3"/>
                  </a:cubicBezTo>
                  <a:cubicBezTo>
                    <a:pt x="12" y="3"/>
                    <a:pt x="12" y="3"/>
                    <a:pt x="12" y="3"/>
                  </a:cubicBezTo>
                  <a:cubicBezTo>
                    <a:pt x="13" y="2"/>
                    <a:pt x="13" y="2"/>
                    <a:pt x="13" y="2"/>
                  </a:cubicBezTo>
                  <a:cubicBezTo>
                    <a:pt x="15" y="4"/>
                    <a:pt x="15" y="4"/>
                    <a:pt x="15" y="4"/>
                  </a:cubicBezTo>
                  <a:cubicBezTo>
                    <a:pt x="14" y="4"/>
                    <a:pt x="14" y="4"/>
                    <a:pt x="14" y="4"/>
                  </a:cubicBezTo>
                  <a:cubicBezTo>
                    <a:pt x="14" y="5"/>
                    <a:pt x="14" y="5"/>
                    <a:pt x="14" y="5"/>
                  </a:cubicBezTo>
                  <a:cubicBezTo>
                    <a:pt x="14" y="5"/>
                    <a:pt x="14" y="5"/>
                    <a:pt x="14" y="5"/>
                  </a:cubicBezTo>
                  <a:cubicBezTo>
                    <a:pt x="14" y="5"/>
                    <a:pt x="14" y="5"/>
                    <a:pt x="15" y="5"/>
                  </a:cubicBezTo>
                  <a:cubicBezTo>
                    <a:pt x="16" y="4"/>
                    <a:pt x="15" y="2"/>
                    <a:pt x="16" y="1"/>
                  </a:cubicBezTo>
                  <a:cubicBezTo>
                    <a:pt x="16" y="1"/>
                    <a:pt x="16" y="1"/>
                    <a:pt x="16" y="1"/>
                  </a:cubicBezTo>
                  <a:cubicBezTo>
                    <a:pt x="12" y="0"/>
                    <a:pt x="9" y="0"/>
                    <a:pt x="7" y="0"/>
                  </a:cubicBezTo>
                  <a:cubicBezTo>
                    <a:pt x="9" y="1"/>
                    <a:pt x="8" y="3"/>
                    <a:pt x="8" y="6"/>
                  </a:cubicBezTo>
                  <a:cubicBezTo>
                    <a:pt x="6" y="5"/>
                    <a:pt x="8" y="9"/>
                    <a:pt x="6" y="9"/>
                  </a:cubicBezTo>
                  <a:cubicBezTo>
                    <a:pt x="7" y="6"/>
                    <a:pt x="7" y="3"/>
                    <a:pt x="7" y="0"/>
                  </a:cubicBezTo>
                  <a:cubicBezTo>
                    <a:pt x="6" y="0"/>
                    <a:pt x="5" y="1"/>
                    <a:pt x="5" y="1"/>
                  </a:cubicBezTo>
                  <a:cubicBezTo>
                    <a:pt x="5" y="2"/>
                    <a:pt x="4" y="4"/>
                    <a:pt x="3" y="6"/>
                  </a:cubicBezTo>
                  <a:cubicBezTo>
                    <a:pt x="1" y="9"/>
                    <a:pt x="1" y="11"/>
                    <a:pt x="0" y="11"/>
                  </a:cubicBezTo>
                  <a:cubicBezTo>
                    <a:pt x="0" y="12"/>
                    <a:pt x="0" y="13"/>
                    <a:pt x="1" y="15"/>
                  </a:cubicBezTo>
                  <a:cubicBezTo>
                    <a:pt x="2" y="16"/>
                    <a:pt x="2" y="17"/>
                    <a:pt x="3" y="17"/>
                  </a:cubicBezTo>
                  <a:cubicBezTo>
                    <a:pt x="5" y="18"/>
                    <a:pt x="7" y="18"/>
                    <a:pt x="9" y="19"/>
                  </a:cubicBezTo>
                  <a:cubicBezTo>
                    <a:pt x="9" y="18"/>
                    <a:pt x="9" y="18"/>
                    <a:pt x="9" y="17"/>
                  </a:cubicBezTo>
                  <a:cubicBezTo>
                    <a:pt x="10" y="17"/>
                    <a:pt x="10" y="18"/>
                    <a:pt x="10" y="19"/>
                  </a:cubicBezTo>
                  <a:cubicBezTo>
                    <a:pt x="12" y="20"/>
                    <a:pt x="14" y="20"/>
                    <a:pt x="17" y="21"/>
                  </a:cubicBezTo>
                  <a:cubicBezTo>
                    <a:pt x="19" y="22"/>
                    <a:pt x="20" y="22"/>
                    <a:pt x="22" y="22"/>
                  </a:cubicBezTo>
                  <a:cubicBezTo>
                    <a:pt x="22" y="21"/>
                    <a:pt x="23" y="21"/>
                    <a:pt x="22" y="20"/>
                  </a:cubicBezTo>
                  <a:cubicBezTo>
                    <a:pt x="23" y="19"/>
                    <a:pt x="24" y="21"/>
                    <a:pt x="24" y="23"/>
                  </a:cubicBezTo>
                  <a:cubicBezTo>
                    <a:pt x="27" y="24"/>
                    <a:pt x="29" y="25"/>
                    <a:pt x="31" y="25"/>
                  </a:cubicBezTo>
                  <a:cubicBezTo>
                    <a:pt x="29" y="25"/>
                    <a:pt x="33" y="27"/>
                    <a:pt x="42" y="31"/>
                  </a:cubicBezTo>
                  <a:cubicBezTo>
                    <a:pt x="44" y="32"/>
                    <a:pt x="46" y="33"/>
                    <a:pt x="47" y="33"/>
                  </a:cubicBezTo>
                  <a:cubicBezTo>
                    <a:pt x="47" y="33"/>
                    <a:pt x="47" y="32"/>
                    <a:pt x="47" y="32"/>
                  </a:cubicBezTo>
                  <a:cubicBezTo>
                    <a:pt x="48" y="32"/>
                    <a:pt x="48" y="32"/>
                    <a:pt x="48" y="32"/>
                  </a:cubicBezTo>
                  <a:cubicBezTo>
                    <a:pt x="49" y="31"/>
                    <a:pt x="47" y="30"/>
                    <a:pt x="47" y="31"/>
                  </a:cubicBezTo>
                  <a:cubicBezTo>
                    <a:pt x="46" y="31"/>
                    <a:pt x="47" y="30"/>
                    <a:pt x="46" y="30"/>
                  </a:cubicBezTo>
                  <a:cubicBezTo>
                    <a:pt x="48" y="30"/>
                    <a:pt x="48" y="30"/>
                    <a:pt x="49" y="30"/>
                  </a:cubicBezTo>
                  <a:cubicBezTo>
                    <a:pt x="49" y="34"/>
                    <a:pt x="49" y="34"/>
                    <a:pt x="49" y="34"/>
                  </a:cubicBezTo>
                  <a:cubicBezTo>
                    <a:pt x="48" y="34"/>
                    <a:pt x="48" y="34"/>
                    <a:pt x="47" y="33"/>
                  </a:cubicBezTo>
                  <a:cubicBezTo>
                    <a:pt x="49" y="34"/>
                    <a:pt x="51" y="35"/>
                    <a:pt x="52" y="35"/>
                  </a:cubicBezTo>
                  <a:cubicBezTo>
                    <a:pt x="55" y="38"/>
                    <a:pt x="57" y="40"/>
                    <a:pt x="58" y="41"/>
                  </a:cubicBezTo>
                  <a:cubicBezTo>
                    <a:pt x="58" y="41"/>
                    <a:pt x="58" y="41"/>
                    <a:pt x="58" y="41"/>
                  </a:cubicBezTo>
                  <a:cubicBezTo>
                    <a:pt x="58" y="41"/>
                    <a:pt x="58" y="40"/>
                    <a:pt x="59" y="39"/>
                  </a:cubicBezTo>
                  <a:cubicBezTo>
                    <a:pt x="59" y="40"/>
                    <a:pt x="61" y="40"/>
                    <a:pt x="61" y="41"/>
                  </a:cubicBezTo>
                  <a:cubicBezTo>
                    <a:pt x="60" y="41"/>
                    <a:pt x="60" y="42"/>
                    <a:pt x="59" y="42"/>
                  </a:cubicBezTo>
                  <a:cubicBezTo>
                    <a:pt x="59" y="42"/>
                    <a:pt x="59" y="42"/>
                    <a:pt x="59" y="42"/>
                  </a:cubicBezTo>
                  <a:cubicBezTo>
                    <a:pt x="62" y="44"/>
                    <a:pt x="65" y="46"/>
                    <a:pt x="67" y="47"/>
                  </a:cubicBezTo>
                  <a:cubicBezTo>
                    <a:pt x="67" y="47"/>
                    <a:pt x="68" y="47"/>
                    <a:pt x="68" y="47"/>
                  </a:cubicBezTo>
                  <a:cubicBezTo>
                    <a:pt x="68" y="47"/>
                    <a:pt x="68" y="47"/>
                    <a:pt x="68" y="48"/>
                  </a:cubicBezTo>
                  <a:cubicBezTo>
                    <a:pt x="70" y="49"/>
                    <a:pt x="72" y="51"/>
                    <a:pt x="74" y="52"/>
                  </a:cubicBezTo>
                  <a:cubicBezTo>
                    <a:pt x="75" y="51"/>
                    <a:pt x="75" y="50"/>
                    <a:pt x="75" y="48"/>
                  </a:cubicBezTo>
                  <a:cubicBezTo>
                    <a:pt x="73" y="48"/>
                    <a:pt x="73" y="51"/>
                    <a:pt x="72" y="49"/>
                  </a:cubicBezTo>
                  <a:cubicBezTo>
                    <a:pt x="72" y="47"/>
                    <a:pt x="72" y="47"/>
                    <a:pt x="71" y="45"/>
                  </a:cubicBezTo>
                  <a:cubicBezTo>
                    <a:pt x="72" y="45"/>
                    <a:pt x="72" y="44"/>
                    <a:pt x="73" y="45"/>
                  </a:cubicBezTo>
                  <a:cubicBezTo>
                    <a:pt x="73" y="47"/>
                    <a:pt x="75" y="46"/>
                    <a:pt x="74" y="48"/>
                  </a:cubicBezTo>
                  <a:cubicBezTo>
                    <a:pt x="76" y="48"/>
                    <a:pt x="76" y="45"/>
                    <a:pt x="77" y="44"/>
                  </a:cubicBezTo>
                  <a:cubicBezTo>
                    <a:pt x="77" y="48"/>
                    <a:pt x="75" y="49"/>
                    <a:pt x="76" y="53"/>
                  </a:cubicBezTo>
                  <a:cubicBezTo>
                    <a:pt x="81" y="56"/>
                    <a:pt x="85" y="59"/>
                    <a:pt x="88" y="61"/>
                  </a:cubicBezTo>
                  <a:cubicBezTo>
                    <a:pt x="89" y="61"/>
                    <a:pt x="89" y="62"/>
                    <a:pt x="89" y="62"/>
                  </a:cubicBezTo>
                  <a:cubicBezTo>
                    <a:pt x="93" y="64"/>
                    <a:pt x="99" y="69"/>
                    <a:pt x="108" y="76"/>
                  </a:cubicBezTo>
                  <a:cubicBezTo>
                    <a:pt x="110" y="77"/>
                    <a:pt x="110" y="78"/>
                    <a:pt x="111" y="78"/>
                  </a:cubicBezTo>
                  <a:cubicBezTo>
                    <a:pt x="112" y="78"/>
                    <a:pt x="111" y="78"/>
                    <a:pt x="112" y="78"/>
                  </a:cubicBezTo>
                  <a:cubicBezTo>
                    <a:pt x="112" y="78"/>
                    <a:pt x="113" y="79"/>
                    <a:pt x="113" y="80"/>
                  </a:cubicBezTo>
                  <a:cubicBezTo>
                    <a:pt x="119" y="84"/>
                    <a:pt x="121" y="86"/>
                    <a:pt x="122" y="86"/>
                  </a:cubicBezTo>
                  <a:cubicBezTo>
                    <a:pt x="125" y="87"/>
                    <a:pt x="128" y="88"/>
                    <a:pt x="130" y="87"/>
                  </a:cubicBezTo>
                  <a:cubicBezTo>
                    <a:pt x="132" y="86"/>
                    <a:pt x="133" y="84"/>
                    <a:pt x="135" y="80"/>
                  </a:cubicBezTo>
                  <a:cubicBezTo>
                    <a:pt x="135" y="80"/>
                    <a:pt x="135" y="79"/>
                    <a:pt x="135" y="78"/>
                  </a:cubicBezTo>
                  <a:cubicBezTo>
                    <a:pt x="134" y="77"/>
                    <a:pt x="135" y="77"/>
                    <a:pt x="135" y="77"/>
                  </a:cubicBezTo>
                  <a:cubicBezTo>
                    <a:pt x="135" y="77"/>
                    <a:pt x="135" y="76"/>
                    <a:pt x="135" y="76"/>
                  </a:cubicBezTo>
                  <a:cubicBezTo>
                    <a:pt x="134" y="77"/>
                    <a:pt x="133" y="76"/>
                    <a:pt x="133" y="74"/>
                  </a:cubicBezTo>
                  <a:cubicBezTo>
                    <a:pt x="134" y="74"/>
                    <a:pt x="134" y="76"/>
                    <a:pt x="135" y="76"/>
                  </a:cubicBezTo>
                  <a:cubicBezTo>
                    <a:pt x="135" y="76"/>
                    <a:pt x="135" y="76"/>
                    <a:pt x="135" y="76"/>
                  </a:cubicBezTo>
                  <a:cubicBezTo>
                    <a:pt x="136" y="75"/>
                    <a:pt x="136" y="72"/>
                    <a:pt x="135" y="70"/>
                  </a:cubicBezTo>
                  <a:cubicBezTo>
                    <a:pt x="135" y="67"/>
                    <a:pt x="134" y="65"/>
                    <a:pt x="133" y="65"/>
                  </a:cubicBezTo>
                  <a:cubicBezTo>
                    <a:pt x="129" y="63"/>
                    <a:pt x="127" y="62"/>
                    <a:pt x="127" y="62"/>
                  </a:cubicBezTo>
                  <a:cubicBezTo>
                    <a:pt x="125" y="62"/>
                    <a:pt x="124" y="62"/>
                    <a:pt x="124" y="62"/>
                  </a:cubicBezTo>
                  <a:cubicBezTo>
                    <a:pt x="124" y="60"/>
                    <a:pt x="122" y="58"/>
                    <a:pt x="119" y="57"/>
                  </a:cubicBezTo>
                  <a:cubicBezTo>
                    <a:pt x="117" y="55"/>
                    <a:pt x="114" y="54"/>
                    <a:pt x="111" y="53"/>
                  </a:cubicBezTo>
                  <a:cubicBezTo>
                    <a:pt x="110" y="51"/>
                    <a:pt x="110" y="49"/>
                    <a:pt x="110" y="49"/>
                  </a:cubicBezTo>
                  <a:cubicBezTo>
                    <a:pt x="108" y="48"/>
                    <a:pt x="107" y="48"/>
                    <a:pt x="106" y="48"/>
                  </a:cubicBezTo>
                  <a:cubicBezTo>
                    <a:pt x="106" y="48"/>
                    <a:pt x="106" y="47"/>
                    <a:pt x="106" y="46"/>
                  </a:cubicBezTo>
                  <a:cubicBezTo>
                    <a:pt x="106" y="46"/>
                    <a:pt x="106" y="46"/>
                    <a:pt x="106" y="45"/>
                  </a:cubicBezTo>
                  <a:cubicBezTo>
                    <a:pt x="105" y="45"/>
                    <a:pt x="105" y="46"/>
                    <a:pt x="104" y="46"/>
                  </a:cubicBezTo>
                  <a:cubicBezTo>
                    <a:pt x="103" y="43"/>
                    <a:pt x="103" y="43"/>
                    <a:pt x="102" y="40"/>
                  </a:cubicBezTo>
                  <a:cubicBezTo>
                    <a:pt x="105" y="41"/>
                    <a:pt x="104" y="38"/>
                    <a:pt x="105" y="38"/>
                  </a:cubicBezTo>
                  <a:cubicBezTo>
                    <a:pt x="105" y="38"/>
                    <a:pt x="105" y="40"/>
                    <a:pt x="107" y="39"/>
                  </a:cubicBezTo>
                  <a:cubicBezTo>
                    <a:pt x="106" y="37"/>
                    <a:pt x="107" y="33"/>
                    <a:pt x="105" y="33"/>
                  </a:cubicBezTo>
                  <a:cubicBezTo>
                    <a:pt x="104" y="32"/>
                    <a:pt x="106" y="30"/>
                    <a:pt x="108" y="31"/>
                  </a:cubicBezTo>
                  <a:cubicBezTo>
                    <a:pt x="108" y="32"/>
                    <a:pt x="109" y="33"/>
                    <a:pt x="109" y="34"/>
                  </a:cubicBezTo>
                  <a:cubicBezTo>
                    <a:pt x="110" y="34"/>
                    <a:pt x="112" y="32"/>
                    <a:pt x="111" y="31"/>
                  </a:cubicBezTo>
                  <a:cubicBezTo>
                    <a:pt x="112" y="32"/>
                    <a:pt x="111" y="36"/>
                    <a:pt x="111" y="40"/>
                  </a:cubicBezTo>
                  <a:cubicBezTo>
                    <a:pt x="111" y="40"/>
                    <a:pt x="111" y="40"/>
                    <a:pt x="112" y="40"/>
                  </a:cubicBezTo>
                  <a:cubicBezTo>
                    <a:pt x="113" y="39"/>
                    <a:pt x="113" y="39"/>
                    <a:pt x="114" y="39"/>
                  </a:cubicBezTo>
                  <a:cubicBezTo>
                    <a:pt x="114" y="38"/>
                    <a:pt x="113" y="38"/>
                    <a:pt x="113" y="38"/>
                  </a:cubicBezTo>
                  <a:cubicBezTo>
                    <a:pt x="114" y="37"/>
                    <a:pt x="114" y="38"/>
                    <a:pt x="114" y="38"/>
                  </a:cubicBezTo>
                  <a:cubicBezTo>
                    <a:pt x="115" y="38"/>
                    <a:pt x="115" y="38"/>
                    <a:pt x="116" y="37"/>
                  </a:cubicBezTo>
                  <a:cubicBezTo>
                    <a:pt x="116" y="37"/>
                    <a:pt x="116" y="36"/>
                    <a:pt x="116" y="36"/>
                  </a:cubicBezTo>
                  <a:cubicBezTo>
                    <a:pt x="116" y="36"/>
                    <a:pt x="117" y="36"/>
                    <a:pt x="117" y="37"/>
                  </a:cubicBezTo>
                  <a:cubicBezTo>
                    <a:pt x="120" y="39"/>
                    <a:pt x="122" y="40"/>
                    <a:pt x="125" y="41"/>
                  </a:cubicBezTo>
                  <a:cubicBezTo>
                    <a:pt x="127" y="40"/>
                    <a:pt x="127" y="40"/>
                    <a:pt x="128" y="40"/>
                  </a:cubicBezTo>
                  <a:cubicBezTo>
                    <a:pt x="129" y="40"/>
                    <a:pt x="130" y="40"/>
                    <a:pt x="131" y="41"/>
                  </a:cubicBezTo>
                  <a:cubicBezTo>
                    <a:pt x="132" y="40"/>
                    <a:pt x="134" y="40"/>
                    <a:pt x="134" y="40"/>
                  </a:cubicBezTo>
                  <a:cubicBezTo>
                    <a:pt x="135" y="40"/>
                    <a:pt x="135" y="41"/>
                    <a:pt x="136" y="41"/>
                  </a:cubicBezTo>
                  <a:cubicBezTo>
                    <a:pt x="140" y="42"/>
                    <a:pt x="142" y="42"/>
                    <a:pt x="144" y="40"/>
                  </a:cubicBezTo>
                  <a:cubicBezTo>
                    <a:pt x="146" y="38"/>
                    <a:pt x="148" y="35"/>
                    <a:pt x="149" y="33"/>
                  </a:cubicBezTo>
                  <a:cubicBezTo>
                    <a:pt x="148" y="33"/>
                    <a:pt x="148" y="30"/>
                    <a:pt x="149" y="31"/>
                  </a:cubicBezTo>
                  <a:cubicBezTo>
                    <a:pt x="150" y="31"/>
                    <a:pt x="149" y="32"/>
                    <a:pt x="149" y="32"/>
                  </a:cubicBezTo>
                  <a:cubicBezTo>
                    <a:pt x="150" y="31"/>
                    <a:pt x="150" y="31"/>
                    <a:pt x="150" y="30"/>
                  </a:cubicBezTo>
                  <a:cubicBezTo>
                    <a:pt x="149" y="30"/>
                    <a:pt x="149" y="29"/>
                    <a:pt x="148" y="29"/>
                  </a:cubicBezTo>
                  <a:cubicBezTo>
                    <a:pt x="150" y="28"/>
                    <a:pt x="151" y="27"/>
                    <a:pt x="151" y="26"/>
                  </a:cubicBezTo>
                  <a:cubicBezTo>
                    <a:pt x="151" y="26"/>
                    <a:pt x="151" y="25"/>
                    <a:pt x="151" y="23"/>
                  </a:cubicBezTo>
                  <a:cubicBezTo>
                    <a:pt x="150" y="23"/>
                    <a:pt x="149" y="22"/>
                    <a:pt x="149" y="22"/>
                  </a:cubicBezTo>
                  <a:moveTo>
                    <a:pt x="6" y="9"/>
                  </a:moveTo>
                  <a:cubicBezTo>
                    <a:pt x="6" y="9"/>
                    <a:pt x="6" y="10"/>
                    <a:pt x="6" y="10"/>
                  </a:cubicBezTo>
                  <a:cubicBezTo>
                    <a:pt x="6" y="10"/>
                    <a:pt x="6" y="10"/>
                    <a:pt x="6" y="9"/>
                  </a:cubicBezTo>
                  <a:moveTo>
                    <a:pt x="7" y="12"/>
                  </a:moveTo>
                  <a:cubicBezTo>
                    <a:pt x="7" y="12"/>
                    <a:pt x="7" y="13"/>
                    <a:pt x="7" y="14"/>
                  </a:cubicBezTo>
                  <a:cubicBezTo>
                    <a:pt x="7" y="14"/>
                    <a:pt x="7" y="13"/>
                    <a:pt x="7" y="12"/>
                  </a:cubicBezTo>
                  <a:moveTo>
                    <a:pt x="9" y="10"/>
                  </a:moveTo>
                  <a:cubicBezTo>
                    <a:pt x="10" y="10"/>
                    <a:pt x="10" y="11"/>
                    <a:pt x="10" y="11"/>
                  </a:cubicBezTo>
                  <a:cubicBezTo>
                    <a:pt x="9" y="11"/>
                    <a:pt x="9" y="10"/>
                    <a:pt x="9" y="10"/>
                  </a:cubicBezTo>
                  <a:moveTo>
                    <a:pt x="13" y="10"/>
                  </a:moveTo>
                  <a:cubicBezTo>
                    <a:pt x="13" y="10"/>
                    <a:pt x="13" y="10"/>
                    <a:pt x="13" y="11"/>
                  </a:cubicBezTo>
                  <a:cubicBezTo>
                    <a:pt x="12" y="11"/>
                    <a:pt x="12" y="10"/>
                    <a:pt x="13" y="10"/>
                  </a:cubicBezTo>
                  <a:moveTo>
                    <a:pt x="10" y="16"/>
                  </a:moveTo>
                  <a:cubicBezTo>
                    <a:pt x="10" y="15"/>
                    <a:pt x="13" y="14"/>
                    <a:pt x="13" y="16"/>
                  </a:cubicBezTo>
                  <a:lnTo>
                    <a:pt x="10" y="16"/>
                  </a:lnTo>
                  <a:close/>
                  <a:moveTo>
                    <a:pt x="14" y="14"/>
                  </a:moveTo>
                  <a:cubicBezTo>
                    <a:pt x="12" y="12"/>
                    <a:pt x="12" y="12"/>
                    <a:pt x="12" y="12"/>
                  </a:cubicBezTo>
                  <a:cubicBezTo>
                    <a:pt x="13" y="11"/>
                    <a:pt x="13" y="11"/>
                    <a:pt x="13" y="11"/>
                  </a:cubicBezTo>
                  <a:cubicBezTo>
                    <a:pt x="14" y="13"/>
                    <a:pt x="14" y="13"/>
                    <a:pt x="14" y="13"/>
                  </a:cubicBezTo>
                  <a:lnTo>
                    <a:pt x="14" y="14"/>
                  </a:lnTo>
                  <a:close/>
                  <a:moveTo>
                    <a:pt x="20" y="15"/>
                  </a:moveTo>
                  <a:cubicBezTo>
                    <a:pt x="17" y="14"/>
                    <a:pt x="17" y="14"/>
                    <a:pt x="17" y="14"/>
                  </a:cubicBezTo>
                  <a:cubicBezTo>
                    <a:pt x="18" y="12"/>
                    <a:pt x="18" y="12"/>
                    <a:pt x="18" y="12"/>
                  </a:cubicBezTo>
                  <a:cubicBezTo>
                    <a:pt x="20" y="13"/>
                    <a:pt x="20" y="13"/>
                    <a:pt x="20" y="13"/>
                  </a:cubicBezTo>
                  <a:lnTo>
                    <a:pt x="20" y="15"/>
                  </a:lnTo>
                  <a:close/>
                  <a:moveTo>
                    <a:pt x="22" y="6"/>
                  </a:moveTo>
                  <a:cubicBezTo>
                    <a:pt x="22" y="6"/>
                    <a:pt x="22" y="6"/>
                    <a:pt x="22" y="7"/>
                  </a:cubicBezTo>
                  <a:cubicBezTo>
                    <a:pt x="20" y="6"/>
                    <a:pt x="22" y="6"/>
                    <a:pt x="22" y="6"/>
                  </a:cubicBezTo>
                  <a:moveTo>
                    <a:pt x="23" y="16"/>
                  </a:moveTo>
                  <a:cubicBezTo>
                    <a:pt x="22" y="14"/>
                    <a:pt x="22" y="14"/>
                    <a:pt x="22" y="14"/>
                  </a:cubicBezTo>
                  <a:cubicBezTo>
                    <a:pt x="22" y="13"/>
                    <a:pt x="22" y="13"/>
                    <a:pt x="22" y="13"/>
                  </a:cubicBezTo>
                  <a:cubicBezTo>
                    <a:pt x="24" y="15"/>
                    <a:pt x="24" y="15"/>
                    <a:pt x="24" y="15"/>
                  </a:cubicBezTo>
                  <a:lnTo>
                    <a:pt x="23" y="16"/>
                  </a:lnTo>
                  <a:close/>
                  <a:moveTo>
                    <a:pt x="36" y="19"/>
                  </a:moveTo>
                  <a:cubicBezTo>
                    <a:pt x="39" y="20"/>
                    <a:pt x="38" y="23"/>
                    <a:pt x="39" y="27"/>
                  </a:cubicBezTo>
                  <a:cubicBezTo>
                    <a:pt x="36" y="25"/>
                    <a:pt x="36" y="23"/>
                    <a:pt x="36" y="19"/>
                  </a:cubicBezTo>
                  <a:moveTo>
                    <a:pt x="46" y="26"/>
                  </a:moveTo>
                  <a:cubicBezTo>
                    <a:pt x="45" y="26"/>
                    <a:pt x="45" y="24"/>
                    <a:pt x="46" y="23"/>
                  </a:cubicBezTo>
                  <a:cubicBezTo>
                    <a:pt x="47" y="23"/>
                    <a:pt x="46" y="25"/>
                    <a:pt x="46" y="26"/>
                  </a:cubicBezTo>
                  <a:moveTo>
                    <a:pt x="54" y="15"/>
                  </a:moveTo>
                  <a:cubicBezTo>
                    <a:pt x="54" y="17"/>
                    <a:pt x="53" y="17"/>
                    <a:pt x="52" y="17"/>
                  </a:cubicBezTo>
                  <a:cubicBezTo>
                    <a:pt x="52" y="16"/>
                    <a:pt x="51" y="16"/>
                    <a:pt x="51" y="16"/>
                  </a:cubicBezTo>
                  <a:cubicBezTo>
                    <a:pt x="52" y="15"/>
                    <a:pt x="53" y="15"/>
                    <a:pt x="54" y="15"/>
                  </a:cubicBezTo>
                  <a:moveTo>
                    <a:pt x="52" y="18"/>
                  </a:moveTo>
                  <a:cubicBezTo>
                    <a:pt x="51" y="18"/>
                    <a:pt x="51" y="18"/>
                    <a:pt x="51" y="18"/>
                  </a:cubicBezTo>
                  <a:cubicBezTo>
                    <a:pt x="51" y="18"/>
                    <a:pt x="53" y="18"/>
                    <a:pt x="52" y="18"/>
                  </a:cubicBezTo>
                  <a:moveTo>
                    <a:pt x="47" y="29"/>
                  </a:moveTo>
                  <a:cubicBezTo>
                    <a:pt x="47" y="28"/>
                    <a:pt x="47" y="25"/>
                    <a:pt x="49" y="26"/>
                  </a:cubicBezTo>
                  <a:cubicBezTo>
                    <a:pt x="48" y="27"/>
                    <a:pt x="47" y="27"/>
                    <a:pt x="47" y="29"/>
                  </a:cubicBezTo>
                  <a:moveTo>
                    <a:pt x="49" y="28"/>
                  </a:moveTo>
                  <a:cubicBezTo>
                    <a:pt x="48" y="28"/>
                    <a:pt x="48" y="28"/>
                    <a:pt x="48" y="28"/>
                  </a:cubicBezTo>
                  <a:cubicBezTo>
                    <a:pt x="48" y="27"/>
                    <a:pt x="48" y="27"/>
                    <a:pt x="48" y="27"/>
                  </a:cubicBezTo>
                  <a:cubicBezTo>
                    <a:pt x="49" y="27"/>
                    <a:pt x="49" y="27"/>
                    <a:pt x="49" y="27"/>
                  </a:cubicBezTo>
                  <a:lnTo>
                    <a:pt x="49" y="28"/>
                  </a:lnTo>
                  <a:close/>
                  <a:moveTo>
                    <a:pt x="50" y="19"/>
                  </a:moveTo>
                  <a:cubicBezTo>
                    <a:pt x="51" y="18"/>
                    <a:pt x="54" y="20"/>
                    <a:pt x="53" y="22"/>
                  </a:cubicBezTo>
                  <a:cubicBezTo>
                    <a:pt x="50" y="22"/>
                    <a:pt x="53" y="19"/>
                    <a:pt x="50" y="19"/>
                  </a:cubicBezTo>
                  <a:moveTo>
                    <a:pt x="54" y="29"/>
                  </a:moveTo>
                  <a:cubicBezTo>
                    <a:pt x="53" y="28"/>
                    <a:pt x="52" y="26"/>
                    <a:pt x="52" y="24"/>
                  </a:cubicBezTo>
                  <a:cubicBezTo>
                    <a:pt x="53" y="25"/>
                    <a:pt x="53" y="24"/>
                    <a:pt x="54" y="24"/>
                  </a:cubicBezTo>
                  <a:cubicBezTo>
                    <a:pt x="54" y="26"/>
                    <a:pt x="55" y="28"/>
                    <a:pt x="54" y="29"/>
                  </a:cubicBezTo>
                  <a:moveTo>
                    <a:pt x="58" y="30"/>
                  </a:moveTo>
                  <a:cubicBezTo>
                    <a:pt x="58" y="30"/>
                    <a:pt x="59" y="31"/>
                    <a:pt x="59" y="31"/>
                  </a:cubicBezTo>
                  <a:cubicBezTo>
                    <a:pt x="59" y="32"/>
                    <a:pt x="57" y="31"/>
                    <a:pt x="58" y="30"/>
                  </a:cubicBezTo>
                  <a:moveTo>
                    <a:pt x="60" y="30"/>
                  </a:moveTo>
                  <a:cubicBezTo>
                    <a:pt x="59" y="29"/>
                    <a:pt x="59" y="27"/>
                    <a:pt x="59" y="25"/>
                  </a:cubicBezTo>
                  <a:cubicBezTo>
                    <a:pt x="58" y="23"/>
                    <a:pt x="57" y="19"/>
                    <a:pt x="58" y="17"/>
                  </a:cubicBezTo>
                  <a:cubicBezTo>
                    <a:pt x="59" y="17"/>
                    <a:pt x="60" y="17"/>
                    <a:pt x="61" y="18"/>
                  </a:cubicBezTo>
                  <a:cubicBezTo>
                    <a:pt x="59" y="22"/>
                    <a:pt x="62" y="25"/>
                    <a:pt x="60" y="30"/>
                  </a:cubicBezTo>
                  <a:moveTo>
                    <a:pt x="65" y="32"/>
                  </a:moveTo>
                  <a:cubicBezTo>
                    <a:pt x="63" y="31"/>
                    <a:pt x="63" y="31"/>
                    <a:pt x="63" y="31"/>
                  </a:cubicBezTo>
                  <a:cubicBezTo>
                    <a:pt x="63" y="30"/>
                    <a:pt x="63" y="30"/>
                    <a:pt x="63" y="30"/>
                  </a:cubicBezTo>
                  <a:cubicBezTo>
                    <a:pt x="65" y="30"/>
                    <a:pt x="65" y="30"/>
                    <a:pt x="65" y="30"/>
                  </a:cubicBezTo>
                  <a:lnTo>
                    <a:pt x="65" y="32"/>
                  </a:lnTo>
                  <a:close/>
                  <a:moveTo>
                    <a:pt x="68" y="35"/>
                  </a:moveTo>
                  <a:cubicBezTo>
                    <a:pt x="69" y="35"/>
                    <a:pt x="67" y="37"/>
                    <a:pt x="69" y="36"/>
                  </a:cubicBezTo>
                  <a:cubicBezTo>
                    <a:pt x="69" y="37"/>
                    <a:pt x="69" y="38"/>
                    <a:pt x="68" y="38"/>
                  </a:cubicBezTo>
                  <a:lnTo>
                    <a:pt x="68" y="35"/>
                  </a:lnTo>
                  <a:close/>
                  <a:moveTo>
                    <a:pt x="68" y="44"/>
                  </a:moveTo>
                  <a:cubicBezTo>
                    <a:pt x="68" y="44"/>
                    <a:pt x="67" y="44"/>
                    <a:pt x="68" y="43"/>
                  </a:cubicBezTo>
                  <a:cubicBezTo>
                    <a:pt x="68" y="43"/>
                    <a:pt x="68" y="44"/>
                    <a:pt x="68" y="44"/>
                  </a:cubicBezTo>
                  <a:moveTo>
                    <a:pt x="69" y="43"/>
                  </a:moveTo>
                  <a:cubicBezTo>
                    <a:pt x="68" y="42"/>
                    <a:pt x="67" y="41"/>
                    <a:pt x="68" y="39"/>
                  </a:cubicBezTo>
                  <a:cubicBezTo>
                    <a:pt x="69" y="39"/>
                    <a:pt x="70" y="41"/>
                    <a:pt x="71" y="42"/>
                  </a:cubicBezTo>
                  <a:cubicBezTo>
                    <a:pt x="71" y="43"/>
                    <a:pt x="69" y="42"/>
                    <a:pt x="69" y="43"/>
                  </a:cubicBezTo>
                  <a:moveTo>
                    <a:pt x="73" y="26"/>
                  </a:moveTo>
                  <a:cubicBezTo>
                    <a:pt x="72" y="26"/>
                    <a:pt x="72" y="26"/>
                    <a:pt x="72" y="26"/>
                  </a:cubicBezTo>
                  <a:cubicBezTo>
                    <a:pt x="72" y="25"/>
                    <a:pt x="72" y="25"/>
                    <a:pt x="72" y="25"/>
                  </a:cubicBezTo>
                  <a:cubicBezTo>
                    <a:pt x="73" y="25"/>
                    <a:pt x="73" y="25"/>
                    <a:pt x="73" y="25"/>
                  </a:cubicBezTo>
                  <a:lnTo>
                    <a:pt x="73" y="26"/>
                  </a:lnTo>
                  <a:close/>
                  <a:moveTo>
                    <a:pt x="72" y="17"/>
                  </a:moveTo>
                  <a:cubicBezTo>
                    <a:pt x="73" y="18"/>
                    <a:pt x="74" y="19"/>
                    <a:pt x="73" y="20"/>
                  </a:cubicBezTo>
                  <a:cubicBezTo>
                    <a:pt x="71" y="20"/>
                    <a:pt x="72" y="18"/>
                    <a:pt x="72" y="17"/>
                  </a:cubicBezTo>
                  <a:moveTo>
                    <a:pt x="73" y="42"/>
                  </a:moveTo>
                  <a:cubicBezTo>
                    <a:pt x="73" y="42"/>
                    <a:pt x="73" y="42"/>
                    <a:pt x="73" y="42"/>
                  </a:cubicBezTo>
                  <a:cubicBezTo>
                    <a:pt x="73" y="42"/>
                    <a:pt x="73" y="42"/>
                    <a:pt x="73" y="42"/>
                  </a:cubicBezTo>
                  <a:cubicBezTo>
                    <a:pt x="73" y="42"/>
                    <a:pt x="73" y="43"/>
                    <a:pt x="73" y="43"/>
                  </a:cubicBezTo>
                  <a:cubicBezTo>
                    <a:pt x="74" y="44"/>
                    <a:pt x="73" y="43"/>
                    <a:pt x="73" y="42"/>
                  </a:cubicBezTo>
                  <a:moveTo>
                    <a:pt x="85" y="33"/>
                  </a:moveTo>
                  <a:cubicBezTo>
                    <a:pt x="85" y="33"/>
                    <a:pt x="85" y="32"/>
                    <a:pt x="85" y="32"/>
                  </a:cubicBezTo>
                  <a:cubicBezTo>
                    <a:pt x="85" y="32"/>
                    <a:pt x="85" y="33"/>
                    <a:pt x="85" y="33"/>
                  </a:cubicBezTo>
                  <a:moveTo>
                    <a:pt x="85" y="30"/>
                  </a:moveTo>
                  <a:cubicBezTo>
                    <a:pt x="85" y="30"/>
                    <a:pt x="84" y="30"/>
                    <a:pt x="84" y="30"/>
                  </a:cubicBezTo>
                  <a:cubicBezTo>
                    <a:pt x="82" y="30"/>
                    <a:pt x="84" y="29"/>
                    <a:pt x="85" y="30"/>
                  </a:cubicBezTo>
                  <a:moveTo>
                    <a:pt x="82" y="28"/>
                  </a:moveTo>
                  <a:cubicBezTo>
                    <a:pt x="83" y="29"/>
                    <a:pt x="82" y="29"/>
                    <a:pt x="83" y="29"/>
                  </a:cubicBezTo>
                  <a:cubicBezTo>
                    <a:pt x="83" y="30"/>
                    <a:pt x="82" y="30"/>
                    <a:pt x="82" y="30"/>
                  </a:cubicBezTo>
                  <a:cubicBezTo>
                    <a:pt x="81" y="30"/>
                    <a:pt x="81" y="30"/>
                    <a:pt x="81" y="30"/>
                  </a:cubicBezTo>
                  <a:cubicBezTo>
                    <a:pt x="82" y="29"/>
                    <a:pt x="81" y="29"/>
                    <a:pt x="82" y="28"/>
                  </a:cubicBezTo>
                  <a:moveTo>
                    <a:pt x="83" y="32"/>
                  </a:moveTo>
                  <a:cubicBezTo>
                    <a:pt x="83" y="34"/>
                    <a:pt x="83" y="34"/>
                    <a:pt x="83" y="34"/>
                  </a:cubicBezTo>
                  <a:cubicBezTo>
                    <a:pt x="82" y="34"/>
                    <a:pt x="82" y="34"/>
                    <a:pt x="82" y="34"/>
                  </a:cubicBezTo>
                  <a:cubicBezTo>
                    <a:pt x="82" y="33"/>
                    <a:pt x="82" y="32"/>
                    <a:pt x="83" y="32"/>
                  </a:cubicBezTo>
                  <a:moveTo>
                    <a:pt x="76" y="25"/>
                  </a:moveTo>
                  <a:cubicBezTo>
                    <a:pt x="75" y="26"/>
                    <a:pt x="76" y="23"/>
                    <a:pt x="74" y="24"/>
                  </a:cubicBezTo>
                  <a:cubicBezTo>
                    <a:pt x="74" y="23"/>
                    <a:pt x="77" y="24"/>
                    <a:pt x="76" y="25"/>
                  </a:cubicBezTo>
                  <a:moveTo>
                    <a:pt x="75" y="25"/>
                  </a:moveTo>
                  <a:cubicBezTo>
                    <a:pt x="77" y="27"/>
                    <a:pt x="78" y="24"/>
                    <a:pt x="80" y="24"/>
                  </a:cubicBezTo>
                  <a:cubicBezTo>
                    <a:pt x="81" y="22"/>
                    <a:pt x="78" y="24"/>
                    <a:pt x="79" y="22"/>
                  </a:cubicBezTo>
                  <a:cubicBezTo>
                    <a:pt x="79" y="22"/>
                    <a:pt x="80" y="23"/>
                    <a:pt x="81" y="22"/>
                  </a:cubicBezTo>
                  <a:cubicBezTo>
                    <a:pt x="81" y="26"/>
                    <a:pt x="80" y="27"/>
                    <a:pt x="80" y="29"/>
                  </a:cubicBezTo>
                  <a:cubicBezTo>
                    <a:pt x="79" y="28"/>
                    <a:pt x="78" y="28"/>
                    <a:pt x="78" y="26"/>
                  </a:cubicBezTo>
                  <a:cubicBezTo>
                    <a:pt x="76" y="27"/>
                    <a:pt x="75" y="27"/>
                    <a:pt x="75" y="27"/>
                  </a:cubicBezTo>
                  <a:cubicBezTo>
                    <a:pt x="73" y="27"/>
                    <a:pt x="75" y="27"/>
                    <a:pt x="75" y="25"/>
                  </a:cubicBezTo>
                  <a:moveTo>
                    <a:pt x="75" y="35"/>
                  </a:moveTo>
                  <a:cubicBezTo>
                    <a:pt x="74" y="36"/>
                    <a:pt x="74" y="33"/>
                    <a:pt x="76" y="33"/>
                  </a:cubicBezTo>
                  <a:cubicBezTo>
                    <a:pt x="76" y="34"/>
                    <a:pt x="75" y="34"/>
                    <a:pt x="75" y="35"/>
                  </a:cubicBezTo>
                  <a:moveTo>
                    <a:pt x="78" y="28"/>
                  </a:moveTo>
                  <a:cubicBezTo>
                    <a:pt x="77" y="29"/>
                    <a:pt x="76" y="29"/>
                    <a:pt x="76" y="29"/>
                  </a:cubicBezTo>
                  <a:cubicBezTo>
                    <a:pt x="75" y="27"/>
                    <a:pt x="77" y="29"/>
                    <a:pt x="78" y="28"/>
                  </a:cubicBezTo>
                  <a:moveTo>
                    <a:pt x="76" y="34"/>
                  </a:moveTo>
                  <a:cubicBezTo>
                    <a:pt x="77" y="34"/>
                    <a:pt x="76" y="35"/>
                    <a:pt x="76" y="36"/>
                  </a:cubicBezTo>
                  <a:cubicBezTo>
                    <a:pt x="76" y="36"/>
                    <a:pt x="76" y="35"/>
                    <a:pt x="76" y="34"/>
                  </a:cubicBezTo>
                  <a:moveTo>
                    <a:pt x="77" y="38"/>
                  </a:moveTo>
                  <a:cubicBezTo>
                    <a:pt x="77" y="36"/>
                    <a:pt x="77" y="34"/>
                    <a:pt x="78" y="33"/>
                  </a:cubicBezTo>
                  <a:cubicBezTo>
                    <a:pt x="79" y="35"/>
                    <a:pt x="77" y="36"/>
                    <a:pt x="79" y="38"/>
                  </a:cubicBezTo>
                  <a:lnTo>
                    <a:pt x="77" y="38"/>
                  </a:lnTo>
                  <a:close/>
                  <a:moveTo>
                    <a:pt x="79" y="42"/>
                  </a:moveTo>
                  <a:cubicBezTo>
                    <a:pt x="78" y="43"/>
                    <a:pt x="78" y="41"/>
                    <a:pt x="77" y="41"/>
                  </a:cubicBezTo>
                  <a:cubicBezTo>
                    <a:pt x="77" y="40"/>
                    <a:pt x="80" y="41"/>
                    <a:pt x="79" y="42"/>
                  </a:cubicBezTo>
                  <a:moveTo>
                    <a:pt x="79" y="31"/>
                  </a:moveTo>
                  <a:cubicBezTo>
                    <a:pt x="80" y="31"/>
                    <a:pt x="80" y="31"/>
                    <a:pt x="80" y="31"/>
                  </a:cubicBezTo>
                  <a:cubicBezTo>
                    <a:pt x="80" y="32"/>
                    <a:pt x="80" y="32"/>
                    <a:pt x="80" y="32"/>
                  </a:cubicBezTo>
                  <a:cubicBezTo>
                    <a:pt x="79" y="32"/>
                    <a:pt x="79" y="32"/>
                    <a:pt x="79" y="32"/>
                  </a:cubicBezTo>
                  <a:lnTo>
                    <a:pt x="79" y="31"/>
                  </a:lnTo>
                  <a:close/>
                  <a:moveTo>
                    <a:pt x="81" y="50"/>
                  </a:moveTo>
                  <a:cubicBezTo>
                    <a:pt x="81" y="50"/>
                    <a:pt x="82" y="50"/>
                    <a:pt x="82" y="49"/>
                  </a:cubicBezTo>
                  <a:cubicBezTo>
                    <a:pt x="83" y="49"/>
                    <a:pt x="82" y="51"/>
                    <a:pt x="81" y="50"/>
                  </a:cubicBezTo>
                  <a:moveTo>
                    <a:pt x="82" y="46"/>
                  </a:moveTo>
                  <a:cubicBezTo>
                    <a:pt x="82" y="45"/>
                    <a:pt x="82" y="45"/>
                    <a:pt x="82" y="45"/>
                  </a:cubicBezTo>
                  <a:cubicBezTo>
                    <a:pt x="83" y="45"/>
                    <a:pt x="83" y="45"/>
                    <a:pt x="83" y="45"/>
                  </a:cubicBezTo>
                  <a:cubicBezTo>
                    <a:pt x="83" y="46"/>
                    <a:pt x="83" y="46"/>
                    <a:pt x="83" y="46"/>
                  </a:cubicBezTo>
                  <a:lnTo>
                    <a:pt x="82" y="46"/>
                  </a:lnTo>
                  <a:close/>
                  <a:moveTo>
                    <a:pt x="84" y="49"/>
                  </a:moveTo>
                  <a:cubicBezTo>
                    <a:pt x="83" y="49"/>
                    <a:pt x="83" y="49"/>
                    <a:pt x="83" y="49"/>
                  </a:cubicBezTo>
                  <a:cubicBezTo>
                    <a:pt x="83" y="48"/>
                    <a:pt x="83" y="48"/>
                    <a:pt x="83" y="48"/>
                  </a:cubicBezTo>
                  <a:cubicBezTo>
                    <a:pt x="84" y="48"/>
                    <a:pt x="84" y="48"/>
                    <a:pt x="84" y="48"/>
                  </a:cubicBezTo>
                  <a:lnTo>
                    <a:pt x="84" y="49"/>
                  </a:lnTo>
                  <a:close/>
                  <a:moveTo>
                    <a:pt x="84" y="45"/>
                  </a:moveTo>
                  <a:cubicBezTo>
                    <a:pt x="84" y="45"/>
                    <a:pt x="84" y="46"/>
                    <a:pt x="84" y="46"/>
                  </a:cubicBezTo>
                  <a:cubicBezTo>
                    <a:pt x="84" y="46"/>
                    <a:pt x="84" y="45"/>
                    <a:pt x="84" y="45"/>
                  </a:cubicBezTo>
                  <a:moveTo>
                    <a:pt x="85" y="38"/>
                  </a:moveTo>
                  <a:cubicBezTo>
                    <a:pt x="84" y="38"/>
                    <a:pt x="83" y="37"/>
                    <a:pt x="82" y="37"/>
                  </a:cubicBezTo>
                  <a:cubicBezTo>
                    <a:pt x="82" y="37"/>
                    <a:pt x="82" y="37"/>
                    <a:pt x="81" y="37"/>
                  </a:cubicBezTo>
                  <a:cubicBezTo>
                    <a:pt x="81" y="40"/>
                    <a:pt x="82" y="41"/>
                    <a:pt x="84" y="40"/>
                  </a:cubicBezTo>
                  <a:cubicBezTo>
                    <a:pt x="83" y="41"/>
                    <a:pt x="83" y="42"/>
                    <a:pt x="83" y="43"/>
                  </a:cubicBezTo>
                  <a:cubicBezTo>
                    <a:pt x="81" y="44"/>
                    <a:pt x="80" y="39"/>
                    <a:pt x="80" y="38"/>
                  </a:cubicBezTo>
                  <a:cubicBezTo>
                    <a:pt x="80" y="36"/>
                    <a:pt x="82" y="36"/>
                    <a:pt x="82" y="34"/>
                  </a:cubicBezTo>
                  <a:cubicBezTo>
                    <a:pt x="83" y="36"/>
                    <a:pt x="84" y="37"/>
                    <a:pt x="85" y="36"/>
                  </a:cubicBezTo>
                  <a:cubicBezTo>
                    <a:pt x="87" y="37"/>
                    <a:pt x="84" y="37"/>
                    <a:pt x="85" y="38"/>
                  </a:cubicBezTo>
                  <a:moveTo>
                    <a:pt x="87" y="30"/>
                  </a:moveTo>
                  <a:cubicBezTo>
                    <a:pt x="89" y="30"/>
                    <a:pt x="88" y="33"/>
                    <a:pt x="88" y="35"/>
                  </a:cubicBezTo>
                  <a:cubicBezTo>
                    <a:pt x="88" y="33"/>
                    <a:pt x="87" y="32"/>
                    <a:pt x="87" y="30"/>
                  </a:cubicBezTo>
                  <a:moveTo>
                    <a:pt x="132" y="69"/>
                  </a:moveTo>
                  <a:cubicBezTo>
                    <a:pt x="132" y="69"/>
                    <a:pt x="132" y="69"/>
                    <a:pt x="132" y="68"/>
                  </a:cubicBezTo>
                  <a:cubicBezTo>
                    <a:pt x="132" y="68"/>
                    <a:pt x="132" y="69"/>
                    <a:pt x="132" y="69"/>
                  </a:cubicBezTo>
                  <a:moveTo>
                    <a:pt x="127" y="63"/>
                  </a:moveTo>
                  <a:cubicBezTo>
                    <a:pt x="128" y="63"/>
                    <a:pt x="128" y="65"/>
                    <a:pt x="127" y="65"/>
                  </a:cubicBezTo>
                  <a:cubicBezTo>
                    <a:pt x="127" y="64"/>
                    <a:pt x="127" y="64"/>
                    <a:pt x="127" y="63"/>
                  </a:cubicBezTo>
                  <a:moveTo>
                    <a:pt x="127" y="85"/>
                  </a:moveTo>
                  <a:cubicBezTo>
                    <a:pt x="126" y="85"/>
                    <a:pt x="126" y="85"/>
                    <a:pt x="126" y="85"/>
                  </a:cubicBezTo>
                  <a:cubicBezTo>
                    <a:pt x="126" y="85"/>
                    <a:pt x="128" y="86"/>
                    <a:pt x="127" y="85"/>
                  </a:cubicBezTo>
                  <a:moveTo>
                    <a:pt x="110" y="71"/>
                  </a:moveTo>
                  <a:cubicBezTo>
                    <a:pt x="111" y="70"/>
                    <a:pt x="111" y="72"/>
                    <a:pt x="111" y="73"/>
                  </a:cubicBezTo>
                  <a:cubicBezTo>
                    <a:pt x="109" y="74"/>
                    <a:pt x="108" y="71"/>
                    <a:pt x="110" y="71"/>
                  </a:cubicBezTo>
                  <a:moveTo>
                    <a:pt x="111" y="67"/>
                  </a:moveTo>
                  <a:cubicBezTo>
                    <a:pt x="111" y="67"/>
                    <a:pt x="111" y="68"/>
                    <a:pt x="111" y="68"/>
                  </a:cubicBezTo>
                  <a:cubicBezTo>
                    <a:pt x="111" y="68"/>
                    <a:pt x="111" y="67"/>
                    <a:pt x="111" y="67"/>
                  </a:cubicBezTo>
                  <a:moveTo>
                    <a:pt x="112" y="73"/>
                  </a:moveTo>
                  <a:cubicBezTo>
                    <a:pt x="112" y="73"/>
                    <a:pt x="112" y="74"/>
                    <a:pt x="112" y="74"/>
                  </a:cubicBezTo>
                  <a:cubicBezTo>
                    <a:pt x="112" y="74"/>
                    <a:pt x="112" y="73"/>
                    <a:pt x="112" y="73"/>
                  </a:cubicBezTo>
                  <a:moveTo>
                    <a:pt x="121" y="72"/>
                  </a:moveTo>
                  <a:cubicBezTo>
                    <a:pt x="120" y="71"/>
                    <a:pt x="119" y="70"/>
                    <a:pt x="120" y="69"/>
                  </a:cubicBezTo>
                  <a:cubicBezTo>
                    <a:pt x="121" y="69"/>
                    <a:pt x="121" y="69"/>
                    <a:pt x="122" y="70"/>
                  </a:cubicBezTo>
                  <a:cubicBezTo>
                    <a:pt x="122" y="70"/>
                    <a:pt x="120" y="70"/>
                    <a:pt x="121" y="72"/>
                  </a:cubicBezTo>
                  <a:moveTo>
                    <a:pt x="122" y="67"/>
                  </a:moveTo>
                  <a:cubicBezTo>
                    <a:pt x="122" y="69"/>
                    <a:pt x="119" y="68"/>
                    <a:pt x="119" y="68"/>
                  </a:cubicBezTo>
                  <a:cubicBezTo>
                    <a:pt x="117" y="69"/>
                    <a:pt x="119" y="70"/>
                    <a:pt x="118" y="73"/>
                  </a:cubicBezTo>
                  <a:cubicBezTo>
                    <a:pt x="115" y="72"/>
                    <a:pt x="117" y="67"/>
                    <a:pt x="117" y="64"/>
                  </a:cubicBezTo>
                  <a:cubicBezTo>
                    <a:pt x="117" y="66"/>
                    <a:pt x="120" y="68"/>
                    <a:pt x="122" y="67"/>
                  </a:cubicBezTo>
                  <a:moveTo>
                    <a:pt x="120" y="59"/>
                  </a:moveTo>
                  <a:cubicBezTo>
                    <a:pt x="119" y="58"/>
                    <a:pt x="119" y="60"/>
                    <a:pt x="119" y="60"/>
                  </a:cubicBezTo>
                  <a:cubicBezTo>
                    <a:pt x="118" y="60"/>
                    <a:pt x="118" y="57"/>
                    <a:pt x="120" y="59"/>
                  </a:cubicBezTo>
                  <a:moveTo>
                    <a:pt x="118" y="59"/>
                  </a:moveTo>
                  <a:cubicBezTo>
                    <a:pt x="118" y="59"/>
                    <a:pt x="118" y="60"/>
                    <a:pt x="118" y="60"/>
                  </a:cubicBezTo>
                  <a:cubicBezTo>
                    <a:pt x="116" y="59"/>
                    <a:pt x="118" y="59"/>
                    <a:pt x="118" y="59"/>
                  </a:cubicBezTo>
                  <a:moveTo>
                    <a:pt x="117" y="63"/>
                  </a:moveTo>
                  <a:cubicBezTo>
                    <a:pt x="117" y="63"/>
                    <a:pt x="117" y="63"/>
                    <a:pt x="117" y="63"/>
                  </a:cubicBezTo>
                  <a:cubicBezTo>
                    <a:pt x="115" y="63"/>
                    <a:pt x="117" y="63"/>
                    <a:pt x="117" y="63"/>
                  </a:cubicBezTo>
                  <a:moveTo>
                    <a:pt x="109" y="54"/>
                  </a:moveTo>
                  <a:cubicBezTo>
                    <a:pt x="112" y="54"/>
                    <a:pt x="111" y="58"/>
                    <a:pt x="112" y="60"/>
                  </a:cubicBezTo>
                  <a:cubicBezTo>
                    <a:pt x="112" y="60"/>
                    <a:pt x="114" y="60"/>
                    <a:pt x="114" y="60"/>
                  </a:cubicBezTo>
                  <a:cubicBezTo>
                    <a:pt x="114" y="60"/>
                    <a:pt x="112" y="60"/>
                    <a:pt x="112" y="60"/>
                  </a:cubicBezTo>
                  <a:cubicBezTo>
                    <a:pt x="112" y="61"/>
                    <a:pt x="112" y="63"/>
                    <a:pt x="112" y="63"/>
                  </a:cubicBezTo>
                  <a:cubicBezTo>
                    <a:pt x="113" y="64"/>
                    <a:pt x="113" y="64"/>
                    <a:pt x="113" y="64"/>
                  </a:cubicBezTo>
                  <a:cubicBezTo>
                    <a:pt x="113" y="64"/>
                    <a:pt x="113" y="64"/>
                    <a:pt x="113" y="64"/>
                  </a:cubicBezTo>
                  <a:cubicBezTo>
                    <a:pt x="113" y="64"/>
                    <a:pt x="113" y="64"/>
                    <a:pt x="114" y="64"/>
                  </a:cubicBezTo>
                  <a:cubicBezTo>
                    <a:pt x="113" y="65"/>
                    <a:pt x="113" y="66"/>
                    <a:pt x="112" y="66"/>
                  </a:cubicBezTo>
                  <a:cubicBezTo>
                    <a:pt x="112" y="65"/>
                    <a:pt x="112" y="65"/>
                    <a:pt x="113" y="65"/>
                  </a:cubicBezTo>
                  <a:cubicBezTo>
                    <a:pt x="110" y="64"/>
                    <a:pt x="110" y="64"/>
                    <a:pt x="110" y="64"/>
                  </a:cubicBezTo>
                  <a:cubicBezTo>
                    <a:pt x="110" y="63"/>
                    <a:pt x="110" y="63"/>
                    <a:pt x="110" y="63"/>
                  </a:cubicBezTo>
                  <a:cubicBezTo>
                    <a:pt x="110" y="63"/>
                    <a:pt x="110" y="63"/>
                    <a:pt x="110" y="63"/>
                  </a:cubicBezTo>
                  <a:cubicBezTo>
                    <a:pt x="111" y="61"/>
                    <a:pt x="111" y="58"/>
                    <a:pt x="108" y="56"/>
                  </a:cubicBezTo>
                  <a:cubicBezTo>
                    <a:pt x="108" y="55"/>
                    <a:pt x="109" y="54"/>
                    <a:pt x="109" y="54"/>
                  </a:cubicBezTo>
                  <a:moveTo>
                    <a:pt x="105" y="53"/>
                  </a:moveTo>
                  <a:cubicBezTo>
                    <a:pt x="107" y="52"/>
                    <a:pt x="107" y="53"/>
                    <a:pt x="107" y="55"/>
                  </a:cubicBezTo>
                  <a:cubicBezTo>
                    <a:pt x="105" y="55"/>
                    <a:pt x="105" y="54"/>
                    <a:pt x="105" y="53"/>
                  </a:cubicBezTo>
                  <a:moveTo>
                    <a:pt x="105" y="29"/>
                  </a:moveTo>
                  <a:cubicBezTo>
                    <a:pt x="103" y="30"/>
                    <a:pt x="104" y="28"/>
                    <a:pt x="103" y="27"/>
                  </a:cubicBezTo>
                  <a:cubicBezTo>
                    <a:pt x="103" y="26"/>
                    <a:pt x="105" y="28"/>
                    <a:pt x="105" y="29"/>
                  </a:cubicBezTo>
                  <a:moveTo>
                    <a:pt x="99" y="31"/>
                  </a:moveTo>
                  <a:cubicBezTo>
                    <a:pt x="100" y="31"/>
                    <a:pt x="100" y="32"/>
                    <a:pt x="99" y="32"/>
                  </a:cubicBezTo>
                  <a:cubicBezTo>
                    <a:pt x="99" y="32"/>
                    <a:pt x="99" y="32"/>
                    <a:pt x="99" y="31"/>
                  </a:cubicBezTo>
                  <a:moveTo>
                    <a:pt x="99" y="33"/>
                  </a:moveTo>
                  <a:cubicBezTo>
                    <a:pt x="98" y="33"/>
                    <a:pt x="98" y="31"/>
                    <a:pt x="98" y="31"/>
                  </a:cubicBezTo>
                  <a:cubicBezTo>
                    <a:pt x="99" y="31"/>
                    <a:pt x="98" y="32"/>
                    <a:pt x="99" y="33"/>
                  </a:cubicBezTo>
                  <a:moveTo>
                    <a:pt x="98" y="27"/>
                  </a:moveTo>
                  <a:cubicBezTo>
                    <a:pt x="98" y="27"/>
                    <a:pt x="98" y="27"/>
                    <a:pt x="98" y="26"/>
                  </a:cubicBezTo>
                  <a:cubicBezTo>
                    <a:pt x="98" y="26"/>
                    <a:pt x="98" y="27"/>
                    <a:pt x="98" y="27"/>
                  </a:cubicBezTo>
                  <a:moveTo>
                    <a:pt x="94" y="18"/>
                  </a:moveTo>
                  <a:cubicBezTo>
                    <a:pt x="95" y="19"/>
                    <a:pt x="94" y="19"/>
                    <a:pt x="95" y="21"/>
                  </a:cubicBezTo>
                  <a:cubicBezTo>
                    <a:pt x="92" y="21"/>
                    <a:pt x="95" y="23"/>
                    <a:pt x="92" y="23"/>
                  </a:cubicBezTo>
                  <a:cubicBezTo>
                    <a:pt x="93" y="21"/>
                    <a:pt x="93" y="19"/>
                    <a:pt x="94" y="18"/>
                  </a:cubicBezTo>
                  <a:moveTo>
                    <a:pt x="90" y="28"/>
                  </a:moveTo>
                  <a:cubicBezTo>
                    <a:pt x="91" y="28"/>
                    <a:pt x="91" y="29"/>
                    <a:pt x="92" y="29"/>
                  </a:cubicBezTo>
                  <a:cubicBezTo>
                    <a:pt x="92" y="30"/>
                    <a:pt x="92" y="31"/>
                    <a:pt x="90" y="31"/>
                  </a:cubicBezTo>
                  <a:lnTo>
                    <a:pt x="90" y="28"/>
                  </a:lnTo>
                  <a:close/>
                  <a:moveTo>
                    <a:pt x="91" y="34"/>
                  </a:moveTo>
                  <a:cubicBezTo>
                    <a:pt x="91" y="33"/>
                    <a:pt x="90" y="32"/>
                    <a:pt x="91" y="31"/>
                  </a:cubicBezTo>
                  <a:cubicBezTo>
                    <a:pt x="93" y="32"/>
                    <a:pt x="91" y="33"/>
                    <a:pt x="91" y="34"/>
                  </a:cubicBezTo>
                  <a:moveTo>
                    <a:pt x="93" y="56"/>
                  </a:moveTo>
                  <a:cubicBezTo>
                    <a:pt x="92" y="55"/>
                    <a:pt x="92" y="57"/>
                    <a:pt x="89" y="56"/>
                  </a:cubicBezTo>
                  <a:cubicBezTo>
                    <a:pt x="89" y="55"/>
                    <a:pt x="90" y="54"/>
                    <a:pt x="91" y="54"/>
                  </a:cubicBezTo>
                  <a:cubicBezTo>
                    <a:pt x="92" y="50"/>
                    <a:pt x="86" y="46"/>
                    <a:pt x="90" y="43"/>
                  </a:cubicBezTo>
                  <a:cubicBezTo>
                    <a:pt x="91" y="49"/>
                    <a:pt x="95" y="51"/>
                    <a:pt x="93" y="56"/>
                  </a:cubicBezTo>
                  <a:moveTo>
                    <a:pt x="90" y="51"/>
                  </a:moveTo>
                  <a:cubicBezTo>
                    <a:pt x="90" y="51"/>
                    <a:pt x="90" y="52"/>
                    <a:pt x="90" y="52"/>
                  </a:cubicBezTo>
                  <a:cubicBezTo>
                    <a:pt x="90" y="52"/>
                    <a:pt x="90" y="51"/>
                    <a:pt x="90" y="51"/>
                  </a:cubicBezTo>
                  <a:moveTo>
                    <a:pt x="95" y="32"/>
                  </a:moveTo>
                  <a:cubicBezTo>
                    <a:pt x="94" y="30"/>
                    <a:pt x="93" y="29"/>
                    <a:pt x="93" y="27"/>
                  </a:cubicBezTo>
                  <a:cubicBezTo>
                    <a:pt x="92" y="29"/>
                    <a:pt x="92" y="26"/>
                    <a:pt x="91" y="25"/>
                  </a:cubicBezTo>
                  <a:cubicBezTo>
                    <a:pt x="92" y="24"/>
                    <a:pt x="93" y="26"/>
                    <a:pt x="95" y="25"/>
                  </a:cubicBezTo>
                  <a:cubicBezTo>
                    <a:pt x="95" y="27"/>
                    <a:pt x="95" y="28"/>
                    <a:pt x="95" y="32"/>
                  </a:cubicBezTo>
                  <a:moveTo>
                    <a:pt x="96" y="40"/>
                  </a:moveTo>
                  <a:cubicBezTo>
                    <a:pt x="95" y="40"/>
                    <a:pt x="95" y="40"/>
                    <a:pt x="95" y="40"/>
                  </a:cubicBezTo>
                  <a:cubicBezTo>
                    <a:pt x="95" y="40"/>
                    <a:pt x="97" y="41"/>
                    <a:pt x="96" y="40"/>
                  </a:cubicBezTo>
                  <a:moveTo>
                    <a:pt x="96" y="48"/>
                  </a:moveTo>
                  <a:cubicBezTo>
                    <a:pt x="97" y="47"/>
                    <a:pt x="96" y="49"/>
                    <a:pt x="98" y="49"/>
                  </a:cubicBezTo>
                  <a:cubicBezTo>
                    <a:pt x="98" y="50"/>
                    <a:pt x="97" y="51"/>
                    <a:pt x="96" y="50"/>
                  </a:cubicBezTo>
                  <a:cubicBezTo>
                    <a:pt x="96" y="50"/>
                    <a:pt x="95" y="49"/>
                    <a:pt x="96" y="48"/>
                  </a:cubicBezTo>
                  <a:moveTo>
                    <a:pt x="96" y="53"/>
                  </a:moveTo>
                  <a:cubicBezTo>
                    <a:pt x="97" y="53"/>
                    <a:pt x="96" y="54"/>
                    <a:pt x="97" y="54"/>
                  </a:cubicBezTo>
                  <a:cubicBezTo>
                    <a:pt x="96" y="54"/>
                    <a:pt x="96" y="54"/>
                    <a:pt x="96" y="53"/>
                  </a:cubicBezTo>
                  <a:moveTo>
                    <a:pt x="96" y="58"/>
                  </a:moveTo>
                  <a:cubicBezTo>
                    <a:pt x="96" y="57"/>
                    <a:pt x="96" y="56"/>
                    <a:pt x="97" y="56"/>
                  </a:cubicBezTo>
                  <a:cubicBezTo>
                    <a:pt x="99" y="57"/>
                    <a:pt x="98" y="57"/>
                    <a:pt x="100" y="56"/>
                  </a:cubicBezTo>
                  <a:cubicBezTo>
                    <a:pt x="100" y="58"/>
                    <a:pt x="98" y="58"/>
                    <a:pt x="96" y="58"/>
                  </a:cubicBezTo>
                  <a:moveTo>
                    <a:pt x="102" y="32"/>
                  </a:moveTo>
                  <a:cubicBezTo>
                    <a:pt x="102" y="32"/>
                    <a:pt x="102" y="32"/>
                    <a:pt x="102" y="32"/>
                  </a:cubicBezTo>
                  <a:cubicBezTo>
                    <a:pt x="100" y="32"/>
                    <a:pt x="102" y="32"/>
                    <a:pt x="102" y="32"/>
                  </a:cubicBezTo>
                  <a:moveTo>
                    <a:pt x="102" y="37"/>
                  </a:moveTo>
                  <a:cubicBezTo>
                    <a:pt x="102" y="37"/>
                    <a:pt x="103" y="37"/>
                    <a:pt x="103" y="39"/>
                  </a:cubicBezTo>
                  <a:cubicBezTo>
                    <a:pt x="102" y="39"/>
                    <a:pt x="102" y="38"/>
                    <a:pt x="102" y="37"/>
                  </a:cubicBezTo>
                  <a:moveTo>
                    <a:pt x="103" y="35"/>
                  </a:moveTo>
                  <a:cubicBezTo>
                    <a:pt x="104" y="33"/>
                    <a:pt x="102" y="31"/>
                    <a:pt x="103" y="30"/>
                  </a:cubicBezTo>
                  <a:cubicBezTo>
                    <a:pt x="104" y="31"/>
                    <a:pt x="105" y="35"/>
                    <a:pt x="103" y="35"/>
                  </a:cubicBezTo>
                  <a:moveTo>
                    <a:pt x="104" y="36"/>
                  </a:moveTo>
                  <a:cubicBezTo>
                    <a:pt x="103" y="36"/>
                    <a:pt x="105" y="36"/>
                    <a:pt x="105" y="36"/>
                  </a:cubicBezTo>
                  <a:cubicBezTo>
                    <a:pt x="105" y="36"/>
                    <a:pt x="105" y="36"/>
                    <a:pt x="104" y="36"/>
                  </a:cubicBezTo>
                  <a:moveTo>
                    <a:pt x="107" y="29"/>
                  </a:moveTo>
                  <a:cubicBezTo>
                    <a:pt x="107" y="29"/>
                    <a:pt x="108" y="29"/>
                    <a:pt x="108" y="30"/>
                  </a:cubicBezTo>
                  <a:cubicBezTo>
                    <a:pt x="107" y="30"/>
                    <a:pt x="107" y="30"/>
                    <a:pt x="107" y="29"/>
                  </a:cubicBezTo>
                  <a:moveTo>
                    <a:pt x="114" y="24"/>
                  </a:moveTo>
                  <a:cubicBezTo>
                    <a:pt x="113" y="24"/>
                    <a:pt x="112" y="24"/>
                    <a:pt x="112" y="23"/>
                  </a:cubicBezTo>
                  <a:cubicBezTo>
                    <a:pt x="111" y="24"/>
                    <a:pt x="112" y="25"/>
                    <a:pt x="112" y="26"/>
                  </a:cubicBezTo>
                  <a:cubicBezTo>
                    <a:pt x="110" y="27"/>
                    <a:pt x="110" y="28"/>
                    <a:pt x="110" y="29"/>
                  </a:cubicBezTo>
                  <a:cubicBezTo>
                    <a:pt x="108" y="28"/>
                    <a:pt x="108" y="26"/>
                    <a:pt x="108" y="24"/>
                  </a:cubicBezTo>
                  <a:cubicBezTo>
                    <a:pt x="109" y="24"/>
                    <a:pt x="109" y="24"/>
                    <a:pt x="109" y="25"/>
                  </a:cubicBezTo>
                  <a:cubicBezTo>
                    <a:pt x="110" y="25"/>
                    <a:pt x="109" y="23"/>
                    <a:pt x="110" y="22"/>
                  </a:cubicBezTo>
                  <a:cubicBezTo>
                    <a:pt x="109" y="23"/>
                    <a:pt x="109" y="23"/>
                    <a:pt x="108" y="23"/>
                  </a:cubicBezTo>
                  <a:cubicBezTo>
                    <a:pt x="108" y="22"/>
                    <a:pt x="109" y="22"/>
                    <a:pt x="109" y="20"/>
                  </a:cubicBezTo>
                  <a:cubicBezTo>
                    <a:pt x="110" y="21"/>
                    <a:pt x="112" y="21"/>
                    <a:pt x="112" y="23"/>
                  </a:cubicBezTo>
                  <a:cubicBezTo>
                    <a:pt x="113" y="23"/>
                    <a:pt x="113" y="22"/>
                    <a:pt x="114" y="22"/>
                  </a:cubicBezTo>
                  <a:cubicBezTo>
                    <a:pt x="114" y="23"/>
                    <a:pt x="114" y="23"/>
                    <a:pt x="114" y="23"/>
                  </a:cubicBezTo>
                  <a:lnTo>
                    <a:pt x="114" y="24"/>
                  </a:lnTo>
                  <a:close/>
                  <a:moveTo>
                    <a:pt x="117" y="22"/>
                  </a:moveTo>
                  <a:cubicBezTo>
                    <a:pt x="116" y="22"/>
                    <a:pt x="116" y="22"/>
                    <a:pt x="116" y="22"/>
                  </a:cubicBezTo>
                  <a:cubicBezTo>
                    <a:pt x="117" y="22"/>
                    <a:pt x="117" y="22"/>
                    <a:pt x="117" y="22"/>
                  </a:cubicBezTo>
                  <a:moveTo>
                    <a:pt x="127" y="36"/>
                  </a:moveTo>
                  <a:cubicBezTo>
                    <a:pt x="126" y="36"/>
                    <a:pt x="126" y="36"/>
                    <a:pt x="126" y="36"/>
                  </a:cubicBezTo>
                  <a:cubicBezTo>
                    <a:pt x="126" y="35"/>
                    <a:pt x="126" y="35"/>
                    <a:pt x="126" y="35"/>
                  </a:cubicBezTo>
                  <a:cubicBezTo>
                    <a:pt x="127" y="35"/>
                    <a:pt x="127" y="35"/>
                    <a:pt x="127" y="35"/>
                  </a:cubicBezTo>
                  <a:lnTo>
                    <a:pt x="127" y="36"/>
                  </a:lnTo>
                  <a:close/>
                  <a:moveTo>
                    <a:pt x="127" y="34"/>
                  </a:moveTo>
                  <a:cubicBezTo>
                    <a:pt x="127" y="33"/>
                    <a:pt x="125" y="35"/>
                    <a:pt x="125" y="33"/>
                  </a:cubicBezTo>
                  <a:cubicBezTo>
                    <a:pt x="124" y="33"/>
                    <a:pt x="124" y="34"/>
                    <a:pt x="124" y="35"/>
                  </a:cubicBezTo>
                  <a:cubicBezTo>
                    <a:pt x="123" y="35"/>
                    <a:pt x="123" y="32"/>
                    <a:pt x="122" y="34"/>
                  </a:cubicBezTo>
                  <a:cubicBezTo>
                    <a:pt x="121" y="33"/>
                    <a:pt x="123" y="32"/>
                    <a:pt x="121" y="32"/>
                  </a:cubicBezTo>
                  <a:cubicBezTo>
                    <a:pt x="121" y="30"/>
                    <a:pt x="121" y="30"/>
                    <a:pt x="121" y="30"/>
                  </a:cubicBezTo>
                  <a:cubicBezTo>
                    <a:pt x="123" y="31"/>
                    <a:pt x="126" y="33"/>
                    <a:pt x="126" y="30"/>
                  </a:cubicBezTo>
                  <a:cubicBezTo>
                    <a:pt x="128" y="30"/>
                    <a:pt x="127" y="32"/>
                    <a:pt x="127" y="34"/>
                  </a:cubicBezTo>
                  <a:moveTo>
                    <a:pt x="136" y="27"/>
                  </a:moveTo>
                  <a:cubicBezTo>
                    <a:pt x="136" y="26"/>
                    <a:pt x="136" y="30"/>
                    <a:pt x="135" y="30"/>
                  </a:cubicBezTo>
                  <a:cubicBezTo>
                    <a:pt x="136" y="29"/>
                    <a:pt x="134" y="28"/>
                    <a:pt x="136" y="27"/>
                  </a:cubicBezTo>
                  <a:moveTo>
                    <a:pt x="133" y="29"/>
                  </a:moveTo>
                  <a:cubicBezTo>
                    <a:pt x="133" y="29"/>
                    <a:pt x="133" y="28"/>
                    <a:pt x="133" y="28"/>
                  </a:cubicBezTo>
                  <a:cubicBezTo>
                    <a:pt x="133" y="28"/>
                    <a:pt x="135" y="30"/>
                    <a:pt x="133" y="29"/>
                  </a:cubicBezTo>
                  <a:moveTo>
                    <a:pt x="134" y="34"/>
                  </a:moveTo>
                  <a:cubicBezTo>
                    <a:pt x="134" y="32"/>
                    <a:pt x="136" y="33"/>
                    <a:pt x="135" y="31"/>
                  </a:cubicBezTo>
                  <a:cubicBezTo>
                    <a:pt x="137" y="31"/>
                    <a:pt x="137" y="33"/>
                    <a:pt x="138" y="33"/>
                  </a:cubicBezTo>
                  <a:cubicBezTo>
                    <a:pt x="136" y="34"/>
                    <a:pt x="136" y="32"/>
                    <a:pt x="134" y="34"/>
                  </a:cubicBezTo>
                  <a:moveTo>
                    <a:pt x="140" y="39"/>
                  </a:moveTo>
                  <a:cubicBezTo>
                    <a:pt x="139" y="38"/>
                    <a:pt x="141" y="39"/>
                    <a:pt x="141" y="39"/>
                  </a:cubicBezTo>
                  <a:cubicBezTo>
                    <a:pt x="141" y="39"/>
                    <a:pt x="140" y="39"/>
                    <a:pt x="140" y="39"/>
                  </a:cubicBezTo>
                  <a:moveTo>
                    <a:pt x="142" y="34"/>
                  </a:moveTo>
                  <a:cubicBezTo>
                    <a:pt x="141" y="34"/>
                    <a:pt x="142" y="32"/>
                    <a:pt x="141" y="32"/>
                  </a:cubicBezTo>
                  <a:cubicBezTo>
                    <a:pt x="141" y="31"/>
                    <a:pt x="143" y="32"/>
                    <a:pt x="142" y="34"/>
                  </a:cubicBezTo>
                  <a:moveTo>
                    <a:pt x="145" y="31"/>
                  </a:moveTo>
                  <a:cubicBezTo>
                    <a:pt x="144" y="30"/>
                    <a:pt x="144" y="30"/>
                    <a:pt x="145" y="30"/>
                  </a:cubicBezTo>
                  <a:cubicBezTo>
                    <a:pt x="145" y="30"/>
                    <a:pt x="145" y="30"/>
                    <a:pt x="145"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6"/>
            <p:cNvSpPr>
              <a:spLocks noEditPoints="1"/>
            </p:cNvSpPr>
            <p:nvPr/>
          </p:nvSpPr>
          <p:spPr bwMode="auto">
            <a:xfrm>
              <a:off x="5032" y="2151"/>
              <a:ext cx="357" cy="163"/>
            </a:xfrm>
            <a:custGeom>
              <a:avLst/>
              <a:gdLst>
                <a:gd name="T0" fmla="*/ 134 w 151"/>
                <a:gd name="T1" fmla="*/ 9 h 69"/>
                <a:gd name="T2" fmla="*/ 122 w 151"/>
                <a:gd name="T3" fmla="*/ 7 h 69"/>
                <a:gd name="T4" fmla="*/ 100 w 151"/>
                <a:gd name="T5" fmla="*/ 4 h 69"/>
                <a:gd name="T6" fmla="*/ 84 w 151"/>
                <a:gd name="T7" fmla="*/ 5 h 69"/>
                <a:gd name="T8" fmla="*/ 74 w 151"/>
                <a:gd name="T9" fmla="*/ 6 h 69"/>
                <a:gd name="T10" fmla="*/ 72 w 151"/>
                <a:gd name="T11" fmla="*/ 5 h 69"/>
                <a:gd name="T12" fmla="*/ 62 w 151"/>
                <a:gd name="T13" fmla="*/ 4 h 69"/>
                <a:gd name="T14" fmla="*/ 46 w 151"/>
                <a:gd name="T15" fmla="*/ 3 h 69"/>
                <a:gd name="T16" fmla="*/ 41 w 151"/>
                <a:gd name="T17" fmla="*/ 3 h 69"/>
                <a:gd name="T18" fmla="*/ 26 w 151"/>
                <a:gd name="T19" fmla="*/ 12 h 69"/>
                <a:gd name="T20" fmla="*/ 10 w 151"/>
                <a:gd name="T21" fmla="*/ 11 h 69"/>
                <a:gd name="T22" fmla="*/ 11 w 151"/>
                <a:gd name="T23" fmla="*/ 39 h 69"/>
                <a:gd name="T24" fmla="*/ 17 w 151"/>
                <a:gd name="T25" fmla="*/ 19 h 69"/>
                <a:gd name="T26" fmla="*/ 26 w 151"/>
                <a:gd name="T27" fmla="*/ 15 h 69"/>
                <a:gd name="T28" fmla="*/ 48 w 151"/>
                <a:gd name="T29" fmla="*/ 16 h 69"/>
                <a:gd name="T30" fmla="*/ 92 w 151"/>
                <a:gd name="T31" fmla="*/ 19 h 69"/>
                <a:gd name="T32" fmla="*/ 122 w 151"/>
                <a:gd name="T33" fmla="*/ 21 h 69"/>
                <a:gd name="T34" fmla="*/ 131 w 151"/>
                <a:gd name="T35" fmla="*/ 27 h 69"/>
                <a:gd name="T36" fmla="*/ 124 w 151"/>
                <a:gd name="T37" fmla="*/ 50 h 69"/>
                <a:gd name="T38" fmla="*/ 110 w 151"/>
                <a:gd name="T39" fmla="*/ 53 h 69"/>
                <a:gd name="T40" fmla="*/ 96 w 151"/>
                <a:gd name="T41" fmla="*/ 49 h 69"/>
                <a:gd name="T42" fmla="*/ 79 w 151"/>
                <a:gd name="T43" fmla="*/ 48 h 69"/>
                <a:gd name="T44" fmla="*/ 17 w 151"/>
                <a:gd name="T45" fmla="*/ 37 h 69"/>
                <a:gd name="T46" fmla="*/ 13 w 151"/>
                <a:gd name="T47" fmla="*/ 49 h 69"/>
                <a:gd name="T48" fmla="*/ 35 w 151"/>
                <a:gd name="T49" fmla="*/ 62 h 69"/>
                <a:gd name="T50" fmla="*/ 72 w 151"/>
                <a:gd name="T51" fmla="*/ 60 h 69"/>
                <a:gd name="T52" fmla="*/ 97 w 151"/>
                <a:gd name="T53" fmla="*/ 68 h 69"/>
                <a:gd name="T54" fmla="*/ 99 w 151"/>
                <a:gd name="T55" fmla="*/ 61 h 69"/>
                <a:gd name="T56" fmla="*/ 106 w 151"/>
                <a:gd name="T57" fmla="*/ 65 h 69"/>
                <a:gd name="T58" fmla="*/ 140 w 151"/>
                <a:gd name="T59" fmla="*/ 62 h 69"/>
                <a:gd name="T60" fmla="*/ 10 w 151"/>
                <a:gd name="T61" fmla="*/ 16 h 69"/>
                <a:gd name="T62" fmla="*/ 19 w 151"/>
                <a:gd name="T63" fmla="*/ 19 h 69"/>
                <a:gd name="T64" fmla="*/ 29 w 151"/>
                <a:gd name="T65" fmla="*/ 11 h 69"/>
                <a:gd name="T66" fmla="*/ 33 w 151"/>
                <a:gd name="T67" fmla="*/ 8 h 69"/>
                <a:gd name="T68" fmla="*/ 54 w 151"/>
                <a:gd name="T69" fmla="*/ 7 h 69"/>
                <a:gd name="T70" fmla="*/ 61 w 151"/>
                <a:gd name="T71" fmla="*/ 16 h 69"/>
                <a:gd name="T72" fmla="*/ 78 w 151"/>
                <a:gd name="T73" fmla="*/ 16 h 69"/>
                <a:gd name="T74" fmla="*/ 87 w 151"/>
                <a:gd name="T75" fmla="*/ 16 h 69"/>
                <a:gd name="T76" fmla="*/ 90 w 151"/>
                <a:gd name="T77" fmla="*/ 10 h 69"/>
                <a:gd name="T78" fmla="*/ 94 w 151"/>
                <a:gd name="T79" fmla="*/ 9 h 69"/>
                <a:gd name="T80" fmla="*/ 99 w 151"/>
                <a:gd name="T81" fmla="*/ 7 h 69"/>
                <a:gd name="T82" fmla="*/ 104 w 151"/>
                <a:gd name="T83" fmla="*/ 18 h 69"/>
                <a:gd name="T84" fmla="*/ 111 w 151"/>
                <a:gd name="T85" fmla="*/ 16 h 69"/>
                <a:gd name="T86" fmla="*/ 119 w 151"/>
                <a:gd name="T87" fmla="*/ 19 h 69"/>
                <a:gd name="T88" fmla="*/ 128 w 151"/>
                <a:gd name="T89" fmla="*/ 11 h 69"/>
                <a:gd name="T90" fmla="*/ 42 w 151"/>
                <a:gd name="T91" fmla="*/ 62 h 69"/>
                <a:gd name="T92" fmla="*/ 56 w 151"/>
                <a:gd name="T93" fmla="*/ 49 h 69"/>
                <a:gd name="T94" fmla="*/ 73 w 151"/>
                <a:gd name="T95" fmla="*/ 52 h 69"/>
                <a:gd name="T96" fmla="*/ 91 w 151"/>
                <a:gd name="T97" fmla="*/ 52 h 69"/>
                <a:gd name="T98" fmla="*/ 87 w 151"/>
                <a:gd name="T99" fmla="*/ 63 h 69"/>
                <a:gd name="T100" fmla="*/ 87 w 151"/>
                <a:gd name="T101" fmla="*/ 55 h 69"/>
                <a:gd name="T102" fmla="*/ 98 w 151"/>
                <a:gd name="T103" fmla="*/ 54 h 69"/>
                <a:gd name="T104" fmla="*/ 107 w 151"/>
                <a:gd name="T105" fmla="*/ 60 h 69"/>
                <a:gd name="T106" fmla="*/ 110 w 151"/>
                <a:gd name="T107" fmla="*/ 62 h 69"/>
                <a:gd name="T108" fmla="*/ 118 w 151"/>
                <a:gd name="T109" fmla="*/ 67 h 69"/>
                <a:gd name="T110" fmla="*/ 126 w 151"/>
                <a:gd name="T111" fmla="*/ 63 h 69"/>
                <a:gd name="T112" fmla="*/ 123 w 151"/>
                <a:gd name="T113" fmla="*/ 65 h 69"/>
                <a:gd name="T114" fmla="*/ 138 w 151"/>
                <a:gd name="T115" fmla="*/ 22 h 69"/>
                <a:gd name="T116" fmla="*/ 139 w 151"/>
                <a:gd name="T117" fmla="*/ 57 h 69"/>
                <a:gd name="T118" fmla="*/ 139 w 151"/>
                <a:gd name="T119" fmla="*/ 4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 h="69">
                  <a:moveTo>
                    <a:pt x="148" y="40"/>
                  </a:moveTo>
                  <a:cubicBezTo>
                    <a:pt x="150" y="38"/>
                    <a:pt x="150" y="38"/>
                    <a:pt x="150" y="38"/>
                  </a:cubicBezTo>
                  <a:cubicBezTo>
                    <a:pt x="149" y="37"/>
                    <a:pt x="150" y="36"/>
                    <a:pt x="149" y="35"/>
                  </a:cubicBezTo>
                  <a:cubicBezTo>
                    <a:pt x="150" y="35"/>
                    <a:pt x="150" y="37"/>
                    <a:pt x="151" y="37"/>
                  </a:cubicBezTo>
                  <a:cubicBezTo>
                    <a:pt x="151" y="33"/>
                    <a:pt x="151" y="29"/>
                    <a:pt x="149" y="24"/>
                  </a:cubicBezTo>
                  <a:cubicBezTo>
                    <a:pt x="148" y="22"/>
                    <a:pt x="147" y="20"/>
                    <a:pt x="146" y="18"/>
                  </a:cubicBezTo>
                  <a:cubicBezTo>
                    <a:pt x="146" y="19"/>
                    <a:pt x="145" y="20"/>
                    <a:pt x="144" y="20"/>
                  </a:cubicBezTo>
                  <a:cubicBezTo>
                    <a:pt x="144" y="19"/>
                    <a:pt x="144" y="18"/>
                    <a:pt x="144" y="17"/>
                  </a:cubicBezTo>
                  <a:cubicBezTo>
                    <a:pt x="143" y="16"/>
                    <a:pt x="142" y="16"/>
                    <a:pt x="141" y="16"/>
                  </a:cubicBezTo>
                  <a:cubicBezTo>
                    <a:pt x="140" y="16"/>
                    <a:pt x="140" y="16"/>
                    <a:pt x="140" y="16"/>
                  </a:cubicBezTo>
                  <a:cubicBezTo>
                    <a:pt x="139" y="14"/>
                    <a:pt x="138" y="12"/>
                    <a:pt x="137" y="11"/>
                  </a:cubicBezTo>
                  <a:cubicBezTo>
                    <a:pt x="136" y="10"/>
                    <a:pt x="135" y="10"/>
                    <a:pt x="134" y="9"/>
                  </a:cubicBezTo>
                  <a:cubicBezTo>
                    <a:pt x="134" y="10"/>
                    <a:pt x="134" y="10"/>
                    <a:pt x="134" y="10"/>
                  </a:cubicBezTo>
                  <a:cubicBezTo>
                    <a:pt x="132" y="10"/>
                    <a:pt x="132" y="10"/>
                    <a:pt x="132" y="10"/>
                  </a:cubicBezTo>
                  <a:cubicBezTo>
                    <a:pt x="132" y="9"/>
                    <a:pt x="132" y="9"/>
                    <a:pt x="132" y="9"/>
                  </a:cubicBezTo>
                  <a:cubicBezTo>
                    <a:pt x="131" y="9"/>
                    <a:pt x="131" y="9"/>
                    <a:pt x="131" y="9"/>
                  </a:cubicBezTo>
                  <a:cubicBezTo>
                    <a:pt x="130" y="9"/>
                    <a:pt x="130" y="10"/>
                    <a:pt x="129" y="10"/>
                  </a:cubicBezTo>
                  <a:cubicBezTo>
                    <a:pt x="128" y="10"/>
                    <a:pt x="128" y="9"/>
                    <a:pt x="128" y="8"/>
                  </a:cubicBezTo>
                  <a:cubicBezTo>
                    <a:pt x="128" y="8"/>
                    <a:pt x="128" y="8"/>
                    <a:pt x="127" y="8"/>
                  </a:cubicBezTo>
                  <a:cubicBezTo>
                    <a:pt x="126" y="8"/>
                    <a:pt x="126" y="8"/>
                    <a:pt x="126" y="8"/>
                  </a:cubicBezTo>
                  <a:cubicBezTo>
                    <a:pt x="126" y="8"/>
                    <a:pt x="126" y="8"/>
                    <a:pt x="125" y="8"/>
                  </a:cubicBezTo>
                  <a:cubicBezTo>
                    <a:pt x="125" y="8"/>
                    <a:pt x="125" y="9"/>
                    <a:pt x="125" y="9"/>
                  </a:cubicBezTo>
                  <a:cubicBezTo>
                    <a:pt x="124" y="8"/>
                    <a:pt x="123" y="8"/>
                    <a:pt x="122" y="7"/>
                  </a:cubicBezTo>
                  <a:cubicBezTo>
                    <a:pt x="122" y="7"/>
                    <a:pt x="122" y="7"/>
                    <a:pt x="122" y="7"/>
                  </a:cubicBezTo>
                  <a:cubicBezTo>
                    <a:pt x="120" y="6"/>
                    <a:pt x="118" y="5"/>
                    <a:pt x="116" y="5"/>
                  </a:cubicBezTo>
                  <a:cubicBezTo>
                    <a:pt x="115" y="5"/>
                    <a:pt x="113" y="5"/>
                    <a:pt x="111" y="5"/>
                  </a:cubicBezTo>
                  <a:cubicBezTo>
                    <a:pt x="109" y="5"/>
                    <a:pt x="108" y="5"/>
                    <a:pt x="107" y="5"/>
                  </a:cubicBezTo>
                  <a:cubicBezTo>
                    <a:pt x="107" y="6"/>
                    <a:pt x="107" y="6"/>
                    <a:pt x="107" y="6"/>
                  </a:cubicBezTo>
                  <a:cubicBezTo>
                    <a:pt x="107" y="6"/>
                    <a:pt x="106" y="5"/>
                    <a:pt x="106" y="5"/>
                  </a:cubicBezTo>
                  <a:cubicBezTo>
                    <a:pt x="106" y="5"/>
                    <a:pt x="105" y="5"/>
                    <a:pt x="105" y="5"/>
                  </a:cubicBezTo>
                  <a:cubicBezTo>
                    <a:pt x="105" y="5"/>
                    <a:pt x="104" y="5"/>
                    <a:pt x="103" y="5"/>
                  </a:cubicBezTo>
                  <a:cubicBezTo>
                    <a:pt x="103" y="5"/>
                    <a:pt x="103" y="5"/>
                    <a:pt x="104" y="5"/>
                  </a:cubicBezTo>
                  <a:cubicBezTo>
                    <a:pt x="104" y="6"/>
                    <a:pt x="103" y="5"/>
                    <a:pt x="103" y="6"/>
                  </a:cubicBezTo>
                  <a:cubicBezTo>
                    <a:pt x="102" y="6"/>
                    <a:pt x="102" y="6"/>
                    <a:pt x="103" y="6"/>
                  </a:cubicBezTo>
                  <a:cubicBezTo>
                    <a:pt x="102" y="5"/>
                    <a:pt x="102" y="4"/>
                    <a:pt x="101" y="4"/>
                  </a:cubicBezTo>
                  <a:cubicBezTo>
                    <a:pt x="101" y="4"/>
                    <a:pt x="101" y="4"/>
                    <a:pt x="100" y="4"/>
                  </a:cubicBezTo>
                  <a:cubicBezTo>
                    <a:pt x="100" y="2"/>
                    <a:pt x="100" y="2"/>
                    <a:pt x="100" y="2"/>
                  </a:cubicBezTo>
                  <a:cubicBezTo>
                    <a:pt x="100" y="4"/>
                    <a:pt x="99" y="5"/>
                    <a:pt x="98" y="6"/>
                  </a:cubicBezTo>
                  <a:cubicBezTo>
                    <a:pt x="96" y="4"/>
                    <a:pt x="95" y="2"/>
                    <a:pt x="94" y="1"/>
                  </a:cubicBezTo>
                  <a:cubicBezTo>
                    <a:pt x="92" y="2"/>
                    <a:pt x="90" y="2"/>
                    <a:pt x="88" y="3"/>
                  </a:cubicBezTo>
                  <a:cubicBezTo>
                    <a:pt x="89" y="4"/>
                    <a:pt x="89" y="4"/>
                    <a:pt x="90" y="4"/>
                  </a:cubicBezTo>
                  <a:cubicBezTo>
                    <a:pt x="90" y="6"/>
                    <a:pt x="89" y="6"/>
                    <a:pt x="90" y="7"/>
                  </a:cubicBezTo>
                  <a:cubicBezTo>
                    <a:pt x="87" y="7"/>
                    <a:pt x="87" y="7"/>
                    <a:pt x="87" y="7"/>
                  </a:cubicBezTo>
                  <a:cubicBezTo>
                    <a:pt x="88" y="6"/>
                    <a:pt x="88" y="3"/>
                    <a:pt x="85" y="4"/>
                  </a:cubicBezTo>
                  <a:cubicBezTo>
                    <a:pt x="85" y="4"/>
                    <a:pt x="85" y="4"/>
                    <a:pt x="85" y="3"/>
                  </a:cubicBezTo>
                  <a:cubicBezTo>
                    <a:pt x="85" y="3"/>
                    <a:pt x="85" y="4"/>
                    <a:pt x="84" y="4"/>
                  </a:cubicBezTo>
                  <a:cubicBezTo>
                    <a:pt x="84" y="4"/>
                    <a:pt x="84" y="4"/>
                    <a:pt x="84" y="4"/>
                  </a:cubicBezTo>
                  <a:cubicBezTo>
                    <a:pt x="84" y="4"/>
                    <a:pt x="84" y="5"/>
                    <a:pt x="84" y="5"/>
                  </a:cubicBezTo>
                  <a:cubicBezTo>
                    <a:pt x="83" y="5"/>
                    <a:pt x="83" y="4"/>
                    <a:pt x="83" y="3"/>
                  </a:cubicBezTo>
                  <a:cubicBezTo>
                    <a:pt x="82" y="3"/>
                    <a:pt x="82" y="3"/>
                    <a:pt x="81" y="3"/>
                  </a:cubicBezTo>
                  <a:cubicBezTo>
                    <a:pt x="80" y="4"/>
                    <a:pt x="80" y="5"/>
                    <a:pt x="79" y="5"/>
                  </a:cubicBezTo>
                  <a:cubicBezTo>
                    <a:pt x="79" y="5"/>
                    <a:pt x="79" y="5"/>
                    <a:pt x="79" y="5"/>
                  </a:cubicBezTo>
                  <a:cubicBezTo>
                    <a:pt x="79" y="6"/>
                    <a:pt x="79" y="7"/>
                    <a:pt x="78" y="7"/>
                  </a:cubicBezTo>
                  <a:cubicBezTo>
                    <a:pt x="77" y="7"/>
                    <a:pt x="77" y="7"/>
                    <a:pt x="77" y="7"/>
                  </a:cubicBezTo>
                  <a:cubicBezTo>
                    <a:pt x="77" y="5"/>
                    <a:pt x="78" y="6"/>
                    <a:pt x="79" y="5"/>
                  </a:cubicBezTo>
                  <a:cubicBezTo>
                    <a:pt x="79" y="5"/>
                    <a:pt x="78" y="5"/>
                    <a:pt x="78" y="5"/>
                  </a:cubicBezTo>
                  <a:cubicBezTo>
                    <a:pt x="78" y="5"/>
                    <a:pt x="78" y="5"/>
                    <a:pt x="78" y="5"/>
                  </a:cubicBezTo>
                  <a:cubicBezTo>
                    <a:pt x="78" y="3"/>
                    <a:pt x="77" y="3"/>
                    <a:pt x="76" y="3"/>
                  </a:cubicBezTo>
                  <a:cubicBezTo>
                    <a:pt x="74" y="3"/>
                    <a:pt x="74" y="3"/>
                    <a:pt x="74" y="3"/>
                  </a:cubicBezTo>
                  <a:cubicBezTo>
                    <a:pt x="74" y="6"/>
                    <a:pt x="74" y="6"/>
                    <a:pt x="74" y="6"/>
                  </a:cubicBezTo>
                  <a:cubicBezTo>
                    <a:pt x="74" y="6"/>
                    <a:pt x="74" y="6"/>
                    <a:pt x="74" y="6"/>
                  </a:cubicBezTo>
                  <a:cubicBezTo>
                    <a:pt x="75" y="5"/>
                    <a:pt x="75" y="4"/>
                    <a:pt x="75" y="3"/>
                  </a:cubicBezTo>
                  <a:cubicBezTo>
                    <a:pt x="76" y="4"/>
                    <a:pt x="76" y="5"/>
                    <a:pt x="75" y="7"/>
                  </a:cubicBezTo>
                  <a:cubicBezTo>
                    <a:pt x="76" y="7"/>
                    <a:pt x="76" y="8"/>
                    <a:pt x="76" y="8"/>
                  </a:cubicBezTo>
                  <a:cubicBezTo>
                    <a:pt x="76" y="8"/>
                    <a:pt x="76" y="7"/>
                    <a:pt x="75" y="7"/>
                  </a:cubicBezTo>
                  <a:cubicBezTo>
                    <a:pt x="75" y="8"/>
                    <a:pt x="75" y="8"/>
                    <a:pt x="75" y="9"/>
                  </a:cubicBezTo>
                  <a:cubicBezTo>
                    <a:pt x="74" y="9"/>
                    <a:pt x="74" y="8"/>
                    <a:pt x="73" y="8"/>
                  </a:cubicBezTo>
                  <a:cubicBezTo>
                    <a:pt x="73" y="7"/>
                    <a:pt x="74" y="7"/>
                    <a:pt x="74" y="7"/>
                  </a:cubicBezTo>
                  <a:cubicBezTo>
                    <a:pt x="73" y="6"/>
                    <a:pt x="73" y="5"/>
                    <a:pt x="73" y="5"/>
                  </a:cubicBezTo>
                  <a:cubicBezTo>
                    <a:pt x="73" y="4"/>
                    <a:pt x="73" y="4"/>
                    <a:pt x="73" y="4"/>
                  </a:cubicBezTo>
                  <a:cubicBezTo>
                    <a:pt x="73" y="4"/>
                    <a:pt x="73" y="4"/>
                    <a:pt x="72" y="4"/>
                  </a:cubicBezTo>
                  <a:cubicBezTo>
                    <a:pt x="72" y="5"/>
                    <a:pt x="72" y="5"/>
                    <a:pt x="72" y="5"/>
                  </a:cubicBezTo>
                  <a:cubicBezTo>
                    <a:pt x="71" y="5"/>
                    <a:pt x="71" y="4"/>
                    <a:pt x="71" y="4"/>
                  </a:cubicBezTo>
                  <a:cubicBezTo>
                    <a:pt x="71" y="4"/>
                    <a:pt x="72" y="3"/>
                    <a:pt x="72" y="3"/>
                  </a:cubicBezTo>
                  <a:cubicBezTo>
                    <a:pt x="72" y="3"/>
                    <a:pt x="72" y="3"/>
                    <a:pt x="72" y="3"/>
                  </a:cubicBezTo>
                  <a:cubicBezTo>
                    <a:pt x="72" y="2"/>
                    <a:pt x="72" y="2"/>
                    <a:pt x="72" y="2"/>
                  </a:cubicBezTo>
                  <a:cubicBezTo>
                    <a:pt x="70" y="3"/>
                    <a:pt x="69" y="4"/>
                    <a:pt x="68" y="4"/>
                  </a:cubicBezTo>
                  <a:cubicBezTo>
                    <a:pt x="68" y="5"/>
                    <a:pt x="68" y="5"/>
                    <a:pt x="68" y="5"/>
                  </a:cubicBezTo>
                  <a:cubicBezTo>
                    <a:pt x="67" y="5"/>
                    <a:pt x="67" y="5"/>
                    <a:pt x="67" y="4"/>
                  </a:cubicBezTo>
                  <a:cubicBezTo>
                    <a:pt x="66" y="4"/>
                    <a:pt x="66" y="3"/>
                    <a:pt x="65" y="3"/>
                  </a:cubicBezTo>
                  <a:cubicBezTo>
                    <a:pt x="65" y="3"/>
                    <a:pt x="65" y="3"/>
                    <a:pt x="65" y="3"/>
                  </a:cubicBezTo>
                  <a:cubicBezTo>
                    <a:pt x="65" y="4"/>
                    <a:pt x="65" y="4"/>
                    <a:pt x="64" y="4"/>
                  </a:cubicBezTo>
                  <a:cubicBezTo>
                    <a:pt x="64" y="4"/>
                    <a:pt x="63" y="4"/>
                    <a:pt x="63" y="4"/>
                  </a:cubicBezTo>
                  <a:cubicBezTo>
                    <a:pt x="63" y="4"/>
                    <a:pt x="62" y="4"/>
                    <a:pt x="62" y="4"/>
                  </a:cubicBezTo>
                  <a:cubicBezTo>
                    <a:pt x="62" y="4"/>
                    <a:pt x="62" y="4"/>
                    <a:pt x="62" y="4"/>
                  </a:cubicBezTo>
                  <a:cubicBezTo>
                    <a:pt x="59" y="7"/>
                    <a:pt x="58" y="8"/>
                    <a:pt x="57" y="8"/>
                  </a:cubicBezTo>
                  <a:cubicBezTo>
                    <a:pt x="56" y="8"/>
                    <a:pt x="56" y="8"/>
                    <a:pt x="56" y="8"/>
                  </a:cubicBezTo>
                  <a:cubicBezTo>
                    <a:pt x="55" y="8"/>
                    <a:pt x="55" y="8"/>
                    <a:pt x="55" y="8"/>
                  </a:cubicBezTo>
                  <a:cubicBezTo>
                    <a:pt x="57" y="6"/>
                    <a:pt x="58" y="5"/>
                    <a:pt x="59" y="4"/>
                  </a:cubicBezTo>
                  <a:cubicBezTo>
                    <a:pt x="57" y="2"/>
                    <a:pt x="55" y="1"/>
                    <a:pt x="53" y="1"/>
                  </a:cubicBezTo>
                  <a:cubicBezTo>
                    <a:pt x="52" y="1"/>
                    <a:pt x="51" y="1"/>
                    <a:pt x="50" y="2"/>
                  </a:cubicBezTo>
                  <a:cubicBezTo>
                    <a:pt x="50" y="3"/>
                    <a:pt x="50" y="3"/>
                    <a:pt x="49" y="3"/>
                  </a:cubicBezTo>
                  <a:cubicBezTo>
                    <a:pt x="49" y="3"/>
                    <a:pt x="49" y="3"/>
                    <a:pt x="49" y="3"/>
                  </a:cubicBezTo>
                  <a:cubicBezTo>
                    <a:pt x="49" y="3"/>
                    <a:pt x="49" y="3"/>
                    <a:pt x="49" y="3"/>
                  </a:cubicBezTo>
                  <a:cubicBezTo>
                    <a:pt x="49" y="4"/>
                    <a:pt x="48" y="4"/>
                    <a:pt x="48" y="4"/>
                  </a:cubicBezTo>
                  <a:cubicBezTo>
                    <a:pt x="47" y="4"/>
                    <a:pt x="47" y="3"/>
                    <a:pt x="46" y="3"/>
                  </a:cubicBezTo>
                  <a:cubicBezTo>
                    <a:pt x="46" y="3"/>
                    <a:pt x="46" y="3"/>
                    <a:pt x="46" y="4"/>
                  </a:cubicBezTo>
                  <a:cubicBezTo>
                    <a:pt x="46" y="4"/>
                    <a:pt x="46" y="3"/>
                    <a:pt x="46" y="3"/>
                  </a:cubicBezTo>
                  <a:cubicBezTo>
                    <a:pt x="46" y="4"/>
                    <a:pt x="47" y="5"/>
                    <a:pt x="47" y="6"/>
                  </a:cubicBezTo>
                  <a:cubicBezTo>
                    <a:pt x="46" y="6"/>
                    <a:pt x="46" y="6"/>
                    <a:pt x="46" y="7"/>
                  </a:cubicBezTo>
                  <a:cubicBezTo>
                    <a:pt x="47" y="7"/>
                    <a:pt x="47" y="7"/>
                    <a:pt x="47" y="7"/>
                  </a:cubicBezTo>
                  <a:cubicBezTo>
                    <a:pt x="47" y="7"/>
                    <a:pt x="47" y="7"/>
                    <a:pt x="46" y="7"/>
                  </a:cubicBezTo>
                  <a:cubicBezTo>
                    <a:pt x="46" y="7"/>
                    <a:pt x="46" y="7"/>
                    <a:pt x="46" y="7"/>
                  </a:cubicBezTo>
                  <a:cubicBezTo>
                    <a:pt x="46" y="7"/>
                    <a:pt x="46" y="7"/>
                    <a:pt x="46" y="7"/>
                  </a:cubicBezTo>
                  <a:cubicBezTo>
                    <a:pt x="45" y="6"/>
                    <a:pt x="45" y="6"/>
                    <a:pt x="44" y="5"/>
                  </a:cubicBezTo>
                  <a:cubicBezTo>
                    <a:pt x="44" y="6"/>
                    <a:pt x="44" y="7"/>
                    <a:pt x="44" y="8"/>
                  </a:cubicBezTo>
                  <a:cubicBezTo>
                    <a:pt x="42" y="7"/>
                    <a:pt x="41" y="5"/>
                    <a:pt x="41" y="3"/>
                  </a:cubicBezTo>
                  <a:cubicBezTo>
                    <a:pt x="41" y="3"/>
                    <a:pt x="41" y="3"/>
                    <a:pt x="41" y="3"/>
                  </a:cubicBezTo>
                  <a:cubicBezTo>
                    <a:pt x="40" y="2"/>
                    <a:pt x="39" y="1"/>
                    <a:pt x="39" y="0"/>
                  </a:cubicBezTo>
                  <a:cubicBezTo>
                    <a:pt x="38" y="0"/>
                    <a:pt x="38" y="0"/>
                    <a:pt x="37" y="0"/>
                  </a:cubicBezTo>
                  <a:cubicBezTo>
                    <a:pt x="37" y="2"/>
                    <a:pt x="35" y="2"/>
                    <a:pt x="32" y="2"/>
                  </a:cubicBezTo>
                  <a:cubicBezTo>
                    <a:pt x="31" y="2"/>
                    <a:pt x="30" y="2"/>
                    <a:pt x="29" y="1"/>
                  </a:cubicBezTo>
                  <a:cubicBezTo>
                    <a:pt x="27" y="1"/>
                    <a:pt x="26" y="2"/>
                    <a:pt x="26" y="2"/>
                  </a:cubicBezTo>
                  <a:cubicBezTo>
                    <a:pt x="25" y="2"/>
                    <a:pt x="24" y="1"/>
                    <a:pt x="23" y="1"/>
                  </a:cubicBezTo>
                  <a:cubicBezTo>
                    <a:pt x="22" y="1"/>
                    <a:pt x="21" y="1"/>
                    <a:pt x="20" y="2"/>
                  </a:cubicBezTo>
                  <a:cubicBezTo>
                    <a:pt x="21" y="4"/>
                    <a:pt x="22" y="6"/>
                    <a:pt x="25" y="8"/>
                  </a:cubicBezTo>
                  <a:cubicBezTo>
                    <a:pt x="23" y="10"/>
                    <a:pt x="23" y="10"/>
                    <a:pt x="23" y="10"/>
                  </a:cubicBezTo>
                  <a:cubicBezTo>
                    <a:pt x="24" y="9"/>
                    <a:pt x="25" y="9"/>
                    <a:pt x="26" y="9"/>
                  </a:cubicBezTo>
                  <a:cubicBezTo>
                    <a:pt x="27" y="9"/>
                    <a:pt x="27" y="9"/>
                    <a:pt x="27" y="9"/>
                  </a:cubicBezTo>
                  <a:cubicBezTo>
                    <a:pt x="27" y="10"/>
                    <a:pt x="26" y="11"/>
                    <a:pt x="26" y="12"/>
                  </a:cubicBezTo>
                  <a:cubicBezTo>
                    <a:pt x="26" y="12"/>
                    <a:pt x="24" y="12"/>
                    <a:pt x="22" y="12"/>
                  </a:cubicBezTo>
                  <a:cubicBezTo>
                    <a:pt x="22" y="12"/>
                    <a:pt x="21" y="12"/>
                    <a:pt x="21" y="12"/>
                  </a:cubicBezTo>
                  <a:cubicBezTo>
                    <a:pt x="21" y="10"/>
                    <a:pt x="22" y="10"/>
                    <a:pt x="22" y="9"/>
                  </a:cubicBezTo>
                  <a:cubicBezTo>
                    <a:pt x="21" y="9"/>
                    <a:pt x="21" y="9"/>
                    <a:pt x="20" y="8"/>
                  </a:cubicBezTo>
                  <a:cubicBezTo>
                    <a:pt x="19" y="10"/>
                    <a:pt x="18" y="10"/>
                    <a:pt x="17" y="10"/>
                  </a:cubicBezTo>
                  <a:cubicBezTo>
                    <a:pt x="16" y="10"/>
                    <a:pt x="15" y="10"/>
                    <a:pt x="15" y="10"/>
                  </a:cubicBezTo>
                  <a:cubicBezTo>
                    <a:pt x="15" y="10"/>
                    <a:pt x="16" y="10"/>
                    <a:pt x="16" y="9"/>
                  </a:cubicBezTo>
                  <a:cubicBezTo>
                    <a:pt x="16" y="10"/>
                    <a:pt x="15" y="10"/>
                    <a:pt x="14" y="10"/>
                  </a:cubicBezTo>
                  <a:cubicBezTo>
                    <a:pt x="14" y="10"/>
                    <a:pt x="13" y="10"/>
                    <a:pt x="12" y="9"/>
                  </a:cubicBezTo>
                  <a:cubicBezTo>
                    <a:pt x="12" y="9"/>
                    <a:pt x="11" y="8"/>
                    <a:pt x="10" y="8"/>
                  </a:cubicBezTo>
                  <a:cubicBezTo>
                    <a:pt x="10" y="8"/>
                    <a:pt x="9" y="8"/>
                    <a:pt x="9" y="8"/>
                  </a:cubicBezTo>
                  <a:cubicBezTo>
                    <a:pt x="9" y="9"/>
                    <a:pt x="10" y="10"/>
                    <a:pt x="10" y="11"/>
                  </a:cubicBezTo>
                  <a:cubicBezTo>
                    <a:pt x="9" y="12"/>
                    <a:pt x="9" y="11"/>
                    <a:pt x="7" y="11"/>
                  </a:cubicBezTo>
                  <a:cubicBezTo>
                    <a:pt x="8" y="10"/>
                    <a:pt x="8" y="10"/>
                    <a:pt x="8" y="9"/>
                  </a:cubicBezTo>
                  <a:cubicBezTo>
                    <a:pt x="7" y="10"/>
                    <a:pt x="6" y="11"/>
                    <a:pt x="5" y="12"/>
                  </a:cubicBezTo>
                  <a:cubicBezTo>
                    <a:pt x="7" y="14"/>
                    <a:pt x="7" y="14"/>
                    <a:pt x="7" y="14"/>
                  </a:cubicBezTo>
                  <a:cubicBezTo>
                    <a:pt x="3" y="16"/>
                    <a:pt x="1" y="21"/>
                    <a:pt x="1" y="29"/>
                  </a:cubicBezTo>
                  <a:cubicBezTo>
                    <a:pt x="1" y="32"/>
                    <a:pt x="1" y="35"/>
                    <a:pt x="3" y="38"/>
                  </a:cubicBezTo>
                  <a:cubicBezTo>
                    <a:pt x="4" y="37"/>
                    <a:pt x="6" y="36"/>
                    <a:pt x="8" y="35"/>
                  </a:cubicBezTo>
                  <a:cubicBezTo>
                    <a:pt x="8" y="36"/>
                    <a:pt x="8" y="36"/>
                    <a:pt x="8" y="36"/>
                  </a:cubicBezTo>
                  <a:cubicBezTo>
                    <a:pt x="8" y="37"/>
                    <a:pt x="7" y="38"/>
                    <a:pt x="7" y="37"/>
                  </a:cubicBezTo>
                  <a:cubicBezTo>
                    <a:pt x="7" y="38"/>
                    <a:pt x="8" y="39"/>
                    <a:pt x="9" y="39"/>
                  </a:cubicBezTo>
                  <a:cubicBezTo>
                    <a:pt x="9" y="39"/>
                    <a:pt x="9" y="39"/>
                    <a:pt x="10" y="39"/>
                  </a:cubicBezTo>
                  <a:cubicBezTo>
                    <a:pt x="10" y="39"/>
                    <a:pt x="10" y="39"/>
                    <a:pt x="11" y="39"/>
                  </a:cubicBezTo>
                  <a:cubicBezTo>
                    <a:pt x="12" y="38"/>
                    <a:pt x="13" y="37"/>
                    <a:pt x="14" y="36"/>
                  </a:cubicBezTo>
                  <a:cubicBezTo>
                    <a:pt x="14" y="35"/>
                    <a:pt x="14" y="33"/>
                    <a:pt x="14" y="30"/>
                  </a:cubicBezTo>
                  <a:cubicBezTo>
                    <a:pt x="14" y="29"/>
                    <a:pt x="14" y="29"/>
                    <a:pt x="14" y="29"/>
                  </a:cubicBezTo>
                  <a:cubicBezTo>
                    <a:pt x="11" y="28"/>
                    <a:pt x="10" y="28"/>
                    <a:pt x="8" y="27"/>
                  </a:cubicBezTo>
                  <a:cubicBezTo>
                    <a:pt x="8" y="27"/>
                    <a:pt x="8" y="26"/>
                    <a:pt x="9" y="25"/>
                  </a:cubicBezTo>
                  <a:cubicBezTo>
                    <a:pt x="9" y="24"/>
                    <a:pt x="9" y="23"/>
                    <a:pt x="9" y="22"/>
                  </a:cubicBezTo>
                  <a:cubicBezTo>
                    <a:pt x="10" y="21"/>
                    <a:pt x="11" y="21"/>
                    <a:pt x="12" y="20"/>
                  </a:cubicBezTo>
                  <a:cubicBezTo>
                    <a:pt x="15" y="20"/>
                    <a:pt x="16" y="19"/>
                    <a:pt x="16" y="19"/>
                  </a:cubicBezTo>
                  <a:cubicBezTo>
                    <a:pt x="15" y="18"/>
                    <a:pt x="14" y="17"/>
                    <a:pt x="13" y="17"/>
                  </a:cubicBezTo>
                  <a:cubicBezTo>
                    <a:pt x="14" y="17"/>
                    <a:pt x="15" y="16"/>
                    <a:pt x="15" y="16"/>
                  </a:cubicBezTo>
                  <a:cubicBezTo>
                    <a:pt x="17" y="17"/>
                    <a:pt x="17" y="18"/>
                    <a:pt x="17" y="19"/>
                  </a:cubicBezTo>
                  <a:cubicBezTo>
                    <a:pt x="17" y="19"/>
                    <a:pt x="17" y="19"/>
                    <a:pt x="17" y="19"/>
                  </a:cubicBezTo>
                  <a:cubicBezTo>
                    <a:pt x="20" y="19"/>
                    <a:pt x="20" y="19"/>
                    <a:pt x="20" y="19"/>
                  </a:cubicBezTo>
                  <a:cubicBezTo>
                    <a:pt x="21" y="18"/>
                    <a:pt x="21" y="18"/>
                    <a:pt x="21" y="18"/>
                  </a:cubicBezTo>
                  <a:cubicBezTo>
                    <a:pt x="21" y="18"/>
                    <a:pt x="20" y="17"/>
                    <a:pt x="20" y="16"/>
                  </a:cubicBezTo>
                  <a:cubicBezTo>
                    <a:pt x="19" y="15"/>
                    <a:pt x="18" y="14"/>
                    <a:pt x="17" y="14"/>
                  </a:cubicBezTo>
                  <a:cubicBezTo>
                    <a:pt x="15" y="14"/>
                    <a:pt x="14" y="13"/>
                    <a:pt x="13" y="13"/>
                  </a:cubicBezTo>
                  <a:cubicBezTo>
                    <a:pt x="14" y="13"/>
                    <a:pt x="14" y="13"/>
                    <a:pt x="14" y="12"/>
                  </a:cubicBezTo>
                  <a:cubicBezTo>
                    <a:pt x="14" y="12"/>
                    <a:pt x="14" y="12"/>
                    <a:pt x="14" y="12"/>
                  </a:cubicBezTo>
                  <a:cubicBezTo>
                    <a:pt x="14" y="12"/>
                    <a:pt x="14" y="12"/>
                    <a:pt x="14" y="12"/>
                  </a:cubicBezTo>
                  <a:cubicBezTo>
                    <a:pt x="15" y="12"/>
                    <a:pt x="16" y="11"/>
                    <a:pt x="16" y="11"/>
                  </a:cubicBezTo>
                  <a:cubicBezTo>
                    <a:pt x="17" y="13"/>
                    <a:pt x="19" y="13"/>
                    <a:pt x="21" y="14"/>
                  </a:cubicBezTo>
                  <a:cubicBezTo>
                    <a:pt x="22" y="14"/>
                    <a:pt x="22" y="14"/>
                    <a:pt x="23" y="13"/>
                  </a:cubicBezTo>
                  <a:cubicBezTo>
                    <a:pt x="24" y="14"/>
                    <a:pt x="25" y="15"/>
                    <a:pt x="26" y="15"/>
                  </a:cubicBezTo>
                  <a:cubicBezTo>
                    <a:pt x="27" y="15"/>
                    <a:pt x="29" y="15"/>
                    <a:pt x="30" y="15"/>
                  </a:cubicBezTo>
                  <a:cubicBezTo>
                    <a:pt x="30" y="15"/>
                    <a:pt x="29" y="14"/>
                    <a:pt x="29" y="14"/>
                  </a:cubicBezTo>
                  <a:cubicBezTo>
                    <a:pt x="28" y="13"/>
                    <a:pt x="30" y="13"/>
                    <a:pt x="30" y="11"/>
                  </a:cubicBezTo>
                  <a:cubicBezTo>
                    <a:pt x="31" y="12"/>
                    <a:pt x="32" y="13"/>
                    <a:pt x="32" y="15"/>
                  </a:cubicBezTo>
                  <a:cubicBezTo>
                    <a:pt x="34" y="15"/>
                    <a:pt x="35" y="15"/>
                    <a:pt x="37" y="15"/>
                  </a:cubicBezTo>
                  <a:cubicBezTo>
                    <a:pt x="38" y="15"/>
                    <a:pt x="38" y="15"/>
                    <a:pt x="38" y="15"/>
                  </a:cubicBezTo>
                  <a:cubicBezTo>
                    <a:pt x="38" y="15"/>
                    <a:pt x="38" y="15"/>
                    <a:pt x="38" y="14"/>
                  </a:cubicBezTo>
                  <a:cubicBezTo>
                    <a:pt x="39" y="14"/>
                    <a:pt x="39" y="15"/>
                    <a:pt x="40" y="15"/>
                  </a:cubicBezTo>
                  <a:cubicBezTo>
                    <a:pt x="40" y="15"/>
                    <a:pt x="40" y="15"/>
                    <a:pt x="41" y="15"/>
                  </a:cubicBezTo>
                  <a:cubicBezTo>
                    <a:pt x="41" y="15"/>
                    <a:pt x="41" y="15"/>
                    <a:pt x="41" y="15"/>
                  </a:cubicBezTo>
                  <a:cubicBezTo>
                    <a:pt x="41" y="15"/>
                    <a:pt x="41" y="15"/>
                    <a:pt x="41" y="15"/>
                  </a:cubicBezTo>
                  <a:cubicBezTo>
                    <a:pt x="44" y="15"/>
                    <a:pt x="47" y="15"/>
                    <a:pt x="48" y="16"/>
                  </a:cubicBezTo>
                  <a:cubicBezTo>
                    <a:pt x="49" y="16"/>
                    <a:pt x="51" y="16"/>
                    <a:pt x="52" y="17"/>
                  </a:cubicBezTo>
                  <a:cubicBezTo>
                    <a:pt x="53" y="17"/>
                    <a:pt x="54" y="17"/>
                    <a:pt x="55" y="18"/>
                  </a:cubicBezTo>
                  <a:cubicBezTo>
                    <a:pt x="58" y="18"/>
                    <a:pt x="62" y="18"/>
                    <a:pt x="66" y="19"/>
                  </a:cubicBezTo>
                  <a:cubicBezTo>
                    <a:pt x="68" y="19"/>
                    <a:pt x="70" y="19"/>
                    <a:pt x="73" y="19"/>
                  </a:cubicBezTo>
                  <a:cubicBezTo>
                    <a:pt x="71" y="18"/>
                    <a:pt x="71" y="15"/>
                    <a:pt x="72" y="13"/>
                  </a:cubicBezTo>
                  <a:cubicBezTo>
                    <a:pt x="73" y="14"/>
                    <a:pt x="74" y="17"/>
                    <a:pt x="73" y="19"/>
                  </a:cubicBezTo>
                  <a:cubicBezTo>
                    <a:pt x="74" y="19"/>
                    <a:pt x="74" y="19"/>
                    <a:pt x="74" y="19"/>
                  </a:cubicBezTo>
                  <a:cubicBezTo>
                    <a:pt x="77" y="19"/>
                    <a:pt x="80" y="20"/>
                    <a:pt x="82" y="20"/>
                  </a:cubicBezTo>
                  <a:cubicBezTo>
                    <a:pt x="83" y="20"/>
                    <a:pt x="84" y="20"/>
                    <a:pt x="86" y="20"/>
                  </a:cubicBezTo>
                  <a:cubicBezTo>
                    <a:pt x="87" y="19"/>
                    <a:pt x="89" y="19"/>
                    <a:pt x="90" y="20"/>
                  </a:cubicBezTo>
                  <a:cubicBezTo>
                    <a:pt x="90" y="20"/>
                    <a:pt x="90" y="20"/>
                    <a:pt x="91" y="20"/>
                  </a:cubicBezTo>
                  <a:cubicBezTo>
                    <a:pt x="91" y="19"/>
                    <a:pt x="91" y="19"/>
                    <a:pt x="92" y="19"/>
                  </a:cubicBezTo>
                  <a:cubicBezTo>
                    <a:pt x="92" y="19"/>
                    <a:pt x="92" y="20"/>
                    <a:pt x="91" y="20"/>
                  </a:cubicBezTo>
                  <a:cubicBezTo>
                    <a:pt x="93" y="20"/>
                    <a:pt x="94" y="21"/>
                    <a:pt x="95" y="22"/>
                  </a:cubicBezTo>
                  <a:cubicBezTo>
                    <a:pt x="96" y="21"/>
                    <a:pt x="100" y="21"/>
                    <a:pt x="106" y="21"/>
                  </a:cubicBezTo>
                  <a:cubicBezTo>
                    <a:pt x="106" y="21"/>
                    <a:pt x="106" y="21"/>
                    <a:pt x="106" y="21"/>
                  </a:cubicBezTo>
                  <a:cubicBezTo>
                    <a:pt x="106" y="21"/>
                    <a:pt x="106" y="21"/>
                    <a:pt x="106" y="21"/>
                  </a:cubicBezTo>
                  <a:cubicBezTo>
                    <a:pt x="109" y="21"/>
                    <a:pt x="113" y="21"/>
                    <a:pt x="117" y="22"/>
                  </a:cubicBezTo>
                  <a:cubicBezTo>
                    <a:pt x="119" y="22"/>
                    <a:pt x="120" y="22"/>
                    <a:pt x="122" y="22"/>
                  </a:cubicBezTo>
                  <a:cubicBezTo>
                    <a:pt x="120" y="20"/>
                    <a:pt x="119" y="18"/>
                    <a:pt x="119" y="16"/>
                  </a:cubicBezTo>
                  <a:cubicBezTo>
                    <a:pt x="122" y="17"/>
                    <a:pt x="123" y="15"/>
                    <a:pt x="126" y="16"/>
                  </a:cubicBezTo>
                  <a:cubicBezTo>
                    <a:pt x="126" y="17"/>
                    <a:pt x="126" y="19"/>
                    <a:pt x="125" y="19"/>
                  </a:cubicBezTo>
                  <a:cubicBezTo>
                    <a:pt x="124" y="18"/>
                    <a:pt x="123" y="19"/>
                    <a:pt x="122" y="20"/>
                  </a:cubicBezTo>
                  <a:cubicBezTo>
                    <a:pt x="122" y="21"/>
                    <a:pt x="124" y="21"/>
                    <a:pt x="122" y="21"/>
                  </a:cubicBezTo>
                  <a:cubicBezTo>
                    <a:pt x="122" y="22"/>
                    <a:pt x="122" y="22"/>
                    <a:pt x="123" y="23"/>
                  </a:cubicBezTo>
                  <a:cubicBezTo>
                    <a:pt x="123" y="23"/>
                    <a:pt x="123" y="23"/>
                    <a:pt x="123" y="23"/>
                  </a:cubicBezTo>
                  <a:cubicBezTo>
                    <a:pt x="124" y="23"/>
                    <a:pt x="125" y="24"/>
                    <a:pt x="126" y="24"/>
                  </a:cubicBezTo>
                  <a:cubicBezTo>
                    <a:pt x="126" y="23"/>
                    <a:pt x="126" y="21"/>
                    <a:pt x="127" y="19"/>
                  </a:cubicBezTo>
                  <a:cubicBezTo>
                    <a:pt x="129" y="19"/>
                    <a:pt x="129" y="19"/>
                    <a:pt x="129" y="19"/>
                  </a:cubicBezTo>
                  <a:cubicBezTo>
                    <a:pt x="128" y="20"/>
                    <a:pt x="128" y="21"/>
                    <a:pt x="127" y="21"/>
                  </a:cubicBezTo>
                  <a:cubicBezTo>
                    <a:pt x="127" y="23"/>
                    <a:pt x="129" y="24"/>
                    <a:pt x="130" y="24"/>
                  </a:cubicBezTo>
                  <a:cubicBezTo>
                    <a:pt x="131" y="23"/>
                    <a:pt x="129" y="21"/>
                    <a:pt x="132" y="21"/>
                  </a:cubicBezTo>
                  <a:cubicBezTo>
                    <a:pt x="131" y="17"/>
                    <a:pt x="129" y="16"/>
                    <a:pt x="130" y="13"/>
                  </a:cubicBezTo>
                  <a:cubicBezTo>
                    <a:pt x="132" y="13"/>
                    <a:pt x="132" y="13"/>
                    <a:pt x="132" y="13"/>
                  </a:cubicBezTo>
                  <a:cubicBezTo>
                    <a:pt x="133" y="16"/>
                    <a:pt x="131" y="19"/>
                    <a:pt x="134" y="19"/>
                  </a:cubicBezTo>
                  <a:cubicBezTo>
                    <a:pt x="134" y="23"/>
                    <a:pt x="132" y="25"/>
                    <a:pt x="131" y="27"/>
                  </a:cubicBezTo>
                  <a:cubicBezTo>
                    <a:pt x="130" y="27"/>
                    <a:pt x="130" y="27"/>
                    <a:pt x="130" y="27"/>
                  </a:cubicBezTo>
                  <a:cubicBezTo>
                    <a:pt x="134" y="30"/>
                    <a:pt x="136" y="34"/>
                    <a:pt x="136" y="38"/>
                  </a:cubicBezTo>
                  <a:cubicBezTo>
                    <a:pt x="136" y="39"/>
                    <a:pt x="135" y="41"/>
                    <a:pt x="133" y="43"/>
                  </a:cubicBezTo>
                  <a:cubicBezTo>
                    <a:pt x="132" y="44"/>
                    <a:pt x="131" y="45"/>
                    <a:pt x="130" y="47"/>
                  </a:cubicBezTo>
                  <a:cubicBezTo>
                    <a:pt x="130" y="47"/>
                    <a:pt x="130" y="47"/>
                    <a:pt x="130" y="47"/>
                  </a:cubicBezTo>
                  <a:cubicBezTo>
                    <a:pt x="130" y="47"/>
                    <a:pt x="131" y="47"/>
                    <a:pt x="131" y="46"/>
                  </a:cubicBezTo>
                  <a:cubicBezTo>
                    <a:pt x="132" y="46"/>
                    <a:pt x="132" y="47"/>
                    <a:pt x="132" y="49"/>
                  </a:cubicBezTo>
                  <a:cubicBezTo>
                    <a:pt x="131" y="48"/>
                    <a:pt x="130" y="48"/>
                    <a:pt x="129" y="47"/>
                  </a:cubicBezTo>
                  <a:cubicBezTo>
                    <a:pt x="128" y="48"/>
                    <a:pt x="127" y="49"/>
                    <a:pt x="125" y="50"/>
                  </a:cubicBezTo>
                  <a:cubicBezTo>
                    <a:pt x="125" y="50"/>
                    <a:pt x="125" y="50"/>
                    <a:pt x="125" y="50"/>
                  </a:cubicBezTo>
                  <a:cubicBezTo>
                    <a:pt x="125" y="50"/>
                    <a:pt x="125" y="50"/>
                    <a:pt x="125" y="50"/>
                  </a:cubicBezTo>
                  <a:cubicBezTo>
                    <a:pt x="125" y="50"/>
                    <a:pt x="125" y="50"/>
                    <a:pt x="124" y="50"/>
                  </a:cubicBezTo>
                  <a:cubicBezTo>
                    <a:pt x="124" y="50"/>
                    <a:pt x="123" y="49"/>
                    <a:pt x="123" y="49"/>
                  </a:cubicBezTo>
                  <a:cubicBezTo>
                    <a:pt x="123" y="49"/>
                    <a:pt x="123" y="50"/>
                    <a:pt x="122" y="50"/>
                  </a:cubicBezTo>
                  <a:cubicBezTo>
                    <a:pt x="120" y="50"/>
                    <a:pt x="120" y="50"/>
                    <a:pt x="120" y="50"/>
                  </a:cubicBezTo>
                  <a:cubicBezTo>
                    <a:pt x="120" y="50"/>
                    <a:pt x="120" y="51"/>
                    <a:pt x="120" y="51"/>
                  </a:cubicBezTo>
                  <a:cubicBezTo>
                    <a:pt x="121" y="51"/>
                    <a:pt x="121" y="51"/>
                    <a:pt x="122" y="51"/>
                  </a:cubicBezTo>
                  <a:cubicBezTo>
                    <a:pt x="121" y="51"/>
                    <a:pt x="122" y="52"/>
                    <a:pt x="121" y="53"/>
                  </a:cubicBezTo>
                  <a:cubicBezTo>
                    <a:pt x="122" y="53"/>
                    <a:pt x="118" y="51"/>
                    <a:pt x="120" y="53"/>
                  </a:cubicBezTo>
                  <a:cubicBezTo>
                    <a:pt x="119" y="54"/>
                    <a:pt x="118" y="52"/>
                    <a:pt x="117" y="53"/>
                  </a:cubicBezTo>
                  <a:cubicBezTo>
                    <a:pt x="117" y="53"/>
                    <a:pt x="116" y="52"/>
                    <a:pt x="116" y="51"/>
                  </a:cubicBezTo>
                  <a:cubicBezTo>
                    <a:pt x="117" y="51"/>
                    <a:pt x="117" y="51"/>
                    <a:pt x="117" y="51"/>
                  </a:cubicBezTo>
                  <a:cubicBezTo>
                    <a:pt x="112" y="50"/>
                    <a:pt x="112" y="50"/>
                    <a:pt x="112" y="50"/>
                  </a:cubicBezTo>
                  <a:cubicBezTo>
                    <a:pt x="111" y="50"/>
                    <a:pt x="110" y="51"/>
                    <a:pt x="110" y="53"/>
                  </a:cubicBezTo>
                  <a:cubicBezTo>
                    <a:pt x="108" y="52"/>
                    <a:pt x="109" y="53"/>
                    <a:pt x="107" y="53"/>
                  </a:cubicBezTo>
                  <a:cubicBezTo>
                    <a:pt x="107" y="55"/>
                    <a:pt x="107" y="57"/>
                    <a:pt x="106" y="56"/>
                  </a:cubicBezTo>
                  <a:cubicBezTo>
                    <a:pt x="105" y="56"/>
                    <a:pt x="106" y="56"/>
                    <a:pt x="106" y="56"/>
                  </a:cubicBezTo>
                  <a:cubicBezTo>
                    <a:pt x="107" y="54"/>
                    <a:pt x="106" y="51"/>
                    <a:pt x="107" y="50"/>
                  </a:cubicBezTo>
                  <a:cubicBezTo>
                    <a:pt x="104" y="50"/>
                    <a:pt x="104" y="50"/>
                    <a:pt x="104" y="50"/>
                  </a:cubicBezTo>
                  <a:cubicBezTo>
                    <a:pt x="104" y="50"/>
                    <a:pt x="104" y="51"/>
                    <a:pt x="105" y="51"/>
                  </a:cubicBezTo>
                  <a:cubicBezTo>
                    <a:pt x="105" y="52"/>
                    <a:pt x="104" y="54"/>
                    <a:pt x="103" y="55"/>
                  </a:cubicBezTo>
                  <a:cubicBezTo>
                    <a:pt x="101" y="54"/>
                    <a:pt x="102" y="54"/>
                    <a:pt x="102" y="52"/>
                  </a:cubicBezTo>
                  <a:cubicBezTo>
                    <a:pt x="104" y="52"/>
                    <a:pt x="103" y="51"/>
                    <a:pt x="104" y="50"/>
                  </a:cubicBezTo>
                  <a:cubicBezTo>
                    <a:pt x="98" y="49"/>
                    <a:pt x="98" y="49"/>
                    <a:pt x="98" y="49"/>
                  </a:cubicBezTo>
                  <a:cubicBezTo>
                    <a:pt x="97" y="50"/>
                    <a:pt x="97" y="50"/>
                    <a:pt x="96" y="49"/>
                  </a:cubicBezTo>
                  <a:cubicBezTo>
                    <a:pt x="96" y="49"/>
                    <a:pt x="96" y="49"/>
                    <a:pt x="96" y="49"/>
                  </a:cubicBezTo>
                  <a:cubicBezTo>
                    <a:pt x="93" y="49"/>
                    <a:pt x="93" y="49"/>
                    <a:pt x="93" y="49"/>
                  </a:cubicBezTo>
                  <a:cubicBezTo>
                    <a:pt x="93" y="49"/>
                    <a:pt x="93" y="49"/>
                    <a:pt x="93" y="50"/>
                  </a:cubicBezTo>
                  <a:cubicBezTo>
                    <a:pt x="91" y="50"/>
                    <a:pt x="91" y="50"/>
                    <a:pt x="91" y="50"/>
                  </a:cubicBezTo>
                  <a:cubicBezTo>
                    <a:pt x="91" y="49"/>
                    <a:pt x="91" y="49"/>
                    <a:pt x="91" y="49"/>
                  </a:cubicBezTo>
                  <a:cubicBezTo>
                    <a:pt x="85" y="48"/>
                    <a:pt x="85" y="48"/>
                    <a:pt x="85" y="48"/>
                  </a:cubicBezTo>
                  <a:cubicBezTo>
                    <a:pt x="85" y="49"/>
                    <a:pt x="85" y="49"/>
                    <a:pt x="85" y="49"/>
                  </a:cubicBezTo>
                  <a:cubicBezTo>
                    <a:pt x="85" y="49"/>
                    <a:pt x="85" y="49"/>
                    <a:pt x="84" y="48"/>
                  </a:cubicBezTo>
                  <a:cubicBezTo>
                    <a:pt x="83" y="48"/>
                    <a:pt x="83" y="48"/>
                    <a:pt x="83" y="48"/>
                  </a:cubicBezTo>
                  <a:cubicBezTo>
                    <a:pt x="83" y="48"/>
                    <a:pt x="83" y="48"/>
                    <a:pt x="83" y="48"/>
                  </a:cubicBezTo>
                  <a:cubicBezTo>
                    <a:pt x="83" y="50"/>
                    <a:pt x="81" y="50"/>
                    <a:pt x="82" y="52"/>
                  </a:cubicBezTo>
                  <a:cubicBezTo>
                    <a:pt x="81" y="49"/>
                    <a:pt x="82" y="50"/>
                    <a:pt x="79" y="51"/>
                  </a:cubicBezTo>
                  <a:cubicBezTo>
                    <a:pt x="79" y="50"/>
                    <a:pt x="79" y="49"/>
                    <a:pt x="79" y="48"/>
                  </a:cubicBezTo>
                  <a:cubicBezTo>
                    <a:pt x="57" y="46"/>
                    <a:pt x="57" y="46"/>
                    <a:pt x="57" y="46"/>
                  </a:cubicBezTo>
                  <a:cubicBezTo>
                    <a:pt x="57" y="46"/>
                    <a:pt x="57" y="46"/>
                    <a:pt x="57" y="46"/>
                  </a:cubicBezTo>
                  <a:cubicBezTo>
                    <a:pt x="57" y="46"/>
                    <a:pt x="57" y="46"/>
                    <a:pt x="57" y="46"/>
                  </a:cubicBezTo>
                  <a:cubicBezTo>
                    <a:pt x="31" y="45"/>
                    <a:pt x="31" y="45"/>
                    <a:pt x="31" y="45"/>
                  </a:cubicBezTo>
                  <a:cubicBezTo>
                    <a:pt x="30" y="43"/>
                    <a:pt x="28" y="43"/>
                    <a:pt x="25" y="43"/>
                  </a:cubicBezTo>
                  <a:cubicBezTo>
                    <a:pt x="25" y="43"/>
                    <a:pt x="24" y="43"/>
                    <a:pt x="23" y="43"/>
                  </a:cubicBezTo>
                  <a:cubicBezTo>
                    <a:pt x="24" y="43"/>
                    <a:pt x="24" y="44"/>
                    <a:pt x="24" y="45"/>
                  </a:cubicBezTo>
                  <a:cubicBezTo>
                    <a:pt x="24" y="46"/>
                    <a:pt x="24" y="46"/>
                    <a:pt x="24" y="47"/>
                  </a:cubicBezTo>
                  <a:cubicBezTo>
                    <a:pt x="21" y="46"/>
                    <a:pt x="21" y="46"/>
                    <a:pt x="21" y="46"/>
                  </a:cubicBezTo>
                  <a:cubicBezTo>
                    <a:pt x="21" y="45"/>
                    <a:pt x="22" y="45"/>
                    <a:pt x="22" y="44"/>
                  </a:cubicBezTo>
                  <a:cubicBezTo>
                    <a:pt x="22" y="43"/>
                    <a:pt x="21" y="42"/>
                    <a:pt x="20" y="40"/>
                  </a:cubicBezTo>
                  <a:cubicBezTo>
                    <a:pt x="18" y="39"/>
                    <a:pt x="17" y="38"/>
                    <a:pt x="17" y="37"/>
                  </a:cubicBezTo>
                  <a:cubicBezTo>
                    <a:pt x="16" y="39"/>
                    <a:pt x="16" y="41"/>
                    <a:pt x="16" y="42"/>
                  </a:cubicBezTo>
                  <a:cubicBezTo>
                    <a:pt x="16" y="42"/>
                    <a:pt x="18" y="42"/>
                    <a:pt x="19" y="42"/>
                  </a:cubicBezTo>
                  <a:cubicBezTo>
                    <a:pt x="20" y="42"/>
                    <a:pt x="20" y="42"/>
                    <a:pt x="21" y="43"/>
                  </a:cubicBezTo>
                  <a:cubicBezTo>
                    <a:pt x="17" y="45"/>
                    <a:pt x="15" y="46"/>
                    <a:pt x="15" y="46"/>
                  </a:cubicBezTo>
                  <a:cubicBezTo>
                    <a:pt x="14" y="45"/>
                    <a:pt x="13" y="44"/>
                    <a:pt x="13" y="43"/>
                  </a:cubicBezTo>
                  <a:cubicBezTo>
                    <a:pt x="12" y="41"/>
                    <a:pt x="11" y="41"/>
                    <a:pt x="10" y="41"/>
                  </a:cubicBezTo>
                  <a:cubicBezTo>
                    <a:pt x="9" y="40"/>
                    <a:pt x="8" y="41"/>
                    <a:pt x="7" y="41"/>
                  </a:cubicBezTo>
                  <a:cubicBezTo>
                    <a:pt x="6" y="41"/>
                    <a:pt x="5" y="41"/>
                    <a:pt x="5" y="41"/>
                  </a:cubicBezTo>
                  <a:cubicBezTo>
                    <a:pt x="6" y="42"/>
                    <a:pt x="7" y="43"/>
                    <a:pt x="7" y="44"/>
                  </a:cubicBezTo>
                  <a:cubicBezTo>
                    <a:pt x="7" y="46"/>
                    <a:pt x="8" y="47"/>
                    <a:pt x="8" y="49"/>
                  </a:cubicBezTo>
                  <a:cubicBezTo>
                    <a:pt x="9" y="49"/>
                    <a:pt x="10" y="48"/>
                    <a:pt x="12" y="46"/>
                  </a:cubicBezTo>
                  <a:cubicBezTo>
                    <a:pt x="12" y="47"/>
                    <a:pt x="13" y="48"/>
                    <a:pt x="13" y="49"/>
                  </a:cubicBezTo>
                  <a:cubicBezTo>
                    <a:pt x="12" y="50"/>
                    <a:pt x="12" y="50"/>
                    <a:pt x="12" y="50"/>
                  </a:cubicBezTo>
                  <a:cubicBezTo>
                    <a:pt x="13" y="51"/>
                    <a:pt x="15" y="53"/>
                    <a:pt x="16" y="54"/>
                  </a:cubicBezTo>
                  <a:cubicBezTo>
                    <a:pt x="15" y="54"/>
                    <a:pt x="15" y="54"/>
                    <a:pt x="14" y="54"/>
                  </a:cubicBezTo>
                  <a:cubicBezTo>
                    <a:pt x="13" y="54"/>
                    <a:pt x="12" y="53"/>
                    <a:pt x="11" y="52"/>
                  </a:cubicBezTo>
                  <a:cubicBezTo>
                    <a:pt x="11" y="53"/>
                    <a:pt x="11" y="53"/>
                    <a:pt x="11" y="53"/>
                  </a:cubicBezTo>
                  <a:cubicBezTo>
                    <a:pt x="12" y="54"/>
                    <a:pt x="13" y="56"/>
                    <a:pt x="15" y="57"/>
                  </a:cubicBezTo>
                  <a:cubicBezTo>
                    <a:pt x="17" y="60"/>
                    <a:pt x="21" y="61"/>
                    <a:pt x="26" y="61"/>
                  </a:cubicBezTo>
                  <a:cubicBezTo>
                    <a:pt x="26" y="61"/>
                    <a:pt x="27" y="61"/>
                    <a:pt x="29" y="61"/>
                  </a:cubicBezTo>
                  <a:cubicBezTo>
                    <a:pt x="29" y="61"/>
                    <a:pt x="29" y="61"/>
                    <a:pt x="29" y="61"/>
                  </a:cubicBezTo>
                  <a:cubicBezTo>
                    <a:pt x="29" y="61"/>
                    <a:pt x="29" y="61"/>
                    <a:pt x="29" y="61"/>
                  </a:cubicBezTo>
                  <a:cubicBezTo>
                    <a:pt x="29" y="61"/>
                    <a:pt x="30" y="61"/>
                    <a:pt x="30" y="61"/>
                  </a:cubicBezTo>
                  <a:cubicBezTo>
                    <a:pt x="32" y="61"/>
                    <a:pt x="34" y="61"/>
                    <a:pt x="35" y="62"/>
                  </a:cubicBezTo>
                  <a:cubicBezTo>
                    <a:pt x="39" y="62"/>
                    <a:pt x="45" y="63"/>
                    <a:pt x="53" y="64"/>
                  </a:cubicBezTo>
                  <a:cubicBezTo>
                    <a:pt x="54" y="64"/>
                    <a:pt x="54" y="64"/>
                    <a:pt x="55" y="64"/>
                  </a:cubicBezTo>
                  <a:cubicBezTo>
                    <a:pt x="54" y="64"/>
                    <a:pt x="55" y="63"/>
                    <a:pt x="54" y="62"/>
                  </a:cubicBezTo>
                  <a:cubicBezTo>
                    <a:pt x="53" y="64"/>
                    <a:pt x="51" y="63"/>
                    <a:pt x="50" y="62"/>
                  </a:cubicBezTo>
                  <a:cubicBezTo>
                    <a:pt x="50" y="60"/>
                    <a:pt x="50" y="59"/>
                    <a:pt x="49" y="57"/>
                  </a:cubicBezTo>
                  <a:cubicBezTo>
                    <a:pt x="51" y="57"/>
                    <a:pt x="50" y="58"/>
                    <a:pt x="52" y="58"/>
                  </a:cubicBezTo>
                  <a:cubicBezTo>
                    <a:pt x="50" y="60"/>
                    <a:pt x="51" y="60"/>
                    <a:pt x="54" y="60"/>
                  </a:cubicBezTo>
                  <a:cubicBezTo>
                    <a:pt x="54" y="61"/>
                    <a:pt x="54" y="62"/>
                    <a:pt x="55" y="61"/>
                  </a:cubicBezTo>
                  <a:cubicBezTo>
                    <a:pt x="55" y="62"/>
                    <a:pt x="56" y="63"/>
                    <a:pt x="55" y="64"/>
                  </a:cubicBezTo>
                  <a:cubicBezTo>
                    <a:pt x="62" y="65"/>
                    <a:pt x="68" y="66"/>
                    <a:pt x="72" y="66"/>
                  </a:cubicBezTo>
                  <a:cubicBezTo>
                    <a:pt x="72" y="66"/>
                    <a:pt x="72" y="66"/>
                    <a:pt x="72" y="66"/>
                  </a:cubicBezTo>
                  <a:cubicBezTo>
                    <a:pt x="72" y="65"/>
                    <a:pt x="71" y="63"/>
                    <a:pt x="72" y="60"/>
                  </a:cubicBezTo>
                  <a:cubicBezTo>
                    <a:pt x="68" y="59"/>
                    <a:pt x="69" y="54"/>
                    <a:pt x="68" y="51"/>
                  </a:cubicBezTo>
                  <a:cubicBezTo>
                    <a:pt x="70" y="51"/>
                    <a:pt x="69" y="54"/>
                    <a:pt x="72" y="54"/>
                  </a:cubicBezTo>
                  <a:cubicBezTo>
                    <a:pt x="71" y="55"/>
                    <a:pt x="71" y="57"/>
                    <a:pt x="72" y="59"/>
                  </a:cubicBezTo>
                  <a:cubicBezTo>
                    <a:pt x="74" y="58"/>
                    <a:pt x="71" y="56"/>
                    <a:pt x="73" y="55"/>
                  </a:cubicBezTo>
                  <a:cubicBezTo>
                    <a:pt x="74" y="56"/>
                    <a:pt x="74" y="60"/>
                    <a:pt x="76" y="59"/>
                  </a:cubicBezTo>
                  <a:cubicBezTo>
                    <a:pt x="76" y="60"/>
                    <a:pt x="74" y="61"/>
                    <a:pt x="74" y="62"/>
                  </a:cubicBezTo>
                  <a:cubicBezTo>
                    <a:pt x="74" y="64"/>
                    <a:pt x="74" y="61"/>
                    <a:pt x="75" y="62"/>
                  </a:cubicBezTo>
                  <a:cubicBezTo>
                    <a:pt x="75" y="62"/>
                    <a:pt x="75" y="63"/>
                    <a:pt x="76" y="63"/>
                  </a:cubicBezTo>
                  <a:cubicBezTo>
                    <a:pt x="74" y="63"/>
                    <a:pt x="74" y="65"/>
                    <a:pt x="73" y="67"/>
                  </a:cubicBezTo>
                  <a:cubicBezTo>
                    <a:pt x="75" y="67"/>
                    <a:pt x="78" y="67"/>
                    <a:pt x="82" y="67"/>
                  </a:cubicBezTo>
                  <a:cubicBezTo>
                    <a:pt x="86" y="67"/>
                    <a:pt x="90" y="67"/>
                    <a:pt x="92" y="67"/>
                  </a:cubicBezTo>
                  <a:cubicBezTo>
                    <a:pt x="93" y="68"/>
                    <a:pt x="94" y="68"/>
                    <a:pt x="97" y="68"/>
                  </a:cubicBezTo>
                  <a:cubicBezTo>
                    <a:pt x="97" y="68"/>
                    <a:pt x="97" y="68"/>
                    <a:pt x="98" y="68"/>
                  </a:cubicBezTo>
                  <a:cubicBezTo>
                    <a:pt x="97" y="67"/>
                    <a:pt x="98" y="64"/>
                    <a:pt x="97" y="63"/>
                  </a:cubicBezTo>
                  <a:cubicBezTo>
                    <a:pt x="97" y="62"/>
                    <a:pt x="98" y="62"/>
                    <a:pt x="99" y="61"/>
                  </a:cubicBezTo>
                  <a:cubicBezTo>
                    <a:pt x="99" y="61"/>
                    <a:pt x="99" y="61"/>
                    <a:pt x="99" y="61"/>
                  </a:cubicBezTo>
                  <a:cubicBezTo>
                    <a:pt x="99" y="61"/>
                    <a:pt x="99" y="61"/>
                    <a:pt x="99" y="61"/>
                  </a:cubicBezTo>
                  <a:cubicBezTo>
                    <a:pt x="98" y="61"/>
                    <a:pt x="98" y="61"/>
                    <a:pt x="97" y="60"/>
                  </a:cubicBezTo>
                  <a:cubicBezTo>
                    <a:pt x="94" y="63"/>
                    <a:pt x="94" y="63"/>
                    <a:pt x="94" y="63"/>
                  </a:cubicBezTo>
                  <a:cubicBezTo>
                    <a:pt x="94" y="62"/>
                    <a:pt x="94" y="61"/>
                    <a:pt x="93" y="61"/>
                  </a:cubicBezTo>
                  <a:cubicBezTo>
                    <a:pt x="94" y="61"/>
                    <a:pt x="96" y="61"/>
                    <a:pt x="97" y="60"/>
                  </a:cubicBezTo>
                  <a:cubicBezTo>
                    <a:pt x="97" y="60"/>
                    <a:pt x="97" y="60"/>
                    <a:pt x="97" y="59"/>
                  </a:cubicBezTo>
                  <a:cubicBezTo>
                    <a:pt x="98" y="59"/>
                    <a:pt x="98" y="59"/>
                    <a:pt x="99" y="60"/>
                  </a:cubicBezTo>
                  <a:cubicBezTo>
                    <a:pt x="99" y="61"/>
                    <a:pt x="99" y="61"/>
                    <a:pt x="99" y="61"/>
                  </a:cubicBezTo>
                  <a:cubicBezTo>
                    <a:pt x="100" y="60"/>
                    <a:pt x="100" y="59"/>
                    <a:pt x="100" y="58"/>
                  </a:cubicBezTo>
                  <a:cubicBezTo>
                    <a:pt x="100" y="59"/>
                    <a:pt x="101" y="59"/>
                    <a:pt x="102" y="59"/>
                  </a:cubicBezTo>
                  <a:cubicBezTo>
                    <a:pt x="101" y="59"/>
                    <a:pt x="101" y="58"/>
                    <a:pt x="100" y="57"/>
                  </a:cubicBezTo>
                  <a:cubicBezTo>
                    <a:pt x="102" y="58"/>
                    <a:pt x="103" y="59"/>
                    <a:pt x="103" y="60"/>
                  </a:cubicBezTo>
                  <a:cubicBezTo>
                    <a:pt x="103" y="60"/>
                    <a:pt x="102" y="61"/>
                    <a:pt x="102" y="61"/>
                  </a:cubicBezTo>
                  <a:cubicBezTo>
                    <a:pt x="101" y="62"/>
                    <a:pt x="103" y="63"/>
                    <a:pt x="103" y="64"/>
                  </a:cubicBezTo>
                  <a:cubicBezTo>
                    <a:pt x="102" y="65"/>
                    <a:pt x="102" y="64"/>
                    <a:pt x="100" y="64"/>
                  </a:cubicBezTo>
                  <a:cubicBezTo>
                    <a:pt x="98" y="65"/>
                    <a:pt x="101" y="67"/>
                    <a:pt x="100" y="68"/>
                  </a:cubicBezTo>
                  <a:cubicBezTo>
                    <a:pt x="101" y="68"/>
                    <a:pt x="101" y="69"/>
                    <a:pt x="102" y="69"/>
                  </a:cubicBezTo>
                  <a:cubicBezTo>
                    <a:pt x="102" y="69"/>
                    <a:pt x="103" y="69"/>
                    <a:pt x="103" y="69"/>
                  </a:cubicBezTo>
                  <a:cubicBezTo>
                    <a:pt x="103" y="65"/>
                    <a:pt x="103" y="65"/>
                    <a:pt x="103" y="65"/>
                  </a:cubicBezTo>
                  <a:cubicBezTo>
                    <a:pt x="105" y="66"/>
                    <a:pt x="104" y="66"/>
                    <a:pt x="106" y="65"/>
                  </a:cubicBezTo>
                  <a:cubicBezTo>
                    <a:pt x="106" y="61"/>
                    <a:pt x="106" y="61"/>
                    <a:pt x="106" y="61"/>
                  </a:cubicBezTo>
                  <a:cubicBezTo>
                    <a:pt x="107" y="62"/>
                    <a:pt x="107" y="63"/>
                    <a:pt x="108" y="62"/>
                  </a:cubicBezTo>
                  <a:cubicBezTo>
                    <a:pt x="109" y="64"/>
                    <a:pt x="108" y="64"/>
                    <a:pt x="107" y="65"/>
                  </a:cubicBezTo>
                  <a:cubicBezTo>
                    <a:pt x="108" y="66"/>
                    <a:pt x="108" y="67"/>
                    <a:pt x="109" y="68"/>
                  </a:cubicBezTo>
                  <a:cubicBezTo>
                    <a:pt x="110" y="68"/>
                    <a:pt x="110" y="68"/>
                    <a:pt x="111" y="68"/>
                  </a:cubicBezTo>
                  <a:cubicBezTo>
                    <a:pt x="114" y="69"/>
                    <a:pt x="118" y="69"/>
                    <a:pt x="121" y="69"/>
                  </a:cubicBezTo>
                  <a:cubicBezTo>
                    <a:pt x="121" y="69"/>
                    <a:pt x="121" y="68"/>
                    <a:pt x="121" y="68"/>
                  </a:cubicBezTo>
                  <a:cubicBezTo>
                    <a:pt x="121" y="68"/>
                    <a:pt x="121" y="68"/>
                    <a:pt x="121" y="69"/>
                  </a:cubicBezTo>
                  <a:cubicBezTo>
                    <a:pt x="126" y="68"/>
                    <a:pt x="131" y="68"/>
                    <a:pt x="134" y="66"/>
                  </a:cubicBezTo>
                  <a:cubicBezTo>
                    <a:pt x="136" y="66"/>
                    <a:pt x="138" y="65"/>
                    <a:pt x="139" y="63"/>
                  </a:cubicBezTo>
                  <a:cubicBezTo>
                    <a:pt x="139" y="63"/>
                    <a:pt x="139" y="62"/>
                    <a:pt x="138" y="62"/>
                  </a:cubicBezTo>
                  <a:cubicBezTo>
                    <a:pt x="138" y="62"/>
                    <a:pt x="139" y="62"/>
                    <a:pt x="140" y="62"/>
                  </a:cubicBezTo>
                  <a:cubicBezTo>
                    <a:pt x="140" y="63"/>
                    <a:pt x="140" y="63"/>
                    <a:pt x="140" y="63"/>
                  </a:cubicBezTo>
                  <a:cubicBezTo>
                    <a:pt x="140" y="62"/>
                    <a:pt x="141" y="62"/>
                    <a:pt x="141" y="62"/>
                  </a:cubicBezTo>
                  <a:cubicBezTo>
                    <a:pt x="143" y="60"/>
                    <a:pt x="145" y="57"/>
                    <a:pt x="147" y="55"/>
                  </a:cubicBezTo>
                  <a:cubicBezTo>
                    <a:pt x="148" y="49"/>
                    <a:pt x="150" y="44"/>
                    <a:pt x="150" y="41"/>
                  </a:cubicBezTo>
                  <a:cubicBezTo>
                    <a:pt x="150" y="41"/>
                    <a:pt x="149" y="41"/>
                    <a:pt x="148" y="40"/>
                  </a:cubicBezTo>
                  <a:moveTo>
                    <a:pt x="4" y="31"/>
                  </a:moveTo>
                  <a:cubicBezTo>
                    <a:pt x="0" y="32"/>
                    <a:pt x="2" y="26"/>
                    <a:pt x="2" y="24"/>
                  </a:cubicBezTo>
                  <a:cubicBezTo>
                    <a:pt x="4" y="24"/>
                    <a:pt x="5" y="22"/>
                    <a:pt x="6" y="21"/>
                  </a:cubicBezTo>
                  <a:cubicBezTo>
                    <a:pt x="7" y="25"/>
                    <a:pt x="4" y="28"/>
                    <a:pt x="4" y="31"/>
                  </a:cubicBezTo>
                  <a:moveTo>
                    <a:pt x="10" y="16"/>
                  </a:moveTo>
                  <a:cubicBezTo>
                    <a:pt x="9" y="16"/>
                    <a:pt x="9" y="15"/>
                    <a:pt x="9" y="14"/>
                  </a:cubicBezTo>
                  <a:cubicBezTo>
                    <a:pt x="10" y="13"/>
                    <a:pt x="10" y="15"/>
                    <a:pt x="10" y="16"/>
                  </a:cubicBezTo>
                  <a:moveTo>
                    <a:pt x="8" y="24"/>
                  </a:moveTo>
                  <a:cubicBezTo>
                    <a:pt x="7" y="21"/>
                    <a:pt x="7" y="21"/>
                    <a:pt x="7" y="21"/>
                  </a:cubicBezTo>
                  <a:cubicBezTo>
                    <a:pt x="8" y="21"/>
                    <a:pt x="8" y="21"/>
                    <a:pt x="8" y="21"/>
                  </a:cubicBezTo>
                  <a:cubicBezTo>
                    <a:pt x="9" y="23"/>
                    <a:pt x="9" y="23"/>
                    <a:pt x="9" y="23"/>
                  </a:cubicBezTo>
                  <a:lnTo>
                    <a:pt x="8" y="24"/>
                  </a:lnTo>
                  <a:close/>
                  <a:moveTo>
                    <a:pt x="9" y="20"/>
                  </a:moveTo>
                  <a:cubicBezTo>
                    <a:pt x="7" y="18"/>
                    <a:pt x="7" y="18"/>
                    <a:pt x="7" y="18"/>
                  </a:cubicBezTo>
                  <a:cubicBezTo>
                    <a:pt x="8" y="18"/>
                    <a:pt x="8" y="18"/>
                    <a:pt x="9" y="18"/>
                  </a:cubicBezTo>
                  <a:cubicBezTo>
                    <a:pt x="10" y="19"/>
                    <a:pt x="12" y="18"/>
                    <a:pt x="13" y="18"/>
                  </a:cubicBezTo>
                  <a:cubicBezTo>
                    <a:pt x="11" y="19"/>
                    <a:pt x="10" y="20"/>
                    <a:pt x="9" y="20"/>
                  </a:cubicBezTo>
                  <a:moveTo>
                    <a:pt x="18" y="18"/>
                  </a:moveTo>
                  <a:cubicBezTo>
                    <a:pt x="19" y="18"/>
                    <a:pt x="19" y="18"/>
                    <a:pt x="19" y="19"/>
                  </a:cubicBezTo>
                  <a:cubicBezTo>
                    <a:pt x="18" y="19"/>
                    <a:pt x="18" y="19"/>
                    <a:pt x="18" y="19"/>
                  </a:cubicBezTo>
                  <a:lnTo>
                    <a:pt x="18" y="18"/>
                  </a:lnTo>
                  <a:close/>
                  <a:moveTo>
                    <a:pt x="32" y="4"/>
                  </a:moveTo>
                  <a:cubicBezTo>
                    <a:pt x="33" y="4"/>
                    <a:pt x="33" y="4"/>
                    <a:pt x="33" y="4"/>
                  </a:cubicBezTo>
                  <a:cubicBezTo>
                    <a:pt x="33" y="6"/>
                    <a:pt x="33" y="6"/>
                    <a:pt x="33" y="6"/>
                  </a:cubicBezTo>
                  <a:cubicBezTo>
                    <a:pt x="32" y="6"/>
                    <a:pt x="32" y="6"/>
                    <a:pt x="32" y="6"/>
                  </a:cubicBezTo>
                  <a:lnTo>
                    <a:pt x="32" y="4"/>
                  </a:lnTo>
                  <a:close/>
                  <a:moveTo>
                    <a:pt x="27" y="12"/>
                  </a:moveTo>
                  <a:cubicBezTo>
                    <a:pt x="27" y="12"/>
                    <a:pt x="27" y="12"/>
                    <a:pt x="27" y="12"/>
                  </a:cubicBezTo>
                  <a:cubicBezTo>
                    <a:pt x="27" y="12"/>
                    <a:pt x="29" y="12"/>
                    <a:pt x="27" y="12"/>
                  </a:cubicBezTo>
                  <a:moveTo>
                    <a:pt x="31" y="10"/>
                  </a:moveTo>
                  <a:cubicBezTo>
                    <a:pt x="29" y="11"/>
                    <a:pt x="29" y="11"/>
                    <a:pt x="29" y="11"/>
                  </a:cubicBezTo>
                  <a:cubicBezTo>
                    <a:pt x="29" y="11"/>
                    <a:pt x="29" y="10"/>
                    <a:pt x="29" y="9"/>
                  </a:cubicBezTo>
                  <a:cubicBezTo>
                    <a:pt x="29" y="9"/>
                    <a:pt x="30" y="8"/>
                    <a:pt x="30" y="8"/>
                  </a:cubicBezTo>
                  <a:cubicBezTo>
                    <a:pt x="30" y="6"/>
                    <a:pt x="29" y="6"/>
                    <a:pt x="29" y="6"/>
                  </a:cubicBezTo>
                  <a:cubicBezTo>
                    <a:pt x="29" y="6"/>
                    <a:pt x="29" y="6"/>
                    <a:pt x="30" y="5"/>
                  </a:cubicBezTo>
                  <a:cubicBezTo>
                    <a:pt x="30" y="5"/>
                    <a:pt x="30" y="5"/>
                    <a:pt x="31" y="5"/>
                  </a:cubicBezTo>
                  <a:cubicBezTo>
                    <a:pt x="31" y="5"/>
                    <a:pt x="31" y="5"/>
                    <a:pt x="31" y="6"/>
                  </a:cubicBezTo>
                  <a:cubicBezTo>
                    <a:pt x="31" y="8"/>
                    <a:pt x="31" y="8"/>
                    <a:pt x="31" y="8"/>
                  </a:cubicBezTo>
                  <a:lnTo>
                    <a:pt x="31" y="10"/>
                  </a:lnTo>
                  <a:close/>
                  <a:moveTo>
                    <a:pt x="36" y="12"/>
                  </a:moveTo>
                  <a:cubicBezTo>
                    <a:pt x="36" y="10"/>
                    <a:pt x="36" y="9"/>
                    <a:pt x="36" y="9"/>
                  </a:cubicBezTo>
                  <a:cubicBezTo>
                    <a:pt x="36" y="10"/>
                    <a:pt x="36" y="11"/>
                    <a:pt x="36" y="11"/>
                  </a:cubicBezTo>
                  <a:cubicBezTo>
                    <a:pt x="36" y="11"/>
                    <a:pt x="34" y="10"/>
                    <a:pt x="33" y="8"/>
                  </a:cubicBezTo>
                  <a:cubicBezTo>
                    <a:pt x="31" y="9"/>
                    <a:pt x="31" y="9"/>
                    <a:pt x="31" y="9"/>
                  </a:cubicBezTo>
                  <a:cubicBezTo>
                    <a:pt x="31" y="8"/>
                    <a:pt x="31" y="8"/>
                    <a:pt x="31" y="8"/>
                  </a:cubicBezTo>
                  <a:cubicBezTo>
                    <a:pt x="33" y="7"/>
                    <a:pt x="33" y="7"/>
                    <a:pt x="33" y="7"/>
                  </a:cubicBezTo>
                  <a:cubicBezTo>
                    <a:pt x="34" y="8"/>
                    <a:pt x="34" y="8"/>
                    <a:pt x="34" y="8"/>
                  </a:cubicBezTo>
                  <a:cubicBezTo>
                    <a:pt x="35" y="7"/>
                    <a:pt x="36" y="7"/>
                    <a:pt x="36" y="5"/>
                  </a:cubicBezTo>
                  <a:cubicBezTo>
                    <a:pt x="38" y="5"/>
                    <a:pt x="37" y="7"/>
                    <a:pt x="37" y="9"/>
                  </a:cubicBezTo>
                  <a:cubicBezTo>
                    <a:pt x="37" y="9"/>
                    <a:pt x="38" y="9"/>
                    <a:pt x="39" y="10"/>
                  </a:cubicBezTo>
                  <a:lnTo>
                    <a:pt x="36" y="12"/>
                  </a:lnTo>
                  <a:close/>
                  <a:moveTo>
                    <a:pt x="51" y="4"/>
                  </a:moveTo>
                  <a:cubicBezTo>
                    <a:pt x="52" y="4"/>
                    <a:pt x="52" y="5"/>
                    <a:pt x="52" y="6"/>
                  </a:cubicBezTo>
                  <a:cubicBezTo>
                    <a:pt x="51" y="5"/>
                    <a:pt x="51" y="4"/>
                    <a:pt x="51" y="4"/>
                  </a:cubicBezTo>
                  <a:moveTo>
                    <a:pt x="54" y="7"/>
                  </a:moveTo>
                  <a:cubicBezTo>
                    <a:pt x="55" y="7"/>
                    <a:pt x="55" y="8"/>
                    <a:pt x="55" y="8"/>
                  </a:cubicBezTo>
                  <a:cubicBezTo>
                    <a:pt x="54" y="8"/>
                    <a:pt x="54" y="8"/>
                    <a:pt x="54" y="7"/>
                  </a:cubicBezTo>
                  <a:moveTo>
                    <a:pt x="56" y="13"/>
                  </a:moveTo>
                  <a:cubicBezTo>
                    <a:pt x="56" y="15"/>
                    <a:pt x="56" y="15"/>
                    <a:pt x="56" y="15"/>
                  </a:cubicBezTo>
                  <a:cubicBezTo>
                    <a:pt x="54" y="14"/>
                    <a:pt x="56" y="12"/>
                    <a:pt x="57" y="12"/>
                  </a:cubicBezTo>
                  <a:cubicBezTo>
                    <a:pt x="57" y="12"/>
                    <a:pt x="57" y="13"/>
                    <a:pt x="58" y="13"/>
                  </a:cubicBezTo>
                  <a:cubicBezTo>
                    <a:pt x="58" y="13"/>
                    <a:pt x="56" y="13"/>
                    <a:pt x="56" y="13"/>
                  </a:cubicBezTo>
                  <a:moveTo>
                    <a:pt x="59" y="11"/>
                  </a:moveTo>
                  <a:cubicBezTo>
                    <a:pt x="59" y="11"/>
                    <a:pt x="59" y="12"/>
                    <a:pt x="59" y="12"/>
                  </a:cubicBezTo>
                  <a:cubicBezTo>
                    <a:pt x="59" y="12"/>
                    <a:pt x="59" y="12"/>
                    <a:pt x="59" y="11"/>
                  </a:cubicBezTo>
                  <a:moveTo>
                    <a:pt x="59" y="18"/>
                  </a:moveTo>
                  <a:cubicBezTo>
                    <a:pt x="59" y="16"/>
                    <a:pt x="59" y="15"/>
                    <a:pt x="61" y="16"/>
                  </a:cubicBezTo>
                  <a:cubicBezTo>
                    <a:pt x="60" y="17"/>
                    <a:pt x="60" y="18"/>
                    <a:pt x="59" y="18"/>
                  </a:cubicBezTo>
                  <a:moveTo>
                    <a:pt x="65" y="10"/>
                  </a:moveTo>
                  <a:cubicBezTo>
                    <a:pt x="65" y="10"/>
                    <a:pt x="65" y="10"/>
                    <a:pt x="65" y="10"/>
                  </a:cubicBezTo>
                  <a:cubicBezTo>
                    <a:pt x="64" y="10"/>
                    <a:pt x="64" y="8"/>
                    <a:pt x="65" y="9"/>
                  </a:cubicBezTo>
                  <a:lnTo>
                    <a:pt x="65" y="10"/>
                  </a:lnTo>
                  <a:close/>
                  <a:moveTo>
                    <a:pt x="68" y="11"/>
                  </a:moveTo>
                  <a:cubicBezTo>
                    <a:pt x="67" y="10"/>
                    <a:pt x="67" y="10"/>
                    <a:pt x="67" y="9"/>
                  </a:cubicBezTo>
                  <a:cubicBezTo>
                    <a:pt x="68" y="8"/>
                    <a:pt x="67" y="10"/>
                    <a:pt x="68" y="11"/>
                  </a:cubicBezTo>
                  <a:moveTo>
                    <a:pt x="75" y="10"/>
                  </a:moveTo>
                  <a:cubicBezTo>
                    <a:pt x="74" y="10"/>
                    <a:pt x="74" y="9"/>
                    <a:pt x="75" y="9"/>
                  </a:cubicBezTo>
                  <a:cubicBezTo>
                    <a:pt x="75" y="10"/>
                    <a:pt x="76" y="10"/>
                    <a:pt x="75" y="10"/>
                  </a:cubicBezTo>
                  <a:moveTo>
                    <a:pt x="78" y="16"/>
                  </a:moveTo>
                  <a:cubicBezTo>
                    <a:pt x="77" y="16"/>
                    <a:pt x="77" y="12"/>
                    <a:pt x="79" y="12"/>
                  </a:cubicBezTo>
                  <a:cubicBezTo>
                    <a:pt x="80" y="14"/>
                    <a:pt x="78" y="15"/>
                    <a:pt x="78" y="16"/>
                  </a:cubicBezTo>
                  <a:moveTo>
                    <a:pt x="80" y="18"/>
                  </a:moveTo>
                  <a:cubicBezTo>
                    <a:pt x="80" y="18"/>
                    <a:pt x="80" y="19"/>
                    <a:pt x="80" y="19"/>
                  </a:cubicBezTo>
                  <a:cubicBezTo>
                    <a:pt x="80" y="19"/>
                    <a:pt x="80" y="19"/>
                    <a:pt x="80" y="18"/>
                  </a:cubicBezTo>
                  <a:moveTo>
                    <a:pt x="84" y="13"/>
                  </a:moveTo>
                  <a:cubicBezTo>
                    <a:pt x="84" y="13"/>
                    <a:pt x="84" y="14"/>
                    <a:pt x="84" y="14"/>
                  </a:cubicBezTo>
                  <a:cubicBezTo>
                    <a:pt x="84" y="14"/>
                    <a:pt x="84" y="14"/>
                    <a:pt x="84" y="13"/>
                  </a:cubicBezTo>
                  <a:moveTo>
                    <a:pt x="86" y="16"/>
                  </a:moveTo>
                  <a:cubicBezTo>
                    <a:pt x="86" y="16"/>
                    <a:pt x="86" y="17"/>
                    <a:pt x="86" y="17"/>
                  </a:cubicBezTo>
                  <a:cubicBezTo>
                    <a:pt x="86" y="17"/>
                    <a:pt x="86" y="17"/>
                    <a:pt x="86" y="16"/>
                  </a:cubicBezTo>
                  <a:moveTo>
                    <a:pt x="87" y="16"/>
                  </a:moveTo>
                  <a:cubicBezTo>
                    <a:pt x="86" y="14"/>
                    <a:pt x="87" y="14"/>
                    <a:pt x="88" y="13"/>
                  </a:cubicBezTo>
                  <a:cubicBezTo>
                    <a:pt x="89" y="13"/>
                    <a:pt x="88" y="16"/>
                    <a:pt x="87" y="16"/>
                  </a:cubicBezTo>
                  <a:moveTo>
                    <a:pt x="89" y="17"/>
                  </a:moveTo>
                  <a:cubicBezTo>
                    <a:pt x="89" y="17"/>
                    <a:pt x="89" y="17"/>
                    <a:pt x="89" y="17"/>
                  </a:cubicBezTo>
                  <a:cubicBezTo>
                    <a:pt x="88" y="14"/>
                    <a:pt x="91" y="20"/>
                    <a:pt x="89" y="17"/>
                  </a:cubicBezTo>
                  <a:moveTo>
                    <a:pt x="89" y="13"/>
                  </a:moveTo>
                  <a:cubicBezTo>
                    <a:pt x="89" y="14"/>
                    <a:pt x="90" y="15"/>
                    <a:pt x="90" y="15"/>
                  </a:cubicBezTo>
                  <a:cubicBezTo>
                    <a:pt x="88" y="16"/>
                    <a:pt x="89" y="14"/>
                    <a:pt x="89" y="13"/>
                  </a:cubicBezTo>
                  <a:moveTo>
                    <a:pt x="91" y="14"/>
                  </a:moveTo>
                  <a:cubicBezTo>
                    <a:pt x="93" y="12"/>
                    <a:pt x="86" y="13"/>
                    <a:pt x="88" y="9"/>
                  </a:cubicBezTo>
                  <a:cubicBezTo>
                    <a:pt x="89" y="10"/>
                    <a:pt x="90" y="10"/>
                    <a:pt x="90" y="11"/>
                  </a:cubicBezTo>
                  <a:cubicBezTo>
                    <a:pt x="90" y="11"/>
                    <a:pt x="90" y="11"/>
                    <a:pt x="90" y="10"/>
                  </a:cubicBezTo>
                  <a:cubicBezTo>
                    <a:pt x="91" y="10"/>
                    <a:pt x="91" y="11"/>
                    <a:pt x="92" y="10"/>
                  </a:cubicBezTo>
                  <a:cubicBezTo>
                    <a:pt x="91" y="12"/>
                    <a:pt x="93" y="14"/>
                    <a:pt x="91" y="14"/>
                  </a:cubicBezTo>
                  <a:moveTo>
                    <a:pt x="92" y="15"/>
                  </a:moveTo>
                  <a:cubicBezTo>
                    <a:pt x="91" y="15"/>
                    <a:pt x="91" y="14"/>
                    <a:pt x="91" y="14"/>
                  </a:cubicBezTo>
                  <a:cubicBezTo>
                    <a:pt x="92" y="14"/>
                    <a:pt x="93" y="16"/>
                    <a:pt x="92" y="15"/>
                  </a:cubicBezTo>
                  <a:moveTo>
                    <a:pt x="91" y="6"/>
                  </a:moveTo>
                  <a:cubicBezTo>
                    <a:pt x="94" y="4"/>
                    <a:pt x="92" y="5"/>
                    <a:pt x="91" y="3"/>
                  </a:cubicBezTo>
                  <a:cubicBezTo>
                    <a:pt x="93" y="3"/>
                    <a:pt x="93" y="3"/>
                    <a:pt x="95" y="3"/>
                  </a:cubicBezTo>
                  <a:cubicBezTo>
                    <a:pt x="94" y="5"/>
                    <a:pt x="93" y="7"/>
                    <a:pt x="91" y="6"/>
                  </a:cubicBezTo>
                  <a:moveTo>
                    <a:pt x="94" y="9"/>
                  </a:moveTo>
                  <a:cubicBezTo>
                    <a:pt x="94" y="8"/>
                    <a:pt x="94" y="8"/>
                    <a:pt x="94" y="7"/>
                  </a:cubicBezTo>
                  <a:cubicBezTo>
                    <a:pt x="94" y="7"/>
                    <a:pt x="94" y="8"/>
                    <a:pt x="94" y="9"/>
                  </a:cubicBezTo>
                  <a:moveTo>
                    <a:pt x="95" y="19"/>
                  </a:moveTo>
                  <a:cubicBezTo>
                    <a:pt x="94" y="21"/>
                    <a:pt x="93" y="14"/>
                    <a:pt x="96" y="16"/>
                  </a:cubicBezTo>
                  <a:cubicBezTo>
                    <a:pt x="96" y="17"/>
                    <a:pt x="94" y="18"/>
                    <a:pt x="95" y="19"/>
                  </a:cubicBezTo>
                  <a:moveTo>
                    <a:pt x="97" y="10"/>
                  </a:moveTo>
                  <a:cubicBezTo>
                    <a:pt x="95" y="9"/>
                    <a:pt x="96" y="8"/>
                    <a:pt x="96" y="6"/>
                  </a:cubicBezTo>
                  <a:cubicBezTo>
                    <a:pt x="96" y="6"/>
                    <a:pt x="96" y="7"/>
                    <a:pt x="97" y="7"/>
                  </a:cubicBezTo>
                  <a:cubicBezTo>
                    <a:pt x="97" y="8"/>
                    <a:pt x="97" y="8"/>
                    <a:pt x="97" y="10"/>
                  </a:cubicBezTo>
                  <a:moveTo>
                    <a:pt x="104" y="10"/>
                  </a:moveTo>
                  <a:cubicBezTo>
                    <a:pt x="104" y="10"/>
                    <a:pt x="103" y="9"/>
                    <a:pt x="104" y="9"/>
                  </a:cubicBezTo>
                  <a:cubicBezTo>
                    <a:pt x="104" y="8"/>
                    <a:pt x="105" y="11"/>
                    <a:pt x="104" y="10"/>
                  </a:cubicBezTo>
                  <a:moveTo>
                    <a:pt x="98" y="6"/>
                  </a:moveTo>
                  <a:cubicBezTo>
                    <a:pt x="99" y="6"/>
                    <a:pt x="99" y="7"/>
                    <a:pt x="99" y="7"/>
                  </a:cubicBezTo>
                  <a:cubicBezTo>
                    <a:pt x="98" y="7"/>
                    <a:pt x="98" y="6"/>
                    <a:pt x="98" y="6"/>
                  </a:cubicBezTo>
                  <a:moveTo>
                    <a:pt x="100" y="18"/>
                  </a:moveTo>
                  <a:cubicBezTo>
                    <a:pt x="99" y="18"/>
                    <a:pt x="99" y="15"/>
                    <a:pt x="101" y="16"/>
                  </a:cubicBezTo>
                  <a:cubicBezTo>
                    <a:pt x="101" y="17"/>
                    <a:pt x="100" y="17"/>
                    <a:pt x="100" y="18"/>
                  </a:cubicBezTo>
                  <a:moveTo>
                    <a:pt x="102" y="8"/>
                  </a:moveTo>
                  <a:cubicBezTo>
                    <a:pt x="102" y="7"/>
                    <a:pt x="102" y="7"/>
                    <a:pt x="102" y="7"/>
                  </a:cubicBezTo>
                  <a:cubicBezTo>
                    <a:pt x="103" y="6"/>
                    <a:pt x="103" y="7"/>
                    <a:pt x="103" y="8"/>
                  </a:cubicBezTo>
                  <a:cubicBezTo>
                    <a:pt x="103" y="8"/>
                    <a:pt x="103" y="8"/>
                    <a:pt x="102" y="8"/>
                  </a:cubicBezTo>
                  <a:moveTo>
                    <a:pt x="103" y="16"/>
                  </a:moveTo>
                  <a:cubicBezTo>
                    <a:pt x="103" y="15"/>
                    <a:pt x="104" y="15"/>
                    <a:pt x="105" y="15"/>
                  </a:cubicBezTo>
                  <a:cubicBezTo>
                    <a:pt x="104" y="16"/>
                    <a:pt x="104" y="16"/>
                    <a:pt x="103" y="16"/>
                  </a:cubicBezTo>
                  <a:moveTo>
                    <a:pt x="104" y="18"/>
                  </a:moveTo>
                  <a:cubicBezTo>
                    <a:pt x="105" y="18"/>
                    <a:pt x="105" y="19"/>
                    <a:pt x="105" y="19"/>
                  </a:cubicBezTo>
                  <a:cubicBezTo>
                    <a:pt x="104" y="19"/>
                    <a:pt x="105" y="18"/>
                    <a:pt x="104" y="18"/>
                  </a:cubicBezTo>
                  <a:moveTo>
                    <a:pt x="106" y="20"/>
                  </a:moveTo>
                  <a:cubicBezTo>
                    <a:pt x="106" y="19"/>
                    <a:pt x="105" y="17"/>
                    <a:pt x="106" y="16"/>
                  </a:cubicBezTo>
                  <a:cubicBezTo>
                    <a:pt x="106" y="17"/>
                    <a:pt x="108" y="18"/>
                    <a:pt x="107" y="20"/>
                  </a:cubicBezTo>
                  <a:cubicBezTo>
                    <a:pt x="107" y="19"/>
                    <a:pt x="104" y="20"/>
                    <a:pt x="106" y="20"/>
                  </a:cubicBezTo>
                  <a:moveTo>
                    <a:pt x="111" y="6"/>
                  </a:moveTo>
                  <a:cubicBezTo>
                    <a:pt x="111" y="6"/>
                    <a:pt x="111" y="5"/>
                    <a:pt x="111" y="5"/>
                  </a:cubicBezTo>
                  <a:cubicBezTo>
                    <a:pt x="112" y="5"/>
                    <a:pt x="110" y="7"/>
                    <a:pt x="110" y="6"/>
                  </a:cubicBezTo>
                  <a:cubicBezTo>
                    <a:pt x="109" y="5"/>
                    <a:pt x="111" y="5"/>
                    <a:pt x="111" y="6"/>
                  </a:cubicBezTo>
                  <a:moveTo>
                    <a:pt x="110" y="15"/>
                  </a:moveTo>
                  <a:cubicBezTo>
                    <a:pt x="111" y="15"/>
                    <a:pt x="111" y="15"/>
                    <a:pt x="111" y="16"/>
                  </a:cubicBezTo>
                  <a:cubicBezTo>
                    <a:pt x="110" y="16"/>
                    <a:pt x="111" y="15"/>
                    <a:pt x="110" y="15"/>
                  </a:cubicBezTo>
                  <a:moveTo>
                    <a:pt x="112" y="14"/>
                  </a:moveTo>
                  <a:cubicBezTo>
                    <a:pt x="111" y="14"/>
                    <a:pt x="111" y="12"/>
                    <a:pt x="110" y="14"/>
                  </a:cubicBezTo>
                  <a:cubicBezTo>
                    <a:pt x="109" y="13"/>
                    <a:pt x="111" y="11"/>
                    <a:pt x="112" y="11"/>
                  </a:cubicBezTo>
                  <a:cubicBezTo>
                    <a:pt x="112" y="10"/>
                    <a:pt x="111" y="12"/>
                    <a:pt x="109" y="11"/>
                  </a:cubicBezTo>
                  <a:cubicBezTo>
                    <a:pt x="109" y="10"/>
                    <a:pt x="108" y="9"/>
                    <a:pt x="109" y="8"/>
                  </a:cubicBezTo>
                  <a:cubicBezTo>
                    <a:pt x="110" y="8"/>
                    <a:pt x="110" y="6"/>
                    <a:pt x="111" y="7"/>
                  </a:cubicBezTo>
                  <a:cubicBezTo>
                    <a:pt x="110" y="10"/>
                    <a:pt x="113" y="11"/>
                    <a:pt x="114" y="11"/>
                  </a:cubicBezTo>
                  <a:cubicBezTo>
                    <a:pt x="114" y="12"/>
                    <a:pt x="113" y="12"/>
                    <a:pt x="112" y="14"/>
                  </a:cubicBezTo>
                  <a:moveTo>
                    <a:pt x="117" y="19"/>
                  </a:moveTo>
                  <a:cubicBezTo>
                    <a:pt x="117" y="18"/>
                    <a:pt x="118" y="18"/>
                    <a:pt x="118" y="18"/>
                  </a:cubicBezTo>
                  <a:cubicBezTo>
                    <a:pt x="118" y="19"/>
                    <a:pt x="118" y="19"/>
                    <a:pt x="119" y="19"/>
                  </a:cubicBezTo>
                  <a:cubicBezTo>
                    <a:pt x="119" y="19"/>
                    <a:pt x="118" y="19"/>
                    <a:pt x="117" y="19"/>
                  </a:cubicBezTo>
                  <a:moveTo>
                    <a:pt x="122" y="13"/>
                  </a:moveTo>
                  <a:cubicBezTo>
                    <a:pt x="122" y="12"/>
                    <a:pt x="121" y="11"/>
                    <a:pt x="121" y="9"/>
                  </a:cubicBezTo>
                  <a:cubicBezTo>
                    <a:pt x="123" y="10"/>
                    <a:pt x="123" y="12"/>
                    <a:pt x="124" y="13"/>
                  </a:cubicBezTo>
                  <a:cubicBezTo>
                    <a:pt x="124" y="13"/>
                    <a:pt x="123" y="13"/>
                    <a:pt x="122" y="13"/>
                  </a:cubicBezTo>
                  <a:moveTo>
                    <a:pt x="127" y="13"/>
                  </a:moveTo>
                  <a:cubicBezTo>
                    <a:pt x="125" y="13"/>
                    <a:pt x="127" y="13"/>
                    <a:pt x="127" y="13"/>
                  </a:cubicBezTo>
                  <a:cubicBezTo>
                    <a:pt x="127" y="13"/>
                    <a:pt x="127" y="13"/>
                    <a:pt x="127" y="13"/>
                  </a:cubicBezTo>
                  <a:moveTo>
                    <a:pt x="128" y="12"/>
                  </a:moveTo>
                  <a:cubicBezTo>
                    <a:pt x="127" y="12"/>
                    <a:pt x="127" y="12"/>
                    <a:pt x="126" y="12"/>
                  </a:cubicBezTo>
                  <a:cubicBezTo>
                    <a:pt x="126" y="11"/>
                    <a:pt x="127" y="12"/>
                    <a:pt x="127" y="11"/>
                  </a:cubicBezTo>
                  <a:cubicBezTo>
                    <a:pt x="128" y="11"/>
                    <a:pt x="128" y="11"/>
                    <a:pt x="128" y="11"/>
                  </a:cubicBezTo>
                  <a:lnTo>
                    <a:pt x="128" y="12"/>
                  </a:lnTo>
                  <a:close/>
                  <a:moveTo>
                    <a:pt x="31" y="53"/>
                  </a:moveTo>
                  <a:cubicBezTo>
                    <a:pt x="30" y="52"/>
                    <a:pt x="32" y="52"/>
                    <a:pt x="32" y="52"/>
                  </a:cubicBezTo>
                  <a:cubicBezTo>
                    <a:pt x="32" y="52"/>
                    <a:pt x="32" y="53"/>
                    <a:pt x="31" y="53"/>
                  </a:cubicBezTo>
                  <a:moveTo>
                    <a:pt x="36" y="47"/>
                  </a:moveTo>
                  <a:cubicBezTo>
                    <a:pt x="35" y="47"/>
                    <a:pt x="35" y="46"/>
                    <a:pt x="35" y="45"/>
                  </a:cubicBezTo>
                  <a:cubicBezTo>
                    <a:pt x="36" y="45"/>
                    <a:pt x="36" y="45"/>
                    <a:pt x="36" y="45"/>
                  </a:cubicBezTo>
                  <a:lnTo>
                    <a:pt x="36" y="47"/>
                  </a:lnTo>
                  <a:close/>
                  <a:moveTo>
                    <a:pt x="42" y="62"/>
                  </a:moveTo>
                  <a:cubicBezTo>
                    <a:pt x="42" y="62"/>
                    <a:pt x="42" y="62"/>
                    <a:pt x="42" y="62"/>
                  </a:cubicBezTo>
                  <a:cubicBezTo>
                    <a:pt x="42" y="62"/>
                    <a:pt x="42" y="62"/>
                    <a:pt x="42" y="62"/>
                  </a:cubicBezTo>
                  <a:cubicBezTo>
                    <a:pt x="42" y="62"/>
                    <a:pt x="42" y="62"/>
                    <a:pt x="42" y="62"/>
                  </a:cubicBezTo>
                  <a:moveTo>
                    <a:pt x="43" y="52"/>
                  </a:moveTo>
                  <a:cubicBezTo>
                    <a:pt x="43" y="52"/>
                    <a:pt x="43" y="52"/>
                    <a:pt x="43" y="53"/>
                  </a:cubicBezTo>
                  <a:cubicBezTo>
                    <a:pt x="43" y="53"/>
                    <a:pt x="43" y="52"/>
                    <a:pt x="43" y="52"/>
                  </a:cubicBezTo>
                  <a:moveTo>
                    <a:pt x="50" y="56"/>
                  </a:moveTo>
                  <a:cubicBezTo>
                    <a:pt x="50" y="56"/>
                    <a:pt x="50" y="55"/>
                    <a:pt x="50" y="55"/>
                  </a:cubicBezTo>
                  <a:cubicBezTo>
                    <a:pt x="51" y="55"/>
                    <a:pt x="51" y="56"/>
                    <a:pt x="50" y="56"/>
                  </a:cubicBezTo>
                  <a:moveTo>
                    <a:pt x="71" y="65"/>
                  </a:moveTo>
                  <a:cubicBezTo>
                    <a:pt x="70" y="65"/>
                    <a:pt x="70" y="65"/>
                    <a:pt x="70" y="64"/>
                  </a:cubicBezTo>
                  <a:cubicBezTo>
                    <a:pt x="71" y="64"/>
                    <a:pt x="71" y="65"/>
                    <a:pt x="71" y="65"/>
                  </a:cubicBezTo>
                  <a:moveTo>
                    <a:pt x="56" y="49"/>
                  </a:moveTo>
                  <a:cubicBezTo>
                    <a:pt x="56" y="49"/>
                    <a:pt x="56" y="49"/>
                    <a:pt x="56" y="49"/>
                  </a:cubicBezTo>
                  <a:cubicBezTo>
                    <a:pt x="56" y="48"/>
                    <a:pt x="58" y="48"/>
                    <a:pt x="56" y="49"/>
                  </a:cubicBezTo>
                  <a:moveTo>
                    <a:pt x="66" y="60"/>
                  </a:moveTo>
                  <a:cubicBezTo>
                    <a:pt x="67" y="60"/>
                    <a:pt x="66" y="61"/>
                    <a:pt x="67" y="61"/>
                  </a:cubicBezTo>
                  <a:cubicBezTo>
                    <a:pt x="66" y="61"/>
                    <a:pt x="66" y="60"/>
                    <a:pt x="66" y="60"/>
                  </a:cubicBezTo>
                  <a:moveTo>
                    <a:pt x="67" y="62"/>
                  </a:moveTo>
                  <a:cubicBezTo>
                    <a:pt x="69" y="63"/>
                    <a:pt x="68" y="64"/>
                    <a:pt x="68" y="65"/>
                  </a:cubicBezTo>
                  <a:cubicBezTo>
                    <a:pt x="67" y="66"/>
                    <a:pt x="68" y="64"/>
                    <a:pt x="67" y="62"/>
                  </a:cubicBezTo>
                  <a:moveTo>
                    <a:pt x="69" y="63"/>
                  </a:moveTo>
                  <a:cubicBezTo>
                    <a:pt x="69" y="63"/>
                    <a:pt x="69" y="62"/>
                    <a:pt x="68" y="62"/>
                  </a:cubicBezTo>
                  <a:cubicBezTo>
                    <a:pt x="68" y="60"/>
                    <a:pt x="70" y="62"/>
                    <a:pt x="69" y="63"/>
                  </a:cubicBezTo>
                  <a:moveTo>
                    <a:pt x="73" y="53"/>
                  </a:moveTo>
                  <a:cubicBezTo>
                    <a:pt x="72" y="53"/>
                    <a:pt x="72" y="53"/>
                    <a:pt x="72" y="53"/>
                  </a:cubicBezTo>
                  <a:cubicBezTo>
                    <a:pt x="72" y="52"/>
                    <a:pt x="72" y="52"/>
                    <a:pt x="73" y="52"/>
                  </a:cubicBezTo>
                  <a:lnTo>
                    <a:pt x="73" y="53"/>
                  </a:lnTo>
                  <a:close/>
                  <a:moveTo>
                    <a:pt x="75" y="65"/>
                  </a:moveTo>
                  <a:cubicBezTo>
                    <a:pt x="76" y="65"/>
                    <a:pt x="76" y="66"/>
                    <a:pt x="76" y="67"/>
                  </a:cubicBezTo>
                  <a:cubicBezTo>
                    <a:pt x="75" y="67"/>
                    <a:pt x="75" y="66"/>
                    <a:pt x="75" y="65"/>
                  </a:cubicBezTo>
                  <a:moveTo>
                    <a:pt x="80" y="65"/>
                  </a:moveTo>
                  <a:cubicBezTo>
                    <a:pt x="79" y="65"/>
                    <a:pt x="79" y="64"/>
                    <a:pt x="79" y="64"/>
                  </a:cubicBezTo>
                  <a:cubicBezTo>
                    <a:pt x="81" y="64"/>
                    <a:pt x="81" y="64"/>
                    <a:pt x="81" y="64"/>
                  </a:cubicBezTo>
                  <a:cubicBezTo>
                    <a:pt x="81" y="64"/>
                    <a:pt x="80" y="64"/>
                    <a:pt x="80" y="65"/>
                  </a:cubicBezTo>
                  <a:moveTo>
                    <a:pt x="81" y="59"/>
                  </a:moveTo>
                  <a:cubicBezTo>
                    <a:pt x="81" y="59"/>
                    <a:pt x="81" y="59"/>
                    <a:pt x="81" y="59"/>
                  </a:cubicBezTo>
                  <a:cubicBezTo>
                    <a:pt x="81" y="58"/>
                    <a:pt x="83" y="60"/>
                    <a:pt x="81" y="59"/>
                  </a:cubicBezTo>
                  <a:moveTo>
                    <a:pt x="91" y="52"/>
                  </a:moveTo>
                  <a:cubicBezTo>
                    <a:pt x="92" y="53"/>
                    <a:pt x="92" y="53"/>
                    <a:pt x="92" y="53"/>
                  </a:cubicBezTo>
                  <a:cubicBezTo>
                    <a:pt x="90" y="54"/>
                    <a:pt x="90" y="54"/>
                    <a:pt x="90" y="54"/>
                  </a:cubicBezTo>
                  <a:cubicBezTo>
                    <a:pt x="89" y="53"/>
                    <a:pt x="89" y="53"/>
                    <a:pt x="89" y="53"/>
                  </a:cubicBezTo>
                  <a:lnTo>
                    <a:pt x="91" y="52"/>
                  </a:lnTo>
                  <a:close/>
                  <a:moveTo>
                    <a:pt x="91" y="59"/>
                  </a:moveTo>
                  <a:cubicBezTo>
                    <a:pt x="90" y="58"/>
                    <a:pt x="91" y="59"/>
                    <a:pt x="89" y="59"/>
                  </a:cubicBezTo>
                  <a:cubicBezTo>
                    <a:pt x="90" y="57"/>
                    <a:pt x="90" y="58"/>
                    <a:pt x="90" y="56"/>
                  </a:cubicBezTo>
                  <a:cubicBezTo>
                    <a:pt x="91" y="57"/>
                    <a:pt x="91" y="57"/>
                    <a:pt x="91" y="59"/>
                  </a:cubicBezTo>
                  <a:moveTo>
                    <a:pt x="90" y="54"/>
                  </a:moveTo>
                  <a:cubicBezTo>
                    <a:pt x="91" y="54"/>
                    <a:pt x="91" y="55"/>
                    <a:pt x="91" y="55"/>
                  </a:cubicBezTo>
                  <a:cubicBezTo>
                    <a:pt x="90" y="55"/>
                    <a:pt x="90" y="55"/>
                    <a:pt x="90" y="54"/>
                  </a:cubicBezTo>
                  <a:moveTo>
                    <a:pt x="87" y="63"/>
                  </a:moveTo>
                  <a:cubicBezTo>
                    <a:pt x="86" y="60"/>
                    <a:pt x="86" y="60"/>
                    <a:pt x="86" y="60"/>
                  </a:cubicBezTo>
                  <a:cubicBezTo>
                    <a:pt x="87" y="60"/>
                    <a:pt x="87" y="60"/>
                    <a:pt x="87" y="60"/>
                  </a:cubicBezTo>
                  <a:cubicBezTo>
                    <a:pt x="88" y="62"/>
                    <a:pt x="88" y="62"/>
                    <a:pt x="88" y="62"/>
                  </a:cubicBezTo>
                  <a:lnTo>
                    <a:pt x="87" y="63"/>
                  </a:lnTo>
                  <a:close/>
                  <a:moveTo>
                    <a:pt x="87" y="55"/>
                  </a:moveTo>
                  <a:cubicBezTo>
                    <a:pt x="87" y="55"/>
                    <a:pt x="87" y="55"/>
                    <a:pt x="86" y="56"/>
                  </a:cubicBezTo>
                  <a:cubicBezTo>
                    <a:pt x="84" y="55"/>
                    <a:pt x="84" y="53"/>
                    <a:pt x="84" y="51"/>
                  </a:cubicBezTo>
                  <a:cubicBezTo>
                    <a:pt x="86" y="51"/>
                    <a:pt x="86" y="52"/>
                    <a:pt x="87" y="50"/>
                  </a:cubicBezTo>
                  <a:cubicBezTo>
                    <a:pt x="88" y="51"/>
                    <a:pt x="88" y="52"/>
                    <a:pt x="88" y="53"/>
                  </a:cubicBezTo>
                  <a:cubicBezTo>
                    <a:pt x="90" y="54"/>
                    <a:pt x="90" y="54"/>
                    <a:pt x="90" y="54"/>
                  </a:cubicBezTo>
                  <a:cubicBezTo>
                    <a:pt x="89" y="56"/>
                    <a:pt x="89" y="56"/>
                    <a:pt x="89" y="56"/>
                  </a:cubicBezTo>
                  <a:lnTo>
                    <a:pt x="87" y="55"/>
                  </a:lnTo>
                  <a:close/>
                  <a:moveTo>
                    <a:pt x="89" y="60"/>
                  </a:moveTo>
                  <a:cubicBezTo>
                    <a:pt x="90" y="59"/>
                    <a:pt x="90" y="59"/>
                    <a:pt x="90" y="59"/>
                  </a:cubicBezTo>
                  <a:cubicBezTo>
                    <a:pt x="92" y="60"/>
                    <a:pt x="92" y="60"/>
                    <a:pt x="92" y="60"/>
                  </a:cubicBezTo>
                  <a:cubicBezTo>
                    <a:pt x="91" y="61"/>
                    <a:pt x="91" y="61"/>
                    <a:pt x="91" y="61"/>
                  </a:cubicBezTo>
                  <a:lnTo>
                    <a:pt x="89" y="60"/>
                  </a:lnTo>
                  <a:close/>
                  <a:moveTo>
                    <a:pt x="92" y="66"/>
                  </a:moveTo>
                  <a:cubicBezTo>
                    <a:pt x="91" y="66"/>
                    <a:pt x="91" y="65"/>
                    <a:pt x="92" y="65"/>
                  </a:cubicBezTo>
                  <a:cubicBezTo>
                    <a:pt x="92" y="65"/>
                    <a:pt x="92" y="66"/>
                    <a:pt x="92" y="66"/>
                  </a:cubicBezTo>
                  <a:moveTo>
                    <a:pt x="96" y="54"/>
                  </a:moveTo>
                  <a:cubicBezTo>
                    <a:pt x="95" y="53"/>
                    <a:pt x="96" y="51"/>
                    <a:pt x="96" y="50"/>
                  </a:cubicBezTo>
                  <a:cubicBezTo>
                    <a:pt x="97" y="51"/>
                    <a:pt x="97" y="53"/>
                    <a:pt x="96" y="54"/>
                  </a:cubicBezTo>
                  <a:moveTo>
                    <a:pt x="98" y="54"/>
                  </a:moveTo>
                  <a:cubicBezTo>
                    <a:pt x="98" y="53"/>
                    <a:pt x="99" y="54"/>
                    <a:pt x="99" y="54"/>
                  </a:cubicBezTo>
                  <a:cubicBezTo>
                    <a:pt x="99" y="55"/>
                    <a:pt x="98" y="54"/>
                    <a:pt x="98" y="54"/>
                  </a:cubicBezTo>
                  <a:moveTo>
                    <a:pt x="101" y="52"/>
                  </a:moveTo>
                  <a:cubicBezTo>
                    <a:pt x="100" y="52"/>
                    <a:pt x="100" y="51"/>
                    <a:pt x="100" y="51"/>
                  </a:cubicBezTo>
                  <a:cubicBezTo>
                    <a:pt x="100" y="50"/>
                    <a:pt x="100" y="50"/>
                    <a:pt x="100" y="50"/>
                  </a:cubicBezTo>
                  <a:cubicBezTo>
                    <a:pt x="101" y="50"/>
                    <a:pt x="101" y="50"/>
                    <a:pt x="101" y="50"/>
                  </a:cubicBezTo>
                  <a:lnTo>
                    <a:pt x="101" y="52"/>
                  </a:lnTo>
                  <a:close/>
                  <a:moveTo>
                    <a:pt x="103" y="56"/>
                  </a:moveTo>
                  <a:cubicBezTo>
                    <a:pt x="103" y="55"/>
                    <a:pt x="103" y="55"/>
                    <a:pt x="104" y="55"/>
                  </a:cubicBezTo>
                  <a:cubicBezTo>
                    <a:pt x="104" y="56"/>
                    <a:pt x="104" y="57"/>
                    <a:pt x="103" y="56"/>
                  </a:cubicBezTo>
                  <a:moveTo>
                    <a:pt x="107" y="59"/>
                  </a:moveTo>
                  <a:cubicBezTo>
                    <a:pt x="107" y="59"/>
                    <a:pt x="107" y="60"/>
                    <a:pt x="107" y="60"/>
                  </a:cubicBezTo>
                  <a:cubicBezTo>
                    <a:pt x="107" y="60"/>
                    <a:pt x="107" y="60"/>
                    <a:pt x="107" y="59"/>
                  </a:cubicBezTo>
                  <a:moveTo>
                    <a:pt x="110" y="66"/>
                  </a:moveTo>
                  <a:cubicBezTo>
                    <a:pt x="109" y="66"/>
                    <a:pt x="109" y="66"/>
                    <a:pt x="109" y="66"/>
                  </a:cubicBezTo>
                  <a:cubicBezTo>
                    <a:pt x="109" y="65"/>
                    <a:pt x="109" y="65"/>
                    <a:pt x="109" y="65"/>
                  </a:cubicBezTo>
                  <a:cubicBezTo>
                    <a:pt x="110" y="65"/>
                    <a:pt x="110" y="65"/>
                    <a:pt x="110" y="65"/>
                  </a:cubicBezTo>
                  <a:lnTo>
                    <a:pt x="110" y="66"/>
                  </a:lnTo>
                  <a:close/>
                  <a:moveTo>
                    <a:pt x="108" y="62"/>
                  </a:moveTo>
                  <a:cubicBezTo>
                    <a:pt x="109" y="61"/>
                    <a:pt x="109" y="61"/>
                    <a:pt x="110" y="61"/>
                  </a:cubicBezTo>
                  <a:cubicBezTo>
                    <a:pt x="110" y="61"/>
                    <a:pt x="109" y="62"/>
                    <a:pt x="108" y="62"/>
                  </a:cubicBezTo>
                  <a:moveTo>
                    <a:pt x="110" y="62"/>
                  </a:moveTo>
                  <a:cubicBezTo>
                    <a:pt x="111" y="62"/>
                    <a:pt x="111" y="63"/>
                    <a:pt x="111" y="63"/>
                  </a:cubicBezTo>
                  <a:cubicBezTo>
                    <a:pt x="111" y="63"/>
                    <a:pt x="110" y="63"/>
                    <a:pt x="110" y="62"/>
                  </a:cubicBezTo>
                  <a:moveTo>
                    <a:pt x="112" y="51"/>
                  </a:moveTo>
                  <a:cubicBezTo>
                    <a:pt x="111" y="50"/>
                    <a:pt x="112" y="52"/>
                    <a:pt x="112" y="52"/>
                  </a:cubicBezTo>
                  <a:cubicBezTo>
                    <a:pt x="112" y="52"/>
                    <a:pt x="112" y="52"/>
                    <a:pt x="112" y="51"/>
                  </a:cubicBezTo>
                  <a:moveTo>
                    <a:pt x="115" y="66"/>
                  </a:moveTo>
                  <a:cubicBezTo>
                    <a:pt x="114" y="66"/>
                    <a:pt x="114" y="65"/>
                    <a:pt x="114" y="65"/>
                  </a:cubicBezTo>
                  <a:cubicBezTo>
                    <a:pt x="115" y="65"/>
                    <a:pt x="116" y="65"/>
                    <a:pt x="115" y="66"/>
                  </a:cubicBezTo>
                  <a:moveTo>
                    <a:pt x="113" y="63"/>
                  </a:moveTo>
                  <a:cubicBezTo>
                    <a:pt x="113" y="59"/>
                    <a:pt x="113" y="59"/>
                    <a:pt x="113" y="59"/>
                  </a:cubicBezTo>
                  <a:cubicBezTo>
                    <a:pt x="114" y="60"/>
                    <a:pt x="116" y="61"/>
                    <a:pt x="116" y="62"/>
                  </a:cubicBezTo>
                  <a:lnTo>
                    <a:pt x="113" y="63"/>
                  </a:lnTo>
                  <a:close/>
                  <a:moveTo>
                    <a:pt x="117" y="66"/>
                  </a:moveTo>
                  <a:cubicBezTo>
                    <a:pt x="118" y="66"/>
                    <a:pt x="118" y="67"/>
                    <a:pt x="118" y="67"/>
                  </a:cubicBezTo>
                  <a:cubicBezTo>
                    <a:pt x="117" y="67"/>
                    <a:pt x="117" y="67"/>
                    <a:pt x="117" y="66"/>
                  </a:cubicBezTo>
                  <a:moveTo>
                    <a:pt x="121" y="62"/>
                  </a:moveTo>
                  <a:cubicBezTo>
                    <a:pt x="120" y="62"/>
                    <a:pt x="120" y="63"/>
                    <a:pt x="120" y="63"/>
                  </a:cubicBezTo>
                  <a:cubicBezTo>
                    <a:pt x="118" y="63"/>
                    <a:pt x="118" y="61"/>
                    <a:pt x="118" y="59"/>
                  </a:cubicBezTo>
                  <a:cubicBezTo>
                    <a:pt x="119" y="60"/>
                    <a:pt x="121" y="60"/>
                    <a:pt x="121" y="62"/>
                  </a:cubicBezTo>
                  <a:moveTo>
                    <a:pt x="121" y="65"/>
                  </a:moveTo>
                  <a:cubicBezTo>
                    <a:pt x="118" y="65"/>
                    <a:pt x="118" y="65"/>
                    <a:pt x="118" y="65"/>
                  </a:cubicBezTo>
                  <a:cubicBezTo>
                    <a:pt x="118" y="64"/>
                    <a:pt x="118" y="64"/>
                    <a:pt x="118" y="64"/>
                  </a:cubicBezTo>
                  <a:cubicBezTo>
                    <a:pt x="121" y="64"/>
                    <a:pt x="121" y="64"/>
                    <a:pt x="121" y="64"/>
                  </a:cubicBezTo>
                  <a:lnTo>
                    <a:pt x="121" y="65"/>
                  </a:lnTo>
                  <a:close/>
                  <a:moveTo>
                    <a:pt x="125" y="60"/>
                  </a:moveTo>
                  <a:cubicBezTo>
                    <a:pt x="126" y="60"/>
                    <a:pt x="126" y="62"/>
                    <a:pt x="126" y="63"/>
                  </a:cubicBezTo>
                  <a:cubicBezTo>
                    <a:pt x="124" y="63"/>
                    <a:pt x="125" y="61"/>
                    <a:pt x="123" y="61"/>
                  </a:cubicBezTo>
                  <a:cubicBezTo>
                    <a:pt x="123" y="60"/>
                    <a:pt x="125" y="60"/>
                    <a:pt x="125" y="60"/>
                  </a:cubicBezTo>
                  <a:moveTo>
                    <a:pt x="123" y="59"/>
                  </a:moveTo>
                  <a:cubicBezTo>
                    <a:pt x="124" y="59"/>
                    <a:pt x="124" y="59"/>
                    <a:pt x="123" y="60"/>
                  </a:cubicBezTo>
                  <a:cubicBezTo>
                    <a:pt x="123" y="59"/>
                    <a:pt x="123" y="59"/>
                    <a:pt x="123" y="59"/>
                  </a:cubicBezTo>
                  <a:moveTo>
                    <a:pt x="122" y="65"/>
                  </a:moveTo>
                  <a:cubicBezTo>
                    <a:pt x="121" y="65"/>
                    <a:pt x="122" y="62"/>
                    <a:pt x="123" y="62"/>
                  </a:cubicBezTo>
                  <a:cubicBezTo>
                    <a:pt x="124" y="63"/>
                    <a:pt x="123" y="65"/>
                    <a:pt x="124" y="64"/>
                  </a:cubicBezTo>
                  <a:cubicBezTo>
                    <a:pt x="124" y="65"/>
                    <a:pt x="122" y="65"/>
                    <a:pt x="122" y="65"/>
                  </a:cubicBezTo>
                  <a:moveTo>
                    <a:pt x="123" y="65"/>
                  </a:moveTo>
                  <a:cubicBezTo>
                    <a:pt x="124" y="65"/>
                    <a:pt x="124" y="67"/>
                    <a:pt x="124" y="67"/>
                  </a:cubicBezTo>
                  <a:cubicBezTo>
                    <a:pt x="123" y="68"/>
                    <a:pt x="123" y="67"/>
                    <a:pt x="123" y="65"/>
                  </a:cubicBezTo>
                  <a:moveTo>
                    <a:pt x="129" y="66"/>
                  </a:moveTo>
                  <a:cubicBezTo>
                    <a:pt x="127" y="65"/>
                    <a:pt x="126" y="64"/>
                    <a:pt x="125" y="64"/>
                  </a:cubicBezTo>
                  <a:cubicBezTo>
                    <a:pt x="126" y="63"/>
                    <a:pt x="127" y="62"/>
                    <a:pt x="128" y="61"/>
                  </a:cubicBezTo>
                  <a:cubicBezTo>
                    <a:pt x="129" y="61"/>
                    <a:pt x="129" y="61"/>
                    <a:pt x="129" y="61"/>
                  </a:cubicBezTo>
                  <a:cubicBezTo>
                    <a:pt x="129" y="61"/>
                    <a:pt x="131" y="61"/>
                    <a:pt x="133" y="63"/>
                  </a:cubicBezTo>
                  <a:cubicBezTo>
                    <a:pt x="131" y="63"/>
                    <a:pt x="130" y="64"/>
                    <a:pt x="129" y="66"/>
                  </a:cubicBezTo>
                  <a:moveTo>
                    <a:pt x="138" y="14"/>
                  </a:moveTo>
                  <a:cubicBezTo>
                    <a:pt x="138" y="15"/>
                    <a:pt x="138" y="15"/>
                    <a:pt x="138" y="15"/>
                  </a:cubicBezTo>
                  <a:cubicBezTo>
                    <a:pt x="138" y="15"/>
                    <a:pt x="138" y="15"/>
                    <a:pt x="138" y="15"/>
                  </a:cubicBezTo>
                  <a:cubicBezTo>
                    <a:pt x="138" y="15"/>
                    <a:pt x="138" y="15"/>
                    <a:pt x="138" y="15"/>
                  </a:cubicBezTo>
                  <a:cubicBezTo>
                    <a:pt x="138" y="15"/>
                    <a:pt x="137" y="13"/>
                    <a:pt x="138" y="14"/>
                  </a:cubicBezTo>
                  <a:moveTo>
                    <a:pt x="138" y="22"/>
                  </a:moveTo>
                  <a:cubicBezTo>
                    <a:pt x="137" y="25"/>
                    <a:pt x="140" y="24"/>
                    <a:pt x="138" y="26"/>
                  </a:cubicBezTo>
                  <a:cubicBezTo>
                    <a:pt x="137" y="26"/>
                    <a:pt x="135" y="22"/>
                    <a:pt x="138" y="22"/>
                  </a:cubicBezTo>
                  <a:moveTo>
                    <a:pt x="138" y="42"/>
                  </a:moveTo>
                  <a:cubicBezTo>
                    <a:pt x="137" y="42"/>
                    <a:pt x="137" y="42"/>
                    <a:pt x="137" y="41"/>
                  </a:cubicBezTo>
                  <a:cubicBezTo>
                    <a:pt x="138" y="41"/>
                    <a:pt x="138" y="42"/>
                    <a:pt x="138" y="42"/>
                  </a:cubicBezTo>
                  <a:moveTo>
                    <a:pt x="138" y="43"/>
                  </a:moveTo>
                  <a:cubicBezTo>
                    <a:pt x="136" y="44"/>
                    <a:pt x="139" y="45"/>
                    <a:pt x="139" y="46"/>
                  </a:cubicBezTo>
                  <a:cubicBezTo>
                    <a:pt x="138" y="46"/>
                    <a:pt x="138" y="47"/>
                    <a:pt x="136" y="47"/>
                  </a:cubicBezTo>
                  <a:cubicBezTo>
                    <a:pt x="136" y="45"/>
                    <a:pt x="136" y="43"/>
                    <a:pt x="138" y="43"/>
                  </a:cubicBezTo>
                  <a:moveTo>
                    <a:pt x="139" y="57"/>
                  </a:moveTo>
                  <a:cubicBezTo>
                    <a:pt x="138" y="57"/>
                    <a:pt x="138" y="56"/>
                    <a:pt x="138" y="56"/>
                  </a:cubicBezTo>
                  <a:cubicBezTo>
                    <a:pt x="139" y="56"/>
                    <a:pt x="138" y="56"/>
                    <a:pt x="139" y="57"/>
                  </a:cubicBezTo>
                  <a:moveTo>
                    <a:pt x="135" y="58"/>
                  </a:moveTo>
                  <a:cubicBezTo>
                    <a:pt x="135" y="58"/>
                    <a:pt x="135" y="58"/>
                    <a:pt x="135" y="59"/>
                  </a:cubicBezTo>
                  <a:cubicBezTo>
                    <a:pt x="135" y="59"/>
                    <a:pt x="135" y="58"/>
                    <a:pt x="135" y="58"/>
                  </a:cubicBezTo>
                  <a:moveTo>
                    <a:pt x="138" y="58"/>
                  </a:moveTo>
                  <a:cubicBezTo>
                    <a:pt x="138" y="59"/>
                    <a:pt x="137" y="60"/>
                    <a:pt x="137" y="60"/>
                  </a:cubicBezTo>
                  <a:cubicBezTo>
                    <a:pt x="138" y="61"/>
                    <a:pt x="137" y="63"/>
                    <a:pt x="138" y="65"/>
                  </a:cubicBezTo>
                  <a:cubicBezTo>
                    <a:pt x="136" y="65"/>
                    <a:pt x="136" y="64"/>
                    <a:pt x="136" y="63"/>
                  </a:cubicBezTo>
                  <a:cubicBezTo>
                    <a:pt x="137" y="61"/>
                    <a:pt x="137" y="61"/>
                    <a:pt x="136" y="59"/>
                  </a:cubicBezTo>
                  <a:cubicBezTo>
                    <a:pt x="137" y="59"/>
                    <a:pt x="137" y="57"/>
                    <a:pt x="139" y="57"/>
                  </a:cubicBezTo>
                  <a:cubicBezTo>
                    <a:pt x="139" y="59"/>
                    <a:pt x="138" y="58"/>
                    <a:pt x="138" y="58"/>
                  </a:cubicBezTo>
                  <a:moveTo>
                    <a:pt x="141" y="42"/>
                  </a:moveTo>
                  <a:cubicBezTo>
                    <a:pt x="139" y="42"/>
                    <a:pt x="140" y="40"/>
                    <a:pt x="139" y="40"/>
                  </a:cubicBezTo>
                  <a:cubicBezTo>
                    <a:pt x="140" y="37"/>
                    <a:pt x="142" y="41"/>
                    <a:pt x="141" y="42"/>
                  </a:cubicBezTo>
                  <a:moveTo>
                    <a:pt x="143" y="20"/>
                  </a:moveTo>
                  <a:cubicBezTo>
                    <a:pt x="141" y="19"/>
                    <a:pt x="143" y="19"/>
                    <a:pt x="143" y="20"/>
                  </a:cubicBezTo>
                  <a:cubicBezTo>
                    <a:pt x="143" y="20"/>
                    <a:pt x="143" y="20"/>
                    <a:pt x="143" y="20"/>
                  </a:cubicBezTo>
                  <a:moveTo>
                    <a:pt x="145" y="41"/>
                  </a:moveTo>
                  <a:cubicBezTo>
                    <a:pt x="144" y="40"/>
                    <a:pt x="144" y="40"/>
                    <a:pt x="144" y="40"/>
                  </a:cubicBezTo>
                  <a:cubicBezTo>
                    <a:pt x="146" y="39"/>
                    <a:pt x="146" y="39"/>
                    <a:pt x="146" y="39"/>
                  </a:cubicBezTo>
                  <a:cubicBezTo>
                    <a:pt x="147" y="40"/>
                    <a:pt x="147" y="40"/>
                    <a:pt x="147" y="40"/>
                  </a:cubicBezTo>
                  <a:lnTo>
                    <a:pt x="14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27"/>
            <p:cNvSpPr>
              <a:spLocks/>
            </p:cNvSpPr>
            <p:nvPr/>
          </p:nvSpPr>
          <p:spPr bwMode="auto">
            <a:xfrm>
              <a:off x="5067" y="2226"/>
              <a:ext cx="5" cy="7"/>
            </a:xfrm>
            <a:custGeom>
              <a:avLst/>
              <a:gdLst>
                <a:gd name="T0" fmla="*/ 5 w 5"/>
                <a:gd name="T1" fmla="*/ 3 h 7"/>
                <a:gd name="T2" fmla="*/ 3 w 5"/>
                <a:gd name="T3" fmla="*/ 0 h 7"/>
                <a:gd name="T4" fmla="*/ 0 w 5"/>
                <a:gd name="T5" fmla="*/ 5 h 7"/>
                <a:gd name="T6" fmla="*/ 3 w 5"/>
                <a:gd name="T7" fmla="*/ 7 h 7"/>
                <a:gd name="T8" fmla="*/ 5 w 5"/>
                <a:gd name="T9" fmla="*/ 3 h 7"/>
              </a:gdLst>
              <a:ahLst/>
              <a:cxnLst>
                <a:cxn ang="0">
                  <a:pos x="T0" y="T1"/>
                </a:cxn>
                <a:cxn ang="0">
                  <a:pos x="T2" y="T3"/>
                </a:cxn>
                <a:cxn ang="0">
                  <a:pos x="T4" y="T5"/>
                </a:cxn>
                <a:cxn ang="0">
                  <a:pos x="T6" y="T7"/>
                </a:cxn>
                <a:cxn ang="0">
                  <a:pos x="T8" y="T9"/>
                </a:cxn>
              </a:cxnLst>
              <a:rect l="0" t="0" r="r" b="b"/>
              <a:pathLst>
                <a:path w="5" h="7">
                  <a:moveTo>
                    <a:pt x="5" y="3"/>
                  </a:moveTo>
                  <a:lnTo>
                    <a:pt x="3" y="0"/>
                  </a:lnTo>
                  <a:lnTo>
                    <a:pt x="0" y="5"/>
                  </a:lnTo>
                  <a:lnTo>
                    <a:pt x="3" y="7"/>
                  </a:lnTo>
                  <a:lnTo>
                    <a:pt x="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8"/>
            <p:cNvSpPr>
              <a:spLocks/>
            </p:cNvSpPr>
            <p:nvPr/>
          </p:nvSpPr>
          <p:spPr bwMode="auto">
            <a:xfrm>
              <a:off x="5266" y="2300"/>
              <a:ext cx="7" cy="0"/>
            </a:xfrm>
            <a:custGeom>
              <a:avLst/>
              <a:gdLst>
                <a:gd name="T0" fmla="*/ 1 w 3"/>
                <a:gd name="T1" fmla="*/ 1 w 3"/>
                <a:gd name="T2" fmla="*/ 1 w 3"/>
              </a:gdLst>
              <a:ahLst/>
              <a:cxnLst>
                <a:cxn ang="0">
                  <a:pos x="T0" y="0"/>
                </a:cxn>
                <a:cxn ang="0">
                  <a:pos x="T1" y="0"/>
                </a:cxn>
                <a:cxn ang="0">
                  <a:pos x="T2" y="0"/>
                </a:cxn>
              </a:cxnLst>
              <a:rect l="0" t="0" r="r" b="b"/>
              <a:pathLst>
                <a:path w="3">
                  <a:moveTo>
                    <a:pt x="1" y="0"/>
                  </a:moveTo>
                  <a:cubicBezTo>
                    <a:pt x="0" y="0"/>
                    <a:pt x="1" y="0"/>
                    <a:pt x="1" y="0"/>
                  </a:cubicBezTo>
                  <a:cubicBezTo>
                    <a:pt x="3"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29"/>
            <p:cNvSpPr>
              <a:spLocks/>
            </p:cNvSpPr>
            <p:nvPr/>
          </p:nvSpPr>
          <p:spPr bwMode="auto">
            <a:xfrm>
              <a:off x="5051" y="2271"/>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30"/>
            <p:cNvSpPr>
              <a:spLocks/>
            </p:cNvSpPr>
            <p:nvPr/>
          </p:nvSpPr>
          <p:spPr bwMode="auto">
            <a:xfrm>
              <a:off x="5269" y="229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31"/>
            <p:cNvSpPr>
              <a:spLocks/>
            </p:cNvSpPr>
            <p:nvPr/>
          </p:nvSpPr>
          <p:spPr bwMode="auto">
            <a:xfrm>
              <a:off x="5337" y="2212"/>
              <a:ext cx="5" cy="3"/>
            </a:xfrm>
            <a:custGeom>
              <a:avLst/>
              <a:gdLst>
                <a:gd name="T0" fmla="*/ 0 w 2"/>
                <a:gd name="T1" fmla="*/ 0 h 1"/>
                <a:gd name="T2" fmla="*/ 1 w 2"/>
                <a:gd name="T3" fmla="*/ 1 h 1"/>
                <a:gd name="T4" fmla="*/ 1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1" y="0"/>
                    <a:pt x="1" y="1"/>
                  </a:cubicBezTo>
                  <a:cubicBezTo>
                    <a:pt x="1" y="1"/>
                    <a:pt x="1" y="1"/>
                    <a:pt x="1" y="1"/>
                  </a:cubicBezTo>
                  <a:cubicBezTo>
                    <a:pt x="1" y="1"/>
                    <a:pt x="1" y="0"/>
                    <a:pt x="2"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32"/>
            <p:cNvSpPr>
              <a:spLocks/>
            </p:cNvSpPr>
            <p:nvPr/>
          </p:nvSpPr>
          <p:spPr bwMode="auto">
            <a:xfrm>
              <a:off x="5058" y="2205"/>
              <a:ext cx="12" cy="12"/>
            </a:xfrm>
            <a:custGeom>
              <a:avLst/>
              <a:gdLst>
                <a:gd name="T0" fmla="*/ 0 w 5"/>
                <a:gd name="T1" fmla="*/ 3 h 5"/>
                <a:gd name="T2" fmla="*/ 5 w 5"/>
                <a:gd name="T3" fmla="*/ 5 h 5"/>
                <a:gd name="T4" fmla="*/ 3 w 5"/>
                <a:gd name="T5" fmla="*/ 2 h 5"/>
                <a:gd name="T6" fmla="*/ 0 w 5"/>
                <a:gd name="T7" fmla="*/ 0 h 5"/>
                <a:gd name="T8" fmla="*/ 2 w 5"/>
                <a:gd name="T9" fmla="*/ 2 h 5"/>
                <a:gd name="T10" fmla="*/ 1 w 5"/>
                <a:gd name="T11" fmla="*/ 3 h 5"/>
                <a:gd name="T12" fmla="*/ 0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0" y="3"/>
                  </a:moveTo>
                  <a:cubicBezTo>
                    <a:pt x="1" y="4"/>
                    <a:pt x="3" y="5"/>
                    <a:pt x="5" y="5"/>
                  </a:cubicBezTo>
                  <a:cubicBezTo>
                    <a:pt x="5" y="4"/>
                    <a:pt x="5" y="3"/>
                    <a:pt x="3" y="2"/>
                  </a:cubicBezTo>
                  <a:cubicBezTo>
                    <a:pt x="1" y="1"/>
                    <a:pt x="0" y="0"/>
                    <a:pt x="0" y="0"/>
                  </a:cubicBezTo>
                  <a:cubicBezTo>
                    <a:pt x="1" y="1"/>
                    <a:pt x="2" y="2"/>
                    <a:pt x="2" y="2"/>
                  </a:cubicBezTo>
                  <a:cubicBezTo>
                    <a:pt x="2" y="3"/>
                    <a:pt x="1" y="3"/>
                    <a:pt x="1" y="3"/>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33"/>
            <p:cNvSpPr>
              <a:spLocks/>
            </p:cNvSpPr>
            <p:nvPr/>
          </p:nvSpPr>
          <p:spPr bwMode="auto">
            <a:xfrm>
              <a:off x="5060" y="2158"/>
              <a:ext cx="7" cy="7"/>
            </a:xfrm>
            <a:custGeom>
              <a:avLst/>
              <a:gdLst>
                <a:gd name="T0" fmla="*/ 7 w 7"/>
                <a:gd name="T1" fmla="*/ 2 h 7"/>
                <a:gd name="T2" fmla="*/ 5 w 7"/>
                <a:gd name="T3" fmla="*/ 0 h 7"/>
                <a:gd name="T4" fmla="*/ 0 w 7"/>
                <a:gd name="T5" fmla="*/ 4 h 7"/>
                <a:gd name="T6" fmla="*/ 3 w 7"/>
                <a:gd name="T7" fmla="*/ 7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lnTo>
                    <a:pt x="5" y="0"/>
                  </a:lnTo>
                  <a:lnTo>
                    <a:pt x="0" y="4"/>
                  </a:lnTo>
                  <a:lnTo>
                    <a:pt x="3" y="7"/>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34"/>
            <p:cNvSpPr>
              <a:spLocks/>
            </p:cNvSpPr>
            <p:nvPr/>
          </p:nvSpPr>
          <p:spPr bwMode="auto">
            <a:xfrm>
              <a:off x="5335" y="2210"/>
              <a:ext cx="2" cy="2"/>
            </a:xfrm>
            <a:custGeom>
              <a:avLst/>
              <a:gdLst>
                <a:gd name="T0" fmla="*/ 0 w 1"/>
                <a:gd name="T1" fmla="*/ 0 h 1"/>
                <a:gd name="T2" fmla="*/ 0 w 1"/>
                <a:gd name="T3" fmla="*/ 1 h 1"/>
                <a:gd name="T4" fmla="*/ 1 w 1"/>
                <a:gd name="T5" fmla="*/ 0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0"/>
                    <a:pt x="0"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35"/>
            <p:cNvSpPr>
              <a:spLocks/>
            </p:cNvSpPr>
            <p:nvPr/>
          </p:nvSpPr>
          <p:spPr bwMode="auto">
            <a:xfrm>
              <a:off x="5269" y="2297"/>
              <a:ext cx="2"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6"/>
            <p:cNvSpPr>
              <a:spLocks/>
            </p:cNvSpPr>
            <p:nvPr/>
          </p:nvSpPr>
          <p:spPr bwMode="auto">
            <a:xfrm>
              <a:off x="5342" y="2207"/>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0"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7"/>
            <p:cNvSpPr>
              <a:spLocks/>
            </p:cNvSpPr>
            <p:nvPr/>
          </p:nvSpPr>
          <p:spPr bwMode="auto">
            <a:xfrm>
              <a:off x="5202" y="2191"/>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8"/>
            <p:cNvSpPr>
              <a:spLocks/>
            </p:cNvSpPr>
            <p:nvPr/>
          </p:nvSpPr>
          <p:spPr bwMode="auto">
            <a:xfrm>
              <a:off x="5224" y="2264"/>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239"/>
            <p:cNvSpPr>
              <a:spLocks/>
            </p:cNvSpPr>
            <p:nvPr/>
          </p:nvSpPr>
          <p:spPr bwMode="auto">
            <a:xfrm>
              <a:off x="5318" y="226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240"/>
            <p:cNvSpPr>
              <a:spLocks/>
            </p:cNvSpPr>
            <p:nvPr/>
          </p:nvSpPr>
          <p:spPr bwMode="auto">
            <a:xfrm>
              <a:off x="5349" y="1931"/>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0"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41"/>
            <p:cNvSpPr>
              <a:spLocks/>
            </p:cNvSpPr>
            <p:nvPr/>
          </p:nvSpPr>
          <p:spPr bwMode="auto">
            <a:xfrm>
              <a:off x="5309" y="2020"/>
              <a:ext cx="7" cy="8"/>
            </a:xfrm>
            <a:custGeom>
              <a:avLst/>
              <a:gdLst>
                <a:gd name="T0" fmla="*/ 2 w 3"/>
                <a:gd name="T1" fmla="*/ 2 h 3"/>
                <a:gd name="T2" fmla="*/ 3 w 3"/>
                <a:gd name="T3" fmla="*/ 2 h 3"/>
                <a:gd name="T4" fmla="*/ 1 w 3"/>
                <a:gd name="T5" fmla="*/ 1 h 3"/>
                <a:gd name="T6" fmla="*/ 1 w 3"/>
                <a:gd name="T7" fmla="*/ 0 h 3"/>
                <a:gd name="T8" fmla="*/ 1 w 3"/>
                <a:gd name="T9" fmla="*/ 3 h 3"/>
                <a:gd name="T10" fmla="*/ 1 w 3"/>
                <a:gd name="T11" fmla="*/ 3 h 3"/>
                <a:gd name="T12" fmla="*/ 2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2"/>
                  </a:moveTo>
                  <a:cubicBezTo>
                    <a:pt x="2" y="2"/>
                    <a:pt x="3" y="2"/>
                    <a:pt x="3" y="2"/>
                  </a:cubicBezTo>
                  <a:cubicBezTo>
                    <a:pt x="3" y="1"/>
                    <a:pt x="2" y="1"/>
                    <a:pt x="1" y="1"/>
                  </a:cubicBezTo>
                  <a:cubicBezTo>
                    <a:pt x="1" y="1"/>
                    <a:pt x="1" y="0"/>
                    <a:pt x="1" y="0"/>
                  </a:cubicBezTo>
                  <a:cubicBezTo>
                    <a:pt x="1" y="1"/>
                    <a:pt x="0" y="2"/>
                    <a:pt x="1" y="3"/>
                  </a:cubicBezTo>
                  <a:cubicBezTo>
                    <a:pt x="1" y="3"/>
                    <a:pt x="1" y="3"/>
                    <a:pt x="1" y="3"/>
                  </a:cubicBezTo>
                  <a:cubicBezTo>
                    <a:pt x="1" y="3"/>
                    <a:pt x="1" y="2"/>
                    <a:pt x="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42"/>
            <p:cNvSpPr>
              <a:spLocks/>
            </p:cNvSpPr>
            <p:nvPr/>
          </p:nvSpPr>
          <p:spPr bwMode="auto">
            <a:xfrm>
              <a:off x="5266" y="20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43"/>
            <p:cNvSpPr>
              <a:spLocks/>
            </p:cNvSpPr>
            <p:nvPr/>
          </p:nvSpPr>
          <p:spPr bwMode="auto">
            <a:xfrm>
              <a:off x="5089" y="1994"/>
              <a:ext cx="2" cy="3"/>
            </a:xfrm>
            <a:custGeom>
              <a:avLst/>
              <a:gdLst>
                <a:gd name="T0" fmla="*/ 1 w 1"/>
                <a:gd name="T1" fmla="*/ 0 h 1"/>
                <a:gd name="T2" fmla="*/ 0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44"/>
            <p:cNvSpPr>
              <a:spLocks/>
            </p:cNvSpPr>
            <p:nvPr/>
          </p:nvSpPr>
          <p:spPr bwMode="auto">
            <a:xfrm>
              <a:off x="5266" y="2020"/>
              <a:ext cx="3" cy="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0" y="0"/>
                    <a:pt x="0" y="0"/>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45"/>
            <p:cNvSpPr>
              <a:spLocks/>
            </p:cNvSpPr>
            <p:nvPr/>
          </p:nvSpPr>
          <p:spPr bwMode="auto">
            <a:xfrm>
              <a:off x="5335" y="1926"/>
              <a:ext cx="5" cy="2"/>
            </a:xfrm>
            <a:custGeom>
              <a:avLst/>
              <a:gdLst>
                <a:gd name="T0" fmla="*/ 2 w 2"/>
                <a:gd name="T1" fmla="*/ 1 h 1"/>
                <a:gd name="T2" fmla="*/ 2 w 2"/>
                <a:gd name="T3" fmla="*/ 1 h 1"/>
                <a:gd name="T4" fmla="*/ 2 w 2"/>
                <a:gd name="T5" fmla="*/ 1 h 1"/>
              </a:gdLst>
              <a:ahLst/>
              <a:cxnLst>
                <a:cxn ang="0">
                  <a:pos x="T0" y="T1"/>
                </a:cxn>
                <a:cxn ang="0">
                  <a:pos x="T2" y="T3"/>
                </a:cxn>
                <a:cxn ang="0">
                  <a:pos x="T4" y="T5"/>
                </a:cxn>
              </a:cxnLst>
              <a:rect l="0" t="0" r="r" b="b"/>
              <a:pathLst>
                <a:path w="2" h="1">
                  <a:moveTo>
                    <a:pt x="2" y="1"/>
                  </a:moveTo>
                  <a:cubicBezTo>
                    <a:pt x="2" y="1"/>
                    <a:pt x="2" y="1"/>
                    <a:pt x="2" y="1"/>
                  </a:cubicBezTo>
                  <a:cubicBezTo>
                    <a:pt x="2" y="0"/>
                    <a:pt x="0" y="0"/>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46"/>
            <p:cNvSpPr>
              <a:spLocks/>
            </p:cNvSpPr>
            <p:nvPr/>
          </p:nvSpPr>
          <p:spPr bwMode="auto">
            <a:xfrm>
              <a:off x="5266" y="2006"/>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47"/>
            <p:cNvSpPr>
              <a:spLocks/>
            </p:cNvSpPr>
            <p:nvPr/>
          </p:nvSpPr>
          <p:spPr bwMode="auto">
            <a:xfrm>
              <a:off x="5375" y="193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8"/>
            <p:cNvSpPr>
              <a:spLocks noEditPoints="1"/>
            </p:cNvSpPr>
            <p:nvPr/>
          </p:nvSpPr>
          <p:spPr bwMode="auto">
            <a:xfrm>
              <a:off x="5032" y="1923"/>
              <a:ext cx="353" cy="157"/>
            </a:xfrm>
            <a:custGeom>
              <a:avLst/>
              <a:gdLst>
                <a:gd name="T0" fmla="*/ 146 w 149"/>
                <a:gd name="T1" fmla="*/ 33 h 66"/>
                <a:gd name="T2" fmla="*/ 145 w 149"/>
                <a:gd name="T3" fmla="*/ 13 h 66"/>
                <a:gd name="T4" fmla="*/ 143 w 149"/>
                <a:gd name="T5" fmla="*/ 5 h 66"/>
                <a:gd name="T6" fmla="*/ 129 w 149"/>
                <a:gd name="T7" fmla="*/ 4 h 66"/>
                <a:gd name="T8" fmla="*/ 139 w 149"/>
                <a:gd name="T9" fmla="*/ 23 h 66"/>
                <a:gd name="T10" fmla="*/ 137 w 149"/>
                <a:gd name="T11" fmla="*/ 26 h 66"/>
                <a:gd name="T12" fmla="*/ 131 w 149"/>
                <a:gd name="T13" fmla="*/ 29 h 66"/>
                <a:gd name="T14" fmla="*/ 129 w 149"/>
                <a:gd name="T15" fmla="*/ 18 h 66"/>
                <a:gd name="T16" fmla="*/ 121 w 149"/>
                <a:gd name="T17" fmla="*/ 7 h 66"/>
                <a:gd name="T18" fmla="*/ 122 w 149"/>
                <a:gd name="T19" fmla="*/ 25 h 66"/>
                <a:gd name="T20" fmla="*/ 120 w 149"/>
                <a:gd name="T21" fmla="*/ 31 h 66"/>
                <a:gd name="T22" fmla="*/ 118 w 149"/>
                <a:gd name="T23" fmla="*/ 28 h 66"/>
                <a:gd name="T24" fmla="*/ 111 w 149"/>
                <a:gd name="T25" fmla="*/ 28 h 66"/>
                <a:gd name="T26" fmla="*/ 53 w 149"/>
                <a:gd name="T27" fmla="*/ 29 h 66"/>
                <a:gd name="T28" fmla="*/ 13 w 149"/>
                <a:gd name="T29" fmla="*/ 31 h 66"/>
                <a:gd name="T30" fmla="*/ 10 w 149"/>
                <a:gd name="T31" fmla="*/ 31 h 66"/>
                <a:gd name="T32" fmla="*/ 1 w 149"/>
                <a:gd name="T33" fmla="*/ 44 h 66"/>
                <a:gd name="T34" fmla="*/ 15 w 149"/>
                <a:gd name="T35" fmla="*/ 55 h 66"/>
                <a:gd name="T36" fmla="*/ 31 w 149"/>
                <a:gd name="T37" fmla="*/ 40 h 66"/>
                <a:gd name="T38" fmla="*/ 48 w 149"/>
                <a:gd name="T39" fmla="*/ 43 h 66"/>
                <a:gd name="T40" fmla="*/ 54 w 149"/>
                <a:gd name="T41" fmla="*/ 41 h 66"/>
                <a:gd name="T42" fmla="*/ 72 w 149"/>
                <a:gd name="T43" fmla="*/ 48 h 66"/>
                <a:gd name="T44" fmla="*/ 97 w 149"/>
                <a:gd name="T45" fmla="*/ 43 h 66"/>
                <a:gd name="T46" fmla="*/ 106 w 149"/>
                <a:gd name="T47" fmla="*/ 44 h 66"/>
                <a:gd name="T48" fmla="*/ 113 w 149"/>
                <a:gd name="T49" fmla="*/ 37 h 66"/>
                <a:gd name="T50" fmla="*/ 119 w 149"/>
                <a:gd name="T51" fmla="*/ 39 h 66"/>
                <a:gd name="T52" fmla="*/ 128 w 149"/>
                <a:gd name="T53" fmla="*/ 57 h 66"/>
                <a:gd name="T54" fmla="*/ 143 w 149"/>
                <a:gd name="T55" fmla="*/ 8 h 66"/>
                <a:gd name="T56" fmla="*/ 5 w 149"/>
                <a:gd name="T57" fmla="*/ 37 h 66"/>
                <a:gd name="T58" fmla="*/ 47 w 149"/>
                <a:gd name="T59" fmla="*/ 33 h 66"/>
                <a:gd name="T60" fmla="*/ 41 w 149"/>
                <a:gd name="T61" fmla="*/ 50 h 66"/>
                <a:gd name="T62" fmla="*/ 43 w 149"/>
                <a:gd name="T63" fmla="*/ 43 h 66"/>
                <a:gd name="T64" fmla="*/ 56 w 149"/>
                <a:gd name="T65" fmla="*/ 37 h 66"/>
                <a:gd name="T66" fmla="*/ 60 w 149"/>
                <a:gd name="T67" fmla="*/ 42 h 66"/>
                <a:gd name="T68" fmla="*/ 66 w 149"/>
                <a:gd name="T69" fmla="*/ 37 h 66"/>
                <a:gd name="T70" fmla="*/ 67 w 149"/>
                <a:gd name="T71" fmla="*/ 43 h 66"/>
                <a:gd name="T72" fmla="*/ 76 w 149"/>
                <a:gd name="T73" fmla="*/ 39 h 66"/>
                <a:gd name="T74" fmla="*/ 88 w 149"/>
                <a:gd name="T75" fmla="*/ 34 h 66"/>
                <a:gd name="T76" fmla="*/ 82 w 149"/>
                <a:gd name="T77" fmla="*/ 32 h 66"/>
                <a:gd name="T78" fmla="*/ 88 w 149"/>
                <a:gd name="T79" fmla="*/ 47 h 66"/>
                <a:gd name="T80" fmla="*/ 90 w 149"/>
                <a:gd name="T81" fmla="*/ 38 h 66"/>
                <a:gd name="T82" fmla="*/ 99 w 149"/>
                <a:gd name="T83" fmla="*/ 28 h 66"/>
                <a:gd name="T84" fmla="*/ 104 w 149"/>
                <a:gd name="T85" fmla="*/ 33 h 66"/>
                <a:gd name="T86" fmla="*/ 107 w 149"/>
                <a:gd name="T87" fmla="*/ 31 h 66"/>
                <a:gd name="T88" fmla="*/ 124 w 149"/>
                <a:gd name="T89" fmla="*/ 43 h 66"/>
                <a:gd name="T90" fmla="*/ 126 w 149"/>
                <a:gd name="T91" fmla="*/ 5 h 66"/>
                <a:gd name="T92" fmla="*/ 126 w 149"/>
                <a:gd name="T93" fmla="*/ 26 h 66"/>
                <a:gd name="T94" fmla="*/ 127 w 149"/>
                <a:gd name="T95" fmla="*/ 34 h 66"/>
                <a:gd name="T96" fmla="*/ 148 w 149"/>
                <a:gd name="T97" fmla="*/ 55 h 66"/>
                <a:gd name="T98" fmla="*/ 141 w 149"/>
                <a:gd name="T99" fmla="*/ 36 h 66"/>
                <a:gd name="T100" fmla="*/ 142 w 149"/>
                <a:gd name="T101" fmla="*/ 16 h 66"/>
                <a:gd name="T102" fmla="*/ 142 w 149"/>
                <a:gd name="T103" fmla="*/ 40 h 66"/>
                <a:gd name="T104" fmla="*/ 134 w 149"/>
                <a:gd name="T105" fmla="*/ 44 h 66"/>
                <a:gd name="T106" fmla="*/ 132 w 149"/>
                <a:gd name="T107" fmla="*/ 31 h 66"/>
                <a:gd name="T108" fmla="*/ 136 w 149"/>
                <a:gd name="T109" fmla="*/ 38 h 66"/>
                <a:gd name="T110" fmla="*/ 132 w 149"/>
                <a:gd name="T111" fmla="*/ 39 h 66"/>
                <a:gd name="T112" fmla="*/ 137 w 149"/>
                <a:gd name="T113" fmla="*/ 63 h 66"/>
                <a:gd name="T114" fmla="*/ 136 w 149"/>
                <a:gd name="T115"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9" h="66">
                  <a:moveTo>
                    <a:pt x="146" y="64"/>
                  </a:moveTo>
                  <a:cubicBezTo>
                    <a:pt x="145" y="64"/>
                    <a:pt x="145" y="64"/>
                    <a:pt x="145" y="64"/>
                  </a:cubicBezTo>
                  <a:cubicBezTo>
                    <a:pt x="145" y="63"/>
                    <a:pt x="147" y="61"/>
                    <a:pt x="146" y="60"/>
                  </a:cubicBezTo>
                  <a:cubicBezTo>
                    <a:pt x="147" y="59"/>
                    <a:pt x="147" y="61"/>
                    <a:pt x="148" y="60"/>
                  </a:cubicBezTo>
                  <a:cubicBezTo>
                    <a:pt x="149" y="59"/>
                    <a:pt x="149" y="58"/>
                    <a:pt x="149" y="56"/>
                  </a:cubicBezTo>
                  <a:cubicBezTo>
                    <a:pt x="149" y="56"/>
                    <a:pt x="148" y="54"/>
                    <a:pt x="147" y="50"/>
                  </a:cubicBezTo>
                  <a:cubicBezTo>
                    <a:pt x="146" y="45"/>
                    <a:pt x="146" y="42"/>
                    <a:pt x="145" y="39"/>
                  </a:cubicBezTo>
                  <a:cubicBezTo>
                    <a:pt x="145" y="36"/>
                    <a:pt x="145" y="34"/>
                    <a:pt x="146" y="33"/>
                  </a:cubicBezTo>
                  <a:cubicBezTo>
                    <a:pt x="145" y="31"/>
                    <a:pt x="144" y="29"/>
                    <a:pt x="143" y="28"/>
                  </a:cubicBezTo>
                  <a:cubicBezTo>
                    <a:pt x="143" y="28"/>
                    <a:pt x="143" y="28"/>
                    <a:pt x="143" y="28"/>
                  </a:cubicBezTo>
                  <a:cubicBezTo>
                    <a:pt x="143" y="28"/>
                    <a:pt x="143" y="28"/>
                    <a:pt x="143" y="28"/>
                  </a:cubicBezTo>
                  <a:cubicBezTo>
                    <a:pt x="143" y="26"/>
                    <a:pt x="143" y="25"/>
                    <a:pt x="144" y="25"/>
                  </a:cubicBezTo>
                  <a:cubicBezTo>
                    <a:pt x="145" y="25"/>
                    <a:pt x="145" y="25"/>
                    <a:pt x="145" y="25"/>
                  </a:cubicBezTo>
                  <a:cubicBezTo>
                    <a:pt x="145" y="24"/>
                    <a:pt x="145" y="21"/>
                    <a:pt x="145" y="16"/>
                  </a:cubicBezTo>
                  <a:cubicBezTo>
                    <a:pt x="145" y="16"/>
                    <a:pt x="145" y="15"/>
                    <a:pt x="145" y="13"/>
                  </a:cubicBezTo>
                  <a:cubicBezTo>
                    <a:pt x="145" y="13"/>
                    <a:pt x="145" y="14"/>
                    <a:pt x="145" y="13"/>
                  </a:cubicBezTo>
                  <a:cubicBezTo>
                    <a:pt x="144" y="12"/>
                    <a:pt x="143" y="12"/>
                    <a:pt x="143" y="11"/>
                  </a:cubicBezTo>
                  <a:cubicBezTo>
                    <a:pt x="143" y="10"/>
                    <a:pt x="143" y="11"/>
                    <a:pt x="143" y="11"/>
                  </a:cubicBezTo>
                  <a:cubicBezTo>
                    <a:pt x="144" y="11"/>
                    <a:pt x="143" y="9"/>
                    <a:pt x="144" y="9"/>
                  </a:cubicBezTo>
                  <a:cubicBezTo>
                    <a:pt x="145" y="9"/>
                    <a:pt x="145" y="9"/>
                    <a:pt x="145" y="10"/>
                  </a:cubicBezTo>
                  <a:cubicBezTo>
                    <a:pt x="145" y="9"/>
                    <a:pt x="145" y="9"/>
                    <a:pt x="146" y="8"/>
                  </a:cubicBezTo>
                  <a:cubicBezTo>
                    <a:pt x="146" y="8"/>
                    <a:pt x="146" y="8"/>
                    <a:pt x="146" y="7"/>
                  </a:cubicBezTo>
                  <a:cubicBezTo>
                    <a:pt x="145" y="7"/>
                    <a:pt x="145" y="7"/>
                    <a:pt x="145" y="8"/>
                  </a:cubicBezTo>
                  <a:cubicBezTo>
                    <a:pt x="144" y="7"/>
                    <a:pt x="145" y="5"/>
                    <a:pt x="143" y="5"/>
                  </a:cubicBezTo>
                  <a:cubicBezTo>
                    <a:pt x="143" y="4"/>
                    <a:pt x="144" y="4"/>
                    <a:pt x="144" y="3"/>
                  </a:cubicBezTo>
                  <a:cubicBezTo>
                    <a:pt x="144" y="2"/>
                    <a:pt x="142" y="2"/>
                    <a:pt x="140" y="1"/>
                  </a:cubicBezTo>
                  <a:cubicBezTo>
                    <a:pt x="139" y="1"/>
                    <a:pt x="138" y="1"/>
                    <a:pt x="137" y="0"/>
                  </a:cubicBezTo>
                  <a:cubicBezTo>
                    <a:pt x="136" y="1"/>
                    <a:pt x="136" y="2"/>
                    <a:pt x="136" y="2"/>
                  </a:cubicBezTo>
                  <a:cubicBezTo>
                    <a:pt x="138" y="4"/>
                    <a:pt x="138" y="6"/>
                    <a:pt x="136" y="8"/>
                  </a:cubicBezTo>
                  <a:cubicBezTo>
                    <a:pt x="135" y="7"/>
                    <a:pt x="134" y="6"/>
                    <a:pt x="135" y="4"/>
                  </a:cubicBezTo>
                  <a:cubicBezTo>
                    <a:pt x="133" y="4"/>
                    <a:pt x="133" y="6"/>
                    <a:pt x="132" y="7"/>
                  </a:cubicBezTo>
                  <a:cubicBezTo>
                    <a:pt x="131" y="5"/>
                    <a:pt x="130" y="7"/>
                    <a:pt x="129" y="4"/>
                  </a:cubicBezTo>
                  <a:cubicBezTo>
                    <a:pt x="128" y="5"/>
                    <a:pt x="129" y="7"/>
                    <a:pt x="129" y="8"/>
                  </a:cubicBezTo>
                  <a:cubicBezTo>
                    <a:pt x="130" y="8"/>
                    <a:pt x="130" y="7"/>
                    <a:pt x="131" y="7"/>
                  </a:cubicBezTo>
                  <a:cubicBezTo>
                    <a:pt x="130" y="8"/>
                    <a:pt x="132" y="9"/>
                    <a:pt x="131" y="9"/>
                  </a:cubicBezTo>
                  <a:cubicBezTo>
                    <a:pt x="134" y="12"/>
                    <a:pt x="131" y="15"/>
                    <a:pt x="135" y="18"/>
                  </a:cubicBezTo>
                  <a:cubicBezTo>
                    <a:pt x="137" y="17"/>
                    <a:pt x="137" y="19"/>
                    <a:pt x="139" y="19"/>
                  </a:cubicBezTo>
                  <a:cubicBezTo>
                    <a:pt x="139" y="20"/>
                    <a:pt x="138" y="22"/>
                    <a:pt x="139" y="22"/>
                  </a:cubicBezTo>
                  <a:cubicBezTo>
                    <a:pt x="140" y="22"/>
                    <a:pt x="139" y="22"/>
                    <a:pt x="139" y="22"/>
                  </a:cubicBezTo>
                  <a:cubicBezTo>
                    <a:pt x="139" y="23"/>
                    <a:pt x="139" y="23"/>
                    <a:pt x="139" y="23"/>
                  </a:cubicBezTo>
                  <a:cubicBezTo>
                    <a:pt x="138" y="23"/>
                    <a:pt x="136" y="23"/>
                    <a:pt x="138" y="22"/>
                  </a:cubicBezTo>
                  <a:cubicBezTo>
                    <a:pt x="136" y="23"/>
                    <a:pt x="136" y="25"/>
                    <a:pt x="135" y="26"/>
                  </a:cubicBezTo>
                  <a:cubicBezTo>
                    <a:pt x="136" y="26"/>
                    <a:pt x="136" y="26"/>
                    <a:pt x="136" y="25"/>
                  </a:cubicBezTo>
                  <a:cubicBezTo>
                    <a:pt x="135" y="27"/>
                    <a:pt x="135" y="27"/>
                    <a:pt x="135" y="27"/>
                  </a:cubicBezTo>
                  <a:cubicBezTo>
                    <a:pt x="135" y="28"/>
                    <a:pt x="136" y="28"/>
                    <a:pt x="136" y="29"/>
                  </a:cubicBezTo>
                  <a:cubicBezTo>
                    <a:pt x="137" y="30"/>
                    <a:pt x="137" y="30"/>
                    <a:pt x="138" y="31"/>
                  </a:cubicBezTo>
                  <a:cubicBezTo>
                    <a:pt x="138" y="30"/>
                    <a:pt x="138" y="29"/>
                    <a:pt x="136" y="29"/>
                  </a:cubicBezTo>
                  <a:cubicBezTo>
                    <a:pt x="136" y="27"/>
                    <a:pt x="138" y="28"/>
                    <a:pt x="137" y="26"/>
                  </a:cubicBezTo>
                  <a:cubicBezTo>
                    <a:pt x="139" y="27"/>
                    <a:pt x="141" y="26"/>
                    <a:pt x="140" y="24"/>
                  </a:cubicBezTo>
                  <a:cubicBezTo>
                    <a:pt x="142" y="26"/>
                    <a:pt x="141" y="32"/>
                    <a:pt x="138" y="33"/>
                  </a:cubicBezTo>
                  <a:cubicBezTo>
                    <a:pt x="137" y="33"/>
                    <a:pt x="137" y="32"/>
                    <a:pt x="138" y="31"/>
                  </a:cubicBezTo>
                  <a:cubicBezTo>
                    <a:pt x="136" y="30"/>
                    <a:pt x="134" y="30"/>
                    <a:pt x="133" y="29"/>
                  </a:cubicBezTo>
                  <a:cubicBezTo>
                    <a:pt x="133" y="29"/>
                    <a:pt x="133" y="30"/>
                    <a:pt x="133" y="30"/>
                  </a:cubicBezTo>
                  <a:cubicBezTo>
                    <a:pt x="132" y="30"/>
                    <a:pt x="132" y="29"/>
                    <a:pt x="131" y="29"/>
                  </a:cubicBezTo>
                  <a:cubicBezTo>
                    <a:pt x="131" y="29"/>
                    <a:pt x="131" y="29"/>
                    <a:pt x="131" y="29"/>
                  </a:cubicBezTo>
                  <a:cubicBezTo>
                    <a:pt x="131" y="29"/>
                    <a:pt x="131" y="29"/>
                    <a:pt x="131" y="29"/>
                  </a:cubicBezTo>
                  <a:cubicBezTo>
                    <a:pt x="131" y="28"/>
                    <a:pt x="131" y="28"/>
                    <a:pt x="131" y="28"/>
                  </a:cubicBezTo>
                  <a:cubicBezTo>
                    <a:pt x="129" y="28"/>
                    <a:pt x="130" y="30"/>
                    <a:pt x="129" y="30"/>
                  </a:cubicBezTo>
                  <a:cubicBezTo>
                    <a:pt x="127" y="31"/>
                    <a:pt x="125" y="28"/>
                    <a:pt x="126" y="27"/>
                  </a:cubicBezTo>
                  <a:cubicBezTo>
                    <a:pt x="127" y="27"/>
                    <a:pt x="127" y="28"/>
                    <a:pt x="127" y="28"/>
                  </a:cubicBezTo>
                  <a:cubicBezTo>
                    <a:pt x="130" y="29"/>
                    <a:pt x="130" y="25"/>
                    <a:pt x="129" y="24"/>
                  </a:cubicBezTo>
                  <a:cubicBezTo>
                    <a:pt x="129" y="22"/>
                    <a:pt x="130" y="24"/>
                    <a:pt x="131" y="24"/>
                  </a:cubicBezTo>
                  <a:cubicBezTo>
                    <a:pt x="132" y="23"/>
                    <a:pt x="131" y="20"/>
                    <a:pt x="132" y="20"/>
                  </a:cubicBezTo>
                  <a:cubicBezTo>
                    <a:pt x="131" y="19"/>
                    <a:pt x="131" y="17"/>
                    <a:pt x="129" y="18"/>
                  </a:cubicBezTo>
                  <a:cubicBezTo>
                    <a:pt x="130" y="15"/>
                    <a:pt x="128" y="14"/>
                    <a:pt x="128" y="12"/>
                  </a:cubicBezTo>
                  <a:cubicBezTo>
                    <a:pt x="128" y="13"/>
                    <a:pt x="131" y="9"/>
                    <a:pt x="128" y="11"/>
                  </a:cubicBezTo>
                  <a:cubicBezTo>
                    <a:pt x="129" y="10"/>
                    <a:pt x="129" y="9"/>
                    <a:pt x="130" y="9"/>
                  </a:cubicBezTo>
                  <a:cubicBezTo>
                    <a:pt x="130" y="8"/>
                    <a:pt x="128" y="9"/>
                    <a:pt x="128" y="8"/>
                  </a:cubicBezTo>
                  <a:cubicBezTo>
                    <a:pt x="129" y="7"/>
                    <a:pt x="128" y="4"/>
                    <a:pt x="128" y="5"/>
                  </a:cubicBezTo>
                  <a:cubicBezTo>
                    <a:pt x="128" y="4"/>
                    <a:pt x="128" y="3"/>
                    <a:pt x="127" y="2"/>
                  </a:cubicBezTo>
                  <a:cubicBezTo>
                    <a:pt x="128" y="2"/>
                    <a:pt x="128" y="1"/>
                    <a:pt x="128" y="1"/>
                  </a:cubicBezTo>
                  <a:cubicBezTo>
                    <a:pt x="123" y="2"/>
                    <a:pt x="121" y="4"/>
                    <a:pt x="121" y="7"/>
                  </a:cubicBezTo>
                  <a:cubicBezTo>
                    <a:pt x="121" y="7"/>
                    <a:pt x="122" y="8"/>
                    <a:pt x="122" y="8"/>
                  </a:cubicBezTo>
                  <a:cubicBezTo>
                    <a:pt x="122" y="8"/>
                    <a:pt x="122" y="9"/>
                    <a:pt x="122" y="9"/>
                  </a:cubicBezTo>
                  <a:cubicBezTo>
                    <a:pt x="122" y="9"/>
                    <a:pt x="122" y="10"/>
                    <a:pt x="122" y="10"/>
                  </a:cubicBezTo>
                  <a:cubicBezTo>
                    <a:pt x="122" y="10"/>
                    <a:pt x="122" y="10"/>
                    <a:pt x="122" y="10"/>
                  </a:cubicBezTo>
                  <a:cubicBezTo>
                    <a:pt x="122" y="10"/>
                    <a:pt x="122" y="11"/>
                    <a:pt x="122" y="11"/>
                  </a:cubicBezTo>
                  <a:cubicBezTo>
                    <a:pt x="122" y="11"/>
                    <a:pt x="122" y="12"/>
                    <a:pt x="123" y="13"/>
                  </a:cubicBezTo>
                  <a:cubicBezTo>
                    <a:pt x="124" y="16"/>
                    <a:pt x="124" y="17"/>
                    <a:pt x="124" y="18"/>
                  </a:cubicBezTo>
                  <a:cubicBezTo>
                    <a:pt x="124" y="18"/>
                    <a:pt x="123" y="20"/>
                    <a:pt x="122" y="25"/>
                  </a:cubicBezTo>
                  <a:cubicBezTo>
                    <a:pt x="122" y="25"/>
                    <a:pt x="121" y="25"/>
                    <a:pt x="120" y="26"/>
                  </a:cubicBezTo>
                  <a:cubicBezTo>
                    <a:pt x="121" y="26"/>
                    <a:pt x="122" y="25"/>
                    <a:pt x="123" y="24"/>
                  </a:cubicBezTo>
                  <a:cubicBezTo>
                    <a:pt x="124" y="25"/>
                    <a:pt x="122" y="27"/>
                    <a:pt x="125" y="27"/>
                  </a:cubicBezTo>
                  <a:cubicBezTo>
                    <a:pt x="122" y="28"/>
                    <a:pt x="124" y="31"/>
                    <a:pt x="123" y="34"/>
                  </a:cubicBezTo>
                  <a:cubicBezTo>
                    <a:pt x="123" y="34"/>
                    <a:pt x="123" y="33"/>
                    <a:pt x="123" y="33"/>
                  </a:cubicBezTo>
                  <a:cubicBezTo>
                    <a:pt x="122" y="32"/>
                    <a:pt x="121" y="31"/>
                    <a:pt x="121" y="33"/>
                  </a:cubicBezTo>
                  <a:cubicBezTo>
                    <a:pt x="120" y="32"/>
                    <a:pt x="121" y="32"/>
                    <a:pt x="121" y="31"/>
                  </a:cubicBezTo>
                  <a:cubicBezTo>
                    <a:pt x="121" y="31"/>
                    <a:pt x="120" y="31"/>
                    <a:pt x="120" y="31"/>
                  </a:cubicBezTo>
                  <a:cubicBezTo>
                    <a:pt x="120" y="31"/>
                    <a:pt x="120" y="32"/>
                    <a:pt x="120" y="32"/>
                  </a:cubicBezTo>
                  <a:cubicBezTo>
                    <a:pt x="117" y="32"/>
                    <a:pt x="120" y="30"/>
                    <a:pt x="119" y="30"/>
                  </a:cubicBezTo>
                  <a:cubicBezTo>
                    <a:pt x="120" y="30"/>
                    <a:pt x="120" y="30"/>
                    <a:pt x="122" y="29"/>
                  </a:cubicBezTo>
                  <a:cubicBezTo>
                    <a:pt x="122" y="26"/>
                    <a:pt x="122" y="26"/>
                    <a:pt x="122" y="26"/>
                  </a:cubicBezTo>
                  <a:cubicBezTo>
                    <a:pt x="120" y="26"/>
                    <a:pt x="120" y="27"/>
                    <a:pt x="120" y="28"/>
                  </a:cubicBezTo>
                  <a:cubicBezTo>
                    <a:pt x="119" y="27"/>
                    <a:pt x="119" y="27"/>
                    <a:pt x="119" y="26"/>
                  </a:cubicBezTo>
                  <a:cubicBezTo>
                    <a:pt x="118" y="27"/>
                    <a:pt x="117" y="27"/>
                    <a:pt x="116" y="27"/>
                  </a:cubicBezTo>
                  <a:cubicBezTo>
                    <a:pt x="117" y="28"/>
                    <a:pt x="118" y="28"/>
                    <a:pt x="118" y="28"/>
                  </a:cubicBezTo>
                  <a:cubicBezTo>
                    <a:pt x="118" y="29"/>
                    <a:pt x="118" y="31"/>
                    <a:pt x="118" y="32"/>
                  </a:cubicBezTo>
                  <a:cubicBezTo>
                    <a:pt x="116" y="30"/>
                    <a:pt x="117" y="28"/>
                    <a:pt x="114" y="28"/>
                  </a:cubicBezTo>
                  <a:cubicBezTo>
                    <a:pt x="114" y="29"/>
                    <a:pt x="115" y="29"/>
                    <a:pt x="115" y="31"/>
                  </a:cubicBezTo>
                  <a:cubicBezTo>
                    <a:pt x="112" y="31"/>
                    <a:pt x="112" y="31"/>
                    <a:pt x="112" y="31"/>
                  </a:cubicBezTo>
                  <a:cubicBezTo>
                    <a:pt x="112" y="31"/>
                    <a:pt x="113" y="31"/>
                    <a:pt x="114" y="31"/>
                  </a:cubicBezTo>
                  <a:cubicBezTo>
                    <a:pt x="113" y="30"/>
                    <a:pt x="112" y="30"/>
                    <a:pt x="113" y="28"/>
                  </a:cubicBezTo>
                  <a:cubicBezTo>
                    <a:pt x="112" y="28"/>
                    <a:pt x="112" y="29"/>
                    <a:pt x="112" y="29"/>
                  </a:cubicBezTo>
                  <a:cubicBezTo>
                    <a:pt x="111" y="29"/>
                    <a:pt x="111" y="28"/>
                    <a:pt x="111" y="28"/>
                  </a:cubicBezTo>
                  <a:cubicBezTo>
                    <a:pt x="79" y="29"/>
                    <a:pt x="79" y="29"/>
                    <a:pt x="79" y="29"/>
                  </a:cubicBezTo>
                  <a:cubicBezTo>
                    <a:pt x="79" y="29"/>
                    <a:pt x="79" y="29"/>
                    <a:pt x="79" y="29"/>
                  </a:cubicBezTo>
                  <a:cubicBezTo>
                    <a:pt x="79" y="29"/>
                    <a:pt x="79" y="29"/>
                    <a:pt x="79" y="29"/>
                  </a:cubicBezTo>
                  <a:cubicBezTo>
                    <a:pt x="67" y="29"/>
                    <a:pt x="67" y="29"/>
                    <a:pt x="67" y="29"/>
                  </a:cubicBezTo>
                  <a:cubicBezTo>
                    <a:pt x="66" y="30"/>
                    <a:pt x="66" y="30"/>
                    <a:pt x="66" y="31"/>
                  </a:cubicBezTo>
                  <a:cubicBezTo>
                    <a:pt x="64" y="32"/>
                    <a:pt x="65" y="29"/>
                    <a:pt x="63" y="30"/>
                  </a:cubicBezTo>
                  <a:cubicBezTo>
                    <a:pt x="63" y="29"/>
                    <a:pt x="63" y="29"/>
                    <a:pt x="63" y="29"/>
                  </a:cubicBezTo>
                  <a:cubicBezTo>
                    <a:pt x="53" y="29"/>
                    <a:pt x="53" y="29"/>
                    <a:pt x="53" y="29"/>
                  </a:cubicBezTo>
                  <a:cubicBezTo>
                    <a:pt x="53" y="30"/>
                    <a:pt x="53" y="31"/>
                    <a:pt x="53" y="31"/>
                  </a:cubicBezTo>
                  <a:cubicBezTo>
                    <a:pt x="51" y="31"/>
                    <a:pt x="50" y="31"/>
                    <a:pt x="50" y="30"/>
                  </a:cubicBezTo>
                  <a:cubicBezTo>
                    <a:pt x="26" y="30"/>
                    <a:pt x="26" y="30"/>
                    <a:pt x="26" y="30"/>
                  </a:cubicBezTo>
                  <a:cubicBezTo>
                    <a:pt x="26" y="33"/>
                    <a:pt x="26" y="36"/>
                    <a:pt x="25" y="39"/>
                  </a:cubicBezTo>
                  <a:cubicBezTo>
                    <a:pt x="24" y="39"/>
                    <a:pt x="21" y="33"/>
                    <a:pt x="25" y="32"/>
                  </a:cubicBezTo>
                  <a:cubicBezTo>
                    <a:pt x="24" y="32"/>
                    <a:pt x="22" y="31"/>
                    <a:pt x="22" y="32"/>
                  </a:cubicBezTo>
                  <a:cubicBezTo>
                    <a:pt x="22" y="31"/>
                    <a:pt x="22" y="31"/>
                    <a:pt x="22" y="30"/>
                  </a:cubicBezTo>
                  <a:cubicBezTo>
                    <a:pt x="13" y="31"/>
                    <a:pt x="13" y="31"/>
                    <a:pt x="13" y="31"/>
                  </a:cubicBezTo>
                  <a:cubicBezTo>
                    <a:pt x="13" y="32"/>
                    <a:pt x="13" y="33"/>
                    <a:pt x="12" y="34"/>
                  </a:cubicBezTo>
                  <a:cubicBezTo>
                    <a:pt x="14" y="36"/>
                    <a:pt x="15" y="37"/>
                    <a:pt x="14" y="41"/>
                  </a:cubicBezTo>
                  <a:cubicBezTo>
                    <a:pt x="13" y="41"/>
                    <a:pt x="13" y="40"/>
                    <a:pt x="13" y="39"/>
                  </a:cubicBezTo>
                  <a:cubicBezTo>
                    <a:pt x="12" y="39"/>
                    <a:pt x="12" y="41"/>
                    <a:pt x="12" y="42"/>
                  </a:cubicBezTo>
                  <a:cubicBezTo>
                    <a:pt x="10" y="41"/>
                    <a:pt x="10" y="40"/>
                    <a:pt x="10" y="38"/>
                  </a:cubicBezTo>
                  <a:cubicBezTo>
                    <a:pt x="12" y="41"/>
                    <a:pt x="12" y="37"/>
                    <a:pt x="13" y="37"/>
                  </a:cubicBezTo>
                  <a:cubicBezTo>
                    <a:pt x="11" y="35"/>
                    <a:pt x="10" y="33"/>
                    <a:pt x="10" y="31"/>
                  </a:cubicBezTo>
                  <a:cubicBezTo>
                    <a:pt x="10" y="31"/>
                    <a:pt x="10" y="31"/>
                    <a:pt x="10" y="31"/>
                  </a:cubicBezTo>
                  <a:cubicBezTo>
                    <a:pt x="7" y="31"/>
                    <a:pt x="5" y="32"/>
                    <a:pt x="3" y="33"/>
                  </a:cubicBezTo>
                  <a:cubicBezTo>
                    <a:pt x="3" y="33"/>
                    <a:pt x="3" y="33"/>
                    <a:pt x="3" y="33"/>
                  </a:cubicBezTo>
                  <a:cubicBezTo>
                    <a:pt x="3" y="34"/>
                    <a:pt x="3" y="35"/>
                    <a:pt x="2" y="36"/>
                  </a:cubicBezTo>
                  <a:cubicBezTo>
                    <a:pt x="2" y="35"/>
                    <a:pt x="2" y="35"/>
                    <a:pt x="1" y="35"/>
                  </a:cubicBezTo>
                  <a:cubicBezTo>
                    <a:pt x="0" y="36"/>
                    <a:pt x="0" y="37"/>
                    <a:pt x="0" y="38"/>
                  </a:cubicBezTo>
                  <a:cubicBezTo>
                    <a:pt x="0" y="39"/>
                    <a:pt x="0" y="40"/>
                    <a:pt x="1" y="43"/>
                  </a:cubicBezTo>
                  <a:cubicBezTo>
                    <a:pt x="1" y="43"/>
                    <a:pt x="1" y="43"/>
                    <a:pt x="1" y="44"/>
                  </a:cubicBezTo>
                  <a:cubicBezTo>
                    <a:pt x="1" y="44"/>
                    <a:pt x="1" y="44"/>
                    <a:pt x="1" y="44"/>
                  </a:cubicBezTo>
                  <a:cubicBezTo>
                    <a:pt x="1" y="46"/>
                    <a:pt x="1" y="47"/>
                    <a:pt x="1" y="48"/>
                  </a:cubicBezTo>
                  <a:cubicBezTo>
                    <a:pt x="2" y="48"/>
                    <a:pt x="2" y="47"/>
                    <a:pt x="2" y="47"/>
                  </a:cubicBezTo>
                  <a:cubicBezTo>
                    <a:pt x="2" y="50"/>
                    <a:pt x="2" y="50"/>
                    <a:pt x="2" y="50"/>
                  </a:cubicBezTo>
                  <a:cubicBezTo>
                    <a:pt x="2" y="50"/>
                    <a:pt x="2" y="50"/>
                    <a:pt x="2" y="50"/>
                  </a:cubicBezTo>
                  <a:cubicBezTo>
                    <a:pt x="2" y="52"/>
                    <a:pt x="4" y="54"/>
                    <a:pt x="7" y="54"/>
                  </a:cubicBezTo>
                  <a:cubicBezTo>
                    <a:pt x="7" y="54"/>
                    <a:pt x="7" y="54"/>
                    <a:pt x="7" y="53"/>
                  </a:cubicBezTo>
                  <a:cubicBezTo>
                    <a:pt x="8" y="54"/>
                    <a:pt x="8" y="54"/>
                    <a:pt x="8" y="55"/>
                  </a:cubicBezTo>
                  <a:cubicBezTo>
                    <a:pt x="10" y="55"/>
                    <a:pt x="12" y="55"/>
                    <a:pt x="15" y="55"/>
                  </a:cubicBezTo>
                  <a:cubicBezTo>
                    <a:pt x="17" y="55"/>
                    <a:pt x="20" y="54"/>
                    <a:pt x="23" y="54"/>
                  </a:cubicBezTo>
                  <a:cubicBezTo>
                    <a:pt x="23" y="54"/>
                    <a:pt x="24" y="53"/>
                    <a:pt x="25" y="53"/>
                  </a:cubicBezTo>
                  <a:cubicBezTo>
                    <a:pt x="26" y="52"/>
                    <a:pt x="27" y="52"/>
                    <a:pt x="27" y="52"/>
                  </a:cubicBezTo>
                  <a:cubicBezTo>
                    <a:pt x="27" y="51"/>
                    <a:pt x="27" y="51"/>
                    <a:pt x="28" y="51"/>
                  </a:cubicBezTo>
                  <a:cubicBezTo>
                    <a:pt x="28" y="51"/>
                    <a:pt x="28" y="51"/>
                    <a:pt x="28" y="52"/>
                  </a:cubicBezTo>
                  <a:cubicBezTo>
                    <a:pt x="29" y="52"/>
                    <a:pt x="30" y="52"/>
                    <a:pt x="31" y="52"/>
                  </a:cubicBezTo>
                  <a:cubicBezTo>
                    <a:pt x="31" y="52"/>
                    <a:pt x="31" y="52"/>
                    <a:pt x="32" y="52"/>
                  </a:cubicBezTo>
                  <a:cubicBezTo>
                    <a:pt x="29" y="48"/>
                    <a:pt x="31" y="44"/>
                    <a:pt x="31" y="40"/>
                  </a:cubicBezTo>
                  <a:cubicBezTo>
                    <a:pt x="32" y="41"/>
                    <a:pt x="32" y="41"/>
                    <a:pt x="34" y="40"/>
                  </a:cubicBezTo>
                  <a:cubicBezTo>
                    <a:pt x="33" y="44"/>
                    <a:pt x="35" y="45"/>
                    <a:pt x="34" y="49"/>
                  </a:cubicBezTo>
                  <a:cubicBezTo>
                    <a:pt x="32" y="48"/>
                    <a:pt x="31" y="50"/>
                    <a:pt x="32" y="52"/>
                  </a:cubicBezTo>
                  <a:cubicBezTo>
                    <a:pt x="33" y="52"/>
                    <a:pt x="34" y="52"/>
                    <a:pt x="34" y="52"/>
                  </a:cubicBezTo>
                  <a:cubicBezTo>
                    <a:pt x="34" y="52"/>
                    <a:pt x="36" y="52"/>
                    <a:pt x="40" y="51"/>
                  </a:cubicBezTo>
                  <a:cubicBezTo>
                    <a:pt x="43" y="51"/>
                    <a:pt x="45" y="51"/>
                    <a:pt x="46" y="50"/>
                  </a:cubicBezTo>
                  <a:cubicBezTo>
                    <a:pt x="46" y="50"/>
                    <a:pt x="46" y="50"/>
                    <a:pt x="47" y="50"/>
                  </a:cubicBezTo>
                  <a:cubicBezTo>
                    <a:pt x="45" y="48"/>
                    <a:pt x="46" y="44"/>
                    <a:pt x="48" y="43"/>
                  </a:cubicBezTo>
                  <a:cubicBezTo>
                    <a:pt x="48" y="45"/>
                    <a:pt x="47" y="48"/>
                    <a:pt x="47" y="51"/>
                  </a:cubicBezTo>
                  <a:cubicBezTo>
                    <a:pt x="48" y="51"/>
                    <a:pt x="48" y="51"/>
                    <a:pt x="48" y="51"/>
                  </a:cubicBezTo>
                  <a:cubicBezTo>
                    <a:pt x="48" y="51"/>
                    <a:pt x="49" y="50"/>
                    <a:pt x="51" y="49"/>
                  </a:cubicBezTo>
                  <a:cubicBezTo>
                    <a:pt x="51" y="49"/>
                    <a:pt x="51" y="49"/>
                    <a:pt x="51" y="49"/>
                  </a:cubicBezTo>
                  <a:cubicBezTo>
                    <a:pt x="51" y="45"/>
                    <a:pt x="51" y="40"/>
                    <a:pt x="49" y="37"/>
                  </a:cubicBezTo>
                  <a:cubicBezTo>
                    <a:pt x="49" y="36"/>
                    <a:pt x="49" y="35"/>
                    <a:pt x="49" y="34"/>
                  </a:cubicBezTo>
                  <a:cubicBezTo>
                    <a:pt x="53" y="34"/>
                    <a:pt x="50" y="39"/>
                    <a:pt x="52" y="41"/>
                  </a:cubicBezTo>
                  <a:cubicBezTo>
                    <a:pt x="53" y="42"/>
                    <a:pt x="54" y="40"/>
                    <a:pt x="54" y="41"/>
                  </a:cubicBezTo>
                  <a:cubicBezTo>
                    <a:pt x="55" y="42"/>
                    <a:pt x="54" y="42"/>
                    <a:pt x="53" y="42"/>
                  </a:cubicBezTo>
                  <a:cubicBezTo>
                    <a:pt x="55" y="43"/>
                    <a:pt x="55" y="47"/>
                    <a:pt x="55" y="49"/>
                  </a:cubicBezTo>
                  <a:cubicBezTo>
                    <a:pt x="56" y="49"/>
                    <a:pt x="56" y="49"/>
                    <a:pt x="56" y="49"/>
                  </a:cubicBezTo>
                  <a:cubicBezTo>
                    <a:pt x="58" y="49"/>
                    <a:pt x="59" y="49"/>
                    <a:pt x="60" y="49"/>
                  </a:cubicBezTo>
                  <a:cubicBezTo>
                    <a:pt x="71" y="48"/>
                    <a:pt x="71" y="48"/>
                    <a:pt x="71" y="48"/>
                  </a:cubicBezTo>
                  <a:cubicBezTo>
                    <a:pt x="71" y="48"/>
                    <a:pt x="70" y="48"/>
                    <a:pt x="70" y="48"/>
                  </a:cubicBezTo>
                  <a:cubicBezTo>
                    <a:pt x="70" y="48"/>
                    <a:pt x="71" y="48"/>
                    <a:pt x="71" y="47"/>
                  </a:cubicBezTo>
                  <a:cubicBezTo>
                    <a:pt x="71" y="47"/>
                    <a:pt x="71" y="48"/>
                    <a:pt x="72" y="48"/>
                  </a:cubicBezTo>
                  <a:cubicBezTo>
                    <a:pt x="77" y="48"/>
                    <a:pt x="77" y="48"/>
                    <a:pt x="77" y="48"/>
                  </a:cubicBezTo>
                  <a:cubicBezTo>
                    <a:pt x="77" y="48"/>
                    <a:pt x="77" y="47"/>
                    <a:pt x="77" y="47"/>
                  </a:cubicBezTo>
                  <a:cubicBezTo>
                    <a:pt x="77" y="47"/>
                    <a:pt x="77" y="48"/>
                    <a:pt x="77" y="48"/>
                  </a:cubicBezTo>
                  <a:cubicBezTo>
                    <a:pt x="85" y="47"/>
                    <a:pt x="85" y="47"/>
                    <a:pt x="85" y="47"/>
                  </a:cubicBezTo>
                  <a:cubicBezTo>
                    <a:pt x="89" y="47"/>
                    <a:pt x="92" y="47"/>
                    <a:pt x="93" y="46"/>
                  </a:cubicBezTo>
                  <a:cubicBezTo>
                    <a:pt x="94" y="45"/>
                    <a:pt x="95" y="45"/>
                    <a:pt x="96" y="44"/>
                  </a:cubicBezTo>
                  <a:cubicBezTo>
                    <a:pt x="96" y="44"/>
                    <a:pt x="96" y="44"/>
                    <a:pt x="96" y="44"/>
                  </a:cubicBezTo>
                  <a:cubicBezTo>
                    <a:pt x="96" y="44"/>
                    <a:pt x="96" y="43"/>
                    <a:pt x="97" y="43"/>
                  </a:cubicBezTo>
                  <a:cubicBezTo>
                    <a:pt x="97" y="44"/>
                    <a:pt x="97" y="44"/>
                    <a:pt x="97" y="44"/>
                  </a:cubicBezTo>
                  <a:cubicBezTo>
                    <a:pt x="97" y="44"/>
                    <a:pt x="97" y="44"/>
                    <a:pt x="97" y="44"/>
                  </a:cubicBezTo>
                  <a:cubicBezTo>
                    <a:pt x="97" y="41"/>
                    <a:pt x="98" y="39"/>
                    <a:pt x="97" y="35"/>
                  </a:cubicBezTo>
                  <a:cubicBezTo>
                    <a:pt x="99" y="36"/>
                    <a:pt x="101" y="35"/>
                    <a:pt x="101" y="31"/>
                  </a:cubicBezTo>
                  <a:cubicBezTo>
                    <a:pt x="104" y="31"/>
                    <a:pt x="103" y="35"/>
                    <a:pt x="105" y="36"/>
                  </a:cubicBezTo>
                  <a:cubicBezTo>
                    <a:pt x="102" y="37"/>
                    <a:pt x="98" y="39"/>
                    <a:pt x="102" y="42"/>
                  </a:cubicBezTo>
                  <a:cubicBezTo>
                    <a:pt x="102" y="43"/>
                    <a:pt x="102" y="43"/>
                    <a:pt x="101" y="44"/>
                  </a:cubicBezTo>
                  <a:cubicBezTo>
                    <a:pt x="104" y="44"/>
                    <a:pt x="105" y="44"/>
                    <a:pt x="106" y="44"/>
                  </a:cubicBezTo>
                  <a:cubicBezTo>
                    <a:pt x="106" y="44"/>
                    <a:pt x="107" y="43"/>
                    <a:pt x="107" y="43"/>
                  </a:cubicBezTo>
                  <a:cubicBezTo>
                    <a:pt x="108" y="42"/>
                    <a:pt x="109" y="42"/>
                    <a:pt x="109" y="42"/>
                  </a:cubicBezTo>
                  <a:cubicBezTo>
                    <a:pt x="108" y="42"/>
                    <a:pt x="107" y="41"/>
                    <a:pt x="107" y="40"/>
                  </a:cubicBezTo>
                  <a:cubicBezTo>
                    <a:pt x="107" y="39"/>
                    <a:pt x="108" y="39"/>
                    <a:pt x="108" y="39"/>
                  </a:cubicBezTo>
                  <a:cubicBezTo>
                    <a:pt x="109" y="40"/>
                    <a:pt x="110" y="41"/>
                    <a:pt x="111" y="41"/>
                  </a:cubicBezTo>
                  <a:cubicBezTo>
                    <a:pt x="111" y="40"/>
                    <a:pt x="111" y="39"/>
                    <a:pt x="110" y="39"/>
                  </a:cubicBezTo>
                  <a:cubicBezTo>
                    <a:pt x="112" y="37"/>
                    <a:pt x="114" y="38"/>
                    <a:pt x="114" y="37"/>
                  </a:cubicBezTo>
                  <a:cubicBezTo>
                    <a:pt x="113" y="37"/>
                    <a:pt x="113" y="37"/>
                    <a:pt x="113" y="37"/>
                  </a:cubicBezTo>
                  <a:cubicBezTo>
                    <a:pt x="113" y="36"/>
                    <a:pt x="113" y="36"/>
                    <a:pt x="113" y="36"/>
                  </a:cubicBezTo>
                  <a:cubicBezTo>
                    <a:pt x="116" y="35"/>
                    <a:pt x="116" y="35"/>
                    <a:pt x="116" y="35"/>
                  </a:cubicBezTo>
                  <a:cubicBezTo>
                    <a:pt x="116" y="37"/>
                    <a:pt x="116" y="37"/>
                    <a:pt x="116" y="37"/>
                  </a:cubicBezTo>
                  <a:cubicBezTo>
                    <a:pt x="114" y="37"/>
                    <a:pt x="114" y="37"/>
                    <a:pt x="114" y="37"/>
                  </a:cubicBezTo>
                  <a:cubicBezTo>
                    <a:pt x="114" y="38"/>
                    <a:pt x="115" y="38"/>
                    <a:pt x="116" y="38"/>
                  </a:cubicBezTo>
                  <a:cubicBezTo>
                    <a:pt x="116" y="38"/>
                    <a:pt x="115" y="39"/>
                    <a:pt x="115" y="40"/>
                  </a:cubicBezTo>
                  <a:cubicBezTo>
                    <a:pt x="115" y="40"/>
                    <a:pt x="116" y="40"/>
                    <a:pt x="116" y="40"/>
                  </a:cubicBezTo>
                  <a:cubicBezTo>
                    <a:pt x="117" y="39"/>
                    <a:pt x="118" y="38"/>
                    <a:pt x="119" y="39"/>
                  </a:cubicBezTo>
                  <a:cubicBezTo>
                    <a:pt x="119" y="39"/>
                    <a:pt x="119" y="39"/>
                    <a:pt x="119" y="40"/>
                  </a:cubicBezTo>
                  <a:cubicBezTo>
                    <a:pt x="120" y="40"/>
                    <a:pt x="120" y="40"/>
                    <a:pt x="120" y="39"/>
                  </a:cubicBezTo>
                  <a:cubicBezTo>
                    <a:pt x="121" y="39"/>
                    <a:pt x="120" y="41"/>
                    <a:pt x="120" y="42"/>
                  </a:cubicBezTo>
                  <a:cubicBezTo>
                    <a:pt x="120" y="42"/>
                    <a:pt x="121" y="42"/>
                    <a:pt x="121" y="43"/>
                  </a:cubicBezTo>
                  <a:cubicBezTo>
                    <a:pt x="124" y="45"/>
                    <a:pt x="126" y="47"/>
                    <a:pt x="126" y="47"/>
                  </a:cubicBezTo>
                  <a:cubicBezTo>
                    <a:pt x="128" y="48"/>
                    <a:pt x="128" y="50"/>
                    <a:pt x="128" y="52"/>
                  </a:cubicBezTo>
                  <a:cubicBezTo>
                    <a:pt x="128" y="52"/>
                    <a:pt x="128" y="54"/>
                    <a:pt x="128" y="56"/>
                  </a:cubicBezTo>
                  <a:cubicBezTo>
                    <a:pt x="128" y="56"/>
                    <a:pt x="128" y="57"/>
                    <a:pt x="128" y="57"/>
                  </a:cubicBezTo>
                  <a:cubicBezTo>
                    <a:pt x="128" y="57"/>
                    <a:pt x="129" y="58"/>
                    <a:pt x="128" y="58"/>
                  </a:cubicBezTo>
                  <a:cubicBezTo>
                    <a:pt x="128" y="58"/>
                    <a:pt x="128" y="58"/>
                    <a:pt x="128" y="58"/>
                  </a:cubicBezTo>
                  <a:cubicBezTo>
                    <a:pt x="130" y="59"/>
                    <a:pt x="131" y="61"/>
                    <a:pt x="130" y="63"/>
                  </a:cubicBezTo>
                  <a:cubicBezTo>
                    <a:pt x="129" y="63"/>
                    <a:pt x="129" y="63"/>
                    <a:pt x="129" y="63"/>
                  </a:cubicBezTo>
                  <a:cubicBezTo>
                    <a:pt x="130" y="65"/>
                    <a:pt x="133" y="66"/>
                    <a:pt x="138" y="65"/>
                  </a:cubicBezTo>
                  <a:cubicBezTo>
                    <a:pt x="142" y="65"/>
                    <a:pt x="144" y="65"/>
                    <a:pt x="146" y="64"/>
                  </a:cubicBezTo>
                  <a:moveTo>
                    <a:pt x="144" y="9"/>
                  </a:moveTo>
                  <a:cubicBezTo>
                    <a:pt x="143" y="8"/>
                    <a:pt x="143" y="8"/>
                    <a:pt x="143" y="8"/>
                  </a:cubicBezTo>
                  <a:cubicBezTo>
                    <a:pt x="144" y="8"/>
                    <a:pt x="143" y="8"/>
                    <a:pt x="144" y="9"/>
                  </a:cubicBezTo>
                  <a:moveTo>
                    <a:pt x="129" y="19"/>
                  </a:moveTo>
                  <a:cubicBezTo>
                    <a:pt x="129" y="18"/>
                    <a:pt x="130" y="20"/>
                    <a:pt x="131" y="19"/>
                  </a:cubicBezTo>
                  <a:cubicBezTo>
                    <a:pt x="131" y="20"/>
                    <a:pt x="130" y="22"/>
                    <a:pt x="129" y="21"/>
                  </a:cubicBezTo>
                  <a:cubicBezTo>
                    <a:pt x="128" y="20"/>
                    <a:pt x="131" y="19"/>
                    <a:pt x="129" y="19"/>
                  </a:cubicBezTo>
                  <a:moveTo>
                    <a:pt x="8" y="50"/>
                  </a:moveTo>
                  <a:cubicBezTo>
                    <a:pt x="7" y="50"/>
                    <a:pt x="6" y="50"/>
                    <a:pt x="5" y="50"/>
                  </a:cubicBezTo>
                  <a:cubicBezTo>
                    <a:pt x="7" y="46"/>
                    <a:pt x="4" y="41"/>
                    <a:pt x="5" y="37"/>
                  </a:cubicBezTo>
                  <a:cubicBezTo>
                    <a:pt x="8" y="37"/>
                    <a:pt x="8" y="41"/>
                    <a:pt x="9" y="43"/>
                  </a:cubicBezTo>
                  <a:cubicBezTo>
                    <a:pt x="7" y="42"/>
                    <a:pt x="8" y="44"/>
                    <a:pt x="7" y="45"/>
                  </a:cubicBezTo>
                  <a:cubicBezTo>
                    <a:pt x="8" y="47"/>
                    <a:pt x="9" y="48"/>
                    <a:pt x="8" y="50"/>
                  </a:cubicBezTo>
                  <a:moveTo>
                    <a:pt x="12" y="45"/>
                  </a:moveTo>
                  <a:cubicBezTo>
                    <a:pt x="13" y="46"/>
                    <a:pt x="13" y="48"/>
                    <a:pt x="13" y="50"/>
                  </a:cubicBezTo>
                  <a:cubicBezTo>
                    <a:pt x="11" y="50"/>
                    <a:pt x="11" y="46"/>
                    <a:pt x="12" y="45"/>
                  </a:cubicBezTo>
                  <a:moveTo>
                    <a:pt x="48" y="34"/>
                  </a:moveTo>
                  <a:cubicBezTo>
                    <a:pt x="47" y="34"/>
                    <a:pt x="47" y="34"/>
                    <a:pt x="47" y="33"/>
                  </a:cubicBezTo>
                  <a:cubicBezTo>
                    <a:pt x="47" y="33"/>
                    <a:pt x="48" y="34"/>
                    <a:pt x="48" y="34"/>
                  </a:cubicBezTo>
                  <a:moveTo>
                    <a:pt x="34" y="37"/>
                  </a:moveTo>
                  <a:cubicBezTo>
                    <a:pt x="32" y="36"/>
                    <a:pt x="29" y="35"/>
                    <a:pt x="29" y="33"/>
                  </a:cubicBezTo>
                  <a:cubicBezTo>
                    <a:pt x="31" y="33"/>
                    <a:pt x="32" y="32"/>
                    <a:pt x="34" y="32"/>
                  </a:cubicBezTo>
                  <a:cubicBezTo>
                    <a:pt x="33" y="33"/>
                    <a:pt x="34" y="36"/>
                    <a:pt x="34" y="37"/>
                  </a:cubicBezTo>
                  <a:moveTo>
                    <a:pt x="38" y="49"/>
                  </a:moveTo>
                  <a:cubicBezTo>
                    <a:pt x="38" y="49"/>
                    <a:pt x="38" y="48"/>
                    <a:pt x="38" y="48"/>
                  </a:cubicBezTo>
                  <a:cubicBezTo>
                    <a:pt x="40" y="48"/>
                    <a:pt x="40" y="50"/>
                    <a:pt x="41" y="50"/>
                  </a:cubicBezTo>
                  <a:cubicBezTo>
                    <a:pt x="40" y="52"/>
                    <a:pt x="40" y="48"/>
                    <a:pt x="38" y="49"/>
                  </a:cubicBezTo>
                  <a:moveTo>
                    <a:pt x="43" y="43"/>
                  </a:moveTo>
                  <a:cubicBezTo>
                    <a:pt x="42" y="40"/>
                    <a:pt x="41" y="44"/>
                    <a:pt x="38" y="43"/>
                  </a:cubicBezTo>
                  <a:cubicBezTo>
                    <a:pt x="40" y="41"/>
                    <a:pt x="39" y="37"/>
                    <a:pt x="40" y="33"/>
                  </a:cubicBezTo>
                  <a:cubicBezTo>
                    <a:pt x="42" y="34"/>
                    <a:pt x="42" y="33"/>
                    <a:pt x="42" y="32"/>
                  </a:cubicBezTo>
                  <a:cubicBezTo>
                    <a:pt x="44" y="32"/>
                    <a:pt x="44" y="33"/>
                    <a:pt x="46" y="33"/>
                  </a:cubicBezTo>
                  <a:cubicBezTo>
                    <a:pt x="45" y="35"/>
                    <a:pt x="46" y="35"/>
                    <a:pt x="46" y="36"/>
                  </a:cubicBezTo>
                  <a:cubicBezTo>
                    <a:pt x="41" y="35"/>
                    <a:pt x="44" y="41"/>
                    <a:pt x="43" y="43"/>
                  </a:cubicBezTo>
                  <a:moveTo>
                    <a:pt x="47" y="43"/>
                  </a:moveTo>
                  <a:cubicBezTo>
                    <a:pt x="45" y="39"/>
                    <a:pt x="45" y="39"/>
                    <a:pt x="45" y="39"/>
                  </a:cubicBezTo>
                  <a:cubicBezTo>
                    <a:pt x="46" y="39"/>
                    <a:pt x="46" y="39"/>
                    <a:pt x="46" y="39"/>
                  </a:cubicBezTo>
                  <a:cubicBezTo>
                    <a:pt x="48" y="42"/>
                    <a:pt x="48" y="42"/>
                    <a:pt x="48" y="42"/>
                  </a:cubicBezTo>
                  <a:lnTo>
                    <a:pt x="47" y="43"/>
                  </a:lnTo>
                  <a:close/>
                  <a:moveTo>
                    <a:pt x="56" y="37"/>
                  </a:moveTo>
                  <a:cubicBezTo>
                    <a:pt x="57" y="38"/>
                    <a:pt x="57" y="40"/>
                    <a:pt x="57" y="42"/>
                  </a:cubicBezTo>
                  <a:cubicBezTo>
                    <a:pt x="55" y="42"/>
                    <a:pt x="57" y="38"/>
                    <a:pt x="56" y="37"/>
                  </a:cubicBezTo>
                  <a:moveTo>
                    <a:pt x="58" y="43"/>
                  </a:moveTo>
                  <a:cubicBezTo>
                    <a:pt x="59" y="44"/>
                    <a:pt x="60" y="46"/>
                    <a:pt x="60" y="48"/>
                  </a:cubicBezTo>
                  <a:cubicBezTo>
                    <a:pt x="58" y="47"/>
                    <a:pt x="58" y="45"/>
                    <a:pt x="58" y="43"/>
                  </a:cubicBezTo>
                  <a:moveTo>
                    <a:pt x="60" y="42"/>
                  </a:moveTo>
                  <a:cubicBezTo>
                    <a:pt x="60" y="42"/>
                    <a:pt x="60" y="41"/>
                    <a:pt x="59" y="41"/>
                  </a:cubicBezTo>
                  <a:cubicBezTo>
                    <a:pt x="59" y="40"/>
                    <a:pt x="60" y="41"/>
                    <a:pt x="60" y="40"/>
                  </a:cubicBezTo>
                  <a:cubicBezTo>
                    <a:pt x="60" y="40"/>
                    <a:pt x="60" y="40"/>
                    <a:pt x="60" y="41"/>
                  </a:cubicBezTo>
                  <a:lnTo>
                    <a:pt x="60" y="42"/>
                  </a:lnTo>
                  <a:close/>
                  <a:moveTo>
                    <a:pt x="60" y="36"/>
                  </a:moveTo>
                  <a:cubicBezTo>
                    <a:pt x="60" y="34"/>
                    <a:pt x="62" y="34"/>
                    <a:pt x="62" y="34"/>
                  </a:cubicBezTo>
                  <a:cubicBezTo>
                    <a:pt x="64" y="34"/>
                    <a:pt x="62" y="36"/>
                    <a:pt x="60" y="36"/>
                  </a:cubicBezTo>
                  <a:moveTo>
                    <a:pt x="70" y="32"/>
                  </a:moveTo>
                  <a:cubicBezTo>
                    <a:pt x="70" y="32"/>
                    <a:pt x="70" y="32"/>
                    <a:pt x="70" y="32"/>
                  </a:cubicBezTo>
                  <a:cubicBezTo>
                    <a:pt x="70" y="32"/>
                    <a:pt x="69" y="31"/>
                    <a:pt x="70" y="32"/>
                  </a:cubicBezTo>
                  <a:moveTo>
                    <a:pt x="66" y="36"/>
                  </a:moveTo>
                  <a:cubicBezTo>
                    <a:pt x="66" y="36"/>
                    <a:pt x="68" y="36"/>
                    <a:pt x="66" y="37"/>
                  </a:cubicBezTo>
                  <a:cubicBezTo>
                    <a:pt x="66" y="36"/>
                    <a:pt x="66" y="36"/>
                    <a:pt x="66" y="36"/>
                  </a:cubicBezTo>
                  <a:moveTo>
                    <a:pt x="68" y="46"/>
                  </a:moveTo>
                  <a:cubicBezTo>
                    <a:pt x="69" y="46"/>
                    <a:pt x="69" y="47"/>
                    <a:pt x="69" y="47"/>
                  </a:cubicBezTo>
                  <a:cubicBezTo>
                    <a:pt x="68" y="47"/>
                    <a:pt x="68" y="46"/>
                    <a:pt x="68" y="46"/>
                  </a:cubicBezTo>
                  <a:moveTo>
                    <a:pt x="67" y="43"/>
                  </a:moveTo>
                  <a:cubicBezTo>
                    <a:pt x="67" y="42"/>
                    <a:pt x="67" y="42"/>
                    <a:pt x="67" y="41"/>
                  </a:cubicBezTo>
                  <a:cubicBezTo>
                    <a:pt x="69" y="41"/>
                    <a:pt x="68" y="42"/>
                    <a:pt x="69" y="43"/>
                  </a:cubicBezTo>
                  <a:cubicBezTo>
                    <a:pt x="68" y="45"/>
                    <a:pt x="68" y="42"/>
                    <a:pt x="67" y="43"/>
                  </a:cubicBezTo>
                  <a:moveTo>
                    <a:pt x="70" y="39"/>
                  </a:moveTo>
                  <a:cubicBezTo>
                    <a:pt x="70" y="37"/>
                    <a:pt x="69" y="38"/>
                    <a:pt x="69" y="36"/>
                  </a:cubicBezTo>
                  <a:cubicBezTo>
                    <a:pt x="70" y="37"/>
                    <a:pt x="70" y="37"/>
                    <a:pt x="71" y="37"/>
                  </a:cubicBezTo>
                  <a:cubicBezTo>
                    <a:pt x="71" y="38"/>
                    <a:pt x="71" y="39"/>
                    <a:pt x="70" y="39"/>
                  </a:cubicBezTo>
                  <a:moveTo>
                    <a:pt x="71" y="44"/>
                  </a:moveTo>
                  <a:cubicBezTo>
                    <a:pt x="70" y="44"/>
                    <a:pt x="72" y="44"/>
                    <a:pt x="72" y="44"/>
                  </a:cubicBezTo>
                  <a:cubicBezTo>
                    <a:pt x="72" y="44"/>
                    <a:pt x="72" y="44"/>
                    <a:pt x="71" y="44"/>
                  </a:cubicBezTo>
                  <a:moveTo>
                    <a:pt x="76" y="39"/>
                  </a:moveTo>
                  <a:cubicBezTo>
                    <a:pt x="75" y="38"/>
                    <a:pt x="76" y="39"/>
                    <a:pt x="76" y="39"/>
                  </a:cubicBezTo>
                  <a:cubicBezTo>
                    <a:pt x="76" y="40"/>
                    <a:pt x="76" y="39"/>
                    <a:pt x="76" y="39"/>
                  </a:cubicBezTo>
                  <a:moveTo>
                    <a:pt x="76" y="38"/>
                  </a:moveTo>
                  <a:cubicBezTo>
                    <a:pt x="76" y="38"/>
                    <a:pt x="76" y="37"/>
                    <a:pt x="76" y="37"/>
                  </a:cubicBezTo>
                  <a:cubicBezTo>
                    <a:pt x="76" y="37"/>
                    <a:pt x="78" y="37"/>
                    <a:pt x="76" y="38"/>
                  </a:cubicBezTo>
                  <a:moveTo>
                    <a:pt x="88" y="33"/>
                  </a:moveTo>
                  <a:cubicBezTo>
                    <a:pt x="88" y="33"/>
                    <a:pt x="88" y="33"/>
                    <a:pt x="88" y="33"/>
                  </a:cubicBezTo>
                  <a:cubicBezTo>
                    <a:pt x="87" y="34"/>
                    <a:pt x="88" y="34"/>
                    <a:pt x="88" y="34"/>
                  </a:cubicBezTo>
                  <a:cubicBezTo>
                    <a:pt x="87" y="35"/>
                    <a:pt x="87" y="33"/>
                    <a:pt x="88" y="33"/>
                  </a:cubicBezTo>
                  <a:moveTo>
                    <a:pt x="82" y="43"/>
                  </a:moveTo>
                  <a:cubicBezTo>
                    <a:pt x="82" y="43"/>
                    <a:pt x="82" y="44"/>
                    <a:pt x="82" y="45"/>
                  </a:cubicBezTo>
                  <a:cubicBezTo>
                    <a:pt x="81" y="45"/>
                    <a:pt x="82" y="44"/>
                    <a:pt x="82" y="43"/>
                  </a:cubicBezTo>
                  <a:moveTo>
                    <a:pt x="82" y="32"/>
                  </a:moveTo>
                  <a:cubicBezTo>
                    <a:pt x="81" y="32"/>
                    <a:pt x="81" y="32"/>
                    <a:pt x="80" y="32"/>
                  </a:cubicBezTo>
                  <a:cubicBezTo>
                    <a:pt x="80" y="31"/>
                    <a:pt x="81" y="31"/>
                    <a:pt x="82" y="31"/>
                  </a:cubicBezTo>
                  <a:cubicBezTo>
                    <a:pt x="82" y="31"/>
                    <a:pt x="82" y="32"/>
                    <a:pt x="82" y="32"/>
                  </a:cubicBezTo>
                  <a:moveTo>
                    <a:pt x="84" y="37"/>
                  </a:moveTo>
                  <a:cubicBezTo>
                    <a:pt x="85" y="37"/>
                    <a:pt x="85" y="38"/>
                    <a:pt x="85" y="39"/>
                  </a:cubicBezTo>
                  <a:cubicBezTo>
                    <a:pt x="84" y="39"/>
                    <a:pt x="84" y="38"/>
                    <a:pt x="84" y="38"/>
                  </a:cubicBezTo>
                  <a:lnTo>
                    <a:pt x="84" y="37"/>
                  </a:lnTo>
                  <a:close/>
                  <a:moveTo>
                    <a:pt x="85" y="46"/>
                  </a:moveTo>
                  <a:cubicBezTo>
                    <a:pt x="85" y="45"/>
                    <a:pt x="85" y="46"/>
                    <a:pt x="86" y="46"/>
                  </a:cubicBezTo>
                  <a:cubicBezTo>
                    <a:pt x="86" y="47"/>
                    <a:pt x="85" y="46"/>
                    <a:pt x="85" y="46"/>
                  </a:cubicBezTo>
                  <a:moveTo>
                    <a:pt x="88" y="47"/>
                  </a:moveTo>
                  <a:cubicBezTo>
                    <a:pt x="87" y="46"/>
                    <a:pt x="89" y="46"/>
                    <a:pt x="89" y="46"/>
                  </a:cubicBezTo>
                  <a:cubicBezTo>
                    <a:pt x="89" y="47"/>
                    <a:pt x="89" y="47"/>
                    <a:pt x="88" y="47"/>
                  </a:cubicBezTo>
                  <a:moveTo>
                    <a:pt x="90" y="38"/>
                  </a:moveTo>
                  <a:cubicBezTo>
                    <a:pt x="89" y="38"/>
                    <a:pt x="88" y="38"/>
                    <a:pt x="89" y="39"/>
                  </a:cubicBezTo>
                  <a:cubicBezTo>
                    <a:pt x="88" y="39"/>
                    <a:pt x="88" y="37"/>
                    <a:pt x="87" y="38"/>
                  </a:cubicBezTo>
                  <a:cubicBezTo>
                    <a:pt x="87" y="37"/>
                    <a:pt x="87" y="36"/>
                    <a:pt x="87" y="36"/>
                  </a:cubicBezTo>
                  <a:cubicBezTo>
                    <a:pt x="88" y="34"/>
                    <a:pt x="88" y="35"/>
                    <a:pt x="90" y="35"/>
                  </a:cubicBezTo>
                  <a:cubicBezTo>
                    <a:pt x="89" y="35"/>
                    <a:pt x="88" y="38"/>
                    <a:pt x="90" y="38"/>
                  </a:cubicBezTo>
                  <a:moveTo>
                    <a:pt x="92" y="41"/>
                  </a:moveTo>
                  <a:cubicBezTo>
                    <a:pt x="92" y="40"/>
                    <a:pt x="91" y="39"/>
                    <a:pt x="92" y="38"/>
                  </a:cubicBezTo>
                  <a:cubicBezTo>
                    <a:pt x="92" y="38"/>
                    <a:pt x="91" y="38"/>
                    <a:pt x="91" y="38"/>
                  </a:cubicBezTo>
                  <a:cubicBezTo>
                    <a:pt x="91" y="37"/>
                    <a:pt x="92" y="37"/>
                    <a:pt x="92" y="37"/>
                  </a:cubicBezTo>
                  <a:lnTo>
                    <a:pt x="92" y="41"/>
                  </a:lnTo>
                  <a:close/>
                  <a:moveTo>
                    <a:pt x="99" y="28"/>
                  </a:moveTo>
                  <a:cubicBezTo>
                    <a:pt x="99" y="29"/>
                    <a:pt x="100" y="29"/>
                    <a:pt x="99" y="29"/>
                  </a:cubicBezTo>
                  <a:cubicBezTo>
                    <a:pt x="98" y="29"/>
                    <a:pt x="98" y="28"/>
                    <a:pt x="99" y="28"/>
                  </a:cubicBezTo>
                  <a:moveTo>
                    <a:pt x="99" y="30"/>
                  </a:moveTo>
                  <a:cubicBezTo>
                    <a:pt x="99" y="30"/>
                    <a:pt x="99" y="31"/>
                    <a:pt x="99" y="31"/>
                  </a:cubicBezTo>
                  <a:cubicBezTo>
                    <a:pt x="99" y="31"/>
                    <a:pt x="99" y="30"/>
                    <a:pt x="99" y="30"/>
                  </a:cubicBezTo>
                  <a:moveTo>
                    <a:pt x="100" y="29"/>
                  </a:moveTo>
                  <a:cubicBezTo>
                    <a:pt x="100" y="29"/>
                    <a:pt x="100" y="29"/>
                    <a:pt x="100" y="29"/>
                  </a:cubicBezTo>
                  <a:cubicBezTo>
                    <a:pt x="100" y="29"/>
                    <a:pt x="102" y="31"/>
                    <a:pt x="100" y="29"/>
                  </a:cubicBezTo>
                  <a:moveTo>
                    <a:pt x="105" y="33"/>
                  </a:moveTo>
                  <a:cubicBezTo>
                    <a:pt x="104" y="32"/>
                    <a:pt x="104" y="33"/>
                    <a:pt x="104" y="33"/>
                  </a:cubicBezTo>
                  <a:cubicBezTo>
                    <a:pt x="103" y="33"/>
                    <a:pt x="104" y="31"/>
                    <a:pt x="105" y="32"/>
                  </a:cubicBezTo>
                  <a:lnTo>
                    <a:pt x="105" y="33"/>
                  </a:lnTo>
                  <a:close/>
                  <a:moveTo>
                    <a:pt x="106" y="37"/>
                  </a:moveTo>
                  <a:cubicBezTo>
                    <a:pt x="106" y="38"/>
                    <a:pt x="106" y="38"/>
                    <a:pt x="106" y="38"/>
                  </a:cubicBezTo>
                  <a:cubicBezTo>
                    <a:pt x="106" y="38"/>
                    <a:pt x="106" y="38"/>
                    <a:pt x="106" y="37"/>
                  </a:cubicBezTo>
                  <a:moveTo>
                    <a:pt x="107" y="31"/>
                  </a:moveTo>
                  <a:cubicBezTo>
                    <a:pt x="106" y="31"/>
                    <a:pt x="105" y="30"/>
                    <a:pt x="105" y="29"/>
                  </a:cubicBezTo>
                  <a:cubicBezTo>
                    <a:pt x="106" y="29"/>
                    <a:pt x="107" y="29"/>
                    <a:pt x="107" y="31"/>
                  </a:cubicBezTo>
                  <a:moveTo>
                    <a:pt x="117" y="37"/>
                  </a:moveTo>
                  <a:cubicBezTo>
                    <a:pt x="117" y="36"/>
                    <a:pt x="115" y="36"/>
                    <a:pt x="116" y="34"/>
                  </a:cubicBezTo>
                  <a:cubicBezTo>
                    <a:pt x="117" y="34"/>
                    <a:pt x="118" y="39"/>
                    <a:pt x="117" y="37"/>
                  </a:cubicBezTo>
                  <a:moveTo>
                    <a:pt x="117" y="35"/>
                  </a:moveTo>
                  <a:cubicBezTo>
                    <a:pt x="117" y="33"/>
                    <a:pt x="117" y="33"/>
                    <a:pt x="118" y="32"/>
                  </a:cubicBezTo>
                  <a:cubicBezTo>
                    <a:pt x="120" y="32"/>
                    <a:pt x="119" y="33"/>
                    <a:pt x="121" y="34"/>
                  </a:cubicBezTo>
                  <a:cubicBezTo>
                    <a:pt x="120" y="35"/>
                    <a:pt x="119" y="34"/>
                    <a:pt x="117" y="35"/>
                  </a:cubicBezTo>
                  <a:moveTo>
                    <a:pt x="124" y="43"/>
                  </a:moveTo>
                  <a:cubicBezTo>
                    <a:pt x="121" y="42"/>
                    <a:pt x="122" y="40"/>
                    <a:pt x="123" y="38"/>
                  </a:cubicBezTo>
                  <a:cubicBezTo>
                    <a:pt x="121" y="39"/>
                    <a:pt x="121" y="38"/>
                    <a:pt x="119" y="38"/>
                  </a:cubicBezTo>
                  <a:cubicBezTo>
                    <a:pt x="119" y="37"/>
                    <a:pt x="120" y="37"/>
                    <a:pt x="120" y="37"/>
                  </a:cubicBezTo>
                  <a:cubicBezTo>
                    <a:pt x="121" y="37"/>
                    <a:pt x="121" y="37"/>
                    <a:pt x="122" y="38"/>
                  </a:cubicBezTo>
                  <a:cubicBezTo>
                    <a:pt x="123" y="38"/>
                    <a:pt x="122" y="35"/>
                    <a:pt x="123" y="35"/>
                  </a:cubicBezTo>
                  <a:cubicBezTo>
                    <a:pt x="125" y="37"/>
                    <a:pt x="125" y="40"/>
                    <a:pt x="124" y="43"/>
                  </a:cubicBezTo>
                  <a:moveTo>
                    <a:pt x="126" y="5"/>
                  </a:moveTo>
                  <a:cubicBezTo>
                    <a:pt x="126" y="5"/>
                    <a:pt x="126" y="5"/>
                    <a:pt x="126" y="5"/>
                  </a:cubicBezTo>
                  <a:cubicBezTo>
                    <a:pt x="124" y="5"/>
                    <a:pt x="126" y="5"/>
                    <a:pt x="126" y="5"/>
                  </a:cubicBezTo>
                  <a:moveTo>
                    <a:pt x="124" y="6"/>
                  </a:moveTo>
                  <a:cubicBezTo>
                    <a:pt x="125" y="7"/>
                    <a:pt x="126" y="5"/>
                    <a:pt x="127" y="6"/>
                  </a:cubicBezTo>
                  <a:cubicBezTo>
                    <a:pt x="127" y="7"/>
                    <a:pt x="125" y="7"/>
                    <a:pt x="124" y="7"/>
                  </a:cubicBezTo>
                  <a:cubicBezTo>
                    <a:pt x="124" y="8"/>
                    <a:pt x="125" y="8"/>
                    <a:pt x="125" y="8"/>
                  </a:cubicBezTo>
                  <a:cubicBezTo>
                    <a:pt x="125" y="10"/>
                    <a:pt x="124" y="7"/>
                    <a:pt x="124" y="6"/>
                  </a:cubicBezTo>
                  <a:moveTo>
                    <a:pt x="127" y="25"/>
                  </a:moveTo>
                  <a:cubicBezTo>
                    <a:pt x="127" y="26"/>
                    <a:pt x="127" y="26"/>
                    <a:pt x="126" y="26"/>
                  </a:cubicBezTo>
                  <a:cubicBezTo>
                    <a:pt x="125" y="25"/>
                    <a:pt x="127" y="25"/>
                    <a:pt x="127" y="25"/>
                  </a:cubicBezTo>
                  <a:moveTo>
                    <a:pt x="126" y="39"/>
                  </a:moveTo>
                  <a:cubicBezTo>
                    <a:pt x="126" y="38"/>
                    <a:pt x="126" y="38"/>
                    <a:pt x="126" y="37"/>
                  </a:cubicBezTo>
                  <a:cubicBezTo>
                    <a:pt x="127" y="38"/>
                    <a:pt x="126" y="39"/>
                    <a:pt x="126" y="39"/>
                  </a:cubicBezTo>
                  <a:moveTo>
                    <a:pt x="126" y="32"/>
                  </a:moveTo>
                  <a:cubicBezTo>
                    <a:pt x="125" y="32"/>
                    <a:pt x="125" y="30"/>
                    <a:pt x="127" y="31"/>
                  </a:cubicBezTo>
                  <a:cubicBezTo>
                    <a:pt x="126" y="31"/>
                    <a:pt x="126" y="32"/>
                    <a:pt x="126" y="32"/>
                  </a:cubicBezTo>
                  <a:moveTo>
                    <a:pt x="127" y="34"/>
                  </a:moveTo>
                  <a:cubicBezTo>
                    <a:pt x="127" y="32"/>
                    <a:pt x="127" y="32"/>
                    <a:pt x="127" y="32"/>
                  </a:cubicBezTo>
                  <a:cubicBezTo>
                    <a:pt x="130" y="32"/>
                    <a:pt x="130" y="32"/>
                    <a:pt x="130" y="32"/>
                  </a:cubicBezTo>
                  <a:cubicBezTo>
                    <a:pt x="130" y="33"/>
                    <a:pt x="130" y="33"/>
                    <a:pt x="130" y="33"/>
                  </a:cubicBezTo>
                  <a:lnTo>
                    <a:pt x="127" y="34"/>
                  </a:lnTo>
                  <a:close/>
                  <a:moveTo>
                    <a:pt x="142" y="52"/>
                  </a:moveTo>
                  <a:cubicBezTo>
                    <a:pt x="142" y="51"/>
                    <a:pt x="143" y="50"/>
                    <a:pt x="145" y="50"/>
                  </a:cubicBezTo>
                  <a:cubicBezTo>
                    <a:pt x="144" y="51"/>
                    <a:pt x="144" y="52"/>
                    <a:pt x="142" y="52"/>
                  </a:cubicBezTo>
                  <a:moveTo>
                    <a:pt x="148" y="55"/>
                  </a:moveTo>
                  <a:cubicBezTo>
                    <a:pt x="148" y="57"/>
                    <a:pt x="147" y="57"/>
                    <a:pt x="147" y="59"/>
                  </a:cubicBezTo>
                  <a:cubicBezTo>
                    <a:pt x="145" y="59"/>
                    <a:pt x="145" y="57"/>
                    <a:pt x="145" y="56"/>
                  </a:cubicBezTo>
                  <a:cubicBezTo>
                    <a:pt x="145" y="55"/>
                    <a:pt x="147" y="55"/>
                    <a:pt x="148" y="55"/>
                  </a:cubicBezTo>
                  <a:moveTo>
                    <a:pt x="146" y="47"/>
                  </a:moveTo>
                  <a:cubicBezTo>
                    <a:pt x="144" y="47"/>
                    <a:pt x="143" y="46"/>
                    <a:pt x="144" y="45"/>
                  </a:cubicBezTo>
                  <a:cubicBezTo>
                    <a:pt x="145" y="45"/>
                    <a:pt x="146" y="46"/>
                    <a:pt x="146" y="47"/>
                  </a:cubicBezTo>
                  <a:moveTo>
                    <a:pt x="143" y="38"/>
                  </a:moveTo>
                  <a:cubicBezTo>
                    <a:pt x="142" y="39"/>
                    <a:pt x="141" y="37"/>
                    <a:pt x="141" y="36"/>
                  </a:cubicBezTo>
                  <a:cubicBezTo>
                    <a:pt x="142" y="36"/>
                    <a:pt x="143" y="37"/>
                    <a:pt x="143" y="38"/>
                  </a:cubicBezTo>
                  <a:moveTo>
                    <a:pt x="144" y="14"/>
                  </a:moveTo>
                  <a:cubicBezTo>
                    <a:pt x="143" y="14"/>
                    <a:pt x="143" y="14"/>
                    <a:pt x="143" y="13"/>
                  </a:cubicBezTo>
                  <a:cubicBezTo>
                    <a:pt x="144" y="13"/>
                    <a:pt x="143" y="14"/>
                    <a:pt x="144" y="14"/>
                  </a:cubicBezTo>
                  <a:moveTo>
                    <a:pt x="144" y="15"/>
                  </a:moveTo>
                  <a:cubicBezTo>
                    <a:pt x="144" y="15"/>
                    <a:pt x="143" y="15"/>
                    <a:pt x="143" y="15"/>
                  </a:cubicBezTo>
                  <a:cubicBezTo>
                    <a:pt x="141" y="15"/>
                    <a:pt x="144" y="15"/>
                    <a:pt x="144" y="15"/>
                  </a:cubicBezTo>
                  <a:moveTo>
                    <a:pt x="142" y="16"/>
                  </a:moveTo>
                  <a:cubicBezTo>
                    <a:pt x="142" y="16"/>
                    <a:pt x="142" y="18"/>
                    <a:pt x="142" y="18"/>
                  </a:cubicBezTo>
                  <a:cubicBezTo>
                    <a:pt x="142" y="18"/>
                    <a:pt x="141" y="17"/>
                    <a:pt x="142" y="16"/>
                  </a:cubicBezTo>
                  <a:moveTo>
                    <a:pt x="138" y="39"/>
                  </a:moveTo>
                  <a:cubicBezTo>
                    <a:pt x="138" y="38"/>
                    <a:pt x="138" y="38"/>
                    <a:pt x="139" y="37"/>
                  </a:cubicBezTo>
                  <a:cubicBezTo>
                    <a:pt x="138" y="37"/>
                    <a:pt x="138" y="37"/>
                    <a:pt x="138" y="36"/>
                  </a:cubicBezTo>
                  <a:cubicBezTo>
                    <a:pt x="138" y="36"/>
                    <a:pt x="139" y="36"/>
                    <a:pt x="139" y="37"/>
                  </a:cubicBezTo>
                  <a:cubicBezTo>
                    <a:pt x="139" y="35"/>
                    <a:pt x="139" y="35"/>
                    <a:pt x="139" y="34"/>
                  </a:cubicBezTo>
                  <a:cubicBezTo>
                    <a:pt x="140" y="37"/>
                    <a:pt x="140" y="39"/>
                    <a:pt x="142" y="40"/>
                  </a:cubicBezTo>
                  <a:cubicBezTo>
                    <a:pt x="139" y="40"/>
                    <a:pt x="139" y="40"/>
                    <a:pt x="139" y="40"/>
                  </a:cubicBezTo>
                  <a:cubicBezTo>
                    <a:pt x="139" y="41"/>
                    <a:pt x="139" y="42"/>
                    <a:pt x="139" y="44"/>
                  </a:cubicBezTo>
                  <a:cubicBezTo>
                    <a:pt x="140" y="42"/>
                    <a:pt x="141" y="43"/>
                    <a:pt x="143" y="44"/>
                  </a:cubicBezTo>
                  <a:cubicBezTo>
                    <a:pt x="141" y="46"/>
                    <a:pt x="144" y="48"/>
                    <a:pt x="141" y="48"/>
                  </a:cubicBezTo>
                  <a:cubicBezTo>
                    <a:pt x="142" y="46"/>
                    <a:pt x="141" y="47"/>
                    <a:pt x="140" y="47"/>
                  </a:cubicBezTo>
                  <a:cubicBezTo>
                    <a:pt x="139" y="46"/>
                    <a:pt x="138" y="44"/>
                    <a:pt x="137" y="44"/>
                  </a:cubicBezTo>
                  <a:cubicBezTo>
                    <a:pt x="137" y="44"/>
                    <a:pt x="137" y="46"/>
                    <a:pt x="137" y="46"/>
                  </a:cubicBezTo>
                  <a:cubicBezTo>
                    <a:pt x="136" y="48"/>
                    <a:pt x="137" y="43"/>
                    <a:pt x="134" y="44"/>
                  </a:cubicBezTo>
                  <a:cubicBezTo>
                    <a:pt x="135" y="42"/>
                    <a:pt x="135" y="42"/>
                    <a:pt x="134" y="41"/>
                  </a:cubicBezTo>
                  <a:cubicBezTo>
                    <a:pt x="135" y="41"/>
                    <a:pt x="135" y="41"/>
                    <a:pt x="136" y="41"/>
                  </a:cubicBezTo>
                  <a:cubicBezTo>
                    <a:pt x="137" y="40"/>
                    <a:pt x="135" y="40"/>
                    <a:pt x="135" y="38"/>
                  </a:cubicBezTo>
                  <a:cubicBezTo>
                    <a:pt x="136" y="37"/>
                    <a:pt x="137" y="38"/>
                    <a:pt x="138" y="39"/>
                  </a:cubicBezTo>
                  <a:moveTo>
                    <a:pt x="136" y="33"/>
                  </a:moveTo>
                  <a:cubicBezTo>
                    <a:pt x="136" y="33"/>
                    <a:pt x="136" y="33"/>
                    <a:pt x="135" y="33"/>
                  </a:cubicBezTo>
                  <a:cubicBezTo>
                    <a:pt x="134" y="32"/>
                    <a:pt x="136" y="32"/>
                    <a:pt x="136" y="33"/>
                  </a:cubicBezTo>
                  <a:moveTo>
                    <a:pt x="132" y="31"/>
                  </a:moveTo>
                  <a:cubicBezTo>
                    <a:pt x="132" y="35"/>
                    <a:pt x="132" y="35"/>
                    <a:pt x="132" y="35"/>
                  </a:cubicBezTo>
                  <a:cubicBezTo>
                    <a:pt x="131" y="35"/>
                    <a:pt x="131" y="35"/>
                    <a:pt x="131" y="35"/>
                  </a:cubicBezTo>
                  <a:cubicBezTo>
                    <a:pt x="130" y="31"/>
                    <a:pt x="130" y="31"/>
                    <a:pt x="130" y="31"/>
                  </a:cubicBezTo>
                  <a:lnTo>
                    <a:pt x="132" y="31"/>
                  </a:lnTo>
                  <a:close/>
                  <a:moveTo>
                    <a:pt x="131" y="38"/>
                  </a:moveTo>
                  <a:cubicBezTo>
                    <a:pt x="131" y="37"/>
                    <a:pt x="131" y="37"/>
                    <a:pt x="132" y="36"/>
                  </a:cubicBezTo>
                  <a:cubicBezTo>
                    <a:pt x="132" y="36"/>
                    <a:pt x="133" y="35"/>
                    <a:pt x="133" y="35"/>
                  </a:cubicBezTo>
                  <a:cubicBezTo>
                    <a:pt x="135" y="37"/>
                    <a:pt x="136" y="38"/>
                    <a:pt x="136" y="38"/>
                  </a:cubicBezTo>
                  <a:cubicBezTo>
                    <a:pt x="136" y="38"/>
                    <a:pt x="135" y="38"/>
                    <a:pt x="135" y="38"/>
                  </a:cubicBezTo>
                  <a:cubicBezTo>
                    <a:pt x="135" y="38"/>
                    <a:pt x="134" y="39"/>
                    <a:pt x="134" y="40"/>
                  </a:cubicBezTo>
                  <a:cubicBezTo>
                    <a:pt x="134" y="40"/>
                    <a:pt x="134" y="39"/>
                    <a:pt x="134" y="38"/>
                  </a:cubicBezTo>
                  <a:cubicBezTo>
                    <a:pt x="134" y="38"/>
                    <a:pt x="133" y="38"/>
                    <a:pt x="133" y="38"/>
                  </a:cubicBezTo>
                  <a:cubicBezTo>
                    <a:pt x="132" y="38"/>
                    <a:pt x="131" y="37"/>
                    <a:pt x="131" y="38"/>
                  </a:cubicBezTo>
                  <a:moveTo>
                    <a:pt x="132" y="39"/>
                  </a:moveTo>
                  <a:cubicBezTo>
                    <a:pt x="132" y="41"/>
                    <a:pt x="131" y="38"/>
                    <a:pt x="132" y="38"/>
                  </a:cubicBezTo>
                  <a:cubicBezTo>
                    <a:pt x="133" y="37"/>
                    <a:pt x="132" y="38"/>
                    <a:pt x="132" y="39"/>
                  </a:cubicBezTo>
                  <a:moveTo>
                    <a:pt x="133" y="40"/>
                  </a:moveTo>
                  <a:cubicBezTo>
                    <a:pt x="134" y="40"/>
                    <a:pt x="132" y="41"/>
                    <a:pt x="132" y="42"/>
                  </a:cubicBezTo>
                  <a:cubicBezTo>
                    <a:pt x="131" y="41"/>
                    <a:pt x="133" y="40"/>
                    <a:pt x="133" y="40"/>
                  </a:cubicBezTo>
                  <a:moveTo>
                    <a:pt x="137" y="63"/>
                  </a:moveTo>
                  <a:cubicBezTo>
                    <a:pt x="136" y="63"/>
                    <a:pt x="136" y="63"/>
                    <a:pt x="136" y="63"/>
                  </a:cubicBezTo>
                  <a:cubicBezTo>
                    <a:pt x="136" y="62"/>
                    <a:pt x="136" y="62"/>
                    <a:pt x="136" y="62"/>
                  </a:cubicBezTo>
                  <a:cubicBezTo>
                    <a:pt x="137" y="62"/>
                    <a:pt x="137" y="62"/>
                    <a:pt x="137" y="62"/>
                  </a:cubicBezTo>
                  <a:lnTo>
                    <a:pt x="137" y="63"/>
                  </a:lnTo>
                  <a:close/>
                  <a:moveTo>
                    <a:pt x="136" y="52"/>
                  </a:moveTo>
                  <a:cubicBezTo>
                    <a:pt x="135" y="54"/>
                    <a:pt x="137" y="56"/>
                    <a:pt x="136" y="57"/>
                  </a:cubicBezTo>
                  <a:cubicBezTo>
                    <a:pt x="136" y="57"/>
                    <a:pt x="135" y="50"/>
                    <a:pt x="133" y="53"/>
                  </a:cubicBezTo>
                  <a:cubicBezTo>
                    <a:pt x="132" y="51"/>
                    <a:pt x="133" y="50"/>
                    <a:pt x="132" y="47"/>
                  </a:cubicBezTo>
                  <a:cubicBezTo>
                    <a:pt x="135" y="47"/>
                    <a:pt x="133" y="45"/>
                    <a:pt x="132" y="43"/>
                  </a:cubicBezTo>
                  <a:cubicBezTo>
                    <a:pt x="135" y="43"/>
                    <a:pt x="134" y="46"/>
                    <a:pt x="136" y="47"/>
                  </a:cubicBezTo>
                  <a:cubicBezTo>
                    <a:pt x="136" y="49"/>
                    <a:pt x="135" y="50"/>
                    <a:pt x="135" y="52"/>
                  </a:cubicBezTo>
                  <a:cubicBezTo>
                    <a:pt x="136" y="51"/>
                    <a:pt x="136" y="51"/>
                    <a:pt x="136" y="49"/>
                  </a:cubicBezTo>
                  <a:cubicBezTo>
                    <a:pt x="137" y="49"/>
                    <a:pt x="138" y="50"/>
                    <a:pt x="139" y="50"/>
                  </a:cubicBezTo>
                  <a:cubicBezTo>
                    <a:pt x="139" y="53"/>
                    <a:pt x="139" y="53"/>
                    <a:pt x="139" y="53"/>
                  </a:cubicBezTo>
                  <a:cubicBezTo>
                    <a:pt x="137" y="53"/>
                    <a:pt x="137" y="53"/>
                    <a:pt x="136"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49"/>
            <p:cNvSpPr>
              <a:spLocks/>
            </p:cNvSpPr>
            <p:nvPr/>
          </p:nvSpPr>
          <p:spPr bwMode="auto">
            <a:xfrm>
              <a:off x="5342" y="194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50"/>
            <p:cNvSpPr>
              <a:spLocks/>
            </p:cNvSpPr>
            <p:nvPr/>
          </p:nvSpPr>
          <p:spPr bwMode="auto">
            <a:xfrm>
              <a:off x="3789" y="1699"/>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51"/>
            <p:cNvSpPr>
              <a:spLocks/>
            </p:cNvSpPr>
            <p:nvPr/>
          </p:nvSpPr>
          <p:spPr bwMode="auto">
            <a:xfrm>
              <a:off x="3806" y="1699"/>
              <a:ext cx="7" cy="7"/>
            </a:xfrm>
            <a:custGeom>
              <a:avLst/>
              <a:gdLst>
                <a:gd name="T0" fmla="*/ 3 w 3"/>
                <a:gd name="T1" fmla="*/ 3 h 3"/>
                <a:gd name="T2" fmla="*/ 0 w 3"/>
                <a:gd name="T3" fmla="*/ 0 h 3"/>
                <a:gd name="T4" fmla="*/ 0 w 3"/>
                <a:gd name="T5" fmla="*/ 3 h 3"/>
                <a:gd name="T6" fmla="*/ 2 w 3"/>
                <a:gd name="T7" fmla="*/ 3 h 3"/>
                <a:gd name="T8" fmla="*/ 3 w 3"/>
                <a:gd name="T9" fmla="*/ 3 h 3"/>
              </a:gdLst>
              <a:ahLst/>
              <a:cxnLst>
                <a:cxn ang="0">
                  <a:pos x="T0" y="T1"/>
                </a:cxn>
                <a:cxn ang="0">
                  <a:pos x="T2" y="T3"/>
                </a:cxn>
                <a:cxn ang="0">
                  <a:pos x="T4" y="T5"/>
                </a:cxn>
                <a:cxn ang="0">
                  <a:pos x="T6" y="T7"/>
                </a:cxn>
                <a:cxn ang="0">
                  <a:pos x="T8" y="T9"/>
                </a:cxn>
              </a:cxnLst>
              <a:rect l="0" t="0" r="r" b="b"/>
              <a:pathLst>
                <a:path w="3" h="3">
                  <a:moveTo>
                    <a:pt x="3" y="3"/>
                  </a:moveTo>
                  <a:cubicBezTo>
                    <a:pt x="0" y="0"/>
                    <a:pt x="0" y="0"/>
                    <a:pt x="0" y="0"/>
                  </a:cubicBezTo>
                  <a:cubicBezTo>
                    <a:pt x="0" y="1"/>
                    <a:pt x="0" y="2"/>
                    <a:pt x="0" y="3"/>
                  </a:cubicBezTo>
                  <a:cubicBezTo>
                    <a:pt x="1" y="3"/>
                    <a:pt x="2" y="3"/>
                    <a:pt x="2" y="3"/>
                  </a:cubicBezTo>
                  <a:cubicBezTo>
                    <a:pt x="2" y="3"/>
                    <a:pt x="2" y="3"/>
                    <a:pt x="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52"/>
            <p:cNvSpPr>
              <a:spLocks/>
            </p:cNvSpPr>
            <p:nvPr/>
          </p:nvSpPr>
          <p:spPr bwMode="auto">
            <a:xfrm>
              <a:off x="3818" y="1616"/>
              <a:ext cx="18" cy="19"/>
            </a:xfrm>
            <a:custGeom>
              <a:avLst/>
              <a:gdLst>
                <a:gd name="T0" fmla="*/ 1 w 8"/>
                <a:gd name="T1" fmla="*/ 1 h 8"/>
                <a:gd name="T2" fmla="*/ 0 w 8"/>
                <a:gd name="T3" fmla="*/ 4 h 8"/>
                <a:gd name="T4" fmla="*/ 1 w 8"/>
                <a:gd name="T5" fmla="*/ 7 h 8"/>
                <a:gd name="T6" fmla="*/ 3 w 8"/>
                <a:gd name="T7" fmla="*/ 8 h 8"/>
                <a:gd name="T8" fmla="*/ 4 w 8"/>
                <a:gd name="T9" fmla="*/ 6 h 8"/>
                <a:gd name="T10" fmla="*/ 3 w 8"/>
                <a:gd name="T11" fmla="*/ 5 h 8"/>
                <a:gd name="T12" fmla="*/ 7 w 8"/>
                <a:gd name="T13" fmla="*/ 8 h 8"/>
                <a:gd name="T14" fmla="*/ 8 w 8"/>
                <a:gd name="T15" fmla="*/ 7 h 8"/>
                <a:gd name="T16" fmla="*/ 5 w 8"/>
                <a:gd name="T17" fmla="*/ 6 h 8"/>
                <a:gd name="T18" fmla="*/ 6 w 8"/>
                <a:gd name="T19" fmla="*/ 1 h 8"/>
                <a:gd name="T20" fmla="*/ 4 w 8"/>
                <a:gd name="T21" fmla="*/ 1 h 8"/>
                <a:gd name="T22" fmla="*/ 4 w 8"/>
                <a:gd name="T23" fmla="*/ 3 h 8"/>
                <a:gd name="T24" fmla="*/ 1 w 8"/>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1" y="1"/>
                  </a:moveTo>
                  <a:cubicBezTo>
                    <a:pt x="1" y="2"/>
                    <a:pt x="1" y="3"/>
                    <a:pt x="0" y="4"/>
                  </a:cubicBezTo>
                  <a:cubicBezTo>
                    <a:pt x="1" y="5"/>
                    <a:pt x="1" y="6"/>
                    <a:pt x="1" y="7"/>
                  </a:cubicBezTo>
                  <a:cubicBezTo>
                    <a:pt x="2" y="7"/>
                    <a:pt x="2" y="7"/>
                    <a:pt x="3" y="8"/>
                  </a:cubicBezTo>
                  <a:cubicBezTo>
                    <a:pt x="3" y="7"/>
                    <a:pt x="3" y="7"/>
                    <a:pt x="4" y="6"/>
                  </a:cubicBezTo>
                  <a:cubicBezTo>
                    <a:pt x="3" y="6"/>
                    <a:pt x="1" y="6"/>
                    <a:pt x="3" y="5"/>
                  </a:cubicBezTo>
                  <a:cubicBezTo>
                    <a:pt x="3" y="6"/>
                    <a:pt x="5" y="7"/>
                    <a:pt x="7" y="8"/>
                  </a:cubicBezTo>
                  <a:cubicBezTo>
                    <a:pt x="7" y="7"/>
                    <a:pt x="7" y="7"/>
                    <a:pt x="8" y="7"/>
                  </a:cubicBezTo>
                  <a:cubicBezTo>
                    <a:pt x="7" y="6"/>
                    <a:pt x="6" y="6"/>
                    <a:pt x="5" y="6"/>
                  </a:cubicBezTo>
                  <a:cubicBezTo>
                    <a:pt x="6" y="4"/>
                    <a:pt x="7" y="3"/>
                    <a:pt x="6" y="1"/>
                  </a:cubicBezTo>
                  <a:cubicBezTo>
                    <a:pt x="5" y="1"/>
                    <a:pt x="4" y="3"/>
                    <a:pt x="4" y="1"/>
                  </a:cubicBezTo>
                  <a:cubicBezTo>
                    <a:pt x="3" y="2"/>
                    <a:pt x="3" y="2"/>
                    <a:pt x="4" y="3"/>
                  </a:cubicBezTo>
                  <a:cubicBezTo>
                    <a:pt x="3" y="4"/>
                    <a:pt x="3"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53"/>
            <p:cNvSpPr>
              <a:spLocks/>
            </p:cNvSpPr>
            <p:nvPr/>
          </p:nvSpPr>
          <p:spPr bwMode="auto">
            <a:xfrm>
              <a:off x="3782" y="1699"/>
              <a:ext cx="2"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1" y="1"/>
                    <a:pt x="1" y="1"/>
                    <a:pt x="1" y="1"/>
                  </a:cubicBezTo>
                  <a:cubicBezTo>
                    <a:pt x="1" y="1"/>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254"/>
            <p:cNvSpPr>
              <a:spLocks/>
            </p:cNvSpPr>
            <p:nvPr/>
          </p:nvSpPr>
          <p:spPr bwMode="auto">
            <a:xfrm>
              <a:off x="3545" y="1550"/>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1" y="0"/>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55"/>
            <p:cNvSpPr>
              <a:spLocks/>
            </p:cNvSpPr>
            <p:nvPr/>
          </p:nvSpPr>
          <p:spPr bwMode="auto">
            <a:xfrm>
              <a:off x="3593" y="1379"/>
              <a:ext cx="2"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1"/>
                    <a:pt x="1" y="1"/>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56"/>
            <p:cNvSpPr>
              <a:spLocks noEditPoints="1"/>
            </p:cNvSpPr>
            <p:nvPr/>
          </p:nvSpPr>
          <p:spPr bwMode="auto">
            <a:xfrm>
              <a:off x="3578" y="1715"/>
              <a:ext cx="60" cy="59"/>
            </a:xfrm>
            <a:custGeom>
              <a:avLst/>
              <a:gdLst>
                <a:gd name="T0" fmla="*/ 13 w 25"/>
                <a:gd name="T1" fmla="*/ 19 h 25"/>
                <a:gd name="T2" fmla="*/ 13 w 25"/>
                <a:gd name="T3" fmla="*/ 18 h 25"/>
                <a:gd name="T4" fmla="*/ 14 w 25"/>
                <a:gd name="T5" fmla="*/ 18 h 25"/>
                <a:gd name="T6" fmla="*/ 25 w 25"/>
                <a:gd name="T7" fmla="*/ 8 h 25"/>
                <a:gd name="T8" fmla="*/ 21 w 25"/>
                <a:gd name="T9" fmla="*/ 5 h 25"/>
                <a:gd name="T10" fmla="*/ 19 w 25"/>
                <a:gd name="T11" fmla="*/ 0 h 25"/>
                <a:gd name="T12" fmla="*/ 9 w 25"/>
                <a:gd name="T13" fmla="*/ 9 h 25"/>
                <a:gd name="T14" fmla="*/ 13 w 25"/>
                <a:gd name="T15" fmla="*/ 14 h 25"/>
                <a:gd name="T16" fmla="*/ 8 w 25"/>
                <a:gd name="T17" fmla="*/ 11 h 25"/>
                <a:gd name="T18" fmla="*/ 1 w 25"/>
                <a:gd name="T19" fmla="*/ 19 h 25"/>
                <a:gd name="T20" fmla="*/ 0 w 25"/>
                <a:gd name="T21" fmla="*/ 21 h 25"/>
                <a:gd name="T22" fmla="*/ 9 w 25"/>
                <a:gd name="T23" fmla="*/ 25 h 25"/>
                <a:gd name="T24" fmla="*/ 9 w 25"/>
                <a:gd name="T25" fmla="*/ 24 h 25"/>
                <a:gd name="T26" fmla="*/ 13 w 25"/>
                <a:gd name="T27" fmla="*/ 19 h 25"/>
                <a:gd name="T28" fmla="*/ 21 w 25"/>
                <a:gd name="T29" fmla="*/ 9 h 25"/>
                <a:gd name="T30" fmla="*/ 19 w 25"/>
                <a:gd name="T31" fmla="*/ 11 h 25"/>
                <a:gd name="T32" fmla="*/ 17 w 25"/>
                <a:gd name="T33" fmla="*/ 10 h 25"/>
                <a:gd name="T34" fmla="*/ 21 w 25"/>
                <a:gd name="T35" fmla="*/ 9 h 25"/>
                <a:gd name="T36" fmla="*/ 19 w 25"/>
                <a:gd name="T37" fmla="*/ 8 h 25"/>
                <a:gd name="T38" fmla="*/ 18 w 25"/>
                <a:gd name="T39" fmla="*/ 7 h 25"/>
                <a:gd name="T40" fmla="*/ 16 w 25"/>
                <a:gd name="T41" fmla="*/ 3 h 25"/>
                <a:gd name="T42" fmla="*/ 19 w 25"/>
                <a:gd name="T43" fmla="*/ 8 h 25"/>
                <a:gd name="T44" fmla="*/ 5 w 25"/>
                <a:gd name="T45" fmla="*/ 15 h 25"/>
                <a:gd name="T46" fmla="*/ 6 w 25"/>
                <a:gd name="T47" fmla="*/ 15 h 25"/>
                <a:gd name="T48" fmla="*/ 5 w 25"/>
                <a:gd name="T49"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 h="25">
                  <a:moveTo>
                    <a:pt x="13" y="19"/>
                  </a:moveTo>
                  <a:cubicBezTo>
                    <a:pt x="13" y="19"/>
                    <a:pt x="13" y="19"/>
                    <a:pt x="13" y="18"/>
                  </a:cubicBezTo>
                  <a:cubicBezTo>
                    <a:pt x="13" y="18"/>
                    <a:pt x="13" y="18"/>
                    <a:pt x="14" y="18"/>
                  </a:cubicBezTo>
                  <a:cubicBezTo>
                    <a:pt x="17" y="14"/>
                    <a:pt x="21" y="11"/>
                    <a:pt x="25" y="8"/>
                  </a:cubicBezTo>
                  <a:cubicBezTo>
                    <a:pt x="24" y="6"/>
                    <a:pt x="23" y="5"/>
                    <a:pt x="21" y="5"/>
                  </a:cubicBezTo>
                  <a:cubicBezTo>
                    <a:pt x="20" y="3"/>
                    <a:pt x="20" y="2"/>
                    <a:pt x="19" y="0"/>
                  </a:cubicBezTo>
                  <a:cubicBezTo>
                    <a:pt x="15" y="3"/>
                    <a:pt x="12" y="6"/>
                    <a:pt x="9" y="9"/>
                  </a:cubicBezTo>
                  <a:cubicBezTo>
                    <a:pt x="11" y="11"/>
                    <a:pt x="12" y="12"/>
                    <a:pt x="13" y="14"/>
                  </a:cubicBezTo>
                  <a:cubicBezTo>
                    <a:pt x="11" y="14"/>
                    <a:pt x="9" y="13"/>
                    <a:pt x="8" y="11"/>
                  </a:cubicBezTo>
                  <a:cubicBezTo>
                    <a:pt x="6" y="13"/>
                    <a:pt x="3" y="16"/>
                    <a:pt x="1" y="19"/>
                  </a:cubicBezTo>
                  <a:cubicBezTo>
                    <a:pt x="1" y="20"/>
                    <a:pt x="0" y="20"/>
                    <a:pt x="0" y="21"/>
                  </a:cubicBezTo>
                  <a:cubicBezTo>
                    <a:pt x="3" y="20"/>
                    <a:pt x="6" y="22"/>
                    <a:pt x="9" y="25"/>
                  </a:cubicBezTo>
                  <a:cubicBezTo>
                    <a:pt x="9" y="25"/>
                    <a:pt x="9" y="24"/>
                    <a:pt x="9" y="24"/>
                  </a:cubicBezTo>
                  <a:cubicBezTo>
                    <a:pt x="10" y="22"/>
                    <a:pt x="12" y="21"/>
                    <a:pt x="13" y="19"/>
                  </a:cubicBezTo>
                  <a:moveTo>
                    <a:pt x="21" y="9"/>
                  </a:moveTo>
                  <a:cubicBezTo>
                    <a:pt x="19" y="10"/>
                    <a:pt x="20" y="11"/>
                    <a:pt x="19" y="11"/>
                  </a:cubicBezTo>
                  <a:cubicBezTo>
                    <a:pt x="18" y="12"/>
                    <a:pt x="18" y="9"/>
                    <a:pt x="17" y="10"/>
                  </a:cubicBezTo>
                  <a:cubicBezTo>
                    <a:pt x="17" y="9"/>
                    <a:pt x="20" y="7"/>
                    <a:pt x="21" y="9"/>
                  </a:cubicBezTo>
                  <a:moveTo>
                    <a:pt x="19" y="8"/>
                  </a:moveTo>
                  <a:cubicBezTo>
                    <a:pt x="18" y="7"/>
                    <a:pt x="18" y="7"/>
                    <a:pt x="18" y="7"/>
                  </a:cubicBezTo>
                  <a:cubicBezTo>
                    <a:pt x="16" y="6"/>
                    <a:pt x="18" y="4"/>
                    <a:pt x="16" y="3"/>
                  </a:cubicBezTo>
                  <a:cubicBezTo>
                    <a:pt x="18" y="4"/>
                    <a:pt x="20" y="6"/>
                    <a:pt x="19" y="8"/>
                  </a:cubicBezTo>
                  <a:moveTo>
                    <a:pt x="5" y="15"/>
                  </a:moveTo>
                  <a:cubicBezTo>
                    <a:pt x="5" y="14"/>
                    <a:pt x="6" y="15"/>
                    <a:pt x="6" y="15"/>
                  </a:cubicBezTo>
                  <a:cubicBezTo>
                    <a:pt x="6" y="16"/>
                    <a:pt x="5" y="15"/>
                    <a:pt x="5"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57"/>
            <p:cNvSpPr>
              <a:spLocks/>
            </p:cNvSpPr>
            <p:nvPr/>
          </p:nvSpPr>
          <p:spPr bwMode="auto">
            <a:xfrm>
              <a:off x="3780" y="1696"/>
              <a:ext cx="2" cy="5"/>
            </a:xfrm>
            <a:custGeom>
              <a:avLst/>
              <a:gdLst>
                <a:gd name="T0" fmla="*/ 0 w 1"/>
                <a:gd name="T1" fmla="*/ 2 h 2"/>
                <a:gd name="T2" fmla="*/ 1 w 1"/>
                <a:gd name="T3" fmla="*/ 2 h 2"/>
                <a:gd name="T4" fmla="*/ 0 w 1"/>
                <a:gd name="T5" fmla="*/ 2 h 2"/>
              </a:gdLst>
              <a:ahLst/>
              <a:cxnLst>
                <a:cxn ang="0">
                  <a:pos x="T0" y="T1"/>
                </a:cxn>
                <a:cxn ang="0">
                  <a:pos x="T2" y="T3"/>
                </a:cxn>
                <a:cxn ang="0">
                  <a:pos x="T4" y="T5"/>
                </a:cxn>
              </a:cxnLst>
              <a:rect l="0" t="0" r="r" b="b"/>
              <a:pathLst>
                <a:path w="1" h="2">
                  <a:moveTo>
                    <a:pt x="0" y="2"/>
                  </a:moveTo>
                  <a:cubicBezTo>
                    <a:pt x="0" y="2"/>
                    <a:pt x="0" y="2"/>
                    <a:pt x="1" y="2"/>
                  </a:cubicBezTo>
                  <a:cubicBezTo>
                    <a:pt x="1" y="0"/>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58"/>
            <p:cNvSpPr>
              <a:spLocks noEditPoints="1"/>
            </p:cNvSpPr>
            <p:nvPr/>
          </p:nvSpPr>
          <p:spPr bwMode="auto">
            <a:xfrm>
              <a:off x="3441" y="1303"/>
              <a:ext cx="152" cy="135"/>
            </a:xfrm>
            <a:custGeom>
              <a:avLst/>
              <a:gdLst>
                <a:gd name="T0" fmla="*/ 30 w 64"/>
                <a:gd name="T1" fmla="*/ 57 h 57"/>
                <a:gd name="T2" fmla="*/ 31 w 64"/>
                <a:gd name="T3" fmla="*/ 57 h 57"/>
                <a:gd name="T4" fmla="*/ 51 w 64"/>
                <a:gd name="T5" fmla="*/ 52 h 57"/>
                <a:gd name="T6" fmla="*/ 49 w 64"/>
                <a:gd name="T7" fmla="*/ 48 h 57"/>
                <a:gd name="T8" fmla="*/ 64 w 64"/>
                <a:gd name="T9" fmla="*/ 37 h 57"/>
                <a:gd name="T10" fmla="*/ 61 w 64"/>
                <a:gd name="T11" fmla="*/ 34 h 57"/>
                <a:gd name="T12" fmla="*/ 57 w 64"/>
                <a:gd name="T13" fmla="*/ 36 h 57"/>
                <a:gd name="T14" fmla="*/ 59 w 64"/>
                <a:gd name="T15" fmla="*/ 44 h 57"/>
                <a:gd name="T16" fmla="*/ 59 w 64"/>
                <a:gd name="T17" fmla="*/ 41 h 57"/>
                <a:gd name="T18" fmla="*/ 57 w 64"/>
                <a:gd name="T19" fmla="*/ 37 h 57"/>
                <a:gd name="T20" fmla="*/ 46 w 64"/>
                <a:gd name="T21" fmla="*/ 49 h 57"/>
                <a:gd name="T22" fmla="*/ 38 w 64"/>
                <a:gd name="T23" fmla="*/ 50 h 57"/>
                <a:gd name="T24" fmla="*/ 27 w 64"/>
                <a:gd name="T25" fmla="*/ 51 h 57"/>
                <a:gd name="T26" fmla="*/ 20 w 64"/>
                <a:gd name="T27" fmla="*/ 11 h 57"/>
                <a:gd name="T28" fmla="*/ 16 w 64"/>
                <a:gd name="T29" fmla="*/ 8 h 57"/>
                <a:gd name="T30" fmla="*/ 27 w 64"/>
                <a:gd name="T31" fmla="*/ 11 h 57"/>
                <a:gd name="T32" fmla="*/ 39 w 64"/>
                <a:gd name="T33" fmla="*/ 14 h 57"/>
                <a:gd name="T34" fmla="*/ 38 w 64"/>
                <a:gd name="T35" fmla="*/ 17 h 57"/>
                <a:gd name="T36" fmla="*/ 40 w 64"/>
                <a:gd name="T37" fmla="*/ 22 h 57"/>
                <a:gd name="T38" fmla="*/ 36 w 64"/>
                <a:gd name="T39" fmla="*/ 27 h 57"/>
                <a:gd name="T40" fmla="*/ 33 w 64"/>
                <a:gd name="T41" fmla="*/ 34 h 57"/>
                <a:gd name="T42" fmla="*/ 31 w 64"/>
                <a:gd name="T43" fmla="*/ 35 h 57"/>
                <a:gd name="T44" fmla="*/ 5 w 64"/>
                <a:gd name="T45" fmla="*/ 16 h 57"/>
                <a:gd name="T46" fmla="*/ 8 w 64"/>
                <a:gd name="T47" fmla="*/ 19 h 57"/>
                <a:gd name="T48" fmla="*/ 2 w 64"/>
                <a:gd name="T49" fmla="*/ 34 h 57"/>
                <a:gd name="T50" fmla="*/ 3 w 64"/>
                <a:gd name="T51" fmla="*/ 38 h 57"/>
                <a:gd name="T52" fmla="*/ 7 w 64"/>
                <a:gd name="T53" fmla="*/ 46 h 57"/>
                <a:gd name="T54" fmla="*/ 12 w 64"/>
                <a:gd name="T55" fmla="*/ 51 h 57"/>
                <a:gd name="T56" fmla="*/ 56 w 64"/>
                <a:gd name="T57" fmla="*/ 46 h 57"/>
                <a:gd name="T58" fmla="*/ 57 w 64"/>
                <a:gd name="T59" fmla="*/ 44 h 57"/>
                <a:gd name="T60" fmla="*/ 43 w 64"/>
                <a:gd name="T61" fmla="*/ 50 h 57"/>
                <a:gd name="T62" fmla="*/ 38 w 64"/>
                <a:gd name="T63" fmla="*/ 55 h 57"/>
                <a:gd name="T64" fmla="*/ 38 w 64"/>
                <a:gd name="T65" fmla="*/ 55 h 57"/>
                <a:gd name="T66" fmla="*/ 13 w 64"/>
                <a:gd name="T67" fmla="*/ 13 h 57"/>
                <a:gd name="T68" fmla="*/ 6 w 64"/>
                <a:gd name="T69" fmla="*/ 37 h 57"/>
                <a:gd name="T70" fmla="*/ 6 w 64"/>
                <a:gd name="T71" fmla="*/ 37 h 57"/>
                <a:gd name="T72" fmla="*/ 26 w 64"/>
                <a:gd name="T73" fmla="*/ 53 h 57"/>
                <a:gd name="T74" fmla="*/ 23 w 64"/>
                <a:gd name="T75" fmla="*/ 52 h 57"/>
                <a:gd name="T76" fmla="*/ 23 w 64"/>
                <a:gd name="T77" fmla="*/ 54 h 57"/>
                <a:gd name="T78" fmla="*/ 23 w 64"/>
                <a:gd name="T79"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57">
                  <a:moveTo>
                    <a:pt x="12" y="51"/>
                  </a:moveTo>
                  <a:cubicBezTo>
                    <a:pt x="17" y="55"/>
                    <a:pt x="24" y="57"/>
                    <a:pt x="30" y="57"/>
                  </a:cubicBezTo>
                  <a:cubicBezTo>
                    <a:pt x="30" y="56"/>
                    <a:pt x="30" y="54"/>
                    <a:pt x="32" y="54"/>
                  </a:cubicBezTo>
                  <a:cubicBezTo>
                    <a:pt x="32" y="55"/>
                    <a:pt x="31" y="56"/>
                    <a:pt x="31" y="57"/>
                  </a:cubicBezTo>
                  <a:cubicBezTo>
                    <a:pt x="34" y="57"/>
                    <a:pt x="37" y="56"/>
                    <a:pt x="40" y="56"/>
                  </a:cubicBezTo>
                  <a:cubicBezTo>
                    <a:pt x="44" y="55"/>
                    <a:pt x="48" y="54"/>
                    <a:pt x="51" y="52"/>
                  </a:cubicBezTo>
                  <a:cubicBezTo>
                    <a:pt x="50" y="50"/>
                    <a:pt x="50" y="50"/>
                    <a:pt x="48" y="50"/>
                  </a:cubicBezTo>
                  <a:cubicBezTo>
                    <a:pt x="47" y="49"/>
                    <a:pt x="48" y="48"/>
                    <a:pt x="49" y="48"/>
                  </a:cubicBezTo>
                  <a:cubicBezTo>
                    <a:pt x="48" y="50"/>
                    <a:pt x="52" y="49"/>
                    <a:pt x="53" y="51"/>
                  </a:cubicBezTo>
                  <a:cubicBezTo>
                    <a:pt x="58" y="47"/>
                    <a:pt x="62" y="43"/>
                    <a:pt x="64" y="37"/>
                  </a:cubicBezTo>
                  <a:cubicBezTo>
                    <a:pt x="63" y="36"/>
                    <a:pt x="62" y="37"/>
                    <a:pt x="61" y="36"/>
                  </a:cubicBezTo>
                  <a:cubicBezTo>
                    <a:pt x="59" y="36"/>
                    <a:pt x="61" y="34"/>
                    <a:pt x="61" y="34"/>
                  </a:cubicBezTo>
                  <a:cubicBezTo>
                    <a:pt x="61" y="34"/>
                    <a:pt x="60" y="34"/>
                    <a:pt x="59" y="33"/>
                  </a:cubicBezTo>
                  <a:cubicBezTo>
                    <a:pt x="58" y="34"/>
                    <a:pt x="58" y="35"/>
                    <a:pt x="57" y="36"/>
                  </a:cubicBezTo>
                  <a:cubicBezTo>
                    <a:pt x="57" y="36"/>
                    <a:pt x="57" y="36"/>
                    <a:pt x="57" y="36"/>
                  </a:cubicBezTo>
                  <a:cubicBezTo>
                    <a:pt x="61" y="38"/>
                    <a:pt x="62" y="41"/>
                    <a:pt x="59" y="44"/>
                  </a:cubicBezTo>
                  <a:cubicBezTo>
                    <a:pt x="59" y="43"/>
                    <a:pt x="58" y="42"/>
                    <a:pt x="57" y="40"/>
                  </a:cubicBezTo>
                  <a:cubicBezTo>
                    <a:pt x="58" y="40"/>
                    <a:pt x="59" y="41"/>
                    <a:pt x="59" y="41"/>
                  </a:cubicBezTo>
                  <a:cubicBezTo>
                    <a:pt x="59" y="39"/>
                    <a:pt x="57" y="38"/>
                    <a:pt x="56" y="38"/>
                  </a:cubicBezTo>
                  <a:cubicBezTo>
                    <a:pt x="56" y="37"/>
                    <a:pt x="56" y="37"/>
                    <a:pt x="57" y="37"/>
                  </a:cubicBezTo>
                  <a:cubicBezTo>
                    <a:pt x="54" y="41"/>
                    <a:pt x="50" y="45"/>
                    <a:pt x="46" y="47"/>
                  </a:cubicBezTo>
                  <a:cubicBezTo>
                    <a:pt x="46" y="48"/>
                    <a:pt x="47" y="48"/>
                    <a:pt x="46" y="49"/>
                  </a:cubicBezTo>
                  <a:cubicBezTo>
                    <a:pt x="45" y="49"/>
                    <a:pt x="44" y="48"/>
                    <a:pt x="44" y="48"/>
                  </a:cubicBezTo>
                  <a:cubicBezTo>
                    <a:pt x="42" y="49"/>
                    <a:pt x="40" y="50"/>
                    <a:pt x="38" y="50"/>
                  </a:cubicBezTo>
                  <a:cubicBezTo>
                    <a:pt x="34" y="51"/>
                    <a:pt x="31" y="51"/>
                    <a:pt x="28" y="50"/>
                  </a:cubicBezTo>
                  <a:cubicBezTo>
                    <a:pt x="27" y="51"/>
                    <a:pt x="27" y="51"/>
                    <a:pt x="27" y="51"/>
                  </a:cubicBezTo>
                  <a:cubicBezTo>
                    <a:pt x="27" y="51"/>
                    <a:pt x="27" y="51"/>
                    <a:pt x="27" y="50"/>
                  </a:cubicBezTo>
                  <a:cubicBezTo>
                    <a:pt x="2" y="48"/>
                    <a:pt x="2" y="17"/>
                    <a:pt x="20" y="11"/>
                  </a:cubicBezTo>
                  <a:cubicBezTo>
                    <a:pt x="19" y="11"/>
                    <a:pt x="18" y="10"/>
                    <a:pt x="17" y="11"/>
                  </a:cubicBezTo>
                  <a:cubicBezTo>
                    <a:pt x="16" y="10"/>
                    <a:pt x="17" y="9"/>
                    <a:pt x="16" y="8"/>
                  </a:cubicBezTo>
                  <a:cubicBezTo>
                    <a:pt x="18" y="9"/>
                    <a:pt x="20" y="10"/>
                    <a:pt x="21" y="11"/>
                  </a:cubicBezTo>
                  <a:cubicBezTo>
                    <a:pt x="23" y="11"/>
                    <a:pt x="25" y="10"/>
                    <a:pt x="27" y="11"/>
                  </a:cubicBezTo>
                  <a:cubicBezTo>
                    <a:pt x="31" y="11"/>
                    <a:pt x="34" y="13"/>
                    <a:pt x="36" y="16"/>
                  </a:cubicBezTo>
                  <a:cubicBezTo>
                    <a:pt x="37" y="16"/>
                    <a:pt x="38" y="14"/>
                    <a:pt x="39" y="14"/>
                  </a:cubicBezTo>
                  <a:cubicBezTo>
                    <a:pt x="39" y="16"/>
                    <a:pt x="38" y="15"/>
                    <a:pt x="40" y="16"/>
                  </a:cubicBezTo>
                  <a:cubicBezTo>
                    <a:pt x="39" y="18"/>
                    <a:pt x="38" y="15"/>
                    <a:pt x="38" y="17"/>
                  </a:cubicBezTo>
                  <a:cubicBezTo>
                    <a:pt x="37" y="18"/>
                    <a:pt x="39" y="18"/>
                    <a:pt x="40" y="19"/>
                  </a:cubicBezTo>
                  <a:cubicBezTo>
                    <a:pt x="39" y="20"/>
                    <a:pt x="41" y="21"/>
                    <a:pt x="40" y="22"/>
                  </a:cubicBezTo>
                  <a:cubicBezTo>
                    <a:pt x="38" y="22"/>
                    <a:pt x="38" y="19"/>
                    <a:pt x="36" y="17"/>
                  </a:cubicBezTo>
                  <a:cubicBezTo>
                    <a:pt x="38" y="21"/>
                    <a:pt x="37" y="25"/>
                    <a:pt x="36" y="27"/>
                  </a:cubicBezTo>
                  <a:cubicBezTo>
                    <a:pt x="36" y="28"/>
                    <a:pt x="36" y="28"/>
                    <a:pt x="36" y="28"/>
                  </a:cubicBezTo>
                  <a:cubicBezTo>
                    <a:pt x="35" y="30"/>
                    <a:pt x="35" y="33"/>
                    <a:pt x="33" y="34"/>
                  </a:cubicBezTo>
                  <a:cubicBezTo>
                    <a:pt x="32" y="33"/>
                    <a:pt x="31" y="32"/>
                    <a:pt x="30" y="31"/>
                  </a:cubicBezTo>
                  <a:cubicBezTo>
                    <a:pt x="31" y="35"/>
                    <a:pt x="31" y="35"/>
                    <a:pt x="31" y="35"/>
                  </a:cubicBezTo>
                  <a:cubicBezTo>
                    <a:pt x="40" y="34"/>
                    <a:pt x="44" y="27"/>
                    <a:pt x="42" y="19"/>
                  </a:cubicBezTo>
                  <a:cubicBezTo>
                    <a:pt x="39" y="0"/>
                    <a:pt x="15" y="2"/>
                    <a:pt x="5" y="16"/>
                  </a:cubicBezTo>
                  <a:cubicBezTo>
                    <a:pt x="5" y="16"/>
                    <a:pt x="6" y="16"/>
                    <a:pt x="6" y="16"/>
                  </a:cubicBezTo>
                  <a:cubicBezTo>
                    <a:pt x="7" y="17"/>
                    <a:pt x="7" y="19"/>
                    <a:pt x="8" y="19"/>
                  </a:cubicBezTo>
                  <a:cubicBezTo>
                    <a:pt x="8" y="21"/>
                    <a:pt x="5" y="19"/>
                    <a:pt x="4" y="18"/>
                  </a:cubicBezTo>
                  <a:cubicBezTo>
                    <a:pt x="1" y="23"/>
                    <a:pt x="0" y="28"/>
                    <a:pt x="2" y="34"/>
                  </a:cubicBezTo>
                  <a:cubicBezTo>
                    <a:pt x="2" y="35"/>
                    <a:pt x="2" y="36"/>
                    <a:pt x="4" y="37"/>
                  </a:cubicBezTo>
                  <a:cubicBezTo>
                    <a:pt x="3" y="38"/>
                    <a:pt x="3" y="38"/>
                    <a:pt x="3" y="38"/>
                  </a:cubicBezTo>
                  <a:cubicBezTo>
                    <a:pt x="4" y="41"/>
                    <a:pt x="5" y="43"/>
                    <a:pt x="7" y="46"/>
                  </a:cubicBezTo>
                  <a:cubicBezTo>
                    <a:pt x="7" y="46"/>
                    <a:pt x="7" y="46"/>
                    <a:pt x="7" y="46"/>
                  </a:cubicBezTo>
                  <a:cubicBezTo>
                    <a:pt x="10" y="45"/>
                    <a:pt x="10" y="49"/>
                    <a:pt x="14" y="51"/>
                  </a:cubicBezTo>
                  <a:cubicBezTo>
                    <a:pt x="13" y="51"/>
                    <a:pt x="12" y="51"/>
                    <a:pt x="12" y="51"/>
                  </a:cubicBezTo>
                  <a:moveTo>
                    <a:pt x="57" y="44"/>
                  </a:moveTo>
                  <a:cubicBezTo>
                    <a:pt x="57" y="45"/>
                    <a:pt x="57" y="45"/>
                    <a:pt x="56" y="46"/>
                  </a:cubicBezTo>
                  <a:cubicBezTo>
                    <a:pt x="55" y="46"/>
                    <a:pt x="55" y="45"/>
                    <a:pt x="55" y="44"/>
                  </a:cubicBezTo>
                  <a:cubicBezTo>
                    <a:pt x="55" y="44"/>
                    <a:pt x="56" y="43"/>
                    <a:pt x="57" y="44"/>
                  </a:cubicBezTo>
                  <a:moveTo>
                    <a:pt x="43" y="49"/>
                  </a:moveTo>
                  <a:cubicBezTo>
                    <a:pt x="43" y="50"/>
                    <a:pt x="43" y="50"/>
                    <a:pt x="43" y="50"/>
                  </a:cubicBezTo>
                  <a:cubicBezTo>
                    <a:pt x="43" y="49"/>
                    <a:pt x="44" y="48"/>
                    <a:pt x="43" y="49"/>
                  </a:cubicBezTo>
                  <a:moveTo>
                    <a:pt x="38" y="55"/>
                  </a:moveTo>
                  <a:cubicBezTo>
                    <a:pt x="38" y="55"/>
                    <a:pt x="38" y="55"/>
                    <a:pt x="38" y="55"/>
                  </a:cubicBezTo>
                  <a:cubicBezTo>
                    <a:pt x="38" y="55"/>
                    <a:pt x="39" y="54"/>
                    <a:pt x="38" y="55"/>
                  </a:cubicBezTo>
                  <a:moveTo>
                    <a:pt x="12" y="14"/>
                  </a:moveTo>
                  <a:cubicBezTo>
                    <a:pt x="13" y="13"/>
                    <a:pt x="13" y="13"/>
                    <a:pt x="13" y="13"/>
                  </a:cubicBezTo>
                  <a:cubicBezTo>
                    <a:pt x="15" y="14"/>
                    <a:pt x="12" y="15"/>
                    <a:pt x="12" y="14"/>
                  </a:cubicBezTo>
                  <a:moveTo>
                    <a:pt x="6" y="37"/>
                  </a:moveTo>
                  <a:cubicBezTo>
                    <a:pt x="6" y="36"/>
                    <a:pt x="7" y="37"/>
                    <a:pt x="7" y="37"/>
                  </a:cubicBezTo>
                  <a:cubicBezTo>
                    <a:pt x="7" y="37"/>
                    <a:pt x="6" y="37"/>
                    <a:pt x="6" y="37"/>
                  </a:cubicBezTo>
                  <a:moveTo>
                    <a:pt x="27" y="54"/>
                  </a:moveTo>
                  <a:cubicBezTo>
                    <a:pt x="26" y="54"/>
                    <a:pt x="26" y="54"/>
                    <a:pt x="26" y="53"/>
                  </a:cubicBezTo>
                  <a:cubicBezTo>
                    <a:pt x="26" y="53"/>
                    <a:pt x="27" y="52"/>
                    <a:pt x="27" y="54"/>
                  </a:cubicBezTo>
                  <a:moveTo>
                    <a:pt x="23" y="52"/>
                  </a:moveTo>
                  <a:cubicBezTo>
                    <a:pt x="24" y="53"/>
                    <a:pt x="24" y="53"/>
                    <a:pt x="24" y="53"/>
                  </a:cubicBezTo>
                  <a:cubicBezTo>
                    <a:pt x="24" y="54"/>
                    <a:pt x="23" y="53"/>
                    <a:pt x="23" y="54"/>
                  </a:cubicBezTo>
                  <a:cubicBezTo>
                    <a:pt x="22" y="53"/>
                    <a:pt x="22" y="53"/>
                    <a:pt x="22" y="53"/>
                  </a:cubicBezTo>
                  <a:cubicBezTo>
                    <a:pt x="22" y="52"/>
                    <a:pt x="23" y="53"/>
                    <a:pt x="23"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59"/>
            <p:cNvSpPr>
              <a:spLocks/>
            </p:cNvSpPr>
            <p:nvPr/>
          </p:nvSpPr>
          <p:spPr bwMode="auto">
            <a:xfrm>
              <a:off x="3595" y="1372"/>
              <a:ext cx="5" cy="7"/>
            </a:xfrm>
            <a:custGeom>
              <a:avLst/>
              <a:gdLst>
                <a:gd name="T0" fmla="*/ 1 w 2"/>
                <a:gd name="T1" fmla="*/ 0 h 3"/>
                <a:gd name="T2" fmla="*/ 1 w 2"/>
                <a:gd name="T3" fmla="*/ 3 h 3"/>
                <a:gd name="T4" fmla="*/ 2 w 2"/>
                <a:gd name="T5" fmla="*/ 1 h 3"/>
                <a:gd name="T6" fmla="*/ 1 w 2"/>
                <a:gd name="T7" fmla="*/ 0 h 3"/>
              </a:gdLst>
              <a:ahLst/>
              <a:cxnLst>
                <a:cxn ang="0">
                  <a:pos x="T0" y="T1"/>
                </a:cxn>
                <a:cxn ang="0">
                  <a:pos x="T2" y="T3"/>
                </a:cxn>
                <a:cxn ang="0">
                  <a:pos x="T4" y="T5"/>
                </a:cxn>
                <a:cxn ang="0">
                  <a:pos x="T6" y="T7"/>
                </a:cxn>
              </a:cxnLst>
              <a:rect l="0" t="0" r="r" b="b"/>
              <a:pathLst>
                <a:path w="2" h="3">
                  <a:moveTo>
                    <a:pt x="1" y="0"/>
                  </a:moveTo>
                  <a:cubicBezTo>
                    <a:pt x="0" y="1"/>
                    <a:pt x="1" y="2"/>
                    <a:pt x="1" y="3"/>
                  </a:cubicBezTo>
                  <a:cubicBezTo>
                    <a:pt x="1" y="2"/>
                    <a:pt x="2" y="2"/>
                    <a:pt x="2"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60"/>
            <p:cNvSpPr>
              <a:spLocks/>
            </p:cNvSpPr>
            <p:nvPr/>
          </p:nvSpPr>
          <p:spPr bwMode="auto">
            <a:xfrm>
              <a:off x="3704" y="161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61"/>
            <p:cNvSpPr>
              <a:spLocks/>
            </p:cNvSpPr>
            <p:nvPr/>
          </p:nvSpPr>
          <p:spPr bwMode="auto">
            <a:xfrm>
              <a:off x="3597" y="1363"/>
              <a:ext cx="5" cy="4"/>
            </a:xfrm>
            <a:custGeom>
              <a:avLst/>
              <a:gdLst>
                <a:gd name="T0" fmla="*/ 0 w 2"/>
                <a:gd name="T1" fmla="*/ 2 h 2"/>
                <a:gd name="T2" fmla="*/ 2 w 2"/>
                <a:gd name="T3" fmla="*/ 2 h 2"/>
                <a:gd name="T4" fmla="*/ 2 w 2"/>
                <a:gd name="T5" fmla="*/ 1 h 2"/>
                <a:gd name="T6" fmla="*/ 2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0" y="2"/>
                    <a:pt x="1" y="2"/>
                    <a:pt x="2" y="2"/>
                  </a:cubicBezTo>
                  <a:cubicBezTo>
                    <a:pt x="2" y="1"/>
                    <a:pt x="2" y="1"/>
                    <a:pt x="2" y="1"/>
                  </a:cubicBezTo>
                  <a:cubicBezTo>
                    <a:pt x="2" y="1"/>
                    <a:pt x="2" y="0"/>
                    <a:pt x="2" y="0"/>
                  </a:cubicBezTo>
                  <a:cubicBezTo>
                    <a:pt x="1" y="0"/>
                    <a:pt x="0" y="0"/>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62"/>
            <p:cNvSpPr>
              <a:spLocks/>
            </p:cNvSpPr>
            <p:nvPr/>
          </p:nvSpPr>
          <p:spPr bwMode="auto">
            <a:xfrm>
              <a:off x="3581" y="1365"/>
              <a:ext cx="9" cy="14"/>
            </a:xfrm>
            <a:custGeom>
              <a:avLst/>
              <a:gdLst>
                <a:gd name="T0" fmla="*/ 2 w 4"/>
                <a:gd name="T1" fmla="*/ 4 h 6"/>
                <a:gd name="T2" fmla="*/ 4 w 4"/>
                <a:gd name="T3" fmla="*/ 3 h 6"/>
                <a:gd name="T4" fmla="*/ 2 w 4"/>
                <a:gd name="T5" fmla="*/ 1 h 6"/>
                <a:gd name="T6" fmla="*/ 2 w 4"/>
                <a:gd name="T7" fmla="*/ 0 h 6"/>
                <a:gd name="T8" fmla="*/ 0 w 4"/>
                <a:gd name="T9" fmla="*/ 5 h 6"/>
                <a:gd name="T10" fmla="*/ 2 w 4"/>
                <a:gd name="T11" fmla="*/ 6 h 6"/>
                <a:gd name="T12" fmla="*/ 2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2" y="4"/>
                  </a:moveTo>
                  <a:cubicBezTo>
                    <a:pt x="3" y="3"/>
                    <a:pt x="4" y="5"/>
                    <a:pt x="4" y="3"/>
                  </a:cubicBezTo>
                  <a:cubicBezTo>
                    <a:pt x="4" y="3"/>
                    <a:pt x="3" y="0"/>
                    <a:pt x="2" y="1"/>
                  </a:cubicBezTo>
                  <a:cubicBezTo>
                    <a:pt x="2" y="1"/>
                    <a:pt x="2" y="1"/>
                    <a:pt x="2" y="0"/>
                  </a:cubicBezTo>
                  <a:cubicBezTo>
                    <a:pt x="1" y="2"/>
                    <a:pt x="1" y="4"/>
                    <a:pt x="0" y="5"/>
                  </a:cubicBezTo>
                  <a:cubicBezTo>
                    <a:pt x="1" y="6"/>
                    <a:pt x="1" y="6"/>
                    <a:pt x="2" y="6"/>
                  </a:cubicBezTo>
                  <a:cubicBezTo>
                    <a:pt x="3" y="5"/>
                    <a:pt x="3" y="5"/>
                    <a:pt x="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63"/>
            <p:cNvSpPr>
              <a:spLocks/>
            </p:cNvSpPr>
            <p:nvPr/>
          </p:nvSpPr>
          <p:spPr bwMode="auto">
            <a:xfrm>
              <a:off x="3586" y="1355"/>
              <a:ext cx="4" cy="8"/>
            </a:xfrm>
            <a:custGeom>
              <a:avLst/>
              <a:gdLst>
                <a:gd name="T0" fmla="*/ 2 w 2"/>
                <a:gd name="T1" fmla="*/ 1 h 3"/>
                <a:gd name="T2" fmla="*/ 0 w 2"/>
                <a:gd name="T3" fmla="*/ 0 h 3"/>
                <a:gd name="T4" fmla="*/ 0 w 2"/>
                <a:gd name="T5" fmla="*/ 3 h 3"/>
                <a:gd name="T6" fmla="*/ 2 w 2"/>
                <a:gd name="T7" fmla="*/ 1 h 3"/>
              </a:gdLst>
              <a:ahLst/>
              <a:cxnLst>
                <a:cxn ang="0">
                  <a:pos x="T0" y="T1"/>
                </a:cxn>
                <a:cxn ang="0">
                  <a:pos x="T2" y="T3"/>
                </a:cxn>
                <a:cxn ang="0">
                  <a:pos x="T4" y="T5"/>
                </a:cxn>
                <a:cxn ang="0">
                  <a:pos x="T6" y="T7"/>
                </a:cxn>
              </a:cxnLst>
              <a:rect l="0" t="0" r="r" b="b"/>
              <a:pathLst>
                <a:path w="2" h="3">
                  <a:moveTo>
                    <a:pt x="2" y="1"/>
                  </a:moveTo>
                  <a:cubicBezTo>
                    <a:pt x="2" y="1"/>
                    <a:pt x="1" y="0"/>
                    <a:pt x="0" y="0"/>
                  </a:cubicBezTo>
                  <a:cubicBezTo>
                    <a:pt x="0" y="1"/>
                    <a:pt x="0" y="2"/>
                    <a:pt x="0" y="3"/>
                  </a:cubicBezTo>
                  <a:cubicBezTo>
                    <a:pt x="1" y="2"/>
                    <a:pt x="1" y="3"/>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64"/>
            <p:cNvSpPr>
              <a:spLocks/>
            </p:cNvSpPr>
            <p:nvPr/>
          </p:nvSpPr>
          <p:spPr bwMode="auto">
            <a:xfrm>
              <a:off x="3626" y="1713"/>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65"/>
            <p:cNvSpPr>
              <a:spLocks/>
            </p:cNvSpPr>
            <p:nvPr/>
          </p:nvSpPr>
          <p:spPr bwMode="auto">
            <a:xfrm>
              <a:off x="3702" y="194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266"/>
            <p:cNvSpPr>
              <a:spLocks noEditPoints="1"/>
            </p:cNvSpPr>
            <p:nvPr/>
          </p:nvSpPr>
          <p:spPr bwMode="auto">
            <a:xfrm>
              <a:off x="3631" y="1772"/>
              <a:ext cx="151" cy="189"/>
            </a:xfrm>
            <a:custGeom>
              <a:avLst/>
              <a:gdLst>
                <a:gd name="T0" fmla="*/ 57 w 64"/>
                <a:gd name="T1" fmla="*/ 59 h 80"/>
                <a:gd name="T2" fmla="*/ 63 w 64"/>
                <a:gd name="T3" fmla="*/ 33 h 80"/>
                <a:gd name="T4" fmla="*/ 12 w 64"/>
                <a:gd name="T5" fmla="*/ 17 h 80"/>
                <a:gd name="T6" fmla="*/ 7 w 64"/>
                <a:gd name="T7" fmla="*/ 21 h 80"/>
                <a:gd name="T8" fmla="*/ 9 w 64"/>
                <a:gd name="T9" fmla="*/ 16 h 80"/>
                <a:gd name="T10" fmla="*/ 2 w 64"/>
                <a:gd name="T11" fmla="*/ 27 h 80"/>
                <a:gd name="T12" fmla="*/ 28 w 64"/>
                <a:gd name="T13" fmla="*/ 56 h 80"/>
                <a:gd name="T14" fmla="*/ 29 w 64"/>
                <a:gd name="T15" fmla="*/ 56 h 80"/>
                <a:gd name="T16" fmla="*/ 34 w 64"/>
                <a:gd name="T17" fmla="*/ 34 h 80"/>
                <a:gd name="T18" fmla="*/ 39 w 64"/>
                <a:gd name="T19" fmla="*/ 34 h 80"/>
                <a:gd name="T20" fmla="*/ 32 w 64"/>
                <a:gd name="T21" fmla="*/ 32 h 80"/>
                <a:gd name="T22" fmla="*/ 34 w 64"/>
                <a:gd name="T23" fmla="*/ 43 h 80"/>
                <a:gd name="T24" fmla="*/ 27 w 64"/>
                <a:gd name="T25" fmla="*/ 49 h 80"/>
                <a:gd name="T26" fmla="*/ 26 w 64"/>
                <a:gd name="T27" fmla="*/ 50 h 80"/>
                <a:gd name="T28" fmla="*/ 8 w 64"/>
                <a:gd name="T29" fmla="*/ 44 h 80"/>
                <a:gd name="T30" fmla="*/ 7 w 64"/>
                <a:gd name="T31" fmla="*/ 40 h 80"/>
                <a:gd name="T32" fmla="*/ 7 w 64"/>
                <a:gd name="T33" fmla="*/ 39 h 80"/>
                <a:gd name="T34" fmla="*/ 7 w 64"/>
                <a:gd name="T35" fmla="*/ 37 h 80"/>
                <a:gd name="T36" fmla="*/ 26 w 64"/>
                <a:gd name="T37" fmla="*/ 12 h 80"/>
                <a:gd name="T38" fmla="*/ 42 w 64"/>
                <a:gd name="T39" fmla="*/ 16 h 80"/>
                <a:gd name="T40" fmla="*/ 46 w 64"/>
                <a:gd name="T41" fmla="*/ 18 h 80"/>
                <a:gd name="T42" fmla="*/ 48 w 64"/>
                <a:gd name="T43" fmla="*/ 19 h 80"/>
                <a:gd name="T44" fmla="*/ 55 w 64"/>
                <a:gd name="T45" fmla="*/ 45 h 80"/>
                <a:gd name="T46" fmla="*/ 55 w 64"/>
                <a:gd name="T47" fmla="*/ 47 h 80"/>
                <a:gd name="T48" fmla="*/ 54 w 64"/>
                <a:gd name="T49" fmla="*/ 48 h 80"/>
                <a:gd name="T50" fmla="*/ 50 w 64"/>
                <a:gd name="T51" fmla="*/ 59 h 80"/>
                <a:gd name="T52" fmla="*/ 48 w 64"/>
                <a:gd name="T53" fmla="*/ 62 h 80"/>
                <a:gd name="T54" fmla="*/ 46 w 64"/>
                <a:gd name="T55" fmla="*/ 63 h 80"/>
                <a:gd name="T56" fmla="*/ 36 w 64"/>
                <a:gd name="T57" fmla="*/ 75 h 80"/>
                <a:gd name="T58" fmla="*/ 38 w 64"/>
                <a:gd name="T59" fmla="*/ 78 h 80"/>
                <a:gd name="T60" fmla="*/ 35 w 64"/>
                <a:gd name="T61" fmla="*/ 80 h 80"/>
                <a:gd name="T62" fmla="*/ 59 w 64"/>
                <a:gd name="T63" fmla="*/ 61 h 80"/>
                <a:gd name="T64" fmla="*/ 5 w 64"/>
                <a:gd name="T65" fmla="*/ 39 h 80"/>
                <a:gd name="T66" fmla="*/ 14 w 64"/>
                <a:gd name="T67" fmla="*/ 14 h 80"/>
                <a:gd name="T68" fmla="*/ 14 w 64"/>
                <a:gd name="T69" fmla="*/ 14 h 80"/>
                <a:gd name="T70" fmla="*/ 17 w 64"/>
                <a:gd name="T71" fmla="*/ 15 h 80"/>
                <a:gd name="T72" fmla="*/ 25 w 64"/>
                <a:gd name="T73" fmla="*/ 10 h 80"/>
                <a:gd name="T74" fmla="*/ 25 w 64"/>
                <a:gd name="T75" fmla="*/ 10 h 80"/>
                <a:gd name="T76" fmla="*/ 31 w 64"/>
                <a:gd name="T77" fmla="*/ 12 h 80"/>
                <a:gd name="T78" fmla="*/ 35 w 64"/>
                <a:gd name="T79" fmla="*/ 13 h 80"/>
                <a:gd name="T80" fmla="*/ 37 w 64"/>
                <a:gd name="T81" fmla="*/ 9 h 80"/>
                <a:gd name="T82" fmla="*/ 35 w 64"/>
                <a:gd name="T83" fmla="*/ 13 h 80"/>
                <a:gd name="T84" fmla="*/ 42 w 64"/>
                <a:gd name="T85" fmla="*/ 10 h 80"/>
                <a:gd name="T86" fmla="*/ 47 w 64"/>
                <a:gd name="T87" fmla="*/ 15 h 80"/>
                <a:gd name="T88" fmla="*/ 46 w 64"/>
                <a:gd name="T89" fmla="*/ 12 h 80"/>
                <a:gd name="T90" fmla="*/ 52 w 64"/>
                <a:gd name="T91" fmla="*/ 17 h 80"/>
                <a:gd name="T92" fmla="*/ 52 w 64"/>
                <a:gd name="T93" fmla="*/ 17 h 80"/>
                <a:gd name="T94" fmla="*/ 52 w 64"/>
                <a:gd name="T95" fmla="*/ 22 h 80"/>
                <a:gd name="T96" fmla="*/ 56 w 64"/>
                <a:gd name="T97" fmla="*/ 23 h 80"/>
                <a:gd name="T98" fmla="*/ 53 w 64"/>
                <a:gd name="T99" fmla="*/ 20 h 80"/>
                <a:gd name="T100" fmla="*/ 58 w 64"/>
                <a:gd name="T101" fmla="*/ 49 h 80"/>
                <a:gd name="T102" fmla="*/ 58 w 64"/>
                <a:gd name="T103" fmla="*/ 49 h 80"/>
                <a:gd name="T104" fmla="*/ 58 w 64"/>
                <a:gd name="T105" fmla="*/ 25 h 80"/>
                <a:gd name="T106" fmla="*/ 60 w 64"/>
                <a:gd name="T107" fmla="*/ 45 h 80"/>
                <a:gd name="T108" fmla="*/ 60 w 64"/>
                <a:gd name="T109" fmla="*/ 45 h 80"/>
                <a:gd name="T110" fmla="*/ 55 w 64"/>
                <a:gd name="T111" fmla="*/ 51 h 80"/>
                <a:gd name="T112" fmla="*/ 60 w 64"/>
                <a:gd name="T113" fmla="*/ 5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 h="80">
                  <a:moveTo>
                    <a:pt x="59" y="61"/>
                  </a:moveTo>
                  <a:cubicBezTo>
                    <a:pt x="58" y="60"/>
                    <a:pt x="58" y="59"/>
                    <a:pt x="57" y="59"/>
                  </a:cubicBezTo>
                  <a:cubicBezTo>
                    <a:pt x="58" y="58"/>
                    <a:pt x="59" y="58"/>
                    <a:pt x="60" y="59"/>
                  </a:cubicBezTo>
                  <a:cubicBezTo>
                    <a:pt x="63" y="51"/>
                    <a:pt x="64" y="43"/>
                    <a:pt x="63" y="33"/>
                  </a:cubicBezTo>
                  <a:cubicBezTo>
                    <a:pt x="61" y="8"/>
                    <a:pt x="26" y="0"/>
                    <a:pt x="9" y="16"/>
                  </a:cubicBezTo>
                  <a:cubicBezTo>
                    <a:pt x="10" y="16"/>
                    <a:pt x="11" y="17"/>
                    <a:pt x="12" y="17"/>
                  </a:cubicBezTo>
                  <a:cubicBezTo>
                    <a:pt x="10" y="19"/>
                    <a:pt x="12" y="20"/>
                    <a:pt x="13" y="21"/>
                  </a:cubicBezTo>
                  <a:cubicBezTo>
                    <a:pt x="12" y="24"/>
                    <a:pt x="9" y="24"/>
                    <a:pt x="7" y="21"/>
                  </a:cubicBezTo>
                  <a:cubicBezTo>
                    <a:pt x="10" y="21"/>
                    <a:pt x="7" y="20"/>
                    <a:pt x="7" y="18"/>
                  </a:cubicBezTo>
                  <a:cubicBezTo>
                    <a:pt x="8" y="18"/>
                    <a:pt x="9" y="17"/>
                    <a:pt x="9" y="16"/>
                  </a:cubicBezTo>
                  <a:cubicBezTo>
                    <a:pt x="6" y="19"/>
                    <a:pt x="4" y="22"/>
                    <a:pt x="3" y="26"/>
                  </a:cubicBezTo>
                  <a:cubicBezTo>
                    <a:pt x="3" y="26"/>
                    <a:pt x="3" y="27"/>
                    <a:pt x="2" y="27"/>
                  </a:cubicBezTo>
                  <a:cubicBezTo>
                    <a:pt x="1" y="30"/>
                    <a:pt x="0" y="34"/>
                    <a:pt x="0" y="38"/>
                  </a:cubicBezTo>
                  <a:cubicBezTo>
                    <a:pt x="0" y="54"/>
                    <a:pt x="17" y="61"/>
                    <a:pt x="28" y="56"/>
                  </a:cubicBezTo>
                  <a:cubicBezTo>
                    <a:pt x="27" y="56"/>
                    <a:pt x="25" y="55"/>
                    <a:pt x="25" y="53"/>
                  </a:cubicBezTo>
                  <a:cubicBezTo>
                    <a:pt x="27" y="53"/>
                    <a:pt x="28" y="55"/>
                    <a:pt x="29" y="56"/>
                  </a:cubicBezTo>
                  <a:cubicBezTo>
                    <a:pt x="35" y="53"/>
                    <a:pt x="39" y="48"/>
                    <a:pt x="39" y="40"/>
                  </a:cubicBezTo>
                  <a:cubicBezTo>
                    <a:pt x="37" y="40"/>
                    <a:pt x="33" y="36"/>
                    <a:pt x="34" y="34"/>
                  </a:cubicBezTo>
                  <a:cubicBezTo>
                    <a:pt x="36" y="35"/>
                    <a:pt x="37" y="37"/>
                    <a:pt x="39" y="39"/>
                  </a:cubicBezTo>
                  <a:cubicBezTo>
                    <a:pt x="39" y="38"/>
                    <a:pt x="39" y="36"/>
                    <a:pt x="39" y="34"/>
                  </a:cubicBezTo>
                  <a:cubicBezTo>
                    <a:pt x="38" y="33"/>
                    <a:pt x="36" y="31"/>
                    <a:pt x="35" y="31"/>
                  </a:cubicBezTo>
                  <a:cubicBezTo>
                    <a:pt x="32" y="32"/>
                    <a:pt x="32" y="32"/>
                    <a:pt x="32" y="32"/>
                  </a:cubicBezTo>
                  <a:cubicBezTo>
                    <a:pt x="34" y="37"/>
                    <a:pt x="33" y="40"/>
                    <a:pt x="32" y="43"/>
                  </a:cubicBezTo>
                  <a:cubicBezTo>
                    <a:pt x="33" y="43"/>
                    <a:pt x="34" y="44"/>
                    <a:pt x="34" y="43"/>
                  </a:cubicBezTo>
                  <a:cubicBezTo>
                    <a:pt x="35" y="45"/>
                    <a:pt x="33" y="43"/>
                    <a:pt x="32" y="44"/>
                  </a:cubicBezTo>
                  <a:cubicBezTo>
                    <a:pt x="31" y="46"/>
                    <a:pt x="29" y="48"/>
                    <a:pt x="27" y="49"/>
                  </a:cubicBezTo>
                  <a:cubicBezTo>
                    <a:pt x="27" y="50"/>
                    <a:pt x="28" y="51"/>
                    <a:pt x="29" y="51"/>
                  </a:cubicBezTo>
                  <a:cubicBezTo>
                    <a:pt x="28" y="51"/>
                    <a:pt x="27" y="51"/>
                    <a:pt x="26" y="50"/>
                  </a:cubicBezTo>
                  <a:cubicBezTo>
                    <a:pt x="20" y="52"/>
                    <a:pt x="11" y="50"/>
                    <a:pt x="8" y="43"/>
                  </a:cubicBezTo>
                  <a:cubicBezTo>
                    <a:pt x="8" y="43"/>
                    <a:pt x="8" y="44"/>
                    <a:pt x="8" y="44"/>
                  </a:cubicBezTo>
                  <a:cubicBezTo>
                    <a:pt x="5" y="44"/>
                    <a:pt x="7" y="40"/>
                    <a:pt x="6" y="39"/>
                  </a:cubicBezTo>
                  <a:cubicBezTo>
                    <a:pt x="7" y="39"/>
                    <a:pt x="7" y="40"/>
                    <a:pt x="7" y="40"/>
                  </a:cubicBezTo>
                  <a:cubicBezTo>
                    <a:pt x="7" y="40"/>
                    <a:pt x="7" y="39"/>
                    <a:pt x="7" y="39"/>
                  </a:cubicBezTo>
                  <a:cubicBezTo>
                    <a:pt x="7" y="39"/>
                    <a:pt x="7" y="39"/>
                    <a:pt x="7" y="39"/>
                  </a:cubicBezTo>
                  <a:cubicBezTo>
                    <a:pt x="7" y="39"/>
                    <a:pt x="7" y="39"/>
                    <a:pt x="7" y="39"/>
                  </a:cubicBezTo>
                  <a:cubicBezTo>
                    <a:pt x="7" y="38"/>
                    <a:pt x="7" y="38"/>
                    <a:pt x="7" y="37"/>
                  </a:cubicBezTo>
                  <a:cubicBezTo>
                    <a:pt x="7" y="25"/>
                    <a:pt x="17" y="16"/>
                    <a:pt x="27" y="14"/>
                  </a:cubicBezTo>
                  <a:cubicBezTo>
                    <a:pt x="26" y="14"/>
                    <a:pt x="26" y="13"/>
                    <a:pt x="26" y="12"/>
                  </a:cubicBezTo>
                  <a:cubicBezTo>
                    <a:pt x="27" y="11"/>
                    <a:pt x="27" y="13"/>
                    <a:pt x="28" y="14"/>
                  </a:cubicBezTo>
                  <a:cubicBezTo>
                    <a:pt x="33" y="13"/>
                    <a:pt x="38" y="14"/>
                    <a:pt x="42" y="16"/>
                  </a:cubicBezTo>
                  <a:cubicBezTo>
                    <a:pt x="43" y="15"/>
                    <a:pt x="43" y="15"/>
                    <a:pt x="43" y="16"/>
                  </a:cubicBezTo>
                  <a:cubicBezTo>
                    <a:pt x="44" y="16"/>
                    <a:pt x="45" y="17"/>
                    <a:pt x="46" y="18"/>
                  </a:cubicBezTo>
                  <a:cubicBezTo>
                    <a:pt x="48" y="17"/>
                    <a:pt x="48" y="19"/>
                    <a:pt x="49" y="19"/>
                  </a:cubicBezTo>
                  <a:cubicBezTo>
                    <a:pt x="49" y="20"/>
                    <a:pt x="49" y="19"/>
                    <a:pt x="48" y="19"/>
                  </a:cubicBezTo>
                  <a:cubicBezTo>
                    <a:pt x="51" y="23"/>
                    <a:pt x="54" y="27"/>
                    <a:pt x="55" y="33"/>
                  </a:cubicBezTo>
                  <a:cubicBezTo>
                    <a:pt x="56" y="38"/>
                    <a:pt x="56" y="41"/>
                    <a:pt x="55" y="45"/>
                  </a:cubicBezTo>
                  <a:cubicBezTo>
                    <a:pt x="56" y="46"/>
                    <a:pt x="56" y="47"/>
                    <a:pt x="57" y="48"/>
                  </a:cubicBezTo>
                  <a:cubicBezTo>
                    <a:pt x="56" y="48"/>
                    <a:pt x="55" y="48"/>
                    <a:pt x="55" y="47"/>
                  </a:cubicBezTo>
                  <a:cubicBezTo>
                    <a:pt x="55" y="48"/>
                    <a:pt x="55" y="48"/>
                    <a:pt x="54" y="48"/>
                  </a:cubicBezTo>
                  <a:cubicBezTo>
                    <a:pt x="54" y="48"/>
                    <a:pt x="54" y="48"/>
                    <a:pt x="54" y="48"/>
                  </a:cubicBezTo>
                  <a:cubicBezTo>
                    <a:pt x="53" y="52"/>
                    <a:pt x="52" y="56"/>
                    <a:pt x="50" y="59"/>
                  </a:cubicBezTo>
                  <a:cubicBezTo>
                    <a:pt x="50" y="59"/>
                    <a:pt x="50" y="59"/>
                    <a:pt x="50" y="59"/>
                  </a:cubicBezTo>
                  <a:cubicBezTo>
                    <a:pt x="50" y="59"/>
                    <a:pt x="50" y="59"/>
                    <a:pt x="50" y="59"/>
                  </a:cubicBezTo>
                  <a:cubicBezTo>
                    <a:pt x="49" y="60"/>
                    <a:pt x="48" y="61"/>
                    <a:pt x="48" y="62"/>
                  </a:cubicBezTo>
                  <a:cubicBezTo>
                    <a:pt x="48" y="62"/>
                    <a:pt x="48" y="62"/>
                    <a:pt x="48" y="62"/>
                  </a:cubicBezTo>
                  <a:cubicBezTo>
                    <a:pt x="47" y="63"/>
                    <a:pt x="47" y="64"/>
                    <a:pt x="46" y="63"/>
                  </a:cubicBezTo>
                  <a:cubicBezTo>
                    <a:pt x="42" y="67"/>
                    <a:pt x="37" y="70"/>
                    <a:pt x="32" y="72"/>
                  </a:cubicBezTo>
                  <a:cubicBezTo>
                    <a:pt x="33" y="73"/>
                    <a:pt x="35" y="73"/>
                    <a:pt x="36" y="75"/>
                  </a:cubicBezTo>
                  <a:cubicBezTo>
                    <a:pt x="35" y="75"/>
                    <a:pt x="36" y="73"/>
                    <a:pt x="34" y="74"/>
                  </a:cubicBezTo>
                  <a:cubicBezTo>
                    <a:pt x="34" y="76"/>
                    <a:pt x="37" y="76"/>
                    <a:pt x="38" y="78"/>
                  </a:cubicBezTo>
                  <a:cubicBezTo>
                    <a:pt x="37" y="78"/>
                    <a:pt x="36" y="78"/>
                    <a:pt x="35" y="77"/>
                  </a:cubicBezTo>
                  <a:cubicBezTo>
                    <a:pt x="33" y="78"/>
                    <a:pt x="36" y="79"/>
                    <a:pt x="35" y="80"/>
                  </a:cubicBezTo>
                  <a:cubicBezTo>
                    <a:pt x="35" y="80"/>
                    <a:pt x="35" y="80"/>
                    <a:pt x="35" y="80"/>
                  </a:cubicBezTo>
                  <a:cubicBezTo>
                    <a:pt x="46" y="77"/>
                    <a:pt x="54" y="70"/>
                    <a:pt x="59" y="61"/>
                  </a:cubicBezTo>
                  <a:moveTo>
                    <a:pt x="3" y="38"/>
                  </a:moveTo>
                  <a:cubicBezTo>
                    <a:pt x="4" y="37"/>
                    <a:pt x="5" y="39"/>
                    <a:pt x="5" y="39"/>
                  </a:cubicBezTo>
                  <a:cubicBezTo>
                    <a:pt x="4" y="40"/>
                    <a:pt x="4" y="39"/>
                    <a:pt x="3" y="38"/>
                  </a:cubicBezTo>
                  <a:moveTo>
                    <a:pt x="14" y="14"/>
                  </a:moveTo>
                  <a:cubicBezTo>
                    <a:pt x="16" y="15"/>
                    <a:pt x="16" y="15"/>
                    <a:pt x="16" y="15"/>
                  </a:cubicBezTo>
                  <a:cubicBezTo>
                    <a:pt x="15" y="17"/>
                    <a:pt x="13" y="15"/>
                    <a:pt x="14" y="14"/>
                  </a:cubicBezTo>
                  <a:moveTo>
                    <a:pt x="16" y="13"/>
                  </a:moveTo>
                  <a:cubicBezTo>
                    <a:pt x="17" y="14"/>
                    <a:pt x="17" y="15"/>
                    <a:pt x="17" y="15"/>
                  </a:cubicBezTo>
                  <a:cubicBezTo>
                    <a:pt x="17" y="16"/>
                    <a:pt x="15" y="14"/>
                    <a:pt x="16" y="13"/>
                  </a:cubicBezTo>
                  <a:moveTo>
                    <a:pt x="25" y="10"/>
                  </a:moveTo>
                  <a:cubicBezTo>
                    <a:pt x="25" y="9"/>
                    <a:pt x="26" y="10"/>
                    <a:pt x="26" y="10"/>
                  </a:cubicBezTo>
                  <a:cubicBezTo>
                    <a:pt x="25" y="11"/>
                    <a:pt x="25" y="10"/>
                    <a:pt x="25" y="10"/>
                  </a:cubicBezTo>
                  <a:moveTo>
                    <a:pt x="29" y="12"/>
                  </a:moveTo>
                  <a:cubicBezTo>
                    <a:pt x="30" y="12"/>
                    <a:pt x="30" y="12"/>
                    <a:pt x="31" y="12"/>
                  </a:cubicBezTo>
                  <a:cubicBezTo>
                    <a:pt x="30" y="13"/>
                    <a:pt x="30" y="12"/>
                    <a:pt x="29" y="12"/>
                  </a:cubicBezTo>
                  <a:moveTo>
                    <a:pt x="35" y="13"/>
                  </a:moveTo>
                  <a:cubicBezTo>
                    <a:pt x="34" y="12"/>
                    <a:pt x="34" y="12"/>
                    <a:pt x="34" y="12"/>
                  </a:cubicBezTo>
                  <a:cubicBezTo>
                    <a:pt x="36" y="11"/>
                    <a:pt x="36" y="11"/>
                    <a:pt x="37" y="9"/>
                  </a:cubicBezTo>
                  <a:cubicBezTo>
                    <a:pt x="38" y="10"/>
                    <a:pt x="37" y="11"/>
                    <a:pt x="38" y="12"/>
                  </a:cubicBezTo>
                  <a:cubicBezTo>
                    <a:pt x="37" y="14"/>
                    <a:pt x="36" y="11"/>
                    <a:pt x="35" y="13"/>
                  </a:cubicBezTo>
                  <a:moveTo>
                    <a:pt x="42" y="10"/>
                  </a:moveTo>
                  <a:cubicBezTo>
                    <a:pt x="42" y="10"/>
                    <a:pt x="42" y="10"/>
                    <a:pt x="42" y="10"/>
                  </a:cubicBezTo>
                  <a:cubicBezTo>
                    <a:pt x="42" y="10"/>
                    <a:pt x="40" y="10"/>
                    <a:pt x="42" y="10"/>
                  </a:cubicBezTo>
                  <a:moveTo>
                    <a:pt x="47" y="15"/>
                  </a:moveTo>
                  <a:cubicBezTo>
                    <a:pt x="46" y="14"/>
                    <a:pt x="45" y="15"/>
                    <a:pt x="44" y="13"/>
                  </a:cubicBezTo>
                  <a:cubicBezTo>
                    <a:pt x="45" y="13"/>
                    <a:pt x="46" y="13"/>
                    <a:pt x="46" y="12"/>
                  </a:cubicBezTo>
                  <a:cubicBezTo>
                    <a:pt x="47" y="13"/>
                    <a:pt x="48" y="14"/>
                    <a:pt x="47" y="15"/>
                  </a:cubicBezTo>
                  <a:moveTo>
                    <a:pt x="52" y="17"/>
                  </a:moveTo>
                  <a:cubicBezTo>
                    <a:pt x="52" y="17"/>
                    <a:pt x="52" y="17"/>
                    <a:pt x="51" y="18"/>
                  </a:cubicBezTo>
                  <a:cubicBezTo>
                    <a:pt x="50" y="19"/>
                    <a:pt x="51" y="17"/>
                    <a:pt x="52" y="17"/>
                  </a:cubicBezTo>
                  <a:moveTo>
                    <a:pt x="51" y="21"/>
                  </a:moveTo>
                  <a:cubicBezTo>
                    <a:pt x="51" y="21"/>
                    <a:pt x="51" y="21"/>
                    <a:pt x="52" y="22"/>
                  </a:cubicBezTo>
                  <a:cubicBezTo>
                    <a:pt x="51" y="22"/>
                    <a:pt x="51" y="21"/>
                    <a:pt x="51" y="21"/>
                  </a:cubicBezTo>
                  <a:moveTo>
                    <a:pt x="56" y="23"/>
                  </a:moveTo>
                  <a:cubicBezTo>
                    <a:pt x="55" y="22"/>
                    <a:pt x="54" y="20"/>
                    <a:pt x="53" y="22"/>
                  </a:cubicBezTo>
                  <a:cubicBezTo>
                    <a:pt x="53" y="21"/>
                    <a:pt x="54" y="21"/>
                    <a:pt x="53" y="20"/>
                  </a:cubicBezTo>
                  <a:cubicBezTo>
                    <a:pt x="54" y="19"/>
                    <a:pt x="57" y="22"/>
                    <a:pt x="56" y="23"/>
                  </a:cubicBezTo>
                  <a:moveTo>
                    <a:pt x="58" y="49"/>
                  </a:moveTo>
                  <a:cubicBezTo>
                    <a:pt x="60" y="47"/>
                    <a:pt x="61" y="50"/>
                    <a:pt x="62" y="50"/>
                  </a:cubicBezTo>
                  <a:cubicBezTo>
                    <a:pt x="62" y="51"/>
                    <a:pt x="59" y="49"/>
                    <a:pt x="58" y="49"/>
                  </a:cubicBezTo>
                  <a:moveTo>
                    <a:pt x="60" y="25"/>
                  </a:moveTo>
                  <a:cubicBezTo>
                    <a:pt x="59" y="25"/>
                    <a:pt x="59" y="25"/>
                    <a:pt x="58" y="25"/>
                  </a:cubicBezTo>
                  <a:cubicBezTo>
                    <a:pt x="59" y="24"/>
                    <a:pt x="59" y="24"/>
                    <a:pt x="60" y="25"/>
                  </a:cubicBezTo>
                  <a:moveTo>
                    <a:pt x="60" y="45"/>
                  </a:moveTo>
                  <a:cubicBezTo>
                    <a:pt x="59" y="46"/>
                    <a:pt x="58" y="45"/>
                    <a:pt x="58" y="46"/>
                  </a:cubicBezTo>
                  <a:cubicBezTo>
                    <a:pt x="57" y="44"/>
                    <a:pt x="59" y="44"/>
                    <a:pt x="60" y="45"/>
                  </a:cubicBezTo>
                  <a:moveTo>
                    <a:pt x="60" y="52"/>
                  </a:moveTo>
                  <a:cubicBezTo>
                    <a:pt x="58" y="53"/>
                    <a:pt x="57" y="51"/>
                    <a:pt x="55" y="51"/>
                  </a:cubicBezTo>
                  <a:cubicBezTo>
                    <a:pt x="55" y="51"/>
                    <a:pt x="56" y="50"/>
                    <a:pt x="55" y="49"/>
                  </a:cubicBezTo>
                  <a:cubicBezTo>
                    <a:pt x="57" y="49"/>
                    <a:pt x="58" y="50"/>
                    <a:pt x="60"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67"/>
            <p:cNvSpPr>
              <a:spLocks/>
            </p:cNvSpPr>
            <p:nvPr/>
          </p:nvSpPr>
          <p:spPr bwMode="auto">
            <a:xfrm>
              <a:off x="3633" y="1945"/>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1"/>
                    <a:pt x="0" y="2"/>
                    <a:pt x="1" y="1"/>
                  </a:cubicBezTo>
                  <a:cubicBezTo>
                    <a:pt x="1" y="1"/>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268"/>
            <p:cNvSpPr>
              <a:spLocks noEditPoints="1"/>
            </p:cNvSpPr>
            <p:nvPr/>
          </p:nvSpPr>
          <p:spPr bwMode="auto">
            <a:xfrm>
              <a:off x="3552" y="1765"/>
              <a:ext cx="159" cy="203"/>
            </a:xfrm>
            <a:custGeom>
              <a:avLst/>
              <a:gdLst>
                <a:gd name="T0" fmla="*/ 43 w 67"/>
                <a:gd name="T1" fmla="*/ 85 h 86"/>
                <a:gd name="T2" fmla="*/ 65 w 67"/>
                <a:gd name="T3" fmla="*/ 80 h 86"/>
                <a:gd name="T4" fmla="*/ 64 w 67"/>
                <a:gd name="T5" fmla="*/ 77 h 86"/>
                <a:gd name="T6" fmla="*/ 60 w 67"/>
                <a:gd name="T7" fmla="*/ 76 h 86"/>
                <a:gd name="T8" fmla="*/ 60 w 67"/>
                <a:gd name="T9" fmla="*/ 77 h 86"/>
                <a:gd name="T10" fmla="*/ 57 w 67"/>
                <a:gd name="T11" fmla="*/ 76 h 86"/>
                <a:gd name="T12" fmla="*/ 56 w 67"/>
                <a:gd name="T13" fmla="*/ 81 h 86"/>
                <a:gd name="T14" fmla="*/ 48 w 67"/>
                <a:gd name="T15" fmla="*/ 76 h 86"/>
                <a:gd name="T16" fmla="*/ 20 w 67"/>
                <a:gd name="T17" fmla="*/ 64 h 86"/>
                <a:gd name="T18" fmla="*/ 20 w 67"/>
                <a:gd name="T19" fmla="*/ 63 h 86"/>
                <a:gd name="T20" fmla="*/ 15 w 67"/>
                <a:gd name="T21" fmla="*/ 55 h 86"/>
                <a:gd name="T22" fmla="*/ 12 w 67"/>
                <a:gd name="T23" fmla="*/ 24 h 86"/>
                <a:gd name="T24" fmla="*/ 9 w 67"/>
                <a:gd name="T25" fmla="*/ 24 h 86"/>
                <a:gd name="T26" fmla="*/ 16 w 67"/>
                <a:gd name="T27" fmla="*/ 10 h 86"/>
                <a:gd name="T28" fmla="*/ 16 w 67"/>
                <a:gd name="T29" fmla="*/ 10 h 86"/>
                <a:gd name="T30" fmla="*/ 17 w 67"/>
                <a:gd name="T31" fmla="*/ 5 h 86"/>
                <a:gd name="T32" fmla="*/ 5 w 67"/>
                <a:gd name="T33" fmla="*/ 13 h 86"/>
                <a:gd name="T34" fmla="*/ 6 w 67"/>
                <a:gd name="T35" fmla="*/ 17 h 86"/>
                <a:gd name="T36" fmla="*/ 8 w 67"/>
                <a:gd name="T37" fmla="*/ 16 h 86"/>
                <a:gd name="T38" fmla="*/ 8 w 67"/>
                <a:gd name="T39" fmla="*/ 20 h 86"/>
                <a:gd name="T40" fmla="*/ 5 w 67"/>
                <a:gd name="T41" fmla="*/ 19 h 86"/>
                <a:gd name="T42" fmla="*/ 8 w 67"/>
                <a:gd name="T43" fmla="*/ 61 h 86"/>
                <a:gd name="T44" fmla="*/ 10 w 67"/>
                <a:gd name="T45" fmla="*/ 62 h 86"/>
                <a:gd name="T46" fmla="*/ 36 w 67"/>
                <a:gd name="T47" fmla="*/ 83 h 86"/>
                <a:gd name="T48" fmla="*/ 37 w 67"/>
                <a:gd name="T49" fmla="*/ 83 h 86"/>
                <a:gd name="T50" fmla="*/ 61 w 67"/>
                <a:gd name="T51" fmla="*/ 83 h 86"/>
                <a:gd name="T52" fmla="*/ 57 w 67"/>
                <a:gd name="T53" fmla="*/ 81 h 86"/>
                <a:gd name="T54" fmla="*/ 57 w 67"/>
                <a:gd name="T55" fmla="*/ 81 h 86"/>
                <a:gd name="T56" fmla="*/ 10 w 67"/>
                <a:gd name="T57" fmla="*/ 14 h 86"/>
                <a:gd name="T58" fmla="*/ 13 w 67"/>
                <a:gd name="T59" fmla="*/ 7 h 86"/>
                <a:gd name="T60" fmla="*/ 14 w 67"/>
                <a:gd name="T61" fmla="*/ 10 h 86"/>
                <a:gd name="T62" fmla="*/ 13 w 67"/>
                <a:gd name="T63" fmla="*/ 7 h 86"/>
                <a:gd name="T64" fmla="*/ 8 w 67"/>
                <a:gd name="T65" fmla="*/ 37 h 86"/>
                <a:gd name="T66" fmla="*/ 8 w 67"/>
                <a:gd name="T67" fmla="*/ 46 h 86"/>
                <a:gd name="T68" fmla="*/ 11 w 67"/>
                <a:gd name="T69" fmla="*/ 44 h 86"/>
                <a:gd name="T70" fmla="*/ 11 w 67"/>
                <a:gd name="T71" fmla="*/ 64 h 86"/>
                <a:gd name="T72" fmla="*/ 11 w 67"/>
                <a:gd name="T73" fmla="*/ 64 h 86"/>
                <a:gd name="T74" fmla="*/ 16 w 67"/>
                <a:gd name="T75" fmla="*/ 66 h 86"/>
                <a:gd name="T76" fmla="*/ 23 w 67"/>
                <a:gd name="T77" fmla="*/ 74 h 86"/>
                <a:gd name="T78" fmla="*/ 23 w 67"/>
                <a:gd name="T79" fmla="*/ 74 h 86"/>
                <a:gd name="T80" fmla="*/ 34 w 67"/>
                <a:gd name="T81" fmla="*/ 78 h 86"/>
                <a:gd name="T82" fmla="*/ 34 w 67"/>
                <a:gd name="T83" fmla="*/ 76 h 86"/>
                <a:gd name="T84" fmla="*/ 38 w 67"/>
                <a:gd name="T85" fmla="*/ 8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86">
                  <a:moveTo>
                    <a:pt x="37" y="83"/>
                  </a:moveTo>
                  <a:cubicBezTo>
                    <a:pt x="39" y="83"/>
                    <a:pt x="42" y="83"/>
                    <a:pt x="43" y="85"/>
                  </a:cubicBezTo>
                  <a:cubicBezTo>
                    <a:pt x="52" y="86"/>
                    <a:pt x="60" y="85"/>
                    <a:pt x="67" y="83"/>
                  </a:cubicBezTo>
                  <a:cubicBezTo>
                    <a:pt x="67" y="82"/>
                    <a:pt x="66" y="81"/>
                    <a:pt x="65" y="80"/>
                  </a:cubicBezTo>
                  <a:cubicBezTo>
                    <a:pt x="65" y="79"/>
                    <a:pt x="67" y="80"/>
                    <a:pt x="66" y="80"/>
                  </a:cubicBezTo>
                  <a:cubicBezTo>
                    <a:pt x="67" y="79"/>
                    <a:pt x="65" y="77"/>
                    <a:pt x="64" y="77"/>
                  </a:cubicBezTo>
                  <a:cubicBezTo>
                    <a:pt x="64" y="78"/>
                    <a:pt x="65" y="78"/>
                    <a:pt x="64" y="79"/>
                  </a:cubicBezTo>
                  <a:cubicBezTo>
                    <a:pt x="63" y="77"/>
                    <a:pt x="61" y="76"/>
                    <a:pt x="60" y="76"/>
                  </a:cubicBezTo>
                  <a:cubicBezTo>
                    <a:pt x="59" y="76"/>
                    <a:pt x="59" y="76"/>
                    <a:pt x="59" y="76"/>
                  </a:cubicBezTo>
                  <a:cubicBezTo>
                    <a:pt x="59" y="77"/>
                    <a:pt x="60" y="77"/>
                    <a:pt x="60" y="77"/>
                  </a:cubicBezTo>
                  <a:cubicBezTo>
                    <a:pt x="59" y="78"/>
                    <a:pt x="58" y="77"/>
                    <a:pt x="57" y="77"/>
                  </a:cubicBezTo>
                  <a:cubicBezTo>
                    <a:pt x="57" y="77"/>
                    <a:pt x="57" y="77"/>
                    <a:pt x="57" y="76"/>
                  </a:cubicBezTo>
                  <a:cubicBezTo>
                    <a:pt x="55" y="76"/>
                    <a:pt x="53" y="76"/>
                    <a:pt x="52" y="76"/>
                  </a:cubicBezTo>
                  <a:cubicBezTo>
                    <a:pt x="53" y="78"/>
                    <a:pt x="54" y="80"/>
                    <a:pt x="56" y="81"/>
                  </a:cubicBezTo>
                  <a:cubicBezTo>
                    <a:pt x="53" y="82"/>
                    <a:pt x="46" y="82"/>
                    <a:pt x="48" y="77"/>
                  </a:cubicBezTo>
                  <a:cubicBezTo>
                    <a:pt x="48" y="77"/>
                    <a:pt x="48" y="76"/>
                    <a:pt x="48" y="76"/>
                  </a:cubicBezTo>
                  <a:cubicBezTo>
                    <a:pt x="44" y="76"/>
                    <a:pt x="41" y="75"/>
                    <a:pt x="38" y="75"/>
                  </a:cubicBezTo>
                  <a:cubicBezTo>
                    <a:pt x="31" y="73"/>
                    <a:pt x="25" y="69"/>
                    <a:pt x="20" y="64"/>
                  </a:cubicBezTo>
                  <a:cubicBezTo>
                    <a:pt x="18" y="65"/>
                    <a:pt x="15" y="62"/>
                    <a:pt x="13" y="59"/>
                  </a:cubicBezTo>
                  <a:cubicBezTo>
                    <a:pt x="16" y="59"/>
                    <a:pt x="18" y="61"/>
                    <a:pt x="20" y="63"/>
                  </a:cubicBezTo>
                  <a:cubicBezTo>
                    <a:pt x="18" y="61"/>
                    <a:pt x="17" y="58"/>
                    <a:pt x="16" y="56"/>
                  </a:cubicBezTo>
                  <a:cubicBezTo>
                    <a:pt x="15" y="56"/>
                    <a:pt x="15" y="56"/>
                    <a:pt x="15" y="55"/>
                  </a:cubicBezTo>
                  <a:cubicBezTo>
                    <a:pt x="15" y="55"/>
                    <a:pt x="15" y="55"/>
                    <a:pt x="15" y="55"/>
                  </a:cubicBezTo>
                  <a:cubicBezTo>
                    <a:pt x="11" y="46"/>
                    <a:pt x="10" y="35"/>
                    <a:pt x="12" y="24"/>
                  </a:cubicBezTo>
                  <a:cubicBezTo>
                    <a:pt x="11" y="25"/>
                    <a:pt x="11" y="25"/>
                    <a:pt x="10" y="26"/>
                  </a:cubicBezTo>
                  <a:cubicBezTo>
                    <a:pt x="9" y="25"/>
                    <a:pt x="9" y="24"/>
                    <a:pt x="9" y="24"/>
                  </a:cubicBezTo>
                  <a:cubicBezTo>
                    <a:pt x="10" y="22"/>
                    <a:pt x="11" y="22"/>
                    <a:pt x="12" y="23"/>
                  </a:cubicBezTo>
                  <a:cubicBezTo>
                    <a:pt x="13" y="19"/>
                    <a:pt x="14" y="14"/>
                    <a:pt x="16" y="10"/>
                  </a:cubicBezTo>
                  <a:cubicBezTo>
                    <a:pt x="16" y="10"/>
                    <a:pt x="16" y="10"/>
                    <a:pt x="16" y="10"/>
                  </a:cubicBezTo>
                  <a:cubicBezTo>
                    <a:pt x="16" y="10"/>
                    <a:pt x="16" y="10"/>
                    <a:pt x="16" y="10"/>
                  </a:cubicBezTo>
                  <a:cubicBezTo>
                    <a:pt x="17" y="9"/>
                    <a:pt x="18" y="7"/>
                    <a:pt x="18" y="6"/>
                  </a:cubicBezTo>
                  <a:cubicBezTo>
                    <a:pt x="18" y="6"/>
                    <a:pt x="17" y="6"/>
                    <a:pt x="17" y="5"/>
                  </a:cubicBezTo>
                  <a:cubicBezTo>
                    <a:pt x="15" y="5"/>
                    <a:pt x="12" y="3"/>
                    <a:pt x="11" y="0"/>
                  </a:cubicBezTo>
                  <a:cubicBezTo>
                    <a:pt x="9" y="4"/>
                    <a:pt x="7" y="8"/>
                    <a:pt x="5" y="13"/>
                  </a:cubicBezTo>
                  <a:cubicBezTo>
                    <a:pt x="6" y="13"/>
                    <a:pt x="6" y="13"/>
                    <a:pt x="7" y="14"/>
                  </a:cubicBezTo>
                  <a:cubicBezTo>
                    <a:pt x="7" y="15"/>
                    <a:pt x="5" y="16"/>
                    <a:pt x="6" y="17"/>
                  </a:cubicBezTo>
                  <a:cubicBezTo>
                    <a:pt x="6" y="18"/>
                    <a:pt x="7" y="17"/>
                    <a:pt x="7" y="18"/>
                  </a:cubicBezTo>
                  <a:cubicBezTo>
                    <a:pt x="8" y="17"/>
                    <a:pt x="8" y="16"/>
                    <a:pt x="8" y="16"/>
                  </a:cubicBezTo>
                  <a:cubicBezTo>
                    <a:pt x="10" y="16"/>
                    <a:pt x="11" y="19"/>
                    <a:pt x="11" y="21"/>
                  </a:cubicBezTo>
                  <a:cubicBezTo>
                    <a:pt x="10" y="22"/>
                    <a:pt x="9" y="20"/>
                    <a:pt x="8" y="20"/>
                  </a:cubicBezTo>
                  <a:cubicBezTo>
                    <a:pt x="7" y="19"/>
                    <a:pt x="9" y="20"/>
                    <a:pt x="10" y="19"/>
                  </a:cubicBezTo>
                  <a:cubicBezTo>
                    <a:pt x="8" y="18"/>
                    <a:pt x="6" y="20"/>
                    <a:pt x="5" y="19"/>
                  </a:cubicBezTo>
                  <a:cubicBezTo>
                    <a:pt x="5" y="19"/>
                    <a:pt x="4" y="18"/>
                    <a:pt x="4" y="18"/>
                  </a:cubicBezTo>
                  <a:cubicBezTo>
                    <a:pt x="0" y="33"/>
                    <a:pt x="2" y="49"/>
                    <a:pt x="8" y="61"/>
                  </a:cubicBezTo>
                  <a:cubicBezTo>
                    <a:pt x="9" y="61"/>
                    <a:pt x="9" y="61"/>
                    <a:pt x="10" y="61"/>
                  </a:cubicBezTo>
                  <a:cubicBezTo>
                    <a:pt x="10" y="61"/>
                    <a:pt x="10" y="62"/>
                    <a:pt x="10" y="62"/>
                  </a:cubicBezTo>
                  <a:cubicBezTo>
                    <a:pt x="10" y="62"/>
                    <a:pt x="9" y="62"/>
                    <a:pt x="9" y="63"/>
                  </a:cubicBezTo>
                  <a:cubicBezTo>
                    <a:pt x="15" y="73"/>
                    <a:pt x="23" y="80"/>
                    <a:pt x="36" y="83"/>
                  </a:cubicBezTo>
                  <a:cubicBezTo>
                    <a:pt x="36" y="83"/>
                    <a:pt x="37" y="83"/>
                    <a:pt x="37" y="83"/>
                  </a:cubicBezTo>
                  <a:cubicBezTo>
                    <a:pt x="37" y="83"/>
                    <a:pt x="37" y="83"/>
                    <a:pt x="37" y="83"/>
                  </a:cubicBezTo>
                  <a:moveTo>
                    <a:pt x="61" y="83"/>
                  </a:moveTo>
                  <a:cubicBezTo>
                    <a:pt x="61" y="83"/>
                    <a:pt x="61" y="83"/>
                    <a:pt x="61" y="83"/>
                  </a:cubicBezTo>
                  <a:cubicBezTo>
                    <a:pt x="59" y="83"/>
                    <a:pt x="61" y="83"/>
                    <a:pt x="61" y="83"/>
                  </a:cubicBezTo>
                  <a:moveTo>
                    <a:pt x="57" y="81"/>
                  </a:moveTo>
                  <a:cubicBezTo>
                    <a:pt x="59" y="81"/>
                    <a:pt x="58" y="85"/>
                    <a:pt x="57" y="85"/>
                  </a:cubicBezTo>
                  <a:cubicBezTo>
                    <a:pt x="56" y="84"/>
                    <a:pt x="58" y="82"/>
                    <a:pt x="57" y="81"/>
                  </a:cubicBezTo>
                  <a:moveTo>
                    <a:pt x="11" y="16"/>
                  </a:moveTo>
                  <a:cubicBezTo>
                    <a:pt x="10" y="16"/>
                    <a:pt x="9" y="15"/>
                    <a:pt x="10" y="14"/>
                  </a:cubicBezTo>
                  <a:cubicBezTo>
                    <a:pt x="11" y="15"/>
                    <a:pt x="12" y="16"/>
                    <a:pt x="11" y="16"/>
                  </a:cubicBezTo>
                  <a:moveTo>
                    <a:pt x="13" y="7"/>
                  </a:moveTo>
                  <a:cubicBezTo>
                    <a:pt x="15" y="8"/>
                    <a:pt x="14" y="8"/>
                    <a:pt x="15" y="9"/>
                  </a:cubicBezTo>
                  <a:cubicBezTo>
                    <a:pt x="14" y="10"/>
                    <a:pt x="14" y="10"/>
                    <a:pt x="14" y="10"/>
                  </a:cubicBezTo>
                  <a:cubicBezTo>
                    <a:pt x="13" y="9"/>
                    <a:pt x="13" y="9"/>
                    <a:pt x="13" y="8"/>
                  </a:cubicBezTo>
                  <a:lnTo>
                    <a:pt x="13" y="7"/>
                  </a:lnTo>
                  <a:close/>
                  <a:moveTo>
                    <a:pt x="10" y="40"/>
                  </a:moveTo>
                  <a:cubicBezTo>
                    <a:pt x="8" y="40"/>
                    <a:pt x="9" y="39"/>
                    <a:pt x="8" y="37"/>
                  </a:cubicBezTo>
                  <a:cubicBezTo>
                    <a:pt x="9" y="36"/>
                    <a:pt x="12" y="39"/>
                    <a:pt x="10" y="40"/>
                  </a:cubicBezTo>
                  <a:moveTo>
                    <a:pt x="8" y="46"/>
                  </a:moveTo>
                  <a:cubicBezTo>
                    <a:pt x="6" y="44"/>
                    <a:pt x="6" y="43"/>
                    <a:pt x="5" y="42"/>
                  </a:cubicBezTo>
                  <a:cubicBezTo>
                    <a:pt x="8" y="40"/>
                    <a:pt x="8" y="45"/>
                    <a:pt x="11" y="44"/>
                  </a:cubicBezTo>
                  <a:cubicBezTo>
                    <a:pt x="11" y="45"/>
                    <a:pt x="8" y="44"/>
                    <a:pt x="8" y="46"/>
                  </a:cubicBezTo>
                  <a:moveTo>
                    <a:pt x="11" y="64"/>
                  </a:moveTo>
                  <a:cubicBezTo>
                    <a:pt x="12" y="65"/>
                    <a:pt x="15" y="67"/>
                    <a:pt x="15" y="68"/>
                  </a:cubicBezTo>
                  <a:cubicBezTo>
                    <a:pt x="13" y="68"/>
                    <a:pt x="10" y="66"/>
                    <a:pt x="11" y="64"/>
                  </a:cubicBezTo>
                  <a:moveTo>
                    <a:pt x="14" y="65"/>
                  </a:moveTo>
                  <a:cubicBezTo>
                    <a:pt x="15" y="65"/>
                    <a:pt x="15" y="65"/>
                    <a:pt x="16" y="66"/>
                  </a:cubicBezTo>
                  <a:cubicBezTo>
                    <a:pt x="15" y="66"/>
                    <a:pt x="15" y="65"/>
                    <a:pt x="14" y="65"/>
                  </a:cubicBezTo>
                  <a:moveTo>
                    <a:pt x="23" y="74"/>
                  </a:moveTo>
                  <a:cubicBezTo>
                    <a:pt x="24" y="74"/>
                    <a:pt x="25" y="74"/>
                    <a:pt x="25" y="75"/>
                  </a:cubicBezTo>
                  <a:cubicBezTo>
                    <a:pt x="25" y="77"/>
                    <a:pt x="24" y="75"/>
                    <a:pt x="23" y="74"/>
                  </a:cubicBezTo>
                  <a:moveTo>
                    <a:pt x="34" y="80"/>
                  </a:moveTo>
                  <a:cubicBezTo>
                    <a:pt x="33" y="79"/>
                    <a:pt x="33" y="79"/>
                    <a:pt x="34" y="78"/>
                  </a:cubicBezTo>
                  <a:cubicBezTo>
                    <a:pt x="33" y="77"/>
                    <a:pt x="29" y="76"/>
                    <a:pt x="31" y="74"/>
                  </a:cubicBezTo>
                  <a:cubicBezTo>
                    <a:pt x="32" y="74"/>
                    <a:pt x="33" y="75"/>
                    <a:pt x="34" y="76"/>
                  </a:cubicBezTo>
                  <a:cubicBezTo>
                    <a:pt x="35" y="76"/>
                    <a:pt x="34" y="75"/>
                    <a:pt x="34" y="74"/>
                  </a:cubicBezTo>
                  <a:cubicBezTo>
                    <a:pt x="37" y="74"/>
                    <a:pt x="38" y="78"/>
                    <a:pt x="38" y="80"/>
                  </a:cubicBezTo>
                  <a:cubicBezTo>
                    <a:pt x="37" y="79"/>
                    <a:pt x="35" y="80"/>
                    <a:pt x="34" y="8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269"/>
            <p:cNvSpPr>
              <a:spLocks noEditPoints="1"/>
            </p:cNvSpPr>
            <p:nvPr/>
          </p:nvSpPr>
          <p:spPr bwMode="auto">
            <a:xfrm>
              <a:off x="3429" y="1244"/>
              <a:ext cx="178" cy="119"/>
            </a:xfrm>
            <a:custGeom>
              <a:avLst/>
              <a:gdLst>
                <a:gd name="T0" fmla="*/ 26 w 75"/>
                <a:gd name="T1" fmla="*/ 0 h 50"/>
                <a:gd name="T2" fmla="*/ 3 w 75"/>
                <a:gd name="T3" fmla="*/ 5 h 50"/>
                <a:gd name="T4" fmla="*/ 2 w 75"/>
                <a:gd name="T5" fmla="*/ 6 h 50"/>
                <a:gd name="T6" fmla="*/ 5 w 75"/>
                <a:gd name="T7" fmla="*/ 13 h 50"/>
                <a:gd name="T8" fmla="*/ 21 w 75"/>
                <a:gd name="T9" fmla="*/ 7 h 50"/>
                <a:gd name="T10" fmla="*/ 25 w 75"/>
                <a:gd name="T11" fmla="*/ 7 h 50"/>
                <a:gd name="T12" fmla="*/ 25 w 75"/>
                <a:gd name="T13" fmla="*/ 7 h 50"/>
                <a:gd name="T14" fmla="*/ 55 w 75"/>
                <a:gd name="T15" fmla="*/ 19 h 50"/>
                <a:gd name="T16" fmla="*/ 57 w 75"/>
                <a:gd name="T17" fmla="*/ 18 h 50"/>
                <a:gd name="T18" fmla="*/ 58 w 75"/>
                <a:gd name="T19" fmla="*/ 21 h 50"/>
                <a:gd name="T20" fmla="*/ 73 w 75"/>
                <a:gd name="T21" fmla="*/ 50 h 50"/>
                <a:gd name="T22" fmla="*/ 68 w 75"/>
                <a:gd name="T23" fmla="*/ 25 h 50"/>
                <a:gd name="T24" fmla="*/ 67 w 75"/>
                <a:gd name="T25" fmla="*/ 22 h 50"/>
                <a:gd name="T26" fmla="*/ 62 w 75"/>
                <a:gd name="T27" fmla="*/ 15 h 50"/>
                <a:gd name="T28" fmla="*/ 60 w 75"/>
                <a:gd name="T29" fmla="*/ 13 h 50"/>
                <a:gd name="T30" fmla="*/ 58 w 75"/>
                <a:gd name="T31" fmla="*/ 15 h 50"/>
                <a:gd name="T32" fmla="*/ 25 w 75"/>
                <a:gd name="T33" fmla="*/ 0 h 50"/>
                <a:gd name="T34" fmla="*/ 14 w 75"/>
                <a:gd name="T35" fmla="*/ 3 h 50"/>
                <a:gd name="T36" fmla="*/ 18 w 75"/>
                <a:gd name="T37" fmla="*/ 8 h 50"/>
                <a:gd name="T38" fmla="*/ 19 w 75"/>
                <a:gd name="T39" fmla="*/ 6 h 50"/>
                <a:gd name="T40" fmla="*/ 19 w 75"/>
                <a:gd name="T41" fmla="*/ 5 h 50"/>
                <a:gd name="T42" fmla="*/ 20 w 75"/>
                <a:gd name="T43" fmla="*/ 5 h 50"/>
                <a:gd name="T44" fmla="*/ 20 w 75"/>
                <a:gd name="T45" fmla="*/ 6 h 50"/>
                <a:gd name="T46" fmla="*/ 20 w 75"/>
                <a:gd name="T47" fmla="*/ 6 h 50"/>
                <a:gd name="T48" fmla="*/ 73 w 75"/>
                <a:gd name="T49" fmla="*/ 38 h 50"/>
                <a:gd name="T50" fmla="*/ 66 w 75"/>
                <a:gd name="T51" fmla="*/ 27 h 50"/>
                <a:gd name="T52" fmla="*/ 65 w 75"/>
                <a:gd name="T53" fmla="*/ 29 h 50"/>
                <a:gd name="T54" fmla="*/ 66 w 75"/>
                <a:gd name="T55" fmla="*/ 27 h 50"/>
                <a:gd name="T56" fmla="*/ 62 w 75"/>
                <a:gd name="T57" fmla="*/ 18 h 50"/>
                <a:gd name="T58" fmla="*/ 64 w 75"/>
                <a:gd name="T59" fmla="*/ 22 h 50"/>
                <a:gd name="T60" fmla="*/ 65 w 75"/>
                <a:gd name="T61" fmla="*/ 26 h 50"/>
                <a:gd name="T62" fmla="*/ 64 w 75"/>
                <a:gd name="T63" fmla="*/ 22 h 50"/>
                <a:gd name="T64" fmla="*/ 52 w 75"/>
                <a:gd name="T65" fmla="*/ 9 h 50"/>
                <a:gd name="T66" fmla="*/ 49 w 75"/>
                <a:gd name="T67" fmla="*/ 12 h 50"/>
                <a:gd name="T68" fmla="*/ 49 w 75"/>
                <a:gd name="T69" fmla="*/ 12 h 50"/>
                <a:gd name="T70" fmla="*/ 47 w 75"/>
                <a:gd name="T71" fmla="*/ 11 h 50"/>
                <a:gd name="T72" fmla="*/ 44 w 75"/>
                <a:gd name="T73" fmla="*/ 8 h 50"/>
                <a:gd name="T74" fmla="*/ 38 w 75"/>
                <a:gd name="T75" fmla="*/ 6 h 50"/>
                <a:gd name="T76" fmla="*/ 38 w 75"/>
                <a:gd name="T77" fmla="*/ 3 h 50"/>
                <a:gd name="T78" fmla="*/ 38 w 75"/>
                <a:gd name="T79"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 h="50">
                  <a:moveTo>
                    <a:pt x="25" y="0"/>
                  </a:moveTo>
                  <a:cubicBezTo>
                    <a:pt x="25" y="0"/>
                    <a:pt x="26" y="0"/>
                    <a:pt x="26" y="0"/>
                  </a:cubicBezTo>
                  <a:cubicBezTo>
                    <a:pt x="25" y="1"/>
                    <a:pt x="25" y="0"/>
                    <a:pt x="25" y="0"/>
                  </a:cubicBezTo>
                  <a:cubicBezTo>
                    <a:pt x="17" y="0"/>
                    <a:pt x="10" y="2"/>
                    <a:pt x="3" y="5"/>
                  </a:cubicBezTo>
                  <a:cubicBezTo>
                    <a:pt x="4" y="6"/>
                    <a:pt x="4" y="6"/>
                    <a:pt x="3" y="6"/>
                  </a:cubicBezTo>
                  <a:cubicBezTo>
                    <a:pt x="3" y="6"/>
                    <a:pt x="3" y="6"/>
                    <a:pt x="2" y="6"/>
                  </a:cubicBezTo>
                  <a:cubicBezTo>
                    <a:pt x="2" y="6"/>
                    <a:pt x="1" y="6"/>
                    <a:pt x="0" y="7"/>
                  </a:cubicBezTo>
                  <a:cubicBezTo>
                    <a:pt x="1" y="9"/>
                    <a:pt x="3" y="10"/>
                    <a:pt x="5" y="13"/>
                  </a:cubicBezTo>
                  <a:cubicBezTo>
                    <a:pt x="10" y="10"/>
                    <a:pt x="15" y="8"/>
                    <a:pt x="20" y="7"/>
                  </a:cubicBezTo>
                  <a:cubicBezTo>
                    <a:pt x="20" y="6"/>
                    <a:pt x="21" y="6"/>
                    <a:pt x="21" y="7"/>
                  </a:cubicBezTo>
                  <a:cubicBezTo>
                    <a:pt x="21" y="7"/>
                    <a:pt x="21" y="7"/>
                    <a:pt x="21" y="7"/>
                  </a:cubicBezTo>
                  <a:cubicBezTo>
                    <a:pt x="22" y="7"/>
                    <a:pt x="23" y="7"/>
                    <a:pt x="25" y="7"/>
                  </a:cubicBezTo>
                  <a:cubicBezTo>
                    <a:pt x="25" y="7"/>
                    <a:pt x="25" y="7"/>
                    <a:pt x="25" y="7"/>
                  </a:cubicBezTo>
                  <a:cubicBezTo>
                    <a:pt x="25" y="7"/>
                    <a:pt x="25" y="7"/>
                    <a:pt x="25" y="7"/>
                  </a:cubicBezTo>
                  <a:cubicBezTo>
                    <a:pt x="29" y="7"/>
                    <a:pt x="33" y="8"/>
                    <a:pt x="37" y="9"/>
                  </a:cubicBezTo>
                  <a:cubicBezTo>
                    <a:pt x="45" y="11"/>
                    <a:pt x="51" y="15"/>
                    <a:pt x="55" y="19"/>
                  </a:cubicBezTo>
                  <a:cubicBezTo>
                    <a:pt x="55" y="19"/>
                    <a:pt x="55" y="19"/>
                    <a:pt x="55" y="19"/>
                  </a:cubicBezTo>
                  <a:cubicBezTo>
                    <a:pt x="56" y="18"/>
                    <a:pt x="56" y="19"/>
                    <a:pt x="57" y="18"/>
                  </a:cubicBezTo>
                  <a:cubicBezTo>
                    <a:pt x="57" y="19"/>
                    <a:pt x="58" y="18"/>
                    <a:pt x="58" y="19"/>
                  </a:cubicBezTo>
                  <a:cubicBezTo>
                    <a:pt x="58" y="20"/>
                    <a:pt x="58" y="21"/>
                    <a:pt x="58" y="21"/>
                  </a:cubicBezTo>
                  <a:cubicBezTo>
                    <a:pt x="64" y="29"/>
                    <a:pt x="67" y="38"/>
                    <a:pt x="66" y="46"/>
                  </a:cubicBezTo>
                  <a:cubicBezTo>
                    <a:pt x="69" y="47"/>
                    <a:pt x="71" y="48"/>
                    <a:pt x="73" y="50"/>
                  </a:cubicBezTo>
                  <a:cubicBezTo>
                    <a:pt x="75" y="40"/>
                    <a:pt x="73" y="32"/>
                    <a:pt x="69" y="24"/>
                  </a:cubicBezTo>
                  <a:cubicBezTo>
                    <a:pt x="69" y="25"/>
                    <a:pt x="68" y="25"/>
                    <a:pt x="68" y="25"/>
                  </a:cubicBezTo>
                  <a:cubicBezTo>
                    <a:pt x="66" y="23"/>
                    <a:pt x="68" y="22"/>
                    <a:pt x="65" y="22"/>
                  </a:cubicBezTo>
                  <a:cubicBezTo>
                    <a:pt x="66" y="21"/>
                    <a:pt x="67" y="22"/>
                    <a:pt x="67" y="22"/>
                  </a:cubicBezTo>
                  <a:cubicBezTo>
                    <a:pt x="66" y="20"/>
                    <a:pt x="65" y="19"/>
                    <a:pt x="64" y="18"/>
                  </a:cubicBezTo>
                  <a:cubicBezTo>
                    <a:pt x="63" y="17"/>
                    <a:pt x="62" y="16"/>
                    <a:pt x="62" y="15"/>
                  </a:cubicBezTo>
                  <a:cubicBezTo>
                    <a:pt x="62" y="15"/>
                    <a:pt x="62" y="15"/>
                    <a:pt x="62" y="15"/>
                  </a:cubicBezTo>
                  <a:cubicBezTo>
                    <a:pt x="62" y="15"/>
                    <a:pt x="61" y="14"/>
                    <a:pt x="60" y="13"/>
                  </a:cubicBezTo>
                  <a:cubicBezTo>
                    <a:pt x="60" y="15"/>
                    <a:pt x="60" y="16"/>
                    <a:pt x="59" y="18"/>
                  </a:cubicBezTo>
                  <a:cubicBezTo>
                    <a:pt x="59" y="16"/>
                    <a:pt x="59" y="17"/>
                    <a:pt x="58" y="15"/>
                  </a:cubicBezTo>
                  <a:cubicBezTo>
                    <a:pt x="59" y="15"/>
                    <a:pt x="59" y="14"/>
                    <a:pt x="60" y="13"/>
                  </a:cubicBezTo>
                  <a:cubicBezTo>
                    <a:pt x="51" y="5"/>
                    <a:pt x="38" y="0"/>
                    <a:pt x="25" y="0"/>
                  </a:cubicBezTo>
                  <a:moveTo>
                    <a:pt x="17" y="5"/>
                  </a:moveTo>
                  <a:cubicBezTo>
                    <a:pt x="16" y="5"/>
                    <a:pt x="15" y="4"/>
                    <a:pt x="14" y="3"/>
                  </a:cubicBezTo>
                  <a:cubicBezTo>
                    <a:pt x="15" y="3"/>
                    <a:pt x="18" y="4"/>
                    <a:pt x="17" y="5"/>
                  </a:cubicBezTo>
                  <a:moveTo>
                    <a:pt x="18" y="8"/>
                  </a:moveTo>
                  <a:cubicBezTo>
                    <a:pt x="18" y="7"/>
                    <a:pt x="18" y="7"/>
                    <a:pt x="18" y="6"/>
                  </a:cubicBezTo>
                  <a:cubicBezTo>
                    <a:pt x="19" y="7"/>
                    <a:pt x="19" y="7"/>
                    <a:pt x="19" y="6"/>
                  </a:cubicBezTo>
                  <a:cubicBezTo>
                    <a:pt x="19" y="7"/>
                    <a:pt x="19" y="7"/>
                    <a:pt x="18" y="8"/>
                  </a:cubicBezTo>
                  <a:moveTo>
                    <a:pt x="19" y="5"/>
                  </a:moveTo>
                  <a:cubicBezTo>
                    <a:pt x="19" y="4"/>
                    <a:pt x="19" y="4"/>
                    <a:pt x="19" y="4"/>
                  </a:cubicBezTo>
                  <a:cubicBezTo>
                    <a:pt x="20" y="5"/>
                    <a:pt x="20" y="5"/>
                    <a:pt x="20" y="5"/>
                  </a:cubicBezTo>
                  <a:cubicBezTo>
                    <a:pt x="19" y="5"/>
                    <a:pt x="19" y="5"/>
                    <a:pt x="19" y="5"/>
                  </a:cubicBezTo>
                  <a:close/>
                  <a:moveTo>
                    <a:pt x="20" y="6"/>
                  </a:moveTo>
                  <a:cubicBezTo>
                    <a:pt x="19" y="6"/>
                    <a:pt x="20" y="5"/>
                    <a:pt x="21" y="5"/>
                  </a:cubicBezTo>
                  <a:cubicBezTo>
                    <a:pt x="21" y="5"/>
                    <a:pt x="21" y="5"/>
                    <a:pt x="20" y="6"/>
                  </a:cubicBezTo>
                  <a:moveTo>
                    <a:pt x="73" y="37"/>
                  </a:moveTo>
                  <a:cubicBezTo>
                    <a:pt x="73" y="37"/>
                    <a:pt x="73" y="38"/>
                    <a:pt x="73" y="38"/>
                  </a:cubicBezTo>
                  <a:cubicBezTo>
                    <a:pt x="71" y="39"/>
                    <a:pt x="73" y="37"/>
                    <a:pt x="73" y="37"/>
                  </a:cubicBezTo>
                  <a:moveTo>
                    <a:pt x="66" y="27"/>
                  </a:moveTo>
                  <a:cubicBezTo>
                    <a:pt x="68" y="28"/>
                    <a:pt x="68" y="29"/>
                    <a:pt x="67" y="31"/>
                  </a:cubicBezTo>
                  <a:cubicBezTo>
                    <a:pt x="65" y="31"/>
                    <a:pt x="67" y="28"/>
                    <a:pt x="65" y="29"/>
                  </a:cubicBezTo>
                  <a:cubicBezTo>
                    <a:pt x="64" y="29"/>
                    <a:pt x="65" y="29"/>
                    <a:pt x="65" y="29"/>
                  </a:cubicBezTo>
                  <a:cubicBezTo>
                    <a:pt x="65" y="27"/>
                    <a:pt x="67" y="27"/>
                    <a:pt x="66" y="27"/>
                  </a:cubicBezTo>
                  <a:moveTo>
                    <a:pt x="63" y="18"/>
                  </a:moveTo>
                  <a:cubicBezTo>
                    <a:pt x="62" y="19"/>
                    <a:pt x="62" y="18"/>
                    <a:pt x="62" y="18"/>
                  </a:cubicBezTo>
                  <a:cubicBezTo>
                    <a:pt x="63" y="17"/>
                    <a:pt x="63" y="18"/>
                    <a:pt x="63" y="18"/>
                  </a:cubicBezTo>
                  <a:moveTo>
                    <a:pt x="64" y="22"/>
                  </a:moveTo>
                  <a:cubicBezTo>
                    <a:pt x="65" y="23"/>
                    <a:pt x="63" y="25"/>
                    <a:pt x="65" y="23"/>
                  </a:cubicBezTo>
                  <a:cubicBezTo>
                    <a:pt x="65" y="24"/>
                    <a:pt x="66" y="25"/>
                    <a:pt x="65" y="26"/>
                  </a:cubicBezTo>
                  <a:cubicBezTo>
                    <a:pt x="63" y="25"/>
                    <a:pt x="62" y="25"/>
                    <a:pt x="61" y="24"/>
                  </a:cubicBezTo>
                  <a:cubicBezTo>
                    <a:pt x="62" y="22"/>
                    <a:pt x="63" y="24"/>
                    <a:pt x="64" y="22"/>
                  </a:cubicBezTo>
                  <a:moveTo>
                    <a:pt x="52" y="8"/>
                  </a:moveTo>
                  <a:cubicBezTo>
                    <a:pt x="52" y="8"/>
                    <a:pt x="52" y="9"/>
                    <a:pt x="52" y="9"/>
                  </a:cubicBezTo>
                  <a:cubicBezTo>
                    <a:pt x="50" y="10"/>
                    <a:pt x="52" y="8"/>
                    <a:pt x="52" y="8"/>
                  </a:cubicBezTo>
                  <a:moveTo>
                    <a:pt x="49" y="12"/>
                  </a:moveTo>
                  <a:cubicBezTo>
                    <a:pt x="48" y="13"/>
                    <a:pt x="48" y="11"/>
                    <a:pt x="48" y="10"/>
                  </a:cubicBezTo>
                  <a:cubicBezTo>
                    <a:pt x="49" y="9"/>
                    <a:pt x="49" y="11"/>
                    <a:pt x="49" y="12"/>
                  </a:cubicBezTo>
                  <a:moveTo>
                    <a:pt x="44" y="8"/>
                  </a:moveTo>
                  <a:cubicBezTo>
                    <a:pt x="46" y="9"/>
                    <a:pt x="47" y="10"/>
                    <a:pt x="47" y="11"/>
                  </a:cubicBezTo>
                  <a:cubicBezTo>
                    <a:pt x="45" y="12"/>
                    <a:pt x="44" y="10"/>
                    <a:pt x="43" y="9"/>
                  </a:cubicBezTo>
                  <a:lnTo>
                    <a:pt x="44" y="8"/>
                  </a:lnTo>
                  <a:close/>
                  <a:moveTo>
                    <a:pt x="39" y="4"/>
                  </a:moveTo>
                  <a:cubicBezTo>
                    <a:pt x="39" y="5"/>
                    <a:pt x="39" y="6"/>
                    <a:pt x="38" y="6"/>
                  </a:cubicBezTo>
                  <a:cubicBezTo>
                    <a:pt x="38" y="5"/>
                    <a:pt x="38" y="5"/>
                    <a:pt x="39" y="4"/>
                  </a:cubicBezTo>
                  <a:moveTo>
                    <a:pt x="38" y="3"/>
                  </a:moveTo>
                  <a:cubicBezTo>
                    <a:pt x="38" y="5"/>
                    <a:pt x="38" y="5"/>
                    <a:pt x="38" y="5"/>
                  </a:cubicBezTo>
                  <a:cubicBezTo>
                    <a:pt x="37" y="7"/>
                    <a:pt x="36" y="2"/>
                    <a:pt x="38"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270"/>
            <p:cNvSpPr>
              <a:spLocks/>
            </p:cNvSpPr>
            <p:nvPr/>
          </p:nvSpPr>
          <p:spPr bwMode="auto">
            <a:xfrm>
              <a:off x="3910" y="1718"/>
              <a:ext cx="2" cy="2"/>
            </a:xfrm>
            <a:custGeom>
              <a:avLst/>
              <a:gdLst>
                <a:gd name="T0" fmla="*/ 1 w 1"/>
                <a:gd name="T1" fmla="*/ 0 h 1"/>
                <a:gd name="T2" fmla="*/ 0 w 1"/>
                <a:gd name="T3" fmla="*/ 0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0" y="0"/>
                    <a:pt x="0" y="0"/>
                    <a:pt x="0" y="0"/>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71"/>
            <p:cNvSpPr>
              <a:spLocks/>
            </p:cNvSpPr>
            <p:nvPr/>
          </p:nvSpPr>
          <p:spPr bwMode="auto">
            <a:xfrm>
              <a:off x="3425" y="1261"/>
              <a:ext cx="4" cy="5"/>
            </a:xfrm>
            <a:custGeom>
              <a:avLst/>
              <a:gdLst>
                <a:gd name="T0" fmla="*/ 1 w 2"/>
                <a:gd name="T1" fmla="*/ 2 h 2"/>
                <a:gd name="T2" fmla="*/ 2 w 2"/>
                <a:gd name="T3" fmla="*/ 1 h 2"/>
                <a:gd name="T4" fmla="*/ 1 w 2"/>
                <a:gd name="T5" fmla="*/ 0 h 2"/>
                <a:gd name="T6" fmla="*/ 0 w 2"/>
                <a:gd name="T7" fmla="*/ 1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2" y="1"/>
                    <a:pt x="2" y="1"/>
                    <a:pt x="2" y="1"/>
                  </a:cubicBezTo>
                  <a:cubicBezTo>
                    <a:pt x="2" y="1"/>
                    <a:pt x="1" y="1"/>
                    <a:pt x="1" y="0"/>
                  </a:cubicBezTo>
                  <a:cubicBezTo>
                    <a:pt x="1" y="1"/>
                    <a:pt x="1" y="1"/>
                    <a:pt x="0" y="1"/>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2"/>
            <p:cNvSpPr>
              <a:spLocks/>
            </p:cNvSpPr>
            <p:nvPr/>
          </p:nvSpPr>
          <p:spPr bwMode="auto">
            <a:xfrm>
              <a:off x="3718" y="1841"/>
              <a:ext cx="2"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73"/>
            <p:cNvSpPr>
              <a:spLocks noEditPoints="1"/>
            </p:cNvSpPr>
            <p:nvPr/>
          </p:nvSpPr>
          <p:spPr bwMode="auto">
            <a:xfrm>
              <a:off x="3368" y="1268"/>
              <a:ext cx="736" cy="947"/>
            </a:xfrm>
            <a:custGeom>
              <a:avLst/>
              <a:gdLst>
                <a:gd name="T0" fmla="*/ 187 w 311"/>
                <a:gd name="T1" fmla="*/ 135 h 400"/>
                <a:gd name="T2" fmla="*/ 196 w 311"/>
                <a:gd name="T3" fmla="*/ 156 h 400"/>
                <a:gd name="T4" fmla="*/ 189 w 311"/>
                <a:gd name="T5" fmla="*/ 180 h 400"/>
                <a:gd name="T6" fmla="*/ 160 w 311"/>
                <a:gd name="T7" fmla="*/ 172 h 400"/>
                <a:gd name="T8" fmla="*/ 85 w 311"/>
                <a:gd name="T9" fmla="*/ 122 h 400"/>
                <a:gd name="T10" fmla="*/ 47 w 311"/>
                <a:gd name="T11" fmla="*/ 105 h 400"/>
                <a:gd name="T12" fmla="*/ 25 w 311"/>
                <a:gd name="T13" fmla="*/ 7 h 400"/>
                <a:gd name="T14" fmla="*/ 1 w 311"/>
                <a:gd name="T15" fmla="*/ 41 h 400"/>
                <a:gd name="T16" fmla="*/ 50 w 311"/>
                <a:gd name="T17" fmla="*/ 115 h 400"/>
                <a:gd name="T18" fmla="*/ 80 w 311"/>
                <a:gd name="T19" fmla="*/ 126 h 400"/>
                <a:gd name="T20" fmla="*/ 101 w 311"/>
                <a:gd name="T21" fmla="*/ 135 h 400"/>
                <a:gd name="T22" fmla="*/ 114 w 311"/>
                <a:gd name="T23" fmla="*/ 190 h 400"/>
                <a:gd name="T24" fmla="*/ 154 w 311"/>
                <a:gd name="T25" fmla="*/ 183 h 400"/>
                <a:gd name="T26" fmla="*/ 181 w 311"/>
                <a:gd name="T27" fmla="*/ 184 h 400"/>
                <a:gd name="T28" fmla="*/ 221 w 311"/>
                <a:gd name="T29" fmla="*/ 197 h 400"/>
                <a:gd name="T30" fmla="*/ 299 w 311"/>
                <a:gd name="T31" fmla="*/ 302 h 400"/>
                <a:gd name="T32" fmla="*/ 294 w 311"/>
                <a:gd name="T33" fmla="*/ 324 h 400"/>
                <a:gd name="T34" fmla="*/ 284 w 311"/>
                <a:gd name="T35" fmla="*/ 393 h 400"/>
                <a:gd name="T36" fmla="*/ 304 w 311"/>
                <a:gd name="T37" fmla="*/ 384 h 400"/>
                <a:gd name="T38" fmla="*/ 308 w 311"/>
                <a:gd name="T39" fmla="*/ 356 h 400"/>
                <a:gd name="T40" fmla="*/ 309 w 311"/>
                <a:gd name="T41" fmla="*/ 312 h 400"/>
                <a:gd name="T42" fmla="*/ 282 w 311"/>
                <a:gd name="T43" fmla="*/ 239 h 400"/>
                <a:gd name="T44" fmla="*/ 231 w 311"/>
                <a:gd name="T45" fmla="*/ 193 h 400"/>
                <a:gd name="T46" fmla="*/ 207 w 311"/>
                <a:gd name="T47" fmla="*/ 160 h 400"/>
                <a:gd name="T48" fmla="*/ 234 w 311"/>
                <a:gd name="T49" fmla="*/ 119 h 400"/>
                <a:gd name="T50" fmla="*/ 25 w 311"/>
                <a:gd name="T51" fmla="*/ 4 h 400"/>
                <a:gd name="T52" fmla="*/ 2 w 311"/>
                <a:gd name="T53" fmla="*/ 37 h 400"/>
                <a:gd name="T54" fmla="*/ 63 w 311"/>
                <a:gd name="T55" fmla="*/ 117 h 400"/>
                <a:gd name="T56" fmla="*/ 92 w 311"/>
                <a:gd name="T57" fmla="*/ 130 h 400"/>
                <a:gd name="T58" fmla="*/ 129 w 311"/>
                <a:gd name="T59" fmla="*/ 144 h 400"/>
                <a:gd name="T60" fmla="*/ 142 w 311"/>
                <a:gd name="T61" fmla="*/ 156 h 400"/>
                <a:gd name="T62" fmla="*/ 116 w 311"/>
                <a:gd name="T63" fmla="*/ 187 h 400"/>
                <a:gd name="T64" fmla="*/ 138 w 311"/>
                <a:gd name="T65" fmla="*/ 176 h 400"/>
                <a:gd name="T66" fmla="*/ 150 w 311"/>
                <a:gd name="T67" fmla="*/ 166 h 400"/>
                <a:gd name="T68" fmla="*/ 176 w 311"/>
                <a:gd name="T69" fmla="*/ 179 h 400"/>
                <a:gd name="T70" fmla="*/ 192 w 311"/>
                <a:gd name="T71" fmla="*/ 182 h 400"/>
                <a:gd name="T72" fmla="*/ 291 w 311"/>
                <a:gd name="T73" fmla="*/ 390 h 400"/>
                <a:gd name="T74" fmla="*/ 296 w 311"/>
                <a:gd name="T75" fmla="*/ 396 h 400"/>
                <a:gd name="T76" fmla="*/ 308 w 311"/>
                <a:gd name="T77" fmla="*/ 358 h 400"/>
                <a:gd name="T78" fmla="*/ 298 w 311"/>
                <a:gd name="T79" fmla="*/ 369 h 400"/>
                <a:gd name="T80" fmla="*/ 300 w 311"/>
                <a:gd name="T81" fmla="*/ 327 h 400"/>
                <a:gd name="T82" fmla="*/ 296 w 311"/>
                <a:gd name="T83" fmla="*/ 388 h 400"/>
                <a:gd name="T84" fmla="*/ 303 w 311"/>
                <a:gd name="T85" fmla="*/ 359 h 400"/>
                <a:gd name="T86" fmla="*/ 303 w 311"/>
                <a:gd name="T87" fmla="*/ 336 h 400"/>
                <a:gd name="T88" fmla="*/ 305 w 311"/>
                <a:gd name="T89" fmla="*/ 309 h 400"/>
                <a:gd name="T90" fmla="*/ 300 w 311"/>
                <a:gd name="T91" fmla="*/ 287 h 400"/>
                <a:gd name="T92" fmla="*/ 297 w 311"/>
                <a:gd name="T93" fmla="*/ 278 h 400"/>
                <a:gd name="T94" fmla="*/ 287 w 311"/>
                <a:gd name="T95" fmla="*/ 261 h 400"/>
                <a:gd name="T96" fmla="*/ 286 w 311"/>
                <a:gd name="T97" fmla="*/ 264 h 400"/>
                <a:gd name="T98" fmla="*/ 275 w 311"/>
                <a:gd name="T99" fmla="*/ 250 h 400"/>
                <a:gd name="T100" fmla="*/ 250 w 311"/>
                <a:gd name="T101" fmla="*/ 216 h 400"/>
                <a:gd name="T102" fmla="*/ 239 w 311"/>
                <a:gd name="T103" fmla="*/ 201 h 400"/>
                <a:gd name="T104" fmla="*/ 230 w 311"/>
                <a:gd name="T105" fmla="*/ 195 h 400"/>
                <a:gd name="T106" fmla="*/ 201 w 311"/>
                <a:gd name="T107" fmla="*/ 181 h 400"/>
                <a:gd name="T108" fmla="*/ 218 w 311"/>
                <a:gd name="T109" fmla="*/ 186 h 400"/>
                <a:gd name="T110" fmla="*/ 212 w 311"/>
                <a:gd name="T111" fmla="*/ 193 h 400"/>
                <a:gd name="T112" fmla="*/ 206 w 311"/>
                <a:gd name="T113" fmla="*/ 183 h 400"/>
                <a:gd name="T114" fmla="*/ 203 w 311"/>
                <a:gd name="T115" fmla="*/ 163 h 400"/>
                <a:gd name="T116" fmla="*/ 261 w 311"/>
                <a:gd name="T117" fmla="*/ 120 h 400"/>
                <a:gd name="T118" fmla="*/ 211 w 311"/>
                <a:gd name="T119" fmla="*/ 92 h 400"/>
                <a:gd name="T120" fmla="*/ 193 w 311"/>
                <a:gd name="T121" fmla="*/ 121 h 400"/>
                <a:gd name="T122" fmla="*/ 193 w 311"/>
                <a:gd name="T123" fmla="*/ 11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400">
                  <a:moveTo>
                    <a:pt x="191" y="110"/>
                  </a:moveTo>
                  <a:cubicBezTo>
                    <a:pt x="191" y="110"/>
                    <a:pt x="191" y="110"/>
                    <a:pt x="190" y="110"/>
                  </a:cubicBezTo>
                  <a:cubicBezTo>
                    <a:pt x="190" y="110"/>
                    <a:pt x="190" y="110"/>
                    <a:pt x="190" y="110"/>
                  </a:cubicBezTo>
                  <a:cubicBezTo>
                    <a:pt x="190" y="112"/>
                    <a:pt x="189" y="113"/>
                    <a:pt x="189" y="114"/>
                  </a:cubicBezTo>
                  <a:cubicBezTo>
                    <a:pt x="190" y="115"/>
                    <a:pt x="191" y="115"/>
                    <a:pt x="192" y="115"/>
                  </a:cubicBezTo>
                  <a:cubicBezTo>
                    <a:pt x="193" y="116"/>
                    <a:pt x="192" y="116"/>
                    <a:pt x="192" y="117"/>
                  </a:cubicBezTo>
                  <a:cubicBezTo>
                    <a:pt x="192" y="118"/>
                    <a:pt x="194" y="119"/>
                    <a:pt x="193" y="119"/>
                  </a:cubicBezTo>
                  <a:cubicBezTo>
                    <a:pt x="189" y="115"/>
                    <a:pt x="189" y="115"/>
                    <a:pt x="189" y="115"/>
                  </a:cubicBezTo>
                  <a:cubicBezTo>
                    <a:pt x="188" y="119"/>
                    <a:pt x="187" y="123"/>
                    <a:pt x="187" y="126"/>
                  </a:cubicBezTo>
                  <a:cubicBezTo>
                    <a:pt x="187" y="127"/>
                    <a:pt x="188" y="127"/>
                    <a:pt x="189" y="128"/>
                  </a:cubicBezTo>
                  <a:cubicBezTo>
                    <a:pt x="189" y="129"/>
                    <a:pt x="188" y="128"/>
                    <a:pt x="187" y="128"/>
                  </a:cubicBezTo>
                  <a:cubicBezTo>
                    <a:pt x="187" y="130"/>
                    <a:pt x="187" y="133"/>
                    <a:pt x="187" y="135"/>
                  </a:cubicBezTo>
                  <a:cubicBezTo>
                    <a:pt x="187" y="135"/>
                    <a:pt x="187" y="134"/>
                    <a:pt x="188" y="134"/>
                  </a:cubicBezTo>
                  <a:cubicBezTo>
                    <a:pt x="189" y="136"/>
                    <a:pt x="189" y="135"/>
                    <a:pt x="190" y="137"/>
                  </a:cubicBezTo>
                  <a:cubicBezTo>
                    <a:pt x="189" y="137"/>
                    <a:pt x="188" y="137"/>
                    <a:pt x="187" y="136"/>
                  </a:cubicBezTo>
                  <a:cubicBezTo>
                    <a:pt x="187" y="139"/>
                    <a:pt x="188" y="141"/>
                    <a:pt x="188" y="144"/>
                  </a:cubicBezTo>
                  <a:cubicBezTo>
                    <a:pt x="193" y="143"/>
                    <a:pt x="197" y="148"/>
                    <a:pt x="201" y="150"/>
                  </a:cubicBezTo>
                  <a:cubicBezTo>
                    <a:pt x="202" y="151"/>
                    <a:pt x="200" y="151"/>
                    <a:pt x="201" y="152"/>
                  </a:cubicBezTo>
                  <a:cubicBezTo>
                    <a:pt x="200" y="153"/>
                    <a:pt x="200" y="151"/>
                    <a:pt x="199" y="150"/>
                  </a:cubicBezTo>
                  <a:cubicBezTo>
                    <a:pt x="198" y="152"/>
                    <a:pt x="198" y="152"/>
                    <a:pt x="198" y="152"/>
                  </a:cubicBezTo>
                  <a:cubicBezTo>
                    <a:pt x="201" y="153"/>
                    <a:pt x="197" y="155"/>
                    <a:pt x="200" y="157"/>
                  </a:cubicBezTo>
                  <a:cubicBezTo>
                    <a:pt x="199" y="158"/>
                    <a:pt x="198" y="157"/>
                    <a:pt x="198" y="157"/>
                  </a:cubicBezTo>
                  <a:cubicBezTo>
                    <a:pt x="197" y="159"/>
                    <a:pt x="200" y="159"/>
                    <a:pt x="197" y="161"/>
                  </a:cubicBezTo>
                  <a:cubicBezTo>
                    <a:pt x="197" y="159"/>
                    <a:pt x="195" y="157"/>
                    <a:pt x="196" y="156"/>
                  </a:cubicBezTo>
                  <a:cubicBezTo>
                    <a:pt x="194" y="154"/>
                    <a:pt x="194" y="154"/>
                    <a:pt x="194" y="154"/>
                  </a:cubicBezTo>
                  <a:cubicBezTo>
                    <a:pt x="194" y="155"/>
                    <a:pt x="194" y="156"/>
                    <a:pt x="193" y="157"/>
                  </a:cubicBezTo>
                  <a:cubicBezTo>
                    <a:pt x="194" y="161"/>
                    <a:pt x="196" y="165"/>
                    <a:pt x="198" y="168"/>
                  </a:cubicBezTo>
                  <a:cubicBezTo>
                    <a:pt x="200" y="169"/>
                    <a:pt x="203" y="173"/>
                    <a:pt x="202" y="175"/>
                  </a:cubicBezTo>
                  <a:cubicBezTo>
                    <a:pt x="203" y="176"/>
                    <a:pt x="204" y="178"/>
                    <a:pt x="205" y="179"/>
                  </a:cubicBezTo>
                  <a:cubicBezTo>
                    <a:pt x="203" y="178"/>
                    <a:pt x="201" y="178"/>
                    <a:pt x="200" y="177"/>
                  </a:cubicBezTo>
                  <a:cubicBezTo>
                    <a:pt x="199" y="178"/>
                    <a:pt x="199" y="178"/>
                    <a:pt x="199" y="177"/>
                  </a:cubicBezTo>
                  <a:cubicBezTo>
                    <a:pt x="198" y="177"/>
                    <a:pt x="197" y="177"/>
                    <a:pt x="196" y="176"/>
                  </a:cubicBezTo>
                  <a:cubicBezTo>
                    <a:pt x="196" y="177"/>
                    <a:pt x="196" y="177"/>
                    <a:pt x="196" y="177"/>
                  </a:cubicBezTo>
                  <a:cubicBezTo>
                    <a:pt x="195" y="178"/>
                    <a:pt x="194" y="177"/>
                    <a:pt x="194" y="177"/>
                  </a:cubicBezTo>
                  <a:cubicBezTo>
                    <a:pt x="192" y="178"/>
                    <a:pt x="194" y="179"/>
                    <a:pt x="193" y="180"/>
                  </a:cubicBezTo>
                  <a:cubicBezTo>
                    <a:pt x="192" y="182"/>
                    <a:pt x="189" y="181"/>
                    <a:pt x="189" y="180"/>
                  </a:cubicBezTo>
                  <a:cubicBezTo>
                    <a:pt x="190" y="179"/>
                    <a:pt x="190" y="180"/>
                    <a:pt x="190" y="180"/>
                  </a:cubicBezTo>
                  <a:cubicBezTo>
                    <a:pt x="193" y="179"/>
                    <a:pt x="191" y="176"/>
                    <a:pt x="189" y="176"/>
                  </a:cubicBezTo>
                  <a:cubicBezTo>
                    <a:pt x="188" y="175"/>
                    <a:pt x="189" y="175"/>
                    <a:pt x="189" y="175"/>
                  </a:cubicBezTo>
                  <a:cubicBezTo>
                    <a:pt x="184" y="174"/>
                    <a:pt x="179" y="173"/>
                    <a:pt x="174" y="173"/>
                  </a:cubicBezTo>
                  <a:cubicBezTo>
                    <a:pt x="174" y="173"/>
                    <a:pt x="174" y="173"/>
                    <a:pt x="174" y="174"/>
                  </a:cubicBezTo>
                  <a:cubicBezTo>
                    <a:pt x="174" y="175"/>
                    <a:pt x="176" y="175"/>
                    <a:pt x="174" y="176"/>
                  </a:cubicBezTo>
                  <a:cubicBezTo>
                    <a:pt x="172" y="173"/>
                    <a:pt x="171" y="176"/>
                    <a:pt x="169" y="174"/>
                  </a:cubicBezTo>
                  <a:cubicBezTo>
                    <a:pt x="169" y="173"/>
                    <a:pt x="169" y="173"/>
                    <a:pt x="170" y="172"/>
                  </a:cubicBezTo>
                  <a:cubicBezTo>
                    <a:pt x="169" y="172"/>
                    <a:pt x="169" y="172"/>
                    <a:pt x="168" y="172"/>
                  </a:cubicBezTo>
                  <a:cubicBezTo>
                    <a:pt x="169" y="172"/>
                    <a:pt x="169" y="172"/>
                    <a:pt x="168" y="173"/>
                  </a:cubicBezTo>
                  <a:cubicBezTo>
                    <a:pt x="168" y="174"/>
                    <a:pt x="167" y="173"/>
                    <a:pt x="167" y="172"/>
                  </a:cubicBezTo>
                  <a:cubicBezTo>
                    <a:pt x="165" y="172"/>
                    <a:pt x="162" y="172"/>
                    <a:pt x="160" y="172"/>
                  </a:cubicBezTo>
                  <a:cubicBezTo>
                    <a:pt x="161" y="172"/>
                    <a:pt x="163" y="174"/>
                    <a:pt x="161" y="175"/>
                  </a:cubicBezTo>
                  <a:cubicBezTo>
                    <a:pt x="160" y="174"/>
                    <a:pt x="159" y="175"/>
                    <a:pt x="158" y="174"/>
                  </a:cubicBezTo>
                  <a:cubicBezTo>
                    <a:pt x="160" y="172"/>
                    <a:pt x="160" y="172"/>
                    <a:pt x="160" y="172"/>
                  </a:cubicBezTo>
                  <a:cubicBezTo>
                    <a:pt x="159" y="172"/>
                    <a:pt x="158" y="172"/>
                    <a:pt x="158" y="172"/>
                  </a:cubicBezTo>
                  <a:cubicBezTo>
                    <a:pt x="156" y="165"/>
                    <a:pt x="153" y="159"/>
                    <a:pt x="149" y="154"/>
                  </a:cubicBezTo>
                  <a:cubicBezTo>
                    <a:pt x="149" y="154"/>
                    <a:pt x="148" y="154"/>
                    <a:pt x="148" y="153"/>
                  </a:cubicBezTo>
                  <a:cubicBezTo>
                    <a:pt x="148" y="153"/>
                    <a:pt x="148" y="153"/>
                    <a:pt x="148" y="153"/>
                  </a:cubicBezTo>
                  <a:cubicBezTo>
                    <a:pt x="148" y="153"/>
                    <a:pt x="148" y="153"/>
                    <a:pt x="148" y="152"/>
                  </a:cubicBezTo>
                  <a:cubicBezTo>
                    <a:pt x="145" y="152"/>
                    <a:pt x="142" y="150"/>
                    <a:pt x="141" y="149"/>
                  </a:cubicBezTo>
                  <a:cubicBezTo>
                    <a:pt x="142" y="147"/>
                    <a:pt x="142" y="146"/>
                    <a:pt x="140" y="145"/>
                  </a:cubicBezTo>
                  <a:cubicBezTo>
                    <a:pt x="140" y="145"/>
                    <a:pt x="140" y="145"/>
                    <a:pt x="140" y="145"/>
                  </a:cubicBezTo>
                  <a:cubicBezTo>
                    <a:pt x="125" y="131"/>
                    <a:pt x="104" y="128"/>
                    <a:pt x="85" y="122"/>
                  </a:cubicBezTo>
                  <a:cubicBezTo>
                    <a:pt x="82" y="121"/>
                    <a:pt x="80" y="120"/>
                    <a:pt x="77" y="119"/>
                  </a:cubicBezTo>
                  <a:cubicBezTo>
                    <a:pt x="77" y="120"/>
                    <a:pt x="76" y="121"/>
                    <a:pt x="77" y="121"/>
                  </a:cubicBezTo>
                  <a:cubicBezTo>
                    <a:pt x="77" y="123"/>
                    <a:pt x="75" y="122"/>
                    <a:pt x="74" y="121"/>
                  </a:cubicBezTo>
                  <a:cubicBezTo>
                    <a:pt x="73" y="120"/>
                    <a:pt x="74" y="119"/>
                    <a:pt x="75" y="118"/>
                  </a:cubicBezTo>
                  <a:cubicBezTo>
                    <a:pt x="74" y="118"/>
                    <a:pt x="74" y="118"/>
                    <a:pt x="73" y="118"/>
                  </a:cubicBezTo>
                  <a:cubicBezTo>
                    <a:pt x="73" y="118"/>
                    <a:pt x="73" y="118"/>
                    <a:pt x="73" y="118"/>
                  </a:cubicBezTo>
                  <a:cubicBezTo>
                    <a:pt x="71" y="118"/>
                    <a:pt x="70" y="117"/>
                    <a:pt x="69" y="116"/>
                  </a:cubicBezTo>
                  <a:cubicBezTo>
                    <a:pt x="62" y="113"/>
                    <a:pt x="55" y="110"/>
                    <a:pt x="49" y="106"/>
                  </a:cubicBezTo>
                  <a:cubicBezTo>
                    <a:pt x="49" y="106"/>
                    <a:pt x="49" y="107"/>
                    <a:pt x="48" y="107"/>
                  </a:cubicBezTo>
                  <a:cubicBezTo>
                    <a:pt x="51" y="110"/>
                    <a:pt x="51" y="110"/>
                    <a:pt x="51" y="110"/>
                  </a:cubicBezTo>
                  <a:cubicBezTo>
                    <a:pt x="47" y="110"/>
                    <a:pt x="42" y="109"/>
                    <a:pt x="43" y="104"/>
                  </a:cubicBezTo>
                  <a:cubicBezTo>
                    <a:pt x="44" y="105"/>
                    <a:pt x="45" y="105"/>
                    <a:pt x="47" y="105"/>
                  </a:cubicBezTo>
                  <a:cubicBezTo>
                    <a:pt x="36" y="98"/>
                    <a:pt x="27" y="91"/>
                    <a:pt x="20" y="81"/>
                  </a:cubicBezTo>
                  <a:cubicBezTo>
                    <a:pt x="18" y="81"/>
                    <a:pt x="17" y="79"/>
                    <a:pt x="16" y="78"/>
                  </a:cubicBezTo>
                  <a:cubicBezTo>
                    <a:pt x="17" y="78"/>
                    <a:pt x="17" y="78"/>
                    <a:pt x="17" y="78"/>
                  </a:cubicBezTo>
                  <a:cubicBezTo>
                    <a:pt x="11" y="68"/>
                    <a:pt x="7" y="57"/>
                    <a:pt x="8" y="44"/>
                  </a:cubicBezTo>
                  <a:cubicBezTo>
                    <a:pt x="7" y="44"/>
                    <a:pt x="7" y="42"/>
                    <a:pt x="6" y="41"/>
                  </a:cubicBezTo>
                  <a:cubicBezTo>
                    <a:pt x="6" y="40"/>
                    <a:pt x="7" y="39"/>
                    <a:pt x="7" y="38"/>
                  </a:cubicBezTo>
                  <a:cubicBezTo>
                    <a:pt x="7" y="38"/>
                    <a:pt x="8" y="39"/>
                    <a:pt x="8" y="41"/>
                  </a:cubicBezTo>
                  <a:cubicBezTo>
                    <a:pt x="9" y="38"/>
                    <a:pt x="9" y="35"/>
                    <a:pt x="10" y="32"/>
                  </a:cubicBezTo>
                  <a:cubicBezTo>
                    <a:pt x="12" y="26"/>
                    <a:pt x="14" y="21"/>
                    <a:pt x="17" y="17"/>
                  </a:cubicBezTo>
                  <a:cubicBezTo>
                    <a:pt x="17" y="17"/>
                    <a:pt x="17" y="16"/>
                    <a:pt x="17" y="16"/>
                  </a:cubicBezTo>
                  <a:cubicBezTo>
                    <a:pt x="17" y="16"/>
                    <a:pt x="17" y="16"/>
                    <a:pt x="17" y="16"/>
                  </a:cubicBezTo>
                  <a:cubicBezTo>
                    <a:pt x="20" y="13"/>
                    <a:pt x="22" y="10"/>
                    <a:pt x="25" y="7"/>
                  </a:cubicBezTo>
                  <a:cubicBezTo>
                    <a:pt x="25" y="7"/>
                    <a:pt x="25" y="7"/>
                    <a:pt x="24" y="7"/>
                  </a:cubicBezTo>
                  <a:cubicBezTo>
                    <a:pt x="25" y="6"/>
                    <a:pt x="25" y="6"/>
                    <a:pt x="25" y="6"/>
                  </a:cubicBezTo>
                  <a:cubicBezTo>
                    <a:pt x="26" y="6"/>
                    <a:pt x="26" y="6"/>
                    <a:pt x="26" y="6"/>
                  </a:cubicBezTo>
                  <a:cubicBezTo>
                    <a:pt x="27" y="6"/>
                    <a:pt x="27" y="6"/>
                    <a:pt x="27" y="6"/>
                  </a:cubicBezTo>
                  <a:cubicBezTo>
                    <a:pt x="27" y="6"/>
                    <a:pt x="27" y="6"/>
                    <a:pt x="27" y="6"/>
                  </a:cubicBezTo>
                  <a:cubicBezTo>
                    <a:pt x="27" y="5"/>
                    <a:pt x="28" y="4"/>
                    <a:pt x="28" y="3"/>
                  </a:cubicBezTo>
                  <a:cubicBezTo>
                    <a:pt x="25" y="3"/>
                    <a:pt x="24" y="1"/>
                    <a:pt x="22" y="0"/>
                  </a:cubicBezTo>
                  <a:cubicBezTo>
                    <a:pt x="14" y="6"/>
                    <a:pt x="8" y="15"/>
                    <a:pt x="4" y="27"/>
                  </a:cubicBezTo>
                  <a:cubicBezTo>
                    <a:pt x="5" y="28"/>
                    <a:pt x="7" y="28"/>
                    <a:pt x="8" y="29"/>
                  </a:cubicBezTo>
                  <a:cubicBezTo>
                    <a:pt x="6" y="30"/>
                    <a:pt x="6" y="32"/>
                    <a:pt x="4" y="32"/>
                  </a:cubicBezTo>
                  <a:cubicBezTo>
                    <a:pt x="4" y="31"/>
                    <a:pt x="3" y="31"/>
                    <a:pt x="3" y="30"/>
                  </a:cubicBezTo>
                  <a:cubicBezTo>
                    <a:pt x="2" y="34"/>
                    <a:pt x="1" y="37"/>
                    <a:pt x="1" y="41"/>
                  </a:cubicBezTo>
                  <a:cubicBezTo>
                    <a:pt x="1" y="41"/>
                    <a:pt x="2" y="41"/>
                    <a:pt x="2" y="41"/>
                  </a:cubicBezTo>
                  <a:cubicBezTo>
                    <a:pt x="2" y="42"/>
                    <a:pt x="1" y="42"/>
                    <a:pt x="1" y="41"/>
                  </a:cubicBezTo>
                  <a:cubicBezTo>
                    <a:pt x="0" y="53"/>
                    <a:pt x="1" y="63"/>
                    <a:pt x="5" y="72"/>
                  </a:cubicBezTo>
                  <a:cubicBezTo>
                    <a:pt x="6" y="72"/>
                    <a:pt x="6" y="72"/>
                    <a:pt x="6" y="72"/>
                  </a:cubicBezTo>
                  <a:cubicBezTo>
                    <a:pt x="6" y="72"/>
                    <a:pt x="6" y="72"/>
                    <a:pt x="6" y="72"/>
                  </a:cubicBezTo>
                  <a:cubicBezTo>
                    <a:pt x="6" y="74"/>
                    <a:pt x="7" y="75"/>
                    <a:pt x="8" y="77"/>
                  </a:cubicBezTo>
                  <a:cubicBezTo>
                    <a:pt x="8" y="77"/>
                    <a:pt x="8" y="77"/>
                    <a:pt x="8" y="77"/>
                  </a:cubicBezTo>
                  <a:cubicBezTo>
                    <a:pt x="8" y="77"/>
                    <a:pt x="8" y="77"/>
                    <a:pt x="8" y="78"/>
                  </a:cubicBezTo>
                  <a:cubicBezTo>
                    <a:pt x="17" y="93"/>
                    <a:pt x="31" y="105"/>
                    <a:pt x="48" y="114"/>
                  </a:cubicBezTo>
                  <a:cubicBezTo>
                    <a:pt x="47" y="113"/>
                    <a:pt x="46" y="111"/>
                    <a:pt x="45" y="111"/>
                  </a:cubicBezTo>
                  <a:cubicBezTo>
                    <a:pt x="48" y="110"/>
                    <a:pt x="49" y="114"/>
                    <a:pt x="51" y="115"/>
                  </a:cubicBezTo>
                  <a:cubicBezTo>
                    <a:pt x="51" y="115"/>
                    <a:pt x="51" y="115"/>
                    <a:pt x="50" y="115"/>
                  </a:cubicBezTo>
                  <a:cubicBezTo>
                    <a:pt x="54" y="117"/>
                    <a:pt x="57" y="119"/>
                    <a:pt x="60" y="120"/>
                  </a:cubicBezTo>
                  <a:cubicBezTo>
                    <a:pt x="60" y="120"/>
                    <a:pt x="60" y="119"/>
                    <a:pt x="61" y="119"/>
                  </a:cubicBezTo>
                  <a:cubicBezTo>
                    <a:pt x="62" y="119"/>
                    <a:pt x="63" y="122"/>
                    <a:pt x="65" y="121"/>
                  </a:cubicBezTo>
                  <a:cubicBezTo>
                    <a:pt x="65" y="120"/>
                    <a:pt x="65" y="119"/>
                    <a:pt x="66" y="118"/>
                  </a:cubicBezTo>
                  <a:cubicBezTo>
                    <a:pt x="67" y="119"/>
                    <a:pt x="68" y="120"/>
                    <a:pt x="68" y="122"/>
                  </a:cubicBezTo>
                  <a:cubicBezTo>
                    <a:pt x="67" y="122"/>
                    <a:pt x="67" y="122"/>
                    <a:pt x="66" y="123"/>
                  </a:cubicBezTo>
                  <a:cubicBezTo>
                    <a:pt x="67" y="123"/>
                    <a:pt x="69" y="124"/>
                    <a:pt x="70" y="124"/>
                  </a:cubicBezTo>
                  <a:cubicBezTo>
                    <a:pt x="70" y="124"/>
                    <a:pt x="71" y="124"/>
                    <a:pt x="71" y="124"/>
                  </a:cubicBezTo>
                  <a:cubicBezTo>
                    <a:pt x="72" y="124"/>
                    <a:pt x="73" y="125"/>
                    <a:pt x="74" y="126"/>
                  </a:cubicBezTo>
                  <a:cubicBezTo>
                    <a:pt x="75" y="126"/>
                    <a:pt x="77" y="127"/>
                    <a:pt x="78" y="127"/>
                  </a:cubicBezTo>
                  <a:cubicBezTo>
                    <a:pt x="78" y="126"/>
                    <a:pt x="77" y="126"/>
                    <a:pt x="76" y="125"/>
                  </a:cubicBezTo>
                  <a:cubicBezTo>
                    <a:pt x="77" y="123"/>
                    <a:pt x="79" y="126"/>
                    <a:pt x="80" y="126"/>
                  </a:cubicBezTo>
                  <a:cubicBezTo>
                    <a:pt x="81" y="127"/>
                    <a:pt x="79" y="127"/>
                    <a:pt x="78" y="127"/>
                  </a:cubicBezTo>
                  <a:cubicBezTo>
                    <a:pt x="80" y="128"/>
                    <a:pt x="81" y="128"/>
                    <a:pt x="82" y="129"/>
                  </a:cubicBezTo>
                  <a:cubicBezTo>
                    <a:pt x="82" y="129"/>
                    <a:pt x="82" y="129"/>
                    <a:pt x="82" y="129"/>
                  </a:cubicBezTo>
                  <a:cubicBezTo>
                    <a:pt x="82" y="128"/>
                    <a:pt x="84" y="129"/>
                    <a:pt x="83" y="127"/>
                  </a:cubicBezTo>
                  <a:cubicBezTo>
                    <a:pt x="84" y="128"/>
                    <a:pt x="85" y="128"/>
                    <a:pt x="84" y="129"/>
                  </a:cubicBezTo>
                  <a:cubicBezTo>
                    <a:pt x="87" y="130"/>
                    <a:pt x="89" y="131"/>
                    <a:pt x="92" y="132"/>
                  </a:cubicBezTo>
                  <a:cubicBezTo>
                    <a:pt x="92" y="132"/>
                    <a:pt x="92" y="132"/>
                    <a:pt x="92" y="132"/>
                  </a:cubicBezTo>
                  <a:cubicBezTo>
                    <a:pt x="92" y="132"/>
                    <a:pt x="92" y="132"/>
                    <a:pt x="92" y="132"/>
                  </a:cubicBezTo>
                  <a:cubicBezTo>
                    <a:pt x="94" y="132"/>
                    <a:pt x="95" y="133"/>
                    <a:pt x="97" y="133"/>
                  </a:cubicBezTo>
                  <a:cubicBezTo>
                    <a:pt x="97" y="133"/>
                    <a:pt x="97" y="133"/>
                    <a:pt x="97" y="133"/>
                  </a:cubicBezTo>
                  <a:cubicBezTo>
                    <a:pt x="97" y="133"/>
                    <a:pt x="98" y="133"/>
                    <a:pt x="98" y="134"/>
                  </a:cubicBezTo>
                  <a:cubicBezTo>
                    <a:pt x="99" y="134"/>
                    <a:pt x="100" y="134"/>
                    <a:pt x="101" y="135"/>
                  </a:cubicBezTo>
                  <a:cubicBezTo>
                    <a:pt x="101" y="134"/>
                    <a:pt x="101" y="134"/>
                    <a:pt x="101" y="134"/>
                  </a:cubicBezTo>
                  <a:cubicBezTo>
                    <a:pt x="103" y="135"/>
                    <a:pt x="104" y="135"/>
                    <a:pt x="105" y="136"/>
                  </a:cubicBezTo>
                  <a:cubicBezTo>
                    <a:pt x="116" y="140"/>
                    <a:pt x="126" y="144"/>
                    <a:pt x="134" y="152"/>
                  </a:cubicBezTo>
                  <a:cubicBezTo>
                    <a:pt x="134" y="152"/>
                    <a:pt x="134" y="152"/>
                    <a:pt x="134" y="152"/>
                  </a:cubicBezTo>
                  <a:cubicBezTo>
                    <a:pt x="134" y="152"/>
                    <a:pt x="134" y="152"/>
                    <a:pt x="134" y="152"/>
                  </a:cubicBezTo>
                  <a:cubicBezTo>
                    <a:pt x="137" y="155"/>
                    <a:pt x="139" y="158"/>
                    <a:pt x="141" y="162"/>
                  </a:cubicBezTo>
                  <a:cubicBezTo>
                    <a:pt x="142" y="162"/>
                    <a:pt x="143" y="164"/>
                    <a:pt x="143" y="164"/>
                  </a:cubicBezTo>
                  <a:cubicBezTo>
                    <a:pt x="145" y="165"/>
                    <a:pt x="148" y="164"/>
                    <a:pt x="147" y="166"/>
                  </a:cubicBezTo>
                  <a:cubicBezTo>
                    <a:pt x="145" y="167"/>
                    <a:pt x="144" y="164"/>
                    <a:pt x="143" y="166"/>
                  </a:cubicBezTo>
                  <a:cubicBezTo>
                    <a:pt x="144" y="168"/>
                    <a:pt x="145" y="171"/>
                    <a:pt x="146" y="174"/>
                  </a:cubicBezTo>
                  <a:cubicBezTo>
                    <a:pt x="133" y="176"/>
                    <a:pt x="121" y="181"/>
                    <a:pt x="111" y="188"/>
                  </a:cubicBezTo>
                  <a:cubicBezTo>
                    <a:pt x="112" y="188"/>
                    <a:pt x="113" y="188"/>
                    <a:pt x="114" y="190"/>
                  </a:cubicBezTo>
                  <a:cubicBezTo>
                    <a:pt x="112" y="191"/>
                    <a:pt x="112" y="191"/>
                    <a:pt x="111" y="193"/>
                  </a:cubicBezTo>
                  <a:cubicBezTo>
                    <a:pt x="112" y="194"/>
                    <a:pt x="114" y="194"/>
                    <a:pt x="115" y="192"/>
                  </a:cubicBezTo>
                  <a:cubicBezTo>
                    <a:pt x="116" y="193"/>
                    <a:pt x="116" y="194"/>
                    <a:pt x="117" y="193"/>
                  </a:cubicBezTo>
                  <a:cubicBezTo>
                    <a:pt x="117" y="194"/>
                    <a:pt x="117" y="194"/>
                    <a:pt x="117" y="195"/>
                  </a:cubicBezTo>
                  <a:cubicBezTo>
                    <a:pt x="119" y="194"/>
                    <a:pt x="121" y="192"/>
                    <a:pt x="123" y="191"/>
                  </a:cubicBezTo>
                  <a:cubicBezTo>
                    <a:pt x="123" y="191"/>
                    <a:pt x="122" y="191"/>
                    <a:pt x="122" y="191"/>
                  </a:cubicBezTo>
                  <a:cubicBezTo>
                    <a:pt x="123" y="190"/>
                    <a:pt x="124" y="191"/>
                    <a:pt x="125" y="190"/>
                  </a:cubicBezTo>
                  <a:cubicBezTo>
                    <a:pt x="125" y="190"/>
                    <a:pt x="125" y="190"/>
                    <a:pt x="125" y="190"/>
                  </a:cubicBezTo>
                  <a:cubicBezTo>
                    <a:pt x="127" y="190"/>
                    <a:pt x="129" y="189"/>
                    <a:pt x="131" y="188"/>
                  </a:cubicBezTo>
                  <a:cubicBezTo>
                    <a:pt x="130" y="187"/>
                    <a:pt x="130" y="186"/>
                    <a:pt x="131" y="185"/>
                  </a:cubicBezTo>
                  <a:cubicBezTo>
                    <a:pt x="131" y="186"/>
                    <a:pt x="132" y="187"/>
                    <a:pt x="133" y="187"/>
                  </a:cubicBezTo>
                  <a:cubicBezTo>
                    <a:pt x="139" y="185"/>
                    <a:pt x="147" y="183"/>
                    <a:pt x="154" y="183"/>
                  </a:cubicBezTo>
                  <a:cubicBezTo>
                    <a:pt x="154" y="182"/>
                    <a:pt x="154" y="182"/>
                    <a:pt x="154" y="182"/>
                  </a:cubicBezTo>
                  <a:cubicBezTo>
                    <a:pt x="154" y="181"/>
                    <a:pt x="155" y="181"/>
                    <a:pt x="156" y="181"/>
                  </a:cubicBezTo>
                  <a:cubicBezTo>
                    <a:pt x="156" y="181"/>
                    <a:pt x="157" y="182"/>
                    <a:pt x="157" y="183"/>
                  </a:cubicBezTo>
                  <a:cubicBezTo>
                    <a:pt x="161" y="182"/>
                    <a:pt x="166" y="182"/>
                    <a:pt x="170" y="183"/>
                  </a:cubicBezTo>
                  <a:cubicBezTo>
                    <a:pt x="170" y="182"/>
                    <a:pt x="170" y="181"/>
                    <a:pt x="170" y="180"/>
                  </a:cubicBezTo>
                  <a:cubicBezTo>
                    <a:pt x="171" y="180"/>
                    <a:pt x="172" y="181"/>
                    <a:pt x="172" y="182"/>
                  </a:cubicBezTo>
                  <a:cubicBezTo>
                    <a:pt x="173" y="181"/>
                    <a:pt x="172" y="180"/>
                    <a:pt x="172" y="180"/>
                  </a:cubicBezTo>
                  <a:cubicBezTo>
                    <a:pt x="173" y="180"/>
                    <a:pt x="174" y="178"/>
                    <a:pt x="175" y="179"/>
                  </a:cubicBezTo>
                  <a:cubicBezTo>
                    <a:pt x="175" y="179"/>
                    <a:pt x="175" y="179"/>
                    <a:pt x="175" y="179"/>
                  </a:cubicBezTo>
                  <a:cubicBezTo>
                    <a:pt x="174" y="181"/>
                    <a:pt x="176" y="180"/>
                    <a:pt x="177" y="182"/>
                  </a:cubicBezTo>
                  <a:cubicBezTo>
                    <a:pt x="176" y="180"/>
                    <a:pt x="178" y="179"/>
                    <a:pt x="179" y="180"/>
                  </a:cubicBezTo>
                  <a:cubicBezTo>
                    <a:pt x="180" y="181"/>
                    <a:pt x="179" y="184"/>
                    <a:pt x="181" y="184"/>
                  </a:cubicBezTo>
                  <a:cubicBezTo>
                    <a:pt x="181" y="184"/>
                    <a:pt x="181" y="184"/>
                    <a:pt x="181" y="184"/>
                  </a:cubicBezTo>
                  <a:cubicBezTo>
                    <a:pt x="182" y="184"/>
                    <a:pt x="183" y="184"/>
                    <a:pt x="183" y="184"/>
                  </a:cubicBezTo>
                  <a:cubicBezTo>
                    <a:pt x="183" y="184"/>
                    <a:pt x="183" y="184"/>
                    <a:pt x="183" y="184"/>
                  </a:cubicBezTo>
                  <a:cubicBezTo>
                    <a:pt x="186" y="183"/>
                    <a:pt x="184" y="182"/>
                    <a:pt x="185" y="180"/>
                  </a:cubicBezTo>
                  <a:cubicBezTo>
                    <a:pt x="186" y="180"/>
                    <a:pt x="186" y="183"/>
                    <a:pt x="188" y="181"/>
                  </a:cubicBezTo>
                  <a:cubicBezTo>
                    <a:pt x="188" y="183"/>
                    <a:pt x="190" y="184"/>
                    <a:pt x="191" y="186"/>
                  </a:cubicBezTo>
                  <a:cubicBezTo>
                    <a:pt x="193" y="187"/>
                    <a:pt x="195" y="187"/>
                    <a:pt x="197" y="188"/>
                  </a:cubicBezTo>
                  <a:cubicBezTo>
                    <a:pt x="197" y="188"/>
                    <a:pt x="196" y="187"/>
                    <a:pt x="196" y="187"/>
                  </a:cubicBezTo>
                  <a:cubicBezTo>
                    <a:pt x="197" y="187"/>
                    <a:pt x="197" y="188"/>
                    <a:pt x="197" y="188"/>
                  </a:cubicBezTo>
                  <a:cubicBezTo>
                    <a:pt x="205" y="190"/>
                    <a:pt x="213" y="194"/>
                    <a:pt x="220" y="198"/>
                  </a:cubicBezTo>
                  <a:cubicBezTo>
                    <a:pt x="220" y="198"/>
                    <a:pt x="220" y="198"/>
                    <a:pt x="220" y="198"/>
                  </a:cubicBezTo>
                  <a:cubicBezTo>
                    <a:pt x="221" y="197"/>
                    <a:pt x="221" y="197"/>
                    <a:pt x="221" y="197"/>
                  </a:cubicBezTo>
                  <a:cubicBezTo>
                    <a:pt x="222" y="198"/>
                    <a:pt x="222" y="198"/>
                    <a:pt x="222" y="198"/>
                  </a:cubicBezTo>
                  <a:cubicBezTo>
                    <a:pt x="221" y="198"/>
                    <a:pt x="221" y="198"/>
                    <a:pt x="221" y="198"/>
                  </a:cubicBezTo>
                  <a:cubicBezTo>
                    <a:pt x="224" y="200"/>
                    <a:pt x="227" y="202"/>
                    <a:pt x="230" y="203"/>
                  </a:cubicBezTo>
                  <a:cubicBezTo>
                    <a:pt x="230" y="203"/>
                    <a:pt x="230" y="202"/>
                    <a:pt x="230" y="203"/>
                  </a:cubicBezTo>
                  <a:cubicBezTo>
                    <a:pt x="230" y="204"/>
                    <a:pt x="230" y="204"/>
                    <a:pt x="230" y="204"/>
                  </a:cubicBezTo>
                  <a:cubicBezTo>
                    <a:pt x="231" y="204"/>
                    <a:pt x="231" y="204"/>
                    <a:pt x="231" y="204"/>
                  </a:cubicBezTo>
                  <a:cubicBezTo>
                    <a:pt x="232" y="204"/>
                    <a:pt x="232" y="204"/>
                    <a:pt x="232" y="204"/>
                  </a:cubicBezTo>
                  <a:cubicBezTo>
                    <a:pt x="232" y="205"/>
                    <a:pt x="233" y="205"/>
                    <a:pt x="234" y="206"/>
                  </a:cubicBezTo>
                  <a:cubicBezTo>
                    <a:pt x="269" y="230"/>
                    <a:pt x="285" y="264"/>
                    <a:pt x="291" y="296"/>
                  </a:cubicBezTo>
                  <a:cubicBezTo>
                    <a:pt x="294" y="294"/>
                    <a:pt x="296" y="298"/>
                    <a:pt x="299" y="298"/>
                  </a:cubicBezTo>
                  <a:cubicBezTo>
                    <a:pt x="298" y="300"/>
                    <a:pt x="301" y="299"/>
                    <a:pt x="302" y="300"/>
                  </a:cubicBezTo>
                  <a:cubicBezTo>
                    <a:pt x="301" y="301"/>
                    <a:pt x="300" y="301"/>
                    <a:pt x="299" y="302"/>
                  </a:cubicBezTo>
                  <a:cubicBezTo>
                    <a:pt x="299" y="303"/>
                    <a:pt x="300" y="305"/>
                    <a:pt x="301" y="306"/>
                  </a:cubicBezTo>
                  <a:cubicBezTo>
                    <a:pt x="300" y="307"/>
                    <a:pt x="298" y="305"/>
                    <a:pt x="297" y="306"/>
                  </a:cubicBezTo>
                  <a:cubicBezTo>
                    <a:pt x="297" y="304"/>
                    <a:pt x="295" y="304"/>
                    <a:pt x="293" y="300"/>
                  </a:cubicBezTo>
                  <a:cubicBezTo>
                    <a:pt x="295" y="299"/>
                    <a:pt x="293" y="299"/>
                    <a:pt x="291" y="296"/>
                  </a:cubicBezTo>
                  <a:cubicBezTo>
                    <a:pt x="292" y="299"/>
                    <a:pt x="292" y="301"/>
                    <a:pt x="292" y="304"/>
                  </a:cubicBezTo>
                  <a:cubicBezTo>
                    <a:pt x="293" y="304"/>
                    <a:pt x="293" y="306"/>
                    <a:pt x="294" y="305"/>
                  </a:cubicBezTo>
                  <a:cubicBezTo>
                    <a:pt x="294" y="307"/>
                    <a:pt x="297" y="307"/>
                    <a:pt x="298" y="308"/>
                  </a:cubicBezTo>
                  <a:cubicBezTo>
                    <a:pt x="297" y="310"/>
                    <a:pt x="294" y="307"/>
                    <a:pt x="293" y="305"/>
                  </a:cubicBezTo>
                  <a:cubicBezTo>
                    <a:pt x="293" y="308"/>
                    <a:pt x="293" y="310"/>
                    <a:pt x="293" y="312"/>
                  </a:cubicBezTo>
                  <a:cubicBezTo>
                    <a:pt x="294" y="314"/>
                    <a:pt x="294" y="315"/>
                    <a:pt x="295" y="316"/>
                  </a:cubicBezTo>
                  <a:cubicBezTo>
                    <a:pt x="295" y="316"/>
                    <a:pt x="294" y="316"/>
                    <a:pt x="294" y="316"/>
                  </a:cubicBezTo>
                  <a:cubicBezTo>
                    <a:pt x="294" y="319"/>
                    <a:pt x="294" y="322"/>
                    <a:pt x="294" y="324"/>
                  </a:cubicBezTo>
                  <a:cubicBezTo>
                    <a:pt x="295" y="325"/>
                    <a:pt x="296" y="325"/>
                    <a:pt x="297" y="325"/>
                  </a:cubicBezTo>
                  <a:cubicBezTo>
                    <a:pt x="297" y="328"/>
                    <a:pt x="295" y="325"/>
                    <a:pt x="294" y="325"/>
                  </a:cubicBezTo>
                  <a:cubicBezTo>
                    <a:pt x="294" y="326"/>
                    <a:pt x="294" y="326"/>
                    <a:pt x="294" y="326"/>
                  </a:cubicBezTo>
                  <a:cubicBezTo>
                    <a:pt x="295" y="327"/>
                    <a:pt x="295" y="328"/>
                    <a:pt x="296" y="328"/>
                  </a:cubicBezTo>
                  <a:cubicBezTo>
                    <a:pt x="295" y="328"/>
                    <a:pt x="295" y="328"/>
                    <a:pt x="294" y="328"/>
                  </a:cubicBezTo>
                  <a:cubicBezTo>
                    <a:pt x="294" y="330"/>
                    <a:pt x="294" y="331"/>
                    <a:pt x="294" y="332"/>
                  </a:cubicBezTo>
                  <a:cubicBezTo>
                    <a:pt x="295" y="333"/>
                    <a:pt x="295" y="334"/>
                    <a:pt x="295" y="334"/>
                  </a:cubicBezTo>
                  <a:cubicBezTo>
                    <a:pt x="295" y="334"/>
                    <a:pt x="295" y="334"/>
                    <a:pt x="294" y="334"/>
                  </a:cubicBezTo>
                  <a:cubicBezTo>
                    <a:pt x="294" y="355"/>
                    <a:pt x="291" y="373"/>
                    <a:pt x="288" y="384"/>
                  </a:cubicBezTo>
                  <a:cubicBezTo>
                    <a:pt x="288" y="384"/>
                    <a:pt x="288" y="384"/>
                    <a:pt x="288" y="384"/>
                  </a:cubicBezTo>
                  <a:cubicBezTo>
                    <a:pt x="287" y="385"/>
                    <a:pt x="287" y="385"/>
                    <a:pt x="287" y="386"/>
                  </a:cubicBezTo>
                  <a:cubicBezTo>
                    <a:pt x="286" y="389"/>
                    <a:pt x="285" y="391"/>
                    <a:pt x="284" y="393"/>
                  </a:cubicBezTo>
                  <a:cubicBezTo>
                    <a:pt x="299" y="400"/>
                    <a:pt x="299" y="400"/>
                    <a:pt x="299" y="400"/>
                  </a:cubicBezTo>
                  <a:cubicBezTo>
                    <a:pt x="299" y="399"/>
                    <a:pt x="300" y="398"/>
                    <a:pt x="300" y="397"/>
                  </a:cubicBezTo>
                  <a:cubicBezTo>
                    <a:pt x="299" y="398"/>
                    <a:pt x="299" y="398"/>
                    <a:pt x="299" y="398"/>
                  </a:cubicBezTo>
                  <a:cubicBezTo>
                    <a:pt x="298" y="397"/>
                    <a:pt x="297" y="396"/>
                    <a:pt x="296" y="394"/>
                  </a:cubicBezTo>
                  <a:cubicBezTo>
                    <a:pt x="298" y="394"/>
                    <a:pt x="298" y="397"/>
                    <a:pt x="300" y="397"/>
                  </a:cubicBezTo>
                  <a:cubicBezTo>
                    <a:pt x="301" y="396"/>
                    <a:pt x="301" y="396"/>
                    <a:pt x="301" y="395"/>
                  </a:cubicBezTo>
                  <a:cubicBezTo>
                    <a:pt x="301" y="394"/>
                    <a:pt x="301" y="393"/>
                    <a:pt x="301" y="392"/>
                  </a:cubicBezTo>
                  <a:cubicBezTo>
                    <a:pt x="301" y="392"/>
                    <a:pt x="302" y="392"/>
                    <a:pt x="302" y="392"/>
                  </a:cubicBezTo>
                  <a:cubicBezTo>
                    <a:pt x="302" y="391"/>
                    <a:pt x="303" y="389"/>
                    <a:pt x="303" y="387"/>
                  </a:cubicBezTo>
                  <a:cubicBezTo>
                    <a:pt x="303" y="387"/>
                    <a:pt x="302" y="386"/>
                    <a:pt x="301" y="386"/>
                  </a:cubicBezTo>
                  <a:cubicBezTo>
                    <a:pt x="302" y="385"/>
                    <a:pt x="303" y="386"/>
                    <a:pt x="304" y="387"/>
                  </a:cubicBezTo>
                  <a:cubicBezTo>
                    <a:pt x="304" y="386"/>
                    <a:pt x="304" y="385"/>
                    <a:pt x="304" y="384"/>
                  </a:cubicBezTo>
                  <a:cubicBezTo>
                    <a:pt x="304" y="384"/>
                    <a:pt x="304" y="384"/>
                    <a:pt x="304" y="384"/>
                  </a:cubicBezTo>
                  <a:cubicBezTo>
                    <a:pt x="304" y="383"/>
                    <a:pt x="304" y="384"/>
                    <a:pt x="304" y="383"/>
                  </a:cubicBezTo>
                  <a:cubicBezTo>
                    <a:pt x="305" y="383"/>
                    <a:pt x="305" y="382"/>
                    <a:pt x="305" y="381"/>
                  </a:cubicBezTo>
                  <a:cubicBezTo>
                    <a:pt x="304" y="381"/>
                    <a:pt x="304" y="380"/>
                    <a:pt x="303" y="379"/>
                  </a:cubicBezTo>
                  <a:cubicBezTo>
                    <a:pt x="304" y="381"/>
                    <a:pt x="302" y="379"/>
                    <a:pt x="300" y="379"/>
                  </a:cubicBezTo>
                  <a:cubicBezTo>
                    <a:pt x="300" y="378"/>
                    <a:pt x="302" y="378"/>
                    <a:pt x="303" y="377"/>
                  </a:cubicBezTo>
                  <a:cubicBezTo>
                    <a:pt x="304" y="378"/>
                    <a:pt x="304" y="378"/>
                    <a:pt x="305" y="379"/>
                  </a:cubicBezTo>
                  <a:cubicBezTo>
                    <a:pt x="306" y="378"/>
                    <a:pt x="306" y="377"/>
                    <a:pt x="306" y="376"/>
                  </a:cubicBezTo>
                  <a:cubicBezTo>
                    <a:pt x="306" y="375"/>
                    <a:pt x="306" y="375"/>
                    <a:pt x="306" y="375"/>
                  </a:cubicBezTo>
                  <a:cubicBezTo>
                    <a:pt x="306" y="375"/>
                    <a:pt x="306" y="375"/>
                    <a:pt x="306" y="375"/>
                  </a:cubicBezTo>
                  <a:cubicBezTo>
                    <a:pt x="307" y="370"/>
                    <a:pt x="308" y="364"/>
                    <a:pt x="309" y="357"/>
                  </a:cubicBezTo>
                  <a:cubicBezTo>
                    <a:pt x="309" y="357"/>
                    <a:pt x="309" y="357"/>
                    <a:pt x="308" y="356"/>
                  </a:cubicBezTo>
                  <a:cubicBezTo>
                    <a:pt x="309" y="356"/>
                    <a:pt x="309" y="356"/>
                    <a:pt x="309" y="356"/>
                  </a:cubicBezTo>
                  <a:cubicBezTo>
                    <a:pt x="309" y="354"/>
                    <a:pt x="310" y="351"/>
                    <a:pt x="310" y="349"/>
                  </a:cubicBezTo>
                  <a:cubicBezTo>
                    <a:pt x="307" y="351"/>
                    <a:pt x="302" y="352"/>
                    <a:pt x="301" y="348"/>
                  </a:cubicBezTo>
                  <a:cubicBezTo>
                    <a:pt x="303" y="348"/>
                    <a:pt x="304" y="348"/>
                    <a:pt x="305" y="348"/>
                  </a:cubicBezTo>
                  <a:cubicBezTo>
                    <a:pt x="304" y="350"/>
                    <a:pt x="307" y="348"/>
                    <a:pt x="307" y="350"/>
                  </a:cubicBezTo>
                  <a:cubicBezTo>
                    <a:pt x="307" y="350"/>
                    <a:pt x="307" y="349"/>
                    <a:pt x="306" y="348"/>
                  </a:cubicBezTo>
                  <a:cubicBezTo>
                    <a:pt x="305" y="347"/>
                    <a:pt x="307" y="349"/>
                    <a:pt x="308" y="349"/>
                  </a:cubicBezTo>
                  <a:cubicBezTo>
                    <a:pt x="308" y="348"/>
                    <a:pt x="309" y="347"/>
                    <a:pt x="310" y="347"/>
                  </a:cubicBezTo>
                  <a:cubicBezTo>
                    <a:pt x="310" y="346"/>
                    <a:pt x="310" y="344"/>
                    <a:pt x="310" y="343"/>
                  </a:cubicBezTo>
                  <a:cubicBezTo>
                    <a:pt x="310" y="342"/>
                    <a:pt x="309" y="342"/>
                    <a:pt x="308" y="341"/>
                  </a:cubicBezTo>
                  <a:cubicBezTo>
                    <a:pt x="309" y="341"/>
                    <a:pt x="310" y="341"/>
                    <a:pt x="310" y="341"/>
                  </a:cubicBezTo>
                  <a:cubicBezTo>
                    <a:pt x="311" y="332"/>
                    <a:pt x="310" y="322"/>
                    <a:pt x="309" y="312"/>
                  </a:cubicBezTo>
                  <a:cubicBezTo>
                    <a:pt x="308" y="312"/>
                    <a:pt x="308" y="311"/>
                    <a:pt x="307" y="310"/>
                  </a:cubicBezTo>
                  <a:cubicBezTo>
                    <a:pt x="308" y="310"/>
                    <a:pt x="309" y="310"/>
                    <a:pt x="309" y="310"/>
                  </a:cubicBezTo>
                  <a:cubicBezTo>
                    <a:pt x="309" y="309"/>
                    <a:pt x="309" y="308"/>
                    <a:pt x="309" y="307"/>
                  </a:cubicBezTo>
                  <a:cubicBezTo>
                    <a:pt x="307" y="307"/>
                    <a:pt x="305" y="306"/>
                    <a:pt x="305" y="304"/>
                  </a:cubicBezTo>
                  <a:cubicBezTo>
                    <a:pt x="306" y="304"/>
                    <a:pt x="307" y="304"/>
                    <a:pt x="308" y="305"/>
                  </a:cubicBezTo>
                  <a:cubicBezTo>
                    <a:pt x="307" y="298"/>
                    <a:pt x="306" y="292"/>
                    <a:pt x="304" y="285"/>
                  </a:cubicBezTo>
                  <a:cubicBezTo>
                    <a:pt x="303" y="285"/>
                    <a:pt x="303" y="285"/>
                    <a:pt x="303" y="285"/>
                  </a:cubicBezTo>
                  <a:cubicBezTo>
                    <a:pt x="304" y="284"/>
                    <a:pt x="304" y="284"/>
                    <a:pt x="304" y="284"/>
                  </a:cubicBezTo>
                  <a:cubicBezTo>
                    <a:pt x="302" y="278"/>
                    <a:pt x="300" y="272"/>
                    <a:pt x="297" y="265"/>
                  </a:cubicBezTo>
                  <a:cubicBezTo>
                    <a:pt x="297" y="265"/>
                    <a:pt x="297" y="265"/>
                    <a:pt x="297" y="265"/>
                  </a:cubicBezTo>
                  <a:cubicBezTo>
                    <a:pt x="296" y="265"/>
                    <a:pt x="296" y="264"/>
                    <a:pt x="296" y="263"/>
                  </a:cubicBezTo>
                  <a:cubicBezTo>
                    <a:pt x="292" y="255"/>
                    <a:pt x="288" y="247"/>
                    <a:pt x="282" y="239"/>
                  </a:cubicBezTo>
                  <a:cubicBezTo>
                    <a:pt x="282" y="239"/>
                    <a:pt x="282" y="239"/>
                    <a:pt x="282" y="239"/>
                  </a:cubicBezTo>
                  <a:cubicBezTo>
                    <a:pt x="281" y="239"/>
                    <a:pt x="280" y="237"/>
                    <a:pt x="279" y="237"/>
                  </a:cubicBezTo>
                  <a:cubicBezTo>
                    <a:pt x="280" y="236"/>
                    <a:pt x="281" y="238"/>
                    <a:pt x="282" y="238"/>
                  </a:cubicBezTo>
                  <a:cubicBezTo>
                    <a:pt x="276" y="230"/>
                    <a:pt x="270" y="223"/>
                    <a:pt x="263" y="216"/>
                  </a:cubicBezTo>
                  <a:cubicBezTo>
                    <a:pt x="263" y="216"/>
                    <a:pt x="263" y="216"/>
                    <a:pt x="263" y="216"/>
                  </a:cubicBezTo>
                  <a:cubicBezTo>
                    <a:pt x="262" y="216"/>
                    <a:pt x="260" y="216"/>
                    <a:pt x="260" y="214"/>
                  </a:cubicBezTo>
                  <a:cubicBezTo>
                    <a:pt x="260" y="214"/>
                    <a:pt x="261" y="214"/>
                    <a:pt x="261" y="214"/>
                  </a:cubicBezTo>
                  <a:cubicBezTo>
                    <a:pt x="260" y="213"/>
                    <a:pt x="259" y="212"/>
                    <a:pt x="257" y="210"/>
                  </a:cubicBezTo>
                  <a:cubicBezTo>
                    <a:pt x="257" y="210"/>
                    <a:pt x="257" y="210"/>
                    <a:pt x="257" y="210"/>
                  </a:cubicBezTo>
                  <a:cubicBezTo>
                    <a:pt x="251" y="205"/>
                    <a:pt x="246" y="201"/>
                    <a:pt x="239" y="196"/>
                  </a:cubicBezTo>
                  <a:cubicBezTo>
                    <a:pt x="237" y="195"/>
                    <a:pt x="234" y="193"/>
                    <a:pt x="231" y="191"/>
                  </a:cubicBezTo>
                  <a:cubicBezTo>
                    <a:pt x="231" y="192"/>
                    <a:pt x="231" y="193"/>
                    <a:pt x="231" y="193"/>
                  </a:cubicBezTo>
                  <a:cubicBezTo>
                    <a:pt x="230" y="193"/>
                    <a:pt x="229" y="191"/>
                    <a:pt x="228" y="193"/>
                  </a:cubicBezTo>
                  <a:cubicBezTo>
                    <a:pt x="228" y="192"/>
                    <a:pt x="228" y="189"/>
                    <a:pt x="227" y="189"/>
                  </a:cubicBezTo>
                  <a:cubicBezTo>
                    <a:pt x="227" y="188"/>
                    <a:pt x="227" y="189"/>
                    <a:pt x="228" y="189"/>
                  </a:cubicBezTo>
                  <a:cubicBezTo>
                    <a:pt x="224" y="185"/>
                    <a:pt x="219" y="179"/>
                    <a:pt x="214" y="172"/>
                  </a:cubicBezTo>
                  <a:cubicBezTo>
                    <a:pt x="214" y="172"/>
                    <a:pt x="214" y="172"/>
                    <a:pt x="214" y="172"/>
                  </a:cubicBezTo>
                  <a:cubicBezTo>
                    <a:pt x="213" y="170"/>
                    <a:pt x="213" y="171"/>
                    <a:pt x="211" y="169"/>
                  </a:cubicBezTo>
                  <a:cubicBezTo>
                    <a:pt x="211" y="169"/>
                    <a:pt x="212" y="169"/>
                    <a:pt x="212" y="169"/>
                  </a:cubicBezTo>
                  <a:cubicBezTo>
                    <a:pt x="212" y="168"/>
                    <a:pt x="211" y="168"/>
                    <a:pt x="211" y="167"/>
                  </a:cubicBezTo>
                  <a:cubicBezTo>
                    <a:pt x="211" y="168"/>
                    <a:pt x="211" y="169"/>
                    <a:pt x="210" y="169"/>
                  </a:cubicBezTo>
                  <a:cubicBezTo>
                    <a:pt x="210" y="168"/>
                    <a:pt x="210" y="168"/>
                    <a:pt x="209" y="167"/>
                  </a:cubicBezTo>
                  <a:cubicBezTo>
                    <a:pt x="210" y="165"/>
                    <a:pt x="210" y="167"/>
                    <a:pt x="211" y="167"/>
                  </a:cubicBezTo>
                  <a:cubicBezTo>
                    <a:pt x="209" y="165"/>
                    <a:pt x="208" y="163"/>
                    <a:pt x="207" y="160"/>
                  </a:cubicBezTo>
                  <a:cubicBezTo>
                    <a:pt x="205" y="160"/>
                    <a:pt x="204" y="160"/>
                    <a:pt x="203" y="159"/>
                  </a:cubicBezTo>
                  <a:cubicBezTo>
                    <a:pt x="204" y="159"/>
                    <a:pt x="205" y="159"/>
                    <a:pt x="206" y="159"/>
                  </a:cubicBezTo>
                  <a:cubicBezTo>
                    <a:pt x="199" y="148"/>
                    <a:pt x="194" y="135"/>
                    <a:pt x="195" y="123"/>
                  </a:cubicBezTo>
                  <a:cubicBezTo>
                    <a:pt x="195" y="122"/>
                    <a:pt x="194" y="121"/>
                    <a:pt x="194" y="121"/>
                  </a:cubicBezTo>
                  <a:cubicBezTo>
                    <a:pt x="195" y="120"/>
                    <a:pt x="195" y="120"/>
                    <a:pt x="195" y="121"/>
                  </a:cubicBezTo>
                  <a:cubicBezTo>
                    <a:pt x="196" y="118"/>
                    <a:pt x="196" y="115"/>
                    <a:pt x="197" y="113"/>
                  </a:cubicBezTo>
                  <a:cubicBezTo>
                    <a:pt x="206" y="92"/>
                    <a:pt x="241" y="86"/>
                    <a:pt x="253" y="111"/>
                  </a:cubicBezTo>
                  <a:cubicBezTo>
                    <a:pt x="262" y="129"/>
                    <a:pt x="243" y="149"/>
                    <a:pt x="229" y="142"/>
                  </a:cubicBezTo>
                  <a:cubicBezTo>
                    <a:pt x="212" y="134"/>
                    <a:pt x="219" y="120"/>
                    <a:pt x="229" y="118"/>
                  </a:cubicBezTo>
                  <a:cubicBezTo>
                    <a:pt x="230" y="118"/>
                    <a:pt x="230" y="118"/>
                    <a:pt x="231" y="117"/>
                  </a:cubicBezTo>
                  <a:cubicBezTo>
                    <a:pt x="231" y="118"/>
                    <a:pt x="232" y="118"/>
                    <a:pt x="233" y="119"/>
                  </a:cubicBezTo>
                  <a:cubicBezTo>
                    <a:pt x="233" y="119"/>
                    <a:pt x="233" y="119"/>
                    <a:pt x="234" y="119"/>
                  </a:cubicBezTo>
                  <a:cubicBezTo>
                    <a:pt x="234" y="115"/>
                    <a:pt x="234" y="115"/>
                    <a:pt x="234" y="115"/>
                  </a:cubicBezTo>
                  <a:cubicBezTo>
                    <a:pt x="230" y="114"/>
                    <a:pt x="226" y="114"/>
                    <a:pt x="223" y="115"/>
                  </a:cubicBezTo>
                  <a:cubicBezTo>
                    <a:pt x="223" y="116"/>
                    <a:pt x="223" y="116"/>
                    <a:pt x="222" y="116"/>
                  </a:cubicBezTo>
                  <a:cubicBezTo>
                    <a:pt x="222" y="116"/>
                    <a:pt x="222" y="116"/>
                    <a:pt x="222" y="116"/>
                  </a:cubicBezTo>
                  <a:cubicBezTo>
                    <a:pt x="209" y="121"/>
                    <a:pt x="208" y="141"/>
                    <a:pt x="225" y="149"/>
                  </a:cubicBezTo>
                  <a:cubicBezTo>
                    <a:pt x="249" y="159"/>
                    <a:pt x="271" y="130"/>
                    <a:pt x="260" y="107"/>
                  </a:cubicBezTo>
                  <a:cubicBezTo>
                    <a:pt x="244" y="76"/>
                    <a:pt x="202" y="84"/>
                    <a:pt x="191" y="109"/>
                  </a:cubicBezTo>
                  <a:cubicBezTo>
                    <a:pt x="191" y="110"/>
                    <a:pt x="191" y="110"/>
                    <a:pt x="191" y="110"/>
                  </a:cubicBezTo>
                  <a:moveTo>
                    <a:pt x="189" y="133"/>
                  </a:moveTo>
                  <a:cubicBezTo>
                    <a:pt x="188" y="132"/>
                    <a:pt x="190" y="132"/>
                    <a:pt x="190" y="132"/>
                  </a:cubicBezTo>
                  <a:cubicBezTo>
                    <a:pt x="190" y="132"/>
                    <a:pt x="190" y="133"/>
                    <a:pt x="189" y="133"/>
                  </a:cubicBezTo>
                  <a:moveTo>
                    <a:pt x="25" y="4"/>
                  </a:moveTo>
                  <a:cubicBezTo>
                    <a:pt x="24" y="4"/>
                    <a:pt x="23" y="4"/>
                    <a:pt x="23" y="3"/>
                  </a:cubicBezTo>
                  <a:cubicBezTo>
                    <a:pt x="24" y="2"/>
                    <a:pt x="25" y="3"/>
                    <a:pt x="25" y="4"/>
                  </a:cubicBezTo>
                  <a:moveTo>
                    <a:pt x="12" y="15"/>
                  </a:moveTo>
                  <a:cubicBezTo>
                    <a:pt x="12" y="16"/>
                    <a:pt x="12" y="16"/>
                    <a:pt x="13" y="17"/>
                  </a:cubicBezTo>
                  <a:cubicBezTo>
                    <a:pt x="12" y="18"/>
                    <a:pt x="10" y="15"/>
                    <a:pt x="12" y="15"/>
                  </a:cubicBezTo>
                  <a:moveTo>
                    <a:pt x="11" y="18"/>
                  </a:moveTo>
                  <a:cubicBezTo>
                    <a:pt x="13" y="18"/>
                    <a:pt x="14" y="20"/>
                    <a:pt x="14" y="22"/>
                  </a:cubicBezTo>
                  <a:cubicBezTo>
                    <a:pt x="13" y="20"/>
                    <a:pt x="10" y="20"/>
                    <a:pt x="11" y="18"/>
                  </a:cubicBezTo>
                  <a:moveTo>
                    <a:pt x="2" y="46"/>
                  </a:moveTo>
                  <a:cubicBezTo>
                    <a:pt x="2" y="46"/>
                    <a:pt x="1" y="46"/>
                    <a:pt x="1" y="46"/>
                  </a:cubicBezTo>
                  <a:cubicBezTo>
                    <a:pt x="1" y="45"/>
                    <a:pt x="3" y="46"/>
                    <a:pt x="2" y="46"/>
                  </a:cubicBezTo>
                  <a:moveTo>
                    <a:pt x="2" y="37"/>
                  </a:moveTo>
                  <a:cubicBezTo>
                    <a:pt x="2" y="37"/>
                    <a:pt x="3" y="37"/>
                    <a:pt x="3" y="37"/>
                  </a:cubicBezTo>
                  <a:cubicBezTo>
                    <a:pt x="3" y="38"/>
                    <a:pt x="2" y="37"/>
                    <a:pt x="2" y="37"/>
                  </a:cubicBezTo>
                  <a:moveTo>
                    <a:pt x="24" y="94"/>
                  </a:moveTo>
                  <a:cubicBezTo>
                    <a:pt x="23" y="94"/>
                    <a:pt x="23" y="93"/>
                    <a:pt x="23" y="93"/>
                  </a:cubicBezTo>
                  <a:cubicBezTo>
                    <a:pt x="23" y="92"/>
                    <a:pt x="25" y="94"/>
                    <a:pt x="24" y="94"/>
                  </a:cubicBezTo>
                  <a:moveTo>
                    <a:pt x="60" y="114"/>
                  </a:moveTo>
                  <a:cubicBezTo>
                    <a:pt x="60" y="114"/>
                    <a:pt x="60" y="114"/>
                    <a:pt x="60" y="114"/>
                  </a:cubicBezTo>
                  <a:cubicBezTo>
                    <a:pt x="60" y="114"/>
                    <a:pt x="62" y="114"/>
                    <a:pt x="60" y="114"/>
                  </a:cubicBezTo>
                  <a:moveTo>
                    <a:pt x="63" y="117"/>
                  </a:moveTo>
                  <a:cubicBezTo>
                    <a:pt x="61" y="117"/>
                    <a:pt x="60" y="115"/>
                    <a:pt x="62" y="114"/>
                  </a:cubicBezTo>
                  <a:cubicBezTo>
                    <a:pt x="64" y="116"/>
                    <a:pt x="64" y="116"/>
                    <a:pt x="64" y="116"/>
                  </a:cubicBezTo>
                  <a:lnTo>
                    <a:pt x="63" y="117"/>
                  </a:lnTo>
                  <a:close/>
                  <a:moveTo>
                    <a:pt x="67" y="117"/>
                  </a:moveTo>
                  <a:cubicBezTo>
                    <a:pt x="66" y="117"/>
                    <a:pt x="66" y="116"/>
                    <a:pt x="66" y="116"/>
                  </a:cubicBezTo>
                  <a:cubicBezTo>
                    <a:pt x="67" y="116"/>
                    <a:pt x="69" y="117"/>
                    <a:pt x="67" y="117"/>
                  </a:cubicBezTo>
                  <a:moveTo>
                    <a:pt x="69" y="122"/>
                  </a:moveTo>
                  <a:cubicBezTo>
                    <a:pt x="69" y="122"/>
                    <a:pt x="70" y="124"/>
                    <a:pt x="70" y="124"/>
                  </a:cubicBezTo>
                  <a:cubicBezTo>
                    <a:pt x="70" y="124"/>
                    <a:pt x="68" y="122"/>
                    <a:pt x="69" y="122"/>
                  </a:cubicBezTo>
                  <a:moveTo>
                    <a:pt x="89" y="127"/>
                  </a:moveTo>
                  <a:cubicBezTo>
                    <a:pt x="90" y="127"/>
                    <a:pt x="91" y="128"/>
                    <a:pt x="92" y="129"/>
                  </a:cubicBezTo>
                  <a:cubicBezTo>
                    <a:pt x="91" y="130"/>
                    <a:pt x="91" y="129"/>
                    <a:pt x="90" y="130"/>
                  </a:cubicBezTo>
                  <a:cubicBezTo>
                    <a:pt x="89" y="129"/>
                    <a:pt x="90" y="128"/>
                    <a:pt x="89" y="127"/>
                  </a:cubicBezTo>
                  <a:moveTo>
                    <a:pt x="91" y="131"/>
                  </a:moveTo>
                  <a:cubicBezTo>
                    <a:pt x="92" y="130"/>
                    <a:pt x="92" y="130"/>
                    <a:pt x="92" y="130"/>
                  </a:cubicBezTo>
                  <a:cubicBezTo>
                    <a:pt x="93" y="130"/>
                    <a:pt x="93" y="131"/>
                    <a:pt x="93" y="132"/>
                  </a:cubicBezTo>
                  <a:cubicBezTo>
                    <a:pt x="92" y="132"/>
                    <a:pt x="92" y="131"/>
                    <a:pt x="91" y="131"/>
                  </a:cubicBezTo>
                  <a:moveTo>
                    <a:pt x="111" y="135"/>
                  </a:moveTo>
                  <a:cubicBezTo>
                    <a:pt x="110" y="135"/>
                    <a:pt x="111" y="134"/>
                    <a:pt x="111" y="134"/>
                  </a:cubicBezTo>
                  <a:cubicBezTo>
                    <a:pt x="112" y="134"/>
                    <a:pt x="111" y="134"/>
                    <a:pt x="111" y="135"/>
                  </a:cubicBezTo>
                  <a:moveTo>
                    <a:pt x="114" y="138"/>
                  </a:moveTo>
                  <a:cubicBezTo>
                    <a:pt x="115" y="138"/>
                    <a:pt x="115" y="138"/>
                    <a:pt x="115" y="138"/>
                  </a:cubicBezTo>
                  <a:cubicBezTo>
                    <a:pt x="115" y="139"/>
                    <a:pt x="115" y="138"/>
                    <a:pt x="114" y="138"/>
                  </a:cubicBezTo>
                  <a:moveTo>
                    <a:pt x="116" y="135"/>
                  </a:moveTo>
                  <a:cubicBezTo>
                    <a:pt x="117" y="135"/>
                    <a:pt x="117" y="135"/>
                    <a:pt x="117" y="135"/>
                  </a:cubicBezTo>
                  <a:cubicBezTo>
                    <a:pt x="116" y="136"/>
                    <a:pt x="116" y="135"/>
                    <a:pt x="116" y="135"/>
                  </a:cubicBezTo>
                  <a:moveTo>
                    <a:pt x="129" y="144"/>
                  </a:moveTo>
                  <a:cubicBezTo>
                    <a:pt x="127" y="145"/>
                    <a:pt x="129" y="143"/>
                    <a:pt x="129" y="143"/>
                  </a:cubicBezTo>
                  <a:cubicBezTo>
                    <a:pt x="129" y="143"/>
                    <a:pt x="129" y="144"/>
                    <a:pt x="129" y="144"/>
                  </a:cubicBezTo>
                  <a:moveTo>
                    <a:pt x="138" y="153"/>
                  </a:moveTo>
                  <a:cubicBezTo>
                    <a:pt x="138" y="153"/>
                    <a:pt x="139" y="154"/>
                    <a:pt x="138" y="154"/>
                  </a:cubicBezTo>
                  <a:cubicBezTo>
                    <a:pt x="138" y="154"/>
                    <a:pt x="138" y="154"/>
                    <a:pt x="138" y="153"/>
                  </a:cubicBezTo>
                  <a:moveTo>
                    <a:pt x="138" y="147"/>
                  </a:moveTo>
                  <a:cubicBezTo>
                    <a:pt x="137" y="148"/>
                    <a:pt x="138" y="146"/>
                    <a:pt x="139" y="146"/>
                  </a:cubicBezTo>
                  <a:cubicBezTo>
                    <a:pt x="139" y="146"/>
                    <a:pt x="139" y="147"/>
                    <a:pt x="138" y="147"/>
                  </a:cubicBezTo>
                  <a:moveTo>
                    <a:pt x="142" y="157"/>
                  </a:moveTo>
                  <a:cubicBezTo>
                    <a:pt x="141" y="156"/>
                    <a:pt x="141" y="156"/>
                    <a:pt x="141" y="156"/>
                  </a:cubicBezTo>
                  <a:cubicBezTo>
                    <a:pt x="142" y="155"/>
                    <a:pt x="142" y="155"/>
                    <a:pt x="142" y="155"/>
                  </a:cubicBezTo>
                  <a:cubicBezTo>
                    <a:pt x="142" y="156"/>
                    <a:pt x="142" y="156"/>
                    <a:pt x="142" y="156"/>
                  </a:cubicBezTo>
                  <a:lnTo>
                    <a:pt x="142" y="157"/>
                  </a:lnTo>
                  <a:close/>
                  <a:moveTo>
                    <a:pt x="142" y="157"/>
                  </a:moveTo>
                  <a:cubicBezTo>
                    <a:pt x="142" y="157"/>
                    <a:pt x="142" y="158"/>
                    <a:pt x="142" y="157"/>
                  </a:cubicBezTo>
                  <a:cubicBezTo>
                    <a:pt x="142" y="157"/>
                    <a:pt x="142" y="157"/>
                    <a:pt x="142" y="157"/>
                  </a:cubicBezTo>
                  <a:cubicBezTo>
                    <a:pt x="143" y="157"/>
                    <a:pt x="143" y="157"/>
                    <a:pt x="143" y="157"/>
                  </a:cubicBezTo>
                  <a:cubicBezTo>
                    <a:pt x="143" y="157"/>
                    <a:pt x="143" y="157"/>
                    <a:pt x="142" y="157"/>
                  </a:cubicBezTo>
                  <a:moveTo>
                    <a:pt x="120" y="191"/>
                  </a:moveTo>
                  <a:cubicBezTo>
                    <a:pt x="119" y="190"/>
                    <a:pt x="119" y="190"/>
                    <a:pt x="120" y="189"/>
                  </a:cubicBezTo>
                  <a:cubicBezTo>
                    <a:pt x="121" y="190"/>
                    <a:pt x="120" y="190"/>
                    <a:pt x="120" y="191"/>
                  </a:cubicBezTo>
                  <a:moveTo>
                    <a:pt x="120" y="186"/>
                  </a:moveTo>
                  <a:cubicBezTo>
                    <a:pt x="118" y="187"/>
                    <a:pt x="120" y="188"/>
                    <a:pt x="118" y="189"/>
                  </a:cubicBezTo>
                  <a:cubicBezTo>
                    <a:pt x="116" y="187"/>
                    <a:pt x="116" y="187"/>
                    <a:pt x="116" y="187"/>
                  </a:cubicBezTo>
                  <a:cubicBezTo>
                    <a:pt x="119" y="187"/>
                    <a:pt x="118" y="183"/>
                    <a:pt x="121" y="186"/>
                  </a:cubicBezTo>
                  <a:cubicBezTo>
                    <a:pt x="121" y="187"/>
                    <a:pt x="120" y="187"/>
                    <a:pt x="120" y="186"/>
                  </a:cubicBezTo>
                  <a:moveTo>
                    <a:pt x="122" y="184"/>
                  </a:moveTo>
                  <a:cubicBezTo>
                    <a:pt x="119" y="182"/>
                    <a:pt x="118" y="181"/>
                    <a:pt x="121" y="183"/>
                  </a:cubicBezTo>
                  <a:cubicBezTo>
                    <a:pt x="122" y="183"/>
                    <a:pt x="122" y="182"/>
                    <a:pt x="124" y="183"/>
                  </a:cubicBezTo>
                  <a:cubicBezTo>
                    <a:pt x="124" y="184"/>
                    <a:pt x="122" y="183"/>
                    <a:pt x="122" y="184"/>
                  </a:cubicBezTo>
                  <a:moveTo>
                    <a:pt x="136" y="184"/>
                  </a:moveTo>
                  <a:cubicBezTo>
                    <a:pt x="136" y="183"/>
                    <a:pt x="136" y="184"/>
                    <a:pt x="137" y="184"/>
                  </a:cubicBezTo>
                  <a:cubicBezTo>
                    <a:pt x="136" y="184"/>
                    <a:pt x="136" y="184"/>
                    <a:pt x="136" y="184"/>
                  </a:cubicBezTo>
                  <a:moveTo>
                    <a:pt x="138" y="176"/>
                  </a:moveTo>
                  <a:cubicBezTo>
                    <a:pt x="138" y="176"/>
                    <a:pt x="138" y="176"/>
                    <a:pt x="138" y="176"/>
                  </a:cubicBezTo>
                  <a:cubicBezTo>
                    <a:pt x="138" y="176"/>
                    <a:pt x="140" y="176"/>
                    <a:pt x="138" y="176"/>
                  </a:cubicBezTo>
                  <a:moveTo>
                    <a:pt x="144" y="180"/>
                  </a:moveTo>
                  <a:cubicBezTo>
                    <a:pt x="143" y="179"/>
                    <a:pt x="143" y="178"/>
                    <a:pt x="144" y="178"/>
                  </a:cubicBezTo>
                  <a:cubicBezTo>
                    <a:pt x="144" y="178"/>
                    <a:pt x="145" y="179"/>
                    <a:pt x="144" y="180"/>
                  </a:cubicBezTo>
                  <a:moveTo>
                    <a:pt x="146" y="173"/>
                  </a:moveTo>
                  <a:cubicBezTo>
                    <a:pt x="147" y="173"/>
                    <a:pt x="147" y="174"/>
                    <a:pt x="147" y="174"/>
                  </a:cubicBezTo>
                  <a:cubicBezTo>
                    <a:pt x="147" y="174"/>
                    <a:pt x="147" y="174"/>
                    <a:pt x="146" y="173"/>
                  </a:cubicBezTo>
                  <a:moveTo>
                    <a:pt x="147" y="154"/>
                  </a:moveTo>
                  <a:cubicBezTo>
                    <a:pt x="147" y="154"/>
                    <a:pt x="148" y="154"/>
                    <a:pt x="148" y="155"/>
                  </a:cubicBezTo>
                  <a:cubicBezTo>
                    <a:pt x="148" y="155"/>
                    <a:pt x="147" y="154"/>
                    <a:pt x="147" y="154"/>
                  </a:cubicBezTo>
                  <a:moveTo>
                    <a:pt x="150" y="166"/>
                  </a:moveTo>
                  <a:cubicBezTo>
                    <a:pt x="148" y="167"/>
                    <a:pt x="150" y="165"/>
                    <a:pt x="150" y="165"/>
                  </a:cubicBezTo>
                  <a:cubicBezTo>
                    <a:pt x="150" y="166"/>
                    <a:pt x="150" y="166"/>
                    <a:pt x="150" y="166"/>
                  </a:cubicBezTo>
                  <a:moveTo>
                    <a:pt x="152" y="171"/>
                  </a:moveTo>
                  <a:cubicBezTo>
                    <a:pt x="154" y="170"/>
                    <a:pt x="156" y="173"/>
                    <a:pt x="157" y="174"/>
                  </a:cubicBezTo>
                  <a:cubicBezTo>
                    <a:pt x="155" y="175"/>
                    <a:pt x="154" y="172"/>
                    <a:pt x="152" y="171"/>
                  </a:cubicBezTo>
                  <a:moveTo>
                    <a:pt x="158" y="181"/>
                  </a:moveTo>
                  <a:cubicBezTo>
                    <a:pt x="156" y="182"/>
                    <a:pt x="158" y="180"/>
                    <a:pt x="158" y="180"/>
                  </a:cubicBezTo>
                  <a:cubicBezTo>
                    <a:pt x="158" y="180"/>
                    <a:pt x="158" y="181"/>
                    <a:pt x="158" y="181"/>
                  </a:cubicBezTo>
                  <a:moveTo>
                    <a:pt x="168" y="176"/>
                  </a:moveTo>
                  <a:cubicBezTo>
                    <a:pt x="169" y="177"/>
                    <a:pt x="170" y="176"/>
                    <a:pt x="171" y="178"/>
                  </a:cubicBezTo>
                  <a:cubicBezTo>
                    <a:pt x="170" y="178"/>
                    <a:pt x="169" y="177"/>
                    <a:pt x="168" y="176"/>
                  </a:cubicBezTo>
                  <a:moveTo>
                    <a:pt x="176" y="179"/>
                  </a:moveTo>
                  <a:cubicBezTo>
                    <a:pt x="175" y="180"/>
                    <a:pt x="176" y="179"/>
                    <a:pt x="177" y="179"/>
                  </a:cubicBezTo>
                  <a:cubicBezTo>
                    <a:pt x="177" y="179"/>
                    <a:pt x="177" y="179"/>
                    <a:pt x="176" y="179"/>
                  </a:cubicBezTo>
                  <a:moveTo>
                    <a:pt x="176" y="176"/>
                  </a:moveTo>
                  <a:cubicBezTo>
                    <a:pt x="175" y="176"/>
                    <a:pt x="177" y="176"/>
                    <a:pt x="177" y="176"/>
                  </a:cubicBezTo>
                  <a:cubicBezTo>
                    <a:pt x="177" y="176"/>
                    <a:pt x="177" y="176"/>
                    <a:pt x="176" y="176"/>
                  </a:cubicBezTo>
                  <a:moveTo>
                    <a:pt x="179" y="178"/>
                  </a:moveTo>
                  <a:cubicBezTo>
                    <a:pt x="177" y="177"/>
                    <a:pt x="180" y="176"/>
                    <a:pt x="180" y="176"/>
                  </a:cubicBezTo>
                  <a:cubicBezTo>
                    <a:pt x="181" y="176"/>
                    <a:pt x="179" y="177"/>
                    <a:pt x="179" y="178"/>
                  </a:cubicBezTo>
                  <a:moveTo>
                    <a:pt x="188" y="179"/>
                  </a:moveTo>
                  <a:cubicBezTo>
                    <a:pt x="187" y="180"/>
                    <a:pt x="188" y="178"/>
                    <a:pt x="188" y="178"/>
                  </a:cubicBezTo>
                  <a:cubicBezTo>
                    <a:pt x="189" y="178"/>
                    <a:pt x="188" y="179"/>
                    <a:pt x="188" y="179"/>
                  </a:cubicBezTo>
                  <a:moveTo>
                    <a:pt x="192" y="182"/>
                  </a:moveTo>
                  <a:cubicBezTo>
                    <a:pt x="192" y="182"/>
                    <a:pt x="193" y="184"/>
                    <a:pt x="193" y="184"/>
                  </a:cubicBezTo>
                  <a:cubicBezTo>
                    <a:pt x="192" y="184"/>
                    <a:pt x="190" y="182"/>
                    <a:pt x="192" y="182"/>
                  </a:cubicBezTo>
                  <a:moveTo>
                    <a:pt x="289" y="390"/>
                  </a:moveTo>
                  <a:cubicBezTo>
                    <a:pt x="289" y="391"/>
                    <a:pt x="288" y="389"/>
                    <a:pt x="287" y="390"/>
                  </a:cubicBezTo>
                  <a:cubicBezTo>
                    <a:pt x="287" y="389"/>
                    <a:pt x="289" y="388"/>
                    <a:pt x="289" y="390"/>
                  </a:cubicBezTo>
                  <a:moveTo>
                    <a:pt x="287" y="394"/>
                  </a:moveTo>
                  <a:cubicBezTo>
                    <a:pt x="287" y="393"/>
                    <a:pt x="287" y="393"/>
                    <a:pt x="287" y="393"/>
                  </a:cubicBezTo>
                  <a:cubicBezTo>
                    <a:pt x="287" y="392"/>
                    <a:pt x="287" y="392"/>
                    <a:pt x="287" y="392"/>
                  </a:cubicBezTo>
                  <a:cubicBezTo>
                    <a:pt x="288" y="393"/>
                    <a:pt x="288" y="393"/>
                    <a:pt x="288" y="393"/>
                  </a:cubicBezTo>
                  <a:lnTo>
                    <a:pt x="287" y="394"/>
                  </a:lnTo>
                  <a:close/>
                  <a:moveTo>
                    <a:pt x="292" y="393"/>
                  </a:moveTo>
                  <a:cubicBezTo>
                    <a:pt x="290" y="391"/>
                    <a:pt x="292" y="392"/>
                    <a:pt x="293" y="391"/>
                  </a:cubicBezTo>
                  <a:cubicBezTo>
                    <a:pt x="293" y="392"/>
                    <a:pt x="292" y="392"/>
                    <a:pt x="292" y="393"/>
                  </a:cubicBezTo>
                  <a:moveTo>
                    <a:pt x="291" y="390"/>
                  </a:moveTo>
                  <a:cubicBezTo>
                    <a:pt x="291" y="391"/>
                    <a:pt x="290" y="392"/>
                    <a:pt x="290" y="392"/>
                  </a:cubicBezTo>
                  <a:cubicBezTo>
                    <a:pt x="289" y="393"/>
                    <a:pt x="290" y="391"/>
                    <a:pt x="289" y="391"/>
                  </a:cubicBezTo>
                  <a:cubicBezTo>
                    <a:pt x="292" y="391"/>
                    <a:pt x="289" y="388"/>
                    <a:pt x="292" y="386"/>
                  </a:cubicBezTo>
                  <a:cubicBezTo>
                    <a:pt x="291" y="385"/>
                    <a:pt x="290" y="387"/>
                    <a:pt x="289" y="385"/>
                  </a:cubicBezTo>
                  <a:cubicBezTo>
                    <a:pt x="290" y="385"/>
                    <a:pt x="290" y="385"/>
                    <a:pt x="291" y="385"/>
                  </a:cubicBezTo>
                  <a:cubicBezTo>
                    <a:pt x="293" y="387"/>
                    <a:pt x="294" y="389"/>
                    <a:pt x="295" y="390"/>
                  </a:cubicBezTo>
                  <a:cubicBezTo>
                    <a:pt x="294" y="390"/>
                    <a:pt x="293" y="390"/>
                    <a:pt x="291" y="390"/>
                  </a:cubicBezTo>
                  <a:moveTo>
                    <a:pt x="295" y="396"/>
                  </a:moveTo>
                  <a:cubicBezTo>
                    <a:pt x="296" y="397"/>
                    <a:pt x="295" y="397"/>
                    <a:pt x="296" y="398"/>
                  </a:cubicBezTo>
                  <a:cubicBezTo>
                    <a:pt x="295" y="399"/>
                    <a:pt x="293" y="396"/>
                    <a:pt x="295" y="396"/>
                  </a:cubicBezTo>
                  <a:moveTo>
                    <a:pt x="297" y="397"/>
                  </a:moveTo>
                  <a:cubicBezTo>
                    <a:pt x="297" y="397"/>
                    <a:pt x="296" y="397"/>
                    <a:pt x="296" y="396"/>
                  </a:cubicBezTo>
                  <a:cubicBezTo>
                    <a:pt x="296" y="396"/>
                    <a:pt x="297" y="397"/>
                    <a:pt x="297" y="397"/>
                  </a:cubicBezTo>
                  <a:moveTo>
                    <a:pt x="303" y="381"/>
                  </a:moveTo>
                  <a:cubicBezTo>
                    <a:pt x="304" y="382"/>
                    <a:pt x="304" y="383"/>
                    <a:pt x="303" y="384"/>
                  </a:cubicBezTo>
                  <a:cubicBezTo>
                    <a:pt x="302" y="382"/>
                    <a:pt x="302" y="382"/>
                    <a:pt x="302" y="382"/>
                  </a:cubicBezTo>
                  <a:cubicBezTo>
                    <a:pt x="302" y="381"/>
                    <a:pt x="303" y="381"/>
                    <a:pt x="303" y="381"/>
                  </a:cubicBezTo>
                  <a:moveTo>
                    <a:pt x="302" y="389"/>
                  </a:moveTo>
                  <a:cubicBezTo>
                    <a:pt x="301" y="389"/>
                    <a:pt x="301" y="389"/>
                    <a:pt x="301" y="388"/>
                  </a:cubicBezTo>
                  <a:cubicBezTo>
                    <a:pt x="301" y="388"/>
                    <a:pt x="301" y="389"/>
                    <a:pt x="302" y="389"/>
                  </a:cubicBezTo>
                  <a:moveTo>
                    <a:pt x="308" y="355"/>
                  </a:moveTo>
                  <a:cubicBezTo>
                    <a:pt x="307" y="355"/>
                    <a:pt x="307" y="355"/>
                    <a:pt x="307" y="355"/>
                  </a:cubicBezTo>
                  <a:cubicBezTo>
                    <a:pt x="307" y="354"/>
                    <a:pt x="307" y="355"/>
                    <a:pt x="308" y="355"/>
                  </a:cubicBezTo>
                  <a:moveTo>
                    <a:pt x="308" y="358"/>
                  </a:moveTo>
                  <a:cubicBezTo>
                    <a:pt x="307" y="359"/>
                    <a:pt x="307" y="359"/>
                    <a:pt x="307" y="359"/>
                  </a:cubicBezTo>
                  <a:cubicBezTo>
                    <a:pt x="305" y="357"/>
                    <a:pt x="305" y="357"/>
                    <a:pt x="305" y="357"/>
                  </a:cubicBezTo>
                  <a:cubicBezTo>
                    <a:pt x="306" y="357"/>
                    <a:pt x="308" y="357"/>
                    <a:pt x="308" y="358"/>
                  </a:cubicBezTo>
                  <a:moveTo>
                    <a:pt x="309" y="326"/>
                  </a:moveTo>
                  <a:cubicBezTo>
                    <a:pt x="309" y="326"/>
                    <a:pt x="308" y="326"/>
                    <a:pt x="308" y="326"/>
                  </a:cubicBezTo>
                  <a:cubicBezTo>
                    <a:pt x="308" y="325"/>
                    <a:pt x="309" y="325"/>
                    <a:pt x="309" y="326"/>
                  </a:cubicBezTo>
                  <a:moveTo>
                    <a:pt x="299" y="376"/>
                  </a:moveTo>
                  <a:cubicBezTo>
                    <a:pt x="298" y="375"/>
                    <a:pt x="297" y="373"/>
                    <a:pt x="297" y="372"/>
                  </a:cubicBezTo>
                  <a:cubicBezTo>
                    <a:pt x="299" y="372"/>
                    <a:pt x="298" y="373"/>
                    <a:pt x="300" y="373"/>
                  </a:cubicBezTo>
                  <a:cubicBezTo>
                    <a:pt x="298" y="375"/>
                    <a:pt x="301" y="375"/>
                    <a:pt x="299" y="376"/>
                  </a:cubicBezTo>
                  <a:moveTo>
                    <a:pt x="298" y="369"/>
                  </a:moveTo>
                  <a:cubicBezTo>
                    <a:pt x="296" y="370"/>
                    <a:pt x="298" y="368"/>
                    <a:pt x="298" y="369"/>
                  </a:cubicBezTo>
                  <a:cubicBezTo>
                    <a:pt x="298" y="369"/>
                    <a:pt x="298" y="369"/>
                    <a:pt x="298" y="369"/>
                  </a:cubicBezTo>
                  <a:moveTo>
                    <a:pt x="297" y="334"/>
                  </a:moveTo>
                  <a:cubicBezTo>
                    <a:pt x="298" y="335"/>
                    <a:pt x="298" y="335"/>
                    <a:pt x="299" y="335"/>
                  </a:cubicBezTo>
                  <a:cubicBezTo>
                    <a:pt x="300" y="336"/>
                    <a:pt x="301" y="337"/>
                    <a:pt x="299" y="338"/>
                  </a:cubicBezTo>
                  <a:cubicBezTo>
                    <a:pt x="299" y="336"/>
                    <a:pt x="295" y="336"/>
                    <a:pt x="297" y="334"/>
                  </a:cubicBezTo>
                  <a:moveTo>
                    <a:pt x="301" y="343"/>
                  </a:moveTo>
                  <a:cubicBezTo>
                    <a:pt x="301" y="343"/>
                    <a:pt x="300" y="343"/>
                    <a:pt x="300" y="343"/>
                  </a:cubicBezTo>
                  <a:cubicBezTo>
                    <a:pt x="300" y="342"/>
                    <a:pt x="301" y="343"/>
                    <a:pt x="301" y="343"/>
                  </a:cubicBezTo>
                  <a:moveTo>
                    <a:pt x="300" y="336"/>
                  </a:moveTo>
                  <a:cubicBezTo>
                    <a:pt x="300" y="335"/>
                    <a:pt x="301" y="336"/>
                    <a:pt x="301" y="336"/>
                  </a:cubicBezTo>
                  <a:cubicBezTo>
                    <a:pt x="301" y="336"/>
                    <a:pt x="300" y="336"/>
                    <a:pt x="300" y="336"/>
                  </a:cubicBezTo>
                  <a:moveTo>
                    <a:pt x="300" y="327"/>
                  </a:moveTo>
                  <a:cubicBezTo>
                    <a:pt x="299" y="328"/>
                    <a:pt x="297" y="327"/>
                    <a:pt x="297" y="326"/>
                  </a:cubicBezTo>
                  <a:cubicBezTo>
                    <a:pt x="298" y="327"/>
                    <a:pt x="299" y="326"/>
                    <a:pt x="300" y="327"/>
                  </a:cubicBezTo>
                  <a:moveTo>
                    <a:pt x="297" y="329"/>
                  </a:moveTo>
                  <a:cubicBezTo>
                    <a:pt x="297" y="329"/>
                    <a:pt x="297" y="329"/>
                    <a:pt x="297" y="330"/>
                  </a:cubicBezTo>
                  <a:cubicBezTo>
                    <a:pt x="295" y="330"/>
                    <a:pt x="297" y="329"/>
                    <a:pt x="297" y="329"/>
                  </a:cubicBezTo>
                  <a:moveTo>
                    <a:pt x="297" y="393"/>
                  </a:moveTo>
                  <a:cubicBezTo>
                    <a:pt x="296" y="392"/>
                    <a:pt x="296" y="392"/>
                    <a:pt x="296" y="392"/>
                  </a:cubicBezTo>
                  <a:cubicBezTo>
                    <a:pt x="297" y="392"/>
                    <a:pt x="297" y="392"/>
                    <a:pt x="297" y="392"/>
                  </a:cubicBezTo>
                  <a:cubicBezTo>
                    <a:pt x="297" y="392"/>
                    <a:pt x="297" y="392"/>
                    <a:pt x="297" y="392"/>
                  </a:cubicBezTo>
                  <a:lnTo>
                    <a:pt x="297" y="393"/>
                  </a:lnTo>
                  <a:close/>
                  <a:moveTo>
                    <a:pt x="297" y="390"/>
                  </a:moveTo>
                  <a:cubicBezTo>
                    <a:pt x="297" y="388"/>
                    <a:pt x="296" y="389"/>
                    <a:pt x="296" y="388"/>
                  </a:cubicBezTo>
                  <a:cubicBezTo>
                    <a:pt x="297" y="388"/>
                    <a:pt x="297" y="388"/>
                    <a:pt x="297" y="388"/>
                  </a:cubicBezTo>
                  <a:cubicBezTo>
                    <a:pt x="298" y="388"/>
                    <a:pt x="297" y="389"/>
                    <a:pt x="298" y="389"/>
                  </a:cubicBezTo>
                  <a:lnTo>
                    <a:pt x="297" y="390"/>
                  </a:lnTo>
                  <a:close/>
                  <a:moveTo>
                    <a:pt x="298" y="388"/>
                  </a:moveTo>
                  <a:cubicBezTo>
                    <a:pt x="297" y="388"/>
                    <a:pt x="298" y="387"/>
                    <a:pt x="299" y="387"/>
                  </a:cubicBezTo>
                  <a:cubicBezTo>
                    <a:pt x="299" y="387"/>
                    <a:pt x="299" y="387"/>
                    <a:pt x="298" y="388"/>
                  </a:cubicBezTo>
                  <a:moveTo>
                    <a:pt x="301" y="391"/>
                  </a:moveTo>
                  <a:cubicBezTo>
                    <a:pt x="300" y="392"/>
                    <a:pt x="300" y="392"/>
                    <a:pt x="300" y="392"/>
                  </a:cubicBezTo>
                  <a:cubicBezTo>
                    <a:pt x="299" y="391"/>
                    <a:pt x="299" y="391"/>
                    <a:pt x="300" y="390"/>
                  </a:cubicBezTo>
                  <a:lnTo>
                    <a:pt x="301" y="391"/>
                  </a:lnTo>
                  <a:close/>
                  <a:moveTo>
                    <a:pt x="302" y="356"/>
                  </a:moveTo>
                  <a:cubicBezTo>
                    <a:pt x="301" y="357"/>
                    <a:pt x="304" y="357"/>
                    <a:pt x="303" y="359"/>
                  </a:cubicBezTo>
                  <a:cubicBezTo>
                    <a:pt x="304" y="360"/>
                    <a:pt x="302" y="359"/>
                    <a:pt x="303" y="358"/>
                  </a:cubicBezTo>
                  <a:cubicBezTo>
                    <a:pt x="302" y="358"/>
                    <a:pt x="302" y="359"/>
                    <a:pt x="301" y="359"/>
                  </a:cubicBezTo>
                  <a:cubicBezTo>
                    <a:pt x="298" y="356"/>
                    <a:pt x="301" y="355"/>
                    <a:pt x="298" y="355"/>
                  </a:cubicBezTo>
                  <a:cubicBezTo>
                    <a:pt x="299" y="354"/>
                    <a:pt x="301" y="355"/>
                    <a:pt x="302" y="356"/>
                  </a:cubicBezTo>
                  <a:moveTo>
                    <a:pt x="302" y="331"/>
                  </a:moveTo>
                  <a:cubicBezTo>
                    <a:pt x="303" y="331"/>
                    <a:pt x="303" y="331"/>
                    <a:pt x="303" y="332"/>
                  </a:cubicBezTo>
                  <a:cubicBezTo>
                    <a:pt x="303" y="332"/>
                    <a:pt x="302" y="331"/>
                    <a:pt x="302" y="331"/>
                  </a:cubicBezTo>
                  <a:moveTo>
                    <a:pt x="303" y="336"/>
                  </a:moveTo>
                  <a:cubicBezTo>
                    <a:pt x="303" y="335"/>
                    <a:pt x="303" y="335"/>
                    <a:pt x="303" y="334"/>
                  </a:cubicBezTo>
                  <a:cubicBezTo>
                    <a:pt x="304" y="333"/>
                    <a:pt x="303" y="335"/>
                    <a:pt x="304" y="336"/>
                  </a:cubicBezTo>
                  <a:cubicBezTo>
                    <a:pt x="303" y="337"/>
                    <a:pt x="303" y="337"/>
                    <a:pt x="303" y="337"/>
                  </a:cubicBezTo>
                  <a:cubicBezTo>
                    <a:pt x="302" y="336"/>
                    <a:pt x="302" y="335"/>
                    <a:pt x="303" y="336"/>
                  </a:cubicBezTo>
                  <a:moveTo>
                    <a:pt x="303" y="337"/>
                  </a:moveTo>
                  <a:cubicBezTo>
                    <a:pt x="304" y="336"/>
                    <a:pt x="305" y="338"/>
                    <a:pt x="305" y="338"/>
                  </a:cubicBezTo>
                  <a:cubicBezTo>
                    <a:pt x="305" y="339"/>
                    <a:pt x="304" y="338"/>
                    <a:pt x="303" y="337"/>
                  </a:cubicBezTo>
                  <a:moveTo>
                    <a:pt x="305" y="334"/>
                  </a:moveTo>
                  <a:cubicBezTo>
                    <a:pt x="305" y="333"/>
                    <a:pt x="303" y="332"/>
                    <a:pt x="304" y="331"/>
                  </a:cubicBezTo>
                  <a:cubicBezTo>
                    <a:pt x="305" y="332"/>
                    <a:pt x="306" y="333"/>
                    <a:pt x="305" y="334"/>
                  </a:cubicBezTo>
                  <a:moveTo>
                    <a:pt x="306" y="328"/>
                  </a:moveTo>
                  <a:cubicBezTo>
                    <a:pt x="306" y="328"/>
                    <a:pt x="305" y="328"/>
                    <a:pt x="305" y="327"/>
                  </a:cubicBezTo>
                  <a:cubicBezTo>
                    <a:pt x="305" y="327"/>
                    <a:pt x="305" y="327"/>
                    <a:pt x="305" y="328"/>
                  </a:cubicBezTo>
                  <a:cubicBezTo>
                    <a:pt x="305" y="328"/>
                    <a:pt x="306" y="328"/>
                    <a:pt x="306" y="328"/>
                  </a:cubicBezTo>
                  <a:cubicBezTo>
                    <a:pt x="306" y="329"/>
                    <a:pt x="307" y="329"/>
                    <a:pt x="306" y="328"/>
                  </a:cubicBezTo>
                  <a:moveTo>
                    <a:pt x="305" y="309"/>
                  </a:moveTo>
                  <a:cubicBezTo>
                    <a:pt x="306" y="308"/>
                    <a:pt x="305" y="310"/>
                    <a:pt x="304" y="311"/>
                  </a:cubicBezTo>
                  <a:cubicBezTo>
                    <a:pt x="305" y="313"/>
                    <a:pt x="306" y="312"/>
                    <a:pt x="306" y="313"/>
                  </a:cubicBezTo>
                  <a:cubicBezTo>
                    <a:pt x="304" y="315"/>
                    <a:pt x="303" y="312"/>
                    <a:pt x="301" y="313"/>
                  </a:cubicBezTo>
                  <a:cubicBezTo>
                    <a:pt x="301" y="312"/>
                    <a:pt x="300" y="311"/>
                    <a:pt x="301" y="310"/>
                  </a:cubicBezTo>
                  <a:cubicBezTo>
                    <a:pt x="303" y="313"/>
                    <a:pt x="304" y="309"/>
                    <a:pt x="305" y="309"/>
                  </a:cubicBezTo>
                  <a:moveTo>
                    <a:pt x="300" y="280"/>
                  </a:moveTo>
                  <a:cubicBezTo>
                    <a:pt x="301" y="280"/>
                    <a:pt x="300" y="280"/>
                    <a:pt x="300" y="280"/>
                  </a:cubicBezTo>
                  <a:cubicBezTo>
                    <a:pt x="299" y="281"/>
                    <a:pt x="300" y="279"/>
                    <a:pt x="300" y="280"/>
                  </a:cubicBezTo>
                  <a:moveTo>
                    <a:pt x="303" y="284"/>
                  </a:moveTo>
                  <a:cubicBezTo>
                    <a:pt x="302" y="285"/>
                    <a:pt x="300" y="283"/>
                    <a:pt x="300" y="282"/>
                  </a:cubicBezTo>
                  <a:cubicBezTo>
                    <a:pt x="301" y="281"/>
                    <a:pt x="301" y="283"/>
                    <a:pt x="303" y="284"/>
                  </a:cubicBezTo>
                  <a:moveTo>
                    <a:pt x="300" y="287"/>
                  </a:moveTo>
                  <a:cubicBezTo>
                    <a:pt x="299" y="287"/>
                    <a:pt x="300" y="286"/>
                    <a:pt x="299" y="286"/>
                  </a:cubicBezTo>
                  <a:cubicBezTo>
                    <a:pt x="300" y="286"/>
                    <a:pt x="300" y="286"/>
                    <a:pt x="300" y="287"/>
                  </a:cubicBezTo>
                  <a:moveTo>
                    <a:pt x="299" y="274"/>
                  </a:moveTo>
                  <a:cubicBezTo>
                    <a:pt x="299" y="274"/>
                    <a:pt x="299" y="274"/>
                    <a:pt x="299" y="275"/>
                  </a:cubicBezTo>
                  <a:cubicBezTo>
                    <a:pt x="297" y="275"/>
                    <a:pt x="299" y="274"/>
                    <a:pt x="299" y="274"/>
                  </a:cubicBezTo>
                  <a:moveTo>
                    <a:pt x="301" y="296"/>
                  </a:moveTo>
                  <a:cubicBezTo>
                    <a:pt x="301" y="296"/>
                    <a:pt x="301" y="297"/>
                    <a:pt x="301" y="297"/>
                  </a:cubicBezTo>
                  <a:cubicBezTo>
                    <a:pt x="300" y="298"/>
                    <a:pt x="299" y="296"/>
                    <a:pt x="298" y="295"/>
                  </a:cubicBezTo>
                  <a:cubicBezTo>
                    <a:pt x="299" y="294"/>
                    <a:pt x="300" y="294"/>
                    <a:pt x="301" y="296"/>
                  </a:cubicBezTo>
                  <a:moveTo>
                    <a:pt x="297" y="278"/>
                  </a:moveTo>
                  <a:cubicBezTo>
                    <a:pt x="295" y="278"/>
                    <a:pt x="296" y="277"/>
                    <a:pt x="294" y="276"/>
                  </a:cubicBezTo>
                  <a:cubicBezTo>
                    <a:pt x="295" y="275"/>
                    <a:pt x="298" y="277"/>
                    <a:pt x="297" y="278"/>
                  </a:cubicBezTo>
                  <a:moveTo>
                    <a:pt x="288" y="283"/>
                  </a:moveTo>
                  <a:cubicBezTo>
                    <a:pt x="290" y="283"/>
                    <a:pt x="290" y="281"/>
                    <a:pt x="288" y="281"/>
                  </a:cubicBezTo>
                  <a:cubicBezTo>
                    <a:pt x="288" y="280"/>
                    <a:pt x="291" y="281"/>
                    <a:pt x="292" y="282"/>
                  </a:cubicBezTo>
                  <a:cubicBezTo>
                    <a:pt x="290" y="282"/>
                    <a:pt x="290" y="285"/>
                    <a:pt x="288" y="283"/>
                  </a:cubicBezTo>
                  <a:moveTo>
                    <a:pt x="289" y="274"/>
                  </a:moveTo>
                  <a:cubicBezTo>
                    <a:pt x="290" y="273"/>
                    <a:pt x="290" y="273"/>
                    <a:pt x="291" y="274"/>
                  </a:cubicBezTo>
                  <a:cubicBezTo>
                    <a:pt x="290" y="275"/>
                    <a:pt x="290" y="274"/>
                    <a:pt x="289" y="274"/>
                  </a:cubicBezTo>
                  <a:moveTo>
                    <a:pt x="291" y="263"/>
                  </a:moveTo>
                  <a:cubicBezTo>
                    <a:pt x="292" y="264"/>
                    <a:pt x="292" y="264"/>
                    <a:pt x="292" y="264"/>
                  </a:cubicBezTo>
                  <a:cubicBezTo>
                    <a:pt x="291" y="264"/>
                    <a:pt x="291" y="264"/>
                    <a:pt x="290" y="264"/>
                  </a:cubicBezTo>
                  <a:cubicBezTo>
                    <a:pt x="290" y="264"/>
                    <a:pt x="291" y="263"/>
                    <a:pt x="291" y="263"/>
                  </a:cubicBezTo>
                  <a:moveTo>
                    <a:pt x="287" y="261"/>
                  </a:moveTo>
                  <a:cubicBezTo>
                    <a:pt x="288" y="262"/>
                    <a:pt x="288" y="263"/>
                    <a:pt x="288" y="264"/>
                  </a:cubicBezTo>
                  <a:cubicBezTo>
                    <a:pt x="289" y="263"/>
                    <a:pt x="290" y="265"/>
                    <a:pt x="292" y="266"/>
                  </a:cubicBezTo>
                  <a:cubicBezTo>
                    <a:pt x="291" y="267"/>
                    <a:pt x="290" y="267"/>
                    <a:pt x="289" y="267"/>
                  </a:cubicBezTo>
                  <a:cubicBezTo>
                    <a:pt x="289" y="265"/>
                    <a:pt x="288" y="265"/>
                    <a:pt x="286" y="264"/>
                  </a:cubicBezTo>
                  <a:cubicBezTo>
                    <a:pt x="288" y="263"/>
                    <a:pt x="286" y="261"/>
                    <a:pt x="287" y="260"/>
                  </a:cubicBezTo>
                  <a:cubicBezTo>
                    <a:pt x="289" y="261"/>
                    <a:pt x="287" y="261"/>
                    <a:pt x="287" y="261"/>
                  </a:cubicBezTo>
                  <a:moveTo>
                    <a:pt x="287" y="260"/>
                  </a:moveTo>
                  <a:cubicBezTo>
                    <a:pt x="286" y="260"/>
                    <a:pt x="286" y="260"/>
                    <a:pt x="286" y="260"/>
                  </a:cubicBezTo>
                  <a:cubicBezTo>
                    <a:pt x="286" y="259"/>
                    <a:pt x="286" y="260"/>
                    <a:pt x="287" y="260"/>
                  </a:cubicBezTo>
                  <a:moveTo>
                    <a:pt x="286" y="264"/>
                  </a:moveTo>
                  <a:cubicBezTo>
                    <a:pt x="285" y="264"/>
                    <a:pt x="285" y="264"/>
                    <a:pt x="285" y="263"/>
                  </a:cubicBezTo>
                  <a:cubicBezTo>
                    <a:pt x="285" y="263"/>
                    <a:pt x="285" y="264"/>
                    <a:pt x="286" y="264"/>
                  </a:cubicBezTo>
                  <a:moveTo>
                    <a:pt x="264" y="231"/>
                  </a:moveTo>
                  <a:cubicBezTo>
                    <a:pt x="262" y="232"/>
                    <a:pt x="264" y="230"/>
                    <a:pt x="264" y="230"/>
                  </a:cubicBezTo>
                  <a:cubicBezTo>
                    <a:pt x="264" y="230"/>
                    <a:pt x="264" y="231"/>
                    <a:pt x="264" y="231"/>
                  </a:cubicBezTo>
                  <a:moveTo>
                    <a:pt x="279" y="253"/>
                  </a:moveTo>
                  <a:cubicBezTo>
                    <a:pt x="278" y="253"/>
                    <a:pt x="279" y="254"/>
                    <a:pt x="278" y="255"/>
                  </a:cubicBezTo>
                  <a:cubicBezTo>
                    <a:pt x="277" y="253"/>
                    <a:pt x="275" y="252"/>
                    <a:pt x="276" y="251"/>
                  </a:cubicBezTo>
                  <a:cubicBezTo>
                    <a:pt x="276" y="253"/>
                    <a:pt x="278" y="251"/>
                    <a:pt x="279" y="253"/>
                  </a:cubicBezTo>
                  <a:moveTo>
                    <a:pt x="278" y="248"/>
                  </a:moveTo>
                  <a:cubicBezTo>
                    <a:pt x="277" y="249"/>
                    <a:pt x="276" y="247"/>
                    <a:pt x="275" y="248"/>
                  </a:cubicBezTo>
                  <a:cubicBezTo>
                    <a:pt x="274" y="245"/>
                    <a:pt x="278" y="246"/>
                    <a:pt x="278" y="248"/>
                  </a:cubicBezTo>
                  <a:moveTo>
                    <a:pt x="276" y="250"/>
                  </a:moveTo>
                  <a:cubicBezTo>
                    <a:pt x="276" y="251"/>
                    <a:pt x="275" y="250"/>
                    <a:pt x="275" y="250"/>
                  </a:cubicBezTo>
                  <a:cubicBezTo>
                    <a:pt x="275" y="250"/>
                    <a:pt x="276" y="250"/>
                    <a:pt x="276" y="250"/>
                  </a:cubicBezTo>
                  <a:moveTo>
                    <a:pt x="264" y="219"/>
                  </a:moveTo>
                  <a:cubicBezTo>
                    <a:pt x="263" y="219"/>
                    <a:pt x="263" y="219"/>
                    <a:pt x="263" y="218"/>
                  </a:cubicBezTo>
                  <a:cubicBezTo>
                    <a:pt x="264" y="218"/>
                    <a:pt x="264" y="219"/>
                    <a:pt x="264" y="219"/>
                  </a:cubicBezTo>
                  <a:moveTo>
                    <a:pt x="265" y="230"/>
                  </a:moveTo>
                  <a:cubicBezTo>
                    <a:pt x="262" y="229"/>
                    <a:pt x="262" y="226"/>
                    <a:pt x="260" y="225"/>
                  </a:cubicBezTo>
                  <a:cubicBezTo>
                    <a:pt x="262" y="225"/>
                    <a:pt x="267" y="227"/>
                    <a:pt x="265" y="230"/>
                  </a:cubicBezTo>
                  <a:moveTo>
                    <a:pt x="256" y="214"/>
                  </a:moveTo>
                  <a:cubicBezTo>
                    <a:pt x="255" y="215"/>
                    <a:pt x="255" y="214"/>
                    <a:pt x="255" y="214"/>
                  </a:cubicBezTo>
                  <a:cubicBezTo>
                    <a:pt x="256" y="213"/>
                    <a:pt x="255" y="214"/>
                    <a:pt x="256" y="214"/>
                  </a:cubicBezTo>
                  <a:moveTo>
                    <a:pt x="252" y="216"/>
                  </a:moveTo>
                  <a:cubicBezTo>
                    <a:pt x="251" y="217"/>
                    <a:pt x="251" y="216"/>
                    <a:pt x="250" y="216"/>
                  </a:cubicBezTo>
                  <a:cubicBezTo>
                    <a:pt x="251" y="215"/>
                    <a:pt x="251" y="216"/>
                    <a:pt x="252" y="216"/>
                  </a:cubicBezTo>
                  <a:moveTo>
                    <a:pt x="249" y="206"/>
                  </a:moveTo>
                  <a:cubicBezTo>
                    <a:pt x="248" y="206"/>
                    <a:pt x="248" y="205"/>
                    <a:pt x="247" y="204"/>
                  </a:cubicBezTo>
                  <a:cubicBezTo>
                    <a:pt x="247" y="203"/>
                    <a:pt x="251" y="205"/>
                    <a:pt x="249" y="206"/>
                  </a:cubicBezTo>
                  <a:moveTo>
                    <a:pt x="243" y="209"/>
                  </a:moveTo>
                  <a:cubicBezTo>
                    <a:pt x="244" y="208"/>
                    <a:pt x="244" y="210"/>
                    <a:pt x="243" y="211"/>
                  </a:cubicBezTo>
                  <a:cubicBezTo>
                    <a:pt x="242" y="210"/>
                    <a:pt x="244" y="209"/>
                    <a:pt x="243" y="209"/>
                  </a:cubicBezTo>
                  <a:moveTo>
                    <a:pt x="230" y="202"/>
                  </a:moveTo>
                  <a:cubicBezTo>
                    <a:pt x="231" y="202"/>
                    <a:pt x="231" y="202"/>
                    <a:pt x="232" y="202"/>
                  </a:cubicBezTo>
                  <a:cubicBezTo>
                    <a:pt x="231" y="203"/>
                    <a:pt x="231" y="203"/>
                    <a:pt x="230" y="202"/>
                  </a:cubicBezTo>
                  <a:moveTo>
                    <a:pt x="238" y="200"/>
                  </a:moveTo>
                  <a:cubicBezTo>
                    <a:pt x="238" y="201"/>
                    <a:pt x="239" y="201"/>
                    <a:pt x="239" y="201"/>
                  </a:cubicBezTo>
                  <a:cubicBezTo>
                    <a:pt x="239" y="201"/>
                    <a:pt x="238" y="201"/>
                    <a:pt x="238" y="200"/>
                  </a:cubicBezTo>
                  <a:cubicBezTo>
                    <a:pt x="238" y="200"/>
                    <a:pt x="238" y="200"/>
                    <a:pt x="238" y="200"/>
                  </a:cubicBezTo>
                  <a:cubicBezTo>
                    <a:pt x="237" y="199"/>
                    <a:pt x="238" y="200"/>
                    <a:pt x="238" y="200"/>
                  </a:cubicBezTo>
                  <a:moveTo>
                    <a:pt x="236" y="199"/>
                  </a:moveTo>
                  <a:cubicBezTo>
                    <a:pt x="236" y="199"/>
                    <a:pt x="237" y="200"/>
                    <a:pt x="235" y="200"/>
                  </a:cubicBezTo>
                  <a:cubicBezTo>
                    <a:pt x="235" y="199"/>
                    <a:pt x="236" y="199"/>
                    <a:pt x="236" y="199"/>
                  </a:cubicBezTo>
                  <a:moveTo>
                    <a:pt x="235" y="199"/>
                  </a:moveTo>
                  <a:cubicBezTo>
                    <a:pt x="234" y="199"/>
                    <a:pt x="234" y="199"/>
                    <a:pt x="233" y="199"/>
                  </a:cubicBezTo>
                  <a:cubicBezTo>
                    <a:pt x="234" y="198"/>
                    <a:pt x="234" y="198"/>
                    <a:pt x="235" y="199"/>
                  </a:cubicBezTo>
                  <a:moveTo>
                    <a:pt x="229" y="193"/>
                  </a:moveTo>
                  <a:cubicBezTo>
                    <a:pt x="230" y="193"/>
                    <a:pt x="231" y="194"/>
                    <a:pt x="232" y="195"/>
                  </a:cubicBezTo>
                  <a:cubicBezTo>
                    <a:pt x="232" y="196"/>
                    <a:pt x="231" y="195"/>
                    <a:pt x="230" y="195"/>
                  </a:cubicBezTo>
                  <a:cubicBezTo>
                    <a:pt x="230" y="197"/>
                    <a:pt x="234" y="199"/>
                    <a:pt x="232" y="200"/>
                  </a:cubicBezTo>
                  <a:cubicBezTo>
                    <a:pt x="231" y="197"/>
                    <a:pt x="229" y="198"/>
                    <a:pt x="227" y="196"/>
                  </a:cubicBezTo>
                  <a:cubicBezTo>
                    <a:pt x="228" y="195"/>
                    <a:pt x="231" y="195"/>
                    <a:pt x="229" y="193"/>
                  </a:cubicBezTo>
                  <a:moveTo>
                    <a:pt x="224" y="184"/>
                  </a:moveTo>
                  <a:cubicBezTo>
                    <a:pt x="225" y="185"/>
                    <a:pt x="225" y="187"/>
                    <a:pt x="226" y="188"/>
                  </a:cubicBezTo>
                  <a:cubicBezTo>
                    <a:pt x="225" y="189"/>
                    <a:pt x="224" y="187"/>
                    <a:pt x="223" y="187"/>
                  </a:cubicBezTo>
                  <a:cubicBezTo>
                    <a:pt x="222" y="186"/>
                    <a:pt x="224" y="185"/>
                    <a:pt x="224" y="184"/>
                  </a:cubicBezTo>
                  <a:moveTo>
                    <a:pt x="204" y="178"/>
                  </a:moveTo>
                  <a:cubicBezTo>
                    <a:pt x="205" y="178"/>
                    <a:pt x="206" y="178"/>
                    <a:pt x="206" y="178"/>
                  </a:cubicBezTo>
                  <a:cubicBezTo>
                    <a:pt x="206" y="178"/>
                    <a:pt x="205" y="178"/>
                    <a:pt x="204" y="178"/>
                  </a:cubicBezTo>
                  <a:moveTo>
                    <a:pt x="201" y="182"/>
                  </a:moveTo>
                  <a:cubicBezTo>
                    <a:pt x="199" y="183"/>
                    <a:pt x="201" y="181"/>
                    <a:pt x="201" y="181"/>
                  </a:cubicBezTo>
                  <a:cubicBezTo>
                    <a:pt x="201" y="181"/>
                    <a:pt x="201" y="182"/>
                    <a:pt x="201" y="182"/>
                  </a:cubicBezTo>
                  <a:moveTo>
                    <a:pt x="202" y="183"/>
                  </a:moveTo>
                  <a:cubicBezTo>
                    <a:pt x="201" y="182"/>
                    <a:pt x="202" y="184"/>
                    <a:pt x="202" y="184"/>
                  </a:cubicBezTo>
                  <a:cubicBezTo>
                    <a:pt x="203" y="185"/>
                    <a:pt x="200" y="184"/>
                    <a:pt x="202" y="183"/>
                  </a:cubicBezTo>
                  <a:moveTo>
                    <a:pt x="204" y="186"/>
                  </a:moveTo>
                  <a:cubicBezTo>
                    <a:pt x="203" y="187"/>
                    <a:pt x="203" y="185"/>
                    <a:pt x="203" y="184"/>
                  </a:cubicBezTo>
                  <a:cubicBezTo>
                    <a:pt x="204" y="183"/>
                    <a:pt x="203" y="186"/>
                    <a:pt x="204" y="186"/>
                  </a:cubicBezTo>
                  <a:moveTo>
                    <a:pt x="203" y="181"/>
                  </a:moveTo>
                  <a:cubicBezTo>
                    <a:pt x="204" y="181"/>
                    <a:pt x="203" y="182"/>
                    <a:pt x="204" y="183"/>
                  </a:cubicBezTo>
                  <a:cubicBezTo>
                    <a:pt x="203" y="184"/>
                    <a:pt x="201" y="181"/>
                    <a:pt x="203" y="181"/>
                  </a:cubicBezTo>
                  <a:moveTo>
                    <a:pt x="219" y="183"/>
                  </a:moveTo>
                  <a:cubicBezTo>
                    <a:pt x="219" y="184"/>
                    <a:pt x="219" y="185"/>
                    <a:pt x="218" y="186"/>
                  </a:cubicBezTo>
                  <a:cubicBezTo>
                    <a:pt x="217" y="185"/>
                    <a:pt x="217" y="184"/>
                    <a:pt x="219" y="183"/>
                  </a:cubicBezTo>
                  <a:moveTo>
                    <a:pt x="212" y="193"/>
                  </a:moveTo>
                  <a:cubicBezTo>
                    <a:pt x="211" y="193"/>
                    <a:pt x="210" y="192"/>
                    <a:pt x="208" y="190"/>
                  </a:cubicBezTo>
                  <a:cubicBezTo>
                    <a:pt x="210" y="188"/>
                    <a:pt x="207" y="187"/>
                    <a:pt x="205" y="187"/>
                  </a:cubicBezTo>
                  <a:cubicBezTo>
                    <a:pt x="207" y="185"/>
                    <a:pt x="208" y="188"/>
                    <a:pt x="210" y="187"/>
                  </a:cubicBezTo>
                  <a:cubicBezTo>
                    <a:pt x="212" y="189"/>
                    <a:pt x="211" y="190"/>
                    <a:pt x="213" y="191"/>
                  </a:cubicBezTo>
                  <a:cubicBezTo>
                    <a:pt x="213" y="190"/>
                    <a:pt x="213" y="189"/>
                    <a:pt x="212" y="189"/>
                  </a:cubicBezTo>
                  <a:cubicBezTo>
                    <a:pt x="213" y="188"/>
                    <a:pt x="214" y="188"/>
                    <a:pt x="214" y="187"/>
                  </a:cubicBezTo>
                  <a:cubicBezTo>
                    <a:pt x="216" y="189"/>
                    <a:pt x="216" y="189"/>
                    <a:pt x="216" y="189"/>
                  </a:cubicBezTo>
                  <a:cubicBezTo>
                    <a:pt x="216" y="191"/>
                    <a:pt x="215" y="190"/>
                    <a:pt x="214" y="191"/>
                  </a:cubicBezTo>
                  <a:cubicBezTo>
                    <a:pt x="215" y="192"/>
                    <a:pt x="217" y="193"/>
                    <a:pt x="217" y="194"/>
                  </a:cubicBezTo>
                  <a:cubicBezTo>
                    <a:pt x="217" y="194"/>
                    <a:pt x="211" y="190"/>
                    <a:pt x="212" y="193"/>
                  </a:cubicBezTo>
                  <a:moveTo>
                    <a:pt x="217" y="180"/>
                  </a:moveTo>
                  <a:cubicBezTo>
                    <a:pt x="216" y="181"/>
                    <a:pt x="215" y="181"/>
                    <a:pt x="214" y="180"/>
                  </a:cubicBezTo>
                  <a:cubicBezTo>
                    <a:pt x="215" y="179"/>
                    <a:pt x="216" y="179"/>
                    <a:pt x="217" y="180"/>
                  </a:cubicBezTo>
                  <a:moveTo>
                    <a:pt x="210" y="183"/>
                  </a:moveTo>
                  <a:cubicBezTo>
                    <a:pt x="210" y="181"/>
                    <a:pt x="211" y="181"/>
                    <a:pt x="213" y="180"/>
                  </a:cubicBezTo>
                  <a:cubicBezTo>
                    <a:pt x="213" y="182"/>
                    <a:pt x="217" y="182"/>
                    <a:pt x="215" y="184"/>
                  </a:cubicBezTo>
                  <a:cubicBezTo>
                    <a:pt x="213" y="182"/>
                    <a:pt x="214" y="184"/>
                    <a:pt x="213" y="184"/>
                  </a:cubicBezTo>
                  <a:cubicBezTo>
                    <a:pt x="212" y="184"/>
                    <a:pt x="210" y="183"/>
                    <a:pt x="209" y="184"/>
                  </a:cubicBezTo>
                  <a:cubicBezTo>
                    <a:pt x="209" y="185"/>
                    <a:pt x="210" y="186"/>
                    <a:pt x="211" y="186"/>
                  </a:cubicBezTo>
                  <a:cubicBezTo>
                    <a:pt x="211" y="188"/>
                    <a:pt x="208" y="184"/>
                    <a:pt x="207" y="186"/>
                  </a:cubicBezTo>
                  <a:cubicBezTo>
                    <a:pt x="206" y="185"/>
                    <a:pt x="206" y="184"/>
                    <a:pt x="205" y="184"/>
                  </a:cubicBezTo>
                  <a:cubicBezTo>
                    <a:pt x="205" y="184"/>
                    <a:pt x="206" y="183"/>
                    <a:pt x="206" y="183"/>
                  </a:cubicBezTo>
                  <a:cubicBezTo>
                    <a:pt x="206" y="181"/>
                    <a:pt x="205" y="183"/>
                    <a:pt x="204" y="181"/>
                  </a:cubicBezTo>
                  <a:cubicBezTo>
                    <a:pt x="204" y="180"/>
                    <a:pt x="205" y="180"/>
                    <a:pt x="206" y="179"/>
                  </a:cubicBezTo>
                  <a:cubicBezTo>
                    <a:pt x="208" y="181"/>
                    <a:pt x="208" y="181"/>
                    <a:pt x="210" y="183"/>
                  </a:cubicBezTo>
                  <a:moveTo>
                    <a:pt x="206" y="175"/>
                  </a:moveTo>
                  <a:cubicBezTo>
                    <a:pt x="207" y="175"/>
                    <a:pt x="208" y="176"/>
                    <a:pt x="209" y="175"/>
                  </a:cubicBezTo>
                  <a:cubicBezTo>
                    <a:pt x="209" y="177"/>
                    <a:pt x="207" y="176"/>
                    <a:pt x="206" y="175"/>
                  </a:cubicBezTo>
                  <a:moveTo>
                    <a:pt x="209" y="172"/>
                  </a:moveTo>
                  <a:cubicBezTo>
                    <a:pt x="208" y="172"/>
                    <a:pt x="208" y="172"/>
                    <a:pt x="208" y="171"/>
                  </a:cubicBezTo>
                  <a:cubicBezTo>
                    <a:pt x="209" y="171"/>
                    <a:pt x="209" y="172"/>
                    <a:pt x="209" y="172"/>
                  </a:cubicBezTo>
                  <a:moveTo>
                    <a:pt x="205" y="161"/>
                  </a:moveTo>
                  <a:cubicBezTo>
                    <a:pt x="207" y="163"/>
                    <a:pt x="207" y="163"/>
                    <a:pt x="207" y="163"/>
                  </a:cubicBezTo>
                  <a:cubicBezTo>
                    <a:pt x="206" y="165"/>
                    <a:pt x="205" y="164"/>
                    <a:pt x="203" y="163"/>
                  </a:cubicBezTo>
                  <a:lnTo>
                    <a:pt x="205" y="161"/>
                  </a:lnTo>
                  <a:close/>
                  <a:moveTo>
                    <a:pt x="204" y="165"/>
                  </a:moveTo>
                  <a:cubicBezTo>
                    <a:pt x="204" y="166"/>
                    <a:pt x="204" y="168"/>
                    <a:pt x="202" y="169"/>
                  </a:cubicBezTo>
                  <a:cubicBezTo>
                    <a:pt x="201" y="168"/>
                    <a:pt x="200" y="167"/>
                    <a:pt x="201" y="165"/>
                  </a:cubicBezTo>
                  <a:cubicBezTo>
                    <a:pt x="202" y="164"/>
                    <a:pt x="203" y="166"/>
                    <a:pt x="204" y="165"/>
                  </a:cubicBezTo>
                  <a:moveTo>
                    <a:pt x="195" y="133"/>
                  </a:moveTo>
                  <a:cubicBezTo>
                    <a:pt x="195" y="133"/>
                    <a:pt x="195" y="133"/>
                    <a:pt x="195" y="134"/>
                  </a:cubicBezTo>
                  <a:cubicBezTo>
                    <a:pt x="193" y="134"/>
                    <a:pt x="195" y="133"/>
                    <a:pt x="195" y="133"/>
                  </a:cubicBezTo>
                  <a:moveTo>
                    <a:pt x="218" y="125"/>
                  </a:moveTo>
                  <a:cubicBezTo>
                    <a:pt x="218" y="125"/>
                    <a:pt x="218" y="125"/>
                    <a:pt x="219" y="125"/>
                  </a:cubicBezTo>
                  <a:cubicBezTo>
                    <a:pt x="218" y="126"/>
                    <a:pt x="218" y="125"/>
                    <a:pt x="218" y="125"/>
                  </a:cubicBezTo>
                  <a:moveTo>
                    <a:pt x="261" y="120"/>
                  </a:moveTo>
                  <a:cubicBezTo>
                    <a:pt x="260" y="121"/>
                    <a:pt x="261" y="120"/>
                    <a:pt x="260" y="119"/>
                  </a:cubicBezTo>
                  <a:cubicBezTo>
                    <a:pt x="261" y="119"/>
                    <a:pt x="261" y="120"/>
                    <a:pt x="261" y="120"/>
                  </a:cubicBezTo>
                  <a:moveTo>
                    <a:pt x="256" y="117"/>
                  </a:moveTo>
                  <a:cubicBezTo>
                    <a:pt x="256" y="119"/>
                    <a:pt x="258" y="119"/>
                    <a:pt x="257" y="120"/>
                  </a:cubicBezTo>
                  <a:cubicBezTo>
                    <a:pt x="256" y="119"/>
                    <a:pt x="255" y="118"/>
                    <a:pt x="256" y="117"/>
                  </a:cubicBezTo>
                  <a:moveTo>
                    <a:pt x="236" y="94"/>
                  </a:moveTo>
                  <a:cubicBezTo>
                    <a:pt x="236" y="94"/>
                    <a:pt x="235" y="94"/>
                    <a:pt x="235" y="93"/>
                  </a:cubicBezTo>
                  <a:cubicBezTo>
                    <a:pt x="235" y="93"/>
                    <a:pt x="236" y="94"/>
                    <a:pt x="236" y="94"/>
                  </a:cubicBezTo>
                  <a:moveTo>
                    <a:pt x="228" y="88"/>
                  </a:moveTo>
                  <a:cubicBezTo>
                    <a:pt x="229" y="90"/>
                    <a:pt x="227" y="89"/>
                    <a:pt x="226" y="88"/>
                  </a:cubicBezTo>
                  <a:cubicBezTo>
                    <a:pt x="227" y="88"/>
                    <a:pt x="227" y="89"/>
                    <a:pt x="228" y="88"/>
                  </a:cubicBezTo>
                  <a:moveTo>
                    <a:pt x="211" y="92"/>
                  </a:moveTo>
                  <a:cubicBezTo>
                    <a:pt x="212" y="93"/>
                    <a:pt x="212" y="93"/>
                    <a:pt x="212" y="93"/>
                  </a:cubicBezTo>
                  <a:cubicBezTo>
                    <a:pt x="211" y="93"/>
                    <a:pt x="211" y="93"/>
                    <a:pt x="211" y="93"/>
                  </a:cubicBezTo>
                  <a:cubicBezTo>
                    <a:pt x="210" y="93"/>
                    <a:pt x="210" y="93"/>
                    <a:pt x="210" y="93"/>
                  </a:cubicBezTo>
                  <a:lnTo>
                    <a:pt x="211" y="92"/>
                  </a:lnTo>
                  <a:close/>
                  <a:moveTo>
                    <a:pt x="202" y="103"/>
                  </a:moveTo>
                  <a:cubicBezTo>
                    <a:pt x="202" y="104"/>
                    <a:pt x="203" y="104"/>
                    <a:pt x="203" y="104"/>
                  </a:cubicBezTo>
                  <a:cubicBezTo>
                    <a:pt x="203" y="104"/>
                    <a:pt x="202" y="104"/>
                    <a:pt x="202" y="105"/>
                  </a:cubicBezTo>
                  <a:cubicBezTo>
                    <a:pt x="201" y="104"/>
                    <a:pt x="202" y="104"/>
                    <a:pt x="202" y="103"/>
                  </a:cubicBezTo>
                  <a:moveTo>
                    <a:pt x="198" y="109"/>
                  </a:moveTo>
                  <a:cubicBezTo>
                    <a:pt x="197" y="110"/>
                    <a:pt x="197" y="108"/>
                    <a:pt x="196" y="108"/>
                  </a:cubicBezTo>
                  <a:cubicBezTo>
                    <a:pt x="197" y="108"/>
                    <a:pt x="198" y="108"/>
                    <a:pt x="198" y="109"/>
                  </a:cubicBezTo>
                  <a:moveTo>
                    <a:pt x="193" y="121"/>
                  </a:moveTo>
                  <a:cubicBezTo>
                    <a:pt x="192" y="121"/>
                    <a:pt x="192" y="121"/>
                    <a:pt x="191" y="120"/>
                  </a:cubicBezTo>
                  <a:cubicBezTo>
                    <a:pt x="192" y="119"/>
                    <a:pt x="192" y="120"/>
                    <a:pt x="193" y="121"/>
                  </a:cubicBezTo>
                  <a:moveTo>
                    <a:pt x="192" y="138"/>
                  </a:moveTo>
                  <a:cubicBezTo>
                    <a:pt x="190" y="138"/>
                    <a:pt x="193" y="138"/>
                    <a:pt x="193" y="138"/>
                  </a:cubicBezTo>
                  <a:cubicBezTo>
                    <a:pt x="193" y="138"/>
                    <a:pt x="192" y="138"/>
                    <a:pt x="192" y="138"/>
                  </a:cubicBezTo>
                  <a:moveTo>
                    <a:pt x="193" y="144"/>
                  </a:moveTo>
                  <a:cubicBezTo>
                    <a:pt x="193" y="144"/>
                    <a:pt x="194" y="145"/>
                    <a:pt x="194" y="145"/>
                  </a:cubicBezTo>
                  <a:cubicBezTo>
                    <a:pt x="194" y="145"/>
                    <a:pt x="193" y="145"/>
                    <a:pt x="193" y="144"/>
                  </a:cubicBezTo>
                  <a:moveTo>
                    <a:pt x="193" y="112"/>
                  </a:moveTo>
                  <a:cubicBezTo>
                    <a:pt x="194" y="112"/>
                    <a:pt x="193" y="114"/>
                    <a:pt x="194" y="113"/>
                  </a:cubicBezTo>
                  <a:cubicBezTo>
                    <a:pt x="195" y="115"/>
                    <a:pt x="192" y="114"/>
                    <a:pt x="191" y="113"/>
                  </a:cubicBezTo>
                  <a:cubicBezTo>
                    <a:pt x="192" y="112"/>
                    <a:pt x="192" y="112"/>
                    <a:pt x="193" y="1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74"/>
            <p:cNvSpPr>
              <a:spLocks/>
            </p:cNvSpPr>
            <p:nvPr/>
          </p:nvSpPr>
          <p:spPr bwMode="auto">
            <a:xfrm>
              <a:off x="4341" y="182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75"/>
            <p:cNvSpPr>
              <a:spLocks/>
            </p:cNvSpPr>
            <p:nvPr/>
          </p:nvSpPr>
          <p:spPr bwMode="auto">
            <a:xfrm>
              <a:off x="4407" y="1665"/>
              <a:ext cx="7" cy="10"/>
            </a:xfrm>
            <a:custGeom>
              <a:avLst/>
              <a:gdLst>
                <a:gd name="T0" fmla="*/ 2 w 3"/>
                <a:gd name="T1" fmla="*/ 4 h 4"/>
                <a:gd name="T2" fmla="*/ 3 w 3"/>
                <a:gd name="T3" fmla="*/ 1 h 4"/>
                <a:gd name="T4" fmla="*/ 2 w 3"/>
                <a:gd name="T5" fmla="*/ 0 h 4"/>
                <a:gd name="T6" fmla="*/ 0 w 3"/>
                <a:gd name="T7" fmla="*/ 3 h 4"/>
                <a:gd name="T8" fmla="*/ 2 w 3"/>
                <a:gd name="T9" fmla="*/ 4 h 4"/>
              </a:gdLst>
              <a:ahLst/>
              <a:cxnLst>
                <a:cxn ang="0">
                  <a:pos x="T0" y="T1"/>
                </a:cxn>
                <a:cxn ang="0">
                  <a:pos x="T2" y="T3"/>
                </a:cxn>
                <a:cxn ang="0">
                  <a:pos x="T4" y="T5"/>
                </a:cxn>
                <a:cxn ang="0">
                  <a:pos x="T6" y="T7"/>
                </a:cxn>
                <a:cxn ang="0">
                  <a:pos x="T8" y="T9"/>
                </a:cxn>
              </a:cxnLst>
              <a:rect l="0" t="0" r="r" b="b"/>
              <a:pathLst>
                <a:path w="3" h="4">
                  <a:moveTo>
                    <a:pt x="2" y="4"/>
                  </a:moveTo>
                  <a:cubicBezTo>
                    <a:pt x="3" y="3"/>
                    <a:pt x="3" y="2"/>
                    <a:pt x="3" y="1"/>
                  </a:cubicBezTo>
                  <a:cubicBezTo>
                    <a:pt x="3" y="1"/>
                    <a:pt x="2" y="0"/>
                    <a:pt x="2" y="0"/>
                  </a:cubicBezTo>
                  <a:cubicBezTo>
                    <a:pt x="1" y="1"/>
                    <a:pt x="1" y="2"/>
                    <a:pt x="0" y="3"/>
                  </a:cubicBezTo>
                  <a:cubicBezTo>
                    <a:pt x="1" y="3"/>
                    <a:pt x="1" y="4"/>
                    <a:pt x="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76"/>
            <p:cNvSpPr>
              <a:spLocks/>
            </p:cNvSpPr>
            <p:nvPr/>
          </p:nvSpPr>
          <p:spPr bwMode="auto">
            <a:xfrm>
              <a:off x="4326" y="1819"/>
              <a:ext cx="5" cy="3"/>
            </a:xfrm>
            <a:custGeom>
              <a:avLst/>
              <a:gdLst>
                <a:gd name="T0" fmla="*/ 2 w 2"/>
                <a:gd name="T1" fmla="*/ 0 h 1"/>
                <a:gd name="T2" fmla="*/ 2 w 2"/>
                <a:gd name="T3" fmla="*/ 1 h 1"/>
                <a:gd name="T4" fmla="*/ 2 w 2"/>
                <a:gd name="T5" fmla="*/ 0 h 1"/>
              </a:gdLst>
              <a:ahLst/>
              <a:cxnLst>
                <a:cxn ang="0">
                  <a:pos x="T0" y="T1"/>
                </a:cxn>
                <a:cxn ang="0">
                  <a:pos x="T2" y="T3"/>
                </a:cxn>
                <a:cxn ang="0">
                  <a:pos x="T4" y="T5"/>
                </a:cxn>
              </a:cxnLst>
              <a:rect l="0" t="0" r="r" b="b"/>
              <a:pathLst>
                <a:path w="2" h="1">
                  <a:moveTo>
                    <a:pt x="2" y="0"/>
                  </a:moveTo>
                  <a:cubicBezTo>
                    <a:pt x="2" y="0"/>
                    <a:pt x="0" y="0"/>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77"/>
            <p:cNvSpPr>
              <a:spLocks/>
            </p:cNvSpPr>
            <p:nvPr/>
          </p:nvSpPr>
          <p:spPr bwMode="auto">
            <a:xfrm>
              <a:off x="4343" y="1796"/>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0"/>
                    <a:pt x="0" y="0"/>
                  </a:cubicBezTo>
                  <a:cubicBezTo>
                    <a:pt x="0" y="1"/>
                    <a:pt x="1"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278"/>
            <p:cNvSpPr>
              <a:spLocks/>
            </p:cNvSpPr>
            <p:nvPr/>
          </p:nvSpPr>
          <p:spPr bwMode="auto">
            <a:xfrm>
              <a:off x="4296" y="198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279"/>
            <p:cNvSpPr>
              <a:spLocks/>
            </p:cNvSpPr>
            <p:nvPr/>
          </p:nvSpPr>
          <p:spPr bwMode="auto">
            <a:xfrm>
              <a:off x="4334" y="1841"/>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280"/>
            <p:cNvSpPr>
              <a:spLocks/>
            </p:cNvSpPr>
            <p:nvPr/>
          </p:nvSpPr>
          <p:spPr bwMode="auto">
            <a:xfrm>
              <a:off x="4168" y="2134"/>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281"/>
            <p:cNvSpPr>
              <a:spLocks noEditPoints="1"/>
            </p:cNvSpPr>
            <p:nvPr/>
          </p:nvSpPr>
          <p:spPr bwMode="auto">
            <a:xfrm>
              <a:off x="4251" y="1185"/>
              <a:ext cx="78" cy="130"/>
            </a:xfrm>
            <a:custGeom>
              <a:avLst/>
              <a:gdLst>
                <a:gd name="T0" fmla="*/ 22 w 33"/>
                <a:gd name="T1" fmla="*/ 52 h 55"/>
                <a:gd name="T2" fmla="*/ 26 w 33"/>
                <a:gd name="T3" fmla="*/ 55 h 55"/>
                <a:gd name="T4" fmla="*/ 27 w 33"/>
                <a:gd name="T5" fmla="*/ 54 h 55"/>
                <a:gd name="T6" fmla="*/ 24 w 33"/>
                <a:gd name="T7" fmla="*/ 47 h 55"/>
                <a:gd name="T8" fmla="*/ 21 w 33"/>
                <a:gd name="T9" fmla="*/ 44 h 55"/>
                <a:gd name="T10" fmla="*/ 20 w 33"/>
                <a:gd name="T11" fmla="*/ 46 h 55"/>
                <a:gd name="T12" fmla="*/ 16 w 33"/>
                <a:gd name="T13" fmla="*/ 46 h 55"/>
                <a:gd name="T14" fmla="*/ 15 w 33"/>
                <a:gd name="T15" fmla="*/ 45 h 55"/>
                <a:gd name="T16" fmla="*/ 16 w 33"/>
                <a:gd name="T17" fmla="*/ 43 h 55"/>
                <a:gd name="T18" fmla="*/ 19 w 33"/>
                <a:gd name="T19" fmla="*/ 44 h 55"/>
                <a:gd name="T20" fmla="*/ 20 w 33"/>
                <a:gd name="T21" fmla="*/ 43 h 55"/>
                <a:gd name="T22" fmla="*/ 12 w 33"/>
                <a:gd name="T23" fmla="*/ 25 h 55"/>
                <a:gd name="T24" fmla="*/ 12 w 33"/>
                <a:gd name="T25" fmla="*/ 24 h 55"/>
                <a:gd name="T26" fmla="*/ 12 w 33"/>
                <a:gd name="T27" fmla="*/ 25 h 55"/>
                <a:gd name="T28" fmla="*/ 21 w 33"/>
                <a:gd name="T29" fmla="*/ 9 h 55"/>
                <a:gd name="T30" fmla="*/ 22 w 33"/>
                <a:gd name="T31" fmla="*/ 7 h 55"/>
                <a:gd name="T32" fmla="*/ 23 w 33"/>
                <a:gd name="T33" fmla="*/ 8 h 55"/>
                <a:gd name="T34" fmla="*/ 24 w 33"/>
                <a:gd name="T35" fmla="*/ 7 h 55"/>
                <a:gd name="T36" fmla="*/ 24 w 33"/>
                <a:gd name="T37" fmla="*/ 5 h 55"/>
                <a:gd name="T38" fmla="*/ 25 w 33"/>
                <a:gd name="T39" fmla="*/ 7 h 55"/>
                <a:gd name="T40" fmla="*/ 33 w 33"/>
                <a:gd name="T41" fmla="*/ 5 h 55"/>
                <a:gd name="T42" fmla="*/ 32 w 33"/>
                <a:gd name="T43" fmla="*/ 5 h 55"/>
                <a:gd name="T44" fmla="*/ 31 w 33"/>
                <a:gd name="T45" fmla="*/ 2 h 55"/>
                <a:gd name="T46" fmla="*/ 32 w 33"/>
                <a:gd name="T47" fmla="*/ 2 h 55"/>
                <a:gd name="T48" fmla="*/ 33 w 33"/>
                <a:gd name="T49" fmla="*/ 0 h 55"/>
                <a:gd name="T50" fmla="*/ 29 w 33"/>
                <a:gd name="T51" fmla="*/ 0 h 55"/>
                <a:gd name="T52" fmla="*/ 30 w 33"/>
                <a:gd name="T53" fmla="*/ 3 h 55"/>
                <a:gd name="T54" fmla="*/ 27 w 33"/>
                <a:gd name="T55" fmla="*/ 2 h 55"/>
                <a:gd name="T56" fmla="*/ 28 w 33"/>
                <a:gd name="T57" fmla="*/ 0 h 55"/>
                <a:gd name="T58" fmla="*/ 27 w 33"/>
                <a:gd name="T59" fmla="*/ 0 h 55"/>
                <a:gd name="T60" fmla="*/ 27 w 33"/>
                <a:gd name="T61" fmla="*/ 1 h 55"/>
                <a:gd name="T62" fmla="*/ 27 w 33"/>
                <a:gd name="T63" fmla="*/ 0 h 55"/>
                <a:gd name="T64" fmla="*/ 19 w 33"/>
                <a:gd name="T65" fmla="*/ 3 h 55"/>
                <a:gd name="T66" fmla="*/ 20 w 33"/>
                <a:gd name="T67" fmla="*/ 5 h 55"/>
                <a:gd name="T68" fmla="*/ 17 w 33"/>
                <a:gd name="T69" fmla="*/ 5 h 55"/>
                <a:gd name="T70" fmla="*/ 17 w 33"/>
                <a:gd name="T71" fmla="*/ 8 h 55"/>
                <a:gd name="T72" fmla="*/ 15 w 33"/>
                <a:gd name="T73" fmla="*/ 7 h 55"/>
                <a:gd name="T74" fmla="*/ 15 w 33"/>
                <a:gd name="T75" fmla="*/ 6 h 55"/>
                <a:gd name="T76" fmla="*/ 11 w 33"/>
                <a:gd name="T77" fmla="*/ 10 h 55"/>
                <a:gd name="T78" fmla="*/ 22 w 33"/>
                <a:gd name="T79" fmla="*/ 52 h 55"/>
                <a:gd name="T80" fmla="*/ 24 w 33"/>
                <a:gd name="T81" fmla="*/ 53 h 55"/>
                <a:gd name="T82" fmla="*/ 22 w 33"/>
                <a:gd name="T83" fmla="*/ 51 h 55"/>
                <a:gd name="T84" fmla="*/ 24 w 33"/>
                <a:gd name="T85" fmla="*/ 53 h 55"/>
                <a:gd name="T86" fmla="*/ 15 w 33"/>
                <a:gd name="T87" fmla="*/ 37 h 55"/>
                <a:gd name="T88" fmla="*/ 13 w 33"/>
                <a:gd name="T89" fmla="*/ 40 h 55"/>
                <a:gd name="T90" fmla="*/ 15 w 33"/>
                <a:gd name="T91"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 h="55">
                  <a:moveTo>
                    <a:pt x="22" y="52"/>
                  </a:moveTo>
                  <a:cubicBezTo>
                    <a:pt x="23" y="53"/>
                    <a:pt x="25" y="54"/>
                    <a:pt x="26" y="55"/>
                  </a:cubicBezTo>
                  <a:cubicBezTo>
                    <a:pt x="26" y="55"/>
                    <a:pt x="26" y="55"/>
                    <a:pt x="27" y="54"/>
                  </a:cubicBezTo>
                  <a:cubicBezTo>
                    <a:pt x="24" y="52"/>
                    <a:pt x="24" y="50"/>
                    <a:pt x="24" y="47"/>
                  </a:cubicBezTo>
                  <a:cubicBezTo>
                    <a:pt x="23" y="46"/>
                    <a:pt x="22" y="45"/>
                    <a:pt x="21" y="44"/>
                  </a:cubicBezTo>
                  <a:cubicBezTo>
                    <a:pt x="20" y="44"/>
                    <a:pt x="20" y="45"/>
                    <a:pt x="20" y="46"/>
                  </a:cubicBezTo>
                  <a:cubicBezTo>
                    <a:pt x="18" y="46"/>
                    <a:pt x="17" y="46"/>
                    <a:pt x="16" y="46"/>
                  </a:cubicBezTo>
                  <a:cubicBezTo>
                    <a:pt x="16" y="45"/>
                    <a:pt x="16" y="45"/>
                    <a:pt x="15" y="45"/>
                  </a:cubicBezTo>
                  <a:cubicBezTo>
                    <a:pt x="14" y="43"/>
                    <a:pt x="15" y="43"/>
                    <a:pt x="16" y="43"/>
                  </a:cubicBezTo>
                  <a:cubicBezTo>
                    <a:pt x="16" y="45"/>
                    <a:pt x="17" y="42"/>
                    <a:pt x="19" y="44"/>
                  </a:cubicBezTo>
                  <a:cubicBezTo>
                    <a:pt x="19" y="44"/>
                    <a:pt x="20" y="43"/>
                    <a:pt x="20" y="43"/>
                  </a:cubicBezTo>
                  <a:cubicBezTo>
                    <a:pt x="14" y="37"/>
                    <a:pt x="12" y="30"/>
                    <a:pt x="12" y="25"/>
                  </a:cubicBezTo>
                  <a:cubicBezTo>
                    <a:pt x="12" y="25"/>
                    <a:pt x="12" y="25"/>
                    <a:pt x="12" y="24"/>
                  </a:cubicBezTo>
                  <a:cubicBezTo>
                    <a:pt x="11" y="23"/>
                    <a:pt x="12" y="24"/>
                    <a:pt x="12" y="25"/>
                  </a:cubicBezTo>
                  <a:cubicBezTo>
                    <a:pt x="13" y="18"/>
                    <a:pt x="16" y="12"/>
                    <a:pt x="21" y="9"/>
                  </a:cubicBezTo>
                  <a:cubicBezTo>
                    <a:pt x="21" y="8"/>
                    <a:pt x="22" y="8"/>
                    <a:pt x="22" y="7"/>
                  </a:cubicBezTo>
                  <a:cubicBezTo>
                    <a:pt x="22" y="8"/>
                    <a:pt x="22" y="8"/>
                    <a:pt x="23" y="8"/>
                  </a:cubicBezTo>
                  <a:cubicBezTo>
                    <a:pt x="23" y="8"/>
                    <a:pt x="24" y="7"/>
                    <a:pt x="24" y="7"/>
                  </a:cubicBezTo>
                  <a:cubicBezTo>
                    <a:pt x="24" y="7"/>
                    <a:pt x="24" y="6"/>
                    <a:pt x="24" y="5"/>
                  </a:cubicBezTo>
                  <a:cubicBezTo>
                    <a:pt x="25" y="6"/>
                    <a:pt x="25" y="6"/>
                    <a:pt x="25" y="7"/>
                  </a:cubicBezTo>
                  <a:cubicBezTo>
                    <a:pt x="28" y="6"/>
                    <a:pt x="30" y="5"/>
                    <a:pt x="33" y="5"/>
                  </a:cubicBezTo>
                  <a:cubicBezTo>
                    <a:pt x="33" y="5"/>
                    <a:pt x="33" y="5"/>
                    <a:pt x="32" y="5"/>
                  </a:cubicBezTo>
                  <a:cubicBezTo>
                    <a:pt x="33" y="4"/>
                    <a:pt x="33" y="3"/>
                    <a:pt x="31" y="2"/>
                  </a:cubicBezTo>
                  <a:cubicBezTo>
                    <a:pt x="31" y="2"/>
                    <a:pt x="32" y="2"/>
                    <a:pt x="32" y="2"/>
                  </a:cubicBezTo>
                  <a:cubicBezTo>
                    <a:pt x="33" y="2"/>
                    <a:pt x="33" y="1"/>
                    <a:pt x="33" y="0"/>
                  </a:cubicBezTo>
                  <a:cubicBezTo>
                    <a:pt x="31" y="0"/>
                    <a:pt x="30" y="0"/>
                    <a:pt x="29" y="0"/>
                  </a:cubicBezTo>
                  <a:cubicBezTo>
                    <a:pt x="29" y="1"/>
                    <a:pt x="29" y="2"/>
                    <a:pt x="30" y="3"/>
                  </a:cubicBezTo>
                  <a:cubicBezTo>
                    <a:pt x="29" y="4"/>
                    <a:pt x="28" y="2"/>
                    <a:pt x="27" y="2"/>
                  </a:cubicBezTo>
                  <a:cubicBezTo>
                    <a:pt x="27" y="1"/>
                    <a:pt x="28" y="1"/>
                    <a:pt x="28" y="0"/>
                  </a:cubicBezTo>
                  <a:cubicBezTo>
                    <a:pt x="28" y="0"/>
                    <a:pt x="27" y="0"/>
                    <a:pt x="27" y="0"/>
                  </a:cubicBezTo>
                  <a:cubicBezTo>
                    <a:pt x="27" y="0"/>
                    <a:pt x="27" y="0"/>
                    <a:pt x="27" y="1"/>
                  </a:cubicBezTo>
                  <a:cubicBezTo>
                    <a:pt x="27" y="1"/>
                    <a:pt x="27" y="0"/>
                    <a:pt x="27" y="0"/>
                  </a:cubicBezTo>
                  <a:cubicBezTo>
                    <a:pt x="24" y="0"/>
                    <a:pt x="21" y="1"/>
                    <a:pt x="19" y="3"/>
                  </a:cubicBezTo>
                  <a:cubicBezTo>
                    <a:pt x="19" y="3"/>
                    <a:pt x="20" y="4"/>
                    <a:pt x="20" y="5"/>
                  </a:cubicBezTo>
                  <a:cubicBezTo>
                    <a:pt x="19" y="6"/>
                    <a:pt x="18" y="6"/>
                    <a:pt x="17" y="5"/>
                  </a:cubicBezTo>
                  <a:cubicBezTo>
                    <a:pt x="17" y="6"/>
                    <a:pt x="17" y="7"/>
                    <a:pt x="17" y="8"/>
                  </a:cubicBezTo>
                  <a:cubicBezTo>
                    <a:pt x="15" y="9"/>
                    <a:pt x="16" y="6"/>
                    <a:pt x="15" y="7"/>
                  </a:cubicBezTo>
                  <a:cubicBezTo>
                    <a:pt x="15" y="7"/>
                    <a:pt x="15" y="6"/>
                    <a:pt x="15" y="6"/>
                  </a:cubicBezTo>
                  <a:cubicBezTo>
                    <a:pt x="14" y="7"/>
                    <a:pt x="13" y="8"/>
                    <a:pt x="11" y="10"/>
                  </a:cubicBezTo>
                  <a:cubicBezTo>
                    <a:pt x="0" y="27"/>
                    <a:pt x="8" y="42"/>
                    <a:pt x="22" y="52"/>
                  </a:cubicBezTo>
                  <a:moveTo>
                    <a:pt x="24" y="53"/>
                  </a:moveTo>
                  <a:cubicBezTo>
                    <a:pt x="23" y="53"/>
                    <a:pt x="23" y="52"/>
                    <a:pt x="22" y="51"/>
                  </a:cubicBezTo>
                  <a:cubicBezTo>
                    <a:pt x="24" y="51"/>
                    <a:pt x="24" y="52"/>
                    <a:pt x="24" y="53"/>
                  </a:cubicBezTo>
                  <a:moveTo>
                    <a:pt x="15" y="37"/>
                  </a:moveTo>
                  <a:cubicBezTo>
                    <a:pt x="16" y="39"/>
                    <a:pt x="15" y="40"/>
                    <a:pt x="13" y="40"/>
                  </a:cubicBezTo>
                  <a:cubicBezTo>
                    <a:pt x="13" y="38"/>
                    <a:pt x="13" y="37"/>
                    <a:pt x="15"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82"/>
            <p:cNvSpPr>
              <a:spLocks noEditPoints="1"/>
            </p:cNvSpPr>
            <p:nvPr/>
          </p:nvSpPr>
          <p:spPr bwMode="auto">
            <a:xfrm>
              <a:off x="4324" y="1185"/>
              <a:ext cx="64" cy="85"/>
            </a:xfrm>
            <a:custGeom>
              <a:avLst/>
              <a:gdLst>
                <a:gd name="T0" fmla="*/ 4 w 27"/>
                <a:gd name="T1" fmla="*/ 5 h 36"/>
                <a:gd name="T2" fmla="*/ 8 w 27"/>
                <a:gd name="T3" fmla="*/ 6 h 36"/>
                <a:gd name="T4" fmla="*/ 8 w 27"/>
                <a:gd name="T5" fmla="*/ 7 h 36"/>
                <a:gd name="T6" fmla="*/ 16 w 27"/>
                <a:gd name="T7" fmla="*/ 13 h 36"/>
                <a:gd name="T8" fmla="*/ 4 w 27"/>
                <a:gd name="T9" fmla="*/ 29 h 36"/>
                <a:gd name="T10" fmla="*/ 3 w 27"/>
                <a:gd name="T11" fmla="*/ 30 h 36"/>
                <a:gd name="T12" fmla="*/ 3 w 27"/>
                <a:gd name="T13" fmla="*/ 31 h 36"/>
                <a:gd name="T14" fmla="*/ 2 w 27"/>
                <a:gd name="T15" fmla="*/ 32 h 36"/>
                <a:gd name="T16" fmla="*/ 1 w 27"/>
                <a:gd name="T17" fmla="*/ 30 h 36"/>
                <a:gd name="T18" fmla="*/ 0 w 27"/>
                <a:gd name="T19" fmla="*/ 32 h 36"/>
                <a:gd name="T20" fmla="*/ 14 w 27"/>
                <a:gd name="T21" fmla="*/ 34 h 36"/>
                <a:gd name="T22" fmla="*/ 13 w 27"/>
                <a:gd name="T23" fmla="*/ 33 h 36"/>
                <a:gd name="T24" fmla="*/ 16 w 27"/>
                <a:gd name="T25" fmla="*/ 33 h 36"/>
                <a:gd name="T26" fmla="*/ 19 w 27"/>
                <a:gd name="T27" fmla="*/ 30 h 36"/>
                <a:gd name="T28" fmla="*/ 21 w 27"/>
                <a:gd name="T29" fmla="*/ 27 h 36"/>
                <a:gd name="T30" fmla="*/ 21 w 27"/>
                <a:gd name="T31" fmla="*/ 27 h 36"/>
                <a:gd name="T32" fmla="*/ 21 w 27"/>
                <a:gd name="T33" fmla="*/ 26 h 36"/>
                <a:gd name="T34" fmla="*/ 20 w 27"/>
                <a:gd name="T35" fmla="*/ 26 h 36"/>
                <a:gd name="T36" fmla="*/ 22 w 27"/>
                <a:gd name="T37" fmla="*/ 25 h 36"/>
                <a:gd name="T38" fmla="*/ 22 w 27"/>
                <a:gd name="T39" fmla="*/ 26 h 36"/>
                <a:gd name="T40" fmla="*/ 4 w 27"/>
                <a:gd name="T41" fmla="*/ 0 h 36"/>
                <a:gd name="T42" fmla="*/ 4 w 27"/>
                <a:gd name="T43" fmla="*/ 5 h 36"/>
                <a:gd name="T44" fmla="*/ 5 w 27"/>
                <a:gd name="T45" fmla="*/ 32 h 36"/>
                <a:gd name="T46" fmla="*/ 4 w 27"/>
                <a:gd name="T47" fmla="*/ 30 h 36"/>
                <a:gd name="T48" fmla="*/ 5 w 27"/>
                <a:gd name="T49" fmla="*/ 32 h 36"/>
                <a:gd name="T50" fmla="*/ 11 w 27"/>
                <a:gd name="T51" fmla="*/ 31 h 36"/>
                <a:gd name="T52" fmla="*/ 11 w 27"/>
                <a:gd name="T53" fmla="*/ 30 h 36"/>
                <a:gd name="T54" fmla="*/ 11 w 27"/>
                <a:gd name="T55" fmla="*/ 31 h 36"/>
                <a:gd name="T56" fmla="*/ 17 w 27"/>
                <a:gd name="T57" fmla="*/ 25 h 36"/>
                <a:gd name="T58" fmla="*/ 17 w 27"/>
                <a:gd name="T59" fmla="*/ 24 h 36"/>
                <a:gd name="T60" fmla="*/ 17 w 27"/>
                <a:gd name="T61" fmla="*/ 25 h 36"/>
                <a:gd name="T62" fmla="*/ 17 w 27"/>
                <a:gd name="T63" fmla="*/ 8 h 36"/>
                <a:gd name="T64" fmla="*/ 19 w 27"/>
                <a:gd name="T65" fmla="*/ 11 h 36"/>
                <a:gd name="T66" fmla="*/ 17 w 27"/>
                <a:gd name="T6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36">
                  <a:moveTo>
                    <a:pt x="4" y="5"/>
                  </a:moveTo>
                  <a:cubicBezTo>
                    <a:pt x="5" y="6"/>
                    <a:pt x="6" y="6"/>
                    <a:pt x="8" y="6"/>
                  </a:cubicBezTo>
                  <a:cubicBezTo>
                    <a:pt x="8" y="6"/>
                    <a:pt x="8" y="6"/>
                    <a:pt x="8" y="7"/>
                  </a:cubicBezTo>
                  <a:cubicBezTo>
                    <a:pt x="11" y="8"/>
                    <a:pt x="13" y="10"/>
                    <a:pt x="16" y="13"/>
                  </a:cubicBezTo>
                  <a:cubicBezTo>
                    <a:pt x="22" y="21"/>
                    <a:pt x="13" y="34"/>
                    <a:pt x="4" y="29"/>
                  </a:cubicBezTo>
                  <a:cubicBezTo>
                    <a:pt x="4" y="29"/>
                    <a:pt x="3" y="29"/>
                    <a:pt x="3" y="30"/>
                  </a:cubicBezTo>
                  <a:cubicBezTo>
                    <a:pt x="3" y="30"/>
                    <a:pt x="3" y="31"/>
                    <a:pt x="3" y="31"/>
                  </a:cubicBezTo>
                  <a:cubicBezTo>
                    <a:pt x="2" y="32"/>
                    <a:pt x="2" y="32"/>
                    <a:pt x="2" y="32"/>
                  </a:cubicBezTo>
                  <a:cubicBezTo>
                    <a:pt x="1" y="31"/>
                    <a:pt x="1" y="31"/>
                    <a:pt x="1" y="30"/>
                  </a:cubicBezTo>
                  <a:cubicBezTo>
                    <a:pt x="0" y="32"/>
                    <a:pt x="0" y="32"/>
                    <a:pt x="0" y="32"/>
                  </a:cubicBezTo>
                  <a:cubicBezTo>
                    <a:pt x="5" y="36"/>
                    <a:pt x="10" y="36"/>
                    <a:pt x="14" y="34"/>
                  </a:cubicBezTo>
                  <a:cubicBezTo>
                    <a:pt x="13" y="34"/>
                    <a:pt x="13" y="34"/>
                    <a:pt x="13" y="33"/>
                  </a:cubicBezTo>
                  <a:cubicBezTo>
                    <a:pt x="13" y="32"/>
                    <a:pt x="15" y="33"/>
                    <a:pt x="16" y="33"/>
                  </a:cubicBezTo>
                  <a:cubicBezTo>
                    <a:pt x="17" y="32"/>
                    <a:pt x="18" y="31"/>
                    <a:pt x="19" y="30"/>
                  </a:cubicBezTo>
                  <a:cubicBezTo>
                    <a:pt x="20" y="29"/>
                    <a:pt x="20" y="28"/>
                    <a:pt x="21" y="27"/>
                  </a:cubicBezTo>
                  <a:cubicBezTo>
                    <a:pt x="21" y="27"/>
                    <a:pt x="21" y="27"/>
                    <a:pt x="21" y="27"/>
                  </a:cubicBezTo>
                  <a:cubicBezTo>
                    <a:pt x="21" y="27"/>
                    <a:pt x="21" y="27"/>
                    <a:pt x="21" y="26"/>
                  </a:cubicBezTo>
                  <a:cubicBezTo>
                    <a:pt x="20" y="26"/>
                    <a:pt x="20" y="26"/>
                    <a:pt x="20" y="26"/>
                  </a:cubicBezTo>
                  <a:cubicBezTo>
                    <a:pt x="20" y="25"/>
                    <a:pt x="21" y="26"/>
                    <a:pt x="22" y="25"/>
                  </a:cubicBezTo>
                  <a:cubicBezTo>
                    <a:pt x="22" y="26"/>
                    <a:pt x="22" y="26"/>
                    <a:pt x="22" y="26"/>
                  </a:cubicBezTo>
                  <a:cubicBezTo>
                    <a:pt x="27" y="14"/>
                    <a:pt x="17" y="2"/>
                    <a:pt x="4" y="0"/>
                  </a:cubicBezTo>
                  <a:cubicBezTo>
                    <a:pt x="4" y="2"/>
                    <a:pt x="4" y="4"/>
                    <a:pt x="4" y="5"/>
                  </a:cubicBezTo>
                  <a:moveTo>
                    <a:pt x="5" y="32"/>
                  </a:moveTo>
                  <a:cubicBezTo>
                    <a:pt x="3" y="32"/>
                    <a:pt x="4" y="31"/>
                    <a:pt x="4" y="30"/>
                  </a:cubicBezTo>
                  <a:cubicBezTo>
                    <a:pt x="6" y="30"/>
                    <a:pt x="6" y="32"/>
                    <a:pt x="5" y="32"/>
                  </a:cubicBezTo>
                  <a:moveTo>
                    <a:pt x="11" y="31"/>
                  </a:moveTo>
                  <a:cubicBezTo>
                    <a:pt x="11" y="31"/>
                    <a:pt x="11" y="31"/>
                    <a:pt x="11" y="30"/>
                  </a:cubicBezTo>
                  <a:cubicBezTo>
                    <a:pt x="11" y="30"/>
                    <a:pt x="12" y="32"/>
                    <a:pt x="11" y="31"/>
                  </a:cubicBezTo>
                  <a:moveTo>
                    <a:pt x="17" y="25"/>
                  </a:moveTo>
                  <a:cubicBezTo>
                    <a:pt x="17" y="24"/>
                    <a:pt x="17" y="24"/>
                    <a:pt x="17" y="24"/>
                  </a:cubicBezTo>
                  <a:cubicBezTo>
                    <a:pt x="17" y="24"/>
                    <a:pt x="18" y="26"/>
                    <a:pt x="17" y="25"/>
                  </a:cubicBezTo>
                  <a:moveTo>
                    <a:pt x="17" y="8"/>
                  </a:moveTo>
                  <a:cubicBezTo>
                    <a:pt x="18" y="8"/>
                    <a:pt x="19" y="9"/>
                    <a:pt x="19" y="11"/>
                  </a:cubicBezTo>
                  <a:cubicBezTo>
                    <a:pt x="18" y="11"/>
                    <a:pt x="16" y="9"/>
                    <a:pt x="1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283"/>
            <p:cNvSpPr>
              <a:spLocks/>
            </p:cNvSpPr>
            <p:nvPr/>
          </p:nvSpPr>
          <p:spPr bwMode="auto">
            <a:xfrm>
              <a:off x="4192" y="1576"/>
              <a:ext cx="9" cy="7"/>
            </a:xfrm>
            <a:custGeom>
              <a:avLst/>
              <a:gdLst>
                <a:gd name="T0" fmla="*/ 2 w 4"/>
                <a:gd name="T1" fmla="*/ 3 h 3"/>
                <a:gd name="T2" fmla="*/ 4 w 4"/>
                <a:gd name="T3" fmla="*/ 1 h 3"/>
                <a:gd name="T4" fmla="*/ 0 w 4"/>
                <a:gd name="T5" fmla="*/ 0 h 3"/>
                <a:gd name="T6" fmla="*/ 2 w 4"/>
                <a:gd name="T7" fmla="*/ 3 h 3"/>
              </a:gdLst>
              <a:ahLst/>
              <a:cxnLst>
                <a:cxn ang="0">
                  <a:pos x="T0" y="T1"/>
                </a:cxn>
                <a:cxn ang="0">
                  <a:pos x="T2" y="T3"/>
                </a:cxn>
                <a:cxn ang="0">
                  <a:pos x="T4" y="T5"/>
                </a:cxn>
                <a:cxn ang="0">
                  <a:pos x="T6" y="T7"/>
                </a:cxn>
              </a:cxnLst>
              <a:rect l="0" t="0" r="r" b="b"/>
              <a:pathLst>
                <a:path w="4" h="3">
                  <a:moveTo>
                    <a:pt x="2" y="3"/>
                  </a:moveTo>
                  <a:cubicBezTo>
                    <a:pt x="2" y="3"/>
                    <a:pt x="3" y="2"/>
                    <a:pt x="4" y="1"/>
                  </a:cubicBezTo>
                  <a:cubicBezTo>
                    <a:pt x="3" y="1"/>
                    <a:pt x="1" y="0"/>
                    <a:pt x="0" y="0"/>
                  </a:cubicBezTo>
                  <a:cubicBezTo>
                    <a:pt x="0" y="1"/>
                    <a:pt x="0" y="3"/>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284"/>
            <p:cNvSpPr>
              <a:spLocks/>
            </p:cNvSpPr>
            <p:nvPr/>
          </p:nvSpPr>
          <p:spPr bwMode="auto">
            <a:xfrm>
              <a:off x="4397" y="1154"/>
              <a:ext cx="5" cy="5"/>
            </a:xfrm>
            <a:custGeom>
              <a:avLst/>
              <a:gdLst>
                <a:gd name="T0" fmla="*/ 0 w 2"/>
                <a:gd name="T1" fmla="*/ 0 h 2"/>
                <a:gd name="T2" fmla="*/ 0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0" y="0"/>
                    <a:pt x="0" y="1"/>
                    <a:pt x="0" y="1"/>
                  </a:cubicBezTo>
                  <a:cubicBezTo>
                    <a:pt x="1" y="1"/>
                    <a:pt x="1" y="2"/>
                    <a:pt x="1" y="2"/>
                  </a:cubicBezTo>
                  <a:cubicBezTo>
                    <a:pt x="2" y="1"/>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285"/>
            <p:cNvSpPr>
              <a:spLocks noChangeArrowheads="1"/>
            </p:cNvSpPr>
            <p:nvPr/>
          </p:nvSpPr>
          <p:spPr bwMode="auto">
            <a:xfrm>
              <a:off x="4253" y="1599"/>
              <a:ext cx="2" cy="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286"/>
            <p:cNvSpPr>
              <a:spLocks/>
            </p:cNvSpPr>
            <p:nvPr/>
          </p:nvSpPr>
          <p:spPr bwMode="auto">
            <a:xfrm>
              <a:off x="4253" y="1604"/>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287"/>
            <p:cNvSpPr>
              <a:spLocks/>
            </p:cNvSpPr>
            <p:nvPr/>
          </p:nvSpPr>
          <p:spPr bwMode="auto">
            <a:xfrm>
              <a:off x="4329" y="1734"/>
              <a:ext cx="5" cy="7"/>
            </a:xfrm>
            <a:custGeom>
              <a:avLst/>
              <a:gdLst>
                <a:gd name="T0" fmla="*/ 2 w 2"/>
                <a:gd name="T1" fmla="*/ 2 h 3"/>
                <a:gd name="T2" fmla="*/ 0 w 2"/>
                <a:gd name="T3" fmla="*/ 2 h 3"/>
                <a:gd name="T4" fmla="*/ 0 w 2"/>
                <a:gd name="T5" fmla="*/ 3 h 3"/>
                <a:gd name="T6" fmla="*/ 1 w 2"/>
                <a:gd name="T7" fmla="*/ 3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3"/>
                    <a:pt x="1" y="0"/>
                    <a:pt x="0" y="2"/>
                  </a:cubicBezTo>
                  <a:cubicBezTo>
                    <a:pt x="0" y="2"/>
                    <a:pt x="0" y="3"/>
                    <a:pt x="0" y="3"/>
                  </a:cubicBezTo>
                  <a:cubicBezTo>
                    <a:pt x="1" y="3"/>
                    <a:pt x="1" y="3"/>
                    <a:pt x="1" y="3"/>
                  </a:cubicBezTo>
                  <a:cubicBezTo>
                    <a:pt x="1" y="3"/>
                    <a:pt x="2" y="3"/>
                    <a:pt x="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288"/>
            <p:cNvSpPr>
              <a:spLocks noEditPoints="1"/>
            </p:cNvSpPr>
            <p:nvPr/>
          </p:nvSpPr>
          <p:spPr bwMode="auto">
            <a:xfrm>
              <a:off x="4066" y="1713"/>
              <a:ext cx="59" cy="35"/>
            </a:xfrm>
            <a:custGeom>
              <a:avLst/>
              <a:gdLst>
                <a:gd name="T0" fmla="*/ 25 w 25"/>
                <a:gd name="T1" fmla="*/ 2 h 15"/>
                <a:gd name="T2" fmla="*/ 19 w 25"/>
                <a:gd name="T3" fmla="*/ 0 h 15"/>
                <a:gd name="T4" fmla="*/ 0 w 25"/>
                <a:gd name="T5" fmla="*/ 6 h 15"/>
                <a:gd name="T6" fmla="*/ 0 w 25"/>
                <a:gd name="T7" fmla="*/ 9 h 15"/>
                <a:gd name="T8" fmla="*/ 1 w 25"/>
                <a:gd name="T9" fmla="*/ 11 h 15"/>
                <a:gd name="T10" fmla="*/ 4 w 25"/>
                <a:gd name="T11" fmla="*/ 10 h 15"/>
                <a:gd name="T12" fmla="*/ 2 w 25"/>
                <a:gd name="T13" fmla="*/ 15 h 15"/>
                <a:gd name="T14" fmla="*/ 2 w 25"/>
                <a:gd name="T15" fmla="*/ 15 h 15"/>
                <a:gd name="T16" fmla="*/ 3 w 25"/>
                <a:gd name="T17" fmla="*/ 15 h 15"/>
                <a:gd name="T18" fmla="*/ 5 w 25"/>
                <a:gd name="T19" fmla="*/ 14 h 15"/>
                <a:gd name="T20" fmla="*/ 5 w 25"/>
                <a:gd name="T21" fmla="*/ 15 h 15"/>
                <a:gd name="T22" fmla="*/ 25 w 25"/>
                <a:gd name="T23" fmla="*/ 2 h 15"/>
                <a:gd name="T24" fmla="*/ 9 w 25"/>
                <a:gd name="T25" fmla="*/ 14 h 15"/>
                <a:gd name="T26" fmla="*/ 9 w 25"/>
                <a:gd name="T27" fmla="*/ 12 h 15"/>
                <a:gd name="T28" fmla="*/ 9 w 25"/>
                <a:gd name="T29" fmla="*/ 14 h 15"/>
                <a:gd name="T30" fmla="*/ 12 w 25"/>
                <a:gd name="T31" fmla="*/ 11 h 15"/>
                <a:gd name="T32" fmla="*/ 11 w 25"/>
                <a:gd name="T33" fmla="*/ 9 h 15"/>
                <a:gd name="T34" fmla="*/ 12 w 25"/>
                <a:gd name="T35"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15">
                  <a:moveTo>
                    <a:pt x="25" y="2"/>
                  </a:moveTo>
                  <a:cubicBezTo>
                    <a:pt x="19" y="0"/>
                    <a:pt x="19" y="0"/>
                    <a:pt x="19" y="0"/>
                  </a:cubicBezTo>
                  <a:cubicBezTo>
                    <a:pt x="13" y="9"/>
                    <a:pt x="6" y="10"/>
                    <a:pt x="0" y="6"/>
                  </a:cubicBezTo>
                  <a:cubicBezTo>
                    <a:pt x="0" y="7"/>
                    <a:pt x="0" y="8"/>
                    <a:pt x="0" y="9"/>
                  </a:cubicBezTo>
                  <a:cubicBezTo>
                    <a:pt x="0" y="10"/>
                    <a:pt x="1" y="10"/>
                    <a:pt x="1" y="11"/>
                  </a:cubicBezTo>
                  <a:cubicBezTo>
                    <a:pt x="2" y="11"/>
                    <a:pt x="2" y="10"/>
                    <a:pt x="4" y="10"/>
                  </a:cubicBezTo>
                  <a:cubicBezTo>
                    <a:pt x="3" y="11"/>
                    <a:pt x="2" y="12"/>
                    <a:pt x="2" y="15"/>
                  </a:cubicBezTo>
                  <a:cubicBezTo>
                    <a:pt x="2" y="15"/>
                    <a:pt x="2" y="15"/>
                    <a:pt x="2" y="15"/>
                  </a:cubicBezTo>
                  <a:cubicBezTo>
                    <a:pt x="3" y="15"/>
                    <a:pt x="3" y="15"/>
                    <a:pt x="3" y="15"/>
                  </a:cubicBezTo>
                  <a:cubicBezTo>
                    <a:pt x="4" y="15"/>
                    <a:pt x="4" y="14"/>
                    <a:pt x="5" y="14"/>
                  </a:cubicBezTo>
                  <a:cubicBezTo>
                    <a:pt x="5" y="15"/>
                    <a:pt x="5" y="15"/>
                    <a:pt x="5" y="15"/>
                  </a:cubicBezTo>
                  <a:cubicBezTo>
                    <a:pt x="11" y="15"/>
                    <a:pt x="19" y="12"/>
                    <a:pt x="25" y="2"/>
                  </a:cubicBezTo>
                  <a:moveTo>
                    <a:pt x="9" y="14"/>
                  </a:moveTo>
                  <a:cubicBezTo>
                    <a:pt x="9" y="13"/>
                    <a:pt x="9" y="13"/>
                    <a:pt x="9" y="12"/>
                  </a:cubicBezTo>
                  <a:cubicBezTo>
                    <a:pt x="10" y="12"/>
                    <a:pt x="10" y="15"/>
                    <a:pt x="9" y="14"/>
                  </a:cubicBezTo>
                  <a:moveTo>
                    <a:pt x="12" y="11"/>
                  </a:moveTo>
                  <a:cubicBezTo>
                    <a:pt x="11" y="10"/>
                    <a:pt x="11" y="10"/>
                    <a:pt x="11" y="9"/>
                  </a:cubicBezTo>
                  <a:cubicBezTo>
                    <a:pt x="12" y="8"/>
                    <a:pt x="13" y="10"/>
                    <a:pt x="12"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289"/>
            <p:cNvSpPr>
              <a:spLocks/>
            </p:cNvSpPr>
            <p:nvPr/>
          </p:nvSpPr>
          <p:spPr bwMode="auto">
            <a:xfrm>
              <a:off x="4324" y="1736"/>
              <a:ext cx="2" cy="8"/>
            </a:xfrm>
            <a:custGeom>
              <a:avLst/>
              <a:gdLst>
                <a:gd name="T0" fmla="*/ 0 w 1"/>
                <a:gd name="T1" fmla="*/ 0 h 3"/>
                <a:gd name="T2" fmla="*/ 0 w 1"/>
                <a:gd name="T3" fmla="*/ 2 h 3"/>
                <a:gd name="T4" fmla="*/ 0 w 1"/>
                <a:gd name="T5" fmla="*/ 0 h 3"/>
              </a:gdLst>
              <a:ahLst/>
              <a:cxnLst>
                <a:cxn ang="0">
                  <a:pos x="T0" y="T1"/>
                </a:cxn>
                <a:cxn ang="0">
                  <a:pos x="T2" y="T3"/>
                </a:cxn>
                <a:cxn ang="0">
                  <a:pos x="T4" y="T5"/>
                </a:cxn>
              </a:cxnLst>
              <a:rect l="0" t="0" r="r" b="b"/>
              <a:pathLst>
                <a:path w="1" h="3">
                  <a:moveTo>
                    <a:pt x="0" y="0"/>
                  </a:moveTo>
                  <a:cubicBezTo>
                    <a:pt x="0" y="1"/>
                    <a:pt x="0" y="1"/>
                    <a:pt x="0" y="2"/>
                  </a:cubicBezTo>
                  <a:cubicBezTo>
                    <a:pt x="1" y="3"/>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90"/>
            <p:cNvSpPr>
              <a:spLocks noEditPoints="1"/>
            </p:cNvSpPr>
            <p:nvPr/>
          </p:nvSpPr>
          <p:spPr bwMode="auto">
            <a:xfrm>
              <a:off x="4068" y="1796"/>
              <a:ext cx="282" cy="428"/>
            </a:xfrm>
            <a:custGeom>
              <a:avLst/>
              <a:gdLst>
                <a:gd name="T0" fmla="*/ 13 w 119"/>
                <a:gd name="T1" fmla="*/ 178 h 181"/>
                <a:gd name="T2" fmla="*/ 16 w 119"/>
                <a:gd name="T3" fmla="*/ 177 h 181"/>
                <a:gd name="T4" fmla="*/ 60 w 119"/>
                <a:gd name="T5" fmla="*/ 146 h 181"/>
                <a:gd name="T6" fmla="*/ 64 w 119"/>
                <a:gd name="T7" fmla="*/ 145 h 181"/>
                <a:gd name="T8" fmla="*/ 85 w 119"/>
                <a:gd name="T9" fmla="*/ 123 h 181"/>
                <a:gd name="T10" fmla="*/ 105 w 119"/>
                <a:gd name="T11" fmla="*/ 91 h 181"/>
                <a:gd name="T12" fmla="*/ 104 w 119"/>
                <a:gd name="T13" fmla="*/ 81 h 181"/>
                <a:gd name="T14" fmla="*/ 110 w 119"/>
                <a:gd name="T15" fmla="*/ 80 h 181"/>
                <a:gd name="T16" fmla="*/ 114 w 119"/>
                <a:gd name="T17" fmla="*/ 67 h 181"/>
                <a:gd name="T18" fmla="*/ 116 w 119"/>
                <a:gd name="T19" fmla="*/ 51 h 181"/>
                <a:gd name="T20" fmla="*/ 118 w 119"/>
                <a:gd name="T21" fmla="*/ 46 h 181"/>
                <a:gd name="T22" fmla="*/ 116 w 119"/>
                <a:gd name="T23" fmla="*/ 38 h 181"/>
                <a:gd name="T24" fmla="*/ 111 w 119"/>
                <a:gd name="T25" fmla="*/ 32 h 181"/>
                <a:gd name="T26" fmla="*/ 110 w 119"/>
                <a:gd name="T27" fmla="*/ 20 h 181"/>
                <a:gd name="T28" fmla="*/ 109 w 119"/>
                <a:gd name="T29" fmla="*/ 6 h 181"/>
                <a:gd name="T30" fmla="*/ 106 w 119"/>
                <a:gd name="T31" fmla="*/ 0 h 181"/>
                <a:gd name="T32" fmla="*/ 106 w 119"/>
                <a:gd name="T33" fmla="*/ 45 h 181"/>
                <a:gd name="T34" fmla="*/ 108 w 119"/>
                <a:gd name="T35" fmla="*/ 58 h 181"/>
                <a:gd name="T36" fmla="*/ 104 w 119"/>
                <a:gd name="T37" fmla="*/ 67 h 181"/>
                <a:gd name="T38" fmla="*/ 98 w 119"/>
                <a:gd name="T39" fmla="*/ 79 h 181"/>
                <a:gd name="T40" fmla="*/ 98 w 119"/>
                <a:gd name="T41" fmla="*/ 79 h 181"/>
                <a:gd name="T42" fmla="*/ 99 w 119"/>
                <a:gd name="T43" fmla="*/ 87 h 181"/>
                <a:gd name="T44" fmla="*/ 93 w 119"/>
                <a:gd name="T45" fmla="*/ 89 h 181"/>
                <a:gd name="T46" fmla="*/ 90 w 119"/>
                <a:gd name="T47" fmla="*/ 94 h 181"/>
                <a:gd name="T48" fmla="*/ 75 w 119"/>
                <a:gd name="T49" fmla="*/ 115 h 181"/>
                <a:gd name="T50" fmla="*/ 66 w 119"/>
                <a:gd name="T51" fmla="*/ 122 h 181"/>
                <a:gd name="T52" fmla="*/ 55 w 119"/>
                <a:gd name="T53" fmla="*/ 133 h 181"/>
                <a:gd name="T54" fmla="*/ 44 w 119"/>
                <a:gd name="T55" fmla="*/ 141 h 181"/>
                <a:gd name="T56" fmla="*/ 43 w 119"/>
                <a:gd name="T57" fmla="*/ 146 h 181"/>
                <a:gd name="T58" fmla="*/ 116 w 119"/>
                <a:gd name="T59" fmla="*/ 45 h 181"/>
                <a:gd name="T60" fmla="*/ 116 w 119"/>
                <a:gd name="T61" fmla="*/ 48 h 181"/>
                <a:gd name="T62" fmla="*/ 111 w 119"/>
                <a:gd name="T63" fmla="*/ 29 h 181"/>
                <a:gd name="T64" fmla="*/ 110 w 119"/>
                <a:gd name="T65" fmla="*/ 40 h 181"/>
                <a:gd name="T66" fmla="*/ 109 w 119"/>
                <a:gd name="T67" fmla="*/ 34 h 181"/>
                <a:gd name="T68" fmla="*/ 107 w 119"/>
                <a:gd name="T69" fmla="*/ 74 h 181"/>
                <a:gd name="T70" fmla="*/ 96 w 119"/>
                <a:gd name="T71" fmla="*/ 80 h 181"/>
                <a:gd name="T72" fmla="*/ 101 w 119"/>
                <a:gd name="T73" fmla="*/ 93 h 181"/>
                <a:gd name="T74" fmla="*/ 85 w 119"/>
                <a:gd name="T75" fmla="*/ 116 h 181"/>
                <a:gd name="T76" fmla="*/ 87 w 119"/>
                <a:gd name="T77" fmla="*/ 114 h 181"/>
                <a:gd name="T78" fmla="*/ 90 w 119"/>
                <a:gd name="T79" fmla="*/ 114 h 181"/>
                <a:gd name="T80" fmla="*/ 91 w 119"/>
                <a:gd name="T81" fmla="*/ 111 h 181"/>
                <a:gd name="T82" fmla="*/ 92 w 119"/>
                <a:gd name="T83" fmla="*/ 108 h 181"/>
                <a:gd name="T84" fmla="*/ 90 w 119"/>
                <a:gd name="T85" fmla="*/ 103 h 181"/>
                <a:gd name="T86" fmla="*/ 91 w 119"/>
                <a:gd name="T87" fmla="*/ 100 h 181"/>
                <a:gd name="T88" fmla="*/ 83 w 119"/>
                <a:gd name="T89" fmla="*/ 110 h 181"/>
                <a:gd name="T90" fmla="*/ 77 w 119"/>
                <a:gd name="T91" fmla="*/ 121 h 181"/>
                <a:gd name="T92" fmla="*/ 80 w 119"/>
                <a:gd name="T93" fmla="*/ 126 h 181"/>
                <a:gd name="T94" fmla="*/ 82 w 119"/>
                <a:gd name="T95" fmla="*/ 115 h 181"/>
                <a:gd name="T96" fmla="*/ 82 w 119"/>
                <a:gd name="T97" fmla="*/ 110 h 181"/>
                <a:gd name="T98" fmla="*/ 79 w 119"/>
                <a:gd name="T99" fmla="*/ 121 h 181"/>
                <a:gd name="T100" fmla="*/ 75 w 119"/>
                <a:gd name="T101" fmla="*/ 125 h 181"/>
                <a:gd name="T102" fmla="*/ 73 w 119"/>
                <a:gd name="T103" fmla="*/ 122 h 181"/>
                <a:gd name="T104" fmla="*/ 69 w 119"/>
                <a:gd name="T105" fmla="*/ 126 h 181"/>
                <a:gd name="T106" fmla="*/ 63 w 119"/>
                <a:gd name="T107" fmla="*/ 137 h 181"/>
                <a:gd name="T108" fmla="*/ 57 w 119"/>
                <a:gd name="T109" fmla="*/ 133 h 181"/>
                <a:gd name="T110" fmla="*/ 47 w 119"/>
                <a:gd name="T111" fmla="*/ 158 h 181"/>
                <a:gd name="T112" fmla="*/ 47 w 119"/>
                <a:gd name="T113" fmla="*/ 146 h 181"/>
                <a:gd name="T114" fmla="*/ 43 w 119"/>
                <a:gd name="T115" fmla="*/ 151 h 181"/>
                <a:gd name="T116" fmla="*/ 34 w 119"/>
                <a:gd name="T117" fmla="*/ 163 h 181"/>
                <a:gd name="T118" fmla="*/ 25 w 119"/>
                <a:gd name="T119" fmla="*/ 156 h 181"/>
                <a:gd name="T120" fmla="*/ 20 w 119"/>
                <a:gd name="T121" fmla="*/ 17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181">
                  <a:moveTo>
                    <a:pt x="2" y="167"/>
                  </a:moveTo>
                  <a:cubicBezTo>
                    <a:pt x="1" y="167"/>
                    <a:pt x="1" y="167"/>
                    <a:pt x="0" y="166"/>
                  </a:cubicBezTo>
                  <a:cubicBezTo>
                    <a:pt x="0" y="166"/>
                    <a:pt x="0" y="166"/>
                    <a:pt x="0" y="166"/>
                  </a:cubicBezTo>
                  <a:cubicBezTo>
                    <a:pt x="5" y="181"/>
                    <a:pt x="5" y="181"/>
                    <a:pt x="5" y="181"/>
                  </a:cubicBezTo>
                  <a:cubicBezTo>
                    <a:pt x="6" y="181"/>
                    <a:pt x="9" y="180"/>
                    <a:pt x="13" y="178"/>
                  </a:cubicBezTo>
                  <a:cubicBezTo>
                    <a:pt x="13" y="178"/>
                    <a:pt x="13" y="178"/>
                    <a:pt x="14" y="178"/>
                  </a:cubicBezTo>
                  <a:cubicBezTo>
                    <a:pt x="14" y="178"/>
                    <a:pt x="14" y="178"/>
                    <a:pt x="14" y="178"/>
                  </a:cubicBezTo>
                  <a:cubicBezTo>
                    <a:pt x="15" y="178"/>
                    <a:pt x="15" y="177"/>
                    <a:pt x="16" y="177"/>
                  </a:cubicBezTo>
                  <a:cubicBezTo>
                    <a:pt x="16" y="177"/>
                    <a:pt x="16" y="177"/>
                    <a:pt x="16" y="176"/>
                  </a:cubicBezTo>
                  <a:cubicBezTo>
                    <a:pt x="16" y="176"/>
                    <a:pt x="16" y="177"/>
                    <a:pt x="16" y="177"/>
                  </a:cubicBezTo>
                  <a:cubicBezTo>
                    <a:pt x="26" y="172"/>
                    <a:pt x="40" y="165"/>
                    <a:pt x="55" y="153"/>
                  </a:cubicBezTo>
                  <a:cubicBezTo>
                    <a:pt x="54" y="153"/>
                    <a:pt x="54" y="152"/>
                    <a:pt x="54" y="151"/>
                  </a:cubicBezTo>
                  <a:cubicBezTo>
                    <a:pt x="55" y="151"/>
                    <a:pt x="55" y="152"/>
                    <a:pt x="55" y="153"/>
                  </a:cubicBezTo>
                  <a:cubicBezTo>
                    <a:pt x="58" y="151"/>
                    <a:pt x="60" y="148"/>
                    <a:pt x="63" y="146"/>
                  </a:cubicBezTo>
                  <a:cubicBezTo>
                    <a:pt x="62" y="146"/>
                    <a:pt x="61" y="146"/>
                    <a:pt x="60" y="146"/>
                  </a:cubicBezTo>
                  <a:cubicBezTo>
                    <a:pt x="60" y="143"/>
                    <a:pt x="60" y="142"/>
                    <a:pt x="62" y="141"/>
                  </a:cubicBezTo>
                  <a:cubicBezTo>
                    <a:pt x="62" y="143"/>
                    <a:pt x="62" y="143"/>
                    <a:pt x="62" y="144"/>
                  </a:cubicBezTo>
                  <a:cubicBezTo>
                    <a:pt x="62" y="145"/>
                    <a:pt x="62" y="145"/>
                    <a:pt x="62" y="145"/>
                  </a:cubicBezTo>
                  <a:cubicBezTo>
                    <a:pt x="64" y="146"/>
                    <a:pt x="63" y="144"/>
                    <a:pt x="64" y="144"/>
                  </a:cubicBezTo>
                  <a:cubicBezTo>
                    <a:pt x="64" y="145"/>
                    <a:pt x="64" y="145"/>
                    <a:pt x="64" y="145"/>
                  </a:cubicBezTo>
                  <a:cubicBezTo>
                    <a:pt x="67" y="142"/>
                    <a:pt x="70" y="139"/>
                    <a:pt x="73" y="136"/>
                  </a:cubicBezTo>
                  <a:cubicBezTo>
                    <a:pt x="73" y="136"/>
                    <a:pt x="73" y="135"/>
                    <a:pt x="72" y="134"/>
                  </a:cubicBezTo>
                  <a:cubicBezTo>
                    <a:pt x="73" y="134"/>
                    <a:pt x="74" y="135"/>
                    <a:pt x="74" y="136"/>
                  </a:cubicBezTo>
                  <a:cubicBezTo>
                    <a:pt x="77" y="133"/>
                    <a:pt x="80" y="129"/>
                    <a:pt x="83" y="126"/>
                  </a:cubicBezTo>
                  <a:cubicBezTo>
                    <a:pt x="82" y="125"/>
                    <a:pt x="82" y="122"/>
                    <a:pt x="85" y="123"/>
                  </a:cubicBezTo>
                  <a:cubicBezTo>
                    <a:pt x="85" y="124"/>
                    <a:pt x="84" y="124"/>
                    <a:pt x="83" y="125"/>
                  </a:cubicBezTo>
                  <a:cubicBezTo>
                    <a:pt x="87" y="121"/>
                    <a:pt x="91" y="116"/>
                    <a:pt x="94" y="111"/>
                  </a:cubicBezTo>
                  <a:cubicBezTo>
                    <a:pt x="93" y="110"/>
                    <a:pt x="93" y="109"/>
                    <a:pt x="95" y="109"/>
                  </a:cubicBezTo>
                  <a:cubicBezTo>
                    <a:pt x="95" y="110"/>
                    <a:pt x="95" y="110"/>
                    <a:pt x="95" y="110"/>
                  </a:cubicBezTo>
                  <a:cubicBezTo>
                    <a:pt x="99" y="104"/>
                    <a:pt x="102" y="98"/>
                    <a:pt x="105" y="91"/>
                  </a:cubicBezTo>
                  <a:cubicBezTo>
                    <a:pt x="105" y="91"/>
                    <a:pt x="105" y="91"/>
                    <a:pt x="105" y="91"/>
                  </a:cubicBezTo>
                  <a:cubicBezTo>
                    <a:pt x="105" y="91"/>
                    <a:pt x="105" y="91"/>
                    <a:pt x="105" y="91"/>
                  </a:cubicBezTo>
                  <a:cubicBezTo>
                    <a:pt x="105" y="90"/>
                    <a:pt x="105" y="91"/>
                    <a:pt x="105" y="91"/>
                  </a:cubicBezTo>
                  <a:cubicBezTo>
                    <a:pt x="106" y="89"/>
                    <a:pt x="107" y="87"/>
                    <a:pt x="108" y="85"/>
                  </a:cubicBezTo>
                  <a:cubicBezTo>
                    <a:pt x="107" y="83"/>
                    <a:pt x="104" y="84"/>
                    <a:pt x="104" y="81"/>
                  </a:cubicBezTo>
                  <a:cubicBezTo>
                    <a:pt x="106" y="81"/>
                    <a:pt x="106" y="84"/>
                    <a:pt x="108" y="82"/>
                  </a:cubicBezTo>
                  <a:cubicBezTo>
                    <a:pt x="108" y="83"/>
                    <a:pt x="108" y="83"/>
                    <a:pt x="109" y="84"/>
                  </a:cubicBezTo>
                  <a:cubicBezTo>
                    <a:pt x="109" y="83"/>
                    <a:pt x="109" y="82"/>
                    <a:pt x="110" y="81"/>
                  </a:cubicBezTo>
                  <a:cubicBezTo>
                    <a:pt x="109" y="81"/>
                    <a:pt x="109" y="80"/>
                    <a:pt x="109" y="80"/>
                  </a:cubicBezTo>
                  <a:cubicBezTo>
                    <a:pt x="110" y="80"/>
                    <a:pt x="110" y="80"/>
                    <a:pt x="110" y="80"/>
                  </a:cubicBezTo>
                  <a:cubicBezTo>
                    <a:pt x="111" y="77"/>
                    <a:pt x="112" y="74"/>
                    <a:pt x="113" y="71"/>
                  </a:cubicBezTo>
                  <a:cubicBezTo>
                    <a:pt x="113" y="71"/>
                    <a:pt x="112" y="71"/>
                    <a:pt x="112" y="71"/>
                  </a:cubicBezTo>
                  <a:cubicBezTo>
                    <a:pt x="110" y="69"/>
                    <a:pt x="113" y="67"/>
                    <a:pt x="111" y="66"/>
                  </a:cubicBezTo>
                  <a:cubicBezTo>
                    <a:pt x="111" y="63"/>
                    <a:pt x="115" y="67"/>
                    <a:pt x="113" y="67"/>
                  </a:cubicBezTo>
                  <a:cubicBezTo>
                    <a:pt x="113" y="67"/>
                    <a:pt x="114" y="67"/>
                    <a:pt x="114" y="67"/>
                  </a:cubicBezTo>
                  <a:cubicBezTo>
                    <a:pt x="115" y="64"/>
                    <a:pt x="116" y="61"/>
                    <a:pt x="117" y="57"/>
                  </a:cubicBezTo>
                  <a:cubicBezTo>
                    <a:pt x="117" y="57"/>
                    <a:pt x="116" y="56"/>
                    <a:pt x="116" y="56"/>
                  </a:cubicBezTo>
                  <a:cubicBezTo>
                    <a:pt x="117" y="56"/>
                    <a:pt x="117" y="55"/>
                    <a:pt x="117" y="55"/>
                  </a:cubicBezTo>
                  <a:cubicBezTo>
                    <a:pt x="117" y="55"/>
                    <a:pt x="117" y="54"/>
                    <a:pt x="117" y="53"/>
                  </a:cubicBezTo>
                  <a:cubicBezTo>
                    <a:pt x="117" y="52"/>
                    <a:pt x="117" y="52"/>
                    <a:pt x="116" y="51"/>
                  </a:cubicBezTo>
                  <a:cubicBezTo>
                    <a:pt x="117" y="51"/>
                    <a:pt x="117" y="51"/>
                    <a:pt x="117" y="52"/>
                  </a:cubicBezTo>
                  <a:cubicBezTo>
                    <a:pt x="118" y="50"/>
                    <a:pt x="118" y="49"/>
                    <a:pt x="118" y="47"/>
                  </a:cubicBezTo>
                  <a:cubicBezTo>
                    <a:pt x="118" y="47"/>
                    <a:pt x="118" y="47"/>
                    <a:pt x="118" y="48"/>
                  </a:cubicBezTo>
                  <a:cubicBezTo>
                    <a:pt x="117" y="48"/>
                    <a:pt x="117" y="45"/>
                    <a:pt x="118" y="46"/>
                  </a:cubicBezTo>
                  <a:cubicBezTo>
                    <a:pt x="118" y="46"/>
                    <a:pt x="118" y="46"/>
                    <a:pt x="118" y="46"/>
                  </a:cubicBezTo>
                  <a:cubicBezTo>
                    <a:pt x="119" y="44"/>
                    <a:pt x="119" y="42"/>
                    <a:pt x="119" y="41"/>
                  </a:cubicBezTo>
                  <a:cubicBezTo>
                    <a:pt x="119" y="41"/>
                    <a:pt x="119" y="41"/>
                    <a:pt x="119" y="41"/>
                  </a:cubicBezTo>
                  <a:cubicBezTo>
                    <a:pt x="117" y="41"/>
                    <a:pt x="118" y="41"/>
                    <a:pt x="119" y="41"/>
                  </a:cubicBezTo>
                  <a:cubicBezTo>
                    <a:pt x="119" y="37"/>
                    <a:pt x="119" y="34"/>
                    <a:pt x="119" y="31"/>
                  </a:cubicBezTo>
                  <a:cubicBezTo>
                    <a:pt x="117" y="33"/>
                    <a:pt x="118" y="36"/>
                    <a:pt x="116" y="38"/>
                  </a:cubicBezTo>
                  <a:cubicBezTo>
                    <a:pt x="115" y="38"/>
                    <a:pt x="115" y="37"/>
                    <a:pt x="114" y="37"/>
                  </a:cubicBezTo>
                  <a:cubicBezTo>
                    <a:pt x="112" y="37"/>
                    <a:pt x="112" y="38"/>
                    <a:pt x="112" y="39"/>
                  </a:cubicBezTo>
                  <a:cubicBezTo>
                    <a:pt x="110" y="39"/>
                    <a:pt x="108" y="37"/>
                    <a:pt x="109" y="36"/>
                  </a:cubicBezTo>
                  <a:cubicBezTo>
                    <a:pt x="110" y="36"/>
                    <a:pt x="109" y="36"/>
                    <a:pt x="109" y="37"/>
                  </a:cubicBezTo>
                  <a:cubicBezTo>
                    <a:pt x="113" y="38"/>
                    <a:pt x="113" y="34"/>
                    <a:pt x="111" y="32"/>
                  </a:cubicBezTo>
                  <a:cubicBezTo>
                    <a:pt x="111" y="31"/>
                    <a:pt x="112" y="33"/>
                    <a:pt x="113" y="32"/>
                  </a:cubicBezTo>
                  <a:cubicBezTo>
                    <a:pt x="114" y="32"/>
                    <a:pt x="113" y="29"/>
                    <a:pt x="114" y="28"/>
                  </a:cubicBezTo>
                  <a:cubicBezTo>
                    <a:pt x="114" y="27"/>
                    <a:pt x="113" y="26"/>
                    <a:pt x="111" y="27"/>
                  </a:cubicBezTo>
                  <a:cubicBezTo>
                    <a:pt x="112" y="24"/>
                    <a:pt x="110" y="22"/>
                    <a:pt x="110" y="21"/>
                  </a:cubicBezTo>
                  <a:cubicBezTo>
                    <a:pt x="110" y="22"/>
                    <a:pt x="112" y="18"/>
                    <a:pt x="110" y="20"/>
                  </a:cubicBezTo>
                  <a:cubicBezTo>
                    <a:pt x="110" y="19"/>
                    <a:pt x="110" y="18"/>
                    <a:pt x="111" y="18"/>
                  </a:cubicBezTo>
                  <a:cubicBezTo>
                    <a:pt x="111" y="17"/>
                    <a:pt x="110" y="17"/>
                    <a:pt x="109" y="17"/>
                  </a:cubicBezTo>
                  <a:cubicBezTo>
                    <a:pt x="110" y="15"/>
                    <a:pt x="109" y="13"/>
                    <a:pt x="109" y="14"/>
                  </a:cubicBezTo>
                  <a:cubicBezTo>
                    <a:pt x="109" y="13"/>
                    <a:pt x="109" y="12"/>
                    <a:pt x="108" y="11"/>
                  </a:cubicBezTo>
                  <a:cubicBezTo>
                    <a:pt x="110" y="10"/>
                    <a:pt x="110" y="8"/>
                    <a:pt x="109" y="6"/>
                  </a:cubicBezTo>
                  <a:cubicBezTo>
                    <a:pt x="109" y="6"/>
                    <a:pt x="108" y="7"/>
                    <a:pt x="108" y="8"/>
                  </a:cubicBezTo>
                  <a:cubicBezTo>
                    <a:pt x="107" y="8"/>
                    <a:pt x="108" y="5"/>
                    <a:pt x="107" y="4"/>
                  </a:cubicBezTo>
                  <a:cubicBezTo>
                    <a:pt x="108" y="4"/>
                    <a:pt x="107" y="3"/>
                    <a:pt x="109" y="2"/>
                  </a:cubicBezTo>
                  <a:cubicBezTo>
                    <a:pt x="109" y="0"/>
                    <a:pt x="107" y="1"/>
                    <a:pt x="106" y="0"/>
                  </a:cubicBezTo>
                  <a:cubicBezTo>
                    <a:pt x="106" y="0"/>
                    <a:pt x="106" y="0"/>
                    <a:pt x="106" y="0"/>
                  </a:cubicBezTo>
                  <a:cubicBezTo>
                    <a:pt x="107" y="2"/>
                    <a:pt x="107" y="4"/>
                    <a:pt x="107" y="6"/>
                  </a:cubicBezTo>
                  <a:cubicBezTo>
                    <a:pt x="108" y="9"/>
                    <a:pt x="108" y="12"/>
                    <a:pt x="108" y="15"/>
                  </a:cubicBezTo>
                  <a:cubicBezTo>
                    <a:pt x="108" y="15"/>
                    <a:pt x="108" y="15"/>
                    <a:pt x="109" y="15"/>
                  </a:cubicBezTo>
                  <a:cubicBezTo>
                    <a:pt x="109" y="15"/>
                    <a:pt x="108" y="15"/>
                    <a:pt x="108" y="16"/>
                  </a:cubicBezTo>
                  <a:cubicBezTo>
                    <a:pt x="109" y="26"/>
                    <a:pt x="108" y="36"/>
                    <a:pt x="106" y="45"/>
                  </a:cubicBezTo>
                  <a:cubicBezTo>
                    <a:pt x="108" y="46"/>
                    <a:pt x="108" y="49"/>
                    <a:pt x="108" y="52"/>
                  </a:cubicBezTo>
                  <a:cubicBezTo>
                    <a:pt x="105" y="52"/>
                    <a:pt x="106" y="49"/>
                    <a:pt x="106" y="47"/>
                  </a:cubicBezTo>
                  <a:cubicBezTo>
                    <a:pt x="106" y="47"/>
                    <a:pt x="106" y="47"/>
                    <a:pt x="106" y="47"/>
                  </a:cubicBezTo>
                  <a:cubicBezTo>
                    <a:pt x="106" y="49"/>
                    <a:pt x="105" y="50"/>
                    <a:pt x="105" y="52"/>
                  </a:cubicBezTo>
                  <a:cubicBezTo>
                    <a:pt x="106" y="53"/>
                    <a:pt x="106" y="56"/>
                    <a:pt x="108" y="58"/>
                  </a:cubicBezTo>
                  <a:cubicBezTo>
                    <a:pt x="106" y="59"/>
                    <a:pt x="105" y="57"/>
                    <a:pt x="105" y="56"/>
                  </a:cubicBezTo>
                  <a:cubicBezTo>
                    <a:pt x="104" y="56"/>
                    <a:pt x="105" y="58"/>
                    <a:pt x="104" y="57"/>
                  </a:cubicBezTo>
                  <a:cubicBezTo>
                    <a:pt x="104" y="57"/>
                    <a:pt x="104" y="57"/>
                    <a:pt x="104" y="57"/>
                  </a:cubicBezTo>
                  <a:cubicBezTo>
                    <a:pt x="103" y="60"/>
                    <a:pt x="102" y="62"/>
                    <a:pt x="102" y="64"/>
                  </a:cubicBezTo>
                  <a:cubicBezTo>
                    <a:pt x="103" y="65"/>
                    <a:pt x="104" y="66"/>
                    <a:pt x="104" y="67"/>
                  </a:cubicBezTo>
                  <a:cubicBezTo>
                    <a:pt x="103" y="66"/>
                    <a:pt x="102" y="66"/>
                    <a:pt x="101" y="65"/>
                  </a:cubicBezTo>
                  <a:cubicBezTo>
                    <a:pt x="100" y="70"/>
                    <a:pt x="98" y="75"/>
                    <a:pt x="95" y="80"/>
                  </a:cubicBezTo>
                  <a:cubicBezTo>
                    <a:pt x="95" y="80"/>
                    <a:pt x="96" y="80"/>
                    <a:pt x="96" y="80"/>
                  </a:cubicBezTo>
                  <a:cubicBezTo>
                    <a:pt x="96" y="80"/>
                    <a:pt x="97" y="79"/>
                    <a:pt x="97" y="80"/>
                  </a:cubicBezTo>
                  <a:cubicBezTo>
                    <a:pt x="97" y="80"/>
                    <a:pt x="97" y="80"/>
                    <a:pt x="98" y="79"/>
                  </a:cubicBezTo>
                  <a:cubicBezTo>
                    <a:pt x="98" y="79"/>
                    <a:pt x="98" y="79"/>
                    <a:pt x="97" y="79"/>
                  </a:cubicBezTo>
                  <a:cubicBezTo>
                    <a:pt x="98" y="79"/>
                    <a:pt x="98" y="79"/>
                    <a:pt x="98" y="79"/>
                  </a:cubicBezTo>
                  <a:cubicBezTo>
                    <a:pt x="98" y="78"/>
                    <a:pt x="98" y="76"/>
                    <a:pt x="98" y="75"/>
                  </a:cubicBezTo>
                  <a:cubicBezTo>
                    <a:pt x="100" y="74"/>
                    <a:pt x="100" y="75"/>
                    <a:pt x="101" y="75"/>
                  </a:cubicBezTo>
                  <a:cubicBezTo>
                    <a:pt x="100" y="77"/>
                    <a:pt x="99" y="78"/>
                    <a:pt x="98" y="79"/>
                  </a:cubicBezTo>
                  <a:cubicBezTo>
                    <a:pt x="98" y="79"/>
                    <a:pt x="98" y="79"/>
                    <a:pt x="98" y="79"/>
                  </a:cubicBezTo>
                  <a:cubicBezTo>
                    <a:pt x="98" y="80"/>
                    <a:pt x="98" y="80"/>
                    <a:pt x="98" y="81"/>
                  </a:cubicBezTo>
                  <a:cubicBezTo>
                    <a:pt x="97" y="80"/>
                    <a:pt x="97" y="83"/>
                    <a:pt x="95" y="82"/>
                  </a:cubicBezTo>
                  <a:cubicBezTo>
                    <a:pt x="95" y="83"/>
                    <a:pt x="95" y="83"/>
                    <a:pt x="96" y="83"/>
                  </a:cubicBezTo>
                  <a:cubicBezTo>
                    <a:pt x="95" y="85"/>
                    <a:pt x="98" y="86"/>
                    <a:pt x="99" y="87"/>
                  </a:cubicBezTo>
                  <a:cubicBezTo>
                    <a:pt x="97" y="87"/>
                    <a:pt x="96" y="89"/>
                    <a:pt x="94" y="87"/>
                  </a:cubicBezTo>
                  <a:cubicBezTo>
                    <a:pt x="95" y="85"/>
                    <a:pt x="94" y="84"/>
                    <a:pt x="94" y="82"/>
                  </a:cubicBezTo>
                  <a:cubicBezTo>
                    <a:pt x="93" y="84"/>
                    <a:pt x="93" y="85"/>
                    <a:pt x="92" y="86"/>
                  </a:cubicBezTo>
                  <a:cubicBezTo>
                    <a:pt x="92" y="86"/>
                    <a:pt x="93" y="87"/>
                    <a:pt x="93" y="86"/>
                  </a:cubicBezTo>
                  <a:cubicBezTo>
                    <a:pt x="93" y="88"/>
                    <a:pt x="94" y="88"/>
                    <a:pt x="93" y="89"/>
                  </a:cubicBezTo>
                  <a:cubicBezTo>
                    <a:pt x="94" y="91"/>
                    <a:pt x="95" y="89"/>
                    <a:pt x="96" y="90"/>
                  </a:cubicBezTo>
                  <a:cubicBezTo>
                    <a:pt x="96" y="91"/>
                    <a:pt x="95" y="94"/>
                    <a:pt x="96" y="95"/>
                  </a:cubicBezTo>
                  <a:cubicBezTo>
                    <a:pt x="95" y="96"/>
                    <a:pt x="94" y="93"/>
                    <a:pt x="93" y="93"/>
                  </a:cubicBezTo>
                  <a:cubicBezTo>
                    <a:pt x="92" y="94"/>
                    <a:pt x="93" y="97"/>
                    <a:pt x="93" y="99"/>
                  </a:cubicBezTo>
                  <a:cubicBezTo>
                    <a:pt x="92" y="99"/>
                    <a:pt x="90" y="97"/>
                    <a:pt x="90" y="94"/>
                  </a:cubicBezTo>
                  <a:cubicBezTo>
                    <a:pt x="89" y="94"/>
                    <a:pt x="89" y="93"/>
                    <a:pt x="88" y="92"/>
                  </a:cubicBezTo>
                  <a:cubicBezTo>
                    <a:pt x="85" y="99"/>
                    <a:pt x="80" y="105"/>
                    <a:pt x="76" y="110"/>
                  </a:cubicBezTo>
                  <a:cubicBezTo>
                    <a:pt x="76" y="111"/>
                    <a:pt x="77" y="112"/>
                    <a:pt x="78" y="112"/>
                  </a:cubicBezTo>
                  <a:cubicBezTo>
                    <a:pt x="78" y="113"/>
                    <a:pt x="77" y="113"/>
                    <a:pt x="78" y="115"/>
                  </a:cubicBezTo>
                  <a:cubicBezTo>
                    <a:pt x="75" y="115"/>
                    <a:pt x="75" y="115"/>
                    <a:pt x="75" y="115"/>
                  </a:cubicBezTo>
                  <a:cubicBezTo>
                    <a:pt x="76" y="114"/>
                    <a:pt x="76" y="112"/>
                    <a:pt x="75" y="112"/>
                  </a:cubicBezTo>
                  <a:cubicBezTo>
                    <a:pt x="72" y="115"/>
                    <a:pt x="70" y="117"/>
                    <a:pt x="67" y="120"/>
                  </a:cubicBezTo>
                  <a:cubicBezTo>
                    <a:pt x="67" y="120"/>
                    <a:pt x="67" y="120"/>
                    <a:pt x="67" y="120"/>
                  </a:cubicBezTo>
                  <a:cubicBezTo>
                    <a:pt x="68" y="121"/>
                    <a:pt x="67" y="123"/>
                    <a:pt x="67" y="124"/>
                  </a:cubicBezTo>
                  <a:cubicBezTo>
                    <a:pt x="66" y="124"/>
                    <a:pt x="66" y="123"/>
                    <a:pt x="66" y="122"/>
                  </a:cubicBezTo>
                  <a:cubicBezTo>
                    <a:pt x="65" y="123"/>
                    <a:pt x="63" y="124"/>
                    <a:pt x="62" y="125"/>
                  </a:cubicBezTo>
                  <a:cubicBezTo>
                    <a:pt x="62" y="126"/>
                    <a:pt x="62" y="127"/>
                    <a:pt x="62" y="128"/>
                  </a:cubicBezTo>
                  <a:cubicBezTo>
                    <a:pt x="62" y="128"/>
                    <a:pt x="61" y="127"/>
                    <a:pt x="61" y="127"/>
                  </a:cubicBezTo>
                  <a:cubicBezTo>
                    <a:pt x="59" y="129"/>
                    <a:pt x="57" y="130"/>
                    <a:pt x="55" y="132"/>
                  </a:cubicBezTo>
                  <a:cubicBezTo>
                    <a:pt x="55" y="132"/>
                    <a:pt x="55" y="133"/>
                    <a:pt x="55" y="133"/>
                  </a:cubicBezTo>
                  <a:cubicBezTo>
                    <a:pt x="55" y="134"/>
                    <a:pt x="54" y="134"/>
                    <a:pt x="54" y="135"/>
                  </a:cubicBezTo>
                  <a:cubicBezTo>
                    <a:pt x="57" y="137"/>
                    <a:pt x="54" y="143"/>
                    <a:pt x="54" y="143"/>
                  </a:cubicBezTo>
                  <a:cubicBezTo>
                    <a:pt x="52" y="143"/>
                    <a:pt x="55" y="141"/>
                    <a:pt x="54" y="139"/>
                  </a:cubicBezTo>
                  <a:cubicBezTo>
                    <a:pt x="53" y="138"/>
                    <a:pt x="53" y="136"/>
                    <a:pt x="53" y="134"/>
                  </a:cubicBezTo>
                  <a:cubicBezTo>
                    <a:pt x="50" y="136"/>
                    <a:pt x="47" y="139"/>
                    <a:pt x="44" y="141"/>
                  </a:cubicBezTo>
                  <a:cubicBezTo>
                    <a:pt x="44" y="142"/>
                    <a:pt x="44" y="143"/>
                    <a:pt x="43" y="145"/>
                  </a:cubicBezTo>
                  <a:cubicBezTo>
                    <a:pt x="43" y="145"/>
                    <a:pt x="44" y="145"/>
                    <a:pt x="44" y="145"/>
                  </a:cubicBezTo>
                  <a:cubicBezTo>
                    <a:pt x="44" y="146"/>
                    <a:pt x="45" y="147"/>
                    <a:pt x="45" y="148"/>
                  </a:cubicBezTo>
                  <a:cubicBezTo>
                    <a:pt x="43" y="148"/>
                    <a:pt x="43" y="146"/>
                    <a:pt x="43" y="149"/>
                  </a:cubicBezTo>
                  <a:cubicBezTo>
                    <a:pt x="42" y="148"/>
                    <a:pt x="41" y="147"/>
                    <a:pt x="43" y="146"/>
                  </a:cubicBezTo>
                  <a:cubicBezTo>
                    <a:pt x="42" y="145"/>
                    <a:pt x="41" y="144"/>
                    <a:pt x="41" y="143"/>
                  </a:cubicBezTo>
                  <a:cubicBezTo>
                    <a:pt x="24" y="156"/>
                    <a:pt x="9" y="163"/>
                    <a:pt x="2" y="165"/>
                  </a:cubicBezTo>
                  <a:cubicBezTo>
                    <a:pt x="2" y="166"/>
                    <a:pt x="2" y="166"/>
                    <a:pt x="2" y="167"/>
                  </a:cubicBezTo>
                  <a:moveTo>
                    <a:pt x="117" y="45"/>
                  </a:moveTo>
                  <a:cubicBezTo>
                    <a:pt x="117" y="45"/>
                    <a:pt x="117" y="45"/>
                    <a:pt x="116" y="45"/>
                  </a:cubicBezTo>
                  <a:cubicBezTo>
                    <a:pt x="115" y="45"/>
                    <a:pt x="117" y="45"/>
                    <a:pt x="117" y="45"/>
                  </a:cubicBezTo>
                  <a:moveTo>
                    <a:pt x="116" y="47"/>
                  </a:moveTo>
                  <a:cubicBezTo>
                    <a:pt x="117" y="45"/>
                    <a:pt x="116" y="47"/>
                    <a:pt x="116" y="48"/>
                  </a:cubicBezTo>
                  <a:cubicBezTo>
                    <a:pt x="116" y="49"/>
                    <a:pt x="115" y="46"/>
                    <a:pt x="116" y="47"/>
                  </a:cubicBezTo>
                  <a:moveTo>
                    <a:pt x="116" y="48"/>
                  </a:moveTo>
                  <a:cubicBezTo>
                    <a:pt x="118" y="48"/>
                    <a:pt x="116" y="50"/>
                    <a:pt x="116" y="50"/>
                  </a:cubicBezTo>
                  <a:cubicBezTo>
                    <a:pt x="114" y="50"/>
                    <a:pt x="116" y="49"/>
                    <a:pt x="116" y="48"/>
                  </a:cubicBezTo>
                  <a:moveTo>
                    <a:pt x="111" y="27"/>
                  </a:moveTo>
                  <a:cubicBezTo>
                    <a:pt x="111" y="26"/>
                    <a:pt x="112" y="28"/>
                    <a:pt x="113" y="27"/>
                  </a:cubicBezTo>
                  <a:cubicBezTo>
                    <a:pt x="113" y="29"/>
                    <a:pt x="112" y="30"/>
                    <a:pt x="111" y="29"/>
                  </a:cubicBezTo>
                  <a:cubicBezTo>
                    <a:pt x="110" y="28"/>
                    <a:pt x="113" y="28"/>
                    <a:pt x="111" y="27"/>
                  </a:cubicBezTo>
                  <a:moveTo>
                    <a:pt x="110" y="47"/>
                  </a:moveTo>
                  <a:cubicBezTo>
                    <a:pt x="109" y="47"/>
                    <a:pt x="109" y="47"/>
                    <a:pt x="109" y="46"/>
                  </a:cubicBezTo>
                  <a:cubicBezTo>
                    <a:pt x="110" y="46"/>
                    <a:pt x="110" y="47"/>
                    <a:pt x="110" y="47"/>
                  </a:cubicBezTo>
                  <a:moveTo>
                    <a:pt x="110" y="40"/>
                  </a:moveTo>
                  <a:cubicBezTo>
                    <a:pt x="109" y="39"/>
                    <a:pt x="109" y="41"/>
                    <a:pt x="109" y="41"/>
                  </a:cubicBezTo>
                  <a:cubicBezTo>
                    <a:pt x="108" y="41"/>
                    <a:pt x="108" y="38"/>
                    <a:pt x="110" y="40"/>
                  </a:cubicBezTo>
                  <a:moveTo>
                    <a:pt x="109" y="34"/>
                  </a:moveTo>
                  <a:cubicBezTo>
                    <a:pt x="109" y="34"/>
                    <a:pt x="109" y="34"/>
                    <a:pt x="109" y="35"/>
                  </a:cubicBezTo>
                  <a:cubicBezTo>
                    <a:pt x="107" y="34"/>
                    <a:pt x="109" y="34"/>
                    <a:pt x="109" y="34"/>
                  </a:cubicBezTo>
                  <a:moveTo>
                    <a:pt x="109" y="74"/>
                  </a:moveTo>
                  <a:cubicBezTo>
                    <a:pt x="108" y="72"/>
                    <a:pt x="107" y="70"/>
                    <a:pt x="108" y="68"/>
                  </a:cubicBezTo>
                  <a:cubicBezTo>
                    <a:pt x="112" y="72"/>
                    <a:pt x="107" y="75"/>
                    <a:pt x="108" y="80"/>
                  </a:cubicBezTo>
                  <a:cubicBezTo>
                    <a:pt x="108" y="80"/>
                    <a:pt x="108" y="78"/>
                    <a:pt x="106" y="79"/>
                  </a:cubicBezTo>
                  <a:cubicBezTo>
                    <a:pt x="105" y="76"/>
                    <a:pt x="107" y="76"/>
                    <a:pt x="107" y="74"/>
                  </a:cubicBezTo>
                  <a:cubicBezTo>
                    <a:pt x="107" y="74"/>
                    <a:pt x="108" y="74"/>
                    <a:pt x="109" y="74"/>
                  </a:cubicBezTo>
                  <a:moveTo>
                    <a:pt x="107" y="60"/>
                  </a:moveTo>
                  <a:cubicBezTo>
                    <a:pt x="106" y="60"/>
                    <a:pt x="106" y="59"/>
                    <a:pt x="105" y="59"/>
                  </a:cubicBezTo>
                  <a:cubicBezTo>
                    <a:pt x="105" y="58"/>
                    <a:pt x="107" y="58"/>
                    <a:pt x="107" y="60"/>
                  </a:cubicBezTo>
                  <a:moveTo>
                    <a:pt x="96" y="80"/>
                  </a:moveTo>
                  <a:cubicBezTo>
                    <a:pt x="96" y="80"/>
                    <a:pt x="95" y="79"/>
                    <a:pt x="96" y="79"/>
                  </a:cubicBezTo>
                  <a:cubicBezTo>
                    <a:pt x="97" y="79"/>
                    <a:pt x="96" y="80"/>
                    <a:pt x="96" y="80"/>
                  </a:cubicBezTo>
                  <a:moveTo>
                    <a:pt x="102" y="91"/>
                  </a:moveTo>
                  <a:cubicBezTo>
                    <a:pt x="103" y="91"/>
                    <a:pt x="103" y="92"/>
                    <a:pt x="103" y="93"/>
                  </a:cubicBezTo>
                  <a:cubicBezTo>
                    <a:pt x="101" y="93"/>
                    <a:pt x="101" y="93"/>
                    <a:pt x="101" y="93"/>
                  </a:cubicBezTo>
                  <a:cubicBezTo>
                    <a:pt x="101" y="92"/>
                    <a:pt x="102" y="92"/>
                    <a:pt x="102" y="91"/>
                  </a:cubicBezTo>
                  <a:moveTo>
                    <a:pt x="99" y="94"/>
                  </a:moveTo>
                  <a:cubicBezTo>
                    <a:pt x="99" y="94"/>
                    <a:pt x="99" y="94"/>
                    <a:pt x="98" y="94"/>
                  </a:cubicBezTo>
                  <a:cubicBezTo>
                    <a:pt x="97" y="94"/>
                    <a:pt x="99" y="93"/>
                    <a:pt x="99" y="94"/>
                  </a:cubicBezTo>
                  <a:moveTo>
                    <a:pt x="85" y="116"/>
                  </a:moveTo>
                  <a:cubicBezTo>
                    <a:pt x="83" y="116"/>
                    <a:pt x="84" y="115"/>
                    <a:pt x="84" y="113"/>
                  </a:cubicBezTo>
                  <a:cubicBezTo>
                    <a:pt x="84" y="113"/>
                    <a:pt x="84" y="114"/>
                    <a:pt x="85" y="114"/>
                  </a:cubicBezTo>
                  <a:cubicBezTo>
                    <a:pt x="85" y="114"/>
                    <a:pt x="85" y="115"/>
                    <a:pt x="85" y="116"/>
                  </a:cubicBezTo>
                  <a:moveTo>
                    <a:pt x="86" y="113"/>
                  </a:moveTo>
                  <a:cubicBezTo>
                    <a:pt x="87" y="113"/>
                    <a:pt x="86" y="113"/>
                    <a:pt x="87" y="114"/>
                  </a:cubicBezTo>
                  <a:cubicBezTo>
                    <a:pt x="86" y="114"/>
                    <a:pt x="86" y="113"/>
                    <a:pt x="86" y="113"/>
                  </a:cubicBezTo>
                  <a:moveTo>
                    <a:pt x="90" y="114"/>
                  </a:moveTo>
                  <a:cubicBezTo>
                    <a:pt x="90" y="113"/>
                    <a:pt x="90" y="113"/>
                    <a:pt x="90" y="113"/>
                  </a:cubicBezTo>
                  <a:cubicBezTo>
                    <a:pt x="91" y="113"/>
                    <a:pt x="91" y="114"/>
                    <a:pt x="91" y="114"/>
                  </a:cubicBezTo>
                  <a:cubicBezTo>
                    <a:pt x="91" y="114"/>
                    <a:pt x="91" y="114"/>
                    <a:pt x="90" y="114"/>
                  </a:cubicBezTo>
                  <a:moveTo>
                    <a:pt x="94" y="100"/>
                  </a:moveTo>
                  <a:cubicBezTo>
                    <a:pt x="92" y="101"/>
                    <a:pt x="93" y="103"/>
                    <a:pt x="93" y="106"/>
                  </a:cubicBezTo>
                  <a:cubicBezTo>
                    <a:pt x="92" y="105"/>
                    <a:pt x="90" y="100"/>
                    <a:pt x="94" y="100"/>
                  </a:cubicBezTo>
                  <a:moveTo>
                    <a:pt x="92" y="108"/>
                  </a:moveTo>
                  <a:cubicBezTo>
                    <a:pt x="94" y="107"/>
                    <a:pt x="90" y="111"/>
                    <a:pt x="91" y="111"/>
                  </a:cubicBezTo>
                  <a:cubicBezTo>
                    <a:pt x="91" y="112"/>
                    <a:pt x="90" y="112"/>
                    <a:pt x="91" y="112"/>
                  </a:cubicBezTo>
                  <a:cubicBezTo>
                    <a:pt x="90" y="112"/>
                    <a:pt x="90" y="112"/>
                    <a:pt x="90" y="112"/>
                  </a:cubicBezTo>
                  <a:cubicBezTo>
                    <a:pt x="90" y="111"/>
                    <a:pt x="90" y="111"/>
                    <a:pt x="89" y="110"/>
                  </a:cubicBezTo>
                  <a:cubicBezTo>
                    <a:pt x="89" y="110"/>
                    <a:pt x="89" y="110"/>
                    <a:pt x="89" y="109"/>
                  </a:cubicBezTo>
                  <a:cubicBezTo>
                    <a:pt x="91" y="109"/>
                    <a:pt x="91" y="110"/>
                    <a:pt x="92" y="108"/>
                  </a:cubicBezTo>
                  <a:moveTo>
                    <a:pt x="89" y="106"/>
                  </a:moveTo>
                  <a:cubicBezTo>
                    <a:pt x="89" y="105"/>
                    <a:pt x="90" y="104"/>
                    <a:pt x="91" y="104"/>
                  </a:cubicBezTo>
                  <a:cubicBezTo>
                    <a:pt x="91" y="106"/>
                    <a:pt x="90" y="106"/>
                    <a:pt x="89" y="106"/>
                  </a:cubicBezTo>
                  <a:moveTo>
                    <a:pt x="91" y="104"/>
                  </a:moveTo>
                  <a:cubicBezTo>
                    <a:pt x="91" y="104"/>
                    <a:pt x="91" y="103"/>
                    <a:pt x="90" y="103"/>
                  </a:cubicBezTo>
                  <a:cubicBezTo>
                    <a:pt x="91" y="103"/>
                    <a:pt x="91" y="103"/>
                    <a:pt x="91" y="104"/>
                  </a:cubicBezTo>
                  <a:moveTo>
                    <a:pt x="86" y="96"/>
                  </a:moveTo>
                  <a:cubicBezTo>
                    <a:pt x="88" y="96"/>
                    <a:pt x="86" y="101"/>
                    <a:pt x="89" y="100"/>
                  </a:cubicBezTo>
                  <a:cubicBezTo>
                    <a:pt x="91" y="100"/>
                    <a:pt x="87" y="100"/>
                    <a:pt x="89" y="99"/>
                  </a:cubicBezTo>
                  <a:cubicBezTo>
                    <a:pt x="90" y="99"/>
                    <a:pt x="91" y="99"/>
                    <a:pt x="91" y="100"/>
                  </a:cubicBezTo>
                  <a:cubicBezTo>
                    <a:pt x="89" y="101"/>
                    <a:pt x="88" y="103"/>
                    <a:pt x="88" y="105"/>
                  </a:cubicBezTo>
                  <a:cubicBezTo>
                    <a:pt x="86" y="103"/>
                    <a:pt x="85" y="102"/>
                    <a:pt x="84" y="100"/>
                  </a:cubicBezTo>
                  <a:cubicBezTo>
                    <a:pt x="87" y="102"/>
                    <a:pt x="87" y="99"/>
                    <a:pt x="86" y="96"/>
                  </a:cubicBezTo>
                  <a:moveTo>
                    <a:pt x="85" y="109"/>
                  </a:moveTo>
                  <a:cubicBezTo>
                    <a:pt x="85" y="109"/>
                    <a:pt x="84" y="110"/>
                    <a:pt x="83" y="110"/>
                  </a:cubicBezTo>
                  <a:cubicBezTo>
                    <a:pt x="84" y="109"/>
                    <a:pt x="84" y="109"/>
                    <a:pt x="85" y="109"/>
                  </a:cubicBezTo>
                  <a:moveTo>
                    <a:pt x="78" y="125"/>
                  </a:moveTo>
                  <a:cubicBezTo>
                    <a:pt x="78" y="125"/>
                    <a:pt x="77" y="125"/>
                    <a:pt x="77" y="125"/>
                  </a:cubicBezTo>
                  <a:cubicBezTo>
                    <a:pt x="76" y="121"/>
                    <a:pt x="80" y="127"/>
                    <a:pt x="78" y="125"/>
                  </a:cubicBezTo>
                  <a:moveTo>
                    <a:pt x="77" y="121"/>
                  </a:moveTo>
                  <a:cubicBezTo>
                    <a:pt x="78" y="121"/>
                    <a:pt x="78" y="122"/>
                    <a:pt x="78" y="123"/>
                  </a:cubicBezTo>
                  <a:cubicBezTo>
                    <a:pt x="77" y="123"/>
                    <a:pt x="77" y="121"/>
                    <a:pt x="77" y="121"/>
                  </a:cubicBezTo>
                  <a:moveTo>
                    <a:pt x="80" y="126"/>
                  </a:moveTo>
                  <a:cubicBezTo>
                    <a:pt x="81" y="127"/>
                    <a:pt x="79" y="128"/>
                    <a:pt x="81" y="128"/>
                  </a:cubicBezTo>
                  <a:cubicBezTo>
                    <a:pt x="80" y="130"/>
                    <a:pt x="78" y="126"/>
                    <a:pt x="80" y="126"/>
                  </a:cubicBezTo>
                  <a:moveTo>
                    <a:pt x="80" y="121"/>
                  </a:moveTo>
                  <a:cubicBezTo>
                    <a:pt x="80" y="121"/>
                    <a:pt x="82" y="123"/>
                    <a:pt x="80" y="122"/>
                  </a:cubicBezTo>
                  <a:cubicBezTo>
                    <a:pt x="80" y="122"/>
                    <a:pt x="80" y="121"/>
                    <a:pt x="80" y="121"/>
                  </a:cubicBezTo>
                  <a:moveTo>
                    <a:pt x="82" y="114"/>
                  </a:moveTo>
                  <a:cubicBezTo>
                    <a:pt x="82" y="114"/>
                    <a:pt x="82" y="115"/>
                    <a:pt x="82" y="115"/>
                  </a:cubicBezTo>
                  <a:cubicBezTo>
                    <a:pt x="82" y="115"/>
                    <a:pt x="82" y="114"/>
                    <a:pt x="82" y="114"/>
                  </a:cubicBezTo>
                  <a:moveTo>
                    <a:pt x="82" y="110"/>
                  </a:moveTo>
                  <a:cubicBezTo>
                    <a:pt x="82" y="111"/>
                    <a:pt x="81" y="114"/>
                    <a:pt x="79" y="113"/>
                  </a:cubicBezTo>
                  <a:cubicBezTo>
                    <a:pt x="81" y="111"/>
                    <a:pt x="80" y="112"/>
                    <a:pt x="79" y="110"/>
                  </a:cubicBezTo>
                  <a:cubicBezTo>
                    <a:pt x="80" y="109"/>
                    <a:pt x="81" y="109"/>
                    <a:pt x="82" y="110"/>
                  </a:cubicBezTo>
                  <a:moveTo>
                    <a:pt x="76" y="117"/>
                  </a:moveTo>
                  <a:cubicBezTo>
                    <a:pt x="77" y="117"/>
                    <a:pt x="78" y="117"/>
                    <a:pt x="78" y="119"/>
                  </a:cubicBezTo>
                  <a:cubicBezTo>
                    <a:pt x="79" y="118"/>
                    <a:pt x="78" y="118"/>
                    <a:pt x="78" y="117"/>
                  </a:cubicBezTo>
                  <a:cubicBezTo>
                    <a:pt x="79" y="117"/>
                    <a:pt x="79" y="118"/>
                    <a:pt x="80" y="117"/>
                  </a:cubicBezTo>
                  <a:cubicBezTo>
                    <a:pt x="80" y="119"/>
                    <a:pt x="81" y="121"/>
                    <a:pt x="79" y="121"/>
                  </a:cubicBezTo>
                  <a:cubicBezTo>
                    <a:pt x="81" y="119"/>
                    <a:pt x="74" y="120"/>
                    <a:pt x="76" y="117"/>
                  </a:cubicBezTo>
                  <a:moveTo>
                    <a:pt x="76" y="120"/>
                  </a:moveTo>
                  <a:cubicBezTo>
                    <a:pt x="77" y="121"/>
                    <a:pt x="77" y="123"/>
                    <a:pt x="75" y="123"/>
                  </a:cubicBezTo>
                  <a:cubicBezTo>
                    <a:pt x="75" y="122"/>
                    <a:pt x="76" y="121"/>
                    <a:pt x="76" y="120"/>
                  </a:cubicBezTo>
                  <a:moveTo>
                    <a:pt x="75" y="125"/>
                  </a:moveTo>
                  <a:cubicBezTo>
                    <a:pt x="74" y="125"/>
                    <a:pt x="74" y="124"/>
                    <a:pt x="74" y="124"/>
                  </a:cubicBezTo>
                  <a:cubicBezTo>
                    <a:pt x="75" y="124"/>
                    <a:pt x="75" y="124"/>
                    <a:pt x="75" y="125"/>
                  </a:cubicBezTo>
                  <a:moveTo>
                    <a:pt x="73" y="122"/>
                  </a:moveTo>
                  <a:cubicBezTo>
                    <a:pt x="72" y="122"/>
                    <a:pt x="72" y="121"/>
                    <a:pt x="72" y="121"/>
                  </a:cubicBezTo>
                  <a:cubicBezTo>
                    <a:pt x="73" y="121"/>
                    <a:pt x="73" y="121"/>
                    <a:pt x="73" y="122"/>
                  </a:cubicBezTo>
                  <a:moveTo>
                    <a:pt x="71" y="135"/>
                  </a:moveTo>
                  <a:cubicBezTo>
                    <a:pt x="70" y="135"/>
                    <a:pt x="70" y="134"/>
                    <a:pt x="70" y="134"/>
                  </a:cubicBezTo>
                  <a:cubicBezTo>
                    <a:pt x="71" y="133"/>
                    <a:pt x="73" y="136"/>
                    <a:pt x="71" y="135"/>
                  </a:cubicBezTo>
                  <a:moveTo>
                    <a:pt x="69" y="127"/>
                  </a:moveTo>
                  <a:cubicBezTo>
                    <a:pt x="69" y="127"/>
                    <a:pt x="69" y="126"/>
                    <a:pt x="69" y="126"/>
                  </a:cubicBezTo>
                  <a:cubicBezTo>
                    <a:pt x="69" y="126"/>
                    <a:pt x="69" y="127"/>
                    <a:pt x="69" y="127"/>
                  </a:cubicBezTo>
                  <a:moveTo>
                    <a:pt x="66" y="140"/>
                  </a:moveTo>
                  <a:cubicBezTo>
                    <a:pt x="66" y="140"/>
                    <a:pt x="66" y="139"/>
                    <a:pt x="66" y="139"/>
                  </a:cubicBezTo>
                  <a:cubicBezTo>
                    <a:pt x="66" y="139"/>
                    <a:pt x="66" y="140"/>
                    <a:pt x="66" y="140"/>
                  </a:cubicBezTo>
                  <a:moveTo>
                    <a:pt x="63" y="137"/>
                  </a:moveTo>
                  <a:cubicBezTo>
                    <a:pt x="63" y="139"/>
                    <a:pt x="62" y="140"/>
                    <a:pt x="60" y="141"/>
                  </a:cubicBezTo>
                  <a:cubicBezTo>
                    <a:pt x="60" y="139"/>
                    <a:pt x="61" y="138"/>
                    <a:pt x="63" y="137"/>
                  </a:cubicBezTo>
                  <a:moveTo>
                    <a:pt x="57" y="133"/>
                  </a:moveTo>
                  <a:cubicBezTo>
                    <a:pt x="58" y="132"/>
                    <a:pt x="57" y="133"/>
                    <a:pt x="57" y="134"/>
                  </a:cubicBezTo>
                  <a:cubicBezTo>
                    <a:pt x="57" y="134"/>
                    <a:pt x="57" y="133"/>
                    <a:pt x="57" y="133"/>
                  </a:cubicBezTo>
                  <a:moveTo>
                    <a:pt x="53" y="153"/>
                  </a:moveTo>
                  <a:cubicBezTo>
                    <a:pt x="52" y="153"/>
                    <a:pt x="52" y="152"/>
                    <a:pt x="52" y="151"/>
                  </a:cubicBezTo>
                  <a:cubicBezTo>
                    <a:pt x="53" y="152"/>
                    <a:pt x="53" y="152"/>
                    <a:pt x="53" y="153"/>
                  </a:cubicBezTo>
                  <a:moveTo>
                    <a:pt x="47" y="158"/>
                  </a:moveTo>
                  <a:cubicBezTo>
                    <a:pt x="47" y="158"/>
                    <a:pt x="47" y="158"/>
                    <a:pt x="47" y="158"/>
                  </a:cubicBezTo>
                  <a:cubicBezTo>
                    <a:pt x="47" y="158"/>
                    <a:pt x="49" y="158"/>
                    <a:pt x="47" y="158"/>
                  </a:cubicBezTo>
                  <a:moveTo>
                    <a:pt x="48" y="156"/>
                  </a:moveTo>
                  <a:cubicBezTo>
                    <a:pt x="47" y="156"/>
                    <a:pt x="47" y="155"/>
                    <a:pt x="47" y="155"/>
                  </a:cubicBezTo>
                  <a:cubicBezTo>
                    <a:pt x="47" y="155"/>
                    <a:pt x="47" y="155"/>
                    <a:pt x="48" y="156"/>
                  </a:cubicBezTo>
                  <a:moveTo>
                    <a:pt x="47" y="146"/>
                  </a:moveTo>
                  <a:cubicBezTo>
                    <a:pt x="47" y="147"/>
                    <a:pt x="47" y="147"/>
                    <a:pt x="47" y="147"/>
                  </a:cubicBezTo>
                  <a:cubicBezTo>
                    <a:pt x="45" y="146"/>
                    <a:pt x="47" y="146"/>
                    <a:pt x="47" y="146"/>
                  </a:cubicBezTo>
                  <a:moveTo>
                    <a:pt x="43" y="151"/>
                  </a:moveTo>
                  <a:cubicBezTo>
                    <a:pt x="43" y="151"/>
                    <a:pt x="43" y="151"/>
                    <a:pt x="43" y="151"/>
                  </a:cubicBezTo>
                  <a:cubicBezTo>
                    <a:pt x="41" y="151"/>
                    <a:pt x="43" y="150"/>
                    <a:pt x="43" y="151"/>
                  </a:cubicBezTo>
                  <a:moveTo>
                    <a:pt x="40" y="153"/>
                  </a:moveTo>
                  <a:cubicBezTo>
                    <a:pt x="41" y="153"/>
                    <a:pt x="41" y="153"/>
                    <a:pt x="40" y="153"/>
                  </a:cubicBezTo>
                  <a:cubicBezTo>
                    <a:pt x="42" y="154"/>
                    <a:pt x="40" y="154"/>
                    <a:pt x="39" y="155"/>
                  </a:cubicBezTo>
                  <a:cubicBezTo>
                    <a:pt x="39" y="154"/>
                    <a:pt x="40" y="153"/>
                    <a:pt x="40" y="153"/>
                  </a:cubicBezTo>
                  <a:moveTo>
                    <a:pt x="34" y="163"/>
                  </a:moveTo>
                  <a:cubicBezTo>
                    <a:pt x="34" y="163"/>
                    <a:pt x="34" y="162"/>
                    <a:pt x="34" y="162"/>
                  </a:cubicBezTo>
                  <a:cubicBezTo>
                    <a:pt x="34" y="162"/>
                    <a:pt x="34" y="163"/>
                    <a:pt x="34" y="163"/>
                  </a:cubicBezTo>
                  <a:moveTo>
                    <a:pt x="27" y="156"/>
                  </a:moveTo>
                  <a:cubicBezTo>
                    <a:pt x="27" y="158"/>
                    <a:pt x="27" y="158"/>
                    <a:pt x="27" y="158"/>
                  </a:cubicBezTo>
                  <a:cubicBezTo>
                    <a:pt x="26" y="158"/>
                    <a:pt x="25" y="157"/>
                    <a:pt x="25" y="156"/>
                  </a:cubicBezTo>
                  <a:lnTo>
                    <a:pt x="27" y="156"/>
                  </a:lnTo>
                  <a:close/>
                  <a:moveTo>
                    <a:pt x="23" y="163"/>
                  </a:moveTo>
                  <a:cubicBezTo>
                    <a:pt x="23" y="163"/>
                    <a:pt x="23" y="163"/>
                    <a:pt x="22" y="164"/>
                  </a:cubicBezTo>
                  <a:cubicBezTo>
                    <a:pt x="21" y="163"/>
                    <a:pt x="23" y="163"/>
                    <a:pt x="23" y="163"/>
                  </a:cubicBezTo>
                  <a:moveTo>
                    <a:pt x="20" y="172"/>
                  </a:moveTo>
                  <a:cubicBezTo>
                    <a:pt x="21" y="172"/>
                    <a:pt x="22" y="175"/>
                    <a:pt x="20" y="175"/>
                  </a:cubicBezTo>
                  <a:cubicBezTo>
                    <a:pt x="20" y="174"/>
                    <a:pt x="20" y="173"/>
                    <a:pt x="20" y="17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291"/>
            <p:cNvSpPr>
              <a:spLocks noEditPoints="1"/>
            </p:cNvSpPr>
            <p:nvPr/>
          </p:nvSpPr>
          <p:spPr bwMode="auto">
            <a:xfrm>
              <a:off x="3960" y="1557"/>
              <a:ext cx="598" cy="303"/>
            </a:xfrm>
            <a:custGeom>
              <a:avLst/>
              <a:gdLst>
                <a:gd name="T0" fmla="*/ 212 w 253"/>
                <a:gd name="T1" fmla="*/ 11 h 128"/>
                <a:gd name="T2" fmla="*/ 184 w 253"/>
                <a:gd name="T3" fmla="*/ 17 h 128"/>
                <a:gd name="T4" fmla="*/ 139 w 253"/>
                <a:gd name="T5" fmla="*/ 43 h 128"/>
                <a:gd name="T6" fmla="*/ 126 w 253"/>
                <a:gd name="T7" fmla="*/ 20 h 128"/>
                <a:gd name="T8" fmla="*/ 124 w 253"/>
                <a:gd name="T9" fmla="*/ 8 h 128"/>
                <a:gd name="T10" fmla="*/ 108 w 253"/>
                <a:gd name="T11" fmla="*/ 13 h 128"/>
                <a:gd name="T12" fmla="*/ 99 w 253"/>
                <a:gd name="T13" fmla="*/ 16 h 128"/>
                <a:gd name="T14" fmla="*/ 90 w 253"/>
                <a:gd name="T15" fmla="*/ 6 h 128"/>
                <a:gd name="T16" fmla="*/ 10 w 253"/>
                <a:gd name="T17" fmla="*/ 32 h 128"/>
                <a:gd name="T18" fmla="*/ 25 w 253"/>
                <a:gd name="T19" fmla="*/ 97 h 128"/>
                <a:gd name="T20" fmla="*/ 45 w 253"/>
                <a:gd name="T21" fmla="*/ 105 h 128"/>
                <a:gd name="T22" fmla="*/ 56 w 253"/>
                <a:gd name="T23" fmla="*/ 105 h 128"/>
                <a:gd name="T24" fmla="*/ 46 w 253"/>
                <a:gd name="T25" fmla="*/ 97 h 128"/>
                <a:gd name="T26" fmla="*/ 44 w 253"/>
                <a:gd name="T27" fmla="*/ 13 h 128"/>
                <a:gd name="T28" fmla="*/ 57 w 253"/>
                <a:gd name="T29" fmla="*/ 11 h 128"/>
                <a:gd name="T30" fmla="*/ 108 w 253"/>
                <a:gd name="T31" fmla="*/ 25 h 128"/>
                <a:gd name="T32" fmla="*/ 145 w 253"/>
                <a:gd name="T33" fmla="*/ 71 h 128"/>
                <a:gd name="T34" fmla="*/ 152 w 253"/>
                <a:gd name="T35" fmla="*/ 94 h 128"/>
                <a:gd name="T36" fmla="*/ 156 w 253"/>
                <a:gd name="T37" fmla="*/ 95 h 128"/>
                <a:gd name="T38" fmla="*/ 164 w 253"/>
                <a:gd name="T39" fmla="*/ 117 h 128"/>
                <a:gd name="T40" fmla="*/ 158 w 253"/>
                <a:gd name="T41" fmla="*/ 119 h 128"/>
                <a:gd name="T42" fmla="*/ 161 w 253"/>
                <a:gd name="T43" fmla="*/ 103 h 128"/>
                <a:gd name="T44" fmla="*/ 168 w 253"/>
                <a:gd name="T45" fmla="*/ 60 h 128"/>
                <a:gd name="T46" fmla="*/ 178 w 253"/>
                <a:gd name="T47" fmla="*/ 36 h 128"/>
                <a:gd name="T48" fmla="*/ 185 w 253"/>
                <a:gd name="T49" fmla="*/ 26 h 128"/>
                <a:gd name="T50" fmla="*/ 196 w 253"/>
                <a:gd name="T51" fmla="*/ 55 h 128"/>
                <a:gd name="T52" fmla="*/ 211 w 253"/>
                <a:gd name="T53" fmla="*/ 37 h 128"/>
                <a:gd name="T54" fmla="*/ 191 w 253"/>
                <a:gd name="T55" fmla="*/ 46 h 128"/>
                <a:gd name="T56" fmla="*/ 190 w 253"/>
                <a:gd name="T57" fmla="*/ 62 h 128"/>
                <a:gd name="T58" fmla="*/ 198 w 253"/>
                <a:gd name="T59" fmla="*/ 74 h 128"/>
                <a:gd name="T60" fmla="*/ 56 w 253"/>
                <a:gd name="T61" fmla="*/ 101 h 128"/>
                <a:gd name="T62" fmla="*/ 40 w 253"/>
                <a:gd name="T63" fmla="*/ 98 h 128"/>
                <a:gd name="T64" fmla="*/ 20 w 253"/>
                <a:gd name="T65" fmla="*/ 84 h 128"/>
                <a:gd name="T66" fmla="*/ 20 w 253"/>
                <a:gd name="T67" fmla="*/ 21 h 128"/>
                <a:gd name="T68" fmla="*/ 19 w 253"/>
                <a:gd name="T69" fmla="*/ 31 h 128"/>
                <a:gd name="T70" fmla="*/ 18 w 253"/>
                <a:gd name="T71" fmla="*/ 26 h 128"/>
                <a:gd name="T72" fmla="*/ 29 w 253"/>
                <a:gd name="T73" fmla="*/ 14 h 128"/>
                <a:gd name="T74" fmla="*/ 73 w 253"/>
                <a:gd name="T75" fmla="*/ 5 h 128"/>
                <a:gd name="T76" fmla="*/ 77 w 253"/>
                <a:gd name="T77" fmla="*/ 5 h 128"/>
                <a:gd name="T78" fmla="*/ 93 w 253"/>
                <a:gd name="T79" fmla="*/ 14 h 128"/>
                <a:gd name="T80" fmla="*/ 102 w 253"/>
                <a:gd name="T81" fmla="*/ 15 h 128"/>
                <a:gd name="T82" fmla="*/ 120 w 253"/>
                <a:gd name="T83" fmla="*/ 22 h 128"/>
                <a:gd name="T84" fmla="*/ 129 w 253"/>
                <a:gd name="T85" fmla="*/ 45 h 128"/>
                <a:gd name="T86" fmla="*/ 137 w 253"/>
                <a:gd name="T87" fmla="*/ 52 h 128"/>
                <a:gd name="T88" fmla="*/ 143 w 253"/>
                <a:gd name="T89" fmla="*/ 56 h 128"/>
                <a:gd name="T90" fmla="*/ 149 w 253"/>
                <a:gd name="T91" fmla="*/ 73 h 128"/>
                <a:gd name="T92" fmla="*/ 151 w 253"/>
                <a:gd name="T93" fmla="*/ 63 h 128"/>
                <a:gd name="T94" fmla="*/ 156 w 253"/>
                <a:gd name="T95" fmla="*/ 78 h 128"/>
                <a:gd name="T96" fmla="*/ 153 w 253"/>
                <a:gd name="T97" fmla="*/ 82 h 128"/>
                <a:gd name="T98" fmla="*/ 158 w 253"/>
                <a:gd name="T99" fmla="*/ 77 h 128"/>
                <a:gd name="T100" fmla="*/ 163 w 253"/>
                <a:gd name="T101" fmla="*/ 77 h 128"/>
                <a:gd name="T102" fmla="*/ 163 w 253"/>
                <a:gd name="T103" fmla="*/ 73 h 128"/>
                <a:gd name="T104" fmla="*/ 156 w 253"/>
                <a:gd name="T105" fmla="*/ 64 h 128"/>
                <a:gd name="T106" fmla="*/ 163 w 253"/>
                <a:gd name="T107" fmla="*/ 73 h 128"/>
                <a:gd name="T108" fmla="*/ 171 w 253"/>
                <a:gd name="T109" fmla="*/ 38 h 128"/>
                <a:gd name="T110" fmla="*/ 177 w 253"/>
                <a:gd name="T111" fmla="*/ 36 h 128"/>
                <a:gd name="T112" fmla="*/ 188 w 253"/>
                <a:gd name="T113" fmla="*/ 15 h 128"/>
                <a:gd name="T114" fmla="*/ 206 w 253"/>
                <a:gd name="T115" fmla="*/ 11 h 128"/>
                <a:gd name="T116" fmla="*/ 208 w 253"/>
                <a:gd name="T117" fmla="*/ 15 h 128"/>
                <a:gd name="T118" fmla="*/ 226 w 253"/>
                <a:gd name="T119" fmla="*/ 15 h 128"/>
                <a:gd name="T120" fmla="*/ 201 w 253"/>
                <a:gd name="T121" fmla="*/ 68 h 128"/>
                <a:gd name="T122" fmla="*/ 201 w 253"/>
                <a:gd name="T12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128">
                  <a:moveTo>
                    <a:pt x="220" y="11"/>
                  </a:moveTo>
                  <a:cubicBezTo>
                    <a:pt x="220" y="11"/>
                    <a:pt x="219" y="12"/>
                    <a:pt x="219" y="12"/>
                  </a:cubicBezTo>
                  <a:cubicBezTo>
                    <a:pt x="219" y="12"/>
                    <a:pt x="219" y="11"/>
                    <a:pt x="219" y="11"/>
                  </a:cubicBezTo>
                  <a:cubicBezTo>
                    <a:pt x="217" y="10"/>
                    <a:pt x="215" y="9"/>
                    <a:pt x="213" y="9"/>
                  </a:cubicBezTo>
                  <a:cubicBezTo>
                    <a:pt x="213" y="9"/>
                    <a:pt x="213" y="9"/>
                    <a:pt x="213" y="10"/>
                  </a:cubicBezTo>
                  <a:cubicBezTo>
                    <a:pt x="213" y="10"/>
                    <a:pt x="210" y="10"/>
                    <a:pt x="212" y="11"/>
                  </a:cubicBezTo>
                  <a:cubicBezTo>
                    <a:pt x="210" y="14"/>
                    <a:pt x="209" y="8"/>
                    <a:pt x="208" y="11"/>
                  </a:cubicBezTo>
                  <a:cubicBezTo>
                    <a:pt x="207" y="10"/>
                    <a:pt x="209" y="9"/>
                    <a:pt x="210" y="9"/>
                  </a:cubicBezTo>
                  <a:cubicBezTo>
                    <a:pt x="210" y="9"/>
                    <a:pt x="210" y="9"/>
                    <a:pt x="210" y="9"/>
                  </a:cubicBezTo>
                  <a:cubicBezTo>
                    <a:pt x="205" y="8"/>
                    <a:pt x="200" y="9"/>
                    <a:pt x="195" y="10"/>
                  </a:cubicBezTo>
                  <a:cubicBezTo>
                    <a:pt x="191" y="12"/>
                    <a:pt x="187" y="14"/>
                    <a:pt x="183" y="17"/>
                  </a:cubicBezTo>
                  <a:cubicBezTo>
                    <a:pt x="184" y="17"/>
                    <a:pt x="184" y="17"/>
                    <a:pt x="184" y="17"/>
                  </a:cubicBezTo>
                  <a:cubicBezTo>
                    <a:pt x="184" y="18"/>
                    <a:pt x="183" y="18"/>
                    <a:pt x="183" y="19"/>
                  </a:cubicBezTo>
                  <a:cubicBezTo>
                    <a:pt x="182" y="19"/>
                    <a:pt x="182" y="18"/>
                    <a:pt x="182" y="18"/>
                  </a:cubicBezTo>
                  <a:cubicBezTo>
                    <a:pt x="166" y="30"/>
                    <a:pt x="157" y="52"/>
                    <a:pt x="154" y="67"/>
                  </a:cubicBezTo>
                  <a:cubicBezTo>
                    <a:pt x="149" y="57"/>
                    <a:pt x="144" y="48"/>
                    <a:pt x="138" y="40"/>
                  </a:cubicBezTo>
                  <a:cubicBezTo>
                    <a:pt x="138" y="41"/>
                    <a:pt x="138" y="42"/>
                    <a:pt x="138" y="42"/>
                  </a:cubicBezTo>
                  <a:cubicBezTo>
                    <a:pt x="138" y="43"/>
                    <a:pt x="139" y="44"/>
                    <a:pt x="139" y="43"/>
                  </a:cubicBezTo>
                  <a:cubicBezTo>
                    <a:pt x="140" y="43"/>
                    <a:pt x="138" y="45"/>
                    <a:pt x="136" y="45"/>
                  </a:cubicBezTo>
                  <a:cubicBezTo>
                    <a:pt x="136" y="42"/>
                    <a:pt x="134" y="44"/>
                    <a:pt x="132" y="44"/>
                  </a:cubicBezTo>
                  <a:cubicBezTo>
                    <a:pt x="133" y="41"/>
                    <a:pt x="134" y="37"/>
                    <a:pt x="133" y="34"/>
                  </a:cubicBezTo>
                  <a:cubicBezTo>
                    <a:pt x="131" y="32"/>
                    <a:pt x="129" y="30"/>
                    <a:pt x="127" y="28"/>
                  </a:cubicBezTo>
                  <a:cubicBezTo>
                    <a:pt x="128" y="26"/>
                    <a:pt x="129" y="24"/>
                    <a:pt x="130" y="22"/>
                  </a:cubicBezTo>
                  <a:cubicBezTo>
                    <a:pt x="129" y="21"/>
                    <a:pt x="126" y="23"/>
                    <a:pt x="126" y="20"/>
                  </a:cubicBezTo>
                  <a:cubicBezTo>
                    <a:pt x="124" y="21"/>
                    <a:pt x="126" y="22"/>
                    <a:pt x="126" y="24"/>
                  </a:cubicBezTo>
                  <a:cubicBezTo>
                    <a:pt x="125" y="24"/>
                    <a:pt x="125" y="23"/>
                    <a:pt x="124" y="23"/>
                  </a:cubicBezTo>
                  <a:cubicBezTo>
                    <a:pt x="126" y="22"/>
                    <a:pt x="122" y="21"/>
                    <a:pt x="122" y="19"/>
                  </a:cubicBezTo>
                  <a:cubicBezTo>
                    <a:pt x="124" y="19"/>
                    <a:pt x="123" y="18"/>
                    <a:pt x="123" y="17"/>
                  </a:cubicBezTo>
                  <a:cubicBezTo>
                    <a:pt x="126" y="17"/>
                    <a:pt x="126" y="17"/>
                    <a:pt x="126" y="17"/>
                  </a:cubicBezTo>
                  <a:cubicBezTo>
                    <a:pt x="125" y="14"/>
                    <a:pt x="127" y="10"/>
                    <a:pt x="124" y="8"/>
                  </a:cubicBezTo>
                  <a:cubicBezTo>
                    <a:pt x="124" y="8"/>
                    <a:pt x="124" y="8"/>
                    <a:pt x="124" y="8"/>
                  </a:cubicBezTo>
                  <a:cubicBezTo>
                    <a:pt x="124" y="8"/>
                    <a:pt x="124" y="9"/>
                    <a:pt x="124" y="9"/>
                  </a:cubicBezTo>
                  <a:cubicBezTo>
                    <a:pt x="124" y="10"/>
                    <a:pt x="124" y="11"/>
                    <a:pt x="124" y="10"/>
                  </a:cubicBezTo>
                  <a:cubicBezTo>
                    <a:pt x="124" y="11"/>
                    <a:pt x="123" y="11"/>
                    <a:pt x="123" y="11"/>
                  </a:cubicBezTo>
                  <a:cubicBezTo>
                    <a:pt x="122" y="14"/>
                    <a:pt x="120" y="17"/>
                    <a:pt x="118" y="20"/>
                  </a:cubicBezTo>
                  <a:cubicBezTo>
                    <a:pt x="115" y="17"/>
                    <a:pt x="112" y="15"/>
                    <a:pt x="108" y="13"/>
                  </a:cubicBezTo>
                  <a:cubicBezTo>
                    <a:pt x="108" y="13"/>
                    <a:pt x="108" y="14"/>
                    <a:pt x="108" y="14"/>
                  </a:cubicBezTo>
                  <a:cubicBezTo>
                    <a:pt x="108" y="13"/>
                    <a:pt x="107" y="13"/>
                    <a:pt x="107" y="12"/>
                  </a:cubicBezTo>
                  <a:cubicBezTo>
                    <a:pt x="105" y="11"/>
                    <a:pt x="104" y="11"/>
                    <a:pt x="103" y="10"/>
                  </a:cubicBezTo>
                  <a:cubicBezTo>
                    <a:pt x="103" y="11"/>
                    <a:pt x="102" y="13"/>
                    <a:pt x="102" y="14"/>
                  </a:cubicBezTo>
                  <a:cubicBezTo>
                    <a:pt x="101" y="13"/>
                    <a:pt x="100" y="12"/>
                    <a:pt x="99" y="12"/>
                  </a:cubicBezTo>
                  <a:cubicBezTo>
                    <a:pt x="98" y="13"/>
                    <a:pt x="99" y="15"/>
                    <a:pt x="99" y="16"/>
                  </a:cubicBezTo>
                  <a:cubicBezTo>
                    <a:pt x="97" y="14"/>
                    <a:pt x="97" y="11"/>
                    <a:pt x="94" y="12"/>
                  </a:cubicBezTo>
                  <a:cubicBezTo>
                    <a:pt x="95" y="11"/>
                    <a:pt x="94" y="11"/>
                    <a:pt x="94" y="10"/>
                  </a:cubicBezTo>
                  <a:cubicBezTo>
                    <a:pt x="96" y="9"/>
                    <a:pt x="95" y="12"/>
                    <a:pt x="96" y="12"/>
                  </a:cubicBezTo>
                  <a:cubicBezTo>
                    <a:pt x="97" y="11"/>
                    <a:pt x="96" y="8"/>
                    <a:pt x="97" y="7"/>
                  </a:cubicBezTo>
                  <a:cubicBezTo>
                    <a:pt x="95" y="6"/>
                    <a:pt x="93" y="6"/>
                    <a:pt x="91" y="5"/>
                  </a:cubicBezTo>
                  <a:cubicBezTo>
                    <a:pt x="91" y="6"/>
                    <a:pt x="91" y="6"/>
                    <a:pt x="90" y="6"/>
                  </a:cubicBezTo>
                  <a:cubicBezTo>
                    <a:pt x="90" y="5"/>
                    <a:pt x="90" y="5"/>
                    <a:pt x="90" y="5"/>
                  </a:cubicBezTo>
                  <a:cubicBezTo>
                    <a:pt x="87" y="4"/>
                    <a:pt x="84" y="3"/>
                    <a:pt x="81" y="2"/>
                  </a:cubicBezTo>
                  <a:cubicBezTo>
                    <a:pt x="81" y="3"/>
                    <a:pt x="81" y="4"/>
                    <a:pt x="81" y="4"/>
                  </a:cubicBezTo>
                  <a:cubicBezTo>
                    <a:pt x="79" y="4"/>
                    <a:pt x="78" y="3"/>
                    <a:pt x="77" y="2"/>
                  </a:cubicBezTo>
                  <a:cubicBezTo>
                    <a:pt x="70" y="1"/>
                    <a:pt x="63" y="0"/>
                    <a:pt x="55" y="2"/>
                  </a:cubicBezTo>
                  <a:cubicBezTo>
                    <a:pt x="37" y="4"/>
                    <a:pt x="20" y="16"/>
                    <a:pt x="10" y="32"/>
                  </a:cubicBezTo>
                  <a:cubicBezTo>
                    <a:pt x="10" y="32"/>
                    <a:pt x="10" y="32"/>
                    <a:pt x="10" y="32"/>
                  </a:cubicBezTo>
                  <a:cubicBezTo>
                    <a:pt x="10" y="32"/>
                    <a:pt x="10" y="32"/>
                    <a:pt x="10" y="32"/>
                  </a:cubicBezTo>
                  <a:cubicBezTo>
                    <a:pt x="2" y="46"/>
                    <a:pt x="0" y="61"/>
                    <a:pt x="8" y="76"/>
                  </a:cubicBezTo>
                  <a:cubicBezTo>
                    <a:pt x="13" y="85"/>
                    <a:pt x="18" y="91"/>
                    <a:pt x="24" y="96"/>
                  </a:cubicBezTo>
                  <a:cubicBezTo>
                    <a:pt x="24" y="95"/>
                    <a:pt x="24" y="94"/>
                    <a:pt x="24" y="93"/>
                  </a:cubicBezTo>
                  <a:cubicBezTo>
                    <a:pt x="24" y="94"/>
                    <a:pt x="25" y="95"/>
                    <a:pt x="25" y="97"/>
                  </a:cubicBezTo>
                  <a:cubicBezTo>
                    <a:pt x="30" y="101"/>
                    <a:pt x="37" y="104"/>
                    <a:pt x="43" y="105"/>
                  </a:cubicBezTo>
                  <a:cubicBezTo>
                    <a:pt x="43" y="105"/>
                    <a:pt x="42" y="105"/>
                    <a:pt x="42" y="104"/>
                  </a:cubicBezTo>
                  <a:cubicBezTo>
                    <a:pt x="43" y="102"/>
                    <a:pt x="42" y="98"/>
                    <a:pt x="42" y="96"/>
                  </a:cubicBezTo>
                  <a:cubicBezTo>
                    <a:pt x="46" y="96"/>
                    <a:pt x="47" y="98"/>
                    <a:pt x="47" y="102"/>
                  </a:cubicBezTo>
                  <a:cubicBezTo>
                    <a:pt x="46" y="102"/>
                    <a:pt x="45" y="102"/>
                    <a:pt x="44" y="103"/>
                  </a:cubicBezTo>
                  <a:cubicBezTo>
                    <a:pt x="44" y="104"/>
                    <a:pt x="45" y="104"/>
                    <a:pt x="45" y="105"/>
                  </a:cubicBezTo>
                  <a:cubicBezTo>
                    <a:pt x="46" y="105"/>
                    <a:pt x="47" y="104"/>
                    <a:pt x="47" y="104"/>
                  </a:cubicBezTo>
                  <a:cubicBezTo>
                    <a:pt x="47" y="104"/>
                    <a:pt x="47" y="105"/>
                    <a:pt x="47" y="106"/>
                  </a:cubicBezTo>
                  <a:cubicBezTo>
                    <a:pt x="48" y="106"/>
                    <a:pt x="48" y="106"/>
                    <a:pt x="48" y="106"/>
                  </a:cubicBezTo>
                  <a:cubicBezTo>
                    <a:pt x="48" y="105"/>
                    <a:pt x="48" y="103"/>
                    <a:pt x="50" y="103"/>
                  </a:cubicBezTo>
                  <a:cubicBezTo>
                    <a:pt x="50" y="104"/>
                    <a:pt x="50" y="105"/>
                    <a:pt x="49" y="106"/>
                  </a:cubicBezTo>
                  <a:cubicBezTo>
                    <a:pt x="52" y="106"/>
                    <a:pt x="54" y="106"/>
                    <a:pt x="56" y="105"/>
                  </a:cubicBezTo>
                  <a:cubicBezTo>
                    <a:pt x="57" y="105"/>
                    <a:pt x="57" y="105"/>
                    <a:pt x="57" y="104"/>
                  </a:cubicBezTo>
                  <a:cubicBezTo>
                    <a:pt x="57" y="105"/>
                    <a:pt x="57" y="105"/>
                    <a:pt x="57" y="105"/>
                  </a:cubicBezTo>
                  <a:cubicBezTo>
                    <a:pt x="58" y="105"/>
                    <a:pt x="60" y="105"/>
                    <a:pt x="61" y="104"/>
                  </a:cubicBezTo>
                  <a:cubicBezTo>
                    <a:pt x="61" y="103"/>
                    <a:pt x="61" y="103"/>
                    <a:pt x="61" y="102"/>
                  </a:cubicBezTo>
                  <a:cubicBezTo>
                    <a:pt x="59" y="100"/>
                    <a:pt x="59" y="98"/>
                    <a:pt x="59" y="96"/>
                  </a:cubicBezTo>
                  <a:cubicBezTo>
                    <a:pt x="55" y="97"/>
                    <a:pt x="51" y="97"/>
                    <a:pt x="46" y="97"/>
                  </a:cubicBezTo>
                  <a:cubicBezTo>
                    <a:pt x="46" y="97"/>
                    <a:pt x="46" y="97"/>
                    <a:pt x="46" y="97"/>
                  </a:cubicBezTo>
                  <a:cubicBezTo>
                    <a:pt x="45" y="97"/>
                    <a:pt x="45" y="97"/>
                    <a:pt x="45" y="97"/>
                  </a:cubicBezTo>
                  <a:cubicBezTo>
                    <a:pt x="45" y="96"/>
                    <a:pt x="45" y="96"/>
                    <a:pt x="45" y="96"/>
                  </a:cubicBezTo>
                  <a:cubicBezTo>
                    <a:pt x="35" y="94"/>
                    <a:pt x="24" y="87"/>
                    <a:pt x="16" y="72"/>
                  </a:cubicBezTo>
                  <a:cubicBezTo>
                    <a:pt x="4" y="51"/>
                    <a:pt x="20" y="25"/>
                    <a:pt x="44" y="15"/>
                  </a:cubicBezTo>
                  <a:cubicBezTo>
                    <a:pt x="44" y="14"/>
                    <a:pt x="44" y="13"/>
                    <a:pt x="44" y="13"/>
                  </a:cubicBezTo>
                  <a:cubicBezTo>
                    <a:pt x="46" y="13"/>
                    <a:pt x="47" y="14"/>
                    <a:pt x="48" y="12"/>
                  </a:cubicBezTo>
                  <a:cubicBezTo>
                    <a:pt x="48" y="12"/>
                    <a:pt x="48" y="12"/>
                    <a:pt x="48" y="13"/>
                  </a:cubicBezTo>
                  <a:cubicBezTo>
                    <a:pt x="49" y="13"/>
                    <a:pt x="49" y="13"/>
                    <a:pt x="50" y="12"/>
                  </a:cubicBezTo>
                  <a:cubicBezTo>
                    <a:pt x="50" y="12"/>
                    <a:pt x="51" y="11"/>
                    <a:pt x="51" y="11"/>
                  </a:cubicBezTo>
                  <a:cubicBezTo>
                    <a:pt x="51" y="11"/>
                    <a:pt x="51" y="11"/>
                    <a:pt x="51" y="12"/>
                  </a:cubicBezTo>
                  <a:cubicBezTo>
                    <a:pt x="53" y="11"/>
                    <a:pt x="55" y="11"/>
                    <a:pt x="57" y="11"/>
                  </a:cubicBezTo>
                  <a:cubicBezTo>
                    <a:pt x="72" y="8"/>
                    <a:pt x="88" y="12"/>
                    <a:pt x="102" y="21"/>
                  </a:cubicBezTo>
                  <a:cubicBezTo>
                    <a:pt x="101" y="19"/>
                    <a:pt x="100" y="17"/>
                    <a:pt x="103" y="17"/>
                  </a:cubicBezTo>
                  <a:cubicBezTo>
                    <a:pt x="103" y="18"/>
                    <a:pt x="104" y="20"/>
                    <a:pt x="103" y="21"/>
                  </a:cubicBezTo>
                  <a:cubicBezTo>
                    <a:pt x="104" y="22"/>
                    <a:pt x="105" y="23"/>
                    <a:pt x="106" y="23"/>
                  </a:cubicBezTo>
                  <a:cubicBezTo>
                    <a:pt x="106" y="23"/>
                    <a:pt x="105" y="22"/>
                    <a:pt x="105" y="21"/>
                  </a:cubicBezTo>
                  <a:cubicBezTo>
                    <a:pt x="108" y="20"/>
                    <a:pt x="107" y="24"/>
                    <a:pt x="108" y="25"/>
                  </a:cubicBezTo>
                  <a:cubicBezTo>
                    <a:pt x="116" y="30"/>
                    <a:pt x="123" y="38"/>
                    <a:pt x="130" y="46"/>
                  </a:cubicBezTo>
                  <a:cubicBezTo>
                    <a:pt x="129" y="46"/>
                    <a:pt x="129" y="46"/>
                    <a:pt x="129" y="46"/>
                  </a:cubicBezTo>
                  <a:cubicBezTo>
                    <a:pt x="130" y="46"/>
                    <a:pt x="130" y="46"/>
                    <a:pt x="130" y="47"/>
                  </a:cubicBezTo>
                  <a:cubicBezTo>
                    <a:pt x="135" y="53"/>
                    <a:pt x="139" y="60"/>
                    <a:pt x="142" y="68"/>
                  </a:cubicBezTo>
                  <a:cubicBezTo>
                    <a:pt x="145" y="68"/>
                    <a:pt x="144" y="70"/>
                    <a:pt x="145" y="73"/>
                  </a:cubicBezTo>
                  <a:cubicBezTo>
                    <a:pt x="145" y="73"/>
                    <a:pt x="145" y="72"/>
                    <a:pt x="145" y="71"/>
                  </a:cubicBezTo>
                  <a:cubicBezTo>
                    <a:pt x="144" y="71"/>
                    <a:pt x="144" y="72"/>
                    <a:pt x="144" y="72"/>
                  </a:cubicBezTo>
                  <a:cubicBezTo>
                    <a:pt x="144" y="72"/>
                    <a:pt x="144" y="72"/>
                    <a:pt x="144" y="72"/>
                  </a:cubicBezTo>
                  <a:cubicBezTo>
                    <a:pt x="147" y="78"/>
                    <a:pt x="149" y="85"/>
                    <a:pt x="150" y="92"/>
                  </a:cubicBezTo>
                  <a:cubicBezTo>
                    <a:pt x="151" y="92"/>
                    <a:pt x="151" y="92"/>
                    <a:pt x="152" y="92"/>
                  </a:cubicBezTo>
                  <a:cubicBezTo>
                    <a:pt x="153" y="93"/>
                    <a:pt x="153" y="94"/>
                    <a:pt x="153" y="95"/>
                  </a:cubicBezTo>
                  <a:cubicBezTo>
                    <a:pt x="152" y="95"/>
                    <a:pt x="153" y="94"/>
                    <a:pt x="152" y="94"/>
                  </a:cubicBezTo>
                  <a:cubicBezTo>
                    <a:pt x="152" y="94"/>
                    <a:pt x="151" y="94"/>
                    <a:pt x="151" y="95"/>
                  </a:cubicBezTo>
                  <a:cubicBezTo>
                    <a:pt x="151" y="96"/>
                    <a:pt x="152" y="98"/>
                    <a:pt x="152" y="99"/>
                  </a:cubicBezTo>
                  <a:cubicBezTo>
                    <a:pt x="153" y="99"/>
                    <a:pt x="153" y="98"/>
                    <a:pt x="152" y="96"/>
                  </a:cubicBezTo>
                  <a:cubicBezTo>
                    <a:pt x="154" y="97"/>
                    <a:pt x="154" y="97"/>
                    <a:pt x="155" y="96"/>
                  </a:cubicBezTo>
                  <a:cubicBezTo>
                    <a:pt x="155" y="95"/>
                    <a:pt x="154" y="94"/>
                    <a:pt x="154" y="93"/>
                  </a:cubicBezTo>
                  <a:cubicBezTo>
                    <a:pt x="156" y="93"/>
                    <a:pt x="156" y="93"/>
                    <a:pt x="156" y="95"/>
                  </a:cubicBezTo>
                  <a:cubicBezTo>
                    <a:pt x="157" y="96"/>
                    <a:pt x="155" y="96"/>
                    <a:pt x="155" y="96"/>
                  </a:cubicBezTo>
                  <a:cubicBezTo>
                    <a:pt x="157" y="100"/>
                    <a:pt x="157" y="103"/>
                    <a:pt x="159" y="105"/>
                  </a:cubicBezTo>
                  <a:cubicBezTo>
                    <a:pt x="159" y="105"/>
                    <a:pt x="160" y="105"/>
                    <a:pt x="160" y="104"/>
                  </a:cubicBezTo>
                  <a:cubicBezTo>
                    <a:pt x="162" y="105"/>
                    <a:pt x="160" y="109"/>
                    <a:pt x="164" y="107"/>
                  </a:cubicBezTo>
                  <a:cubicBezTo>
                    <a:pt x="165" y="109"/>
                    <a:pt x="163" y="109"/>
                    <a:pt x="163" y="112"/>
                  </a:cubicBezTo>
                  <a:cubicBezTo>
                    <a:pt x="166" y="113"/>
                    <a:pt x="165" y="115"/>
                    <a:pt x="164" y="117"/>
                  </a:cubicBezTo>
                  <a:cubicBezTo>
                    <a:pt x="163" y="116"/>
                    <a:pt x="161" y="115"/>
                    <a:pt x="162" y="114"/>
                  </a:cubicBezTo>
                  <a:cubicBezTo>
                    <a:pt x="160" y="113"/>
                    <a:pt x="161" y="116"/>
                    <a:pt x="160" y="116"/>
                  </a:cubicBezTo>
                  <a:cubicBezTo>
                    <a:pt x="159" y="115"/>
                    <a:pt x="157" y="117"/>
                    <a:pt x="157" y="114"/>
                  </a:cubicBezTo>
                  <a:cubicBezTo>
                    <a:pt x="155" y="115"/>
                    <a:pt x="157" y="117"/>
                    <a:pt x="157" y="118"/>
                  </a:cubicBezTo>
                  <a:cubicBezTo>
                    <a:pt x="157" y="117"/>
                    <a:pt x="157" y="117"/>
                    <a:pt x="158" y="117"/>
                  </a:cubicBezTo>
                  <a:cubicBezTo>
                    <a:pt x="158" y="118"/>
                    <a:pt x="160" y="119"/>
                    <a:pt x="158" y="119"/>
                  </a:cubicBezTo>
                  <a:cubicBezTo>
                    <a:pt x="162" y="121"/>
                    <a:pt x="159" y="125"/>
                    <a:pt x="163" y="127"/>
                  </a:cubicBezTo>
                  <a:cubicBezTo>
                    <a:pt x="164" y="126"/>
                    <a:pt x="165" y="127"/>
                    <a:pt x="165" y="128"/>
                  </a:cubicBezTo>
                  <a:cubicBezTo>
                    <a:pt x="165" y="120"/>
                    <a:pt x="165" y="113"/>
                    <a:pt x="164" y="104"/>
                  </a:cubicBezTo>
                  <a:cubicBezTo>
                    <a:pt x="164" y="104"/>
                    <a:pt x="164" y="104"/>
                    <a:pt x="164" y="104"/>
                  </a:cubicBezTo>
                  <a:cubicBezTo>
                    <a:pt x="164" y="104"/>
                    <a:pt x="163" y="104"/>
                    <a:pt x="163" y="104"/>
                  </a:cubicBezTo>
                  <a:cubicBezTo>
                    <a:pt x="163" y="103"/>
                    <a:pt x="161" y="101"/>
                    <a:pt x="161" y="103"/>
                  </a:cubicBezTo>
                  <a:cubicBezTo>
                    <a:pt x="160" y="102"/>
                    <a:pt x="161" y="98"/>
                    <a:pt x="161" y="96"/>
                  </a:cubicBezTo>
                  <a:cubicBezTo>
                    <a:pt x="161" y="96"/>
                    <a:pt x="162" y="97"/>
                    <a:pt x="163" y="97"/>
                  </a:cubicBezTo>
                  <a:cubicBezTo>
                    <a:pt x="162" y="96"/>
                    <a:pt x="162" y="95"/>
                    <a:pt x="162" y="94"/>
                  </a:cubicBezTo>
                  <a:cubicBezTo>
                    <a:pt x="162" y="87"/>
                    <a:pt x="164" y="75"/>
                    <a:pt x="167" y="62"/>
                  </a:cubicBezTo>
                  <a:cubicBezTo>
                    <a:pt x="167" y="61"/>
                    <a:pt x="167" y="61"/>
                    <a:pt x="167" y="60"/>
                  </a:cubicBezTo>
                  <a:cubicBezTo>
                    <a:pt x="167" y="61"/>
                    <a:pt x="167" y="61"/>
                    <a:pt x="168" y="60"/>
                  </a:cubicBezTo>
                  <a:cubicBezTo>
                    <a:pt x="169" y="55"/>
                    <a:pt x="171" y="50"/>
                    <a:pt x="173" y="44"/>
                  </a:cubicBezTo>
                  <a:cubicBezTo>
                    <a:pt x="173" y="44"/>
                    <a:pt x="173" y="44"/>
                    <a:pt x="173" y="44"/>
                  </a:cubicBezTo>
                  <a:cubicBezTo>
                    <a:pt x="173" y="44"/>
                    <a:pt x="173" y="44"/>
                    <a:pt x="173" y="44"/>
                  </a:cubicBezTo>
                  <a:cubicBezTo>
                    <a:pt x="175" y="41"/>
                    <a:pt x="176" y="38"/>
                    <a:pt x="178" y="36"/>
                  </a:cubicBezTo>
                  <a:cubicBezTo>
                    <a:pt x="178" y="36"/>
                    <a:pt x="178" y="36"/>
                    <a:pt x="178" y="36"/>
                  </a:cubicBezTo>
                  <a:cubicBezTo>
                    <a:pt x="178" y="36"/>
                    <a:pt x="178" y="36"/>
                    <a:pt x="178" y="36"/>
                  </a:cubicBezTo>
                  <a:cubicBezTo>
                    <a:pt x="178" y="35"/>
                    <a:pt x="178" y="35"/>
                    <a:pt x="178" y="35"/>
                  </a:cubicBezTo>
                  <a:cubicBezTo>
                    <a:pt x="178" y="34"/>
                    <a:pt x="177" y="33"/>
                    <a:pt x="177" y="33"/>
                  </a:cubicBezTo>
                  <a:cubicBezTo>
                    <a:pt x="177" y="32"/>
                    <a:pt x="180" y="32"/>
                    <a:pt x="180" y="31"/>
                  </a:cubicBezTo>
                  <a:cubicBezTo>
                    <a:pt x="181" y="30"/>
                    <a:pt x="181" y="30"/>
                    <a:pt x="181" y="31"/>
                  </a:cubicBezTo>
                  <a:cubicBezTo>
                    <a:pt x="183" y="29"/>
                    <a:pt x="184" y="27"/>
                    <a:pt x="186" y="25"/>
                  </a:cubicBezTo>
                  <a:cubicBezTo>
                    <a:pt x="185" y="25"/>
                    <a:pt x="185" y="25"/>
                    <a:pt x="185" y="26"/>
                  </a:cubicBezTo>
                  <a:cubicBezTo>
                    <a:pt x="183" y="25"/>
                    <a:pt x="183" y="23"/>
                    <a:pt x="183" y="20"/>
                  </a:cubicBezTo>
                  <a:cubicBezTo>
                    <a:pt x="185" y="21"/>
                    <a:pt x="186" y="21"/>
                    <a:pt x="186" y="25"/>
                  </a:cubicBezTo>
                  <a:cubicBezTo>
                    <a:pt x="189" y="22"/>
                    <a:pt x="193" y="19"/>
                    <a:pt x="198" y="17"/>
                  </a:cubicBezTo>
                  <a:cubicBezTo>
                    <a:pt x="219" y="10"/>
                    <a:pt x="247" y="32"/>
                    <a:pt x="237" y="58"/>
                  </a:cubicBezTo>
                  <a:cubicBezTo>
                    <a:pt x="229" y="77"/>
                    <a:pt x="201" y="75"/>
                    <a:pt x="197" y="60"/>
                  </a:cubicBezTo>
                  <a:cubicBezTo>
                    <a:pt x="197" y="58"/>
                    <a:pt x="196" y="57"/>
                    <a:pt x="196" y="55"/>
                  </a:cubicBezTo>
                  <a:cubicBezTo>
                    <a:pt x="196" y="55"/>
                    <a:pt x="196" y="55"/>
                    <a:pt x="196" y="55"/>
                  </a:cubicBezTo>
                  <a:cubicBezTo>
                    <a:pt x="196" y="55"/>
                    <a:pt x="196" y="55"/>
                    <a:pt x="196" y="55"/>
                  </a:cubicBezTo>
                  <a:cubicBezTo>
                    <a:pt x="195" y="39"/>
                    <a:pt x="212" y="38"/>
                    <a:pt x="218" y="48"/>
                  </a:cubicBezTo>
                  <a:cubicBezTo>
                    <a:pt x="221" y="46"/>
                    <a:pt x="221" y="46"/>
                    <a:pt x="221" y="46"/>
                  </a:cubicBezTo>
                  <a:cubicBezTo>
                    <a:pt x="218" y="41"/>
                    <a:pt x="215" y="39"/>
                    <a:pt x="211" y="37"/>
                  </a:cubicBezTo>
                  <a:cubicBezTo>
                    <a:pt x="211" y="37"/>
                    <a:pt x="211" y="37"/>
                    <a:pt x="211" y="37"/>
                  </a:cubicBezTo>
                  <a:cubicBezTo>
                    <a:pt x="211" y="37"/>
                    <a:pt x="211" y="37"/>
                    <a:pt x="211" y="37"/>
                  </a:cubicBezTo>
                  <a:cubicBezTo>
                    <a:pt x="209" y="36"/>
                    <a:pt x="207" y="36"/>
                    <a:pt x="205" y="36"/>
                  </a:cubicBezTo>
                  <a:cubicBezTo>
                    <a:pt x="205" y="37"/>
                    <a:pt x="205" y="37"/>
                    <a:pt x="205" y="38"/>
                  </a:cubicBezTo>
                  <a:cubicBezTo>
                    <a:pt x="204" y="38"/>
                    <a:pt x="203" y="37"/>
                    <a:pt x="203" y="36"/>
                  </a:cubicBezTo>
                  <a:cubicBezTo>
                    <a:pt x="203" y="36"/>
                    <a:pt x="202" y="37"/>
                    <a:pt x="201" y="37"/>
                  </a:cubicBezTo>
                  <a:cubicBezTo>
                    <a:pt x="197" y="38"/>
                    <a:pt x="193" y="41"/>
                    <a:pt x="191" y="46"/>
                  </a:cubicBezTo>
                  <a:cubicBezTo>
                    <a:pt x="192" y="45"/>
                    <a:pt x="192" y="46"/>
                    <a:pt x="193" y="48"/>
                  </a:cubicBezTo>
                  <a:cubicBezTo>
                    <a:pt x="192" y="49"/>
                    <a:pt x="192" y="51"/>
                    <a:pt x="189" y="51"/>
                  </a:cubicBezTo>
                  <a:cubicBezTo>
                    <a:pt x="188" y="54"/>
                    <a:pt x="189" y="57"/>
                    <a:pt x="189" y="60"/>
                  </a:cubicBezTo>
                  <a:cubicBezTo>
                    <a:pt x="190" y="60"/>
                    <a:pt x="190" y="60"/>
                    <a:pt x="190" y="60"/>
                  </a:cubicBezTo>
                  <a:cubicBezTo>
                    <a:pt x="190" y="61"/>
                    <a:pt x="190" y="61"/>
                    <a:pt x="190" y="61"/>
                  </a:cubicBezTo>
                  <a:cubicBezTo>
                    <a:pt x="190" y="61"/>
                    <a:pt x="190" y="62"/>
                    <a:pt x="190" y="62"/>
                  </a:cubicBezTo>
                  <a:cubicBezTo>
                    <a:pt x="191" y="65"/>
                    <a:pt x="192" y="68"/>
                    <a:pt x="194" y="70"/>
                  </a:cubicBezTo>
                  <a:cubicBezTo>
                    <a:pt x="195" y="70"/>
                    <a:pt x="196" y="70"/>
                    <a:pt x="196" y="70"/>
                  </a:cubicBezTo>
                  <a:cubicBezTo>
                    <a:pt x="196" y="71"/>
                    <a:pt x="196" y="72"/>
                    <a:pt x="196" y="72"/>
                  </a:cubicBezTo>
                  <a:cubicBezTo>
                    <a:pt x="197" y="73"/>
                    <a:pt x="197" y="73"/>
                    <a:pt x="198" y="73"/>
                  </a:cubicBezTo>
                  <a:cubicBezTo>
                    <a:pt x="198" y="73"/>
                    <a:pt x="198" y="73"/>
                    <a:pt x="198" y="74"/>
                  </a:cubicBezTo>
                  <a:cubicBezTo>
                    <a:pt x="198" y="74"/>
                    <a:pt x="198" y="74"/>
                    <a:pt x="198" y="74"/>
                  </a:cubicBezTo>
                  <a:cubicBezTo>
                    <a:pt x="212" y="84"/>
                    <a:pt x="237" y="79"/>
                    <a:pt x="244" y="60"/>
                  </a:cubicBezTo>
                  <a:cubicBezTo>
                    <a:pt x="253" y="37"/>
                    <a:pt x="238" y="17"/>
                    <a:pt x="220" y="11"/>
                  </a:cubicBezTo>
                  <a:moveTo>
                    <a:pt x="9" y="59"/>
                  </a:moveTo>
                  <a:cubicBezTo>
                    <a:pt x="9" y="59"/>
                    <a:pt x="9" y="60"/>
                    <a:pt x="9" y="61"/>
                  </a:cubicBezTo>
                  <a:cubicBezTo>
                    <a:pt x="9" y="61"/>
                    <a:pt x="9" y="60"/>
                    <a:pt x="9" y="59"/>
                  </a:cubicBezTo>
                  <a:moveTo>
                    <a:pt x="56" y="101"/>
                  </a:moveTo>
                  <a:cubicBezTo>
                    <a:pt x="57" y="101"/>
                    <a:pt x="57" y="101"/>
                    <a:pt x="57" y="101"/>
                  </a:cubicBezTo>
                  <a:cubicBezTo>
                    <a:pt x="57" y="102"/>
                    <a:pt x="57" y="102"/>
                    <a:pt x="57" y="103"/>
                  </a:cubicBezTo>
                  <a:cubicBezTo>
                    <a:pt x="56" y="103"/>
                    <a:pt x="56" y="103"/>
                    <a:pt x="56" y="103"/>
                  </a:cubicBezTo>
                  <a:cubicBezTo>
                    <a:pt x="56" y="102"/>
                    <a:pt x="55" y="102"/>
                    <a:pt x="56" y="101"/>
                  </a:cubicBezTo>
                  <a:moveTo>
                    <a:pt x="41" y="101"/>
                  </a:moveTo>
                  <a:cubicBezTo>
                    <a:pt x="40" y="101"/>
                    <a:pt x="40" y="99"/>
                    <a:pt x="40" y="98"/>
                  </a:cubicBezTo>
                  <a:cubicBezTo>
                    <a:pt x="41" y="98"/>
                    <a:pt x="41" y="100"/>
                    <a:pt x="41" y="101"/>
                  </a:cubicBezTo>
                  <a:moveTo>
                    <a:pt x="22" y="90"/>
                  </a:moveTo>
                  <a:cubicBezTo>
                    <a:pt x="21" y="90"/>
                    <a:pt x="21" y="86"/>
                    <a:pt x="22" y="87"/>
                  </a:cubicBezTo>
                  <a:cubicBezTo>
                    <a:pt x="22" y="88"/>
                    <a:pt x="22" y="88"/>
                    <a:pt x="22" y="90"/>
                  </a:cubicBezTo>
                  <a:moveTo>
                    <a:pt x="22" y="87"/>
                  </a:moveTo>
                  <a:cubicBezTo>
                    <a:pt x="21" y="86"/>
                    <a:pt x="21" y="84"/>
                    <a:pt x="20" y="84"/>
                  </a:cubicBezTo>
                  <a:cubicBezTo>
                    <a:pt x="22" y="83"/>
                    <a:pt x="22" y="86"/>
                    <a:pt x="22" y="87"/>
                  </a:cubicBezTo>
                  <a:moveTo>
                    <a:pt x="12" y="71"/>
                  </a:moveTo>
                  <a:cubicBezTo>
                    <a:pt x="11" y="71"/>
                    <a:pt x="11" y="70"/>
                    <a:pt x="10" y="70"/>
                  </a:cubicBezTo>
                  <a:cubicBezTo>
                    <a:pt x="11" y="69"/>
                    <a:pt x="11" y="69"/>
                    <a:pt x="12" y="70"/>
                  </a:cubicBezTo>
                  <a:lnTo>
                    <a:pt x="12" y="71"/>
                  </a:lnTo>
                  <a:close/>
                  <a:moveTo>
                    <a:pt x="20" y="21"/>
                  </a:moveTo>
                  <a:cubicBezTo>
                    <a:pt x="20" y="22"/>
                    <a:pt x="20" y="22"/>
                    <a:pt x="20" y="22"/>
                  </a:cubicBezTo>
                  <a:cubicBezTo>
                    <a:pt x="20" y="22"/>
                    <a:pt x="19" y="20"/>
                    <a:pt x="20" y="21"/>
                  </a:cubicBezTo>
                  <a:moveTo>
                    <a:pt x="12" y="43"/>
                  </a:moveTo>
                  <a:cubicBezTo>
                    <a:pt x="13" y="43"/>
                    <a:pt x="13" y="44"/>
                    <a:pt x="13" y="44"/>
                  </a:cubicBezTo>
                  <a:cubicBezTo>
                    <a:pt x="12" y="44"/>
                    <a:pt x="12" y="43"/>
                    <a:pt x="12" y="43"/>
                  </a:cubicBezTo>
                  <a:moveTo>
                    <a:pt x="19" y="31"/>
                  </a:moveTo>
                  <a:cubicBezTo>
                    <a:pt x="18" y="31"/>
                    <a:pt x="18" y="31"/>
                    <a:pt x="18" y="30"/>
                  </a:cubicBezTo>
                  <a:cubicBezTo>
                    <a:pt x="18" y="30"/>
                    <a:pt x="19" y="30"/>
                    <a:pt x="19" y="31"/>
                  </a:cubicBezTo>
                  <a:moveTo>
                    <a:pt x="18" y="26"/>
                  </a:moveTo>
                  <a:cubicBezTo>
                    <a:pt x="18" y="25"/>
                    <a:pt x="19" y="25"/>
                    <a:pt x="18" y="25"/>
                  </a:cubicBezTo>
                  <a:cubicBezTo>
                    <a:pt x="19" y="24"/>
                    <a:pt x="19" y="25"/>
                    <a:pt x="21" y="24"/>
                  </a:cubicBezTo>
                  <a:cubicBezTo>
                    <a:pt x="20" y="25"/>
                    <a:pt x="20" y="26"/>
                    <a:pt x="18" y="26"/>
                  </a:cubicBezTo>
                  <a:moveTo>
                    <a:pt x="28" y="19"/>
                  </a:moveTo>
                  <a:cubicBezTo>
                    <a:pt x="28" y="19"/>
                    <a:pt x="28" y="18"/>
                    <a:pt x="28" y="18"/>
                  </a:cubicBezTo>
                  <a:cubicBezTo>
                    <a:pt x="28" y="16"/>
                    <a:pt x="29" y="8"/>
                    <a:pt x="29" y="17"/>
                  </a:cubicBezTo>
                  <a:cubicBezTo>
                    <a:pt x="28" y="17"/>
                    <a:pt x="29" y="19"/>
                    <a:pt x="28" y="19"/>
                  </a:cubicBezTo>
                  <a:moveTo>
                    <a:pt x="32" y="14"/>
                  </a:moveTo>
                  <a:cubicBezTo>
                    <a:pt x="31" y="15"/>
                    <a:pt x="31" y="14"/>
                    <a:pt x="29" y="14"/>
                  </a:cubicBezTo>
                  <a:cubicBezTo>
                    <a:pt x="30" y="11"/>
                    <a:pt x="34" y="10"/>
                    <a:pt x="32" y="14"/>
                  </a:cubicBezTo>
                  <a:moveTo>
                    <a:pt x="46" y="7"/>
                  </a:moveTo>
                  <a:cubicBezTo>
                    <a:pt x="48" y="8"/>
                    <a:pt x="48" y="9"/>
                    <a:pt x="48" y="11"/>
                  </a:cubicBezTo>
                  <a:cubicBezTo>
                    <a:pt x="47" y="10"/>
                    <a:pt x="46" y="9"/>
                    <a:pt x="46" y="7"/>
                  </a:cubicBezTo>
                  <a:moveTo>
                    <a:pt x="73" y="4"/>
                  </a:moveTo>
                  <a:cubicBezTo>
                    <a:pt x="73" y="4"/>
                    <a:pt x="73" y="5"/>
                    <a:pt x="73" y="5"/>
                  </a:cubicBezTo>
                  <a:cubicBezTo>
                    <a:pt x="73" y="5"/>
                    <a:pt x="72" y="5"/>
                    <a:pt x="73" y="4"/>
                  </a:cubicBezTo>
                  <a:moveTo>
                    <a:pt x="73" y="8"/>
                  </a:moveTo>
                  <a:cubicBezTo>
                    <a:pt x="73" y="8"/>
                    <a:pt x="73" y="7"/>
                    <a:pt x="73" y="7"/>
                  </a:cubicBezTo>
                  <a:cubicBezTo>
                    <a:pt x="74" y="8"/>
                    <a:pt x="73" y="8"/>
                    <a:pt x="73" y="8"/>
                  </a:cubicBezTo>
                  <a:moveTo>
                    <a:pt x="79" y="9"/>
                  </a:moveTo>
                  <a:cubicBezTo>
                    <a:pt x="78" y="8"/>
                    <a:pt x="77" y="7"/>
                    <a:pt x="77" y="5"/>
                  </a:cubicBezTo>
                  <a:cubicBezTo>
                    <a:pt x="78" y="5"/>
                    <a:pt x="78" y="4"/>
                    <a:pt x="80" y="4"/>
                  </a:cubicBezTo>
                  <a:cubicBezTo>
                    <a:pt x="80" y="6"/>
                    <a:pt x="79" y="7"/>
                    <a:pt x="79" y="9"/>
                  </a:cubicBezTo>
                  <a:moveTo>
                    <a:pt x="85" y="11"/>
                  </a:moveTo>
                  <a:cubicBezTo>
                    <a:pt x="86" y="11"/>
                    <a:pt x="85" y="12"/>
                    <a:pt x="86" y="13"/>
                  </a:cubicBezTo>
                  <a:cubicBezTo>
                    <a:pt x="85" y="13"/>
                    <a:pt x="85" y="12"/>
                    <a:pt x="85" y="11"/>
                  </a:cubicBezTo>
                  <a:moveTo>
                    <a:pt x="93" y="14"/>
                  </a:moveTo>
                  <a:cubicBezTo>
                    <a:pt x="93" y="13"/>
                    <a:pt x="93" y="13"/>
                    <a:pt x="93" y="13"/>
                  </a:cubicBezTo>
                  <a:cubicBezTo>
                    <a:pt x="94" y="13"/>
                    <a:pt x="94" y="13"/>
                    <a:pt x="94" y="13"/>
                  </a:cubicBezTo>
                  <a:cubicBezTo>
                    <a:pt x="94" y="14"/>
                    <a:pt x="94" y="14"/>
                    <a:pt x="94" y="14"/>
                  </a:cubicBezTo>
                  <a:lnTo>
                    <a:pt x="93" y="14"/>
                  </a:lnTo>
                  <a:close/>
                  <a:moveTo>
                    <a:pt x="102" y="16"/>
                  </a:moveTo>
                  <a:cubicBezTo>
                    <a:pt x="101" y="16"/>
                    <a:pt x="101" y="14"/>
                    <a:pt x="102" y="15"/>
                  </a:cubicBezTo>
                  <a:cubicBezTo>
                    <a:pt x="102" y="14"/>
                    <a:pt x="102" y="16"/>
                    <a:pt x="102" y="16"/>
                  </a:cubicBezTo>
                  <a:moveTo>
                    <a:pt x="109" y="19"/>
                  </a:moveTo>
                  <a:cubicBezTo>
                    <a:pt x="108" y="21"/>
                    <a:pt x="107" y="18"/>
                    <a:pt x="106" y="17"/>
                  </a:cubicBezTo>
                  <a:cubicBezTo>
                    <a:pt x="107" y="15"/>
                    <a:pt x="109" y="15"/>
                    <a:pt x="110" y="16"/>
                  </a:cubicBezTo>
                  <a:cubicBezTo>
                    <a:pt x="111" y="17"/>
                    <a:pt x="108" y="18"/>
                    <a:pt x="109" y="19"/>
                  </a:cubicBezTo>
                  <a:moveTo>
                    <a:pt x="120" y="22"/>
                  </a:moveTo>
                  <a:cubicBezTo>
                    <a:pt x="121" y="22"/>
                    <a:pt x="121" y="23"/>
                    <a:pt x="121" y="23"/>
                  </a:cubicBezTo>
                  <a:cubicBezTo>
                    <a:pt x="120" y="23"/>
                    <a:pt x="120" y="22"/>
                    <a:pt x="120" y="22"/>
                  </a:cubicBezTo>
                  <a:moveTo>
                    <a:pt x="124" y="33"/>
                  </a:moveTo>
                  <a:cubicBezTo>
                    <a:pt x="124" y="33"/>
                    <a:pt x="124" y="33"/>
                    <a:pt x="124" y="33"/>
                  </a:cubicBezTo>
                  <a:cubicBezTo>
                    <a:pt x="124" y="32"/>
                    <a:pt x="126" y="32"/>
                    <a:pt x="124" y="33"/>
                  </a:cubicBezTo>
                  <a:moveTo>
                    <a:pt x="129" y="45"/>
                  </a:moveTo>
                  <a:cubicBezTo>
                    <a:pt x="128" y="44"/>
                    <a:pt x="128" y="41"/>
                    <a:pt x="130" y="42"/>
                  </a:cubicBezTo>
                  <a:cubicBezTo>
                    <a:pt x="129" y="43"/>
                    <a:pt x="131" y="45"/>
                    <a:pt x="129" y="45"/>
                  </a:cubicBezTo>
                  <a:moveTo>
                    <a:pt x="137" y="55"/>
                  </a:moveTo>
                  <a:cubicBezTo>
                    <a:pt x="136" y="55"/>
                    <a:pt x="136" y="54"/>
                    <a:pt x="136" y="54"/>
                  </a:cubicBezTo>
                  <a:cubicBezTo>
                    <a:pt x="136" y="53"/>
                    <a:pt x="136" y="54"/>
                    <a:pt x="136" y="54"/>
                  </a:cubicBezTo>
                  <a:cubicBezTo>
                    <a:pt x="137" y="54"/>
                    <a:pt x="137" y="53"/>
                    <a:pt x="137" y="52"/>
                  </a:cubicBezTo>
                  <a:cubicBezTo>
                    <a:pt x="138" y="52"/>
                    <a:pt x="138" y="53"/>
                    <a:pt x="139" y="53"/>
                  </a:cubicBezTo>
                  <a:cubicBezTo>
                    <a:pt x="139" y="55"/>
                    <a:pt x="137" y="54"/>
                    <a:pt x="137" y="55"/>
                  </a:cubicBezTo>
                  <a:moveTo>
                    <a:pt x="141" y="56"/>
                  </a:moveTo>
                  <a:cubicBezTo>
                    <a:pt x="141" y="55"/>
                    <a:pt x="142" y="55"/>
                    <a:pt x="142" y="55"/>
                  </a:cubicBezTo>
                  <a:cubicBezTo>
                    <a:pt x="143" y="55"/>
                    <a:pt x="143" y="55"/>
                    <a:pt x="143" y="55"/>
                  </a:cubicBezTo>
                  <a:cubicBezTo>
                    <a:pt x="143" y="56"/>
                    <a:pt x="143" y="56"/>
                    <a:pt x="143" y="56"/>
                  </a:cubicBezTo>
                  <a:cubicBezTo>
                    <a:pt x="142" y="56"/>
                    <a:pt x="142" y="56"/>
                    <a:pt x="141" y="56"/>
                  </a:cubicBezTo>
                  <a:moveTo>
                    <a:pt x="145" y="73"/>
                  </a:moveTo>
                  <a:cubicBezTo>
                    <a:pt x="148" y="74"/>
                    <a:pt x="147" y="78"/>
                    <a:pt x="149" y="79"/>
                  </a:cubicBezTo>
                  <a:cubicBezTo>
                    <a:pt x="146" y="79"/>
                    <a:pt x="147" y="76"/>
                    <a:pt x="145" y="73"/>
                  </a:cubicBezTo>
                  <a:moveTo>
                    <a:pt x="149" y="74"/>
                  </a:moveTo>
                  <a:cubicBezTo>
                    <a:pt x="149" y="73"/>
                    <a:pt x="149" y="73"/>
                    <a:pt x="149" y="73"/>
                  </a:cubicBezTo>
                  <a:cubicBezTo>
                    <a:pt x="150" y="73"/>
                    <a:pt x="150" y="73"/>
                    <a:pt x="150" y="73"/>
                  </a:cubicBezTo>
                  <a:cubicBezTo>
                    <a:pt x="150" y="74"/>
                    <a:pt x="150" y="74"/>
                    <a:pt x="150" y="74"/>
                  </a:cubicBezTo>
                  <a:lnTo>
                    <a:pt x="149" y="74"/>
                  </a:lnTo>
                  <a:close/>
                  <a:moveTo>
                    <a:pt x="151" y="63"/>
                  </a:moveTo>
                  <a:cubicBezTo>
                    <a:pt x="149" y="62"/>
                    <a:pt x="151" y="62"/>
                    <a:pt x="151" y="62"/>
                  </a:cubicBezTo>
                  <a:cubicBezTo>
                    <a:pt x="151" y="62"/>
                    <a:pt x="151" y="62"/>
                    <a:pt x="151" y="63"/>
                  </a:cubicBezTo>
                  <a:moveTo>
                    <a:pt x="162" y="62"/>
                  </a:moveTo>
                  <a:cubicBezTo>
                    <a:pt x="162" y="62"/>
                    <a:pt x="161" y="62"/>
                    <a:pt x="161" y="63"/>
                  </a:cubicBezTo>
                  <a:cubicBezTo>
                    <a:pt x="159" y="62"/>
                    <a:pt x="161" y="62"/>
                    <a:pt x="162" y="62"/>
                  </a:cubicBezTo>
                  <a:moveTo>
                    <a:pt x="160" y="86"/>
                  </a:moveTo>
                  <a:cubicBezTo>
                    <a:pt x="159" y="86"/>
                    <a:pt x="159" y="85"/>
                    <a:pt x="158" y="85"/>
                  </a:cubicBezTo>
                  <a:cubicBezTo>
                    <a:pt x="160" y="83"/>
                    <a:pt x="157" y="80"/>
                    <a:pt x="156" y="78"/>
                  </a:cubicBezTo>
                  <a:cubicBezTo>
                    <a:pt x="155" y="78"/>
                    <a:pt x="155" y="79"/>
                    <a:pt x="154" y="78"/>
                  </a:cubicBezTo>
                  <a:cubicBezTo>
                    <a:pt x="158" y="81"/>
                    <a:pt x="157" y="83"/>
                    <a:pt x="159" y="90"/>
                  </a:cubicBezTo>
                  <a:cubicBezTo>
                    <a:pt x="158" y="90"/>
                    <a:pt x="156" y="87"/>
                    <a:pt x="155" y="87"/>
                  </a:cubicBezTo>
                  <a:cubicBezTo>
                    <a:pt x="155" y="86"/>
                    <a:pt x="155" y="87"/>
                    <a:pt x="157" y="87"/>
                  </a:cubicBezTo>
                  <a:cubicBezTo>
                    <a:pt x="156" y="85"/>
                    <a:pt x="156" y="84"/>
                    <a:pt x="155" y="82"/>
                  </a:cubicBezTo>
                  <a:cubicBezTo>
                    <a:pt x="155" y="83"/>
                    <a:pt x="154" y="83"/>
                    <a:pt x="153" y="82"/>
                  </a:cubicBezTo>
                  <a:cubicBezTo>
                    <a:pt x="153" y="79"/>
                    <a:pt x="152" y="75"/>
                    <a:pt x="154" y="71"/>
                  </a:cubicBezTo>
                  <a:cubicBezTo>
                    <a:pt x="157" y="72"/>
                    <a:pt x="157" y="75"/>
                    <a:pt x="157" y="77"/>
                  </a:cubicBezTo>
                  <a:cubicBezTo>
                    <a:pt x="159" y="77"/>
                    <a:pt x="159" y="76"/>
                    <a:pt x="159" y="75"/>
                  </a:cubicBezTo>
                  <a:cubicBezTo>
                    <a:pt x="159" y="74"/>
                    <a:pt x="159" y="75"/>
                    <a:pt x="159" y="75"/>
                  </a:cubicBezTo>
                  <a:cubicBezTo>
                    <a:pt x="160" y="75"/>
                    <a:pt x="160" y="75"/>
                    <a:pt x="160" y="75"/>
                  </a:cubicBezTo>
                  <a:cubicBezTo>
                    <a:pt x="160" y="76"/>
                    <a:pt x="160" y="77"/>
                    <a:pt x="158" y="77"/>
                  </a:cubicBezTo>
                  <a:cubicBezTo>
                    <a:pt x="159" y="79"/>
                    <a:pt x="160" y="82"/>
                    <a:pt x="161" y="85"/>
                  </a:cubicBezTo>
                  <a:cubicBezTo>
                    <a:pt x="160" y="85"/>
                    <a:pt x="160" y="85"/>
                    <a:pt x="160" y="86"/>
                  </a:cubicBezTo>
                  <a:moveTo>
                    <a:pt x="160" y="71"/>
                  </a:moveTo>
                  <a:cubicBezTo>
                    <a:pt x="160" y="71"/>
                    <a:pt x="160" y="71"/>
                    <a:pt x="159" y="71"/>
                  </a:cubicBezTo>
                  <a:cubicBezTo>
                    <a:pt x="157" y="70"/>
                    <a:pt x="160" y="71"/>
                    <a:pt x="160" y="71"/>
                  </a:cubicBezTo>
                  <a:moveTo>
                    <a:pt x="163" y="77"/>
                  </a:moveTo>
                  <a:cubicBezTo>
                    <a:pt x="162" y="77"/>
                    <a:pt x="162" y="78"/>
                    <a:pt x="162" y="78"/>
                  </a:cubicBezTo>
                  <a:cubicBezTo>
                    <a:pt x="161" y="77"/>
                    <a:pt x="161" y="77"/>
                    <a:pt x="160" y="77"/>
                  </a:cubicBezTo>
                  <a:cubicBezTo>
                    <a:pt x="161" y="75"/>
                    <a:pt x="160" y="75"/>
                    <a:pt x="160" y="73"/>
                  </a:cubicBezTo>
                  <a:cubicBezTo>
                    <a:pt x="162" y="72"/>
                    <a:pt x="161" y="75"/>
                    <a:pt x="163" y="74"/>
                  </a:cubicBezTo>
                  <a:cubicBezTo>
                    <a:pt x="163" y="76"/>
                    <a:pt x="162" y="76"/>
                    <a:pt x="163" y="77"/>
                  </a:cubicBezTo>
                  <a:moveTo>
                    <a:pt x="163" y="73"/>
                  </a:moveTo>
                  <a:cubicBezTo>
                    <a:pt x="160" y="73"/>
                    <a:pt x="164" y="69"/>
                    <a:pt x="160" y="70"/>
                  </a:cubicBezTo>
                  <a:cubicBezTo>
                    <a:pt x="160" y="69"/>
                    <a:pt x="161" y="69"/>
                    <a:pt x="161" y="68"/>
                  </a:cubicBezTo>
                  <a:cubicBezTo>
                    <a:pt x="161" y="67"/>
                    <a:pt x="160" y="68"/>
                    <a:pt x="160" y="68"/>
                  </a:cubicBezTo>
                  <a:cubicBezTo>
                    <a:pt x="160" y="68"/>
                    <a:pt x="160" y="68"/>
                    <a:pt x="160" y="68"/>
                  </a:cubicBezTo>
                  <a:cubicBezTo>
                    <a:pt x="159" y="67"/>
                    <a:pt x="159" y="70"/>
                    <a:pt x="158" y="70"/>
                  </a:cubicBezTo>
                  <a:cubicBezTo>
                    <a:pt x="157" y="69"/>
                    <a:pt x="157" y="65"/>
                    <a:pt x="156" y="64"/>
                  </a:cubicBezTo>
                  <a:cubicBezTo>
                    <a:pt x="158" y="64"/>
                    <a:pt x="157" y="64"/>
                    <a:pt x="160" y="63"/>
                  </a:cubicBezTo>
                  <a:cubicBezTo>
                    <a:pt x="160" y="64"/>
                    <a:pt x="159" y="63"/>
                    <a:pt x="159" y="64"/>
                  </a:cubicBezTo>
                  <a:cubicBezTo>
                    <a:pt x="160" y="65"/>
                    <a:pt x="159" y="65"/>
                    <a:pt x="159" y="66"/>
                  </a:cubicBezTo>
                  <a:cubicBezTo>
                    <a:pt x="162" y="64"/>
                    <a:pt x="161" y="69"/>
                    <a:pt x="164" y="67"/>
                  </a:cubicBezTo>
                  <a:cubicBezTo>
                    <a:pt x="165" y="68"/>
                    <a:pt x="163" y="70"/>
                    <a:pt x="165" y="70"/>
                  </a:cubicBezTo>
                  <a:cubicBezTo>
                    <a:pt x="165" y="71"/>
                    <a:pt x="161" y="70"/>
                    <a:pt x="163" y="73"/>
                  </a:cubicBezTo>
                  <a:moveTo>
                    <a:pt x="166" y="38"/>
                  </a:moveTo>
                  <a:cubicBezTo>
                    <a:pt x="167" y="38"/>
                    <a:pt x="167" y="38"/>
                    <a:pt x="167" y="37"/>
                  </a:cubicBezTo>
                  <a:cubicBezTo>
                    <a:pt x="169" y="37"/>
                    <a:pt x="168" y="39"/>
                    <a:pt x="169" y="41"/>
                  </a:cubicBezTo>
                  <a:cubicBezTo>
                    <a:pt x="167" y="41"/>
                    <a:pt x="166" y="39"/>
                    <a:pt x="166" y="38"/>
                  </a:cubicBezTo>
                  <a:moveTo>
                    <a:pt x="171" y="35"/>
                  </a:moveTo>
                  <a:cubicBezTo>
                    <a:pt x="171" y="36"/>
                    <a:pt x="171" y="37"/>
                    <a:pt x="171" y="38"/>
                  </a:cubicBezTo>
                  <a:cubicBezTo>
                    <a:pt x="170" y="38"/>
                    <a:pt x="168" y="35"/>
                    <a:pt x="171" y="35"/>
                  </a:cubicBezTo>
                  <a:moveTo>
                    <a:pt x="177" y="36"/>
                  </a:moveTo>
                  <a:cubicBezTo>
                    <a:pt x="177" y="36"/>
                    <a:pt x="177" y="36"/>
                    <a:pt x="177" y="35"/>
                  </a:cubicBezTo>
                  <a:cubicBezTo>
                    <a:pt x="176" y="36"/>
                    <a:pt x="177" y="36"/>
                    <a:pt x="176" y="37"/>
                  </a:cubicBezTo>
                  <a:cubicBezTo>
                    <a:pt x="175" y="36"/>
                    <a:pt x="174" y="35"/>
                    <a:pt x="175" y="33"/>
                  </a:cubicBezTo>
                  <a:cubicBezTo>
                    <a:pt x="176" y="34"/>
                    <a:pt x="177" y="34"/>
                    <a:pt x="177" y="36"/>
                  </a:cubicBezTo>
                  <a:moveTo>
                    <a:pt x="186" y="17"/>
                  </a:moveTo>
                  <a:cubicBezTo>
                    <a:pt x="187" y="17"/>
                    <a:pt x="186" y="18"/>
                    <a:pt x="187" y="18"/>
                  </a:cubicBezTo>
                  <a:cubicBezTo>
                    <a:pt x="186" y="18"/>
                    <a:pt x="186" y="18"/>
                    <a:pt x="186" y="17"/>
                  </a:cubicBezTo>
                  <a:moveTo>
                    <a:pt x="188" y="15"/>
                  </a:moveTo>
                  <a:cubicBezTo>
                    <a:pt x="186" y="15"/>
                    <a:pt x="188" y="15"/>
                    <a:pt x="188" y="15"/>
                  </a:cubicBezTo>
                  <a:cubicBezTo>
                    <a:pt x="188" y="15"/>
                    <a:pt x="188" y="15"/>
                    <a:pt x="188" y="15"/>
                  </a:cubicBezTo>
                  <a:moveTo>
                    <a:pt x="197" y="13"/>
                  </a:moveTo>
                  <a:cubicBezTo>
                    <a:pt x="195" y="13"/>
                    <a:pt x="197" y="13"/>
                    <a:pt x="197" y="13"/>
                  </a:cubicBezTo>
                  <a:cubicBezTo>
                    <a:pt x="197" y="13"/>
                    <a:pt x="197" y="13"/>
                    <a:pt x="197" y="13"/>
                  </a:cubicBezTo>
                  <a:moveTo>
                    <a:pt x="206" y="11"/>
                  </a:moveTo>
                  <a:cubicBezTo>
                    <a:pt x="205" y="10"/>
                    <a:pt x="205" y="10"/>
                    <a:pt x="205" y="10"/>
                  </a:cubicBezTo>
                  <a:cubicBezTo>
                    <a:pt x="205" y="10"/>
                    <a:pt x="207" y="12"/>
                    <a:pt x="206" y="11"/>
                  </a:cubicBezTo>
                  <a:moveTo>
                    <a:pt x="206" y="10"/>
                  </a:moveTo>
                  <a:cubicBezTo>
                    <a:pt x="204" y="9"/>
                    <a:pt x="206" y="9"/>
                    <a:pt x="206" y="9"/>
                  </a:cubicBezTo>
                  <a:cubicBezTo>
                    <a:pt x="206" y="9"/>
                    <a:pt x="206" y="9"/>
                    <a:pt x="206" y="10"/>
                  </a:cubicBezTo>
                  <a:moveTo>
                    <a:pt x="208" y="15"/>
                  </a:moveTo>
                  <a:cubicBezTo>
                    <a:pt x="207" y="15"/>
                    <a:pt x="207" y="12"/>
                    <a:pt x="209" y="13"/>
                  </a:cubicBezTo>
                  <a:cubicBezTo>
                    <a:pt x="209" y="14"/>
                    <a:pt x="208" y="14"/>
                    <a:pt x="208" y="15"/>
                  </a:cubicBezTo>
                  <a:moveTo>
                    <a:pt x="210" y="14"/>
                  </a:moveTo>
                  <a:cubicBezTo>
                    <a:pt x="210" y="12"/>
                    <a:pt x="211" y="12"/>
                    <a:pt x="212" y="13"/>
                  </a:cubicBezTo>
                  <a:cubicBezTo>
                    <a:pt x="212" y="14"/>
                    <a:pt x="211" y="14"/>
                    <a:pt x="210" y="14"/>
                  </a:cubicBezTo>
                  <a:moveTo>
                    <a:pt x="226" y="15"/>
                  </a:moveTo>
                  <a:cubicBezTo>
                    <a:pt x="225" y="15"/>
                    <a:pt x="225" y="14"/>
                    <a:pt x="226" y="14"/>
                  </a:cubicBezTo>
                  <a:cubicBezTo>
                    <a:pt x="226" y="15"/>
                    <a:pt x="227" y="15"/>
                    <a:pt x="226" y="15"/>
                  </a:cubicBezTo>
                  <a:moveTo>
                    <a:pt x="193" y="49"/>
                  </a:moveTo>
                  <a:cubicBezTo>
                    <a:pt x="193" y="49"/>
                    <a:pt x="193" y="50"/>
                    <a:pt x="193" y="50"/>
                  </a:cubicBezTo>
                  <a:cubicBezTo>
                    <a:pt x="193" y="50"/>
                    <a:pt x="193" y="50"/>
                    <a:pt x="193" y="49"/>
                  </a:cubicBezTo>
                  <a:moveTo>
                    <a:pt x="201" y="68"/>
                  </a:moveTo>
                  <a:cubicBezTo>
                    <a:pt x="201" y="68"/>
                    <a:pt x="201" y="68"/>
                    <a:pt x="200" y="68"/>
                  </a:cubicBezTo>
                  <a:cubicBezTo>
                    <a:pt x="198" y="68"/>
                    <a:pt x="201" y="68"/>
                    <a:pt x="201" y="68"/>
                  </a:cubicBezTo>
                  <a:moveTo>
                    <a:pt x="199" y="73"/>
                  </a:moveTo>
                  <a:cubicBezTo>
                    <a:pt x="198" y="72"/>
                    <a:pt x="198" y="71"/>
                    <a:pt x="200" y="71"/>
                  </a:cubicBezTo>
                  <a:cubicBezTo>
                    <a:pt x="200" y="73"/>
                    <a:pt x="200" y="73"/>
                    <a:pt x="199" y="73"/>
                  </a:cubicBezTo>
                  <a:moveTo>
                    <a:pt x="201" y="72"/>
                  </a:moveTo>
                  <a:cubicBezTo>
                    <a:pt x="199" y="71"/>
                    <a:pt x="201" y="71"/>
                    <a:pt x="202" y="71"/>
                  </a:cubicBezTo>
                  <a:cubicBezTo>
                    <a:pt x="202" y="71"/>
                    <a:pt x="201" y="72"/>
                    <a:pt x="201" y="72"/>
                  </a:cubicBezTo>
                  <a:moveTo>
                    <a:pt x="207" y="76"/>
                  </a:moveTo>
                  <a:cubicBezTo>
                    <a:pt x="207" y="76"/>
                    <a:pt x="206" y="76"/>
                    <a:pt x="206" y="76"/>
                  </a:cubicBezTo>
                  <a:cubicBezTo>
                    <a:pt x="206" y="73"/>
                    <a:pt x="206" y="73"/>
                    <a:pt x="206" y="73"/>
                  </a:cubicBezTo>
                  <a:cubicBezTo>
                    <a:pt x="207" y="73"/>
                    <a:pt x="208" y="75"/>
                    <a:pt x="207"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292"/>
            <p:cNvSpPr>
              <a:spLocks/>
            </p:cNvSpPr>
            <p:nvPr/>
          </p:nvSpPr>
          <p:spPr bwMode="auto">
            <a:xfrm>
              <a:off x="4400" y="115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0"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293"/>
            <p:cNvSpPr>
              <a:spLocks/>
            </p:cNvSpPr>
            <p:nvPr/>
          </p:nvSpPr>
          <p:spPr bwMode="auto">
            <a:xfrm>
              <a:off x="4218" y="1594"/>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294"/>
            <p:cNvSpPr>
              <a:spLocks/>
            </p:cNvSpPr>
            <p:nvPr/>
          </p:nvSpPr>
          <p:spPr bwMode="auto">
            <a:xfrm>
              <a:off x="4213" y="2091"/>
              <a:ext cx="2" cy="3"/>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1" y="1"/>
                  </a:cubicBezTo>
                  <a:cubicBezTo>
                    <a:pt x="1" y="1"/>
                    <a:pt x="1" y="1"/>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295"/>
            <p:cNvSpPr>
              <a:spLocks/>
            </p:cNvSpPr>
            <p:nvPr/>
          </p:nvSpPr>
          <p:spPr bwMode="auto">
            <a:xfrm>
              <a:off x="4281" y="2002"/>
              <a:ext cx="5" cy="4"/>
            </a:xfrm>
            <a:custGeom>
              <a:avLst/>
              <a:gdLst>
                <a:gd name="T0" fmla="*/ 1 w 2"/>
                <a:gd name="T1" fmla="*/ 2 h 2"/>
                <a:gd name="T2" fmla="*/ 2 w 2"/>
                <a:gd name="T3" fmla="*/ 2 h 2"/>
                <a:gd name="T4" fmla="*/ 2 w 2"/>
                <a:gd name="T5" fmla="*/ 0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2"/>
                    <a:pt x="1" y="2"/>
                    <a:pt x="2" y="2"/>
                  </a:cubicBezTo>
                  <a:cubicBezTo>
                    <a:pt x="2" y="1"/>
                    <a:pt x="2" y="1"/>
                    <a:pt x="2" y="0"/>
                  </a:cubicBezTo>
                  <a:cubicBezTo>
                    <a:pt x="1" y="1"/>
                    <a:pt x="1" y="2"/>
                    <a:pt x="0" y="2"/>
                  </a:cubicBezTo>
                  <a:cubicBezTo>
                    <a:pt x="0" y="2"/>
                    <a:pt x="1"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296"/>
            <p:cNvSpPr>
              <a:spLocks/>
            </p:cNvSpPr>
            <p:nvPr/>
          </p:nvSpPr>
          <p:spPr bwMode="auto">
            <a:xfrm>
              <a:off x="4281" y="2011"/>
              <a:ext cx="5" cy="5"/>
            </a:xfrm>
            <a:custGeom>
              <a:avLst/>
              <a:gdLst>
                <a:gd name="T0" fmla="*/ 0 w 2"/>
                <a:gd name="T1" fmla="*/ 1 h 2"/>
                <a:gd name="T2" fmla="*/ 2 w 2"/>
                <a:gd name="T3" fmla="*/ 2 h 2"/>
                <a:gd name="T4" fmla="*/ 2 w 2"/>
                <a:gd name="T5" fmla="*/ 0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2"/>
                    <a:pt x="2" y="2"/>
                  </a:cubicBezTo>
                  <a:cubicBezTo>
                    <a:pt x="2" y="0"/>
                    <a:pt x="2" y="0"/>
                    <a:pt x="2" y="0"/>
                  </a:cubicBezTo>
                  <a:cubicBezTo>
                    <a:pt x="1" y="0"/>
                    <a:pt x="1"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297"/>
            <p:cNvSpPr>
              <a:spLocks noEditPoints="1"/>
            </p:cNvSpPr>
            <p:nvPr/>
          </p:nvSpPr>
          <p:spPr bwMode="auto">
            <a:xfrm>
              <a:off x="4083" y="1647"/>
              <a:ext cx="116" cy="153"/>
            </a:xfrm>
            <a:custGeom>
              <a:avLst/>
              <a:gdLst>
                <a:gd name="T0" fmla="*/ 12 w 49"/>
                <a:gd name="T1" fmla="*/ 65 h 65"/>
                <a:gd name="T2" fmla="*/ 32 w 49"/>
                <a:gd name="T3" fmla="*/ 51 h 65"/>
                <a:gd name="T4" fmla="*/ 6 w 49"/>
                <a:gd name="T5" fmla="*/ 0 h 65"/>
                <a:gd name="T6" fmla="*/ 6 w 49"/>
                <a:gd name="T7" fmla="*/ 4 h 65"/>
                <a:gd name="T8" fmla="*/ 4 w 49"/>
                <a:gd name="T9" fmla="*/ 3 h 65"/>
                <a:gd name="T10" fmla="*/ 4 w 49"/>
                <a:gd name="T11" fmla="*/ 3 h 65"/>
                <a:gd name="T12" fmla="*/ 4 w 49"/>
                <a:gd name="T13" fmla="*/ 0 h 65"/>
                <a:gd name="T14" fmla="*/ 0 w 49"/>
                <a:gd name="T15" fmla="*/ 1 h 65"/>
                <a:gd name="T16" fmla="*/ 0 w 49"/>
                <a:gd name="T17" fmla="*/ 5 h 65"/>
                <a:gd name="T18" fmla="*/ 1 w 49"/>
                <a:gd name="T19" fmla="*/ 7 h 65"/>
                <a:gd name="T20" fmla="*/ 1 w 49"/>
                <a:gd name="T21" fmla="*/ 7 h 65"/>
                <a:gd name="T22" fmla="*/ 2 w 49"/>
                <a:gd name="T23" fmla="*/ 7 h 65"/>
                <a:gd name="T24" fmla="*/ 3 w 49"/>
                <a:gd name="T25" fmla="*/ 3 h 65"/>
                <a:gd name="T26" fmla="*/ 5 w 49"/>
                <a:gd name="T27" fmla="*/ 7 h 65"/>
                <a:gd name="T28" fmla="*/ 6 w 49"/>
                <a:gd name="T29" fmla="*/ 7 h 65"/>
                <a:gd name="T30" fmla="*/ 8 w 49"/>
                <a:gd name="T31" fmla="*/ 6 h 65"/>
                <a:gd name="T32" fmla="*/ 8 w 49"/>
                <a:gd name="T33" fmla="*/ 7 h 65"/>
                <a:gd name="T34" fmla="*/ 20 w 49"/>
                <a:gd name="T35" fmla="*/ 11 h 65"/>
                <a:gd name="T36" fmla="*/ 21 w 49"/>
                <a:gd name="T37" fmla="*/ 8 h 65"/>
                <a:gd name="T38" fmla="*/ 24 w 49"/>
                <a:gd name="T39" fmla="*/ 9 h 65"/>
                <a:gd name="T40" fmla="*/ 24 w 49"/>
                <a:gd name="T41" fmla="*/ 14 h 65"/>
                <a:gd name="T42" fmla="*/ 26 w 49"/>
                <a:gd name="T43" fmla="*/ 45 h 65"/>
                <a:gd name="T44" fmla="*/ 22 w 49"/>
                <a:gd name="T45" fmla="*/ 49 h 65"/>
                <a:gd name="T46" fmla="*/ 22 w 49"/>
                <a:gd name="T47" fmla="*/ 59 h 65"/>
                <a:gd name="T48" fmla="*/ 21 w 49"/>
                <a:gd name="T49" fmla="*/ 50 h 65"/>
                <a:gd name="T50" fmla="*/ 15 w 49"/>
                <a:gd name="T51" fmla="*/ 54 h 65"/>
                <a:gd name="T52" fmla="*/ 16 w 49"/>
                <a:gd name="T53" fmla="*/ 56 h 65"/>
                <a:gd name="T54" fmla="*/ 15 w 49"/>
                <a:gd name="T55" fmla="*/ 54 h 65"/>
                <a:gd name="T56" fmla="*/ 9 w 49"/>
                <a:gd name="T57" fmla="*/ 57 h 65"/>
                <a:gd name="T58" fmla="*/ 12 w 49"/>
                <a:gd name="T59" fmla="*/ 65 h 65"/>
                <a:gd name="T60" fmla="*/ 34 w 49"/>
                <a:gd name="T61" fmla="*/ 28 h 65"/>
                <a:gd name="T62" fmla="*/ 34 w 49"/>
                <a:gd name="T63" fmla="*/ 32 h 65"/>
                <a:gd name="T64" fmla="*/ 34 w 49"/>
                <a:gd name="T65" fmla="*/ 28 h 65"/>
                <a:gd name="T66" fmla="*/ 7 w 49"/>
                <a:gd name="T67" fmla="*/ 2 h 65"/>
                <a:gd name="T68" fmla="*/ 9 w 49"/>
                <a:gd name="T69" fmla="*/ 5 h 65"/>
                <a:gd name="T70" fmla="*/ 7 w 49"/>
                <a:gd name="T71" fmla="*/ 2 h 65"/>
                <a:gd name="T72" fmla="*/ 30 w 49"/>
                <a:gd name="T73" fmla="*/ 41 h 65"/>
                <a:gd name="T74" fmla="*/ 29 w 49"/>
                <a:gd name="T75" fmla="*/ 49 h 65"/>
                <a:gd name="T76" fmla="*/ 28 w 49"/>
                <a:gd name="T77" fmla="*/ 44 h 65"/>
                <a:gd name="T78" fmla="*/ 30 w 49"/>
                <a:gd name="T79" fmla="*/ 41 h 65"/>
                <a:gd name="T80" fmla="*/ 27 w 49"/>
                <a:gd name="T81" fmla="*/ 49 h 65"/>
                <a:gd name="T82" fmla="*/ 27 w 49"/>
                <a:gd name="T83" fmla="*/ 50 h 65"/>
                <a:gd name="T84" fmla="*/ 27 w 49"/>
                <a:gd name="T85" fmla="*/ 4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 h="65">
                  <a:moveTo>
                    <a:pt x="12" y="65"/>
                  </a:moveTo>
                  <a:cubicBezTo>
                    <a:pt x="19" y="63"/>
                    <a:pt x="26" y="58"/>
                    <a:pt x="32" y="51"/>
                  </a:cubicBezTo>
                  <a:cubicBezTo>
                    <a:pt x="49" y="32"/>
                    <a:pt x="30" y="0"/>
                    <a:pt x="6" y="0"/>
                  </a:cubicBezTo>
                  <a:cubicBezTo>
                    <a:pt x="6" y="1"/>
                    <a:pt x="5" y="2"/>
                    <a:pt x="6" y="4"/>
                  </a:cubicBezTo>
                  <a:cubicBezTo>
                    <a:pt x="5" y="5"/>
                    <a:pt x="5" y="3"/>
                    <a:pt x="4" y="3"/>
                  </a:cubicBezTo>
                  <a:cubicBezTo>
                    <a:pt x="3" y="3"/>
                    <a:pt x="4" y="3"/>
                    <a:pt x="4" y="3"/>
                  </a:cubicBezTo>
                  <a:cubicBezTo>
                    <a:pt x="5" y="2"/>
                    <a:pt x="5" y="1"/>
                    <a:pt x="4" y="0"/>
                  </a:cubicBezTo>
                  <a:cubicBezTo>
                    <a:pt x="3" y="0"/>
                    <a:pt x="1" y="0"/>
                    <a:pt x="0" y="1"/>
                  </a:cubicBezTo>
                  <a:cubicBezTo>
                    <a:pt x="1" y="2"/>
                    <a:pt x="1" y="4"/>
                    <a:pt x="0" y="5"/>
                  </a:cubicBezTo>
                  <a:cubicBezTo>
                    <a:pt x="0" y="6"/>
                    <a:pt x="1" y="6"/>
                    <a:pt x="1" y="7"/>
                  </a:cubicBezTo>
                  <a:cubicBezTo>
                    <a:pt x="1" y="7"/>
                    <a:pt x="1" y="7"/>
                    <a:pt x="1" y="7"/>
                  </a:cubicBezTo>
                  <a:cubicBezTo>
                    <a:pt x="1" y="7"/>
                    <a:pt x="2" y="7"/>
                    <a:pt x="2" y="7"/>
                  </a:cubicBezTo>
                  <a:cubicBezTo>
                    <a:pt x="2" y="6"/>
                    <a:pt x="3" y="5"/>
                    <a:pt x="3" y="3"/>
                  </a:cubicBezTo>
                  <a:cubicBezTo>
                    <a:pt x="4" y="4"/>
                    <a:pt x="4" y="6"/>
                    <a:pt x="5" y="7"/>
                  </a:cubicBezTo>
                  <a:cubicBezTo>
                    <a:pt x="5" y="7"/>
                    <a:pt x="6" y="7"/>
                    <a:pt x="6" y="7"/>
                  </a:cubicBezTo>
                  <a:cubicBezTo>
                    <a:pt x="6" y="6"/>
                    <a:pt x="7" y="6"/>
                    <a:pt x="8" y="6"/>
                  </a:cubicBezTo>
                  <a:cubicBezTo>
                    <a:pt x="8" y="6"/>
                    <a:pt x="8" y="6"/>
                    <a:pt x="8" y="7"/>
                  </a:cubicBezTo>
                  <a:cubicBezTo>
                    <a:pt x="13" y="7"/>
                    <a:pt x="17" y="9"/>
                    <a:pt x="20" y="11"/>
                  </a:cubicBezTo>
                  <a:cubicBezTo>
                    <a:pt x="20" y="10"/>
                    <a:pt x="20" y="9"/>
                    <a:pt x="21" y="8"/>
                  </a:cubicBezTo>
                  <a:cubicBezTo>
                    <a:pt x="22" y="8"/>
                    <a:pt x="23" y="9"/>
                    <a:pt x="24" y="9"/>
                  </a:cubicBezTo>
                  <a:cubicBezTo>
                    <a:pt x="24" y="11"/>
                    <a:pt x="24" y="12"/>
                    <a:pt x="24" y="14"/>
                  </a:cubicBezTo>
                  <a:cubicBezTo>
                    <a:pt x="32" y="21"/>
                    <a:pt x="35" y="33"/>
                    <a:pt x="26" y="45"/>
                  </a:cubicBezTo>
                  <a:cubicBezTo>
                    <a:pt x="24" y="47"/>
                    <a:pt x="23" y="48"/>
                    <a:pt x="22" y="49"/>
                  </a:cubicBezTo>
                  <a:cubicBezTo>
                    <a:pt x="23" y="52"/>
                    <a:pt x="23" y="57"/>
                    <a:pt x="22" y="59"/>
                  </a:cubicBezTo>
                  <a:cubicBezTo>
                    <a:pt x="19" y="57"/>
                    <a:pt x="20" y="53"/>
                    <a:pt x="21" y="50"/>
                  </a:cubicBezTo>
                  <a:cubicBezTo>
                    <a:pt x="19" y="52"/>
                    <a:pt x="17" y="53"/>
                    <a:pt x="15" y="54"/>
                  </a:cubicBezTo>
                  <a:cubicBezTo>
                    <a:pt x="16" y="55"/>
                    <a:pt x="16" y="55"/>
                    <a:pt x="16" y="56"/>
                  </a:cubicBezTo>
                  <a:cubicBezTo>
                    <a:pt x="15" y="56"/>
                    <a:pt x="16" y="55"/>
                    <a:pt x="15" y="54"/>
                  </a:cubicBezTo>
                  <a:cubicBezTo>
                    <a:pt x="13" y="56"/>
                    <a:pt x="11" y="56"/>
                    <a:pt x="9" y="57"/>
                  </a:cubicBezTo>
                  <a:cubicBezTo>
                    <a:pt x="11" y="59"/>
                    <a:pt x="12" y="62"/>
                    <a:pt x="12" y="65"/>
                  </a:cubicBezTo>
                  <a:moveTo>
                    <a:pt x="34" y="28"/>
                  </a:moveTo>
                  <a:cubicBezTo>
                    <a:pt x="35" y="29"/>
                    <a:pt x="33" y="31"/>
                    <a:pt x="34" y="32"/>
                  </a:cubicBezTo>
                  <a:cubicBezTo>
                    <a:pt x="32" y="32"/>
                    <a:pt x="33" y="30"/>
                    <a:pt x="34" y="28"/>
                  </a:cubicBezTo>
                  <a:moveTo>
                    <a:pt x="7" y="2"/>
                  </a:moveTo>
                  <a:cubicBezTo>
                    <a:pt x="9" y="2"/>
                    <a:pt x="9" y="4"/>
                    <a:pt x="9" y="5"/>
                  </a:cubicBezTo>
                  <a:cubicBezTo>
                    <a:pt x="7" y="6"/>
                    <a:pt x="8" y="3"/>
                    <a:pt x="7" y="2"/>
                  </a:cubicBezTo>
                  <a:moveTo>
                    <a:pt x="30" y="41"/>
                  </a:moveTo>
                  <a:cubicBezTo>
                    <a:pt x="32" y="43"/>
                    <a:pt x="30" y="49"/>
                    <a:pt x="29" y="49"/>
                  </a:cubicBezTo>
                  <a:cubicBezTo>
                    <a:pt x="27" y="49"/>
                    <a:pt x="30" y="45"/>
                    <a:pt x="28" y="44"/>
                  </a:cubicBezTo>
                  <a:cubicBezTo>
                    <a:pt x="29" y="43"/>
                    <a:pt x="30" y="42"/>
                    <a:pt x="30" y="41"/>
                  </a:cubicBezTo>
                  <a:moveTo>
                    <a:pt x="27" y="49"/>
                  </a:moveTo>
                  <a:cubicBezTo>
                    <a:pt x="28" y="49"/>
                    <a:pt x="27" y="50"/>
                    <a:pt x="27" y="50"/>
                  </a:cubicBezTo>
                  <a:cubicBezTo>
                    <a:pt x="27" y="50"/>
                    <a:pt x="27" y="50"/>
                    <a:pt x="27" y="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298"/>
            <p:cNvSpPr>
              <a:spLocks noEditPoints="1"/>
            </p:cNvSpPr>
            <p:nvPr/>
          </p:nvSpPr>
          <p:spPr bwMode="auto">
            <a:xfrm>
              <a:off x="4016" y="1649"/>
              <a:ext cx="67" cy="97"/>
            </a:xfrm>
            <a:custGeom>
              <a:avLst/>
              <a:gdLst>
                <a:gd name="T0" fmla="*/ 19 w 28"/>
                <a:gd name="T1" fmla="*/ 32 h 41"/>
                <a:gd name="T2" fmla="*/ 15 w 28"/>
                <a:gd name="T3" fmla="*/ 24 h 41"/>
                <a:gd name="T4" fmla="*/ 14 w 28"/>
                <a:gd name="T5" fmla="*/ 24 h 41"/>
                <a:gd name="T6" fmla="*/ 15 w 28"/>
                <a:gd name="T7" fmla="*/ 30 h 41"/>
                <a:gd name="T8" fmla="*/ 14 w 28"/>
                <a:gd name="T9" fmla="*/ 13 h 41"/>
                <a:gd name="T10" fmla="*/ 14 w 28"/>
                <a:gd name="T11" fmla="*/ 20 h 41"/>
                <a:gd name="T12" fmla="*/ 19 w 28"/>
                <a:gd name="T13" fmla="*/ 11 h 41"/>
                <a:gd name="T14" fmla="*/ 25 w 28"/>
                <a:gd name="T15" fmla="*/ 8 h 41"/>
                <a:gd name="T16" fmla="*/ 25 w 28"/>
                <a:gd name="T17" fmla="*/ 7 h 41"/>
                <a:gd name="T18" fmla="*/ 27 w 28"/>
                <a:gd name="T19" fmla="*/ 6 h 41"/>
                <a:gd name="T20" fmla="*/ 25 w 28"/>
                <a:gd name="T21" fmla="*/ 3 h 41"/>
                <a:gd name="T22" fmla="*/ 26 w 28"/>
                <a:gd name="T23" fmla="*/ 0 h 41"/>
                <a:gd name="T24" fmla="*/ 24 w 28"/>
                <a:gd name="T25" fmla="*/ 1 h 41"/>
                <a:gd name="T26" fmla="*/ 24 w 28"/>
                <a:gd name="T27" fmla="*/ 1 h 41"/>
                <a:gd name="T28" fmla="*/ 24 w 28"/>
                <a:gd name="T29" fmla="*/ 1 h 41"/>
                <a:gd name="T30" fmla="*/ 14 w 28"/>
                <a:gd name="T31" fmla="*/ 7 h 41"/>
                <a:gd name="T32" fmla="*/ 23 w 28"/>
                <a:gd name="T33" fmla="*/ 41 h 41"/>
                <a:gd name="T34" fmla="*/ 19 w 28"/>
                <a:gd name="T35" fmla="*/ 32 h 41"/>
                <a:gd name="T36" fmla="*/ 22 w 28"/>
                <a:gd name="T37" fmla="*/ 7 h 41"/>
                <a:gd name="T38" fmla="*/ 22 w 28"/>
                <a:gd name="T39" fmla="*/ 8 h 41"/>
                <a:gd name="T40" fmla="*/ 21 w 28"/>
                <a:gd name="T41" fmla="*/ 8 h 41"/>
                <a:gd name="T42" fmla="*/ 21 w 28"/>
                <a:gd name="T43" fmla="*/ 7 h 41"/>
                <a:gd name="T44" fmla="*/ 22 w 28"/>
                <a:gd name="T45"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41">
                  <a:moveTo>
                    <a:pt x="19" y="32"/>
                  </a:moveTo>
                  <a:cubicBezTo>
                    <a:pt x="17" y="30"/>
                    <a:pt x="15" y="27"/>
                    <a:pt x="15" y="24"/>
                  </a:cubicBezTo>
                  <a:cubicBezTo>
                    <a:pt x="14" y="24"/>
                    <a:pt x="14" y="24"/>
                    <a:pt x="14" y="24"/>
                  </a:cubicBezTo>
                  <a:cubicBezTo>
                    <a:pt x="14" y="27"/>
                    <a:pt x="15" y="28"/>
                    <a:pt x="15" y="30"/>
                  </a:cubicBezTo>
                  <a:cubicBezTo>
                    <a:pt x="13" y="27"/>
                    <a:pt x="10" y="15"/>
                    <a:pt x="14" y="13"/>
                  </a:cubicBezTo>
                  <a:cubicBezTo>
                    <a:pt x="13" y="16"/>
                    <a:pt x="14" y="18"/>
                    <a:pt x="14" y="20"/>
                  </a:cubicBezTo>
                  <a:cubicBezTo>
                    <a:pt x="15" y="17"/>
                    <a:pt x="16" y="14"/>
                    <a:pt x="19" y="11"/>
                  </a:cubicBezTo>
                  <a:cubicBezTo>
                    <a:pt x="21" y="10"/>
                    <a:pt x="23" y="8"/>
                    <a:pt x="25" y="8"/>
                  </a:cubicBezTo>
                  <a:cubicBezTo>
                    <a:pt x="25" y="7"/>
                    <a:pt x="25" y="7"/>
                    <a:pt x="25" y="7"/>
                  </a:cubicBezTo>
                  <a:cubicBezTo>
                    <a:pt x="26" y="7"/>
                    <a:pt x="27" y="7"/>
                    <a:pt x="27" y="6"/>
                  </a:cubicBezTo>
                  <a:cubicBezTo>
                    <a:pt x="28" y="4"/>
                    <a:pt x="25" y="5"/>
                    <a:pt x="25" y="3"/>
                  </a:cubicBezTo>
                  <a:cubicBezTo>
                    <a:pt x="25" y="1"/>
                    <a:pt x="26" y="1"/>
                    <a:pt x="26" y="0"/>
                  </a:cubicBezTo>
                  <a:cubicBezTo>
                    <a:pt x="25" y="0"/>
                    <a:pt x="25" y="0"/>
                    <a:pt x="24" y="1"/>
                  </a:cubicBezTo>
                  <a:cubicBezTo>
                    <a:pt x="24" y="1"/>
                    <a:pt x="24" y="1"/>
                    <a:pt x="24" y="1"/>
                  </a:cubicBezTo>
                  <a:cubicBezTo>
                    <a:pt x="24" y="1"/>
                    <a:pt x="24" y="1"/>
                    <a:pt x="24" y="1"/>
                  </a:cubicBezTo>
                  <a:cubicBezTo>
                    <a:pt x="21" y="2"/>
                    <a:pt x="17" y="4"/>
                    <a:pt x="14" y="7"/>
                  </a:cubicBezTo>
                  <a:cubicBezTo>
                    <a:pt x="0" y="19"/>
                    <a:pt x="9" y="38"/>
                    <a:pt x="23" y="41"/>
                  </a:cubicBezTo>
                  <a:cubicBezTo>
                    <a:pt x="20" y="40"/>
                    <a:pt x="19" y="36"/>
                    <a:pt x="19" y="32"/>
                  </a:cubicBezTo>
                  <a:moveTo>
                    <a:pt x="22" y="7"/>
                  </a:moveTo>
                  <a:cubicBezTo>
                    <a:pt x="22" y="8"/>
                    <a:pt x="22" y="8"/>
                    <a:pt x="22" y="8"/>
                  </a:cubicBezTo>
                  <a:cubicBezTo>
                    <a:pt x="21" y="8"/>
                    <a:pt x="21" y="8"/>
                    <a:pt x="21" y="8"/>
                  </a:cubicBezTo>
                  <a:cubicBezTo>
                    <a:pt x="21" y="7"/>
                    <a:pt x="21" y="7"/>
                    <a:pt x="21" y="7"/>
                  </a:cubicBezTo>
                  <a:lnTo>
                    <a:pt x="22"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99"/>
            <p:cNvSpPr>
              <a:spLocks/>
            </p:cNvSpPr>
            <p:nvPr/>
          </p:nvSpPr>
          <p:spPr bwMode="auto">
            <a:xfrm>
              <a:off x="4066" y="1741"/>
              <a:ext cx="2" cy="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00"/>
            <p:cNvSpPr>
              <a:spLocks/>
            </p:cNvSpPr>
            <p:nvPr/>
          </p:nvSpPr>
          <p:spPr bwMode="auto">
            <a:xfrm>
              <a:off x="4090" y="166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01"/>
            <p:cNvSpPr>
              <a:spLocks/>
            </p:cNvSpPr>
            <p:nvPr/>
          </p:nvSpPr>
          <p:spPr bwMode="auto">
            <a:xfrm>
              <a:off x="4315" y="1299"/>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02"/>
            <p:cNvSpPr>
              <a:spLocks noEditPoints="1"/>
            </p:cNvSpPr>
            <p:nvPr/>
          </p:nvSpPr>
          <p:spPr bwMode="auto">
            <a:xfrm>
              <a:off x="4319" y="1296"/>
              <a:ext cx="74" cy="31"/>
            </a:xfrm>
            <a:custGeom>
              <a:avLst/>
              <a:gdLst>
                <a:gd name="T0" fmla="*/ 16 w 31"/>
                <a:gd name="T1" fmla="*/ 12 h 13"/>
                <a:gd name="T2" fmla="*/ 16 w 31"/>
                <a:gd name="T3" fmla="*/ 12 h 13"/>
                <a:gd name="T4" fmla="*/ 17 w 31"/>
                <a:gd name="T5" fmla="*/ 12 h 13"/>
                <a:gd name="T6" fmla="*/ 17 w 31"/>
                <a:gd name="T7" fmla="*/ 12 h 13"/>
                <a:gd name="T8" fmla="*/ 30 w 31"/>
                <a:gd name="T9" fmla="*/ 8 h 13"/>
                <a:gd name="T10" fmla="*/ 27 w 31"/>
                <a:gd name="T11" fmla="*/ 7 h 13"/>
                <a:gd name="T12" fmla="*/ 31 w 31"/>
                <a:gd name="T13" fmla="*/ 2 h 13"/>
                <a:gd name="T14" fmla="*/ 30 w 31"/>
                <a:gd name="T15" fmla="*/ 0 h 13"/>
                <a:gd name="T16" fmla="*/ 0 w 31"/>
                <a:gd name="T17" fmla="*/ 3 h 13"/>
                <a:gd name="T18" fmla="*/ 0 w 31"/>
                <a:gd name="T19" fmla="*/ 10 h 13"/>
                <a:gd name="T20" fmla="*/ 16 w 31"/>
                <a:gd name="T21" fmla="*/ 12 h 13"/>
                <a:gd name="T22" fmla="*/ 14 w 31"/>
                <a:gd name="T23" fmla="*/ 11 h 13"/>
                <a:gd name="T24" fmla="*/ 13 w 31"/>
                <a:gd name="T25" fmla="*/ 8 h 13"/>
                <a:gd name="T26" fmla="*/ 14 w 31"/>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13">
                  <a:moveTo>
                    <a:pt x="16" y="12"/>
                  </a:moveTo>
                  <a:cubicBezTo>
                    <a:pt x="16" y="12"/>
                    <a:pt x="16" y="12"/>
                    <a:pt x="16" y="12"/>
                  </a:cubicBezTo>
                  <a:cubicBezTo>
                    <a:pt x="17" y="12"/>
                    <a:pt x="17" y="12"/>
                    <a:pt x="17" y="12"/>
                  </a:cubicBezTo>
                  <a:cubicBezTo>
                    <a:pt x="17" y="12"/>
                    <a:pt x="17" y="12"/>
                    <a:pt x="17" y="12"/>
                  </a:cubicBezTo>
                  <a:cubicBezTo>
                    <a:pt x="21" y="12"/>
                    <a:pt x="25" y="10"/>
                    <a:pt x="30" y="8"/>
                  </a:cubicBezTo>
                  <a:cubicBezTo>
                    <a:pt x="30" y="7"/>
                    <a:pt x="29" y="6"/>
                    <a:pt x="27" y="7"/>
                  </a:cubicBezTo>
                  <a:cubicBezTo>
                    <a:pt x="27" y="4"/>
                    <a:pt x="30" y="3"/>
                    <a:pt x="31" y="2"/>
                  </a:cubicBezTo>
                  <a:cubicBezTo>
                    <a:pt x="31" y="1"/>
                    <a:pt x="30" y="1"/>
                    <a:pt x="30" y="0"/>
                  </a:cubicBezTo>
                  <a:cubicBezTo>
                    <a:pt x="21" y="6"/>
                    <a:pt x="10" y="7"/>
                    <a:pt x="0" y="3"/>
                  </a:cubicBezTo>
                  <a:cubicBezTo>
                    <a:pt x="0" y="5"/>
                    <a:pt x="1" y="7"/>
                    <a:pt x="0" y="10"/>
                  </a:cubicBezTo>
                  <a:cubicBezTo>
                    <a:pt x="5" y="12"/>
                    <a:pt x="10" y="13"/>
                    <a:pt x="16" y="12"/>
                  </a:cubicBezTo>
                  <a:moveTo>
                    <a:pt x="14" y="11"/>
                  </a:moveTo>
                  <a:cubicBezTo>
                    <a:pt x="13" y="11"/>
                    <a:pt x="13" y="9"/>
                    <a:pt x="13" y="8"/>
                  </a:cubicBezTo>
                  <a:cubicBezTo>
                    <a:pt x="14" y="8"/>
                    <a:pt x="15" y="12"/>
                    <a:pt x="14"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03"/>
            <p:cNvSpPr>
              <a:spLocks/>
            </p:cNvSpPr>
            <p:nvPr/>
          </p:nvSpPr>
          <p:spPr bwMode="auto">
            <a:xfrm>
              <a:off x="4390" y="1150"/>
              <a:ext cx="5" cy="4"/>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2"/>
                  </a:cubicBezTo>
                  <a:cubicBezTo>
                    <a:pt x="2" y="1"/>
                    <a:pt x="2" y="1"/>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04"/>
            <p:cNvSpPr>
              <a:spLocks/>
            </p:cNvSpPr>
            <p:nvPr/>
          </p:nvSpPr>
          <p:spPr bwMode="auto">
            <a:xfrm>
              <a:off x="4400" y="1306"/>
              <a:ext cx="7" cy="2"/>
            </a:xfrm>
            <a:custGeom>
              <a:avLst/>
              <a:gdLst>
                <a:gd name="T0" fmla="*/ 0 w 3"/>
                <a:gd name="T1" fmla="*/ 1 h 1"/>
                <a:gd name="T2" fmla="*/ 1 w 3"/>
                <a:gd name="T3" fmla="*/ 1 h 1"/>
                <a:gd name="T4" fmla="*/ 3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1"/>
                    <a:pt x="1" y="1"/>
                    <a:pt x="1" y="1"/>
                  </a:cubicBezTo>
                  <a:cubicBezTo>
                    <a:pt x="2" y="1"/>
                    <a:pt x="2" y="0"/>
                    <a:pt x="3" y="0"/>
                  </a:cubicBezTo>
                  <a:cubicBezTo>
                    <a:pt x="2" y="0"/>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05"/>
            <p:cNvSpPr>
              <a:spLocks/>
            </p:cNvSpPr>
            <p:nvPr/>
          </p:nvSpPr>
          <p:spPr bwMode="auto">
            <a:xfrm>
              <a:off x="4329" y="1251"/>
              <a:ext cx="5" cy="3"/>
            </a:xfrm>
            <a:custGeom>
              <a:avLst/>
              <a:gdLst>
                <a:gd name="T0" fmla="*/ 2 w 2"/>
                <a:gd name="T1" fmla="*/ 1 h 1"/>
                <a:gd name="T2" fmla="*/ 0 w 2"/>
                <a:gd name="T3" fmla="*/ 0 h 1"/>
                <a:gd name="T4" fmla="*/ 0 w 2"/>
                <a:gd name="T5" fmla="*/ 1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0"/>
                    <a:pt x="0" y="0"/>
                  </a:cubicBezTo>
                  <a:cubicBezTo>
                    <a:pt x="0" y="1"/>
                    <a:pt x="0" y="1"/>
                    <a:pt x="0" y="1"/>
                  </a:cubicBezTo>
                  <a:cubicBezTo>
                    <a:pt x="0" y="1"/>
                    <a:pt x="1"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06"/>
            <p:cNvSpPr>
              <a:spLocks noEditPoints="1"/>
            </p:cNvSpPr>
            <p:nvPr/>
          </p:nvSpPr>
          <p:spPr bwMode="auto">
            <a:xfrm>
              <a:off x="4168" y="1109"/>
              <a:ext cx="277" cy="493"/>
            </a:xfrm>
            <a:custGeom>
              <a:avLst/>
              <a:gdLst>
                <a:gd name="T0" fmla="*/ 16 w 117"/>
                <a:gd name="T1" fmla="*/ 30 h 208"/>
                <a:gd name="T2" fmla="*/ 11 w 117"/>
                <a:gd name="T3" fmla="*/ 44 h 208"/>
                <a:gd name="T4" fmla="*/ 11 w 117"/>
                <a:gd name="T5" fmla="*/ 37 h 208"/>
                <a:gd name="T6" fmla="*/ 20 w 117"/>
                <a:gd name="T7" fmla="*/ 128 h 208"/>
                <a:gd name="T8" fmla="*/ 29 w 117"/>
                <a:gd name="T9" fmla="*/ 145 h 208"/>
                <a:gd name="T10" fmla="*/ 39 w 117"/>
                <a:gd name="T11" fmla="*/ 174 h 208"/>
                <a:gd name="T12" fmla="*/ 41 w 117"/>
                <a:gd name="T13" fmla="*/ 195 h 208"/>
                <a:gd name="T14" fmla="*/ 40 w 117"/>
                <a:gd name="T15" fmla="*/ 196 h 208"/>
                <a:gd name="T16" fmla="*/ 41 w 117"/>
                <a:gd name="T17" fmla="*/ 206 h 208"/>
                <a:gd name="T18" fmla="*/ 48 w 117"/>
                <a:gd name="T19" fmla="*/ 191 h 208"/>
                <a:gd name="T20" fmla="*/ 48 w 117"/>
                <a:gd name="T21" fmla="*/ 188 h 208"/>
                <a:gd name="T22" fmla="*/ 46 w 117"/>
                <a:gd name="T23" fmla="*/ 176 h 208"/>
                <a:gd name="T24" fmla="*/ 42 w 117"/>
                <a:gd name="T25" fmla="*/ 161 h 208"/>
                <a:gd name="T26" fmla="*/ 40 w 117"/>
                <a:gd name="T27" fmla="*/ 155 h 208"/>
                <a:gd name="T28" fmla="*/ 33 w 117"/>
                <a:gd name="T29" fmla="*/ 145 h 208"/>
                <a:gd name="T30" fmla="*/ 15 w 117"/>
                <a:gd name="T31" fmla="*/ 89 h 208"/>
                <a:gd name="T32" fmla="*/ 22 w 117"/>
                <a:gd name="T33" fmla="*/ 27 h 208"/>
                <a:gd name="T34" fmla="*/ 45 w 117"/>
                <a:gd name="T35" fmla="*/ 13 h 208"/>
                <a:gd name="T36" fmla="*/ 56 w 117"/>
                <a:gd name="T37" fmla="*/ 9 h 208"/>
                <a:gd name="T38" fmla="*/ 73 w 117"/>
                <a:gd name="T39" fmla="*/ 8 h 208"/>
                <a:gd name="T40" fmla="*/ 78 w 117"/>
                <a:gd name="T41" fmla="*/ 9 h 208"/>
                <a:gd name="T42" fmla="*/ 100 w 117"/>
                <a:gd name="T43" fmla="*/ 16 h 208"/>
                <a:gd name="T44" fmla="*/ 101 w 117"/>
                <a:gd name="T45" fmla="*/ 24 h 208"/>
                <a:gd name="T46" fmla="*/ 107 w 117"/>
                <a:gd name="T47" fmla="*/ 30 h 208"/>
                <a:gd name="T48" fmla="*/ 107 w 117"/>
                <a:gd name="T49" fmla="*/ 34 h 208"/>
                <a:gd name="T50" fmla="*/ 111 w 117"/>
                <a:gd name="T51" fmla="*/ 39 h 208"/>
                <a:gd name="T52" fmla="*/ 103 w 117"/>
                <a:gd name="T53" fmla="*/ 81 h 208"/>
                <a:gd name="T54" fmla="*/ 117 w 117"/>
                <a:gd name="T55" fmla="*/ 50 h 208"/>
                <a:gd name="T56" fmla="*/ 116 w 117"/>
                <a:gd name="T57" fmla="*/ 46 h 208"/>
                <a:gd name="T58" fmla="*/ 113 w 117"/>
                <a:gd name="T59" fmla="*/ 32 h 208"/>
                <a:gd name="T60" fmla="*/ 105 w 117"/>
                <a:gd name="T61" fmla="*/ 18 h 208"/>
                <a:gd name="T62" fmla="*/ 70 w 117"/>
                <a:gd name="T63" fmla="*/ 0 h 208"/>
                <a:gd name="T64" fmla="*/ 29 w 117"/>
                <a:gd name="T65" fmla="*/ 16 h 208"/>
                <a:gd name="T66" fmla="*/ 11 w 117"/>
                <a:gd name="T67" fmla="*/ 49 h 208"/>
                <a:gd name="T68" fmla="*/ 42 w 117"/>
                <a:gd name="T69" fmla="*/ 204 h 208"/>
                <a:gd name="T70" fmla="*/ 44 w 117"/>
                <a:gd name="T71" fmla="*/ 171 h 208"/>
                <a:gd name="T72" fmla="*/ 43 w 117"/>
                <a:gd name="T73" fmla="*/ 176 h 208"/>
                <a:gd name="T74" fmla="*/ 41 w 117"/>
                <a:gd name="T75" fmla="*/ 167 h 208"/>
                <a:gd name="T76" fmla="*/ 39 w 117"/>
                <a:gd name="T77" fmla="*/ 153 h 208"/>
                <a:gd name="T78" fmla="*/ 17 w 117"/>
                <a:gd name="T79" fmla="*/ 98 h 208"/>
                <a:gd name="T80" fmla="*/ 13 w 117"/>
                <a:gd name="T81" fmla="*/ 101 h 208"/>
                <a:gd name="T82" fmla="*/ 17 w 117"/>
                <a:gd name="T83" fmla="*/ 32 h 208"/>
                <a:gd name="T84" fmla="*/ 108 w 117"/>
                <a:gd name="T85" fmla="*/ 39 h 208"/>
                <a:gd name="T86" fmla="*/ 114 w 117"/>
                <a:gd name="T87" fmla="*/ 42 h 208"/>
                <a:gd name="T88" fmla="*/ 103 w 117"/>
                <a:gd name="T89" fmla="*/ 27 h 208"/>
                <a:gd name="T90" fmla="*/ 102 w 117"/>
                <a:gd name="T91" fmla="*/ 16 h 208"/>
                <a:gd name="T92" fmla="*/ 97 w 117"/>
                <a:gd name="T93" fmla="*/ 14 h 208"/>
                <a:gd name="T94" fmla="*/ 68 w 117"/>
                <a:gd name="T95" fmla="*/ 0 h 208"/>
                <a:gd name="T96" fmla="*/ 43 w 117"/>
                <a:gd name="T97" fmla="*/ 1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7" h="208">
                  <a:moveTo>
                    <a:pt x="29" y="16"/>
                  </a:moveTo>
                  <a:cubicBezTo>
                    <a:pt x="28" y="16"/>
                    <a:pt x="29" y="16"/>
                    <a:pt x="28" y="15"/>
                  </a:cubicBezTo>
                  <a:cubicBezTo>
                    <a:pt x="23" y="19"/>
                    <a:pt x="19" y="24"/>
                    <a:pt x="16" y="28"/>
                  </a:cubicBezTo>
                  <a:cubicBezTo>
                    <a:pt x="16" y="29"/>
                    <a:pt x="16" y="29"/>
                    <a:pt x="16" y="30"/>
                  </a:cubicBezTo>
                  <a:cubicBezTo>
                    <a:pt x="16" y="30"/>
                    <a:pt x="15" y="30"/>
                    <a:pt x="15" y="31"/>
                  </a:cubicBezTo>
                  <a:cubicBezTo>
                    <a:pt x="14" y="32"/>
                    <a:pt x="13" y="34"/>
                    <a:pt x="12" y="36"/>
                  </a:cubicBezTo>
                  <a:cubicBezTo>
                    <a:pt x="13" y="35"/>
                    <a:pt x="13" y="35"/>
                    <a:pt x="14" y="35"/>
                  </a:cubicBezTo>
                  <a:cubicBezTo>
                    <a:pt x="15" y="39"/>
                    <a:pt x="14" y="44"/>
                    <a:pt x="11" y="44"/>
                  </a:cubicBezTo>
                  <a:cubicBezTo>
                    <a:pt x="10" y="41"/>
                    <a:pt x="13" y="38"/>
                    <a:pt x="12" y="36"/>
                  </a:cubicBezTo>
                  <a:cubicBezTo>
                    <a:pt x="12" y="36"/>
                    <a:pt x="12" y="37"/>
                    <a:pt x="12" y="37"/>
                  </a:cubicBezTo>
                  <a:cubicBezTo>
                    <a:pt x="12" y="37"/>
                    <a:pt x="12" y="37"/>
                    <a:pt x="12" y="37"/>
                  </a:cubicBezTo>
                  <a:cubicBezTo>
                    <a:pt x="11" y="37"/>
                    <a:pt x="11" y="37"/>
                    <a:pt x="11" y="37"/>
                  </a:cubicBezTo>
                  <a:cubicBezTo>
                    <a:pt x="11" y="37"/>
                    <a:pt x="11" y="37"/>
                    <a:pt x="11" y="37"/>
                  </a:cubicBezTo>
                  <a:cubicBezTo>
                    <a:pt x="0" y="63"/>
                    <a:pt x="7" y="96"/>
                    <a:pt x="18" y="123"/>
                  </a:cubicBezTo>
                  <a:cubicBezTo>
                    <a:pt x="18" y="124"/>
                    <a:pt x="19" y="125"/>
                    <a:pt x="20" y="125"/>
                  </a:cubicBezTo>
                  <a:cubicBezTo>
                    <a:pt x="20" y="126"/>
                    <a:pt x="19" y="126"/>
                    <a:pt x="20" y="128"/>
                  </a:cubicBezTo>
                  <a:cubicBezTo>
                    <a:pt x="19" y="128"/>
                    <a:pt x="19" y="128"/>
                    <a:pt x="19" y="128"/>
                  </a:cubicBezTo>
                  <a:cubicBezTo>
                    <a:pt x="20" y="129"/>
                    <a:pt x="21" y="131"/>
                    <a:pt x="21" y="132"/>
                  </a:cubicBezTo>
                  <a:cubicBezTo>
                    <a:pt x="23" y="137"/>
                    <a:pt x="26" y="141"/>
                    <a:pt x="28" y="146"/>
                  </a:cubicBezTo>
                  <a:cubicBezTo>
                    <a:pt x="28" y="145"/>
                    <a:pt x="28" y="145"/>
                    <a:pt x="29" y="145"/>
                  </a:cubicBezTo>
                  <a:cubicBezTo>
                    <a:pt x="29" y="146"/>
                    <a:pt x="28" y="146"/>
                    <a:pt x="28" y="146"/>
                  </a:cubicBezTo>
                  <a:cubicBezTo>
                    <a:pt x="32" y="154"/>
                    <a:pt x="35" y="162"/>
                    <a:pt x="37" y="170"/>
                  </a:cubicBezTo>
                  <a:cubicBezTo>
                    <a:pt x="37" y="170"/>
                    <a:pt x="37" y="170"/>
                    <a:pt x="37" y="170"/>
                  </a:cubicBezTo>
                  <a:cubicBezTo>
                    <a:pt x="37" y="172"/>
                    <a:pt x="37" y="174"/>
                    <a:pt x="39" y="174"/>
                  </a:cubicBezTo>
                  <a:cubicBezTo>
                    <a:pt x="38" y="175"/>
                    <a:pt x="38" y="175"/>
                    <a:pt x="38" y="176"/>
                  </a:cubicBezTo>
                  <a:cubicBezTo>
                    <a:pt x="38" y="179"/>
                    <a:pt x="39" y="181"/>
                    <a:pt x="39" y="184"/>
                  </a:cubicBezTo>
                  <a:cubicBezTo>
                    <a:pt x="39" y="184"/>
                    <a:pt x="40" y="184"/>
                    <a:pt x="41" y="184"/>
                  </a:cubicBezTo>
                  <a:cubicBezTo>
                    <a:pt x="39" y="188"/>
                    <a:pt x="40" y="190"/>
                    <a:pt x="41" y="195"/>
                  </a:cubicBezTo>
                  <a:cubicBezTo>
                    <a:pt x="41" y="196"/>
                    <a:pt x="42" y="196"/>
                    <a:pt x="42" y="197"/>
                  </a:cubicBezTo>
                  <a:cubicBezTo>
                    <a:pt x="43" y="196"/>
                    <a:pt x="45" y="196"/>
                    <a:pt x="45" y="199"/>
                  </a:cubicBezTo>
                  <a:cubicBezTo>
                    <a:pt x="44" y="198"/>
                    <a:pt x="43" y="198"/>
                    <a:pt x="43" y="199"/>
                  </a:cubicBezTo>
                  <a:cubicBezTo>
                    <a:pt x="42" y="199"/>
                    <a:pt x="41" y="197"/>
                    <a:pt x="40" y="196"/>
                  </a:cubicBezTo>
                  <a:cubicBezTo>
                    <a:pt x="38" y="196"/>
                    <a:pt x="39" y="197"/>
                    <a:pt x="38" y="198"/>
                  </a:cubicBezTo>
                  <a:cubicBezTo>
                    <a:pt x="41" y="199"/>
                    <a:pt x="38" y="205"/>
                    <a:pt x="41" y="205"/>
                  </a:cubicBezTo>
                  <a:cubicBezTo>
                    <a:pt x="40" y="205"/>
                    <a:pt x="40" y="206"/>
                    <a:pt x="39" y="207"/>
                  </a:cubicBezTo>
                  <a:cubicBezTo>
                    <a:pt x="40" y="208"/>
                    <a:pt x="42" y="208"/>
                    <a:pt x="41" y="206"/>
                  </a:cubicBezTo>
                  <a:cubicBezTo>
                    <a:pt x="42" y="206"/>
                    <a:pt x="42" y="207"/>
                    <a:pt x="42" y="208"/>
                  </a:cubicBezTo>
                  <a:cubicBezTo>
                    <a:pt x="43" y="208"/>
                    <a:pt x="42" y="206"/>
                    <a:pt x="44" y="206"/>
                  </a:cubicBezTo>
                  <a:cubicBezTo>
                    <a:pt x="44" y="206"/>
                    <a:pt x="44" y="207"/>
                    <a:pt x="44" y="207"/>
                  </a:cubicBezTo>
                  <a:cubicBezTo>
                    <a:pt x="46" y="202"/>
                    <a:pt x="47" y="197"/>
                    <a:pt x="48" y="191"/>
                  </a:cubicBezTo>
                  <a:cubicBezTo>
                    <a:pt x="48" y="191"/>
                    <a:pt x="48" y="191"/>
                    <a:pt x="48" y="191"/>
                  </a:cubicBezTo>
                  <a:cubicBezTo>
                    <a:pt x="48" y="191"/>
                    <a:pt x="48" y="190"/>
                    <a:pt x="48" y="189"/>
                  </a:cubicBezTo>
                  <a:cubicBezTo>
                    <a:pt x="48" y="189"/>
                    <a:pt x="48" y="189"/>
                    <a:pt x="48" y="189"/>
                  </a:cubicBezTo>
                  <a:cubicBezTo>
                    <a:pt x="48" y="189"/>
                    <a:pt x="48" y="188"/>
                    <a:pt x="48" y="188"/>
                  </a:cubicBezTo>
                  <a:cubicBezTo>
                    <a:pt x="47" y="187"/>
                    <a:pt x="46" y="187"/>
                    <a:pt x="46" y="185"/>
                  </a:cubicBezTo>
                  <a:cubicBezTo>
                    <a:pt x="47" y="185"/>
                    <a:pt x="48" y="185"/>
                    <a:pt x="48" y="185"/>
                  </a:cubicBezTo>
                  <a:cubicBezTo>
                    <a:pt x="48" y="182"/>
                    <a:pt x="48" y="179"/>
                    <a:pt x="47" y="175"/>
                  </a:cubicBezTo>
                  <a:cubicBezTo>
                    <a:pt x="47" y="176"/>
                    <a:pt x="47" y="176"/>
                    <a:pt x="46" y="176"/>
                  </a:cubicBezTo>
                  <a:cubicBezTo>
                    <a:pt x="46" y="175"/>
                    <a:pt x="47" y="175"/>
                    <a:pt x="46" y="174"/>
                  </a:cubicBezTo>
                  <a:cubicBezTo>
                    <a:pt x="47" y="174"/>
                    <a:pt x="47" y="175"/>
                    <a:pt x="47" y="175"/>
                  </a:cubicBezTo>
                  <a:cubicBezTo>
                    <a:pt x="46" y="170"/>
                    <a:pt x="45" y="165"/>
                    <a:pt x="43" y="160"/>
                  </a:cubicBezTo>
                  <a:cubicBezTo>
                    <a:pt x="42" y="160"/>
                    <a:pt x="42" y="161"/>
                    <a:pt x="42" y="161"/>
                  </a:cubicBezTo>
                  <a:cubicBezTo>
                    <a:pt x="42" y="160"/>
                    <a:pt x="42" y="160"/>
                    <a:pt x="42" y="159"/>
                  </a:cubicBezTo>
                  <a:cubicBezTo>
                    <a:pt x="42" y="158"/>
                    <a:pt x="41" y="157"/>
                    <a:pt x="41" y="156"/>
                  </a:cubicBezTo>
                  <a:cubicBezTo>
                    <a:pt x="40" y="155"/>
                    <a:pt x="40" y="155"/>
                    <a:pt x="40" y="155"/>
                  </a:cubicBezTo>
                  <a:cubicBezTo>
                    <a:pt x="40" y="155"/>
                    <a:pt x="40" y="155"/>
                    <a:pt x="40" y="155"/>
                  </a:cubicBezTo>
                  <a:cubicBezTo>
                    <a:pt x="37" y="146"/>
                    <a:pt x="32" y="138"/>
                    <a:pt x="28" y="130"/>
                  </a:cubicBezTo>
                  <a:cubicBezTo>
                    <a:pt x="28" y="130"/>
                    <a:pt x="28" y="131"/>
                    <a:pt x="28" y="132"/>
                  </a:cubicBezTo>
                  <a:cubicBezTo>
                    <a:pt x="29" y="133"/>
                    <a:pt x="32" y="135"/>
                    <a:pt x="31" y="137"/>
                  </a:cubicBezTo>
                  <a:cubicBezTo>
                    <a:pt x="34" y="138"/>
                    <a:pt x="32" y="142"/>
                    <a:pt x="33" y="145"/>
                  </a:cubicBezTo>
                  <a:cubicBezTo>
                    <a:pt x="28" y="144"/>
                    <a:pt x="30" y="134"/>
                    <a:pt x="26" y="133"/>
                  </a:cubicBezTo>
                  <a:cubicBezTo>
                    <a:pt x="26" y="129"/>
                    <a:pt x="25" y="127"/>
                    <a:pt x="25" y="124"/>
                  </a:cubicBezTo>
                  <a:cubicBezTo>
                    <a:pt x="25" y="124"/>
                    <a:pt x="26" y="124"/>
                    <a:pt x="26" y="125"/>
                  </a:cubicBezTo>
                  <a:cubicBezTo>
                    <a:pt x="22" y="113"/>
                    <a:pt x="18" y="101"/>
                    <a:pt x="15" y="89"/>
                  </a:cubicBezTo>
                  <a:cubicBezTo>
                    <a:pt x="15" y="89"/>
                    <a:pt x="15" y="88"/>
                    <a:pt x="14" y="89"/>
                  </a:cubicBezTo>
                  <a:cubicBezTo>
                    <a:pt x="14" y="88"/>
                    <a:pt x="14" y="88"/>
                    <a:pt x="15" y="88"/>
                  </a:cubicBezTo>
                  <a:cubicBezTo>
                    <a:pt x="11" y="67"/>
                    <a:pt x="12" y="47"/>
                    <a:pt x="23" y="31"/>
                  </a:cubicBezTo>
                  <a:cubicBezTo>
                    <a:pt x="23" y="30"/>
                    <a:pt x="23" y="30"/>
                    <a:pt x="22" y="27"/>
                  </a:cubicBezTo>
                  <a:cubicBezTo>
                    <a:pt x="25" y="27"/>
                    <a:pt x="23" y="26"/>
                    <a:pt x="24" y="24"/>
                  </a:cubicBezTo>
                  <a:cubicBezTo>
                    <a:pt x="26" y="24"/>
                    <a:pt x="26" y="24"/>
                    <a:pt x="26" y="24"/>
                  </a:cubicBezTo>
                  <a:cubicBezTo>
                    <a:pt x="27" y="25"/>
                    <a:pt x="27" y="26"/>
                    <a:pt x="27" y="27"/>
                  </a:cubicBezTo>
                  <a:cubicBezTo>
                    <a:pt x="32" y="21"/>
                    <a:pt x="37" y="17"/>
                    <a:pt x="45" y="13"/>
                  </a:cubicBezTo>
                  <a:cubicBezTo>
                    <a:pt x="48" y="12"/>
                    <a:pt x="50" y="11"/>
                    <a:pt x="53" y="10"/>
                  </a:cubicBezTo>
                  <a:cubicBezTo>
                    <a:pt x="53" y="10"/>
                    <a:pt x="53" y="10"/>
                    <a:pt x="53" y="10"/>
                  </a:cubicBezTo>
                  <a:cubicBezTo>
                    <a:pt x="53" y="10"/>
                    <a:pt x="53" y="10"/>
                    <a:pt x="53" y="10"/>
                  </a:cubicBezTo>
                  <a:cubicBezTo>
                    <a:pt x="54" y="10"/>
                    <a:pt x="55" y="9"/>
                    <a:pt x="56" y="9"/>
                  </a:cubicBezTo>
                  <a:cubicBezTo>
                    <a:pt x="56" y="9"/>
                    <a:pt x="56" y="8"/>
                    <a:pt x="57" y="8"/>
                  </a:cubicBezTo>
                  <a:cubicBezTo>
                    <a:pt x="57" y="9"/>
                    <a:pt x="57" y="9"/>
                    <a:pt x="57" y="9"/>
                  </a:cubicBezTo>
                  <a:cubicBezTo>
                    <a:pt x="63" y="8"/>
                    <a:pt x="68" y="7"/>
                    <a:pt x="73" y="8"/>
                  </a:cubicBezTo>
                  <a:cubicBezTo>
                    <a:pt x="73" y="8"/>
                    <a:pt x="73" y="8"/>
                    <a:pt x="73" y="8"/>
                  </a:cubicBezTo>
                  <a:cubicBezTo>
                    <a:pt x="73" y="8"/>
                    <a:pt x="73" y="8"/>
                    <a:pt x="73" y="8"/>
                  </a:cubicBezTo>
                  <a:cubicBezTo>
                    <a:pt x="75" y="8"/>
                    <a:pt x="76" y="8"/>
                    <a:pt x="78" y="9"/>
                  </a:cubicBezTo>
                  <a:cubicBezTo>
                    <a:pt x="77" y="9"/>
                    <a:pt x="77" y="8"/>
                    <a:pt x="77" y="8"/>
                  </a:cubicBezTo>
                  <a:cubicBezTo>
                    <a:pt x="78" y="8"/>
                    <a:pt x="78" y="9"/>
                    <a:pt x="78" y="9"/>
                  </a:cubicBezTo>
                  <a:cubicBezTo>
                    <a:pt x="84" y="10"/>
                    <a:pt x="89" y="13"/>
                    <a:pt x="94" y="16"/>
                  </a:cubicBezTo>
                  <a:cubicBezTo>
                    <a:pt x="92" y="15"/>
                    <a:pt x="92" y="14"/>
                    <a:pt x="92" y="12"/>
                  </a:cubicBezTo>
                  <a:cubicBezTo>
                    <a:pt x="94" y="13"/>
                    <a:pt x="97" y="15"/>
                    <a:pt x="97" y="17"/>
                  </a:cubicBezTo>
                  <a:cubicBezTo>
                    <a:pt x="97" y="18"/>
                    <a:pt x="98" y="15"/>
                    <a:pt x="100" y="16"/>
                  </a:cubicBezTo>
                  <a:cubicBezTo>
                    <a:pt x="99" y="19"/>
                    <a:pt x="101" y="19"/>
                    <a:pt x="101" y="22"/>
                  </a:cubicBezTo>
                  <a:cubicBezTo>
                    <a:pt x="101" y="22"/>
                    <a:pt x="102" y="22"/>
                    <a:pt x="102" y="21"/>
                  </a:cubicBezTo>
                  <a:cubicBezTo>
                    <a:pt x="103" y="22"/>
                    <a:pt x="103" y="22"/>
                    <a:pt x="103" y="24"/>
                  </a:cubicBezTo>
                  <a:cubicBezTo>
                    <a:pt x="101" y="24"/>
                    <a:pt x="101" y="24"/>
                    <a:pt x="101" y="24"/>
                  </a:cubicBezTo>
                  <a:cubicBezTo>
                    <a:pt x="102" y="24"/>
                    <a:pt x="102" y="25"/>
                    <a:pt x="102" y="25"/>
                  </a:cubicBezTo>
                  <a:cubicBezTo>
                    <a:pt x="103" y="27"/>
                    <a:pt x="104" y="28"/>
                    <a:pt x="105" y="30"/>
                  </a:cubicBezTo>
                  <a:cubicBezTo>
                    <a:pt x="105" y="31"/>
                    <a:pt x="105" y="31"/>
                    <a:pt x="105" y="31"/>
                  </a:cubicBezTo>
                  <a:cubicBezTo>
                    <a:pt x="106" y="30"/>
                    <a:pt x="107" y="31"/>
                    <a:pt x="107" y="30"/>
                  </a:cubicBezTo>
                  <a:cubicBezTo>
                    <a:pt x="108" y="30"/>
                    <a:pt x="108" y="31"/>
                    <a:pt x="108" y="32"/>
                  </a:cubicBezTo>
                  <a:cubicBezTo>
                    <a:pt x="106" y="32"/>
                    <a:pt x="106" y="31"/>
                    <a:pt x="105" y="32"/>
                  </a:cubicBezTo>
                  <a:cubicBezTo>
                    <a:pt x="106" y="33"/>
                    <a:pt x="106" y="34"/>
                    <a:pt x="107" y="35"/>
                  </a:cubicBezTo>
                  <a:cubicBezTo>
                    <a:pt x="107" y="35"/>
                    <a:pt x="107" y="34"/>
                    <a:pt x="107" y="34"/>
                  </a:cubicBezTo>
                  <a:cubicBezTo>
                    <a:pt x="108" y="34"/>
                    <a:pt x="109" y="35"/>
                    <a:pt x="110" y="36"/>
                  </a:cubicBezTo>
                  <a:cubicBezTo>
                    <a:pt x="111" y="36"/>
                    <a:pt x="110" y="34"/>
                    <a:pt x="110" y="33"/>
                  </a:cubicBezTo>
                  <a:cubicBezTo>
                    <a:pt x="112" y="33"/>
                    <a:pt x="111" y="36"/>
                    <a:pt x="113" y="36"/>
                  </a:cubicBezTo>
                  <a:cubicBezTo>
                    <a:pt x="113" y="37"/>
                    <a:pt x="110" y="37"/>
                    <a:pt x="111" y="39"/>
                  </a:cubicBezTo>
                  <a:cubicBezTo>
                    <a:pt x="110" y="37"/>
                    <a:pt x="109" y="36"/>
                    <a:pt x="107" y="36"/>
                  </a:cubicBezTo>
                  <a:cubicBezTo>
                    <a:pt x="113" y="53"/>
                    <a:pt x="108" y="68"/>
                    <a:pt x="98" y="76"/>
                  </a:cubicBezTo>
                  <a:cubicBezTo>
                    <a:pt x="100" y="77"/>
                    <a:pt x="102" y="78"/>
                    <a:pt x="102" y="81"/>
                  </a:cubicBezTo>
                  <a:cubicBezTo>
                    <a:pt x="102" y="82"/>
                    <a:pt x="103" y="81"/>
                    <a:pt x="103" y="81"/>
                  </a:cubicBezTo>
                  <a:cubicBezTo>
                    <a:pt x="112" y="74"/>
                    <a:pt x="116" y="63"/>
                    <a:pt x="117" y="53"/>
                  </a:cubicBezTo>
                  <a:cubicBezTo>
                    <a:pt x="117" y="53"/>
                    <a:pt x="116" y="53"/>
                    <a:pt x="116" y="53"/>
                  </a:cubicBezTo>
                  <a:cubicBezTo>
                    <a:pt x="116" y="52"/>
                    <a:pt x="116" y="51"/>
                    <a:pt x="115" y="51"/>
                  </a:cubicBezTo>
                  <a:cubicBezTo>
                    <a:pt x="116" y="51"/>
                    <a:pt x="116" y="50"/>
                    <a:pt x="117" y="50"/>
                  </a:cubicBezTo>
                  <a:cubicBezTo>
                    <a:pt x="117" y="50"/>
                    <a:pt x="117" y="50"/>
                    <a:pt x="117" y="50"/>
                  </a:cubicBezTo>
                  <a:cubicBezTo>
                    <a:pt x="117" y="50"/>
                    <a:pt x="117" y="49"/>
                    <a:pt x="117" y="48"/>
                  </a:cubicBezTo>
                  <a:cubicBezTo>
                    <a:pt x="117" y="48"/>
                    <a:pt x="117" y="48"/>
                    <a:pt x="117" y="48"/>
                  </a:cubicBezTo>
                  <a:cubicBezTo>
                    <a:pt x="116" y="48"/>
                    <a:pt x="116" y="47"/>
                    <a:pt x="116" y="46"/>
                  </a:cubicBezTo>
                  <a:cubicBezTo>
                    <a:pt x="116" y="46"/>
                    <a:pt x="117" y="47"/>
                    <a:pt x="117" y="47"/>
                  </a:cubicBezTo>
                  <a:cubicBezTo>
                    <a:pt x="116" y="42"/>
                    <a:pt x="115" y="38"/>
                    <a:pt x="114" y="34"/>
                  </a:cubicBezTo>
                  <a:cubicBezTo>
                    <a:pt x="114" y="34"/>
                    <a:pt x="113" y="34"/>
                    <a:pt x="113" y="34"/>
                  </a:cubicBezTo>
                  <a:cubicBezTo>
                    <a:pt x="113" y="34"/>
                    <a:pt x="113" y="33"/>
                    <a:pt x="113" y="32"/>
                  </a:cubicBezTo>
                  <a:cubicBezTo>
                    <a:pt x="113" y="32"/>
                    <a:pt x="113" y="32"/>
                    <a:pt x="113" y="32"/>
                  </a:cubicBezTo>
                  <a:cubicBezTo>
                    <a:pt x="112" y="27"/>
                    <a:pt x="109" y="23"/>
                    <a:pt x="106" y="19"/>
                  </a:cubicBezTo>
                  <a:cubicBezTo>
                    <a:pt x="106" y="19"/>
                    <a:pt x="105" y="19"/>
                    <a:pt x="105" y="19"/>
                  </a:cubicBezTo>
                  <a:cubicBezTo>
                    <a:pt x="105" y="18"/>
                    <a:pt x="105" y="18"/>
                    <a:pt x="105" y="18"/>
                  </a:cubicBezTo>
                  <a:cubicBezTo>
                    <a:pt x="99" y="10"/>
                    <a:pt x="91" y="5"/>
                    <a:pt x="82" y="2"/>
                  </a:cubicBezTo>
                  <a:cubicBezTo>
                    <a:pt x="82" y="2"/>
                    <a:pt x="82" y="3"/>
                    <a:pt x="82" y="3"/>
                  </a:cubicBezTo>
                  <a:cubicBezTo>
                    <a:pt x="81" y="4"/>
                    <a:pt x="81" y="2"/>
                    <a:pt x="81" y="2"/>
                  </a:cubicBezTo>
                  <a:cubicBezTo>
                    <a:pt x="78" y="1"/>
                    <a:pt x="74" y="0"/>
                    <a:pt x="70" y="0"/>
                  </a:cubicBezTo>
                  <a:cubicBezTo>
                    <a:pt x="70" y="0"/>
                    <a:pt x="70" y="0"/>
                    <a:pt x="70" y="0"/>
                  </a:cubicBezTo>
                  <a:cubicBezTo>
                    <a:pt x="61" y="0"/>
                    <a:pt x="52" y="2"/>
                    <a:pt x="42" y="7"/>
                  </a:cubicBezTo>
                  <a:cubicBezTo>
                    <a:pt x="37" y="9"/>
                    <a:pt x="32" y="12"/>
                    <a:pt x="28" y="15"/>
                  </a:cubicBezTo>
                  <a:cubicBezTo>
                    <a:pt x="29" y="15"/>
                    <a:pt x="29" y="16"/>
                    <a:pt x="29" y="16"/>
                  </a:cubicBezTo>
                  <a:moveTo>
                    <a:pt x="10" y="89"/>
                  </a:moveTo>
                  <a:cubicBezTo>
                    <a:pt x="11" y="89"/>
                    <a:pt x="11" y="90"/>
                    <a:pt x="11" y="90"/>
                  </a:cubicBezTo>
                  <a:cubicBezTo>
                    <a:pt x="11" y="90"/>
                    <a:pt x="11" y="90"/>
                    <a:pt x="10" y="89"/>
                  </a:cubicBezTo>
                  <a:moveTo>
                    <a:pt x="11" y="49"/>
                  </a:moveTo>
                  <a:cubicBezTo>
                    <a:pt x="11" y="49"/>
                    <a:pt x="11" y="50"/>
                    <a:pt x="11" y="50"/>
                  </a:cubicBezTo>
                  <a:cubicBezTo>
                    <a:pt x="11" y="50"/>
                    <a:pt x="11" y="50"/>
                    <a:pt x="11" y="49"/>
                  </a:cubicBezTo>
                  <a:moveTo>
                    <a:pt x="42" y="205"/>
                  </a:moveTo>
                  <a:cubicBezTo>
                    <a:pt x="40" y="204"/>
                    <a:pt x="42" y="204"/>
                    <a:pt x="42" y="204"/>
                  </a:cubicBezTo>
                  <a:cubicBezTo>
                    <a:pt x="42" y="204"/>
                    <a:pt x="42" y="204"/>
                    <a:pt x="42" y="205"/>
                  </a:cubicBezTo>
                  <a:moveTo>
                    <a:pt x="44" y="171"/>
                  </a:moveTo>
                  <a:cubicBezTo>
                    <a:pt x="45" y="171"/>
                    <a:pt x="46" y="171"/>
                    <a:pt x="45" y="172"/>
                  </a:cubicBezTo>
                  <a:cubicBezTo>
                    <a:pt x="44" y="172"/>
                    <a:pt x="44" y="171"/>
                    <a:pt x="44" y="171"/>
                  </a:cubicBezTo>
                  <a:moveTo>
                    <a:pt x="43" y="163"/>
                  </a:moveTo>
                  <a:cubicBezTo>
                    <a:pt x="42" y="163"/>
                    <a:pt x="42" y="162"/>
                    <a:pt x="42" y="161"/>
                  </a:cubicBezTo>
                  <a:cubicBezTo>
                    <a:pt x="43" y="161"/>
                    <a:pt x="43" y="162"/>
                    <a:pt x="43" y="163"/>
                  </a:cubicBezTo>
                  <a:moveTo>
                    <a:pt x="43" y="176"/>
                  </a:moveTo>
                  <a:cubicBezTo>
                    <a:pt x="41" y="176"/>
                    <a:pt x="41" y="176"/>
                    <a:pt x="41" y="176"/>
                  </a:cubicBezTo>
                  <a:cubicBezTo>
                    <a:pt x="40" y="173"/>
                    <a:pt x="43" y="173"/>
                    <a:pt x="43" y="176"/>
                  </a:cubicBezTo>
                  <a:moveTo>
                    <a:pt x="41" y="165"/>
                  </a:moveTo>
                  <a:cubicBezTo>
                    <a:pt x="41" y="167"/>
                    <a:pt x="41" y="167"/>
                    <a:pt x="41" y="167"/>
                  </a:cubicBezTo>
                  <a:cubicBezTo>
                    <a:pt x="40" y="167"/>
                    <a:pt x="40" y="167"/>
                    <a:pt x="40" y="167"/>
                  </a:cubicBezTo>
                  <a:cubicBezTo>
                    <a:pt x="40" y="166"/>
                    <a:pt x="40" y="165"/>
                    <a:pt x="41" y="165"/>
                  </a:cubicBezTo>
                  <a:moveTo>
                    <a:pt x="39" y="152"/>
                  </a:moveTo>
                  <a:cubicBezTo>
                    <a:pt x="39" y="153"/>
                    <a:pt x="39" y="153"/>
                    <a:pt x="39" y="153"/>
                  </a:cubicBezTo>
                  <a:cubicBezTo>
                    <a:pt x="38" y="154"/>
                    <a:pt x="38" y="153"/>
                    <a:pt x="38" y="153"/>
                  </a:cubicBezTo>
                  <a:cubicBezTo>
                    <a:pt x="38" y="152"/>
                    <a:pt x="38" y="152"/>
                    <a:pt x="38" y="152"/>
                  </a:cubicBezTo>
                  <a:cubicBezTo>
                    <a:pt x="38" y="152"/>
                    <a:pt x="39" y="152"/>
                    <a:pt x="39" y="152"/>
                  </a:cubicBezTo>
                  <a:moveTo>
                    <a:pt x="17" y="98"/>
                  </a:moveTo>
                  <a:cubicBezTo>
                    <a:pt x="16" y="99"/>
                    <a:pt x="16" y="97"/>
                    <a:pt x="15" y="97"/>
                  </a:cubicBezTo>
                  <a:cubicBezTo>
                    <a:pt x="15" y="96"/>
                    <a:pt x="17" y="97"/>
                    <a:pt x="17" y="98"/>
                  </a:cubicBezTo>
                  <a:moveTo>
                    <a:pt x="14" y="103"/>
                  </a:moveTo>
                  <a:cubicBezTo>
                    <a:pt x="14" y="102"/>
                    <a:pt x="13" y="102"/>
                    <a:pt x="13" y="101"/>
                  </a:cubicBezTo>
                  <a:cubicBezTo>
                    <a:pt x="13" y="101"/>
                    <a:pt x="15" y="103"/>
                    <a:pt x="14" y="103"/>
                  </a:cubicBezTo>
                  <a:moveTo>
                    <a:pt x="15" y="34"/>
                  </a:moveTo>
                  <a:cubicBezTo>
                    <a:pt x="15" y="34"/>
                    <a:pt x="15" y="33"/>
                    <a:pt x="14" y="33"/>
                  </a:cubicBezTo>
                  <a:cubicBezTo>
                    <a:pt x="14" y="32"/>
                    <a:pt x="15" y="32"/>
                    <a:pt x="17" y="32"/>
                  </a:cubicBezTo>
                  <a:cubicBezTo>
                    <a:pt x="16" y="32"/>
                    <a:pt x="16" y="34"/>
                    <a:pt x="15" y="34"/>
                  </a:cubicBezTo>
                  <a:moveTo>
                    <a:pt x="108" y="39"/>
                  </a:moveTo>
                  <a:cubicBezTo>
                    <a:pt x="108" y="38"/>
                    <a:pt x="109" y="38"/>
                    <a:pt x="109" y="38"/>
                  </a:cubicBezTo>
                  <a:cubicBezTo>
                    <a:pt x="111" y="38"/>
                    <a:pt x="109" y="40"/>
                    <a:pt x="108" y="39"/>
                  </a:cubicBezTo>
                  <a:moveTo>
                    <a:pt x="110" y="51"/>
                  </a:moveTo>
                  <a:cubicBezTo>
                    <a:pt x="110" y="50"/>
                    <a:pt x="110" y="49"/>
                    <a:pt x="111" y="49"/>
                  </a:cubicBezTo>
                  <a:cubicBezTo>
                    <a:pt x="111" y="50"/>
                    <a:pt x="111" y="51"/>
                    <a:pt x="110" y="51"/>
                  </a:cubicBezTo>
                  <a:moveTo>
                    <a:pt x="114" y="42"/>
                  </a:moveTo>
                  <a:cubicBezTo>
                    <a:pt x="113" y="42"/>
                    <a:pt x="113" y="40"/>
                    <a:pt x="112" y="40"/>
                  </a:cubicBezTo>
                  <a:cubicBezTo>
                    <a:pt x="113" y="40"/>
                    <a:pt x="114" y="40"/>
                    <a:pt x="114" y="42"/>
                  </a:cubicBezTo>
                  <a:moveTo>
                    <a:pt x="105" y="27"/>
                  </a:moveTo>
                  <a:cubicBezTo>
                    <a:pt x="103" y="27"/>
                    <a:pt x="103" y="27"/>
                    <a:pt x="103" y="27"/>
                  </a:cubicBezTo>
                  <a:cubicBezTo>
                    <a:pt x="102" y="26"/>
                    <a:pt x="105" y="26"/>
                    <a:pt x="105" y="27"/>
                  </a:cubicBezTo>
                  <a:moveTo>
                    <a:pt x="104" y="17"/>
                  </a:moveTo>
                  <a:cubicBezTo>
                    <a:pt x="104" y="18"/>
                    <a:pt x="103" y="18"/>
                    <a:pt x="103" y="19"/>
                  </a:cubicBezTo>
                  <a:cubicBezTo>
                    <a:pt x="101" y="19"/>
                    <a:pt x="102" y="18"/>
                    <a:pt x="102" y="16"/>
                  </a:cubicBezTo>
                  <a:cubicBezTo>
                    <a:pt x="103" y="16"/>
                    <a:pt x="103" y="17"/>
                    <a:pt x="104" y="17"/>
                  </a:cubicBezTo>
                  <a:moveTo>
                    <a:pt x="97" y="14"/>
                  </a:moveTo>
                  <a:cubicBezTo>
                    <a:pt x="97" y="14"/>
                    <a:pt x="96" y="14"/>
                    <a:pt x="96" y="14"/>
                  </a:cubicBezTo>
                  <a:cubicBezTo>
                    <a:pt x="94" y="14"/>
                    <a:pt x="97" y="14"/>
                    <a:pt x="97" y="14"/>
                  </a:cubicBezTo>
                  <a:moveTo>
                    <a:pt x="71" y="2"/>
                  </a:moveTo>
                  <a:cubicBezTo>
                    <a:pt x="71" y="2"/>
                    <a:pt x="71" y="1"/>
                    <a:pt x="71" y="1"/>
                  </a:cubicBezTo>
                  <a:cubicBezTo>
                    <a:pt x="71" y="1"/>
                    <a:pt x="71" y="1"/>
                    <a:pt x="71" y="2"/>
                  </a:cubicBezTo>
                  <a:moveTo>
                    <a:pt x="68" y="0"/>
                  </a:moveTo>
                  <a:cubicBezTo>
                    <a:pt x="68" y="0"/>
                    <a:pt x="69" y="3"/>
                    <a:pt x="67" y="3"/>
                  </a:cubicBezTo>
                  <a:cubicBezTo>
                    <a:pt x="67" y="2"/>
                    <a:pt x="68" y="2"/>
                    <a:pt x="68" y="0"/>
                  </a:cubicBezTo>
                  <a:moveTo>
                    <a:pt x="41" y="8"/>
                  </a:moveTo>
                  <a:cubicBezTo>
                    <a:pt x="43" y="8"/>
                    <a:pt x="42" y="10"/>
                    <a:pt x="43" y="10"/>
                  </a:cubicBezTo>
                  <a:cubicBezTo>
                    <a:pt x="43" y="10"/>
                    <a:pt x="42" y="10"/>
                    <a:pt x="41" y="10"/>
                  </a:cubicBezTo>
                  <a:cubicBezTo>
                    <a:pt x="41" y="10"/>
                    <a:pt x="41" y="9"/>
                    <a:pt x="4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07"/>
            <p:cNvSpPr>
              <a:spLocks/>
            </p:cNvSpPr>
            <p:nvPr/>
          </p:nvSpPr>
          <p:spPr bwMode="auto">
            <a:xfrm>
              <a:off x="4035" y="2740"/>
              <a:ext cx="5" cy="5"/>
            </a:xfrm>
            <a:custGeom>
              <a:avLst/>
              <a:gdLst>
                <a:gd name="T0" fmla="*/ 0 w 2"/>
                <a:gd name="T1" fmla="*/ 1 h 2"/>
                <a:gd name="T2" fmla="*/ 1 w 2"/>
                <a:gd name="T3" fmla="*/ 2 h 2"/>
                <a:gd name="T4" fmla="*/ 1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0" y="2"/>
                    <a:pt x="0" y="2"/>
                    <a:pt x="1" y="2"/>
                  </a:cubicBezTo>
                  <a:cubicBezTo>
                    <a:pt x="1" y="1"/>
                    <a:pt x="2" y="1"/>
                    <a:pt x="1"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08"/>
            <p:cNvSpPr>
              <a:spLocks/>
            </p:cNvSpPr>
            <p:nvPr/>
          </p:nvSpPr>
          <p:spPr bwMode="auto">
            <a:xfrm>
              <a:off x="3898" y="3052"/>
              <a:ext cx="2" cy="5"/>
            </a:xfrm>
            <a:custGeom>
              <a:avLst/>
              <a:gdLst>
                <a:gd name="T0" fmla="*/ 0 w 2"/>
                <a:gd name="T1" fmla="*/ 0 h 5"/>
                <a:gd name="T2" fmla="*/ 0 w 2"/>
                <a:gd name="T3" fmla="*/ 5 h 5"/>
                <a:gd name="T4" fmla="*/ 2 w 2"/>
                <a:gd name="T5" fmla="*/ 3 h 5"/>
                <a:gd name="T6" fmla="*/ 2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lnTo>
                    <a:pt x="0" y="5"/>
                  </a:lnTo>
                  <a:lnTo>
                    <a:pt x="2" y="3"/>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09"/>
            <p:cNvSpPr>
              <a:spLocks/>
            </p:cNvSpPr>
            <p:nvPr/>
          </p:nvSpPr>
          <p:spPr bwMode="auto">
            <a:xfrm>
              <a:off x="3986" y="2671"/>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0" y="0"/>
                    <a:pt x="1" y="2"/>
                    <a:pt x="1" y="2"/>
                  </a:cubicBezTo>
                  <a:cubicBezTo>
                    <a:pt x="1" y="2"/>
                    <a:pt x="1" y="2"/>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10"/>
            <p:cNvSpPr>
              <a:spLocks/>
            </p:cNvSpPr>
            <p:nvPr/>
          </p:nvSpPr>
          <p:spPr bwMode="auto">
            <a:xfrm>
              <a:off x="4078" y="2775"/>
              <a:ext cx="5" cy="8"/>
            </a:xfrm>
            <a:custGeom>
              <a:avLst/>
              <a:gdLst>
                <a:gd name="T0" fmla="*/ 0 w 2"/>
                <a:gd name="T1" fmla="*/ 1 h 3"/>
                <a:gd name="T2" fmla="*/ 1 w 2"/>
                <a:gd name="T3" fmla="*/ 3 h 3"/>
                <a:gd name="T4" fmla="*/ 2 w 2"/>
                <a:gd name="T5" fmla="*/ 2 h 3"/>
                <a:gd name="T6" fmla="*/ 0 w 2"/>
                <a:gd name="T7" fmla="*/ 1 h 3"/>
              </a:gdLst>
              <a:ahLst/>
              <a:cxnLst>
                <a:cxn ang="0">
                  <a:pos x="T0" y="T1"/>
                </a:cxn>
                <a:cxn ang="0">
                  <a:pos x="T2" y="T3"/>
                </a:cxn>
                <a:cxn ang="0">
                  <a:pos x="T4" y="T5"/>
                </a:cxn>
                <a:cxn ang="0">
                  <a:pos x="T6" y="T7"/>
                </a:cxn>
              </a:cxnLst>
              <a:rect l="0" t="0" r="r" b="b"/>
              <a:pathLst>
                <a:path w="2" h="3">
                  <a:moveTo>
                    <a:pt x="0" y="1"/>
                  </a:moveTo>
                  <a:cubicBezTo>
                    <a:pt x="1" y="3"/>
                    <a:pt x="1" y="3"/>
                    <a:pt x="1" y="3"/>
                  </a:cubicBezTo>
                  <a:cubicBezTo>
                    <a:pt x="1" y="3"/>
                    <a:pt x="2" y="3"/>
                    <a:pt x="2" y="2"/>
                  </a:cubicBezTo>
                  <a:cubicBezTo>
                    <a:pt x="1" y="2"/>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11"/>
            <p:cNvSpPr>
              <a:spLocks/>
            </p:cNvSpPr>
            <p:nvPr/>
          </p:nvSpPr>
          <p:spPr bwMode="auto">
            <a:xfrm>
              <a:off x="3922" y="3057"/>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1" y="0"/>
                  </a:cubicBezTo>
                  <a:cubicBezTo>
                    <a:pt x="1"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12"/>
            <p:cNvSpPr>
              <a:spLocks/>
            </p:cNvSpPr>
            <p:nvPr/>
          </p:nvSpPr>
          <p:spPr bwMode="auto">
            <a:xfrm>
              <a:off x="4080" y="3483"/>
              <a:ext cx="0" cy="5"/>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2"/>
                    <a:pt x="0" y="1"/>
                  </a:cubicBezTo>
                  <a:cubicBezTo>
                    <a:pt x="0" y="0"/>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13"/>
            <p:cNvSpPr>
              <a:spLocks/>
            </p:cNvSpPr>
            <p:nvPr/>
          </p:nvSpPr>
          <p:spPr bwMode="auto">
            <a:xfrm>
              <a:off x="3877" y="3062"/>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14"/>
            <p:cNvSpPr>
              <a:spLocks/>
            </p:cNvSpPr>
            <p:nvPr/>
          </p:nvSpPr>
          <p:spPr bwMode="auto">
            <a:xfrm>
              <a:off x="4097" y="2667"/>
              <a:ext cx="5" cy="4"/>
            </a:xfrm>
            <a:custGeom>
              <a:avLst/>
              <a:gdLst>
                <a:gd name="T0" fmla="*/ 2 w 2"/>
                <a:gd name="T1" fmla="*/ 1 h 2"/>
                <a:gd name="T2" fmla="*/ 2 w 2"/>
                <a:gd name="T3" fmla="*/ 0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0"/>
                    <a:pt x="2" y="0"/>
                    <a:pt x="2" y="0"/>
                  </a:cubicBezTo>
                  <a:cubicBezTo>
                    <a:pt x="0" y="0"/>
                    <a:pt x="0" y="0"/>
                    <a:pt x="0" y="0"/>
                  </a:cubicBezTo>
                  <a:cubicBezTo>
                    <a:pt x="1" y="2"/>
                    <a:pt x="1" y="2"/>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15"/>
            <p:cNvSpPr>
              <a:spLocks/>
            </p:cNvSpPr>
            <p:nvPr/>
          </p:nvSpPr>
          <p:spPr bwMode="auto">
            <a:xfrm>
              <a:off x="3960" y="283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316"/>
            <p:cNvSpPr>
              <a:spLocks/>
            </p:cNvSpPr>
            <p:nvPr/>
          </p:nvSpPr>
          <p:spPr bwMode="auto">
            <a:xfrm>
              <a:off x="3851" y="2981"/>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317"/>
            <p:cNvSpPr>
              <a:spLocks/>
            </p:cNvSpPr>
            <p:nvPr/>
          </p:nvSpPr>
          <p:spPr bwMode="auto">
            <a:xfrm>
              <a:off x="4049" y="2854"/>
              <a:ext cx="3"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1" y="0"/>
                    <a:pt x="0"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318"/>
            <p:cNvSpPr>
              <a:spLocks/>
            </p:cNvSpPr>
            <p:nvPr/>
          </p:nvSpPr>
          <p:spPr bwMode="auto">
            <a:xfrm>
              <a:off x="4059" y="2636"/>
              <a:ext cx="2" cy="5"/>
            </a:xfrm>
            <a:custGeom>
              <a:avLst/>
              <a:gdLst>
                <a:gd name="T0" fmla="*/ 0 w 1"/>
                <a:gd name="T1" fmla="*/ 0 h 2"/>
                <a:gd name="T2" fmla="*/ 0 w 1"/>
                <a:gd name="T3" fmla="*/ 0 h 2"/>
                <a:gd name="T4" fmla="*/ 0 w 1"/>
                <a:gd name="T5" fmla="*/ 0 h 2"/>
              </a:gdLst>
              <a:ahLst/>
              <a:cxnLst>
                <a:cxn ang="0">
                  <a:pos x="T0" y="T1"/>
                </a:cxn>
                <a:cxn ang="0">
                  <a:pos x="T2" y="T3"/>
                </a:cxn>
                <a:cxn ang="0">
                  <a:pos x="T4" y="T5"/>
                </a:cxn>
              </a:cxnLst>
              <a:rect l="0" t="0" r="r" b="b"/>
              <a:pathLst>
                <a:path w="1" h="2">
                  <a:moveTo>
                    <a:pt x="0" y="0"/>
                  </a:moveTo>
                  <a:cubicBezTo>
                    <a:pt x="1" y="2"/>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319"/>
            <p:cNvSpPr>
              <a:spLocks/>
            </p:cNvSpPr>
            <p:nvPr/>
          </p:nvSpPr>
          <p:spPr bwMode="auto">
            <a:xfrm>
              <a:off x="4061" y="2872"/>
              <a:ext cx="5" cy="12"/>
            </a:xfrm>
            <a:custGeom>
              <a:avLst/>
              <a:gdLst>
                <a:gd name="T0" fmla="*/ 0 w 2"/>
                <a:gd name="T1" fmla="*/ 3 h 5"/>
                <a:gd name="T2" fmla="*/ 0 w 2"/>
                <a:gd name="T3" fmla="*/ 2 h 5"/>
                <a:gd name="T4" fmla="*/ 0 w 2"/>
                <a:gd name="T5" fmla="*/ 5 h 5"/>
                <a:gd name="T6" fmla="*/ 2 w 2"/>
                <a:gd name="T7" fmla="*/ 1 h 5"/>
                <a:gd name="T8" fmla="*/ 0 w 2"/>
                <a:gd name="T9" fmla="*/ 3 h 5"/>
              </a:gdLst>
              <a:ahLst/>
              <a:cxnLst>
                <a:cxn ang="0">
                  <a:pos x="T0" y="T1"/>
                </a:cxn>
                <a:cxn ang="0">
                  <a:pos x="T2" y="T3"/>
                </a:cxn>
                <a:cxn ang="0">
                  <a:pos x="T4" y="T5"/>
                </a:cxn>
                <a:cxn ang="0">
                  <a:pos x="T6" y="T7"/>
                </a:cxn>
                <a:cxn ang="0">
                  <a:pos x="T8" y="T9"/>
                </a:cxn>
              </a:cxnLst>
              <a:rect l="0" t="0" r="r" b="b"/>
              <a:pathLst>
                <a:path w="2" h="5">
                  <a:moveTo>
                    <a:pt x="0" y="3"/>
                  </a:moveTo>
                  <a:cubicBezTo>
                    <a:pt x="0" y="2"/>
                    <a:pt x="0" y="2"/>
                    <a:pt x="0" y="2"/>
                  </a:cubicBezTo>
                  <a:cubicBezTo>
                    <a:pt x="0" y="5"/>
                    <a:pt x="0" y="5"/>
                    <a:pt x="0" y="5"/>
                  </a:cubicBezTo>
                  <a:cubicBezTo>
                    <a:pt x="2" y="4"/>
                    <a:pt x="2" y="2"/>
                    <a:pt x="2" y="1"/>
                  </a:cubicBezTo>
                  <a:cubicBezTo>
                    <a:pt x="1" y="0"/>
                    <a:pt x="2" y="2"/>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320"/>
            <p:cNvSpPr>
              <a:spLocks/>
            </p:cNvSpPr>
            <p:nvPr/>
          </p:nvSpPr>
          <p:spPr bwMode="auto">
            <a:xfrm>
              <a:off x="3924" y="3055"/>
              <a:ext cx="2" cy="4"/>
            </a:xfrm>
            <a:custGeom>
              <a:avLst/>
              <a:gdLst>
                <a:gd name="T0" fmla="*/ 1 w 1"/>
                <a:gd name="T1" fmla="*/ 0 h 2"/>
                <a:gd name="T2" fmla="*/ 1 w 1"/>
                <a:gd name="T3" fmla="*/ 0 h 2"/>
                <a:gd name="T4" fmla="*/ 1 w 1"/>
                <a:gd name="T5" fmla="*/ 0 h 2"/>
              </a:gdLst>
              <a:ahLst/>
              <a:cxnLst>
                <a:cxn ang="0">
                  <a:pos x="T0" y="T1"/>
                </a:cxn>
                <a:cxn ang="0">
                  <a:pos x="T2" y="T3"/>
                </a:cxn>
                <a:cxn ang="0">
                  <a:pos x="T4" y="T5"/>
                </a:cxn>
              </a:cxnLst>
              <a:rect l="0" t="0" r="r" b="b"/>
              <a:pathLst>
                <a:path w="1" h="2">
                  <a:moveTo>
                    <a:pt x="1" y="0"/>
                  </a:moveTo>
                  <a:cubicBezTo>
                    <a:pt x="0" y="0"/>
                    <a:pt x="1" y="2"/>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321"/>
            <p:cNvSpPr>
              <a:spLocks/>
            </p:cNvSpPr>
            <p:nvPr/>
          </p:nvSpPr>
          <p:spPr bwMode="auto">
            <a:xfrm>
              <a:off x="3372" y="2882"/>
              <a:ext cx="3" cy="7"/>
            </a:xfrm>
            <a:custGeom>
              <a:avLst/>
              <a:gdLst>
                <a:gd name="T0" fmla="*/ 1 w 1"/>
                <a:gd name="T1" fmla="*/ 1 h 3"/>
                <a:gd name="T2" fmla="*/ 0 w 1"/>
                <a:gd name="T3" fmla="*/ 0 h 3"/>
                <a:gd name="T4" fmla="*/ 1 w 1"/>
                <a:gd name="T5" fmla="*/ 1 h 3"/>
              </a:gdLst>
              <a:ahLst/>
              <a:cxnLst>
                <a:cxn ang="0">
                  <a:pos x="T0" y="T1"/>
                </a:cxn>
                <a:cxn ang="0">
                  <a:pos x="T2" y="T3"/>
                </a:cxn>
                <a:cxn ang="0">
                  <a:pos x="T4" y="T5"/>
                </a:cxn>
              </a:cxnLst>
              <a:rect l="0" t="0" r="r" b="b"/>
              <a:pathLst>
                <a:path w="1" h="3">
                  <a:moveTo>
                    <a:pt x="1" y="1"/>
                  </a:moveTo>
                  <a:cubicBezTo>
                    <a:pt x="0" y="0"/>
                    <a:pt x="0" y="0"/>
                    <a:pt x="0" y="0"/>
                  </a:cubicBezTo>
                  <a:cubicBezTo>
                    <a:pt x="0" y="0"/>
                    <a:pt x="1" y="3"/>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322"/>
            <p:cNvSpPr>
              <a:spLocks/>
            </p:cNvSpPr>
            <p:nvPr/>
          </p:nvSpPr>
          <p:spPr bwMode="auto">
            <a:xfrm>
              <a:off x="3983" y="2674"/>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323"/>
            <p:cNvSpPr>
              <a:spLocks/>
            </p:cNvSpPr>
            <p:nvPr/>
          </p:nvSpPr>
          <p:spPr bwMode="auto">
            <a:xfrm>
              <a:off x="3417" y="2844"/>
              <a:ext cx="3"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324"/>
            <p:cNvSpPr>
              <a:spLocks/>
            </p:cNvSpPr>
            <p:nvPr/>
          </p:nvSpPr>
          <p:spPr bwMode="auto">
            <a:xfrm>
              <a:off x="3339" y="2891"/>
              <a:ext cx="3"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325"/>
            <p:cNvSpPr>
              <a:spLocks/>
            </p:cNvSpPr>
            <p:nvPr/>
          </p:nvSpPr>
          <p:spPr bwMode="auto">
            <a:xfrm>
              <a:off x="3706" y="3022"/>
              <a:ext cx="3" cy="4"/>
            </a:xfrm>
            <a:custGeom>
              <a:avLst/>
              <a:gdLst>
                <a:gd name="T0" fmla="*/ 0 w 3"/>
                <a:gd name="T1" fmla="*/ 2 h 4"/>
                <a:gd name="T2" fmla="*/ 0 w 3"/>
                <a:gd name="T3" fmla="*/ 4 h 4"/>
                <a:gd name="T4" fmla="*/ 3 w 3"/>
                <a:gd name="T5" fmla="*/ 4 h 4"/>
                <a:gd name="T6" fmla="*/ 3 w 3"/>
                <a:gd name="T7" fmla="*/ 0 h 4"/>
                <a:gd name="T8" fmla="*/ 0 w 3"/>
                <a:gd name="T9" fmla="*/ 2 h 4"/>
              </a:gdLst>
              <a:ahLst/>
              <a:cxnLst>
                <a:cxn ang="0">
                  <a:pos x="T0" y="T1"/>
                </a:cxn>
                <a:cxn ang="0">
                  <a:pos x="T2" y="T3"/>
                </a:cxn>
                <a:cxn ang="0">
                  <a:pos x="T4" y="T5"/>
                </a:cxn>
                <a:cxn ang="0">
                  <a:pos x="T6" y="T7"/>
                </a:cxn>
                <a:cxn ang="0">
                  <a:pos x="T8" y="T9"/>
                </a:cxn>
              </a:cxnLst>
              <a:rect l="0" t="0" r="r" b="b"/>
              <a:pathLst>
                <a:path w="3" h="4">
                  <a:moveTo>
                    <a:pt x="0" y="2"/>
                  </a:moveTo>
                  <a:lnTo>
                    <a:pt x="0" y="4"/>
                  </a:lnTo>
                  <a:lnTo>
                    <a:pt x="3" y="4"/>
                  </a:ln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26"/>
            <p:cNvSpPr>
              <a:spLocks/>
            </p:cNvSpPr>
            <p:nvPr/>
          </p:nvSpPr>
          <p:spPr bwMode="auto">
            <a:xfrm>
              <a:off x="3349" y="2884"/>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Rectangle 327"/>
            <p:cNvSpPr>
              <a:spLocks noChangeArrowheads="1"/>
            </p:cNvSpPr>
            <p:nvPr/>
          </p:nvSpPr>
          <p:spPr bwMode="auto">
            <a:xfrm>
              <a:off x="3415" y="2844"/>
              <a:ext cx="2"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8"/>
            <p:cNvSpPr>
              <a:spLocks/>
            </p:cNvSpPr>
            <p:nvPr/>
          </p:nvSpPr>
          <p:spPr bwMode="auto">
            <a:xfrm>
              <a:off x="3375" y="2880"/>
              <a:ext cx="5" cy="4"/>
            </a:xfrm>
            <a:custGeom>
              <a:avLst/>
              <a:gdLst>
                <a:gd name="T0" fmla="*/ 1 w 2"/>
                <a:gd name="T1" fmla="*/ 2 h 2"/>
                <a:gd name="T2" fmla="*/ 2 w 2"/>
                <a:gd name="T3" fmla="*/ 0 h 2"/>
                <a:gd name="T4" fmla="*/ 0 w 2"/>
                <a:gd name="T5" fmla="*/ 1 h 2"/>
                <a:gd name="T6" fmla="*/ 0 w 2"/>
                <a:gd name="T7" fmla="*/ 2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1" y="1"/>
                    <a:pt x="2" y="1"/>
                    <a:pt x="2" y="0"/>
                  </a:cubicBezTo>
                  <a:cubicBezTo>
                    <a:pt x="0" y="1"/>
                    <a:pt x="0" y="1"/>
                    <a:pt x="0" y="1"/>
                  </a:cubicBezTo>
                  <a:cubicBezTo>
                    <a:pt x="0" y="2"/>
                    <a:pt x="0" y="2"/>
                    <a:pt x="0" y="2"/>
                  </a:cubicBezTo>
                  <a:cubicBezTo>
                    <a:pt x="1" y="2"/>
                    <a:pt x="1"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29"/>
            <p:cNvSpPr>
              <a:spLocks/>
            </p:cNvSpPr>
            <p:nvPr/>
          </p:nvSpPr>
          <p:spPr bwMode="auto">
            <a:xfrm>
              <a:off x="3704" y="2832"/>
              <a:ext cx="5" cy="7"/>
            </a:xfrm>
            <a:custGeom>
              <a:avLst/>
              <a:gdLst>
                <a:gd name="T0" fmla="*/ 0 w 2"/>
                <a:gd name="T1" fmla="*/ 2 h 3"/>
                <a:gd name="T2" fmla="*/ 2 w 2"/>
                <a:gd name="T3" fmla="*/ 2 h 3"/>
                <a:gd name="T4" fmla="*/ 1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1" y="3"/>
                    <a:pt x="1" y="1"/>
                    <a:pt x="2" y="2"/>
                  </a:cubicBezTo>
                  <a:cubicBezTo>
                    <a:pt x="1" y="0"/>
                    <a:pt x="1" y="0"/>
                    <a:pt x="1" y="0"/>
                  </a:cubicBezTo>
                  <a:cubicBezTo>
                    <a:pt x="1" y="1"/>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30"/>
            <p:cNvSpPr>
              <a:spLocks/>
            </p:cNvSpPr>
            <p:nvPr/>
          </p:nvSpPr>
          <p:spPr bwMode="auto">
            <a:xfrm>
              <a:off x="3420" y="2891"/>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31"/>
            <p:cNvSpPr>
              <a:spLocks/>
            </p:cNvSpPr>
            <p:nvPr/>
          </p:nvSpPr>
          <p:spPr bwMode="auto">
            <a:xfrm>
              <a:off x="3969" y="274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32"/>
            <p:cNvSpPr>
              <a:spLocks/>
            </p:cNvSpPr>
            <p:nvPr/>
          </p:nvSpPr>
          <p:spPr bwMode="auto">
            <a:xfrm>
              <a:off x="3905" y="2785"/>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0" y="0"/>
                  </a:cubicBezTo>
                  <a:cubicBezTo>
                    <a:pt x="1" y="1"/>
                    <a:pt x="1"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33"/>
            <p:cNvSpPr>
              <a:spLocks/>
            </p:cNvSpPr>
            <p:nvPr/>
          </p:nvSpPr>
          <p:spPr bwMode="auto">
            <a:xfrm>
              <a:off x="3628" y="2908"/>
              <a:ext cx="3"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34"/>
            <p:cNvSpPr>
              <a:spLocks/>
            </p:cNvSpPr>
            <p:nvPr/>
          </p:nvSpPr>
          <p:spPr bwMode="auto">
            <a:xfrm>
              <a:off x="3690" y="2835"/>
              <a:ext cx="4" cy="4"/>
            </a:xfrm>
            <a:custGeom>
              <a:avLst/>
              <a:gdLst>
                <a:gd name="T0" fmla="*/ 2 w 2"/>
                <a:gd name="T1" fmla="*/ 1 h 2"/>
                <a:gd name="T2" fmla="*/ 2 w 2"/>
                <a:gd name="T3" fmla="*/ 0 h 2"/>
                <a:gd name="T4" fmla="*/ 1 w 2"/>
                <a:gd name="T5" fmla="*/ 2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1" y="2"/>
                  </a:cubicBezTo>
                  <a:lnTo>
                    <a:pt x="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35"/>
            <p:cNvSpPr>
              <a:spLocks/>
            </p:cNvSpPr>
            <p:nvPr/>
          </p:nvSpPr>
          <p:spPr bwMode="auto">
            <a:xfrm>
              <a:off x="3429" y="3687"/>
              <a:ext cx="3"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336"/>
            <p:cNvSpPr>
              <a:spLocks/>
            </p:cNvSpPr>
            <p:nvPr/>
          </p:nvSpPr>
          <p:spPr bwMode="auto">
            <a:xfrm>
              <a:off x="3709" y="2754"/>
              <a:ext cx="14" cy="10"/>
            </a:xfrm>
            <a:custGeom>
              <a:avLst/>
              <a:gdLst>
                <a:gd name="T0" fmla="*/ 6 w 6"/>
                <a:gd name="T1" fmla="*/ 0 h 4"/>
                <a:gd name="T2" fmla="*/ 0 w 6"/>
                <a:gd name="T3" fmla="*/ 0 h 4"/>
                <a:gd name="T4" fmla="*/ 6 w 6"/>
                <a:gd name="T5" fmla="*/ 0 h 4"/>
              </a:gdLst>
              <a:ahLst/>
              <a:cxnLst>
                <a:cxn ang="0">
                  <a:pos x="T0" y="T1"/>
                </a:cxn>
                <a:cxn ang="0">
                  <a:pos x="T2" y="T3"/>
                </a:cxn>
                <a:cxn ang="0">
                  <a:pos x="T4" y="T5"/>
                </a:cxn>
              </a:cxnLst>
              <a:rect l="0" t="0" r="r" b="b"/>
              <a:pathLst>
                <a:path w="6" h="4">
                  <a:moveTo>
                    <a:pt x="6" y="0"/>
                  </a:moveTo>
                  <a:cubicBezTo>
                    <a:pt x="4" y="0"/>
                    <a:pt x="2" y="0"/>
                    <a:pt x="0" y="0"/>
                  </a:cubicBezTo>
                  <a:cubicBezTo>
                    <a:pt x="2" y="3"/>
                    <a:pt x="4" y="4"/>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337"/>
            <p:cNvSpPr>
              <a:spLocks/>
            </p:cNvSpPr>
            <p:nvPr/>
          </p:nvSpPr>
          <p:spPr bwMode="auto">
            <a:xfrm>
              <a:off x="3720" y="2759"/>
              <a:ext cx="5" cy="5"/>
            </a:xfrm>
            <a:custGeom>
              <a:avLst/>
              <a:gdLst>
                <a:gd name="T0" fmla="*/ 2 w 2"/>
                <a:gd name="T1" fmla="*/ 2 h 2"/>
                <a:gd name="T2" fmla="*/ 1 w 2"/>
                <a:gd name="T3" fmla="*/ 0 h 2"/>
                <a:gd name="T4" fmla="*/ 0 w 2"/>
                <a:gd name="T5" fmla="*/ 1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0"/>
                    <a:pt x="1" y="0"/>
                  </a:cubicBezTo>
                  <a:cubicBezTo>
                    <a:pt x="1" y="0"/>
                    <a:pt x="1" y="1"/>
                    <a:pt x="0" y="1"/>
                  </a:cubicBezTo>
                  <a:cubicBezTo>
                    <a:pt x="1" y="2"/>
                    <a:pt x="1" y="2"/>
                    <a:pt x="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338"/>
            <p:cNvSpPr>
              <a:spLocks/>
            </p:cNvSpPr>
            <p:nvPr/>
          </p:nvSpPr>
          <p:spPr bwMode="auto">
            <a:xfrm>
              <a:off x="3178" y="3559"/>
              <a:ext cx="3" cy="5"/>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339"/>
            <p:cNvSpPr>
              <a:spLocks/>
            </p:cNvSpPr>
            <p:nvPr/>
          </p:nvSpPr>
          <p:spPr bwMode="auto">
            <a:xfrm>
              <a:off x="3365" y="2723"/>
              <a:ext cx="5" cy="5"/>
            </a:xfrm>
            <a:custGeom>
              <a:avLst/>
              <a:gdLst>
                <a:gd name="T0" fmla="*/ 0 w 2"/>
                <a:gd name="T1" fmla="*/ 2 h 2"/>
                <a:gd name="T2" fmla="*/ 2 w 2"/>
                <a:gd name="T3" fmla="*/ 2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1" y="2"/>
                    <a:pt x="2" y="2"/>
                  </a:cubicBezTo>
                  <a:cubicBezTo>
                    <a:pt x="1" y="0"/>
                    <a:pt x="1" y="0"/>
                    <a:pt x="1" y="0"/>
                  </a:cubicBezTo>
                  <a:cubicBezTo>
                    <a:pt x="0"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340"/>
            <p:cNvSpPr>
              <a:spLocks/>
            </p:cNvSpPr>
            <p:nvPr/>
          </p:nvSpPr>
          <p:spPr bwMode="auto">
            <a:xfrm>
              <a:off x="3709" y="2766"/>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341"/>
            <p:cNvSpPr>
              <a:spLocks/>
            </p:cNvSpPr>
            <p:nvPr/>
          </p:nvSpPr>
          <p:spPr bwMode="auto">
            <a:xfrm>
              <a:off x="3735" y="2757"/>
              <a:ext cx="4" cy="4"/>
            </a:xfrm>
            <a:custGeom>
              <a:avLst/>
              <a:gdLst>
                <a:gd name="T0" fmla="*/ 1 w 2"/>
                <a:gd name="T1" fmla="*/ 2 h 2"/>
                <a:gd name="T2" fmla="*/ 1 w 2"/>
                <a:gd name="T3" fmla="*/ 1 h 2"/>
                <a:gd name="T4" fmla="*/ 2 w 2"/>
                <a:gd name="T5" fmla="*/ 0 h 2"/>
                <a:gd name="T6" fmla="*/ 2 w 2"/>
                <a:gd name="T7" fmla="*/ 0 h 2"/>
                <a:gd name="T8" fmla="*/ 1 w 2"/>
                <a:gd name="T9" fmla="*/ 0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1" y="1"/>
                  </a:cubicBezTo>
                  <a:cubicBezTo>
                    <a:pt x="1" y="1"/>
                    <a:pt x="2" y="1"/>
                    <a:pt x="2" y="0"/>
                  </a:cubicBezTo>
                  <a:cubicBezTo>
                    <a:pt x="2" y="0"/>
                    <a:pt x="2" y="0"/>
                    <a:pt x="2" y="0"/>
                  </a:cubicBezTo>
                  <a:cubicBezTo>
                    <a:pt x="1" y="0"/>
                    <a:pt x="1" y="0"/>
                    <a:pt x="1" y="0"/>
                  </a:cubicBezTo>
                  <a:cubicBezTo>
                    <a:pt x="0" y="0"/>
                    <a:pt x="0" y="2"/>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342"/>
            <p:cNvSpPr>
              <a:spLocks noEditPoints="1"/>
            </p:cNvSpPr>
            <p:nvPr/>
          </p:nvSpPr>
          <p:spPr bwMode="auto">
            <a:xfrm>
              <a:off x="3133" y="2044"/>
              <a:ext cx="1094" cy="1806"/>
            </a:xfrm>
            <a:custGeom>
              <a:avLst/>
              <a:gdLst>
                <a:gd name="T0" fmla="*/ 340 w 462"/>
                <a:gd name="T1" fmla="*/ 437 h 763"/>
                <a:gd name="T2" fmla="*/ 405 w 462"/>
                <a:gd name="T3" fmla="*/ 637 h 763"/>
                <a:gd name="T4" fmla="*/ 432 w 462"/>
                <a:gd name="T5" fmla="*/ 220 h 763"/>
                <a:gd name="T6" fmla="*/ 345 w 462"/>
                <a:gd name="T7" fmla="*/ 275 h 763"/>
                <a:gd name="T8" fmla="*/ 128 w 462"/>
                <a:gd name="T9" fmla="*/ 294 h 763"/>
                <a:gd name="T10" fmla="*/ 59 w 462"/>
                <a:gd name="T11" fmla="*/ 375 h 763"/>
                <a:gd name="T12" fmla="*/ 31 w 462"/>
                <a:gd name="T13" fmla="*/ 677 h 763"/>
                <a:gd name="T14" fmla="*/ 115 w 462"/>
                <a:gd name="T15" fmla="*/ 702 h 763"/>
                <a:gd name="T16" fmla="*/ 292 w 462"/>
                <a:gd name="T17" fmla="*/ 449 h 763"/>
                <a:gd name="T18" fmla="*/ 298 w 462"/>
                <a:gd name="T19" fmla="*/ 693 h 763"/>
                <a:gd name="T20" fmla="*/ 376 w 462"/>
                <a:gd name="T21" fmla="*/ 641 h 763"/>
                <a:gd name="T22" fmla="*/ 407 w 462"/>
                <a:gd name="T23" fmla="*/ 605 h 763"/>
                <a:gd name="T24" fmla="*/ 443 w 462"/>
                <a:gd name="T25" fmla="*/ 546 h 763"/>
                <a:gd name="T26" fmla="*/ 421 w 462"/>
                <a:gd name="T27" fmla="*/ 82 h 763"/>
                <a:gd name="T28" fmla="*/ 351 w 462"/>
                <a:gd name="T29" fmla="*/ 127 h 763"/>
                <a:gd name="T30" fmla="*/ 17 w 462"/>
                <a:gd name="T31" fmla="*/ 674 h 763"/>
                <a:gd name="T32" fmla="*/ 30 w 462"/>
                <a:gd name="T33" fmla="*/ 621 h 763"/>
                <a:gd name="T34" fmla="*/ 133 w 462"/>
                <a:gd name="T35" fmla="*/ 683 h 763"/>
                <a:gd name="T36" fmla="*/ 290 w 462"/>
                <a:gd name="T37" fmla="*/ 357 h 763"/>
                <a:gd name="T38" fmla="*/ 326 w 462"/>
                <a:gd name="T39" fmla="*/ 349 h 763"/>
                <a:gd name="T40" fmla="*/ 373 w 462"/>
                <a:gd name="T41" fmla="*/ 258 h 763"/>
                <a:gd name="T42" fmla="*/ 396 w 462"/>
                <a:gd name="T43" fmla="*/ 235 h 763"/>
                <a:gd name="T44" fmla="*/ 400 w 462"/>
                <a:gd name="T45" fmla="*/ 271 h 763"/>
                <a:gd name="T46" fmla="*/ 419 w 462"/>
                <a:gd name="T47" fmla="*/ 251 h 763"/>
                <a:gd name="T48" fmla="*/ 385 w 462"/>
                <a:gd name="T49" fmla="*/ 344 h 763"/>
                <a:gd name="T50" fmla="*/ 375 w 462"/>
                <a:gd name="T51" fmla="*/ 355 h 763"/>
                <a:gd name="T52" fmla="*/ 387 w 462"/>
                <a:gd name="T53" fmla="*/ 285 h 763"/>
                <a:gd name="T54" fmla="*/ 408 w 462"/>
                <a:gd name="T55" fmla="*/ 287 h 763"/>
                <a:gd name="T56" fmla="*/ 353 w 462"/>
                <a:gd name="T57" fmla="*/ 365 h 763"/>
                <a:gd name="T58" fmla="*/ 340 w 462"/>
                <a:gd name="T59" fmla="*/ 421 h 763"/>
                <a:gd name="T60" fmla="*/ 309 w 462"/>
                <a:gd name="T61" fmla="*/ 414 h 763"/>
                <a:gd name="T62" fmla="*/ 331 w 462"/>
                <a:gd name="T63" fmla="*/ 428 h 763"/>
                <a:gd name="T64" fmla="*/ 396 w 462"/>
                <a:gd name="T65" fmla="*/ 430 h 763"/>
                <a:gd name="T66" fmla="*/ 422 w 462"/>
                <a:gd name="T67" fmla="*/ 312 h 763"/>
                <a:gd name="T68" fmla="*/ 411 w 462"/>
                <a:gd name="T69" fmla="*/ 221 h 763"/>
                <a:gd name="T70" fmla="*/ 382 w 462"/>
                <a:gd name="T71" fmla="*/ 111 h 763"/>
                <a:gd name="T72" fmla="*/ 356 w 462"/>
                <a:gd name="T73" fmla="*/ 292 h 763"/>
                <a:gd name="T74" fmla="*/ 318 w 462"/>
                <a:gd name="T75" fmla="*/ 314 h 763"/>
                <a:gd name="T76" fmla="*/ 290 w 462"/>
                <a:gd name="T77" fmla="*/ 346 h 763"/>
                <a:gd name="T78" fmla="*/ 282 w 462"/>
                <a:gd name="T79" fmla="*/ 410 h 763"/>
                <a:gd name="T80" fmla="*/ 262 w 462"/>
                <a:gd name="T81" fmla="*/ 330 h 763"/>
                <a:gd name="T82" fmla="*/ 243 w 462"/>
                <a:gd name="T83" fmla="*/ 386 h 763"/>
                <a:gd name="T84" fmla="*/ 240 w 462"/>
                <a:gd name="T85" fmla="*/ 331 h 763"/>
                <a:gd name="T86" fmla="*/ 213 w 462"/>
                <a:gd name="T87" fmla="*/ 375 h 763"/>
                <a:gd name="T88" fmla="*/ 207 w 462"/>
                <a:gd name="T89" fmla="*/ 306 h 763"/>
                <a:gd name="T90" fmla="*/ 184 w 462"/>
                <a:gd name="T91" fmla="*/ 311 h 763"/>
                <a:gd name="T92" fmla="*/ 145 w 462"/>
                <a:gd name="T93" fmla="*/ 401 h 763"/>
                <a:gd name="T94" fmla="*/ 135 w 462"/>
                <a:gd name="T95" fmla="*/ 372 h 763"/>
                <a:gd name="T96" fmla="*/ 109 w 462"/>
                <a:gd name="T97" fmla="*/ 312 h 763"/>
                <a:gd name="T98" fmla="*/ 118 w 462"/>
                <a:gd name="T99" fmla="*/ 335 h 763"/>
                <a:gd name="T100" fmla="*/ 87 w 462"/>
                <a:gd name="T101" fmla="*/ 381 h 763"/>
                <a:gd name="T102" fmla="*/ 74 w 462"/>
                <a:gd name="T103" fmla="*/ 353 h 763"/>
                <a:gd name="T104" fmla="*/ 59 w 462"/>
                <a:gd name="T105" fmla="*/ 414 h 763"/>
                <a:gd name="T106" fmla="*/ 110 w 462"/>
                <a:gd name="T107" fmla="*/ 373 h 763"/>
                <a:gd name="T108" fmla="*/ 114 w 462"/>
                <a:gd name="T109" fmla="*/ 590 h 763"/>
                <a:gd name="T110" fmla="*/ 127 w 462"/>
                <a:gd name="T111" fmla="*/ 458 h 763"/>
                <a:gd name="T112" fmla="*/ 160 w 462"/>
                <a:gd name="T113" fmla="*/ 355 h 763"/>
                <a:gd name="T114" fmla="*/ 187 w 462"/>
                <a:gd name="T115" fmla="*/ 340 h 763"/>
                <a:gd name="T116" fmla="*/ 229 w 462"/>
                <a:gd name="T117" fmla="*/ 372 h 763"/>
                <a:gd name="T118" fmla="*/ 263 w 462"/>
                <a:gd name="T119" fmla="*/ 418 h 763"/>
                <a:gd name="T120" fmla="*/ 301 w 462"/>
                <a:gd name="T121" fmla="*/ 571 h 763"/>
                <a:gd name="T122" fmla="*/ 310 w 462"/>
                <a:gd name="T123" fmla="*/ 632 h 763"/>
                <a:gd name="T124" fmla="*/ 295 w 462"/>
                <a:gd name="T125" fmla="*/ 701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2" h="763">
                  <a:moveTo>
                    <a:pt x="319" y="742"/>
                  </a:moveTo>
                  <a:cubicBezTo>
                    <a:pt x="319" y="742"/>
                    <a:pt x="319" y="742"/>
                    <a:pt x="319" y="742"/>
                  </a:cubicBezTo>
                  <a:cubicBezTo>
                    <a:pt x="319" y="740"/>
                    <a:pt x="319" y="739"/>
                    <a:pt x="319" y="738"/>
                  </a:cubicBezTo>
                  <a:cubicBezTo>
                    <a:pt x="319" y="739"/>
                    <a:pt x="318" y="739"/>
                    <a:pt x="317" y="740"/>
                  </a:cubicBezTo>
                  <a:cubicBezTo>
                    <a:pt x="316" y="738"/>
                    <a:pt x="317" y="737"/>
                    <a:pt x="319" y="737"/>
                  </a:cubicBezTo>
                  <a:cubicBezTo>
                    <a:pt x="319" y="735"/>
                    <a:pt x="319" y="734"/>
                    <a:pt x="318" y="732"/>
                  </a:cubicBezTo>
                  <a:cubicBezTo>
                    <a:pt x="316" y="733"/>
                    <a:pt x="313" y="735"/>
                    <a:pt x="310" y="735"/>
                  </a:cubicBezTo>
                  <a:cubicBezTo>
                    <a:pt x="309" y="732"/>
                    <a:pt x="313" y="731"/>
                    <a:pt x="314" y="730"/>
                  </a:cubicBezTo>
                  <a:cubicBezTo>
                    <a:pt x="314" y="731"/>
                    <a:pt x="316" y="730"/>
                    <a:pt x="317" y="731"/>
                  </a:cubicBezTo>
                  <a:cubicBezTo>
                    <a:pt x="317" y="731"/>
                    <a:pt x="318" y="730"/>
                    <a:pt x="318" y="730"/>
                  </a:cubicBezTo>
                  <a:cubicBezTo>
                    <a:pt x="318" y="728"/>
                    <a:pt x="318" y="727"/>
                    <a:pt x="318" y="726"/>
                  </a:cubicBezTo>
                  <a:cubicBezTo>
                    <a:pt x="317" y="726"/>
                    <a:pt x="316" y="726"/>
                    <a:pt x="315" y="726"/>
                  </a:cubicBezTo>
                  <a:cubicBezTo>
                    <a:pt x="316" y="726"/>
                    <a:pt x="317" y="725"/>
                    <a:pt x="318" y="724"/>
                  </a:cubicBezTo>
                  <a:cubicBezTo>
                    <a:pt x="318" y="719"/>
                    <a:pt x="317" y="714"/>
                    <a:pt x="317" y="709"/>
                  </a:cubicBezTo>
                  <a:cubicBezTo>
                    <a:pt x="317" y="709"/>
                    <a:pt x="317" y="709"/>
                    <a:pt x="317" y="709"/>
                  </a:cubicBezTo>
                  <a:cubicBezTo>
                    <a:pt x="317" y="709"/>
                    <a:pt x="317" y="709"/>
                    <a:pt x="317" y="709"/>
                  </a:cubicBezTo>
                  <a:cubicBezTo>
                    <a:pt x="317" y="708"/>
                    <a:pt x="317" y="707"/>
                    <a:pt x="317" y="706"/>
                  </a:cubicBezTo>
                  <a:cubicBezTo>
                    <a:pt x="314" y="709"/>
                    <a:pt x="309" y="708"/>
                    <a:pt x="305" y="709"/>
                  </a:cubicBezTo>
                  <a:cubicBezTo>
                    <a:pt x="306" y="708"/>
                    <a:pt x="306" y="708"/>
                    <a:pt x="305" y="707"/>
                  </a:cubicBezTo>
                  <a:cubicBezTo>
                    <a:pt x="309" y="706"/>
                    <a:pt x="309" y="704"/>
                    <a:pt x="314" y="704"/>
                  </a:cubicBezTo>
                  <a:cubicBezTo>
                    <a:pt x="313" y="706"/>
                    <a:pt x="315" y="706"/>
                    <a:pt x="317" y="705"/>
                  </a:cubicBezTo>
                  <a:cubicBezTo>
                    <a:pt x="316" y="700"/>
                    <a:pt x="316" y="694"/>
                    <a:pt x="316" y="689"/>
                  </a:cubicBezTo>
                  <a:cubicBezTo>
                    <a:pt x="315" y="689"/>
                    <a:pt x="315" y="689"/>
                    <a:pt x="315" y="689"/>
                  </a:cubicBezTo>
                  <a:cubicBezTo>
                    <a:pt x="315" y="688"/>
                    <a:pt x="315" y="688"/>
                    <a:pt x="316" y="687"/>
                  </a:cubicBezTo>
                  <a:cubicBezTo>
                    <a:pt x="315" y="673"/>
                    <a:pt x="315" y="659"/>
                    <a:pt x="314" y="647"/>
                  </a:cubicBezTo>
                  <a:cubicBezTo>
                    <a:pt x="314" y="647"/>
                    <a:pt x="314" y="647"/>
                    <a:pt x="314" y="647"/>
                  </a:cubicBezTo>
                  <a:cubicBezTo>
                    <a:pt x="314" y="647"/>
                    <a:pt x="314" y="647"/>
                    <a:pt x="314" y="647"/>
                  </a:cubicBezTo>
                  <a:cubicBezTo>
                    <a:pt x="314" y="645"/>
                    <a:pt x="314" y="643"/>
                    <a:pt x="314" y="641"/>
                  </a:cubicBezTo>
                  <a:cubicBezTo>
                    <a:pt x="314" y="643"/>
                    <a:pt x="311" y="643"/>
                    <a:pt x="312" y="645"/>
                  </a:cubicBezTo>
                  <a:cubicBezTo>
                    <a:pt x="311" y="645"/>
                    <a:pt x="310" y="644"/>
                    <a:pt x="309" y="644"/>
                  </a:cubicBezTo>
                  <a:cubicBezTo>
                    <a:pt x="310" y="642"/>
                    <a:pt x="312" y="642"/>
                    <a:pt x="314" y="640"/>
                  </a:cubicBezTo>
                  <a:cubicBezTo>
                    <a:pt x="314" y="635"/>
                    <a:pt x="314" y="631"/>
                    <a:pt x="314" y="626"/>
                  </a:cubicBezTo>
                  <a:cubicBezTo>
                    <a:pt x="314" y="627"/>
                    <a:pt x="313" y="627"/>
                    <a:pt x="312" y="627"/>
                  </a:cubicBezTo>
                  <a:cubicBezTo>
                    <a:pt x="311" y="627"/>
                    <a:pt x="314" y="630"/>
                    <a:pt x="311" y="629"/>
                  </a:cubicBezTo>
                  <a:cubicBezTo>
                    <a:pt x="312" y="628"/>
                    <a:pt x="312" y="627"/>
                    <a:pt x="311" y="626"/>
                  </a:cubicBezTo>
                  <a:cubicBezTo>
                    <a:pt x="312" y="626"/>
                    <a:pt x="312" y="625"/>
                    <a:pt x="312" y="625"/>
                  </a:cubicBezTo>
                  <a:cubicBezTo>
                    <a:pt x="312" y="624"/>
                    <a:pt x="311" y="624"/>
                    <a:pt x="312" y="624"/>
                  </a:cubicBezTo>
                  <a:cubicBezTo>
                    <a:pt x="312" y="623"/>
                    <a:pt x="311" y="623"/>
                    <a:pt x="311" y="623"/>
                  </a:cubicBezTo>
                  <a:cubicBezTo>
                    <a:pt x="311" y="623"/>
                    <a:pt x="311" y="623"/>
                    <a:pt x="311" y="623"/>
                  </a:cubicBezTo>
                  <a:cubicBezTo>
                    <a:pt x="311" y="623"/>
                    <a:pt x="311" y="623"/>
                    <a:pt x="311" y="623"/>
                  </a:cubicBezTo>
                  <a:cubicBezTo>
                    <a:pt x="309" y="623"/>
                    <a:pt x="308" y="623"/>
                    <a:pt x="306" y="624"/>
                  </a:cubicBezTo>
                  <a:cubicBezTo>
                    <a:pt x="305" y="622"/>
                    <a:pt x="307" y="622"/>
                    <a:pt x="307" y="621"/>
                  </a:cubicBezTo>
                  <a:cubicBezTo>
                    <a:pt x="308" y="622"/>
                    <a:pt x="310" y="622"/>
                    <a:pt x="311" y="623"/>
                  </a:cubicBezTo>
                  <a:cubicBezTo>
                    <a:pt x="311" y="623"/>
                    <a:pt x="311" y="623"/>
                    <a:pt x="311" y="623"/>
                  </a:cubicBezTo>
                  <a:cubicBezTo>
                    <a:pt x="311" y="623"/>
                    <a:pt x="312" y="623"/>
                    <a:pt x="313" y="622"/>
                  </a:cubicBezTo>
                  <a:cubicBezTo>
                    <a:pt x="312" y="624"/>
                    <a:pt x="313" y="623"/>
                    <a:pt x="314" y="624"/>
                  </a:cubicBezTo>
                  <a:cubicBezTo>
                    <a:pt x="314" y="620"/>
                    <a:pt x="314" y="616"/>
                    <a:pt x="314" y="612"/>
                  </a:cubicBezTo>
                  <a:cubicBezTo>
                    <a:pt x="313" y="614"/>
                    <a:pt x="314" y="616"/>
                    <a:pt x="312" y="617"/>
                  </a:cubicBezTo>
                  <a:cubicBezTo>
                    <a:pt x="311" y="615"/>
                    <a:pt x="313" y="614"/>
                    <a:pt x="311" y="613"/>
                  </a:cubicBezTo>
                  <a:cubicBezTo>
                    <a:pt x="313" y="612"/>
                    <a:pt x="313" y="611"/>
                    <a:pt x="314" y="611"/>
                  </a:cubicBezTo>
                  <a:cubicBezTo>
                    <a:pt x="314" y="610"/>
                    <a:pt x="314" y="610"/>
                    <a:pt x="314" y="609"/>
                  </a:cubicBezTo>
                  <a:cubicBezTo>
                    <a:pt x="314" y="609"/>
                    <a:pt x="314" y="609"/>
                    <a:pt x="313" y="609"/>
                  </a:cubicBezTo>
                  <a:cubicBezTo>
                    <a:pt x="311" y="610"/>
                    <a:pt x="311" y="611"/>
                    <a:pt x="309" y="612"/>
                  </a:cubicBezTo>
                  <a:cubicBezTo>
                    <a:pt x="308" y="610"/>
                    <a:pt x="310" y="609"/>
                    <a:pt x="309" y="608"/>
                  </a:cubicBezTo>
                  <a:cubicBezTo>
                    <a:pt x="309" y="606"/>
                    <a:pt x="312" y="608"/>
                    <a:pt x="313" y="608"/>
                  </a:cubicBezTo>
                  <a:cubicBezTo>
                    <a:pt x="313" y="608"/>
                    <a:pt x="313" y="608"/>
                    <a:pt x="314" y="608"/>
                  </a:cubicBezTo>
                  <a:cubicBezTo>
                    <a:pt x="314" y="606"/>
                    <a:pt x="314" y="605"/>
                    <a:pt x="314" y="604"/>
                  </a:cubicBezTo>
                  <a:cubicBezTo>
                    <a:pt x="313" y="597"/>
                    <a:pt x="313" y="586"/>
                    <a:pt x="314" y="572"/>
                  </a:cubicBezTo>
                  <a:cubicBezTo>
                    <a:pt x="314" y="572"/>
                    <a:pt x="313" y="572"/>
                    <a:pt x="313" y="571"/>
                  </a:cubicBezTo>
                  <a:cubicBezTo>
                    <a:pt x="313" y="571"/>
                    <a:pt x="312" y="572"/>
                    <a:pt x="311" y="572"/>
                  </a:cubicBezTo>
                  <a:cubicBezTo>
                    <a:pt x="311" y="572"/>
                    <a:pt x="312" y="572"/>
                    <a:pt x="312" y="571"/>
                  </a:cubicBezTo>
                  <a:cubicBezTo>
                    <a:pt x="312" y="571"/>
                    <a:pt x="311" y="571"/>
                    <a:pt x="311" y="570"/>
                  </a:cubicBezTo>
                  <a:cubicBezTo>
                    <a:pt x="313" y="569"/>
                    <a:pt x="313" y="568"/>
                    <a:pt x="313" y="567"/>
                  </a:cubicBezTo>
                  <a:cubicBezTo>
                    <a:pt x="313" y="566"/>
                    <a:pt x="314" y="566"/>
                    <a:pt x="314" y="566"/>
                  </a:cubicBezTo>
                  <a:cubicBezTo>
                    <a:pt x="315" y="552"/>
                    <a:pt x="315" y="535"/>
                    <a:pt x="317" y="517"/>
                  </a:cubicBezTo>
                  <a:cubicBezTo>
                    <a:pt x="316" y="517"/>
                    <a:pt x="316" y="516"/>
                    <a:pt x="316" y="516"/>
                  </a:cubicBezTo>
                  <a:cubicBezTo>
                    <a:pt x="316" y="516"/>
                    <a:pt x="317" y="516"/>
                    <a:pt x="317" y="516"/>
                  </a:cubicBezTo>
                  <a:cubicBezTo>
                    <a:pt x="319" y="489"/>
                    <a:pt x="322" y="460"/>
                    <a:pt x="326" y="435"/>
                  </a:cubicBezTo>
                  <a:cubicBezTo>
                    <a:pt x="330" y="436"/>
                    <a:pt x="335" y="436"/>
                    <a:pt x="340" y="437"/>
                  </a:cubicBezTo>
                  <a:cubicBezTo>
                    <a:pt x="340" y="437"/>
                    <a:pt x="340" y="436"/>
                    <a:pt x="341" y="436"/>
                  </a:cubicBezTo>
                  <a:cubicBezTo>
                    <a:pt x="342" y="436"/>
                    <a:pt x="340" y="436"/>
                    <a:pt x="341" y="434"/>
                  </a:cubicBezTo>
                  <a:cubicBezTo>
                    <a:pt x="343" y="434"/>
                    <a:pt x="343" y="434"/>
                    <a:pt x="343" y="434"/>
                  </a:cubicBezTo>
                  <a:cubicBezTo>
                    <a:pt x="344" y="435"/>
                    <a:pt x="342" y="435"/>
                    <a:pt x="343" y="437"/>
                  </a:cubicBezTo>
                  <a:cubicBezTo>
                    <a:pt x="343" y="437"/>
                    <a:pt x="343" y="437"/>
                    <a:pt x="343" y="437"/>
                  </a:cubicBezTo>
                  <a:cubicBezTo>
                    <a:pt x="356" y="438"/>
                    <a:pt x="366" y="437"/>
                    <a:pt x="366" y="437"/>
                  </a:cubicBezTo>
                  <a:cubicBezTo>
                    <a:pt x="372" y="442"/>
                    <a:pt x="379" y="448"/>
                    <a:pt x="385" y="455"/>
                  </a:cubicBezTo>
                  <a:cubicBezTo>
                    <a:pt x="385" y="455"/>
                    <a:pt x="385" y="455"/>
                    <a:pt x="385" y="455"/>
                  </a:cubicBezTo>
                  <a:cubicBezTo>
                    <a:pt x="385" y="455"/>
                    <a:pt x="385" y="455"/>
                    <a:pt x="385" y="456"/>
                  </a:cubicBezTo>
                  <a:cubicBezTo>
                    <a:pt x="388" y="459"/>
                    <a:pt x="391" y="463"/>
                    <a:pt x="394" y="467"/>
                  </a:cubicBezTo>
                  <a:cubicBezTo>
                    <a:pt x="394" y="466"/>
                    <a:pt x="394" y="466"/>
                    <a:pt x="394" y="467"/>
                  </a:cubicBezTo>
                  <a:cubicBezTo>
                    <a:pt x="394" y="467"/>
                    <a:pt x="394" y="467"/>
                    <a:pt x="394" y="467"/>
                  </a:cubicBezTo>
                  <a:cubicBezTo>
                    <a:pt x="406" y="483"/>
                    <a:pt x="416" y="501"/>
                    <a:pt x="423" y="514"/>
                  </a:cubicBezTo>
                  <a:cubicBezTo>
                    <a:pt x="423" y="514"/>
                    <a:pt x="423" y="513"/>
                    <a:pt x="424" y="513"/>
                  </a:cubicBezTo>
                  <a:cubicBezTo>
                    <a:pt x="424" y="514"/>
                    <a:pt x="424" y="514"/>
                    <a:pt x="423" y="515"/>
                  </a:cubicBezTo>
                  <a:cubicBezTo>
                    <a:pt x="428" y="524"/>
                    <a:pt x="431" y="530"/>
                    <a:pt x="431" y="533"/>
                  </a:cubicBezTo>
                  <a:cubicBezTo>
                    <a:pt x="432" y="542"/>
                    <a:pt x="423" y="564"/>
                    <a:pt x="404" y="593"/>
                  </a:cubicBezTo>
                  <a:cubicBezTo>
                    <a:pt x="405" y="593"/>
                    <a:pt x="406" y="593"/>
                    <a:pt x="406" y="593"/>
                  </a:cubicBezTo>
                  <a:cubicBezTo>
                    <a:pt x="406" y="594"/>
                    <a:pt x="405" y="594"/>
                    <a:pt x="405" y="594"/>
                  </a:cubicBezTo>
                  <a:cubicBezTo>
                    <a:pt x="405" y="594"/>
                    <a:pt x="406" y="595"/>
                    <a:pt x="406" y="595"/>
                  </a:cubicBezTo>
                  <a:cubicBezTo>
                    <a:pt x="405" y="595"/>
                    <a:pt x="404" y="595"/>
                    <a:pt x="404" y="596"/>
                  </a:cubicBezTo>
                  <a:cubicBezTo>
                    <a:pt x="404" y="596"/>
                    <a:pt x="404" y="595"/>
                    <a:pt x="403" y="595"/>
                  </a:cubicBezTo>
                  <a:cubicBezTo>
                    <a:pt x="403" y="595"/>
                    <a:pt x="403" y="595"/>
                    <a:pt x="403" y="595"/>
                  </a:cubicBezTo>
                  <a:cubicBezTo>
                    <a:pt x="403" y="596"/>
                    <a:pt x="403" y="596"/>
                    <a:pt x="403" y="596"/>
                  </a:cubicBezTo>
                  <a:cubicBezTo>
                    <a:pt x="403" y="596"/>
                    <a:pt x="403" y="595"/>
                    <a:pt x="403" y="595"/>
                  </a:cubicBezTo>
                  <a:cubicBezTo>
                    <a:pt x="402" y="597"/>
                    <a:pt x="401" y="598"/>
                    <a:pt x="400" y="600"/>
                  </a:cubicBezTo>
                  <a:cubicBezTo>
                    <a:pt x="400" y="600"/>
                    <a:pt x="400" y="600"/>
                    <a:pt x="400" y="600"/>
                  </a:cubicBezTo>
                  <a:cubicBezTo>
                    <a:pt x="400" y="600"/>
                    <a:pt x="400" y="600"/>
                    <a:pt x="400" y="600"/>
                  </a:cubicBezTo>
                  <a:cubicBezTo>
                    <a:pt x="400" y="600"/>
                    <a:pt x="400" y="601"/>
                    <a:pt x="399" y="601"/>
                  </a:cubicBezTo>
                  <a:cubicBezTo>
                    <a:pt x="400" y="601"/>
                    <a:pt x="400" y="601"/>
                    <a:pt x="400" y="602"/>
                  </a:cubicBezTo>
                  <a:cubicBezTo>
                    <a:pt x="401" y="600"/>
                    <a:pt x="405" y="599"/>
                    <a:pt x="403" y="597"/>
                  </a:cubicBezTo>
                  <a:cubicBezTo>
                    <a:pt x="404" y="597"/>
                    <a:pt x="405" y="598"/>
                    <a:pt x="405" y="597"/>
                  </a:cubicBezTo>
                  <a:cubicBezTo>
                    <a:pt x="405" y="598"/>
                    <a:pt x="405" y="598"/>
                    <a:pt x="407" y="598"/>
                  </a:cubicBezTo>
                  <a:cubicBezTo>
                    <a:pt x="406" y="599"/>
                    <a:pt x="407" y="601"/>
                    <a:pt x="407" y="601"/>
                  </a:cubicBezTo>
                  <a:cubicBezTo>
                    <a:pt x="406" y="603"/>
                    <a:pt x="405" y="602"/>
                    <a:pt x="405" y="604"/>
                  </a:cubicBezTo>
                  <a:cubicBezTo>
                    <a:pt x="401" y="605"/>
                    <a:pt x="401" y="605"/>
                    <a:pt x="401" y="605"/>
                  </a:cubicBezTo>
                  <a:cubicBezTo>
                    <a:pt x="401" y="604"/>
                    <a:pt x="401" y="604"/>
                    <a:pt x="401" y="603"/>
                  </a:cubicBezTo>
                  <a:cubicBezTo>
                    <a:pt x="398" y="604"/>
                    <a:pt x="398" y="604"/>
                    <a:pt x="398" y="604"/>
                  </a:cubicBezTo>
                  <a:cubicBezTo>
                    <a:pt x="392" y="612"/>
                    <a:pt x="386" y="621"/>
                    <a:pt x="379" y="630"/>
                  </a:cubicBezTo>
                  <a:cubicBezTo>
                    <a:pt x="380" y="630"/>
                    <a:pt x="380" y="631"/>
                    <a:pt x="380" y="631"/>
                  </a:cubicBezTo>
                  <a:cubicBezTo>
                    <a:pt x="379" y="631"/>
                    <a:pt x="379" y="631"/>
                    <a:pt x="379" y="630"/>
                  </a:cubicBezTo>
                  <a:cubicBezTo>
                    <a:pt x="379" y="631"/>
                    <a:pt x="378" y="632"/>
                    <a:pt x="378" y="633"/>
                  </a:cubicBezTo>
                  <a:cubicBezTo>
                    <a:pt x="378" y="633"/>
                    <a:pt x="377" y="634"/>
                    <a:pt x="377" y="634"/>
                  </a:cubicBezTo>
                  <a:cubicBezTo>
                    <a:pt x="377" y="634"/>
                    <a:pt x="377" y="634"/>
                    <a:pt x="377" y="634"/>
                  </a:cubicBezTo>
                  <a:cubicBezTo>
                    <a:pt x="376" y="635"/>
                    <a:pt x="375" y="636"/>
                    <a:pt x="374" y="638"/>
                  </a:cubicBezTo>
                  <a:cubicBezTo>
                    <a:pt x="369" y="644"/>
                    <a:pt x="369" y="650"/>
                    <a:pt x="370" y="654"/>
                  </a:cubicBezTo>
                  <a:cubicBezTo>
                    <a:pt x="371" y="654"/>
                    <a:pt x="372" y="654"/>
                    <a:pt x="373" y="653"/>
                  </a:cubicBezTo>
                  <a:cubicBezTo>
                    <a:pt x="374" y="652"/>
                    <a:pt x="374" y="654"/>
                    <a:pt x="375" y="654"/>
                  </a:cubicBezTo>
                  <a:cubicBezTo>
                    <a:pt x="376" y="650"/>
                    <a:pt x="383" y="652"/>
                    <a:pt x="383" y="652"/>
                  </a:cubicBezTo>
                  <a:cubicBezTo>
                    <a:pt x="383" y="654"/>
                    <a:pt x="381" y="652"/>
                    <a:pt x="379" y="653"/>
                  </a:cubicBezTo>
                  <a:cubicBezTo>
                    <a:pt x="377" y="654"/>
                    <a:pt x="374" y="655"/>
                    <a:pt x="371" y="656"/>
                  </a:cubicBezTo>
                  <a:cubicBezTo>
                    <a:pt x="372" y="658"/>
                    <a:pt x="373" y="659"/>
                    <a:pt x="375" y="661"/>
                  </a:cubicBezTo>
                  <a:cubicBezTo>
                    <a:pt x="375" y="660"/>
                    <a:pt x="376" y="660"/>
                    <a:pt x="376" y="661"/>
                  </a:cubicBezTo>
                  <a:cubicBezTo>
                    <a:pt x="376" y="661"/>
                    <a:pt x="375" y="661"/>
                    <a:pt x="375" y="661"/>
                  </a:cubicBezTo>
                  <a:cubicBezTo>
                    <a:pt x="376" y="662"/>
                    <a:pt x="376" y="662"/>
                    <a:pt x="377" y="663"/>
                  </a:cubicBezTo>
                  <a:cubicBezTo>
                    <a:pt x="377" y="663"/>
                    <a:pt x="377" y="663"/>
                    <a:pt x="377" y="663"/>
                  </a:cubicBezTo>
                  <a:cubicBezTo>
                    <a:pt x="377" y="663"/>
                    <a:pt x="377" y="663"/>
                    <a:pt x="377" y="663"/>
                  </a:cubicBezTo>
                  <a:cubicBezTo>
                    <a:pt x="378" y="663"/>
                    <a:pt x="379" y="664"/>
                    <a:pt x="380" y="664"/>
                  </a:cubicBezTo>
                  <a:cubicBezTo>
                    <a:pt x="380" y="664"/>
                    <a:pt x="380" y="664"/>
                    <a:pt x="380" y="664"/>
                  </a:cubicBezTo>
                  <a:cubicBezTo>
                    <a:pt x="382" y="664"/>
                    <a:pt x="381" y="663"/>
                    <a:pt x="382" y="662"/>
                  </a:cubicBezTo>
                  <a:cubicBezTo>
                    <a:pt x="384" y="662"/>
                    <a:pt x="384" y="662"/>
                    <a:pt x="387" y="662"/>
                  </a:cubicBezTo>
                  <a:cubicBezTo>
                    <a:pt x="387" y="662"/>
                    <a:pt x="387" y="661"/>
                    <a:pt x="387" y="661"/>
                  </a:cubicBezTo>
                  <a:cubicBezTo>
                    <a:pt x="388" y="661"/>
                    <a:pt x="388" y="660"/>
                    <a:pt x="390" y="660"/>
                  </a:cubicBezTo>
                  <a:cubicBezTo>
                    <a:pt x="390" y="661"/>
                    <a:pt x="388" y="662"/>
                    <a:pt x="391" y="661"/>
                  </a:cubicBezTo>
                  <a:cubicBezTo>
                    <a:pt x="391" y="663"/>
                    <a:pt x="389" y="663"/>
                    <a:pt x="388" y="662"/>
                  </a:cubicBezTo>
                  <a:cubicBezTo>
                    <a:pt x="387" y="665"/>
                    <a:pt x="385" y="665"/>
                    <a:pt x="384" y="666"/>
                  </a:cubicBezTo>
                  <a:cubicBezTo>
                    <a:pt x="389" y="667"/>
                    <a:pt x="393" y="667"/>
                    <a:pt x="394" y="664"/>
                  </a:cubicBezTo>
                  <a:cubicBezTo>
                    <a:pt x="397" y="656"/>
                    <a:pt x="401" y="646"/>
                    <a:pt x="406" y="637"/>
                  </a:cubicBezTo>
                  <a:cubicBezTo>
                    <a:pt x="405" y="637"/>
                    <a:pt x="405" y="637"/>
                    <a:pt x="405" y="637"/>
                  </a:cubicBezTo>
                  <a:cubicBezTo>
                    <a:pt x="405" y="641"/>
                    <a:pt x="400" y="642"/>
                    <a:pt x="398" y="644"/>
                  </a:cubicBezTo>
                  <a:cubicBezTo>
                    <a:pt x="397" y="641"/>
                    <a:pt x="401" y="641"/>
                    <a:pt x="400" y="639"/>
                  </a:cubicBezTo>
                  <a:cubicBezTo>
                    <a:pt x="401" y="640"/>
                    <a:pt x="403" y="639"/>
                    <a:pt x="404" y="638"/>
                  </a:cubicBezTo>
                  <a:cubicBezTo>
                    <a:pt x="403" y="636"/>
                    <a:pt x="402" y="639"/>
                    <a:pt x="400" y="638"/>
                  </a:cubicBezTo>
                  <a:cubicBezTo>
                    <a:pt x="400" y="636"/>
                    <a:pt x="405" y="635"/>
                    <a:pt x="403" y="633"/>
                  </a:cubicBezTo>
                  <a:cubicBezTo>
                    <a:pt x="404" y="633"/>
                    <a:pt x="405" y="634"/>
                    <a:pt x="407" y="635"/>
                  </a:cubicBezTo>
                  <a:cubicBezTo>
                    <a:pt x="408" y="634"/>
                    <a:pt x="405" y="635"/>
                    <a:pt x="406" y="633"/>
                  </a:cubicBezTo>
                  <a:cubicBezTo>
                    <a:pt x="406" y="633"/>
                    <a:pt x="407" y="633"/>
                    <a:pt x="407" y="633"/>
                  </a:cubicBezTo>
                  <a:cubicBezTo>
                    <a:pt x="408" y="633"/>
                    <a:pt x="408" y="633"/>
                    <a:pt x="408" y="633"/>
                  </a:cubicBezTo>
                  <a:cubicBezTo>
                    <a:pt x="409" y="630"/>
                    <a:pt x="411" y="627"/>
                    <a:pt x="412" y="624"/>
                  </a:cubicBezTo>
                  <a:cubicBezTo>
                    <a:pt x="412" y="624"/>
                    <a:pt x="411" y="623"/>
                    <a:pt x="411" y="623"/>
                  </a:cubicBezTo>
                  <a:cubicBezTo>
                    <a:pt x="410" y="621"/>
                    <a:pt x="412" y="620"/>
                    <a:pt x="414" y="620"/>
                  </a:cubicBezTo>
                  <a:cubicBezTo>
                    <a:pt x="414" y="619"/>
                    <a:pt x="415" y="619"/>
                    <a:pt x="415" y="618"/>
                  </a:cubicBezTo>
                  <a:cubicBezTo>
                    <a:pt x="415" y="618"/>
                    <a:pt x="415" y="618"/>
                    <a:pt x="415" y="618"/>
                  </a:cubicBezTo>
                  <a:cubicBezTo>
                    <a:pt x="416" y="616"/>
                    <a:pt x="416" y="615"/>
                    <a:pt x="417" y="614"/>
                  </a:cubicBezTo>
                  <a:cubicBezTo>
                    <a:pt x="417" y="614"/>
                    <a:pt x="417" y="614"/>
                    <a:pt x="417" y="614"/>
                  </a:cubicBezTo>
                  <a:cubicBezTo>
                    <a:pt x="419" y="610"/>
                    <a:pt x="422" y="606"/>
                    <a:pt x="424" y="601"/>
                  </a:cubicBezTo>
                  <a:cubicBezTo>
                    <a:pt x="422" y="602"/>
                    <a:pt x="420" y="604"/>
                    <a:pt x="418" y="605"/>
                  </a:cubicBezTo>
                  <a:cubicBezTo>
                    <a:pt x="420" y="606"/>
                    <a:pt x="420" y="605"/>
                    <a:pt x="421" y="607"/>
                  </a:cubicBezTo>
                  <a:cubicBezTo>
                    <a:pt x="419" y="608"/>
                    <a:pt x="419" y="608"/>
                    <a:pt x="417" y="608"/>
                  </a:cubicBezTo>
                  <a:cubicBezTo>
                    <a:pt x="417" y="606"/>
                    <a:pt x="415" y="608"/>
                    <a:pt x="415" y="605"/>
                  </a:cubicBezTo>
                  <a:cubicBezTo>
                    <a:pt x="415" y="605"/>
                    <a:pt x="416" y="605"/>
                    <a:pt x="416" y="606"/>
                  </a:cubicBezTo>
                  <a:cubicBezTo>
                    <a:pt x="415" y="602"/>
                    <a:pt x="421" y="599"/>
                    <a:pt x="423" y="599"/>
                  </a:cubicBezTo>
                  <a:cubicBezTo>
                    <a:pt x="424" y="598"/>
                    <a:pt x="426" y="598"/>
                    <a:pt x="425" y="595"/>
                  </a:cubicBezTo>
                  <a:cubicBezTo>
                    <a:pt x="426" y="595"/>
                    <a:pt x="427" y="595"/>
                    <a:pt x="427" y="595"/>
                  </a:cubicBezTo>
                  <a:cubicBezTo>
                    <a:pt x="430" y="591"/>
                    <a:pt x="432" y="586"/>
                    <a:pt x="434" y="582"/>
                  </a:cubicBezTo>
                  <a:cubicBezTo>
                    <a:pt x="434" y="582"/>
                    <a:pt x="434" y="582"/>
                    <a:pt x="434" y="582"/>
                  </a:cubicBezTo>
                  <a:cubicBezTo>
                    <a:pt x="434" y="581"/>
                    <a:pt x="434" y="581"/>
                    <a:pt x="434" y="581"/>
                  </a:cubicBezTo>
                  <a:cubicBezTo>
                    <a:pt x="448" y="555"/>
                    <a:pt x="458" y="532"/>
                    <a:pt x="452" y="522"/>
                  </a:cubicBezTo>
                  <a:cubicBezTo>
                    <a:pt x="450" y="520"/>
                    <a:pt x="448" y="517"/>
                    <a:pt x="447" y="515"/>
                  </a:cubicBezTo>
                  <a:cubicBezTo>
                    <a:pt x="447" y="515"/>
                    <a:pt x="446" y="515"/>
                    <a:pt x="446" y="515"/>
                  </a:cubicBezTo>
                  <a:cubicBezTo>
                    <a:pt x="446" y="516"/>
                    <a:pt x="446" y="516"/>
                    <a:pt x="446" y="516"/>
                  </a:cubicBezTo>
                  <a:cubicBezTo>
                    <a:pt x="446" y="517"/>
                    <a:pt x="444" y="515"/>
                    <a:pt x="445" y="514"/>
                  </a:cubicBezTo>
                  <a:cubicBezTo>
                    <a:pt x="445" y="514"/>
                    <a:pt x="446" y="514"/>
                    <a:pt x="446" y="514"/>
                  </a:cubicBezTo>
                  <a:cubicBezTo>
                    <a:pt x="446" y="513"/>
                    <a:pt x="446" y="513"/>
                    <a:pt x="446" y="513"/>
                  </a:cubicBezTo>
                  <a:cubicBezTo>
                    <a:pt x="445" y="513"/>
                    <a:pt x="444" y="514"/>
                    <a:pt x="444" y="513"/>
                  </a:cubicBezTo>
                  <a:cubicBezTo>
                    <a:pt x="443" y="512"/>
                    <a:pt x="444" y="512"/>
                    <a:pt x="445" y="512"/>
                  </a:cubicBezTo>
                  <a:cubicBezTo>
                    <a:pt x="426" y="483"/>
                    <a:pt x="403" y="448"/>
                    <a:pt x="399" y="412"/>
                  </a:cubicBezTo>
                  <a:cubicBezTo>
                    <a:pt x="398" y="412"/>
                    <a:pt x="397" y="413"/>
                    <a:pt x="396" y="413"/>
                  </a:cubicBezTo>
                  <a:cubicBezTo>
                    <a:pt x="397" y="412"/>
                    <a:pt x="398" y="410"/>
                    <a:pt x="399" y="409"/>
                  </a:cubicBezTo>
                  <a:cubicBezTo>
                    <a:pt x="399" y="406"/>
                    <a:pt x="399" y="403"/>
                    <a:pt x="399" y="399"/>
                  </a:cubicBezTo>
                  <a:cubicBezTo>
                    <a:pt x="399" y="399"/>
                    <a:pt x="399" y="399"/>
                    <a:pt x="399" y="399"/>
                  </a:cubicBezTo>
                  <a:cubicBezTo>
                    <a:pt x="399" y="399"/>
                    <a:pt x="399" y="398"/>
                    <a:pt x="399" y="398"/>
                  </a:cubicBezTo>
                  <a:cubicBezTo>
                    <a:pt x="399" y="397"/>
                    <a:pt x="399" y="396"/>
                    <a:pt x="399" y="395"/>
                  </a:cubicBezTo>
                  <a:cubicBezTo>
                    <a:pt x="399" y="395"/>
                    <a:pt x="399" y="395"/>
                    <a:pt x="399" y="395"/>
                  </a:cubicBezTo>
                  <a:cubicBezTo>
                    <a:pt x="400" y="391"/>
                    <a:pt x="400" y="388"/>
                    <a:pt x="401" y="384"/>
                  </a:cubicBezTo>
                  <a:cubicBezTo>
                    <a:pt x="401" y="383"/>
                    <a:pt x="400" y="382"/>
                    <a:pt x="401" y="383"/>
                  </a:cubicBezTo>
                  <a:cubicBezTo>
                    <a:pt x="402" y="380"/>
                    <a:pt x="402" y="377"/>
                    <a:pt x="403" y="374"/>
                  </a:cubicBezTo>
                  <a:cubicBezTo>
                    <a:pt x="405" y="369"/>
                    <a:pt x="409" y="357"/>
                    <a:pt x="414" y="344"/>
                  </a:cubicBezTo>
                  <a:cubicBezTo>
                    <a:pt x="416" y="336"/>
                    <a:pt x="419" y="328"/>
                    <a:pt x="422" y="320"/>
                  </a:cubicBezTo>
                  <a:cubicBezTo>
                    <a:pt x="421" y="320"/>
                    <a:pt x="421" y="320"/>
                    <a:pt x="420" y="320"/>
                  </a:cubicBezTo>
                  <a:cubicBezTo>
                    <a:pt x="419" y="319"/>
                    <a:pt x="418" y="318"/>
                    <a:pt x="418" y="316"/>
                  </a:cubicBezTo>
                  <a:cubicBezTo>
                    <a:pt x="419" y="317"/>
                    <a:pt x="420" y="315"/>
                    <a:pt x="420" y="314"/>
                  </a:cubicBezTo>
                  <a:cubicBezTo>
                    <a:pt x="421" y="315"/>
                    <a:pt x="422" y="315"/>
                    <a:pt x="423" y="315"/>
                  </a:cubicBezTo>
                  <a:cubicBezTo>
                    <a:pt x="426" y="308"/>
                    <a:pt x="427" y="302"/>
                    <a:pt x="428" y="298"/>
                  </a:cubicBezTo>
                  <a:cubicBezTo>
                    <a:pt x="431" y="289"/>
                    <a:pt x="433" y="280"/>
                    <a:pt x="434" y="270"/>
                  </a:cubicBezTo>
                  <a:cubicBezTo>
                    <a:pt x="434" y="270"/>
                    <a:pt x="434" y="270"/>
                    <a:pt x="433" y="271"/>
                  </a:cubicBezTo>
                  <a:cubicBezTo>
                    <a:pt x="433" y="270"/>
                    <a:pt x="434" y="269"/>
                    <a:pt x="434" y="268"/>
                  </a:cubicBezTo>
                  <a:cubicBezTo>
                    <a:pt x="436" y="256"/>
                    <a:pt x="436" y="244"/>
                    <a:pt x="436" y="232"/>
                  </a:cubicBezTo>
                  <a:cubicBezTo>
                    <a:pt x="435" y="232"/>
                    <a:pt x="435" y="232"/>
                    <a:pt x="435" y="233"/>
                  </a:cubicBezTo>
                  <a:cubicBezTo>
                    <a:pt x="434" y="234"/>
                    <a:pt x="436" y="237"/>
                    <a:pt x="434" y="237"/>
                  </a:cubicBezTo>
                  <a:cubicBezTo>
                    <a:pt x="433" y="234"/>
                    <a:pt x="433" y="237"/>
                    <a:pt x="432" y="237"/>
                  </a:cubicBezTo>
                  <a:cubicBezTo>
                    <a:pt x="431" y="235"/>
                    <a:pt x="432" y="235"/>
                    <a:pt x="433" y="235"/>
                  </a:cubicBezTo>
                  <a:cubicBezTo>
                    <a:pt x="433" y="233"/>
                    <a:pt x="434" y="231"/>
                    <a:pt x="436" y="230"/>
                  </a:cubicBezTo>
                  <a:cubicBezTo>
                    <a:pt x="436" y="228"/>
                    <a:pt x="436" y="226"/>
                    <a:pt x="436" y="225"/>
                  </a:cubicBezTo>
                  <a:cubicBezTo>
                    <a:pt x="436" y="225"/>
                    <a:pt x="436" y="225"/>
                    <a:pt x="435" y="224"/>
                  </a:cubicBezTo>
                  <a:cubicBezTo>
                    <a:pt x="435" y="224"/>
                    <a:pt x="436" y="224"/>
                    <a:pt x="436" y="224"/>
                  </a:cubicBezTo>
                  <a:cubicBezTo>
                    <a:pt x="436" y="223"/>
                    <a:pt x="435" y="221"/>
                    <a:pt x="435" y="219"/>
                  </a:cubicBezTo>
                  <a:cubicBezTo>
                    <a:pt x="434" y="219"/>
                    <a:pt x="432" y="219"/>
                    <a:pt x="432" y="220"/>
                  </a:cubicBezTo>
                  <a:cubicBezTo>
                    <a:pt x="431" y="217"/>
                    <a:pt x="433" y="217"/>
                    <a:pt x="435" y="216"/>
                  </a:cubicBezTo>
                  <a:cubicBezTo>
                    <a:pt x="435" y="213"/>
                    <a:pt x="435" y="210"/>
                    <a:pt x="434" y="207"/>
                  </a:cubicBezTo>
                  <a:cubicBezTo>
                    <a:pt x="434" y="207"/>
                    <a:pt x="433" y="207"/>
                    <a:pt x="433" y="207"/>
                  </a:cubicBezTo>
                  <a:cubicBezTo>
                    <a:pt x="432" y="208"/>
                    <a:pt x="434" y="210"/>
                    <a:pt x="434" y="212"/>
                  </a:cubicBezTo>
                  <a:cubicBezTo>
                    <a:pt x="432" y="212"/>
                    <a:pt x="432" y="212"/>
                    <a:pt x="432" y="212"/>
                  </a:cubicBezTo>
                  <a:cubicBezTo>
                    <a:pt x="431" y="210"/>
                    <a:pt x="429" y="210"/>
                    <a:pt x="428" y="205"/>
                  </a:cubicBezTo>
                  <a:cubicBezTo>
                    <a:pt x="428" y="204"/>
                    <a:pt x="429" y="204"/>
                    <a:pt x="429" y="204"/>
                  </a:cubicBezTo>
                  <a:cubicBezTo>
                    <a:pt x="429" y="203"/>
                    <a:pt x="428" y="204"/>
                    <a:pt x="428" y="204"/>
                  </a:cubicBezTo>
                  <a:cubicBezTo>
                    <a:pt x="428" y="202"/>
                    <a:pt x="429" y="202"/>
                    <a:pt x="430" y="204"/>
                  </a:cubicBezTo>
                  <a:cubicBezTo>
                    <a:pt x="430" y="203"/>
                    <a:pt x="430" y="201"/>
                    <a:pt x="430" y="200"/>
                  </a:cubicBezTo>
                  <a:cubicBezTo>
                    <a:pt x="432" y="198"/>
                    <a:pt x="433" y="201"/>
                    <a:pt x="433" y="199"/>
                  </a:cubicBezTo>
                  <a:cubicBezTo>
                    <a:pt x="433" y="199"/>
                    <a:pt x="433" y="199"/>
                    <a:pt x="433" y="199"/>
                  </a:cubicBezTo>
                  <a:cubicBezTo>
                    <a:pt x="433" y="193"/>
                    <a:pt x="432" y="187"/>
                    <a:pt x="431" y="181"/>
                  </a:cubicBezTo>
                  <a:cubicBezTo>
                    <a:pt x="430" y="181"/>
                    <a:pt x="430" y="180"/>
                    <a:pt x="430" y="180"/>
                  </a:cubicBezTo>
                  <a:cubicBezTo>
                    <a:pt x="430" y="180"/>
                    <a:pt x="430" y="180"/>
                    <a:pt x="430" y="180"/>
                  </a:cubicBezTo>
                  <a:cubicBezTo>
                    <a:pt x="429" y="170"/>
                    <a:pt x="426" y="159"/>
                    <a:pt x="424" y="149"/>
                  </a:cubicBezTo>
                  <a:cubicBezTo>
                    <a:pt x="420" y="133"/>
                    <a:pt x="412" y="109"/>
                    <a:pt x="403" y="89"/>
                  </a:cubicBezTo>
                  <a:cubicBezTo>
                    <a:pt x="403" y="89"/>
                    <a:pt x="445" y="103"/>
                    <a:pt x="462" y="75"/>
                  </a:cubicBezTo>
                  <a:cubicBezTo>
                    <a:pt x="441" y="49"/>
                    <a:pt x="398" y="68"/>
                    <a:pt x="398" y="68"/>
                  </a:cubicBezTo>
                  <a:cubicBezTo>
                    <a:pt x="394" y="61"/>
                    <a:pt x="394" y="61"/>
                    <a:pt x="394" y="61"/>
                  </a:cubicBezTo>
                  <a:cubicBezTo>
                    <a:pt x="394" y="61"/>
                    <a:pt x="399" y="19"/>
                    <a:pt x="374" y="0"/>
                  </a:cubicBezTo>
                  <a:cubicBezTo>
                    <a:pt x="333" y="23"/>
                    <a:pt x="381" y="63"/>
                    <a:pt x="381" y="63"/>
                  </a:cubicBezTo>
                  <a:cubicBezTo>
                    <a:pt x="381" y="63"/>
                    <a:pt x="328" y="89"/>
                    <a:pt x="297" y="103"/>
                  </a:cubicBezTo>
                  <a:cubicBezTo>
                    <a:pt x="296" y="102"/>
                    <a:pt x="293" y="102"/>
                    <a:pt x="291" y="102"/>
                  </a:cubicBezTo>
                  <a:cubicBezTo>
                    <a:pt x="284" y="102"/>
                    <a:pt x="278" y="106"/>
                    <a:pt x="278" y="112"/>
                  </a:cubicBezTo>
                  <a:cubicBezTo>
                    <a:pt x="278" y="116"/>
                    <a:pt x="281" y="120"/>
                    <a:pt x="285" y="122"/>
                  </a:cubicBezTo>
                  <a:cubicBezTo>
                    <a:pt x="287" y="127"/>
                    <a:pt x="291" y="131"/>
                    <a:pt x="299" y="134"/>
                  </a:cubicBezTo>
                  <a:cubicBezTo>
                    <a:pt x="330" y="144"/>
                    <a:pt x="356" y="125"/>
                    <a:pt x="368" y="170"/>
                  </a:cubicBezTo>
                  <a:cubicBezTo>
                    <a:pt x="370" y="177"/>
                    <a:pt x="371" y="184"/>
                    <a:pt x="372" y="192"/>
                  </a:cubicBezTo>
                  <a:cubicBezTo>
                    <a:pt x="372" y="191"/>
                    <a:pt x="373" y="192"/>
                    <a:pt x="373" y="193"/>
                  </a:cubicBezTo>
                  <a:cubicBezTo>
                    <a:pt x="372" y="194"/>
                    <a:pt x="372" y="193"/>
                    <a:pt x="372" y="192"/>
                  </a:cubicBezTo>
                  <a:cubicBezTo>
                    <a:pt x="372" y="193"/>
                    <a:pt x="372" y="193"/>
                    <a:pt x="372" y="193"/>
                  </a:cubicBezTo>
                  <a:cubicBezTo>
                    <a:pt x="373" y="212"/>
                    <a:pt x="370" y="231"/>
                    <a:pt x="362" y="249"/>
                  </a:cubicBezTo>
                  <a:cubicBezTo>
                    <a:pt x="362" y="249"/>
                    <a:pt x="362" y="249"/>
                    <a:pt x="363" y="249"/>
                  </a:cubicBezTo>
                  <a:cubicBezTo>
                    <a:pt x="363" y="249"/>
                    <a:pt x="363" y="249"/>
                    <a:pt x="363" y="249"/>
                  </a:cubicBezTo>
                  <a:cubicBezTo>
                    <a:pt x="363" y="249"/>
                    <a:pt x="363" y="249"/>
                    <a:pt x="362" y="249"/>
                  </a:cubicBezTo>
                  <a:cubicBezTo>
                    <a:pt x="361" y="250"/>
                    <a:pt x="361" y="252"/>
                    <a:pt x="360" y="254"/>
                  </a:cubicBezTo>
                  <a:cubicBezTo>
                    <a:pt x="360" y="253"/>
                    <a:pt x="360" y="253"/>
                    <a:pt x="360" y="253"/>
                  </a:cubicBezTo>
                  <a:cubicBezTo>
                    <a:pt x="361" y="255"/>
                    <a:pt x="361" y="255"/>
                    <a:pt x="361" y="255"/>
                  </a:cubicBezTo>
                  <a:cubicBezTo>
                    <a:pt x="360" y="255"/>
                    <a:pt x="360" y="255"/>
                    <a:pt x="360" y="255"/>
                  </a:cubicBezTo>
                  <a:cubicBezTo>
                    <a:pt x="359" y="254"/>
                    <a:pt x="359" y="254"/>
                    <a:pt x="359" y="254"/>
                  </a:cubicBezTo>
                  <a:cubicBezTo>
                    <a:pt x="359" y="255"/>
                    <a:pt x="359" y="255"/>
                    <a:pt x="359" y="256"/>
                  </a:cubicBezTo>
                  <a:cubicBezTo>
                    <a:pt x="359" y="256"/>
                    <a:pt x="360" y="256"/>
                    <a:pt x="361" y="257"/>
                  </a:cubicBezTo>
                  <a:cubicBezTo>
                    <a:pt x="361" y="254"/>
                    <a:pt x="365" y="254"/>
                    <a:pt x="363" y="251"/>
                  </a:cubicBezTo>
                  <a:cubicBezTo>
                    <a:pt x="364" y="251"/>
                    <a:pt x="365" y="252"/>
                    <a:pt x="365" y="251"/>
                  </a:cubicBezTo>
                  <a:cubicBezTo>
                    <a:pt x="365" y="253"/>
                    <a:pt x="365" y="253"/>
                    <a:pt x="368" y="252"/>
                  </a:cubicBezTo>
                  <a:cubicBezTo>
                    <a:pt x="367" y="254"/>
                    <a:pt x="367" y="256"/>
                    <a:pt x="367" y="257"/>
                  </a:cubicBezTo>
                  <a:cubicBezTo>
                    <a:pt x="367" y="259"/>
                    <a:pt x="366" y="258"/>
                    <a:pt x="365" y="260"/>
                  </a:cubicBezTo>
                  <a:cubicBezTo>
                    <a:pt x="362" y="261"/>
                    <a:pt x="362" y="261"/>
                    <a:pt x="362" y="261"/>
                  </a:cubicBezTo>
                  <a:cubicBezTo>
                    <a:pt x="362" y="260"/>
                    <a:pt x="362" y="260"/>
                    <a:pt x="361" y="258"/>
                  </a:cubicBezTo>
                  <a:cubicBezTo>
                    <a:pt x="357" y="260"/>
                    <a:pt x="357" y="260"/>
                    <a:pt x="357" y="260"/>
                  </a:cubicBezTo>
                  <a:cubicBezTo>
                    <a:pt x="357" y="259"/>
                    <a:pt x="358" y="258"/>
                    <a:pt x="358" y="257"/>
                  </a:cubicBezTo>
                  <a:cubicBezTo>
                    <a:pt x="357" y="260"/>
                    <a:pt x="355" y="262"/>
                    <a:pt x="353" y="265"/>
                  </a:cubicBezTo>
                  <a:cubicBezTo>
                    <a:pt x="353" y="265"/>
                    <a:pt x="353" y="265"/>
                    <a:pt x="353" y="265"/>
                  </a:cubicBezTo>
                  <a:cubicBezTo>
                    <a:pt x="353" y="265"/>
                    <a:pt x="353" y="265"/>
                    <a:pt x="353" y="265"/>
                  </a:cubicBezTo>
                  <a:cubicBezTo>
                    <a:pt x="353" y="266"/>
                    <a:pt x="352" y="266"/>
                    <a:pt x="352" y="267"/>
                  </a:cubicBezTo>
                  <a:cubicBezTo>
                    <a:pt x="352" y="267"/>
                    <a:pt x="352" y="267"/>
                    <a:pt x="352" y="267"/>
                  </a:cubicBezTo>
                  <a:cubicBezTo>
                    <a:pt x="351" y="268"/>
                    <a:pt x="351" y="269"/>
                    <a:pt x="350" y="269"/>
                  </a:cubicBezTo>
                  <a:cubicBezTo>
                    <a:pt x="350" y="270"/>
                    <a:pt x="350" y="270"/>
                    <a:pt x="350" y="270"/>
                  </a:cubicBezTo>
                  <a:cubicBezTo>
                    <a:pt x="349" y="271"/>
                    <a:pt x="349" y="271"/>
                    <a:pt x="349" y="271"/>
                  </a:cubicBezTo>
                  <a:cubicBezTo>
                    <a:pt x="349" y="271"/>
                    <a:pt x="349" y="271"/>
                    <a:pt x="349" y="271"/>
                  </a:cubicBezTo>
                  <a:cubicBezTo>
                    <a:pt x="348" y="271"/>
                    <a:pt x="348" y="272"/>
                    <a:pt x="348" y="272"/>
                  </a:cubicBezTo>
                  <a:cubicBezTo>
                    <a:pt x="348" y="272"/>
                    <a:pt x="348" y="272"/>
                    <a:pt x="348" y="272"/>
                  </a:cubicBezTo>
                  <a:cubicBezTo>
                    <a:pt x="348" y="274"/>
                    <a:pt x="350" y="274"/>
                    <a:pt x="349" y="276"/>
                  </a:cubicBezTo>
                  <a:cubicBezTo>
                    <a:pt x="348" y="276"/>
                    <a:pt x="348" y="274"/>
                    <a:pt x="348" y="274"/>
                  </a:cubicBezTo>
                  <a:cubicBezTo>
                    <a:pt x="347" y="274"/>
                    <a:pt x="347" y="275"/>
                    <a:pt x="346" y="275"/>
                  </a:cubicBezTo>
                  <a:cubicBezTo>
                    <a:pt x="346" y="276"/>
                    <a:pt x="346" y="276"/>
                    <a:pt x="347" y="276"/>
                  </a:cubicBezTo>
                  <a:cubicBezTo>
                    <a:pt x="347" y="277"/>
                    <a:pt x="346" y="277"/>
                    <a:pt x="346" y="277"/>
                  </a:cubicBezTo>
                  <a:cubicBezTo>
                    <a:pt x="345" y="275"/>
                    <a:pt x="345" y="275"/>
                    <a:pt x="345" y="275"/>
                  </a:cubicBezTo>
                  <a:cubicBezTo>
                    <a:pt x="343" y="277"/>
                    <a:pt x="341" y="279"/>
                    <a:pt x="339" y="281"/>
                  </a:cubicBezTo>
                  <a:cubicBezTo>
                    <a:pt x="339" y="281"/>
                    <a:pt x="339" y="281"/>
                    <a:pt x="340" y="282"/>
                  </a:cubicBezTo>
                  <a:cubicBezTo>
                    <a:pt x="340" y="283"/>
                    <a:pt x="339" y="282"/>
                    <a:pt x="338" y="283"/>
                  </a:cubicBezTo>
                  <a:cubicBezTo>
                    <a:pt x="338" y="283"/>
                    <a:pt x="338" y="283"/>
                    <a:pt x="338" y="283"/>
                  </a:cubicBezTo>
                  <a:cubicBezTo>
                    <a:pt x="337" y="283"/>
                    <a:pt x="337" y="283"/>
                    <a:pt x="337" y="283"/>
                  </a:cubicBezTo>
                  <a:cubicBezTo>
                    <a:pt x="337" y="284"/>
                    <a:pt x="337" y="283"/>
                    <a:pt x="337" y="283"/>
                  </a:cubicBezTo>
                  <a:cubicBezTo>
                    <a:pt x="332" y="288"/>
                    <a:pt x="326" y="292"/>
                    <a:pt x="319" y="296"/>
                  </a:cubicBezTo>
                  <a:cubicBezTo>
                    <a:pt x="320" y="296"/>
                    <a:pt x="321" y="297"/>
                    <a:pt x="321" y="297"/>
                  </a:cubicBezTo>
                  <a:cubicBezTo>
                    <a:pt x="319" y="298"/>
                    <a:pt x="319" y="297"/>
                    <a:pt x="318" y="297"/>
                  </a:cubicBezTo>
                  <a:cubicBezTo>
                    <a:pt x="317" y="297"/>
                    <a:pt x="317" y="298"/>
                    <a:pt x="316" y="298"/>
                  </a:cubicBezTo>
                  <a:cubicBezTo>
                    <a:pt x="315" y="299"/>
                    <a:pt x="313" y="299"/>
                    <a:pt x="310" y="300"/>
                  </a:cubicBezTo>
                  <a:cubicBezTo>
                    <a:pt x="309" y="300"/>
                    <a:pt x="309" y="301"/>
                    <a:pt x="310" y="303"/>
                  </a:cubicBezTo>
                  <a:cubicBezTo>
                    <a:pt x="308" y="303"/>
                    <a:pt x="307" y="304"/>
                    <a:pt x="306" y="303"/>
                  </a:cubicBezTo>
                  <a:cubicBezTo>
                    <a:pt x="305" y="307"/>
                    <a:pt x="302" y="303"/>
                    <a:pt x="302" y="304"/>
                  </a:cubicBezTo>
                  <a:cubicBezTo>
                    <a:pt x="301" y="302"/>
                    <a:pt x="303" y="301"/>
                    <a:pt x="306" y="300"/>
                  </a:cubicBezTo>
                  <a:cubicBezTo>
                    <a:pt x="301" y="301"/>
                    <a:pt x="294" y="301"/>
                    <a:pt x="287" y="301"/>
                  </a:cubicBezTo>
                  <a:cubicBezTo>
                    <a:pt x="287" y="301"/>
                    <a:pt x="287" y="302"/>
                    <a:pt x="287" y="302"/>
                  </a:cubicBezTo>
                  <a:cubicBezTo>
                    <a:pt x="287" y="302"/>
                    <a:pt x="287" y="302"/>
                    <a:pt x="286" y="301"/>
                  </a:cubicBezTo>
                  <a:cubicBezTo>
                    <a:pt x="286" y="301"/>
                    <a:pt x="286" y="301"/>
                    <a:pt x="285" y="301"/>
                  </a:cubicBezTo>
                  <a:cubicBezTo>
                    <a:pt x="286" y="303"/>
                    <a:pt x="284" y="302"/>
                    <a:pt x="285" y="304"/>
                  </a:cubicBezTo>
                  <a:cubicBezTo>
                    <a:pt x="283" y="303"/>
                    <a:pt x="284" y="304"/>
                    <a:pt x="283" y="304"/>
                  </a:cubicBezTo>
                  <a:cubicBezTo>
                    <a:pt x="283" y="303"/>
                    <a:pt x="284" y="302"/>
                    <a:pt x="285" y="301"/>
                  </a:cubicBezTo>
                  <a:cubicBezTo>
                    <a:pt x="284" y="301"/>
                    <a:pt x="282" y="301"/>
                    <a:pt x="281" y="301"/>
                  </a:cubicBezTo>
                  <a:cubicBezTo>
                    <a:pt x="282" y="303"/>
                    <a:pt x="282" y="304"/>
                    <a:pt x="282" y="306"/>
                  </a:cubicBezTo>
                  <a:cubicBezTo>
                    <a:pt x="283" y="304"/>
                    <a:pt x="285" y="304"/>
                    <a:pt x="286" y="305"/>
                  </a:cubicBezTo>
                  <a:cubicBezTo>
                    <a:pt x="285" y="307"/>
                    <a:pt x="285" y="308"/>
                    <a:pt x="285" y="311"/>
                  </a:cubicBezTo>
                  <a:cubicBezTo>
                    <a:pt x="283" y="312"/>
                    <a:pt x="282" y="310"/>
                    <a:pt x="281" y="307"/>
                  </a:cubicBezTo>
                  <a:cubicBezTo>
                    <a:pt x="281" y="308"/>
                    <a:pt x="280" y="308"/>
                    <a:pt x="279" y="309"/>
                  </a:cubicBezTo>
                  <a:cubicBezTo>
                    <a:pt x="277" y="307"/>
                    <a:pt x="279" y="304"/>
                    <a:pt x="278" y="301"/>
                  </a:cubicBezTo>
                  <a:cubicBezTo>
                    <a:pt x="277" y="301"/>
                    <a:pt x="277" y="301"/>
                    <a:pt x="276" y="301"/>
                  </a:cubicBezTo>
                  <a:cubicBezTo>
                    <a:pt x="277" y="304"/>
                    <a:pt x="272" y="303"/>
                    <a:pt x="274" y="307"/>
                  </a:cubicBezTo>
                  <a:cubicBezTo>
                    <a:pt x="273" y="307"/>
                    <a:pt x="272" y="305"/>
                    <a:pt x="271" y="305"/>
                  </a:cubicBezTo>
                  <a:cubicBezTo>
                    <a:pt x="272" y="303"/>
                    <a:pt x="273" y="302"/>
                    <a:pt x="276" y="301"/>
                  </a:cubicBezTo>
                  <a:cubicBezTo>
                    <a:pt x="271" y="301"/>
                    <a:pt x="265" y="301"/>
                    <a:pt x="259" y="301"/>
                  </a:cubicBezTo>
                  <a:cubicBezTo>
                    <a:pt x="259" y="301"/>
                    <a:pt x="259" y="301"/>
                    <a:pt x="259" y="301"/>
                  </a:cubicBezTo>
                  <a:cubicBezTo>
                    <a:pt x="258" y="300"/>
                    <a:pt x="258" y="303"/>
                    <a:pt x="257" y="302"/>
                  </a:cubicBezTo>
                  <a:cubicBezTo>
                    <a:pt x="256" y="302"/>
                    <a:pt x="258" y="305"/>
                    <a:pt x="256" y="304"/>
                  </a:cubicBezTo>
                  <a:cubicBezTo>
                    <a:pt x="258" y="305"/>
                    <a:pt x="258" y="307"/>
                    <a:pt x="258" y="308"/>
                  </a:cubicBezTo>
                  <a:cubicBezTo>
                    <a:pt x="260" y="307"/>
                    <a:pt x="258" y="306"/>
                    <a:pt x="259" y="305"/>
                  </a:cubicBezTo>
                  <a:cubicBezTo>
                    <a:pt x="259" y="305"/>
                    <a:pt x="260" y="305"/>
                    <a:pt x="261" y="305"/>
                  </a:cubicBezTo>
                  <a:cubicBezTo>
                    <a:pt x="262" y="308"/>
                    <a:pt x="262" y="308"/>
                    <a:pt x="262" y="308"/>
                  </a:cubicBezTo>
                  <a:cubicBezTo>
                    <a:pt x="260" y="308"/>
                    <a:pt x="258" y="309"/>
                    <a:pt x="258" y="311"/>
                  </a:cubicBezTo>
                  <a:cubicBezTo>
                    <a:pt x="257" y="310"/>
                    <a:pt x="255" y="307"/>
                    <a:pt x="257" y="307"/>
                  </a:cubicBezTo>
                  <a:cubicBezTo>
                    <a:pt x="257" y="305"/>
                    <a:pt x="254" y="308"/>
                    <a:pt x="255" y="305"/>
                  </a:cubicBezTo>
                  <a:cubicBezTo>
                    <a:pt x="253" y="305"/>
                    <a:pt x="252" y="308"/>
                    <a:pt x="252" y="306"/>
                  </a:cubicBezTo>
                  <a:cubicBezTo>
                    <a:pt x="253" y="305"/>
                    <a:pt x="253" y="303"/>
                    <a:pt x="253" y="301"/>
                  </a:cubicBezTo>
                  <a:cubicBezTo>
                    <a:pt x="253" y="300"/>
                    <a:pt x="252" y="302"/>
                    <a:pt x="251" y="303"/>
                  </a:cubicBezTo>
                  <a:cubicBezTo>
                    <a:pt x="252" y="304"/>
                    <a:pt x="252" y="304"/>
                    <a:pt x="252" y="305"/>
                  </a:cubicBezTo>
                  <a:cubicBezTo>
                    <a:pt x="249" y="307"/>
                    <a:pt x="247" y="306"/>
                    <a:pt x="244" y="308"/>
                  </a:cubicBezTo>
                  <a:cubicBezTo>
                    <a:pt x="243" y="305"/>
                    <a:pt x="242" y="304"/>
                    <a:pt x="239" y="304"/>
                  </a:cubicBezTo>
                  <a:cubicBezTo>
                    <a:pt x="238" y="302"/>
                    <a:pt x="239" y="301"/>
                    <a:pt x="240" y="300"/>
                  </a:cubicBezTo>
                  <a:cubicBezTo>
                    <a:pt x="240" y="300"/>
                    <a:pt x="240" y="300"/>
                    <a:pt x="239" y="300"/>
                  </a:cubicBezTo>
                  <a:cubicBezTo>
                    <a:pt x="239" y="301"/>
                    <a:pt x="238" y="301"/>
                    <a:pt x="238" y="300"/>
                  </a:cubicBezTo>
                  <a:cubicBezTo>
                    <a:pt x="228" y="299"/>
                    <a:pt x="217" y="299"/>
                    <a:pt x="207" y="298"/>
                  </a:cubicBezTo>
                  <a:cubicBezTo>
                    <a:pt x="207" y="298"/>
                    <a:pt x="207" y="298"/>
                    <a:pt x="207" y="298"/>
                  </a:cubicBezTo>
                  <a:cubicBezTo>
                    <a:pt x="207" y="300"/>
                    <a:pt x="207" y="299"/>
                    <a:pt x="206" y="298"/>
                  </a:cubicBezTo>
                  <a:cubicBezTo>
                    <a:pt x="206" y="298"/>
                    <a:pt x="206" y="298"/>
                    <a:pt x="206" y="298"/>
                  </a:cubicBezTo>
                  <a:cubicBezTo>
                    <a:pt x="205" y="299"/>
                    <a:pt x="205" y="299"/>
                    <a:pt x="204" y="298"/>
                  </a:cubicBezTo>
                  <a:cubicBezTo>
                    <a:pt x="193" y="297"/>
                    <a:pt x="182" y="296"/>
                    <a:pt x="171" y="295"/>
                  </a:cubicBezTo>
                  <a:cubicBezTo>
                    <a:pt x="172" y="298"/>
                    <a:pt x="169" y="298"/>
                    <a:pt x="167" y="301"/>
                  </a:cubicBezTo>
                  <a:cubicBezTo>
                    <a:pt x="167" y="298"/>
                    <a:pt x="169" y="297"/>
                    <a:pt x="171" y="295"/>
                  </a:cubicBezTo>
                  <a:cubicBezTo>
                    <a:pt x="169" y="295"/>
                    <a:pt x="167" y="295"/>
                    <a:pt x="166" y="295"/>
                  </a:cubicBezTo>
                  <a:cubicBezTo>
                    <a:pt x="166" y="296"/>
                    <a:pt x="166" y="296"/>
                    <a:pt x="166" y="296"/>
                  </a:cubicBezTo>
                  <a:cubicBezTo>
                    <a:pt x="165" y="296"/>
                    <a:pt x="165" y="296"/>
                    <a:pt x="165" y="296"/>
                  </a:cubicBezTo>
                  <a:cubicBezTo>
                    <a:pt x="165" y="295"/>
                    <a:pt x="165" y="295"/>
                    <a:pt x="165" y="295"/>
                  </a:cubicBezTo>
                  <a:cubicBezTo>
                    <a:pt x="151" y="294"/>
                    <a:pt x="139" y="293"/>
                    <a:pt x="130" y="292"/>
                  </a:cubicBezTo>
                  <a:cubicBezTo>
                    <a:pt x="130" y="292"/>
                    <a:pt x="130" y="292"/>
                    <a:pt x="130" y="293"/>
                  </a:cubicBezTo>
                  <a:cubicBezTo>
                    <a:pt x="129" y="293"/>
                    <a:pt x="128" y="293"/>
                    <a:pt x="128" y="292"/>
                  </a:cubicBezTo>
                  <a:cubicBezTo>
                    <a:pt x="127" y="293"/>
                    <a:pt x="127" y="294"/>
                    <a:pt x="128" y="294"/>
                  </a:cubicBezTo>
                  <a:cubicBezTo>
                    <a:pt x="129" y="296"/>
                    <a:pt x="127" y="295"/>
                    <a:pt x="126" y="295"/>
                  </a:cubicBezTo>
                  <a:cubicBezTo>
                    <a:pt x="126" y="293"/>
                    <a:pt x="126" y="292"/>
                    <a:pt x="127" y="291"/>
                  </a:cubicBezTo>
                  <a:cubicBezTo>
                    <a:pt x="124" y="291"/>
                    <a:pt x="122" y="291"/>
                    <a:pt x="119" y="291"/>
                  </a:cubicBezTo>
                  <a:cubicBezTo>
                    <a:pt x="119" y="291"/>
                    <a:pt x="118" y="292"/>
                    <a:pt x="117" y="292"/>
                  </a:cubicBezTo>
                  <a:cubicBezTo>
                    <a:pt x="118" y="293"/>
                    <a:pt x="119" y="294"/>
                    <a:pt x="120" y="296"/>
                  </a:cubicBezTo>
                  <a:cubicBezTo>
                    <a:pt x="117" y="297"/>
                    <a:pt x="118" y="294"/>
                    <a:pt x="117" y="293"/>
                  </a:cubicBezTo>
                  <a:cubicBezTo>
                    <a:pt x="117" y="295"/>
                    <a:pt x="117" y="295"/>
                    <a:pt x="115" y="295"/>
                  </a:cubicBezTo>
                  <a:cubicBezTo>
                    <a:pt x="116" y="296"/>
                    <a:pt x="116" y="296"/>
                    <a:pt x="117" y="298"/>
                  </a:cubicBezTo>
                  <a:cubicBezTo>
                    <a:pt x="116" y="298"/>
                    <a:pt x="114" y="299"/>
                    <a:pt x="114" y="300"/>
                  </a:cubicBezTo>
                  <a:cubicBezTo>
                    <a:pt x="113" y="299"/>
                    <a:pt x="114" y="297"/>
                    <a:pt x="115" y="297"/>
                  </a:cubicBezTo>
                  <a:cubicBezTo>
                    <a:pt x="112" y="295"/>
                    <a:pt x="114" y="292"/>
                    <a:pt x="115" y="291"/>
                  </a:cubicBezTo>
                  <a:cubicBezTo>
                    <a:pt x="115" y="291"/>
                    <a:pt x="115" y="290"/>
                    <a:pt x="114" y="290"/>
                  </a:cubicBezTo>
                  <a:cubicBezTo>
                    <a:pt x="112" y="290"/>
                    <a:pt x="110" y="289"/>
                    <a:pt x="109" y="289"/>
                  </a:cubicBezTo>
                  <a:cubicBezTo>
                    <a:pt x="109" y="289"/>
                    <a:pt x="109" y="289"/>
                    <a:pt x="108" y="289"/>
                  </a:cubicBezTo>
                  <a:cubicBezTo>
                    <a:pt x="108" y="290"/>
                    <a:pt x="107" y="291"/>
                    <a:pt x="106" y="292"/>
                  </a:cubicBezTo>
                  <a:cubicBezTo>
                    <a:pt x="104" y="292"/>
                    <a:pt x="103" y="291"/>
                    <a:pt x="100" y="292"/>
                  </a:cubicBezTo>
                  <a:cubicBezTo>
                    <a:pt x="100" y="292"/>
                    <a:pt x="100" y="293"/>
                    <a:pt x="99" y="294"/>
                  </a:cubicBezTo>
                  <a:cubicBezTo>
                    <a:pt x="100" y="295"/>
                    <a:pt x="101" y="293"/>
                    <a:pt x="102" y="293"/>
                  </a:cubicBezTo>
                  <a:cubicBezTo>
                    <a:pt x="101" y="295"/>
                    <a:pt x="101" y="297"/>
                    <a:pt x="100" y="299"/>
                  </a:cubicBezTo>
                  <a:cubicBezTo>
                    <a:pt x="100" y="297"/>
                    <a:pt x="99" y="298"/>
                    <a:pt x="97" y="296"/>
                  </a:cubicBezTo>
                  <a:cubicBezTo>
                    <a:pt x="96" y="296"/>
                    <a:pt x="98" y="297"/>
                    <a:pt x="98" y="299"/>
                  </a:cubicBezTo>
                  <a:cubicBezTo>
                    <a:pt x="96" y="298"/>
                    <a:pt x="96" y="300"/>
                    <a:pt x="94" y="299"/>
                  </a:cubicBezTo>
                  <a:cubicBezTo>
                    <a:pt x="96" y="301"/>
                    <a:pt x="95" y="302"/>
                    <a:pt x="96" y="304"/>
                  </a:cubicBezTo>
                  <a:cubicBezTo>
                    <a:pt x="96" y="305"/>
                    <a:pt x="96" y="306"/>
                    <a:pt x="94" y="307"/>
                  </a:cubicBezTo>
                  <a:cubicBezTo>
                    <a:pt x="95" y="306"/>
                    <a:pt x="94" y="305"/>
                    <a:pt x="93" y="305"/>
                  </a:cubicBezTo>
                  <a:cubicBezTo>
                    <a:pt x="94" y="304"/>
                    <a:pt x="92" y="303"/>
                    <a:pt x="93" y="302"/>
                  </a:cubicBezTo>
                  <a:cubicBezTo>
                    <a:pt x="93" y="301"/>
                    <a:pt x="92" y="302"/>
                    <a:pt x="92" y="302"/>
                  </a:cubicBezTo>
                  <a:cubicBezTo>
                    <a:pt x="92" y="300"/>
                    <a:pt x="93" y="300"/>
                    <a:pt x="92" y="298"/>
                  </a:cubicBezTo>
                  <a:cubicBezTo>
                    <a:pt x="94" y="300"/>
                    <a:pt x="93" y="298"/>
                    <a:pt x="95" y="297"/>
                  </a:cubicBezTo>
                  <a:cubicBezTo>
                    <a:pt x="94" y="296"/>
                    <a:pt x="93" y="296"/>
                    <a:pt x="92" y="296"/>
                  </a:cubicBezTo>
                  <a:cubicBezTo>
                    <a:pt x="93" y="295"/>
                    <a:pt x="92" y="295"/>
                    <a:pt x="92" y="293"/>
                  </a:cubicBezTo>
                  <a:cubicBezTo>
                    <a:pt x="92" y="292"/>
                    <a:pt x="94" y="292"/>
                    <a:pt x="93" y="290"/>
                  </a:cubicBezTo>
                  <a:cubicBezTo>
                    <a:pt x="95" y="290"/>
                    <a:pt x="96" y="292"/>
                    <a:pt x="97" y="292"/>
                  </a:cubicBezTo>
                  <a:cubicBezTo>
                    <a:pt x="98" y="292"/>
                    <a:pt x="98" y="291"/>
                    <a:pt x="98" y="290"/>
                  </a:cubicBezTo>
                  <a:cubicBezTo>
                    <a:pt x="98" y="290"/>
                    <a:pt x="97" y="290"/>
                    <a:pt x="97" y="289"/>
                  </a:cubicBezTo>
                  <a:cubicBezTo>
                    <a:pt x="97" y="290"/>
                    <a:pt x="95" y="292"/>
                    <a:pt x="95" y="289"/>
                  </a:cubicBezTo>
                  <a:cubicBezTo>
                    <a:pt x="93" y="289"/>
                    <a:pt x="92" y="291"/>
                    <a:pt x="90" y="290"/>
                  </a:cubicBezTo>
                  <a:cubicBezTo>
                    <a:pt x="91" y="290"/>
                    <a:pt x="92" y="289"/>
                    <a:pt x="91" y="286"/>
                  </a:cubicBezTo>
                  <a:cubicBezTo>
                    <a:pt x="89" y="286"/>
                    <a:pt x="86" y="289"/>
                    <a:pt x="86" y="287"/>
                  </a:cubicBezTo>
                  <a:cubicBezTo>
                    <a:pt x="88" y="286"/>
                    <a:pt x="89" y="285"/>
                    <a:pt x="89" y="283"/>
                  </a:cubicBezTo>
                  <a:cubicBezTo>
                    <a:pt x="91" y="283"/>
                    <a:pt x="91" y="282"/>
                    <a:pt x="93" y="282"/>
                  </a:cubicBezTo>
                  <a:cubicBezTo>
                    <a:pt x="94" y="284"/>
                    <a:pt x="92" y="284"/>
                    <a:pt x="92" y="286"/>
                  </a:cubicBezTo>
                  <a:cubicBezTo>
                    <a:pt x="93" y="289"/>
                    <a:pt x="99" y="288"/>
                    <a:pt x="99" y="285"/>
                  </a:cubicBezTo>
                  <a:cubicBezTo>
                    <a:pt x="98" y="284"/>
                    <a:pt x="96" y="284"/>
                    <a:pt x="95" y="284"/>
                  </a:cubicBezTo>
                  <a:cubicBezTo>
                    <a:pt x="96" y="283"/>
                    <a:pt x="94" y="281"/>
                    <a:pt x="94" y="283"/>
                  </a:cubicBezTo>
                  <a:cubicBezTo>
                    <a:pt x="93" y="283"/>
                    <a:pt x="94" y="282"/>
                    <a:pt x="93" y="280"/>
                  </a:cubicBezTo>
                  <a:cubicBezTo>
                    <a:pt x="94" y="280"/>
                    <a:pt x="94" y="280"/>
                    <a:pt x="94" y="280"/>
                  </a:cubicBezTo>
                  <a:cubicBezTo>
                    <a:pt x="87" y="270"/>
                    <a:pt x="90" y="256"/>
                    <a:pt x="99" y="245"/>
                  </a:cubicBezTo>
                  <a:cubicBezTo>
                    <a:pt x="90" y="249"/>
                    <a:pt x="83" y="263"/>
                    <a:pt x="83" y="272"/>
                  </a:cubicBezTo>
                  <a:cubicBezTo>
                    <a:pt x="82" y="275"/>
                    <a:pt x="83" y="277"/>
                    <a:pt x="83" y="280"/>
                  </a:cubicBezTo>
                  <a:cubicBezTo>
                    <a:pt x="84" y="279"/>
                    <a:pt x="85" y="281"/>
                    <a:pt x="87" y="280"/>
                  </a:cubicBezTo>
                  <a:cubicBezTo>
                    <a:pt x="87" y="282"/>
                    <a:pt x="85" y="282"/>
                    <a:pt x="84" y="282"/>
                  </a:cubicBezTo>
                  <a:cubicBezTo>
                    <a:pt x="84" y="281"/>
                    <a:pt x="84" y="281"/>
                    <a:pt x="83" y="281"/>
                  </a:cubicBezTo>
                  <a:cubicBezTo>
                    <a:pt x="84" y="285"/>
                    <a:pt x="85" y="288"/>
                    <a:pt x="86" y="291"/>
                  </a:cubicBezTo>
                  <a:cubicBezTo>
                    <a:pt x="87" y="291"/>
                    <a:pt x="88" y="290"/>
                    <a:pt x="88" y="289"/>
                  </a:cubicBezTo>
                  <a:cubicBezTo>
                    <a:pt x="91" y="290"/>
                    <a:pt x="88" y="292"/>
                    <a:pt x="87" y="294"/>
                  </a:cubicBezTo>
                  <a:cubicBezTo>
                    <a:pt x="89" y="299"/>
                    <a:pt x="91" y="303"/>
                    <a:pt x="93" y="308"/>
                  </a:cubicBezTo>
                  <a:cubicBezTo>
                    <a:pt x="80" y="314"/>
                    <a:pt x="71" y="329"/>
                    <a:pt x="65" y="342"/>
                  </a:cubicBezTo>
                  <a:cubicBezTo>
                    <a:pt x="65" y="342"/>
                    <a:pt x="65" y="343"/>
                    <a:pt x="65" y="343"/>
                  </a:cubicBezTo>
                  <a:cubicBezTo>
                    <a:pt x="65" y="343"/>
                    <a:pt x="65" y="343"/>
                    <a:pt x="65" y="343"/>
                  </a:cubicBezTo>
                  <a:cubicBezTo>
                    <a:pt x="63" y="347"/>
                    <a:pt x="61" y="351"/>
                    <a:pt x="60" y="354"/>
                  </a:cubicBezTo>
                  <a:cubicBezTo>
                    <a:pt x="60" y="355"/>
                    <a:pt x="59" y="356"/>
                    <a:pt x="59" y="357"/>
                  </a:cubicBezTo>
                  <a:cubicBezTo>
                    <a:pt x="59" y="359"/>
                    <a:pt x="59" y="360"/>
                    <a:pt x="58" y="361"/>
                  </a:cubicBezTo>
                  <a:cubicBezTo>
                    <a:pt x="57" y="364"/>
                    <a:pt x="56" y="368"/>
                    <a:pt x="55" y="372"/>
                  </a:cubicBezTo>
                  <a:cubicBezTo>
                    <a:pt x="55" y="372"/>
                    <a:pt x="55" y="372"/>
                    <a:pt x="56" y="372"/>
                  </a:cubicBezTo>
                  <a:cubicBezTo>
                    <a:pt x="56" y="372"/>
                    <a:pt x="55" y="372"/>
                    <a:pt x="55" y="372"/>
                  </a:cubicBezTo>
                  <a:cubicBezTo>
                    <a:pt x="55" y="372"/>
                    <a:pt x="55" y="372"/>
                    <a:pt x="55" y="372"/>
                  </a:cubicBezTo>
                  <a:cubicBezTo>
                    <a:pt x="54" y="374"/>
                    <a:pt x="54" y="375"/>
                    <a:pt x="54" y="377"/>
                  </a:cubicBezTo>
                  <a:cubicBezTo>
                    <a:pt x="55" y="376"/>
                    <a:pt x="57" y="375"/>
                    <a:pt x="59" y="375"/>
                  </a:cubicBezTo>
                  <a:cubicBezTo>
                    <a:pt x="59" y="375"/>
                    <a:pt x="59" y="374"/>
                    <a:pt x="58" y="374"/>
                  </a:cubicBezTo>
                  <a:cubicBezTo>
                    <a:pt x="63" y="374"/>
                    <a:pt x="62" y="367"/>
                    <a:pt x="67" y="368"/>
                  </a:cubicBezTo>
                  <a:cubicBezTo>
                    <a:pt x="67" y="371"/>
                    <a:pt x="64" y="372"/>
                    <a:pt x="63" y="375"/>
                  </a:cubicBezTo>
                  <a:cubicBezTo>
                    <a:pt x="61" y="376"/>
                    <a:pt x="62" y="373"/>
                    <a:pt x="60" y="375"/>
                  </a:cubicBezTo>
                  <a:cubicBezTo>
                    <a:pt x="59" y="376"/>
                    <a:pt x="60" y="376"/>
                    <a:pt x="60" y="378"/>
                  </a:cubicBezTo>
                  <a:cubicBezTo>
                    <a:pt x="58" y="378"/>
                    <a:pt x="55" y="379"/>
                    <a:pt x="53" y="379"/>
                  </a:cubicBezTo>
                  <a:cubicBezTo>
                    <a:pt x="50" y="391"/>
                    <a:pt x="48" y="405"/>
                    <a:pt x="46" y="420"/>
                  </a:cubicBezTo>
                  <a:cubicBezTo>
                    <a:pt x="47" y="420"/>
                    <a:pt x="48" y="420"/>
                    <a:pt x="49" y="421"/>
                  </a:cubicBezTo>
                  <a:cubicBezTo>
                    <a:pt x="49" y="422"/>
                    <a:pt x="47" y="421"/>
                    <a:pt x="46" y="421"/>
                  </a:cubicBezTo>
                  <a:cubicBezTo>
                    <a:pt x="46" y="424"/>
                    <a:pt x="46" y="426"/>
                    <a:pt x="45" y="429"/>
                  </a:cubicBezTo>
                  <a:cubicBezTo>
                    <a:pt x="45" y="429"/>
                    <a:pt x="46" y="429"/>
                    <a:pt x="46" y="429"/>
                  </a:cubicBezTo>
                  <a:cubicBezTo>
                    <a:pt x="46" y="429"/>
                    <a:pt x="45" y="430"/>
                    <a:pt x="45" y="430"/>
                  </a:cubicBezTo>
                  <a:cubicBezTo>
                    <a:pt x="45" y="434"/>
                    <a:pt x="44" y="439"/>
                    <a:pt x="44" y="444"/>
                  </a:cubicBezTo>
                  <a:cubicBezTo>
                    <a:pt x="44" y="444"/>
                    <a:pt x="44" y="444"/>
                    <a:pt x="44" y="444"/>
                  </a:cubicBezTo>
                  <a:cubicBezTo>
                    <a:pt x="45" y="446"/>
                    <a:pt x="44" y="446"/>
                    <a:pt x="43" y="446"/>
                  </a:cubicBezTo>
                  <a:cubicBezTo>
                    <a:pt x="43" y="447"/>
                    <a:pt x="43" y="448"/>
                    <a:pt x="43" y="448"/>
                  </a:cubicBezTo>
                  <a:cubicBezTo>
                    <a:pt x="44" y="449"/>
                    <a:pt x="44" y="449"/>
                    <a:pt x="44" y="448"/>
                  </a:cubicBezTo>
                  <a:cubicBezTo>
                    <a:pt x="45" y="448"/>
                    <a:pt x="44" y="450"/>
                    <a:pt x="43" y="450"/>
                  </a:cubicBezTo>
                  <a:cubicBezTo>
                    <a:pt x="42" y="456"/>
                    <a:pt x="42" y="463"/>
                    <a:pt x="41" y="469"/>
                  </a:cubicBezTo>
                  <a:cubicBezTo>
                    <a:pt x="43" y="468"/>
                    <a:pt x="44" y="468"/>
                    <a:pt x="45" y="469"/>
                  </a:cubicBezTo>
                  <a:cubicBezTo>
                    <a:pt x="46" y="471"/>
                    <a:pt x="43" y="471"/>
                    <a:pt x="41" y="471"/>
                  </a:cubicBezTo>
                  <a:cubicBezTo>
                    <a:pt x="41" y="479"/>
                    <a:pt x="40" y="486"/>
                    <a:pt x="40" y="493"/>
                  </a:cubicBezTo>
                  <a:cubicBezTo>
                    <a:pt x="41" y="493"/>
                    <a:pt x="42" y="492"/>
                    <a:pt x="44" y="492"/>
                  </a:cubicBezTo>
                  <a:cubicBezTo>
                    <a:pt x="44" y="495"/>
                    <a:pt x="42" y="498"/>
                    <a:pt x="39" y="498"/>
                  </a:cubicBezTo>
                  <a:cubicBezTo>
                    <a:pt x="38" y="516"/>
                    <a:pt x="38" y="532"/>
                    <a:pt x="37" y="545"/>
                  </a:cubicBezTo>
                  <a:cubicBezTo>
                    <a:pt x="36" y="548"/>
                    <a:pt x="36" y="548"/>
                    <a:pt x="36" y="548"/>
                  </a:cubicBezTo>
                  <a:cubicBezTo>
                    <a:pt x="37" y="548"/>
                    <a:pt x="38" y="548"/>
                    <a:pt x="38" y="550"/>
                  </a:cubicBezTo>
                  <a:cubicBezTo>
                    <a:pt x="37" y="550"/>
                    <a:pt x="37" y="550"/>
                    <a:pt x="36" y="550"/>
                  </a:cubicBezTo>
                  <a:cubicBezTo>
                    <a:pt x="36" y="553"/>
                    <a:pt x="36" y="553"/>
                    <a:pt x="36" y="553"/>
                  </a:cubicBezTo>
                  <a:cubicBezTo>
                    <a:pt x="36" y="552"/>
                    <a:pt x="37" y="552"/>
                    <a:pt x="37" y="554"/>
                  </a:cubicBezTo>
                  <a:cubicBezTo>
                    <a:pt x="37" y="554"/>
                    <a:pt x="36" y="554"/>
                    <a:pt x="35" y="554"/>
                  </a:cubicBezTo>
                  <a:cubicBezTo>
                    <a:pt x="20" y="640"/>
                    <a:pt x="20" y="640"/>
                    <a:pt x="20" y="640"/>
                  </a:cubicBezTo>
                  <a:cubicBezTo>
                    <a:pt x="21" y="640"/>
                    <a:pt x="22" y="643"/>
                    <a:pt x="23" y="644"/>
                  </a:cubicBezTo>
                  <a:cubicBezTo>
                    <a:pt x="24" y="643"/>
                    <a:pt x="22" y="642"/>
                    <a:pt x="24" y="642"/>
                  </a:cubicBezTo>
                  <a:cubicBezTo>
                    <a:pt x="24" y="642"/>
                    <a:pt x="23" y="642"/>
                    <a:pt x="23" y="640"/>
                  </a:cubicBezTo>
                  <a:cubicBezTo>
                    <a:pt x="25" y="639"/>
                    <a:pt x="25" y="639"/>
                    <a:pt x="25" y="639"/>
                  </a:cubicBezTo>
                  <a:cubicBezTo>
                    <a:pt x="25" y="642"/>
                    <a:pt x="27" y="641"/>
                    <a:pt x="28" y="644"/>
                  </a:cubicBezTo>
                  <a:cubicBezTo>
                    <a:pt x="29" y="643"/>
                    <a:pt x="30" y="642"/>
                    <a:pt x="31" y="643"/>
                  </a:cubicBezTo>
                  <a:cubicBezTo>
                    <a:pt x="32" y="644"/>
                    <a:pt x="29" y="644"/>
                    <a:pt x="29" y="645"/>
                  </a:cubicBezTo>
                  <a:cubicBezTo>
                    <a:pt x="28" y="646"/>
                    <a:pt x="28" y="645"/>
                    <a:pt x="27" y="644"/>
                  </a:cubicBezTo>
                  <a:cubicBezTo>
                    <a:pt x="26" y="644"/>
                    <a:pt x="28" y="646"/>
                    <a:pt x="26" y="647"/>
                  </a:cubicBezTo>
                  <a:cubicBezTo>
                    <a:pt x="27" y="648"/>
                    <a:pt x="29" y="645"/>
                    <a:pt x="29" y="647"/>
                  </a:cubicBezTo>
                  <a:cubicBezTo>
                    <a:pt x="27" y="648"/>
                    <a:pt x="25" y="648"/>
                    <a:pt x="26" y="651"/>
                  </a:cubicBezTo>
                  <a:cubicBezTo>
                    <a:pt x="24" y="651"/>
                    <a:pt x="23" y="649"/>
                    <a:pt x="21" y="648"/>
                  </a:cubicBezTo>
                  <a:cubicBezTo>
                    <a:pt x="20" y="649"/>
                    <a:pt x="19" y="651"/>
                    <a:pt x="18" y="649"/>
                  </a:cubicBezTo>
                  <a:cubicBezTo>
                    <a:pt x="18" y="649"/>
                    <a:pt x="18" y="649"/>
                    <a:pt x="18" y="649"/>
                  </a:cubicBezTo>
                  <a:cubicBezTo>
                    <a:pt x="9" y="695"/>
                    <a:pt x="9" y="695"/>
                    <a:pt x="9" y="695"/>
                  </a:cubicBezTo>
                  <a:cubicBezTo>
                    <a:pt x="11" y="694"/>
                    <a:pt x="12" y="694"/>
                    <a:pt x="12" y="694"/>
                  </a:cubicBezTo>
                  <a:cubicBezTo>
                    <a:pt x="13" y="697"/>
                    <a:pt x="11" y="697"/>
                    <a:pt x="9" y="697"/>
                  </a:cubicBezTo>
                  <a:cubicBezTo>
                    <a:pt x="2" y="736"/>
                    <a:pt x="2" y="736"/>
                    <a:pt x="2" y="736"/>
                  </a:cubicBezTo>
                  <a:cubicBezTo>
                    <a:pt x="3" y="736"/>
                    <a:pt x="3" y="737"/>
                    <a:pt x="4" y="738"/>
                  </a:cubicBezTo>
                  <a:cubicBezTo>
                    <a:pt x="3" y="738"/>
                    <a:pt x="2" y="739"/>
                    <a:pt x="1" y="739"/>
                  </a:cubicBezTo>
                  <a:cubicBezTo>
                    <a:pt x="0" y="745"/>
                    <a:pt x="0" y="745"/>
                    <a:pt x="0" y="745"/>
                  </a:cubicBezTo>
                  <a:cubicBezTo>
                    <a:pt x="0" y="751"/>
                    <a:pt x="6" y="754"/>
                    <a:pt x="13" y="755"/>
                  </a:cubicBezTo>
                  <a:cubicBezTo>
                    <a:pt x="13" y="755"/>
                    <a:pt x="13" y="755"/>
                    <a:pt x="13" y="754"/>
                  </a:cubicBezTo>
                  <a:cubicBezTo>
                    <a:pt x="14" y="755"/>
                    <a:pt x="14" y="755"/>
                    <a:pt x="14" y="755"/>
                  </a:cubicBezTo>
                  <a:cubicBezTo>
                    <a:pt x="22" y="755"/>
                    <a:pt x="31" y="752"/>
                    <a:pt x="31" y="744"/>
                  </a:cubicBezTo>
                  <a:cubicBezTo>
                    <a:pt x="31" y="736"/>
                    <a:pt x="31" y="730"/>
                    <a:pt x="31" y="723"/>
                  </a:cubicBezTo>
                  <a:cubicBezTo>
                    <a:pt x="29" y="724"/>
                    <a:pt x="26" y="724"/>
                    <a:pt x="24" y="724"/>
                  </a:cubicBezTo>
                  <a:cubicBezTo>
                    <a:pt x="26" y="723"/>
                    <a:pt x="29" y="722"/>
                    <a:pt x="31" y="722"/>
                  </a:cubicBezTo>
                  <a:cubicBezTo>
                    <a:pt x="31" y="708"/>
                    <a:pt x="31" y="696"/>
                    <a:pt x="31" y="682"/>
                  </a:cubicBezTo>
                  <a:cubicBezTo>
                    <a:pt x="29" y="683"/>
                    <a:pt x="27" y="684"/>
                    <a:pt x="24" y="683"/>
                  </a:cubicBezTo>
                  <a:cubicBezTo>
                    <a:pt x="24" y="682"/>
                    <a:pt x="25" y="681"/>
                    <a:pt x="26" y="681"/>
                  </a:cubicBezTo>
                  <a:cubicBezTo>
                    <a:pt x="26" y="680"/>
                    <a:pt x="25" y="680"/>
                    <a:pt x="23" y="680"/>
                  </a:cubicBezTo>
                  <a:cubicBezTo>
                    <a:pt x="23" y="681"/>
                    <a:pt x="23" y="681"/>
                    <a:pt x="24" y="681"/>
                  </a:cubicBezTo>
                  <a:cubicBezTo>
                    <a:pt x="24" y="683"/>
                    <a:pt x="22" y="681"/>
                    <a:pt x="22" y="681"/>
                  </a:cubicBezTo>
                  <a:cubicBezTo>
                    <a:pt x="22" y="681"/>
                    <a:pt x="22" y="680"/>
                    <a:pt x="22" y="679"/>
                  </a:cubicBezTo>
                  <a:cubicBezTo>
                    <a:pt x="26" y="677"/>
                    <a:pt x="26" y="677"/>
                    <a:pt x="26" y="677"/>
                  </a:cubicBezTo>
                  <a:cubicBezTo>
                    <a:pt x="28" y="679"/>
                    <a:pt x="30" y="678"/>
                    <a:pt x="31" y="677"/>
                  </a:cubicBezTo>
                  <a:cubicBezTo>
                    <a:pt x="32" y="673"/>
                    <a:pt x="32" y="669"/>
                    <a:pt x="32" y="664"/>
                  </a:cubicBezTo>
                  <a:cubicBezTo>
                    <a:pt x="32" y="664"/>
                    <a:pt x="31" y="664"/>
                    <a:pt x="31" y="664"/>
                  </a:cubicBezTo>
                  <a:cubicBezTo>
                    <a:pt x="31" y="664"/>
                    <a:pt x="32" y="663"/>
                    <a:pt x="32" y="663"/>
                  </a:cubicBezTo>
                  <a:cubicBezTo>
                    <a:pt x="32" y="662"/>
                    <a:pt x="33" y="661"/>
                    <a:pt x="33" y="659"/>
                  </a:cubicBezTo>
                  <a:cubicBezTo>
                    <a:pt x="33" y="657"/>
                    <a:pt x="33" y="654"/>
                    <a:pt x="33" y="652"/>
                  </a:cubicBezTo>
                  <a:cubicBezTo>
                    <a:pt x="33" y="651"/>
                    <a:pt x="33" y="650"/>
                    <a:pt x="33" y="650"/>
                  </a:cubicBezTo>
                  <a:cubicBezTo>
                    <a:pt x="34" y="641"/>
                    <a:pt x="35" y="632"/>
                    <a:pt x="36" y="624"/>
                  </a:cubicBezTo>
                  <a:cubicBezTo>
                    <a:pt x="36" y="624"/>
                    <a:pt x="36" y="624"/>
                    <a:pt x="37" y="623"/>
                  </a:cubicBezTo>
                  <a:cubicBezTo>
                    <a:pt x="38" y="615"/>
                    <a:pt x="39" y="608"/>
                    <a:pt x="41" y="600"/>
                  </a:cubicBezTo>
                  <a:cubicBezTo>
                    <a:pt x="40" y="600"/>
                    <a:pt x="40" y="598"/>
                    <a:pt x="41" y="598"/>
                  </a:cubicBezTo>
                  <a:cubicBezTo>
                    <a:pt x="41" y="599"/>
                    <a:pt x="41" y="599"/>
                    <a:pt x="41" y="599"/>
                  </a:cubicBezTo>
                  <a:cubicBezTo>
                    <a:pt x="44" y="585"/>
                    <a:pt x="47" y="570"/>
                    <a:pt x="51" y="550"/>
                  </a:cubicBezTo>
                  <a:cubicBezTo>
                    <a:pt x="53" y="542"/>
                    <a:pt x="56" y="531"/>
                    <a:pt x="60" y="520"/>
                  </a:cubicBezTo>
                  <a:cubicBezTo>
                    <a:pt x="59" y="520"/>
                    <a:pt x="59" y="520"/>
                    <a:pt x="58" y="520"/>
                  </a:cubicBezTo>
                  <a:cubicBezTo>
                    <a:pt x="58" y="519"/>
                    <a:pt x="59" y="518"/>
                    <a:pt x="60" y="518"/>
                  </a:cubicBezTo>
                  <a:cubicBezTo>
                    <a:pt x="60" y="519"/>
                    <a:pt x="60" y="519"/>
                    <a:pt x="60" y="519"/>
                  </a:cubicBezTo>
                  <a:cubicBezTo>
                    <a:pt x="61" y="516"/>
                    <a:pt x="62" y="514"/>
                    <a:pt x="63" y="511"/>
                  </a:cubicBezTo>
                  <a:cubicBezTo>
                    <a:pt x="60" y="513"/>
                    <a:pt x="57" y="516"/>
                    <a:pt x="54" y="513"/>
                  </a:cubicBezTo>
                  <a:cubicBezTo>
                    <a:pt x="56" y="514"/>
                    <a:pt x="56" y="512"/>
                    <a:pt x="57" y="511"/>
                  </a:cubicBezTo>
                  <a:cubicBezTo>
                    <a:pt x="56" y="510"/>
                    <a:pt x="56" y="512"/>
                    <a:pt x="55" y="511"/>
                  </a:cubicBezTo>
                  <a:cubicBezTo>
                    <a:pt x="54" y="510"/>
                    <a:pt x="57" y="511"/>
                    <a:pt x="57" y="509"/>
                  </a:cubicBezTo>
                  <a:cubicBezTo>
                    <a:pt x="58" y="509"/>
                    <a:pt x="58" y="511"/>
                    <a:pt x="57" y="511"/>
                  </a:cubicBezTo>
                  <a:cubicBezTo>
                    <a:pt x="58" y="512"/>
                    <a:pt x="58" y="512"/>
                    <a:pt x="59" y="512"/>
                  </a:cubicBezTo>
                  <a:cubicBezTo>
                    <a:pt x="60" y="511"/>
                    <a:pt x="59" y="510"/>
                    <a:pt x="59" y="509"/>
                  </a:cubicBezTo>
                  <a:cubicBezTo>
                    <a:pt x="60" y="509"/>
                    <a:pt x="62" y="508"/>
                    <a:pt x="63" y="509"/>
                  </a:cubicBezTo>
                  <a:cubicBezTo>
                    <a:pt x="75" y="476"/>
                    <a:pt x="94" y="433"/>
                    <a:pt x="112" y="385"/>
                  </a:cubicBezTo>
                  <a:cubicBezTo>
                    <a:pt x="112" y="384"/>
                    <a:pt x="112" y="384"/>
                    <a:pt x="112" y="384"/>
                  </a:cubicBezTo>
                  <a:cubicBezTo>
                    <a:pt x="112" y="384"/>
                    <a:pt x="113" y="384"/>
                    <a:pt x="113" y="384"/>
                  </a:cubicBezTo>
                  <a:cubicBezTo>
                    <a:pt x="114" y="381"/>
                    <a:pt x="115" y="379"/>
                    <a:pt x="116" y="377"/>
                  </a:cubicBezTo>
                  <a:cubicBezTo>
                    <a:pt x="115" y="379"/>
                    <a:pt x="115" y="381"/>
                    <a:pt x="114" y="384"/>
                  </a:cubicBezTo>
                  <a:cubicBezTo>
                    <a:pt x="115" y="383"/>
                    <a:pt x="116" y="383"/>
                    <a:pt x="117" y="385"/>
                  </a:cubicBezTo>
                  <a:cubicBezTo>
                    <a:pt x="115" y="384"/>
                    <a:pt x="115" y="386"/>
                    <a:pt x="113" y="386"/>
                  </a:cubicBezTo>
                  <a:cubicBezTo>
                    <a:pt x="112" y="391"/>
                    <a:pt x="111" y="396"/>
                    <a:pt x="110" y="402"/>
                  </a:cubicBezTo>
                  <a:cubicBezTo>
                    <a:pt x="112" y="400"/>
                    <a:pt x="113" y="399"/>
                    <a:pt x="112" y="397"/>
                  </a:cubicBezTo>
                  <a:cubicBezTo>
                    <a:pt x="114" y="396"/>
                    <a:pt x="116" y="396"/>
                    <a:pt x="117" y="397"/>
                  </a:cubicBezTo>
                  <a:cubicBezTo>
                    <a:pt x="117" y="401"/>
                    <a:pt x="116" y="404"/>
                    <a:pt x="113" y="406"/>
                  </a:cubicBezTo>
                  <a:cubicBezTo>
                    <a:pt x="112" y="404"/>
                    <a:pt x="111" y="403"/>
                    <a:pt x="110" y="404"/>
                  </a:cubicBezTo>
                  <a:cubicBezTo>
                    <a:pt x="109" y="408"/>
                    <a:pt x="109" y="413"/>
                    <a:pt x="108" y="418"/>
                  </a:cubicBezTo>
                  <a:cubicBezTo>
                    <a:pt x="109" y="417"/>
                    <a:pt x="111" y="418"/>
                    <a:pt x="113" y="417"/>
                  </a:cubicBezTo>
                  <a:cubicBezTo>
                    <a:pt x="113" y="419"/>
                    <a:pt x="112" y="419"/>
                    <a:pt x="110" y="420"/>
                  </a:cubicBezTo>
                  <a:cubicBezTo>
                    <a:pt x="110" y="419"/>
                    <a:pt x="109" y="418"/>
                    <a:pt x="108" y="418"/>
                  </a:cubicBezTo>
                  <a:cubicBezTo>
                    <a:pt x="102" y="475"/>
                    <a:pt x="105" y="549"/>
                    <a:pt x="110" y="605"/>
                  </a:cubicBezTo>
                  <a:cubicBezTo>
                    <a:pt x="111" y="604"/>
                    <a:pt x="115" y="604"/>
                    <a:pt x="116" y="604"/>
                  </a:cubicBezTo>
                  <a:cubicBezTo>
                    <a:pt x="116" y="606"/>
                    <a:pt x="116" y="606"/>
                    <a:pt x="116" y="606"/>
                  </a:cubicBezTo>
                  <a:cubicBezTo>
                    <a:pt x="114" y="605"/>
                    <a:pt x="114" y="607"/>
                    <a:pt x="111" y="608"/>
                  </a:cubicBezTo>
                  <a:cubicBezTo>
                    <a:pt x="111" y="607"/>
                    <a:pt x="112" y="607"/>
                    <a:pt x="112" y="606"/>
                  </a:cubicBezTo>
                  <a:cubicBezTo>
                    <a:pt x="110" y="606"/>
                    <a:pt x="110" y="607"/>
                    <a:pt x="110" y="608"/>
                  </a:cubicBezTo>
                  <a:cubicBezTo>
                    <a:pt x="110" y="609"/>
                    <a:pt x="110" y="609"/>
                    <a:pt x="110" y="610"/>
                  </a:cubicBezTo>
                  <a:cubicBezTo>
                    <a:pt x="111" y="610"/>
                    <a:pt x="112" y="609"/>
                    <a:pt x="112" y="610"/>
                  </a:cubicBezTo>
                  <a:cubicBezTo>
                    <a:pt x="114" y="610"/>
                    <a:pt x="114" y="607"/>
                    <a:pt x="117" y="608"/>
                  </a:cubicBezTo>
                  <a:cubicBezTo>
                    <a:pt x="116" y="609"/>
                    <a:pt x="112" y="611"/>
                    <a:pt x="113" y="613"/>
                  </a:cubicBezTo>
                  <a:cubicBezTo>
                    <a:pt x="111" y="613"/>
                    <a:pt x="110" y="612"/>
                    <a:pt x="110" y="610"/>
                  </a:cubicBezTo>
                  <a:cubicBezTo>
                    <a:pt x="110" y="610"/>
                    <a:pt x="110" y="610"/>
                    <a:pt x="110" y="610"/>
                  </a:cubicBezTo>
                  <a:cubicBezTo>
                    <a:pt x="111" y="620"/>
                    <a:pt x="112" y="629"/>
                    <a:pt x="113" y="638"/>
                  </a:cubicBezTo>
                  <a:cubicBezTo>
                    <a:pt x="113" y="643"/>
                    <a:pt x="114" y="651"/>
                    <a:pt x="114" y="661"/>
                  </a:cubicBezTo>
                  <a:cubicBezTo>
                    <a:pt x="115" y="661"/>
                    <a:pt x="115" y="660"/>
                    <a:pt x="117" y="660"/>
                  </a:cubicBezTo>
                  <a:cubicBezTo>
                    <a:pt x="116" y="662"/>
                    <a:pt x="116" y="661"/>
                    <a:pt x="117" y="662"/>
                  </a:cubicBezTo>
                  <a:cubicBezTo>
                    <a:pt x="115" y="662"/>
                    <a:pt x="114" y="662"/>
                    <a:pt x="114" y="663"/>
                  </a:cubicBezTo>
                  <a:cubicBezTo>
                    <a:pt x="114" y="672"/>
                    <a:pt x="114" y="683"/>
                    <a:pt x="114" y="694"/>
                  </a:cubicBezTo>
                  <a:cubicBezTo>
                    <a:pt x="115" y="694"/>
                    <a:pt x="116" y="693"/>
                    <a:pt x="117" y="695"/>
                  </a:cubicBezTo>
                  <a:cubicBezTo>
                    <a:pt x="116" y="694"/>
                    <a:pt x="115" y="695"/>
                    <a:pt x="114" y="695"/>
                  </a:cubicBezTo>
                  <a:cubicBezTo>
                    <a:pt x="114" y="695"/>
                    <a:pt x="114" y="696"/>
                    <a:pt x="114" y="696"/>
                  </a:cubicBezTo>
                  <a:cubicBezTo>
                    <a:pt x="115" y="696"/>
                    <a:pt x="116" y="696"/>
                    <a:pt x="117" y="695"/>
                  </a:cubicBezTo>
                  <a:cubicBezTo>
                    <a:pt x="117" y="697"/>
                    <a:pt x="117" y="697"/>
                    <a:pt x="117" y="697"/>
                  </a:cubicBezTo>
                  <a:cubicBezTo>
                    <a:pt x="116" y="698"/>
                    <a:pt x="115" y="697"/>
                    <a:pt x="114" y="697"/>
                  </a:cubicBezTo>
                  <a:cubicBezTo>
                    <a:pt x="114" y="697"/>
                    <a:pt x="114" y="697"/>
                    <a:pt x="114" y="697"/>
                  </a:cubicBezTo>
                  <a:cubicBezTo>
                    <a:pt x="114" y="698"/>
                    <a:pt x="114" y="700"/>
                    <a:pt x="114" y="701"/>
                  </a:cubicBezTo>
                  <a:cubicBezTo>
                    <a:pt x="114" y="701"/>
                    <a:pt x="114" y="701"/>
                    <a:pt x="114" y="701"/>
                  </a:cubicBezTo>
                  <a:cubicBezTo>
                    <a:pt x="115" y="701"/>
                    <a:pt x="115" y="702"/>
                    <a:pt x="115" y="702"/>
                  </a:cubicBezTo>
                  <a:cubicBezTo>
                    <a:pt x="114" y="703"/>
                    <a:pt x="114" y="703"/>
                    <a:pt x="114" y="703"/>
                  </a:cubicBezTo>
                  <a:cubicBezTo>
                    <a:pt x="114" y="709"/>
                    <a:pt x="114" y="716"/>
                    <a:pt x="115" y="722"/>
                  </a:cubicBezTo>
                  <a:cubicBezTo>
                    <a:pt x="116" y="736"/>
                    <a:pt x="148" y="731"/>
                    <a:pt x="143" y="716"/>
                  </a:cubicBezTo>
                  <a:cubicBezTo>
                    <a:pt x="143" y="715"/>
                    <a:pt x="143" y="715"/>
                    <a:pt x="143" y="715"/>
                  </a:cubicBezTo>
                  <a:cubicBezTo>
                    <a:pt x="141" y="715"/>
                    <a:pt x="138" y="715"/>
                    <a:pt x="137" y="716"/>
                  </a:cubicBezTo>
                  <a:cubicBezTo>
                    <a:pt x="137" y="713"/>
                    <a:pt x="140" y="714"/>
                    <a:pt x="142" y="713"/>
                  </a:cubicBezTo>
                  <a:cubicBezTo>
                    <a:pt x="141" y="709"/>
                    <a:pt x="139" y="703"/>
                    <a:pt x="138" y="696"/>
                  </a:cubicBezTo>
                  <a:cubicBezTo>
                    <a:pt x="136" y="696"/>
                    <a:pt x="135" y="695"/>
                    <a:pt x="135" y="694"/>
                  </a:cubicBezTo>
                  <a:cubicBezTo>
                    <a:pt x="133" y="695"/>
                    <a:pt x="132" y="696"/>
                    <a:pt x="131" y="696"/>
                  </a:cubicBezTo>
                  <a:cubicBezTo>
                    <a:pt x="129" y="694"/>
                    <a:pt x="126" y="697"/>
                    <a:pt x="123" y="696"/>
                  </a:cubicBezTo>
                  <a:cubicBezTo>
                    <a:pt x="124" y="695"/>
                    <a:pt x="123" y="694"/>
                    <a:pt x="122" y="692"/>
                  </a:cubicBezTo>
                  <a:cubicBezTo>
                    <a:pt x="124" y="692"/>
                    <a:pt x="125" y="691"/>
                    <a:pt x="124" y="689"/>
                  </a:cubicBezTo>
                  <a:cubicBezTo>
                    <a:pt x="126" y="689"/>
                    <a:pt x="126" y="689"/>
                    <a:pt x="126" y="689"/>
                  </a:cubicBezTo>
                  <a:cubicBezTo>
                    <a:pt x="127" y="691"/>
                    <a:pt x="124" y="691"/>
                    <a:pt x="124" y="693"/>
                  </a:cubicBezTo>
                  <a:cubicBezTo>
                    <a:pt x="127" y="694"/>
                    <a:pt x="126" y="690"/>
                    <a:pt x="129" y="690"/>
                  </a:cubicBezTo>
                  <a:cubicBezTo>
                    <a:pt x="128" y="687"/>
                    <a:pt x="128" y="687"/>
                    <a:pt x="128" y="687"/>
                  </a:cubicBezTo>
                  <a:cubicBezTo>
                    <a:pt x="130" y="687"/>
                    <a:pt x="130" y="688"/>
                    <a:pt x="131" y="687"/>
                  </a:cubicBezTo>
                  <a:cubicBezTo>
                    <a:pt x="131" y="688"/>
                    <a:pt x="134" y="689"/>
                    <a:pt x="135" y="688"/>
                  </a:cubicBezTo>
                  <a:cubicBezTo>
                    <a:pt x="135" y="686"/>
                    <a:pt x="133" y="689"/>
                    <a:pt x="133" y="688"/>
                  </a:cubicBezTo>
                  <a:cubicBezTo>
                    <a:pt x="133" y="686"/>
                    <a:pt x="134" y="685"/>
                    <a:pt x="135" y="685"/>
                  </a:cubicBezTo>
                  <a:cubicBezTo>
                    <a:pt x="135" y="684"/>
                    <a:pt x="135" y="684"/>
                    <a:pt x="135" y="684"/>
                  </a:cubicBezTo>
                  <a:cubicBezTo>
                    <a:pt x="134" y="683"/>
                    <a:pt x="133" y="683"/>
                    <a:pt x="134" y="682"/>
                  </a:cubicBezTo>
                  <a:cubicBezTo>
                    <a:pt x="134" y="682"/>
                    <a:pt x="134" y="681"/>
                    <a:pt x="134" y="681"/>
                  </a:cubicBezTo>
                  <a:cubicBezTo>
                    <a:pt x="134" y="680"/>
                    <a:pt x="134" y="680"/>
                    <a:pt x="134" y="679"/>
                  </a:cubicBezTo>
                  <a:cubicBezTo>
                    <a:pt x="132" y="671"/>
                    <a:pt x="131" y="662"/>
                    <a:pt x="129" y="653"/>
                  </a:cubicBezTo>
                  <a:cubicBezTo>
                    <a:pt x="129" y="653"/>
                    <a:pt x="129" y="653"/>
                    <a:pt x="129" y="653"/>
                  </a:cubicBezTo>
                  <a:cubicBezTo>
                    <a:pt x="128" y="653"/>
                    <a:pt x="129" y="652"/>
                    <a:pt x="129" y="652"/>
                  </a:cubicBezTo>
                  <a:cubicBezTo>
                    <a:pt x="129" y="652"/>
                    <a:pt x="129" y="652"/>
                    <a:pt x="129" y="652"/>
                  </a:cubicBezTo>
                  <a:cubicBezTo>
                    <a:pt x="128" y="649"/>
                    <a:pt x="128" y="646"/>
                    <a:pt x="128" y="644"/>
                  </a:cubicBezTo>
                  <a:cubicBezTo>
                    <a:pt x="127" y="644"/>
                    <a:pt x="127" y="645"/>
                    <a:pt x="127" y="646"/>
                  </a:cubicBezTo>
                  <a:cubicBezTo>
                    <a:pt x="125" y="646"/>
                    <a:pt x="125" y="648"/>
                    <a:pt x="123" y="647"/>
                  </a:cubicBezTo>
                  <a:cubicBezTo>
                    <a:pt x="124" y="645"/>
                    <a:pt x="122" y="645"/>
                    <a:pt x="123" y="643"/>
                  </a:cubicBezTo>
                  <a:cubicBezTo>
                    <a:pt x="123" y="642"/>
                    <a:pt x="125" y="643"/>
                    <a:pt x="125" y="641"/>
                  </a:cubicBezTo>
                  <a:cubicBezTo>
                    <a:pt x="125" y="641"/>
                    <a:pt x="126" y="641"/>
                    <a:pt x="127" y="641"/>
                  </a:cubicBezTo>
                  <a:cubicBezTo>
                    <a:pt x="127" y="640"/>
                    <a:pt x="127" y="639"/>
                    <a:pt x="127" y="638"/>
                  </a:cubicBezTo>
                  <a:cubicBezTo>
                    <a:pt x="127" y="638"/>
                    <a:pt x="127" y="638"/>
                    <a:pt x="127" y="638"/>
                  </a:cubicBezTo>
                  <a:cubicBezTo>
                    <a:pt x="127" y="638"/>
                    <a:pt x="127" y="638"/>
                    <a:pt x="127" y="638"/>
                  </a:cubicBezTo>
                  <a:cubicBezTo>
                    <a:pt x="127" y="636"/>
                    <a:pt x="126" y="635"/>
                    <a:pt x="126" y="634"/>
                  </a:cubicBezTo>
                  <a:cubicBezTo>
                    <a:pt x="126" y="634"/>
                    <a:pt x="126" y="634"/>
                    <a:pt x="125" y="634"/>
                  </a:cubicBezTo>
                  <a:cubicBezTo>
                    <a:pt x="125" y="633"/>
                    <a:pt x="123" y="634"/>
                    <a:pt x="124" y="633"/>
                  </a:cubicBezTo>
                  <a:cubicBezTo>
                    <a:pt x="125" y="632"/>
                    <a:pt x="125" y="632"/>
                    <a:pt x="126" y="633"/>
                  </a:cubicBezTo>
                  <a:cubicBezTo>
                    <a:pt x="125" y="627"/>
                    <a:pt x="125" y="620"/>
                    <a:pt x="124" y="614"/>
                  </a:cubicBezTo>
                  <a:cubicBezTo>
                    <a:pt x="124" y="614"/>
                    <a:pt x="123" y="614"/>
                    <a:pt x="123" y="613"/>
                  </a:cubicBezTo>
                  <a:cubicBezTo>
                    <a:pt x="123" y="613"/>
                    <a:pt x="124" y="613"/>
                    <a:pt x="124" y="613"/>
                  </a:cubicBezTo>
                  <a:cubicBezTo>
                    <a:pt x="124" y="608"/>
                    <a:pt x="123" y="603"/>
                    <a:pt x="123" y="597"/>
                  </a:cubicBezTo>
                  <a:cubicBezTo>
                    <a:pt x="122" y="597"/>
                    <a:pt x="121" y="597"/>
                    <a:pt x="121" y="598"/>
                  </a:cubicBezTo>
                  <a:cubicBezTo>
                    <a:pt x="120" y="597"/>
                    <a:pt x="121" y="596"/>
                    <a:pt x="123" y="595"/>
                  </a:cubicBezTo>
                  <a:cubicBezTo>
                    <a:pt x="121" y="574"/>
                    <a:pt x="121" y="552"/>
                    <a:pt x="122" y="530"/>
                  </a:cubicBezTo>
                  <a:cubicBezTo>
                    <a:pt x="123" y="524"/>
                    <a:pt x="131" y="494"/>
                    <a:pt x="141" y="460"/>
                  </a:cubicBezTo>
                  <a:cubicBezTo>
                    <a:pt x="140" y="460"/>
                    <a:pt x="140" y="460"/>
                    <a:pt x="141" y="460"/>
                  </a:cubicBezTo>
                  <a:cubicBezTo>
                    <a:pt x="148" y="438"/>
                    <a:pt x="155" y="414"/>
                    <a:pt x="160" y="395"/>
                  </a:cubicBezTo>
                  <a:cubicBezTo>
                    <a:pt x="161" y="394"/>
                    <a:pt x="161" y="394"/>
                    <a:pt x="161" y="394"/>
                  </a:cubicBezTo>
                  <a:cubicBezTo>
                    <a:pt x="161" y="394"/>
                    <a:pt x="161" y="394"/>
                    <a:pt x="161" y="394"/>
                  </a:cubicBezTo>
                  <a:cubicBezTo>
                    <a:pt x="161" y="391"/>
                    <a:pt x="162" y="389"/>
                    <a:pt x="163" y="387"/>
                  </a:cubicBezTo>
                  <a:cubicBezTo>
                    <a:pt x="170" y="388"/>
                    <a:pt x="181" y="392"/>
                    <a:pt x="193" y="398"/>
                  </a:cubicBezTo>
                  <a:cubicBezTo>
                    <a:pt x="193" y="398"/>
                    <a:pt x="193" y="398"/>
                    <a:pt x="193" y="398"/>
                  </a:cubicBezTo>
                  <a:cubicBezTo>
                    <a:pt x="193" y="398"/>
                    <a:pt x="194" y="398"/>
                    <a:pt x="194" y="398"/>
                  </a:cubicBezTo>
                  <a:cubicBezTo>
                    <a:pt x="198" y="400"/>
                    <a:pt x="202" y="402"/>
                    <a:pt x="206" y="404"/>
                  </a:cubicBezTo>
                  <a:cubicBezTo>
                    <a:pt x="206" y="404"/>
                    <a:pt x="207" y="404"/>
                    <a:pt x="207" y="404"/>
                  </a:cubicBezTo>
                  <a:cubicBezTo>
                    <a:pt x="207" y="404"/>
                    <a:pt x="207" y="405"/>
                    <a:pt x="207" y="405"/>
                  </a:cubicBezTo>
                  <a:cubicBezTo>
                    <a:pt x="212" y="408"/>
                    <a:pt x="218" y="410"/>
                    <a:pt x="224" y="413"/>
                  </a:cubicBezTo>
                  <a:cubicBezTo>
                    <a:pt x="224" y="413"/>
                    <a:pt x="225" y="413"/>
                    <a:pt x="225" y="414"/>
                  </a:cubicBezTo>
                  <a:cubicBezTo>
                    <a:pt x="228" y="415"/>
                    <a:pt x="230" y="416"/>
                    <a:pt x="233" y="417"/>
                  </a:cubicBezTo>
                  <a:cubicBezTo>
                    <a:pt x="234" y="417"/>
                    <a:pt x="235" y="417"/>
                    <a:pt x="235" y="415"/>
                  </a:cubicBezTo>
                  <a:cubicBezTo>
                    <a:pt x="236" y="416"/>
                    <a:pt x="238" y="416"/>
                    <a:pt x="239" y="416"/>
                  </a:cubicBezTo>
                  <a:cubicBezTo>
                    <a:pt x="240" y="418"/>
                    <a:pt x="235" y="419"/>
                    <a:pt x="234" y="417"/>
                  </a:cubicBezTo>
                  <a:cubicBezTo>
                    <a:pt x="234" y="417"/>
                    <a:pt x="234" y="418"/>
                    <a:pt x="234" y="418"/>
                  </a:cubicBezTo>
                  <a:cubicBezTo>
                    <a:pt x="253" y="427"/>
                    <a:pt x="273" y="434"/>
                    <a:pt x="291" y="433"/>
                  </a:cubicBezTo>
                  <a:cubicBezTo>
                    <a:pt x="291" y="438"/>
                    <a:pt x="291" y="444"/>
                    <a:pt x="292" y="449"/>
                  </a:cubicBezTo>
                  <a:cubicBezTo>
                    <a:pt x="292" y="449"/>
                    <a:pt x="292" y="449"/>
                    <a:pt x="292" y="448"/>
                  </a:cubicBezTo>
                  <a:cubicBezTo>
                    <a:pt x="293" y="449"/>
                    <a:pt x="292" y="450"/>
                    <a:pt x="292" y="451"/>
                  </a:cubicBezTo>
                  <a:cubicBezTo>
                    <a:pt x="292" y="456"/>
                    <a:pt x="292" y="461"/>
                    <a:pt x="292" y="466"/>
                  </a:cubicBezTo>
                  <a:cubicBezTo>
                    <a:pt x="293" y="466"/>
                    <a:pt x="293" y="466"/>
                    <a:pt x="293" y="466"/>
                  </a:cubicBezTo>
                  <a:cubicBezTo>
                    <a:pt x="293" y="467"/>
                    <a:pt x="293" y="467"/>
                    <a:pt x="292" y="467"/>
                  </a:cubicBezTo>
                  <a:cubicBezTo>
                    <a:pt x="293" y="486"/>
                    <a:pt x="294" y="506"/>
                    <a:pt x="295" y="524"/>
                  </a:cubicBezTo>
                  <a:cubicBezTo>
                    <a:pt x="295" y="524"/>
                    <a:pt x="295" y="524"/>
                    <a:pt x="295" y="524"/>
                  </a:cubicBezTo>
                  <a:cubicBezTo>
                    <a:pt x="295" y="525"/>
                    <a:pt x="295" y="525"/>
                    <a:pt x="295" y="525"/>
                  </a:cubicBezTo>
                  <a:cubicBezTo>
                    <a:pt x="296" y="553"/>
                    <a:pt x="296" y="577"/>
                    <a:pt x="297" y="591"/>
                  </a:cubicBezTo>
                  <a:cubicBezTo>
                    <a:pt x="297" y="591"/>
                    <a:pt x="298" y="591"/>
                    <a:pt x="298" y="592"/>
                  </a:cubicBezTo>
                  <a:cubicBezTo>
                    <a:pt x="297" y="592"/>
                    <a:pt x="297" y="592"/>
                    <a:pt x="297" y="592"/>
                  </a:cubicBezTo>
                  <a:cubicBezTo>
                    <a:pt x="297" y="592"/>
                    <a:pt x="297" y="592"/>
                    <a:pt x="297" y="593"/>
                  </a:cubicBezTo>
                  <a:cubicBezTo>
                    <a:pt x="298" y="592"/>
                    <a:pt x="299" y="592"/>
                    <a:pt x="300" y="591"/>
                  </a:cubicBezTo>
                  <a:cubicBezTo>
                    <a:pt x="301" y="592"/>
                    <a:pt x="299" y="592"/>
                    <a:pt x="299" y="593"/>
                  </a:cubicBezTo>
                  <a:cubicBezTo>
                    <a:pt x="301" y="594"/>
                    <a:pt x="304" y="591"/>
                    <a:pt x="304" y="594"/>
                  </a:cubicBezTo>
                  <a:cubicBezTo>
                    <a:pt x="301" y="593"/>
                    <a:pt x="301" y="595"/>
                    <a:pt x="298" y="597"/>
                  </a:cubicBezTo>
                  <a:cubicBezTo>
                    <a:pt x="298" y="595"/>
                    <a:pt x="299" y="593"/>
                    <a:pt x="297" y="593"/>
                  </a:cubicBezTo>
                  <a:cubicBezTo>
                    <a:pt x="297" y="594"/>
                    <a:pt x="297" y="594"/>
                    <a:pt x="297" y="594"/>
                  </a:cubicBezTo>
                  <a:cubicBezTo>
                    <a:pt x="297" y="597"/>
                    <a:pt x="297" y="600"/>
                    <a:pt x="298" y="602"/>
                  </a:cubicBezTo>
                  <a:cubicBezTo>
                    <a:pt x="298" y="603"/>
                    <a:pt x="298" y="603"/>
                    <a:pt x="298" y="603"/>
                  </a:cubicBezTo>
                  <a:cubicBezTo>
                    <a:pt x="298" y="603"/>
                    <a:pt x="298" y="603"/>
                    <a:pt x="298" y="603"/>
                  </a:cubicBezTo>
                  <a:cubicBezTo>
                    <a:pt x="298" y="604"/>
                    <a:pt x="298" y="606"/>
                    <a:pt x="298" y="608"/>
                  </a:cubicBezTo>
                  <a:cubicBezTo>
                    <a:pt x="298" y="608"/>
                    <a:pt x="299" y="607"/>
                    <a:pt x="300" y="608"/>
                  </a:cubicBezTo>
                  <a:cubicBezTo>
                    <a:pt x="301" y="609"/>
                    <a:pt x="299" y="609"/>
                    <a:pt x="300" y="611"/>
                  </a:cubicBezTo>
                  <a:cubicBezTo>
                    <a:pt x="299" y="612"/>
                    <a:pt x="298" y="612"/>
                    <a:pt x="298" y="612"/>
                  </a:cubicBezTo>
                  <a:cubicBezTo>
                    <a:pt x="298" y="613"/>
                    <a:pt x="298" y="614"/>
                    <a:pt x="298" y="615"/>
                  </a:cubicBezTo>
                  <a:cubicBezTo>
                    <a:pt x="301" y="612"/>
                    <a:pt x="305" y="615"/>
                    <a:pt x="309" y="613"/>
                  </a:cubicBezTo>
                  <a:cubicBezTo>
                    <a:pt x="309" y="613"/>
                    <a:pt x="308" y="613"/>
                    <a:pt x="309" y="615"/>
                  </a:cubicBezTo>
                  <a:cubicBezTo>
                    <a:pt x="306" y="616"/>
                    <a:pt x="305" y="615"/>
                    <a:pt x="303" y="615"/>
                  </a:cubicBezTo>
                  <a:cubicBezTo>
                    <a:pt x="303" y="615"/>
                    <a:pt x="304" y="614"/>
                    <a:pt x="303" y="614"/>
                  </a:cubicBezTo>
                  <a:cubicBezTo>
                    <a:pt x="301" y="615"/>
                    <a:pt x="300" y="616"/>
                    <a:pt x="298" y="615"/>
                  </a:cubicBezTo>
                  <a:cubicBezTo>
                    <a:pt x="298" y="619"/>
                    <a:pt x="298" y="622"/>
                    <a:pt x="298" y="626"/>
                  </a:cubicBezTo>
                  <a:cubicBezTo>
                    <a:pt x="298" y="626"/>
                    <a:pt x="299" y="626"/>
                    <a:pt x="299" y="626"/>
                  </a:cubicBezTo>
                  <a:cubicBezTo>
                    <a:pt x="300" y="627"/>
                    <a:pt x="301" y="627"/>
                    <a:pt x="300" y="628"/>
                  </a:cubicBezTo>
                  <a:cubicBezTo>
                    <a:pt x="299" y="628"/>
                    <a:pt x="299" y="628"/>
                    <a:pt x="299" y="627"/>
                  </a:cubicBezTo>
                  <a:cubicBezTo>
                    <a:pt x="299" y="627"/>
                    <a:pt x="298" y="627"/>
                    <a:pt x="298" y="627"/>
                  </a:cubicBezTo>
                  <a:cubicBezTo>
                    <a:pt x="298" y="629"/>
                    <a:pt x="298" y="632"/>
                    <a:pt x="298" y="634"/>
                  </a:cubicBezTo>
                  <a:cubicBezTo>
                    <a:pt x="299" y="633"/>
                    <a:pt x="300" y="632"/>
                    <a:pt x="298" y="631"/>
                  </a:cubicBezTo>
                  <a:cubicBezTo>
                    <a:pt x="300" y="630"/>
                    <a:pt x="300" y="630"/>
                    <a:pt x="300" y="630"/>
                  </a:cubicBezTo>
                  <a:cubicBezTo>
                    <a:pt x="301" y="632"/>
                    <a:pt x="301" y="633"/>
                    <a:pt x="302" y="634"/>
                  </a:cubicBezTo>
                  <a:cubicBezTo>
                    <a:pt x="304" y="634"/>
                    <a:pt x="302" y="632"/>
                    <a:pt x="304" y="633"/>
                  </a:cubicBezTo>
                  <a:cubicBezTo>
                    <a:pt x="305" y="633"/>
                    <a:pt x="303" y="634"/>
                    <a:pt x="304" y="634"/>
                  </a:cubicBezTo>
                  <a:cubicBezTo>
                    <a:pt x="304" y="635"/>
                    <a:pt x="302" y="635"/>
                    <a:pt x="301" y="635"/>
                  </a:cubicBezTo>
                  <a:cubicBezTo>
                    <a:pt x="302" y="636"/>
                    <a:pt x="302" y="636"/>
                    <a:pt x="303" y="637"/>
                  </a:cubicBezTo>
                  <a:cubicBezTo>
                    <a:pt x="302" y="638"/>
                    <a:pt x="300" y="636"/>
                    <a:pt x="299" y="637"/>
                  </a:cubicBezTo>
                  <a:cubicBezTo>
                    <a:pt x="298" y="637"/>
                    <a:pt x="299" y="636"/>
                    <a:pt x="298" y="635"/>
                  </a:cubicBezTo>
                  <a:cubicBezTo>
                    <a:pt x="298" y="636"/>
                    <a:pt x="298" y="636"/>
                    <a:pt x="298" y="636"/>
                  </a:cubicBezTo>
                  <a:cubicBezTo>
                    <a:pt x="298" y="638"/>
                    <a:pt x="298" y="640"/>
                    <a:pt x="298" y="641"/>
                  </a:cubicBezTo>
                  <a:cubicBezTo>
                    <a:pt x="298" y="641"/>
                    <a:pt x="298" y="641"/>
                    <a:pt x="298" y="641"/>
                  </a:cubicBezTo>
                  <a:cubicBezTo>
                    <a:pt x="298" y="641"/>
                    <a:pt x="298" y="641"/>
                    <a:pt x="298" y="641"/>
                  </a:cubicBezTo>
                  <a:cubicBezTo>
                    <a:pt x="298" y="642"/>
                    <a:pt x="298" y="643"/>
                    <a:pt x="298" y="644"/>
                  </a:cubicBezTo>
                  <a:cubicBezTo>
                    <a:pt x="298" y="644"/>
                    <a:pt x="299" y="644"/>
                    <a:pt x="300" y="644"/>
                  </a:cubicBezTo>
                  <a:cubicBezTo>
                    <a:pt x="300" y="646"/>
                    <a:pt x="300" y="646"/>
                    <a:pt x="300" y="646"/>
                  </a:cubicBezTo>
                  <a:cubicBezTo>
                    <a:pt x="299" y="647"/>
                    <a:pt x="298" y="647"/>
                    <a:pt x="298" y="647"/>
                  </a:cubicBezTo>
                  <a:cubicBezTo>
                    <a:pt x="298" y="648"/>
                    <a:pt x="298" y="649"/>
                    <a:pt x="297" y="649"/>
                  </a:cubicBezTo>
                  <a:cubicBezTo>
                    <a:pt x="298" y="649"/>
                    <a:pt x="297" y="649"/>
                    <a:pt x="298" y="649"/>
                  </a:cubicBezTo>
                  <a:cubicBezTo>
                    <a:pt x="298" y="650"/>
                    <a:pt x="298" y="650"/>
                    <a:pt x="298" y="650"/>
                  </a:cubicBezTo>
                  <a:cubicBezTo>
                    <a:pt x="298" y="650"/>
                    <a:pt x="298" y="649"/>
                    <a:pt x="297" y="649"/>
                  </a:cubicBezTo>
                  <a:cubicBezTo>
                    <a:pt x="297" y="657"/>
                    <a:pt x="297" y="665"/>
                    <a:pt x="296" y="673"/>
                  </a:cubicBezTo>
                  <a:cubicBezTo>
                    <a:pt x="297" y="673"/>
                    <a:pt x="298" y="673"/>
                    <a:pt x="298" y="672"/>
                  </a:cubicBezTo>
                  <a:cubicBezTo>
                    <a:pt x="300" y="672"/>
                    <a:pt x="297" y="673"/>
                    <a:pt x="298" y="674"/>
                  </a:cubicBezTo>
                  <a:cubicBezTo>
                    <a:pt x="297" y="675"/>
                    <a:pt x="297" y="674"/>
                    <a:pt x="296" y="674"/>
                  </a:cubicBezTo>
                  <a:cubicBezTo>
                    <a:pt x="296" y="680"/>
                    <a:pt x="295" y="686"/>
                    <a:pt x="295" y="692"/>
                  </a:cubicBezTo>
                  <a:cubicBezTo>
                    <a:pt x="296" y="690"/>
                    <a:pt x="299" y="691"/>
                    <a:pt x="301" y="689"/>
                  </a:cubicBezTo>
                  <a:cubicBezTo>
                    <a:pt x="301" y="688"/>
                    <a:pt x="299" y="687"/>
                    <a:pt x="300" y="687"/>
                  </a:cubicBezTo>
                  <a:cubicBezTo>
                    <a:pt x="301" y="686"/>
                    <a:pt x="301" y="687"/>
                    <a:pt x="301" y="688"/>
                  </a:cubicBezTo>
                  <a:cubicBezTo>
                    <a:pt x="302" y="686"/>
                    <a:pt x="306" y="684"/>
                    <a:pt x="307" y="683"/>
                  </a:cubicBezTo>
                  <a:cubicBezTo>
                    <a:pt x="308" y="686"/>
                    <a:pt x="314" y="680"/>
                    <a:pt x="315" y="685"/>
                  </a:cubicBezTo>
                  <a:cubicBezTo>
                    <a:pt x="311" y="688"/>
                    <a:pt x="301" y="688"/>
                    <a:pt x="298" y="693"/>
                  </a:cubicBezTo>
                  <a:cubicBezTo>
                    <a:pt x="296" y="693"/>
                    <a:pt x="296" y="693"/>
                    <a:pt x="295" y="694"/>
                  </a:cubicBezTo>
                  <a:cubicBezTo>
                    <a:pt x="295" y="694"/>
                    <a:pt x="295" y="694"/>
                    <a:pt x="295" y="694"/>
                  </a:cubicBezTo>
                  <a:cubicBezTo>
                    <a:pt x="295" y="694"/>
                    <a:pt x="295" y="695"/>
                    <a:pt x="295" y="696"/>
                  </a:cubicBezTo>
                  <a:cubicBezTo>
                    <a:pt x="295" y="695"/>
                    <a:pt x="295" y="695"/>
                    <a:pt x="296" y="695"/>
                  </a:cubicBezTo>
                  <a:cubicBezTo>
                    <a:pt x="296" y="695"/>
                    <a:pt x="295" y="696"/>
                    <a:pt x="295" y="696"/>
                  </a:cubicBezTo>
                  <a:cubicBezTo>
                    <a:pt x="294" y="707"/>
                    <a:pt x="293" y="718"/>
                    <a:pt x="292" y="730"/>
                  </a:cubicBezTo>
                  <a:cubicBezTo>
                    <a:pt x="292" y="730"/>
                    <a:pt x="292" y="730"/>
                    <a:pt x="292" y="730"/>
                  </a:cubicBezTo>
                  <a:cubicBezTo>
                    <a:pt x="292" y="730"/>
                    <a:pt x="292" y="731"/>
                    <a:pt x="292" y="731"/>
                  </a:cubicBezTo>
                  <a:cubicBezTo>
                    <a:pt x="292" y="732"/>
                    <a:pt x="292" y="732"/>
                    <a:pt x="292" y="733"/>
                  </a:cubicBezTo>
                  <a:cubicBezTo>
                    <a:pt x="292" y="733"/>
                    <a:pt x="292" y="733"/>
                    <a:pt x="292" y="733"/>
                  </a:cubicBezTo>
                  <a:cubicBezTo>
                    <a:pt x="292" y="733"/>
                    <a:pt x="292" y="733"/>
                    <a:pt x="292" y="733"/>
                  </a:cubicBezTo>
                  <a:cubicBezTo>
                    <a:pt x="292" y="734"/>
                    <a:pt x="292" y="734"/>
                    <a:pt x="292" y="735"/>
                  </a:cubicBezTo>
                  <a:cubicBezTo>
                    <a:pt x="293" y="735"/>
                    <a:pt x="294" y="733"/>
                    <a:pt x="292" y="732"/>
                  </a:cubicBezTo>
                  <a:cubicBezTo>
                    <a:pt x="294" y="731"/>
                    <a:pt x="294" y="730"/>
                    <a:pt x="296" y="729"/>
                  </a:cubicBezTo>
                  <a:cubicBezTo>
                    <a:pt x="297" y="729"/>
                    <a:pt x="297" y="730"/>
                    <a:pt x="298" y="730"/>
                  </a:cubicBezTo>
                  <a:cubicBezTo>
                    <a:pt x="300" y="730"/>
                    <a:pt x="303" y="727"/>
                    <a:pt x="305" y="729"/>
                  </a:cubicBezTo>
                  <a:cubicBezTo>
                    <a:pt x="307" y="727"/>
                    <a:pt x="307" y="726"/>
                    <a:pt x="312" y="725"/>
                  </a:cubicBezTo>
                  <a:cubicBezTo>
                    <a:pt x="311" y="726"/>
                    <a:pt x="311" y="727"/>
                    <a:pt x="310" y="727"/>
                  </a:cubicBezTo>
                  <a:cubicBezTo>
                    <a:pt x="310" y="728"/>
                    <a:pt x="312" y="727"/>
                    <a:pt x="313" y="727"/>
                  </a:cubicBezTo>
                  <a:cubicBezTo>
                    <a:pt x="313" y="729"/>
                    <a:pt x="311" y="729"/>
                    <a:pt x="309" y="730"/>
                  </a:cubicBezTo>
                  <a:cubicBezTo>
                    <a:pt x="312" y="728"/>
                    <a:pt x="309" y="729"/>
                    <a:pt x="308" y="728"/>
                  </a:cubicBezTo>
                  <a:cubicBezTo>
                    <a:pt x="306" y="731"/>
                    <a:pt x="303" y="732"/>
                    <a:pt x="300" y="733"/>
                  </a:cubicBezTo>
                  <a:cubicBezTo>
                    <a:pt x="299" y="733"/>
                    <a:pt x="298" y="733"/>
                    <a:pt x="297" y="733"/>
                  </a:cubicBezTo>
                  <a:cubicBezTo>
                    <a:pt x="295" y="734"/>
                    <a:pt x="294" y="736"/>
                    <a:pt x="292" y="737"/>
                  </a:cubicBezTo>
                  <a:cubicBezTo>
                    <a:pt x="291" y="742"/>
                    <a:pt x="291" y="747"/>
                    <a:pt x="291" y="752"/>
                  </a:cubicBezTo>
                  <a:cubicBezTo>
                    <a:pt x="291" y="756"/>
                    <a:pt x="293" y="758"/>
                    <a:pt x="296" y="760"/>
                  </a:cubicBezTo>
                  <a:cubicBezTo>
                    <a:pt x="297" y="759"/>
                    <a:pt x="298" y="760"/>
                    <a:pt x="299" y="760"/>
                  </a:cubicBezTo>
                  <a:cubicBezTo>
                    <a:pt x="308" y="763"/>
                    <a:pt x="321" y="758"/>
                    <a:pt x="320" y="750"/>
                  </a:cubicBezTo>
                  <a:cubicBezTo>
                    <a:pt x="320" y="748"/>
                    <a:pt x="320" y="745"/>
                    <a:pt x="319" y="743"/>
                  </a:cubicBezTo>
                  <a:cubicBezTo>
                    <a:pt x="319" y="743"/>
                    <a:pt x="319" y="742"/>
                    <a:pt x="319" y="742"/>
                  </a:cubicBezTo>
                  <a:moveTo>
                    <a:pt x="372" y="651"/>
                  </a:moveTo>
                  <a:cubicBezTo>
                    <a:pt x="371" y="651"/>
                    <a:pt x="372" y="651"/>
                    <a:pt x="373" y="651"/>
                  </a:cubicBezTo>
                  <a:cubicBezTo>
                    <a:pt x="373" y="651"/>
                    <a:pt x="373" y="651"/>
                    <a:pt x="372" y="651"/>
                  </a:cubicBezTo>
                  <a:moveTo>
                    <a:pt x="378" y="662"/>
                  </a:moveTo>
                  <a:cubicBezTo>
                    <a:pt x="378" y="662"/>
                    <a:pt x="381" y="659"/>
                    <a:pt x="381" y="662"/>
                  </a:cubicBezTo>
                  <a:cubicBezTo>
                    <a:pt x="380" y="662"/>
                    <a:pt x="379" y="662"/>
                    <a:pt x="378" y="662"/>
                  </a:cubicBezTo>
                  <a:moveTo>
                    <a:pt x="416" y="608"/>
                  </a:moveTo>
                  <a:cubicBezTo>
                    <a:pt x="416" y="608"/>
                    <a:pt x="416" y="608"/>
                    <a:pt x="416" y="609"/>
                  </a:cubicBezTo>
                  <a:cubicBezTo>
                    <a:pt x="416" y="610"/>
                    <a:pt x="416" y="608"/>
                    <a:pt x="416" y="608"/>
                  </a:cubicBezTo>
                  <a:moveTo>
                    <a:pt x="413" y="589"/>
                  </a:moveTo>
                  <a:cubicBezTo>
                    <a:pt x="414" y="590"/>
                    <a:pt x="413" y="590"/>
                    <a:pt x="414" y="591"/>
                  </a:cubicBezTo>
                  <a:cubicBezTo>
                    <a:pt x="413" y="592"/>
                    <a:pt x="413" y="590"/>
                    <a:pt x="411" y="591"/>
                  </a:cubicBezTo>
                  <a:cubicBezTo>
                    <a:pt x="411" y="590"/>
                    <a:pt x="411" y="589"/>
                    <a:pt x="413" y="589"/>
                  </a:cubicBezTo>
                  <a:moveTo>
                    <a:pt x="395" y="620"/>
                  </a:moveTo>
                  <a:cubicBezTo>
                    <a:pt x="395" y="621"/>
                    <a:pt x="395" y="621"/>
                    <a:pt x="394" y="621"/>
                  </a:cubicBezTo>
                  <a:cubicBezTo>
                    <a:pt x="394" y="621"/>
                    <a:pt x="395" y="621"/>
                    <a:pt x="395" y="620"/>
                  </a:cubicBezTo>
                  <a:moveTo>
                    <a:pt x="397" y="624"/>
                  </a:moveTo>
                  <a:cubicBezTo>
                    <a:pt x="397" y="627"/>
                    <a:pt x="395" y="627"/>
                    <a:pt x="393" y="628"/>
                  </a:cubicBezTo>
                  <a:cubicBezTo>
                    <a:pt x="392" y="626"/>
                    <a:pt x="393" y="625"/>
                    <a:pt x="391" y="625"/>
                  </a:cubicBezTo>
                  <a:cubicBezTo>
                    <a:pt x="392" y="624"/>
                    <a:pt x="393" y="624"/>
                    <a:pt x="395" y="623"/>
                  </a:cubicBezTo>
                  <a:cubicBezTo>
                    <a:pt x="395" y="624"/>
                    <a:pt x="396" y="624"/>
                    <a:pt x="397" y="624"/>
                  </a:cubicBezTo>
                  <a:moveTo>
                    <a:pt x="392" y="613"/>
                  </a:moveTo>
                  <a:cubicBezTo>
                    <a:pt x="393" y="613"/>
                    <a:pt x="392" y="613"/>
                    <a:pt x="392" y="614"/>
                  </a:cubicBezTo>
                  <a:cubicBezTo>
                    <a:pt x="391" y="614"/>
                    <a:pt x="392" y="613"/>
                    <a:pt x="392" y="613"/>
                  </a:cubicBezTo>
                  <a:moveTo>
                    <a:pt x="392" y="616"/>
                  </a:moveTo>
                  <a:cubicBezTo>
                    <a:pt x="392" y="617"/>
                    <a:pt x="390" y="617"/>
                    <a:pt x="389" y="616"/>
                  </a:cubicBezTo>
                  <a:cubicBezTo>
                    <a:pt x="389" y="615"/>
                    <a:pt x="392" y="615"/>
                    <a:pt x="392" y="616"/>
                  </a:cubicBezTo>
                  <a:moveTo>
                    <a:pt x="390" y="619"/>
                  </a:moveTo>
                  <a:cubicBezTo>
                    <a:pt x="390" y="621"/>
                    <a:pt x="390" y="621"/>
                    <a:pt x="390" y="621"/>
                  </a:cubicBezTo>
                  <a:cubicBezTo>
                    <a:pt x="388" y="622"/>
                    <a:pt x="388" y="622"/>
                    <a:pt x="388" y="622"/>
                  </a:cubicBezTo>
                  <a:cubicBezTo>
                    <a:pt x="389" y="621"/>
                    <a:pt x="388" y="620"/>
                    <a:pt x="390" y="619"/>
                  </a:cubicBezTo>
                  <a:moveTo>
                    <a:pt x="391" y="628"/>
                  </a:moveTo>
                  <a:cubicBezTo>
                    <a:pt x="391" y="629"/>
                    <a:pt x="386" y="631"/>
                    <a:pt x="385" y="628"/>
                  </a:cubicBezTo>
                  <a:cubicBezTo>
                    <a:pt x="388" y="627"/>
                    <a:pt x="389" y="628"/>
                    <a:pt x="391" y="628"/>
                  </a:cubicBezTo>
                  <a:moveTo>
                    <a:pt x="386" y="631"/>
                  </a:moveTo>
                  <a:cubicBezTo>
                    <a:pt x="387" y="632"/>
                    <a:pt x="384" y="632"/>
                    <a:pt x="384" y="630"/>
                  </a:cubicBezTo>
                  <a:cubicBezTo>
                    <a:pt x="385" y="629"/>
                    <a:pt x="385" y="631"/>
                    <a:pt x="386" y="631"/>
                  </a:cubicBezTo>
                  <a:moveTo>
                    <a:pt x="377" y="640"/>
                  </a:moveTo>
                  <a:cubicBezTo>
                    <a:pt x="377" y="641"/>
                    <a:pt x="376" y="641"/>
                    <a:pt x="376" y="641"/>
                  </a:cubicBezTo>
                  <a:cubicBezTo>
                    <a:pt x="376" y="641"/>
                    <a:pt x="377" y="641"/>
                    <a:pt x="377" y="640"/>
                  </a:cubicBezTo>
                  <a:moveTo>
                    <a:pt x="375" y="644"/>
                  </a:moveTo>
                  <a:cubicBezTo>
                    <a:pt x="377" y="644"/>
                    <a:pt x="378" y="645"/>
                    <a:pt x="379" y="647"/>
                  </a:cubicBezTo>
                  <a:cubicBezTo>
                    <a:pt x="377" y="646"/>
                    <a:pt x="376" y="646"/>
                    <a:pt x="375" y="644"/>
                  </a:cubicBezTo>
                  <a:moveTo>
                    <a:pt x="378" y="636"/>
                  </a:moveTo>
                  <a:cubicBezTo>
                    <a:pt x="377" y="636"/>
                    <a:pt x="378" y="633"/>
                    <a:pt x="380" y="634"/>
                  </a:cubicBezTo>
                  <a:cubicBezTo>
                    <a:pt x="380" y="635"/>
                    <a:pt x="378" y="635"/>
                    <a:pt x="378" y="636"/>
                  </a:cubicBezTo>
                  <a:moveTo>
                    <a:pt x="384" y="646"/>
                  </a:moveTo>
                  <a:cubicBezTo>
                    <a:pt x="382" y="646"/>
                    <a:pt x="380" y="646"/>
                    <a:pt x="380" y="645"/>
                  </a:cubicBezTo>
                  <a:cubicBezTo>
                    <a:pt x="381" y="644"/>
                    <a:pt x="381" y="644"/>
                    <a:pt x="382" y="644"/>
                  </a:cubicBezTo>
                  <a:cubicBezTo>
                    <a:pt x="383" y="644"/>
                    <a:pt x="383" y="643"/>
                    <a:pt x="383" y="643"/>
                  </a:cubicBezTo>
                  <a:cubicBezTo>
                    <a:pt x="383" y="642"/>
                    <a:pt x="382" y="643"/>
                    <a:pt x="382" y="642"/>
                  </a:cubicBezTo>
                  <a:cubicBezTo>
                    <a:pt x="383" y="642"/>
                    <a:pt x="383" y="641"/>
                    <a:pt x="384" y="641"/>
                  </a:cubicBezTo>
                  <a:cubicBezTo>
                    <a:pt x="384" y="643"/>
                    <a:pt x="384" y="644"/>
                    <a:pt x="384" y="646"/>
                  </a:cubicBezTo>
                  <a:moveTo>
                    <a:pt x="388" y="658"/>
                  </a:moveTo>
                  <a:cubicBezTo>
                    <a:pt x="388" y="658"/>
                    <a:pt x="388" y="658"/>
                    <a:pt x="388" y="658"/>
                  </a:cubicBezTo>
                  <a:cubicBezTo>
                    <a:pt x="388" y="660"/>
                    <a:pt x="387" y="658"/>
                    <a:pt x="388" y="658"/>
                  </a:cubicBezTo>
                  <a:moveTo>
                    <a:pt x="391" y="650"/>
                  </a:moveTo>
                  <a:cubicBezTo>
                    <a:pt x="391" y="649"/>
                    <a:pt x="391" y="649"/>
                    <a:pt x="392" y="648"/>
                  </a:cubicBezTo>
                  <a:cubicBezTo>
                    <a:pt x="392" y="649"/>
                    <a:pt x="392" y="650"/>
                    <a:pt x="391" y="650"/>
                  </a:cubicBezTo>
                  <a:moveTo>
                    <a:pt x="391" y="652"/>
                  </a:moveTo>
                  <a:cubicBezTo>
                    <a:pt x="391" y="651"/>
                    <a:pt x="392" y="651"/>
                    <a:pt x="392" y="650"/>
                  </a:cubicBezTo>
                  <a:cubicBezTo>
                    <a:pt x="393" y="651"/>
                    <a:pt x="392" y="651"/>
                    <a:pt x="391" y="652"/>
                  </a:cubicBezTo>
                  <a:moveTo>
                    <a:pt x="393" y="661"/>
                  </a:moveTo>
                  <a:cubicBezTo>
                    <a:pt x="393" y="660"/>
                    <a:pt x="393" y="661"/>
                    <a:pt x="393" y="661"/>
                  </a:cubicBezTo>
                  <a:cubicBezTo>
                    <a:pt x="393" y="663"/>
                    <a:pt x="392" y="661"/>
                    <a:pt x="393" y="661"/>
                  </a:cubicBezTo>
                  <a:moveTo>
                    <a:pt x="394" y="633"/>
                  </a:moveTo>
                  <a:cubicBezTo>
                    <a:pt x="393" y="633"/>
                    <a:pt x="392" y="634"/>
                    <a:pt x="391" y="634"/>
                  </a:cubicBezTo>
                  <a:cubicBezTo>
                    <a:pt x="390" y="634"/>
                    <a:pt x="389" y="634"/>
                    <a:pt x="389" y="634"/>
                  </a:cubicBezTo>
                  <a:cubicBezTo>
                    <a:pt x="388" y="634"/>
                    <a:pt x="387" y="636"/>
                    <a:pt x="385" y="635"/>
                  </a:cubicBezTo>
                  <a:cubicBezTo>
                    <a:pt x="385" y="636"/>
                    <a:pt x="385" y="636"/>
                    <a:pt x="385" y="637"/>
                  </a:cubicBezTo>
                  <a:cubicBezTo>
                    <a:pt x="383" y="637"/>
                    <a:pt x="384" y="633"/>
                    <a:pt x="381" y="635"/>
                  </a:cubicBezTo>
                  <a:cubicBezTo>
                    <a:pt x="380" y="634"/>
                    <a:pt x="388" y="633"/>
                    <a:pt x="387" y="631"/>
                  </a:cubicBezTo>
                  <a:cubicBezTo>
                    <a:pt x="388" y="631"/>
                    <a:pt x="389" y="631"/>
                    <a:pt x="388" y="632"/>
                  </a:cubicBezTo>
                  <a:cubicBezTo>
                    <a:pt x="390" y="632"/>
                    <a:pt x="392" y="631"/>
                    <a:pt x="391" y="630"/>
                  </a:cubicBezTo>
                  <a:cubicBezTo>
                    <a:pt x="393" y="629"/>
                    <a:pt x="393" y="631"/>
                    <a:pt x="394" y="630"/>
                  </a:cubicBezTo>
                  <a:cubicBezTo>
                    <a:pt x="392" y="631"/>
                    <a:pt x="393" y="631"/>
                    <a:pt x="394" y="633"/>
                  </a:cubicBezTo>
                  <a:moveTo>
                    <a:pt x="396" y="656"/>
                  </a:moveTo>
                  <a:cubicBezTo>
                    <a:pt x="396" y="656"/>
                    <a:pt x="396" y="656"/>
                    <a:pt x="397" y="655"/>
                  </a:cubicBezTo>
                  <a:cubicBezTo>
                    <a:pt x="397" y="656"/>
                    <a:pt x="396" y="656"/>
                    <a:pt x="396" y="656"/>
                  </a:cubicBezTo>
                  <a:moveTo>
                    <a:pt x="397" y="638"/>
                  </a:moveTo>
                  <a:cubicBezTo>
                    <a:pt x="398" y="638"/>
                    <a:pt x="398" y="638"/>
                    <a:pt x="398" y="638"/>
                  </a:cubicBezTo>
                  <a:cubicBezTo>
                    <a:pt x="399" y="639"/>
                    <a:pt x="399" y="639"/>
                    <a:pt x="399" y="639"/>
                  </a:cubicBezTo>
                  <a:cubicBezTo>
                    <a:pt x="398" y="639"/>
                    <a:pt x="397" y="639"/>
                    <a:pt x="397" y="638"/>
                  </a:cubicBezTo>
                  <a:moveTo>
                    <a:pt x="396" y="621"/>
                  </a:moveTo>
                  <a:cubicBezTo>
                    <a:pt x="397" y="620"/>
                    <a:pt x="397" y="619"/>
                    <a:pt x="398" y="619"/>
                  </a:cubicBezTo>
                  <a:cubicBezTo>
                    <a:pt x="398" y="620"/>
                    <a:pt x="399" y="619"/>
                    <a:pt x="399" y="621"/>
                  </a:cubicBezTo>
                  <a:cubicBezTo>
                    <a:pt x="397" y="621"/>
                    <a:pt x="398" y="620"/>
                    <a:pt x="396" y="621"/>
                  </a:cubicBezTo>
                  <a:moveTo>
                    <a:pt x="398" y="611"/>
                  </a:moveTo>
                  <a:cubicBezTo>
                    <a:pt x="398" y="612"/>
                    <a:pt x="399" y="613"/>
                    <a:pt x="397" y="614"/>
                  </a:cubicBezTo>
                  <a:cubicBezTo>
                    <a:pt x="397" y="612"/>
                    <a:pt x="397" y="611"/>
                    <a:pt x="398" y="611"/>
                  </a:cubicBezTo>
                  <a:moveTo>
                    <a:pt x="402" y="628"/>
                  </a:moveTo>
                  <a:cubicBezTo>
                    <a:pt x="401" y="629"/>
                    <a:pt x="401" y="629"/>
                    <a:pt x="401" y="629"/>
                  </a:cubicBezTo>
                  <a:cubicBezTo>
                    <a:pt x="401" y="629"/>
                    <a:pt x="402" y="627"/>
                    <a:pt x="402" y="628"/>
                  </a:cubicBezTo>
                  <a:moveTo>
                    <a:pt x="404" y="617"/>
                  </a:moveTo>
                  <a:cubicBezTo>
                    <a:pt x="404" y="616"/>
                    <a:pt x="405" y="616"/>
                    <a:pt x="405" y="617"/>
                  </a:cubicBezTo>
                  <a:cubicBezTo>
                    <a:pt x="405" y="617"/>
                    <a:pt x="404" y="617"/>
                    <a:pt x="404" y="617"/>
                  </a:cubicBezTo>
                  <a:moveTo>
                    <a:pt x="407" y="629"/>
                  </a:moveTo>
                  <a:cubicBezTo>
                    <a:pt x="406" y="627"/>
                    <a:pt x="406" y="627"/>
                    <a:pt x="406" y="627"/>
                  </a:cubicBezTo>
                  <a:cubicBezTo>
                    <a:pt x="407" y="627"/>
                    <a:pt x="407" y="628"/>
                    <a:pt x="408" y="628"/>
                  </a:cubicBezTo>
                  <a:cubicBezTo>
                    <a:pt x="408" y="629"/>
                    <a:pt x="407" y="629"/>
                    <a:pt x="407" y="629"/>
                  </a:cubicBezTo>
                  <a:moveTo>
                    <a:pt x="406" y="608"/>
                  </a:moveTo>
                  <a:cubicBezTo>
                    <a:pt x="407" y="612"/>
                    <a:pt x="402" y="610"/>
                    <a:pt x="401" y="613"/>
                  </a:cubicBezTo>
                  <a:cubicBezTo>
                    <a:pt x="399" y="612"/>
                    <a:pt x="399" y="609"/>
                    <a:pt x="396" y="611"/>
                  </a:cubicBezTo>
                  <a:cubicBezTo>
                    <a:pt x="396" y="610"/>
                    <a:pt x="396" y="608"/>
                    <a:pt x="397" y="608"/>
                  </a:cubicBezTo>
                  <a:cubicBezTo>
                    <a:pt x="398" y="609"/>
                    <a:pt x="399" y="607"/>
                    <a:pt x="400" y="606"/>
                  </a:cubicBezTo>
                  <a:cubicBezTo>
                    <a:pt x="401" y="607"/>
                    <a:pt x="400" y="608"/>
                    <a:pt x="401" y="609"/>
                  </a:cubicBezTo>
                  <a:cubicBezTo>
                    <a:pt x="403" y="611"/>
                    <a:pt x="404" y="606"/>
                    <a:pt x="406" y="608"/>
                  </a:cubicBezTo>
                  <a:cubicBezTo>
                    <a:pt x="407" y="607"/>
                    <a:pt x="405" y="605"/>
                    <a:pt x="407" y="605"/>
                  </a:cubicBezTo>
                  <a:cubicBezTo>
                    <a:pt x="406" y="606"/>
                    <a:pt x="407" y="607"/>
                    <a:pt x="409" y="607"/>
                  </a:cubicBezTo>
                  <a:cubicBezTo>
                    <a:pt x="410" y="607"/>
                    <a:pt x="410" y="605"/>
                    <a:pt x="413" y="605"/>
                  </a:cubicBezTo>
                  <a:cubicBezTo>
                    <a:pt x="412" y="609"/>
                    <a:pt x="408" y="610"/>
                    <a:pt x="406" y="608"/>
                  </a:cubicBezTo>
                  <a:moveTo>
                    <a:pt x="413" y="602"/>
                  </a:moveTo>
                  <a:cubicBezTo>
                    <a:pt x="412" y="601"/>
                    <a:pt x="414" y="600"/>
                    <a:pt x="413" y="598"/>
                  </a:cubicBezTo>
                  <a:cubicBezTo>
                    <a:pt x="414" y="599"/>
                    <a:pt x="414" y="599"/>
                    <a:pt x="415" y="600"/>
                  </a:cubicBezTo>
                  <a:cubicBezTo>
                    <a:pt x="413" y="600"/>
                    <a:pt x="415" y="602"/>
                    <a:pt x="413" y="602"/>
                  </a:cubicBezTo>
                  <a:moveTo>
                    <a:pt x="447" y="543"/>
                  </a:moveTo>
                  <a:cubicBezTo>
                    <a:pt x="447" y="543"/>
                    <a:pt x="448" y="543"/>
                    <a:pt x="448" y="543"/>
                  </a:cubicBezTo>
                  <a:cubicBezTo>
                    <a:pt x="448" y="543"/>
                    <a:pt x="448" y="543"/>
                    <a:pt x="447" y="543"/>
                  </a:cubicBezTo>
                  <a:moveTo>
                    <a:pt x="448" y="536"/>
                  </a:moveTo>
                  <a:cubicBezTo>
                    <a:pt x="448" y="536"/>
                    <a:pt x="448" y="538"/>
                    <a:pt x="447" y="537"/>
                  </a:cubicBezTo>
                  <a:cubicBezTo>
                    <a:pt x="447" y="536"/>
                    <a:pt x="448" y="536"/>
                    <a:pt x="448" y="536"/>
                  </a:cubicBezTo>
                  <a:moveTo>
                    <a:pt x="423" y="569"/>
                  </a:moveTo>
                  <a:cubicBezTo>
                    <a:pt x="423" y="569"/>
                    <a:pt x="423" y="569"/>
                    <a:pt x="423" y="568"/>
                  </a:cubicBezTo>
                  <a:cubicBezTo>
                    <a:pt x="424" y="571"/>
                    <a:pt x="424" y="565"/>
                    <a:pt x="427" y="566"/>
                  </a:cubicBezTo>
                  <a:cubicBezTo>
                    <a:pt x="426" y="567"/>
                    <a:pt x="425" y="568"/>
                    <a:pt x="425" y="569"/>
                  </a:cubicBezTo>
                  <a:cubicBezTo>
                    <a:pt x="427" y="570"/>
                    <a:pt x="427" y="571"/>
                    <a:pt x="426" y="573"/>
                  </a:cubicBezTo>
                  <a:cubicBezTo>
                    <a:pt x="424" y="574"/>
                    <a:pt x="424" y="572"/>
                    <a:pt x="422" y="573"/>
                  </a:cubicBezTo>
                  <a:cubicBezTo>
                    <a:pt x="422" y="572"/>
                    <a:pt x="424" y="570"/>
                    <a:pt x="423" y="569"/>
                  </a:cubicBezTo>
                  <a:moveTo>
                    <a:pt x="422" y="578"/>
                  </a:moveTo>
                  <a:cubicBezTo>
                    <a:pt x="422" y="579"/>
                    <a:pt x="422" y="579"/>
                    <a:pt x="422" y="579"/>
                  </a:cubicBezTo>
                  <a:cubicBezTo>
                    <a:pt x="423" y="581"/>
                    <a:pt x="421" y="581"/>
                    <a:pt x="419" y="581"/>
                  </a:cubicBezTo>
                  <a:cubicBezTo>
                    <a:pt x="419" y="580"/>
                    <a:pt x="420" y="579"/>
                    <a:pt x="422" y="578"/>
                  </a:cubicBezTo>
                  <a:moveTo>
                    <a:pt x="420" y="592"/>
                  </a:moveTo>
                  <a:cubicBezTo>
                    <a:pt x="419" y="593"/>
                    <a:pt x="419" y="591"/>
                    <a:pt x="418" y="591"/>
                  </a:cubicBezTo>
                  <a:cubicBezTo>
                    <a:pt x="418" y="590"/>
                    <a:pt x="419" y="592"/>
                    <a:pt x="420" y="591"/>
                  </a:cubicBezTo>
                  <a:cubicBezTo>
                    <a:pt x="421" y="592"/>
                    <a:pt x="421" y="592"/>
                    <a:pt x="421" y="592"/>
                  </a:cubicBezTo>
                  <a:cubicBezTo>
                    <a:pt x="420" y="592"/>
                    <a:pt x="420" y="592"/>
                    <a:pt x="420" y="592"/>
                  </a:cubicBezTo>
                  <a:moveTo>
                    <a:pt x="422" y="588"/>
                  </a:moveTo>
                  <a:cubicBezTo>
                    <a:pt x="421" y="585"/>
                    <a:pt x="420" y="588"/>
                    <a:pt x="416" y="588"/>
                  </a:cubicBezTo>
                  <a:cubicBezTo>
                    <a:pt x="416" y="584"/>
                    <a:pt x="421" y="584"/>
                    <a:pt x="422" y="581"/>
                  </a:cubicBezTo>
                  <a:cubicBezTo>
                    <a:pt x="423" y="584"/>
                    <a:pt x="424" y="580"/>
                    <a:pt x="426" y="580"/>
                  </a:cubicBezTo>
                  <a:cubicBezTo>
                    <a:pt x="426" y="581"/>
                    <a:pt x="425" y="582"/>
                    <a:pt x="426" y="583"/>
                  </a:cubicBezTo>
                  <a:cubicBezTo>
                    <a:pt x="427" y="584"/>
                    <a:pt x="429" y="584"/>
                    <a:pt x="430" y="584"/>
                  </a:cubicBezTo>
                  <a:cubicBezTo>
                    <a:pt x="430" y="585"/>
                    <a:pt x="428" y="585"/>
                    <a:pt x="429" y="587"/>
                  </a:cubicBezTo>
                  <a:cubicBezTo>
                    <a:pt x="427" y="586"/>
                    <a:pt x="425" y="588"/>
                    <a:pt x="422" y="588"/>
                  </a:cubicBezTo>
                  <a:moveTo>
                    <a:pt x="429" y="574"/>
                  </a:moveTo>
                  <a:cubicBezTo>
                    <a:pt x="430" y="574"/>
                    <a:pt x="431" y="575"/>
                    <a:pt x="432" y="575"/>
                  </a:cubicBezTo>
                  <a:cubicBezTo>
                    <a:pt x="433" y="576"/>
                    <a:pt x="429" y="575"/>
                    <a:pt x="429" y="574"/>
                  </a:cubicBezTo>
                  <a:moveTo>
                    <a:pt x="423" y="597"/>
                  </a:moveTo>
                  <a:cubicBezTo>
                    <a:pt x="423" y="596"/>
                    <a:pt x="424" y="597"/>
                    <a:pt x="424" y="597"/>
                  </a:cubicBezTo>
                  <a:cubicBezTo>
                    <a:pt x="426" y="597"/>
                    <a:pt x="423" y="598"/>
                    <a:pt x="423" y="597"/>
                  </a:cubicBezTo>
                  <a:moveTo>
                    <a:pt x="424" y="590"/>
                  </a:moveTo>
                  <a:cubicBezTo>
                    <a:pt x="424" y="589"/>
                    <a:pt x="427" y="591"/>
                    <a:pt x="426" y="589"/>
                  </a:cubicBezTo>
                  <a:cubicBezTo>
                    <a:pt x="428" y="590"/>
                    <a:pt x="429" y="588"/>
                    <a:pt x="431" y="587"/>
                  </a:cubicBezTo>
                  <a:cubicBezTo>
                    <a:pt x="432" y="589"/>
                    <a:pt x="427" y="591"/>
                    <a:pt x="424" y="590"/>
                  </a:cubicBezTo>
                  <a:moveTo>
                    <a:pt x="430" y="579"/>
                  </a:moveTo>
                  <a:cubicBezTo>
                    <a:pt x="431" y="577"/>
                    <a:pt x="434" y="575"/>
                    <a:pt x="437" y="576"/>
                  </a:cubicBezTo>
                  <a:cubicBezTo>
                    <a:pt x="436" y="577"/>
                    <a:pt x="433" y="580"/>
                    <a:pt x="430" y="579"/>
                  </a:cubicBezTo>
                  <a:moveTo>
                    <a:pt x="434" y="574"/>
                  </a:moveTo>
                  <a:cubicBezTo>
                    <a:pt x="434" y="574"/>
                    <a:pt x="435" y="574"/>
                    <a:pt x="436" y="573"/>
                  </a:cubicBezTo>
                  <a:cubicBezTo>
                    <a:pt x="436" y="574"/>
                    <a:pt x="435" y="574"/>
                    <a:pt x="434" y="574"/>
                  </a:cubicBezTo>
                  <a:moveTo>
                    <a:pt x="437" y="560"/>
                  </a:moveTo>
                  <a:cubicBezTo>
                    <a:pt x="437" y="560"/>
                    <a:pt x="437" y="560"/>
                    <a:pt x="437" y="560"/>
                  </a:cubicBezTo>
                  <a:cubicBezTo>
                    <a:pt x="437" y="562"/>
                    <a:pt x="436" y="560"/>
                    <a:pt x="437" y="560"/>
                  </a:cubicBezTo>
                  <a:moveTo>
                    <a:pt x="437" y="544"/>
                  </a:moveTo>
                  <a:cubicBezTo>
                    <a:pt x="437" y="544"/>
                    <a:pt x="438" y="544"/>
                    <a:pt x="438" y="544"/>
                  </a:cubicBezTo>
                  <a:cubicBezTo>
                    <a:pt x="438" y="544"/>
                    <a:pt x="437" y="544"/>
                    <a:pt x="437" y="544"/>
                  </a:cubicBezTo>
                  <a:moveTo>
                    <a:pt x="442" y="553"/>
                  </a:moveTo>
                  <a:cubicBezTo>
                    <a:pt x="441" y="554"/>
                    <a:pt x="441" y="554"/>
                    <a:pt x="441" y="554"/>
                  </a:cubicBezTo>
                  <a:cubicBezTo>
                    <a:pt x="441" y="554"/>
                    <a:pt x="442" y="552"/>
                    <a:pt x="442" y="553"/>
                  </a:cubicBezTo>
                  <a:moveTo>
                    <a:pt x="441" y="551"/>
                  </a:moveTo>
                  <a:cubicBezTo>
                    <a:pt x="441" y="551"/>
                    <a:pt x="441" y="550"/>
                    <a:pt x="442" y="551"/>
                  </a:cubicBezTo>
                  <a:cubicBezTo>
                    <a:pt x="441" y="553"/>
                    <a:pt x="440" y="551"/>
                    <a:pt x="441" y="551"/>
                  </a:cubicBezTo>
                  <a:moveTo>
                    <a:pt x="440" y="546"/>
                  </a:moveTo>
                  <a:cubicBezTo>
                    <a:pt x="440" y="545"/>
                    <a:pt x="441" y="544"/>
                    <a:pt x="439" y="544"/>
                  </a:cubicBezTo>
                  <a:cubicBezTo>
                    <a:pt x="439" y="542"/>
                    <a:pt x="440" y="544"/>
                    <a:pt x="441" y="543"/>
                  </a:cubicBezTo>
                  <a:cubicBezTo>
                    <a:pt x="441" y="545"/>
                    <a:pt x="442" y="544"/>
                    <a:pt x="443" y="546"/>
                  </a:cubicBezTo>
                  <a:cubicBezTo>
                    <a:pt x="441" y="546"/>
                    <a:pt x="441" y="546"/>
                    <a:pt x="440" y="546"/>
                  </a:cubicBezTo>
                  <a:moveTo>
                    <a:pt x="441" y="527"/>
                  </a:moveTo>
                  <a:cubicBezTo>
                    <a:pt x="443" y="529"/>
                    <a:pt x="439" y="529"/>
                    <a:pt x="439" y="530"/>
                  </a:cubicBezTo>
                  <a:cubicBezTo>
                    <a:pt x="438" y="529"/>
                    <a:pt x="438" y="528"/>
                    <a:pt x="438" y="527"/>
                  </a:cubicBezTo>
                  <a:cubicBezTo>
                    <a:pt x="440" y="526"/>
                    <a:pt x="443" y="527"/>
                    <a:pt x="443" y="526"/>
                  </a:cubicBezTo>
                  <a:cubicBezTo>
                    <a:pt x="445" y="526"/>
                    <a:pt x="442" y="528"/>
                    <a:pt x="441" y="527"/>
                  </a:cubicBezTo>
                  <a:moveTo>
                    <a:pt x="442" y="520"/>
                  </a:moveTo>
                  <a:cubicBezTo>
                    <a:pt x="441" y="520"/>
                    <a:pt x="441" y="520"/>
                    <a:pt x="441" y="520"/>
                  </a:cubicBezTo>
                  <a:cubicBezTo>
                    <a:pt x="441" y="519"/>
                    <a:pt x="441" y="519"/>
                    <a:pt x="441" y="519"/>
                  </a:cubicBezTo>
                  <a:cubicBezTo>
                    <a:pt x="442" y="518"/>
                    <a:pt x="442" y="518"/>
                    <a:pt x="442" y="518"/>
                  </a:cubicBezTo>
                  <a:lnTo>
                    <a:pt x="442" y="520"/>
                  </a:lnTo>
                  <a:close/>
                  <a:moveTo>
                    <a:pt x="441" y="516"/>
                  </a:moveTo>
                  <a:cubicBezTo>
                    <a:pt x="439" y="516"/>
                    <a:pt x="438" y="516"/>
                    <a:pt x="437" y="515"/>
                  </a:cubicBezTo>
                  <a:cubicBezTo>
                    <a:pt x="439" y="514"/>
                    <a:pt x="440" y="514"/>
                    <a:pt x="441" y="516"/>
                  </a:cubicBezTo>
                  <a:moveTo>
                    <a:pt x="437" y="540"/>
                  </a:moveTo>
                  <a:cubicBezTo>
                    <a:pt x="438" y="539"/>
                    <a:pt x="440" y="538"/>
                    <a:pt x="438" y="538"/>
                  </a:cubicBezTo>
                  <a:cubicBezTo>
                    <a:pt x="439" y="537"/>
                    <a:pt x="442" y="537"/>
                    <a:pt x="444" y="536"/>
                  </a:cubicBezTo>
                  <a:cubicBezTo>
                    <a:pt x="445" y="536"/>
                    <a:pt x="445" y="536"/>
                    <a:pt x="446" y="536"/>
                  </a:cubicBezTo>
                  <a:cubicBezTo>
                    <a:pt x="446" y="537"/>
                    <a:pt x="444" y="537"/>
                    <a:pt x="446" y="538"/>
                  </a:cubicBezTo>
                  <a:cubicBezTo>
                    <a:pt x="444" y="539"/>
                    <a:pt x="444" y="539"/>
                    <a:pt x="444" y="539"/>
                  </a:cubicBezTo>
                  <a:cubicBezTo>
                    <a:pt x="445" y="537"/>
                    <a:pt x="443" y="537"/>
                    <a:pt x="442" y="537"/>
                  </a:cubicBezTo>
                  <a:cubicBezTo>
                    <a:pt x="441" y="538"/>
                    <a:pt x="441" y="539"/>
                    <a:pt x="442" y="540"/>
                  </a:cubicBezTo>
                  <a:cubicBezTo>
                    <a:pt x="440" y="541"/>
                    <a:pt x="439" y="543"/>
                    <a:pt x="437" y="543"/>
                  </a:cubicBezTo>
                  <a:cubicBezTo>
                    <a:pt x="437" y="542"/>
                    <a:pt x="437" y="542"/>
                    <a:pt x="437" y="543"/>
                  </a:cubicBezTo>
                  <a:cubicBezTo>
                    <a:pt x="439" y="542"/>
                    <a:pt x="437" y="540"/>
                    <a:pt x="437" y="540"/>
                  </a:cubicBezTo>
                  <a:moveTo>
                    <a:pt x="436" y="527"/>
                  </a:moveTo>
                  <a:cubicBezTo>
                    <a:pt x="437" y="527"/>
                    <a:pt x="437" y="527"/>
                    <a:pt x="437" y="527"/>
                  </a:cubicBezTo>
                  <a:cubicBezTo>
                    <a:pt x="437" y="529"/>
                    <a:pt x="436" y="527"/>
                    <a:pt x="436" y="527"/>
                  </a:cubicBezTo>
                  <a:moveTo>
                    <a:pt x="437" y="546"/>
                  </a:moveTo>
                  <a:cubicBezTo>
                    <a:pt x="437" y="546"/>
                    <a:pt x="437" y="547"/>
                    <a:pt x="436" y="547"/>
                  </a:cubicBezTo>
                  <a:cubicBezTo>
                    <a:pt x="436" y="547"/>
                    <a:pt x="436" y="545"/>
                    <a:pt x="437" y="546"/>
                  </a:cubicBezTo>
                  <a:moveTo>
                    <a:pt x="437" y="549"/>
                  </a:moveTo>
                  <a:cubicBezTo>
                    <a:pt x="437" y="549"/>
                    <a:pt x="437" y="550"/>
                    <a:pt x="437" y="550"/>
                  </a:cubicBezTo>
                  <a:cubicBezTo>
                    <a:pt x="436" y="550"/>
                    <a:pt x="436" y="550"/>
                    <a:pt x="436" y="550"/>
                  </a:cubicBezTo>
                  <a:cubicBezTo>
                    <a:pt x="435" y="549"/>
                    <a:pt x="436" y="549"/>
                    <a:pt x="437" y="549"/>
                  </a:cubicBezTo>
                  <a:moveTo>
                    <a:pt x="436" y="545"/>
                  </a:moveTo>
                  <a:cubicBezTo>
                    <a:pt x="435" y="546"/>
                    <a:pt x="434" y="545"/>
                    <a:pt x="434" y="544"/>
                  </a:cubicBezTo>
                  <a:cubicBezTo>
                    <a:pt x="435" y="544"/>
                    <a:pt x="436" y="544"/>
                    <a:pt x="436" y="545"/>
                  </a:cubicBezTo>
                  <a:moveTo>
                    <a:pt x="435" y="551"/>
                  </a:moveTo>
                  <a:cubicBezTo>
                    <a:pt x="435" y="551"/>
                    <a:pt x="434" y="551"/>
                    <a:pt x="434" y="551"/>
                  </a:cubicBezTo>
                  <a:cubicBezTo>
                    <a:pt x="434" y="550"/>
                    <a:pt x="435" y="550"/>
                    <a:pt x="435" y="551"/>
                  </a:cubicBezTo>
                  <a:moveTo>
                    <a:pt x="429" y="566"/>
                  </a:moveTo>
                  <a:cubicBezTo>
                    <a:pt x="430" y="566"/>
                    <a:pt x="430" y="564"/>
                    <a:pt x="432" y="564"/>
                  </a:cubicBezTo>
                  <a:cubicBezTo>
                    <a:pt x="432" y="564"/>
                    <a:pt x="432" y="565"/>
                    <a:pt x="433" y="565"/>
                  </a:cubicBezTo>
                  <a:cubicBezTo>
                    <a:pt x="432" y="567"/>
                    <a:pt x="431" y="566"/>
                    <a:pt x="429" y="566"/>
                  </a:cubicBezTo>
                  <a:moveTo>
                    <a:pt x="432" y="560"/>
                  </a:moveTo>
                  <a:cubicBezTo>
                    <a:pt x="431" y="560"/>
                    <a:pt x="430" y="561"/>
                    <a:pt x="429" y="560"/>
                  </a:cubicBezTo>
                  <a:cubicBezTo>
                    <a:pt x="429" y="559"/>
                    <a:pt x="431" y="558"/>
                    <a:pt x="432" y="558"/>
                  </a:cubicBezTo>
                  <a:cubicBezTo>
                    <a:pt x="433" y="559"/>
                    <a:pt x="432" y="559"/>
                    <a:pt x="432" y="560"/>
                  </a:cubicBezTo>
                  <a:moveTo>
                    <a:pt x="428" y="485"/>
                  </a:moveTo>
                  <a:cubicBezTo>
                    <a:pt x="428" y="486"/>
                    <a:pt x="428" y="486"/>
                    <a:pt x="428" y="486"/>
                  </a:cubicBezTo>
                  <a:cubicBezTo>
                    <a:pt x="428" y="486"/>
                    <a:pt x="427" y="484"/>
                    <a:pt x="428" y="485"/>
                  </a:cubicBezTo>
                  <a:moveTo>
                    <a:pt x="412" y="494"/>
                  </a:moveTo>
                  <a:cubicBezTo>
                    <a:pt x="412" y="494"/>
                    <a:pt x="412" y="494"/>
                    <a:pt x="412" y="494"/>
                  </a:cubicBezTo>
                  <a:cubicBezTo>
                    <a:pt x="413" y="495"/>
                    <a:pt x="413" y="495"/>
                    <a:pt x="413" y="495"/>
                  </a:cubicBezTo>
                  <a:cubicBezTo>
                    <a:pt x="413" y="495"/>
                    <a:pt x="412" y="494"/>
                    <a:pt x="412" y="494"/>
                  </a:cubicBezTo>
                  <a:moveTo>
                    <a:pt x="423" y="507"/>
                  </a:moveTo>
                  <a:cubicBezTo>
                    <a:pt x="423" y="507"/>
                    <a:pt x="423" y="507"/>
                    <a:pt x="423" y="507"/>
                  </a:cubicBezTo>
                  <a:cubicBezTo>
                    <a:pt x="424" y="508"/>
                    <a:pt x="421" y="509"/>
                    <a:pt x="422" y="507"/>
                  </a:cubicBezTo>
                  <a:lnTo>
                    <a:pt x="423" y="507"/>
                  </a:lnTo>
                  <a:close/>
                  <a:moveTo>
                    <a:pt x="413" y="468"/>
                  </a:moveTo>
                  <a:cubicBezTo>
                    <a:pt x="413" y="469"/>
                    <a:pt x="412" y="469"/>
                    <a:pt x="412" y="469"/>
                  </a:cubicBezTo>
                  <a:cubicBezTo>
                    <a:pt x="412" y="469"/>
                    <a:pt x="412" y="468"/>
                    <a:pt x="413" y="468"/>
                  </a:cubicBezTo>
                  <a:moveTo>
                    <a:pt x="434" y="223"/>
                  </a:moveTo>
                  <a:cubicBezTo>
                    <a:pt x="434" y="223"/>
                    <a:pt x="434" y="223"/>
                    <a:pt x="434" y="224"/>
                  </a:cubicBezTo>
                  <a:cubicBezTo>
                    <a:pt x="434" y="226"/>
                    <a:pt x="433" y="223"/>
                    <a:pt x="434" y="223"/>
                  </a:cubicBezTo>
                  <a:moveTo>
                    <a:pt x="421" y="82"/>
                  </a:moveTo>
                  <a:cubicBezTo>
                    <a:pt x="421" y="82"/>
                    <a:pt x="421" y="82"/>
                    <a:pt x="421" y="82"/>
                  </a:cubicBezTo>
                  <a:cubicBezTo>
                    <a:pt x="420" y="84"/>
                    <a:pt x="421" y="81"/>
                    <a:pt x="421" y="82"/>
                  </a:cubicBezTo>
                  <a:moveTo>
                    <a:pt x="366" y="88"/>
                  </a:moveTo>
                  <a:cubicBezTo>
                    <a:pt x="366" y="89"/>
                    <a:pt x="365" y="89"/>
                    <a:pt x="365" y="89"/>
                  </a:cubicBezTo>
                  <a:cubicBezTo>
                    <a:pt x="365" y="88"/>
                    <a:pt x="365" y="88"/>
                    <a:pt x="366" y="88"/>
                  </a:cubicBezTo>
                  <a:moveTo>
                    <a:pt x="313" y="131"/>
                  </a:moveTo>
                  <a:cubicBezTo>
                    <a:pt x="313" y="131"/>
                    <a:pt x="312" y="131"/>
                    <a:pt x="312" y="132"/>
                  </a:cubicBezTo>
                  <a:cubicBezTo>
                    <a:pt x="312" y="131"/>
                    <a:pt x="312" y="131"/>
                    <a:pt x="313" y="131"/>
                  </a:cubicBezTo>
                  <a:moveTo>
                    <a:pt x="290" y="120"/>
                  </a:moveTo>
                  <a:cubicBezTo>
                    <a:pt x="290" y="120"/>
                    <a:pt x="290" y="121"/>
                    <a:pt x="290" y="121"/>
                  </a:cubicBezTo>
                  <a:cubicBezTo>
                    <a:pt x="290" y="123"/>
                    <a:pt x="290" y="121"/>
                    <a:pt x="290" y="120"/>
                  </a:cubicBezTo>
                  <a:moveTo>
                    <a:pt x="291" y="118"/>
                  </a:moveTo>
                  <a:cubicBezTo>
                    <a:pt x="292" y="118"/>
                    <a:pt x="293" y="119"/>
                    <a:pt x="293" y="121"/>
                  </a:cubicBezTo>
                  <a:cubicBezTo>
                    <a:pt x="292" y="121"/>
                    <a:pt x="291" y="119"/>
                    <a:pt x="291" y="118"/>
                  </a:cubicBezTo>
                  <a:moveTo>
                    <a:pt x="295" y="132"/>
                  </a:moveTo>
                  <a:cubicBezTo>
                    <a:pt x="295" y="130"/>
                    <a:pt x="295" y="130"/>
                    <a:pt x="296" y="130"/>
                  </a:cubicBezTo>
                  <a:cubicBezTo>
                    <a:pt x="297" y="131"/>
                    <a:pt x="296" y="131"/>
                    <a:pt x="295" y="132"/>
                  </a:cubicBezTo>
                  <a:moveTo>
                    <a:pt x="298" y="107"/>
                  </a:moveTo>
                  <a:cubicBezTo>
                    <a:pt x="298" y="107"/>
                    <a:pt x="298" y="107"/>
                    <a:pt x="298" y="107"/>
                  </a:cubicBezTo>
                  <a:cubicBezTo>
                    <a:pt x="298" y="109"/>
                    <a:pt x="297" y="107"/>
                    <a:pt x="298" y="107"/>
                  </a:cubicBezTo>
                  <a:moveTo>
                    <a:pt x="297" y="106"/>
                  </a:moveTo>
                  <a:cubicBezTo>
                    <a:pt x="298" y="104"/>
                    <a:pt x="301" y="102"/>
                    <a:pt x="303" y="105"/>
                  </a:cubicBezTo>
                  <a:cubicBezTo>
                    <a:pt x="301" y="104"/>
                    <a:pt x="299" y="107"/>
                    <a:pt x="297" y="106"/>
                  </a:cubicBezTo>
                  <a:moveTo>
                    <a:pt x="303" y="105"/>
                  </a:moveTo>
                  <a:cubicBezTo>
                    <a:pt x="303" y="102"/>
                    <a:pt x="307" y="100"/>
                    <a:pt x="309" y="101"/>
                  </a:cubicBezTo>
                  <a:cubicBezTo>
                    <a:pt x="308" y="103"/>
                    <a:pt x="306" y="105"/>
                    <a:pt x="303" y="105"/>
                  </a:cubicBezTo>
                  <a:moveTo>
                    <a:pt x="312" y="136"/>
                  </a:moveTo>
                  <a:cubicBezTo>
                    <a:pt x="312" y="134"/>
                    <a:pt x="312" y="134"/>
                    <a:pt x="312" y="134"/>
                  </a:cubicBezTo>
                  <a:cubicBezTo>
                    <a:pt x="312" y="134"/>
                    <a:pt x="312" y="134"/>
                    <a:pt x="312" y="134"/>
                  </a:cubicBezTo>
                  <a:cubicBezTo>
                    <a:pt x="313" y="135"/>
                    <a:pt x="313" y="135"/>
                    <a:pt x="313" y="135"/>
                  </a:cubicBezTo>
                  <a:lnTo>
                    <a:pt x="312" y="136"/>
                  </a:lnTo>
                  <a:close/>
                  <a:moveTo>
                    <a:pt x="321" y="102"/>
                  </a:moveTo>
                  <a:cubicBezTo>
                    <a:pt x="320" y="101"/>
                    <a:pt x="322" y="100"/>
                    <a:pt x="322" y="101"/>
                  </a:cubicBezTo>
                  <a:cubicBezTo>
                    <a:pt x="322" y="101"/>
                    <a:pt x="321" y="102"/>
                    <a:pt x="321" y="102"/>
                  </a:cubicBezTo>
                  <a:moveTo>
                    <a:pt x="322" y="100"/>
                  </a:moveTo>
                  <a:cubicBezTo>
                    <a:pt x="324" y="99"/>
                    <a:pt x="325" y="100"/>
                    <a:pt x="327" y="99"/>
                  </a:cubicBezTo>
                  <a:cubicBezTo>
                    <a:pt x="327" y="102"/>
                    <a:pt x="323" y="103"/>
                    <a:pt x="322" y="100"/>
                  </a:cubicBezTo>
                  <a:moveTo>
                    <a:pt x="324" y="132"/>
                  </a:moveTo>
                  <a:cubicBezTo>
                    <a:pt x="325" y="131"/>
                    <a:pt x="327" y="129"/>
                    <a:pt x="327" y="132"/>
                  </a:cubicBezTo>
                  <a:cubicBezTo>
                    <a:pt x="326" y="133"/>
                    <a:pt x="325" y="133"/>
                    <a:pt x="324" y="132"/>
                  </a:cubicBezTo>
                  <a:moveTo>
                    <a:pt x="330" y="127"/>
                  </a:moveTo>
                  <a:cubicBezTo>
                    <a:pt x="330" y="126"/>
                    <a:pt x="331" y="126"/>
                    <a:pt x="331" y="126"/>
                  </a:cubicBezTo>
                  <a:cubicBezTo>
                    <a:pt x="332" y="127"/>
                    <a:pt x="331" y="127"/>
                    <a:pt x="330" y="127"/>
                  </a:cubicBezTo>
                  <a:moveTo>
                    <a:pt x="336" y="133"/>
                  </a:moveTo>
                  <a:cubicBezTo>
                    <a:pt x="335" y="131"/>
                    <a:pt x="337" y="132"/>
                    <a:pt x="336" y="129"/>
                  </a:cubicBezTo>
                  <a:cubicBezTo>
                    <a:pt x="337" y="129"/>
                    <a:pt x="337" y="132"/>
                    <a:pt x="337" y="133"/>
                  </a:cubicBezTo>
                  <a:lnTo>
                    <a:pt x="336" y="133"/>
                  </a:lnTo>
                  <a:close/>
                  <a:moveTo>
                    <a:pt x="339" y="87"/>
                  </a:moveTo>
                  <a:cubicBezTo>
                    <a:pt x="340" y="87"/>
                    <a:pt x="340" y="87"/>
                    <a:pt x="340" y="87"/>
                  </a:cubicBezTo>
                  <a:cubicBezTo>
                    <a:pt x="340" y="87"/>
                    <a:pt x="340" y="88"/>
                    <a:pt x="341" y="88"/>
                  </a:cubicBezTo>
                  <a:cubicBezTo>
                    <a:pt x="341" y="89"/>
                    <a:pt x="340" y="89"/>
                    <a:pt x="339" y="89"/>
                  </a:cubicBezTo>
                  <a:cubicBezTo>
                    <a:pt x="339" y="88"/>
                    <a:pt x="339" y="88"/>
                    <a:pt x="339" y="87"/>
                  </a:cubicBezTo>
                  <a:moveTo>
                    <a:pt x="340" y="120"/>
                  </a:moveTo>
                  <a:cubicBezTo>
                    <a:pt x="340" y="118"/>
                    <a:pt x="340" y="118"/>
                    <a:pt x="340" y="118"/>
                  </a:cubicBezTo>
                  <a:cubicBezTo>
                    <a:pt x="342" y="118"/>
                    <a:pt x="340" y="116"/>
                    <a:pt x="342" y="118"/>
                  </a:cubicBezTo>
                  <a:cubicBezTo>
                    <a:pt x="342" y="119"/>
                    <a:pt x="341" y="120"/>
                    <a:pt x="340" y="120"/>
                  </a:cubicBezTo>
                  <a:moveTo>
                    <a:pt x="346" y="114"/>
                  </a:moveTo>
                  <a:cubicBezTo>
                    <a:pt x="347" y="117"/>
                    <a:pt x="345" y="116"/>
                    <a:pt x="343" y="117"/>
                  </a:cubicBezTo>
                  <a:cubicBezTo>
                    <a:pt x="344" y="116"/>
                    <a:pt x="345" y="115"/>
                    <a:pt x="346" y="114"/>
                  </a:cubicBezTo>
                  <a:moveTo>
                    <a:pt x="347" y="128"/>
                  </a:moveTo>
                  <a:cubicBezTo>
                    <a:pt x="347" y="129"/>
                    <a:pt x="347" y="129"/>
                    <a:pt x="347" y="129"/>
                  </a:cubicBezTo>
                  <a:cubicBezTo>
                    <a:pt x="346" y="129"/>
                    <a:pt x="346" y="126"/>
                    <a:pt x="345" y="126"/>
                  </a:cubicBezTo>
                  <a:cubicBezTo>
                    <a:pt x="346" y="123"/>
                    <a:pt x="348" y="127"/>
                    <a:pt x="349" y="128"/>
                  </a:cubicBezTo>
                  <a:cubicBezTo>
                    <a:pt x="349" y="129"/>
                    <a:pt x="348" y="127"/>
                    <a:pt x="347" y="128"/>
                  </a:cubicBezTo>
                  <a:moveTo>
                    <a:pt x="349" y="126"/>
                  </a:moveTo>
                  <a:cubicBezTo>
                    <a:pt x="348" y="126"/>
                    <a:pt x="349" y="126"/>
                    <a:pt x="350" y="125"/>
                  </a:cubicBezTo>
                  <a:cubicBezTo>
                    <a:pt x="350" y="126"/>
                    <a:pt x="349" y="126"/>
                    <a:pt x="349" y="126"/>
                  </a:cubicBezTo>
                  <a:moveTo>
                    <a:pt x="350" y="123"/>
                  </a:moveTo>
                  <a:cubicBezTo>
                    <a:pt x="350" y="123"/>
                    <a:pt x="350" y="123"/>
                    <a:pt x="350" y="124"/>
                  </a:cubicBezTo>
                  <a:cubicBezTo>
                    <a:pt x="351" y="126"/>
                    <a:pt x="350" y="123"/>
                    <a:pt x="350" y="123"/>
                  </a:cubicBezTo>
                  <a:moveTo>
                    <a:pt x="351" y="127"/>
                  </a:moveTo>
                  <a:cubicBezTo>
                    <a:pt x="351" y="126"/>
                    <a:pt x="352" y="126"/>
                    <a:pt x="352" y="125"/>
                  </a:cubicBezTo>
                  <a:cubicBezTo>
                    <a:pt x="352" y="125"/>
                    <a:pt x="352" y="126"/>
                    <a:pt x="353" y="126"/>
                  </a:cubicBezTo>
                  <a:lnTo>
                    <a:pt x="351" y="127"/>
                  </a:lnTo>
                  <a:close/>
                  <a:moveTo>
                    <a:pt x="359" y="134"/>
                  </a:moveTo>
                  <a:cubicBezTo>
                    <a:pt x="357" y="135"/>
                    <a:pt x="355" y="132"/>
                    <a:pt x="356" y="131"/>
                  </a:cubicBezTo>
                  <a:cubicBezTo>
                    <a:pt x="357" y="131"/>
                    <a:pt x="357" y="131"/>
                    <a:pt x="357" y="132"/>
                  </a:cubicBezTo>
                  <a:cubicBezTo>
                    <a:pt x="358" y="132"/>
                    <a:pt x="358" y="132"/>
                    <a:pt x="358" y="132"/>
                  </a:cubicBezTo>
                  <a:cubicBezTo>
                    <a:pt x="359" y="133"/>
                    <a:pt x="358" y="134"/>
                    <a:pt x="359" y="134"/>
                  </a:cubicBezTo>
                  <a:moveTo>
                    <a:pt x="356" y="124"/>
                  </a:moveTo>
                  <a:cubicBezTo>
                    <a:pt x="355" y="120"/>
                    <a:pt x="359" y="120"/>
                    <a:pt x="359" y="118"/>
                  </a:cubicBezTo>
                  <a:cubicBezTo>
                    <a:pt x="360" y="117"/>
                    <a:pt x="361" y="118"/>
                    <a:pt x="362" y="118"/>
                  </a:cubicBezTo>
                  <a:cubicBezTo>
                    <a:pt x="362" y="123"/>
                    <a:pt x="358" y="122"/>
                    <a:pt x="356" y="124"/>
                  </a:cubicBezTo>
                  <a:moveTo>
                    <a:pt x="361" y="140"/>
                  </a:moveTo>
                  <a:cubicBezTo>
                    <a:pt x="361" y="138"/>
                    <a:pt x="362" y="138"/>
                    <a:pt x="363" y="138"/>
                  </a:cubicBezTo>
                  <a:cubicBezTo>
                    <a:pt x="363" y="139"/>
                    <a:pt x="362" y="139"/>
                    <a:pt x="361" y="140"/>
                  </a:cubicBezTo>
                  <a:moveTo>
                    <a:pt x="363" y="120"/>
                  </a:moveTo>
                  <a:cubicBezTo>
                    <a:pt x="364" y="121"/>
                    <a:pt x="365" y="120"/>
                    <a:pt x="366" y="122"/>
                  </a:cubicBezTo>
                  <a:cubicBezTo>
                    <a:pt x="365" y="122"/>
                    <a:pt x="364" y="122"/>
                    <a:pt x="363" y="120"/>
                  </a:cubicBezTo>
                  <a:moveTo>
                    <a:pt x="367" y="121"/>
                  </a:moveTo>
                  <a:cubicBezTo>
                    <a:pt x="367" y="121"/>
                    <a:pt x="367" y="121"/>
                    <a:pt x="367" y="121"/>
                  </a:cubicBezTo>
                  <a:cubicBezTo>
                    <a:pt x="367" y="122"/>
                    <a:pt x="367" y="122"/>
                    <a:pt x="367" y="122"/>
                  </a:cubicBezTo>
                  <a:cubicBezTo>
                    <a:pt x="367" y="122"/>
                    <a:pt x="367" y="121"/>
                    <a:pt x="367" y="121"/>
                  </a:cubicBezTo>
                  <a:moveTo>
                    <a:pt x="369" y="162"/>
                  </a:moveTo>
                  <a:cubicBezTo>
                    <a:pt x="369" y="162"/>
                    <a:pt x="369" y="162"/>
                    <a:pt x="369" y="162"/>
                  </a:cubicBezTo>
                  <a:cubicBezTo>
                    <a:pt x="369" y="162"/>
                    <a:pt x="370" y="160"/>
                    <a:pt x="369" y="162"/>
                  </a:cubicBezTo>
                  <a:moveTo>
                    <a:pt x="366" y="249"/>
                  </a:moveTo>
                  <a:cubicBezTo>
                    <a:pt x="365" y="249"/>
                    <a:pt x="364" y="249"/>
                    <a:pt x="364" y="250"/>
                  </a:cubicBezTo>
                  <a:cubicBezTo>
                    <a:pt x="364" y="250"/>
                    <a:pt x="364" y="248"/>
                    <a:pt x="363" y="248"/>
                  </a:cubicBezTo>
                  <a:cubicBezTo>
                    <a:pt x="363" y="247"/>
                    <a:pt x="365" y="246"/>
                    <a:pt x="366" y="246"/>
                  </a:cubicBezTo>
                  <a:cubicBezTo>
                    <a:pt x="366" y="247"/>
                    <a:pt x="365" y="247"/>
                    <a:pt x="365" y="247"/>
                  </a:cubicBezTo>
                  <a:cubicBezTo>
                    <a:pt x="365" y="248"/>
                    <a:pt x="366" y="248"/>
                    <a:pt x="366" y="249"/>
                  </a:cubicBezTo>
                  <a:moveTo>
                    <a:pt x="93" y="280"/>
                  </a:moveTo>
                  <a:cubicBezTo>
                    <a:pt x="91" y="281"/>
                    <a:pt x="91" y="281"/>
                    <a:pt x="91" y="281"/>
                  </a:cubicBezTo>
                  <a:cubicBezTo>
                    <a:pt x="91" y="280"/>
                    <a:pt x="91" y="280"/>
                    <a:pt x="91" y="278"/>
                  </a:cubicBezTo>
                  <a:cubicBezTo>
                    <a:pt x="91" y="279"/>
                    <a:pt x="92" y="279"/>
                    <a:pt x="93" y="280"/>
                  </a:cubicBezTo>
                  <a:moveTo>
                    <a:pt x="92" y="278"/>
                  </a:moveTo>
                  <a:cubicBezTo>
                    <a:pt x="91" y="278"/>
                    <a:pt x="90" y="278"/>
                    <a:pt x="90" y="277"/>
                  </a:cubicBezTo>
                  <a:cubicBezTo>
                    <a:pt x="91" y="276"/>
                    <a:pt x="92" y="277"/>
                    <a:pt x="92" y="278"/>
                  </a:cubicBezTo>
                  <a:moveTo>
                    <a:pt x="93" y="249"/>
                  </a:moveTo>
                  <a:cubicBezTo>
                    <a:pt x="93" y="249"/>
                    <a:pt x="93" y="249"/>
                    <a:pt x="94" y="250"/>
                  </a:cubicBezTo>
                  <a:cubicBezTo>
                    <a:pt x="94" y="252"/>
                    <a:pt x="93" y="249"/>
                    <a:pt x="93" y="249"/>
                  </a:cubicBezTo>
                  <a:moveTo>
                    <a:pt x="88" y="260"/>
                  </a:moveTo>
                  <a:cubicBezTo>
                    <a:pt x="87" y="259"/>
                    <a:pt x="87" y="258"/>
                    <a:pt x="87" y="258"/>
                  </a:cubicBezTo>
                  <a:cubicBezTo>
                    <a:pt x="87" y="258"/>
                    <a:pt x="88" y="261"/>
                    <a:pt x="88" y="260"/>
                  </a:cubicBezTo>
                  <a:moveTo>
                    <a:pt x="91" y="296"/>
                  </a:moveTo>
                  <a:cubicBezTo>
                    <a:pt x="91" y="296"/>
                    <a:pt x="91" y="296"/>
                    <a:pt x="91" y="297"/>
                  </a:cubicBezTo>
                  <a:cubicBezTo>
                    <a:pt x="92" y="299"/>
                    <a:pt x="91" y="296"/>
                    <a:pt x="91" y="296"/>
                  </a:cubicBezTo>
                  <a:moveTo>
                    <a:pt x="60" y="362"/>
                  </a:moveTo>
                  <a:cubicBezTo>
                    <a:pt x="61" y="362"/>
                    <a:pt x="61" y="363"/>
                    <a:pt x="62" y="364"/>
                  </a:cubicBezTo>
                  <a:cubicBezTo>
                    <a:pt x="61" y="364"/>
                    <a:pt x="61" y="363"/>
                    <a:pt x="60" y="362"/>
                  </a:cubicBezTo>
                  <a:moveTo>
                    <a:pt x="24" y="621"/>
                  </a:moveTo>
                  <a:cubicBezTo>
                    <a:pt x="24" y="620"/>
                    <a:pt x="25" y="620"/>
                    <a:pt x="26" y="620"/>
                  </a:cubicBezTo>
                  <a:cubicBezTo>
                    <a:pt x="26" y="621"/>
                    <a:pt x="25" y="621"/>
                    <a:pt x="24" y="621"/>
                  </a:cubicBezTo>
                  <a:moveTo>
                    <a:pt x="4" y="743"/>
                  </a:moveTo>
                  <a:cubicBezTo>
                    <a:pt x="4" y="742"/>
                    <a:pt x="4" y="742"/>
                    <a:pt x="4" y="742"/>
                  </a:cubicBezTo>
                  <a:cubicBezTo>
                    <a:pt x="5" y="743"/>
                    <a:pt x="4" y="743"/>
                    <a:pt x="4" y="743"/>
                  </a:cubicBezTo>
                  <a:moveTo>
                    <a:pt x="9" y="737"/>
                  </a:moveTo>
                  <a:cubicBezTo>
                    <a:pt x="9" y="737"/>
                    <a:pt x="9" y="737"/>
                    <a:pt x="10" y="737"/>
                  </a:cubicBezTo>
                  <a:cubicBezTo>
                    <a:pt x="10" y="737"/>
                    <a:pt x="9" y="737"/>
                    <a:pt x="9" y="737"/>
                  </a:cubicBezTo>
                  <a:moveTo>
                    <a:pt x="25" y="727"/>
                  </a:moveTo>
                  <a:cubicBezTo>
                    <a:pt x="25" y="727"/>
                    <a:pt x="25" y="727"/>
                    <a:pt x="26" y="728"/>
                  </a:cubicBezTo>
                  <a:cubicBezTo>
                    <a:pt x="26" y="729"/>
                    <a:pt x="25" y="727"/>
                    <a:pt x="25" y="727"/>
                  </a:cubicBezTo>
                  <a:moveTo>
                    <a:pt x="20" y="691"/>
                  </a:moveTo>
                  <a:cubicBezTo>
                    <a:pt x="21" y="692"/>
                    <a:pt x="21" y="693"/>
                    <a:pt x="20" y="692"/>
                  </a:cubicBezTo>
                  <a:cubicBezTo>
                    <a:pt x="20" y="691"/>
                    <a:pt x="20" y="691"/>
                    <a:pt x="20" y="691"/>
                  </a:cubicBezTo>
                  <a:moveTo>
                    <a:pt x="18" y="674"/>
                  </a:moveTo>
                  <a:cubicBezTo>
                    <a:pt x="19" y="675"/>
                    <a:pt x="18" y="677"/>
                    <a:pt x="20" y="677"/>
                  </a:cubicBezTo>
                  <a:cubicBezTo>
                    <a:pt x="20" y="678"/>
                    <a:pt x="19" y="678"/>
                    <a:pt x="17" y="678"/>
                  </a:cubicBezTo>
                  <a:cubicBezTo>
                    <a:pt x="17" y="676"/>
                    <a:pt x="19" y="676"/>
                    <a:pt x="17" y="674"/>
                  </a:cubicBezTo>
                  <a:cubicBezTo>
                    <a:pt x="17" y="673"/>
                    <a:pt x="17" y="674"/>
                    <a:pt x="18" y="674"/>
                  </a:cubicBezTo>
                  <a:moveTo>
                    <a:pt x="17" y="715"/>
                  </a:moveTo>
                  <a:cubicBezTo>
                    <a:pt x="17" y="715"/>
                    <a:pt x="16" y="715"/>
                    <a:pt x="15" y="715"/>
                  </a:cubicBezTo>
                  <a:cubicBezTo>
                    <a:pt x="15" y="715"/>
                    <a:pt x="16" y="715"/>
                    <a:pt x="17" y="715"/>
                  </a:cubicBezTo>
                  <a:moveTo>
                    <a:pt x="11" y="685"/>
                  </a:moveTo>
                  <a:cubicBezTo>
                    <a:pt x="10" y="686"/>
                    <a:pt x="12" y="685"/>
                    <a:pt x="12" y="685"/>
                  </a:cubicBezTo>
                  <a:cubicBezTo>
                    <a:pt x="12" y="685"/>
                    <a:pt x="12" y="685"/>
                    <a:pt x="11" y="685"/>
                  </a:cubicBezTo>
                  <a:moveTo>
                    <a:pt x="13" y="707"/>
                  </a:moveTo>
                  <a:cubicBezTo>
                    <a:pt x="13" y="708"/>
                    <a:pt x="12" y="708"/>
                    <a:pt x="12" y="708"/>
                  </a:cubicBezTo>
                  <a:cubicBezTo>
                    <a:pt x="12" y="708"/>
                    <a:pt x="12" y="708"/>
                    <a:pt x="13" y="707"/>
                  </a:cubicBezTo>
                  <a:moveTo>
                    <a:pt x="11" y="729"/>
                  </a:moveTo>
                  <a:cubicBezTo>
                    <a:pt x="12" y="729"/>
                    <a:pt x="13" y="729"/>
                    <a:pt x="13" y="731"/>
                  </a:cubicBezTo>
                  <a:cubicBezTo>
                    <a:pt x="11" y="732"/>
                    <a:pt x="10" y="731"/>
                    <a:pt x="11" y="729"/>
                  </a:cubicBezTo>
                  <a:moveTo>
                    <a:pt x="13" y="682"/>
                  </a:moveTo>
                  <a:cubicBezTo>
                    <a:pt x="15" y="682"/>
                    <a:pt x="15" y="682"/>
                    <a:pt x="15" y="682"/>
                  </a:cubicBezTo>
                  <a:cubicBezTo>
                    <a:pt x="15" y="683"/>
                    <a:pt x="15" y="683"/>
                    <a:pt x="15" y="683"/>
                  </a:cubicBezTo>
                  <a:cubicBezTo>
                    <a:pt x="14" y="683"/>
                    <a:pt x="13" y="683"/>
                    <a:pt x="13" y="682"/>
                  </a:cubicBezTo>
                  <a:moveTo>
                    <a:pt x="14" y="710"/>
                  </a:moveTo>
                  <a:cubicBezTo>
                    <a:pt x="14" y="709"/>
                    <a:pt x="14" y="710"/>
                    <a:pt x="15" y="710"/>
                  </a:cubicBezTo>
                  <a:cubicBezTo>
                    <a:pt x="15" y="711"/>
                    <a:pt x="14" y="711"/>
                    <a:pt x="14" y="710"/>
                  </a:cubicBezTo>
                  <a:moveTo>
                    <a:pt x="15" y="754"/>
                  </a:moveTo>
                  <a:cubicBezTo>
                    <a:pt x="15" y="754"/>
                    <a:pt x="16" y="754"/>
                    <a:pt x="16" y="754"/>
                  </a:cubicBezTo>
                  <a:cubicBezTo>
                    <a:pt x="16" y="754"/>
                    <a:pt x="16" y="754"/>
                    <a:pt x="15" y="754"/>
                  </a:cubicBezTo>
                  <a:moveTo>
                    <a:pt x="16" y="747"/>
                  </a:moveTo>
                  <a:cubicBezTo>
                    <a:pt x="15" y="746"/>
                    <a:pt x="15" y="746"/>
                    <a:pt x="15" y="746"/>
                  </a:cubicBezTo>
                  <a:cubicBezTo>
                    <a:pt x="16" y="745"/>
                    <a:pt x="16" y="746"/>
                    <a:pt x="17" y="745"/>
                  </a:cubicBezTo>
                  <a:cubicBezTo>
                    <a:pt x="18" y="746"/>
                    <a:pt x="18" y="746"/>
                    <a:pt x="18" y="746"/>
                  </a:cubicBezTo>
                  <a:cubicBezTo>
                    <a:pt x="16" y="746"/>
                    <a:pt x="17" y="747"/>
                    <a:pt x="16" y="747"/>
                  </a:cubicBezTo>
                  <a:moveTo>
                    <a:pt x="18" y="749"/>
                  </a:moveTo>
                  <a:cubicBezTo>
                    <a:pt x="18" y="749"/>
                    <a:pt x="19" y="749"/>
                    <a:pt x="19" y="749"/>
                  </a:cubicBezTo>
                  <a:cubicBezTo>
                    <a:pt x="19" y="750"/>
                    <a:pt x="19" y="750"/>
                    <a:pt x="18" y="749"/>
                  </a:cubicBezTo>
                  <a:moveTo>
                    <a:pt x="20" y="721"/>
                  </a:moveTo>
                  <a:cubicBezTo>
                    <a:pt x="21" y="721"/>
                    <a:pt x="21" y="721"/>
                    <a:pt x="21" y="721"/>
                  </a:cubicBezTo>
                  <a:cubicBezTo>
                    <a:pt x="22" y="722"/>
                    <a:pt x="22" y="723"/>
                    <a:pt x="21" y="724"/>
                  </a:cubicBezTo>
                  <a:cubicBezTo>
                    <a:pt x="21" y="723"/>
                    <a:pt x="21" y="722"/>
                    <a:pt x="20" y="721"/>
                  </a:cubicBezTo>
                  <a:moveTo>
                    <a:pt x="20" y="714"/>
                  </a:moveTo>
                  <a:cubicBezTo>
                    <a:pt x="19" y="713"/>
                    <a:pt x="22" y="712"/>
                    <a:pt x="21" y="714"/>
                  </a:cubicBezTo>
                  <a:cubicBezTo>
                    <a:pt x="20" y="714"/>
                    <a:pt x="20" y="714"/>
                    <a:pt x="20" y="714"/>
                  </a:cubicBezTo>
                  <a:moveTo>
                    <a:pt x="21" y="749"/>
                  </a:moveTo>
                  <a:cubicBezTo>
                    <a:pt x="21" y="748"/>
                    <a:pt x="22" y="748"/>
                    <a:pt x="23" y="748"/>
                  </a:cubicBezTo>
                  <a:cubicBezTo>
                    <a:pt x="23" y="749"/>
                    <a:pt x="22" y="749"/>
                    <a:pt x="21" y="749"/>
                  </a:cubicBezTo>
                  <a:moveTo>
                    <a:pt x="27" y="707"/>
                  </a:moveTo>
                  <a:cubicBezTo>
                    <a:pt x="27" y="706"/>
                    <a:pt x="27" y="706"/>
                    <a:pt x="27" y="706"/>
                  </a:cubicBezTo>
                  <a:cubicBezTo>
                    <a:pt x="26" y="707"/>
                    <a:pt x="24" y="705"/>
                    <a:pt x="23" y="707"/>
                  </a:cubicBezTo>
                  <a:cubicBezTo>
                    <a:pt x="21" y="704"/>
                    <a:pt x="27" y="702"/>
                    <a:pt x="30" y="704"/>
                  </a:cubicBezTo>
                  <a:cubicBezTo>
                    <a:pt x="30" y="705"/>
                    <a:pt x="30" y="707"/>
                    <a:pt x="27" y="707"/>
                  </a:cubicBezTo>
                  <a:moveTo>
                    <a:pt x="27" y="688"/>
                  </a:moveTo>
                  <a:cubicBezTo>
                    <a:pt x="27" y="690"/>
                    <a:pt x="28" y="690"/>
                    <a:pt x="28" y="691"/>
                  </a:cubicBezTo>
                  <a:cubicBezTo>
                    <a:pt x="27" y="691"/>
                    <a:pt x="27" y="692"/>
                    <a:pt x="27" y="693"/>
                  </a:cubicBezTo>
                  <a:cubicBezTo>
                    <a:pt x="26" y="694"/>
                    <a:pt x="25" y="693"/>
                    <a:pt x="24" y="693"/>
                  </a:cubicBezTo>
                  <a:cubicBezTo>
                    <a:pt x="27" y="691"/>
                    <a:pt x="24" y="692"/>
                    <a:pt x="25" y="690"/>
                  </a:cubicBezTo>
                  <a:cubicBezTo>
                    <a:pt x="24" y="688"/>
                    <a:pt x="22" y="689"/>
                    <a:pt x="22" y="687"/>
                  </a:cubicBezTo>
                  <a:cubicBezTo>
                    <a:pt x="24" y="686"/>
                    <a:pt x="24" y="689"/>
                    <a:pt x="27" y="688"/>
                  </a:cubicBezTo>
                  <a:moveTo>
                    <a:pt x="23" y="695"/>
                  </a:moveTo>
                  <a:cubicBezTo>
                    <a:pt x="21" y="696"/>
                    <a:pt x="19" y="696"/>
                    <a:pt x="19" y="694"/>
                  </a:cubicBezTo>
                  <a:cubicBezTo>
                    <a:pt x="21" y="694"/>
                    <a:pt x="22" y="694"/>
                    <a:pt x="23" y="695"/>
                  </a:cubicBezTo>
                  <a:moveTo>
                    <a:pt x="24" y="674"/>
                  </a:moveTo>
                  <a:cubicBezTo>
                    <a:pt x="24" y="673"/>
                    <a:pt x="24" y="673"/>
                    <a:pt x="25" y="673"/>
                  </a:cubicBezTo>
                  <a:cubicBezTo>
                    <a:pt x="25" y="673"/>
                    <a:pt x="24" y="673"/>
                    <a:pt x="24" y="674"/>
                  </a:cubicBezTo>
                  <a:moveTo>
                    <a:pt x="25" y="676"/>
                  </a:moveTo>
                  <a:cubicBezTo>
                    <a:pt x="25" y="675"/>
                    <a:pt x="26" y="675"/>
                    <a:pt x="26" y="674"/>
                  </a:cubicBezTo>
                  <a:cubicBezTo>
                    <a:pt x="27" y="675"/>
                    <a:pt x="29" y="674"/>
                    <a:pt x="29" y="675"/>
                  </a:cubicBezTo>
                  <a:cubicBezTo>
                    <a:pt x="27" y="675"/>
                    <a:pt x="27" y="677"/>
                    <a:pt x="25" y="676"/>
                  </a:cubicBezTo>
                  <a:moveTo>
                    <a:pt x="30" y="598"/>
                  </a:moveTo>
                  <a:cubicBezTo>
                    <a:pt x="30" y="598"/>
                    <a:pt x="30" y="598"/>
                    <a:pt x="30" y="598"/>
                  </a:cubicBezTo>
                  <a:cubicBezTo>
                    <a:pt x="29" y="599"/>
                    <a:pt x="29" y="599"/>
                    <a:pt x="29" y="599"/>
                  </a:cubicBezTo>
                  <a:cubicBezTo>
                    <a:pt x="29" y="598"/>
                    <a:pt x="29" y="598"/>
                    <a:pt x="29" y="598"/>
                  </a:cubicBezTo>
                  <a:lnTo>
                    <a:pt x="30" y="598"/>
                  </a:lnTo>
                  <a:close/>
                  <a:moveTo>
                    <a:pt x="30" y="621"/>
                  </a:moveTo>
                  <a:cubicBezTo>
                    <a:pt x="30" y="621"/>
                    <a:pt x="30" y="622"/>
                    <a:pt x="30" y="622"/>
                  </a:cubicBezTo>
                  <a:cubicBezTo>
                    <a:pt x="27" y="624"/>
                    <a:pt x="32" y="619"/>
                    <a:pt x="30" y="621"/>
                  </a:cubicBezTo>
                  <a:moveTo>
                    <a:pt x="30" y="635"/>
                  </a:moveTo>
                  <a:cubicBezTo>
                    <a:pt x="30" y="635"/>
                    <a:pt x="31" y="635"/>
                    <a:pt x="32" y="634"/>
                  </a:cubicBezTo>
                  <a:cubicBezTo>
                    <a:pt x="32" y="635"/>
                    <a:pt x="31" y="635"/>
                    <a:pt x="30" y="635"/>
                  </a:cubicBezTo>
                  <a:moveTo>
                    <a:pt x="35" y="625"/>
                  </a:moveTo>
                  <a:cubicBezTo>
                    <a:pt x="33" y="625"/>
                    <a:pt x="35" y="624"/>
                    <a:pt x="35" y="624"/>
                  </a:cubicBezTo>
                  <a:cubicBezTo>
                    <a:pt x="35" y="625"/>
                    <a:pt x="35" y="625"/>
                    <a:pt x="35" y="625"/>
                  </a:cubicBezTo>
                  <a:moveTo>
                    <a:pt x="34" y="601"/>
                  </a:moveTo>
                  <a:cubicBezTo>
                    <a:pt x="35" y="598"/>
                    <a:pt x="33" y="600"/>
                    <a:pt x="32" y="597"/>
                  </a:cubicBezTo>
                  <a:cubicBezTo>
                    <a:pt x="35" y="598"/>
                    <a:pt x="34" y="596"/>
                    <a:pt x="34" y="594"/>
                  </a:cubicBezTo>
                  <a:cubicBezTo>
                    <a:pt x="35" y="595"/>
                    <a:pt x="35" y="593"/>
                    <a:pt x="37" y="593"/>
                  </a:cubicBezTo>
                  <a:cubicBezTo>
                    <a:pt x="36" y="594"/>
                    <a:pt x="36" y="595"/>
                    <a:pt x="35" y="596"/>
                  </a:cubicBezTo>
                  <a:cubicBezTo>
                    <a:pt x="35" y="597"/>
                    <a:pt x="36" y="597"/>
                    <a:pt x="37" y="597"/>
                  </a:cubicBezTo>
                  <a:cubicBezTo>
                    <a:pt x="37" y="598"/>
                    <a:pt x="36" y="598"/>
                    <a:pt x="35" y="599"/>
                  </a:cubicBezTo>
                  <a:cubicBezTo>
                    <a:pt x="35" y="601"/>
                    <a:pt x="37" y="599"/>
                    <a:pt x="37" y="601"/>
                  </a:cubicBezTo>
                  <a:cubicBezTo>
                    <a:pt x="35" y="600"/>
                    <a:pt x="36" y="601"/>
                    <a:pt x="34" y="601"/>
                  </a:cubicBezTo>
                  <a:moveTo>
                    <a:pt x="37" y="582"/>
                  </a:moveTo>
                  <a:cubicBezTo>
                    <a:pt x="37" y="581"/>
                    <a:pt x="37" y="581"/>
                    <a:pt x="38" y="581"/>
                  </a:cubicBezTo>
                  <a:cubicBezTo>
                    <a:pt x="38" y="582"/>
                    <a:pt x="37" y="582"/>
                    <a:pt x="37" y="582"/>
                  </a:cubicBezTo>
                  <a:moveTo>
                    <a:pt x="40" y="574"/>
                  </a:moveTo>
                  <a:cubicBezTo>
                    <a:pt x="41" y="573"/>
                    <a:pt x="41" y="574"/>
                    <a:pt x="42" y="575"/>
                  </a:cubicBezTo>
                  <a:cubicBezTo>
                    <a:pt x="41" y="576"/>
                    <a:pt x="40" y="575"/>
                    <a:pt x="40" y="574"/>
                  </a:cubicBezTo>
                  <a:moveTo>
                    <a:pt x="43" y="544"/>
                  </a:moveTo>
                  <a:cubicBezTo>
                    <a:pt x="43" y="543"/>
                    <a:pt x="43" y="544"/>
                    <a:pt x="44" y="544"/>
                  </a:cubicBezTo>
                  <a:cubicBezTo>
                    <a:pt x="44" y="544"/>
                    <a:pt x="43" y="545"/>
                    <a:pt x="43" y="544"/>
                  </a:cubicBezTo>
                  <a:moveTo>
                    <a:pt x="43" y="542"/>
                  </a:moveTo>
                  <a:cubicBezTo>
                    <a:pt x="44" y="542"/>
                    <a:pt x="44" y="542"/>
                    <a:pt x="44" y="542"/>
                  </a:cubicBezTo>
                  <a:cubicBezTo>
                    <a:pt x="44" y="544"/>
                    <a:pt x="43" y="542"/>
                    <a:pt x="43" y="542"/>
                  </a:cubicBezTo>
                  <a:moveTo>
                    <a:pt x="45" y="547"/>
                  </a:moveTo>
                  <a:cubicBezTo>
                    <a:pt x="45" y="546"/>
                    <a:pt x="45" y="546"/>
                    <a:pt x="44" y="545"/>
                  </a:cubicBezTo>
                  <a:cubicBezTo>
                    <a:pt x="45" y="544"/>
                    <a:pt x="46" y="548"/>
                    <a:pt x="47" y="545"/>
                  </a:cubicBezTo>
                  <a:cubicBezTo>
                    <a:pt x="48" y="547"/>
                    <a:pt x="46" y="547"/>
                    <a:pt x="45" y="547"/>
                  </a:cubicBezTo>
                  <a:moveTo>
                    <a:pt x="56" y="519"/>
                  </a:moveTo>
                  <a:cubicBezTo>
                    <a:pt x="56" y="519"/>
                    <a:pt x="55" y="519"/>
                    <a:pt x="55" y="520"/>
                  </a:cubicBezTo>
                  <a:cubicBezTo>
                    <a:pt x="55" y="519"/>
                    <a:pt x="55" y="519"/>
                    <a:pt x="56" y="519"/>
                  </a:cubicBezTo>
                  <a:moveTo>
                    <a:pt x="112" y="616"/>
                  </a:moveTo>
                  <a:cubicBezTo>
                    <a:pt x="110" y="616"/>
                    <a:pt x="112" y="614"/>
                    <a:pt x="111" y="614"/>
                  </a:cubicBezTo>
                  <a:cubicBezTo>
                    <a:pt x="111" y="613"/>
                    <a:pt x="113" y="613"/>
                    <a:pt x="113" y="615"/>
                  </a:cubicBezTo>
                  <a:cubicBezTo>
                    <a:pt x="112" y="615"/>
                    <a:pt x="112" y="615"/>
                    <a:pt x="112" y="616"/>
                  </a:cubicBezTo>
                  <a:moveTo>
                    <a:pt x="114" y="635"/>
                  </a:moveTo>
                  <a:cubicBezTo>
                    <a:pt x="113" y="635"/>
                    <a:pt x="113" y="634"/>
                    <a:pt x="113" y="633"/>
                  </a:cubicBezTo>
                  <a:cubicBezTo>
                    <a:pt x="114" y="633"/>
                    <a:pt x="114" y="633"/>
                    <a:pt x="114" y="633"/>
                  </a:cubicBezTo>
                  <a:cubicBezTo>
                    <a:pt x="115" y="634"/>
                    <a:pt x="114" y="634"/>
                    <a:pt x="114" y="635"/>
                  </a:cubicBezTo>
                  <a:moveTo>
                    <a:pt x="115" y="682"/>
                  </a:moveTo>
                  <a:cubicBezTo>
                    <a:pt x="117" y="682"/>
                    <a:pt x="117" y="682"/>
                    <a:pt x="117" y="682"/>
                  </a:cubicBezTo>
                  <a:cubicBezTo>
                    <a:pt x="117" y="683"/>
                    <a:pt x="117" y="683"/>
                    <a:pt x="117" y="683"/>
                  </a:cubicBezTo>
                  <a:cubicBezTo>
                    <a:pt x="116" y="683"/>
                    <a:pt x="115" y="683"/>
                    <a:pt x="115" y="682"/>
                  </a:cubicBezTo>
                  <a:moveTo>
                    <a:pt x="136" y="708"/>
                  </a:moveTo>
                  <a:cubicBezTo>
                    <a:pt x="135" y="708"/>
                    <a:pt x="135" y="708"/>
                    <a:pt x="134" y="708"/>
                  </a:cubicBezTo>
                  <a:cubicBezTo>
                    <a:pt x="134" y="707"/>
                    <a:pt x="136" y="706"/>
                    <a:pt x="136" y="708"/>
                  </a:cubicBezTo>
                  <a:moveTo>
                    <a:pt x="133" y="698"/>
                  </a:moveTo>
                  <a:cubicBezTo>
                    <a:pt x="134" y="699"/>
                    <a:pt x="134" y="699"/>
                    <a:pt x="134" y="699"/>
                  </a:cubicBezTo>
                  <a:cubicBezTo>
                    <a:pt x="133" y="699"/>
                    <a:pt x="133" y="699"/>
                    <a:pt x="133" y="699"/>
                  </a:cubicBezTo>
                  <a:cubicBezTo>
                    <a:pt x="132" y="698"/>
                    <a:pt x="132" y="698"/>
                    <a:pt x="132" y="698"/>
                  </a:cubicBezTo>
                  <a:lnTo>
                    <a:pt x="133" y="698"/>
                  </a:lnTo>
                  <a:close/>
                  <a:moveTo>
                    <a:pt x="134" y="709"/>
                  </a:moveTo>
                  <a:cubicBezTo>
                    <a:pt x="134" y="711"/>
                    <a:pt x="135" y="710"/>
                    <a:pt x="135" y="712"/>
                  </a:cubicBezTo>
                  <a:cubicBezTo>
                    <a:pt x="139" y="710"/>
                    <a:pt x="139" y="710"/>
                    <a:pt x="139" y="710"/>
                  </a:cubicBezTo>
                  <a:cubicBezTo>
                    <a:pt x="137" y="713"/>
                    <a:pt x="133" y="718"/>
                    <a:pt x="130" y="714"/>
                  </a:cubicBezTo>
                  <a:cubicBezTo>
                    <a:pt x="133" y="714"/>
                    <a:pt x="131" y="710"/>
                    <a:pt x="134" y="709"/>
                  </a:cubicBezTo>
                  <a:moveTo>
                    <a:pt x="131" y="700"/>
                  </a:moveTo>
                  <a:cubicBezTo>
                    <a:pt x="131" y="701"/>
                    <a:pt x="130" y="701"/>
                    <a:pt x="129" y="701"/>
                  </a:cubicBezTo>
                  <a:cubicBezTo>
                    <a:pt x="129" y="700"/>
                    <a:pt x="129" y="700"/>
                    <a:pt x="129" y="700"/>
                  </a:cubicBezTo>
                  <a:cubicBezTo>
                    <a:pt x="130" y="699"/>
                    <a:pt x="130" y="701"/>
                    <a:pt x="131" y="700"/>
                  </a:cubicBezTo>
                  <a:moveTo>
                    <a:pt x="123" y="712"/>
                  </a:moveTo>
                  <a:cubicBezTo>
                    <a:pt x="123" y="713"/>
                    <a:pt x="123" y="713"/>
                    <a:pt x="122" y="713"/>
                  </a:cubicBezTo>
                  <a:cubicBezTo>
                    <a:pt x="122" y="713"/>
                    <a:pt x="123" y="713"/>
                    <a:pt x="123" y="712"/>
                  </a:cubicBezTo>
                  <a:moveTo>
                    <a:pt x="133" y="683"/>
                  </a:moveTo>
                  <a:cubicBezTo>
                    <a:pt x="133" y="684"/>
                    <a:pt x="132" y="684"/>
                    <a:pt x="132" y="684"/>
                  </a:cubicBezTo>
                  <a:cubicBezTo>
                    <a:pt x="132" y="684"/>
                    <a:pt x="132" y="683"/>
                    <a:pt x="133" y="683"/>
                  </a:cubicBezTo>
                  <a:moveTo>
                    <a:pt x="301" y="604"/>
                  </a:moveTo>
                  <a:cubicBezTo>
                    <a:pt x="301" y="604"/>
                    <a:pt x="301" y="604"/>
                    <a:pt x="301" y="604"/>
                  </a:cubicBezTo>
                  <a:cubicBezTo>
                    <a:pt x="302" y="603"/>
                    <a:pt x="302" y="603"/>
                    <a:pt x="302" y="603"/>
                  </a:cubicBezTo>
                  <a:cubicBezTo>
                    <a:pt x="302" y="603"/>
                    <a:pt x="302" y="603"/>
                    <a:pt x="301" y="604"/>
                  </a:cubicBezTo>
                  <a:moveTo>
                    <a:pt x="313" y="575"/>
                  </a:moveTo>
                  <a:cubicBezTo>
                    <a:pt x="313" y="576"/>
                    <a:pt x="312" y="576"/>
                    <a:pt x="311" y="577"/>
                  </a:cubicBezTo>
                  <a:cubicBezTo>
                    <a:pt x="311" y="576"/>
                    <a:pt x="312" y="575"/>
                    <a:pt x="313" y="575"/>
                  </a:cubicBezTo>
                  <a:moveTo>
                    <a:pt x="312" y="597"/>
                  </a:moveTo>
                  <a:cubicBezTo>
                    <a:pt x="312" y="598"/>
                    <a:pt x="310" y="598"/>
                    <a:pt x="309" y="596"/>
                  </a:cubicBezTo>
                  <a:cubicBezTo>
                    <a:pt x="311" y="597"/>
                    <a:pt x="312" y="595"/>
                    <a:pt x="312" y="597"/>
                  </a:cubicBezTo>
                  <a:moveTo>
                    <a:pt x="304" y="430"/>
                  </a:moveTo>
                  <a:cubicBezTo>
                    <a:pt x="303" y="433"/>
                    <a:pt x="299" y="431"/>
                    <a:pt x="298" y="429"/>
                  </a:cubicBezTo>
                  <a:cubicBezTo>
                    <a:pt x="299" y="426"/>
                    <a:pt x="301" y="423"/>
                    <a:pt x="305" y="423"/>
                  </a:cubicBezTo>
                  <a:cubicBezTo>
                    <a:pt x="306" y="424"/>
                    <a:pt x="307" y="424"/>
                    <a:pt x="307" y="427"/>
                  </a:cubicBezTo>
                  <a:cubicBezTo>
                    <a:pt x="305" y="426"/>
                    <a:pt x="304" y="426"/>
                    <a:pt x="302" y="426"/>
                  </a:cubicBezTo>
                  <a:cubicBezTo>
                    <a:pt x="301" y="426"/>
                    <a:pt x="301" y="428"/>
                    <a:pt x="300" y="429"/>
                  </a:cubicBezTo>
                  <a:cubicBezTo>
                    <a:pt x="301" y="431"/>
                    <a:pt x="303" y="429"/>
                    <a:pt x="304" y="430"/>
                  </a:cubicBezTo>
                  <a:moveTo>
                    <a:pt x="302" y="473"/>
                  </a:moveTo>
                  <a:cubicBezTo>
                    <a:pt x="302" y="472"/>
                    <a:pt x="303" y="472"/>
                    <a:pt x="304" y="472"/>
                  </a:cubicBezTo>
                  <a:cubicBezTo>
                    <a:pt x="304" y="472"/>
                    <a:pt x="303" y="472"/>
                    <a:pt x="303" y="473"/>
                  </a:cubicBezTo>
                  <a:lnTo>
                    <a:pt x="302" y="473"/>
                  </a:lnTo>
                  <a:close/>
                  <a:moveTo>
                    <a:pt x="303" y="495"/>
                  </a:moveTo>
                  <a:cubicBezTo>
                    <a:pt x="303" y="495"/>
                    <a:pt x="303" y="495"/>
                    <a:pt x="303" y="496"/>
                  </a:cubicBezTo>
                  <a:cubicBezTo>
                    <a:pt x="303" y="498"/>
                    <a:pt x="303" y="495"/>
                    <a:pt x="303" y="495"/>
                  </a:cubicBezTo>
                  <a:moveTo>
                    <a:pt x="303" y="513"/>
                  </a:moveTo>
                  <a:cubicBezTo>
                    <a:pt x="303" y="513"/>
                    <a:pt x="303" y="513"/>
                    <a:pt x="304" y="514"/>
                  </a:cubicBezTo>
                  <a:cubicBezTo>
                    <a:pt x="304" y="515"/>
                    <a:pt x="303" y="513"/>
                    <a:pt x="303" y="513"/>
                  </a:cubicBezTo>
                  <a:moveTo>
                    <a:pt x="301" y="462"/>
                  </a:moveTo>
                  <a:cubicBezTo>
                    <a:pt x="301" y="462"/>
                    <a:pt x="301" y="463"/>
                    <a:pt x="301" y="463"/>
                  </a:cubicBezTo>
                  <a:cubicBezTo>
                    <a:pt x="300" y="463"/>
                    <a:pt x="300" y="460"/>
                    <a:pt x="301" y="462"/>
                  </a:cubicBezTo>
                  <a:moveTo>
                    <a:pt x="300" y="437"/>
                  </a:moveTo>
                  <a:cubicBezTo>
                    <a:pt x="300" y="437"/>
                    <a:pt x="301" y="435"/>
                    <a:pt x="301" y="437"/>
                  </a:cubicBezTo>
                  <a:cubicBezTo>
                    <a:pt x="300" y="437"/>
                    <a:pt x="300" y="437"/>
                    <a:pt x="300" y="437"/>
                  </a:cubicBezTo>
                  <a:moveTo>
                    <a:pt x="300" y="525"/>
                  </a:moveTo>
                  <a:cubicBezTo>
                    <a:pt x="300" y="525"/>
                    <a:pt x="300" y="525"/>
                    <a:pt x="300" y="525"/>
                  </a:cubicBezTo>
                  <a:cubicBezTo>
                    <a:pt x="300" y="525"/>
                    <a:pt x="301" y="524"/>
                    <a:pt x="300" y="525"/>
                  </a:cubicBezTo>
                  <a:moveTo>
                    <a:pt x="300" y="533"/>
                  </a:moveTo>
                  <a:cubicBezTo>
                    <a:pt x="301" y="533"/>
                    <a:pt x="301" y="534"/>
                    <a:pt x="301" y="535"/>
                  </a:cubicBezTo>
                  <a:cubicBezTo>
                    <a:pt x="300" y="535"/>
                    <a:pt x="300" y="535"/>
                    <a:pt x="300" y="536"/>
                  </a:cubicBezTo>
                  <a:cubicBezTo>
                    <a:pt x="298" y="535"/>
                    <a:pt x="301" y="535"/>
                    <a:pt x="300" y="533"/>
                  </a:cubicBezTo>
                  <a:moveTo>
                    <a:pt x="303" y="401"/>
                  </a:moveTo>
                  <a:cubicBezTo>
                    <a:pt x="303" y="403"/>
                    <a:pt x="301" y="402"/>
                    <a:pt x="301" y="404"/>
                  </a:cubicBezTo>
                  <a:cubicBezTo>
                    <a:pt x="300" y="404"/>
                    <a:pt x="299" y="402"/>
                    <a:pt x="298" y="400"/>
                  </a:cubicBezTo>
                  <a:cubicBezTo>
                    <a:pt x="297" y="400"/>
                    <a:pt x="297" y="401"/>
                    <a:pt x="297" y="402"/>
                  </a:cubicBezTo>
                  <a:cubicBezTo>
                    <a:pt x="297" y="401"/>
                    <a:pt x="295" y="400"/>
                    <a:pt x="294" y="399"/>
                  </a:cubicBezTo>
                  <a:cubicBezTo>
                    <a:pt x="298" y="399"/>
                    <a:pt x="298" y="396"/>
                    <a:pt x="299" y="394"/>
                  </a:cubicBezTo>
                  <a:cubicBezTo>
                    <a:pt x="302" y="396"/>
                    <a:pt x="305" y="391"/>
                    <a:pt x="307" y="391"/>
                  </a:cubicBezTo>
                  <a:cubicBezTo>
                    <a:pt x="307" y="393"/>
                    <a:pt x="305" y="391"/>
                    <a:pt x="306" y="393"/>
                  </a:cubicBezTo>
                  <a:cubicBezTo>
                    <a:pt x="307" y="394"/>
                    <a:pt x="308" y="391"/>
                    <a:pt x="310" y="391"/>
                  </a:cubicBezTo>
                  <a:cubicBezTo>
                    <a:pt x="310" y="393"/>
                    <a:pt x="310" y="394"/>
                    <a:pt x="309" y="394"/>
                  </a:cubicBezTo>
                  <a:cubicBezTo>
                    <a:pt x="309" y="396"/>
                    <a:pt x="311" y="394"/>
                    <a:pt x="311" y="396"/>
                  </a:cubicBezTo>
                  <a:cubicBezTo>
                    <a:pt x="312" y="396"/>
                    <a:pt x="313" y="394"/>
                    <a:pt x="314" y="393"/>
                  </a:cubicBezTo>
                  <a:cubicBezTo>
                    <a:pt x="313" y="392"/>
                    <a:pt x="312" y="391"/>
                    <a:pt x="313" y="390"/>
                  </a:cubicBezTo>
                  <a:cubicBezTo>
                    <a:pt x="314" y="391"/>
                    <a:pt x="316" y="391"/>
                    <a:pt x="317" y="393"/>
                  </a:cubicBezTo>
                  <a:cubicBezTo>
                    <a:pt x="319" y="393"/>
                    <a:pt x="318" y="392"/>
                    <a:pt x="319" y="391"/>
                  </a:cubicBezTo>
                  <a:cubicBezTo>
                    <a:pt x="321" y="391"/>
                    <a:pt x="321" y="393"/>
                    <a:pt x="322" y="392"/>
                  </a:cubicBezTo>
                  <a:cubicBezTo>
                    <a:pt x="321" y="394"/>
                    <a:pt x="317" y="397"/>
                    <a:pt x="315" y="395"/>
                  </a:cubicBezTo>
                  <a:cubicBezTo>
                    <a:pt x="315" y="396"/>
                    <a:pt x="315" y="397"/>
                    <a:pt x="316" y="397"/>
                  </a:cubicBezTo>
                  <a:cubicBezTo>
                    <a:pt x="316" y="399"/>
                    <a:pt x="314" y="400"/>
                    <a:pt x="312" y="401"/>
                  </a:cubicBezTo>
                  <a:cubicBezTo>
                    <a:pt x="312" y="400"/>
                    <a:pt x="311" y="398"/>
                    <a:pt x="313" y="398"/>
                  </a:cubicBezTo>
                  <a:cubicBezTo>
                    <a:pt x="310" y="396"/>
                    <a:pt x="309" y="397"/>
                    <a:pt x="307" y="396"/>
                  </a:cubicBezTo>
                  <a:cubicBezTo>
                    <a:pt x="307" y="396"/>
                    <a:pt x="308" y="395"/>
                    <a:pt x="308" y="395"/>
                  </a:cubicBezTo>
                  <a:cubicBezTo>
                    <a:pt x="307" y="394"/>
                    <a:pt x="305" y="395"/>
                    <a:pt x="304" y="396"/>
                  </a:cubicBezTo>
                  <a:cubicBezTo>
                    <a:pt x="305" y="396"/>
                    <a:pt x="306" y="396"/>
                    <a:pt x="306" y="397"/>
                  </a:cubicBezTo>
                  <a:cubicBezTo>
                    <a:pt x="303" y="398"/>
                    <a:pt x="302" y="400"/>
                    <a:pt x="300" y="401"/>
                  </a:cubicBezTo>
                  <a:cubicBezTo>
                    <a:pt x="301" y="403"/>
                    <a:pt x="302" y="400"/>
                    <a:pt x="303" y="401"/>
                  </a:cubicBezTo>
                  <a:moveTo>
                    <a:pt x="290" y="357"/>
                  </a:moveTo>
                  <a:cubicBezTo>
                    <a:pt x="289" y="356"/>
                    <a:pt x="290" y="355"/>
                    <a:pt x="289" y="354"/>
                  </a:cubicBezTo>
                  <a:cubicBezTo>
                    <a:pt x="292" y="353"/>
                    <a:pt x="291" y="355"/>
                    <a:pt x="292" y="357"/>
                  </a:cubicBezTo>
                  <a:lnTo>
                    <a:pt x="290" y="357"/>
                  </a:lnTo>
                  <a:close/>
                  <a:moveTo>
                    <a:pt x="291" y="421"/>
                  </a:moveTo>
                  <a:cubicBezTo>
                    <a:pt x="291" y="422"/>
                    <a:pt x="289" y="424"/>
                    <a:pt x="288" y="421"/>
                  </a:cubicBezTo>
                  <a:lnTo>
                    <a:pt x="291" y="421"/>
                  </a:lnTo>
                  <a:close/>
                  <a:moveTo>
                    <a:pt x="291" y="354"/>
                  </a:moveTo>
                  <a:cubicBezTo>
                    <a:pt x="292" y="352"/>
                    <a:pt x="294" y="351"/>
                    <a:pt x="296" y="350"/>
                  </a:cubicBezTo>
                  <a:cubicBezTo>
                    <a:pt x="297" y="353"/>
                    <a:pt x="294" y="353"/>
                    <a:pt x="294" y="355"/>
                  </a:cubicBezTo>
                  <a:cubicBezTo>
                    <a:pt x="293" y="355"/>
                    <a:pt x="292" y="354"/>
                    <a:pt x="291" y="354"/>
                  </a:cubicBezTo>
                  <a:moveTo>
                    <a:pt x="296" y="346"/>
                  </a:moveTo>
                  <a:cubicBezTo>
                    <a:pt x="297" y="347"/>
                    <a:pt x="293" y="349"/>
                    <a:pt x="293" y="350"/>
                  </a:cubicBezTo>
                  <a:cubicBezTo>
                    <a:pt x="291" y="347"/>
                    <a:pt x="295" y="348"/>
                    <a:pt x="296" y="346"/>
                  </a:cubicBezTo>
                  <a:moveTo>
                    <a:pt x="295" y="341"/>
                  </a:moveTo>
                  <a:cubicBezTo>
                    <a:pt x="295" y="341"/>
                    <a:pt x="295" y="342"/>
                    <a:pt x="295" y="342"/>
                  </a:cubicBezTo>
                  <a:cubicBezTo>
                    <a:pt x="294" y="342"/>
                    <a:pt x="294" y="339"/>
                    <a:pt x="295" y="341"/>
                  </a:cubicBezTo>
                  <a:moveTo>
                    <a:pt x="307" y="344"/>
                  </a:moveTo>
                  <a:cubicBezTo>
                    <a:pt x="306" y="344"/>
                    <a:pt x="307" y="344"/>
                    <a:pt x="307" y="344"/>
                  </a:cubicBezTo>
                  <a:cubicBezTo>
                    <a:pt x="307" y="344"/>
                    <a:pt x="307" y="344"/>
                    <a:pt x="307" y="344"/>
                  </a:cubicBezTo>
                  <a:moveTo>
                    <a:pt x="310" y="347"/>
                  </a:moveTo>
                  <a:cubicBezTo>
                    <a:pt x="312" y="348"/>
                    <a:pt x="312" y="349"/>
                    <a:pt x="314" y="349"/>
                  </a:cubicBezTo>
                  <a:cubicBezTo>
                    <a:pt x="312" y="351"/>
                    <a:pt x="309" y="348"/>
                    <a:pt x="308" y="351"/>
                  </a:cubicBezTo>
                  <a:cubicBezTo>
                    <a:pt x="307" y="348"/>
                    <a:pt x="311" y="350"/>
                    <a:pt x="310" y="347"/>
                  </a:cubicBezTo>
                  <a:moveTo>
                    <a:pt x="308" y="334"/>
                  </a:moveTo>
                  <a:cubicBezTo>
                    <a:pt x="309" y="334"/>
                    <a:pt x="310" y="335"/>
                    <a:pt x="311" y="334"/>
                  </a:cubicBezTo>
                  <a:cubicBezTo>
                    <a:pt x="311" y="336"/>
                    <a:pt x="309" y="337"/>
                    <a:pt x="308" y="337"/>
                  </a:cubicBezTo>
                  <a:cubicBezTo>
                    <a:pt x="307" y="336"/>
                    <a:pt x="308" y="335"/>
                    <a:pt x="308" y="334"/>
                  </a:cubicBezTo>
                  <a:moveTo>
                    <a:pt x="316" y="325"/>
                  </a:moveTo>
                  <a:cubicBezTo>
                    <a:pt x="316" y="324"/>
                    <a:pt x="316" y="324"/>
                    <a:pt x="317" y="324"/>
                  </a:cubicBezTo>
                  <a:cubicBezTo>
                    <a:pt x="317" y="325"/>
                    <a:pt x="316" y="325"/>
                    <a:pt x="316" y="325"/>
                  </a:cubicBezTo>
                  <a:moveTo>
                    <a:pt x="317" y="370"/>
                  </a:moveTo>
                  <a:cubicBezTo>
                    <a:pt x="318" y="371"/>
                    <a:pt x="316" y="372"/>
                    <a:pt x="316" y="372"/>
                  </a:cubicBezTo>
                  <a:cubicBezTo>
                    <a:pt x="316" y="371"/>
                    <a:pt x="316" y="371"/>
                    <a:pt x="317" y="370"/>
                  </a:cubicBezTo>
                  <a:moveTo>
                    <a:pt x="316" y="388"/>
                  </a:moveTo>
                  <a:cubicBezTo>
                    <a:pt x="316" y="389"/>
                    <a:pt x="315" y="389"/>
                    <a:pt x="315" y="389"/>
                  </a:cubicBezTo>
                  <a:cubicBezTo>
                    <a:pt x="315" y="389"/>
                    <a:pt x="316" y="389"/>
                    <a:pt x="316" y="388"/>
                  </a:cubicBezTo>
                  <a:moveTo>
                    <a:pt x="315" y="372"/>
                  </a:moveTo>
                  <a:cubicBezTo>
                    <a:pt x="313" y="373"/>
                    <a:pt x="313" y="372"/>
                    <a:pt x="312" y="372"/>
                  </a:cubicBezTo>
                  <a:cubicBezTo>
                    <a:pt x="311" y="370"/>
                    <a:pt x="314" y="369"/>
                    <a:pt x="314" y="368"/>
                  </a:cubicBezTo>
                  <a:cubicBezTo>
                    <a:pt x="316" y="369"/>
                    <a:pt x="315" y="371"/>
                    <a:pt x="315" y="372"/>
                  </a:cubicBezTo>
                  <a:moveTo>
                    <a:pt x="312" y="368"/>
                  </a:moveTo>
                  <a:cubicBezTo>
                    <a:pt x="312" y="367"/>
                    <a:pt x="313" y="367"/>
                    <a:pt x="313" y="365"/>
                  </a:cubicBezTo>
                  <a:cubicBezTo>
                    <a:pt x="314" y="365"/>
                    <a:pt x="314" y="367"/>
                    <a:pt x="315" y="366"/>
                  </a:cubicBezTo>
                  <a:cubicBezTo>
                    <a:pt x="315" y="368"/>
                    <a:pt x="314" y="368"/>
                    <a:pt x="312" y="368"/>
                  </a:cubicBezTo>
                  <a:moveTo>
                    <a:pt x="323" y="351"/>
                  </a:moveTo>
                  <a:cubicBezTo>
                    <a:pt x="323" y="352"/>
                    <a:pt x="322" y="352"/>
                    <a:pt x="322" y="352"/>
                  </a:cubicBezTo>
                  <a:cubicBezTo>
                    <a:pt x="322" y="352"/>
                    <a:pt x="322" y="351"/>
                    <a:pt x="323" y="351"/>
                  </a:cubicBezTo>
                  <a:moveTo>
                    <a:pt x="321" y="345"/>
                  </a:moveTo>
                  <a:cubicBezTo>
                    <a:pt x="321" y="344"/>
                    <a:pt x="322" y="344"/>
                    <a:pt x="323" y="343"/>
                  </a:cubicBezTo>
                  <a:cubicBezTo>
                    <a:pt x="323" y="345"/>
                    <a:pt x="322" y="345"/>
                    <a:pt x="321" y="345"/>
                  </a:cubicBezTo>
                  <a:moveTo>
                    <a:pt x="321" y="326"/>
                  </a:moveTo>
                  <a:cubicBezTo>
                    <a:pt x="322" y="326"/>
                    <a:pt x="322" y="326"/>
                    <a:pt x="322" y="326"/>
                  </a:cubicBezTo>
                  <a:cubicBezTo>
                    <a:pt x="322" y="326"/>
                    <a:pt x="322" y="326"/>
                    <a:pt x="323" y="326"/>
                  </a:cubicBezTo>
                  <a:cubicBezTo>
                    <a:pt x="323" y="327"/>
                    <a:pt x="321" y="328"/>
                    <a:pt x="321" y="326"/>
                  </a:cubicBezTo>
                  <a:moveTo>
                    <a:pt x="321" y="324"/>
                  </a:moveTo>
                  <a:cubicBezTo>
                    <a:pt x="320" y="323"/>
                    <a:pt x="321" y="323"/>
                    <a:pt x="322" y="322"/>
                  </a:cubicBezTo>
                  <a:cubicBezTo>
                    <a:pt x="322" y="323"/>
                    <a:pt x="322" y="324"/>
                    <a:pt x="321" y="324"/>
                  </a:cubicBezTo>
                  <a:moveTo>
                    <a:pt x="321" y="347"/>
                  </a:moveTo>
                  <a:cubicBezTo>
                    <a:pt x="321" y="348"/>
                    <a:pt x="321" y="348"/>
                    <a:pt x="321" y="349"/>
                  </a:cubicBezTo>
                  <a:cubicBezTo>
                    <a:pt x="320" y="349"/>
                    <a:pt x="320" y="349"/>
                    <a:pt x="320" y="349"/>
                  </a:cubicBezTo>
                  <a:cubicBezTo>
                    <a:pt x="320" y="348"/>
                    <a:pt x="320" y="347"/>
                    <a:pt x="321" y="347"/>
                  </a:cubicBezTo>
                  <a:moveTo>
                    <a:pt x="328" y="352"/>
                  </a:moveTo>
                  <a:cubicBezTo>
                    <a:pt x="328" y="357"/>
                    <a:pt x="322" y="358"/>
                    <a:pt x="320" y="358"/>
                  </a:cubicBezTo>
                  <a:cubicBezTo>
                    <a:pt x="319" y="351"/>
                    <a:pt x="323" y="355"/>
                    <a:pt x="328" y="352"/>
                  </a:cubicBezTo>
                  <a:moveTo>
                    <a:pt x="323" y="340"/>
                  </a:moveTo>
                  <a:cubicBezTo>
                    <a:pt x="323" y="339"/>
                    <a:pt x="324" y="339"/>
                    <a:pt x="324" y="339"/>
                  </a:cubicBezTo>
                  <a:cubicBezTo>
                    <a:pt x="324" y="340"/>
                    <a:pt x="324" y="340"/>
                    <a:pt x="323" y="340"/>
                  </a:cubicBezTo>
                  <a:moveTo>
                    <a:pt x="326" y="350"/>
                  </a:moveTo>
                  <a:cubicBezTo>
                    <a:pt x="326" y="352"/>
                    <a:pt x="325" y="349"/>
                    <a:pt x="326" y="349"/>
                  </a:cubicBezTo>
                  <a:cubicBezTo>
                    <a:pt x="326" y="349"/>
                    <a:pt x="326" y="349"/>
                    <a:pt x="326" y="350"/>
                  </a:cubicBezTo>
                  <a:moveTo>
                    <a:pt x="326" y="333"/>
                  </a:moveTo>
                  <a:cubicBezTo>
                    <a:pt x="326" y="333"/>
                    <a:pt x="326" y="333"/>
                    <a:pt x="326" y="332"/>
                  </a:cubicBezTo>
                  <a:cubicBezTo>
                    <a:pt x="327" y="333"/>
                    <a:pt x="326" y="333"/>
                    <a:pt x="326" y="333"/>
                  </a:cubicBezTo>
                  <a:moveTo>
                    <a:pt x="340" y="350"/>
                  </a:moveTo>
                  <a:cubicBezTo>
                    <a:pt x="340" y="351"/>
                    <a:pt x="339" y="351"/>
                    <a:pt x="338" y="351"/>
                  </a:cubicBezTo>
                  <a:cubicBezTo>
                    <a:pt x="339" y="352"/>
                    <a:pt x="339" y="352"/>
                    <a:pt x="340" y="352"/>
                  </a:cubicBezTo>
                  <a:cubicBezTo>
                    <a:pt x="339" y="353"/>
                    <a:pt x="339" y="353"/>
                    <a:pt x="339" y="354"/>
                  </a:cubicBezTo>
                  <a:cubicBezTo>
                    <a:pt x="338" y="354"/>
                    <a:pt x="338" y="353"/>
                    <a:pt x="337" y="353"/>
                  </a:cubicBezTo>
                  <a:cubicBezTo>
                    <a:pt x="338" y="352"/>
                    <a:pt x="338" y="350"/>
                    <a:pt x="340" y="350"/>
                  </a:cubicBezTo>
                  <a:moveTo>
                    <a:pt x="338" y="331"/>
                  </a:moveTo>
                  <a:cubicBezTo>
                    <a:pt x="338" y="330"/>
                    <a:pt x="339" y="330"/>
                    <a:pt x="339" y="330"/>
                  </a:cubicBezTo>
                  <a:cubicBezTo>
                    <a:pt x="339" y="331"/>
                    <a:pt x="339" y="330"/>
                    <a:pt x="338" y="331"/>
                  </a:cubicBezTo>
                  <a:moveTo>
                    <a:pt x="341" y="340"/>
                  </a:moveTo>
                  <a:cubicBezTo>
                    <a:pt x="341" y="340"/>
                    <a:pt x="340" y="340"/>
                    <a:pt x="340" y="340"/>
                  </a:cubicBezTo>
                  <a:cubicBezTo>
                    <a:pt x="340" y="339"/>
                    <a:pt x="341" y="338"/>
                    <a:pt x="341" y="340"/>
                  </a:cubicBezTo>
                  <a:moveTo>
                    <a:pt x="341" y="333"/>
                  </a:moveTo>
                  <a:cubicBezTo>
                    <a:pt x="341" y="333"/>
                    <a:pt x="341" y="333"/>
                    <a:pt x="341" y="334"/>
                  </a:cubicBezTo>
                  <a:cubicBezTo>
                    <a:pt x="341" y="336"/>
                    <a:pt x="341" y="333"/>
                    <a:pt x="341" y="333"/>
                  </a:cubicBezTo>
                  <a:moveTo>
                    <a:pt x="345" y="332"/>
                  </a:moveTo>
                  <a:cubicBezTo>
                    <a:pt x="347" y="333"/>
                    <a:pt x="348" y="332"/>
                    <a:pt x="350" y="333"/>
                  </a:cubicBezTo>
                  <a:cubicBezTo>
                    <a:pt x="351" y="332"/>
                    <a:pt x="351" y="332"/>
                    <a:pt x="351" y="331"/>
                  </a:cubicBezTo>
                  <a:cubicBezTo>
                    <a:pt x="352" y="332"/>
                    <a:pt x="352" y="331"/>
                    <a:pt x="353" y="330"/>
                  </a:cubicBezTo>
                  <a:cubicBezTo>
                    <a:pt x="353" y="332"/>
                    <a:pt x="352" y="332"/>
                    <a:pt x="355" y="332"/>
                  </a:cubicBezTo>
                  <a:cubicBezTo>
                    <a:pt x="355" y="334"/>
                    <a:pt x="353" y="334"/>
                    <a:pt x="351" y="333"/>
                  </a:cubicBezTo>
                  <a:cubicBezTo>
                    <a:pt x="351" y="337"/>
                    <a:pt x="347" y="336"/>
                    <a:pt x="348" y="339"/>
                  </a:cubicBezTo>
                  <a:cubicBezTo>
                    <a:pt x="346" y="340"/>
                    <a:pt x="346" y="335"/>
                    <a:pt x="348" y="336"/>
                  </a:cubicBezTo>
                  <a:cubicBezTo>
                    <a:pt x="349" y="336"/>
                    <a:pt x="347" y="334"/>
                    <a:pt x="347" y="333"/>
                  </a:cubicBezTo>
                  <a:cubicBezTo>
                    <a:pt x="346" y="335"/>
                    <a:pt x="346" y="336"/>
                    <a:pt x="346" y="338"/>
                  </a:cubicBezTo>
                  <a:cubicBezTo>
                    <a:pt x="345" y="338"/>
                    <a:pt x="344" y="336"/>
                    <a:pt x="344" y="335"/>
                  </a:cubicBezTo>
                  <a:cubicBezTo>
                    <a:pt x="346" y="334"/>
                    <a:pt x="345" y="334"/>
                    <a:pt x="345" y="332"/>
                  </a:cubicBezTo>
                  <a:moveTo>
                    <a:pt x="351" y="327"/>
                  </a:moveTo>
                  <a:cubicBezTo>
                    <a:pt x="351" y="327"/>
                    <a:pt x="351" y="328"/>
                    <a:pt x="352" y="328"/>
                  </a:cubicBezTo>
                  <a:cubicBezTo>
                    <a:pt x="352" y="330"/>
                    <a:pt x="351" y="328"/>
                    <a:pt x="351" y="327"/>
                  </a:cubicBezTo>
                  <a:moveTo>
                    <a:pt x="360" y="279"/>
                  </a:moveTo>
                  <a:cubicBezTo>
                    <a:pt x="359" y="280"/>
                    <a:pt x="360" y="279"/>
                    <a:pt x="361" y="281"/>
                  </a:cubicBezTo>
                  <a:cubicBezTo>
                    <a:pt x="359" y="281"/>
                    <a:pt x="359" y="280"/>
                    <a:pt x="358" y="281"/>
                  </a:cubicBezTo>
                  <a:cubicBezTo>
                    <a:pt x="358" y="280"/>
                    <a:pt x="359" y="279"/>
                    <a:pt x="360" y="279"/>
                  </a:cubicBezTo>
                  <a:moveTo>
                    <a:pt x="359" y="269"/>
                  </a:moveTo>
                  <a:cubicBezTo>
                    <a:pt x="359" y="270"/>
                    <a:pt x="360" y="272"/>
                    <a:pt x="359" y="272"/>
                  </a:cubicBezTo>
                  <a:cubicBezTo>
                    <a:pt x="358" y="270"/>
                    <a:pt x="358" y="269"/>
                    <a:pt x="359" y="269"/>
                  </a:cubicBezTo>
                  <a:moveTo>
                    <a:pt x="362" y="304"/>
                  </a:moveTo>
                  <a:cubicBezTo>
                    <a:pt x="363" y="305"/>
                    <a:pt x="365" y="304"/>
                    <a:pt x="366" y="303"/>
                  </a:cubicBezTo>
                  <a:cubicBezTo>
                    <a:pt x="365" y="301"/>
                    <a:pt x="364" y="304"/>
                    <a:pt x="362" y="303"/>
                  </a:cubicBezTo>
                  <a:cubicBezTo>
                    <a:pt x="363" y="301"/>
                    <a:pt x="367" y="300"/>
                    <a:pt x="365" y="297"/>
                  </a:cubicBezTo>
                  <a:cubicBezTo>
                    <a:pt x="366" y="297"/>
                    <a:pt x="367" y="299"/>
                    <a:pt x="369" y="299"/>
                  </a:cubicBezTo>
                  <a:cubicBezTo>
                    <a:pt x="370" y="298"/>
                    <a:pt x="368" y="299"/>
                    <a:pt x="368" y="297"/>
                  </a:cubicBezTo>
                  <a:cubicBezTo>
                    <a:pt x="369" y="297"/>
                    <a:pt x="369" y="297"/>
                    <a:pt x="370" y="296"/>
                  </a:cubicBezTo>
                  <a:cubicBezTo>
                    <a:pt x="370" y="299"/>
                    <a:pt x="373" y="298"/>
                    <a:pt x="374" y="299"/>
                  </a:cubicBezTo>
                  <a:cubicBezTo>
                    <a:pt x="375" y="297"/>
                    <a:pt x="376" y="296"/>
                    <a:pt x="375" y="294"/>
                  </a:cubicBezTo>
                  <a:cubicBezTo>
                    <a:pt x="377" y="295"/>
                    <a:pt x="376" y="297"/>
                    <a:pt x="375" y="297"/>
                  </a:cubicBezTo>
                  <a:cubicBezTo>
                    <a:pt x="376" y="298"/>
                    <a:pt x="376" y="297"/>
                    <a:pt x="377" y="297"/>
                  </a:cubicBezTo>
                  <a:cubicBezTo>
                    <a:pt x="377" y="299"/>
                    <a:pt x="377" y="299"/>
                    <a:pt x="377" y="299"/>
                  </a:cubicBezTo>
                  <a:cubicBezTo>
                    <a:pt x="373" y="299"/>
                    <a:pt x="372" y="302"/>
                    <a:pt x="367" y="302"/>
                  </a:cubicBezTo>
                  <a:cubicBezTo>
                    <a:pt x="368" y="308"/>
                    <a:pt x="363" y="308"/>
                    <a:pt x="361" y="310"/>
                  </a:cubicBezTo>
                  <a:cubicBezTo>
                    <a:pt x="359" y="307"/>
                    <a:pt x="363" y="307"/>
                    <a:pt x="362" y="304"/>
                  </a:cubicBezTo>
                  <a:moveTo>
                    <a:pt x="363" y="291"/>
                  </a:moveTo>
                  <a:cubicBezTo>
                    <a:pt x="363" y="291"/>
                    <a:pt x="364" y="289"/>
                    <a:pt x="364" y="291"/>
                  </a:cubicBezTo>
                  <a:cubicBezTo>
                    <a:pt x="363" y="291"/>
                    <a:pt x="363" y="291"/>
                    <a:pt x="363" y="291"/>
                  </a:cubicBezTo>
                  <a:moveTo>
                    <a:pt x="365" y="276"/>
                  </a:moveTo>
                  <a:cubicBezTo>
                    <a:pt x="366" y="276"/>
                    <a:pt x="366" y="275"/>
                    <a:pt x="366" y="276"/>
                  </a:cubicBezTo>
                  <a:cubicBezTo>
                    <a:pt x="366" y="277"/>
                    <a:pt x="366" y="277"/>
                    <a:pt x="365" y="276"/>
                  </a:cubicBezTo>
                  <a:moveTo>
                    <a:pt x="368" y="290"/>
                  </a:moveTo>
                  <a:cubicBezTo>
                    <a:pt x="369" y="290"/>
                    <a:pt x="369" y="291"/>
                    <a:pt x="370" y="291"/>
                  </a:cubicBezTo>
                  <a:cubicBezTo>
                    <a:pt x="370" y="291"/>
                    <a:pt x="369" y="292"/>
                    <a:pt x="369" y="292"/>
                  </a:cubicBezTo>
                  <a:lnTo>
                    <a:pt x="368" y="290"/>
                  </a:lnTo>
                  <a:close/>
                  <a:moveTo>
                    <a:pt x="373" y="253"/>
                  </a:moveTo>
                  <a:cubicBezTo>
                    <a:pt x="374" y="254"/>
                    <a:pt x="375" y="255"/>
                    <a:pt x="375" y="256"/>
                  </a:cubicBezTo>
                  <a:cubicBezTo>
                    <a:pt x="374" y="256"/>
                    <a:pt x="375" y="258"/>
                    <a:pt x="373" y="258"/>
                  </a:cubicBezTo>
                  <a:cubicBezTo>
                    <a:pt x="373" y="256"/>
                    <a:pt x="374" y="256"/>
                    <a:pt x="373" y="253"/>
                  </a:cubicBezTo>
                  <a:moveTo>
                    <a:pt x="377" y="281"/>
                  </a:moveTo>
                  <a:cubicBezTo>
                    <a:pt x="377" y="283"/>
                    <a:pt x="374" y="287"/>
                    <a:pt x="373" y="284"/>
                  </a:cubicBezTo>
                  <a:cubicBezTo>
                    <a:pt x="372" y="281"/>
                    <a:pt x="376" y="281"/>
                    <a:pt x="377" y="281"/>
                  </a:cubicBezTo>
                  <a:moveTo>
                    <a:pt x="381" y="229"/>
                  </a:moveTo>
                  <a:cubicBezTo>
                    <a:pt x="381" y="229"/>
                    <a:pt x="381" y="230"/>
                    <a:pt x="382" y="230"/>
                  </a:cubicBezTo>
                  <a:cubicBezTo>
                    <a:pt x="382" y="231"/>
                    <a:pt x="380" y="231"/>
                    <a:pt x="379" y="232"/>
                  </a:cubicBezTo>
                  <a:cubicBezTo>
                    <a:pt x="378" y="230"/>
                    <a:pt x="379" y="229"/>
                    <a:pt x="381" y="229"/>
                  </a:cubicBezTo>
                  <a:moveTo>
                    <a:pt x="380" y="192"/>
                  </a:moveTo>
                  <a:cubicBezTo>
                    <a:pt x="380" y="191"/>
                    <a:pt x="381" y="193"/>
                    <a:pt x="381" y="194"/>
                  </a:cubicBezTo>
                  <a:cubicBezTo>
                    <a:pt x="381" y="195"/>
                    <a:pt x="380" y="193"/>
                    <a:pt x="380" y="192"/>
                  </a:cubicBezTo>
                  <a:moveTo>
                    <a:pt x="378" y="148"/>
                  </a:moveTo>
                  <a:cubicBezTo>
                    <a:pt x="378" y="147"/>
                    <a:pt x="378" y="146"/>
                    <a:pt x="380" y="146"/>
                  </a:cubicBezTo>
                  <a:cubicBezTo>
                    <a:pt x="379" y="147"/>
                    <a:pt x="379" y="148"/>
                    <a:pt x="378" y="148"/>
                  </a:cubicBezTo>
                  <a:moveTo>
                    <a:pt x="382" y="232"/>
                  </a:moveTo>
                  <a:cubicBezTo>
                    <a:pt x="383" y="235"/>
                    <a:pt x="383" y="230"/>
                    <a:pt x="385" y="231"/>
                  </a:cubicBezTo>
                  <a:cubicBezTo>
                    <a:pt x="385" y="232"/>
                    <a:pt x="385" y="233"/>
                    <a:pt x="386" y="235"/>
                  </a:cubicBezTo>
                  <a:cubicBezTo>
                    <a:pt x="387" y="236"/>
                    <a:pt x="389" y="235"/>
                    <a:pt x="390" y="236"/>
                  </a:cubicBezTo>
                  <a:cubicBezTo>
                    <a:pt x="390" y="237"/>
                    <a:pt x="388" y="238"/>
                    <a:pt x="388" y="240"/>
                  </a:cubicBezTo>
                  <a:cubicBezTo>
                    <a:pt x="386" y="238"/>
                    <a:pt x="385" y="240"/>
                    <a:pt x="381" y="240"/>
                  </a:cubicBezTo>
                  <a:cubicBezTo>
                    <a:pt x="381" y="237"/>
                    <a:pt x="379" y="240"/>
                    <a:pt x="376" y="240"/>
                  </a:cubicBezTo>
                  <a:cubicBezTo>
                    <a:pt x="376" y="236"/>
                    <a:pt x="381" y="236"/>
                    <a:pt x="382" y="232"/>
                  </a:cubicBezTo>
                  <a:moveTo>
                    <a:pt x="396" y="226"/>
                  </a:moveTo>
                  <a:cubicBezTo>
                    <a:pt x="395" y="228"/>
                    <a:pt x="392" y="231"/>
                    <a:pt x="390" y="229"/>
                  </a:cubicBezTo>
                  <a:cubicBezTo>
                    <a:pt x="391" y="227"/>
                    <a:pt x="394" y="225"/>
                    <a:pt x="396" y="226"/>
                  </a:cubicBezTo>
                  <a:moveTo>
                    <a:pt x="392" y="194"/>
                  </a:moveTo>
                  <a:cubicBezTo>
                    <a:pt x="392" y="194"/>
                    <a:pt x="392" y="193"/>
                    <a:pt x="393" y="194"/>
                  </a:cubicBezTo>
                  <a:cubicBezTo>
                    <a:pt x="393" y="195"/>
                    <a:pt x="392" y="194"/>
                    <a:pt x="392" y="194"/>
                  </a:cubicBezTo>
                  <a:moveTo>
                    <a:pt x="395" y="168"/>
                  </a:moveTo>
                  <a:cubicBezTo>
                    <a:pt x="395" y="167"/>
                    <a:pt x="394" y="165"/>
                    <a:pt x="395" y="164"/>
                  </a:cubicBezTo>
                  <a:cubicBezTo>
                    <a:pt x="396" y="163"/>
                    <a:pt x="399" y="164"/>
                    <a:pt x="400" y="163"/>
                  </a:cubicBezTo>
                  <a:cubicBezTo>
                    <a:pt x="402" y="164"/>
                    <a:pt x="398" y="166"/>
                    <a:pt x="397" y="165"/>
                  </a:cubicBezTo>
                  <a:cubicBezTo>
                    <a:pt x="400" y="167"/>
                    <a:pt x="396" y="166"/>
                    <a:pt x="395" y="168"/>
                  </a:cubicBezTo>
                  <a:moveTo>
                    <a:pt x="395" y="184"/>
                  </a:moveTo>
                  <a:cubicBezTo>
                    <a:pt x="396" y="184"/>
                    <a:pt x="395" y="181"/>
                    <a:pt x="395" y="181"/>
                  </a:cubicBezTo>
                  <a:cubicBezTo>
                    <a:pt x="395" y="180"/>
                    <a:pt x="397" y="179"/>
                    <a:pt x="395" y="178"/>
                  </a:cubicBezTo>
                  <a:cubicBezTo>
                    <a:pt x="396" y="177"/>
                    <a:pt x="399" y="177"/>
                    <a:pt x="402" y="175"/>
                  </a:cubicBezTo>
                  <a:cubicBezTo>
                    <a:pt x="402" y="176"/>
                    <a:pt x="402" y="176"/>
                    <a:pt x="403" y="176"/>
                  </a:cubicBezTo>
                  <a:cubicBezTo>
                    <a:pt x="403" y="178"/>
                    <a:pt x="402" y="177"/>
                    <a:pt x="403" y="179"/>
                  </a:cubicBezTo>
                  <a:cubicBezTo>
                    <a:pt x="401" y="180"/>
                    <a:pt x="401" y="180"/>
                    <a:pt x="401" y="180"/>
                  </a:cubicBezTo>
                  <a:cubicBezTo>
                    <a:pt x="402" y="177"/>
                    <a:pt x="400" y="178"/>
                    <a:pt x="399" y="178"/>
                  </a:cubicBezTo>
                  <a:cubicBezTo>
                    <a:pt x="398" y="178"/>
                    <a:pt x="398" y="179"/>
                    <a:pt x="399" y="181"/>
                  </a:cubicBezTo>
                  <a:cubicBezTo>
                    <a:pt x="397" y="182"/>
                    <a:pt x="396" y="185"/>
                    <a:pt x="394" y="184"/>
                  </a:cubicBezTo>
                  <a:cubicBezTo>
                    <a:pt x="394" y="184"/>
                    <a:pt x="395" y="184"/>
                    <a:pt x="395" y="184"/>
                  </a:cubicBezTo>
                  <a:moveTo>
                    <a:pt x="406" y="234"/>
                  </a:moveTo>
                  <a:cubicBezTo>
                    <a:pt x="404" y="235"/>
                    <a:pt x="404" y="232"/>
                    <a:pt x="403" y="232"/>
                  </a:cubicBezTo>
                  <a:cubicBezTo>
                    <a:pt x="403" y="230"/>
                    <a:pt x="406" y="230"/>
                    <a:pt x="406" y="227"/>
                  </a:cubicBezTo>
                  <a:cubicBezTo>
                    <a:pt x="408" y="227"/>
                    <a:pt x="406" y="229"/>
                    <a:pt x="408" y="230"/>
                  </a:cubicBezTo>
                  <a:cubicBezTo>
                    <a:pt x="408" y="232"/>
                    <a:pt x="405" y="231"/>
                    <a:pt x="406" y="234"/>
                  </a:cubicBezTo>
                  <a:moveTo>
                    <a:pt x="409" y="250"/>
                  </a:moveTo>
                  <a:cubicBezTo>
                    <a:pt x="410" y="252"/>
                    <a:pt x="408" y="254"/>
                    <a:pt x="407" y="253"/>
                  </a:cubicBezTo>
                  <a:cubicBezTo>
                    <a:pt x="408" y="252"/>
                    <a:pt x="408" y="251"/>
                    <a:pt x="409" y="250"/>
                  </a:cubicBezTo>
                  <a:moveTo>
                    <a:pt x="406" y="227"/>
                  </a:moveTo>
                  <a:cubicBezTo>
                    <a:pt x="405" y="227"/>
                    <a:pt x="403" y="227"/>
                    <a:pt x="403" y="228"/>
                  </a:cubicBezTo>
                  <a:cubicBezTo>
                    <a:pt x="401" y="227"/>
                    <a:pt x="403" y="226"/>
                    <a:pt x="405" y="227"/>
                  </a:cubicBezTo>
                  <a:cubicBezTo>
                    <a:pt x="404" y="225"/>
                    <a:pt x="403" y="225"/>
                    <a:pt x="402" y="224"/>
                  </a:cubicBezTo>
                  <a:cubicBezTo>
                    <a:pt x="404" y="223"/>
                    <a:pt x="405" y="225"/>
                    <a:pt x="406" y="222"/>
                  </a:cubicBezTo>
                  <a:cubicBezTo>
                    <a:pt x="408" y="224"/>
                    <a:pt x="405" y="225"/>
                    <a:pt x="406" y="227"/>
                  </a:cubicBezTo>
                  <a:moveTo>
                    <a:pt x="402" y="225"/>
                  </a:moveTo>
                  <a:cubicBezTo>
                    <a:pt x="401" y="225"/>
                    <a:pt x="401" y="224"/>
                    <a:pt x="401" y="224"/>
                  </a:cubicBezTo>
                  <a:cubicBezTo>
                    <a:pt x="401" y="223"/>
                    <a:pt x="402" y="223"/>
                    <a:pt x="402" y="225"/>
                  </a:cubicBezTo>
                  <a:moveTo>
                    <a:pt x="399" y="195"/>
                  </a:moveTo>
                  <a:cubicBezTo>
                    <a:pt x="399" y="194"/>
                    <a:pt x="399" y="194"/>
                    <a:pt x="400" y="195"/>
                  </a:cubicBezTo>
                  <a:cubicBezTo>
                    <a:pt x="399" y="197"/>
                    <a:pt x="398" y="195"/>
                    <a:pt x="399" y="195"/>
                  </a:cubicBezTo>
                  <a:moveTo>
                    <a:pt x="400" y="198"/>
                  </a:moveTo>
                  <a:cubicBezTo>
                    <a:pt x="400" y="198"/>
                    <a:pt x="399" y="198"/>
                    <a:pt x="399" y="198"/>
                  </a:cubicBezTo>
                  <a:cubicBezTo>
                    <a:pt x="399" y="198"/>
                    <a:pt x="400" y="196"/>
                    <a:pt x="400" y="198"/>
                  </a:cubicBezTo>
                  <a:moveTo>
                    <a:pt x="394" y="233"/>
                  </a:moveTo>
                  <a:cubicBezTo>
                    <a:pt x="394" y="232"/>
                    <a:pt x="396" y="234"/>
                    <a:pt x="396" y="235"/>
                  </a:cubicBezTo>
                  <a:cubicBezTo>
                    <a:pt x="398" y="235"/>
                    <a:pt x="398" y="233"/>
                    <a:pt x="399" y="234"/>
                  </a:cubicBezTo>
                  <a:cubicBezTo>
                    <a:pt x="400" y="238"/>
                    <a:pt x="396" y="238"/>
                    <a:pt x="396" y="240"/>
                  </a:cubicBezTo>
                  <a:cubicBezTo>
                    <a:pt x="395" y="239"/>
                    <a:pt x="394" y="240"/>
                    <a:pt x="394" y="238"/>
                  </a:cubicBezTo>
                  <a:cubicBezTo>
                    <a:pt x="397" y="238"/>
                    <a:pt x="394" y="234"/>
                    <a:pt x="394" y="233"/>
                  </a:cubicBezTo>
                  <a:moveTo>
                    <a:pt x="397" y="232"/>
                  </a:moveTo>
                  <a:cubicBezTo>
                    <a:pt x="396" y="229"/>
                    <a:pt x="398" y="230"/>
                    <a:pt x="399" y="230"/>
                  </a:cubicBezTo>
                  <a:cubicBezTo>
                    <a:pt x="400" y="231"/>
                    <a:pt x="398" y="231"/>
                    <a:pt x="397" y="232"/>
                  </a:cubicBezTo>
                  <a:moveTo>
                    <a:pt x="397" y="189"/>
                  </a:moveTo>
                  <a:cubicBezTo>
                    <a:pt x="398" y="187"/>
                    <a:pt x="398" y="186"/>
                    <a:pt x="396" y="186"/>
                  </a:cubicBezTo>
                  <a:cubicBezTo>
                    <a:pt x="396" y="184"/>
                    <a:pt x="398" y="186"/>
                    <a:pt x="398" y="185"/>
                  </a:cubicBezTo>
                  <a:cubicBezTo>
                    <a:pt x="398" y="188"/>
                    <a:pt x="400" y="187"/>
                    <a:pt x="400" y="188"/>
                  </a:cubicBezTo>
                  <a:cubicBezTo>
                    <a:pt x="399" y="188"/>
                    <a:pt x="399" y="189"/>
                    <a:pt x="397" y="189"/>
                  </a:cubicBezTo>
                  <a:moveTo>
                    <a:pt x="395" y="206"/>
                  </a:moveTo>
                  <a:cubicBezTo>
                    <a:pt x="395" y="206"/>
                    <a:pt x="395" y="206"/>
                    <a:pt x="395" y="206"/>
                  </a:cubicBezTo>
                  <a:cubicBezTo>
                    <a:pt x="396" y="208"/>
                    <a:pt x="395" y="206"/>
                    <a:pt x="395" y="206"/>
                  </a:cubicBezTo>
                  <a:moveTo>
                    <a:pt x="395" y="186"/>
                  </a:moveTo>
                  <a:cubicBezTo>
                    <a:pt x="395" y="186"/>
                    <a:pt x="395" y="186"/>
                    <a:pt x="395" y="185"/>
                  </a:cubicBezTo>
                  <a:cubicBezTo>
                    <a:pt x="396" y="186"/>
                    <a:pt x="395" y="186"/>
                    <a:pt x="395" y="186"/>
                  </a:cubicBezTo>
                  <a:moveTo>
                    <a:pt x="394" y="188"/>
                  </a:moveTo>
                  <a:cubicBezTo>
                    <a:pt x="394" y="189"/>
                    <a:pt x="394" y="189"/>
                    <a:pt x="394" y="189"/>
                  </a:cubicBezTo>
                  <a:cubicBezTo>
                    <a:pt x="394" y="189"/>
                    <a:pt x="393" y="187"/>
                    <a:pt x="394" y="188"/>
                  </a:cubicBezTo>
                  <a:moveTo>
                    <a:pt x="395" y="192"/>
                  </a:moveTo>
                  <a:cubicBezTo>
                    <a:pt x="395" y="193"/>
                    <a:pt x="394" y="193"/>
                    <a:pt x="395" y="193"/>
                  </a:cubicBezTo>
                  <a:cubicBezTo>
                    <a:pt x="394" y="194"/>
                    <a:pt x="394" y="194"/>
                    <a:pt x="394" y="194"/>
                  </a:cubicBezTo>
                  <a:cubicBezTo>
                    <a:pt x="393" y="192"/>
                    <a:pt x="394" y="192"/>
                    <a:pt x="395" y="192"/>
                  </a:cubicBezTo>
                  <a:moveTo>
                    <a:pt x="395" y="223"/>
                  </a:moveTo>
                  <a:cubicBezTo>
                    <a:pt x="395" y="224"/>
                    <a:pt x="394" y="224"/>
                    <a:pt x="394" y="224"/>
                  </a:cubicBezTo>
                  <a:cubicBezTo>
                    <a:pt x="393" y="223"/>
                    <a:pt x="394" y="223"/>
                    <a:pt x="395" y="223"/>
                  </a:cubicBezTo>
                  <a:moveTo>
                    <a:pt x="385" y="244"/>
                  </a:moveTo>
                  <a:cubicBezTo>
                    <a:pt x="384" y="242"/>
                    <a:pt x="387" y="245"/>
                    <a:pt x="386" y="242"/>
                  </a:cubicBezTo>
                  <a:cubicBezTo>
                    <a:pt x="388" y="243"/>
                    <a:pt x="389" y="241"/>
                    <a:pt x="391" y="240"/>
                  </a:cubicBezTo>
                  <a:cubicBezTo>
                    <a:pt x="392" y="243"/>
                    <a:pt x="387" y="245"/>
                    <a:pt x="385" y="244"/>
                  </a:cubicBezTo>
                  <a:moveTo>
                    <a:pt x="384" y="252"/>
                  </a:moveTo>
                  <a:cubicBezTo>
                    <a:pt x="384" y="251"/>
                    <a:pt x="384" y="252"/>
                    <a:pt x="384" y="252"/>
                  </a:cubicBezTo>
                  <a:cubicBezTo>
                    <a:pt x="386" y="253"/>
                    <a:pt x="384" y="253"/>
                    <a:pt x="384" y="252"/>
                  </a:cubicBezTo>
                  <a:moveTo>
                    <a:pt x="389" y="223"/>
                  </a:moveTo>
                  <a:cubicBezTo>
                    <a:pt x="390" y="223"/>
                    <a:pt x="390" y="225"/>
                    <a:pt x="391" y="225"/>
                  </a:cubicBezTo>
                  <a:cubicBezTo>
                    <a:pt x="393" y="226"/>
                    <a:pt x="389" y="225"/>
                    <a:pt x="389" y="223"/>
                  </a:cubicBezTo>
                  <a:moveTo>
                    <a:pt x="380" y="246"/>
                  </a:moveTo>
                  <a:cubicBezTo>
                    <a:pt x="379" y="246"/>
                    <a:pt x="379" y="244"/>
                    <a:pt x="378" y="245"/>
                  </a:cubicBezTo>
                  <a:cubicBezTo>
                    <a:pt x="378" y="243"/>
                    <a:pt x="380" y="245"/>
                    <a:pt x="380" y="244"/>
                  </a:cubicBezTo>
                  <a:cubicBezTo>
                    <a:pt x="381" y="245"/>
                    <a:pt x="381" y="245"/>
                    <a:pt x="381" y="245"/>
                  </a:cubicBezTo>
                  <a:cubicBezTo>
                    <a:pt x="380" y="245"/>
                    <a:pt x="380" y="246"/>
                    <a:pt x="380" y="246"/>
                  </a:cubicBezTo>
                  <a:moveTo>
                    <a:pt x="377" y="263"/>
                  </a:moveTo>
                  <a:cubicBezTo>
                    <a:pt x="376" y="259"/>
                    <a:pt x="382" y="254"/>
                    <a:pt x="384" y="255"/>
                  </a:cubicBezTo>
                  <a:cubicBezTo>
                    <a:pt x="385" y="254"/>
                    <a:pt x="386" y="254"/>
                    <a:pt x="386" y="250"/>
                  </a:cubicBezTo>
                  <a:cubicBezTo>
                    <a:pt x="389" y="250"/>
                    <a:pt x="389" y="250"/>
                    <a:pt x="391" y="247"/>
                  </a:cubicBezTo>
                  <a:cubicBezTo>
                    <a:pt x="393" y="248"/>
                    <a:pt x="395" y="249"/>
                    <a:pt x="397" y="248"/>
                  </a:cubicBezTo>
                  <a:cubicBezTo>
                    <a:pt x="397" y="250"/>
                    <a:pt x="396" y="251"/>
                    <a:pt x="395" y="252"/>
                  </a:cubicBezTo>
                  <a:cubicBezTo>
                    <a:pt x="396" y="250"/>
                    <a:pt x="393" y="250"/>
                    <a:pt x="392" y="250"/>
                  </a:cubicBezTo>
                  <a:cubicBezTo>
                    <a:pt x="393" y="252"/>
                    <a:pt x="394" y="253"/>
                    <a:pt x="395" y="253"/>
                  </a:cubicBezTo>
                  <a:cubicBezTo>
                    <a:pt x="395" y="254"/>
                    <a:pt x="394" y="253"/>
                    <a:pt x="393" y="254"/>
                  </a:cubicBezTo>
                  <a:cubicBezTo>
                    <a:pt x="394" y="256"/>
                    <a:pt x="395" y="255"/>
                    <a:pt x="397" y="255"/>
                  </a:cubicBezTo>
                  <a:cubicBezTo>
                    <a:pt x="396" y="256"/>
                    <a:pt x="395" y="257"/>
                    <a:pt x="394" y="256"/>
                  </a:cubicBezTo>
                  <a:cubicBezTo>
                    <a:pt x="394" y="257"/>
                    <a:pt x="394" y="258"/>
                    <a:pt x="393" y="258"/>
                  </a:cubicBezTo>
                  <a:cubicBezTo>
                    <a:pt x="396" y="261"/>
                    <a:pt x="397" y="256"/>
                    <a:pt x="400" y="256"/>
                  </a:cubicBezTo>
                  <a:cubicBezTo>
                    <a:pt x="400" y="259"/>
                    <a:pt x="400" y="259"/>
                    <a:pt x="400" y="259"/>
                  </a:cubicBezTo>
                  <a:cubicBezTo>
                    <a:pt x="402" y="257"/>
                    <a:pt x="404" y="255"/>
                    <a:pt x="406" y="253"/>
                  </a:cubicBezTo>
                  <a:cubicBezTo>
                    <a:pt x="409" y="254"/>
                    <a:pt x="403" y="254"/>
                    <a:pt x="404" y="256"/>
                  </a:cubicBezTo>
                  <a:cubicBezTo>
                    <a:pt x="405" y="257"/>
                    <a:pt x="407" y="256"/>
                    <a:pt x="408" y="256"/>
                  </a:cubicBezTo>
                  <a:cubicBezTo>
                    <a:pt x="405" y="260"/>
                    <a:pt x="412" y="259"/>
                    <a:pt x="413" y="261"/>
                  </a:cubicBezTo>
                  <a:cubicBezTo>
                    <a:pt x="412" y="260"/>
                    <a:pt x="413" y="262"/>
                    <a:pt x="411" y="262"/>
                  </a:cubicBezTo>
                  <a:cubicBezTo>
                    <a:pt x="412" y="262"/>
                    <a:pt x="413" y="263"/>
                    <a:pt x="414" y="264"/>
                  </a:cubicBezTo>
                  <a:cubicBezTo>
                    <a:pt x="414" y="266"/>
                    <a:pt x="410" y="263"/>
                    <a:pt x="411" y="267"/>
                  </a:cubicBezTo>
                  <a:cubicBezTo>
                    <a:pt x="410" y="267"/>
                    <a:pt x="410" y="266"/>
                    <a:pt x="410" y="265"/>
                  </a:cubicBezTo>
                  <a:cubicBezTo>
                    <a:pt x="409" y="267"/>
                    <a:pt x="408" y="267"/>
                    <a:pt x="406" y="266"/>
                  </a:cubicBezTo>
                  <a:cubicBezTo>
                    <a:pt x="406" y="266"/>
                    <a:pt x="406" y="267"/>
                    <a:pt x="407" y="268"/>
                  </a:cubicBezTo>
                  <a:cubicBezTo>
                    <a:pt x="405" y="267"/>
                    <a:pt x="401" y="269"/>
                    <a:pt x="404" y="271"/>
                  </a:cubicBezTo>
                  <a:cubicBezTo>
                    <a:pt x="402" y="271"/>
                    <a:pt x="402" y="272"/>
                    <a:pt x="400" y="271"/>
                  </a:cubicBezTo>
                  <a:cubicBezTo>
                    <a:pt x="399" y="269"/>
                    <a:pt x="400" y="269"/>
                    <a:pt x="400" y="268"/>
                  </a:cubicBezTo>
                  <a:cubicBezTo>
                    <a:pt x="405" y="268"/>
                    <a:pt x="408" y="263"/>
                    <a:pt x="407" y="260"/>
                  </a:cubicBezTo>
                  <a:cubicBezTo>
                    <a:pt x="406" y="261"/>
                    <a:pt x="402" y="262"/>
                    <a:pt x="399" y="262"/>
                  </a:cubicBezTo>
                  <a:cubicBezTo>
                    <a:pt x="398" y="262"/>
                    <a:pt x="399" y="263"/>
                    <a:pt x="399" y="264"/>
                  </a:cubicBezTo>
                  <a:cubicBezTo>
                    <a:pt x="398" y="264"/>
                    <a:pt x="396" y="262"/>
                    <a:pt x="396" y="264"/>
                  </a:cubicBezTo>
                  <a:cubicBezTo>
                    <a:pt x="395" y="264"/>
                    <a:pt x="395" y="262"/>
                    <a:pt x="396" y="262"/>
                  </a:cubicBezTo>
                  <a:cubicBezTo>
                    <a:pt x="393" y="264"/>
                    <a:pt x="390" y="261"/>
                    <a:pt x="389" y="256"/>
                  </a:cubicBezTo>
                  <a:cubicBezTo>
                    <a:pt x="384" y="257"/>
                    <a:pt x="382" y="259"/>
                    <a:pt x="379" y="262"/>
                  </a:cubicBezTo>
                  <a:cubicBezTo>
                    <a:pt x="380" y="263"/>
                    <a:pt x="381" y="263"/>
                    <a:pt x="382" y="265"/>
                  </a:cubicBezTo>
                  <a:cubicBezTo>
                    <a:pt x="380" y="266"/>
                    <a:pt x="380" y="265"/>
                    <a:pt x="378" y="266"/>
                  </a:cubicBezTo>
                  <a:cubicBezTo>
                    <a:pt x="378" y="263"/>
                    <a:pt x="376" y="266"/>
                    <a:pt x="375" y="262"/>
                  </a:cubicBezTo>
                  <a:cubicBezTo>
                    <a:pt x="376" y="262"/>
                    <a:pt x="376" y="262"/>
                    <a:pt x="377" y="263"/>
                  </a:cubicBezTo>
                  <a:moveTo>
                    <a:pt x="409" y="255"/>
                  </a:moveTo>
                  <a:cubicBezTo>
                    <a:pt x="409" y="255"/>
                    <a:pt x="410" y="255"/>
                    <a:pt x="410" y="255"/>
                  </a:cubicBezTo>
                  <a:cubicBezTo>
                    <a:pt x="410" y="257"/>
                    <a:pt x="409" y="255"/>
                    <a:pt x="409" y="255"/>
                  </a:cubicBezTo>
                  <a:moveTo>
                    <a:pt x="411" y="240"/>
                  </a:moveTo>
                  <a:cubicBezTo>
                    <a:pt x="411" y="240"/>
                    <a:pt x="411" y="239"/>
                    <a:pt x="412" y="240"/>
                  </a:cubicBezTo>
                  <a:cubicBezTo>
                    <a:pt x="412" y="240"/>
                    <a:pt x="412" y="241"/>
                    <a:pt x="411" y="240"/>
                  </a:cubicBezTo>
                  <a:moveTo>
                    <a:pt x="413" y="245"/>
                  </a:moveTo>
                  <a:cubicBezTo>
                    <a:pt x="414" y="244"/>
                    <a:pt x="413" y="245"/>
                    <a:pt x="413" y="245"/>
                  </a:cubicBezTo>
                  <a:cubicBezTo>
                    <a:pt x="412" y="245"/>
                    <a:pt x="412" y="245"/>
                    <a:pt x="411" y="245"/>
                  </a:cubicBezTo>
                  <a:cubicBezTo>
                    <a:pt x="412" y="245"/>
                    <a:pt x="412" y="245"/>
                    <a:pt x="412" y="245"/>
                  </a:cubicBezTo>
                  <a:cubicBezTo>
                    <a:pt x="412" y="245"/>
                    <a:pt x="412" y="245"/>
                    <a:pt x="413" y="245"/>
                  </a:cubicBezTo>
                  <a:moveTo>
                    <a:pt x="410" y="234"/>
                  </a:moveTo>
                  <a:cubicBezTo>
                    <a:pt x="410" y="233"/>
                    <a:pt x="411" y="233"/>
                    <a:pt x="411" y="232"/>
                  </a:cubicBezTo>
                  <a:cubicBezTo>
                    <a:pt x="412" y="232"/>
                    <a:pt x="411" y="235"/>
                    <a:pt x="410" y="234"/>
                  </a:cubicBezTo>
                  <a:moveTo>
                    <a:pt x="417" y="235"/>
                  </a:moveTo>
                  <a:cubicBezTo>
                    <a:pt x="417" y="237"/>
                    <a:pt x="416" y="234"/>
                    <a:pt x="417" y="234"/>
                  </a:cubicBezTo>
                  <a:cubicBezTo>
                    <a:pt x="417" y="234"/>
                    <a:pt x="417" y="234"/>
                    <a:pt x="417" y="235"/>
                  </a:cubicBezTo>
                  <a:moveTo>
                    <a:pt x="417" y="228"/>
                  </a:moveTo>
                  <a:cubicBezTo>
                    <a:pt x="417" y="228"/>
                    <a:pt x="417" y="228"/>
                    <a:pt x="418" y="229"/>
                  </a:cubicBezTo>
                  <a:cubicBezTo>
                    <a:pt x="418" y="231"/>
                    <a:pt x="417" y="228"/>
                    <a:pt x="417" y="228"/>
                  </a:cubicBezTo>
                  <a:moveTo>
                    <a:pt x="418" y="238"/>
                  </a:moveTo>
                  <a:cubicBezTo>
                    <a:pt x="417" y="239"/>
                    <a:pt x="416" y="235"/>
                    <a:pt x="416" y="238"/>
                  </a:cubicBezTo>
                  <a:cubicBezTo>
                    <a:pt x="416" y="238"/>
                    <a:pt x="416" y="237"/>
                    <a:pt x="416" y="237"/>
                  </a:cubicBezTo>
                  <a:cubicBezTo>
                    <a:pt x="417" y="236"/>
                    <a:pt x="418" y="236"/>
                    <a:pt x="418" y="238"/>
                  </a:cubicBezTo>
                  <a:moveTo>
                    <a:pt x="422" y="241"/>
                  </a:moveTo>
                  <a:cubicBezTo>
                    <a:pt x="422" y="242"/>
                    <a:pt x="420" y="243"/>
                    <a:pt x="419" y="242"/>
                  </a:cubicBezTo>
                  <a:cubicBezTo>
                    <a:pt x="419" y="242"/>
                    <a:pt x="419" y="241"/>
                    <a:pt x="419" y="240"/>
                  </a:cubicBezTo>
                  <a:cubicBezTo>
                    <a:pt x="420" y="240"/>
                    <a:pt x="420" y="240"/>
                    <a:pt x="422" y="241"/>
                  </a:cubicBezTo>
                  <a:moveTo>
                    <a:pt x="419" y="221"/>
                  </a:moveTo>
                  <a:cubicBezTo>
                    <a:pt x="420" y="219"/>
                    <a:pt x="422" y="218"/>
                    <a:pt x="423" y="218"/>
                  </a:cubicBezTo>
                  <a:cubicBezTo>
                    <a:pt x="424" y="220"/>
                    <a:pt x="421" y="223"/>
                    <a:pt x="419" y="221"/>
                  </a:cubicBezTo>
                  <a:moveTo>
                    <a:pt x="420" y="276"/>
                  </a:moveTo>
                  <a:cubicBezTo>
                    <a:pt x="419" y="276"/>
                    <a:pt x="420" y="274"/>
                    <a:pt x="421" y="274"/>
                  </a:cubicBezTo>
                  <a:cubicBezTo>
                    <a:pt x="421" y="275"/>
                    <a:pt x="419" y="275"/>
                    <a:pt x="420" y="276"/>
                  </a:cubicBezTo>
                  <a:moveTo>
                    <a:pt x="414" y="258"/>
                  </a:moveTo>
                  <a:cubicBezTo>
                    <a:pt x="416" y="258"/>
                    <a:pt x="416" y="258"/>
                    <a:pt x="416" y="257"/>
                  </a:cubicBezTo>
                  <a:cubicBezTo>
                    <a:pt x="417" y="257"/>
                    <a:pt x="419" y="256"/>
                    <a:pt x="419" y="259"/>
                  </a:cubicBezTo>
                  <a:cubicBezTo>
                    <a:pt x="417" y="258"/>
                    <a:pt x="415" y="262"/>
                    <a:pt x="414" y="258"/>
                  </a:cubicBezTo>
                  <a:moveTo>
                    <a:pt x="417" y="309"/>
                  </a:moveTo>
                  <a:cubicBezTo>
                    <a:pt x="417" y="311"/>
                    <a:pt x="416" y="309"/>
                    <a:pt x="416" y="309"/>
                  </a:cubicBezTo>
                  <a:cubicBezTo>
                    <a:pt x="416" y="309"/>
                    <a:pt x="416" y="309"/>
                    <a:pt x="417" y="309"/>
                  </a:cubicBezTo>
                  <a:moveTo>
                    <a:pt x="417" y="256"/>
                  </a:moveTo>
                  <a:cubicBezTo>
                    <a:pt x="416" y="255"/>
                    <a:pt x="417" y="255"/>
                    <a:pt x="417" y="255"/>
                  </a:cubicBezTo>
                  <a:cubicBezTo>
                    <a:pt x="418" y="256"/>
                    <a:pt x="417" y="256"/>
                    <a:pt x="417" y="256"/>
                  </a:cubicBezTo>
                  <a:moveTo>
                    <a:pt x="419" y="283"/>
                  </a:moveTo>
                  <a:cubicBezTo>
                    <a:pt x="420" y="284"/>
                    <a:pt x="419" y="287"/>
                    <a:pt x="417" y="287"/>
                  </a:cubicBezTo>
                  <a:cubicBezTo>
                    <a:pt x="417" y="285"/>
                    <a:pt x="418" y="284"/>
                    <a:pt x="419" y="283"/>
                  </a:cubicBezTo>
                  <a:moveTo>
                    <a:pt x="420" y="294"/>
                  </a:moveTo>
                  <a:cubicBezTo>
                    <a:pt x="420" y="296"/>
                    <a:pt x="418" y="294"/>
                    <a:pt x="419" y="296"/>
                  </a:cubicBezTo>
                  <a:cubicBezTo>
                    <a:pt x="417" y="295"/>
                    <a:pt x="419" y="294"/>
                    <a:pt x="420" y="294"/>
                  </a:cubicBezTo>
                  <a:moveTo>
                    <a:pt x="420" y="254"/>
                  </a:moveTo>
                  <a:cubicBezTo>
                    <a:pt x="419" y="252"/>
                    <a:pt x="421" y="252"/>
                    <a:pt x="422" y="252"/>
                  </a:cubicBezTo>
                  <a:cubicBezTo>
                    <a:pt x="422" y="253"/>
                    <a:pt x="421" y="253"/>
                    <a:pt x="420" y="254"/>
                  </a:cubicBezTo>
                  <a:moveTo>
                    <a:pt x="419" y="254"/>
                  </a:moveTo>
                  <a:cubicBezTo>
                    <a:pt x="419" y="254"/>
                    <a:pt x="418" y="253"/>
                    <a:pt x="418" y="253"/>
                  </a:cubicBezTo>
                  <a:cubicBezTo>
                    <a:pt x="418" y="252"/>
                    <a:pt x="417" y="252"/>
                    <a:pt x="417" y="252"/>
                  </a:cubicBezTo>
                  <a:cubicBezTo>
                    <a:pt x="416" y="250"/>
                    <a:pt x="418" y="252"/>
                    <a:pt x="419" y="251"/>
                  </a:cubicBezTo>
                  <a:lnTo>
                    <a:pt x="419" y="254"/>
                  </a:lnTo>
                  <a:close/>
                  <a:moveTo>
                    <a:pt x="418" y="236"/>
                  </a:moveTo>
                  <a:cubicBezTo>
                    <a:pt x="418" y="236"/>
                    <a:pt x="417" y="234"/>
                    <a:pt x="418" y="236"/>
                  </a:cubicBezTo>
                  <a:cubicBezTo>
                    <a:pt x="418" y="236"/>
                    <a:pt x="418" y="236"/>
                    <a:pt x="418" y="236"/>
                  </a:cubicBezTo>
                  <a:moveTo>
                    <a:pt x="417" y="249"/>
                  </a:moveTo>
                  <a:cubicBezTo>
                    <a:pt x="416" y="249"/>
                    <a:pt x="415" y="250"/>
                    <a:pt x="415" y="248"/>
                  </a:cubicBezTo>
                  <a:cubicBezTo>
                    <a:pt x="416" y="248"/>
                    <a:pt x="417" y="247"/>
                    <a:pt x="417" y="249"/>
                  </a:cubicBezTo>
                  <a:moveTo>
                    <a:pt x="415" y="250"/>
                  </a:moveTo>
                  <a:cubicBezTo>
                    <a:pt x="415" y="251"/>
                    <a:pt x="414" y="251"/>
                    <a:pt x="414" y="250"/>
                  </a:cubicBezTo>
                  <a:cubicBezTo>
                    <a:pt x="414" y="250"/>
                    <a:pt x="414" y="249"/>
                    <a:pt x="415" y="250"/>
                  </a:cubicBezTo>
                  <a:moveTo>
                    <a:pt x="406" y="297"/>
                  </a:moveTo>
                  <a:cubicBezTo>
                    <a:pt x="406" y="296"/>
                    <a:pt x="405" y="296"/>
                    <a:pt x="405" y="296"/>
                  </a:cubicBezTo>
                  <a:cubicBezTo>
                    <a:pt x="405" y="293"/>
                    <a:pt x="406" y="296"/>
                    <a:pt x="408" y="295"/>
                  </a:cubicBezTo>
                  <a:cubicBezTo>
                    <a:pt x="408" y="292"/>
                    <a:pt x="405" y="296"/>
                    <a:pt x="406" y="293"/>
                  </a:cubicBezTo>
                  <a:cubicBezTo>
                    <a:pt x="406" y="293"/>
                    <a:pt x="407" y="293"/>
                    <a:pt x="407" y="292"/>
                  </a:cubicBezTo>
                  <a:cubicBezTo>
                    <a:pt x="408" y="292"/>
                    <a:pt x="408" y="294"/>
                    <a:pt x="409" y="295"/>
                  </a:cubicBezTo>
                  <a:cubicBezTo>
                    <a:pt x="408" y="295"/>
                    <a:pt x="408" y="297"/>
                    <a:pt x="406" y="297"/>
                  </a:cubicBezTo>
                  <a:moveTo>
                    <a:pt x="406" y="302"/>
                  </a:moveTo>
                  <a:cubicBezTo>
                    <a:pt x="406" y="304"/>
                    <a:pt x="405" y="302"/>
                    <a:pt x="405" y="301"/>
                  </a:cubicBezTo>
                  <a:cubicBezTo>
                    <a:pt x="406" y="301"/>
                    <a:pt x="406" y="301"/>
                    <a:pt x="406" y="302"/>
                  </a:cubicBezTo>
                  <a:moveTo>
                    <a:pt x="396" y="292"/>
                  </a:moveTo>
                  <a:cubicBezTo>
                    <a:pt x="395" y="290"/>
                    <a:pt x="398" y="290"/>
                    <a:pt x="399" y="289"/>
                  </a:cubicBezTo>
                  <a:cubicBezTo>
                    <a:pt x="398" y="287"/>
                    <a:pt x="397" y="290"/>
                    <a:pt x="397" y="287"/>
                  </a:cubicBezTo>
                  <a:cubicBezTo>
                    <a:pt x="398" y="287"/>
                    <a:pt x="398" y="285"/>
                    <a:pt x="399" y="285"/>
                  </a:cubicBezTo>
                  <a:cubicBezTo>
                    <a:pt x="401" y="287"/>
                    <a:pt x="400" y="288"/>
                    <a:pt x="401" y="290"/>
                  </a:cubicBezTo>
                  <a:cubicBezTo>
                    <a:pt x="399" y="291"/>
                    <a:pt x="399" y="291"/>
                    <a:pt x="396" y="292"/>
                  </a:cubicBezTo>
                  <a:moveTo>
                    <a:pt x="399" y="300"/>
                  </a:moveTo>
                  <a:cubicBezTo>
                    <a:pt x="399" y="301"/>
                    <a:pt x="398" y="301"/>
                    <a:pt x="398" y="301"/>
                  </a:cubicBezTo>
                  <a:cubicBezTo>
                    <a:pt x="398" y="301"/>
                    <a:pt x="398" y="301"/>
                    <a:pt x="399" y="300"/>
                  </a:cubicBezTo>
                  <a:moveTo>
                    <a:pt x="393" y="300"/>
                  </a:moveTo>
                  <a:cubicBezTo>
                    <a:pt x="390" y="298"/>
                    <a:pt x="394" y="296"/>
                    <a:pt x="394" y="294"/>
                  </a:cubicBezTo>
                  <a:cubicBezTo>
                    <a:pt x="395" y="295"/>
                    <a:pt x="396" y="295"/>
                    <a:pt x="397" y="297"/>
                  </a:cubicBezTo>
                  <a:cubicBezTo>
                    <a:pt x="395" y="297"/>
                    <a:pt x="392" y="297"/>
                    <a:pt x="393" y="300"/>
                  </a:cubicBezTo>
                  <a:moveTo>
                    <a:pt x="395" y="307"/>
                  </a:moveTo>
                  <a:cubicBezTo>
                    <a:pt x="396" y="308"/>
                    <a:pt x="395" y="308"/>
                    <a:pt x="395" y="308"/>
                  </a:cubicBezTo>
                  <a:cubicBezTo>
                    <a:pt x="395" y="308"/>
                    <a:pt x="395" y="308"/>
                    <a:pt x="395" y="307"/>
                  </a:cubicBezTo>
                  <a:moveTo>
                    <a:pt x="390" y="355"/>
                  </a:moveTo>
                  <a:cubicBezTo>
                    <a:pt x="390" y="353"/>
                    <a:pt x="391" y="352"/>
                    <a:pt x="393" y="351"/>
                  </a:cubicBezTo>
                  <a:cubicBezTo>
                    <a:pt x="393" y="350"/>
                    <a:pt x="392" y="350"/>
                    <a:pt x="392" y="349"/>
                  </a:cubicBezTo>
                  <a:cubicBezTo>
                    <a:pt x="394" y="350"/>
                    <a:pt x="394" y="350"/>
                    <a:pt x="395" y="348"/>
                  </a:cubicBezTo>
                  <a:cubicBezTo>
                    <a:pt x="397" y="355"/>
                    <a:pt x="393" y="358"/>
                    <a:pt x="390" y="355"/>
                  </a:cubicBezTo>
                  <a:moveTo>
                    <a:pt x="395" y="358"/>
                  </a:moveTo>
                  <a:cubicBezTo>
                    <a:pt x="395" y="358"/>
                    <a:pt x="394" y="358"/>
                    <a:pt x="394" y="359"/>
                  </a:cubicBezTo>
                  <a:cubicBezTo>
                    <a:pt x="394" y="358"/>
                    <a:pt x="394" y="358"/>
                    <a:pt x="395" y="358"/>
                  </a:cubicBezTo>
                  <a:moveTo>
                    <a:pt x="390" y="350"/>
                  </a:moveTo>
                  <a:cubicBezTo>
                    <a:pt x="390" y="349"/>
                    <a:pt x="391" y="349"/>
                    <a:pt x="391" y="349"/>
                  </a:cubicBezTo>
                  <a:cubicBezTo>
                    <a:pt x="391" y="349"/>
                    <a:pt x="391" y="350"/>
                    <a:pt x="390" y="350"/>
                  </a:cubicBezTo>
                  <a:moveTo>
                    <a:pt x="393" y="340"/>
                  </a:moveTo>
                  <a:cubicBezTo>
                    <a:pt x="395" y="339"/>
                    <a:pt x="395" y="341"/>
                    <a:pt x="396" y="341"/>
                  </a:cubicBezTo>
                  <a:cubicBezTo>
                    <a:pt x="397" y="341"/>
                    <a:pt x="394" y="342"/>
                    <a:pt x="394" y="341"/>
                  </a:cubicBezTo>
                  <a:lnTo>
                    <a:pt x="393" y="340"/>
                  </a:lnTo>
                  <a:close/>
                  <a:moveTo>
                    <a:pt x="396" y="364"/>
                  </a:moveTo>
                  <a:cubicBezTo>
                    <a:pt x="396" y="365"/>
                    <a:pt x="395" y="365"/>
                    <a:pt x="395" y="365"/>
                  </a:cubicBezTo>
                  <a:cubicBezTo>
                    <a:pt x="395" y="364"/>
                    <a:pt x="396" y="364"/>
                    <a:pt x="396" y="364"/>
                  </a:cubicBezTo>
                  <a:moveTo>
                    <a:pt x="396" y="357"/>
                  </a:moveTo>
                  <a:cubicBezTo>
                    <a:pt x="395" y="357"/>
                    <a:pt x="396" y="357"/>
                    <a:pt x="396" y="357"/>
                  </a:cubicBezTo>
                  <a:cubicBezTo>
                    <a:pt x="397" y="357"/>
                    <a:pt x="396" y="357"/>
                    <a:pt x="396" y="357"/>
                  </a:cubicBezTo>
                  <a:moveTo>
                    <a:pt x="396" y="338"/>
                  </a:moveTo>
                  <a:cubicBezTo>
                    <a:pt x="396" y="338"/>
                    <a:pt x="397" y="338"/>
                    <a:pt x="397" y="337"/>
                  </a:cubicBezTo>
                  <a:cubicBezTo>
                    <a:pt x="397" y="338"/>
                    <a:pt x="396" y="338"/>
                    <a:pt x="396" y="338"/>
                  </a:cubicBezTo>
                  <a:moveTo>
                    <a:pt x="395" y="332"/>
                  </a:moveTo>
                  <a:cubicBezTo>
                    <a:pt x="394" y="331"/>
                    <a:pt x="394" y="330"/>
                    <a:pt x="393" y="328"/>
                  </a:cubicBezTo>
                  <a:cubicBezTo>
                    <a:pt x="394" y="329"/>
                    <a:pt x="395" y="330"/>
                    <a:pt x="396" y="330"/>
                  </a:cubicBezTo>
                  <a:cubicBezTo>
                    <a:pt x="397" y="331"/>
                    <a:pt x="395" y="331"/>
                    <a:pt x="395" y="332"/>
                  </a:cubicBezTo>
                  <a:moveTo>
                    <a:pt x="394" y="335"/>
                  </a:moveTo>
                  <a:cubicBezTo>
                    <a:pt x="392" y="335"/>
                    <a:pt x="390" y="338"/>
                    <a:pt x="391" y="339"/>
                  </a:cubicBezTo>
                  <a:cubicBezTo>
                    <a:pt x="391" y="340"/>
                    <a:pt x="389" y="340"/>
                    <a:pt x="389" y="342"/>
                  </a:cubicBezTo>
                  <a:cubicBezTo>
                    <a:pt x="390" y="343"/>
                    <a:pt x="391" y="342"/>
                    <a:pt x="392" y="341"/>
                  </a:cubicBezTo>
                  <a:cubicBezTo>
                    <a:pt x="392" y="346"/>
                    <a:pt x="387" y="343"/>
                    <a:pt x="385" y="344"/>
                  </a:cubicBezTo>
                  <a:cubicBezTo>
                    <a:pt x="383" y="344"/>
                    <a:pt x="386" y="345"/>
                    <a:pt x="385" y="346"/>
                  </a:cubicBezTo>
                  <a:cubicBezTo>
                    <a:pt x="382" y="347"/>
                    <a:pt x="385" y="343"/>
                    <a:pt x="383" y="343"/>
                  </a:cubicBezTo>
                  <a:cubicBezTo>
                    <a:pt x="383" y="342"/>
                    <a:pt x="384" y="343"/>
                    <a:pt x="385" y="342"/>
                  </a:cubicBezTo>
                  <a:cubicBezTo>
                    <a:pt x="384" y="339"/>
                    <a:pt x="383" y="340"/>
                    <a:pt x="383" y="340"/>
                  </a:cubicBezTo>
                  <a:cubicBezTo>
                    <a:pt x="382" y="338"/>
                    <a:pt x="383" y="337"/>
                    <a:pt x="384" y="336"/>
                  </a:cubicBezTo>
                  <a:cubicBezTo>
                    <a:pt x="385" y="335"/>
                    <a:pt x="383" y="335"/>
                    <a:pt x="383" y="333"/>
                  </a:cubicBezTo>
                  <a:cubicBezTo>
                    <a:pt x="383" y="332"/>
                    <a:pt x="385" y="333"/>
                    <a:pt x="386" y="333"/>
                  </a:cubicBezTo>
                  <a:cubicBezTo>
                    <a:pt x="386" y="337"/>
                    <a:pt x="389" y="335"/>
                    <a:pt x="390" y="337"/>
                  </a:cubicBezTo>
                  <a:cubicBezTo>
                    <a:pt x="392" y="336"/>
                    <a:pt x="392" y="334"/>
                    <a:pt x="391" y="332"/>
                  </a:cubicBezTo>
                  <a:cubicBezTo>
                    <a:pt x="392" y="332"/>
                    <a:pt x="394" y="332"/>
                    <a:pt x="394" y="335"/>
                  </a:cubicBezTo>
                  <a:moveTo>
                    <a:pt x="386" y="355"/>
                  </a:moveTo>
                  <a:cubicBezTo>
                    <a:pt x="385" y="356"/>
                    <a:pt x="384" y="355"/>
                    <a:pt x="384" y="355"/>
                  </a:cubicBezTo>
                  <a:cubicBezTo>
                    <a:pt x="383" y="354"/>
                    <a:pt x="386" y="353"/>
                    <a:pt x="386" y="355"/>
                  </a:cubicBezTo>
                  <a:moveTo>
                    <a:pt x="380" y="304"/>
                  </a:moveTo>
                  <a:cubicBezTo>
                    <a:pt x="379" y="302"/>
                    <a:pt x="379" y="302"/>
                    <a:pt x="379" y="302"/>
                  </a:cubicBezTo>
                  <a:cubicBezTo>
                    <a:pt x="380" y="302"/>
                    <a:pt x="380" y="302"/>
                    <a:pt x="380" y="301"/>
                  </a:cubicBezTo>
                  <a:cubicBezTo>
                    <a:pt x="381" y="301"/>
                    <a:pt x="381" y="302"/>
                    <a:pt x="382" y="302"/>
                  </a:cubicBezTo>
                  <a:cubicBezTo>
                    <a:pt x="382" y="303"/>
                    <a:pt x="381" y="303"/>
                    <a:pt x="380" y="304"/>
                  </a:cubicBezTo>
                  <a:moveTo>
                    <a:pt x="380" y="338"/>
                  </a:moveTo>
                  <a:cubicBezTo>
                    <a:pt x="380" y="339"/>
                    <a:pt x="380" y="339"/>
                    <a:pt x="380" y="339"/>
                  </a:cubicBezTo>
                  <a:cubicBezTo>
                    <a:pt x="380" y="339"/>
                    <a:pt x="380" y="339"/>
                    <a:pt x="380" y="339"/>
                  </a:cubicBezTo>
                  <a:cubicBezTo>
                    <a:pt x="380" y="339"/>
                    <a:pt x="380" y="339"/>
                    <a:pt x="380" y="338"/>
                  </a:cubicBezTo>
                  <a:moveTo>
                    <a:pt x="379" y="295"/>
                  </a:moveTo>
                  <a:cubicBezTo>
                    <a:pt x="378" y="296"/>
                    <a:pt x="379" y="297"/>
                    <a:pt x="377" y="297"/>
                  </a:cubicBezTo>
                  <a:cubicBezTo>
                    <a:pt x="377" y="295"/>
                    <a:pt x="377" y="295"/>
                    <a:pt x="377" y="295"/>
                  </a:cubicBezTo>
                  <a:cubicBezTo>
                    <a:pt x="379" y="295"/>
                    <a:pt x="382" y="292"/>
                    <a:pt x="384" y="292"/>
                  </a:cubicBezTo>
                  <a:cubicBezTo>
                    <a:pt x="383" y="296"/>
                    <a:pt x="386" y="294"/>
                    <a:pt x="388" y="293"/>
                  </a:cubicBezTo>
                  <a:cubicBezTo>
                    <a:pt x="387" y="297"/>
                    <a:pt x="382" y="297"/>
                    <a:pt x="383" y="300"/>
                  </a:cubicBezTo>
                  <a:cubicBezTo>
                    <a:pt x="380" y="300"/>
                    <a:pt x="380" y="296"/>
                    <a:pt x="379" y="295"/>
                  </a:cubicBezTo>
                  <a:moveTo>
                    <a:pt x="377" y="329"/>
                  </a:moveTo>
                  <a:cubicBezTo>
                    <a:pt x="375" y="329"/>
                    <a:pt x="374" y="330"/>
                    <a:pt x="373" y="331"/>
                  </a:cubicBezTo>
                  <a:cubicBezTo>
                    <a:pt x="372" y="329"/>
                    <a:pt x="373" y="329"/>
                    <a:pt x="373" y="328"/>
                  </a:cubicBezTo>
                  <a:cubicBezTo>
                    <a:pt x="376" y="328"/>
                    <a:pt x="375" y="328"/>
                    <a:pt x="374" y="324"/>
                  </a:cubicBezTo>
                  <a:cubicBezTo>
                    <a:pt x="375" y="324"/>
                    <a:pt x="376" y="324"/>
                    <a:pt x="374" y="323"/>
                  </a:cubicBezTo>
                  <a:cubicBezTo>
                    <a:pt x="375" y="322"/>
                    <a:pt x="376" y="321"/>
                    <a:pt x="378" y="321"/>
                  </a:cubicBezTo>
                  <a:cubicBezTo>
                    <a:pt x="378" y="323"/>
                    <a:pt x="376" y="322"/>
                    <a:pt x="376" y="323"/>
                  </a:cubicBezTo>
                  <a:cubicBezTo>
                    <a:pt x="378" y="324"/>
                    <a:pt x="377" y="327"/>
                    <a:pt x="377" y="329"/>
                  </a:cubicBezTo>
                  <a:moveTo>
                    <a:pt x="371" y="413"/>
                  </a:moveTo>
                  <a:cubicBezTo>
                    <a:pt x="369" y="414"/>
                    <a:pt x="369" y="414"/>
                    <a:pt x="369" y="414"/>
                  </a:cubicBezTo>
                  <a:cubicBezTo>
                    <a:pt x="368" y="411"/>
                    <a:pt x="371" y="410"/>
                    <a:pt x="371" y="413"/>
                  </a:cubicBezTo>
                  <a:moveTo>
                    <a:pt x="369" y="399"/>
                  </a:moveTo>
                  <a:cubicBezTo>
                    <a:pt x="368" y="398"/>
                    <a:pt x="368" y="398"/>
                    <a:pt x="368" y="398"/>
                  </a:cubicBezTo>
                  <a:cubicBezTo>
                    <a:pt x="369" y="398"/>
                    <a:pt x="369" y="398"/>
                    <a:pt x="369" y="398"/>
                  </a:cubicBezTo>
                  <a:cubicBezTo>
                    <a:pt x="370" y="399"/>
                    <a:pt x="370" y="399"/>
                    <a:pt x="370" y="399"/>
                  </a:cubicBezTo>
                  <a:lnTo>
                    <a:pt x="369" y="399"/>
                  </a:lnTo>
                  <a:close/>
                  <a:moveTo>
                    <a:pt x="369" y="391"/>
                  </a:moveTo>
                  <a:cubicBezTo>
                    <a:pt x="372" y="391"/>
                    <a:pt x="375" y="390"/>
                    <a:pt x="377" y="392"/>
                  </a:cubicBezTo>
                  <a:cubicBezTo>
                    <a:pt x="377" y="393"/>
                    <a:pt x="373" y="392"/>
                    <a:pt x="372" y="394"/>
                  </a:cubicBezTo>
                  <a:cubicBezTo>
                    <a:pt x="372" y="391"/>
                    <a:pt x="370" y="394"/>
                    <a:pt x="369" y="391"/>
                  </a:cubicBezTo>
                  <a:moveTo>
                    <a:pt x="374" y="305"/>
                  </a:moveTo>
                  <a:cubicBezTo>
                    <a:pt x="375" y="307"/>
                    <a:pt x="373" y="306"/>
                    <a:pt x="372" y="307"/>
                  </a:cubicBezTo>
                  <a:cubicBezTo>
                    <a:pt x="372" y="305"/>
                    <a:pt x="373" y="306"/>
                    <a:pt x="374" y="305"/>
                  </a:cubicBezTo>
                  <a:moveTo>
                    <a:pt x="372" y="303"/>
                  </a:moveTo>
                  <a:cubicBezTo>
                    <a:pt x="372" y="302"/>
                    <a:pt x="372" y="302"/>
                    <a:pt x="373" y="302"/>
                  </a:cubicBezTo>
                  <a:cubicBezTo>
                    <a:pt x="373" y="302"/>
                    <a:pt x="373" y="303"/>
                    <a:pt x="372" y="303"/>
                  </a:cubicBezTo>
                  <a:moveTo>
                    <a:pt x="371" y="307"/>
                  </a:moveTo>
                  <a:cubicBezTo>
                    <a:pt x="369" y="307"/>
                    <a:pt x="370" y="304"/>
                    <a:pt x="372" y="304"/>
                  </a:cubicBezTo>
                  <a:cubicBezTo>
                    <a:pt x="372" y="305"/>
                    <a:pt x="370" y="305"/>
                    <a:pt x="371" y="307"/>
                  </a:cubicBezTo>
                  <a:moveTo>
                    <a:pt x="370" y="330"/>
                  </a:moveTo>
                  <a:cubicBezTo>
                    <a:pt x="370" y="329"/>
                    <a:pt x="371" y="329"/>
                    <a:pt x="371" y="330"/>
                  </a:cubicBezTo>
                  <a:cubicBezTo>
                    <a:pt x="371" y="331"/>
                    <a:pt x="371" y="330"/>
                    <a:pt x="370" y="330"/>
                  </a:cubicBezTo>
                  <a:moveTo>
                    <a:pt x="371" y="340"/>
                  </a:moveTo>
                  <a:cubicBezTo>
                    <a:pt x="371" y="341"/>
                    <a:pt x="370" y="341"/>
                    <a:pt x="370" y="341"/>
                  </a:cubicBezTo>
                  <a:cubicBezTo>
                    <a:pt x="370" y="340"/>
                    <a:pt x="370" y="340"/>
                    <a:pt x="371" y="340"/>
                  </a:cubicBezTo>
                  <a:moveTo>
                    <a:pt x="370" y="308"/>
                  </a:moveTo>
                  <a:cubicBezTo>
                    <a:pt x="371" y="309"/>
                    <a:pt x="370" y="309"/>
                    <a:pt x="370" y="309"/>
                  </a:cubicBezTo>
                  <a:cubicBezTo>
                    <a:pt x="370" y="309"/>
                    <a:pt x="370" y="309"/>
                    <a:pt x="370" y="308"/>
                  </a:cubicBezTo>
                  <a:moveTo>
                    <a:pt x="374" y="354"/>
                  </a:moveTo>
                  <a:cubicBezTo>
                    <a:pt x="374" y="354"/>
                    <a:pt x="374" y="354"/>
                    <a:pt x="375" y="355"/>
                  </a:cubicBezTo>
                  <a:cubicBezTo>
                    <a:pt x="375" y="357"/>
                    <a:pt x="374" y="354"/>
                    <a:pt x="374" y="354"/>
                  </a:cubicBezTo>
                  <a:moveTo>
                    <a:pt x="377" y="305"/>
                  </a:moveTo>
                  <a:cubicBezTo>
                    <a:pt x="377" y="304"/>
                    <a:pt x="378" y="304"/>
                    <a:pt x="378" y="303"/>
                  </a:cubicBezTo>
                  <a:cubicBezTo>
                    <a:pt x="379" y="303"/>
                    <a:pt x="378" y="305"/>
                    <a:pt x="377" y="305"/>
                  </a:cubicBezTo>
                  <a:moveTo>
                    <a:pt x="378" y="274"/>
                  </a:moveTo>
                  <a:cubicBezTo>
                    <a:pt x="379" y="274"/>
                    <a:pt x="379" y="274"/>
                    <a:pt x="379" y="275"/>
                  </a:cubicBezTo>
                  <a:cubicBezTo>
                    <a:pt x="381" y="275"/>
                    <a:pt x="383" y="276"/>
                    <a:pt x="382" y="272"/>
                  </a:cubicBezTo>
                  <a:cubicBezTo>
                    <a:pt x="385" y="272"/>
                    <a:pt x="385" y="272"/>
                    <a:pt x="385" y="272"/>
                  </a:cubicBezTo>
                  <a:cubicBezTo>
                    <a:pt x="385" y="273"/>
                    <a:pt x="384" y="274"/>
                    <a:pt x="384" y="275"/>
                  </a:cubicBezTo>
                  <a:cubicBezTo>
                    <a:pt x="384" y="276"/>
                    <a:pt x="385" y="276"/>
                    <a:pt x="385" y="275"/>
                  </a:cubicBezTo>
                  <a:cubicBezTo>
                    <a:pt x="386" y="275"/>
                    <a:pt x="386" y="275"/>
                    <a:pt x="386" y="276"/>
                  </a:cubicBezTo>
                  <a:cubicBezTo>
                    <a:pt x="386" y="277"/>
                    <a:pt x="386" y="277"/>
                    <a:pt x="386" y="277"/>
                  </a:cubicBezTo>
                  <a:cubicBezTo>
                    <a:pt x="385" y="277"/>
                    <a:pt x="385" y="278"/>
                    <a:pt x="383" y="278"/>
                  </a:cubicBezTo>
                  <a:cubicBezTo>
                    <a:pt x="383" y="280"/>
                    <a:pt x="386" y="279"/>
                    <a:pt x="386" y="282"/>
                  </a:cubicBezTo>
                  <a:cubicBezTo>
                    <a:pt x="388" y="280"/>
                    <a:pt x="389" y="279"/>
                    <a:pt x="392" y="280"/>
                  </a:cubicBezTo>
                  <a:cubicBezTo>
                    <a:pt x="389" y="284"/>
                    <a:pt x="386" y="283"/>
                    <a:pt x="381" y="286"/>
                  </a:cubicBezTo>
                  <a:cubicBezTo>
                    <a:pt x="382" y="282"/>
                    <a:pt x="380" y="281"/>
                    <a:pt x="381" y="278"/>
                  </a:cubicBezTo>
                  <a:cubicBezTo>
                    <a:pt x="381" y="277"/>
                    <a:pt x="379" y="279"/>
                    <a:pt x="379" y="279"/>
                  </a:cubicBezTo>
                  <a:cubicBezTo>
                    <a:pt x="378" y="279"/>
                    <a:pt x="378" y="277"/>
                    <a:pt x="377" y="278"/>
                  </a:cubicBezTo>
                  <a:cubicBezTo>
                    <a:pt x="377" y="277"/>
                    <a:pt x="378" y="275"/>
                    <a:pt x="378" y="274"/>
                  </a:cubicBezTo>
                  <a:moveTo>
                    <a:pt x="377" y="266"/>
                  </a:moveTo>
                  <a:cubicBezTo>
                    <a:pt x="377" y="266"/>
                    <a:pt x="377" y="266"/>
                    <a:pt x="377" y="267"/>
                  </a:cubicBezTo>
                  <a:cubicBezTo>
                    <a:pt x="377" y="269"/>
                    <a:pt x="377" y="266"/>
                    <a:pt x="377" y="266"/>
                  </a:cubicBezTo>
                  <a:moveTo>
                    <a:pt x="385" y="261"/>
                  </a:moveTo>
                  <a:cubicBezTo>
                    <a:pt x="385" y="261"/>
                    <a:pt x="388" y="263"/>
                    <a:pt x="389" y="261"/>
                  </a:cubicBezTo>
                  <a:cubicBezTo>
                    <a:pt x="390" y="264"/>
                    <a:pt x="385" y="265"/>
                    <a:pt x="383" y="266"/>
                  </a:cubicBezTo>
                  <a:cubicBezTo>
                    <a:pt x="381" y="263"/>
                    <a:pt x="386" y="262"/>
                    <a:pt x="385" y="261"/>
                  </a:cubicBezTo>
                  <a:moveTo>
                    <a:pt x="391" y="268"/>
                  </a:moveTo>
                  <a:cubicBezTo>
                    <a:pt x="391" y="272"/>
                    <a:pt x="394" y="266"/>
                    <a:pt x="396" y="268"/>
                  </a:cubicBezTo>
                  <a:cubicBezTo>
                    <a:pt x="397" y="270"/>
                    <a:pt x="392" y="269"/>
                    <a:pt x="394" y="272"/>
                  </a:cubicBezTo>
                  <a:cubicBezTo>
                    <a:pt x="392" y="272"/>
                    <a:pt x="390" y="272"/>
                    <a:pt x="389" y="272"/>
                  </a:cubicBezTo>
                  <a:cubicBezTo>
                    <a:pt x="390" y="273"/>
                    <a:pt x="392" y="276"/>
                    <a:pt x="390" y="279"/>
                  </a:cubicBezTo>
                  <a:cubicBezTo>
                    <a:pt x="388" y="275"/>
                    <a:pt x="387" y="280"/>
                    <a:pt x="385" y="279"/>
                  </a:cubicBezTo>
                  <a:cubicBezTo>
                    <a:pt x="386" y="278"/>
                    <a:pt x="388" y="276"/>
                    <a:pt x="388" y="274"/>
                  </a:cubicBezTo>
                  <a:cubicBezTo>
                    <a:pt x="388" y="273"/>
                    <a:pt x="386" y="274"/>
                    <a:pt x="385" y="273"/>
                  </a:cubicBezTo>
                  <a:cubicBezTo>
                    <a:pt x="386" y="272"/>
                    <a:pt x="385" y="270"/>
                    <a:pt x="385" y="267"/>
                  </a:cubicBezTo>
                  <a:cubicBezTo>
                    <a:pt x="386" y="266"/>
                    <a:pt x="387" y="268"/>
                    <a:pt x="389" y="267"/>
                  </a:cubicBezTo>
                  <a:cubicBezTo>
                    <a:pt x="389" y="269"/>
                    <a:pt x="390" y="269"/>
                    <a:pt x="389" y="271"/>
                  </a:cubicBezTo>
                  <a:cubicBezTo>
                    <a:pt x="390" y="272"/>
                    <a:pt x="390" y="269"/>
                    <a:pt x="391" y="268"/>
                  </a:cubicBezTo>
                  <a:moveTo>
                    <a:pt x="392" y="287"/>
                  </a:moveTo>
                  <a:cubicBezTo>
                    <a:pt x="392" y="289"/>
                    <a:pt x="393" y="290"/>
                    <a:pt x="394" y="290"/>
                  </a:cubicBezTo>
                  <a:cubicBezTo>
                    <a:pt x="394" y="291"/>
                    <a:pt x="393" y="291"/>
                    <a:pt x="393" y="292"/>
                  </a:cubicBezTo>
                  <a:cubicBezTo>
                    <a:pt x="392" y="291"/>
                    <a:pt x="392" y="289"/>
                    <a:pt x="390" y="290"/>
                  </a:cubicBezTo>
                  <a:cubicBezTo>
                    <a:pt x="390" y="287"/>
                    <a:pt x="390" y="287"/>
                    <a:pt x="388" y="287"/>
                  </a:cubicBezTo>
                  <a:cubicBezTo>
                    <a:pt x="389" y="286"/>
                    <a:pt x="389" y="286"/>
                    <a:pt x="388" y="285"/>
                  </a:cubicBezTo>
                  <a:cubicBezTo>
                    <a:pt x="390" y="285"/>
                    <a:pt x="391" y="284"/>
                    <a:pt x="392" y="283"/>
                  </a:cubicBezTo>
                  <a:cubicBezTo>
                    <a:pt x="392" y="285"/>
                    <a:pt x="391" y="285"/>
                    <a:pt x="390" y="285"/>
                  </a:cubicBezTo>
                  <a:cubicBezTo>
                    <a:pt x="393" y="286"/>
                    <a:pt x="394" y="286"/>
                    <a:pt x="396" y="288"/>
                  </a:cubicBezTo>
                  <a:cubicBezTo>
                    <a:pt x="394" y="288"/>
                    <a:pt x="395" y="289"/>
                    <a:pt x="394" y="289"/>
                  </a:cubicBezTo>
                  <a:cubicBezTo>
                    <a:pt x="393" y="289"/>
                    <a:pt x="393" y="288"/>
                    <a:pt x="394" y="288"/>
                  </a:cubicBezTo>
                  <a:cubicBezTo>
                    <a:pt x="394" y="286"/>
                    <a:pt x="392" y="287"/>
                    <a:pt x="392" y="287"/>
                  </a:cubicBezTo>
                  <a:moveTo>
                    <a:pt x="391" y="292"/>
                  </a:moveTo>
                  <a:cubicBezTo>
                    <a:pt x="391" y="293"/>
                    <a:pt x="392" y="292"/>
                    <a:pt x="392" y="292"/>
                  </a:cubicBezTo>
                  <a:cubicBezTo>
                    <a:pt x="393" y="293"/>
                    <a:pt x="390" y="294"/>
                    <a:pt x="391" y="292"/>
                  </a:cubicBezTo>
                  <a:moveTo>
                    <a:pt x="392" y="300"/>
                  </a:moveTo>
                  <a:cubicBezTo>
                    <a:pt x="392" y="300"/>
                    <a:pt x="391" y="300"/>
                    <a:pt x="391" y="301"/>
                  </a:cubicBezTo>
                  <a:cubicBezTo>
                    <a:pt x="391" y="300"/>
                    <a:pt x="392" y="300"/>
                    <a:pt x="392" y="300"/>
                  </a:cubicBezTo>
                  <a:moveTo>
                    <a:pt x="391" y="323"/>
                  </a:moveTo>
                  <a:cubicBezTo>
                    <a:pt x="391" y="324"/>
                    <a:pt x="391" y="324"/>
                    <a:pt x="390" y="324"/>
                  </a:cubicBezTo>
                  <a:cubicBezTo>
                    <a:pt x="390" y="324"/>
                    <a:pt x="391" y="323"/>
                    <a:pt x="391" y="323"/>
                  </a:cubicBezTo>
                  <a:moveTo>
                    <a:pt x="389" y="313"/>
                  </a:moveTo>
                  <a:cubicBezTo>
                    <a:pt x="389" y="312"/>
                    <a:pt x="390" y="313"/>
                    <a:pt x="390" y="313"/>
                  </a:cubicBezTo>
                  <a:cubicBezTo>
                    <a:pt x="390" y="314"/>
                    <a:pt x="389" y="314"/>
                    <a:pt x="389" y="313"/>
                  </a:cubicBezTo>
                  <a:moveTo>
                    <a:pt x="389" y="288"/>
                  </a:moveTo>
                  <a:cubicBezTo>
                    <a:pt x="388" y="289"/>
                    <a:pt x="386" y="292"/>
                    <a:pt x="385" y="291"/>
                  </a:cubicBezTo>
                  <a:cubicBezTo>
                    <a:pt x="384" y="289"/>
                    <a:pt x="387" y="288"/>
                    <a:pt x="389" y="288"/>
                  </a:cubicBezTo>
                  <a:moveTo>
                    <a:pt x="387" y="285"/>
                  </a:moveTo>
                  <a:cubicBezTo>
                    <a:pt x="387" y="285"/>
                    <a:pt x="387" y="285"/>
                    <a:pt x="388" y="286"/>
                  </a:cubicBezTo>
                  <a:cubicBezTo>
                    <a:pt x="388" y="288"/>
                    <a:pt x="387" y="285"/>
                    <a:pt x="387" y="285"/>
                  </a:cubicBezTo>
                  <a:moveTo>
                    <a:pt x="393" y="283"/>
                  </a:moveTo>
                  <a:cubicBezTo>
                    <a:pt x="394" y="283"/>
                    <a:pt x="394" y="283"/>
                    <a:pt x="394" y="283"/>
                  </a:cubicBezTo>
                  <a:cubicBezTo>
                    <a:pt x="395" y="284"/>
                    <a:pt x="395" y="284"/>
                    <a:pt x="395" y="285"/>
                  </a:cubicBezTo>
                  <a:cubicBezTo>
                    <a:pt x="394" y="285"/>
                    <a:pt x="394" y="285"/>
                    <a:pt x="394" y="285"/>
                  </a:cubicBezTo>
                  <a:cubicBezTo>
                    <a:pt x="394" y="284"/>
                    <a:pt x="393" y="284"/>
                    <a:pt x="393" y="283"/>
                  </a:cubicBezTo>
                  <a:moveTo>
                    <a:pt x="397" y="283"/>
                  </a:moveTo>
                  <a:cubicBezTo>
                    <a:pt x="397" y="284"/>
                    <a:pt x="397" y="284"/>
                    <a:pt x="397" y="284"/>
                  </a:cubicBezTo>
                  <a:cubicBezTo>
                    <a:pt x="396" y="286"/>
                    <a:pt x="395" y="282"/>
                    <a:pt x="397" y="283"/>
                  </a:cubicBezTo>
                  <a:moveTo>
                    <a:pt x="396" y="286"/>
                  </a:moveTo>
                  <a:cubicBezTo>
                    <a:pt x="396" y="285"/>
                    <a:pt x="397" y="285"/>
                    <a:pt x="397" y="285"/>
                  </a:cubicBezTo>
                  <a:cubicBezTo>
                    <a:pt x="397" y="286"/>
                    <a:pt x="397" y="286"/>
                    <a:pt x="396" y="286"/>
                  </a:cubicBezTo>
                  <a:moveTo>
                    <a:pt x="396" y="277"/>
                  </a:moveTo>
                  <a:cubicBezTo>
                    <a:pt x="395" y="277"/>
                    <a:pt x="394" y="275"/>
                    <a:pt x="393" y="276"/>
                  </a:cubicBezTo>
                  <a:cubicBezTo>
                    <a:pt x="392" y="275"/>
                    <a:pt x="395" y="274"/>
                    <a:pt x="396" y="274"/>
                  </a:cubicBezTo>
                  <a:cubicBezTo>
                    <a:pt x="397" y="274"/>
                    <a:pt x="396" y="272"/>
                    <a:pt x="397" y="272"/>
                  </a:cubicBezTo>
                  <a:cubicBezTo>
                    <a:pt x="399" y="275"/>
                    <a:pt x="395" y="274"/>
                    <a:pt x="396" y="277"/>
                  </a:cubicBezTo>
                  <a:moveTo>
                    <a:pt x="384" y="269"/>
                  </a:moveTo>
                  <a:cubicBezTo>
                    <a:pt x="385" y="269"/>
                    <a:pt x="384" y="270"/>
                    <a:pt x="384" y="270"/>
                  </a:cubicBezTo>
                  <a:cubicBezTo>
                    <a:pt x="383" y="270"/>
                    <a:pt x="384" y="269"/>
                    <a:pt x="384" y="269"/>
                  </a:cubicBezTo>
                  <a:moveTo>
                    <a:pt x="383" y="270"/>
                  </a:moveTo>
                  <a:cubicBezTo>
                    <a:pt x="382" y="270"/>
                    <a:pt x="382" y="270"/>
                    <a:pt x="382" y="270"/>
                  </a:cubicBezTo>
                  <a:cubicBezTo>
                    <a:pt x="381" y="269"/>
                    <a:pt x="381" y="269"/>
                    <a:pt x="381" y="269"/>
                  </a:cubicBezTo>
                  <a:cubicBezTo>
                    <a:pt x="382" y="268"/>
                    <a:pt x="382" y="268"/>
                    <a:pt x="382" y="268"/>
                  </a:cubicBezTo>
                  <a:lnTo>
                    <a:pt x="383" y="270"/>
                  </a:lnTo>
                  <a:close/>
                  <a:moveTo>
                    <a:pt x="387" y="315"/>
                  </a:moveTo>
                  <a:cubicBezTo>
                    <a:pt x="386" y="314"/>
                    <a:pt x="384" y="315"/>
                    <a:pt x="384" y="316"/>
                  </a:cubicBezTo>
                  <a:cubicBezTo>
                    <a:pt x="382" y="316"/>
                    <a:pt x="384" y="315"/>
                    <a:pt x="383" y="314"/>
                  </a:cubicBezTo>
                  <a:cubicBezTo>
                    <a:pt x="384" y="313"/>
                    <a:pt x="386" y="313"/>
                    <a:pt x="386" y="312"/>
                  </a:cubicBezTo>
                  <a:cubicBezTo>
                    <a:pt x="385" y="312"/>
                    <a:pt x="385" y="311"/>
                    <a:pt x="385" y="311"/>
                  </a:cubicBezTo>
                  <a:cubicBezTo>
                    <a:pt x="384" y="310"/>
                    <a:pt x="385" y="310"/>
                    <a:pt x="386" y="311"/>
                  </a:cubicBezTo>
                  <a:cubicBezTo>
                    <a:pt x="386" y="311"/>
                    <a:pt x="385" y="309"/>
                    <a:pt x="386" y="309"/>
                  </a:cubicBezTo>
                  <a:cubicBezTo>
                    <a:pt x="386" y="308"/>
                    <a:pt x="384" y="309"/>
                    <a:pt x="385" y="309"/>
                  </a:cubicBezTo>
                  <a:cubicBezTo>
                    <a:pt x="383" y="308"/>
                    <a:pt x="384" y="303"/>
                    <a:pt x="384" y="300"/>
                  </a:cubicBezTo>
                  <a:cubicBezTo>
                    <a:pt x="385" y="300"/>
                    <a:pt x="385" y="304"/>
                    <a:pt x="385" y="301"/>
                  </a:cubicBezTo>
                  <a:cubicBezTo>
                    <a:pt x="387" y="303"/>
                    <a:pt x="383" y="304"/>
                    <a:pt x="384" y="307"/>
                  </a:cubicBezTo>
                  <a:cubicBezTo>
                    <a:pt x="386" y="308"/>
                    <a:pt x="386" y="305"/>
                    <a:pt x="387" y="307"/>
                  </a:cubicBezTo>
                  <a:cubicBezTo>
                    <a:pt x="387" y="307"/>
                    <a:pt x="387" y="308"/>
                    <a:pt x="387" y="308"/>
                  </a:cubicBezTo>
                  <a:cubicBezTo>
                    <a:pt x="386" y="309"/>
                    <a:pt x="386" y="311"/>
                    <a:pt x="387" y="315"/>
                  </a:cubicBezTo>
                  <a:moveTo>
                    <a:pt x="386" y="300"/>
                  </a:moveTo>
                  <a:cubicBezTo>
                    <a:pt x="387" y="299"/>
                    <a:pt x="387" y="299"/>
                    <a:pt x="387" y="299"/>
                  </a:cubicBezTo>
                  <a:cubicBezTo>
                    <a:pt x="387" y="301"/>
                    <a:pt x="387" y="301"/>
                    <a:pt x="387" y="301"/>
                  </a:cubicBezTo>
                  <a:cubicBezTo>
                    <a:pt x="386" y="301"/>
                    <a:pt x="386" y="301"/>
                    <a:pt x="386" y="301"/>
                  </a:cubicBezTo>
                  <a:lnTo>
                    <a:pt x="386" y="300"/>
                  </a:lnTo>
                  <a:close/>
                  <a:moveTo>
                    <a:pt x="388" y="320"/>
                  </a:moveTo>
                  <a:cubicBezTo>
                    <a:pt x="388" y="321"/>
                    <a:pt x="388" y="321"/>
                    <a:pt x="387" y="321"/>
                  </a:cubicBezTo>
                  <a:cubicBezTo>
                    <a:pt x="387" y="320"/>
                    <a:pt x="388" y="320"/>
                    <a:pt x="388" y="320"/>
                  </a:cubicBezTo>
                  <a:moveTo>
                    <a:pt x="388" y="335"/>
                  </a:moveTo>
                  <a:cubicBezTo>
                    <a:pt x="388" y="335"/>
                    <a:pt x="388" y="333"/>
                    <a:pt x="387" y="334"/>
                  </a:cubicBezTo>
                  <a:cubicBezTo>
                    <a:pt x="387" y="332"/>
                    <a:pt x="389" y="333"/>
                    <a:pt x="388" y="335"/>
                  </a:cubicBezTo>
                  <a:moveTo>
                    <a:pt x="383" y="315"/>
                  </a:moveTo>
                  <a:cubicBezTo>
                    <a:pt x="383" y="316"/>
                    <a:pt x="382" y="316"/>
                    <a:pt x="382" y="316"/>
                  </a:cubicBezTo>
                  <a:cubicBezTo>
                    <a:pt x="382" y="316"/>
                    <a:pt x="382" y="315"/>
                    <a:pt x="383" y="315"/>
                  </a:cubicBezTo>
                  <a:moveTo>
                    <a:pt x="383" y="344"/>
                  </a:moveTo>
                  <a:cubicBezTo>
                    <a:pt x="383" y="345"/>
                    <a:pt x="383" y="345"/>
                    <a:pt x="383" y="345"/>
                  </a:cubicBezTo>
                  <a:cubicBezTo>
                    <a:pt x="382" y="346"/>
                    <a:pt x="382" y="346"/>
                    <a:pt x="382" y="346"/>
                  </a:cubicBezTo>
                  <a:cubicBezTo>
                    <a:pt x="382" y="345"/>
                    <a:pt x="382" y="345"/>
                    <a:pt x="382" y="345"/>
                  </a:cubicBezTo>
                  <a:lnTo>
                    <a:pt x="383" y="344"/>
                  </a:lnTo>
                  <a:close/>
                  <a:moveTo>
                    <a:pt x="401" y="277"/>
                  </a:moveTo>
                  <a:cubicBezTo>
                    <a:pt x="401" y="278"/>
                    <a:pt x="399" y="278"/>
                    <a:pt x="399" y="275"/>
                  </a:cubicBezTo>
                  <a:cubicBezTo>
                    <a:pt x="399" y="276"/>
                    <a:pt x="401" y="274"/>
                    <a:pt x="401" y="277"/>
                  </a:cubicBezTo>
                  <a:moveTo>
                    <a:pt x="401" y="275"/>
                  </a:moveTo>
                  <a:cubicBezTo>
                    <a:pt x="400" y="274"/>
                    <a:pt x="401" y="274"/>
                    <a:pt x="402" y="274"/>
                  </a:cubicBezTo>
                  <a:cubicBezTo>
                    <a:pt x="402" y="274"/>
                    <a:pt x="401" y="274"/>
                    <a:pt x="401" y="275"/>
                  </a:cubicBezTo>
                  <a:moveTo>
                    <a:pt x="404" y="290"/>
                  </a:moveTo>
                  <a:cubicBezTo>
                    <a:pt x="401" y="287"/>
                    <a:pt x="403" y="284"/>
                    <a:pt x="401" y="283"/>
                  </a:cubicBezTo>
                  <a:cubicBezTo>
                    <a:pt x="401" y="282"/>
                    <a:pt x="401" y="282"/>
                    <a:pt x="401" y="282"/>
                  </a:cubicBezTo>
                  <a:cubicBezTo>
                    <a:pt x="402" y="283"/>
                    <a:pt x="402" y="281"/>
                    <a:pt x="404" y="282"/>
                  </a:cubicBezTo>
                  <a:cubicBezTo>
                    <a:pt x="403" y="284"/>
                    <a:pt x="402" y="286"/>
                    <a:pt x="405" y="289"/>
                  </a:cubicBezTo>
                  <a:cubicBezTo>
                    <a:pt x="406" y="288"/>
                    <a:pt x="407" y="289"/>
                    <a:pt x="408" y="287"/>
                  </a:cubicBezTo>
                  <a:cubicBezTo>
                    <a:pt x="408" y="291"/>
                    <a:pt x="403" y="291"/>
                    <a:pt x="401" y="293"/>
                  </a:cubicBezTo>
                  <a:cubicBezTo>
                    <a:pt x="402" y="292"/>
                    <a:pt x="402" y="290"/>
                    <a:pt x="404" y="290"/>
                  </a:cubicBezTo>
                  <a:moveTo>
                    <a:pt x="407" y="270"/>
                  </a:moveTo>
                  <a:cubicBezTo>
                    <a:pt x="407" y="270"/>
                    <a:pt x="407" y="270"/>
                    <a:pt x="407" y="270"/>
                  </a:cubicBezTo>
                  <a:cubicBezTo>
                    <a:pt x="406" y="272"/>
                    <a:pt x="407" y="269"/>
                    <a:pt x="407" y="270"/>
                  </a:cubicBezTo>
                  <a:moveTo>
                    <a:pt x="409" y="293"/>
                  </a:moveTo>
                  <a:cubicBezTo>
                    <a:pt x="409" y="293"/>
                    <a:pt x="408" y="292"/>
                    <a:pt x="408" y="292"/>
                  </a:cubicBezTo>
                  <a:cubicBezTo>
                    <a:pt x="410" y="291"/>
                    <a:pt x="410" y="291"/>
                    <a:pt x="410" y="291"/>
                  </a:cubicBezTo>
                  <a:cubicBezTo>
                    <a:pt x="410" y="292"/>
                    <a:pt x="409" y="292"/>
                    <a:pt x="409" y="293"/>
                  </a:cubicBezTo>
                  <a:moveTo>
                    <a:pt x="409" y="273"/>
                  </a:moveTo>
                  <a:cubicBezTo>
                    <a:pt x="408" y="270"/>
                    <a:pt x="408" y="270"/>
                    <a:pt x="408" y="270"/>
                  </a:cubicBezTo>
                  <a:cubicBezTo>
                    <a:pt x="409" y="271"/>
                    <a:pt x="410" y="271"/>
                    <a:pt x="410" y="272"/>
                  </a:cubicBezTo>
                  <a:lnTo>
                    <a:pt x="409" y="273"/>
                  </a:lnTo>
                  <a:close/>
                  <a:moveTo>
                    <a:pt x="377" y="291"/>
                  </a:moveTo>
                  <a:cubicBezTo>
                    <a:pt x="377" y="293"/>
                    <a:pt x="374" y="293"/>
                    <a:pt x="373" y="292"/>
                  </a:cubicBezTo>
                  <a:cubicBezTo>
                    <a:pt x="373" y="291"/>
                    <a:pt x="376" y="291"/>
                    <a:pt x="377" y="291"/>
                  </a:cubicBezTo>
                  <a:moveTo>
                    <a:pt x="371" y="297"/>
                  </a:moveTo>
                  <a:cubicBezTo>
                    <a:pt x="371" y="296"/>
                    <a:pt x="372" y="295"/>
                    <a:pt x="373" y="295"/>
                  </a:cubicBezTo>
                  <a:cubicBezTo>
                    <a:pt x="373" y="296"/>
                    <a:pt x="372" y="297"/>
                    <a:pt x="371" y="297"/>
                  </a:cubicBezTo>
                  <a:moveTo>
                    <a:pt x="368" y="350"/>
                  </a:moveTo>
                  <a:cubicBezTo>
                    <a:pt x="368" y="351"/>
                    <a:pt x="368" y="352"/>
                    <a:pt x="366" y="352"/>
                  </a:cubicBezTo>
                  <a:cubicBezTo>
                    <a:pt x="366" y="351"/>
                    <a:pt x="366" y="351"/>
                    <a:pt x="366" y="351"/>
                  </a:cubicBezTo>
                  <a:lnTo>
                    <a:pt x="368" y="350"/>
                  </a:lnTo>
                  <a:close/>
                  <a:moveTo>
                    <a:pt x="362" y="410"/>
                  </a:moveTo>
                  <a:cubicBezTo>
                    <a:pt x="362" y="408"/>
                    <a:pt x="363" y="410"/>
                    <a:pt x="365" y="409"/>
                  </a:cubicBezTo>
                  <a:cubicBezTo>
                    <a:pt x="365" y="411"/>
                    <a:pt x="363" y="410"/>
                    <a:pt x="362" y="410"/>
                  </a:cubicBezTo>
                  <a:moveTo>
                    <a:pt x="359" y="334"/>
                  </a:moveTo>
                  <a:cubicBezTo>
                    <a:pt x="359" y="334"/>
                    <a:pt x="359" y="334"/>
                    <a:pt x="359" y="334"/>
                  </a:cubicBezTo>
                  <a:cubicBezTo>
                    <a:pt x="360" y="333"/>
                    <a:pt x="361" y="334"/>
                    <a:pt x="361" y="336"/>
                  </a:cubicBezTo>
                  <a:cubicBezTo>
                    <a:pt x="360" y="336"/>
                    <a:pt x="360" y="335"/>
                    <a:pt x="359" y="334"/>
                  </a:cubicBezTo>
                  <a:moveTo>
                    <a:pt x="360" y="357"/>
                  </a:moveTo>
                  <a:cubicBezTo>
                    <a:pt x="360" y="357"/>
                    <a:pt x="359" y="357"/>
                    <a:pt x="360" y="358"/>
                  </a:cubicBezTo>
                  <a:cubicBezTo>
                    <a:pt x="359" y="358"/>
                    <a:pt x="359" y="358"/>
                    <a:pt x="359" y="358"/>
                  </a:cubicBezTo>
                  <a:cubicBezTo>
                    <a:pt x="358" y="356"/>
                    <a:pt x="358" y="356"/>
                    <a:pt x="358" y="356"/>
                  </a:cubicBezTo>
                  <a:cubicBezTo>
                    <a:pt x="359" y="357"/>
                    <a:pt x="359" y="357"/>
                    <a:pt x="360" y="357"/>
                  </a:cubicBezTo>
                  <a:moveTo>
                    <a:pt x="359" y="326"/>
                  </a:moveTo>
                  <a:cubicBezTo>
                    <a:pt x="359" y="325"/>
                    <a:pt x="360" y="325"/>
                    <a:pt x="360" y="325"/>
                  </a:cubicBezTo>
                  <a:cubicBezTo>
                    <a:pt x="360" y="325"/>
                    <a:pt x="360" y="325"/>
                    <a:pt x="359" y="326"/>
                  </a:cubicBezTo>
                  <a:moveTo>
                    <a:pt x="362" y="358"/>
                  </a:moveTo>
                  <a:cubicBezTo>
                    <a:pt x="362" y="359"/>
                    <a:pt x="362" y="359"/>
                    <a:pt x="362" y="359"/>
                  </a:cubicBezTo>
                  <a:cubicBezTo>
                    <a:pt x="361" y="359"/>
                    <a:pt x="361" y="357"/>
                    <a:pt x="362" y="358"/>
                  </a:cubicBezTo>
                  <a:moveTo>
                    <a:pt x="363" y="325"/>
                  </a:moveTo>
                  <a:cubicBezTo>
                    <a:pt x="363" y="325"/>
                    <a:pt x="363" y="325"/>
                    <a:pt x="362" y="325"/>
                  </a:cubicBezTo>
                  <a:cubicBezTo>
                    <a:pt x="362" y="325"/>
                    <a:pt x="362" y="323"/>
                    <a:pt x="363" y="325"/>
                  </a:cubicBezTo>
                  <a:moveTo>
                    <a:pt x="359" y="303"/>
                  </a:moveTo>
                  <a:cubicBezTo>
                    <a:pt x="361" y="303"/>
                    <a:pt x="361" y="303"/>
                    <a:pt x="361" y="303"/>
                  </a:cubicBezTo>
                  <a:cubicBezTo>
                    <a:pt x="361" y="304"/>
                    <a:pt x="361" y="304"/>
                    <a:pt x="361" y="304"/>
                  </a:cubicBezTo>
                  <a:cubicBezTo>
                    <a:pt x="360" y="304"/>
                    <a:pt x="360" y="304"/>
                    <a:pt x="359" y="303"/>
                  </a:cubicBezTo>
                  <a:moveTo>
                    <a:pt x="359" y="286"/>
                  </a:moveTo>
                  <a:cubicBezTo>
                    <a:pt x="359" y="288"/>
                    <a:pt x="357" y="289"/>
                    <a:pt x="355" y="290"/>
                  </a:cubicBezTo>
                  <a:cubicBezTo>
                    <a:pt x="354" y="288"/>
                    <a:pt x="355" y="287"/>
                    <a:pt x="353" y="286"/>
                  </a:cubicBezTo>
                  <a:cubicBezTo>
                    <a:pt x="354" y="285"/>
                    <a:pt x="355" y="285"/>
                    <a:pt x="356" y="284"/>
                  </a:cubicBezTo>
                  <a:cubicBezTo>
                    <a:pt x="357" y="285"/>
                    <a:pt x="358" y="285"/>
                    <a:pt x="359" y="286"/>
                  </a:cubicBezTo>
                  <a:moveTo>
                    <a:pt x="357" y="332"/>
                  </a:moveTo>
                  <a:cubicBezTo>
                    <a:pt x="357" y="334"/>
                    <a:pt x="356" y="331"/>
                    <a:pt x="356" y="331"/>
                  </a:cubicBezTo>
                  <a:cubicBezTo>
                    <a:pt x="356" y="331"/>
                    <a:pt x="356" y="331"/>
                    <a:pt x="357" y="332"/>
                  </a:cubicBezTo>
                  <a:moveTo>
                    <a:pt x="363" y="394"/>
                  </a:moveTo>
                  <a:cubicBezTo>
                    <a:pt x="366" y="400"/>
                    <a:pt x="360" y="399"/>
                    <a:pt x="357" y="399"/>
                  </a:cubicBezTo>
                  <a:cubicBezTo>
                    <a:pt x="356" y="397"/>
                    <a:pt x="355" y="396"/>
                    <a:pt x="353" y="396"/>
                  </a:cubicBezTo>
                  <a:cubicBezTo>
                    <a:pt x="357" y="393"/>
                    <a:pt x="360" y="395"/>
                    <a:pt x="363" y="394"/>
                  </a:cubicBezTo>
                  <a:moveTo>
                    <a:pt x="356" y="411"/>
                  </a:moveTo>
                  <a:cubicBezTo>
                    <a:pt x="356" y="411"/>
                    <a:pt x="355" y="411"/>
                    <a:pt x="354" y="411"/>
                  </a:cubicBezTo>
                  <a:cubicBezTo>
                    <a:pt x="354" y="410"/>
                    <a:pt x="355" y="409"/>
                    <a:pt x="356" y="410"/>
                  </a:cubicBezTo>
                  <a:lnTo>
                    <a:pt x="356" y="411"/>
                  </a:lnTo>
                  <a:close/>
                  <a:moveTo>
                    <a:pt x="354" y="414"/>
                  </a:moveTo>
                  <a:cubicBezTo>
                    <a:pt x="354" y="415"/>
                    <a:pt x="353" y="414"/>
                    <a:pt x="353" y="415"/>
                  </a:cubicBezTo>
                  <a:cubicBezTo>
                    <a:pt x="352" y="418"/>
                    <a:pt x="353" y="411"/>
                    <a:pt x="354" y="414"/>
                  </a:cubicBezTo>
                  <a:moveTo>
                    <a:pt x="352" y="364"/>
                  </a:moveTo>
                  <a:cubicBezTo>
                    <a:pt x="353" y="364"/>
                    <a:pt x="353" y="364"/>
                    <a:pt x="353" y="365"/>
                  </a:cubicBezTo>
                  <a:cubicBezTo>
                    <a:pt x="353" y="365"/>
                    <a:pt x="353" y="366"/>
                    <a:pt x="352" y="364"/>
                  </a:cubicBezTo>
                  <a:moveTo>
                    <a:pt x="355" y="320"/>
                  </a:moveTo>
                  <a:cubicBezTo>
                    <a:pt x="355" y="319"/>
                    <a:pt x="355" y="318"/>
                    <a:pt x="356" y="318"/>
                  </a:cubicBezTo>
                  <a:cubicBezTo>
                    <a:pt x="356" y="319"/>
                    <a:pt x="355" y="320"/>
                    <a:pt x="355" y="320"/>
                  </a:cubicBezTo>
                  <a:moveTo>
                    <a:pt x="354" y="317"/>
                  </a:moveTo>
                  <a:cubicBezTo>
                    <a:pt x="354" y="317"/>
                    <a:pt x="354" y="316"/>
                    <a:pt x="355" y="316"/>
                  </a:cubicBezTo>
                  <a:cubicBezTo>
                    <a:pt x="356" y="317"/>
                    <a:pt x="355" y="317"/>
                    <a:pt x="354" y="317"/>
                  </a:cubicBezTo>
                  <a:moveTo>
                    <a:pt x="347" y="349"/>
                  </a:moveTo>
                  <a:cubicBezTo>
                    <a:pt x="347" y="347"/>
                    <a:pt x="348" y="349"/>
                    <a:pt x="349" y="349"/>
                  </a:cubicBezTo>
                  <a:cubicBezTo>
                    <a:pt x="349" y="350"/>
                    <a:pt x="347" y="349"/>
                    <a:pt x="347" y="349"/>
                  </a:cubicBezTo>
                  <a:moveTo>
                    <a:pt x="347" y="360"/>
                  </a:moveTo>
                  <a:cubicBezTo>
                    <a:pt x="348" y="360"/>
                    <a:pt x="348" y="360"/>
                    <a:pt x="348" y="360"/>
                  </a:cubicBezTo>
                  <a:cubicBezTo>
                    <a:pt x="348" y="358"/>
                    <a:pt x="347" y="360"/>
                    <a:pt x="347" y="360"/>
                  </a:cubicBezTo>
                  <a:moveTo>
                    <a:pt x="346" y="405"/>
                  </a:moveTo>
                  <a:cubicBezTo>
                    <a:pt x="346" y="406"/>
                    <a:pt x="345" y="406"/>
                    <a:pt x="345" y="406"/>
                  </a:cubicBezTo>
                  <a:cubicBezTo>
                    <a:pt x="345" y="407"/>
                    <a:pt x="345" y="407"/>
                    <a:pt x="345" y="407"/>
                  </a:cubicBezTo>
                  <a:cubicBezTo>
                    <a:pt x="344" y="406"/>
                    <a:pt x="345" y="405"/>
                    <a:pt x="346" y="405"/>
                  </a:cubicBezTo>
                  <a:moveTo>
                    <a:pt x="344" y="365"/>
                  </a:moveTo>
                  <a:cubicBezTo>
                    <a:pt x="344" y="363"/>
                    <a:pt x="344" y="363"/>
                    <a:pt x="344" y="363"/>
                  </a:cubicBezTo>
                  <a:cubicBezTo>
                    <a:pt x="345" y="363"/>
                    <a:pt x="345" y="363"/>
                    <a:pt x="345" y="363"/>
                  </a:cubicBezTo>
                  <a:cubicBezTo>
                    <a:pt x="345" y="364"/>
                    <a:pt x="345" y="364"/>
                    <a:pt x="345" y="364"/>
                  </a:cubicBezTo>
                  <a:lnTo>
                    <a:pt x="344" y="365"/>
                  </a:lnTo>
                  <a:close/>
                  <a:moveTo>
                    <a:pt x="345" y="394"/>
                  </a:moveTo>
                  <a:cubicBezTo>
                    <a:pt x="344" y="392"/>
                    <a:pt x="346" y="393"/>
                    <a:pt x="347" y="392"/>
                  </a:cubicBezTo>
                  <a:cubicBezTo>
                    <a:pt x="347" y="393"/>
                    <a:pt x="346" y="394"/>
                    <a:pt x="345" y="394"/>
                  </a:cubicBezTo>
                  <a:moveTo>
                    <a:pt x="346" y="382"/>
                  </a:moveTo>
                  <a:cubicBezTo>
                    <a:pt x="345" y="381"/>
                    <a:pt x="346" y="380"/>
                    <a:pt x="347" y="380"/>
                  </a:cubicBezTo>
                  <a:cubicBezTo>
                    <a:pt x="347" y="381"/>
                    <a:pt x="347" y="381"/>
                    <a:pt x="347" y="382"/>
                  </a:cubicBezTo>
                  <a:lnTo>
                    <a:pt x="346" y="382"/>
                  </a:lnTo>
                  <a:close/>
                  <a:moveTo>
                    <a:pt x="345" y="339"/>
                  </a:moveTo>
                  <a:cubicBezTo>
                    <a:pt x="345" y="339"/>
                    <a:pt x="346" y="339"/>
                    <a:pt x="346" y="338"/>
                  </a:cubicBezTo>
                  <a:cubicBezTo>
                    <a:pt x="346" y="339"/>
                    <a:pt x="346" y="339"/>
                    <a:pt x="345" y="339"/>
                  </a:cubicBezTo>
                  <a:moveTo>
                    <a:pt x="346" y="340"/>
                  </a:moveTo>
                  <a:cubicBezTo>
                    <a:pt x="346" y="340"/>
                    <a:pt x="346" y="340"/>
                    <a:pt x="347" y="341"/>
                  </a:cubicBezTo>
                  <a:cubicBezTo>
                    <a:pt x="347" y="343"/>
                    <a:pt x="346" y="340"/>
                    <a:pt x="346" y="340"/>
                  </a:cubicBezTo>
                  <a:moveTo>
                    <a:pt x="341" y="332"/>
                  </a:moveTo>
                  <a:cubicBezTo>
                    <a:pt x="342" y="332"/>
                    <a:pt x="344" y="329"/>
                    <a:pt x="344" y="332"/>
                  </a:cubicBezTo>
                  <a:cubicBezTo>
                    <a:pt x="344" y="332"/>
                    <a:pt x="343" y="332"/>
                    <a:pt x="341" y="332"/>
                  </a:cubicBezTo>
                  <a:moveTo>
                    <a:pt x="342" y="349"/>
                  </a:moveTo>
                  <a:cubicBezTo>
                    <a:pt x="343" y="350"/>
                    <a:pt x="342" y="350"/>
                    <a:pt x="342" y="350"/>
                  </a:cubicBezTo>
                  <a:cubicBezTo>
                    <a:pt x="341" y="350"/>
                    <a:pt x="342" y="350"/>
                    <a:pt x="342" y="349"/>
                  </a:cubicBezTo>
                  <a:moveTo>
                    <a:pt x="344" y="359"/>
                  </a:moveTo>
                  <a:cubicBezTo>
                    <a:pt x="344" y="360"/>
                    <a:pt x="341" y="358"/>
                    <a:pt x="340" y="357"/>
                  </a:cubicBezTo>
                  <a:cubicBezTo>
                    <a:pt x="342" y="356"/>
                    <a:pt x="342" y="359"/>
                    <a:pt x="344" y="359"/>
                  </a:cubicBezTo>
                  <a:moveTo>
                    <a:pt x="341" y="368"/>
                  </a:moveTo>
                  <a:cubicBezTo>
                    <a:pt x="341" y="367"/>
                    <a:pt x="341" y="367"/>
                    <a:pt x="341" y="366"/>
                  </a:cubicBezTo>
                  <a:cubicBezTo>
                    <a:pt x="341" y="366"/>
                    <a:pt x="342" y="367"/>
                    <a:pt x="342" y="366"/>
                  </a:cubicBezTo>
                  <a:cubicBezTo>
                    <a:pt x="342" y="367"/>
                    <a:pt x="341" y="367"/>
                    <a:pt x="341" y="368"/>
                  </a:cubicBezTo>
                  <a:moveTo>
                    <a:pt x="342" y="375"/>
                  </a:moveTo>
                  <a:cubicBezTo>
                    <a:pt x="342" y="376"/>
                    <a:pt x="341" y="375"/>
                    <a:pt x="341" y="376"/>
                  </a:cubicBezTo>
                  <a:cubicBezTo>
                    <a:pt x="341" y="375"/>
                    <a:pt x="341" y="375"/>
                    <a:pt x="342" y="375"/>
                  </a:cubicBezTo>
                  <a:moveTo>
                    <a:pt x="343" y="387"/>
                  </a:moveTo>
                  <a:cubicBezTo>
                    <a:pt x="343" y="388"/>
                    <a:pt x="342" y="387"/>
                    <a:pt x="342" y="388"/>
                  </a:cubicBezTo>
                  <a:cubicBezTo>
                    <a:pt x="342" y="387"/>
                    <a:pt x="343" y="387"/>
                    <a:pt x="343" y="387"/>
                  </a:cubicBezTo>
                  <a:moveTo>
                    <a:pt x="342" y="394"/>
                  </a:moveTo>
                  <a:cubicBezTo>
                    <a:pt x="343" y="395"/>
                    <a:pt x="342" y="395"/>
                    <a:pt x="343" y="397"/>
                  </a:cubicBezTo>
                  <a:cubicBezTo>
                    <a:pt x="341" y="396"/>
                    <a:pt x="341" y="398"/>
                    <a:pt x="340" y="397"/>
                  </a:cubicBezTo>
                  <a:cubicBezTo>
                    <a:pt x="340" y="395"/>
                    <a:pt x="341" y="394"/>
                    <a:pt x="342" y="394"/>
                  </a:cubicBezTo>
                  <a:moveTo>
                    <a:pt x="336" y="369"/>
                  </a:moveTo>
                  <a:cubicBezTo>
                    <a:pt x="336" y="367"/>
                    <a:pt x="337" y="365"/>
                    <a:pt x="339" y="365"/>
                  </a:cubicBezTo>
                  <a:cubicBezTo>
                    <a:pt x="341" y="366"/>
                    <a:pt x="339" y="367"/>
                    <a:pt x="339" y="369"/>
                  </a:cubicBezTo>
                  <a:cubicBezTo>
                    <a:pt x="338" y="370"/>
                    <a:pt x="337" y="368"/>
                    <a:pt x="336" y="369"/>
                  </a:cubicBezTo>
                  <a:moveTo>
                    <a:pt x="339" y="398"/>
                  </a:moveTo>
                  <a:cubicBezTo>
                    <a:pt x="339" y="399"/>
                    <a:pt x="339" y="398"/>
                    <a:pt x="338" y="398"/>
                  </a:cubicBezTo>
                  <a:cubicBezTo>
                    <a:pt x="338" y="397"/>
                    <a:pt x="339" y="397"/>
                    <a:pt x="339" y="398"/>
                  </a:cubicBezTo>
                  <a:moveTo>
                    <a:pt x="338" y="372"/>
                  </a:moveTo>
                  <a:cubicBezTo>
                    <a:pt x="338" y="372"/>
                    <a:pt x="338" y="373"/>
                    <a:pt x="338" y="373"/>
                  </a:cubicBezTo>
                  <a:cubicBezTo>
                    <a:pt x="337" y="373"/>
                    <a:pt x="337" y="370"/>
                    <a:pt x="338" y="372"/>
                  </a:cubicBezTo>
                  <a:moveTo>
                    <a:pt x="340" y="421"/>
                  </a:moveTo>
                  <a:cubicBezTo>
                    <a:pt x="340" y="423"/>
                    <a:pt x="337" y="423"/>
                    <a:pt x="336" y="422"/>
                  </a:cubicBezTo>
                  <a:cubicBezTo>
                    <a:pt x="337" y="421"/>
                    <a:pt x="339" y="421"/>
                    <a:pt x="340" y="421"/>
                  </a:cubicBezTo>
                  <a:moveTo>
                    <a:pt x="338" y="357"/>
                  </a:moveTo>
                  <a:cubicBezTo>
                    <a:pt x="337" y="357"/>
                    <a:pt x="337" y="358"/>
                    <a:pt x="336" y="358"/>
                  </a:cubicBezTo>
                  <a:cubicBezTo>
                    <a:pt x="335" y="356"/>
                    <a:pt x="337" y="354"/>
                    <a:pt x="335" y="354"/>
                  </a:cubicBezTo>
                  <a:cubicBezTo>
                    <a:pt x="336" y="352"/>
                    <a:pt x="338" y="354"/>
                    <a:pt x="338" y="357"/>
                  </a:cubicBezTo>
                  <a:moveTo>
                    <a:pt x="336" y="398"/>
                  </a:moveTo>
                  <a:cubicBezTo>
                    <a:pt x="336" y="400"/>
                    <a:pt x="332" y="399"/>
                    <a:pt x="332" y="402"/>
                  </a:cubicBezTo>
                  <a:cubicBezTo>
                    <a:pt x="332" y="402"/>
                    <a:pt x="332" y="401"/>
                    <a:pt x="332" y="401"/>
                  </a:cubicBezTo>
                  <a:cubicBezTo>
                    <a:pt x="332" y="401"/>
                    <a:pt x="331" y="401"/>
                    <a:pt x="330" y="400"/>
                  </a:cubicBezTo>
                  <a:cubicBezTo>
                    <a:pt x="331" y="398"/>
                    <a:pt x="334" y="398"/>
                    <a:pt x="336" y="398"/>
                  </a:cubicBezTo>
                  <a:moveTo>
                    <a:pt x="332" y="416"/>
                  </a:moveTo>
                  <a:cubicBezTo>
                    <a:pt x="332" y="414"/>
                    <a:pt x="332" y="413"/>
                    <a:pt x="334" y="413"/>
                  </a:cubicBezTo>
                  <a:cubicBezTo>
                    <a:pt x="335" y="415"/>
                    <a:pt x="333" y="415"/>
                    <a:pt x="332" y="416"/>
                  </a:cubicBezTo>
                  <a:moveTo>
                    <a:pt x="325" y="394"/>
                  </a:moveTo>
                  <a:cubicBezTo>
                    <a:pt x="325" y="391"/>
                    <a:pt x="326" y="387"/>
                    <a:pt x="330" y="389"/>
                  </a:cubicBezTo>
                  <a:cubicBezTo>
                    <a:pt x="331" y="391"/>
                    <a:pt x="328" y="390"/>
                    <a:pt x="329" y="392"/>
                  </a:cubicBezTo>
                  <a:cubicBezTo>
                    <a:pt x="327" y="391"/>
                    <a:pt x="327" y="393"/>
                    <a:pt x="325" y="394"/>
                  </a:cubicBezTo>
                  <a:moveTo>
                    <a:pt x="327" y="400"/>
                  </a:moveTo>
                  <a:cubicBezTo>
                    <a:pt x="327" y="400"/>
                    <a:pt x="326" y="400"/>
                    <a:pt x="326" y="401"/>
                  </a:cubicBezTo>
                  <a:cubicBezTo>
                    <a:pt x="326" y="400"/>
                    <a:pt x="327" y="400"/>
                    <a:pt x="327" y="400"/>
                  </a:cubicBezTo>
                  <a:moveTo>
                    <a:pt x="321" y="386"/>
                  </a:moveTo>
                  <a:cubicBezTo>
                    <a:pt x="321" y="385"/>
                    <a:pt x="322" y="385"/>
                    <a:pt x="323" y="385"/>
                  </a:cubicBezTo>
                  <a:cubicBezTo>
                    <a:pt x="323" y="386"/>
                    <a:pt x="322" y="386"/>
                    <a:pt x="321" y="386"/>
                  </a:cubicBezTo>
                  <a:moveTo>
                    <a:pt x="322" y="391"/>
                  </a:moveTo>
                  <a:cubicBezTo>
                    <a:pt x="321" y="391"/>
                    <a:pt x="321" y="391"/>
                    <a:pt x="321" y="391"/>
                  </a:cubicBezTo>
                  <a:cubicBezTo>
                    <a:pt x="320" y="390"/>
                    <a:pt x="320" y="390"/>
                    <a:pt x="320" y="390"/>
                  </a:cubicBezTo>
                  <a:cubicBezTo>
                    <a:pt x="321" y="389"/>
                    <a:pt x="321" y="389"/>
                    <a:pt x="321" y="389"/>
                  </a:cubicBezTo>
                  <a:lnTo>
                    <a:pt x="322" y="391"/>
                  </a:lnTo>
                  <a:close/>
                  <a:moveTo>
                    <a:pt x="323" y="407"/>
                  </a:moveTo>
                  <a:cubicBezTo>
                    <a:pt x="322" y="408"/>
                    <a:pt x="321" y="408"/>
                    <a:pt x="321" y="406"/>
                  </a:cubicBezTo>
                  <a:cubicBezTo>
                    <a:pt x="323" y="405"/>
                    <a:pt x="323" y="405"/>
                    <a:pt x="323" y="405"/>
                  </a:cubicBezTo>
                  <a:cubicBezTo>
                    <a:pt x="323" y="406"/>
                    <a:pt x="323" y="406"/>
                    <a:pt x="323" y="407"/>
                  </a:cubicBezTo>
                  <a:moveTo>
                    <a:pt x="323" y="397"/>
                  </a:moveTo>
                  <a:cubicBezTo>
                    <a:pt x="322" y="396"/>
                    <a:pt x="321" y="397"/>
                    <a:pt x="320" y="395"/>
                  </a:cubicBezTo>
                  <a:cubicBezTo>
                    <a:pt x="321" y="394"/>
                    <a:pt x="323" y="393"/>
                    <a:pt x="324" y="393"/>
                  </a:cubicBezTo>
                  <a:cubicBezTo>
                    <a:pt x="324" y="394"/>
                    <a:pt x="324" y="396"/>
                    <a:pt x="323" y="397"/>
                  </a:cubicBezTo>
                  <a:moveTo>
                    <a:pt x="325" y="416"/>
                  </a:moveTo>
                  <a:cubicBezTo>
                    <a:pt x="326" y="417"/>
                    <a:pt x="321" y="418"/>
                    <a:pt x="320" y="417"/>
                  </a:cubicBezTo>
                  <a:cubicBezTo>
                    <a:pt x="321" y="414"/>
                    <a:pt x="323" y="417"/>
                    <a:pt x="325" y="416"/>
                  </a:cubicBezTo>
                  <a:moveTo>
                    <a:pt x="325" y="409"/>
                  </a:moveTo>
                  <a:cubicBezTo>
                    <a:pt x="324" y="409"/>
                    <a:pt x="325" y="408"/>
                    <a:pt x="324" y="406"/>
                  </a:cubicBezTo>
                  <a:cubicBezTo>
                    <a:pt x="325" y="406"/>
                    <a:pt x="325" y="408"/>
                    <a:pt x="325" y="409"/>
                  </a:cubicBezTo>
                  <a:moveTo>
                    <a:pt x="330" y="407"/>
                  </a:moveTo>
                  <a:cubicBezTo>
                    <a:pt x="330" y="407"/>
                    <a:pt x="330" y="407"/>
                    <a:pt x="329" y="407"/>
                  </a:cubicBezTo>
                  <a:cubicBezTo>
                    <a:pt x="329" y="407"/>
                    <a:pt x="330" y="407"/>
                    <a:pt x="330" y="407"/>
                  </a:cubicBezTo>
                  <a:moveTo>
                    <a:pt x="330" y="403"/>
                  </a:moveTo>
                  <a:cubicBezTo>
                    <a:pt x="330" y="402"/>
                    <a:pt x="331" y="402"/>
                    <a:pt x="331" y="402"/>
                  </a:cubicBezTo>
                  <a:cubicBezTo>
                    <a:pt x="331" y="402"/>
                    <a:pt x="331" y="404"/>
                    <a:pt x="330" y="403"/>
                  </a:cubicBezTo>
                  <a:moveTo>
                    <a:pt x="331" y="366"/>
                  </a:moveTo>
                  <a:cubicBezTo>
                    <a:pt x="330" y="364"/>
                    <a:pt x="330" y="362"/>
                    <a:pt x="328" y="364"/>
                  </a:cubicBezTo>
                  <a:cubicBezTo>
                    <a:pt x="327" y="359"/>
                    <a:pt x="333" y="363"/>
                    <a:pt x="333" y="361"/>
                  </a:cubicBezTo>
                  <a:cubicBezTo>
                    <a:pt x="334" y="362"/>
                    <a:pt x="333" y="365"/>
                    <a:pt x="331" y="366"/>
                  </a:cubicBezTo>
                  <a:moveTo>
                    <a:pt x="327" y="335"/>
                  </a:moveTo>
                  <a:cubicBezTo>
                    <a:pt x="327" y="335"/>
                    <a:pt x="327" y="335"/>
                    <a:pt x="327" y="334"/>
                  </a:cubicBezTo>
                  <a:cubicBezTo>
                    <a:pt x="328" y="334"/>
                    <a:pt x="328" y="335"/>
                    <a:pt x="329" y="336"/>
                  </a:cubicBezTo>
                  <a:cubicBezTo>
                    <a:pt x="330" y="336"/>
                    <a:pt x="330" y="336"/>
                    <a:pt x="330" y="336"/>
                  </a:cubicBezTo>
                  <a:cubicBezTo>
                    <a:pt x="330" y="338"/>
                    <a:pt x="327" y="336"/>
                    <a:pt x="327" y="335"/>
                  </a:cubicBezTo>
                  <a:moveTo>
                    <a:pt x="314" y="422"/>
                  </a:moveTo>
                  <a:cubicBezTo>
                    <a:pt x="312" y="421"/>
                    <a:pt x="309" y="422"/>
                    <a:pt x="307" y="423"/>
                  </a:cubicBezTo>
                  <a:cubicBezTo>
                    <a:pt x="307" y="422"/>
                    <a:pt x="307" y="422"/>
                    <a:pt x="306" y="422"/>
                  </a:cubicBezTo>
                  <a:cubicBezTo>
                    <a:pt x="307" y="419"/>
                    <a:pt x="313" y="420"/>
                    <a:pt x="314" y="422"/>
                  </a:cubicBezTo>
                  <a:moveTo>
                    <a:pt x="305" y="406"/>
                  </a:moveTo>
                  <a:cubicBezTo>
                    <a:pt x="306" y="404"/>
                    <a:pt x="309" y="408"/>
                    <a:pt x="308" y="409"/>
                  </a:cubicBezTo>
                  <a:cubicBezTo>
                    <a:pt x="307" y="409"/>
                    <a:pt x="307" y="406"/>
                    <a:pt x="305" y="406"/>
                  </a:cubicBezTo>
                  <a:moveTo>
                    <a:pt x="309" y="403"/>
                  </a:moveTo>
                  <a:cubicBezTo>
                    <a:pt x="309" y="403"/>
                    <a:pt x="309" y="403"/>
                    <a:pt x="309" y="404"/>
                  </a:cubicBezTo>
                  <a:cubicBezTo>
                    <a:pt x="308" y="405"/>
                    <a:pt x="309" y="403"/>
                    <a:pt x="309" y="403"/>
                  </a:cubicBezTo>
                  <a:moveTo>
                    <a:pt x="309" y="414"/>
                  </a:moveTo>
                  <a:cubicBezTo>
                    <a:pt x="310" y="413"/>
                    <a:pt x="312" y="414"/>
                    <a:pt x="313" y="413"/>
                  </a:cubicBezTo>
                  <a:cubicBezTo>
                    <a:pt x="314" y="416"/>
                    <a:pt x="310" y="415"/>
                    <a:pt x="309" y="414"/>
                  </a:cubicBezTo>
                  <a:moveTo>
                    <a:pt x="314" y="403"/>
                  </a:moveTo>
                  <a:cubicBezTo>
                    <a:pt x="314" y="402"/>
                    <a:pt x="317" y="403"/>
                    <a:pt x="317" y="404"/>
                  </a:cubicBezTo>
                  <a:cubicBezTo>
                    <a:pt x="315" y="404"/>
                    <a:pt x="316" y="404"/>
                    <a:pt x="317" y="405"/>
                  </a:cubicBezTo>
                  <a:cubicBezTo>
                    <a:pt x="315" y="406"/>
                    <a:pt x="315" y="406"/>
                    <a:pt x="315" y="406"/>
                  </a:cubicBezTo>
                  <a:cubicBezTo>
                    <a:pt x="315" y="405"/>
                    <a:pt x="315" y="402"/>
                    <a:pt x="314" y="403"/>
                  </a:cubicBezTo>
                  <a:moveTo>
                    <a:pt x="314" y="408"/>
                  </a:moveTo>
                  <a:cubicBezTo>
                    <a:pt x="315" y="409"/>
                    <a:pt x="317" y="408"/>
                    <a:pt x="318" y="409"/>
                  </a:cubicBezTo>
                  <a:cubicBezTo>
                    <a:pt x="319" y="411"/>
                    <a:pt x="314" y="412"/>
                    <a:pt x="314" y="409"/>
                  </a:cubicBezTo>
                  <a:cubicBezTo>
                    <a:pt x="315" y="409"/>
                    <a:pt x="314" y="409"/>
                    <a:pt x="314" y="408"/>
                  </a:cubicBezTo>
                  <a:moveTo>
                    <a:pt x="319" y="420"/>
                  </a:moveTo>
                  <a:cubicBezTo>
                    <a:pt x="319" y="421"/>
                    <a:pt x="318" y="420"/>
                    <a:pt x="318" y="421"/>
                  </a:cubicBezTo>
                  <a:cubicBezTo>
                    <a:pt x="318" y="421"/>
                    <a:pt x="317" y="421"/>
                    <a:pt x="317" y="421"/>
                  </a:cubicBezTo>
                  <a:cubicBezTo>
                    <a:pt x="317" y="420"/>
                    <a:pt x="317" y="420"/>
                    <a:pt x="317" y="420"/>
                  </a:cubicBezTo>
                  <a:cubicBezTo>
                    <a:pt x="318" y="419"/>
                    <a:pt x="318" y="419"/>
                    <a:pt x="319" y="420"/>
                  </a:cubicBezTo>
                  <a:moveTo>
                    <a:pt x="307" y="471"/>
                  </a:moveTo>
                  <a:cubicBezTo>
                    <a:pt x="307" y="472"/>
                    <a:pt x="307" y="470"/>
                    <a:pt x="307" y="470"/>
                  </a:cubicBezTo>
                  <a:cubicBezTo>
                    <a:pt x="307" y="470"/>
                    <a:pt x="307" y="470"/>
                    <a:pt x="307" y="471"/>
                  </a:cubicBezTo>
                  <a:moveTo>
                    <a:pt x="307" y="427"/>
                  </a:moveTo>
                  <a:cubicBezTo>
                    <a:pt x="307" y="428"/>
                    <a:pt x="306" y="428"/>
                    <a:pt x="306" y="428"/>
                  </a:cubicBezTo>
                  <a:cubicBezTo>
                    <a:pt x="306" y="428"/>
                    <a:pt x="306" y="428"/>
                    <a:pt x="307" y="427"/>
                  </a:cubicBezTo>
                  <a:moveTo>
                    <a:pt x="306" y="458"/>
                  </a:moveTo>
                  <a:cubicBezTo>
                    <a:pt x="307" y="459"/>
                    <a:pt x="305" y="460"/>
                    <a:pt x="305" y="460"/>
                  </a:cubicBezTo>
                  <a:cubicBezTo>
                    <a:pt x="305" y="459"/>
                    <a:pt x="305" y="458"/>
                    <a:pt x="306" y="458"/>
                  </a:cubicBezTo>
                  <a:moveTo>
                    <a:pt x="307" y="566"/>
                  </a:moveTo>
                  <a:cubicBezTo>
                    <a:pt x="307" y="567"/>
                    <a:pt x="307" y="567"/>
                    <a:pt x="305" y="567"/>
                  </a:cubicBezTo>
                  <a:cubicBezTo>
                    <a:pt x="305" y="566"/>
                    <a:pt x="306" y="566"/>
                    <a:pt x="307" y="566"/>
                  </a:cubicBezTo>
                  <a:moveTo>
                    <a:pt x="306" y="555"/>
                  </a:moveTo>
                  <a:cubicBezTo>
                    <a:pt x="306" y="553"/>
                    <a:pt x="308" y="555"/>
                    <a:pt x="308" y="556"/>
                  </a:cubicBezTo>
                  <a:cubicBezTo>
                    <a:pt x="307" y="556"/>
                    <a:pt x="307" y="554"/>
                    <a:pt x="306" y="555"/>
                  </a:cubicBezTo>
                  <a:moveTo>
                    <a:pt x="306" y="524"/>
                  </a:moveTo>
                  <a:cubicBezTo>
                    <a:pt x="306" y="522"/>
                    <a:pt x="307" y="524"/>
                    <a:pt x="308" y="523"/>
                  </a:cubicBezTo>
                  <a:cubicBezTo>
                    <a:pt x="308" y="524"/>
                    <a:pt x="306" y="524"/>
                    <a:pt x="306" y="524"/>
                  </a:cubicBezTo>
                  <a:moveTo>
                    <a:pt x="306" y="514"/>
                  </a:moveTo>
                  <a:cubicBezTo>
                    <a:pt x="306" y="513"/>
                    <a:pt x="307" y="512"/>
                    <a:pt x="306" y="513"/>
                  </a:cubicBezTo>
                  <a:cubicBezTo>
                    <a:pt x="306" y="512"/>
                    <a:pt x="308" y="512"/>
                    <a:pt x="310" y="511"/>
                  </a:cubicBezTo>
                  <a:cubicBezTo>
                    <a:pt x="309" y="512"/>
                    <a:pt x="308" y="513"/>
                    <a:pt x="306" y="514"/>
                  </a:cubicBezTo>
                  <a:moveTo>
                    <a:pt x="311" y="513"/>
                  </a:moveTo>
                  <a:cubicBezTo>
                    <a:pt x="309" y="513"/>
                    <a:pt x="311" y="512"/>
                    <a:pt x="312" y="512"/>
                  </a:cubicBezTo>
                  <a:cubicBezTo>
                    <a:pt x="312" y="510"/>
                    <a:pt x="310" y="510"/>
                    <a:pt x="311" y="509"/>
                  </a:cubicBezTo>
                  <a:cubicBezTo>
                    <a:pt x="311" y="509"/>
                    <a:pt x="312" y="510"/>
                    <a:pt x="313" y="512"/>
                  </a:cubicBezTo>
                  <a:cubicBezTo>
                    <a:pt x="312" y="512"/>
                    <a:pt x="312" y="513"/>
                    <a:pt x="311" y="513"/>
                  </a:cubicBezTo>
                  <a:moveTo>
                    <a:pt x="311" y="524"/>
                  </a:moveTo>
                  <a:cubicBezTo>
                    <a:pt x="311" y="523"/>
                    <a:pt x="314" y="521"/>
                    <a:pt x="314" y="523"/>
                  </a:cubicBezTo>
                  <a:cubicBezTo>
                    <a:pt x="312" y="524"/>
                    <a:pt x="312" y="524"/>
                    <a:pt x="311" y="524"/>
                  </a:cubicBezTo>
                  <a:moveTo>
                    <a:pt x="313" y="451"/>
                  </a:moveTo>
                  <a:cubicBezTo>
                    <a:pt x="314" y="450"/>
                    <a:pt x="316" y="447"/>
                    <a:pt x="317" y="450"/>
                  </a:cubicBezTo>
                  <a:cubicBezTo>
                    <a:pt x="315" y="451"/>
                    <a:pt x="314" y="451"/>
                    <a:pt x="313" y="451"/>
                  </a:cubicBezTo>
                  <a:moveTo>
                    <a:pt x="316" y="439"/>
                  </a:moveTo>
                  <a:cubicBezTo>
                    <a:pt x="317" y="438"/>
                    <a:pt x="317" y="438"/>
                    <a:pt x="317" y="438"/>
                  </a:cubicBezTo>
                  <a:cubicBezTo>
                    <a:pt x="317" y="439"/>
                    <a:pt x="317" y="439"/>
                    <a:pt x="317" y="440"/>
                  </a:cubicBezTo>
                  <a:cubicBezTo>
                    <a:pt x="316" y="440"/>
                    <a:pt x="316" y="440"/>
                    <a:pt x="316" y="439"/>
                  </a:cubicBezTo>
                  <a:moveTo>
                    <a:pt x="317" y="503"/>
                  </a:moveTo>
                  <a:cubicBezTo>
                    <a:pt x="317" y="503"/>
                    <a:pt x="317" y="503"/>
                    <a:pt x="317" y="504"/>
                  </a:cubicBezTo>
                  <a:cubicBezTo>
                    <a:pt x="317" y="505"/>
                    <a:pt x="317" y="503"/>
                    <a:pt x="317" y="503"/>
                  </a:cubicBezTo>
                  <a:moveTo>
                    <a:pt x="329" y="435"/>
                  </a:moveTo>
                  <a:cubicBezTo>
                    <a:pt x="328" y="433"/>
                    <a:pt x="330" y="433"/>
                    <a:pt x="330" y="433"/>
                  </a:cubicBezTo>
                  <a:cubicBezTo>
                    <a:pt x="330" y="434"/>
                    <a:pt x="330" y="434"/>
                    <a:pt x="329" y="435"/>
                  </a:cubicBezTo>
                  <a:moveTo>
                    <a:pt x="339" y="434"/>
                  </a:moveTo>
                  <a:cubicBezTo>
                    <a:pt x="339" y="434"/>
                    <a:pt x="339" y="434"/>
                    <a:pt x="339" y="435"/>
                  </a:cubicBezTo>
                  <a:cubicBezTo>
                    <a:pt x="339" y="437"/>
                    <a:pt x="339" y="434"/>
                    <a:pt x="339" y="434"/>
                  </a:cubicBezTo>
                  <a:moveTo>
                    <a:pt x="338" y="427"/>
                  </a:moveTo>
                  <a:cubicBezTo>
                    <a:pt x="337" y="427"/>
                    <a:pt x="338" y="429"/>
                    <a:pt x="338" y="429"/>
                  </a:cubicBezTo>
                  <a:cubicBezTo>
                    <a:pt x="336" y="429"/>
                    <a:pt x="336" y="431"/>
                    <a:pt x="334" y="431"/>
                  </a:cubicBezTo>
                  <a:cubicBezTo>
                    <a:pt x="333" y="430"/>
                    <a:pt x="333" y="429"/>
                    <a:pt x="332" y="430"/>
                  </a:cubicBezTo>
                  <a:cubicBezTo>
                    <a:pt x="331" y="428"/>
                    <a:pt x="333" y="427"/>
                    <a:pt x="333" y="427"/>
                  </a:cubicBezTo>
                  <a:cubicBezTo>
                    <a:pt x="332" y="425"/>
                    <a:pt x="331" y="426"/>
                    <a:pt x="329" y="426"/>
                  </a:cubicBezTo>
                  <a:cubicBezTo>
                    <a:pt x="330" y="427"/>
                    <a:pt x="331" y="426"/>
                    <a:pt x="331" y="428"/>
                  </a:cubicBezTo>
                  <a:cubicBezTo>
                    <a:pt x="328" y="429"/>
                    <a:pt x="327" y="431"/>
                    <a:pt x="323" y="432"/>
                  </a:cubicBezTo>
                  <a:cubicBezTo>
                    <a:pt x="322" y="430"/>
                    <a:pt x="322" y="430"/>
                    <a:pt x="320" y="430"/>
                  </a:cubicBezTo>
                  <a:cubicBezTo>
                    <a:pt x="319" y="430"/>
                    <a:pt x="320" y="431"/>
                    <a:pt x="319" y="432"/>
                  </a:cubicBezTo>
                  <a:cubicBezTo>
                    <a:pt x="317" y="432"/>
                    <a:pt x="315" y="432"/>
                    <a:pt x="314" y="431"/>
                  </a:cubicBezTo>
                  <a:cubicBezTo>
                    <a:pt x="312" y="432"/>
                    <a:pt x="313" y="434"/>
                    <a:pt x="313" y="433"/>
                  </a:cubicBezTo>
                  <a:cubicBezTo>
                    <a:pt x="313" y="435"/>
                    <a:pt x="311" y="437"/>
                    <a:pt x="308" y="436"/>
                  </a:cubicBezTo>
                  <a:cubicBezTo>
                    <a:pt x="308" y="433"/>
                    <a:pt x="308" y="433"/>
                    <a:pt x="308" y="433"/>
                  </a:cubicBezTo>
                  <a:cubicBezTo>
                    <a:pt x="309" y="432"/>
                    <a:pt x="309" y="431"/>
                    <a:pt x="311" y="432"/>
                  </a:cubicBezTo>
                  <a:cubicBezTo>
                    <a:pt x="311" y="427"/>
                    <a:pt x="315" y="428"/>
                    <a:pt x="318" y="428"/>
                  </a:cubicBezTo>
                  <a:cubicBezTo>
                    <a:pt x="318" y="427"/>
                    <a:pt x="320" y="427"/>
                    <a:pt x="319" y="425"/>
                  </a:cubicBezTo>
                  <a:cubicBezTo>
                    <a:pt x="320" y="425"/>
                    <a:pt x="320" y="426"/>
                    <a:pt x="321" y="427"/>
                  </a:cubicBezTo>
                  <a:cubicBezTo>
                    <a:pt x="321" y="427"/>
                    <a:pt x="321" y="426"/>
                    <a:pt x="321" y="425"/>
                  </a:cubicBezTo>
                  <a:cubicBezTo>
                    <a:pt x="323" y="424"/>
                    <a:pt x="325" y="425"/>
                    <a:pt x="326" y="426"/>
                  </a:cubicBezTo>
                  <a:cubicBezTo>
                    <a:pt x="328" y="423"/>
                    <a:pt x="333" y="425"/>
                    <a:pt x="334" y="421"/>
                  </a:cubicBezTo>
                  <a:cubicBezTo>
                    <a:pt x="335" y="423"/>
                    <a:pt x="336" y="422"/>
                    <a:pt x="336" y="425"/>
                  </a:cubicBezTo>
                  <a:cubicBezTo>
                    <a:pt x="338" y="426"/>
                    <a:pt x="340" y="425"/>
                    <a:pt x="342" y="425"/>
                  </a:cubicBezTo>
                  <a:cubicBezTo>
                    <a:pt x="343" y="428"/>
                    <a:pt x="339" y="426"/>
                    <a:pt x="338" y="427"/>
                  </a:cubicBezTo>
                  <a:moveTo>
                    <a:pt x="342" y="422"/>
                  </a:moveTo>
                  <a:cubicBezTo>
                    <a:pt x="342" y="419"/>
                    <a:pt x="347" y="418"/>
                    <a:pt x="348" y="421"/>
                  </a:cubicBezTo>
                  <a:cubicBezTo>
                    <a:pt x="346" y="421"/>
                    <a:pt x="344" y="421"/>
                    <a:pt x="342" y="422"/>
                  </a:cubicBezTo>
                  <a:moveTo>
                    <a:pt x="347" y="407"/>
                  </a:moveTo>
                  <a:cubicBezTo>
                    <a:pt x="347" y="405"/>
                    <a:pt x="349" y="404"/>
                    <a:pt x="350" y="405"/>
                  </a:cubicBezTo>
                  <a:cubicBezTo>
                    <a:pt x="350" y="407"/>
                    <a:pt x="348" y="407"/>
                    <a:pt x="347" y="407"/>
                  </a:cubicBezTo>
                  <a:moveTo>
                    <a:pt x="348" y="378"/>
                  </a:moveTo>
                  <a:cubicBezTo>
                    <a:pt x="349" y="379"/>
                    <a:pt x="350" y="378"/>
                    <a:pt x="351" y="380"/>
                  </a:cubicBezTo>
                  <a:cubicBezTo>
                    <a:pt x="349" y="381"/>
                    <a:pt x="349" y="379"/>
                    <a:pt x="348" y="378"/>
                  </a:cubicBezTo>
                  <a:moveTo>
                    <a:pt x="361" y="428"/>
                  </a:moveTo>
                  <a:cubicBezTo>
                    <a:pt x="360" y="428"/>
                    <a:pt x="361" y="428"/>
                    <a:pt x="361" y="427"/>
                  </a:cubicBezTo>
                  <a:cubicBezTo>
                    <a:pt x="362" y="428"/>
                    <a:pt x="361" y="428"/>
                    <a:pt x="361" y="428"/>
                  </a:cubicBezTo>
                  <a:moveTo>
                    <a:pt x="358" y="425"/>
                  </a:moveTo>
                  <a:cubicBezTo>
                    <a:pt x="358" y="427"/>
                    <a:pt x="359" y="427"/>
                    <a:pt x="359" y="429"/>
                  </a:cubicBezTo>
                  <a:cubicBezTo>
                    <a:pt x="357" y="432"/>
                    <a:pt x="352" y="433"/>
                    <a:pt x="351" y="429"/>
                  </a:cubicBezTo>
                  <a:cubicBezTo>
                    <a:pt x="352" y="428"/>
                    <a:pt x="353" y="428"/>
                    <a:pt x="353" y="430"/>
                  </a:cubicBezTo>
                  <a:cubicBezTo>
                    <a:pt x="355" y="430"/>
                    <a:pt x="357" y="429"/>
                    <a:pt x="357" y="427"/>
                  </a:cubicBezTo>
                  <a:cubicBezTo>
                    <a:pt x="357" y="425"/>
                    <a:pt x="357" y="428"/>
                    <a:pt x="355" y="427"/>
                  </a:cubicBezTo>
                  <a:cubicBezTo>
                    <a:pt x="353" y="421"/>
                    <a:pt x="360" y="421"/>
                    <a:pt x="363" y="421"/>
                  </a:cubicBezTo>
                  <a:cubicBezTo>
                    <a:pt x="363" y="424"/>
                    <a:pt x="360" y="424"/>
                    <a:pt x="358" y="425"/>
                  </a:cubicBezTo>
                  <a:moveTo>
                    <a:pt x="367" y="428"/>
                  </a:moveTo>
                  <a:cubicBezTo>
                    <a:pt x="368" y="425"/>
                    <a:pt x="370" y="423"/>
                    <a:pt x="373" y="425"/>
                  </a:cubicBezTo>
                  <a:cubicBezTo>
                    <a:pt x="373" y="428"/>
                    <a:pt x="369" y="428"/>
                    <a:pt x="367" y="428"/>
                  </a:cubicBezTo>
                  <a:moveTo>
                    <a:pt x="370" y="423"/>
                  </a:moveTo>
                  <a:cubicBezTo>
                    <a:pt x="369" y="423"/>
                    <a:pt x="365" y="426"/>
                    <a:pt x="364" y="425"/>
                  </a:cubicBezTo>
                  <a:cubicBezTo>
                    <a:pt x="362" y="419"/>
                    <a:pt x="369" y="419"/>
                    <a:pt x="374" y="418"/>
                  </a:cubicBezTo>
                  <a:cubicBezTo>
                    <a:pt x="374" y="421"/>
                    <a:pt x="369" y="419"/>
                    <a:pt x="370" y="423"/>
                  </a:cubicBezTo>
                  <a:moveTo>
                    <a:pt x="375" y="429"/>
                  </a:moveTo>
                  <a:cubicBezTo>
                    <a:pt x="375" y="426"/>
                    <a:pt x="376" y="424"/>
                    <a:pt x="379" y="425"/>
                  </a:cubicBezTo>
                  <a:cubicBezTo>
                    <a:pt x="380" y="428"/>
                    <a:pt x="376" y="428"/>
                    <a:pt x="375" y="429"/>
                  </a:cubicBezTo>
                  <a:moveTo>
                    <a:pt x="378" y="421"/>
                  </a:moveTo>
                  <a:cubicBezTo>
                    <a:pt x="376" y="419"/>
                    <a:pt x="379" y="420"/>
                    <a:pt x="379" y="419"/>
                  </a:cubicBezTo>
                  <a:cubicBezTo>
                    <a:pt x="380" y="419"/>
                    <a:pt x="379" y="421"/>
                    <a:pt x="378" y="421"/>
                  </a:cubicBezTo>
                  <a:moveTo>
                    <a:pt x="378" y="382"/>
                  </a:moveTo>
                  <a:cubicBezTo>
                    <a:pt x="379" y="379"/>
                    <a:pt x="381" y="380"/>
                    <a:pt x="384" y="379"/>
                  </a:cubicBezTo>
                  <a:cubicBezTo>
                    <a:pt x="385" y="382"/>
                    <a:pt x="380" y="384"/>
                    <a:pt x="378" y="382"/>
                  </a:cubicBezTo>
                  <a:moveTo>
                    <a:pt x="384" y="425"/>
                  </a:moveTo>
                  <a:cubicBezTo>
                    <a:pt x="382" y="426"/>
                    <a:pt x="382" y="426"/>
                    <a:pt x="382" y="426"/>
                  </a:cubicBezTo>
                  <a:cubicBezTo>
                    <a:pt x="383" y="424"/>
                    <a:pt x="382" y="425"/>
                    <a:pt x="381" y="423"/>
                  </a:cubicBezTo>
                  <a:cubicBezTo>
                    <a:pt x="383" y="423"/>
                    <a:pt x="384" y="422"/>
                    <a:pt x="385" y="421"/>
                  </a:cubicBezTo>
                  <a:cubicBezTo>
                    <a:pt x="384" y="423"/>
                    <a:pt x="384" y="423"/>
                    <a:pt x="384" y="425"/>
                  </a:cubicBezTo>
                  <a:moveTo>
                    <a:pt x="380" y="419"/>
                  </a:moveTo>
                  <a:cubicBezTo>
                    <a:pt x="381" y="416"/>
                    <a:pt x="385" y="416"/>
                    <a:pt x="388" y="416"/>
                  </a:cubicBezTo>
                  <a:cubicBezTo>
                    <a:pt x="387" y="419"/>
                    <a:pt x="383" y="418"/>
                    <a:pt x="380" y="419"/>
                  </a:cubicBezTo>
                  <a:moveTo>
                    <a:pt x="389" y="360"/>
                  </a:moveTo>
                  <a:cubicBezTo>
                    <a:pt x="389" y="358"/>
                    <a:pt x="393" y="357"/>
                    <a:pt x="393" y="360"/>
                  </a:cubicBezTo>
                  <a:cubicBezTo>
                    <a:pt x="391" y="360"/>
                    <a:pt x="390" y="359"/>
                    <a:pt x="389" y="360"/>
                  </a:cubicBezTo>
                  <a:moveTo>
                    <a:pt x="392" y="362"/>
                  </a:moveTo>
                  <a:cubicBezTo>
                    <a:pt x="392" y="363"/>
                    <a:pt x="391" y="363"/>
                    <a:pt x="391" y="362"/>
                  </a:cubicBezTo>
                  <a:cubicBezTo>
                    <a:pt x="391" y="362"/>
                    <a:pt x="391" y="361"/>
                    <a:pt x="392" y="362"/>
                  </a:cubicBezTo>
                  <a:moveTo>
                    <a:pt x="396" y="431"/>
                  </a:moveTo>
                  <a:cubicBezTo>
                    <a:pt x="395" y="432"/>
                    <a:pt x="396" y="430"/>
                    <a:pt x="396" y="430"/>
                  </a:cubicBezTo>
                  <a:cubicBezTo>
                    <a:pt x="396" y="430"/>
                    <a:pt x="396" y="430"/>
                    <a:pt x="396" y="431"/>
                  </a:cubicBezTo>
                  <a:moveTo>
                    <a:pt x="397" y="397"/>
                  </a:moveTo>
                  <a:cubicBezTo>
                    <a:pt x="395" y="396"/>
                    <a:pt x="393" y="395"/>
                    <a:pt x="391" y="395"/>
                  </a:cubicBezTo>
                  <a:cubicBezTo>
                    <a:pt x="391" y="394"/>
                    <a:pt x="391" y="394"/>
                    <a:pt x="390" y="393"/>
                  </a:cubicBezTo>
                  <a:cubicBezTo>
                    <a:pt x="392" y="392"/>
                    <a:pt x="392" y="392"/>
                    <a:pt x="392" y="392"/>
                  </a:cubicBezTo>
                  <a:cubicBezTo>
                    <a:pt x="392" y="397"/>
                    <a:pt x="396" y="392"/>
                    <a:pt x="398" y="393"/>
                  </a:cubicBezTo>
                  <a:cubicBezTo>
                    <a:pt x="398" y="395"/>
                    <a:pt x="396" y="395"/>
                    <a:pt x="397" y="397"/>
                  </a:cubicBezTo>
                  <a:moveTo>
                    <a:pt x="397" y="331"/>
                  </a:moveTo>
                  <a:cubicBezTo>
                    <a:pt x="398" y="332"/>
                    <a:pt x="398" y="333"/>
                    <a:pt x="398" y="334"/>
                  </a:cubicBezTo>
                  <a:cubicBezTo>
                    <a:pt x="396" y="334"/>
                    <a:pt x="397" y="333"/>
                    <a:pt x="397" y="331"/>
                  </a:cubicBezTo>
                  <a:moveTo>
                    <a:pt x="397" y="323"/>
                  </a:moveTo>
                  <a:cubicBezTo>
                    <a:pt x="396" y="322"/>
                    <a:pt x="397" y="322"/>
                    <a:pt x="397" y="322"/>
                  </a:cubicBezTo>
                  <a:cubicBezTo>
                    <a:pt x="398" y="323"/>
                    <a:pt x="397" y="323"/>
                    <a:pt x="397" y="323"/>
                  </a:cubicBezTo>
                  <a:moveTo>
                    <a:pt x="399" y="333"/>
                  </a:moveTo>
                  <a:cubicBezTo>
                    <a:pt x="399" y="332"/>
                    <a:pt x="400" y="333"/>
                    <a:pt x="400" y="332"/>
                  </a:cubicBezTo>
                  <a:cubicBezTo>
                    <a:pt x="400" y="333"/>
                    <a:pt x="399" y="333"/>
                    <a:pt x="399" y="333"/>
                  </a:cubicBezTo>
                  <a:moveTo>
                    <a:pt x="400" y="326"/>
                  </a:moveTo>
                  <a:cubicBezTo>
                    <a:pt x="400" y="326"/>
                    <a:pt x="401" y="326"/>
                    <a:pt x="401" y="325"/>
                  </a:cubicBezTo>
                  <a:cubicBezTo>
                    <a:pt x="401" y="326"/>
                    <a:pt x="400" y="326"/>
                    <a:pt x="400" y="326"/>
                  </a:cubicBezTo>
                  <a:moveTo>
                    <a:pt x="401" y="376"/>
                  </a:moveTo>
                  <a:cubicBezTo>
                    <a:pt x="401" y="375"/>
                    <a:pt x="401" y="375"/>
                    <a:pt x="402" y="375"/>
                  </a:cubicBezTo>
                  <a:cubicBezTo>
                    <a:pt x="403" y="376"/>
                    <a:pt x="402" y="376"/>
                    <a:pt x="401" y="376"/>
                  </a:cubicBezTo>
                  <a:moveTo>
                    <a:pt x="402" y="372"/>
                  </a:moveTo>
                  <a:cubicBezTo>
                    <a:pt x="402" y="371"/>
                    <a:pt x="403" y="371"/>
                    <a:pt x="403" y="371"/>
                  </a:cubicBezTo>
                  <a:cubicBezTo>
                    <a:pt x="403" y="372"/>
                    <a:pt x="403" y="372"/>
                    <a:pt x="402" y="372"/>
                  </a:cubicBezTo>
                  <a:moveTo>
                    <a:pt x="402" y="332"/>
                  </a:moveTo>
                  <a:cubicBezTo>
                    <a:pt x="402" y="332"/>
                    <a:pt x="401" y="331"/>
                    <a:pt x="400" y="331"/>
                  </a:cubicBezTo>
                  <a:cubicBezTo>
                    <a:pt x="400" y="329"/>
                    <a:pt x="402" y="329"/>
                    <a:pt x="400" y="327"/>
                  </a:cubicBezTo>
                  <a:cubicBezTo>
                    <a:pt x="402" y="327"/>
                    <a:pt x="401" y="326"/>
                    <a:pt x="403" y="327"/>
                  </a:cubicBezTo>
                  <a:cubicBezTo>
                    <a:pt x="404" y="330"/>
                    <a:pt x="403" y="331"/>
                    <a:pt x="402" y="332"/>
                  </a:cubicBezTo>
                  <a:moveTo>
                    <a:pt x="398" y="313"/>
                  </a:moveTo>
                  <a:cubicBezTo>
                    <a:pt x="397" y="313"/>
                    <a:pt x="398" y="314"/>
                    <a:pt x="398" y="315"/>
                  </a:cubicBezTo>
                  <a:cubicBezTo>
                    <a:pt x="396" y="315"/>
                    <a:pt x="395" y="314"/>
                    <a:pt x="393" y="314"/>
                  </a:cubicBezTo>
                  <a:cubicBezTo>
                    <a:pt x="394" y="311"/>
                    <a:pt x="397" y="310"/>
                    <a:pt x="400" y="309"/>
                  </a:cubicBezTo>
                  <a:cubicBezTo>
                    <a:pt x="399" y="308"/>
                    <a:pt x="396" y="311"/>
                    <a:pt x="396" y="307"/>
                  </a:cubicBezTo>
                  <a:cubicBezTo>
                    <a:pt x="400" y="309"/>
                    <a:pt x="405" y="307"/>
                    <a:pt x="406" y="313"/>
                  </a:cubicBezTo>
                  <a:cubicBezTo>
                    <a:pt x="402" y="313"/>
                    <a:pt x="399" y="317"/>
                    <a:pt x="398" y="313"/>
                  </a:cubicBezTo>
                  <a:moveTo>
                    <a:pt x="406" y="355"/>
                  </a:moveTo>
                  <a:cubicBezTo>
                    <a:pt x="405" y="356"/>
                    <a:pt x="406" y="354"/>
                    <a:pt x="406" y="354"/>
                  </a:cubicBezTo>
                  <a:cubicBezTo>
                    <a:pt x="406" y="354"/>
                    <a:pt x="406" y="354"/>
                    <a:pt x="406" y="355"/>
                  </a:cubicBezTo>
                  <a:moveTo>
                    <a:pt x="404" y="346"/>
                  </a:moveTo>
                  <a:cubicBezTo>
                    <a:pt x="403" y="344"/>
                    <a:pt x="405" y="343"/>
                    <a:pt x="406" y="341"/>
                  </a:cubicBezTo>
                  <a:cubicBezTo>
                    <a:pt x="408" y="340"/>
                    <a:pt x="410" y="342"/>
                    <a:pt x="412" y="342"/>
                  </a:cubicBezTo>
                  <a:cubicBezTo>
                    <a:pt x="409" y="345"/>
                    <a:pt x="408" y="348"/>
                    <a:pt x="404" y="346"/>
                  </a:cubicBezTo>
                  <a:moveTo>
                    <a:pt x="410" y="331"/>
                  </a:moveTo>
                  <a:cubicBezTo>
                    <a:pt x="410" y="330"/>
                    <a:pt x="411" y="329"/>
                    <a:pt x="412" y="329"/>
                  </a:cubicBezTo>
                  <a:cubicBezTo>
                    <a:pt x="413" y="330"/>
                    <a:pt x="413" y="330"/>
                    <a:pt x="413" y="330"/>
                  </a:cubicBezTo>
                  <a:cubicBezTo>
                    <a:pt x="411" y="331"/>
                    <a:pt x="411" y="332"/>
                    <a:pt x="410" y="331"/>
                  </a:cubicBezTo>
                  <a:moveTo>
                    <a:pt x="410" y="316"/>
                  </a:moveTo>
                  <a:cubicBezTo>
                    <a:pt x="410" y="314"/>
                    <a:pt x="410" y="313"/>
                    <a:pt x="412" y="313"/>
                  </a:cubicBezTo>
                  <a:cubicBezTo>
                    <a:pt x="412" y="313"/>
                    <a:pt x="413" y="314"/>
                    <a:pt x="413" y="314"/>
                  </a:cubicBezTo>
                  <a:cubicBezTo>
                    <a:pt x="413" y="316"/>
                    <a:pt x="411" y="314"/>
                    <a:pt x="410" y="316"/>
                  </a:cubicBezTo>
                  <a:moveTo>
                    <a:pt x="414" y="342"/>
                  </a:moveTo>
                  <a:cubicBezTo>
                    <a:pt x="414" y="342"/>
                    <a:pt x="413" y="340"/>
                    <a:pt x="414" y="341"/>
                  </a:cubicBezTo>
                  <a:cubicBezTo>
                    <a:pt x="414" y="342"/>
                    <a:pt x="414" y="342"/>
                    <a:pt x="414" y="342"/>
                  </a:cubicBezTo>
                  <a:moveTo>
                    <a:pt x="413" y="321"/>
                  </a:moveTo>
                  <a:cubicBezTo>
                    <a:pt x="413" y="319"/>
                    <a:pt x="416" y="320"/>
                    <a:pt x="416" y="318"/>
                  </a:cubicBezTo>
                  <a:cubicBezTo>
                    <a:pt x="417" y="319"/>
                    <a:pt x="415" y="323"/>
                    <a:pt x="413" y="321"/>
                  </a:cubicBezTo>
                  <a:moveTo>
                    <a:pt x="416" y="326"/>
                  </a:moveTo>
                  <a:cubicBezTo>
                    <a:pt x="416" y="326"/>
                    <a:pt x="416" y="325"/>
                    <a:pt x="416" y="324"/>
                  </a:cubicBezTo>
                  <a:cubicBezTo>
                    <a:pt x="417" y="324"/>
                    <a:pt x="417" y="323"/>
                    <a:pt x="417" y="322"/>
                  </a:cubicBezTo>
                  <a:cubicBezTo>
                    <a:pt x="418" y="323"/>
                    <a:pt x="417" y="325"/>
                    <a:pt x="416" y="326"/>
                  </a:cubicBezTo>
                  <a:moveTo>
                    <a:pt x="422" y="312"/>
                  </a:moveTo>
                  <a:cubicBezTo>
                    <a:pt x="420" y="313"/>
                    <a:pt x="420" y="312"/>
                    <a:pt x="419" y="311"/>
                  </a:cubicBezTo>
                  <a:cubicBezTo>
                    <a:pt x="420" y="315"/>
                    <a:pt x="415" y="311"/>
                    <a:pt x="417" y="314"/>
                  </a:cubicBezTo>
                  <a:cubicBezTo>
                    <a:pt x="415" y="314"/>
                    <a:pt x="416" y="310"/>
                    <a:pt x="418" y="311"/>
                  </a:cubicBezTo>
                  <a:cubicBezTo>
                    <a:pt x="417" y="308"/>
                    <a:pt x="417" y="308"/>
                    <a:pt x="417" y="308"/>
                  </a:cubicBezTo>
                  <a:cubicBezTo>
                    <a:pt x="418" y="307"/>
                    <a:pt x="419" y="306"/>
                    <a:pt x="421" y="306"/>
                  </a:cubicBezTo>
                  <a:cubicBezTo>
                    <a:pt x="423" y="309"/>
                    <a:pt x="422" y="310"/>
                    <a:pt x="422" y="312"/>
                  </a:cubicBezTo>
                  <a:moveTo>
                    <a:pt x="420" y="299"/>
                  </a:moveTo>
                  <a:cubicBezTo>
                    <a:pt x="420" y="297"/>
                    <a:pt x="421" y="297"/>
                    <a:pt x="422" y="295"/>
                  </a:cubicBezTo>
                  <a:cubicBezTo>
                    <a:pt x="422" y="296"/>
                    <a:pt x="423" y="297"/>
                    <a:pt x="423" y="298"/>
                  </a:cubicBezTo>
                  <a:cubicBezTo>
                    <a:pt x="422" y="298"/>
                    <a:pt x="422" y="299"/>
                    <a:pt x="420" y="299"/>
                  </a:cubicBezTo>
                  <a:moveTo>
                    <a:pt x="423" y="261"/>
                  </a:moveTo>
                  <a:cubicBezTo>
                    <a:pt x="423" y="260"/>
                    <a:pt x="424" y="260"/>
                    <a:pt x="424" y="260"/>
                  </a:cubicBezTo>
                  <a:cubicBezTo>
                    <a:pt x="424" y="260"/>
                    <a:pt x="423" y="260"/>
                    <a:pt x="423" y="261"/>
                  </a:cubicBezTo>
                  <a:moveTo>
                    <a:pt x="425" y="300"/>
                  </a:moveTo>
                  <a:cubicBezTo>
                    <a:pt x="425" y="298"/>
                    <a:pt x="425" y="298"/>
                    <a:pt x="425" y="298"/>
                  </a:cubicBezTo>
                  <a:cubicBezTo>
                    <a:pt x="425" y="298"/>
                    <a:pt x="425" y="298"/>
                    <a:pt x="425" y="298"/>
                  </a:cubicBezTo>
                  <a:cubicBezTo>
                    <a:pt x="426" y="299"/>
                    <a:pt x="426" y="299"/>
                    <a:pt x="426" y="299"/>
                  </a:cubicBezTo>
                  <a:lnTo>
                    <a:pt x="425" y="300"/>
                  </a:lnTo>
                  <a:close/>
                  <a:moveTo>
                    <a:pt x="425" y="237"/>
                  </a:moveTo>
                  <a:cubicBezTo>
                    <a:pt x="424" y="236"/>
                    <a:pt x="427" y="235"/>
                    <a:pt x="426" y="237"/>
                  </a:cubicBezTo>
                  <a:cubicBezTo>
                    <a:pt x="426" y="238"/>
                    <a:pt x="426" y="237"/>
                    <a:pt x="425" y="237"/>
                  </a:cubicBezTo>
                  <a:moveTo>
                    <a:pt x="429" y="263"/>
                  </a:moveTo>
                  <a:cubicBezTo>
                    <a:pt x="429" y="261"/>
                    <a:pt x="430" y="260"/>
                    <a:pt x="431" y="258"/>
                  </a:cubicBezTo>
                  <a:cubicBezTo>
                    <a:pt x="432" y="261"/>
                    <a:pt x="431" y="257"/>
                    <a:pt x="433" y="258"/>
                  </a:cubicBezTo>
                  <a:cubicBezTo>
                    <a:pt x="433" y="257"/>
                    <a:pt x="432" y="257"/>
                    <a:pt x="431" y="258"/>
                  </a:cubicBezTo>
                  <a:cubicBezTo>
                    <a:pt x="429" y="257"/>
                    <a:pt x="432" y="256"/>
                    <a:pt x="433" y="256"/>
                  </a:cubicBezTo>
                  <a:cubicBezTo>
                    <a:pt x="432" y="255"/>
                    <a:pt x="430" y="251"/>
                    <a:pt x="433" y="252"/>
                  </a:cubicBezTo>
                  <a:cubicBezTo>
                    <a:pt x="434" y="257"/>
                    <a:pt x="434" y="265"/>
                    <a:pt x="429" y="263"/>
                  </a:cubicBezTo>
                  <a:moveTo>
                    <a:pt x="434" y="240"/>
                  </a:moveTo>
                  <a:cubicBezTo>
                    <a:pt x="432" y="242"/>
                    <a:pt x="432" y="242"/>
                    <a:pt x="431" y="241"/>
                  </a:cubicBezTo>
                  <a:cubicBezTo>
                    <a:pt x="431" y="241"/>
                    <a:pt x="432" y="240"/>
                    <a:pt x="434" y="240"/>
                  </a:cubicBezTo>
                  <a:moveTo>
                    <a:pt x="432" y="244"/>
                  </a:moveTo>
                  <a:cubicBezTo>
                    <a:pt x="432" y="245"/>
                    <a:pt x="432" y="245"/>
                    <a:pt x="432" y="245"/>
                  </a:cubicBezTo>
                  <a:cubicBezTo>
                    <a:pt x="431" y="246"/>
                    <a:pt x="431" y="246"/>
                    <a:pt x="431" y="246"/>
                  </a:cubicBezTo>
                  <a:cubicBezTo>
                    <a:pt x="431" y="244"/>
                    <a:pt x="431" y="244"/>
                    <a:pt x="431" y="244"/>
                  </a:cubicBezTo>
                  <a:lnTo>
                    <a:pt x="432" y="244"/>
                  </a:lnTo>
                  <a:close/>
                  <a:moveTo>
                    <a:pt x="432" y="246"/>
                  </a:moveTo>
                  <a:cubicBezTo>
                    <a:pt x="430" y="248"/>
                    <a:pt x="427" y="250"/>
                    <a:pt x="426" y="251"/>
                  </a:cubicBezTo>
                  <a:cubicBezTo>
                    <a:pt x="426" y="247"/>
                    <a:pt x="429" y="246"/>
                    <a:pt x="432" y="246"/>
                  </a:cubicBezTo>
                  <a:moveTo>
                    <a:pt x="430" y="180"/>
                  </a:moveTo>
                  <a:cubicBezTo>
                    <a:pt x="429" y="181"/>
                    <a:pt x="428" y="182"/>
                    <a:pt x="428" y="183"/>
                  </a:cubicBezTo>
                  <a:cubicBezTo>
                    <a:pt x="426" y="183"/>
                    <a:pt x="428" y="182"/>
                    <a:pt x="427" y="181"/>
                  </a:cubicBezTo>
                  <a:lnTo>
                    <a:pt x="430" y="180"/>
                  </a:lnTo>
                  <a:close/>
                  <a:moveTo>
                    <a:pt x="426" y="182"/>
                  </a:moveTo>
                  <a:cubicBezTo>
                    <a:pt x="427" y="182"/>
                    <a:pt x="426" y="185"/>
                    <a:pt x="425" y="185"/>
                  </a:cubicBezTo>
                  <a:cubicBezTo>
                    <a:pt x="425" y="183"/>
                    <a:pt x="426" y="183"/>
                    <a:pt x="426" y="182"/>
                  </a:cubicBezTo>
                  <a:moveTo>
                    <a:pt x="425" y="206"/>
                  </a:moveTo>
                  <a:cubicBezTo>
                    <a:pt x="426" y="208"/>
                    <a:pt x="424" y="207"/>
                    <a:pt x="424" y="207"/>
                  </a:cubicBezTo>
                  <a:cubicBezTo>
                    <a:pt x="423" y="205"/>
                    <a:pt x="425" y="206"/>
                    <a:pt x="425" y="206"/>
                  </a:cubicBezTo>
                  <a:moveTo>
                    <a:pt x="424" y="183"/>
                  </a:moveTo>
                  <a:cubicBezTo>
                    <a:pt x="424" y="184"/>
                    <a:pt x="423" y="184"/>
                    <a:pt x="423" y="183"/>
                  </a:cubicBezTo>
                  <a:cubicBezTo>
                    <a:pt x="423" y="183"/>
                    <a:pt x="423" y="182"/>
                    <a:pt x="424" y="183"/>
                  </a:cubicBezTo>
                  <a:moveTo>
                    <a:pt x="423" y="214"/>
                  </a:moveTo>
                  <a:cubicBezTo>
                    <a:pt x="423" y="214"/>
                    <a:pt x="423" y="214"/>
                    <a:pt x="422" y="215"/>
                  </a:cubicBezTo>
                  <a:cubicBezTo>
                    <a:pt x="422" y="214"/>
                    <a:pt x="423" y="214"/>
                    <a:pt x="423" y="214"/>
                  </a:cubicBezTo>
                  <a:moveTo>
                    <a:pt x="422" y="154"/>
                  </a:moveTo>
                  <a:cubicBezTo>
                    <a:pt x="421" y="156"/>
                    <a:pt x="420" y="156"/>
                    <a:pt x="418" y="158"/>
                  </a:cubicBezTo>
                  <a:cubicBezTo>
                    <a:pt x="418" y="156"/>
                    <a:pt x="419" y="155"/>
                    <a:pt x="422" y="154"/>
                  </a:cubicBezTo>
                  <a:moveTo>
                    <a:pt x="417" y="157"/>
                  </a:moveTo>
                  <a:cubicBezTo>
                    <a:pt x="417" y="158"/>
                    <a:pt x="417" y="158"/>
                    <a:pt x="416" y="158"/>
                  </a:cubicBezTo>
                  <a:cubicBezTo>
                    <a:pt x="417" y="157"/>
                    <a:pt x="417" y="157"/>
                    <a:pt x="417" y="157"/>
                  </a:cubicBezTo>
                  <a:moveTo>
                    <a:pt x="419" y="187"/>
                  </a:moveTo>
                  <a:cubicBezTo>
                    <a:pt x="419" y="188"/>
                    <a:pt x="417" y="189"/>
                    <a:pt x="416" y="188"/>
                  </a:cubicBezTo>
                  <a:cubicBezTo>
                    <a:pt x="416" y="184"/>
                    <a:pt x="418" y="184"/>
                    <a:pt x="419" y="187"/>
                  </a:cubicBezTo>
                  <a:moveTo>
                    <a:pt x="415" y="217"/>
                  </a:moveTo>
                  <a:cubicBezTo>
                    <a:pt x="416" y="217"/>
                    <a:pt x="416" y="217"/>
                    <a:pt x="416" y="217"/>
                  </a:cubicBezTo>
                  <a:cubicBezTo>
                    <a:pt x="416" y="219"/>
                    <a:pt x="415" y="217"/>
                    <a:pt x="415" y="217"/>
                  </a:cubicBezTo>
                  <a:moveTo>
                    <a:pt x="416" y="153"/>
                  </a:moveTo>
                  <a:cubicBezTo>
                    <a:pt x="416" y="154"/>
                    <a:pt x="415" y="154"/>
                    <a:pt x="415" y="155"/>
                  </a:cubicBezTo>
                  <a:cubicBezTo>
                    <a:pt x="414" y="156"/>
                    <a:pt x="414" y="154"/>
                    <a:pt x="413" y="155"/>
                  </a:cubicBezTo>
                  <a:cubicBezTo>
                    <a:pt x="413" y="153"/>
                    <a:pt x="415" y="154"/>
                    <a:pt x="416" y="153"/>
                  </a:cubicBezTo>
                  <a:moveTo>
                    <a:pt x="414" y="209"/>
                  </a:moveTo>
                  <a:cubicBezTo>
                    <a:pt x="414" y="210"/>
                    <a:pt x="413" y="210"/>
                    <a:pt x="412" y="209"/>
                  </a:cubicBezTo>
                  <a:cubicBezTo>
                    <a:pt x="411" y="208"/>
                    <a:pt x="414" y="207"/>
                    <a:pt x="414" y="209"/>
                  </a:cubicBezTo>
                  <a:moveTo>
                    <a:pt x="411" y="221"/>
                  </a:moveTo>
                  <a:cubicBezTo>
                    <a:pt x="410" y="222"/>
                    <a:pt x="410" y="222"/>
                    <a:pt x="410" y="222"/>
                  </a:cubicBezTo>
                  <a:cubicBezTo>
                    <a:pt x="410" y="221"/>
                    <a:pt x="410" y="221"/>
                    <a:pt x="410" y="221"/>
                  </a:cubicBezTo>
                  <a:cubicBezTo>
                    <a:pt x="410" y="220"/>
                    <a:pt x="410" y="219"/>
                    <a:pt x="412" y="219"/>
                  </a:cubicBezTo>
                  <a:cubicBezTo>
                    <a:pt x="413" y="220"/>
                    <a:pt x="410" y="219"/>
                    <a:pt x="411" y="221"/>
                  </a:cubicBezTo>
                  <a:moveTo>
                    <a:pt x="411" y="215"/>
                  </a:moveTo>
                  <a:cubicBezTo>
                    <a:pt x="411" y="215"/>
                    <a:pt x="411" y="215"/>
                    <a:pt x="411" y="216"/>
                  </a:cubicBezTo>
                  <a:cubicBezTo>
                    <a:pt x="412" y="218"/>
                    <a:pt x="411" y="215"/>
                    <a:pt x="411" y="215"/>
                  </a:cubicBezTo>
                  <a:moveTo>
                    <a:pt x="409" y="200"/>
                  </a:moveTo>
                  <a:cubicBezTo>
                    <a:pt x="409" y="201"/>
                    <a:pt x="408" y="201"/>
                    <a:pt x="407" y="201"/>
                  </a:cubicBezTo>
                  <a:cubicBezTo>
                    <a:pt x="407" y="199"/>
                    <a:pt x="408" y="199"/>
                    <a:pt x="409" y="200"/>
                  </a:cubicBezTo>
                  <a:moveTo>
                    <a:pt x="405" y="176"/>
                  </a:moveTo>
                  <a:cubicBezTo>
                    <a:pt x="405" y="177"/>
                    <a:pt x="406" y="178"/>
                    <a:pt x="404" y="177"/>
                  </a:cubicBezTo>
                  <a:cubicBezTo>
                    <a:pt x="404" y="176"/>
                    <a:pt x="405" y="176"/>
                    <a:pt x="405" y="176"/>
                  </a:cubicBezTo>
                  <a:moveTo>
                    <a:pt x="406" y="185"/>
                  </a:moveTo>
                  <a:cubicBezTo>
                    <a:pt x="406" y="185"/>
                    <a:pt x="405" y="185"/>
                    <a:pt x="405" y="186"/>
                  </a:cubicBezTo>
                  <a:cubicBezTo>
                    <a:pt x="405" y="185"/>
                    <a:pt x="405" y="185"/>
                    <a:pt x="406" y="185"/>
                  </a:cubicBezTo>
                  <a:moveTo>
                    <a:pt x="408" y="208"/>
                  </a:moveTo>
                  <a:cubicBezTo>
                    <a:pt x="408" y="210"/>
                    <a:pt x="409" y="211"/>
                    <a:pt x="410" y="211"/>
                  </a:cubicBezTo>
                  <a:cubicBezTo>
                    <a:pt x="410" y="212"/>
                    <a:pt x="409" y="212"/>
                    <a:pt x="408" y="212"/>
                  </a:cubicBezTo>
                  <a:cubicBezTo>
                    <a:pt x="409" y="214"/>
                    <a:pt x="410" y="214"/>
                    <a:pt x="411" y="214"/>
                  </a:cubicBezTo>
                  <a:cubicBezTo>
                    <a:pt x="410" y="216"/>
                    <a:pt x="410" y="216"/>
                    <a:pt x="411" y="217"/>
                  </a:cubicBezTo>
                  <a:cubicBezTo>
                    <a:pt x="409" y="216"/>
                    <a:pt x="407" y="216"/>
                    <a:pt x="407" y="213"/>
                  </a:cubicBezTo>
                  <a:cubicBezTo>
                    <a:pt x="406" y="214"/>
                    <a:pt x="405" y="213"/>
                    <a:pt x="405" y="214"/>
                  </a:cubicBezTo>
                  <a:cubicBezTo>
                    <a:pt x="401" y="213"/>
                    <a:pt x="406" y="210"/>
                    <a:pt x="403" y="209"/>
                  </a:cubicBezTo>
                  <a:cubicBezTo>
                    <a:pt x="406" y="208"/>
                    <a:pt x="406" y="211"/>
                    <a:pt x="408" y="208"/>
                  </a:cubicBezTo>
                  <a:moveTo>
                    <a:pt x="402" y="148"/>
                  </a:moveTo>
                  <a:cubicBezTo>
                    <a:pt x="403" y="148"/>
                    <a:pt x="403" y="149"/>
                    <a:pt x="404" y="148"/>
                  </a:cubicBezTo>
                  <a:cubicBezTo>
                    <a:pt x="404" y="149"/>
                    <a:pt x="402" y="149"/>
                    <a:pt x="402" y="150"/>
                  </a:cubicBezTo>
                  <a:cubicBezTo>
                    <a:pt x="402" y="150"/>
                    <a:pt x="402" y="150"/>
                    <a:pt x="402" y="150"/>
                  </a:cubicBezTo>
                  <a:cubicBezTo>
                    <a:pt x="402" y="152"/>
                    <a:pt x="400" y="149"/>
                    <a:pt x="401" y="148"/>
                  </a:cubicBezTo>
                  <a:cubicBezTo>
                    <a:pt x="401" y="148"/>
                    <a:pt x="402" y="149"/>
                    <a:pt x="402" y="148"/>
                  </a:cubicBezTo>
                  <a:moveTo>
                    <a:pt x="402" y="146"/>
                  </a:moveTo>
                  <a:cubicBezTo>
                    <a:pt x="402" y="147"/>
                    <a:pt x="401" y="148"/>
                    <a:pt x="400" y="147"/>
                  </a:cubicBezTo>
                  <a:cubicBezTo>
                    <a:pt x="399" y="146"/>
                    <a:pt x="401" y="146"/>
                    <a:pt x="402" y="146"/>
                  </a:cubicBezTo>
                  <a:moveTo>
                    <a:pt x="398" y="153"/>
                  </a:moveTo>
                  <a:cubicBezTo>
                    <a:pt x="399" y="155"/>
                    <a:pt x="399" y="155"/>
                    <a:pt x="399" y="155"/>
                  </a:cubicBezTo>
                  <a:cubicBezTo>
                    <a:pt x="397" y="156"/>
                    <a:pt x="397" y="156"/>
                    <a:pt x="397" y="156"/>
                  </a:cubicBezTo>
                  <a:cubicBezTo>
                    <a:pt x="397" y="154"/>
                    <a:pt x="397" y="154"/>
                    <a:pt x="397" y="154"/>
                  </a:cubicBezTo>
                  <a:lnTo>
                    <a:pt x="398" y="153"/>
                  </a:lnTo>
                  <a:close/>
                  <a:moveTo>
                    <a:pt x="397" y="150"/>
                  </a:moveTo>
                  <a:cubicBezTo>
                    <a:pt x="395" y="150"/>
                    <a:pt x="394" y="150"/>
                    <a:pt x="393" y="148"/>
                  </a:cubicBezTo>
                  <a:cubicBezTo>
                    <a:pt x="395" y="147"/>
                    <a:pt x="396" y="148"/>
                    <a:pt x="397" y="150"/>
                  </a:cubicBezTo>
                  <a:moveTo>
                    <a:pt x="393" y="164"/>
                  </a:moveTo>
                  <a:cubicBezTo>
                    <a:pt x="393" y="164"/>
                    <a:pt x="393" y="164"/>
                    <a:pt x="394" y="165"/>
                  </a:cubicBezTo>
                  <a:cubicBezTo>
                    <a:pt x="394" y="167"/>
                    <a:pt x="393" y="164"/>
                    <a:pt x="393" y="164"/>
                  </a:cubicBezTo>
                  <a:moveTo>
                    <a:pt x="393" y="187"/>
                  </a:moveTo>
                  <a:cubicBezTo>
                    <a:pt x="392" y="188"/>
                    <a:pt x="392" y="187"/>
                    <a:pt x="391" y="186"/>
                  </a:cubicBezTo>
                  <a:cubicBezTo>
                    <a:pt x="392" y="185"/>
                    <a:pt x="393" y="186"/>
                    <a:pt x="393" y="187"/>
                  </a:cubicBezTo>
                  <a:moveTo>
                    <a:pt x="391" y="212"/>
                  </a:moveTo>
                  <a:cubicBezTo>
                    <a:pt x="391" y="214"/>
                    <a:pt x="390" y="213"/>
                    <a:pt x="388" y="214"/>
                  </a:cubicBezTo>
                  <a:cubicBezTo>
                    <a:pt x="389" y="213"/>
                    <a:pt x="389" y="211"/>
                    <a:pt x="390" y="211"/>
                  </a:cubicBezTo>
                  <a:cubicBezTo>
                    <a:pt x="391" y="211"/>
                    <a:pt x="391" y="212"/>
                    <a:pt x="391" y="212"/>
                  </a:cubicBezTo>
                  <a:moveTo>
                    <a:pt x="390" y="203"/>
                  </a:moveTo>
                  <a:cubicBezTo>
                    <a:pt x="391" y="204"/>
                    <a:pt x="390" y="204"/>
                    <a:pt x="391" y="206"/>
                  </a:cubicBezTo>
                  <a:cubicBezTo>
                    <a:pt x="390" y="206"/>
                    <a:pt x="388" y="207"/>
                    <a:pt x="388" y="206"/>
                  </a:cubicBezTo>
                  <a:cubicBezTo>
                    <a:pt x="387" y="204"/>
                    <a:pt x="389" y="203"/>
                    <a:pt x="390" y="203"/>
                  </a:cubicBezTo>
                  <a:moveTo>
                    <a:pt x="387" y="112"/>
                  </a:moveTo>
                  <a:cubicBezTo>
                    <a:pt x="387" y="113"/>
                    <a:pt x="386" y="113"/>
                    <a:pt x="386" y="113"/>
                  </a:cubicBezTo>
                  <a:cubicBezTo>
                    <a:pt x="386" y="112"/>
                    <a:pt x="386" y="112"/>
                    <a:pt x="387" y="112"/>
                  </a:cubicBezTo>
                  <a:moveTo>
                    <a:pt x="386" y="213"/>
                  </a:moveTo>
                  <a:cubicBezTo>
                    <a:pt x="385" y="214"/>
                    <a:pt x="383" y="215"/>
                    <a:pt x="384" y="217"/>
                  </a:cubicBezTo>
                  <a:cubicBezTo>
                    <a:pt x="386" y="218"/>
                    <a:pt x="386" y="220"/>
                    <a:pt x="385" y="221"/>
                  </a:cubicBezTo>
                  <a:cubicBezTo>
                    <a:pt x="383" y="223"/>
                    <a:pt x="383" y="220"/>
                    <a:pt x="381" y="221"/>
                  </a:cubicBezTo>
                  <a:cubicBezTo>
                    <a:pt x="381" y="220"/>
                    <a:pt x="383" y="218"/>
                    <a:pt x="381" y="217"/>
                  </a:cubicBezTo>
                  <a:cubicBezTo>
                    <a:pt x="381" y="217"/>
                    <a:pt x="382" y="217"/>
                    <a:pt x="382" y="216"/>
                  </a:cubicBezTo>
                  <a:cubicBezTo>
                    <a:pt x="383" y="219"/>
                    <a:pt x="383" y="212"/>
                    <a:pt x="386" y="213"/>
                  </a:cubicBezTo>
                  <a:moveTo>
                    <a:pt x="382" y="111"/>
                  </a:moveTo>
                  <a:cubicBezTo>
                    <a:pt x="382" y="111"/>
                    <a:pt x="382" y="112"/>
                    <a:pt x="382" y="112"/>
                  </a:cubicBezTo>
                  <a:cubicBezTo>
                    <a:pt x="382" y="112"/>
                    <a:pt x="381" y="109"/>
                    <a:pt x="382" y="111"/>
                  </a:cubicBezTo>
                  <a:moveTo>
                    <a:pt x="382" y="175"/>
                  </a:moveTo>
                  <a:cubicBezTo>
                    <a:pt x="382" y="175"/>
                    <a:pt x="381" y="176"/>
                    <a:pt x="381" y="176"/>
                  </a:cubicBezTo>
                  <a:cubicBezTo>
                    <a:pt x="381" y="175"/>
                    <a:pt x="381" y="175"/>
                    <a:pt x="382" y="175"/>
                  </a:cubicBezTo>
                  <a:moveTo>
                    <a:pt x="384" y="187"/>
                  </a:moveTo>
                  <a:cubicBezTo>
                    <a:pt x="383" y="187"/>
                    <a:pt x="380" y="189"/>
                    <a:pt x="379" y="187"/>
                  </a:cubicBezTo>
                  <a:cubicBezTo>
                    <a:pt x="381" y="186"/>
                    <a:pt x="383" y="185"/>
                    <a:pt x="384" y="187"/>
                  </a:cubicBezTo>
                  <a:moveTo>
                    <a:pt x="379" y="77"/>
                  </a:moveTo>
                  <a:cubicBezTo>
                    <a:pt x="380" y="78"/>
                    <a:pt x="380" y="78"/>
                    <a:pt x="380" y="78"/>
                  </a:cubicBezTo>
                  <a:cubicBezTo>
                    <a:pt x="379" y="78"/>
                    <a:pt x="379" y="78"/>
                    <a:pt x="379" y="78"/>
                  </a:cubicBezTo>
                  <a:cubicBezTo>
                    <a:pt x="379" y="77"/>
                    <a:pt x="379" y="77"/>
                    <a:pt x="379" y="77"/>
                  </a:cubicBezTo>
                  <a:close/>
                  <a:moveTo>
                    <a:pt x="378" y="138"/>
                  </a:moveTo>
                  <a:cubicBezTo>
                    <a:pt x="378" y="138"/>
                    <a:pt x="378" y="138"/>
                    <a:pt x="379" y="138"/>
                  </a:cubicBezTo>
                  <a:cubicBezTo>
                    <a:pt x="379" y="139"/>
                    <a:pt x="377" y="140"/>
                    <a:pt x="377" y="138"/>
                  </a:cubicBezTo>
                  <a:lnTo>
                    <a:pt x="378" y="138"/>
                  </a:lnTo>
                  <a:close/>
                  <a:moveTo>
                    <a:pt x="378" y="148"/>
                  </a:moveTo>
                  <a:cubicBezTo>
                    <a:pt x="378" y="148"/>
                    <a:pt x="377" y="148"/>
                    <a:pt x="377" y="149"/>
                  </a:cubicBezTo>
                  <a:cubicBezTo>
                    <a:pt x="377" y="148"/>
                    <a:pt x="377" y="148"/>
                    <a:pt x="378" y="148"/>
                  </a:cubicBezTo>
                  <a:moveTo>
                    <a:pt x="374" y="139"/>
                  </a:moveTo>
                  <a:cubicBezTo>
                    <a:pt x="374" y="139"/>
                    <a:pt x="375" y="139"/>
                    <a:pt x="375" y="139"/>
                  </a:cubicBezTo>
                  <a:cubicBezTo>
                    <a:pt x="375" y="141"/>
                    <a:pt x="374" y="139"/>
                    <a:pt x="374" y="139"/>
                  </a:cubicBezTo>
                  <a:moveTo>
                    <a:pt x="377" y="144"/>
                  </a:moveTo>
                  <a:cubicBezTo>
                    <a:pt x="375" y="143"/>
                    <a:pt x="376" y="145"/>
                    <a:pt x="374" y="145"/>
                  </a:cubicBezTo>
                  <a:cubicBezTo>
                    <a:pt x="373" y="144"/>
                    <a:pt x="376" y="142"/>
                    <a:pt x="377" y="144"/>
                  </a:cubicBezTo>
                  <a:moveTo>
                    <a:pt x="372" y="217"/>
                  </a:moveTo>
                  <a:cubicBezTo>
                    <a:pt x="373" y="219"/>
                    <a:pt x="373" y="219"/>
                    <a:pt x="373" y="219"/>
                  </a:cubicBezTo>
                  <a:cubicBezTo>
                    <a:pt x="372" y="219"/>
                    <a:pt x="372" y="219"/>
                    <a:pt x="372" y="219"/>
                  </a:cubicBezTo>
                  <a:cubicBezTo>
                    <a:pt x="371" y="218"/>
                    <a:pt x="371" y="218"/>
                    <a:pt x="371" y="218"/>
                  </a:cubicBezTo>
                  <a:lnTo>
                    <a:pt x="372" y="217"/>
                  </a:lnTo>
                  <a:close/>
                  <a:moveTo>
                    <a:pt x="372" y="224"/>
                  </a:moveTo>
                  <a:cubicBezTo>
                    <a:pt x="372" y="225"/>
                    <a:pt x="371" y="224"/>
                    <a:pt x="371" y="224"/>
                  </a:cubicBezTo>
                  <a:cubicBezTo>
                    <a:pt x="371" y="224"/>
                    <a:pt x="372" y="223"/>
                    <a:pt x="372" y="224"/>
                  </a:cubicBezTo>
                  <a:moveTo>
                    <a:pt x="373" y="242"/>
                  </a:moveTo>
                  <a:cubicBezTo>
                    <a:pt x="374" y="243"/>
                    <a:pt x="373" y="243"/>
                    <a:pt x="374" y="245"/>
                  </a:cubicBezTo>
                  <a:cubicBezTo>
                    <a:pt x="373" y="246"/>
                    <a:pt x="373" y="243"/>
                    <a:pt x="371" y="244"/>
                  </a:cubicBezTo>
                  <a:cubicBezTo>
                    <a:pt x="371" y="243"/>
                    <a:pt x="371" y="242"/>
                    <a:pt x="373" y="242"/>
                  </a:cubicBezTo>
                  <a:moveTo>
                    <a:pt x="358" y="264"/>
                  </a:moveTo>
                  <a:cubicBezTo>
                    <a:pt x="359" y="267"/>
                    <a:pt x="360" y="263"/>
                    <a:pt x="361" y="263"/>
                  </a:cubicBezTo>
                  <a:cubicBezTo>
                    <a:pt x="362" y="263"/>
                    <a:pt x="361" y="264"/>
                    <a:pt x="362" y="266"/>
                  </a:cubicBezTo>
                  <a:cubicBezTo>
                    <a:pt x="364" y="269"/>
                    <a:pt x="364" y="263"/>
                    <a:pt x="366" y="265"/>
                  </a:cubicBezTo>
                  <a:cubicBezTo>
                    <a:pt x="368" y="264"/>
                    <a:pt x="366" y="261"/>
                    <a:pt x="368" y="261"/>
                  </a:cubicBezTo>
                  <a:cubicBezTo>
                    <a:pt x="367" y="263"/>
                    <a:pt x="368" y="264"/>
                    <a:pt x="369" y="264"/>
                  </a:cubicBezTo>
                  <a:cubicBezTo>
                    <a:pt x="371" y="264"/>
                    <a:pt x="371" y="262"/>
                    <a:pt x="373" y="262"/>
                  </a:cubicBezTo>
                  <a:cubicBezTo>
                    <a:pt x="373" y="266"/>
                    <a:pt x="369" y="268"/>
                    <a:pt x="367" y="265"/>
                  </a:cubicBezTo>
                  <a:cubicBezTo>
                    <a:pt x="368" y="270"/>
                    <a:pt x="363" y="268"/>
                    <a:pt x="362" y="271"/>
                  </a:cubicBezTo>
                  <a:cubicBezTo>
                    <a:pt x="360" y="270"/>
                    <a:pt x="359" y="266"/>
                    <a:pt x="357" y="268"/>
                  </a:cubicBezTo>
                  <a:cubicBezTo>
                    <a:pt x="357" y="267"/>
                    <a:pt x="357" y="265"/>
                    <a:pt x="358" y="264"/>
                  </a:cubicBezTo>
                  <a:moveTo>
                    <a:pt x="357" y="280"/>
                  </a:moveTo>
                  <a:cubicBezTo>
                    <a:pt x="357" y="281"/>
                    <a:pt x="356" y="281"/>
                    <a:pt x="356" y="281"/>
                  </a:cubicBezTo>
                  <a:cubicBezTo>
                    <a:pt x="356" y="281"/>
                    <a:pt x="356" y="280"/>
                    <a:pt x="357" y="280"/>
                  </a:cubicBezTo>
                  <a:moveTo>
                    <a:pt x="353" y="270"/>
                  </a:moveTo>
                  <a:cubicBezTo>
                    <a:pt x="354" y="270"/>
                    <a:pt x="353" y="271"/>
                    <a:pt x="353" y="272"/>
                  </a:cubicBezTo>
                  <a:cubicBezTo>
                    <a:pt x="352" y="272"/>
                    <a:pt x="353" y="271"/>
                    <a:pt x="353" y="270"/>
                  </a:cubicBezTo>
                  <a:moveTo>
                    <a:pt x="353" y="274"/>
                  </a:moveTo>
                  <a:cubicBezTo>
                    <a:pt x="354" y="275"/>
                    <a:pt x="351" y="275"/>
                    <a:pt x="350" y="275"/>
                  </a:cubicBezTo>
                  <a:cubicBezTo>
                    <a:pt x="350" y="274"/>
                    <a:pt x="353" y="274"/>
                    <a:pt x="353" y="274"/>
                  </a:cubicBezTo>
                  <a:moveTo>
                    <a:pt x="351" y="279"/>
                  </a:moveTo>
                  <a:cubicBezTo>
                    <a:pt x="352" y="281"/>
                    <a:pt x="352" y="281"/>
                    <a:pt x="352" y="281"/>
                  </a:cubicBezTo>
                  <a:cubicBezTo>
                    <a:pt x="350" y="282"/>
                    <a:pt x="350" y="282"/>
                    <a:pt x="350" y="282"/>
                  </a:cubicBezTo>
                  <a:cubicBezTo>
                    <a:pt x="350" y="281"/>
                    <a:pt x="350" y="279"/>
                    <a:pt x="351" y="279"/>
                  </a:cubicBezTo>
                  <a:moveTo>
                    <a:pt x="353" y="289"/>
                  </a:moveTo>
                  <a:cubicBezTo>
                    <a:pt x="353" y="290"/>
                    <a:pt x="348" y="294"/>
                    <a:pt x="347" y="290"/>
                  </a:cubicBezTo>
                  <a:cubicBezTo>
                    <a:pt x="349" y="288"/>
                    <a:pt x="351" y="290"/>
                    <a:pt x="353" y="289"/>
                  </a:cubicBezTo>
                  <a:moveTo>
                    <a:pt x="348" y="293"/>
                  </a:moveTo>
                  <a:cubicBezTo>
                    <a:pt x="349" y="295"/>
                    <a:pt x="346" y="295"/>
                    <a:pt x="346" y="292"/>
                  </a:cubicBezTo>
                  <a:cubicBezTo>
                    <a:pt x="347" y="291"/>
                    <a:pt x="347" y="294"/>
                    <a:pt x="348" y="293"/>
                  </a:cubicBezTo>
                  <a:moveTo>
                    <a:pt x="349" y="293"/>
                  </a:moveTo>
                  <a:cubicBezTo>
                    <a:pt x="350" y="293"/>
                    <a:pt x="351" y="294"/>
                    <a:pt x="350" y="295"/>
                  </a:cubicBezTo>
                  <a:cubicBezTo>
                    <a:pt x="352" y="294"/>
                    <a:pt x="354" y="294"/>
                    <a:pt x="353" y="292"/>
                  </a:cubicBezTo>
                  <a:cubicBezTo>
                    <a:pt x="354" y="291"/>
                    <a:pt x="355" y="293"/>
                    <a:pt x="356" y="292"/>
                  </a:cubicBezTo>
                  <a:cubicBezTo>
                    <a:pt x="354" y="294"/>
                    <a:pt x="355" y="293"/>
                    <a:pt x="356" y="296"/>
                  </a:cubicBezTo>
                  <a:cubicBezTo>
                    <a:pt x="355" y="297"/>
                    <a:pt x="355" y="298"/>
                    <a:pt x="353" y="298"/>
                  </a:cubicBezTo>
                  <a:cubicBezTo>
                    <a:pt x="353" y="298"/>
                    <a:pt x="352" y="297"/>
                    <a:pt x="351" y="297"/>
                  </a:cubicBezTo>
                  <a:cubicBezTo>
                    <a:pt x="350" y="297"/>
                    <a:pt x="349" y="300"/>
                    <a:pt x="347" y="298"/>
                  </a:cubicBezTo>
                  <a:cubicBezTo>
                    <a:pt x="348" y="299"/>
                    <a:pt x="347" y="300"/>
                    <a:pt x="347" y="300"/>
                  </a:cubicBezTo>
                  <a:cubicBezTo>
                    <a:pt x="345" y="301"/>
                    <a:pt x="346" y="296"/>
                    <a:pt x="343" y="298"/>
                  </a:cubicBezTo>
                  <a:cubicBezTo>
                    <a:pt x="342" y="296"/>
                    <a:pt x="350" y="297"/>
                    <a:pt x="349" y="293"/>
                  </a:cubicBezTo>
                  <a:moveTo>
                    <a:pt x="345" y="310"/>
                  </a:moveTo>
                  <a:cubicBezTo>
                    <a:pt x="345" y="309"/>
                    <a:pt x="345" y="309"/>
                    <a:pt x="346" y="309"/>
                  </a:cubicBezTo>
                  <a:cubicBezTo>
                    <a:pt x="346" y="306"/>
                    <a:pt x="344" y="309"/>
                    <a:pt x="344" y="307"/>
                  </a:cubicBezTo>
                  <a:cubicBezTo>
                    <a:pt x="345" y="307"/>
                    <a:pt x="345" y="306"/>
                    <a:pt x="347" y="306"/>
                  </a:cubicBezTo>
                  <a:cubicBezTo>
                    <a:pt x="347" y="308"/>
                    <a:pt x="346" y="310"/>
                    <a:pt x="347" y="312"/>
                  </a:cubicBezTo>
                  <a:cubicBezTo>
                    <a:pt x="345" y="313"/>
                    <a:pt x="343" y="312"/>
                    <a:pt x="342" y="310"/>
                  </a:cubicBezTo>
                  <a:cubicBezTo>
                    <a:pt x="343" y="309"/>
                    <a:pt x="343" y="309"/>
                    <a:pt x="345" y="310"/>
                  </a:cubicBezTo>
                  <a:moveTo>
                    <a:pt x="341" y="292"/>
                  </a:moveTo>
                  <a:cubicBezTo>
                    <a:pt x="342" y="292"/>
                    <a:pt x="342" y="293"/>
                    <a:pt x="342" y="293"/>
                  </a:cubicBezTo>
                  <a:cubicBezTo>
                    <a:pt x="341" y="293"/>
                    <a:pt x="341" y="292"/>
                    <a:pt x="341" y="292"/>
                  </a:cubicBezTo>
                  <a:moveTo>
                    <a:pt x="342" y="313"/>
                  </a:moveTo>
                  <a:cubicBezTo>
                    <a:pt x="340" y="312"/>
                    <a:pt x="339" y="311"/>
                    <a:pt x="338" y="310"/>
                  </a:cubicBezTo>
                  <a:cubicBezTo>
                    <a:pt x="340" y="310"/>
                    <a:pt x="341" y="311"/>
                    <a:pt x="342" y="313"/>
                  </a:cubicBezTo>
                  <a:moveTo>
                    <a:pt x="338" y="306"/>
                  </a:moveTo>
                  <a:cubicBezTo>
                    <a:pt x="338" y="305"/>
                    <a:pt x="339" y="305"/>
                    <a:pt x="340" y="305"/>
                  </a:cubicBezTo>
                  <a:cubicBezTo>
                    <a:pt x="340" y="305"/>
                    <a:pt x="339" y="305"/>
                    <a:pt x="338" y="306"/>
                  </a:cubicBezTo>
                  <a:moveTo>
                    <a:pt x="342" y="297"/>
                  </a:moveTo>
                  <a:cubicBezTo>
                    <a:pt x="342" y="298"/>
                    <a:pt x="340" y="298"/>
                    <a:pt x="340" y="299"/>
                  </a:cubicBezTo>
                  <a:cubicBezTo>
                    <a:pt x="339" y="299"/>
                    <a:pt x="340" y="296"/>
                    <a:pt x="342" y="297"/>
                  </a:cubicBezTo>
                  <a:moveTo>
                    <a:pt x="334" y="293"/>
                  </a:moveTo>
                  <a:cubicBezTo>
                    <a:pt x="336" y="292"/>
                    <a:pt x="337" y="293"/>
                    <a:pt x="339" y="292"/>
                  </a:cubicBezTo>
                  <a:cubicBezTo>
                    <a:pt x="339" y="294"/>
                    <a:pt x="340" y="296"/>
                    <a:pt x="339" y="297"/>
                  </a:cubicBezTo>
                  <a:cubicBezTo>
                    <a:pt x="338" y="294"/>
                    <a:pt x="337" y="296"/>
                    <a:pt x="334" y="296"/>
                  </a:cubicBezTo>
                  <a:cubicBezTo>
                    <a:pt x="334" y="295"/>
                    <a:pt x="334" y="294"/>
                    <a:pt x="334" y="293"/>
                  </a:cubicBezTo>
                  <a:moveTo>
                    <a:pt x="336" y="318"/>
                  </a:moveTo>
                  <a:cubicBezTo>
                    <a:pt x="336" y="318"/>
                    <a:pt x="336" y="318"/>
                    <a:pt x="335" y="318"/>
                  </a:cubicBezTo>
                  <a:cubicBezTo>
                    <a:pt x="334" y="317"/>
                    <a:pt x="335" y="318"/>
                    <a:pt x="336" y="318"/>
                  </a:cubicBezTo>
                  <a:moveTo>
                    <a:pt x="334" y="296"/>
                  </a:moveTo>
                  <a:cubicBezTo>
                    <a:pt x="334" y="297"/>
                    <a:pt x="333" y="298"/>
                    <a:pt x="332" y="298"/>
                  </a:cubicBezTo>
                  <a:cubicBezTo>
                    <a:pt x="332" y="297"/>
                    <a:pt x="333" y="297"/>
                    <a:pt x="334" y="296"/>
                  </a:cubicBezTo>
                  <a:moveTo>
                    <a:pt x="334" y="300"/>
                  </a:moveTo>
                  <a:cubicBezTo>
                    <a:pt x="334" y="301"/>
                    <a:pt x="333" y="302"/>
                    <a:pt x="333" y="301"/>
                  </a:cubicBezTo>
                  <a:cubicBezTo>
                    <a:pt x="331" y="301"/>
                    <a:pt x="334" y="298"/>
                    <a:pt x="334" y="300"/>
                  </a:cubicBezTo>
                  <a:moveTo>
                    <a:pt x="336" y="320"/>
                  </a:moveTo>
                  <a:cubicBezTo>
                    <a:pt x="337" y="320"/>
                    <a:pt x="337" y="322"/>
                    <a:pt x="338" y="321"/>
                  </a:cubicBezTo>
                  <a:cubicBezTo>
                    <a:pt x="339" y="317"/>
                    <a:pt x="346" y="319"/>
                    <a:pt x="346" y="319"/>
                  </a:cubicBezTo>
                  <a:cubicBezTo>
                    <a:pt x="347" y="322"/>
                    <a:pt x="344" y="319"/>
                    <a:pt x="342" y="320"/>
                  </a:cubicBezTo>
                  <a:cubicBezTo>
                    <a:pt x="340" y="323"/>
                    <a:pt x="334" y="323"/>
                    <a:pt x="331" y="324"/>
                  </a:cubicBezTo>
                  <a:cubicBezTo>
                    <a:pt x="330" y="321"/>
                    <a:pt x="335" y="322"/>
                    <a:pt x="336" y="320"/>
                  </a:cubicBezTo>
                  <a:moveTo>
                    <a:pt x="331" y="318"/>
                  </a:moveTo>
                  <a:cubicBezTo>
                    <a:pt x="331" y="318"/>
                    <a:pt x="330" y="319"/>
                    <a:pt x="330" y="319"/>
                  </a:cubicBezTo>
                  <a:cubicBezTo>
                    <a:pt x="330" y="318"/>
                    <a:pt x="330" y="318"/>
                    <a:pt x="331" y="318"/>
                  </a:cubicBezTo>
                  <a:moveTo>
                    <a:pt x="332" y="331"/>
                  </a:moveTo>
                  <a:cubicBezTo>
                    <a:pt x="331" y="331"/>
                    <a:pt x="329" y="332"/>
                    <a:pt x="329" y="330"/>
                  </a:cubicBezTo>
                  <a:cubicBezTo>
                    <a:pt x="330" y="330"/>
                    <a:pt x="331" y="329"/>
                    <a:pt x="332" y="331"/>
                  </a:cubicBezTo>
                  <a:moveTo>
                    <a:pt x="326" y="304"/>
                  </a:moveTo>
                  <a:cubicBezTo>
                    <a:pt x="326" y="305"/>
                    <a:pt x="326" y="305"/>
                    <a:pt x="325" y="305"/>
                  </a:cubicBezTo>
                  <a:cubicBezTo>
                    <a:pt x="325" y="304"/>
                    <a:pt x="326" y="304"/>
                    <a:pt x="326" y="304"/>
                  </a:cubicBezTo>
                  <a:moveTo>
                    <a:pt x="329" y="313"/>
                  </a:moveTo>
                  <a:cubicBezTo>
                    <a:pt x="329" y="316"/>
                    <a:pt x="325" y="316"/>
                    <a:pt x="323" y="316"/>
                  </a:cubicBezTo>
                  <a:cubicBezTo>
                    <a:pt x="324" y="315"/>
                    <a:pt x="326" y="313"/>
                    <a:pt x="329" y="313"/>
                  </a:cubicBezTo>
                  <a:moveTo>
                    <a:pt x="322" y="297"/>
                  </a:moveTo>
                  <a:cubicBezTo>
                    <a:pt x="322" y="298"/>
                    <a:pt x="322" y="298"/>
                    <a:pt x="321" y="298"/>
                  </a:cubicBezTo>
                  <a:cubicBezTo>
                    <a:pt x="321" y="298"/>
                    <a:pt x="322" y="298"/>
                    <a:pt x="322" y="297"/>
                  </a:cubicBezTo>
                  <a:moveTo>
                    <a:pt x="323" y="308"/>
                  </a:moveTo>
                  <a:cubicBezTo>
                    <a:pt x="324" y="310"/>
                    <a:pt x="320" y="310"/>
                    <a:pt x="320" y="308"/>
                  </a:cubicBezTo>
                  <a:cubicBezTo>
                    <a:pt x="321" y="306"/>
                    <a:pt x="323" y="308"/>
                    <a:pt x="323" y="308"/>
                  </a:cubicBezTo>
                  <a:moveTo>
                    <a:pt x="320" y="301"/>
                  </a:moveTo>
                  <a:cubicBezTo>
                    <a:pt x="320" y="301"/>
                    <a:pt x="319" y="301"/>
                    <a:pt x="319" y="302"/>
                  </a:cubicBezTo>
                  <a:cubicBezTo>
                    <a:pt x="319" y="301"/>
                    <a:pt x="320" y="301"/>
                    <a:pt x="320" y="301"/>
                  </a:cubicBezTo>
                  <a:moveTo>
                    <a:pt x="319" y="313"/>
                  </a:moveTo>
                  <a:cubicBezTo>
                    <a:pt x="319" y="314"/>
                    <a:pt x="319" y="314"/>
                    <a:pt x="318" y="314"/>
                  </a:cubicBezTo>
                  <a:cubicBezTo>
                    <a:pt x="319" y="313"/>
                    <a:pt x="319" y="313"/>
                    <a:pt x="319" y="313"/>
                  </a:cubicBezTo>
                  <a:moveTo>
                    <a:pt x="315" y="310"/>
                  </a:moveTo>
                  <a:cubicBezTo>
                    <a:pt x="315" y="311"/>
                    <a:pt x="315" y="311"/>
                    <a:pt x="315" y="311"/>
                  </a:cubicBezTo>
                  <a:cubicBezTo>
                    <a:pt x="314" y="312"/>
                    <a:pt x="314" y="310"/>
                    <a:pt x="313" y="310"/>
                  </a:cubicBezTo>
                  <a:cubicBezTo>
                    <a:pt x="312" y="309"/>
                    <a:pt x="315" y="310"/>
                    <a:pt x="315" y="310"/>
                  </a:cubicBezTo>
                  <a:moveTo>
                    <a:pt x="318" y="314"/>
                  </a:moveTo>
                  <a:cubicBezTo>
                    <a:pt x="319" y="315"/>
                    <a:pt x="317" y="315"/>
                    <a:pt x="318" y="317"/>
                  </a:cubicBezTo>
                  <a:cubicBezTo>
                    <a:pt x="316" y="315"/>
                    <a:pt x="314" y="315"/>
                    <a:pt x="312" y="316"/>
                  </a:cubicBezTo>
                  <a:cubicBezTo>
                    <a:pt x="313" y="313"/>
                    <a:pt x="316" y="315"/>
                    <a:pt x="318" y="314"/>
                  </a:cubicBezTo>
                  <a:moveTo>
                    <a:pt x="313" y="319"/>
                  </a:moveTo>
                  <a:cubicBezTo>
                    <a:pt x="314" y="320"/>
                    <a:pt x="313" y="320"/>
                    <a:pt x="311" y="320"/>
                  </a:cubicBezTo>
                  <a:cubicBezTo>
                    <a:pt x="311" y="319"/>
                    <a:pt x="313" y="318"/>
                    <a:pt x="313" y="319"/>
                  </a:cubicBezTo>
                  <a:moveTo>
                    <a:pt x="312" y="304"/>
                  </a:moveTo>
                  <a:cubicBezTo>
                    <a:pt x="311" y="306"/>
                    <a:pt x="309" y="305"/>
                    <a:pt x="308" y="306"/>
                  </a:cubicBezTo>
                  <a:cubicBezTo>
                    <a:pt x="306" y="303"/>
                    <a:pt x="310" y="305"/>
                    <a:pt x="312" y="304"/>
                  </a:cubicBezTo>
                  <a:moveTo>
                    <a:pt x="310" y="310"/>
                  </a:moveTo>
                  <a:cubicBezTo>
                    <a:pt x="309" y="310"/>
                    <a:pt x="309" y="310"/>
                    <a:pt x="309" y="310"/>
                  </a:cubicBezTo>
                  <a:cubicBezTo>
                    <a:pt x="309" y="310"/>
                    <a:pt x="310" y="308"/>
                    <a:pt x="310" y="310"/>
                  </a:cubicBezTo>
                  <a:moveTo>
                    <a:pt x="305" y="311"/>
                  </a:moveTo>
                  <a:cubicBezTo>
                    <a:pt x="305" y="311"/>
                    <a:pt x="305" y="311"/>
                    <a:pt x="305" y="312"/>
                  </a:cubicBezTo>
                  <a:cubicBezTo>
                    <a:pt x="305" y="314"/>
                    <a:pt x="305" y="311"/>
                    <a:pt x="305" y="311"/>
                  </a:cubicBezTo>
                  <a:moveTo>
                    <a:pt x="304" y="306"/>
                  </a:moveTo>
                  <a:cubicBezTo>
                    <a:pt x="305" y="307"/>
                    <a:pt x="305" y="307"/>
                    <a:pt x="305" y="307"/>
                  </a:cubicBezTo>
                  <a:cubicBezTo>
                    <a:pt x="304" y="307"/>
                    <a:pt x="304" y="307"/>
                    <a:pt x="304" y="307"/>
                  </a:cubicBezTo>
                  <a:cubicBezTo>
                    <a:pt x="303" y="306"/>
                    <a:pt x="303" y="306"/>
                    <a:pt x="303" y="306"/>
                  </a:cubicBezTo>
                  <a:lnTo>
                    <a:pt x="304" y="306"/>
                  </a:lnTo>
                  <a:close/>
                  <a:moveTo>
                    <a:pt x="304" y="324"/>
                  </a:moveTo>
                  <a:cubicBezTo>
                    <a:pt x="307" y="327"/>
                    <a:pt x="311" y="323"/>
                    <a:pt x="315" y="324"/>
                  </a:cubicBezTo>
                  <a:cubicBezTo>
                    <a:pt x="315" y="326"/>
                    <a:pt x="314" y="326"/>
                    <a:pt x="313" y="327"/>
                  </a:cubicBezTo>
                  <a:cubicBezTo>
                    <a:pt x="312" y="328"/>
                    <a:pt x="312" y="327"/>
                    <a:pt x="311" y="326"/>
                  </a:cubicBezTo>
                  <a:cubicBezTo>
                    <a:pt x="309" y="327"/>
                    <a:pt x="305" y="330"/>
                    <a:pt x="303" y="326"/>
                  </a:cubicBezTo>
                  <a:cubicBezTo>
                    <a:pt x="302" y="325"/>
                    <a:pt x="304" y="326"/>
                    <a:pt x="304" y="324"/>
                  </a:cubicBezTo>
                  <a:moveTo>
                    <a:pt x="306" y="357"/>
                  </a:moveTo>
                  <a:cubicBezTo>
                    <a:pt x="304" y="359"/>
                    <a:pt x="302" y="356"/>
                    <a:pt x="301" y="358"/>
                  </a:cubicBezTo>
                  <a:cubicBezTo>
                    <a:pt x="300" y="355"/>
                    <a:pt x="305" y="353"/>
                    <a:pt x="306" y="357"/>
                  </a:cubicBezTo>
                  <a:moveTo>
                    <a:pt x="300" y="344"/>
                  </a:moveTo>
                  <a:cubicBezTo>
                    <a:pt x="300" y="344"/>
                    <a:pt x="300" y="344"/>
                    <a:pt x="300" y="344"/>
                  </a:cubicBezTo>
                  <a:cubicBezTo>
                    <a:pt x="300" y="344"/>
                    <a:pt x="301" y="342"/>
                    <a:pt x="300" y="344"/>
                  </a:cubicBezTo>
                  <a:moveTo>
                    <a:pt x="301" y="370"/>
                  </a:moveTo>
                  <a:cubicBezTo>
                    <a:pt x="302" y="372"/>
                    <a:pt x="302" y="373"/>
                    <a:pt x="299" y="374"/>
                  </a:cubicBezTo>
                  <a:cubicBezTo>
                    <a:pt x="299" y="373"/>
                    <a:pt x="298" y="372"/>
                    <a:pt x="298" y="370"/>
                  </a:cubicBezTo>
                  <a:cubicBezTo>
                    <a:pt x="299" y="369"/>
                    <a:pt x="299" y="371"/>
                    <a:pt x="301" y="370"/>
                  </a:cubicBezTo>
                  <a:moveTo>
                    <a:pt x="297" y="367"/>
                  </a:moveTo>
                  <a:cubicBezTo>
                    <a:pt x="297" y="366"/>
                    <a:pt x="298" y="366"/>
                    <a:pt x="298" y="366"/>
                  </a:cubicBezTo>
                  <a:cubicBezTo>
                    <a:pt x="299" y="367"/>
                    <a:pt x="298" y="367"/>
                    <a:pt x="297" y="367"/>
                  </a:cubicBezTo>
                  <a:moveTo>
                    <a:pt x="299" y="344"/>
                  </a:moveTo>
                  <a:cubicBezTo>
                    <a:pt x="299" y="345"/>
                    <a:pt x="296" y="345"/>
                    <a:pt x="296" y="343"/>
                  </a:cubicBezTo>
                  <a:cubicBezTo>
                    <a:pt x="298" y="342"/>
                    <a:pt x="298" y="344"/>
                    <a:pt x="299" y="344"/>
                  </a:cubicBezTo>
                  <a:moveTo>
                    <a:pt x="296" y="322"/>
                  </a:moveTo>
                  <a:cubicBezTo>
                    <a:pt x="297" y="323"/>
                    <a:pt x="297" y="323"/>
                    <a:pt x="297" y="324"/>
                  </a:cubicBezTo>
                  <a:cubicBezTo>
                    <a:pt x="297" y="325"/>
                    <a:pt x="295" y="326"/>
                    <a:pt x="295" y="325"/>
                  </a:cubicBezTo>
                  <a:cubicBezTo>
                    <a:pt x="295" y="324"/>
                    <a:pt x="295" y="323"/>
                    <a:pt x="296" y="322"/>
                  </a:cubicBezTo>
                  <a:moveTo>
                    <a:pt x="295" y="326"/>
                  </a:moveTo>
                  <a:cubicBezTo>
                    <a:pt x="295" y="327"/>
                    <a:pt x="295" y="329"/>
                    <a:pt x="294" y="328"/>
                  </a:cubicBezTo>
                  <a:cubicBezTo>
                    <a:pt x="294" y="328"/>
                    <a:pt x="293" y="326"/>
                    <a:pt x="295" y="326"/>
                  </a:cubicBezTo>
                  <a:moveTo>
                    <a:pt x="295" y="332"/>
                  </a:moveTo>
                  <a:cubicBezTo>
                    <a:pt x="295" y="334"/>
                    <a:pt x="296" y="333"/>
                    <a:pt x="296" y="336"/>
                  </a:cubicBezTo>
                  <a:cubicBezTo>
                    <a:pt x="295" y="336"/>
                    <a:pt x="295" y="333"/>
                    <a:pt x="294" y="334"/>
                  </a:cubicBezTo>
                  <a:cubicBezTo>
                    <a:pt x="294" y="333"/>
                    <a:pt x="295" y="332"/>
                    <a:pt x="295" y="332"/>
                  </a:cubicBezTo>
                  <a:moveTo>
                    <a:pt x="293" y="323"/>
                  </a:moveTo>
                  <a:cubicBezTo>
                    <a:pt x="293" y="324"/>
                    <a:pt x="293" y="324"/>
                    <a:pt x="292" y="324"/>
                  </a:cubicBezTo>
                  <a:cubicBezTo>
                    <a:pt x="292" y="324"/>
                    <a:pt x="293" y="324"/>
                    <a:pt x="293" y="323"/>
                  </a:cubicBezTo>
                  <a:moveTo>
                    <a:pt x="292" y="306"/>
                  </a:moveTo>
                  <a:cubicBezTo>
                    <a:pt x="293" y="307"/>
                    <a:pt x="292" y="307"/>
                    <a:pt x="291" y="307"/>
                  </a:cubicBezTo>
                  <a:cubicBezTo>
                    <a:pt x="291" y="305"/>
                    <a:pt x="291" y="305"/>
                    <a:pt x="291" y="305"/>
                  </a:cubicBezTo>
                  <a:cubicBezTo>
                    <a:pt x="292" y="304"/>
                    <a:pt x="292" y="306"/>
                    <a:pt x="292" y="306"/>
                  </a:cubicBezTo>
                  <a:moveTo>
                    <a:pt x="290" y="346"/>
                  </a:moveTo>
                  <a:cubicBezTo>
                    <a:pt x="290" y="347"/>
                    <a:pt x="289" y="347"/>
                    <a:pt x="290" y="348"/>
                  </a:cubicBezTo>
                  <a:cubicBezTo>
                    <a:pt x="288" y="348"/>
                    <a:pt x="289" y="346"/>
                    <a:pt x="290" y="346"/>
                  </a:cubicBezTo>
                  <a:moveTo>
                    <a:pt x="288" y="305"/>
                  </a:moveTo>
                  <a:cubicBezTo>
                    <a:pt x="287" y="305"/>
                    <a:pt x="287" y="306"/>
                    <a:pt x="287" y="306"/>
                  </a:cubicBezTo>
                  <a:cubicBezTo>
                    <a:pt x="287" y="306"/>
                    <a:pt x="288" y="303"/>
                    <a:pt x="288" y="305"/>
                  </a:cubicBezTo>
                  <a:moveTo>
                    <a:pt x="288" y="326"/>
                  </a:moveTo>
                  <a:cubicBezTo>
                    <a:pt x="288" y="326"/>
                    <a:pt x="288" y="326"/>
                    <a:pt x="287" y="327"/>
                  </a:cubicBezTo>
                  <a:cubicBezTo>
                    <a:pt x="287" y="326"/>
                    <a:pt x="288" y="326"/>
                    <a:pt x="288" y="326"/>
                  </a:cubicBezTo>
                  <a:moveTo>
                    <a:pt x="286" y="314"/>
                  </a:moveTo>
                  <a:cubicBezTo>
                    <a:pt x="286" y="315"/>
                    <a:pt x="285" y="315"/>
                    <a:pt x="286" y="317"/>
                  </a:cubicBezTo>
                  <a:cubicBezTo>
                    <a:pt x="285" y="318"/>
                    <a:pt x="285" y="314"/>
                    <a:pt x="284" y="315"/>
                  </a:cubicBezTo>
                  <a:cubicBezTo>
                    <a:pt x="284" y="313"/>
                    <a:pt x="286" y="314"/>
                    <a:pt x="286" y="314"/>
                  </a:cubicBezTo>
                  <a:moveTo>
                    <a:pt x="284" y="312"/>
                  </a:moveTo>
                  <a:cubicBezTo>
                    <a:pt x="284" y="312"/>
                    <a:pt x="284" y="312"/>
                    <a:pt x="285" y="313"/>
                  </a:cubicBezTo>
                  <a:cubicBezTo>
                    <a:pt x="285" y="315"/>
                    <a:pt x="284" y="312"/>
                    <a:pt x="284" y="312"/>
                  </a:cubicBezTo>
                  <a:moveTo>
                    <a:pt x="284" y="324"/>
                  </a:moveTo>
                  <a:cubicBezTo>
                    <a:pt x="285" y="326"/>
                    <a:pt x="283" y="326"/>
                    <a:pt x="283" y="328"/>
                  </a:cubicBezTo>
                  <a:cubicBezTo>
                    <a:pt x="283" y="327"/>
                    <a:pt x="282" y="327"/>
                    <a:pt x="281" y="328"/>
                  </a:cubicBezTo>
                  <a:cubicBezTo>
                    <a:pt x="281" y="325"/>
                    <a:pt x="281" y="325"/>
                    <a:pt x="281" y="325"/>
                  </a:cubicBezTo>
                  <a:cubicBezTo>
                    <a:pt x="282" y="324"/>
                    <a:pt x="283" y="325"/>
                    <a:pt x="284" y="324"/>
                  </a:cubicBezTo>
                  <a:moveTo>
                    <a:pt x="283" y="330"/>
                  </a:moveTo>
                  <a:cubicBezTo>
                    <a:pt x="284" y="330"/>
                    <a:pt x="283" y="330"/>
                    <a:pt x="283" y="331"/>
                  </a:cubicBezTo>
                  <a:cubicBezTo>
                    <a:pt x="283" y="330"/>
                    <a:pt x="283" y="330"/>
                    <a:pt x="283" y="330"/>
                  </a:cubicBezTo>
                  <a:moveTo>
                    <a:pt x="280" y="354"/>
                  </a:moveTo>
                  <a:cubicBezTo>
                    <a:pt x="284" y="353"/>
                    <a:pt x="288" y="350"/>
                    <a:pt x="291" y="351"/>
                  </a:cubicBezTo>
                  <a:cubicBezTo>
                    <a:pt x="289" y="354"/>
                    <a:pt x="286" y="354"/>
                    <a:pt x="283" y="356"/>
                  </a:cubicBezTo>
                  <a:cubicBezTo>
                    <a:pt x="287" y="360"/>
                    <a:pt x="283" y="363"/>
                    <a:pt x="279" y="363"/>
                  </a:cubicBezTo>
                  <a:cubicBezTo>
                    <a:pt x="279" y="361"/>
                    <a:pt x="281" y="359"/>
                    <a:pt x="282" y="358"/>
                  </a:cubicBezTo>
                  <a:cubicBezTo>
                    <a:pt x="282" y="357"/>
                    <a:pt x="280" y="357"/>
                    <a:pt x="280" y="354"/>
                  </a:cubicBezTo>
                  <a:moveTo>
                    <a:pt x="266" y="402"/>
                  </a:moveTo>
                  <a:cubicBezTo>
                    <a:pt x="265" y="404"/>
                    <a:pt x="263" y="401"/>
                    <a:pt x="261" y="400"/>
                  </a:cubicBezTo>
                  <a:cubicBezTo>
                    <a:pt x="262" y="399"/>
                    <a:pt x="263" y="400"/>
                    <a:pt x="265" y="399"/>
                  </a:cubicBezTo>
                  <a:cubicBezTo>
                    <a:pt x="265" y="397"/>
                    <a:pt x="263" y="399"/>
                    <a:pt x="261" y="399"/>
                  </a:cubicBezTo>
                  <a:cubicBezTo>
                    <a:pt x="264" y="396"/>
                    <a:pt x="268" y="396"/>
                    <a:pt x="272" y="395"/>
                  </a:cubicBezTo>
                  <a:cubicBezTo>
                    <a:pt x="272" y="398"/>
                    <a:pt x="267" y="402"/>
                    <a:pt x="266" y="398"/>
                  </a:cubicBezTo>
                  <a:cubicBezTo>
                    <a:pt x="266" y="399"/>
                    <a:pt x="266" y="402"/>
                    <a:pt x="266" y="402"/>
                  </a:cubicBezTo>
                  <a:moveTo>
                    <a:pt x="264" y="410"/>
                  </a:moveTo>
                  <a:cubicBezTo>
                    <a:pt x="265" y="411"/>
                    <a:pt x="264" y="411"/>
                    <a:pt x="264" y="410"/>
                  </a:cubicBezTo>
                  <a:cubicBezTo>
                    <a:pt x="263" y="409"/>
                    <a:pt x="264" y="410"/>
                    <a:pt x="264" y="410"/>
                  </a:cubicBezTo>
                  <a:moveTo>
                    <a:pt x="259" y="372"/>
                  </a:moveTo>
                  <a:cubicBezTo>
                    <a:pt x="261" y="372"/>
                    <a:pt x="261" y="371"/>
                    <a:pt x="263" y="370"/>
                  </a:cubicBezTo>
                  <a:cubicBezTo>
                    <a:pt x="263" y="377"/>
                    <a:pt x="268" y="372"/>
                    <a:pt x="270" y="373"/>
                  </a:cubicBezTo>
                  <a:cubicBezTo>
                    <a:pt x="267" y="375"/>
                    <a:pt x="272" y="375"/>
                    <a:pt x="272" y="379"/>
                  </a:cubicBezTo>
                  <a:cubicBezTo>
                    <a:pt x="269" y="377"/>
                    <a:pt x="266" y="380"/>
                    <a:pt x="262" y="379"/>
                  </a:cubicBezTo>
                  <a:cubicBezTo>
                    <a:pt x="261" y="377"/>
                    <a:pt x="261" y="376"/>
                    <a:pt x="260" y="377"/>
                  </a:cubicBezTo>
                  <a:cubicBezTo>
                    <a:pt x="259" y="374"/>
                    <a:pt x="260" y="374"/>
                    <a:pt x="259" y="372"/>
                  </a:cubicBezTo>
                  <a:moveTo>
                    <a:pt x="259" y="371"/>
                  </a:moveTo>
                  <a:cubicBezTo>
                    <a:pt x="259" y="370"/>
                    <a:pt x="259" y="369"/>
                    <a:pt x="260" y="369"/>
                  </a:cubicBezTo>
                  <a:cubicBezTo>
                    <a:pt x="260" y="370"/>
                    <a:pt x="260" y="371"/>
                    <a:pt x="259" y="371"/>
                  </a:cubicBezTo>
                  <a:moveTo>
                    <a:pt x="278" y="377"/>
                  </a:moveTo>
                  <a:cubicBezTo>
                    <a:pt x="277" y="377"/>
                    <a:pt x="277" y="377"/>
                    <a:pt x="276" y="377"/>
                  </a:cubicBezTo>
                  <a:cubicBezTo>
                    <a:pt x="276" y="375"/>
                    <a:pt x="277" y="374"/>
                    <a:pt x="277" y="372"/>
                  </a:cubicBezTo>
                  <a:cubicBezTo>
                    <a:pt x="279" y="373"/>
                    <a:pt x="276" y="374"/>
                    <a:pt x="278" y="377"/>
                  </a:cubicBezTo>
                  <a:moveTo>
                    <a:pt x="268" y="367"/>
                  </a:moveTo>
                  <a:cubicBezTo>
                    <a:pt x="270" y="366"/>
                    <a:pt x="273" y="366"/>
                    <a:pt x="276" y="364"/>
                  </a:cubicBezTo>
                  <a:cubicBezTo>
                    <a:pt x="276" y="368"/>
                    <a:pt x="270" y="369"/>
                    <a:pt x="268" y="367"/>
                  </a:cubicBezTo>
                  <a:moveTo>
                    <a:pt x="267" y="385"/>
                  </a:moveTo>
                  <a:cubicBezTo>
                    <a:pt x="267" y="388"/>
                    <a:pt x="267" y="391"/>
                    <a:pt x="265" y="393"/>
                  </a:cubicBezTo>
                  <a:cubicBezTo>
                    <a:pt x="264" y="391"/>
                    <a:pt x="263" y="389"/>
                    <a:pt x="262" y="386"/>
                  </a:cubicBezTo>
                  <a:cubicBezTo>
                    <a:pt x="264" y="387"/>
                    <a:pt x="266" y="386"/>
                    <a:pt x="267" y="385"/>
                  </a:cubicBezTo>
                  <a:moveTo>
                    <a:pt x="271" y="388"/>
                  </a:moveTo>
                  <a:cubicBezTo>
                    <a:pt x="271" y="386"/>
                    <a:pt x="271" y="386"/>
                    <a:pt x="270" y="384"/>
                  </a:cubicBezTo>
                  <a:cubicBezTo>
                    <a:pt x="274" y="385"/>
                    <a:pt x="275" y="382"/>
                    <a:pt x="279" y="381"/>
                  </a:cubicBezTo>
                  <a:cubicBezTo>
                    <a:pt x="278" y="384"/>
                    <a:pt x="280" y="385"/>
                    <a:pt x="283" y="383"/>
                  </a:cubicBezTo>
                  <a:cubicBezTo>
                    <a:pt x="280" y="388"/>
                    <a:pt x="275" y="387"/>
                    <a:pt x="271" y="388"/>
                  </a:cubicBezTo>
                  <a:moveTo>
                    <a:pt x="282" y="389"/>
                  </a:moveTo>
                  <a:cubicBezTo>
                    <a:pt x="284" y="387"/>
                    <a:pt x="286" y="386"/>
                    <a:pt x="288" y="386"/>
                  </a:cubicBezTo>
                  <a:cubicBezTo>
                    <a:pt x="286" y="387"/>
                    <a:pt x="285" y="391"/>
                    <a:pt x="282" y="389"/>
                  </a:cubicBezTo>
                  <a:moveTo>
                    <a:pt x="282" y="410"/>
                  </a:moveTo>
                  <a:cubicBezTo>
                    <a:pt x="283" y="409"/>
                    <a:pt x="285" y="407"/>
                    <a:pt x="287" y="407"/>
                  </a:cubicBezTo>
                  <a:cubicBezTo>
                    <a:pt x="288" y="410"/>
                    <a:pt x="284" y="411"/>
                    <a:pt x="282" y="410"/>
                  </a:cubicBezTo>
                  <a:moveTo>
                    <a:pt x="285" y="358"/>
                  </a:moveTo>
                  <a:cubicBezTo>
                    <a:pt x="285" y="357"/>
                    <a:pt x="286" y="357"/>
                    <a:pt x="287" y="356"/>
                  </a:cubicBezTo>
                  <a:cubicBezTo>
                    <a:pt x="287" y="357"/>
                    <a:pt x="286" y="357"/>
                    <a:pt x="285" y="358"/>
                  </a:cubicBezTo>
                  <a:moveTo>
                    <a:pt x="278" y="306"/>
                  </a:moveTo>
                  <a:cubicBezTo>
                    <a:pt x="278" y="308"/>
                    <a:pt x="278" y="309"/>
                    <a:pt x="276" y="309"/>
                  </a:cubicBezTo>
                  <a:cubicBezTo>
                    <a:pt x="277" y="308"/>
                    <a:pt x="276" y="307"/>
                    <a:pt x="278" y="306"/>
                  </a:cubicBezTo>
                  <a:moveTo>
                    <a:pt x="275" y="309"/>
                  </a:moveTo>
                  <a:cubicBezTo>
                    <a:pt x="275" y="308"/>
                    <a:pt x="275" y="308"/>
                    <a:pt x="275" y="307"/>
                  </a:cubicBezTo>
                  <a:cubicBezTo>
                    <a:pt x="276" y="307"/>
                    <a:pt x="276" y="309"/>
                    <a:pt x="276" y="310"/>
                  </a:cubicBezTo>
                  <a:cubicBezTo>
                    <a:pt x="274" y="310"/>
                    <a:pt x="274" y="310"/>
                    <a:pt x="274" y="310"/>
                  </a:cubicBezTo>
                  <a:cubicBezTo>
                    <a:pt x="273" y="308"/>
                    <a:pt x="273" y="308"/>
                    <a:pt x="273" y="308"/>
                  </a:cubicBezTo>
                  <a:cubicBezTo>
                    <a:pt x="274" y="307"/>
                    <a:pt x="274" y="309"/>
                    <a:pt x="275" y="309"/>
                  </a:cubicBezTo>
                  <a:moveTo>
                    <a:pt x="275" y="351"/>
                  </a:moveTo>
                  <a:cubicBezTo>
                    <a:pt x="274" y="350"/>
                    <a:pt x="274" y="352"/>
                    <a:pt x="272" y="352"/>
                  </a:cubicBezTo>
                  <a:cubicBezTo>
                    <a:pt x="272" y="351"/>
                    <a:pt x="272" y="351"/>
                    <a:pt x="272" y="350"/>
                  </a:cubicBezTo>
                  <a:cubicBezTo>
                    <a:pt x="274" y="349"/>
                    <a:pt x="275" y="349"/>
                    <a:pt x="275" y="351"/>
                  </a:cubicBezTo>
                  <a:moveTo>
                    <a:pt x="272" y="312"/>
                  </a:moveTo>
                  <a:cubicBezTo>
                    <a:pt x="273" y="313"/>
                    <a:pt x="272" y="314"/>
                    <a:pt x="273" y="316"/>
                  </a:cubicBezTo>
                  <a:cubicBezTo>
                    <a:pt x="271" y="316"/>
                    <a:pt x="270" y="315"/>
                    <a:pt x="268" y="315"/>
                  </a:cubicBezTo>
                  <a:cubicBezTo>
                    <a:pt x="268" y="315"/>
                    <a:pt x="268" y="315"/>
                    <a:pt x="268" y="315"/>
                  </a:cubicBezTo>
                  <a:cubicBezTo>
                    <a:pt x="268" y="315"/>
                    <a:pt x="268" y="315"/>
                    <a:pt x="268" y="315"/>
                  </a:cubicBezTo>
                  <a:cubicBezTo>
                    <a:pt x="268" y="315"/>
                    <a:pt x="268" y="315"/>
                    <a:pt x="268" y="315"/>
                  </a:cubicBezTo>
                  <a:cubicBezTo>
                    <a:pt x="268" y="313"/>
                    <a:pt x="270" y="312"/>
                    <a:pt x="272" y="312"/>
                  </a:cubicBezTo>
                  <a:moveTo>
                    <a:pt x="271" y="333"/>
                  </a:moveTo>
                  <a:cubicBezTo>
                    <a:pt x="271" y="334"/>
                    <a:pt x="271" y="334"/>
                    <a:pt x="270" y="334"/>
                  </a:cubicBezTo>
                  <a:cubicBezTo>
                    <a:pt x="270" y="334"/>
                    <a:pt x="271" y="333"/>
                    <a:pt x="271" y="333"/>
                  </a:cubicBezTo>
                  <a:moveTo>
                    <a:pt x="270" y="323"/>
                  </a:moveTo>
                  <a:cubicBezTo>
                    <a:pt x="270" y="324"/>
                    <a:pt x="270" y="324"/>
                    <a:pt x="270" y="324"/>
                  </a:cubicBezTo>
                  <a:cubicBezTo>
                    <a:pt x="270" y="324"/>
                    <a:pt x="268" y="322"/>
                    <a:pt x="270" y="323"/>
                  </a:cubicBezTo>
                  <a:moveTo>
                    <a:pt x="270" y="322"/>
                  </a:moveTo>
                  <a:cubicBezTo>
                    <a:pt x="270" y="321"/>
                    <a:pt x="270" y="321"/>
                    <a:pt x="270" y="321"/>
                  </a:cubicBezTo>
                  <a:cubicBezTo>
                    <a:pt x="271" y="320"/>
                    <a:pt x="271" y="320"/>
                    <a:pt x="271" y="320"/>
                  </a:cubicBezTo>
                  <a:cubicBezTo>
                    <a:pt x="271" y="322"/>
                    <a:pt x="271" y="322"/>
                    <a:pt x="271" y="322"/>
                  </a:cubicBezTo>
                  <a:lnTo>
                    <a:pt x="270" y="322"/>
                  </a:lnTo>
                  <a:close/>
                  <a:moveTo>
                    <a:pt x="266" y="338"/>
                  </a:moveTo>
                  <a:cubicBezTo>
                    <a:pt x="265" y="338"/>
                    <a:pt x="265" y="337"/>
                    <a:pt x="264" y="337"/>
                  </a:cubicBezTo>
                  <a:cubicBezTo>
                    <a:pt x="264" y="336"/>
                    <a:pt x="267" y="334"/>
                    <a:pt x="268" y="336"/>
                  </a:cubicBezTo>
                  <a:cubicBezTo>
                    <a:pt x="267" y="336"/>
                    <a:pt x="265" y="336"/>
                    <a:pt x="266" y="338"/>
                  </a:cubicBezTo>
                  <a:moveTo>
                    <a:pt x="265" y="339"/>
                  </a:moveTo>
                  <a:cubicBezTo>
                    <a:pt x="265" y="340"/>
                    <a:pt x="264" y="340"/>
                    <a:pt x="264" y="340"/>
                  </a:cubicBezTo>
                  <a:cubicBezTo>
                    <a:pt x="264" y="340"/>
                    <a:pt x="265" y="340"/>
                    <a:pt x="265" y="339"/>
                  </a:cubicBezTo>
                  <a:moveTo>
                    <a:pt x="268" y="350"/>
                  </a:moveTo>
                  <a:cubicBezTo>
                    <a:pt x="269" y="353"/>
                    <a:pt x="267" y="354"/>
                    <a:pt x="265" y="354"/>
                  </a:cubicBezTo>
                  <a:cubicBezTo>
                    <a:pt x="266" y="353"/>
                    <a:pt x="267" y="351"/>
                    <a:pt x="268" y="350"/>
                  </a:cubicBezTo>
                  <a:moveTo>
                    <a:pt x="267" y="315"/>
                  </a:moveTo>
                  <a:cubicBezTo>
                    <a:pt x="266" y="315"/>
                    <a:pt x="266" y="314"/>
                    <a:pt x="265" y="314"/>
                  </a:cubicBezTo>
                  <a:cubicBezTo>
                    <a:pt x="265" y="312"/>
                    <a:pt x="267" y="314"/>
                    <a:pt x="267" y="315"/>
                  </a:cubicBezTo>
                  <a:moveTo>
                    <a:pt x="265" y="307"/>
                  </a:moveTo>
                  <a:cubicBezTo>
                    <a:pt x="265" y="308"/>
                    <a:pt x="264" y="308"/>
                    <a:pt x="264" y="307"/>
                  </a:cubicBezTo>
                  <a:cubicBezTo>
                    <a:pt x="264" y="307"/>
                    <a:pt x="265" y="306"/>
                    <a:pt x="265" y="307"/>
                  </a:cubicBezTo>
                  <a:moveTo>
                    <a:pt x="264" y="316"/>
                  </a:moveTo>
                  <a:cubicBezTo>
                    <a:pt x="265" y="316"/>
                    <a:pt x="265" y="315"/>
                    <a:pt x="265" y="315"/>
                  </a:cubicBezTo>
                  <a:cubicBezTo>
                    <a:pt x="265" y="318"/>
                    <a:pt x="268" y="315"/>
                    <a:pt x="268" y="317"/>
                  </a:cubicBezTo>
                  <a:cubicBezTo>
                    <a:pt x="266" y="318"/>
                    <a:pt x="265" y="317"/>
                    <a:pt x="264" y="317"/>
                  </a:cubicBezTo>
                  <a:cubicBezTo>
                    <a:pt x="264" y="316"/>
                    <a:pt x="264" y="316"/>
                    <a:pt x="264" y="316"/>
                  </a:cubicBezTo>
                  <a:moveTo>
                    <a:pt x="264" y="359"/>
                  </a:moveTo>
                  <a:cubicBezTo>
                    <a:pt x="265" y="358"/>
                    <a:pt x="265" y="359"/>
                    <a:pt x="265" y="360"/>
                  </a:cubicBezTo>
                  <a:cubicBezTo>
                    <a:pt x="266" y="358"/>
                    <a:pt x="270" y="356"/>
                    <a:pt x="271" y="355"/>
                  </a:cubicBezTo>
                  <a:cubicBezTo>
                    <a:pt x="272" y="358"/>
                    <a:pt x="278" y="351"/>
                    <a:pt x="279" y="357"/>
                  </a:cubicBezTo>
                  <a:cubicBezTo>
                    <a:pt x="275" y="362"/>
                    <a:pt x="265" y="361"/>
                    <a:pt x="262" y="367"/>
                  </a:cubicBezTo>
                  <a:cubicBezTo>
                    <a:pt x="261" y="367"/>
                    <a:pt x="261" y="367"/>
                    <a:pt x="259" y="368"/>
                  </a:cubicBezTo>
                  <a:cubicBezTo>
                    <a:pt x="258" y="362"/>
                    <a:pt x="263" y="365"/>
                    <a:pt x="265" y="362"/>
                  </a:cubicBezTo>
                  <a:cubicBezTo>
                    <a:pt x="265" y="360"/>
                    <a:pt x="263" y="360"/>
                    <a:pt x="264" y="359"/>
                  </a:cubicBezTo>
                  <a:moveTo>
                    <a:pt x="260" y="357"/>
                  </a:moveTo>
                  <a:cubicBezTo>
                    <a:pt x="260" y="356"/>
                    <a:pt x="262" y="356"/>
                    <a:pt x="263" y="355"/>
                  </a:cubicBezTo>
                  <a:cubicBezTo>
                    <a:pt x="264" y="357"/>
                    <a:pt x="261" y="357"/>
                    <a:pt x="260" y="357"/>
                  </a:cubicBezTo>
                  <a:moveTo>
                    <a:pt x="262" y="330"/>
                  </a:moveTo>
                  <a:cubicBezTo>
                    <a:pt x="262" y="329"/>
                    <a:pt x="263" y="329"/>
                    <a:pt x="263" y="329"/>
                  </a:cubicBezTo>
                  <a:cubicBezTo>
                    <a:pt x="263" y="329"/>
                    <a:pt x="263" y="329"/>
                    <a:pt x="262" y="330"/>
                  </a:cubicBezTo>
                  <a:moveTo>
                    <a:pt x="263" y="317"/>
                  </a:moveTo>
                  <a:cubicBezTo>
                    <a:pt x="263" y="317"/>
                    <a:pt x="262" y="317"/>
                    <a:pt x="262" y="318"/>
                  </a:cubicBezTo>
                  <a:cubicBezTo>
                    <a:pt x="262" y="317"/>
                    <a:pt x="263" y="317"/>
                    <a:pt x="263" y="317"/>
                  </a:cubicBezTo>
                  <a:moveTo>
                    <a:pt x="262" y="351"/>
                  </a:moveTo>
                  <a:cubicBezTo>
                    <a:pt x="263" y="352"/>
                    <a:pt x="262" y="352"/>
                    <a:pt x="263" y="353"/>
                  </a:cubicBezTo>
                  <a:cubicBezTo>
                    <a:pt x="262" y="353"/>
                    <a:pt x="262" y="352"/>
                    <a:pt x="261" y="352"/>
                  </a:cubicBezTo>
                  <a:cubicBezTo>
                    <a:pt x="261" y="352"/>
                    <a:pt x="261" y="352"/>
                    <a:pt x="262" y="352"/>
                  </a:cubicBezTo>
                  <a:lnTo>
                    <a:pt x="262" y="351"/>
                  </a:lnTo>
                  <a:close/>
                  <a:moveTo>
                    <a:pt x="261" y="337"/>
                  </a:moveTo>
                  <a:cubicBezTo>
                    <a:pt x="261" y="337"/>
                    <a:pt x="261" y="337"/>
                    <a:pt x="261" y="337"/>
                  </a:cubicBezTo>
                  <a:cubicBezTo>
                    <a:pt x="261" y="339"/>
                    <a:pt x="261" y="337"/>
                    <a:pt x="261" y="337"/>
                  </a:cubicBezTo>
                  <a:moveTo>
                    <a:pt x="261" y="341"/>
                  </a:moveTo>
                  <a:cubicBezTo>
                    <a:pt x="263" y="341"/>
                    <a:pt x="260" y="342"/>
                    <a:pt x="261" y="343"/>
                  </a:cubicBezTo>
                  <a:cubicBezTo>
                    <a:pt x="260" y="343"/>
                    <a:pt x="260" y="343"/>
                    <a:pt x="259" y="343"/>
                  </a:cubicBezTo>
                  <a:cubicBezTo>
                    <a:pt x="259" y="341"/>
                    <a:pt x="261" y="342"/>
                    <a:pt x="261" y="341"/>
                  </a:cubicBezTo>
                  <a:moveTo>
                    <a:pt x="259" y="311"/>
                  </a:moveTo>
                  <a:cubicBezTo>
                    <a:pt x="260" y="312"/>
                    <a:pt x="260" y="312"/>
                    <a:pt x="260" y="312"/>
                  </a:cubicBezTo>
                  <a:cubicBezTo>
                    <a:pt x="260" y="312"/>
                    <a:pt x="258" y="310"/>
                    <a:pt x="259" y="311"/>
                  </a:cubicBezTo>
                  <a:moveTo>
                    <a:pt x="261" y="401"/>
                  </a:moveTo>
                  <a:cubicBezTo>
                    <a:pt x="261" y="403"/>
                    <a:pt x="260" y="402"/>
                    <a:pt x="259" y="403"/>
                  </a:cubicBezTo>
                  <a:cubicBezTo>
                    <a:pt x="258" y="401"/>
                    <a:pt x="260" y="402"/>
                    <a:pt x="261" y="401"/>
                  </a:cubicBezTo>
                  <a:moveTo>
                    <a:pt x="258" y="320"/>
                  </a:moveTo>
                  <a:cubicBezTo>
                    <a:pt x="257" y="320"/>
                    <a:pt x="258" y="319"/>
                    <a:pt x="258" y="318"/>
                  </a:cubicBezTo>
                  <a:cubicBezTo>
                    <a:pt x="259" y="319"/>
                    <a:pt x="258" y="320"/>
                    <a:pt x="258" y="320"/>
                  </a:cubicBezTo>
                  <a:moveTo>
                    <a:pt x="257" y="314"/>
                  </a:moveTo>
                  <a:cubicBezTo>
                    <a:pt x="257" y="314"/>
                    <a:pt x="258" y="315"/>
                    <a:pt x="258" y="315"/>
                  </a:cubicBezTo>
                  <a:cubicBezTo>
                    <a:pt x="258" y="317"/>
                    <a:pt x="257" y="315"/>
                    <a:pt x="257" y="314"/>
                  </a:cubicBezTo>
                  <a:moveTo>
                    <a:pt x="258" y="324"/>
                  </a:moveTo>
                  <a:cubicBezTo>
                    <a:pt x="258" y="324"/>
                    <a:pt x="257" y="324"/>
                    <a:pt x="257" y="325"/>
                  </a:cubicBezTo>
                  <a:cubicBezTo>
                    <a:pt x="257" y="324"/>
                    <a:pt x="258" y="324"/>
                    <a:pt x="258" y="324"/>
                  </a:cubicBezTo>
                  <a:moveTo>
                    <a:pt x="257" y="353"/>
                  </a:moveTo>
                  <a:cubicBezTo>
                    <a:pt x="255" y="354"/>
                    <a:pt x="255" y="351"/>
                    <a:pt x="254" y="351"/>
                  </a:cubicBezTo>
                  <a:cubicBezTo>
                    <a:pt x="254" y="349"/>
                    <a:pt x="257" y="351"/>
                    <a:pt x="257" y="353"/>
                  </a:cubicBezTo>
                  <a:moveTo>
                    <a:pt x="256" y="345"/>
                  </a:moveTo>
                  <a:cubicBezTo>
                    <a:pt x="256" y="346"/>
                    <a:pt x="256" y="346"/>
                    <a:pt x="256" y="346"/>
                  </a:cubicBezTo>
                  <a:cubicBezTo>
                    <a:pt x="255" y="346"/>
                    <a:pt x="255" y="344"/>
                    <a:pt x="256" y="345"/>
                  </a:cubicBezTo>
                  <a:moveTo>
                    <a:pt x="255" y="332"/>
                  </a:moveTo>
                  <a:cubicBezTo>
                    <a:pt x="255" y="332"/>
                    <a:pt x="255" y="333"/>
                    <a:pt x="255" y="333"/>
                  </a:cubicBezTo>
                  <a:cubicBezTo>
                    <a:pt x="254" y="335"/>
                    <a:pt x="255" y="332"/>
                    <a:pt x="255" y="332"/>
                  </a:cubicBezTo>
                  <a:moveTo>
                    <a:pt x="257" y="341"/>
                  </a:moveTo>
                  <a:cubicBezTo>
                    <a:pt x="255" y="341"/>
                    <a:pt x="256" y="342"/>
                    <a:pt x="254" y="342"/>
                  </a:cubicBezTo>
                  <a:cubicBezTo>
                    <a:pt x="254" y="341"/>
                    <a:pt x="254" y="340"/>
                    <a:pt x="254" y="339"/>
                  </a:cubicBezTo>
                  <a:cubicBezTo>
                    <a:pt x="255" y="339"/>
                    <a:pt x="256" y="339"/>
                    <a:pt x="257" y="341"/>
                  </a:cubicBezTo>
                  <a:moveTo>
                    <a:pt x="253" y="333"/>
                  </a:moveTo>
                  <a:cubicBezTo>
                    <a:pt x="253" y="334"/>
                    <a:pt x="253" y="334"/>
                    <a:pt x="253" y="334"/>
                  </a:cubicBezTo>
                  <a:cubicBezTo>
                    <a:pt x="253" y="334"/>
                    <a:pt x="252" y="331"/>
                    <a:pt x="253" y="333"/>
                  </a:cubicBezTo>
                  <a:moveTo>
                    <a:pt x="255" y="364"/>
                  </a:moveTo>
                  <a:cubicBezTo>
                    <a:pt x="256" y="366"/>
                    <a:pt x="256" y="368"/>
                    <a:pt x="254" y="368"/>
                  </a:cubicBezTo>
                  <a:cubicBezTo>
                    <a:pt x="254" y="367"/>
                    <a:pt x="255" y="366"/>
                    <a:pt x="253" y="367"/>
                  </a:cubicBezTo>
                  <a:cubicBezTo>
                    <a:pt x="252" y="364"/>
                    <a:pt x="254" y="364"/>
                    <a:pt x="255" y="364"/>
                  </a:cubicBezTo>
                  <a:moveTo>
                    <a:pt x="256" y="376"/>
                  </a:moveTo>
                  <a:cubicBezTo>
                    <a:pt x="256" y="377"/>
                    <a:pt x="256" y="377"/>
                    <a:pt x="255" y="377"/>
                  </a:cubicBezTo>
                  <a:cubicBezTo>
                    <a:pt x="255" y="377"/>
                    <a:pt x="256" y="377"/>
                    <a:pt x="256" y="376"/>
                  </a:cubicBezTo>
                  <a:moveTo>
                    <a:pt x="255" y="381"/>
                  </a:moveTo>
                  <a:cubicBezTo>
                    <a:pt x="255" y="383"/>
                    <a:pt x="252" y="383"/>
                    <a:pt x="250" y="383"/>
                  </a:cubicBezTo>
                  <a:cubicBezTo>
                    <a:pt x="250" y="379"/>
                    <a:pt x="253" y="382"/>
                    <a:pt x="255" y="381"/>
                  </a:cubicBezTo>
                  <a:moveTo>
                    <a:pt x="253" y="406"/>
                  </a:moveTo>
                  <a:cubicBezTo>
                    <a:pt x="252" y="406"/>
                    <a:pt x="250" y="401"/>
                    <a:pt x="252" y="401"/>
                  </a:cubicBezTo>
                  <a:cubicBezTo>
                    <a:pt x="252" y="404"/>
                    <a:pt x="252" y="403"/>
                    <a:pt x="253" y="406"/>
                  </a:cubicBezTo>
                  <a:moveTo>
                    <a:pt x="250" y="352"/>
                  </a:moveTo>
                  <a:cubicBezTo>
                    <a:pt x="249" y="352"/>
                    <a:pt x="249" y="352"/>
                    <a:pt x="249" y="352"/>
                  </a:cubicBezTo>
                  <a:cubicBezTo>
                    <a:pt x="248" y="349"/>
                    <a:pt x="249" y="350"/>
                    <a:pt x="247" y="347"/>
                  </a:cubicBezTo>
                  <a:cubicBezTo>
                    <a:pt x="249" y="347"/>
                    <a:pt x="249" y="349"/>
                    <a:pt x="251" y="348"/>
                  </a:cubicBezTo>
                  <a:cubicBezTo>
                    <a:pt x="252" y="350"/>
                    <a:pt x="249" y="349"/>
                    <a:pt x="250" y="352"/>
                  </a:cubicBezTo>
                  <a:moveTo>
                    <a:pt x="250" y="362"/>
                  </a:moveTo>
                  <a:cubicBezTo>
                    <a:pt x="250" y="363"/>
                    <a:pt x="250" y="363"/>
                    <a:pt x="249" y="363"/>
                  </a:cubicBezTo>
                  <a:cubicBezTo>
                    <a:pt x="249" y="363"/>
                    <a:pt x="250" y="363"/>
                    <a:pt x="250" y="362"/>
                  </a:cubicBezTo>
                  <a:moveTo>
                    <a:pt x="245" y="388"/>
                  </a:moveTo>
                  <a:cubicBezTo>
                    <a:pt x="246" y="384"/>
                    <a:pt x="244" y="387"/>
                    <a:pt x="243" y="386"/>
                  </a:cubicBezTo>
                  <a:cubicBezTo>
                    <a:pt x="242" y="385"/>
                    <a:pt x="243" y="382"/>
                    <a:pt x="241" y="382"/>
                  </a:cubicBezTo>
                  <a:cubicBezTo>
                    <a:pt x="242" y="381"/>
                    <a:pt x="243" y="380"/>
                    <a:pt x="244" y="380"/>
                  </a:cubicBezTo>
                  <a:cubicBezTo>
                    <a:pt x="244" y="383"/>
                    <a:pt x="246" y="382"/>
                    <a:pt x="248" y="381"/>
                  </a:cubicBezTo>
                  <a:cubicBezTo>
                    <a:pt x="250" y="384"/>
                    <a:pt x="249" y="387"/>
                    <a:pt x="245" y="388"/>
                  </a:cubicBezTo>
                  <a:moveTo>
                    <a:pt x="248" y="397"/>
                  </a:moveTo>
                  <a:cubicBezTo>
                    <a:pt x="247" y="398"/>
                    <a:pt x="245" y="398"/>
                    <a:pt x="244" y="397"/>
                  </a:cubicBezTo>
                  <a:cubicBezTo>
                    <a:pt x="244" y="396"/>
                    <a:pt x="248" y="394"/>
                    <a:pt x="248" y="397"/>
                  </a:cubicBezTo>
                  <a:moveTo>
                    <a:pt x="244" y="373"/>
                  </a:moveTo>
                  <a:cubicBezTo>
                    <a:pt x="244" y="374"/>
                    <a:pt x="242" y="375"/>
                    <a:pt x="242" y="373"/>
                  </a:cubicBezTo>
                  <a:cubicBezTo>
                    <a:pt x="243" y="372"/>
                    <a:pt x="243" y="373"/>
                    <a:pt x="244" y="373"/>
                  </a:cubicBezTo>
                  <a:moveTo>
                    <a:pt x="242" y="361"/>
                  </a:moveTo>
                  <a:cubicBezTo>
                    <a:pt x="242" y="360"/>
                    <a:pt x="243" y="360"/>
                    <a:pt x="243" y="360"/>
                  </a:cubicBezTo>
                  <a:cubicBezTo>
                    <a:pt x="243" y="361"/>
                    <a:pt x="243" y="361"/>
                    <a:pt x="242" y="361"/>
                  </a:cubicBezTo>
                  <a:moveTo>
                    <a:pt x="243" y="374"/>
                  </a:moveTo>
                  <a:cubicBezTo>
                    <a:pt x="244" y="377"/>
                    <a:pt x="242" y="377"/>
                    <a:pt x="242" y="375"/>
                  </a:cubicBezTo>
                  <a:lnTo>
                    <a:pt x="243" y="374"/>
                  </a:lnTo>
                  <a:close/>
                  <a:moveTo>
                    <a:pt x="248" y="359"/>
                  </a:moveTo>
                  <a:cubicBezTo>
                    <a:pt x="249" y="360"/>
                    <a:pt x="246" y="362"/>
                    <a:pt x="245" y="362"/>
                  </a:cubicBezTo>
                  <a:cubicBezTo>
                    <a:pt x="244" y="360"/>
                    <a:pt x="248" y="361"/>
                    <a:pt x="248" y="359"/>
                  </a:cubicBezTo>
                  <a:moveTo>
                    <a:pt x="246" y="358"/>
                  </a:moveTo>
                  <a:cubicBezTo>
                    <a:pt x="246" y="357"/>
                    <a:pt x="246" y="356"/>
                    <a:pt x="247" y="356"/>
                  </a:cubicBezTo>
                  <a:cubicBezTo>
                    <a:pt x="248" y="357"/>
                    <a:pt x="247" y="357"/>
                    <a:pt x="246" y="358"/>
                  </a:cubicBezTo>
                  <a:moveTo>
                    <a:pt x="250" y="343"/>
                  </a:moveTo>
                  <a:cubicBezTo>
                    <a:pt x="250" y="342"/>
                    <a:pt x="250" y="342"/>
                    <a:pt x="250" y="342"/>
                  </a:cubicBezTo>
                  <a:cubicBezTo>
                    <a:pt x="250" y="343"/>
                    <a:pt x="249" y="344"/>
                    <a:pt x="250" y="343"/>
                  </a:cubicBezTo>
                  <a:moveTo>
                    <a:pt x="251" y="324"/>
                  </a:moveTo>
                  <a:cubicBezTo>
                    <a:pt x="250" y="324"/>
                    <a:pt x="250" y="324"/>
                    <a:pt x="250" y="324"/>
                  </a:cubicBezTo>
                  <a:cubicBezTo>
                    <a:pt x="250" y="323"/>
                    <a:pt x="251" y="323"/>
                    <a:pt x="252" y="322"/>
                  </a:cubicBezTo>
                  <a:cubicBezTo>
                    <a:pt x="252" y="323"/>
                    <a:pt x="251" y="323"/>
                    <a:pt x="251" y="324"/>
                  </a:cubicBezTo>
                  <a:moveTo>
                    <a:pt x="251" y="312"/>
                  </a:moveTo>
                  <a:cubicBezTo>
                    <a:pt x="251" y="313"/>
                    <a:pt x="250" y="314"/>
                    <a:pt x="249" y="313"/>
                  </a:cubicBezTo>
                  <a:cubicBezTo>
                    <a:pt x="248" y="313"/>
                    <a:pt x="248" y="314"/>
                    <a:pt x="248" y="315"/>
                  </a:cubicBezTo>
                  <a:cubicBezTo>
                    <a:pt x="248" y="315"/>
                    <a:pt x="248" y="314"/>
                    <a:pt x="247" y="313"/>
                  </a:cubicBezTo>
                  <a:lnTo>
                    <a:pt x="251" y="312"/>
                  </a:lnTo>
                  <a:close/>
                  <a:moveTo>
                    <a:pt x="249" y="317"/>
                  </a:moveTo>
                  <a:cubicBezTo>
                    <a:pt x="250" y="317"/>
                    <a:pt x="250" y="318"/>
                    <a:pt x="251" y="317"/>
                  </a:cubicBezTo>
                  <a:cubicBezTo>
                    <a:pt x="251" y="319"/>
                    <a:pt x="249" y="318"/>
                    <a:pt x="250" y="320"/>
                  </a:cubicBezTo>
                  <a:cubicBezTo>
                    <a:pt x="249" y="320"/>
                    <a:pt x="248" y="320"/>
                    <a:pt x="248" y="321"/>
                  </a:cubicBezTo>
                  <a:cubicBezTo>
                    <a:pt x="246" y="320"/>
                    <a:pt x="247" y="319"/>
                    <a:pt x="246" y="317"/>
                  </a:cubicBezTo>
                  <a:cubicBezTo>
                    <a:pt x="247" y="318"/>
                    <a:pt x="249" y="318"/>
                    <a:pt x="249" y="317"/>
                  </a:cubicBezTo>
                  <a:moveTo>
                    <a:pt x="245" y="320"/>
                  </a:moveTo>
                  <a:cubicBezTo>
                    <a:pt x="246" y="320"/>
                    <a:pt x="246" y="320"/>
                    <a:pt x="246" y="319"/>
                  </a:cubicBezTo>
                  <a:cubicBezTo>
                    <a:pt x="247" y="320"/>
                    <a:pt x="246" y="321"/>
                    <a:pt x="245" y="320"/>
                  </a:cubicBezTo>
                  <a:cubicBezTo>
                    <a:pt x="245" y="320"/>
                    <a:pt x="245" y="320"/>
                    <a:pt x="245" y="320"/>
                  </a:cubicBezTo>
                  <a:moveTo>
                    <a:pt x="246" y="328"/>
                  </a:moveTo>
                  <a:cubicBezTo>
                    <a:pt x="246" y="329"/>
                    <a:pt x="246" y="329"/>
                    <a:pt x="247" y="330"/>
                  </a:cubicBezTo>
                  <a:cubicBezTo>
                    <a:pt x="246" y="330"/>
                    <a:pt x="245" y="329"/>
                    <a:pt x="245" y="328"/>
                  </a:cubicBezTo>
                  <a:cubicBezTo>
                    <a:pt x="245" y="328"/>
                    <a:pt x="246" y="328"/>
                    <a:pt x="246" y="328"/>
                  </a:cubicBezTo>
                  <a:moveTo>
                    <a:pt x="245" y="340"/>
                  </a:moveTo>
                  <a:cubicBezTo>
                    <a:pt x="244" y="340"/>
                    <a:pt x="244" y="339"/>
                    <a:pt x="244" y="339"/>
                  </a:cubicBezTo>
                  <a:cubicBezTo>
                    <a:pt x="244" y="339"/>
                    <a:pt x="245" y="339"/>
                    <a:pt x="245" y="340"/>
                  </a:cubicBezTo>
                  <a:moveTo>
                    <a:pt x="241" y="325"/>
                  </a:moveTo>
                  <a:cubicBezTo>
                    <a:pt x="241" y="325"/>
                    <a:pt x="241" y="325"/>
                    <a:pt x="242" y="325"/>
                  </a:cubicBezTo>
                  <a:cubicBezTo>
                    <a:pt x="242" y="327"/>
                    <a:pt x="241" y="325"/>
                    <a:pt x="241" y="325"/>
                  </a:cubicBezTo>
                  <a:moveTo>
                    <a:pt x="242" y="327"/>
                  </a:moveTo>
                  <a:cubicBezTo>
                    <a:pt x="242" y="329"/>
                    <a:pt x="241" y="329"/>
                    <a:pt x="241" y="330"/>
                  </a:cubicBezTo>
                  <a:cubicBezTo>
                    <a:pt x="241" y="330"/>
                    <a:pt x="240" y="329"/>
                    <a:pt x="240" y="329"/>
                  </a:cubicBezTo>
                  <a:cubicBezTo>
                    <a:pt x="239" y="328"/>
                    <a:pt x="240" y="328"/>
                    <a:pt x="239" y="327"/>
                  </a:cubicBezTo>
                  <a:cubicBezTo>
                    <a:pt x="241" y="325"/>
                    <a:pt x="240" y="329"/>
                    <a:pt x="242" y="327"/>
                  </a:cubicBezTo>
                  <a:moveTo>
                    <a:pt x="239" y="306"/>
                  </a:moveTo>
                  <a:cubicBezTo>
                    <a:pt x="239" y="307"/>
                    <a:pt x="239" y="307"/>
                    <a:pt x="238" y="307"/>
                  </a:cubicBezTo>
                  <a:cubicBezTo>
                    <a:pt x="238" y="307"/>
                    <a:pt x="239" y="307"/>
                    <a:pt x="239" y="306"/>
                  </a:cubicBezTo>
                  <a:moveTo>
                    <a:pt x="237" y="306"/>
                  </a:moveTo>
                  <a:cubicBezTo>
                    <a:pt x="237" y="306"/>
                    <a:pt x="237" y="306"/>
                    <a:pt x="237" y="306"/>
                  </a:cubicBezTo>
                  <a:cubicBezTo>
                    <a:pt x="237" y="306"/>
                    <a:pt x="238" y="303"/>
                    <a:pt x="237" y="306"/>
                  </a:cubicBezTo>
                  <a:moveTo>
                    <a:pt x="238" y="307"/>
                  </a:moveTo>
                  <a:cubicBezTo>
                    <a:pt x="238" y="308"/>
                    <a:pt x="237" y="308"/>
                    <a:pt x="237" y="308"/>
                  </a:cubicBezTo>
                  <a:cubicBezTo>
                    <a:pt x="237" y="307"/>
                    <a:pt x="237" y="307"/>
                    <a:pt x="238" y="307"/>
                  </a:cubicBezTo>
                  <a:moveTo>
                    <a:pt x="240" y="331"/>
                  </a:moveTo>
                  <a:cubicBezTo>
                    <a:pt x="241" y="331"/>
                    <a:pt x="242" y="333"/>
                    <a:pt x="244" y="333"/>
                  </a:cubicBezTo>
                  <a:cubicBezTo>
                    <a:pt x="244" y="334"/>
                    <a:pt x="244" y="335"/>
                    <a:pt x="243" y="335"/>
                  </a:cubicBezTo>
                  <a:cubicBezTo>
                    <a:pt x="243" y="337"/>
                    <a:pt x="240" y="337"/>
                    <a:pt x="239" y="338"/>
                  </a:cubicBezTo>
                  <a:cubicBezTo>
                    <a:pt x="239" y="336"/>
                    <a:pt x="239" y="336"/>
                    <a:pt x="239" y="336"/>
                  </a:cubicBezTo>
                  <a:cubicBezTo>
                    <a:pt x="236" y="337"/>
                    <a:pt x="237" y="338"/>
                    <a:pt x="235" y="339"/>
                  </a:cubicBezTo>
                  <a:cubicBezTo>
                    <a:pt x="235" y="337"/>
                    <a:pt x="233" y="336"/>
                    <a:pt x="233" y="335"/>
                  </a:cubicBezTo>
                  <a:cubicBezTo>
                    <a:pt x="234" y="333"/>
                    <a:pt x="235" y="335"/>
                    <a:pt x="232" y="333"/>
                  </a:cubicBezTo>
                  <a:cubicBezTo>
                    <a:pt x="234" y="328"/>
                    <a:pt x="240" y="336"/>
                    <a:pt x="240" y="331"/>
                  </a:cubicBezTo>
                  <a:moveTo>
                    <a:pt x="236" y="341"/>
                  </a:moveTo>
                  <a:cubicBezTo>
                    <a:pt x="237" y="341"/>
                    <a:pt x="236" y="341"/>
                    <a:pt x="236" y="342"/>
                  </a:cubicBezTo>
                  <a:cubicBezTo>
                    <a:pt x="236" y="341"/>
                    <a:pt x="236" y="341"/>
                    <a:pt x="236" y="341"/>
                  </a:cubicBezTo>
                  <a:moveTo>
                    <a:pt x="235" y="354"/>
                  </a:moveTo>
                  <a:cubicBezTo>
                    <a:pt x="235" y="356"/>
                    <a:pt x="233" y="358"/>
                    <a:pt x="232" y="357"/>
                  </a:cubicBezTo>
                  <a:cubicBezTo>
                    <a:pt x="232" y="356"/>
                    <a:pt x="234" y="355"/>
                    <a:pt x="235" y="354"/>
                  </a:cubicBezTo>
                  <a:moveTo>
                    <a:pt x="234" y="348"/>
                  </a:moveTo>
                  <a:cubicBezTo>
                    <a:pt x="235" y="347"/>
                    <a:pt x="235" y="347"/>
                    <a:pt x="235" y="347"/>
                  </a:cubicBezTo>
                  <a:cubicBezTo>
                    <a:pt x="235" y="349"/>
                    <a:pt x="235" y="349"/>
                    <a:pt x="235" y="349"/>
                  </a:cubicBezTo>
                  <a:cubicBezTo>
                    <a:pt x="234" y="349"/>
                    <a:pt x="234" y="349"/>
                    <a:pt x="234" y="349"/>
                  </a:cubicBezTo>
                  <a:lnTo>
                    <a:pt x="234" y="348"/>
                  </a:lnTo>
                  <a:close/>
                  <a:moveTo>
                    <a:pt x="233" y="324"/>
                  </a:moveTo>
                  <a:cubicBezTo>
                    <a:pt x="234" y="325"/>
                    <a:pt x="233" y="325"/>
                    <a:pt x="232" y="325"/>
                  </a:cubicBezTo>
                  <a:cubicBezTo>
                    <a:pt x="232" y="324"/>
                    <a:pt x="233" y="324"/>
                    <a:pt x="233" y="324"/>
                  </a:cubicBezTo>
                  <a:moveTo>
                    <a:pt x="232" y="312"/>
                  </a:moveTo>
                  <a:cubicBezTo>
                    <a:pt x="232" y="313"/>
                    <a:pt x="231" y="313"/>
                    <a:pt x="231" y="312"/>
                  </a:cubicBezTo>
                  <a:cubicBezTo>
                    <a:pt x="231" y="311"/>
                    <a:pt x="232" y="312"/>
                    <a:pt x="232" y="312"/>
                  </a:cubicBezTo>
                  <a:moveTo>
                    <a:pt x="231" y="347"/>
                  </a:moveTo>
                  <a:cubicBezTo>
                    <a:pt x="231" y="348"/>
                    <a:pt x="230" y="349"/>
                    <a:pt x="230" y="350"/>
                  </a:cubicBezTo>
                  <a:cubicBezTo>
                    <a:pt x="228" y="348"/>
                    <a:pt x="228" y="346"/>
                    <a:pt x="231" y="347"/>
                  </a:cubicBezTo>
                  <a:moveTo>
                    <a:pt x="225" y="331"/>
                  </a:moveTo>
                  <a:cubicBezTo>
                    <a:pt x="227" y="330"/>
                    <a:pt x="228" y="331"/>
                    <a:pt x="229" y="333"/>
                  </a:cubicBezTo>
                  <a:cubicBezTo>
                    <a:pt x="226" y="331"/>
                    <a:pt x="230" y="339"/>
                    <a:pt x="228" y="336"/>
                  </a:cubicBezTo>
                  <a:cubicBezTo>
                    <a:pt x="226" y="337"/>
                    <a:pt x="227" y="339"/>
                    <a:pt x="228" y="342"/>
                  </a:cubicBezTo>
                  <a:cubicBezTo>
                    <a:pt x="226" y="343"/>
                    <a:pt x="226" y="340"/>
                    <a:pt x="223" y="342"/>
                  </a:cubicBezTo>
                  <a:cubicBezTo>
                    <a:pt x="221" y="335"/>
                    <a:pt x="226" y="335"/>
                    <a:pt x="225" y="331"/>
                  </a:cubicBezTo>
                  <a:moveTo>
                    <a:pt x="228" y="343"/>
                  </a:moveTo>
                  <a:cubicBezTo>
                    <a:pt x="229" y="345"/>
                    <a:pt x="227" y="347"/>
                    <a:pt x="226" y="343"/>
                  </a:cubicBezTo>
                  <a:lnTo>
                    <a:pt x="228" y="343"/>
                  </a:lnTo>
                  <a:close/>
                  <a:moveTo>
                    <a:pt x="229" y="335"/>
                  </a:moveTo>
                  <a:cubicBezTo>
                    <a:pt x="229" y="335"/>
                    <a:pt x="228" y="333"/>
                    <a:pt x="229" y="334"/>
                  </a:cubicBezTo>
                  <a:cubicBezTo>
                    <a:pt x="229" y="335"/>
                    <a:pt x="229" y="335"/>
                    <a:pt x="229" y="335"/>
                  </a:cubicBezTo>
                  <a:moveTo>
                    <a:pt x="229" y="309"/>
                  </a:moveTo>
                  <a:cubicBezTo>
                    <a:pt x="229" y="310"/>
                    <a:pt x="228" y="310"/>
                    <a:pt x="228" y="311"/>
                  </a:cubicBezTo>
                  <a:cubicBezTo>
                    <a:pt x="227" y="311"/>
                    <a:pt x="227" y="309"/>
                    <a:pt x="229" y="309"/>
                  </a:cubicBezTo>
                  <a:moveTo>
                    <a:pt x="226" y="311"/>
                  </a:moveTo>
                  <a:cubicBezTo>
                    <a:pt x="226" y="311"/>
                    <a:pt x="225" y="311"/>
                    <a:pt x="225" y="312"/>
                  </a:cubicBezTo>
                  <a:cubicBezTo>
                    <a:pt x="223" y="312"/>
                    <a:pt x="227" y="309"/>
                    <a:pt x="226" y="311"/>
                  </a:cubicBezTo>
                  <a:moveTo>
                    <a:pt x="227" y="313"/>
                  </a:moveTo>
                  <a:cubicBezTo>
                    <a:pt x="227" y="316"/>
                    <a:pt x="223" y="315"/>
                    <a:pt x="223" y="318"/>
                  </a:cubicBezTo>
                  <a:cubicBezTo>
                    <a:pt x="222" y="318"/>
                    <a:pt x="221" y="318"/>
                    <a:pt x="221" y="317"/>
                  </a:cubicBezTo>
                  <a:cubicBezTo>
                    <a:pt x="223" y="316"/>
                    <a:pt x="225" y="314"/>
                    <a:pt x="227" y="313"/>
                  </a:cubicBezTo>
                  <a:moveTo>
                    <a:pt x="219" y="348"/>
                  </a:moveTo>
                  <a:cubicBezTo>
                    <a:pt x="217" y="348"/>
                    <a:pt x="216" y="349"/>
                    <a:pt x="215" y="349"/>
                  </a:cubicBezTo>
                  <a:cubicBezTo>
                    <a:pt x="215" y="347"/>
                    <a:pt x="216" y="347"/>
                    <a:pt x="217" y="347"/>
                  </a:cubicBezTo>
                  <a:cubicBezTo>
                    <a:pt x="215" y="344"/>
                    <a:pt x="209" y="346"/>
                    <a:pt x="206" y="342"/>
                  </a:cubicBezTo>
                  <a:cubicBezTo>
                    <a:pt x="209" y="340"/>
                    <a:pt x="211" y="342"/>
                    <a:pt x="211" y="339"/>
                  </a:cubicBezTo>
                  <a:cubicBezTo>
                    <a:pt x="213" y="338"/>
                    <a:pt x="213" y="338"/>
                    <a:pt x="213" y="338"/>
                  </a:cubicBezTo>
                  <a:cubicBezTo>
                    <a:pt x="214" y="339"/>
                    <a:pt x="213" y="339"/>
                    <a:pt x="214" y="340"/>
                  </a:cubicBezTo>
                  <a:cubicBezTo>
                    <a:pt x="215" y="338"/>
                    <a:pt x="216" y="341"/>
                    <a:pt x="219" y="342"/>
                  </a:cubicBezTo>
                  <a:cubicBezTo>
                    <a:pt x="220" y="344"/>
                    <a:pt x="218" y="346"/>
                    <a:pt x="219" y="348"/>
                  </a:cubicBezTo>
                  <a:moveTo>
                    <a:pt x="217" y="353"/>
                  </a:moveTo>
                  <a:cubicBezTo>
                    <a:pt x="217" y="351"/>
                    <a:pt x="217" y="351"/>
                    <a:pt x="217" y="351"/>
                  </a:cubicBezTo>
                  <a:cubicBezTo>
                    <a:pt x="219" y="350"/>
                    <a:pt x="218" y="354"/>
                    <a:pt x="217" y="353"/>
                  </a:cubicBezTo>
                  <a:moveTo>
                    <a:pt x="213" y="385"/>
                  </a:moveTo>
                  <a:cubicBezTo>
                    <a:pt x="216" y="383"/>
                    <a:pt x="216" y="385"/>
                    <a:pt x="218" y="385"/>
                  </a:cubicBezTo>
                  <a:cubicBezTo>
                    <a:pt x="219" y="387"/>
                    <a:pt x="216" y="389"/>
                    <a:pt x="214" y="388"/>
                  </a:cubicBezTo>
                  <a:cubicBezTo>
                    <a:pt x="213" y="387"/>
                    <a:pt x="214" y="386"/>
                    <a:pt x="213" y="385"/>
                  </a:cubicBezTo>
                  <a:moveTo>
                    <a:pt x="213" y="376"/>
                  </a:moveTo>
                  <a:cubicBezTo>
                    <a:pt x="212" y="375"/>
                    <a:pt x="212" y="375"/>
                    <a:pt x="212" y="375"/>
                  </a:cubicBezTo>
                  <a:cubicBezTo>
                    <a:pt x="213" y="375"/>
                    <a:pt x="213" y="375"/>
                    <a:pt x="213" y="375"/>
                  </a:cubicBezTo>
                  <a:cubicBezTo>
                    <a:pt x="214" y="376"/>
                    <a:pt x="214" y="376"/>
                    <a:pt x="214" y="376"/>
                  </a:cubicBezTo>
                  <a:lnTo>
                    <a:pt x="213" y="376"/>
                  </a:lnTo>
                  <a:close/>
                  <a:moveTo>
                    <a:pt x="205" y="370"/>
                  </a:moveTo>
                  <a:cubicBezTo>
                    <a:pt x="203" y="370"/>
                    <a:pt x="201" y="369"/>
                    <a:pt x="199" y="369"/>
                  </a:cubicBezTo>
                  <a:cubicBezTo>
                    <a:pt x="199" y="368"/>
                    <a:pt x="201" y="368"/>
                    <a:pt x="199" y="365"/>
                  </a:cubicBezTo>
                  <a:cubicBezTo>
                    <a:pt x="200" y="364"/>
                    <a:pt x="201" y="363"/>
                    <a:pt x="203" y="363"/>
                  </a:cubicBezTo>
                  <a:cubicBezTo>
                    <a:pt x="203" y="366"/>
                    <a:pt x="203" y="366"/>
                    <a:pt x="204" y="369"/>
                  </a:cubicBezTo>
                  <a:cubicBezTo>
                    <a:pt x="206" y="368"/>
                    <a:pt x="207" y="365"/>
                    <a:pt x="205" y="363"/>
                  </a:cubicBezTo>
                  <a:cubicBezTo>
                    <a:pt x="206" y="363"/>
                    <a:pt x="207" y="363"/>
                    <a:pt x="207" y="362"/>
                  </a:cubicBezTo>
                  <a:cubicBezTo>
                    <a:pt x="208" y="364"/>
                    <a:pt x="211" y="362"/>
                    <a:pt x="212" y="361"/>
                  </a:cubicBezTo>
                  <a:cubicBezTo>
                    <a:pt x="212" y="364"/>
                    <a:pt x="213" y="363"/>
                    <a:pt x="215" y="363"/>
                  </a:cubicBezTo>
                  <a:cubicBezTo>
                    <a:pt x="215" y="363"/>
                    <a:pt x="215" y="364"/>
                    <a:pt x="216" y="364"/>
                  </a:cubicBezTo>
                  <a:cubicBezTo>
                    <a:pt x="214" y="367"/>
                    <a:pt x="208" y="366"/>
                    <a:pt x="205" y="370"/>
                  </a:cubicBezTo>
                  <a:moveTo>
                    <a:pt x="206" y="374"/>
                  </a:moveTo>
                  <a:cubicBezTo>
                    <a:pt x="206" y="374"/>
                    <a:pt x="206" y="375"/>
                    <a:pt x="206" y="375"/>
                  </a:cubicBezTo>
                  <a:cubicBezTo>
                    <a:pt x="204" y="376"/>
                    <a:pt x="203" y="373"/>
                    <a:pt x="201" y="374"/>
                  </a:cubicBezTo>
                  <a:cubicBezTo>
                    <a:pt x="202" y="373"/>
                    <a:pt x="205" y="371"/>
                    <a:pt x="206" y="374"/>
                  </a:cubicBezTo>
                  <a:moveTo>
                    <a:pt x="204" y="358"/>
                  </a:moveTo>
                  <a:cubicBezTo>
                    <a:pt x="201" y="359"/>
                    <a:pt x="201" y="359"/>
                    <a:pt x="201" y="359"/>
                  </a:cubicBezTo>
                  <a:cubicBezTo>
                    <a:pt x="202" y="356"/>
                    <a:pt x="198" y="354"/>
                    <a:pt x="203" y="353"/>
                  </a:cubicBezTo>
                  <a:cubicBezTo>
                    <a:pt x="203" y="354"/>
                    <a:pt x="203" y="354"/>
                    <a:pt x="202" y="355"/>
                  </a:cubicBezTo>
                  <a:cubicBezTo>
                    <a:pt x="202" y="357"/>
                    <a:pt x="204" y="356"/>
                    <a:pt x="204" y="358"/>
                  </a:cubicBezTo>
                  <a:moveTo>
                    <a:pt x="205" y="323"/>
                  </a:moveTo>
                  <a:cubicBezTo>
                    <a:pt x="205" y="322"/>
                    <a:pt x="206" y="322"/>
                    <a:pt x="207" y="324"/>
                  </a:cubicBezTo>
                  <a:cubicBezTo>
                    <a:pt x="205" y="324"/>
                    <a:pt x="205" y="324"/>
                    <a:pt x="205" y="323"/>
                  </a:cubicBezTo>
                  <a:moveTo>
                    <a:pt x="207" y="334"/>
                  </a:moveTo>
                  <a:cubicBezTo>
                    <a:pt x="208" y="335"/>
                    <a:pt x="207" y="335"/>
                    <a:pt x="207" y="335"/>
                  </a:cubicBezTo>
                  <a:cubicBezTo>
                    <a:pt x="206" y="335"/>
                    <a:pt x="207" y="335"/>
                    <a:pt x="207" y="334"/>
                  </a:cubicBezTo>
                  <a:moveTo>
                    <a:pt x="207" y="358"/>
                  </a:moveTo>
                  <a:cubicBezTo>
                    <a:pt x="206" y="358"/>
                    <a:pt x="205" y="357"/>
                    <a:pt x="204" y="356"/>
                  </a:cubicBezTo>
                  <a:cubicBezTo>
                    <a:pt x="206" y="355"/>
                    <a:pt x="206" y="357"/>
                    <a:pt x="207" y="358"/>
                  </a:cubicBezTo>
                  <a:moveTo>
                    <a:pt x="208" y="351"/>
                  </a:moveTo>
                  <a:cubicBezTo>
                    <a:pt x="210" y="351"/>
                    <a:pt x="209" y="355"/>
                    <a:pt x="208" y="355"/>
                  </a:cubicBezTo>
                  <a:cubicBezTo>
                    <a:pt x="207" y="353"/>
                    <a:pt x="208" y="353"/>
                    <a:pt x="208" y="351"/>
                  </a:cubicBezTo>
                  <a:moveTo>
                    <a:pt x="209" y="356"/>
                  </a:moveTo>
                  <a:cubicBezTo>
                    <a:pt x="209" y="356"/>
                    <a:pt x="210" y="356"/>
                    <a:pt x="210" y="355"/>
                  </a:cubicBezTo>
                  <a:cubicBezTo>
                    <a:pt x="210" y="356"/>
                    <a:pt x="210" y="356"/>
                    <a:pt x="209" y="356"/>
                  </a:cubicBezTo>
                  <a:moveTo>
                    <a:pt x="213" y="360"/>
                  </a:moveTo>
                  <a:cubicBezTo>
                    <a:pt x="213" y="360"/>
                    <a:pt x="213" y="360"/>
                    <a:pt x="214" y="361"/>
                  </a:cubicBezTo>
                  <a:cubicBezTo>
                    <a:pt x="213" y="363"/>
                    <a:pt x="212" y="360"/>
                    <a:pt x="213" y="360"/>
                  </a:cubicBezTo>
                  <a:moveTo>
                    <a:pt x="215" y="335"/>
                  </a:moveTo>
                  <a:cubicBezTo>
                    <a:pt x="214" y="336"/>
                    <a:pt x="214" y="336"/>
                    <a:pt x="214" y="336"/>
                  </a:cubicBezTo>
                  <a:cubicBezTo>
                    <a:pt x="214" y="333"/>
                    <a:pt x="215" y="332"/>
                    <a:pt x="216" y="331"/>
                  </a:cubicBezTo>
                  <a:cubicBezTo>
                    <a:pt x="217" y="333"/>
                    <a:pt x="214" y="333"/>
                    <a:pt x="215" y="335"/>
                  </a:cubicBezTo>
                  <a:moveTo>
                    <a:pt x="213" y="332"/>
                  </a:moveTo>
                  <a:cubicBezTo>
                    <a:pt x="214" y="331"/>
                    <a:pt x="214" y="329"/>
                    <a:pt x="215" y="329"/>
                  </a:cubicBezTo>
                  <a:cubicBezTo>
                    <a:pt x="215" y="330"/>
                    <a:pt x="214" y="332"/>
                    <a:pt x="213" y="332"/>
                  </a:cubicBezTo>
                  <a:moveTo>
                    <a:pt x="212" y="322"/>
                  </a:moveTo>
                  <a:cubicBezTo>
                    <a:pt x="213" y="321"/>
                    <a:pt x="214" y="321"/>
                    <a:pt x="214" y="322"/>
                  </a:cubicBezTo>
                  <a:cubicBezTo>
                    <a:pt x="214" y="322"/>
                    <a:pt x="214" y="322"/>
                    <a:pt x="212" y="322"/>
                  </a:cubicBezTo>
                  <a:moveTo>
                    <a:pt x="213" y="309"/>
                  </a:moveTo>
                  <a:cubicBezTo>
                    <a:pt x="213" y="309"/>
                    <a:pt x="213" y="309"/>
                    <a:pt x="214" y="310"/>
                  </a:cubicBezTo>
                  <a:cubicBezTo>
                    <a:pt x="214" y="312"/>
                    <a:pt x="213" y="309"/>
                    <a:pt x="213" y="309"/>
                  </a:cubicBezTo>
                  <a:moveTo>
                    <a:pt x="212" y="311"/>
                  </a:moveTo>
                  <a:cubicBezTo>
                    <a:pt x="213" y="312"/>
                    <a:pt x="215" y="310"/>
                    <a:pt x="215" y="313"/>
                  </a:cubicBezTo>
                  <a:cubicBezTo>
                    <a:pt x="216" y="313"/>
                    <a:pt x="215" y="311"/>
                    <a:pt x="216" y="310"/>
                  </a:cubicBezTo>
                  <a:cubicBezTo>
                    <a:pt x="217" y="310"/>
                    <a:pt x="218" y="310"/>
                    <a:pt x="218" y="312"/>
                  </a:cubicBezTo>
                  <a:cubicBezTo>
                    <a:pt x="216" y="314"/>
                    <a:pt x="215" y="315"/>
                    <a:pt x="212" y="315"/>
                  </a:cubicBezTo>
                  <a:cubicBezTo>
                    <a:pt x="213" y="314"/>
                    <a:pt x="212" y="312"/>
                    <a:pt x="212" y="311"/>
                  </a:cubicBezTo>
                  <a:moveTo>
                    <a:pt x="212" y="331"/>
                  </a:moveTo>
                  <a:cubicBezTo>
                    <a:pt x="212" y="332"/>
                    <a:pt x="211" y="332"/>
                    <a:pt x="212" y="334"/>
                  </a:cubicBezTo>
                  <a:cubicBezTo>
                    <a:pt x="211" y="334"/>
                    <a:pt x="209" y="330"/>
                    <a:pt x="212" y="331"/>
                  </a:cubicBezTo>
                  <a:moveTo>
                    <a:pt x="210" y="303"/>
                  </a:moveTo>
                  <a:cubicBezTo>
                    <a:pt x="208" y="303"/>
                    <a:pt x="209" y="304"/>
                    <a:pt x="207" y="304"/>
                  </a:cubicBezTo>
                  <a:cubicBezTo>
                    <a:pt x="206" y="302"/>
                    <a:pt x="206" y="302"/>
                    <a:pt x="206" y="302"/>
                  </a:cubicBezTo>
                  <a:cubicBezTo>
                    <a:pt x="207" y="300"/>
                    <a:pt x="210" y="300"/>
                    <a:pt x="210" y="303"/>
                  </a:cubicBezTo>
                  <a:moveTo>
                    <a:pt x="207" y="306"/>
                  </a:moveTo>
                  <a:cubicBezTo>
                    <a:pt x="207" y="309"/>
                    <a:pt x="204" y="308"/>
                    <a:pt x="202" y="309"/>
                  </a:cubicBezTo>
                  <a:cubicBezTo>
                    <a:pt x="202" y="307"/>
                    <a:pt x="205" y="306"/>
                    <a:pt x="207" y="306"/>
                  </a:cubicBezTo>
                  <a:moveTo>
                    <a:pt x="202" y="316"/>
                  </a:moveTo>
                  <a:cubicBezTo>
                    <a:pt x="203" y="317"/>
                    <a:pt x="202" y="317"/>
                    <a:pt x="202" y="317"/>
                  </a:cubicBezTo>
                  <a:cubicBezTo>
                    <a:pt x="202" y="317"/>
                    <a:pt x="202" y="316"/>
                    <a:pt x="202" y="316"/>
                  </a:cubicBezTo>
                  <a:moveTo>
                    <a:pt x="201" y="328"/>
                  </a:moveTo>
                  <a:cubicBezTo>
                    <a:pt x="201" y="328"/>
                    <a:pt x="201" y="328"/>
                    <a:pt x="201" y="328"/>
                  </a:cubicBezTo>
                  <a:cubicBezTo>
                    <a:pt x="201" y="328"/>
                    <a:pt x="202" y="326"/>
                    <a:pt x="201" y="328"/>
                  </a:cubicBezTo>
                  <a:moveTo>
                    <a:pt x="201" y="319"/>
                  </a:moveTo>
                  <a:cubicBezTo>
                    <a:pt x="200" y="320"/>
                    <a:pt x="200" y="320"/>
                    <a:pt x="200" y="320"/>
                  </a:cubicBezTo>
                  <a:cubicBezTo>
                    <a:pt x="199" y="319"/>
                    <a:pt x="199" y="318"/>
                    <a:pt x="201" y="319"/>
                  </a:cubicBezTo>
                  <a:moveTo>
                    <a:pt x="200" y="351"/>
                  </a:moveTo>
                  <a:cubicBezTo>
                    <a:pt x="200" y="350"/>
                    <a:pt x="200" y="349"/>
                    <a:pt x="200" y="348"/>
                  </a:cubicBezTo>
                  <a:cubicBezTo>
                    <a:pt x="202" y="348"/>
                    <a:pt x="200" y="350"/>
                    <a:pt x="201" y="351"/>
                  </a:cubicBezTo>
                  <a:cubicBezTo>
                    <a:pt x="198" y="352"/>
                    <a:pt x="197" y="353"/>
                    <a:pt x="200" y="351"/>
                  </a:cubicBezTo>
                  <a:moveTo>
                    <a:pt x="196" y="308"/>
                  </a:moveTo>
                  <a:cubicBezTo>
                    <a:pt x="196" y="308"/>
                    <a:pt x="196" y="308"/>
                    <a:pt x="196" y="309"/>
                  </a:cubicBezTo>
                  <a:cubicBezTo>
                    <a:pt x="196" y="311"/>
                    <a:pt x="196" y="308"/>
                    <a:pt x="196" y="308"/>
                  </a:cubicBezTo>
                  <a:moveTo>
                    <a:pt x="197" y="328"/>
                  </a:moveTo>
                  <a:cubicBezTo>
                    <a:pt x="197" y="330"/>
                    <a:pt x="195" y="334"/>
                    <a:pt x="193" y="332"/>
                  </a:cubicBezTo>
                  <a:cubicBezTo>
                    <a:pt x="196" y="332"/>
                    <a:pt x="195" y="327"/>
                    <a:pt x="197" y="328"/>
                  </a:cubicBezTo>
                  <a:moveTo>
                    <a:pt x="191" y="363"/>
                  </a:moveTo>
                  <a:cubicBezTo>
                    <a:pt x="189" y="364"/>
                    <a:pt x="192" y="358"/>
                    <a:pt x="191" y="362"/>
                  </a:cubicBezTo>
                  <a:cubicBezTo>
                    <a:pt x="191" y="362"/>
                    <a:pt x="191" y="363"/>
                    <a:pt x="191" y="363"/>
                  </a:cubicBezTo>
                  <a:moveTo>
                    <a:pt x="190" y="359"/>
                  </a:moveTo>
                  <a:cubicBezTo>
                    <a:pt x="191" y="358"/>
                    <a:pt x="192" y="357"/>
                    <a:pt x="193" y="358"/>
                  </a:cubicBezTo>
                  <a:cubicBezTo>
                    <a:pt x="193" y="359"/>
                    <a:pt x="192" y="359"/>
                    <a:pt x="190" y="359"/>
                  </a:cubicBezTo>
                  <a:moveTo>
                    <a:pt x="191" y="355"/>
                  </a:moveTo>
                  <a:cubicBezTo>
                    <a:pt x="191" y="354"/>
                    <a:pt x="192" y="354"/>
                    <a:pt x="193" y="354"/>
                  </a:cubicBezTo>
                  <a:cubicBezTo>
                    <a:pt x="193" y="351"/>
                    <a:pt x="191" y="353"/>
                    <a:pt x="190" y="351"/>
                  </a:cubicBezTo>
                  <a:cubicBezTo>
                    <a:pt x="194" y="349"/>
                    <a:pt x="192" y="355"/>
                    <a:pt x="195" y="354"/>
                  </a:cubicBezTo>
                  <a:cubicBezTo>
                    <a:pt x="194" y="356"/>
                    <a:pt x="192" y="357"/>
                    <a:pt x="191" y="355"/>
                  </a:cubicBezTo>
                  <a:moveTo>
                    <a:pt x="191" y="319"/>
                  </a:moveTo>
                  <a:cubicBezTo>
                    <a:pt x="191" y="319"/>
                    <a:pt x="192" y="318"/>
                    <a:pt x="192" y="319"/>
                  </a:cubicBezTo>
                  <a:cubicBezTo>
                    <a:pt x="192" y="320"/>
                    <a:pt x="191" y="320"/>
                    <a:pt x="191" y="319"/>
                  </a:cubicBezTo>
                  <a:moveTo>
                    <a:pt x="192" y="350"/>
                  </a:moveTo>
                  <a:cubicBezTo>
                    <a:pt x="192" y="350"/>
                    <a:pt x="193" y="350"/>
                    <a:pt x="193" y="349"/>
                  </a:cubicBezTo>
                  <a:cubicBezTo>
                    <a:pt x="193" y="350"/>
                    <a:pt x="192" y="350"/>
                    <a:pt x="192" y="350"/>
                  </a:cubicBezTo>
                  <a:moveTo>
                    <a:pt x="195" y="369"/>
                  </a:moveTo>
                  <a:cubicBezTo>
                    <a:pt x="195" y="370"/>
                    <a:pt x="194" y="370"/>
                    <a:pt x="194" y="370"/>
                  </a:cubicBezTo>
                  <a:cubicBezTo>
                    <a:pt x="194" y="370"/>
                    <a:pt x="195" y="370"/>
                    <a:pt x="195" y="369"/>
                  </a:cubicBezTo>
                  <a:moveTo>
                    <a:pt x="192" y="314"/>
                  </a:moveTo>
                  <a:cubicBezTo>
                    <a:pt x="193" y="313"/>
                    <a:pt x="194" y="309"/>
                    <a:pt x="195" y="312"/>
                  </a:cubicBezTo>
                  <a:cubicBezTo>
                    <a:pt x="196" y="314"/>
                    <a:pt x="192" y="313"/>
                    <a:pt x="193" y="316"/>
                  </a:cubicBezTo>
                  <a:cubicBezTo>
                    <a:pt x="192" y="316"/>
                    <a:pt x="191" y="315"/>
                    <a:pt x="190" y="315"/>
                  </a:cubicBezTo>
                  <a:cubicBezTo>
                    <a:pt x="187" y="315"/>
                    <a:pt x="191" y="315"/>
                    <a:pt x="192" y="314"/>
                  </a:cubicBezTo>
                  <a:moveTo>
                    <a:pt x="190" y="344"/>
                  </a:moveTo>
                  <a:cubicBezTo>
                    <a:pt x="192" y="346"/>
                    <a:pt x="189" y="346"/>
                    <a:pt x="188" y="346"/>
                  </a:cubicBezTo>
                  <a:cubicBezTo>
                    <a:pt x="188" y="345"/>
                    <a:pt x="189" y="345"/>
                    <a:pt x="190" y="344"/>
                  </a:cubicBezTo>
                  <a:moveTo>
                    <a:pt x="188" y="333"/>
                  </a:moveTo>
                  <a:cubicBezTo>
                    <a:pt x="187" y="335"/>
                    <a:pt x="187" y="337"/>
                    <a:pt x="185" y="337"/>
                  </a:cubicBezTo>
                  <a:cubicBezTo>
                    <a:pt x="186" y="336"/>
                    <a:pt x="186" y="334"/>
                    <a:pt x="188" y="333"/>
                  </a:cubicBezTo>
                  <a:moveTo>
                    <a:pt x="185" y="311"/>
                  </a:moveTo>
                  <a:cubicBezTo>
                    <a:pt x="185" y="311"/>
                    <a:pt x="185" y="311"/>
                    <a:pt x="185" y="311"/>
                  </a:cubicBezTo>
                  <a:cubicBezTo>
                    <a:pt x="185" y="310"/>
                    <a:pt x="185" y="310"/>
                    <a:pt x="185" y="310"/>
                  </a:cubicBezTo>
                  <a:cubicBezTo>
                    <a:pt x="185" y="310"/>
                    <a:pt x="185" y="310"/>
                    <a:pt x="185" y="311"/>
                  </a:cubicBezTo>
                  <a:cubicBezTo>
                    <a:pt x="185" y="311"/>
                    <a:pt x="185" y="312"/>
                    <a:pt x="185" y="311"/>
                  </a:cubicBezTo>
                  <a:moveTo>
                    <a:pt x="184" y="304"/>
                  </a:moveTo>
                  <a:cubicBezTo>
                    <a:pt x="184" y="303"/>
                    <a:pt x="185" y="303"/>
                    <a:pt x="185" y="303"/>
                  </a:cubicBezTo>
                  <a:cubicBezTo>
                    <a:pt x="185" y="304"/>
                    <a:pt x="185" y="304"/>
                    <a:pt x="184" y="304"/>
                  </a:cubicBezTo>
                  <a:moveTo>
                    <a:pt x="185" y="324"/>
                  </a:moveTo>
                  <a:cubicBezTo>
                    <a:pt x="185" y="324"/>
                    <a:pt x="184" y="324"/>
                    <a:pt x="183" y="324"/>
                  </a:cubicBezTo>
                  <a:cubicBezTo>
                    <a:pt x="184" y="322"/>
                    <a:pt x="185" y="324"/>
                    <a:pt x="185" y="324"/>
                  </a:cubicBezTo>
                  <a:moveTo>
                    <a:pt x="185" y="301"/>
                  </a:moveTo>
                  <a:cubicBezTo>
                    <a:pt x="185" y="302"/>
                    <a:pt x="185" y="302"/>
                    <a:pt x="184" y="302"/>
                  </a:cubicBezTo>
                  <a:cubicBezTo>
                    <a:pt x="184" y="301"/>
                    <a:pt x="185" y="301"/>
                    <a:pt x="185" y="301"/>
                  </a:cubicBezTo>
                  <a:moveTo>
                    <a:pt x="184" y="311"/>
                  </a:moveTo>
                  <a:cubicBezTo>
                    <a:pt x="183" y="312"/>
                    <a:pt x="183" y="312"/>
                    <a:pt x="183" y="312"/>
                  </a:cubicBezTo>
                  <a:cubicBezTo>
                    <a:pt x="183" y="310"/>
                    <a:pt x="183" y="310"/>
                    <a:pt x="183" y="310"/>
                  </a:cubicBezTo>
                  <a:cubicBezTo>
                    <a:pt x="184" y="310"/>
                    <a:pt x="184" y="310"/>
                    <a:pt x="184" y="310"/>
                  </a:cubicBezTo>
                  <a:lnTo>
                    <a:pt x="184" y="311"/>
                  </a:lnTo>
                  <a:close/>
                  <a:moveTo>
                    <a:pt x="182" y="319"/>
                  </a:moveTo>
                  <a:cubicBezTo>
                    <a:pt x="182" y="319"/>
                    <a:pt x="183" y="318"/>
                    <a:pt x="183" y="318"/>
                  </a:cubicBezTo>
                  <a:cubicBezTo>
                    <a:pt x="183" y="319"/>
                    <a:pt x="182" y="319"/>
                    <a:pt x="182" y="319"/>
                  </a:cubicBezTo>
                  <a:moveTo>
                    <a:pt x="183" y="326"/>
                  </a:moveTo>
                  <a:cubicBezTo>
                    <a:pt x="183" y="326"/>
                    <a:pt x="182" y="326"/>
                    <a:pt x="182" y="326"/>
                  </a:cubicBezTo>
                  <a:cubicBezTo>
                    <a:pt x="182" y="326"/>
                    <a:pt x="182" y="326"/>
                    <a:pt x="183" y="326"/>
                  </a:cubicBezTo>
                  <a:moveTo>
                    <a:pt x="173" y="300"/>
                  </a:moveTo>
                  <a:cubicBezTo>
                    <a:pt x="173" y="300"/>
                    <a:pt x="173" y="300"/>
                    <a:pt x="173" y="301"/>
                  </a:cubicBezTo>
                  <a:cubicBezTo>
                    <a:pt x="173" y="302"/>
                    <a:pt x="172" y="299"/>
                    <a:pt x="172" y="301"/>
                  </a:cubicBezTo>
                  <a:cubicBezTo>
                    <a:pt x="170" y="302"/>
                    <a:pt x="172" y="299"/>
                    <a:pt x="173" y="300"/>
                  </a:cubicBezTo>
                  <a:moveTo>
                    <a:pt x="170" y="334"/>
                  </a:moveTo>
                  <a:cubicBezTo>
                    <a:pt x="171" y="336"/>
                    <a:pt x="171" y="336"/>
                    <a:pt x="171" y="336"/>
                  </a:cubicBezTo>
                  <a:cubicBezTo>
                    <a:pt x="169" y="336"/>
                    <a:pt x="169" y="336"/>
                    <a:pt x="169" y="336"/>
                  </a:cubicBezTo>
                  <a:cubicBezTo>
                    <a:pt x="169" y="334"/>
                    <a:pt x="169" y="334"/>
                    <a:pt x="169" y="334"/>
                  </a:cubicBezTo>
                  <a:lnTo>
                    <a:pt x="170" y="334"/>
                  </a:lnTo>
                  <a:close/>
                  <a:moveTo>
                    <a:pt x="167" y="316"/>
                  </a:moveTo>
                  <a:cubicBezTo>
                    <a:pt x="167" y="316"/>
                    <a:pt x="167" y="316"/>
                    <a:pt x="167" y="317"/>
                  </a:cubicBezTo>
                  <a:cubicBezTo>
                    <a:pt x="167" y="319"/>
                    <a:pt x="167" y="316"/>
                    <a:pt x="167" y="316"/>
                  </a:cubicBezTo>
                  <a:moveTo>
                    <a:pt x="167" y="305"/>
                  </a:moveTo>
                  <a:cubicBezTo>
                    <a:pt x="167" y="306"/>
                    <a:pt x="166" y="306"/>
                    <a:pt x="166" y="306"/>
                  </a:cubicBezTo>
                  <a:cubicBezTo>
                    <a:pt x="166" y="305"/>
                    <a:pt x="167" y="305"/>
                    <a:pt x="167" y="305"/>
                  </a:cubicBezTo>
                  <a:moveTo>
                    <a:pt x="166" y="301"/>
                  </a:moveTo>
                  <a:cubicBezTo>
                    <a:pt x="166" y="302"/>
                    <a:pt x="166" y="302"/>
                    <a:pt x="165" y="302"/>
                  </a:cubicBezTo>
                  <a:cubicBezTo>
                    <a:pt x="165" y="302"/>
                    <a:pt x="166" y="302"/>
                    <a:pt x="166" y="302"/>
                  </a:cubicBezTo>
                  <a:cubicBezTo>
                    <a:pt x="165" y="304"/>
                    <a:pt x="164" y="304"/>
                    <a:pt x="162" y="306"/>
                  </a:cubicBezTo>
                  <a:cubicBezTo>
                    <a:pt x="162" y="302"/>
                    <a:pt x="164" y="303"/>
                    <a:pt x="166" y="301"/>
                  </a:cubicBezTo>
                  <a:moveTo>
                    <a:pt x="165" y="326"/>
                  </a:moveTo>
                  <a:cubicBezTo>
                    <a:pt x="165" y="328"/>
                    <a:pt x="164" y="325"/>
                    <a:pt x="164" y="325"/>
                  </a:cubicBezTo>
                  <a:cubicBezTo>
                    <a:pt x="164" y="325"/>
                    <a:pt x="165" y="325"/>
                    <a:pt x="165" y="326"/>
                  </a:cubicBezTo>
                  <a:moveTo>
                    <a:pt x="157" y="346"/>
                  </a:moveTo>
                  <a:cubicBezTo>
                    <a:pt x="157" y="345"/>
                    <a:pt x="158" y="344"/>
                    <a:pt x="159" y="344"/>
                  </a:cubicBezTo>
                  <a:cubicBezTo>
                    <a:pt x="159" y="346"/>
                    <a:pt x="158" y="346"/>
                    <a:pt x="157" y="346"/>
                  </a:cubicBezTo>
                  <a:moveTo>
                    <a:pt x="156" y="328"/>
                  </a:moveTo>
                  <a:cubicBezTo>
                    <a:pt x="156" y="328"/>
                    <a:pt x="156" y="328"/>
                    <a:pt x="155" y="329"/>
                  </a:cubicBezTo>
                  <a:cubicBezTo>
                    <a:pt x="155" y="328"/>
                    <a:pt x="156" y="328"/>
                    <a:pt x="156" y="328"/>
                  </a:cubicBezTo>
                  <a:moveTo>
                    <a:pt x="157" y="339"/>
                  </a:moveTo>
                  <a:cubicBezTo>
                    <a:pt x="158" y="340"/>
                    <a:pt x="158" y="340"/>
                    <a:pt x="158" y="341"/>
                  </a:cubicBezTo>
                  <a:cubicBezTo>
                    <a:pt x="157" y="342"/>
                    <a:pt x="156" y="342"/>
                    <a:pt x="155" y="341"/>
                  </a:cubicBezTo>
                  <a:cubicBezTo>
                    <a:pt x="156" y="340"/>
                    <a:pt x="157" y="339"/>
                    <a:pt x="157" y="339"/>
                  </a:cubicBezTo>
                  <a:moveTo>
                    <a:pt x="154" y="296"/>
                  </a:moveTo>
                  <a:cubicBezTo>
                    <a:pt x="154" y="296"/>
                    <a:pt x="155" y="296"/>
                    <a:pt x="155" y="296"/>
                  </a:cubicBezTo>
                  <a:cubicBezTo>
                    <a:pt x="155" y="298"/>
                    <a:pt x="154" y="296"/>
                    <a:pt x="154" y="296"/>
                  </a:cubicBezTo>
                  <a:moveTo>
                    <a:pt x="150" y="308"/>
                  </a:moveTo>
                  <a:cubicBezTo>
                    <a:pt x="151" y="308"/>
                    <a:pt x="151" y="308"/>
                    <a:pt x="151" y="308"/>
                  </a:cubicBezTo>
                  <a:cubicBezTo>
                    <a:pt x="151" y="309"/>
                    <a:pt x="150" y="309"/>
                    <a:pt x="151" y="310"/>
                  </a:cubicBezTo>
                  <a:cubicBezTo>
                    <a:pt x="150" y="310"/>
                    <a:pt x="150" y="308"/>
                    <a:pt x="149" y="309"/>
                  </a:cubicBezTo>
                  <a:cubicBezTo>
                    <a:pt x="149" y="308"/>
                    <a:pt x="149" y="308"/>
                    <a:pt x="150" y="308"/>
                  </a:cubicBezTo>
                  <a:moveTo>
                    <a:pt x="149" y="313"/>
                  </a:moveTo>
                  <a:cubicBezTo>
                    <a:pt x="150" y="313"/>
                    <a:pt x="150" y="316"/>
                    <a:pt x="151" y="315"/>
                  </a:cubicBezTo>
                  <a:cubicBezTo>
                    <a:pt x="151" y="316"/>
                    <a:pt x="150" y="316"/>
                    <a:pt x="151" y="317"/>
                  </a:cubicBezTo>
                  <a:cubicBezTo>
                    <a:pt x="150" y="317"/>
                    <a:pt x="150" y="316"/>
                    <a:pt x="150" y="316"/>
                  </a:cubicBezTo>
                  <a:cubicBezTo>
                    <a:pt x="150" y="316"/>
                    <a:pt x="149" y="316"/>
                    <a:pt x="148" y="316"/>
                  </a:cubicBezTo>
                  <a:cubicBezTo>
                    <a:pt x="148" y="315"/>
                    <a:pt x="149" y="315"/>
                    <a:pt x="149" y="313"/>
                  </a:cubicBezTo>
                  <a:moveTo>
                    <a:pt x="151" y="330"/>
                  </a:moveTo>
                  <a:cubicBezTo>
                    <a:pt x="151" y="332"/>
                    <a:pt x="150" y="329"/>
                    <a:pt x="151" y="329"/>
                  </a:cubicBezTo>
                  <a:cubicBezTo>
                    <a:pt x="151" y="329"/>
                    <a:pt x="151" y="329"/>
                    <a:pt x="151" y="330"/>
                  </a:cubicBezTo>
                  <a:moveTo>
                    <a:pt x="146" y="299"/>
                  </a:moveTo>
                  <a:cubicBezTo>
                    <a:pt x="146" y="299"/>
                    <a:pt x="145" y="300"/>
                    <a:pt x="145" y="299"/>
                  </a:cubicBezTo>
                  <a:cubicBezTo>
                    <a:pt x="145" y="298"/>
                    <a:pt x="145" y="299"/>
                    <a:pt x="146" y="299"/>
                  </a:cubicBezTo>
                  <a:moveTo>
                    <a:pt x="145" y="326"/>
                  </a:moveTo>
                  <a:cubicBezTo>
                    <a:pt x="145" y="326"/>
                    <a:pt x="145" y="326"/>
                    <a:pt x="144" y="327"/>
                  </a:cubicBezTo>
                  <a:cubicBezTo>
                    <a:pt x="144" y="326"/>
                    <a:pt x="145" y="326"/>
                    <a:pt x="145" y="326"/>
                  </a:cubicBezTo>
                  <a:moveTo>
                    <a:pt x="144" y="327"/>
                  </a:moveTo>
                  <a:cubicBezTo>
                    <a:pt x="143" y="328"/>
                    <a:pt x="141" y="330"/>
                    <a:pt x="140" y="327"/>
                  </a:cubicBezTo>
                  <a:cubicBezTo>
                    <a:pt x="141" y="328"/>
                    <a:pt x="143" y="325"/>
                    <a:pt x="144" y="327"/>
                  </a:cubicBezTo>
                  <a:moveTo>
                    <a:pt x="144" y="356"/>
                  </a:moveTo>
                  <a:cubicBezTo>
                    <a:pt x="144" y="355"/>
                    <a:pt x="145" y="355"/>
                    <a:pt x="145" y="356"/>
                  </a:cubicBezTo>
                  <a:cubicBezTo>
                    <a:pt x="145" y="356"/>
                    <a:pt x="144" y="356"/>
                    <a:pt x="144" y="356"/>
                  </a:cubicBezTo>
                  <a:moveTo>
                    <a:pt x="145" y="401"/>
                  </a:moveTo>
                  <a:cubicBezTo>
                    <a:pt x="144" y="401"/>
                    <a:pt x="144" y="401"/>
                    <a:pt x="144" y="401"/>
                  </a:cubicBezTo>
                  <a:cubicBezTo>
                    <a:pt x="144" y="400"/>
                    <a:pt x="144" y="400"/>
                    <a:pt x="144" y="400"/>
                  </a:cubicBezTo>
                  <a:cubicBezTo>
                    <a:pt x="145" y="400"/>
                    <a:pt x="145" y="400"/>
                    <a:pt x="145" y="400"/>
                  </a:cubicBezTo>
                  <a:lnTo>
                    <a:pt x="145" y="401"/>
                  </a:lnTo>
                  <a:close/>
                  <a:moveTo>
                    <a:pt x="144" y="366"/>
                  </a:moveTo>
                  <a:cubicBezTo>
                    <a:pt x="146" y="368"/>
                    <a:pt x="141" y="368"/>
                    <a:pt x="144" y="368"/>
                  </a:cubicBezTo>
                  <a:cubicBezTo>
                    <a:pt x="143" y="370"/>
                    <a:pt x="143" y="371"/>
                    <a:pt x="141" y="371"/>
                  </a:cubicBezTo>
                  <a:cubicBezTo>
                    <a:pt x="140" y="370"/>
                    <a:pt x="141" y="369"/>
                    <a:pt x="142" y="369"/>
                  </a:cubicBezTo>
                  <a:cubicBezTo>
                    <a:pt x="142" y="368"/>
                    <a:pt x="140" y="369"/>
                    <a:pt x="138" y="369"/>
                  </a:cubicBezTo>
                  <a:cubicBezTo>
                    <a:pt x="139" y="366"/>
                    <a:pt x="142" y="368"/>
                    <a:pt x="144" y="366"/>
                  </a:cubicBezTo>
                  <a:moveTo>
                    <a:pt x="143" y="424"/>
                  </a:moveTo>
                  <a:cubicBezTo>
                    <a:pt x="143" y="425"/>
                    <a:pt x="142" y="425"/>
                    <a:pt x="141" y="425"/>
                  </a:cubicBezTo>
                  <a:cubicBezTo>
                    <a:pt x="141" y="425"/>
                    <a:pt x="142" y="425"/>
                    <a:pt x="143" y="424"/>
                  </a:cubicBezTo>
                  <a:moveTo>
                    <a:pt x="123" y="405"/>
                  </a:moveTo>
                  <a:cubicBezTo>
                    <a:pt x="123" y="406"/>
                    <a:pt x="123" y="406"/>
                    <a:pt x="122" y="405"/>
                  </a:cubicBezTo>
                  <a:cubicBezTo>
                    <a:pt x="122" y="404"/>
                    <a:pt x="123" y="405"/>
                    <a:pt x="123" y="405"/>
                  </a:cubicBezTo>
                  <a:moveTo>
                    <a:pt x="123" y="379"/>
                  </a:moveTo>
                  <a:cubicBezTo>
                    <a:pt x="123" y="379"/>
                    <a:pt x="123" y="379"/>
                    <a:pt x="123" y="379"/>
                  </a:cubicBezTo>
                  <a:cubicBezTo>
                    <a:pt x="124" y="380"/>
                    <a:pt x="124" y="380"/>
                    <a:pt x="124" y="380"/>
                  </a:cubicBezTo>
                  <a:cubicBezTo>
                    <a:pt x="123" y="380"/>
                    <a:pt x="123" y="380"/>
                    <a:pt x="123" y="380"/>
                  </a:cubicBezTo>
                  <a:lnTo>
                    <a:pt x="123" y="379"/>
                  </a:lnTo>
                  <a:close/>
                  <a:moveTo>
                    <a:pt x="123" y="390"/>
                  </a:moveTo>
                  <a:cubicBezTo>
                    <a:pt x="123" y="389"/>
                    <a:pt x="124" y="389"/>
                    <a:pt x="124" y="389"/>
                  </a:cubicBezTo>
                  <a:cubicBezTo>
                    <a:pt x="124" y="390"/>
                    <a:pt x="123" y="390"/>
                    <a:pt x="123" y="390"/>
                  </a:cubicBezTo>
                  <a:moveTo>
                    <a:pt x="123" y="367"/>
                  </a:moveTo>
                  <a:cubicBezTo>
                    <a:pt x="125" y="366"/>
                    <a:pt x="127" y="364"/>
                    <a:pt x="129" y="365"/>
                  </a:cubicBezTo>
                  <a:cubicBezTo>
                    <a:pt x="128" y="367"/>
                    <a:pt x="125" y="371"/>
                    <a:pt x="123" y="367"/>
                  </a:cubicBezTo>
                  <a:moveTo>
                    <a:pt x="123" y="362"/>
                  </a:moveTo>
                  <a:cubicBezTo>
                    <a:pt x="121" y="362"/>
                    <a:pt x="120" y="360"/>
                    <a:pt x="120" y="357"/>
                  </a:cubicBezTo>
                  <a:cubicBezTo>
                    <a:pt x="122" y="356"/>
                    <a:pt x="123" y="360"/>
                    <a:pt x="124" y="358"/>
                  </a:cubicBezTo>
                  <a:cubicBezTo>
                    <a:pt x="126" y="359"/>
                    <a:pt x="123" y="361"/>
                    <a:pt x="123" y="362"/>
                  </a:cubicBezTo>
                  <a:moveTo>
                    <a:pt x="123" y="368"/>
                  </a:moveTo>
                  <a:cubicBezTo>
                    <a:pt x="123" y="368"/>
                    <a:pt x="121" y="369"/>
                    <a:pt x="121" y="367"/>
                  </a:cubicBezTo>
                  <a:cubicBezTo>
                    <a:pt x="121" y="368"/>
                    <a:pt x="123" y="368"/>
                    <a:pt x="123" y="368"/>
                  </a:cubicBezTo>
                  <a:moveTo>
                    <a:pt x="124" y="344"/>
                  </a:moveTo>
                  <a:cubicBezTo>
                    <a:pt x="124" y="343"/>
                    <a:pt x="124" y="343"/>
                    <a:pt x="125" y="343"/>
                  </a:cubicBezTo>
                  <a:cubicBezTo>
                    <a:pt x="125" y="343"/>
                    <a:pt x="124" y="343"/>
                    <a:pt x="124" y="344"/>
                  </a:cubicBezTo>
                  <a:moveTo>
                    <a:pt x="130" y="455"/>
                  </a:moveTo>
                  <a:cubicBezTo>
                    <a:pt x="130" y="456"/>
                    <a:pt x="129" y="456"/>
                    <a:pt x="128" y="456"/>
                  </a:cubicBezTo>
                  <a:cubicBezTo>
                    <a:pt x="128" y="455"/>
                    <a:pt x="129" y="455"/>
                    <a:pt x="130" y="455"/>
                  </a:cubicBezTo>
                  <a:moveTo>
                    <a:pt x="127" y="362"/>
                  </a:moveTo>
                  <a:cubicBezTo>
                    <a:pt x="125" y="359"/>
                    <a:pt x="129" y="360"/>
                    <a:pt x="130" y="358"/>
                  </a:cubicBezTo>
                  <a:cubicBezTo>
                    <a:pt x="131" y="359"/>
                    <a:pt x="130" y="361"/>
                    <a:pt x="130" y="361"/>
                  </a:cubicBezTo>
                  <a:cubicBezTo>
                    <a:pt x="129" y="360"/>
                    <a:pt x="128" y="362"/>
                    <a:pt x="127" y="362"/>
                  </a:cubicBezTo>
                  <a:moveTo>
                    <a:pt x="132" y="364"/>
                  </a:moveTo>
                  <a:cubicBezTo>
                    <a:pt x="131" y="364"/>
                    <a:pt x="131" y="363"/>
                    <a:pt x="130" y="363"/>
                  </a:cubicBezTo>
                  <a:cubicBezTo>
                    <a:pt x="130" y="362"/>
                    <a:pt x="132" y="363"/>
                    <a:pt x="132" y="364"/>
                  </a:cubicBezTo>
                  <a:moveTo>
                    <a:pt x="135" y="417"/>
                  </a:moveTo>
                  <a:cubicBezTo>
                    <a:pt x="135" y="419"/>
                    <a:pt x="136" y="419"/>
                    <a:pt x="136" y="421"/>
                  </a:cubicBezTo>
                  <a:cubicBezTo>
                    <a:pt x="134" y="420"/>
                    <a:pt x="134" y="420"/>
                    <a:pt x="132" y="420"/>
                  </a:cubicBezTo>
                  <a:cubicBezTo>
                    <a:pt x="132" y="419"/>
                    <a:pt x="134" y="418"/>
                    <a:pt x="135" y="417"/>
                  </a:cubicBezTo>
                  <a:moveTo>
                    <a:pt x="135" y="357"/>
                  </a:moveTo>
                  <a:cubicBezTo>
                    <a:pt x="134" y="357"/>
                    <a:pt x="134" y="358"/>
                    <a:pt x="133" y="358"/>
                  </a:cubicBezTo>
                  <a:cubicBezTo>
                    <a:pt x="132" y="357"/>
                    <a:pt x="134" y="355"/>
                    <a:pt x="132" y="356"/>
                  </a:cubicBezTo>
                  <a:cubicBezTo>
                    <a:pt x="133" y="355"/>
                    <a:pt x="134" y="354"/>
                    <a:pt x="135" y="357"/>
                  </a:cubicBezTo>
                  <a:moveTo>
                    <a:pt x="133" y="336"/>
                  </a:moveTo>
                  <a:cubicBezTo>
                    <a:pt x="133" y="337"/>
                    <a:pt x="133" y="337"/>
                    <a:pt x="133" y="337"/>
                  </a:cubicBezTo>
                  <a:cubicBezTo>
                    <a:pt x="133" y="337"/>
                    <a:pt x="132" y="334"/>
                    <a:pt x="133" y="336"/>
                  </a:cubicBezTo>
                  <a:moveTo>
                    <a:pt x="137" y="414"/>
                  </a:moveTo>
                  <a:cubicBezTo>
                    <a:pt x="138" y="416"/>
                    <a:pt x="138" y="416"/>
                    <a:pt x="138" y="416"/>
                  </a:cubicBezTo>
                  <a:cubicBezTo>
                    <a:pt x="137" y="418"/>
                    <a:pt x="136" y="415"/>
                    <a:pt x="136" y="417"/>
                  </a:cubicBezTo>
                  <a:cubicBezTo>
                    <a:pt x="135" y="417"/>
                    <a:pt x="135" y="416"/>
                    <a:pt x="135" y="415"/>
                  </a:cubicBezTo>
                  <a:lnTo>
                    <a:pt x="137" y="414"/>
                  </a:lnTo>
                  <a:close/>
                  <a:moveTo>
                    <a:pt x="136" y="390"/>
                  </a:moveTo>
                  <a:cubicBezTo>
                    <a:pt x="137" y="390"/>
                    <a:pt x="137" y="390"/>
                    <a:pt x="137" y="390"/>
                  </a:cubicBezTo>
                  <a:cubicBezTo>
                    <a:pt x="138" y="391"/>
                    <a:pt x="138" y="391"/>
                    <a:pt x="138" y="391"/>
                  </a:cubicBezTo>
                  <a:cubicBezTo>
                    <a:pt x="137" y="391"/>
                    <a:pt x="137" y="391"/>
                    <a:pt x="137" y="391"/>
                  </a:cubicBezTo>
                  <a:lnTo>
                    <a:pt x="136" y="390"/>
                  </a:lnTo>
                  <a:close/>
                  <a:moveTo>
                    <a:pt x="135" y="372"/>
                  </a:moveTo>
                  <a:cubicBezTo>
                    <a:pt x="135" y="370"/>
                    <a:pt x="136" y="369"/>
                    <a:pt x="137" y="369"/>
                  </a:cubicBezTo>
                  <a:cubicBezTo>
                    <a:pt x="138" y="371"/>
                    <a:pt x="137" y="372"/>
                    <a:pt x="135" y="372"/>
                  </a:cubicBezTo>
                  <a:moveTo>
                    <a:pt x="137" y="350"/>
                  </a:moveTo>
                  <a:cubicBezTo>
                    <a:pt x="136" y="351"/>
                    <a:pt x="136" y="349"/>
                    <a:pt x="135" y="349"/>
                  </a:cubicBezTo>
                  <a:cubicBezTo>
                    <a:pt x="135" y="348"/>
                    <a:pt x="136" y="348"/>
                    <a:pt x="137" y="347"/>
                  </a:cubicBezTo>
                  <a:cubicBezTo>
                    <a:pt x="138" y="349"/>
                    <a:pt x="137" y="349"/>
                    <a:pt x="137" y="350"/>
                  </a:cubicBezTo>
                  <a:moveTo>
                    <a:pt x="135" y="423"/>
                  </a:moveTo>
                  <a:cubicBezTo>
                    <a:pt x="137" y="422"/>
                    <a:pt x="138" y="423"/>
                    <a:pt x="140" y="422"/>
                  </a:cubicBezTo>
                  <a:cubicBezTo>
                    <a:pt x="140" y="423"/>
                    <a:pt x="139" y="423"/>
                    <a:pt x="140" y="425"/>
                  </a:cubicBezTo>
                  <a:cubicBezTo>
                    <a:pt x="138" y="424"/>
                    <a:pt x="137" y="424"/>
                    <a:pt x="135" y="426"/>
                  </a:cubicBezTo>
                  <a:cubicBezTo>
                    <a:pt x="134" y="424"/>
                    <a:pt x="136" y="424"/>
                    <a:pt x="135" y="423"/>
                  </a:cubicBezTo>
                  <a:moveTo>
                    <a:pt x="139" y="357"/>
                  </a:moveTo>
                  <a:cubicBezTo>
                    <a:pt x="139" y="356"/>
                    <a:pt x="139" y="356"/>
                    <a:pt x="140" y="357"/>
                  </a:cubicBezTo>
                  <a:cubicBezTo>
                    <a:pt x="140" y="357"/>
                    <a:pt x="139" y="357"/>
                    <a:pt x="139" y="357"/>
                  </a:cubicBezTo>
                  <a:moveTo>
                    <a:pt x="137" y="354"/>
                  </a:moveTo>
                  <a:cubicBezTo>
                    <a:pt x="137" y="351"/>
                    <a:pt x="142" y="353"/>
                    <a:pt x="140" y="349"/>
                  </a:cubicBezTo>
                  <a:cubicBezTo>
                    <a:pt x="141" y="349"/>
                    <a:pt x="141" y="351"/>
                    <a:pt x="142" y="352"/>
                  </a:cubicBezTo>
                  <a:cubicBezTo>
                    <a:pt x="140" y="353"/>
                    <a:pt x="140" y="354"/>
                    <a:pt x="137" y="354"/>
                  </a:cubicBezTo>
                  <a:moveTo>
                    <a:pt x="138" y="348"/>
                  </a:moveTo>
                  <a:cubicBezTo>
                    <a:pt x="139" y="347"/>
                    <a:pt x="140" y="348"/>
                    <a:pt x="140" y="348"/>
                  </a:cubicBezTo>
                  <a:cubicBezTo>
                    <a:pt x="140" y="349"/>
                    <a:pt x="140" y="349"/>
                    <a:pt x="139" y="350"/>
                  </a:cubicBezTo>
                  <a:lnTo>
                    <a:pt x="138" y="348"/>
                  </a:lnTo>
                  <a:close/>
                  <a:moveTo>
                    <a:pt x="142" y="304"/>
                  </a:moveTo>
                  <a:cubicBezTo>
                    <a:pt x="143" y="304"/>
                    <a:pt x="142" y="305"/>
                    <a:pt x="142" y="304"/>
                  </a:cubicBezTo>
                  <a:cubicBezTo>
                    <a:pt x="141" y="304"/>
                    <a:pt x="142" y="303"/>
                    <a:pt x="142" y="304"/>
                  </a:cubicBezTo>
                  <a:moveTo>
                    <a:pt x="133" y="292"/>
                  </a:moveTo>
                  <a:cubicBezTo>
                    <a:pt x="133" y="293"/>
                    <a:pt x="132" y="293"/>
                    <a:pt x="132" y="293"/>
                  </a:cubicBezTo>
                  <a:cubicBezTo>
                    <a:pt x="132" y="292"/>
                    <a:pt x="132" y="292"/>
                    <a:pt x="133" y="292"/>
                  </a:cubicBezTo>
                  <a:moveTo>
                    <a:pt x="138" y="295"/>
                  </a:moveTo>
                  <a:cubicBezTo>
                    <a:pt x="138" y="296"/>
                    <a:pt x="138" y="297"/>
                    <a:pt x="137" y="298"/>
                  </a:cubicBezTo>
                  <a:cubicBezTo>
                    <a:pt x="136" y="298"/>
                    <a:pt x="136" y="298"/>
                    <a:pt x="136" y="297"/>
                  </a:cubicBezTo>
                  <a:cubicBezTo>
                    <a:pt x="135" y="297"/>
                    <a:pt x="136" y="299"/>
                    <a:pt x="136" y="301"/>
                  </a:cubicBezTo>
                  <a:cubicBezTo>
                    <a:pt x="135" y="302"/>
                    <a:pt x="135" y="300"/>
                    <a:pt x="134" y="300"/>
                  </a:cubicBezTo>
                  <a:cubicBezTo>
                    <a:pt x="133" y="301"/>
                    <a:pt x="135" y="302"/>
                    <a:pt x="132" y="303"/>
                  </a:cubicBezTo>
                  <a:cubicBezTo>
                    <a:pt x="133" y="301"/>
                    <a:pt x="132" y="299"/>
                    <a:pt x="131" y="301"/>
                  </a:cubicBezTo>
                  <a:cubicBezTo>
                    <a:pt x="130" y="300"/>
                    <a:pt x="132" y="298"/>
                    <a:pt x="130" y="298"/>
                  </a:cubicBezTo>
                  <a:cubicBezTo>
                    <a:pt x="132" y="295"/>
                    <a:pt x="135" y="291"/>
                    <a:pt x="138" y="295"/>
                  </a:cubicBezTo>
                  <a:moveTo>
                    <a:pt x="139" y="310"/>
                  </a:moveTo>
                  <a:cubicBezTo>
                    <a:pt x="139" y="311"/>
                    <a:pt x="139" y="311"/>
                    <a:pt x="139" y="311"/>
                  </a:cubicBezTo>
                  <a:cubicBezTo>
                    <a:pt x="138" y="312"/>
                    <a:pt x="139" y="310"/>
                    <a:pt x="139" y="310"/>
                  </a:cubicBezTo>
                  <a:moveTo>
                    <a:pt x="128" y="314"/>
                  </a:moveTo>
                  <a:cubicBezTo>
                    <a:pt x="128" y="314"/>
                    <a:pt x="128" y="314"/>
                    <a:pt x="128" y="314"/>
                  </a:cubicBezTo>
                  <a:cubicBezTo>
                    <a:pt x="128" y="316"/>
                    <a:pt x="128" y="314"/>
                    <a:pt x="128" y="314"/>
                  </a:cubicBezTo>
                  <a:moveTo>
                    <a:pt x="120" y="295"/>
                  </a:moveTo>
                  <a:cubicBezTo>
                    <a:pt x="122" y="294"/>
                    <a:pt x="122" y="296"/>
                    <a:pt x="123" y="296"/>
                  </a:cubicBezTo>
                  <a:cubicBezTo>
                    <a:pt x="122" y="299"/>
                    <a:pt x="120" y="300"/>
                    <a:pt x="118" y="301"/>
                  </a:cubicBezTo>
                  <a:cubicBezTo>
                    <a:pt x="117" y="298"/>
                    <a:pt x="121" y="298"/>
                    <a:pt x="120" y="295"/>
                  </a:cubicBezTo>
                  <a:moveTo>
                    <a:pt x="122" y="320"/>
                  </a:moveTo>
                  <a:cubicBezTo>
                    <a:pt x="122" y="320"/>
                    <a:pt x="122" y="321"/>
                    <a:pt x="122" y="322"/>
                  </a:cubicBezTo>
                  <a:cubicBezTo>
                    <a:pt x="122" y="322"/>
                    <a:pt x="121" y="321"/>
                    <a:pt x="120" y="322"/>
                  </a:cubicBezTo>
                  <a:cubicBezTo>
                    <a:pt x="121" y="320"/>
                    <a:pt x="122" y="320"/>
                    <a:pt x="122" y="320"/>
                  </a:cubicBezTo>
                  <a:moveTo>
                    <a:pt x="120" y="310"/>
                  </a:moveTo>
                  <a:cubicBezTo>
                    <a:pt x="120" y="309"/>
                    <a:pt x="120" y="308"/>
                    <a:pt x="121" y="308"/>
                  </a:cubicBezTo>
                  <a:cubicBezTo>
                    <a:pt x="121" y="309"/>
                    <a:pt x="121" y="310"/>
                    <a:pt x="120" y="310"/>
                  </a:cubicBezTo>
                  <a:moveTo>
                    <a:pt x="120" y="304"/>
                  </a:moveTo>
                  <a:cubicBezTo>
                    <a:pt x="120" y="304"/>
                    <a:pt x="120" y="305"/>
                    <a:pt x="121" y="305"/>
                  </a:cubicBezTo>
                  <a:cubicBezTo>
                    <a:pt x="120" y="307"/>
                    <a:pt x="118" y="304"/>
                    <a:pt x="117" y="305"/>
                  </a:cubicBezTo>
                  <a:cubicBezTo>
                    <a:pt x="117" y="304"/>
                    <a:pt x="119" y="304"/>
                    <a:pt x="120" y="304"/>
                  </a:cubicBezTo>
                  <a:moveTo>
                    <a:pt x="111" y="311"/>
                  </a:moveTo>
                  <a:cubicBezTo>
                    <a:pt x="110" y="312"/>
                    <a:pt x="110" y="311"/>
                    <a:pt x="109" y="311"/>
                  </a:cubicBezTo>
                  <a:cubicBezTo>
                    <a:pt x="109" y="310"/>
                    <a:pt x="111" y="309"/>
                    <a:pt x="111" y="311"/>
                  </a:cubicBezTo>
                  <a:moveTo>
                    <a:pt x="111" y="318"/>
                  </a:moveTo>
                  <a:cubicBezTo>
                    <a:pt x="111" y="318"/>
                    <a:pt x="110" y="319"/>
                    <a:pt x="110" y="319"/>
                  </a:cubicBezTo>
                  <a:cubicBezTo>
                    <a:pt x="110" y="318"/>
                    <a:pt x="111" y="318"/>
                    <a:pt x="111" y="318"/>
                  </a:cubicBezTo>
                  <a:moveTo>
                    <a:pt x="109" y="312"/>
                  </a:moveTo>
                  <a:cubicBezTo>
                    <a:pt x="109" y="313"/>
                    <a:pt x="109" y="312"/>
                    <a:pt x="108" y="311"/>
                  </a:cubicBezTo>
                  <a:cubicBezTo>
                    <a:pt x="108" y="311"/>
                    <a:pt x="108" y="311"/>
                    <a:pt x="108" y="311"/>
                  </a:cubicBezTo>
                  <a:cubicBezTo>
                    <a:pt x="108" y="311"/>
                    <a:pt x="108" y="311"/>
                    <a:pt x="108" y="311"/>
                  </a:cubicBezTo>
                  <a:cubicBezTo>
                    <a:pt x="108" y="312"/>
                    <a:pt x="108" y="312"/>
                    <a:pt x="109" y="312"/>
                  </a:cubicBezTo>
                  <a:moveTo>
                    <a:pt x="113" y="319"/>
                  </a:moveTo>
                  <a:cubicBezTo>
                    <a:pt x="111" y="316"/>
                    <a:pt x="110" y="311"/>
                    <a:pt x="114" y="312"/>
                  </a:cubicBezTo>
                  <a:cubicBezTo>
                    <a:pt x="113" y="313"/>
                    <a:pt x="114" y="313"/>
                    <a:pt x="114" y="315"/>
                  </a:cubicBezTo>
                  <a:cubicBezTo>
                    <a:pt x="114" y="315"/>
                    <a:pt x="113" y="316"/>
                    <a:pt x="113" y="318"/>
                  </a:cubicBezTo>
                  <a:cubicBezTo>
                    <a:pt x="115" y="319"/>
                    <a:pt x="116" y="318"/>
                    <a:pt x="117" y="316"/>
                  </a:cubicBezTo>
                  <a:cubicBezTo>
                    <a:pt x="119" y="315"/>
                    <a:pt x="119" y="317"/>
                    <a:pt x="120" y="316"/>
                  </a:cubicBezTo>
                  <a:cubicBezTo>
                    <a:pt x="119" y="317"/>
                    <a:pt x="119" y="320"/>
                    <a:pt x="118" y="320"/>
                  </a:cubicBezTo>
                  <a:cubicBezTo>
                    <a:pt x="117" y="320"/>
                    <a:pt x="115" y="319"/>
                    <a:pt x="116" y="319"/>
                  </a:cubicBezTo>
                  <a:cubicBezTo>
                    <a:pt x="115" y="320"/>
                    <a:pt x="115" y="322"/>
                    <a:pt x="114" y="322"/>
                  </a:cubicBezTo>
                  <a:cubicBezTo>
                    <a:pt x="113" y="323"/>
                    <a:pt x="110" y="322"/>
                    <a:pt x="110" y="325"/>
                  </a:cubicBezTo>
                  <a:cubicBezTo>
                    <a:pt x="108" y="324"/>
                    <a:pt x="109" y="323"/>
                    <a:pt x="108" y="321"/>
                  </a:cubicBezTo>
                  <a:cubicBezTo>
                    <a:pt x="110" y="320"/>
                    <a:pt x="111" y="319"/>
                    <a:pt x="113" y="319"/>
                  </a:cubicBezTo>
                  <a:moveTo>
                    <a:pt x="119" y="322"/>
                  </a:moveTo>
                  <a:cubicBezTo>
                    <a:pt x="120" y="324"/>
                    <a:pt x="118" y="323"/>
                    <a:pt x="117" y="324"/>
                  </a:cubicBezTo>
                  <a:cubicBezTo>
                    <a:pt x="116" y="321"/>
                    <a:pt x="116" y="321"/>
                    <a:pt x="116" y="321"/>
                  </a:cubicBezTo>
                  <a:cubicBezTo>
                    <a:pt x="117" y="321"/>
                    <a:pt x="118" y="321"/>
                    <a:pt x="118" y="323"/>
                  </a:cubicBezTo>
                  <a:cubicBezTo>
                    <a:pt x="118" y="322"/>
                    <a:pt x="119" y="322"/>
                    <a:pt x="119" y="322"/>
                  </a:cubicBezTo>
                  <a:moveTo>
                    <a:pt x="115" y="333"/>
                  </a:moveTo>
                  <a:cubicBezTo>
                    <a:pt x="115" y="335"/>
                    <a:pt x="114" y="333"/>
                    <a:pt x="114" y="333"/>
                  </a:cubicBezTo>
                  <a:cubicBezTo>
                    <a:pt x="114" y="332"/>
                    <a:pt x="114" y="333"/>
                    <a:pt x="115" y="333"/>
                  </a:cubicBezTo>
                  <a:moveTo>
                    <a:pt x="108" y="300"/>
                  </a:moveTo>
                  <a:cubicBezTo>
                    <a:pt x="108" y="301"/>
                    <a:pt x="105" y="302"/>
                    <a:pt x="106" y="300"/>
                  </a:cubicBezTo>
                  <a:cubicBezTo>
                    <a:pt x="106" y="300"/>
                    <a:pt x="107" y="300"/>
                    <a:pt x="108" y="300"/>
                  </a:cubicBezTo>
                  <a:moveTo>
                    <a:pt x="108" y="315"/>
                  </a:moveTo>
                  <a:cubicBezTo>
                    <a:pt x="106" y="315"/>
                    <a:pt x="106" y="315"/>
                    <a:pt x="106" y="315"/>
                  </a:cubicBezTo>
                  <a:cubicBezTo>
                    <a:pt x="106" y="313"/>
                    <a:pt x="106" y="313"/>
                    <a:pt x="106" y="313"/>
                  </a:cubicBezTo>
                  <a:cubicBezTo>
                    <a:pt x="106" y="314"/>
                    <a:pt x="108" y="313"/>
                    <a:pt x="108" y="315"/>
                  </a:cubicBezTo>
                  <a:moveTo>
                    <a:pt x="106" y="316"/>
                  </a:moveTo>
                  <a:cubicBezTo>
                    <a:pt x="106" y="317"/>
                    <a:pt x="106" y="317"/>
                    <a:pt x="105" y="317"/>
                  </a:cubicBezTo>
                  <a:cubicBezTo>
                    <a:pt x="105" y="316"/>
                    <a:pt x="106" y="316"/>
                    <a:pt x="106" y="316"/>
                  </a:cubicBezTo>
                  <a:moveTo>
                    <a:pt x="105" y="319"/>
                  </a:moveTo>
                  <a:cubicBezTo>
                    <a:pt x="104" y="318"/>
                    <a:pt x="104" y="320"/>
                    <a:pt x="102" y="319"/>
                  </a:cubicBezTo>
                  <a:cubicBezTo>
                    <a:pt x="101" y="316"/>
                    <a:pt x="105" y="316"/>
                    <a:pt x="105" y="319"/>
                  </a:cubicBezTo>
                  <a:moveTo>
                    <a:pt x="103" y="328"/>
                  </a:moveTo>
                  <a:cubicBezTo>
                    <a:pt x="101" y="327"/>
                    <a:pt x="101" y="328"/>
                    <a:pt x="98" y="329"/>
                  </a:cubicBezTo>
                  <a:cubicBezTo>
                    <a:pt x="98" y="327"/>
                    <a:pt x="96" y="327"/>
                    <a:pt x="97" y="325"/>
                  </a:cubicBezTo>
                  <a:cubicBezTo>
                    <a:pt x="99" y="325"/>
                    <a:pt x="100" y="325"/>
                    <a:pt x="101" y="326"/>
                  </a:cubicBezTo>
                  <a:cubicBezTo>
                    <a:pt x="102" y="325"/>
                    <a:pt x="102" y="322"/>
                    <a:pt x="103" y="323"/>
                  </a:cubicBezTo>
                  <a:cubicBezTo>
                    <a:pt x="102" y="325"/>
                    <a:pt x="103" y="326"/>
                    <a:pt x="103" y="328"/>
                  </a:cubicBezTo>
                  <a:moveTo>
                    <a:pt x="104" y="302"/>
                  </a:moveTo>
                  <a:cubicBezTo>
                    <a:pt x="104" y="303"/>
                    <a:pt x="103" y="303"/>
                    <a:pt x="102" y="303"/>
                  </a:cubicBezTo>
                  <a:cubicBezTo>
                    <a:pt x="101" y="301"/>
                    <a:pt x="104" y="299"/>
                    <a:pt x="104" y="302"/>
                  </a:cubicBezTo>
                  <a:moveTo>
                    <a:pt x="103" y="315"/>
                  </a:moveTo>
                  <a:cubicBezTo>
                    <a:pt x="103" y="316"/>
                    <a:pt x="102" y="316"/>
                    <a:pt x="100" y="316"/>
                  </a:cubicBezTo>
                  <a:cubicBezTo>
                    <a:pt x="103" y="316"/>
                    <a:pt x="101" y="320"/>
                    <a:pt x="102" y="321"/>
                  </a:cubicBezTo>
                  <a:cubicBezTo>
                    <a:pt x="101" y="322"/>
                    <a:pt x="97" y="326"/>
                    <a:pt x="95" y="321"/>
                  </a:cubicBezTo>
                  <a:cubicBezTo>
                    <a:pt x="94" y="320"/>
                    <a:pt x="96" y="319"/>
                    <a:pt x="94" y="317"/>
                  </a:cubicBezTo>
                  <a:cubicBezTo>
                    <a:pt x="99" y="320"/>
                    <a:pt x="98" y="309"/>
                    <a:pt x="103" y="315"/>
                  </a:cubicBezTo>
                  <a:moveTo>
                    <a:pt x="95" y="327"/>
                  </a:moveTo>
                  <a:cubicBezTo>
                    <a:pt x="96" y="327"/>
                    <a:pt x="96" y="329"/>
                    <a:pt x="97" y="329"/>
                  </a:cubicBezTo>
                  <a:cubicBezTo>
                    <a:pt x="97" y="330"/>
                    <a:pt x="96" y="331"/>
                    <a:pt x="94" y="331"/>
                  </a:cubicBezTo>
                  <a:cubicBezTo>
                    <a:pt x="94" y="329"/>
                    <a:pt x="94" y="329"/>
                    <a:pt x="95" y="327"/>
                  </a:cubicBezTo>
                  <a:moveTo>
                    <a:pt x="95" y="345"/>
                  </a:moveTo>
                  <a:cubicBezTo>
                    <a:pt x="95" y="346"/>
                    <a:pt x="94" y="346"/>
                    <a:pt x="94" y="346"/>
                  </a:cubicBezTo>
                  <a:cubicBezTo>
                    <a:pt x="94" y="346"/>
                    <a:pt x="93" y="344"/>
                    <a:pt x="95" y="345"/>
                  </a:cubicBezTo>
                  <a:moveTo>
                    <a:pt x="93" y="350"/>
                  </a:moveTo>
                  <a:cubicBezTo>
                    <a:pt x="93" y="351"/>
                    <a:pt x="97" y="353"/>
                    <a:pt x="97" y="351"/>
                  </a:cubicBezTo>
                  <a:cubicBezTo>
                    <a:pt x="97" y="349"/>
                    <a:pt x="95" y="352"/>
                    <a:pt x="95" y="350"/>
                  </a:cubicBezTo>
                  <a:cubicBezTo>
                    <a:pt x="95" y="349"/>
                    <a:pt x="96" y="346"/>
                    <a:pt x="98" y="347"/>
                  </a:cubicBezTo>
                  <a:cubicBezTo>
                    <a:pt x="97" y="346"/>
                    <a:pt x="94" y="344"/>
                    <a:pt x="97" y="343"/>
                  </a:cubicBezTo>
                  <a:cubicBezTo>
                    <a:pt x="95" y="342"/>
                    <a:pt x="96" y="341"/>
                    <a:pt x="95" y="339"/>
                  </a:cubicBezTo>
                  <a:cubicBezTo>
                    <a:pt x="99" y="340"/>
                    <a:pt x="101" y="338"/>
                    <a:pt x="106" y="336"/>
                  </a:cubicBezTo>
                  <a:cubicBezTo>
                    <a:pt x="106" y="336"/>
                    <a:pt x="106" y="335"/>
                    <a:pt x="107" y="335"/>
                  </a:cubicBezTo>
                  <a:cubicBezTo>
                    <a:pt x="105" y="333"/>
                    <a:pt x="106" y="331"/>
                    <a:pt x="108" y="330"/>
                  </a:cubicBezTo>
                  <a:cubicBezTo>
                    <a:pt x="108" y="331"/>
                    <a:pt x="108" y="333"/>
                    <a:pt x="109" y="333"/>
                  </a:cubicBezTo>
                  <a:cubicBezTo>
                    <a:pt x="109" y="335"/>
                    <a:pt x="107" y="335"/>
                    <a:pt x="107" y="337"/>
                  </a:cubicBezTo>
                  <a:cubicBezTo>
                    <a:pt x="107" y="339"/>
                    <a:pt x="108" y="338"/>
                    <a:pt x="109" y="339"/>
                  </a:cubicBezTo>
                  <a:cubicBezTo>
                    <a:pt x="110" y="335"/>
                    <a:pt x="116" y="338"/>
                    <a:pt x="115" y="334"/>
                  </a:cubicBezTo>
                  <a:cubicBezTo>
                    <a:pt x="116" y="335"/>
                    <a:pt x="117" y="335"/>
                    <a:pt x="118" y="335"/>
                  </a:cubicBezTo>
                  <a:cubicBezTo>
                    <a:pt x="119" y="335"/>
                    <a:pt x="118" y="332"/>
                    <a:pt x="116" y="333"/>
                  </a:cubicBezTo>
                  <a:cubicBezTo>
                    <a:pt x="116" y="333"/>
                    <a:pt x="117" y="333"/>
                    <a:pt x="118" y="332"/>
                  </a:cubicBezTo>
                  <a:cubicBezTo>
                    <a:pt x="117" y="331"/>
                    <a:pt x="116" y="332"/>
                    <a:pt x="116" y="330"/>
                  </a:cubicBezTo>
                  <a:cubicBezTo>
                    <a:pt x="116" y="329"/>
                    <a:pt x="118" y="329"/>
                    <a:pt x="118" y="326"/>
                  </a:cubicBezTo>
                  <a:cubicBezTo>
                    <a:pt x="119" y="328"/>
                    <a:pt x="124" y="326"/>
                    <a:pt x="122" y="324"/>
                  </a:cubicBezTo>
                  <a:cubicBezTo>
                    <a:pt x="123" y="323"/>
                    <a:pt x="124" y="324"/>
                    <a:pt x="124" y="325"/>
                  </a:cubicBezTo>
                  <a:cubicBezTo>
                    <a:pt x="129" y="322"/>
                    <a:pt x="133" y="318"/>
                    <a:pt x="139" y="317"/>
                  </a:cubicBezTo>
                  <a:cubicBezTo>
                    <a:pt x="139" y="316"/>
                    <a:pt x="140" y="315"/>
                    <a:pt x="139" y="315"/>
                  </a:cubicBezTo>
                  <a:cubicBezTo>
                    <a:pt x="139" y="314"/>
                    <a:pt x="142" y="316"/>
                    <a:pt x="142" y="318"/>
                  </a:cubicBezTo>
                  <a:cubicBezTo>
                    <a:pt x="139" y="319"/>
                    <a:pt x="141" y="322"/>
                    <a:pt x="142" y="324"/>
                  </a:cubicBezTo>
                  <a:cubicBezTo>
                    <a:pt x="137" y="323"/>
                    <a:pt x="132" y="323"/>
                    <a:pt x="130" y="328"/>
                  </a:cubicBezTo>
                  <a:cubicBezTo>
                    <a:pt x="126" y="326"/>
                    <a:pt x="126" y="333"/>
                    <a:pt x="121" y="330"/>
                  </a:cubicBezTo>
                  <a:cubicBezTo>
                    <a:pt x="120" y="332"/>
                    <a:pt x="123" y="337"/>
                    <a:pt x="120" y="337"/>
                  </a:cubicBezTo>
                  <a:cubicBezTo>
                    <a:pt x="121" y="339"/>
                    <a:pt x="122" y="336"/>
                    <a:pt x="124" y="336"/>
                  </a:cubicBezTo>
                  <a:cubicBezTo>
                    <a:pt x="124" y="337"/>
                    <a:pt x="123" y="337"/>
                    <a:pt x="124" y="338"/>
                  </a:cubicBezTo>
                  <a:cubicBezTo>
                    <a:pt x="122" y="336"/>
                    <a:pt x="122" y="341"/>
                    <a:pt x="120" y="341"/>
                  </a:cubicBezTo>
                  <a:cubicBezTo>
                    <a:pt x="120" y="339"/>
                    <a:pt x="119" y="341"/>
                    <a:pt x="118" y="341"/>
                  </a:cubicBezTo>
                  <a:cubicBezTo>
                    <a:pt x="117" y="337"/>
                    <a:pt x="117" y="337"/>
                    <a:pt x="117" y="337"/>
                  </a:cubicBezTo>
                  <a:cubicBezTo>
                    <a:pt x="115" y="340"/>
                    <a:pt x="111" y="338"/>
                    <a:pt x="109" y="342"/>
                  </a:cubicBezTo>
                  <a:cubicBezTo>
                    <a:pt x="109" y="343"/>
                    <a:pt x="112" y="342"/>
                    <a:pt x="111" y="341"/>
                  </a:cubicBezTo>
                  <a:cubicBezTo>
                    <a:pt x="114" y="343"/>
                    <a:pt x="110" y="345"/>
                    <a:pt x="111" y="347"/>
                  </a:cubicBezTo>
                  <a:cubicBezTo>
                    <a:pt x="110" y="347"/>
                    <a:pt x="109" y="348"/>
                    <a:pt x="108" y="347"/>
                  </a:cubicBezTo>
                  <a:cubicBezTo>
                    <a:pt x="106" y="345"/>
                    <a:pt x="109" y="346"/>
                    <a:pt x="109" y="345"/>
                  </a:cubicBezTo>
                  <a:cubicBezTo>
                    <a:pt x="107" y="342"/>
                    <a:pt x="103" y="341"/>
                    <a:pt x="103" y="345"/>
                  </a:cubicBezTo>
                  <a:cubicBezTo>
                    <a:pt x="101" y="343"/>
                    <a:pt x="100" y="344"/>
                    <a:pt x="99" y="346"/>
                  </a:cubicBezTo>
                  <a:cubicBezTo>
                    <a:pt x="101" y="347"/>
                    <a:pt x="101" y="349"/>
                    <a:pt x="100" y="351"/>
                  </a:cubicBezTo>
                  <a:cubicBezTo>
                    <a:pt x="102" y="351"/>
                    <a:pt x="102" y="349"/>
                    <a:pt x="103" y="349"/>
                  </a:cubicBezTo>
                  <a:cubicBezTo>
                    <a:pt x="106" y="353"/>
                    <a:pt x="106" y="355"/>
                    <a:pt x="102" y="358"/>
                  </a:cubicBezTo>
                  <a:cubicBezTo>
                    <a:pt x="103" y="359"/>
                    <a:pt x="104" y="356"/>
                    <a:pt x="106" y="356"/>
                  </a:cubicBezTo>
                  <a:cubicBezTo>
                    <a:pt x="107" y="361"/>
                    <a:pt x="99" y="364"/>
                    <a:pt x="97" y="359"/>
                  </a:cubicBezTo>
                  <a:cubicBezTo>
                    <a:pt x="96" y="359"/>
                    <a:pt x="95" y="361"/>
                    <a:pt x="94" y="361"/>
                  </a:cubicBezTo>
                  <a:cubicBezTo>
                    <a:pt x="91" y="358"/>
                    <a:pt x="88" y="362"/>
                    <a:pt x="85" y="361"/>
                  </a:cubicBezTo>
                  <a:cubicBezTo>
                    <a:pt x="86" y="359"/>
                    <a:pt x="85" y="358"/>
                    <a:pt x="84" y="356"/>
                  </a:cubicBezTo>
                  <a:cubicBezTo>
                    <a:pt x="86" y="356"/>
                    <a:pt x="87" y="354"/>
                    <a:pt x="86" y="352"/>
                  </a:cubicBezTo>
                  <a:cubicBezTo>
                    <a:pt x="88" y="351"/>
                    <a:pt x="88" y="351"/>
                    <a:pt x="88" y="351"/>
                  </a:cubicBezTo>
                  <a:cubicBezTo>
                    <a:pt x="89" y="354"/>
                    <a:pt x="86" y="355"/>
                    <a:pt x="86" y="357"/>
                  </a:cubicBezTo>
                  <a:cubicBezTo>
                    <a:pt x="89" y="359"/>
                    <a:pt x="89" y="353"/>
                    <a:pt x="91" y="353"/>
                  </a:cubicBezTo>
                  <a:cubicBezTo>
                    <a:pt x="90" y="350"/>
                    <a:pt x="90" y="350"/>
                    <a:pt x="90" y="350"/>
                  </a:cubicBezTo>
                  <a:cubicBezTo>
                    <a:pt x="92" y="349"/>
                    <a:pt x="92" y="350"/>
                    <a:pt x="93" y="350"/>
                  </a:cubicBezTo>
                  <a:moveTo>
                    <a:pt x="119" y="360"/>
                  </a:moveTo>
                  <a:cubicBezTo>
                    <a:pt x="118" y="364"/>
                    <a:pt x="116" y="363"/>
                    <a:pt x="113" y="365"/>
                  </a:cubicBezTo>
                  <a:cubicBezTo>
                    <a:pt x="114" y="362"/>
                    <a:pt x="116" y="360"/>
                    <a:pt x="119" y="360"/>
                  </a:cubicBezTo>
                  <a:moveTo>
                    <a:pt x="109" y="349"/>
                  </a:moveTo>
                  <a:cubicBezTo>
                    <a:pt x="109" y="349"/>
                    <a:pt x="109" y="349"/>
                    <a:pt x="109" y="348"/>
                  </a:cubicBezTo>
                  <a:cubicBezTo>
                    <a:pt x="110" y="348"/>
                    <a:pt x="110" y="348"/>
                    <a:pt x="110" y="348"/>
                  </a:cubicBezTo>
                  <a:cubicBezTo>
                    <a:pt x="111" y="349"/>
                    <a:pt x="110" y="349"/>
                    <a:pt x="109" y="349"/>
                  </a:cubicBezTo>
                  <a:moveTo>
                    <a:pt x="105" y="348"/>
                  </a:moveTo>
                  <a:cubicBezTo>
                    <a:pt x="104" y="348"/>
                    <a:pt x="104" y="348"/>
                    <a:pt x="104" y="348"/>
                  </a:cubicBezTo>
                  <a:cubicBezTo>
                    <a:pt x="104" y="347"/>
                    <a:pt x="104" y="347"/>
                    <a:pt x="104" y="347"/>
                  </a:cubicBezTo>
                  <a:cubicBezTo>
                    <a:pt x="105" y="347"/>
                    <a:pt x="105" y="347"/>
                    <a:pt x="105" y="347"/>
                  </a:cubicBezTo>
                  <a:lnTo>
                    <a:pt x="105" y="348"/>
                  </a:lnTo>
                  <a:close/>
                  <a:moveTo>
                    <a:pt x="97" y="378"/>
                  </a:moveTo>
                  <a:cubicBezTo>
                    <a:pt x="97" y="380"/>
                    <a:pt x="98" y="379"/>
                    <a:pt x="98" y="381"/>
                  </a:cubicBezTo>
                  <a:cubicBezTo>
                    <a:pt x="102" y="380"/>
                    <a:pt x="102" y="380"/>
                    <a:pt x="102" y="380"/>
                  </a:cubicBezTo>
                  <a:cubicBezTo>
                    <a:pt x="101" y="383"/>
                    <a:pt x="97" y="389"/>
                    <a:pt x="93" y="384"/>
                  </a:cubicBezTo>
                  <a:cubicBezTo>
                    <a:pt x="97" y="383"/>
                    <a:pt x="95" y="379"/>
                    <a:pt x="97" y="378"/>
                  </a:cubicBezTo>
                  <a:moveTo>
                    <a:pt x="92" y="368"/>
                  </a:moveTo>
                  <a:cubicBezTo>
                    <a:pt x="92" y="366"/>
                    <a:pt x="92" y="366"/>
                    <a:pt x="92" y="366"/>
                  </a:cubicBezTo>
                  <a:cubicBezTo>
                    <a:pt x="93" y="365"/>
                    <a:pt x="93" y="367"/>
                    <a:pt x="93" y="367"/>
                  </a:cubicBezTo>
                  <a:cubicBezTo>
                    <a:pt x="94" y="367"/>
                    <a:pt x="93" y="367"/>
                    <a:pt x="92" y="368"/>
                  </a:cubicBezTo>
                  <a:moveTo>
                    <a:pt x="95" y="364"/>
                  </a:moveTo>
                  <a:cubicBezTo>
                    <a:pt x="96" y="363"/>
                    <a:pt x="96" y="363"/>
                    <a:pt x="96" y="363"/>
                  </a:cubicBezTo>
                  <a:cubicBezTo>
                    <a:pt x="96" y="364"/>
                    <a:pt x="96" y="364"/>
                    <a:pt x="96" y="364"/>
                  </a:cubicBezTo>
                  <a:cubicBezTo>
                    <a:pt x="95" y="365"/>
                    <a:pt x="95" y="365"/>
                    <a:pt x="95" y="365"/>
                  </a:cubicBezTo>
                  <a:lnTo>
                    <a:pt x="95" y="364"/>
                  </a:lnTo>
                  <a:close/>
                  <a:moveTo>
                    <a:pt x="97" y="376"/>
                  </a:moveTo>
                  <a:cubicBezTo>
                    <a:pt x="97" y="375"/>
                    <a:pt x="99" y="374"/>
                    <a:pt x="99" y="376"/>
                  </a:cubicBezTo>
                  <a:cubicBezTo>
                    <a:pt x="98" y="377"/>
                    <a:pt x="98" y="376"/>
                    <a:pt x="97" y="376"/>
                  </a:cubicBezTo>
                  <a:moveTo>
                    <a:pt x="87" y="381"/>
                  </a:moveTo>
                  <a:cubicBezTo>
                    <a:pt x="87" y="382"/>
                    <a:pt x="86" y="382"/>
                    <a:pt x="86" y="382"/>
                  </a:cubicBezTo>
                  <a:cubicBezTo>
                    <a:pt x="86" y="382"/>
                    <a:pt x="86" y="382"/>
                    <a:pt x="87" y="381"/>
                  </a:cubicBezTo>
                  <a:moveTo>
                    <a:pt x="84" y="364"/>
                  </a:moveTo>
                  <a:cubicBezTo>
                    <a:pt x="84" y="365"/>
                    <a:pt x="84" y="366"/>
                    <a:pt x="82" y="366"/>
                  </a:cubicBezTo>
                  <a:cubicBezTo>
                    <a:pt x="82" y="364"/>
                    <a:pt x="84" y="363"/>
                    <a:pt x="84" y="364"/>
                  </a:cubicBezTo>
                  <a:moveTo>
                    <a:pt x="90" y="327"/>
                  </a:moveTo>
                  <a:cubicBezTo>
                    <a:pt x="90" y="328"/>
                    <a:pt x="89" y="328"/>
                    <a:pt x="89" y="328"/>
                  </a:cubicBezTo>
                  <a:cubicBezTo>
                    <a:pt x="88" y="327"/>
                    <a:pt x="89" y="327"/>
                    <a:pt x="90" y="327"/>
                  </a:cubicBezTo>
                  <a:moveTo>
                    <a:pt x="87" y="341"/>
                  </a:moveTo>
                  <a:cubicBezTo>
                    <a:pt x="85" y="342"/>
                    <a:pt x="84" y="339"/>
                    <a:pt x="86" y="338"/>
                  </a:cubicBezTo>
                  <a:lnTo>
                    <a:pt x="87" y="341"/>
                  </a:lnTo>
                  <a:close/>
                  <a:moveTo>
                    <a:pt x="86" y="334"/>
                  </a:moveTo>
                  <a:cubicBezTo>
                    <a:pt x="85" y="335"/>
                    <a:pt x="85" y="333"/>
                    <a:pt x="84" y="334"/>
                  </a:cubicBezTo>
                  <a:cubicBezTo>
                    <a:pt x="84" y="333"/>
                    <a:pt x="86" y="331"/>
                    <a:pt x="86" y="334"/>
                  </a:cubicBezTo>
                  <a:moveTo>
                    <a:pt x="84" y="319"/>
                  </a:moveTo>
                  <a:cubicBezTo>
                    <a:pt x="84" y="320"/>
                    <a:pt x="83" y="320"/>
                    <a:pt x="83" y="320"/>
                  </a:cubicBezTo>
                  <a:cubicBezTo>
                    <a:pt x="83" y="319"/>
                    <a:pt x="84" y="320"/>
                    <a:pt x="84" y="319"/>
                  </a:cubicBezTo>
                  <a:moveTo>
                    <a:pt x="83" y="346"/>
                  </a:moveTo>
                  <a:cubicBezTo>
                    <a:pt x="84" y="346"/>
                    <a:pt x="86" y="345"/>
                    <a:pt x="86" y="343"/>
                  </a:cubicBezTo>
                  <a:cubicBezTo>
                    <a:pt x="87" y="344"/>
                    <a:pt x="90" y="344"/>
                    <a:pt x="91" y="344"/>
                  </a:cubicBezTo>
                  <a:cubicBezTo>
                    <a:pt x="91" y="345"/>
                    <a:pt x="88" y="345"/>
                    <a:pt x="89" y="347"/>
                  </a:cubicBezTo>
                  <a:cubicBezTo>
                    <a:pt x="87" y="347"/>
                    <a:pt x="85" y="345"/>
                    <a:pt x="84" y="348"/>
                  </a:cubicBezTo>
                  <a:cubicBezTo>
                    <a:pt x="84" y="348"/>
                    <a:pt x="84" y="349"/>
                    <a:pt x="85" y="349"/>
                  </a:cubicBezTo>
                  <a:cubicBezTo>
                    <a:pt x="84" y="351"/>
                    <a:pt x="82" y="352"/>
                    <a:pt x="82" y="350"/>
                  </a:cubicBezTo>
                  <a:cubicBezTo>
                    <a:pt x="84" y="352"/>
                    <a:pt x="82" y="347"/>
                    <a:pt x="83" y="346"/>
                  </a:cubicBezTo>
                  <a:moveTo>
                    <a:pt x="82" y="336"/>
                  </a:moveTo>
                  <a:cubicBezTo>
                    <a:pt x="82" y="337"/>
                    <a:pt x="82" y="338"/>
                    <a:pt x="81" y="337"/>
                  </a:cubicBezTo>
                  <a:cubicBezTo>
                    <a:pt x="81" y="337"/>
                    <a:pt x="81" y="336"/>
                    <a:pt x="82" y="336"/>
                  </a:cubicBezTo>
                  <a:moveTo>
                    <a:pt x="81" y="419"/>
                  </a:moveTo>
                  <a:cubicBezTo>
                    <a:pt x="81" y="420"/>
                    <a:pt x="81" y="420"/>
                    <a:pt x="81" y="420"/>
                  </a:cubicBezTo>
                  <a:cubicBezTo>
                    <a:pt x="80" y="420"/>
                    <a:pt x="81" y="419"/>
                    <a:pt x="81" y="419"/>
                  </a:cubicBezTo>
                  <a:moveTo>
                    <a:pt x="75" y="434"/>
                  </a:moveTo>
                  <a:cubicBezTo>
                    <a:pt x="72" y="435"/>
                    <a:pt x="71" y="435"/>
                    <a:pt x="69" y="436"/>
                  </a:cubicBezTo>
                  <a:cubicBezTo>
                    <a:pt x="69" y="434"/>
                    <a:pt x="74" y="432"/>
                    <a:pt x="75" y="434"/>
                  </a:cubicBezTo>
                  <a:moveTo>
                    <a:pt x="70" y="367"/>
                  </a:moveTo>
                  <a:cubicBezTo>
                    <a:pt x="70" y="366"/>
                    <a:pt x="71" y="365"/>
                    <a:pt x="72" y="365"/>
                  </a:cubicBezTo>
                  <a:cubicBezTo>
                    <a:pt x="73" y="365"/>
                    <a:pt x="73" y="365"/>
                    <a:pt x="73" y="366"/>
                  </a:cubicBezTo>
                  <a:cubicBezTo>
                    <a:pt x="73" y="368"/>
                    <a:pt x="72" y="367"/>
                    <a:pt x="70" y="367"/>
                  </a:cubicBezTo>
                  <a:moveTo>
                    <a:pt x="74" y="399"/>
                  </a:moveTo>
                  <a:cubicBezTo>
                    <a:pt x="74" y="398"/>
                    <a:pt x="77" y="397"/>
                    <a:pt x="76" y="399"/>
                  </a:cubicBezTo>
                  <a:cubicBezTo>
                    <a:pt x="76" y="399"/>
                    <a:pt x="75" y="399"/>
                    <a:pt x="74" y="399"/>
                  </a:cubicBezTo>
                  <a:moveTo>
                    <a:pt x="77" y="366"/>
                  </a:moveTo>
                  <a:cubicBezTo>
                    <a:pt x="77" y="366"/>
                    <a:pt x="78" y="367"/>
                    <a:pt x="78" y="368"/>
                  </a:cubicBezTo>
                  <a:cubicBezTo>
                    <a:pt x="76" y="369"/>
                    <a:pt x="76" y="369"/>
                    <a:pt x="76" y="369"/>
                  </a:cubicBezTo>
                  <a:cubicBezTo>
                    <a:pt x="76" y="367"/>
                    <a:pt x="77" y="367"/>
                    <a:pt x="77" y="366"/>
                  </a:cubicBezTo>
                  <a:moveTo>
                    <a:pt x="76" y="442"/>
                  </a:moveTo>
                  <a:cubicBezTo>
                    <a:pt x="77" y="444"/>
                    <a:pt x="77" y="445"/>
                    <a:pt x="75" y="445"/>
                  </a:cubicBezTo>
                  <a:cubicBezTo>
                    <a:pt x="74" y="444"/>
                    <a:pt x="75" y="442"/>
                    <a:pt x="76" y="442"/>
                  </a:cubicBezTo>
                  <a:moveTo>
                    <a:pt x="75" y="411"/>
                  </a:moveTo>
                  <a:cubicBezTo>
                    <a:pt x="75" y="409"/>
                    <a:pt x="77" y="409"/>
                    <a:pt x="78" y="408"/>
                  </a:cubicBezTo>
                  <a:cubicBezTo>
                    <a:pt x="78" y="411"/>
                    <a:pt x="76" y="409"/>
                    <a:pt x="75" y="411"/>
                  </a:cubicBezTo>
                  <a:moveTo>
                    <a:pt x="78" y="431"/>
                  </a:moveTo>
                  <a:cubicBezTo>
                    <a:pt x="79" y="433"/>
                    <a:pt x="79" y="433"/>
                    <a:pt x="79" y="433"/>
                  </a:cubicBezTo>
                  <a:cubicBezTo>
                    <a:pt x="77" y="433"/>
                    <a:pt x="77" y="433"/>
                    <a:pt x="77" y="433"/>
                  </a:cubicBezTo>
                  <a:cubicBezTo>
                    <a:pt x="76" y="431"/>
                    <a:pt x="78" y="432"/>
                    <a:pt x="78" y="431"/>
                  </a:cubicBezTo>
                  <a:moveTo>
                    <a:pt x="77" y="361"/>
                  </a:moveTo>
                  <a:cubicBezTo>
                    <a:pt x="77" y="364"/>
                    <a:pt x="68" y="364"/>
                    <a:pt x="67" y="361"/>
                  </a:cubicBezTo>
                  <a:cubicBezTo>
                    <a:pt x="72" y="362"/>
                    <a:pt x="75" y="362"/>
                    <a:pt x="79" y="359"/>
                  </a:cubicBezTo>
                  <a:cubicBezTo>
                    <a:pt x="80" y="362"/>
                    <a:pt x="80" y="362"/>
                    <a:pt x="80" y="362"/>
                  </a:cubicBezTo>
                  <a:cubicBezTo>
                    <a:pt x="78" y="363"/>
                    <a:pt x="77" y="362"/>
                    <a:pt x="77" y="361"/>
                  </a:cubicBezTo>
                  <a:moveTo>
                    <a:pt x="78" y="342"/>
                  </a:moveTo>
                  <a:cubicBezTo>
                    <a:pt x="78" y="344"/>
                    <a:pt x="78" y="344"/>
                    <a:pt x="78" y="344"/>
                  </a:cubicBezTo>
                  <a:cubicBezTo>
                    <a:pt x="77" y="344"/>
                    <a:pt x="77" y="344"/>
                    <a:pt x="77" y="343"/>
                  </a:cubicBezTo>
                  <a:lnTo>
                    <a:pt x="78" y="342"/>
                  </a:lnTo>
                  <a:close/>
                  <a:moveTo>
                    <a:pt x="79" y="358"/>
                  </a:moveTo>
                  <a:cubicBezTo>
                    <a:pt x="77" y="357"/>
                    <a:pt x="76" y="360"/>
                    <a:pt x="74" y="357"/>
                  </a:cubicBezTo>
                  <a:cubicBezTo>
                    <a:pt x="76" y="358"/>
                    <a:pt x="78" y="356"/>
                    <a:pt x="79" y="358"/>
                  </a:cubicBezTo>
                  <a:moveTo>
                    <a:pt x="74" y="353"/>
                  </a:moveTo>
                  <a:cubicBezTo>
                    <a:pt x="75" y="355"/>
                    <a:pt x="74" y="353"/>
                    <a:pt x="74" y="353"/>
                  </a:cubicBezTo>
                  <a:cubicBezTo>
                    <a:pt x="74" y="353"/>
                    <a:pt x="74" y="353"/>
                    <a:pt x="74" y="353"/>
                  </a:cubicBezTo>
                  <a:moveTo>
                    <a:pt x="74" y="333"/>
                  </a:moveTo>
                  <a:cubicBezTo>
                    <a:pt x="74" y="334"/>
                    <a:pt x="73" y="334"/>
                    <a:pt x="73" y="334"/>
                  </a:cubicBezTo>
                  <a:cubicBezTo>
                    <a:pt x="73" y="334"/>
                    <a:pt x="73" y="331"/>
                    <a:pt x="74" y="333"/>
                  </a:cubicBezTo>
                  <a:moveTo>
                    <a:pt x="74" y="341"/>
                  </a:moveTo>
                  <a:cubicBezTo>
                    <a:pt x="74" y="342"/>
                    <a:pt x="73" y="342"/>
                    <a:pt x="72" y="342"/>
                  </a:cubicBezTo>
                  <a:cubicBezTo>
                    <a:pt x="72" y="341"/>
                    <a:pt x="73" y="341"/>
                    <a:pt x="74" y="341"/>
                  </a:cubicBezTo>
                  <a:moveTo>
                    <a:pt x="70" y="340"/>
                  </a:moveTo>
                  <a:cubicBezTo>
                    <a:pt x="71" y="340"/>
                    <a:pt x="71" y="342"/>
                    <a:pt x="72" y="343"/>
                  </a:cubicBezTo>
                  <a:cubicBezTo>
                    <a:pt x="71" y="343"/>
                    <a:pt x="70" y="342"/>
                    <a:pt x="70" y="340"/>
                  </a:cubicBezTo>
                  <a:moveTo>
                    <a:pt x="66" y="349"/>
                  </a:moveTo>
                  <a:cubicBezTo>
                    <a:pt x="65" y="350"/>
                    <a:pt x="65" y="350"/>
                    <a:pt x="65" y="350"/>
                  </a:cubicBezTo>
                  <a:cubicBezTo>
                    <a:pt x="64" y="349"/>
                    <a:pt x="65" y="349"/>
                    <a:pt x="65" y="348"/>
                  </a:cubicBezTo>
                  <a:cubicBezTo>
                    <a:pt x="66" y="348"/>
                    <a:pt x="66" y="348"/>
                    <a:pt x="66" y="348"/>
                  </a:cubicBezTo>
                  <a:cubicBezTo>
                    <a:pt x="66" y="348"/>
                    <a:pt x="65" y="349"/>
                    <a:pt x="66" y="349"/>
                  </a:cubicBezTo>
                  <a:moveTo>
                    <a:pt x="67" y="346"/>
                  </a:moveTo>
                  <a:cubicBezTo>
                    <a:pt x="66" y="346"/>
                    <a:pt x="66" y="344"/>
                    <a:pt x="67" y="345"/>
                  </a:cubicBezTo>
                  <a:cubicBezTo>
                    <a:pt x="67" y="346"/>
                    <a:pt x="67" y="346"/>
                    <a:pt x="67" y="346"/>
                  </a:cubicBezTo>
                  <a:moveTo>
                    <a:pt x="68" y="373"/>
                  </a:moveTo>
                  <a:cubicBezTo>
                    <a:pt x="69" y="374"/>
                    <a:pt x="67" y="375"/>
                    <a:pt x="66" y="375"/>
                  </a:cubicBezTo>
                  <a:cubicBezTo>
                    <a:pt x="65" y="373"/>
                    <a:pt x="67" y="374"/>
                    <a:pt x="68" y="373"/>
                  </a:cubicBezTo>
                  <a:moveTo>
                    <a:pt x="70" y="381"/>
                  </a:moveTo>
                  <a:cubicBezTo>
                    <a:pt x="67" y="380"/>
                    <a:pt x="64" y="380"/>
                    <a:pt x="61" y="378"/>
                  </a:cubicBezTo>
                  <a:cubicBezTo>
                    <a:pt x="64" y="376"/>
                    <a:pt x="70" y="376"/>
                    <a:pt x="70" y="381"/>
                  </a:cubicBezTo>
                  <a:moveTo>
                    <a:pt x="65" y="460"/>
                  </a:moveTo>
                  <a:cubicBezTo>
                    <a:pt x="65" y="461"/>
                    <a:pt x="65" y="461"/>
                    <a:pt x="64" y="461"/>
                  </a:cubicBezTo>
                  <a:cubicBezTo>
                    <a:pt x="64" y="460"/>
                    <a:pt x="65" y="460"/>
                    <a:pt x="65" y="460"/>
                  </a:cubicBezTo>
                  <a:moveTo>
                    <a:pt x="62" y="389"/>
                  </a:moveTo>
                  <a:cubicBezTo>
                    <a:pt x="62" y="389"/>
                    <a:pt x="61" y="389"/>
                    <a:pt x="61" y="390"/>
                  </a:cubicBezTo>
                  <a:cubicBezTo>
                    <a:pt x="60" y="390"/>
                    <a:pt x="60" y="388"/>
                    <a:pt x="58" y="389"/>
                  </a:cubicBezTo>
                  <a:cubicBezTo>
                    <a:pt x="59" y="388"/>
                    <a:pt x="61" y="386"/>
                    <a:pt x="62" y="389"/>
                  </a:cubicBezTo>
                  <a:moveTo>
                    <a:pt x="60" y="391"/>
                  </a:moveTo>
                  <a:cubicBezTo>
                    <a:pt x="61" y="391"/>
                    <a:pt x="61" y="394"/>
                    <a:pt x="63" y="394"/>
                  </a:cubicBezTo>
                  <a:cubicBezTo>
                    <a:pt x="63" y="396"/>
                    <a:pt x="60" y="396"/>
                    <a:pt x="58" y="397"/>
                  </a:cubicBezTo>
                  <a:cubicBezTo>
                    <a:pt x="59" y="395"/>
                    <a:pt x="57" y="396"/>
                    <a:pt x="57" y="394"/>
                  </a:cubicBezTo>
                  <a:cubicBezTo>
                    <a:pt x="58" y="393"/>
                    <a:pt x="60" y="393"/>
                    <a:pt x="60" y="391"/>
                  </a:cubicBezTo>
                  <a:moveTo>
                    <a:pt x="54" y="394"/>
                  </a:moveTo>
                  <a:cubicBezTo>
                    <a:pt x="55" y="395"/>
                    <a:pt x="55" y="395"/>
                    <a:pt x="55" y="395"/>
                  </a:cubicBezTo>
                  <a:cubicBezTo>
                    <a:pt x="54" y="396"/>
                    <a:pt x="53" y="395"/>
                    <a:pt x="53" y="394"/>
                  </a:cubicBezTo>
                  <a:lnTo>
                    <a:pt x="54" y="394"/>
                  </a:lnTo>
                  <a:close/>
                  <a:moveTo>
                    <a:pt x="50" y="481"/>
                  </a:moveTo>
                  <a:cubicBezTo>
                    <a:pt x="50" y="482"/>
                    <a:pt x="50" y="482"/>
                    <a:pt x="50" y="482"/>
                  </a:cubicBezTo>
                  <a:cubicBezTo>
                    <a:pt x="49" y="482"/>
                    <a:pt x="49" y="482"/>
                    <a:pt x="49" y="482"/>
                  </a:cubicBezTo>
                  <a:cubicBezTo>
                    <a:pt x="49" y="481"/>
                    <a:pt x="49" y="481"/>
                    <a:pt x="49" y="481"/>
                  </a:cubicBezTo>
                  <a:lnTo>
                    <a:pt x="50" y="481"/>
                  </a:lnTo>
                  <a:close/>
                  <a:moveTo>
                    <a:pt x="49" y="549"/>
                  </a:moveTo>
                  <a:cubicBezTo>
                    <a:pt x="49" y="549"/>
                    <a:pt x="49" y="548"/>
                    <a:pt x="50" y="548"/>
                  </a:cubicBezTo>
                  <a:cubicBezTo>
                    <a:pt x="50" y="549"/>
                    <a:pt x="49" y="549"/>
                    <a:pt x="49" y="549"/>
                  </a:cubicBezTo>
                  <a:moveTo>
                    <a:pt x="50" y="541"/>
                  </a:moveTo>
                  <a:cubicBezTo>
                    <a:pt x="50" y="540"/>
                    <a:pt x="53" y="539"/>
                    <a:pt x="53" y="541"/>
                  </a:cubicBezTo>
                  <a:cubicBezTo>
                    <a:pt x="52" y="542"/>
                    <a:pt x="51" y="540"/>
                    <a:pt x="50" y="541"/>
                  </a:cubicBezTo>
                  <a:moveTo>
                    <a:pt x="50" y="513"/>
                  </a:moveTo>
                  <a:cubicBezTo>
                    <a:pt x="50" y="511"/>
                    <a:pt x="52" y="511"/>
                    <a:pt x="53" y="510"/>
                  </a:cubicBezTo>
                  <a:cubicBezTo>
                    <a:pt x="54" y="513"/>
                    <a:pt x="54" y="513"/>
                    <a:pt x="54" y="513"/>
                  </a:cubicBezTo>
                  <a:cubicBezTo>
                    <a:pt x="52" y="513"/>
                    <a:pt x="51" y="512"/>
                    <a:pt x="50" y="513"/>
                  </a:cubicBezTo>
                  <a:moveTo>
                    <a:pt x="53" y="405"/>
                  </a:moveTo>
                  <a:cubicBezTo>
                    <a:pt x="55" y="404"/>
                    <a:pt x="54" y="407"/>
                    <a:pt x="55" y="409"/>
                  </a:cubicBezTo>
                  <a:cubicBezTo>
                    <a:pt x="53" y="410"/>
                    <a:pt x="53" y="405"/>
                    <a:pt x="53" y="405"/>
                  </a:cubicBezTo>
                  <a:moveTo>
                    <a:pt x="54" y="382"/>
                  </a:moveTo>
                  <a:cubicBezTo>
                    <a:pt x="54" y="382"/>
                    <a:pt x="55" y="382"/>
                    <a:pt x="55" y="382"/>
                  </a:cubicBezTo>
                  <a:cubicBezTo>
                    <a:pt x="55" y="384"/>
                    <a:pt x="54" y="382"/>
                    <a:pt x="54" y="382"/>
                  </a:cubicBezTo>
                  <a:moveTo>
                    <a:pt x="55" y="436"/>
                  </a:moveTo>
                  <a:cubicBezTo>
                    <a:pt x="55" y="436"/>
                    <a:pt x="56" y="436"/>
                    <a:pt x="56" y="436"/>
                  </a:cubicBezTo>
                  <a:cubicBezTo>
                    <a:pt x="56" y="437"/>
                    <a:pt x="56" y="437"/>
                    <a:pt x="56" y="437"/>
                  </a:cubicBezTo>
                  <a:cubicBezTo>
                    <a:pt x="55" y="438"/>
                    <a:pt x="55" y="437"/>
                    <a:pt x="55" y="436"/>
                  </a:cubicBezTo>
                  <a:moveTo>
                    <a:pt x="56" y="471"/>
                  </a:moveTo>
                  <a:cubicBezTo>
                    <a:pt x="55" y="470"/>
                    <a:pt x="58" y="469"/>
                    <a:pt x="59" y="470"/>
                  </a:cubicBezTo>
                  <a:cubicBezTo>
                    <a:pt x="59" y="472"/>
                    <a:pt x="57" y="470"/>
                    <a:pt x="56" y="471"/>
                  </a:cubicBezTo>
                  <a:moveTo>
                    <a:pt x="59" y="414"/>
                  </a:moveTo>
                  <a:cubicBezTo>
                    <a:pt x="59" y="413"/>
                    <a:pt x="59" y="411"/>
                    <a:pt x="59" y="410"/>
                  </a:cubicBezTo>
                  <a:cubicBezTo>
                    <a:pt x="61" y="411"/>
                    <a:pt x="62" y="410"/>
                    <a:pt x="63" y="409"/>
                  </a:cubicBezTo>
                  <a:cubicBezTo>
                    <a:pt x="62" y="411"/>
                    <a:pt x="61" y="413"/>
                    <a:pt x="59" y="414"/>
                  </a:cubicBezTo>
                  <a:moveTo>
                    <a:pt x="64" y="493"/>
                  </a:moveTo>
                  <a:cubicBezTo>
                    <a:pt x="64" y="492"/>
                    <a:pt x="64" y="492"/>
                    <a:pt x="65" y="492"/>
                  </a:cubicBezTo>
                  <a:cubicBezTo>
                    <a:pt x="65" y="492"/>
                    <a:pt x="64" y="492"/>
                    <a:pt x="64" y="493"/>
                  </a:cubicBezTo>
                  <a:moveTo>
                    <a:pt x="63" y="487"/>
                  </a:moveTo>
                  <a:cubicBezTo>
                    <a:pt x="65" y="488"/>
                    <a:pt x="64" y="485"/>
                    <a:pt x="66" y="485"/>
                  </a:cubicBezTo>
                  <a:cubicBezTo>
                    <a:pt x="67" y="486"/>
                    <a:pt x="65" y="487"/>
                    <a:pt x="66" y="487"/>
                  </a:cubicBezTo>
                  <a:cubicBezTo>
                    <a:pt x="66" y="488"/>
                    <a:pt x="63" y="489"/>
                    <a:pt x="63" y="487"/>
                  </a:cubicBezTo>
                  <a:moveTo>
                    <a:pt x="65" y="473"/>
                  </a:moveTo>
                  <a:cubicBezTo>
                    <a:pt x="66" y="472"/>
                    <a:pt x="67" y="470"/>
                    <a:pt x="68" y="471"/>
                  </a:cubicBezTo>
                  <a:cubicBezTo>
                    <a:pt x="68" y="472"/>
                    <a:pt x="67" y="473"/>
                    <a:pt x="65" y="473"/>
                  </a:cubicBezTo>
                  <a:moveTo>
                    <a:pt x="68" y="487"/>
                  </a:moveTo>
                  <a:cubicBezTo>
                    <a:pt x="68" y="487"/>
                    <a:pt x="69" y="487"/>
                    <a:pt x="69" y="486"/>
                  </a:cubicBezTo>
                  <a:cubicBezTo>
                    <a:pt x="69" y="487"/>
                    <a:pt x="68" y="487"/>
                    <a:pt x="68" y="487"/>
                  </a:cubicBezTo>
                  <a:moveTo>
                    <a:pt x="67" y="463"/>
                  </a:moveTo>
                  <a:cubicBezTo>
                    <a:pt x="69" y="463"/>
                    <a:pt x="70" y="462"/>
                    <a:pt x="71" y="463"/>
                  </a:cubicBezTo>
                  <a:cubicBezTo>
                    <a:pt x="71" y="465"/>
                    <a:pt x="68" y="466"/>
                    <a:pt x="67" y="463"/>
                  </a:cubicBezTo>
                  <a:moveTo>
                    <a:pt x="70" y="466"/>
                  </a:moveTo>
                  <a:cubicBezTo>
                    <a:pt x="71" y="466"/>
                    <a:pt x="71" y="466"/>
                    <a:pt x="71" y="466"/>
                  </a:cubicBezTo>
                  <a:cubicBezTo>
                    <a:pt x="72" y="467"/>
                    <a:pt x="72" y="467"/>
                    <a:pt x="72" y="467"/>
                  </a:cubicBezTo>
                  <a:cubicBezTo>
                    <a:pt x="71" y="468"/>
                    <a:pt x="70" y="467"/>
                    <a:pt x="70" y="466"/>
                  </a:cubicBezTo>
                  <a:moveTo>
                    <a:pt x="67" y="450"/>
                  </a:moveTo>
                  <a:cubicBezTo>
                    <a:pt x="69" y="450"/>
                    <a:pt x="71" y="451"/>
                    <a:pt x="72" y="453"/>
                  </a:cubicBezTo>
                  <a:cubicBezTo>
                    <a:pt x="70" y="455"/>
                    <a:pt x="68" y="453"/>
                    <a:pt x="67" y="450"/>
                  </a:cubicBezTo>
                  <a:moveTo>
                    <a:pt x="69" y="447"/>
                  </a:moveTo>
                  <a:cubicBezTo>
                    <a:pt x="68" y="445"/>
                    <a:pt x="72" y="445"/>
                    <a:pt x="72" y="447"/>
                  </a:cubicBezTo>
                  <a:cubicBezTo>
                    <a:pt x="71" y="449"/>
                    <a:pt x="70" y="448"/>
                    <a:pt x="69" y="447"/>
                  </a:cubicBezTo>
                  <a:moveTo>
                    <a:pt x="73" y="467"/>
                  </a:moveTo>
                  <a:cubicBezTo>
                    <a:pt x="72" y="466"/>
                    <a:pt x="72" y="466"/>
                    <a:pt x="72" y="466"/>
                  </a:cubicBezTo>
                  <a:cubicBezTo>
                    <a:pt x="73" y="465"/>
                    <a:pt x="73" y="465"/>
                    <a:pt x="73" y="465"/>
                  </a:cubicBezTo>
                  <a:cubicBezTo>
                    <a:pt x="73" y="467"/>
                    <a:pt x="73" y="467"/>
                    <a:pt x="73" y="467"/>
                  </a:cubicBezTo>
                  <a:close/>
                  <a:moveTo>
                    <a:pt x="76" y="466"/>
                  </a:moveTo>
                  <a:cubicBezTo>
                    <a:pt x="75" y="464"/>
                    <a:pt x="77" y="464"/>
                    <a:pt x="78" y="464"/>
                  </a:cubicBezTo>
                  <a:cubicBezTo>
                    <a:pt x="78" y="465"/>
                    <a:pt x="77" y="465"/>
                    <a:pt x="76" y="466"/>
                  </a:cubicBezTo>
                  <a:moveTo>
                    <a:pt x="75" y="450"/>
                  </a:moveTo>
                  <a:cubicBezTo>
                    <a:pt x="75" y="448"/>
                    <a:pt x="78" y="447"/>
                    <a:pt x="80" y="447"/>
                  </a:cubicBezTo>
                  <a:cubicBezTo>
                    <a:pt x="81" y="444"/>
                    <a:pt x="85" y="445"/>
                    <a:pt x="88" y="443"/>
                  </a:cubicBezTo>
                  <a:cubicBezTo>
                    <a:pt x="85" y="448"/>
                    <a:pt x="80" y="450"/>
                    <a:pt x="75" y="450"/>
                  </a:cubicBezTo>
                  <a:moveTo>
                    <a:pt x="86" y="432"/>
                  </a:moveTo>
                  <a:cubicBezTo>
                    <a:pt x="88" y="432"/>
                    <a:pt x="88" y="431"/>
                    <a:pt x="89" y="431"/>
                  </a:cubicBezTo>
                  <a:cubicBezTo>
                    <a:pt x="87" y="430"/>
                    <a:pt x="89" y="429"/>
                    <a:pt x="91" y="428"/>
                  </a:cubicBezTo>
                  <a:cubicBezTo>
                    <a:pt x="91" y="431"/>
                    <a:pt x="88" y="435"/>
                    <a:pt x="86" y="432"/>
                  </a:cubicBezTo>
                  <a:moveTo>
                    <a:pt x="96" y="411"/>
                  </a:moveTo>
                  <a:cubicBezTo>
                    <a:pt x="95" y="409"/>
                    <a:pt x="95" y="409"/>
                    <a:pt x="94" y="408"/>
                  </a:cubicBezTo>
                  <a:cubicBezTo>
                    <a:pt x="93" y="408"/>
                    <a:pt x="92" y="409"/>
                    <a:pt x="91" y="408"/>
                  </a:cubicBezTo>
                  <a:cubicBezTo>
                    <a:pt x="92" y="412"/>
                    <a:pt x="92" y="412"/>
                    <a:pt x="92" y="412"/>
                  </a:cubicBezTo>
                  <a:cubicBezTo>
                    <a:pt x="91" y="413"/>
                    <a:pt x="90" y="412"/>
                    <a:pt x="89" y="412"/>
                  </a:cubicBezTo>
                  <a:cubicBezTo>
                    <a:pt x="88" y="411"/>
                    <a:pt x="89" y="410"/>
                    <a:pt x="90" y="409"/>
                  </a:cubicBezTo>
                  <a:cubicBezTo>
                    <a:pt x="89" y="407"/>
                    <a:pt x="87" y="409"/>
                    <a:pt x="85" y="409"/>
                  </a:cubicBezTo>
                  <a:cubicBezTo>
                    <a:pt x="84" y="405"/>
                    <a:pt x="92" y="405"/>
                    <a:pt x="94" y="405"/>
                  </a:cubicBezTo>
                  <a:cubicBezTo>
                    <a:pt x="94" y="410"/>
                    <a:pt x="97" y="405"/>
                    <a:pt x="98" y="410"/>
                  </a:cubicBezTo>
                  <a:cubicBezTo>
                    <a:pt x="97" y="410"/>
                    <a:pt x="97" y="411"/>
                    <a:pt x="96" y="411"/>
                  </a:cubicBezTo>
                  <a:moveTo>
                    <a:pt x="100" y="411"/>
                  </a:moveTo>
                  <a:cubicBezTo>
                    <a:pt x="98" y="410"/>
                    <a:pt x="101" y="407"/>
                    <a:pt x="102" y="406"/>
                  </a:cubicBezTo>
                  <a:cubicBezTo>
                    <a:pt x="102" y="408"/>
                    <a:pt x="101" y="409"/>
                    <a:pt x="100" y="411"/>
                  </a:cubicBezTo>
                  <a:moveTo>
                    <a:pt x="101" y="386"/>
                  </a:moveTo>
                  <a:cubicBezTo>
                    <a:pt x="101" y="383"/>
                    <a:pt x="105" y="384"/>
                    <a:pt x="107" y="383"/>
                  </a:cubicBezTo>
                  <a:cubicBezTo>
                    <a:pt x="108" y="387"/>
                    <a:pt x="102" y="385"/>
                    <a:pt x="101" y="386"/>
                  </a:cubicBezTo>
                  <a:moveTo>
                    <a:pt x="107" y="351"/>
                  </a:moveTo>
                  <a:cubicBezTo>
                    <a:pt x="107" y="350"/>
                    <a:pt x="106" y="349"/>
                    <a:pt x="108" y="350"/>
                  </a:cubicBezTo>
                  <a:cubicBezTo>
                    <a:pt x="108" y="351"/>
                    <a:pt x="107" y="351"/>
                    <a:pt x="107" y="351"/>
                  </a:cubicBezTo>
                  <a:moveTo>
                    <a:pt x="108" y="352"/>
                  </a:moveTo>
                  <a:cubicBezTo>
                    <a:pt x="109" y="352"/>
                    <a:pt x="111" y="350"/>
                    <a:pt x="114" y="349"/>
                  </a:cubicBezTo>
                  <a:cubicBezTo>
                    <a:pt x="116" y="353"/>
                    <a:pt x="111" y="351"/>
                    <a:pt x="111" y="354"/>
                  </a:cubicBezTo>
                  <a:cubicBezTo>
                    <a:pt x="109" y="355"/>
                    <a:pt x="109" y="352"/>
                    <a:pt x="108" y="352"/>
                  </a:cubicBezTo>
                  <a:moveTo>
                    <a:pt x="110" y="372"/>
                  </a:moveTo>
                  <a:cubicBezTo>
                    <a:pt x="110" y="373"/>
                    <a:pt x="110" y="373"/>
                    <a:pt x="110" y="373"/>
                  </a:cubicBezTo>
                  <a:cubicBezTo>
                    <a:pt x="110" y="372"/>
                    <a:pt x="111" y="370"/>
                    <a:pt x="110" y="372"/>
                  </a:cubicBezTo>
                  <a:moveTo>
                    <a:pt x="111" y="371"/>
                  </a:moveTo>
                  <a:cubicBezTo>
                    <a:pt x="114" y="370"/>
                    <a:pt x="114" y="370"/>
                    <a:pt x="114" y="370"/>
                  </a:cubicBezTo>
                  <a:cubicBezTo>
                    <a:pt x="114" y="372"/>
                    <a:pt x="114" y="372"/>
                    <a:pt x="114" y="372"/>
                  </a:cubicBezTo>
                  <a:cubicBezTo>
                    <a:pt x="114" y="373"/>
                    <a:pt x="111" y="373"/>
                    <a:pt x="111" y="371"/>
                  </a:cubicBezTo>
                  <a:moveTo>
                    <a:pt x="116" y="367"/>
                  </a:moveTo>
                  <a:cubicBezTo>
                    <a:pt x="115" y="367"/>
                    <a:pt x="115" y="367"/>
                    <a:pt x="115" y="367"/>
                  </a:cubicBezTo>
                  <a:cubicBezTo>
                    <a:pt x="114" y="366"/>
                    <a:pt x="116" y="365"/>
                    <a:pt x="116" y="367"/>
                  </a:cubicBezTo>
                  <a:moveTo>
                    <a:pt x="115" y="375"/>
                  </a:moveTo>
                  <a:cubicBezTo>
                    <a:pt x="116" y="373"/>
                    <a:pt x="119" y="375"/>
                    <a:pt x="119" y="371"/>
                  </a:cubicBezTo>
                  <a:cubicBezTo>
                    <a:pt x="118" y="371"/>
                    <a:pt x="117" y="370"/>
                    <a:pt x="116" y="368"/>
                  </a:cubicBezTo>
                  <a:cubicBezTo>
                    <a:pt x="118" y="368"/>
                    <a:pt x="119" y="368"/>
                    <a:pt x="121" y="368"/>
                  </a:cubicBezTo>
                  <a:cubicBezTo>
                    <a:pt x="121" y="370"/>
                    <a:pt x="120" y="371"/>
                    <a:pt x="120" y="372"/>
                  </a:cubicBezTo>
                  <a:cubicBezTo>
                    <a:pt x="121" y="374"/>
                    <a:pt x="123" y="372"/>
                    <a:pt x="124" y="372"/>
                  </a:cubicBezTo>
                  <a:cubicBezTo>
                    <a:pt x="122" y="374"/>
                    <a:pt x="120" y="375"/>
                    <a:pt x="121" y="378"/>
                  </a:cubicBezTo>
                  <a:cubicBezTo>
                    <a:pt x="120" y="377"/>
                    <a:pt x="120" y="378"/>
                    <a:pt x="119" y="379"/>
                  </a:cubicBezTo>
                  <a:cubicBezTo>
                    <a:pt x="117" y="377"/>
                    <a:pt x="121" y="378"/>
                    <a:pt x="120" y="376"/>
                  </a:cubicBezTo>
                  <a:cubicBezTo>
                    <a:pt x="119" y="375"/>
                    <a:pt x="115" y="378"/>
                    <a:pt x="115" y="375"/>
                  </a:cubicBezTo>
                  <a:moveTo>
                    <a:pt x="119" y="515"/>
                  </a:moveTo>
                  <a:cubicBezTo>
                    <a:pt x="119" y="514"/>
                    <a:pt x="119" y="514"/>
                    <a:pt x="120" y="514"/>
                  </a:cubicBezTo>
                  <a:cubicBezTo>
                    <a:pt x="120" y="514"/>
                    <a:pt x="119" y="514"/>
                    <a:pt x="119" y="515"/>
                  </a:cubicBezTo>
                  <a:moveTo>
                    <a:pt x="120" y="563"/>
                  </a:moveTo>
                  <a:cubicBezTo>
                    <a:pt x="120" y="564"/>
                    <a:pt x="119" y="564"/>
                    <a:pt x="118" y="565"/>
                  </a:cubicBezTo>
                  <a:cubicBezTo>
                    <a:pt x="118" y="563"/>
                    <a:pt x="119" y="563"/>
                    <a:pt x="120" y="563"/>
                  </a:cubicBezTo>
                  <a:moveTo>
                    <a:pt x="120" y="458"/>
                  </a:moveTo>
                  <a:cubicBezTo>
                    <a:pt x="119" y="458"/>
                    <a:pt x="118" y="457"/>
                    <a:pt x="118" y="456"/>
                  </a:cubicBezTo>
                  <a:cubicBezTo>
                    <a:pt x="119" y="455"/>
                    <a:pt x="119" y="456"/>
                    <a:pt x="120" y="456"/>
                  </a:cubicBezTo>
                  <a:cubicBezTo>
                    <a:pt x="120" y="456"/>
                    <a:pt x="119" y="457"/>
                    <a:pt x="120" y="458"/>
                  </a:cubicBezTo>
                  <a:moveTo>
                    <a:pt x="117" y="427"/>
                  </a:moveTo>
                  <a:cubicBezTo>
                    <a:pt x="117" y="426"/>
                    <a:pt x="118" y="426"/>
                    <a:pt x="118" y="426"/>
                  </a:cubicBezTo>
                  <a:cubicBezTo>
                    <a:pt x="118" y="426"/>
                    <a:pt x="118" y="426"/>
                    <a:pt x="117" y="427"/>
                  </a:cubicBezTo>
                  <a:moveTo>
                    <a:pt x="119" y="407"/>
                  </a:moveTo>
                  <a:cubicBezTo>
                    <a:pt x="120" y="406"/>
                    <a:pt x="120" y="406"/>
                    <a:pt x="120" y="406"/>
                  </a:cubicBezTo>
                  <a:cubicBezTo>
                    <a:pt x="121" y="406"/>
                    <a:pt x="121" y="408"/>
                    <a:pt x="119" y="407"/>
                  </a:cubicBezTo>
                  <a:moveTo>
                    <a:pt x="119" y="402"/>
                  </a:moveTo>
                  <a:cubicBezTo>
                    <a:pt x="119" y="400"/>
                    <a:pt x="118" y="400"/>
                    <a:pt x="117" y="398"/>
                  </a:cubicBezTo>
                  <a:cubicBezTo>
                    <a:pt x="119" y="397"/>
                    <a:pt x="121" y="398"/>
                    <a:pt x="122" y="398"/>
                  </a:cubicBezTo>
                  <a:cubicBezTo>
                    <a:pt x="122" y="400"/>
                    <a:pt x="121" y="401"/>
                    <a:pt x="119" y="402"/>
                  </a:cubicBezTo>
                  <a:moveTo>
                    <a:pt x="118" y="538"/>
                  </a:moveTo>
                  <a:cubicBezTo>
                    <a:pt x="118" y="539"/>
                    <a:pt x="117" y="539"/>
                    <a:pt x="117" y="538"/>
                  </a:cubicBezTo>
                  <a:cubicBezTo>
                    <a:pt x="118" y="537"/>
                    <a:pt x="118" y="538"/>
                    <a:pt x="118" y="538"/>
                  </a:cubicBezTo>
                  <a:moveTo>
                    <a:pt x="116" y="510"/>
                  </a:moveTo>
                  <a:cubicBezTo>
                    <a:pt x="117" y="510"/>
                    <a:pt x="117" y="510"/>
                    <a:pt x="117" y="510"/>
                  </a:cubicBezTo>
                  <a:cubicBezTo>
                    <a:pt x="117" y="512"/>
                    <a:pt x="116" y="510"/>
                    <a:pt x="116" y="510"/>
                  </a:cubicBezTo>
                  <a:moveTo>
                    <a:pt x="116" y="495"/>
                  </a:moveTo>
                  <a:cubicBezTo>
                    <a:pt x="116" y="496"/>
                    <a:pt x="115" y="496"/>
                    <a:pt x="115" y="496"/>
                  </a:cubicBezTo>
                  <a:cubicBezTo>
                    <a:pt x="115" y="495"/>
                    <a:pt x="115" y="495"/>
                    <a:pt x="116" y="495"/>
                  </a:cubicBezTo>
                  <a:moveTo>
                    <a:pt x="116" y="530"/>
                  </a:moveTo>
                  <a:cubicBezTo>
                    <a:pt x="116" y="531"/>
                    <a:pt x="116" y="531"/>
                    <a:pt x="116" y="531"/>
                  </a:cubicBezTo>
                  <a:cubicBezTo>
                    <a:pt x="115" y="532"/>
                    <a:pt x="115" y="532"/>
                    <a:pt x="115" y="532"/>
                  </a:cubicBezTo>
                  <a:cubicBezTo>
                    <a:pt x="115" y="530"/>
                    <a:pt x="115" y="530"/>
                    <a:pt x="115" y="530"/>
                  </a:cubicBezTo>
                  <a:lnTo>
                    <a:pt x="116" y="530"/>
                  </a:lnTo>
                  <a:close/>
                  <a:moveTo>
                    <a:pt x="115" y="565"/>
                  </a:moveTo>
                  <a:cubicBezTo>
                    <a:pt x="115" y="566"/>
                    <a:pt x="114" y="566"/>
                    <a:pt x="114" y="565"/>
                  </a:cubicBezTo>
                  <a:cubicBezTo>
                    <a:pt x="114" y="564"/>
                    <a:pt x="115" y="565"/>
                    <a:pt x="115" y="565"/>
                  </a:cubicBezTo>
                  <a:moveTo>
                    <a:pt x="110" y="465"/>
                  </a:moveTo>
                  <a:cubicBezTo>
                    <a:pt x="111" y="466"/>
                    <a:pt x="109" y="466"/>
                    <a:pt x="108" y="467"/>
                  </a:cubicBezTo>
                  <a:cubicBezTo>
                    <a:pt x="108" y="465"/>
                    <a:pt x="110" y="466"/>
                    <a:pt x="110" y="465"/>
                  </a:cubicBezTo>
                  <a:moveTo>
                    <a:pt x="109" y="510"/>
                  </a:moveTo>
                  <a:cubicBezTo>
                    <a:pt x="109" y="510"/>
                    <a:pt x="109" y="511"/>
                    <a:pt x="108" y="511"/>
                  </a:cubicBezTo>
                  <a:cubicBezTo>
                    <a:pt x="108" y="510"/>
                    <a:pt x="109" y="510"/>
                    <a:pt x="109" y="510"/>
                  </a:cubicBezTo>
                  <a:moveTo>
                    <a:pt x="108" y="579"/>
                  </a:moveTo>
                  <a:cubicBezTo>
                    <a:pt x="108" y="578"/>
                    <a:pt x="108" y="578"/>
                    <a:pt x="109" y="578"/>
                  </a:cubicBezTo>
                  <a:cubicBezTo>
                    <a:pt x="109" y="579"/>
                    <a:pt x="108" y="579"/>
                    <a:pt x="108" y="579"/>
                  </a:cubicBezTo>
                  <a:moveTo>
                    <a:pt x="114" y="565"/>
                  </a:moveTo>
                  <a:cubicBezTo>
                    <a:pt x="112" y="565"/>
                    <a:pt x="111" y="568"/>
                    <a:pt x="109" y="566"/>
                  </a:cubicBezTo>
                  <a:cubicBezTo>
                    <a:pt x="111" y="565"/>
                    <a:pt x="113" y="563"/>
                    <a:pt x="114" y="565"/>
                  </a:cubicBezTo>
                  <a:moveTo>
                    <a:pt x="116" y="589"/>
                  </a:moveTo>
                  <a:cubicBezTo>
                    <a:pt x="114" y="590"/>
                    <a:pt x="114" y="590"/>
                    <a:pt x="114" y="590"/>
                  </a:cubicBezTo>
                  <a:cubicBezTo>
                    <a:pt x="114" y="589"/>
                    <a:pt x="112" y="587"/>
                    <a:pt x="112" y="589"/>
                  </a:cubicBezTo>
                  <a:cubicBezTo>
                    <a:pt x="111" y="589"/>
                    <a:pt x="111" y="587"/>
                    <a:pt x="109" y="589"/>
                  </a:cubicBezTo>
                  <a:cubicBezTo>
                    <a:pt x="109" y="588"/>
                    <a:pt x="109" y="587"/>
                    <a:pt x="110" y="586"/>
                  </a:cubicBezTo>
                  <a:cubicBezTo>
                    <a:pt x="110" y="586"/>
                    <a:pt x="111" y="587"/>
                    <a:pt x="111" y="587"/>
                  </a:cubicBezTo>
                  <a:cubicBezTo>
                    <a:pt x="112" y="587"/>
                    <a:pt x="111" y="586"/>
                    <a:pt x="111" y="586"/>
                  </a:cubicBezTo>
                  <a:cubicBezTo>
                    <a:pt x="113" y="585"/>
                    <a:pt x="115" y="586"/>
                    <a:pt x="117" y="587"/>
                  </a:cubicBezTo>
                  <a:cubicBezTo>
                    <a:pt x="117" y="588"/>
                    <a:pt x="115" y="588"/>
                    <a:pt x="116" y="589"/>
                  </a:cubicBezTo>
                  <a:moveTo>
                    <a:pt x="117" y="618"/>
                  </a:moveTo>
                  <a:cubicBezTo>
                    <a:pt x="117" y="617"/>
                    <a:pt x="118" y="617"/>
                    <a:pt x="118" y="617"/>
                  </a:cubicBezTo>
                  <a:cubicBezTo>
                    <a:pt x="118" y="617"/>
                    <a:pt x="118" y="617"/>
                    <a:pt x="117" y="618"/>
                  </a:cubicBezTo>
                  <a:moveTo>
                    <a:pt x="118" y="598"/>
                  </a:moveTo>
                  <a:cubicBezTo>
                    <a:pt x="118" y="597"/>
                    <a:pt x="119" y="598"/>
                    <a:pt x="119" y="599"/>
                  </a:cubicBezTo>
                  <a:cubicBezTo>
                    <a:pt x="119" y="600"/>
                    <a:pt x="118" y="599"/>
                    <a:pt x="118" y="598"/>
                  </a:cubicBezTo>
                  <a:moveTo>
                    <a:pt x="118" y="596"/>
                  </a:moveTo>
                  <a:cubicBezTo>
                    <a:pt x="119" y="595"/>
                    <a:pt x="119" y="598"/>
                    <a:pt x="120" y="597"/>
                  </a:cubicBezTo>
                  <a:cubicBezTo>
                    <a:pt x="119" y="599"/>
                    <a:pt x="118" y="597"/>
                    <a:pt x="118" y="596"/>
                  </a:cubicBezTo>
                  <a:moveTo>
                    <a:pt x="119" y="655"/>
                  </a:moveTo>
                  <a:cubicBezTo>
                    <a:pt x="119" y="654"/>
                    <a:pt x="119" y="654"/>
                    <a:pt x="120" y="654"/>
                  </a:cubicBezTo>
                  <a:cubicBezTo>
                    <a:pt x="120" y="655"/>
                    <a:pt x="119" y="655"/>
                    <a:pt x="119" y="655"/>
                  </a:cubicBezTo>
                  <a:moveTo>
                    <a:pt x="121" y="656"/>
                  </a:moveTo>
                  <a:cubicBezTo>
                    <a:pt x="121" y="654"/>
                    <a:pt x="119" y="653"/>
                    <a:pt x="121" y="652"/>
                  </a:cubicBezTo>
                  <a:cubicBezTo>
                    <a:pt x="120" y="653"/>
                    <a:pt x="122" y="656"/>
                    <a:pt x="121" y="656"/>
                  </a:cubicBezTo>
                  <a:moveTo>
                    <a:pt x="121" y="677"/>
                  </a:moveTo>
                  <a:cubicBezTo>
                    <a:pt x="121" y="678"/>
                    <a:pt x="120" y="678"/>
                    <a:pt x="120" y="678"/>
                  </a:cubicBezTo>
                  <a:cubicBezTo>
                    <a:pt x="120" y="678"/>
                    <a:pt x="119" y="676"/>
                    <a:pt x="121" y="677"/>
                  </a:cubicBezTo>
                  <a:moveTo>
                    <a:pt x="120" y="700"/>
                  </a:moveTo>
                  <a:cubicBezTo>
                    <a:pt x="119" y="699"/>
                    <a:pt x="121" y="698"/>
                    <a:pt x="122" y="699"/>
                  </a:cubicBezTo>
                  <a:cubicBezTo>
                    <a:pt x="122" y="700"/>
                    <a:pt x="121" y="700"/>
                    <a:pt x="120" y="700"/>
                  </a:cubicBezTo>
                  <a:moveTo>
                    <a:pt x="129" y="669"/>
                  </a:moveTo>
                  <a:cubicBezTo>
                    <a:pt x="129" y="670"/>
                    <a:pt x="128" y="670"/>
                    <a:pt x="128" y="670"/>
                  </a:cubicBezTo>
                  <a:cubicBezTo>
                    <a:pt x="128" y="669"/>
                    <a:pt x="128" y="669"/>
                    <a:pt x="129" y="669"/>
                  </a:cubicBezTo>
                  <a:moveTo>
                    <a:pt x="126" y="650"/>
                  </a:moveTo>
                  <a:cubicBezTo>
                    <a:pt x="125" y="650"/>
                    <a:pt x="125" y="650"/>
                    <a:pt x="124" y="650"/>
                  </a:cubicBezTo>
                  <a:cubicBezTo>
                    <a:pt x="123" y="648"/>
                    <a:pt x="126" y="648"/>
                    <a:pt x="126" y="650"/>
                  </a:cubicBezTo>
                  <a:moveTo>
                    <a:pt x="124" y="664"/>
                  </a:moveTo>
                  <a:cubicBezTo>
                    <a:pt x="124" y="664"/>
                    <a:pt x="123" y="664"/>
                    <a:pt x="123" y="664"/>
                  </a:cubicBezTo>
                  <a:cubicBezTo>
                    <a:pt x="123" y="663"/>
                    <a:pt x="123" y="664"/>
                    <a:pt x="124" y="664"/>
                  </a:cubicBezTo>
                  <a:moveTo>
                    <a:pt x="125" y="675"/>
                  </a:moveTo>
                  <a:cubicBezTo>
                    <a:pt x="124" y="675"/>
                    <a:pt x="124" y="674"/>
                    <a:pt x="122" y="675"/>
                  </a:cubicBezTo>
                  <a:cubicBezTo>
                    <a:pt x="123" y="674"/>
                    <a:pt x="125" y="673"/>
                    <a:pt x="125" y="675"/>
                  </a:cubicBezTo>
                  <a:moveTo>
                    <a:pt x="125" y="680"/>
                  </a:moveTo>
                  <a:cubicBezTo>
                    <a:pt x="123" y="681"/>
                    <a:pt x="123" y="679"/>
                    <a:pt x="125" y="678"/>
                  </a:cubicBezTo>
                  <a:lnTo>
                    <a:pt x="125" y="680"/>
                  </a:lnTo>
                  <a:close/>
                  <a:moveTo>
                    <a:pt x="124" y="682"/>
                  </a:moveTo>
                  <a:cubicBezTo>
                    <a:pt x="126" y="683"/>
                    <a:pt x="128" y="683"/>
                    <a:pt x="129" y="682"/>
                  </a:cubicBezTo>
                  <a:cubicBezTo>
                    <a:pt x="129" y="684"/>
                    <a:pt x="126" y="683"/>
                    <a:pt x="127" y="685"/>
                  </a:cubicBezTo>
                  <a:cubicBezTo>
                    <a:pt x="125" y="685"/>
                    <a:pt x="123" y="684"/>
                    <a:pt x="122" y="686"/>
                  </a:cubicBezTo>
                  <a:cubicBezTo>
                    <a:pt x="122" y="686"/>
                    <a:pt x="123" y="687"/>
                    <a:pt x="123" y="687"/>
                  </a:cubicBezTo>
                  <a:cubicBezTo>
                    <a:pt x="123" y="689"/>
                    <a:pt x="120" y="690"/>
                    <a:pt x="120" y="688"/>
                  </a:cubicBezTo>
                  <a:cubicBezTo>
                    <a:pt x="122" y="689"/>
                    <a:pt x="120" y="686"/>
                    <a:pt x="121" y="685"/>
                  </a:cubicBezTo>
                  <a:cubicBezTo>
                    <a:pt x="123" y="684"/>
                    <a:pt x="124" y="684"/>
                    <a:pt x="124" y="682"/>
                  </a:cubicBezTo>
                  <a:moveTo>
                    <a:pt x="121" y="635"/>
                  </a:moveTo>
                  <a:cubicBezTo>
                    <a:pt x="120" y="636"/>
                    <a:pt x="120" y="635"/>
                    <a:pt x="119" y="636"/>
                  </a:cubicBezTo>
                  <a:cubicBezTo>
                    <a:pt x="119" y="634"/>
                    <a:pt x="120" y="634"/>
                    <a:pt x="119" y="633"/>
                  </a:cubicBezTo>
                  <a:cubicBezTo>
                    <a:pt x="120" y="633"/>
                    <a:pt x="121" y="634"/>
                    <a:pt x="121" y="635"/>
                  </a:cubicBezTo>
                  <a:moveTo>
                    <a:pt x="122" y="593"/>
                  </a:moveTo>
                  <a:cubicBezTo>
                    <a:pt x="122" y="594"/>
                    <a:pt x="121" y="594"/>
                    <a:pt x="120" y="595"/>
                  </a:cubicBezTo>
                  <a:cubicBezTo>
                    <a:pt x="121" y="594"/>
                    <a:pt x="121" y="594"/>
                    <a:pt x="122" y="593"/>
                  </a:cubicBezTo>
                  <a:moveTo>
                    <a:pt x="122" y="515"/>
                  </a:moveTo>
                  <a:cubicBezTo>
                    <a:pt x="121" y="514"/>
                    <a:pt x="121" y="513"/>
                    <a:pt x="121" y="513"/>
                  </a:cubicBezTo>
                  <a:cubicBezTo>
                    <a:pt x="123" y="513"/>
                    <a:pt x="122" y="512"/>
                    <a:pt x="124" y="513"/>
                  </a:cubicBezTo>
                  <a:cubicBezTo>
                    <a:pt x="124" y="514"/>
                    <a:pt x="121" y="513"/>
                    <a:pt x="122" y="515"/>
                  </a:cubicBezTo>
                  <a:moveTo>
                    <a:pt x="123" y="461"/>
                  </a:moveTo>
                  <a:cubicBezTo>
                    <a:pt x="122" y="461"/>
                    <a:pt x="123" y="461"/>
                    <a:pt x="123" y="460"/>
                  </a:cubicBezTo>
                  <a:cubicBezTo>
                    <a:pt x="124" y="461"/>
                    <a:pt x="123" y="461"/>
                    <a:pt x="123" y="461"/>
                  </a:cubicBezTo>
                  <a:moveTo>
                    <a:pt x="125" y="460"/>
                  </a:moveTo>
                  <a:cubicBezTo>
                    <a:pt x="124" y="460"/>
                    <a:pt x="124" y="457"/>
                    <a:pt x="123" y="457"/>
                  </a:cubicBezTo>
                  <a:cubicBezTo>
                    <a:pt x="123" y="455"/>
                    <a:pt x="124" y="455"/>
                    <a:pt x="126" y="455"/>
                  </a:cubicBezTo>
                  <a:cubicBezTo>
                    <a:pt x="126" y="456"/>
                    <a:pt x="126" y="459"/>
                    <a:pt x="127" y="458"/>
                  </a:cubicBezTo>
                  <a:cubicBezTo>
                    <a:pt x="127" y="459"/>
                    <a:pt x="125" y="458"/>
                    <a:pt x="125" y="460"/>
                  </a:cubicBezTo>
                  <a:moveTo>
                    <a:pt x="126" y="470"/>
                  </a:moveTo>
                  <a:cubicBezTo>
                    <a:pt x="125" y="469"/>
                    <a:pt x="128" y="468"/>
                    <a:pt x="128" y="470"/>
                  </a:cubicBezTo>
                  <a:cubicBezTo>
                    <a:pt x="127" y="470"/>
                    <a:pt x="127" y="470"/>
                    <a:pt x="126" y="470"/>
                  </a:cubicBezTo>
                  <a:moveTo>
                    <a:pt x="129" y="460"/>
                  </a:moveTo>
                  <a:cubicBezTo>
                    <a:pt x="129" y="460"/>
                    <a:pt x="129" y="463"/>
                    <a:pt x="130" y="462"/>
                  </a:cubicBezTo>
                  <a:cubicBezTo>
                    <a:pt x="130" y="464"/>
                    <a:pt x="128" y="464"/>
                    <a:pt x="127" y="464"/>
                  </a:cubicBezTo>
                  <a:cubicBezTo>
                    <a:pt x="126" y="461"/>
                    <a:pt x="130" y="460"/>
                    <a:pt x="127" y="458"/>
                  </a:cubicBezTo>
                  <a:cubicBezTo>
                    <a:pt x="129" y="459"/>
                    <a:pt x="131" y="458"/>
                    <a:pt x="132" y="458"/>
                  </a:cubicBezTo>
                  <a:cubicBezTo>
                    <a:pt x="132" y="460"/>
                    <a:pt x="132" y="460"/>
                    <a:pt x="132" y="460"/>
                  </a:cubicBezTo>
                  <a:cubicBezTo>
                    <a:pt x="131" y="460"/>
                    <a:pt x="130" y="460"/>
                    <a:pt x="129" y="460"/>
                  </a:cubicBezTo>
                  <a:moveTo>
                    <a:pt x="130" y="439"/>
                  </a:moveTo>
                  <a:cubicBezTo>
                    <a:pt x="130" y="438"/>
                    <a:pt x="131" y="437"/>
                    <a:pt x="133" y="436"/>
                  </a:cubicBezTo>
                  <a:cubicBezTo>
                    <a:pt x="132" y="438"/>
                    <a:pt x="132" y="439"/>
                    <a:pt x="130" y="439"/>
                  </a:cubicBezTo>
                  <a:moveTo>
                    <a:pt x="132" y="432"/>
                  </a:moveTo>
                  <a:cubicBezTo>
                    <a:pt x="134" y="431"/>
                    <a:pt x="138" y="433"/>
                    <a:pt x="138" y="430"/>
                  </a:cubicBezTo>
                  <a:cubicBezTo>
                    <a:pt x="136" y="427"/>
                    <a:pt x="135" y="432"/>
                    <a:pt x="134" y="428"/>
                  </a:cubicBezTo>
                  <a:cubicBezTo>
                    <a:pt x="136" y="428"/>
                    <a:pt x="138" y="427"/>
                    <a:pt x="138" y="426"/>
                  </a:cubicBezTo>
                  <a:cubicBezTo>
                    <a:pt x="139" y="427"/>
                    <a:pt x="140" y="429"/>
                    <a:pt x="141" y="431"/>
                  </a:cubicBezTo>
                  <a:cubicBezTo>
                    <a:pt x="137" y="432"/>
                    <a:pt x="135" y="436"/>
                    <a:pt x="132" y="432"/>
                  </a:cubicBezTo>
                  <a:moveTo>
                    <a:pt x="141" y="455"/>
                  </a:moveTo>
                  <a:cubicBezTo>
                    <a:pt x="141" y="457"/>
                    <a:pt x="141" y="458"/>
                    <a:pt x="141" y="459"/>
                  </a:cubicBezTo>
                  <a:cubicBezTo>
                    <a:pt x="138" y="459"/>
                    <a:pt x="136" y="455"/>
                    <a:pt x="141" y="455"/>
                  </a:cubicBezTo>
                  <a:moveTo>
                    <a:pt x="142" y="445"/>
                  </a:moveTo>
                  <a:cubicBezTo>
                    <a:pt x="141" y="444"/>
                    <a:pt x="144" y="443"/>
                    <a:pt x="143" y="445"/>
                  </a:cubicBezTo>
                  <a:cubicBezTo>
                    <a:pt x="143" y="446"/>
                    <a:pt x="143" y="445"/>
                    <a:pt x="142" y="445"/>
                  </a:cubicBezTo>
                  <a:moveTo>
                    <a:pt x="136" y="441"/>
                  </a:moveTo>
                  <a:cubicBezTo>
                    <a:pt x="136" y="439"/>
                    <a:pt x="136" y="437"/>
                    <a:pt x="134" y="437"/>
                  </a:cubicBezTo>
                  <a:cubicBezTo>
                    <a:pt x="134" y="436"/>
                    <a:pt x="140" y="433"/>
                    <a:pt x="140" y="437"/>
                  </a:cubicBezTo>
                  <a:cubicBezTo>
                    <a:pt x="142" y="437"/>
                    <a:pt x="143" y="438"/>
                    <a:pt x="144" y="437"/>
                  </a:cubicBezTo>
                  <a:cubicBezTo>
                    <a:pt x="143" y="440"/>
                    <a:pt x="140" y="441"/>
                    <a:pt x="136" y="441"/>
                  </a:cubicBezTo>
                  <a:moveTo>
                    <a:pt x="142" y="416"/>
                  </a:moveTo>
                  <a:cubicBezTo>
                    <a:pt x="142" y="414"/>
                    <a:pt x="144" y="414"/>
                    <a:pt x="145" y="414"/>
                  </a:cubicBezTo>
                  <a:cubicBezTo>
                    <a:pt x="145" y="414"/>
                    <a:pt x="146" y="415"/>
                    <a:pt x="146" y="415"/>
                  </a:cubicBezTo>
                  <a:cubicBezTo>
                    <a:pt x="145" y="417"/>
                    <a:pt x="144" y="415"/>
                    <a:pt x="142" y="416"/>
                  </a:cubicBezTo>
                  <a:moveTo>
                    <a:pt x="147" y="423"/>
                  </a:moveTo>
                  <a:cubicBezTo>
                    <a:pt x="148" y="422"/>
                    <a:pt x="149" y="421"/>
                    <a:pt x="149" y="420"/>
                  </a:cubicBezTo>
                  <a:cubicBezTo>
                    <a:pt x="151" y="421"/>
                    <a:pt x="149" y="423"/>
                    <a:pt x="147" y="423"/>
                  </a:cubicBezTo>
                  <a:moveTo>
                    <a:pt x="150" y="359"/>
                  </a:moveTo>
                  <a:cubicBezTo>
                    <a:pt x="148" y="360"/>
                    <a:pt x="148" y="360"/>
                    <a:pt x="148" y="360"/>
                  </a:cubicBezTo>
                  <a:cubicBezTo>
                    <a:pt x="148" y="358"/>
                    <a:pt x="148" y="358"/>
                    <a:pt x="148" y="358"/>
                  </a:cubicBezTo>
                  <a:cubicBezTo>
                    <a:pt x="150" y="357"/>
                    <a:pt x="150" y="357"/>
                    <a:pt x="150" y="357"/>
                  </a:cubicBezTo>
                  <a:cubicBezTo>
                    <a:pt x="150" y="358"/>
                    <a:pt x="149" y="359"/>
                    <a:pt x="150" y="359"/>
                  </a:cubicBezTo>
                  <a:moveTo>
                    <a:pt x="150" y="346"/>
                  </a:moveTo>
                  <a:cubicBezTo>
                    <a:pt x="147" y="343"/>
                    <a:pt x="145" y="347"/>
                    <a:pt x="143" y="346"/>
                  </a:cubicBezTo>
                  <a:cubicBezTo>
                    <a:pt x="143" y="346"/>
                    <a:pt x="144" y="345"/>
                    <a:pt x="144" y="344"/>
                  </a:cubicBezTo>
                  <a:cubicBezTo>
                    <a:pt x="145" y="344"/>
                    <a:pt x="146" y="344"/>
                    <a:pt x="147" y="343"/>
                  </a:cubicBezTo>
                  <a:cubicBezTo>
                    <a:pt x="146" y="340"/>
                    <a:pt x="146" y="340"/>
                    <a:pt x="146" y="340"/>
                  </a:cubicBezTo>
                  <a:cubicBezTo>
                    <a:pt x="148" y="340"/>
                    <a:pt x="148" y="338"/>
                    <a:pt x="150" y="338"/>
                  </a:cubicBezTo>
                  <a:cubicBezTo>
                    <a:pt x="151" y="340"/>
                    <a:pt x="149" y="341"/>
                    <a:pt x="151" y="343"/>
                  </a:cubicBezTo>
                  <a:cubicBezTo>
                    <a:pt x="150" y="344"/>
                    <a:pt x="148" y="343"/>
                    <a:pt x="150" y="346"/>
                  </a:cubicBezTo>
                  <a:moveTo>
                    <a:pt x="151" y="348"/>
                  </a:moveTo>
                  <a:cubicBezTo>
                    <a:pt x="151" y="347"/>
                    <a:pt x="152" y="347"/>
                    <a:pt x="152" y="347"/>
                  </a:cubicBezTo>
                  <a:cubicBezTo>
                    <a:pt x="152" y="347"/>
                    <a:pt x="152" y="348"/>
                    <a:pt x="151" y="348"/>
                  </a:cubicBezTo>
                  <a:moveTo>
                    <a:pt x="154" y="324"/>
                  </a:moveTo>
                  <a:cubicBezTo>
                    <a:pt x="154" y="325"/>
                    <a:pt x="153" y="325"/>
                    <a:pt x="153" y="325"/>
                  </a:cubicBezTo>
                  <a:cubicBezTo>
                    <a:pt x="154" y="324"/>
                    <a:pt x="154" y="324"/>
                    <a:pt x="154" y="324"/>
                  </a:cubicBezTo>
                  <a:moveTo>
                    <a:pt x="155" y="342"/>
                  </a:moveTo>
                  <a:cubicBezTo>
                    <a:pt x="155" y="344"/>
                    <a:pt x="155" y="345"/>
                    <a:pt x="153" y="344"/>
                  </a:cubicBezTo>
                  <a:cubicBezTo>
                    <a:pt x="154" y="343"/>
                    <a:pt x="154" y="343"/>
                    <a:pt x="155" y="342"/>
                  </a:cubicBezTo>
                  <a:moveTo>
                    <a:pt x="158" y="381"/>
                  </a:moveTo>
                  <a:cubicBezTo>
                    <a:pt x="158" y="382"/>
                    <a:pt x="158" y="382"/>
                    <a:pt x="158" y="382"/>
                  </a:cubicBezTo>
                  <a:cubicBezTo>
                    <a:pt x="158" y="382"/>
                    <a:pt x="159" y="379"/>
                    <a:pt x="158" y="381"/>
                  </a:cubicBezTo>
                  <a:moveTo>
                    <a:pt x="160" y="355"/>
                  </a:moveTo>
                  <a:cubicBezTo>
                    <a:pt x="158" y="356"/>
                    <a:pt x="156" y="359"/>
                    <a:pt x="154" y="359"/>
                  </a:cubicBezTo>
                  <a:cubicBezTo>
                    <a:pt x="153" y="356"/>
                    <a:pt x="158" y="356"/>
                    <a:pt x="159" y="353"/>
                  </a:cubicBezTo>
                  <a:cubicBezTo>
                    <a:pt x="158" y="352"/>
                    <a:pt x="157" y="354"/>
                    <a:pt x="157" y="351"/>
                  </a:cubicBezTo>
                  <a:cubicBezTo>
                    <a:pt x="160" y="350"/>
                    <a:pt x="161" y="353"/>
                    <a:pt x="163" y="353"/>
                  </a:cubicBezTo>
                  <a:cubicBezTo>
                    <a:pt x="163" y="355"/>
                    <a:pt x="161" y="354"/>
                    <a:pt x="160" y="355"/>
                  </a:cubicBezTo>
                  <a:moveTo>
                    <a:pt x="163" y="330"/>
                  </a:moveTo>
                  <a:cubicBezTo>
                    <a:pt x="163" y="330"/>
                    <a:pt x="163" y="330"/>
                    <a:pt x="164" y="331"/>
                  </a:cubicBezTo>
                  <a:cubicBezTo>
                    <a:pt x="164" y="333"/>
                    <a:pt x="163" y="330"/>
                    <a:pt x="163" y="330"/>
                  </a:cubicBezTo>
                  <a:moveTo>
                    <a:pt x="166" y="335"/>
                  </a:moveTo>
                  <a:cubicBezTo>
                    <a:pt x="167" y="336"/>
                    <a:pt x="168" y="339"/>
                    <a:pt x="171" y="338"/>
                  </a:cubicBezTo>
                  <a:cubicBezTo>
                    <a:pt x="171" y="340"/>
                    <a:pt x="169" y="340"/>
                    <a:pt x="167" y="341"/>
                  </a:cubicBezTo>
                  <a:cubicBezTo>
                    <a:pt x="168" y="337"/>
                    <a:pt x="167" y="338"/>
                    <a:pt x="164" y="336"/>
                  </a:cubicBezTo>
                  <a:cubicBezTo>
                    <a:pt x="164" y="335"/>
                    <a:pt x="165" y="335"/>
                    <a:pt x="166" y="335"/>
                  </a:cubicBezTo>
                  <a:moveTo>
                    <a:pt x="168" y="344"/>
                  </a:moveTo>
                  <a:cubicBezTo>
                    <a:pt x="169" y="345"/>
                    <a:pt x="168" y="346"/>
                    <a:pt x="168" y="346"/>
                  </a:cubicBezTo>
                  <a:cubicBezTo>
                    <a:pt x="167" y="347"/>
                    <a:pt x="167" y="345"/>
                    <a:pt x="166" y="346"/>
                  </a:cubicBezTo>
                  <a:cubicBezTo>
                    <a:pt x="166" y="345"/>
                    <a:pt x="167" y="344"/>
                    <a:pt x="168" y="344"/>
                  </a:cubicBezTo>
                  <a:moveTo>
                    <a:pt x="167" y="375"/>
                  </a:moveTo>
                  <a:cubicBezTo>
                    <a:pt x="167" y="374"/>
                    <a:pt x="168" y="374"/>
                    <a:pt x="168" y="375"/>
                  </a:cubicBezTo>
                  <a:cubicBezTo>
                    <a:pt x="168" y="376"/>
                    <a:pt x="167" y="375"/>
                    <a:pt x="167" y="375"/>
                  </a:cubicBezTo>
                  <a:moveTo>
                    <a:pt x="168" y="375"/>
                  </a:moveTo>
                  <a:cubicBezTo>
                    <a:pt x="168" y="375"/>
                    <a:pt x="169" y="375"/>
                    <a:pt x="169" y="375"/>
                  </a:cubicBezTo>
                  <a:cubicBezTo>
                    <a:pt x="169" y="376"/>
                    <a:pt x="169" y="375"/>
                    <a:pt x="168" y="375"/>
                  </a:cubicBezTo>
                  <a:moveTo>
                    <a:pt x="171" y="362"/>
                  </a:moveTo>
                  <a:cubicBezTo>
                    <a:pt x="167" y="363"/>
                    <a:pt x="167" y="363"/>
                    <a:pt x="167" y="363"/>
                  </a:cubicBezTo>
                  <a:cubicBezTo>
                    <a:pt x="168" y="362"/>
                    <a:pt x="169" y="359"/>
                    <a:pt x="166" y="360"/>
                  </a:cubicBezTo>
                  <a:cubicBezTo>
                    <a:pt x="166" y="358"/>
                    <a:pt x="169" y="357"/>
                    <a:pt x="171" y="358"/>
                  </a:cubicBezTo>
                  <a:cubicBezTo>
                    <a:pt x="172" y="360"/>
                    <a:pt x="169" y="359"/>
                    <a:pt x="169" y="361"/>
                  </a:cubicBezTo>
                  <a:cubicBezTo>
                    <a:pt x="169" y="362"/>
                    <a:pt x="171" y="360"/>
                    <a:pt x="171" y="362"/>
                  </a:cubicBezTo>
                  <a:moveTo>
                    <a:pt x="172" y="334"/>
                  </a:moveTo>
                  <a:cubicBezTo>
                    <a:pt x="171" y="335"/>
                    <a:pt x="170" y="332"/>
                    <a:pt x="172" y="332"/>
                  </a:cubicBezTo>
                  <a:cubicBezTo>
                    <a:pt x="172" y="333"/>
                    <a:pt x="172" y="333"/>
                    <a:pt x="172" y="333"/>
                  </a:cubicBezTo>
                  <a:cubicBezTo>
                    <a:pt x="172" y="333"/>
                    <a:pt x="172" y="334"/>
                    <a:pt x="172" y="334"/>
                  </a:cubicBezTo>
                  <a:moveTo>
                    <a:pt x="173" y="354"/>
                  </a:moveTo>
                  <a:cubicBezTo>
                    <a:pt x="172" y="353"/>
                    <a:pt x="172" y="353"/>
                    <a:pt x="172" y="353"/>
                  </a:cubicBezTo>
                  <a:cubicBezTo>
                    <a:pt x="173" y="352"/>
                    <a:pt x="175" y="352"/>
                    <a:pt x="175" y="354"/>
                  </a:cubicBezTo>
                  <a:cubicBezTo>
                    <a:pt x="174" y="353"/>
                    <a:pt x="174" y="354"/>
                    <a:pt x="173" y="354"/>
                  </a:cubicBezTo>
                  <a:moveTo>
                    <a:pt x="174" y="308"/>
                  </a:moveTo>
                  <a:cubicBezTo>
                    <a:pt x="174" y="308"/>
                    <a:pt x="174" y="308"/>
                    <a:pt x="174" y="308"/>
                  </a:cubicBezTo>
                  <a:cubicBezTo>
                    <a:pt x="174" y="310"/>
                    <a:pt x="173" y="308"/>
                    <a:pt x="174" y="308"/>
                  </a:cubicBezTo>
                  <a:moveTo>
                    <a:pt x="175" y="350"/>
                  </a:moveTo>
                  <a:cubicBezTo>
                    <a:pt x="175" y="351"/>
                    <a:pt x="174" y="351"/>
                    <a:pt x="174" y="351"/>
                  </a:cubicBezTo>
                  <a:cubicBezTo>
                    <a:pt x="174" y="351"/>
                    <a:pt x="174" y="351"/>
                    <a:pt x="175" y="350"/>
                  </a:cubicBezTo>
                  <a:moveTo>
                    <a:pt x="173" y="306"/>
                  </a:moveTo>
                  <a:cubicBezTo>
                    <a:pt x="171" y="303"/>
                    <a:pt x="176" y="305"/>
                    <a:pt x="174" y="302"/>
                  </a:cubicBezTo>
                  <a:cubicBezTo>
                    <a:pt x="175" y="302"/>
                    <a:pt x="176" y="303"/>
                    <a:pt x="175" y="304"/>
                  </a:cubicBezTo>
                  <a:cubicBezTo>
                    <a:pt x="177" y="303"/>
                    <a:pt x="179" y="302"/>
                    <a:pt x="180" y="301"/>
                  </a:cubicBezTo>
                  <a:cubicBezTo>
                    <a:pt x="180" y="299"/>
                    <a:pt x="180" y="300"/>
                    <a:pt x="179" y="300"/>
                  </a:cubicBezTo>
                  <a:cubicBezTo>
                    <a:pt x="179" y="298"/>
                    <a:pt x="180" y="299"/>
                    <a:pt x="182" y="297"/>
                  </a:cubicBezTo>
                  <a:cubicBezTo>
                    <a:pt x="186" y="303"/>
                    <a:pt x="179" y="306"/>
                    <a:pt x="177" y="307"/>
                  </a:cubicBezTo>
                  <a:cubicBezTo>
                    <a:pt x="176" y="305"/>
                    <a:pt x="175" y="304"/>
                    <a:pt x="173" y="306"/>
                  </a:cubicBezTo>
                  <a:moveTo>
                    <a:pt x="182" y="331"/>
                  </a:moveTo>
                  <a:cubicBezTo>
                    <a:pt x="182" y="332"/>
                    <a:pt x="181" y="332"/>
                    <a:pt x="181" y="331"/>
                  </a:cubicBezTo>
                  <a:cubicBezTo>
                    <a:pt x="181" y="330"/>
                    <a:pt x="181" y="331"/>
                    <a:pt x="182" y="331"/>
                  </a:cubicBezTo>
                  <a:moveTo>
                    <a:pt x="180" y="313"/>
                  </a:moveTo>
                  <a:cubicBezTo>
                    <a:pt x="181" y="314"/>
                    <a:pt x="180" y="313"/>
                    <a:pt x="180" y="313"/>
                  </a:cubicBezTo>
                  <a:cubicBezTo>
                    <a:pt x="179" y="313"/>
                    <a:pt x="180" y="312"/>
                    <a:pt x="180" y="313"/>
                  </a:cubicBezTo>
                  <a:moveTo>
                    <a:pt x="180" y="326"/>
                  </a:moveTo>
                  <a:cubicBezTo>
                    <a:pt x="180" y="328"/>
                    <a:pt x="179" y="325"/>
                    <a:pt x="179" y="325"/>
                  </a:cubicBezTo>
                  <a:cubicBezTo>
                    <a:pt x="179" y="325"/>
                    <a:pt x="180" y="325"/>
                    <a:pt x="180" y="326"/>
                  </a:cubicBezTo>
                  <a:moveTo>
                    <a:pt x="177" y="316"/>
                  </a:moveTo>
                  <a:cubicBezTo>
                    <a:pt x="178" y="316"/>
                    <a:pt x="179" y="319"/>
                    <a:pt x="177" y="319"/>
                  </a:cubicBezTo>
                  <a:cubicBezTo>
                    <a:pt x="176" y="318"/>
                    <a:pt x="177" y="318"/>
                    <a:pt x="177" y="316"/>
                  </a:cubicBezTo>
                  <a:moveTo>
                    <a:pt x="179" y="321"/>
                  </a:moveTo>
                  <a:cubicBezTo>
                    <a:pt x="178" y="320"/>
                    <a:pt x="178" y="320"/>
                    <a:pt x="177" y="321"/>
                  </a:cubicBezTo>
                  <a:cubicBezTo>
                    <a:pt x="176" y="320"/>
                    <a:pt x="179" y="319"/>
                    <a:pt x="179" y="321"/>
                  </a:cubicBezTo>
                  <a:moveTo>
                    <a:pt x="177" y="377"/>
                  </a:moveTo>
                  <a:cubicBezTo>
                    <a:pt x="177" y="375"/>
                    <a:pt x="179" y="377"/>
                    <a:pt x="180" y="376"/>
                  </a:cubicBezTo>
                  <a:cubicBezTo>
                    <a:pt x="180" y="378"/>
                    <a:pt x="178" y="377"/>
                    <a:pt x="177" y="377"/>
                  </a:cubicBezTo>
                  <a:moveTo>
                    <a:pt x="180" y="322"/>
                  </a:moveTo>
                  <a:cubicBezTo>
                    <a:pt x="180" y="322"/>
                    <a:pt x="180" y="322"/>
                    <a:pt x="181" y="323"/>
                  </a:cubicBezTo>
                  <a:cubicBezTo>
                    <a:pt x="180" y="323"/>
                    <a:pt x="180" y="322"/>
                    <a:pt x="180" y="322"/>
                  </a:cubicBezTo>
                  <a:moveTo>
                    <a:pt x="183" y="337"/>
                  </a:moveTo>
                  <a:cubicBezTo>
                    <a:pt x="182" y="342"/>
                    <a:pt x="185" y="339"/>
                    <a:pt x="187" y="340"/>
                  </a:cubicBezTo>
                  <a:cubicBezTo>
                    <a:pt x="186" y="343"/>
                    <a:pt x="185" y="344"/>
                    <a:pt x="181" y="345"/>
                  </a:cubicBezTo>
                  <a:cubicBezTo>
                    <a:pt x="180" y="343"/>
                    <a:pt x="181" y="339"/>
                    <a:pt x="183" y="337"/>
                  </a:cubicBezTo>
                  <a:moveTo>
                    <a:pt x="181" y="362"/>
                  </a:moveTo>
                  <a:cubicBezTo>
                    <a:pt x="181" y="362"/>
                    <a:pt x="181" y="362"/>
                    <a:pt x="182" y="363"/>
                  </a:cubicBezTo>
                  <a:cubicBezTo>
                    <a:pt x="182" y="365"/>
                    <a:pt x="181" y="362"/>
                    <a:pt x="181" y="362"/>
                  </a:cubicBezTo>
                  <a:moveTo>
                    <a:pt x="181" y="347"/>
                  </a:moveTo>
                  <a:cubicBezTo>
                    <a:pt x="181" y="346"/>
                    <a:pt x="182" y="346"/>
                    <a:pt x="182" y="346"/>
                  </a:cubicBezTo>
                  <a:cubicBezTo>
                    <a:pt x="182" y="347"/>
                    <a:pt x="181" y="346"/>
                    <a:pt x="181" y="347"/>
                  </a:cubicBezTo>
                  <a:moveTo>
                    <a:pt x="183" y="347"/>
                  </a:moveTo>
                  <a:cubicBezTo>
                    <a:pt x="183" y="346"/>
                    <a:pt x="184" y="346"/>
                    <a:pt x="185" y="345"/>
                  </a:cubicBezTo>
                  <a:cubicBezTo>
                    <a:pt x="186" y="347"/>
                    <a:pt x="184" y="347"/>
                    <a:pt x="183" y="347"/>
                  </a:cubicBezTo>
                  <a:moveTo>
                    <a:pt x="185" y="349"/>
                  </a:moveTo>
                  <a:cubicBezTo>
                    <a:pt x="186" y="349"/>
                    <a:pt x="186" y="349"/>
                    <a:pt x="186" y="349"/>
                  </a:cubicBezTo>
                  <a:cubicBezTo>
                    <a:pt x="186" y="350"/>
                    <a:pt x="186" y="350"/>
                    <a:pt x="186" y="350"/>
                  </a:cubicBezTo>
                  <a:cubicBezTo>
                    <a:pt x="185" y="351"/>
                    <a:pt x="185" y="351"/>
                    <a:pt x="185" y="351"/>
                  </a:cubicBezTo>
                  <a:lnTo>
                    <a:pt x="185" y="349"/>
                  </a:lnTo>
                  <a:close/>
                  <a:moveTo>
                    <a:pt x="187" y="392"/>
                  </a:moveTo>
                  <a:cubicBezTo>
                    <a:pt x="186" y="392"/>
                    <a:pt x="186" y="391"/>
                    <a:pt x="186" y="390"/>
                  </a:cubicBezTo>
                  <a:cubicBezTo>
                    <a:pt x="189" y="389"/>
                    <a:pt x="189" y="389"/>
                    <a:pt x="189" y="389"/>
                  </a:cubicBezTo>
                  <a:cubicBezTo>
                    <a:pt x="190" y="391"/>
                    <a:pt x="186" y="390"/>
                    <a:pt x="187" y="392"/>
                  </a:cubicBezTo>
                  <a:moveTo>
                    <a:pt x="194" y="385"/>
                  </a:moveTo>
                  <a:cubicBezTo>
                    <a:pt x="193" y="384"/>
                    <a:pt x="196" y="384"/>
                    <a:pt x="195" y="386"/>
                  </a:cubicBezTo>
                  <a:cubicBezTo>
                    <a:pt x="195" y="386"/>
                    <a:pt x="195" y="385"/>
                    <a:pt x="194" y="385"/>
                  </a:cubicBezTo>
                  <a:moveTo>
                    <a:pt x="193" y="380"/>
                  </a:moveTo>
                  <a:cubicBezTo>
                    <a:pt x="192" y="380"/>
                    <a:pt x="191" y="379"/>
                    <a:pt x="190" y="378"/>
                  </a:cubicBezTo>
                  <a:cubicBezTo>
                    <a:pt x="191" y="376"/>
                    <a:pt x="198" y="376"/>
                    <a:pt x="198" y="378"/>
                  </a:cubicBezTo>
                  <a:cubicBezTo>
                    <a:pt x="198" y="381"/>
                    <a:pt x="194" y="378"/>
                    <a:pt x="193" y="380"/>
                  </a:cubicBezTo>
                  <a:moveTo>
                    <a:pt x="198" y="367"/>
                  </a:moveTo>
                  <a:cubicBezTo>
                    <a:pt x="197" y="366"/>
                    <a:pt x="198" y="366"/>
                    <a:pt x="198" y="366"/>
                  </a:cubicBezTo>
                  <a:cubicBezTo>
                    <a:pt x="198" y="366"/>
                    <a:pt x="198" y="366"/>
                    <a:pt x="198" y="367"/>
                  </a:cubicBezTo>
                  <a:moveTo>
                    <a:pt x="200" y="380"/>
                  </a:moveTo>
                  <a:cubicBezTo>
                    <a:pt x="200" y="381"/>
                    <a:pt x="199" y="381"/>
                    <a:pt x="198" y="381"/>
                  </a:cubicBezTo>
                  <a:cubicBezTo>
                    <a:pt x="198" y="380"/>
                    <a:pt x="199" y="380"/>
                    <a:pt x="200" y="380"/>
                  </a:cubicBezTo>
                  <a:moveTo>
                    <a:pt x="207" y="394"/>
                  </a:moveTo>
                  <a:cubicBezTo>
                    <a:pt x="207" y="393"/>
                    <a:pt x="208" y="393"/>
                    <a:pt x="208" y="393"/>
                  </a:cubicBezTo>
                  <a:cubicBezTo>
                    <a:pt x="208" y="394"/>
                    <a:pt x="208" y="394"/>
                    <a:pt x="207" y="394"/>
                  </a:cubicBezTo>
                  <a:moveTo>
                    <a:pt x="208" y="404"/>
                  </a:moveTo>
                  <a:cubicBezTo>
                    <a:pt x="208" y="403"/>
                    <a:pt x="208" y="403"/>
                    <a:pt x="208" y="403"/>
                  </a:cubicBezTo>
                  <a:cubicBezTo>
                    <a:pt x="209" y="403"/>
                    <a:pt x="209" y="403"/>
                    <a:pt x="209" y="403"/>
                  </a:cubicBezTo>
                  <a:cubicBezTo>
                    <a:pt x="209" y="404"/>
                    <a:pt x="209" y="404"/>
                    <a:pt x="209" y="404"/>
                  </a:cubicBezTo>
                  <a:lnTo>
                    <a:pt x="208" y="404"/>
                  </a:lnTo>
                  <a:close/>
                  <a:moveTo>
                    <a:pt x="199" y="387"/>
                  </a:moveTo>
                  <a:cubicBezTo>
                    <a:pt x="201" y="386"/>
                    <a:pt x="207" y="384"/>
                    <a:pt x="210" y="385"/>
                  </a:cubicBezTo>
                  <a:cubicBezTo>
                    <a:pt x="209" y="390"/>
                    <a:pt x="202" y="388"/>
                    <a:pt x="199" y="387"/>
                  </a:cubicBezTo>
                  <a:moveTo>
                    <a:pt x="208" y="378"/>
                  </a:moveTo>
                  <a:cubicBezTo>
                    <a:pt x="207" y="377"/>
                    <a:pt x="206" y="373"/>
                    <a:pt x="209" y="373"/>
                  </a:cubicBezTo>
                  <a:cubicBezTo>
                    <a:pt x="209" y="375"/>
                    <a:pt x="210" y="375"/>
                    <a:pt x="210" y="377"/>
                  </a:cubicBezTo>
                  <a:cubicBezTo>
                    <a:pt x="210" y="378"/>
                    <a:pt x="208" y="377"/>
                    <a:pt x="208" y="378"/>
                  </a:cubicBezTo>
                  <a:moveTo>
                    <a:pt x="211" y="403"/>
                  </a:moveTo>
                  <a:cubicBezTo>
                    <a:pt x="211" y="398"/>
                    <a:pt x="218" y="396"/>
                    <a:pt x="223" y="396"/>
                  </a:cubicBezTo>
                  <a:cubicBezTo>
                    <a:pt x="224" y="400"/>
                    <a:pt x="221" y="399"/>
                    <a:pt x="218" y="401"/>
                  </a:cubicBezTo>
                  <a:cubicBezTo>
                    <a:pt x="217" y="403"/>
                    <a:pt x="213" y="405"/>
                    <a:pt x="211" y="403"/>
                  </a:cubicBezTo>
                  <a:moveTo>
                    <a:pt x="221" y="381"/>
                  </a:moveTo>
                  <a:cubicBezTo>
                    <a:pt x="221" y="380"/>
                    <a:pt x="221" y="380"/>
                    <a:pt x="222" y="380"/>
                  </a:cubicBezTo>
                  <a:cubicBezTo>
                    <a:pt x="222" y="380"/>
                    <a:pt x="221" y="380"/>
                    <a:pt x="221" y="381"/>
                  </a:cubicBezTo>
                  <a:moveTo>
                    <a:pt x="219" y="407"/>
                  </a:moveTo>
                  <a:cubicBezTo>
                    <a:pt x="218" y="406"/>
                    <a:pt x="218" y="406"/>
                    <a:pt x="218" y="406"/>
                  </a:cubicBezTo>
                  <a:cubicBezTo>
                    <a:pt x="219" y="404"/>
                    <a:pt x="219" y="406"/>
                    <a:pt x="220" y="405"/>
                  </a:cubicBezTo>
                  <a:cubicBezTo>
                    <a:pt x="221" y="406"/>
                    <a:pt x="221" y="406"/>
                    <a:pt x="221" y="406"/>
                  </a:cubicBezTo>
                  <a:cubicBezTo>
                    <a:pt x="219" y="407"/>
                    <a:pt x="220" y="408"/>
                    <a:pt x="219" y="407"/>
                  </a:cubicBezTo>
                  <a:moveTo>
                    <a:pt x="222" y="404"/>
                  </a:moveTo>
                  <a:cubicBezTo>
                    <a:pt x="223" y="404"/>
                    <a:pt x="225" y="404"/>
                    <a:pt x="225" y="406"/>
                  </a:cubicBezTo>
                  <a:cubicBezTo>
                    <a:pt x="224" y="406"/>
                    <a:pt x="222" y="405"/>
                    <a:pt x="222" y="404"/>
                  </a:cubicBezTo>
                  <a:moveTo>
                    <a:pt x="224" y="378"/>
                  </a:moveTo>
                  <a:cubicBezTo>
                    <a:pt x="222" y="378"/>
                    <a:pt x="222" y="375"/>
                    <a:pt x="220" y="376"/>
                  </a:cubicBezTo>
                  <a:cubicBezTo>
                    <a:pt x="219" y="374"/>
                    <a:pt x="220" y="374"/>
                    <a:pt x="220" y="373"/>
                  </a:cubicBezTo>
                  <a:cubicBezTo>
                    <a:pt x="223" y="372"/>
                    <a:pt x="227" y="373"/>
                    <a:pt x="227" y="369"/>
                  </a:cubicBezTo>
                  <a:cubicBezTo>
                    <a:pt x="229" y="370"/>
                    <a:pt x="227" y="371"/>
                    <a:pt x="227" y="371"/>
                  </a:cubicBezTo>
                  <a:cubicBezTo>
                    <a:pt x="227" y="373"/>
                    <a:pt x="229" y="371"/>
                    <a:pt x="229" y="372"/>
                  </a:cubicBezTo>
                  <a:cubicBezTo>
                    <a:pt x="227" y="374"/>
                    <a:pt x="227" y="377"/>
                    <a:pt x="224" y="378"/>
                  </a:cubicBezTo>
                  <a:moveTo>
                    <a:pt x="226" y="380"/>
                  </a:moveTo>
                  <a:cubicBezTo>
                    <a:pt x="226" y="380"/>
                    <a:pt x="227" y="379"/>
                    <a:pt x="227" y="379"/>
                  </a:cubicBezTo>
                  <a:cubicBezTo>
                    <a:pt x="227" y="380"/>
                    <a:pt x="227" y="380"/>
                    <a:pt x="226" y="380"/>
                  </a:cubicBezTo>
                  <a:moveTo>
                    <a:pt x="230" y="380"/>
                  </a:moveTo>
                  <a:cubicBezTo>
                    <a:pt x="230" y="381"/>
                    <a:pt x="230" y="381"/>
                    <a:pt x="228" y="382"/>
                  </a:cubicBezTo>
                  <a:cubicBezTo>
                    <a:pt x="228" y="380"/>
                    <a:pt x="229" y="379"/>
                    <a:pt x="230" y="380"/>
                  </a:cubicBezTo>
                  <a:moveTo>
                    <a:pt x="230" y="388"/>
                  </a:moveTo>
                  <a:cubicBezTo>
                    <a:pt x="230" y="388"/>
                    <a:pt x="229" y="389"/>
                    <a:pt x="229" y="388"/>
                  </a:cubicBezTo>
                  <a:cubicBezTo>
                    <a:pt x="229" y="387"/>
                    <a:pt x="230" y="388"/>
                    <a:pt x="230" y="388"/>
                  </a:cubicBezTo>
                  <a:moveTo>
                    <a:pt x="229" y="410"/>
                  </a:moveTo>
                  <a:cubicBezTo>
                    <a:pt x="229" y="409"/>
                    <a:pt x="232" y="408"/>
                    <a:pt x="231" y="410"/>
                  </a:cubicBezTo>
                  <a:cubicBezTo>
                    <a:pt x="230" y="410"/>
                    <a:pt x="230" y="410"/>
                    <a:pt x="229" y="410"/>
                  </a:cubicBezTo>
                  <a:moveTo>
                    <a:pt x="232" y="392"/>
                  </a:moveTo>
                  <a:cubicBezTo>
                    <a:pt x="232" y="392"/>
                    <a:pt x="233" y="392"/>
                    <a:pt x="233" y="391"/>
                  </a:cubicBezTo>
                  <a:cubicBezTo>
                    <a:pt x="233" y="392"/>
                    <a:pt x="233" y="392"/>
                    <a:pt x="232" y="392"/>
                  </a:cubicBezTo>
                  <a:moveTo>
                    <a:pt x="232" y="376"/>
                  </a:moveTo>
                  <a:cubicBezTo>
                    <a:pt x="233" y="376"/>
                    <a:pt x="233" y="376"/>
                    <a:pt x="233" y="376"/>
                  </a:cubicBezTo>
                  <a:cubicBezTo>
                    <a:pt x="233" y="377"/>
                    <a:pt x="233" y="377"/>
                    <a:pt x="233" y="377"/>
                  </a:cubicBezTo>
                  <a:cubicBezTo>
                    <a:pt x="232" y="377"/>
                    <a:pt x="232" y="377"/>
                    <a:pt x="232" y="377"/>
                  </a:cubicBezTo>
                  <a:lnTo>
                    <a:pt x="232" y="376"/>
                  </a:lnTo>
                  <a:close/>
                  <a:moveTo>
                    <a:pt x="233" y="410"/>
                  </a:moveTo>
                  <a:cubicBezTo>
                    <a:pt x="233" y="409"/>
                    <a:pt x="233" y="408"/>
                    <a:pt x="234" y="408"/>
                  </a:cubicBezTo>
                  <a:cubicBezTo>
                    <a:pt x="235" y="409"/>
                    <a:pt x="234" y="410"/>
                    <a:pt x="233" y="410"/>
                  </a:cubicBezTo>
                  <a:moveTo>
                    <a:pt x="232" y="369"/>
                  </a:moveTo>
                  <a:cubicBezTo>
                    <a:pt x="233" y="369"/>
                    <a:pt x="234" y="369"/>
                    <a:pt x="234" y="369"/>
                  </a:cubicBezTo>
                  <a:cubicBezTo>
                    <a:pt x="235" y="371"/>
                    <a:pt x="232" y="371"/>
                    <a:pt x="232" y="369"/>
                  </a:cubicBezTo>
                  <a:moveTo>
                    <a:pt x="229" y="365"/>
                  </a:moveTo>
                  <a:cubicBezTo>
                    <a:pt x="230" y="360"/>
                    <a:pt x="226" y="364"/>
                    <a:pt x="225" y="360"/>
                  </a:cubicBezTo>
                  <a:cubicBezTo>
                    <a:pt x="221" y="360"/>
                    <a:pt x="218" y="362"/>
                    <a:pt x="215" y="360"/>
                  </a:cubicBezTo>
                  <a:cubicBezTo>
                    <a:pt x="214" y="360"/>
                    <a:pt x="215" y="357"/>
                    <a:pt x="213" y="359"/>
                  </a:cubicBezTo>
                  <a:cubicBezTo>
                    <a:pt x="213" y="358"/>
                    <a:pt x="213" y="356"/>
                    <a:pt x="214" y="356"/>
                  </a:cubicBezTo>
                  <a:cubicBezTo>
                    <a:pt x="215" y="355"/>
                    <a:pt x="216" y="358"/>
                    <a:pt x="216" y="356"/>
                  </a:cubicBezTo>
                  <a:cubicBezTo>
                    <a:pt x="218" y="356"/>
                    <a:pt x="217" y="356"/>
                    <a:pt x="217" y="358"/>
                  </a:cubicBezTo>
                  <a:cubicBezTo>
                    <a:pt x="219" y="358"/>
                    <a:pt x="219" y="356"/>
                    <a:pt x="221" y="356"/>
                  </a:cubicBezTo>
                  <a:cubicBezTo>
                    <a:pt x="220" y="357"/>
                    <a:pt x="223" y="359"/>
                    <a:pt x="221" y="359"/>
                  </a:cubicBezTo>
                  <a:cubicBezTo>
                    <a:pt x="223" y="359"/>
                    <a:pt x="228" y="355"/>
                    <a:pt x="231" y="358"/>
                  </a:cubicBezTo>
                  <a:cubicBezTo>
                    <a:pt x="231" y="359"/>
                    <a:pt x="230" y="360"/>
                    <a:pt x="229" y="361"/>
                  </a:cubicBezTo>
                  <a:cubicBezTo>
                    <a:pt x="231" y="361"/>
                    <a:pt x="233" y="361"/>
                    <a:pt x="235" y="362"/>
                  </a:cubicBezTo>
                  <a:cubicBezTo>
                    <a:pt x="235" y="364"/>
                    <a:pt x="236" y="363"/>
                    <a:pt x="236" y="365"/>
                  </a:cubicBezTo>
                  <a:cubicBezTo>
                    <a:pt x="234" y="366"/>
                    <a:pt x="232" y="365"/>
                    <a:pt x="229" y="365"/>
                  </a:cubicBezTo>
                  <a:moveTo>
                    <a:pt x="236" y="371"/>
                  </a:moveTo>
                  <a:cubicBezTo>
                    <a:pt x="236" y="371"/>
                    <a:pt x="236" y="371"/>
                    <a:pt x="237" y="370"/>
                  </a:cubicBezTo>
                  <a:cubicBezTo>
                    <a:pt x="237" y="371"/>
                    <a:pt x="236" y="371"/>
                    <a:pt x="236" y="371"/>
                  </a:cubicBezTo>
                  <a:moveTo>
                    <a:pt x="237" y="367"/>
                  </a:moveTo>
                  <a:cubicBezTo>
                    <a:pt x="237" y="368"/>
                    <a:pt x="237" y="369"/>
                    <a:pt x="237" y="370"/>
                  </a:cubicBezTo>
                  <a:cubicBezTo>
                    <a:pt x="235" y="370"/>
                    <a:pt x="236" y="367"/>
                    <a:pt x="237" y="367"/>
                  </a:cubicBezTo>
                  <a:moveTo>
                    <a:pt x="237" y="385"/>
                  </a:moveTo>
                  <a:cubicBezTo>
                    <a:pt x="239" y="385"/>
                    <a:pt x="239" y="385"/>
                    <a:pt x="239" y="385"/>
                  </a:cubicBezTo>
                  <a:cubicBezTo>
                    <a:pt x="239" y="387"/>
                    <a:pt x="239" y="387"/>
                    <a:pt x="239" y="387"/>
                  </a:cubicBezTo>
                  <a:cubicBezTo>
                    <a:pt x="238" y="388"/>
                    <a:pt x="237" y="387"/>
                    <a:pt x="237" y="385"/>
                  </a:cubicBezTo>
                  <a:moveTo>
                    <a:pt x="238" y="367"/>
                  </a:moveTo>
                  <a:cubicBezTo>
                    <a:pt x="238" y="367"/>
                    <a:pt x="239" y="367"/>
                    <a:pt x="239" y="366"/>
                  </a:cubicBezTo>
                  <a:cubicBezTo>
                    <a:pt x="239" y="367"/>
                    <a:pt x="238" y="367"/>
                    <a:pt x="238" y="367"/>
                  </a:cubicBezTo>
                  <a:moveTo>
                    <a:pt x="237" y="354"/>
                  </a:moveTo>
                  <a:cubicBezTo>
                    <a:pt x="237" y="353"/>
                    <a:pt x="238" y="352"/>
                    <a:pt x="239" y="352"/>
                  </a:cubicBezTo>
                  <a:cubicBezTo>
                    <a:pt x="236" y="351"/>
                    <a:pt x="238" y="351"/>
                    <a:pt x="237" y="349"/>
                  </a:cubicBezTo>
                  <a:cubicBezTo>
                    <a:pt x="239" y="348"/>
                    <a:pt x="239" y="348"/>
                    <a:pt x="239" y="348"/>
                  </a:cubicBezTo>
                  <a:cubicBezTo>
                    <a:pt x="240" y="349"/>
                    <a:pt x="238" y="351"/>
                    <a:pt x="240" y="352"/>
                  </a:cubicBezTo>
                  <a:cubicBezTo>
                    <a:pt x="240" y="353"/>
                    <a:pt x="239" y="353"/>
                    <a:pt x="237" y="354"/>
                  </a:cubicBezTo>
                  <a:moveTo>
                    <a:pt x="253" y="425"/>
                  </a:moveTo>
                  <a:cubicBezTo>
                    <a:pt x="253" y="425"/>
                    <a:pt x="254" y="425"/>
                    <a:pt x="254" y="425"/>
                  </a:cubicBezTo>
                  <a:cubicBezTo>
                    <a:pt x="254" y="425"/>
                    <a:pt x="253" y="425"/>
                    <a:pt x="253" y="425"/>
                  </a:cubicBezTo>
                  <a:moveTo>
                    <a:pt x="264" y="426"/>
                  </a:moveTo>
                  <a:cubicBezTo>
                    <a:pt x="263" y="425"/>
                    <a:pt x="264" y="425"/>
                    <a:pt x="264" y="425"/>
                  </a:cubicBezTo>
                  <a:cubicBezTo>
                    <a:pt x="264" y="425"/>
                    <a:pt x="264" y="425"/>
                    <a:pt x="264" y="425"/>
                  </a:cubicBezTo>
                  <a:cubicBezTo>
                    <a:pt x="265" y="425"/>
                    <a:pt x="265" y="426"/>
                    <a:pt x="265" y="426"/>
                  </a:cubicBezTo>
                  <a:cubicBezTo>
                    <a:pt x="265" y="426"/>
                    <a:pt x="264" y="425"/>
                    <a:pt x="264" y="426"/>
                  </a:cubicBezTo>
                  <a:moveTo>
                    <a:pt x="263" y="418"/>
                  </a:moveTo>
                  <a:cubicBezTo>
                    <a:pt x="261" y="419"/>
                    <a:pt x="260" y="424"/>
                    <a:pt x="256" y="423"/>
                  </a:cubicBezTo>
                  <a:cubicBezTo>
                    <a:pt x="255" y="421"/>
                    <a:pt x="258" y="422"/>
                    <a:pt x="256" y="421"/>
                  </a:cubicBezTo>
                  <a:cubicBezTo>
                    <a:pt x="255" y="421"/>
                    <a:pt x="254" y="420"/>
                    <a:pt x="252" y="421"/>
                  </a:cubicBezTo>
                  <a:cubicBezTo>
                    <a:pt x="251" y="413"/>
                    <a:pt x="243" y="421"/>
                    <a:pt x="241" y="413"/>
                  </a:cubicBezTo>
                  <a:cubicBezTo>
                    <a:pt x="243" y="411"/>
                    <a:pt x="248" y="411"/>
                    <a:pt x="251" y="406"/>
                  </a:cubicBezTo>
                  <a:cubicBezTo>
                    <a:pt x="251" y="408"/>
                    <a:pt x="252" y="409"/>
                    <a:pt x="253" y="410"/>
                  </a:cubicBezTo>
                  <a:cubicBezTo>
                    <a:pt x="251" y="412"/>
                    <a:pt x="250" y="411"/>
                    <a:pt x="246" y="413"/>
                  </a:cubicBezTo>
                  <a:cubicBezTo>
                    <a:pt x="246" y="415"/>
                    <a:pt x="247" y="414"/>
                    <a:pt x="248" y="416"/>
                  </a:cubicBezTo>
                  <a:cubicBezTo>
                    <a:pt x="252" y="414"/>
                    <a:pt x="256" y="417"/>
                    <a:pt x="259" y="413"/>
                  </a:cubicBezTo>
                  <a:cubicBezTo>
                    <a:pt x="260" y="416"/>
                    <a:pt x="256" y="416"/>
                    <a:pt x="256" y="418"/>
                  </a:cubicBezTo>
                  <a:cubicBezTo>
                    <a:pt x="256" y="419"/>
                    <a:pt x="257" y="415"/>
                    <a:pt x="259" y="417"/>
                  </a:cubicBezTo>
                  <a:cubicBezTo>
                    <a:pt x="259" y="418"/>
                    <a:pt x="257" y="418"/>
                    <a:pt x="258" y="419"/>
                  </a:cubicBezTo>
                  <a:cubicBezTo>
                    <a:pt x="260" y="421"/>
                    <a:pt x="261" y="418"/>
                    <a:pt x="259" y="416"/>
                  </a:cubicBezTo>
                  <a:cubicBezTo>
                    <a:pt x="261" y="415"/>
                    <a:pt x="261" y="413"/>
                    <a:pt x="263" y="413"/>
                  </a:cubicBezTo>
                  <a:cubicBezTo>
                    <a:pt x="264" y="412"/>
                    <a:pt x="264" y="413"/>
                    <a:pt x="264" y="413"/>
                  </a:cubicBezTo>
                  <a:cubicBezTo>
                    <a:pt x="267" y="414"/>
                    <a:pt x="270" y="411"/>
                    <a:pt x="271" y="413"/>
                  </a:cubicBezTo>
                  <a:cubicBezTo>
                    <a:pt x="273" y="410"/>
                    <a:pt x="274" y="409"/>
                    <a:pt x="278" y="409"/>
                  </a:cubicBezTo>
                  <a:cubicBezTo>
                    <a:pt x="278" y="410"/>
                    <a:pt x="277" y="410"/>
                    <a:pt x="277" y="411"/>
                  </a:cubicBezTo>
                  <a:cubicBezTo>
                    <a:pt x="277" y="412"/>
                    <a:pt x="278" y="411"/>
                    <a:pt x="279" y="411"/>
                  </a:cubicBezTo>
                  <a:cubicBezTo>
                    <a:pt x="280" y="413"/>
                    <a:pt x="278" y="414"/>
                    <a:pt x="276" y="415"/>
                  </a:cubicBezTo>
                  <a:cubicBezTo>
                    <a:pt x="278" y="412"/>
                    <a:pt x="275" y="413"/>
                    <a:pt x="275" y="412"/>
                  </a:cubicBezTo>
                  <a:cubicBezTo>
                    <a:pt x="273" y="415"/>
                    <a:pt x="270" y="417"/>
                    <a:pt x="267" y="418"/>
                  </a:cubicBezTo>
                  <a:cubicBezTo>
                    <a:pt x="266" y="418"/>
                    <a:pt x="264" y="417"/>
                    <a:pt x="263" y="418"/>
                  </a:cubicBezTo>
                  <a:moveTo>
                    <a:pt x="274" y="430"/>
                  </a:moveTo>
                  <a:cubicBezTo>
                    <a:pt x="273" y="430"/>
                    <a:pt x="274" y="430"/>
                    <a:pt x="275" y="429"/>
                  </a:cubicBezTo>
                  <a:cubicBezTo>
                    <a:pt x="275" y="430"/>
                    <a:pt x="274" y="430"/>
                    <a:pt x="274" y="430"/>
                  </a:cubicBezTo>
                  <a:moveTo>
                    <a:pt x="273" y="427"/>
                  </a:moveTo>
                  <a:cubicBezTo>
                    <a:pt x="273" y="425"/>
                    <a:pt x="275" y="424"/>
                    <a:pt x="277" y="425"/>
                  </a:cubicBezTo>
                  <a:cubicBezTo>
                    <a:pt x="277" y="427"/>
                    <a:pt x="274" y="427"/>
                    <a:pt x="273" y="427"/>
                  </a:cubicBezTo>
                  <a:moveTo>
                    <a:pt x="281" y="414"/>
                  </a:moveTo>
                  <a:cubicBezTo>
                    <a:pt x="281" y="417"/>
                    <a:pt x="283" y="415"/>
                    <a:pt x="284" y="416"/>
                  </a:cubicBezTo>
                  <a:cubicBezTo>
                    <a:pt x="285" y="415"/>
                    <a:pt x="286" y="412"/>
                    <a:pt x="289" y="413"/>
                  </a:cubicBezTo>
                  <a:cubicBezTo>
                    <a:pt x="289" y="414"/>
                    <a:pt x="289" y="415"/>
                    <a:pt x="290" y="417"/>
                  </a:cubicBezTo>
                  <a:cubicBezTo>
                    <a:pt x="285" y="416"/>
                    <a:pt x="281" y="421"/>
                    <a:pt x="277" y="421"/>
                  </a:cubicBezTo>
                  <a:cubicBezTo>
                    <a:pt x="276" y="417"/>
                    <a:pt x="280" y="417"/>
                    <a:pt x="281" y="414"/>
                  </a:cubicBezTo>
                  <a:moveTo>
                    <a:pt x="284" y="427"/>
                  </a:moveTo>
                  <a:cubicBezTo>
                    <a:pt x="283" y="425"/>
                    <a:pt x="284" y="424"/>
                    <a:pt x="286" y="424"/>
                  </a:cubicBezTo>
                  <a:cubicBezTo>
                    <a:pt x="287" y="426"/>
                    <a:pt x="286" y="427"/>
                    <a:pt x="284" y="427"/>
                  </a:cubicBezTo>
                  <a:moveTo>
                    <a:pt x="294" y="431"/>
                  </a:moveTo>
                  <a:cubicBezTo>
                    <a:pt x="293" y="432"/>
                    <a:pt x="292" y="431"/>
                    <a:pt x="292" y="429"/>
                  </a:cubicBezTo>
                  <a:cubicBezTo>
                    <a:pt x="290" y="429"/>
                    <a:pt x="288" y="434"/>
                    <a:pt x="286" y="430"/>
                  </a:cubicBezTo>
                  <a:cubicBezTo>
                    <a:pt x="287" y="429"/>
                    <a:pt x="289" y="429"/>
                    <a:pt x="291" y="429"/>
                  </a:cubicBezTo>
                  <a:cubicBezTo>
                    <a:pt x="290" y="427"/>
                    <a:pt x="289" y="428"/>
                    <a:pt x="289" y="427"/>
                  </a:cubicBezTo>
                  <a:cubicBezTo>
                    <a:pt x="290" y="424"/>
                    <a:pt x="294" y="425"/>
                    <a:pt x="296" y="426"/>
                  </a:cubicBezTo>
                  <a:cubicBezTo>
                    <a:pt x="294" y="428"/>
                    <a:pt x="295" y="430"/>
                    <a:pt x="294" y="431"/>
                  </a:cubicBezTo>
                  <a:moveTo>
                    <a:pt x="295" y="522"/>
                  </a:moveTo>
                  <a:cubicBezTo>
                    <a:pt x="295" y="522"/>
                    <a:pt x="295" y="522"/>
                    <a:pt x="295" y="523"/>
                  </a:cubicBezTo>
                  <a:cubicBezTo>
                    <a:pt x="295" y="524"/>
                    <a:pt x="295" y="522"/>
                    <a:pt x="295" y="522"/>
                  </a:cubicBezTo>
                  <a:moveTo>
                    <a:pt x="295" y="499"/>
                  </a:moveTo>
                  <a:cubicBezTo>
                    <a:pt x="296" y="499"/>
                    <a:pt x="296" y="500"/>
                    <a:pt x="296" y="499"/>
                  </a:cubicBezTo>
                  <a:cubicBezTo>
                    <a:pt x="297" y="500"/>
                    <a:pt x="297" y="500"/>
                    <a:pt x="297" y="500"/>
                  </a:cubicBezTo>
                  <a:cubicBezTo>
                    <a:pt x="296" y="501"/>
                    <a:pt x="296" y="500"/>
                    <a:pt x="295" y="499"/>
                  </a:cubicBezTo>
                  <a:moveTo>
                    <a:pt x="297" y="413"/>
                  </a:moveTo>
                  <a:cubicBezTo>
                    <a:pt x="295" y="414"/>
                    <a:pt x="294" y="413"/>
                    <a:pt x="292" y="413"/>
                  </a:cubicBezTo>
                  <a:cubicBezTo>
                    <a:pt x="293" y="407"/>
                    <a:pt x="301" y="411"/>
                    <a:pt x="304" y="408"/>
                  </a:cubicBezTo>
                  <a:cubicBezTo>
                    <a:pt x="304" y="412"/>
                    <a:pt x="301" y="419"/>
                    <a:pt x="297" y="413"/>
                  </a:cubicBezTo>
                  <a:moveTo>
                    <a:pt x="298" y="587"/>
                  </a:moveTo>
                  <a:cubicBezTo>
                    <a:pt x="299" y="587"/>
                    <a:pt x="299" y="588"/>
                    <a:pt x="299" y="588"/>
                  </a:cubicBezTo>
                  <a:cubicBezTo>
                    <a:pt x="299" y="588"/>
                    <a:pt x="298" y="588"/>
                    <a:pt x="298" y="587"/>
                  </a:cubicBezTo>
                  <a:moveTo>
                    <a:pt x="298" y="585"/>
                  </a:moveTo>
                  <a:cubicBezTo>
                    <a:pt x="298" y="585"/>
                    <a:pt x="299" y="585"/>
                    <a:pt x="298" y="584"/>
                  </a:cubicBezTo>
                  <a:cubicBezTo>
                    <a:pt x="299" y="584"/>
                    <a:pt x="299" y="585"/>
                    <a:pt x="300" y="585"/>
                  </a:cubicBezTo>
                  <a:cubicBezTo>
                    <a:pt x="300" y="585"/>
                    <a:pt x="299" y="585"/>
                    <a:pt x="298" y="585"/>
                  </a:cubicBezTo>
                  <a:moveTo>
                    <a:pt x="299" y="549"/>
                  </a:moveTo>
                  <a:cubicBezTo>
                    <a:pt x="298" y="549"/>
                    <a:pt x="301" y="546"/>
                    <a:pt x="301" y="548"/>
                  </a:cubicBezTo>
                  <a:cubicBezTo>
                    <a:pt x="301" y="549"/>
                    <a:pt x="300" y="550"/>
                    <a:pt x="299" y="549"/>
                  </a:cubicBezTo>
                  <a:moveTo>
                    <a:pt x="301" y="571"/>
                  </a:moveTo>
                  <a:cubicBezTo>
                    <a:pt x="301" y="572"/>
                    <a:pt x="301" y="572"/>
                    <a:pt x="301" y="572"/>
                  </a:cubicBezTo>
                  <a:cubicBezTo>
                    <a:pt x="301" y="572"/>
                    <a:pt x="299" y="571"/>
                    <a:pt x="301" y="571"/>
                  </a:cubicBezTo>
                  <a:moveTo>
                    <a:pt x="301" y="585"/>
                  </a:moveTo>
                  <a:cubicBezTo>
                    <a:pt x="300" y="585"/>
                    <a:pt x="301" y="583"/>
                    <a:pt x="300" y="582"/>
                  </a:cubicBezTo>
                  <a:cubicBezTo>
                    <a:pt x="302" y="582"/>
                    <a:pt x="302" y="582"/>
                    <a:pt x="302" y="582"/>
                  </a:cubicBezTo>
                  <a:cubicBezTo>
                    <a:pt x="302" y="583"/>
                    <a:pt x="302" y="584"/>
                    <a:pt x="301" y="585"/>
                  </a:cubicBezTo>
                  <a:moveTo>
                    <a:pt x="302" y="525"/>
                  </a:moveTo>
                  <a:cubicBezTo>
                    <a:pt x="300" y="525"/>
                    <a:pt x="301" y="523"/>
                    <a:pt x="303" y="523"/>
                  </a:cubicBezTo>
                  <a:cubicBezTo>
                    <a:pt x="304" y="524"/>
                    <a:pt x="302" y="524"/>
                    <a:pt x="302" y="525"/>
                  </a:cubicBezTo>
                  <a:moveTo>
                    <a:pt x="303" y="532"/>
                  </a:moveTo>
                  <a:cubicBezTo>
                    <a:pt x="303" y="532"/>
                    <a:pt x="303" y="532"/>
                    <a:pt x="302" y="533"/>
                  </a:cubicBezTo>
                  <a:cubicBezTo>
                    <a:pt x="302" y="532"/>
                    <a:pt x="303" y="532"/>
                    <a:pt x="303" y="532"/>
                  </a:cubicBezTo>
                  <a:moveTo>
                    <a:pt x="305" y="580"/>
                  </a:moveTo>
                  <a:cubicBezTo>
                    <a:pt x="304" y="581"/>
                    <a:pt x="304" y="582"/>
                    <a:pt x="303" y="582"/>
                  </a:cubicBezTo>
                  <a:cubicBezTo>
                    <a:pt x="301" y="580"/>
                    <a:pt x="305" y="579"/>
                    <a:pt x="305" y="580"/>
                  </a:cubicBezTo>
                  <a:moveTo>
                    <a:pt x="303" y="592"/>
                  </a:moveTo>
                  <a:cubicBezTo>
                    <a:pt x="303" y="592"/>
                    <a:pt x="304" y="591"/>
                    <a:pt x="305" y="591"/>
                  </a:cubicBezTo>
                  <a:cubicBezTo>
                    <a:pt x="305" y="592"/>
                    <a:pt x="304" y="592"/>
                    <a:pt x="303" y="592"/>
                  </a:cubicBezTo>
                  <a:moveTo>
                    <a:pt x="305" y="590"/>
                  </a:moveTo>
                  <a:cubicBezTo>
                    <a:pt x="305" y="589"/>
                    <a:pt x="306" y="589"/>
                    <a:pt x="306" y="591"/>
                  </a:cubicBezTo>
                  <a:cubicBezTo>
                    <a:pt x="305" y="590"/>
                    <a:pt x="305" y="590"/>
                    <a:pt x="305" y="590"/>
                  </a:cubicBezTo>
                  <a:moveTo>
                    <a:pt x="306" y="595"/>
                  </a:moveTo>
                  <a:cubicBezTo>
                    <a:pt x="306" y="596"/>
                    <a:pt x="306" y="596"/>
                    <a:pt x="305" y="596"/>
                  </a:cubicBezTo>
                  <a:cubicBezTo>
                    <a:pt x="305" y="596"/>
                    <a:pt x="305" y="595"/>
                    <a:pt x="306" y="595"/>
                  </a:cubicBezTo>
                  <a:moveTo>
                    <a:pt x="306" y="597"/>
                  </a:moveTo>
                  <a:cubicBezTo>
                    <a:pt x="307" y="597"/>
                    <a:pt x="307" y="597"/>
                    <a:pt x="307" y="597"/>
                  </a:cubicBezTo>
                  <a:cubicBezTo>
                    <a:pt x="307" y="597"/>
                    <a:pt x="305" y="596"/>
                    <a:pt x="306" y="597"/>
                  </a:cubicBezTo>
                  <a:moveTo>
                    <a:pt x="307" y="589"/>
                  </a:moveTo>
                  <a:cubicBezTo>
                    <a:pt x="306" y="589"/>
                    <a:pt x="307" y="589"/>
                    <a:pt x="307" y="589"/>
                  </a:cubicBezTo>
                  <a:cubicBezTo>
                    <a:pt x="308" y="589"/>
                    <a:pt x="308" y="588"/>
                    <a:pt x="308" y="588"/>
                  </a:cubicBezTo>
                  <a:cubicBezTo>
                    <a:pt x="308" y="588"/>
                    <a:pt x="308" y="588"/>
                    <a:pt x="307" y="589"/>
                  </a:cubicBezTo>
                  <a:cubicBezTo>
                    <a:pt x="307" y="589"/>
                    <a:pt x="307" y="589"/>
                    <a:pt x="307" y="589"/>
                  </a:cubicBezTo>
                  <a:moveTo>
                    <a:pt x="308" y="596"/>
                  </a:moveTo>
                  <a:cubicBezTo>
                    <a:pt x="308" y="597"/>
                    <a:pt x="308" y="597"/>
                    <a:pt x="308" y="597"/>
                  </a:cubicBezTo>
                  <a:cubicBezTo>
                    <a:pt x="308" y="597"/>
                    <a:pt x="307" y="595"/>
                    <a:pt x="308" y="596"/>
                  </a:cubicBezTo>
                  <a:moveTo>
                    <a:pt x="312" y="598"/>
                  </a:moveTo>
                  <a:cubicBezTo>
                    <a:pt x="314" y="600"/>
                    <a:pt x="309" y="604"/>
                    <a:pt x="308" y="601"/>
                  </a:cubicBezTo>
                  <a:cubicBezTo>
                    <a:pt x="310" y="601"/>
                    <a:pt x="311" y="600"/>
                    <a:pt x="312" y="598"/>
                  </a:cubicBezTo>
                  <a:moveTo>
                    <a:pt x="298" y="669"/>
                  </a:moveTo>
                  <a:cubicBezTo>
                    <a:pt x="298" y="669"/>
                    <a:pt x="298" y="669"/>
                    <a:pt x="298" y="670"/>
                  </a:cubicBezTo>
                  <a:cubicBezTo>
                    <a:pt x="298" y="671"/>
                    <a:pt x="298" y="669"/>
                    <a:pt x="298" y="669"/>
                  </a:cubicBezTo>
                  <a:moveTo>
                    <a:pt x="298" y="681"/>
                  </a:moveTo>
                  <a:cubicBezTo>
                    <a:pt x="299" y="681"/>
                    <a:pt x="299" y="681"/>
                    <a:pt x="299" y="681"/>
                  </a:cubicBezTo>
                  <a:cubicBezTo>
                    <a:pt x="299" y="681"/>
                    <a:pt x="299" y="682"/>
                    <a:pt x="299" y="682"/>
                  </a:cubicBezTo>
                  <a:cubicBezTo>
                    <a:pt x="298" y="682"/>
                    <a:pt x="298" y="681"/>
                    <a:pt x="297" y="682"/>
                  </a:cubicBezTo>
                  <a:cubicBezTo>
                    <a:pt x="297" y="681"/>
                    <a:pt x="298" y="681"/>
                    <a:pt x="298" y="681"/>
                  </a:cubicBezTo>
                  <a:moveTo>
                    <a:pt x="296" y="686"/>
                  </a:moveTo>
                  <a:cubicBezTo>
                    <a:pt x="296" y="685"/>
                    <a:pt x="298" y="684"/>
                    <a:pt x="300" y="684"/>
                  </a:cubicBezTo>
                  <a:cubicBezTo>
                    <a:pt x="300" y="685"/>
                    <a:pt x="297" y="685"/>
                    <a:pt x="296" y="686"/>
                  </a:cubicBezTo>
                  <a:moveTo>
                    <a:pt x="300" y="664"/>
                  </a:moveTo>
                  <a:cubicBezTo>
                    <a:pt x="299" y="663"/>
                    <a:pt x="300" y="663"/>
                    <a:pt x="300" y="663"/>
                  </a:cubicBezTo>
                  <a:cubicBezTo>
                    <a:pt x="300" y="663"/>
                    <a:pt x="300" y="663"/>
                    <a:pt x="300" y="664"/>
                  </a:cubicBezTo>
                  <a:moveTo>
                    <a:pt x="300" y="654"/>
                  </a:moveTo>
                  <a:cubicBezTo>
                    <a:pt x="300" y="654"/>
                    <a:pt x="300" y="654"/>
                    <a:pt x="301" y="653"/>
                  </a:cubicBezTo>
                  <a:cubicBezTo>
                    <a:pt x="301" y="654"/>
                    <a:pt x="300" y="654"/>
                    <a:pt x="300" y="654"/>
                  </a:cubicBezTo>
                  <a:moveTo>
                    <a:pt x="311" y="631"/>
                  </a:moveTo>
                  <a:cubicBezTo>
                    <a:pt x="311" y="632"/>
                    <a:pt x="311" y="632"/>
                    <a:pt x="311" y="632"/>
                  </a:cubicBezTo>
                  <a:cubicBezTo>
                    <a:pt x="311" y="632"/>
                    <a:pt x="311" y="632"/>
                    <a:pt x="311" y="633"/>
                  </a:cubicBezTo>
                  <a:cubicBezTo>
                    <a:pt x="310" y="633"/>
                    <a:pt x="310" y="631"/>
                    <a:pt x="311" y="631"/>
                  </a:cubicBezTo>
                  <a:moveTo>
                    <a:pt x="312" y="636"/>
                  </a:moveTo>
                  <a:cubicBezTo>
                    <a:pt x="312" y="636"/>
                    <a:pt x="312" y="637"/>
                    <a:pt x="311" y="637"/>
                  </a:cubicBezTo>
                  <a:cubicBezTo>
                    <a:pt x="311" y="636"/>
                    <a:pt x="312" y="636"/>
                    <a:pt x="312" y="636"/>
                  </a:cubicBezTo>
                  <a:moveTo>
                    <a:pt x="312" y="625"/>
                  </a:moveTo>
                  <a:cubicBezTo>
                    <a:pt x="312" y="625"/>
                    <a:pt x="311" y="626"/>
                    <a:pt x="311" y="625"/>
                  </a:cubicBezTo>
                  <a:cubicBezTo>
                    <a:pt x="311" y="624"/>
                    <a:pt x="312" y="624"/>
                    <a:pt x="312" y="625"/>
                  </a:cubicBezTo>
                  <a:moveTo>
                    <a:pt x="311" y="630"/>
                  </a:moveTo>
                  <a:cubicBezTo>
                    <a:pt x="311" y="631"/>
                    <a:pt x="310" y="630"/>
                    <a:pt x="310" y="630"/>
                  </a:cubicBezTo>
                  <a:cubicBezTo>
                    <a:pt x="309" y="630"/>
                    <a:pt x="312" y="629"/>
                    <a:pt x="311" y="630"/>
                  </a:cubicBezTo>
                  <a:moveTo>
                    <a:pt x="310" y="632"/>
                  </a:moveTo>
                  <a:cubicBezTo>
                    <a:pt x="310" y="633"/>
                    <a:pt x="309" y="633"/>
                    <a:pt x="309" y="633"/>
                  </a:cubicBezTo>
                  <a:cubicBezTo>
                    <a:pt x="309" y="633"/>
                    <a:pt x="309" y="633"/>
                    <a:pt x="310" y="632"/>
                  </a:cubicBezTo>
                  <a:moveTo>
                    <a:pt x="309" y="636"/>
                  </a:moveTo>
                  <a:cubicBezTo>
                    <a:pt x="309" y="636"/>
                    <a:pt x="309" y="637"/>
                    <a:pt x="310" y="637"/>
                  </a:cubicBezTo>
                  <a:cubicBezTo>
                    <a:pt x="310" y="638"/>
                    <a:pt x="308" y="638"/>
                    <a:pt x="307" y="639"/>
                  </a:cubicBezTo>
                  <a:cubicBezTo>
                    <a:pt x="307" y="638"/>
                    <a:pt x="308" y="637"/>
                    <a:pt x="309" y="636"/>
                  </a:cubicBezTo>
                  <a:moveTo>
                    <a:pt x="310" y="649"/>
                  </a:moveTo>
                  <a:cubicBezTo>
                    <a:pt x="311" y="650"/>
                    <a:pt x="310" y="651"/>
                    <a:pt x="311" y="652"/>
                  </a:cubicBezTo>
                  <a:cubicBezTo>
                    <a:pt x="309" y="653"/>
                    <a:pt x="307" y="652"/>
                    <a:pt x="306" y="651"/>
                  </a:cubicBezTo>
                  <a:cubicBezTo>
                    <a:pt x="306" y="651"/>
                    <a:pt x="306" y="652"/>
                    <a:pt x="306" y="652"/>
                  </a:cubicBezTo>
                  <a:cubicBezTo>
                    <a:pt x="306" y="652"/>
                    <a:pt x="305" y="652"/>
                    <a:pt x="306" y="652"/>
                  </a:cubicBezTo>
                  <a:cubicBezTo>
                    <a:pt x="306" y="652"/>
                    <a:pt x="306" y="652"/>
                    <a:pt x="306" y="652"/>
                  </a:cubicBezTo>
                  <a:cubicBezTo>
                    <a:pt x="306" y="651"/>
                    <a:pt x="308" y="649"/>
                    <a:pt x="310" y="649"/>
                  </a:cubicBezTo>
                  <a:moveTo>
                    <a:pt x="309" y="657"/>
                  </a:moveTo>
                  <a:cubicBezTo>
                    <a:pt x="308" y="657"/>
                    <a:pt x="308" y="657"/>
                    <a:pt x="308" y="657"/>
                  </a:cubicBezTo>
                  <a:cubicBezTo>
                    <a:pt x="308" y="656"/>
                    <a:pt x="308" y="656"/>
                    <a:pt x="308" y="656"/>
                  </a:cubicBezTo>
                  <a:cubicBezTo>
                    <a:pt x="309" y="656"/>
                    <a:pt x="309" y="656"/>
                    <a:pt x="309" y="656"/>
                  </a:cubicBezTo>
                  <a:lnTo>
                    <a:pt x="309" y="657"/>
                  </a:lnTo>
                  <a:close/>
                  <a:moveTo>
                    <a:pt x="304" y="652"/>
                  </a:moveTo>
                  <a:cubicBezTo>
                    <a:pt x="304" y="652"/>
                    <a:pt x="304" y="651"/>
                    <a:pt x="303" y="651"/>
                  </a:cubicBezTo>
                  <a:cubicBezTo>
                    <a:pt x="303" y="650"/>
                    <a:pt x="305" y="651"/>
                    <a:pt x="304" y="652"/>
                  </a:cubicBezTo>
                  <a:moveTo>
                    <a:pt x="304" y="636"/>
                  </a:moveTo>
                  <a:cubicBezTo>
                    <a:pt x="304" y="636"/>
                    <a:pt x="304" y="636"/>
                    <a:pt x="303" y="636"/>
                  </a:cubicBezTo>
                  <a:cubicBezTo>
                    <a:pt x="301" y="636"/>
                    <a:pt x="304" y="636"/>
                    <a:pt x="304" y="636"/>
                  </a:cubicBezTo>
                  <a:moveTo>
                    <a:pt x="303" y="646"/>
                  </a:moveTo>
                  <a:cubicBezTo>
                    <a:pt x="303" y="646"/>
                    <a:pt x="302" y="646"/>
                    <a:pt x="302" y="646"/>
                  </a:cubicBezTo>
                  <a:cubicBezTo>
                    <a:pt x="303" y="645"/>
                    <a:pt x="303" y="645"/>
                    <a:pt x="303" y="646"/>
                  </a:cubicBezTo>
                  <a:moveTo>
                    <a:pt x="305" y="668"/>
                  </a:moveTo>
                  <a:cubicBezTo>
                    <a:pt x="304" y="669"/>
                    <a:pt x="301" y="668"/>
                    <a:pt x="302" y="670"/>
                  </a:cubicBezTo>
                  <a:cubicBezTo>
                    <a:pt x="302" y="670"/>
                    <a:pt x="302" y="669"/>
                    <a:pt x="301" y="669"/>
                  </a:cubicBezTo>
                  <a:cubicBezTo>
                    <a:pt x="301" y="668"/>
                    <a:pt x="304" y="666"/>
                    <a:pt x="305" y="668"/>
                  </a:cubicBezTo>
                  <a:moveTo>
                    <a:pt x="302" y="671"/>
                  </a:moveTo>
                  <a:cubicBezTo>
                    <a:pt x="302" y="672"/>
                    <a:pt x="301" y="672"/>
                    <a:pt x="301" y="672"/>
                  </a:cubicBezTo>
                  <a:cubicBezTo>
                    <a:pt x="301" y="671"/>
                    <a:pt x="301" y="671"/>
                    <a:pt x="302" y="671"/>
                  </a:cubicBezTo>
                  <a:moveTo>
                    <a:pt x="301" y="683"/>
                  </a:moveTo>
                  <a:cubicBezTo>
                    <a:pt x="302" y="681"/>
                    <a:pt x="303" y="680"/>
                    <a:pt x="305" y="680"/>
                  </a:cubicBezTo>
                  <a:cubicBezTo>
                    <a:pt x="305" y="681"/>
                    <a:pt x="303" y="682"/>
                    <a:pt x="301" y="683"/>
                  </a:cubicBezTo>
                  <a:moveTo>
                    <a:pt x="302" y="653"/>
                  </a:moveTo>
                  <a:cubicBezTo>
                    <a:pt x="302" y="653"/>
                    <a:pt x="302" y="653"/>
                    <a:pt x="302" y="653"/>
                  </a:cubicBezTo>
                  <a:cubicBezTo>
                    <a:pt x="303" y="653"/>
                    <a:pt x="303" y="652"/>
                    <a:pt x="302" y="652"/>
                  </a:cubicBezTo>
                  <a:cubicBezTo>
                    <a:pt x="303" y="654"/>
                    <a:pt x="305" y="652"/>
                    <a:pt x="306" y="654"/>
                  </a:cubicBezTo>
                  <a:cubicBezTo>
                    <a:pt x="304" y="655"/>
                    <a:pt x="303" y="653"/>
                    <a:pt x="302" y="653"/>
                  </a:cubicBezTo>
                  <a:moveTo>
                    <a:pt x="307" y="658"/>
                  </a:moveTo>
                  <a:cubicBezTo>
                    <a:pt x="308" y="659"/>
                    <a:pt x="308" y="659"/>
                    <a:pt x="308" y="659"/>
                  </a:cubicBezTo>
                  <a:cubicBezTo>
                    <a:pt x="308" y="659"/>
                    <a:pt x="306" y="658"/>
                    <a:pt x="307" y="658"/>
                  </a:cubicBezTo>
                  <a:moveTo>
                    <a:pt x="307" y="667"/>
                  </a:moveTo>
                  <a:cubicBezTo>
                    <a:pt x="307" y="666"/>
                    <a:pt x="308" y="666"/>
                    <a:pt x="308" y="666"/>
                  </a:cubicBezTo>
                  <a:cubicBezTo>
                    <a:pt x="308" y="666"/>
                    <a:pt x="308" y="667"/>
                    <a:pt x="307" y="667"/>
                  </a:cubicBezTo>
                  <a:moveTo>
                    <a:pt x="308" y="681"/>
                  </a:moveTo>
                  <a:cubicBezTo>
                    <a:pt x="308" y="680"/>
                    <a:pt x="308" y="680"/>
                    <a:pt x="308" y="679"/>
                  </a:cubicBezTo>
                  <a:cubicBezTo>
                    <a:pt x="310" y="678"/>
                    <a:pt x="311" y="679"/>
                    <a:pt x="312" y="680"/>
                  </a:cubicBezTo>
                  <a:cubicBezTo>
                    <a:pt x="311" y="680"/>
                    <a:pt x="310" y="681"/>
                    <a:pt x="308" y="681"/>
                  </a:cubicBezTo>
                  <a:moveTo>
                    <a:pt x="312" y="648"/>
                  </a:moveTo>
                  <a:cubicBezTo>
                    <a:pt x="311" y="646"/>
                    <a:pt x="311" y="646"/>
                    <a:pt x="311" y="646"/>
                  </a:cubicBezTo>
                  <a:cubicBezTo>
                    <a:pt x="312" y="645"/>
                    <a:pt x="312" y="647"/>
                    <a:pt x="313" y="646"/>
                  </a:cubicBezTo>
                  <a:cubicBezTo>
                    <a:pt x="313" y="646"/>
                    <a:pt x="313" y="646"/>
                    <a:pt x="313" y="645"/>
                  </a:cubicBezTo>
                  <a:cubicBezTo>
                    <a:pt x="314" y="645"/>
                    <a:pt x="314" y="646"/>
                    <a:pt x="314" y="647"/>
                  </a:cubicBezTo>
                  <a:lnTo>
                    <a:pt x="312" y="648"/>
                  </a:lnTo>
                  <a:close/>
                  <a:moveTo>
                    <a:pt x="313" y="700"/>
                  </a:moveTo>
                  <a:cubicBezTo>
                    <a:pt x="312" y="700"/>
                    <a:pt x="312" y="700"/>
                    <a:pt x="311" y="700"/>
                  </a:cubicBezTo>
                  <a:cubicBezTo>
                    <a:pt x="311" y="699"/>
                    <a:pt x="313" y="698"/>
                    <a:pt x="313" y="697"/>
                  </a:cubicBezTo>
                  <a:cubicBezTo>
                    <a:pt x="314" y="697"/>
                    <a:pt x="311" y="698"/>
                    <a:pt x="313" y="700"/>
                  </a:cubicBezTo>
                  <a:moveTo>
                    <a:pt x="312" y="690"/>
                  </a:moveTo>
                  <a:cubicBezTo>
                    <a:pt x="311" y="693"/>
                    <a:pt x="306" y="694"/>
                    <a:pt x="304" y="693"/>
                  </a:cubicBezTo>
                  <a:cubicBezTo>
                    <a:pt x="306" y="692"/>
                    <a:pt x="309" y="691"/>
                    <a:pt x="312" y="690"/>
                  </a:cubicBezTo>
                  <a:moveTo>
                    <a:pt x="295" y="697"/>
                  </a:moveTo>
                  <a:cubicBezTo>
                    <a:pt x="296" y="697"/>
                    <a:pt x="297" y="696"/>
                    <a:pt x="298" y="696"/>
                  </a:cubicBezTo>
                  <a:cubicBezTo>
                    <a:pt x="298" y="701"/>
                    <a:pt x="303" y="697"/>
                    <a:pt x="305" y="697"/>
                  </a:cubicBezTo>
                  <a:cubicBezTo>
                    <a:pt x="302" y="699"/>
                    <a:pt x="307" y="699"/>
                    <a:pt x="307" y="702"/>
                  </a:cubicBezTo>
                  <a:cubicBezTo>
                    <a:pt x="304" y="701"/>
                    <a:pt x="301" y="703"/>
                    <a:pt x="297" y="702"/>
                  </a:cubicBezTo>
                  <a:cubicBezTo>
                    <a:pt x="296" y="701"/>
                    <a:pt x="296" y="700"/>
                    <a:pt x="295" y="701"/>
                  </a:cubicBezTo>
                  <a:cubicBezTo>
                    <a:pt x="294" y="699"/>
                    <a:pt x="295" y="699"/>
                    <a:pt x="295" y="697"/>
                  </a:cubicBezTo>
                  <a:moveTo>
                    <a:pt x="302" y="707"/>
                  </a:moveTo>
                  <a:cubicBezTo>
                    <a:pt x="301" y="709"/>
                    <a:pt x="302" y="712"/>
                    <a:pt x="299" y="713"/>
                  </a:cubicBezTo>
                  <a:cubicBezTo>
                    <a:pt x="299" y="712"/>
                    <a:pt x="298" y="711"/>
                    <a:pt x="297" y="708"/>
                  </a:cubicBezTo>
                  <a:cubicBezTo>
                    <a:pt x="298" y="709"/>
                    <a:pt x="301" y="708"/>
                    <a:pt x="302" y="707"/>
                  </a:cubicBezTo>
                  <a:moveTo>
                    <a:pt x="293" y="721"/>
                  </a:moveTo>
                  <a:cubicBezTo>
                    <a:pt x="292" y="720"/>
                    <a:pt x="294" y="721"/>
                    <a:pt x="295" y="720"/>
                  </a:cubicBezTo>
                  <a:cubicBezTo>
                    <a:pt x="295" y="722"/>
                    <a:pt x="294" y="721"/>
                    <a:pt x="293" y="721"/>
                  </a:cubicBezTo>
                  <a:moveTo>
                    <a:pt x="297" y="727"/>
                  </a:moveTo>
                  <a:cubicBezTo>
                    <a:pt x="297" y="727"/>
                    <a:pt x="298" y="727"/>
                    <a:pt x="298" y="727"/>
                  </a:cubicBezTo>
                  <a:cubicBezTo>
                    <a:pt x="298" y="728"/>
                    <a:pt x="297" y="728"/>
                    <a:pt x="297" y="727"/>
                  </a:cubicBezTo>
                  <a:moveTo>
                    <a:pt x="300" y="718"/>
                  </a:moveTo>
                  <a:cubicBezTo>
                    <a:pt x="300" y="718"/>
                    <a:pt x="300" y="721"/>
                    <a:pt x="300" y="720"/>
                  </a:cubicBezTo>
                  <a:cubicBezTo>
                    <a:pt x="299" y="723"/>
                    <a:pt x="297" y="720"/>
                    <a:pt x="295" y="720"/>
                  </a:cubicBezTo>
                  <a:cubicBezTo>
                    <a:pt x="296" y="719"/>
                    <a:pt x="297" y="719"/>
                    <a:pt x="299" y="719"/>
                  </a:cubicBezTo>
                  <a:cubicBezTo>
                    <a:pt x="299" y="717"/>
                    <a:pt x="297" y="718"/>
                    <a:pt x="296" y="718"/>
                  </a:cubicBezTo>
                  <a:cubicBezTo>
                    <a:pt x="298" y="716"/>
                    <a:pt x="303" y="716"/>
                    <a:pt x="306" y="715"/>
                  </a:cubicBezTo>
                  <a:cubicBezTo>
                    <a:pt x="306" y="717"/>
                    <a:pt x="301" y="721"/>
                    <a:pt x="300" y="718"/>
                  </a:cubicBezTo>
                  <a:moveTo>
                    <a:pt x="297" y="739"/>
                  </a:moveTo>
                  <a:cubicBezTo>
                    <a:pt x="297" y="739"/>
                    <a:pt x="297" y="739"/>
                    <a:pt x="297" y="739"/>
                  </a:cubicBezTo>
                  <a:cubicBezTo>
                    <a:pt x="298" y="738"/>
                    <a:pt x="298" y="739"/>
                    <a:pt x="298" y="740"/>
                  </a:cubicBezTo>
                  <a:cubicBezTo>
                    <a:pt x="297" y="740"/>
                    <a:pt x="297" y="739"/>
                    <a:pt x="296" y="739"/>
                  </a:cubicBezTo>
                  <a:cubicBezTo>
                    <a:pt x="296" y="739"/>
                    <a:pt x="297" y="739"/>
                    <a:pt x="297" y="739"/>
                  </a:cubicBezTo>
                  <a:moveTo>
                    <a:pt x="295" y="747"/>
                  </a:moveTo>
                  <a:cubicBezTo>
                    <a:pt x="295" y="744"/>
                    <a:pt x="298" y="744"/>
                    <a:pt x="299" y="743"/>
                  </a:cubicBezTo>
                  <a:cubicBezTo>
                    <a:pt x="300" y="743"/>
                    <a:pt x="301" y="745"/>
                    <a:pt x="302" y="744"/>
                  </a:cubicBezTo>
                  <a:cubicBezTo>
                    <a:pt x="302" y="746"/>
                    <a:pt x="300" y="746"/>
                    <a:pt x="300" y="744"/>
                  </a:cubicBezTo>
                  <a:cubicBezTo>
                    <a:pt x="297" y="744"/>
                    <a:pt x="298" y="747"/>
                    <a:pt x="295" y="747"/>
                  </a:cubicBezTo>
                  <a:moveTo>
                    <a:pt x="298" y="750"/>
                  </a:moveTo>
                  <a:cubicBezTo>
                    <a:pt x="299" y="748"/>
                    <a:pt x="303" y="747"/>
                    <a:pt x="306" y="746"/>
                  </a:cubicBezTo>
                  <a:cubicBezTo>
                    <a:pt x="305" y="749"/>
                    <a:pt x="301" y="750"/>
                    <a:pt x="298" y="750"/>
                  </a:cubicBezTo>
                  <a:moveTo>
                    <a:pt x="305" y="751"/>
                  </a:moveTo>
                  <a:cubicBezTo>
                    <a:pt x="305" y="752"/>
                    <a:pt x="304" y="752"/>
                    <a:pt x="304" y="752"/>
                  </a:cubicBezTo>
                  <a:cubicBezTo>
                    <a:pt x="304" y="751"/>
                    <a:pt x="304" y="751"/>
                    <a:pt x="305" y="751"/>
                  </a:cubicBezTo>
                  <a:moveTo>
                    <a:pt x="299" y="756"/>
                  </a:moveTo>
                  <a:cubicBezTo>
                    <a:pt x="298" y="757"/>
                    <a:pt x="297" y="755"/>
                    <a:pt x="298" y="754"/>
                  </a:cubicBezTo>
                  <a:cubicBezTo>
                    <a:pt x="298" y="754"/>
                    <a:pt x="299" y="755"/>
                    <a:pt x="299" y="754"/>
                  </a:cubicBezTo>
                  <a:cubicBezTo>
                    <a:pt x="299" y="755"/>
                    <a:pt x="299" y="755"/>
                    <a:pt x="299" y="756"/>
                  </a:cubicBezTo>
                  <a:moveTo>
                    <a:pt x="301" y="754"/>
                  </a:moveTo>
                  <a:cubicBezTo>
                    <a:pt x="303" y="754"/>
                    <a:pt x="305" y="753"/>
                    <a:pt x="307" y="753"/>
                  </a:cubicBezTo>
                  <a:cubicBezTo>
                    <a:pt x="305" y="755"/>
                    <a:pt x="303" y="757"/>
                    <a:pt x="301" y="754"/>
                  </a:cubicBezTo>
                  <a:moveTo>
                    <a:pt x="306" y="743"/>
                  </a:moveTo>
                  <a:cubicBezTo>
                    <a:pt x="306" y="742"/>
                    <a:pt x="307" y="742"/>
                    <a:pt x="307" y="742"/>
                  </a:cubicBezTo>
                  <a:cubicBezTo>
                    <a:pt x="308" y="742"/>
                    <a:pt x="307" y="742"/>
                    <a:pt x="306" y="743"/>
                  </a:cubicBezTo>
                  <a:moveTo>
                    <a:pt x="305" y="740"/>
                  </a:moveTo>
                  <a:cubicBezTo>
                    <a:pt x="306" y="738"/>
                    <a:pt x="308" y="737"/>
                    <a:pt x="310" y="738"/>
                  </a:cubicBezTo>
                  <a:cubicBezTo>
                    <a:pt x="310" y="740"/>
                    <a:pt x="307" y="740"/>
                    <a:pt x="305" y="740"/>
                  </a:cubicBezTo>
                  <a:moveTo>
                    <a:pt x="311" y="756"/>
                  </a:moveTo>
                  <a:cubicBezTo>
                    <a:pt x="310" y="755"/>
                    <a:pt x="315" y="753"/>
                    <a:pt x="314" y="755"/>
                  </a:cubicBezTo>
                  <a:cubicBezTo>
                    <a:pt x="312" y="756"/>
                    <a:pt x="312" y="755"/>
                    <a:pt x="311" y="756"/>
                  </a:cubicBezTo>
                  <a:moveTo>
                    <a:pt x="316" y="749"/>
                  </a:moveTo>
                  <a:cubicBezTo>
                    <a:pt x="316" y="748"/>
                    <a:pt x="317" y="748"/>
                    <a:pt x="318" y="748"/>
                  </a:cubicBezTo>
                  <a:cubicBezTo>
                    <a:pt x="319" y="749"/>
                    <a:pt x="317" y="749"/>
                    <a:pt x="316" y="7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43"/>
            <p:cNvSpPr>
              <a:spLocks/>
            </p:cNvSpPr>
            <p:nvPr/>
          </p:nvSpPr>
          <p:spPr bwMode="auto">
            <a:xfrm>
              <a:off x="4038" y="3613"/>
              <a:ext cx="7" cy="7"/>
            </a:xfrm>
            <a:custGeom>
              <a:avLst/>
              <a:gdLst>
                <a:gd name="T0" fmla="*/ 2 w 3"/>
                <a:gd name="T1" fmla="*/ 0 h 3"/>
                <a:gd name="T2" fmla="*/ 0 w 3"/>
                <a:gd name="T3" fmla="*/ 2 h 3"/>
                <a:gd name="T4" fmla="*/ 1 w 3"/>
                <a:gd name="T5" fmla="*/ 3 h 3"/>
                <a:gd name="T6" fmla="*/ 2 w 3"/>
                <a:gd name="T7" fmla="*/ 2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1" y="1"/>
                    <a:pt x="0" y="1"/>
                    <a:pt x="0" y="2"/>
                  </a:cubicBezTo>
                  <a:cubicBezTo>
                    <a:pt x="0" y="2"/>
                    <a:pt x="1" y="3"/>
                    <a:pt x="1" y="3"/>
                  </a:cubicBezTo>
                  <a:cubicBezTo>
                    <a:pt x="1" y="2"/>
                    <a:pt x="1" y="2"/>
                    <a:pt x="2" y="2"/>
                  </a:cubicBezTo>
                  <a:cubicBezTo>
                    <a:pt x="3" y="2"/>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44"/>
            <p:cNvSpPr>
              <a:spLocks/>
            </p:cNvSpPr>
            <p:nvPr/>
          </p:nvSpPr>
          <p:spPr bwMode="auto">
            <a:xfrm>
              <a:off x="3439" y="3680"/>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0" y="0"/>
                    <a:pt x="0" y="1"/>
                  </a:cubicBezTo>
                  <a:cubicBezTo>
                    <a:pt x="0"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45"/>
            <p:cNvSpPr>
              <a:spLocks/>
            </p:cNvSpPr>
            <p:nvPr/>
          </p:nvSpPr>
          <p:spPr bwMode="auto">
            <a:xfrm>
              <a:off x="4161" y="2525"/>
              <a:ext cx="0" cy="4"/>
            </a:xfrm>
            <a:custGeom>
              <a:avLst/>
              <a:gdLst>
                <a:gd name="T0" fmla="*/ 0 h 2"/>
                <a:gd name="T1" fmla="*/ 1 h 2"/>
                <a:gd name="T2" fmla="*/ 2 h 2"/>
                <a:gd name="T3" fmla="*/ 0 h 2"/>
              </a:gdLst>
              <a:ahLst/>
              <a:cxnLst>
                <a:cxn ang="0">
                  <a:pos x="0" y="T0"/>
                </a:cxn>
                <a:cxn ang="0">
                  <a:pos x="0" y="T1"/>
                </a:cxn>
                <a:cxn ang="0">
                  <a:pos x="0" y="T2"/>
                </a:cxn>
                <a:cxn ang="0">
                  <a:pos x="0" y="T3"/>
                </a:cxn>
              </a:cxnLst>
              <a:rect l="0" t="0" r="r" b="b"/>
              <a:pathLst>
                <a:path h="2">
                  <a:moveTo>
                    <a:pt x="0" y="0"/>
                  </a:moveTo>
                  <a:cubicBezTo>
                    <a:pt x="0" y="1"/>
                    <a:pt x="0" y="1"/>
                    <a:pt x="0" y="1"/>
                  </a:cubicBezTo>
                  <a:cubicBezTo>
                    <a:pt x="0" y="1"/>
                    <a:pt x="0" y="2"/>
                    <a:pt x="0" y="2"/>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46"/>
            <p:cNvSpPr>
              <a:spLocks/>
            </p:cNvSpPr>
            <p:nvPr/>
          </p:nvSpPr>
          <p:spPr bwMode="auto">
            <a:xfrm>
              <a:off x="3822" y="3055"/>
              <a:ext cx="3"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2"/>
                    <a:pt x="1" y="1"/>
                  </a:cubicBezTo>
                  <a:cubicBezTo>
                    <a:pt x="1" y="1"/>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47"/>
            <p:cNvSpPr>
              <a:spLocks/>
            </p:cNvSpPr>
            <p:nvPr/>
          </p:nvSpPr>
          <p:spPr bwMode="auto">
            <a:xfrm>
              <a:off x="4059" y="3538"/>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1"/>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48"/>
            <p:cNvSpPr>
              <a:spLocks/>
            </p:cNvSpPr>
            <p:nvPr/>
          </p:nvSpPr>
          <p:spPr bwMode="auto">
            <a:xfrm>
              <a:off x="4045" y="3613"/>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49"/>
            <p:cNvSpPr>
              <a:spLocks/>
            </p:cNvSpPr>
            <p:nvPr/>
          </p:nvSpPr>
          <p:spPr bwMode="auto">
            <a:xfrm>
              <a:off x="4076" y="3485"/>
              <a:ext cx="2" cy="3"/>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1"/>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50"/>
            <p:cNvSpPr>
              <a:spLocks/>
            </p:cNvSpPr>
            <p:nvPr/>
          </p:nvSpPr>
          <p:spPr bwMode="auto">
            <a:xfrm>
              <a:off x="3874" y="3521"/>
              <a:ext cx="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0"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51"/>
            <p:cNvSpPr>
              <a:spLocks/>
            </p:cNvSpPr>
            <p:nvPr/>
          </p:nvSpPr>
          <p:spPr bwMode="auto">
            <a:xfrm>
              <a:off x="3197" y="3651"/>
              <a:ext cx="5" cy="5"/>
            </a:xfrm>
            <a:custGeom>
              <a:avLst/>
              <a:gdLst>
                <a:gd name="T0" fmla="*/ 0 w 2"/>
                <a:gd name="T1" fmla="*/ 2 h 2"/>
                <a:gd name="T2" fmla="*/ 2 w 2"/>
                <a:gd name="T3" fmla="*/ 1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2" y="1"/>
                    <a:pt x="2" y="1"/>
                    <a:pt x="2" y="1"/>
                  </a:cubicBezTo>
                  <a:cubicBezTo>
                    <a:pt x="1" y="0"/>
                    <a:pt x="1" y="0"/>
                    <a:pt x="1" y="0"/>
                  </a:cubicBezTo>
                  <a:cubicBezTo>
                    <a:pt x="0"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52"/>
            <p:cNvSpPr>
              <a:spLocks/>
            </p:cNvSpPr>
            <p:nvPr/>
          </p:nvSpPr>
          <p:spPr bwMode="auto">
            <a:xfrm>
              <a:off x="4156" y="2529"/>
              <a:ext cx="5" cy="3"/>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1"/>
                    <a:pt x="1" y="0"/>
                  </a:cubicBezTo>
                  <a:cubicBezTo>
                    <a:pt x="1" y="1"/>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53"/>
            <p:cNvSpPr>
              <a:spLocks/>
            </p:cNvSpPr>
            <p:nvPr/>
          </p:nvSpPr>
          <p:spPr bwMode="auto">
            <a:xfrm>
              <a:off x="3401" y="2984"/>
              <a:ext cx="5" cy="9"/>
            </a:xfrm>
            <a:custGeom>
              <a:avLst/>
              <a:gdLst>
                <a:gd name="T0" fmla="*/ 1 w 2"/>
                <a:gd name="T1" fmla="*/ 1 h 4"/>
                <a:gd name="T2" fmla="*/ 1 w 2"/>
                <a:gd name="T3" fmla="*/ 4 h 4"/>
                <a:gd name="T4" fmla="*/ 1 w 2"/>
                <a:gd name="T5" fmla="*/ 1 h 4"/>
              </a:gdLst>
              <a:ahLst/>
              <a:cxnLst>
                <a:cxn ang="0">
                  <a:pos x="T0" y="T1"/>
                </a:cxn>
                <a:cxn ang="0">
                  <a:pos x="T2" y="T3"/>
                </a:cxn>
                <a:cxn ang="0">
                  <a:pos x="T4" y="T5"/>
                </a:cxn>
              </a:cxnLst>
              <a:rect l="0" t="0" r="r" b="b"/>
              <a:pathLst>
                <a:path w="2" h="4">
                  <a:moveTo>
                    <a:pt x="1" y="1"/>
                  </a:moveTo>
                  <a:cubicBezTo>
                    <a:pt x="0" y="0"/>
                    <a:pt x="1" y="4"/>
                    <a:pt x="1" y="4"/>
                  </a:cubicBezTo>
                  <a:cubicBezTo>
                    <a:pt x="1" y="3"/>
                    <a:pt x="2" y="2"/>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6" name="组合 355"/>
          <p:cNvGrpSpPr/>
          <p:nvPr/>
        </p:nvGrpSpPr>
        <p:grpSpPr>
          <a:xfrm>
            <a:off x="3898007" y="4927672"/>
            <a:ext cx="4395988" cy="1189523"/>
            <a:chOff x="3817697" y="4682967"/>
            <a:chExt cx="4395988" cy="1189523"/>
          </a:xfrm>
        </p:grpSpPr>
        <p:sp>
          <p:nvSpPr>
            <p:cNvPr id="354" name="文本框 353"/>
            <p:cNvSpPr txBox="1"/>
            <p:nvPr/>
          </p:nvSpPr>
          <p:spPr>
            <a:xfrm>
              <a:off x="5084185" y="4682967"/>
              <a:ext cx="1863011" cy="523220"/>
            </a:xfrm>
            <a:prstGeom prst="rect">
              <a:avLst/>
            </a:prstGeom>
            <a:noFill/>
          </p:spPr>
          <p:txBody>
            <a:bodyPr wrap="none" rtlCol="0">
              <a:spAutoFit/>
            </a:bodyPr>
            <a:lstStyle/>
            <a:p>
              <a:pPr algn="ctr"/>
              <a:r>
                <a:rPr lang="en-US" altLang="zh-CN" sz="2800" dirty="0" smtClean="0">
                  <a:solidFill>
                    <a:prstClr val="white"/>
                  </a:solidFill>
                  <a:effectLst>
                    <a:outerShdw blurRad="38100" dist="38100" dir="2700000" algn="tl">
                      <a:srgbClr val="000000">
                        <a:alpha val="10000"/>
                      </a:srgbClr>
                    </a:outerShdw>
                  </a:effectLst>
                  <a:latin typeface="Showcard Gothic" panose="04020904020102020604" pitchFamily="82" charset="0"/>
                </a:rPr>
                <a:t>PART one</a:t>
              </a:r>
              <a:endParaRPr lang="zh-CN" altLang="en-US" sz="2800" dirty="0">
                <a:solidFill>
                  <a:prstClr val="white"/>
                </a:solidFill>
                <a:effectLst>
                  <a:outerShdw blurRad="38100" dist="38100" dir="2700000" algn="tl">
                    <a:srgbClr val="000000">
                      <a:alpha val="10000"/>
                    </a:srgbClr>
                  </a:outerShdw>
                </a:effectLst>
                <a:latin typeface="Showcard Gothic" panose="04020904020102020604" pitchFamily="82" charset="0"/>
              </a:endParaRPr>
            </a:p>
          </p:txBody>
        </p:sp>
        <p:sp>
          <p:nvSpPr>
            <p:cNvPr id="355" name="矩形 354"/>
            <p:cNvSpPr/>
            <p:nvPr/>
          </p:nvSpPr>
          <p:spPr>
            <a:xfrm>
              <a:off x="3817697" y="5295409"/>
              <a:ext cx="4395988" cy="577081"/>
            </a:xfrm>
            <a:prstGeom prst="rect">
              <a:avLst/>
            </a:prstGeom>
          </p:spPr>
          <p:txBody>
            <a:bodyPr wrap="square">
              <a:spAutoFit/>
            </a:bodyPr>
            <a:lstStyle/>
            <a:p>
              <a:pPr algn="ctr"/>
              <a:r>
                <a:rPr lang="en-US" altLang="zh-CN" sz="1050" dirty="0" smtClean="0">
                  <a:solidFill>
                    <a:prstClr val="white"/>
                  </a:solidFill>
                </a:rPr>
                <a:t>The difference in desires of presenters and audiences has become more </a:t>
              </a:r>
              <a:r>
                <a:rPr lang="en-US" altLang="zh-CN" sz="1050" dirty="0" err="1" smtClean="0">
                  <a:solidFill>
                    <a:prstClr val="white"/>
                  </a:solidFill>
                </a:rPr>
                <a:t>noticeable.The</a:t>
              </a:r>
              <a:r>
                <a:rPr lang="en-US" altLang="zh-CN" sz="1050" dirty="0" smtClean="0">
                  <a:solidFill>
                    <a:prstClr val="white"/>
                  </a:solidFill>
                </a:rPr>
                <a:t> difference in desires of presenters and audiences has become more noticeable. </a:t>
              </a:r>
              <a:endParaRPr lang="en-US" altLang="zh-CN" sz="1050" dirty="0">
                <a:solidFill>
                  <a:prstClr val="white"/>
                </a:solidFill>
              </a:endParaRPr>
            </a:p>
          </p:txBody>
        </p:sp>
      </p:grpSp>
    </p:spTree>
    <p:extLst>
      <p:ext uri="{BB962C8B-B14F-4D97-AF65-F5344CB8AC3E}">
        <p14:creationId xmlns:p14="http://schemas.microsoft.com/office/powerpoint/2010/main" val="2839720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93373" y="2469652"/>
            <a:ext cx="3537912" cy="461665"/>
            <a:chOff x="492930" y="349845"/>
            <a:chExt cx="3537912" cy="461665"/>
          </a:xfrm>
        </p:grpSpPr>
        <p:sp>
          <p:nvSpPr>
            <p:cNvPr id="3" name="文本框 2"/>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4"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7" name="图片 6"/>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flipH="1">
            <a:off x="5170643" y="2469652"/>
            <a:ext cx="7021357" cy="4388348"/>
          </a:xfrm>
          <a:prstGeom prst="rect">
            <a:avLst/>
          </a:prstGeom>
        </p:spPr>
      </p:pic>
      <p:sp>
        <p:nvSpPr>
          <p:cNvPr id="8" name="矩形 7"/>
          <p:cNvSpPr/>
          <p:nvPr/>
        </p:nvSpPr>
        <p:spPr>
          <a:xfrm>
            <a:off x="1611263" y="3129160"/>
            <a:ext cx="4978223" cy="938719"/>
          </a:xfrm>
          <a:prstGeom prst="rect">
            <a:avLst/>
          </a:prstGeom>
        </p:spPr>
        <p:txBody>
          <a:bodyPr wrap="square">
            <a:spAutoFit/>
          </a:bodyPr>
          <a:lstStyle/>
          <a:p>
            <a:r>
              <a:rPr lang="en-US" altLang="zh-CN" sz="1100" dirty="0">
                <a:solidFill>
                  <a:schemeClr val="bg2">
                    <a:lumMod val="10000"/>
                  </a:schemeClr>
                </a:solidFill>
                <a:latin typeface="+mn-ea"/>
              </a:rPr>
              <a:t>The difference 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100" dirty="0">
              <a:solidFill>
                <a:schemeClr val="bg2">
                  <a:lumMod val="10000"/>
                </a:schemeClr>
              </a:solidFill>
              <a:latin typeface="+mn-ea"/>
            </a:endParaRPr>
          </a:p>
        </p:txBody>
      </p:sp>
      <p:grpSp>
        <p:nvGrpSpPr>
          <p:cNvPr id="21" name="组合 20"/>
          <p:cNvGrpSpPr/>
          <p:nvPr/>
        </p:nvGrpSpPr>
        <p:grpSpPr>
          <a:xfrm>
            <a:off x="916731" y="-168900"/>
            <a:ext cx="753284" cy="2402311"/>
            <a:chOff x="916731" y="-168900"/>
            <a:chExt cx="753284" cy="2402311"/>
          </a:xfrm>
        </p:grpSpPr>
        <p:grpSp>
          <p:nvGrpSpPr>
            <p:cNvPr id="11" name="Group 10"/>
            <p:cNvGrpSpPr>
              <a:grpSpLocks noChangeAspect="1"/>
            </p:cNvGrpSpPr>
            <p:nvPr/>
          </p:nvGrpSpPr>
          <p:grpSpPr bwMode="auto">
            <a:xfrm>
              <a:off x="916731" y="1191296"/>
              <a:ext cx="753284" cy="1042115"/>
              <a:chOff x="2194" y="758"/>
              <a:chExt cx="519" cy="718"/>
            </a:xfrm>
            <a:effectLst>
              <a:outerShdw blurRad="63500" sx="102000" sy="102000" algn="ctr" rotWithShape="0">
                <a:prstClr val="black">
                  <a:alpha val="10000"/>
                </a:prstClr>
              </a:outerShdw>
            </a:effectLst>
          </p:grpSpPr>
          <p:sp>
            <p:nvSpPr>
              <p:cNvPr id="12" name="Freeform 11"/>
              <p:cNvSpPr>
                <a:spLocks/>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DE2D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2"/>
              <p:cNvSpPr>
                <a:spLocks/>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3"/>
              <p:cNvSpPr>
                <a:spLocks/>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flipV="1">
              <a:off x="1293373" y="-168900"/>
              <a:ext cx="0" cy="13735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205531" y="-662385"/>
            <a:ext cx="753284" cy="2402311"/>
            <a:chOff x="916731" y="-168900"/>
            <a:chExt cx="753284" cy="2402311"/>
          </a:xfrm>
        </p:grpSpPr>
        <p:grpSp>
          <p:nvGrpSpPr>
            <p:cNvPr id="23" name="Group 10"/>
            <p:cNvGrpSpPr>
              <a:grpSpLocks noChangeAspect="1"/>
            </p:cNvGrpSpPr>
            <p:nvPr/>
          </p:nvGrpSpPr>
          <p:grpSpPr bwMode="auto">
            <a:xfrm>
              <a:off x="916731" y="1191296"/>
              <a:ext cx="753284" cy="1042115"/>
              <a:chOff x="2194" y="758"/>
              <a:chExt cx="519" cy="718"/>
            </a:xfrm>
            <a:effectLst>
              <a:outerShdw blurRad="63500" sx="102000" sy="102000" algn="ctr" rotWithShape="0">
                <a:prstClr val="black">
                  <a:alpha val="10000"/>
                </a:prstClr>
              </a:outerShdw>
            </a:effectLst>
          </p:grpSpPr>
          <p:sp>
            <p:nvSpPr>
              <p:cNvPr id="25" name="Freeform 11"/>
              <p:cNvSpPr>
                <a:spLocks/>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DE2D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2"/>
              <p:cNvSpPr>
                <a:spLocks/>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3"/>
              <p:cNvSpPr>
                <a:spLocks/>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4" name="直接连接符 23"/>
            <p:cNvCxnSpPr/>
            <p:nvPr/>
          </p:nvCxnSpPr>
          <p:spPr>
            <a:xfrm flipV="1">
              <a:off x="1293373" y="-168900"/>
              <a:ext cx="0" cy="137358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41932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80"/>
          <p:cNvSpPr/>
          <p:nvPr/>
        </p:nvSpPr>
        <p:spPr>
          <a:xfrm>
            <a:off x="8100811" y="4121239"/>
            <a:ext cx="3374265" cy="1429555"/>
          </a:xfrm>
          <a:custGeom>
            <a:avLst/>
            <a:gdLst>
              <a:gd name="connsiteX0" fmla="*/ 2073499 w 3374265"/>
              <a:gd name="connsiteY0" fmla="*/ 0 h 1429555"/>
              <a:gd name="connsiteX1" fmla="*/ 0 w 3374265"/>
              <a:gd name="connsiteY1" fmla="*/ 1429555 h 1429555"/>
              <a:gd name="connsiteX2" fmla="*/ 3374265 w 3374265"/>
              <a:gd name="connsiteY2" fmla="*/ 528034 h 1429555"/>
              <a:gd name="connsiteX3" fmla="*/ 2073499 w 3374265"/>
              <a:gd name="connsiteY3" fmla="*/ 0 h 1429555"/>
            </a:gdLst>
            <a:ahLst/>
            <a:cxnLst>
              <a:cxn ang="0">
                <a:pos x="connsiteX0" y="connsiteY0"/>
              </a:cxn>
              <a:cxn ang="0">
                <a:pos x="connsiteX1" y="connsiteY1"/>
              </a:cxn>
              <a:cxn ang="0">
                <a:pos x="connsiteX2" y="connsiteY2"/>
              </a:cxn>
              <a:cxn ang="0">
                <a:pos x="connsiteX3" y="connsiteY3"/>
              </a:cxn>
            </a:cxnLst>
            <a:rect l="l" t="t" r="r" b="b"/>
            <a:pathLst>
              <a:path w="3374265" h="1429555">
                <a:moveTo>
                  <a:pt x="2073499" y="0"/>
                </a:moveTo>
                <a:lnTo>
                  <a:pt x="0" y="1429555"/>
                </a:lnTo>
                <a:lnTo>
                  <a:pt x="3374265" y="528034"/>
                </a:lnTo>
                <a:lnTo>
                  <a:pt x="2073499" y="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80" name="任意多边形 79"/>
          <p:cNvSpPr/>
          <p:nvPr/>
        </p:nvSpPr>
        <p:spPr>
          <a:xfrm>
            <a:off x="5692462" y="2112135"/>
            <a:ext cx="4803820" cy="1159099"/>
          </a:xfrm>
          <a:custGeom>
            <a:avLst/>
            <a:gdLst>
              <a:gd name="connsiteX0" fmla="*/ 695459 w 4803820"/>
              <a:gd name="connsiteY0" fmla="*/ 0 h 1159099"/>
              <a:gd name="connsiteX1" fmla="*/ 4803820 w 4803820"/>
              <a:gd name="connsiteY1" fmla="*/ 1159099 h 1159099"/>
              <a:gd name="connsiteX2" fmla="*/ 0 w 4803820"/>
              <a:gd name="connsiteY2" fmla="*/ 399245 h 1159099"/>
              <a:gd name="connsiteX3" fmla="*/ 695459 w 4803820"/>
              <a:gd name="connsiteY3" fmla="*/ 0 h 1159099"/>
            </a:gdLst>
            <a:ahLst/>
            <a:cxnLst>
              <a:cxn ang="0">
                <a:pos x="connsiteX0" y="connsiteY0"/>
              </a:cxn>
              <a:cxn ang="0">
                <a:pos x="connsiteX1" y="connsiteY1"/>
              </a:cxn>
              <a:cxn ang="0">
                <a:pos x="connsiteX2" y="connsiteY2"/>
              </a:cxn>
              <a:cxn ang="0">
                <a:pos x="connsiteX3" y="connsiteY3"/>
              </a:cxn>
            </a:cxnLst>
            <a:rect l="l" t="t" r="r" b="b"/>
            <a:pathLst>
              <a:path w="4803820" h="1159099">
                <a:moveTo>
                  <a:pt x="695459" y="0"/>
                </a:moveTo>
                <a:lnTo>
                  <a:pt x="4803820" y="1159099"/>
                </a:lnTo>
                <a:lnTo>
                  <a:pt x="0" y="399245"/>
                </a:lnTo>
                <a:lnTo>
                  <a:pt x="695459" y="0"/>
                </a:lnTo>
                <a:close/>
              </a:path>
            </a:pathLst>
          </a:custGeom>
          <a:solidFill>
            <a:schemeClr val="tx1">
              <a:lumMod val="90000"/>
              <a:lumOff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471955" y="1902266"/>
            <a:ext cx="5169817" cy="4955734"/>
          </a:xfrm>
          <a:prstGeom prst="rect">
            <a:avLst/>
          </a:prstGeom>
        </p:spPr>
      </p:pic>
      <p:grpSp>
        <p:nvGrpSpPr>
          <p:cNvPr id="7" name="组合 6"/>
          <p:cNvGrpSpPr/>
          <p:nvPr/>
        </p:nvGrpSpPr>
        <p:grpSpPr>
          <a:xfrm rot="19440609">
            <a:off x="2014015" y="2526351"/>
            <a:ext cx="1053928" cy="655548"/>
            <a:chOff x="5020994" y="1015697"/>
            <a:chExt cx="1679756" cy="1044816"/>
          </a:xfrm>
        </p:grpSpPr>
        <p:sp>
          <p:nvSpPr>
            <p:cNvPr id="3" name="流程图: 手动操作 2"/>
            <p:cNvSpPr/>
            <p:nvPr/>
          </p:nvSpPr>
          <p:spPr>
            <a:xfrm rot="19276047">
              <a:off x="5252248" y="1015697"/>
              <a:ext cx="280236" cy="640424"/>
            </a:xfrm>
            <a:prstGeom prst="flowChartManualOperation">
              <a:avLst/>
            </a:prstGeom>
            <a:solidFill>
              <a:schemeClr val="tx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 name="流程图: 手动操作 3"/>
            <p:cNvSpPr/>
            <p:nvPr/>
          </p:nvSpPr>
          <p:spPr>
            <a:xfrm rot="256272">
              <a:off x="5941489" y="1142284"/>
              <a:ext cx="140285" cy="387248"/>
            </a:xfrm>
            <a:prstGeom prst="flowChartManualOperation">
              <a:avLst/>
            </a:prstGeom>
            <a:solidFill>
              <a:schemeClr val="tx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 name="流程图: 手动操作 4"/>
            <p:cNvSpPr/>
            <p:nvPr/>
          </p:nvSpPr>
          <p:spPr>
            <a:xfrm rot="16646362">
              <a:off x="5144475" y="1796747"/>
              <a:ext cx="140285" cy="387248"/>
            </a:xfrm>
            <a:prstGeom prst="flowChartManualOperation">
              <a:avLst/>
            </a:prstGeom>
            <a:solidFill>
              <a:schemeClr val="tx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6" name="流程图: 手动操作 5"/>
            <p:cNvSpPr/>
            <p:nvPr/>
          </p:nvSpPr>
          <p:spPr>
            <a:xfrm rot="2903821">
              <a:off x="6436983" y="1394834"/>
              <a:ext cx="140285" cy="387248"/>
            </a:xfrm>
            <a:prstGeom prst="flowChartManualOperation">
              <a:avLst/>
            </a:prstGeom>
            <a:solidFill>
              <a:schemeClr val="tx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17" name="组合 16"/>
          <p:cNvGrpSpPr/>
          <p:nvPr/>
        </p:nvGrpSpPr>
        <p:grpSpPr>
          <a:xfrm>
            <a:off x="335430" y="234452"/>
            <a:ext cx="3537912" cy="461665"/>
            <a:chOff x="492930" y="349845"/>
            <a:chExt cx="3537912" cy="461665"/>
          </a:xfrm>
        </p:grpSpPr>
        <p:sp>
          <p:nvSpPr>
            <p:cNvPr id="18" name="文本框 17"/>
            <p:cNvSpPr txBox="1"/>
            <p:nvPr/>
          </p:nvSpPr>
          <p:spPr>
            <a:xfrm>
              <a:off x="788777" y="349845"/>
              <a:ext cx="3004349" cy="461665"/>
            </a:xfrm>
            <a:prstGeom prst="rect">
              <a:avLst/>
            </a:prstGeom>
            <a:noFill/>
          </p:spPr>
          <p:txBody>
            <a:bodyPr wrap="none" rtlCol="0">
              <a:spAutoFit/>
            </a:bodyPr>
            <a:lstStyle/>
            <a:p>
              <a:r>
                <a:rPr lang="en-US" altLang="zh-CN" sz="2400" dirty="0" smtClean="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rPr>
                <a:t>Merry Christmas</a:t>
              </a:r>
              <a:endParaRPr lang="zh-CN" altLang="en-US" sz="2400" dirty="0">
                <a:solidFill>
                  <a:schemeClr val="tx1">
                    <a:lumMod val="90000"/>
                    <a:lumOff val="10000"/>
                  </a:schemeClr>
                </a:solidFill>
                <a:effectLst>
                  <a:outerShdw blurRad="38100" dist="38100" dir="2700000" algn="tl">
                    <a:srgbClr val="000000">
                      <a:alpha val="10000"/>
                    </a:srgbClr>
                  </a:outerShdw>
                </a:effectLst>
                <a:latin typeface="Showcard Gothic" panose="04020904020102020604" pitchFamily="82" charset="0"/>
              </a:endParaRPr>
            </a:p>
          </p:txBody>
        </p:sp>
        <p:sp>
          <p:nvSpPr>
            <p:cNvPr id="19" name="Freeform 168"/>
            <p:cNvSpPr>
              <a:spLocks/>
            </p:cNvSpPr>
            <p:nvPr/>
          </p:nvSpPr>
          <p:spPr bwMode="auto">
            <a:xfrm>
              <a:off x="492930"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168"/>
            <p:cNvSpPr>
              <a:spLocks/>
            </p:cNvSpPr>
            <p:nvPr/>
          </p:nvSpPr>
          <p:spPr bwMode="auto">
            <a:xfrm>
              <a:off x="3757792" y="443358"/>
              <a:ext cx="273050" cy="274638"/>
            </a:xfrm>
            <a:custGeom>
              <a:avLst/>
              <a:gdLst>
                <a:gd name="T0" fmla="*/ 63 w 70"/>
                <a:gd name="T1" fmla="*/ 29 h 70"/>
                <a:gd name="T2" fmla="*/ 57 w 70"/>
                <a:gd name="T3" fmla="*/ 34 h 70"/>
                <a:gd name="T4" fmla="*/ 44 w 70"/>
                <a:gd name="T5" fmla="*/ 34 h 70"/>
                <a:gd name="T6" fmla="*/ 42 w 70"/>
                <a:gd name="T7" fmla="*/ 30 h 70"/>
                <a:gd name="T8" fmla="*/ 51 w 70"/>
                <a:gd name="T9" fmla="*/ 21 h 70"/>
                <a:gd name="T10" fmla="*/ 59 w 70"/>
                <a:gd name="T11" fmla="*/ 20 h 70"/>
                <a:gd name="T12" fmla="*/ 59 w 70"/>
                <a:gd name="T13" fmla="*/ 11 h 70"/>
                <a:gd name="T14" fmla="*/ 50 w 70"/>
                <a:gd name="T15" fmla="*/ 11 h 70"/>
                <a:gd name="T16" fmla="*/ 49 w 70"/>
                <a:gd name="T17" fmla="*/ 19 h 70"/>
                <a:gd name="T18" fmla="*/ 40 w 70"/>
                <a:gd name="T19" fmla="*/ 28 h 70"/>
                <a:gd name="T20" fmla="*/ 36 w 70"/>
                <a:gd name="T21" fmla="*/ 27 h 70"/>
                <a:gd name="T22" fmla="*/ 36 w 70"/>
                <a:gd name="T23" fmla="*/ 13 h 70"/>
                <a:gd name="T24" fmla="*/ 41 w 70"/>
                <a:gd name="T25" fmla="*/ 7 h 70"/>
                <a:gd name="T26" fmla="*/ 35 w 70"/>
                <a:gd name="T27" fmla="*/ 0 h 70"/>
                <a:gd name="T28" fmla="*/ 28 w 70"/>
                <a:gd name="T29" fmla="*/ 7 h 70"/>
                <a:gd name="T30" fmla="*/ 33 w 70"/>
                <a:gd name="T31" fmla="*/ 13 h 70"/>
                <a:gd name="T32" fmla="*/ 33 w 70"/>
                <a:gd name="T33" fmla="*/ 27 h 70"/>
                <a:gd name="T34" fmla="*/ 30 w 70"/>
                <a:gd name="T35" fmla="*/ 28 h 70"/>
                <a:gd name="T36" fmla="*/ 20 w 70"/>
                <a:gd name="T37" fmla="*/ 19 h 70"/>
                <a:gd name="T38" fmla="*/ 20 w 70"/>
                <a:gd name="T39" fmla="*/ 11 h 70"/>
                <a:gd name="T40" fmla="*/ 10 w 70"/>
                <a:gd name="T41" fmla="*/ 11 h 70"/>
                <a:gd name="T42" fmla="*/ 10 w 70"/>
                <a:gd name="T43" fmla="*/ 20 h 70"/>
                <a:gd name="T44" fmla="*/ 18 w 70"/>
                <a:gd name="T45" fmla="*/ 21 h 70"/>
                <a:gd name="T46" fmla="*/ 28 w 70"/>
                <a:gd name="T47" fmla="*/ 30 h 70"/>
                <a:gd name="T48" fmla="*/ 26 w 70"/>
                <a:gd name="T49" fmla="*/ 34 h 70"/>
                <a:gd name="T50" fmla="*/ 13 w 70"/>
                <a:gd name="T51" fmla="*/ 34 h 70"/>
                <a:gd name="T52" fmla="*/ 7 w 70"/>
                <a:gd name="T53" fmla="*/ 29 h 70"/>
                <a:gd name="T54" fmla="*/ 0 w 70"/>
                <a:gd name="T55" fmla="*/ 35 h 70"/>
                <a:gd name="T56" fmla="*/ 7 w 70"/>
                <a:gd name="T57" fmla="*/ 42 h 70"/>
                <a:gd name="T58" fmla="*/ 13 w 70"/>
                <a:gd name="T59" fmla="*/ 37 h 70"/>
                <a:gd name="T60" fmla="*/ 26 w 70"/>
                <a:gd name="T61" fmla="*/ 37 h 70"/>
                <a:gd name="T62" fmla="*/ 28 w 70"/>
                <a:gd name="T63" fmla="*/ 40 h 70"/>
                <a:gd name="T64" fmla="*/ 18 w 70"/>
                <a:gd name="T65" fmla="*/ 50 h 70"/>
                <a:gd name="T66" fmla="*/ 10 w 70"/>
                <a:gd name="T67" fmla="*/ 50 h 70"/>
                <a:gd name="T68" fmla="*/ 10 w 70"/>
                <a:gd name="T69" fmla="*/ 60 h 70"/>
                <a:gd name="T70" fmla="*/ 20 w 70"/>
                <a:gd name="T71" fmla="*/ 60 h 70"/>
                <a:gd name="T72" fmla="*/ 20 w 70"/>
                <a:gd name="T73" fmla="*/ 52 h 70"/>
                <a:gd name="T74" fmla="*/ 30 w 70"/>
                <a:gd name="T75" fmla="*/ 42 h 70"/>
                <a:gd name="T76" fmla="*/ 33 w 70"/>
                <a:gd name="T77" fmla="*/ 44 h 70"/>
                <a:gd name="T78" fmla="*/ 33 w 70"/>
                <a:gd name="T79" fmla="*/ 57 h 70"/>
                <a:gd name="T80" fmla="*/ 28 w 70"/>
                <a:gd name="T81" fmla="*/ 63 h 70"/>
                <a:gd name="T82" fmla="*/ 35 w 70"/>
                <a:gd name="T83" fmla="*/ 70 h 70"/>
                <a:gd name="T84" fmla="*/ 41 w 70"/>
                <a:gd name="T85" fmla="*/ 63 h 70"/>
                <a:gd name="T86" fmla="*/ 36 w 70"/>
                <a:gd name="T87" fmla="*/ 57 h 70"/>
                <a:gd name="T88" fmla="*/ 36 w 70"/>
                <a:gd name="T89" fmla="*/ 44 h 70"/>
                <a:gd name="T90" fmla="*/ 40 w 70"/>
                <a:gd name="T91" fmla="*/ 42 h 70"/>
                <a:gd name="T92" fmla="*/ 49 w 70"/>
                <a:gd name="T93" fmla="*/ 52 h 70"/>
                <a:gd name="T94" fmla="*/ 50 w 70"/>
                <a:gd name="T95" fmla="*/ 60 h 70"/>
                <a:gd name="T96" fmla="*/ 59 w 70"/>
                <a:gd name="T97" fmla="*/ 60 h 70"/>
                <a:gd name="T98" fmla="*/ 59 w 70"/>
                <a:gd name="T99" fmla="*/ 50 h 70"/>
                <a:gd name="T100" fmla="*/ 51 w 70"/>
                <a:gd name="T101" fmla="*/ 50 h 70"/>
                <a:gd name="T102" fmla="*/ 42 w 70"/>
                <a:gd name="T103" fmla="*/ 40 h 70"/>
                <a:gd name="T104" fmla="*/ 44 w 70"/>
                <a:gd name="T105" fmla="*/ 37 h 70"/>
                <a:gd name="T106" fmla="*/ 57 w 70"/>
                <a:gd name="T107" fmla="*/ 37 h 70"/>
                <a:gd name="T108" fmla="*/ 63 w 70"/>
                <a:gd name="T109" fmla="*/ 42 h 70"/>
                <a:gd name="T110" fmla="*/ 70 w 70"/>
                <a:gd name="T111" fmla="*/ 35 h 70"/>
                <a:gd name="T112" fmla="*/ 63 w 70"/>
                <a:gd name="T113"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0" h="70">
                  <a:moveTo>
                    <a:pt x="63" y="29"/>
                  </a:moveTo>
                  <a:cubicBezTo>
                    <a:pt x="60" y="29"/>
                    <a:pt x="57" y="31"/>
                    <a:pt x="57" y="34"/>
                  </a:cubicBezTo>
                  <a:cubicBezTo>
                    <a:pt x="44" y="34"/>
                    <a:pt x="44" y="34"/>
                    <a:pt x="44" y="34"/>
                  </a:cubicBezTo>
                  <a:cubicBezTo>
                    <a:pt x="43" y="32"/>
                    <a:pt x="43" y="31"/>
                    <a:pt x="42" y="30"/>
                  </a:cubicBezTo>
                  <a:cubicBezTo>
                    <a:pt x="51" y="21"/>
                    <a:pt x="51" y="21"/>
                    <a:pt x="51" y="21"/>
                  </a:cubicBezTo>
                  <a:cubicBezTo>
                    <a:pt x="54" y="22"/>
                    <a:pt x="57" y="22"/>
                    <a:pt x="59" y="20"/>
                  </a:cubicBezTo>
                  <a:cubicBezTo>
                    <a:pt x="62" y="17"/>
                    <a:pt x="62" y="13"/>
                    <a:pt x="59" y="11"/>
                  </a:cubicBezTo>
                  <a:cubicBezTo>
                    <a:pt x="57" y="8"/>
                    <a:pt x="53" y="8"/>
                    <a:pt x="50" y="11"/>
                  </a:cubicBezTo>
                  <a:cubicBezTo>
                    <a:pt x="48" y="13"/>
                    <a:pt x="48" y="16"/>
                    <a:pt x="49" y="19"/>
                  </a:cubicBezTo>
                  <a:cubicBezTo>
                    <a:pt x="40" y="28"/>
                    <a:pt x="40" y="28"/>
                    <a:pt x="40" y="28"/>
                  </a:cubicBezTo>
                  <a:cubicBezTo>
                    <a:pt x="39" y="27"/>
                    <a:pt x="38" y="27"/>
                    <a:pt x="36" y="27"/>
                  </a:cubicBezTo>
                  <a:cubicBezTo>
                    <a:pt x="36" y="13"/>
                    <a:pt x="36" y="13"/>
                    <a:pt x="36" y="13"/>
                  </a:cubicBezTo>
                  <a:cubicBezTo>
                    <a:pt x="39" y="13"/>
                    <a:pt x="41" y="10"/>
                    <a:pt x="41" y="7"/>
                  </a:cubicBezTo>
                  <a:cubicBezTo>
                    <a:pt x="41" y="3"/>
                    <a:pt x="38" y="0"/>
                    <a:pt x="35" y="0"/>
                  </a:cubicBezTo>
                  <a:cubicBezTo>
                    <a:pt x="31" y="0"/>
                    <a:pt x="28" y="3"/>
                    <a:pt x="28" y="7"/>
                  </a:cubicBezTo>
                  <a:cubicBezTo>
                    <a:pt x="28" y="10"/>
                    <a:pt x="30" y="13"/>
                    <a:pt x="33" y="13"/>
                  </a:cubicBezTo>
                  <a:cubicBezTo>
                    <a:pt x="33" y="27"/>
                    <a:pt x="33" y="27"/>
                    <a:pt x="33" y="27"/>
                  </a:cubicBezTo>
                  <a:cubicBezTo>
                    <a:pt x="32" y="27"/>
                    <a:pt x="31" y="27"/>
                    <a:pt x="30" y="28"/>
                  </a:cubicBezTo>
                  <a:cubicBezTo>
                    <a:pt x="20" y="19"/>
                    <a:pt x="20" y="19"/>
                    <a:pt x="20" y="19"/>
                  </a:cubicBezTo>
                  <a:cubicBezTo>
                    <a:pt x="22" y="16"/>
                    <a:pt x="22" y="13"/>
                    <a:pt x="20" y="11"/>
                  </a:cubicBezTo>
                  <a:cubicBezTo>
                    <a:pt x="17" y="8"/>
                    <a:pt x="13" y="8"/>
                    <a:pt x="10" y="11"/>
                  </a:cubicBezTo>
                  <a:cubicBezTo>
                    <a:pt x="8" y="13"/>
                    <a:pt x="8" y="17"/>
                    <a:pt x="10" y="20"/>
                  </a:cubicBezTo>
                  <a:cubicBezTo>
                    <a:pt x="12" y="22"/>
                    <a:pt x="16" y="22"/>
                    <a:pt x="18" y="21"/>
                  </a:cubicBezTo>
                  <a:cubicBezTo>
                    <a:pt x="28" y="30"/>
                    <a:pt x="28" y="30"/>
                    <a:pt x="28" y="30"/>
                  </a:cubicBezTo>
                  <a:cubicBezTo>
                    <a:pt x="27" y="31"/>
                    <a:pt x="26" y="32"/>
                    <a:pt x="26" y="34"/>
                  </a:cubicBezTo>
                  <a:cubicBezTo>
                    <a:pt x="13" y="34"/>
                    <a:pt x="13" y="34"/>
                    <a:pt x="13" y="34"/>
                  </a:cubicBezTo>
                  <a:cubicBezTo>
                    <a:pt x="12" y="31"/>
                    <a:pt x="10" y="29"/>
                    <a:pt x="7" y="29"/>
                  </a:cubicBezTo>
                  <a:cubicBezTo>
                    <a:pt x="3" y="29"/>
                    <a:pt x="0" y="32"/>
                    <a:pt x="0" y="35"/>
                  </a:cubicBezTo>
                  <a:cubicBezTo>
                    <a:pt x="0" y="39"/>
                    <a:pt x="3" y="42"/>
                    <a:pt x="7" y="42"/>
                  </a:cubicBezTo>
                  <a:cubicBezTo>
                    <a:pt x="10" y="42"/>
                    <a:pt x="12" y="40"/>
                    <a:pt x="13" y="37"/>
                  </a:cubicBezTo>
                  <a:cubicBezTo>
                    <a:pt x="26" y="37"/>
                    <a:pt x="26" y="37"/>
                    <a:pt x="26" y="37"/>
                  </a:cubicBezTo>
                  <a:cubicBezTo>
                    <a:pt x="26" y="38"/>
                    <a:pt x="27" y="39"/>
                    <a:pt x="28" y="40"/>
                  </a:cubicBezTo>
                  <a:cubicBezTo>
                    <a:pt x="18" y="50"/>
                    <a:pt x="18" y="50"/>
                    <a:pt x="18" y="50"/>
                  </a:cubicBezTo>
                  <a:cubicBezTo>
                    <a:pt x="16" y="48"/>
                    <a:pt x="12" y="48"/>
                    <a:pt x="10" y="50"/>
                  </a:cubicBezTo>
                  <a:cubicBezTo>
                    <a:pt x="8" y="53"/>
                    <a:pt x="8" y="57"/>
                    <a:pt x="10" y="60"/>
                  </a:cubicBezTo>
                  <a:cubicBezTo>
                    <a:pt x="13" y="62"/>
                    <a:pt x="17" y="62"/>
                    <a:pt x="20" y="60"/>
                  </a:cubicBezTo>
                  <a:cubicBezTo>
                    <a:pt x="22" y="58"/>
                    <a:pt x="22" y="54"/>
                    <a:pt x="20" y="52"/>
                  </a:cubicBezTo>
                  <a:cubicBezTo>
                    <a:pt x="30" y="42"/>
                    <a:pt x="30" y="42"/>
                    <a:pt x="30" y="42"/>
                  </a:cubicBezTo>
                  <a:cubicBezTo>
                    <a:pt x="31" y="43"/>
                    <a:pt x="32" y="44"/>
                    <a:pt x="33" y="44"/>
                  </a:cubicBezTo>
                  <a:cubicBezTo>
                    <a:pt x="33" y="57"/>
                    <a:pt x="33" y="57"/>
                    <a:pt x="33" y="57"/>
                  </a:cubicBezTo>
                  <a:cubicBezTo>
                    <a:pt x="30" y="58"/>
                    <a:pt x="28" y="60"/>
                    <a:pt x="28" y="63"/>
                  </a:cubicBezTo>
                  <a:cubicBezTo>
                    <a:pt x="28" y="67"/>
                    <a:pt x="31" y="70"/>
                    <a:pt x="35" y="70"/>
                  </a:cubicBezTo>
                  <a:cubicBezTo>
                    <a:pt x="38" y="70"/>
                    <a:pt x="41" y="67"/>
                    <a:pt x="41" y="63"/>
                  </a:cubicBezTo>
                  <a:cubicBezTo>
                    <a:pt x="41" y="60"/>
                    <a:pt x="39" y="58"/>
                    <a:pt x="36" y="57"/>
                  </a:cubicBezTo>
                  <a:cubicBezTo>
                    <a:pt x="36" y="44"/>
                    <a:pt x="36" y="44"/>
                    <a:pt x="36" y="44"/>
                  </a:cubicBezTo>
                  <a:cubicBezTo>
                    <a:pt x="38" y="44"/>
                    <a:pt x="39" y="43"/>
                    <a:pt x="40" y="42"/>
                  </a:cubicBezTo>
                  <a:cubicBezTo>
                    <a:pt x="49" y="52"/>
                    <a:pt x="49" y="52"/>
                    <a:pt x="49" y="52"/>
                  </a:cubicBezTo>
                  <a:cubicBezTo>
                    <a:pt x="48" y="54"/>
                    <a:pt x="48" y="58"/>
                    <a:pt x="50" y="60"/>
                  </a:cubicBezTo>
                  <a:cubicBezTo>
                    <a:pt x="53" y="62"/>
                    <a:pt x="57" y="62"/>
                    <a:pt x="59" y="60"/>
                  </a:cubicBezTo>
                  <a:cubicBezTo>
                    <a:pt x="62" y="57"/>
                    <a:pt x="62" y="53"/>
                    <a:pt x="59" y="50"/>
                  </a:cubicBezTo>
                  <a:cubicBezTo>
                    <a:pt x="57" y="48"/>
                    <a:pt x="54" y="48"/>
                    <a:pt x="51" y="50"/>
                  </a:cubicBezTo>
                  <a:cubicBezTo>
                    <a:pt x="42" y="40"/>
                    <a:pt x="42" y="40"/>
                    <a:pt x="42" y="40"/>
                  </a:cubicBezTo>
                  <a:cubicBezTo>
                    <a:pt x="43" y="39"/>
                    <a:pt x="43" y="38"/>
                    <a:pt x="44" y="37"/>
                  </a:cubicBezTo>
                  <a:cubicBezTo>
                    <a:pt x="57" y="37"/>
                    <a:pt x="57" y="37"/>
                    <a:pt x="57" y="37"/>
                  </a:cubicBezTo>
                  <a:cubicBezTo>
                    <a:pt x="57" y="40"/>
                    <a:pt x="60" y="42"/>
                    <a:pt x="63" y="42"/>
                  </a:cubicBezTo>
                  <a:cubicBezTo>
                    <a:pt x="67" y="42"/>
                    <a:pt x="70" y="39"/>
                    <a:pt x="70" y="35"/>
                  </a:cubicBezTo>
                  <a:cubicBezTo>
                    <a:pt x="70" y="32"/>
                    <a:pt x="67" y="29"/>
                    <a:pt x="63" y="29"/>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7" name="矩形 46"/>
          <p:cNvSpPr/>
          <p:nvPr/>
        </p:nvSpPr>
        <p:spPr>
          <a:xfrm>
            <a:off x="6526031" y="1511915"/>
            <a:ext cx="2927062" cy="600164"/>
          </a:xfrm>
          <a:prstGeom prst="rect">
            <a:avLst/>
          </a:prstGeom>
        </p:spPr>
        <p:txBody>
          <a:bodyPr wrap="square">
            <a:spAutoFit/>
          </a:bodyPr>
          <a:lstStyle/>
          <a:p>
            <a:r>
              <a:rPr lang="en-US" altLang="zh-CN" sz="1100" dirty="0" smtClean="0">
                <a:solidFill>
                  <a:schemeClr val="accent2"/>
                </a:solidFill>
              </a:rPr>
              <a:t>Supporters say that the ease of use of presentation software can save a lot of time for people who otherwise would have.</a:t>
            </a:r>
            <a:endParaRPr lang="en-US" altLang="zh-CN" sz="1100" dirty="0">
              <a:solidFill>
                <a:schemeClr val="accent2"/>
              </a:solidFill>
            </a:endParaRPr>
          </a:p>
        </p:txBody>
      </p:sp>
      <p:grpSp>
        <p:nvGrpSpPr>
          <p:cNvPr id="59" name="组合 58"/>
          <p:cNvGrpSpPr/>
          <p:nvPr/>
        </p:nvGrpSpPr>
        <p:grpSpPr>
          <a:xfrm>
            <a:off x="5108605" y="1104900"/>
            <a:ext cx="1417426" cy="1417426"/>
            <a:chOff x="5816943" y="1104900"/>
            <a:chExt cx="1417426" cy="1417426"/>
          </a:xfrm>
        </p:grpSpPr>
        <p:grpSp>
          <p:nvGrpSpPr>
            <p:cNvPr id="58" name="组合 57"/>
            <p:cNvGrpSpPr/>
            <p:nvPr/>
          </p:nvGrpSpPr>
          <p:grpSpPr>
            <a:xfrm>
              <a:off x="5816943" y="1104900"/>
              <a:ext cx="1417426" cy="1417426"/>
              <a:chOff x="5816943" y="1104900"/>
              <a:chExt cx="1417426" cy="1417426"/>
            </a:xfrm>
          </p:grpSpPr>
          <p:sp>
            <p:nvSpPr>
              <p:cNvPr id="56" name="椭圆 55"/>
              <p:cNvSpPr/>
              <p:nvPr/>
            </p:nvSpPr>
            <p:spPr>
              <a:xfrm>
                <a:off x="5816943" y="1104900"/>
                <a:ext cx="1417426" cy="1417426"/>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57" name="椭圆 56"/>
              <p:cNvSpPr/>
              <p:nvPr/>
            </p:nvSpPr>
            <p:spPr>
              <a:xfrm>
                <a:off x="5896187" y="1184144"/>
                <a:ext cx="1258938" cy="1258938"/>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48" name="Group 10"/>
            <p:cNvGrpSpPr>
              <a:grpSpLocks noChangeAspect="1"/>
            </p:cNvGrpSpPr>
            <p:nvPr/>
          </p:nvGrpSpPr>
          <p:grpSpPr bwMode="auto">
            <a:xfrm>
              <a:off x="6158448" y="1262253"/>
              <a:ext cx="753284" cy="1042115"/>
              <a:chOff x="2194" y="758"/>
              <a:chExt cx="519" cy="718"/>
            </a:xfrm>
            <a:effectLst>
              <a:outerShdw blurRad="63500" sx="102000" sy="102000" algn="ctr" rotWithShape="0">
                <a:prstClr val="black">
                  <a:alpha val="10000"/>
                </a:prstClr>
              </a:outerShdw>
            </a:effectLst>
          </p:grpSpPr>
          <p:sp>
            <p:nvSpPr>
              <p:cNvPr id="49" name="Freeform 11"/>
              <p:cNvSpPr>
                <a:spLocks/>
              </p:cNvSpPr>
              <p:nvPr/>
            </p:nvSpPr>
            <p:spPr bwMode="auto">
              <a:xfrm>
                <a:off x="2194" y="956"/>
                <a:ext cx="402" cy="520"/>
              </a:xfrm>
              <a:custGeom>
                <a:avLst/>
                <a:gdLst>
                  <a:gd name="T0" fmla="*/ 131 w 168"/>
                  <a:gd name="T1" fmla="*/ 13 h 218"/>
                  <a:gd name="T2" fmla="*/ 85 w 168"/>
                  <a:gd name="T3" fmla="*/ 13 h 218"/>
                  <a:gd name="T4" fmla="*/ 28 w 168"/>
                  <a:gd name="T5" fmla="*/ 69 h 218"/>
                  <a:gd name="T6" fmla="*/ 2 w 168"/>
                  <a:gd name="T7" fmla="*/ 122 h 218"/>
                  <a:gd name="T8" fmla="*/ 21 w 168"/>
                  <a:gd name="T9" fmla="*/ 177 h 218"/>
                  <a:gd name="T10" fmla="*/ 29 w 168"/>
                  <a:gd name="T11" fmla="*/ 185 h 218"/>
                  <a:gd name="T12" fmla="*/ 79 w 168"/>
                  <a:gd name="T13" fmla="*/ 217 h 218"/>
                  <a:gd name="T14" fmla="*/ 109 w 168"/>
                  <a:gd name="T15" fmla="*/ 189 h 218"/>
                  <a:gd name="T16" fmla="*/ 100 w 168"/>
                  <a:gd name="T17" fmla="*/ 155 h 218"/>
                  <a:gd name="T18" fmla="*/ 124 w 168"/>
                  <a:gd name="T19" fmla="*/ 115 h 218"/>
                  <a:gd name="T20" fmla="*/ 156 w 168"/>
                  <a:gd name="T21" fmla="*/ 84 h 218"/>
                  <a:gd name="T22" fmla="*/ 156 w 168"/>
                  <a:gd name="T23" fmla="*/ 37 h 218"/>
                  <a:gd name="T24" fmla="*/ 131 w 168"/>
                  <a:gd name="T25" fmla="*/ 1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218">
                    <a:moveTo>
                      <a:pt x="131" y="13"/>
                    </a:moveTo>
                    <a:cubicBezTo>
                      <a:pt x="119" y="0"/>
                      <a:pt x="98" y="0"/>
                      <a:pt x="85" y="13"/>
                    </a:cubicBezTo>
                    <a:cubicBezTo>
                      <a:pt x="28" y="69"/>
                      <a:pt x="28" y="69"/>
                      <a:pt x="28" y="69"/>
                    </a:cubicBezTo>
                    <a:cubicBezTo>
                      <a:pt x="9" y="89"/>
                      <a:pt x="4" y="106"/>
                      <a:pt x="2" y="122"/>
                    </a:cubicBezTo>
                    <a:cubicBezTo>
                      <a:pt x="0" y="139"/>
                      <a:pt x="9" y="163"/>
                      <a:pt x="21" y="177"/>
                    </a:cubicBezTo>
                    <a:cubicBezTo>
                      <a:pt x="29" y="185"/>
                      <a:pt x="29" y="185"/>
                      <a:pt x="29" y="185"/>
                    </a:cubicBezTo>
                    <a:cubicBezTo>
                      <a:pt x="41" y="198"/>
                      <a:pt x="68" y="217"/>
                      <a:pt x="79" y="217"/>
                    </a:cubicBezTo>
                    <a:cubicBezTo>
                      <a:pt x="91" y="218"/>
                      <a:pt x="107" y="200"/>
                      <a:pt x="109" y="189"/>
                    </a:cubicBezTo>
                    <a:cubicBezTo>
                      <a:pt x="110" y="178"/>
                      <a:pt x="100" y="164"/>
                      <a:pt x="100" y="155"/>
                    </a:cubicBezTo>
                    <a:cubicBezTo>
                      <a:pt x="100" y="146"/>
                      <a:pt x="111" y="128"/>
                      <a:pt x="124" y="115"/>
                    </a:cubicBezTo>
                    <a:cubicBezTo>
                      <a:pt x="156" y="84"/>
                      <a:pt x="156" y="84"/>
                      <a:pt x="156" y="84"/>
                    </a:cubicBezTo>
                    <a:cubicBezTo>
                      <a:pt x="168" y="71"/>
                      <a:pt x="168" y="50"/>
                      <a:pt x="156" y="37"/>
                    </a:cubicBezTo>
                    <a:lnTo>
                      <a:pt x="131" y="13"/>
                    </a:lnTo>
                    <a:close/>
                  </a:path>
                </a:pathLst>
              </a:custGeom>
              <a:solidFill>
                <a:srgbClr val="DE2D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2"/>
              <p:cNvSpPr>
                <a:spLocks/>
              </p:cNvSpPr>
              <p:nvPr/>
            </p:nvSpPr>
            <p:spPr bwMode="auto">
              <a:xfrm rot="10800000">
                <a:off x="2249" y="1165"/>
                <a:ext cx="65" cy="169"/>
              </a:xfrm>
              <a:custGeom>
                <a:avLst/>
                <a:gdLst>
                  <a:gd name="T0" fmla="*/ 5 w 27"/>
                  <a:gd name="T1" fmla="*/ 70 h 71"/>
                  <a:gd name="T2" fmla="*/ 3 w 27"/>
                  <a:gd name="T3" fmla="*/ 68 h 71"/>
                  <a:gd name="T4" fmla="*/ 3 w 27"/>
                  <a:gd name="T5" fmla="*/ 59 h 71"/>
                  <a:gd name="T6" fmla="*/ 14 w 27"/>
                  <a:gd name="T7" fmla="*/ 36 h 71"/>
                  <a:gd name="T8" fmla="*/ 3 w 27"/>
                  <a:gd name="T9" fmla="*/ 12 h 71"/>
                  <a:gd name="T10" fmla="*/ 3 w 27"/>
                  <a:gd name="T11" fmla="*/ 3 h 71"/>
                  <a:gd name="T12" fmla="*/ 13 w 27"/>
                  <a:gd name="T13" fmla="*/ 3 h 71"/>
                  <a:gd name="T14" fmla="*/ 27 w 27"/>
                  <a:gd name="T15" fmla="*/ 36 h 71"/>
                  <a:gd name="T16" fmla="*/ 12 w 27"/>
                  <a:gd name="T17" fmla="*/ 69 h 71"/>
                  <a:gd name="T18" fmla="*/ 5 w 27"/>
                  <a:gd name="T19" fmla="*/ 7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1">
                    <a:moveTo>
                      <a:pt x="5" y="70"/>
                    </a:moveTo>
                    <a:cubicBezTo>
                      <a:pt x="4" y="69"/>
                      <a:pt x="3" y="69"/>
                      <a:pt x="3" y="68"/>
                    </a:cubicBezTo>
                    <a:cubicBezTo>
                      <a:pt x="0" y="66"/>
                      <a:pt x="0" y="62"/>
                      <a:pt x="3" y="59"/>
                    </a:cubicBezTo>
                    <a:cubicBezTo>
                      <a:pt x="10" y="52"/>
                      <a:pt x="14" y="44"/>
                      <a:pt x="14" y="36"/>
                    </a:cubicBezTo>
                    <a:cubicBezTo>
                      <a:pt x="14" y="23"/>
                      <a:pt x="3" y="12"/>
                      <a:pt x="3" y="12"/>
                    </a:cubicBezTo>
                    <a:cubicBezTo>
                      <a:pt x="1" y="10"/>
                      <a:pt x="1" y="5"/>
                      <a:pt x="3" y="3"/>
                    </a:cubicBezTo>
                    <a:cubicBezTo>
                      <a:pt x="6" y="0"/>
                      <a:pt x="10" y="0"/>
                      <a:pt x="13" y="3"/>
                    </a:cubicBezTo>
                    <a:cubicBezTo>
                      <a:pt x="13" y="3"/>
                      <a:pt x="27" y="17"/>
                      <a:pt x="27" y="36"/>
                    </a:cubicBezTo>
                    <a:cubicBezTo>
                      <a:pt x="27" y="48"/>
                      <a:pt x="22" y="59"/>
                      <a:pt x="12" y="69"/>
                    </a:cubicBezTo>
                    <a:cubicBezTo>
                      <a:pt x="10" y="71"/>
                      <a:pt x="7" y="71"/>
                      <a:pt x="5"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3"/>
              <p:cNvSpPr>
                <a:spLocks/>
              </p:cNvSpPr>
              <p:nvPr/>
            </p:nvSpPr>
            <p:spPr bwMode="auto">
              <a:xfrm>
                <a:off x="2356" y="839"/>
                <a:ext cx="357" cy="356"/>
              </a:xfrm>
              <a:custGeom>
                <a:avLst/>
                <a:gdLst>
                  <a:gd name="T0" fmla="*/ 125 w 149"/>
                  <a:gd name="T1" fmla="*/ 138 h 149"/>
                  <a:gd name="T2" fmla="*/ 82 w 149"/>
                  <a:gd name="T3" fmla="*/ 138 h 149"/>
                  <a:gd name="T4" fmla="*/ 12 w 149"/>
                  <a:gd name="T5" fmla="*/ 67 h 149"/>
                  <a:gd name="T6" fmla="*/ 12 w 149"/>
                  <a:gd name="T7" fmla="*/ 25 h 149"/>
                  <a:gd name="T8" fmla="*/ 24 w 149"/>
                  <a:gd name="T9" fmla="*/ 12 h 149"/>
                  <a:gd name="T10" fmla="*/ 67 w 149"/>
                  <a:gd name="T11" fmla="*/ 12 h 149"/>
                  <a:gd name="T12" fmla="*/ 137 w 149"/>
                  <a:gd name="T13" fmla="*/ 83 h 149"/>
                  <a:gd name="T14" fmla="*/ 137 w 149"/>
                  <a:gd name="T15" fmla="*/ 125 h 149"/>
                  <a:gd name="T16" fmla="*/ 125 w 149"/>
                  <a:gd name="T17" fmla="*/ 13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49">
                    <a:moveTo>
                      <a:pt x="125" y="138"/>
                    </a:moveTo>
                    <a:cubicBezTo>
                      <a:pt x="113" y="149"/>
                      <a:pt x="94" y="149"/>
                      <a:pt x="82" y="138"/>
                    </a:cubicBezTo>
                    <a:cubicBezTo>
                      <a:pt x="12" y="67"/>
                      <a:pt x="12" y="67"/>
                      <a:pt x="12" y="67"/>
                    </a:cubicBezTo>
                    <a:cubicBezTo>
                      <a:pt x="0" y="55"/>
                      <a:pt x="0" y="36"/>
                      <a:pt x="12" y="25"/>
                    </a:cubicBezTo>
                    <a:cubicBezTo>
                      <a:pt x="24" y="12"/>
                      <a:pt x="24" y="12"/>
                      <a:pt x="24" y="12"/>
                    </a:cubicBezTo>
                    <a:cubicBezTo>
                      <a:pt x="36" y="0"/>
                      <a:pt x="55" y="0"/>
                      <a:pt x="67" y="12"/>
                    </a:cubicBezTo>
                    <a:cubicBezTo>
                      <a:pt x="137" y="83"/>
                      <a:pt x="137" y="83"/>
                      <a:pt x="137" y="83"/>
                    </a:cubicBezTo>
                    <a:cubicBezTo>
                      <a:pt x="149" y="94"/>
                      <a:pt x="149" y="113"/>
                      <a:pt x="137" y="125"/>
                    </a:cubicBezTo>
                    <a:lnTo>
                      <a:pt x="125"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4"/>
              <p:cNvSpPr>
                <a:spLocks noChangeArrowheads="1"/>
              </p:cNvSpPr>
              <p:nvPr/>
            </p:nvSpPr>
            <p:spPr bwMode="auto">
              <a:xfrm>
                <a:off x="2447" y="775"/>
                <a:ext cx="46" cy="8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5"/>
              <p:cNvSpPr>
                <a:spLocks noEditPoints="1"/>
              </p:cNvSpPr>
              <p:nvPr/>
            </p:nvSpPr>
            <p:spPr bwMode="auto">
              <a:xfrm>
                <a:off x="2356" y="758"/>
                <a:ext cx="357" cy="437"/>
              </a:xfrm>
              <a:custGeom>
                <a:avLst/>
                <a:gdLst>
                  <a:gd name="T0" fmla="*/ 137 w 149"/>
                  <a:gd name="T1" fmla="*/ 117 h 183"/>
                  <a:gd name="T2" fmla="*/ 67 w 149"/>
                  <a:gd name="T3" fmla="*/ 46 h 183"/>
                  <a:gd name="T4" fmla="*/ 60 w 149"/>
                  <a:gd name="T5" fmla="*/ 41 h 183"/>
                  <a:gd name="T6" fmla="*/ 63 w 149"/>
                  <a:gd name="T7" fmla="*/ 25 h 183"/>
                  <a:gd name="T8" fmla="*/ 52 w 149"/>
                  <a:gd name="T9" fmla="*/ 1 h 183"/>
                  <a:gd name="T10" fmla="*/ 47 w 149"/>
                  <a:gd name="T11" fmla="*/ 0 h 183"/>
                  <a:gd name="T12" fmla="*/ 32 w 149"/>
                  <a:gd name="T13" fmla="*/ 25 h 183"/>
                  <a:gd name="T14" fmla="*/ 34 w 149"/>
                  <a:gd name="T15" fmla="*/ 39 h 183"/>
                  <a:gd name="T16" fmla="*/ 24 w 149"/>
                  <a:gd name="T17" fmla="*/ 46 h 183"/>
                  <a:gd name="T18" fmla="*/ 12 w 149"/>
                  <a:gd name="T19" fmla="*/ 59 h 183"/>
                  <a:gd name="T20" fmla="*/ 12 w 149"/>
                  <a:gd name="T21" fmla="*/ 101 h 183"/>
                  <a:gd name="T22" fmla="*/ 82 w 149"/>
                  <a:gd name="T23" fmla="*/ 172 h 183"/>
                  <a:gd name="T24" fmla="*/ 91 w 149"/>
                  <a:gd name="T25" fmla="*/ 178 h 183"/>
                  <a:gd name="T26" fmla="*/ 125 w 149"/>
                  <a:gd name="T27" fmla="*/ 172 h 183"/>
                  <a:gd name="T28" fmla="*/ 137 w 149"/>
                  <a:gd name="T29" fmla="*/ 159 h 183"/>
                  <a:gd name="T30" fmla="*/ 137 w 149"/>
                  <a:gd name="T31" fmla="*/ 117 h 183"/>
                  <a:gd name="T32" fmla="*/ 47 w 149"/>
                  <a:gd name="T33" fmla="*/ 14 h 183"/>
                  <a:gd name="T34" fmla="*/ 50 w 149"/>
                  <a:gd name="T35" fmla="*/ 25 h 183"/>
                  <a:gd name="T36" fmla="*/ 47 w 149"/>
                  <a:gd name="T37" fmla="*/ 36 h 183"/>
                  <a:gd name="T38" fmla="*/ 45 w 149"/>
                  <a:gd name="T39" fmla="*/ 25 h 183"/>
                  <a:gd name="T40" fmla="*/ 47 w 149"/>
                  <a:gd name="T41" fmla="*/ 14 h 183"/>
                  <a:gd name="T42" fmla="*/ 128 w 149"/>
                  <a:gd name="T43" fmla="*/ 150 h 183"/>
                  <a:gd name="T44" fmla="*/ 115 w 149"/>
                  <a:gd name="T45" fmla="*/ 162 h 183"/>
                  <a:gd name="T46" fmla="*/ 96 w 149"/>
                  <a:gd name="T47" fmla="*/ 166 h 183"/>
                  <a:gd name="T48" fmla="*/ 92 w 149"/>
                  <a:gd name="T49" fmla="*/ 162 h 183"/>
                  <a:gd name="T50" fmla="*/ 21 w 149"/>
                  <a:gd name="T51" fmla="*/ 92 h 183"/>
                  <a:gd name="T52" fmla="*/ 16 w 149"/>
                  <a:gd name="T53" fmla="*/ 80 h 183"/>
                  <a:gd name="T54" fmla="*/ 21 w 149"/>
                  <a:gd name="T55" fmla="*/ 68 h 183"/>
                  <a:gd name="T56" fmla="*/ 34 w 149"/>
                  <a:gd name="T57" fmla="*/ 55 h 183"/>
                  <a:gd name="T58" fmla="*/ 52 w 149"/>
                  <a:gd name="T59" fmla="*/ 52 h 183"/>
                  <a:gd name="T60" fmla="*/ 57 w 149"/>
                  <a:gd name="T61" fmla="*/ 55 h 183"/>
                  <a:gd name="T62" fmla="*/ 128 w 149"/>
                  <a:gd name="T63" fmla="*/ 126 h 183"/>
                  <a:gd name="T64" fmla="*/ 133 w 149"/>
                  <a:gd name="T65" fmla="*/ 138 h 183"/>
                  <a:gd name="T66" fmla="*/ 128 w 149"/>
                  <a:gd name="T67" fmla="*/ 15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9" h="183">
                    <a:moveTo>
                      <a:pt x="137" y="117"/>
                    </a:moveTo>
                    <a:cubicBezTo>
                      <a:pt x="67" y="46"/>
                      <a:pt x="67" y="46"/>
                      <a:pt x="67" y="46"/>
                    </a:cubicBezTo>
                    <a:cubicBezTo>
                      <a:pt x="65" y="44"/>
                      <a:pt x="62" y="42"/>
                      <a:pt x="60" y="41"/>
                    </a:cubicBezTo>
                    <a:cubicBezTo>
                      <a:pt x="62" y="37"/>
                      <a:pt x="63" y="31"/>
                      <a:pt x="63" y="25"/>
                    </a:cubicBezTo>
                    <a:cubicBezTo>
                      <a:pt x="63" y="14"/>
                      <a:pt x="59" y="4"/>
                      <a:pt x="52" y="1"/>
                    </a:cubicBezTo>
                    <a:cubicBezTo>
                      <a:pt x="51" y="1"/>
                      <a:pt x="49" y="0"/>
                      <a:pt x="47" y="0"/>
                    </a:cubicBezTo>
                    <a:cubicBezTo>
                      <a:pt x="38" y="0"/>
                      <a:pt x="32" y="11"/>
                      <a:pt x="32" y="25"/>
                    </a:cubicBezTo>
                    <a:cubicBezTo>
                      <a:pt x="32" y="30"/>
                      <a:pt x="33" y="35"/>
                      <a:pt x="34" y="39"/>
                    </a:cubicBezTo>
                    <a:cubicBezTo>
                      <a:pt x="31" y="41"/>
                      <a:pt x="27" y="43"/>
                      <a:pt x="24" y="46"/>
                    </a:cubicBezTo>
                    <a:cubicBezTo>
                      <a:pt x="12" y="59"/>
                      <a:pt x="12" y="59"/>
                      <a:pt x="12" y="59"/>
                    </a:cubicBezTo>
                    <a:cubicBezTo>
                      <a:pt x="0" y="70"/>
                      <a:pt x="0" y="89"/>
                      <a:pt x="12" y="101"/>
                    </a:cubicBezTo>
                    <a:cubicBezTo>
                      <a:pt x="82" y="172"/>
                      <a:pt x="82" y="172"/>
                      <a:pt x="82" y="172"/>
                    </a:cubicBezTo>
                    <a:cubicBezTo>
                      <a:pt x="85" y="174"/>
                      <a:pt x="88" y="176"/>
                      <a:pt x="91" y="178"/>
                    </a:cubicBezTo>
                    <a:cubicBezTo>
                      <a:pt x="102" y="183"/>
                      <a:pt x="115" y="181"/>
                      <a:pt x="125" y="172"/>
                    </a:cubicBezTo>
                    <a:cubicBezTo>
                      <a:pt x="137" y="159"/>
                      <a:pt x="137" y="159"/>
                      <a:pt x="137" y="159"/>
                    </a:cubicBezTo>
                    <a:cubicBezTo>
                      <a:pt x="149" y="147"/>
                      <a:pt x="149" y="128"/>
                      <a:pt x="137" y="117"/>
                    </a:cubicBezTo>
                    <a:close/>
                    <a:moveTo>
                      <a:pt x="47" y="14"/>
                    </a:moveTo>
                    <a:cubicBezTo>
                      <a:pt x="49" y="16"/>
                      <a:pt x="50" y="19"/>
                      <a:pt x="50" y="25"/>
                    </a:cubicBezTo>
                    <a:cubicBezTo>
                      <a:pt x="50" y="31"/>
                      <a:pt x="49" y="34"/>
                      <a:pt x="47" y="36"/>
                    </a:cubicBezTo>
                    <a:cubicBezTo>
                      <a:pt x="46" y="34"/>
                      <a:pt x="45" y="31"/>
                      <a:pt x="45" y="25"/>
                    </a:cubicBezTo>
                    <a:cubicBezTo>
                      <a:pt x="45" y="19"/>
                      <a:pt x="46" y="16"/>
                      <a:pt x="47" y="14"/>
                    </a:cubicBezTo>
                    <a:close/>
                    <a:moveTo>
                      <a:pt x="128" y="150"/>
                    </a:moveTo>
                    <a:cubicBezTo>
                      <a:pt x="115" y="162"/>
                      <a:pt x="115" y="162"/>
                      <a:pt x="115" y="162"/>
                    </a:cubicBezTo>
                    <a:cubicBezTo>
                      <a:pt x="110" y="167"/>
                      <a:pt x="103" y="169"/>
                      <a:pt x="96" y="166"/>
                    </a:cubicBezTo>
                    <a:cubicBezTo>
                      <a:pt x="95" y="165"/>
                      <a:pt x="93" y="164"/>
                      <a:pt x="92" y="162"/>
                    </a:cubicBezTo>
                    <a:cubicBezTo>
                      <a:pt x="21" y="92"/>
                      <a:pt x="21" y="92"/>
                      <a:pt x="21" y="92"/>
                    </a:cubicBezTo>
                    <a:cubicBezTo>
                      <a:pt x="18" y="88"/>
                      <a:pt x="16" y="84"/>
                      <a:pt x="16" y="80"/>
                    </a:cubicBezTo>
                    <a:cubicBezTo>
                      <a:pt x="16" y="75"/>
                      <a:pt x="18" y="71"/>
                      <a:pt x="21" y="68"/>
                    </a:cubicBezTo>
                    <a:cubicBezTo>
                      <a:pt x="34" y="55"/>
                      <a:pt x="34" y="55"/>
                      <a:pt x="34" y="55"/>
                    </a:cubicBezTo>
                    <a:cubicBezTo>
                      <a:pt x="39" y="50"/>
                      <a:pt x="46" y="49"/>
                      <a:pt x="52" y="52"/>
                    </a:cubicBezTo>
                    <a:cubicBezTo>
                      <a:pt x="54" y="53"/>
                      <a:pt x="56" y="54"/>
                      <a:pt x="57" y="55"/>
                    </a:cubicBezTo>
                    <a:cubicBezTo>
                      <a:pt x="128" y="126"/>
                      <a:pt x="128" y="126"/>
                      <a:pt x="128" y="126"/>
                    </a:cubicBezTo>
                    <a:cubicBezTo>
                      <a:pt x="131" y="129"/>
                      <a:pt x="133" y="133"/>
                      <a:pt x="133" y="138"/>
                    </a:cubicBezTo>
                    <a:cubicBezTo>
                      <a:pt x="133" y="142"/>
                      <a:pt x="131" y="146"/>
                      <a:pt x="128" y="1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7" name="组合 66"/>
          <p:cNvGrpSpPr/>
          <p:nvPr/>
        </p:nvGrpSpPr>
        <p:grpSpPr>
          <a:xfrm>
            <a:off x="10130391" y="3013395"/>
            <a:ext cx="1753845" cy="1753843"/>
            <a:chOff x="10130391" y="3013395"/>
            <a:chExt cx="1753845" cy="1753843"/>
          </a:xfrm>
        </p:grpSpPr>
        <p:grpSp>
          <p:nvGrpSpPr>
            <p:cNvPr id="60" name="组合 59"/>
            <p:cNvGrpSpPr/>
            <p:nvPr/>
          </p:nvGrpSpPr>
          <p:grpSpPr>
            <a:xfrm>
              <a:off x="10130391" y="3013395"/>
              <a:ext cx="1753845" cy="1753843"/>
              <a:chOff x="701572" y="1564763"/>
              <a:chExt cx="1951038" cy="1951038"/>
            </a:xfrm>
          </p:grpSpPr>
          <p:sp>
            <p:nvSpPr>
              <p:cNvPr id="61" name="椭圆 60"/>
              <p:cNvSpPr/>
              <p:nvPr/>
            </p:nvSpPr>
            <p:spPr>
              <a:xfrm>
                <a:off x="701572" y="1564763"/>
                <a:ext cx="1951038" cy="1951038"/>
              </a:xfrm>
              <a:prstGeom prst="ellipse">
                <a:avLst/>
              </a:prstGeom>
              <a:solidFill>
                <a:srgbClr val="D1323D"/>
              </a:solidFill>
              <a:ln>
                <a:noFill/>
              </a:ln>
              <a:effectLst>
                <a:outerShdw blurRad="25400" dir="2700000" sx="101000" sy="101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62" name="椭圆 61"/>
              <p:cNvSpPr/>
              <p:nvPr/>
            </p:nvSpPr>
            <p:spPr>
              <a:xfrm>
                <a:off x="790860" y="1654333"/>
                <a:ext cx="1771899" cy="177189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63" name="Group 4"/>
            <p:cNvGrpSpPr>
              <a:grpSpLocks noChangeAspect="1"/>
            </p:cNvGrpSpPr>
            <p:nvPr/>
          </p:nvGrpSpPr>
          <p:grpSpPr bwMode="auto">
            <a:xfrm>
              <a:off x="10613472" y="3350454"/>
              <a:ext cx="787178" cy="1079726"/>
              <a:chOff x="2218" y="836"/>
              <a:chExt cx="522" cy="716"/>
            </a:xfrm>
            <a:solidFill>
              <a:schemeClr val="bg1"/>
            </a:solidFill>
          </p:grpSpPr>
          <p:sp>
            <p:nvSpPr>
              <p:cNvPr id="64" name="Freeform 5"/>
              <p:cNvSpPr>
                <a:spLocks noEditPoints="1"/>
              </p:cNvSpPr>
              <p:nvPr/>
            </p:nvSpPr>
            <p:spPr bwMode="auto">
              <a:xfrm>
                <a:off x="2218" y="1010"/>
                <a:ext cx="522" cy="542"/>
              </a:xfrm>
              <a:custGeom>
                <a:avLst/>
                <a:gdLst>
                  <a:gd name="T0" fmla="*/ 92 w 218"/>
                  <a:gd name="T1" fmla="*/ 43 h 227"/>
                  <a:gd name="T2" fmla="*/ 0 w 218"/>
                  <a:gd name="T3" fmla="*/ 43 h 227"/>
                  <a:gd name="T4" fmla="*/ 0 w 218"/>
                  <a:gd name="T5" fmla="*/ 0 h 227"/>
                  <a:gd name="T6" fmla="*/ 92 w 218"/>
                  <a:gd name="T7" fmla="*/ 0 h 227"/>
                  <a:gd name="T8" fmla="*/ 92 w 218"/>
                  <a:gd name="T9" fmla="*/ 43 h 227"/>
                  <a:gd name="T10" fmla="*/ 126 w 218"/>
                  <a:gd name="T11" fmla="*/ 227 h 227"/>
                  <a:gd name="T12" fmla="*/ 198 w 218"/>
                  <a:gd name="T13" fmla="*/ 227 h 227"/>
                  <a:gd name="T14" fmla="*/ 205 w 218"/>
                  <a:gd name="T15" fmla="*/ 220 h 227"/>
                  <a:gd name="T16" fmla="*/ 205 w 218"/>
                  <a:gd name="T17" fmla="*/ 61 h 227"/>
                  <a:gd name="T18" fmla="*/ 126 w 218"/>
                  <a:gd name="T19" fmla="*/ 61 h 227"/>
                  <a:gd name="T20" fmla="*/ 126 w 218"/>
                  <a:gd name="T21" fmla="*/ 227 h 227"/>
                  <a:gd name="T22" fmla="*/ 126 w 218"/>
                  <a:gd name="T23" fmla="*/ 0 h 227"/>
                  <a:gd name="T24" fmla="*/ 126 w 218"/>
                  <a:gd name="T25" fmla="*/ 43 h 227"/>
                  <a:gd name="T26" fmla="*/ 218 w 218"/>
                  <a:gd name="T27" fmla="*/ 43 h 227"/>
                  <a:gd name="T28" fmla="*/ 218 w 218"/>
                  <a:gd name="T29" fmla="*/ 0 h 227"/>
                  <a:gd name="T30" fmla="*/ 126 w 218"/>
                  <a:gd name="T31" fmla="*/ 0 h 227"/>
                  <a:gd name="T32" fmla="*/ 92 w 218"/>
                  <a:gd name="T33" fmla="*/ 61 h 227"/>
                  <a:gd name="T34" fmla="*/ 13 w 218"/>
                  <a:gd name="T35" fmla="*/ 61 h 227"/>
                  <a:gd name="T36" fmla="*/ 13 w 218"/>
                  <a:gd name="T37" fmla="*/ 220 h 227"/>
                  <a:gd name="T38" fmla="*/ 20 w 218"/>
                  <a:gd name="T39" fmla="*/ 227 h 227"/>
                  <a:gd name="T40" fmla="*/ 92 w 218"/>
                  <a:gd name="T41" fmla="*/ 227 h 227"/>
                  <a:gd name="T42" fmla="*/ 92 w 218"/>
                  <a:gd name="T43" fmla="*/ 6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8" h="227">
                    <a:moveTo>
                      <a:pt x="92" y="43"/>
                    </a:moveTo>
                    <a:cubicBezTo>
                      <a:pt x="0" y="43"/>
                      <a:pt x="0" y="43"/>
                      <a:pt x="0" y="43"/>
                    </a:cubicBezTo>
                    <a:cubicBezTo>
                      <a:pt x="0" y="0"/>
                      <a:pt x="0" y="0"/>
                      <a:pt x="0" y="0"/>
                    </a:cubicBezTo>
                    <a:cubicBezTo>
                      <a:pt x="92" y="0"/>
                      <a:pt x="92" y="0"/>
                      <a:pt x="92" y="0"/>
                    </a:cubicBezTo>
                    <a:lnTo>
                      <a:pt x="92" y="43"/>
                    </a:lnTo>
                    <a:close/>
                    <a:moveTo>
                      <a:pt x="126" y="227"/>
                    </a:moveTo>
                    <a:cubicBezTo>
                      <a:pt x="198" y="227"/>
                      <a:pt x="198" y="227"/>
                      <a:pt x="198" y="227"/>
                    </a:cubicBezTo>
                    <a:cubicBezTo>
                      <a:pt x="202" y="227"/>
                      <a:pt x="205" y="224"/>
                      <a:pt x="205" y="220"/>
                    </a:cubicBezTo>
                    <a:cubicBezTo>
                      <a:pt x="205" y="61"/>
                      <a:pt x="205" y="61"/>
                      <a:pt x="205" y="61"/>
                    </a:cubicBezTo>
                    <a:cubicBezTo>
                      <a:pt x="126" y="61"/>
                      <a:pt x="126" y="61"/>
                      <a:pt x="126" y="61"/>
                    </a:cubicBezTo>
                    <a:lnTo>
                      <a:pt x="126" y="227"/>
                    </a:lnTo>
                    <a:close/>
                    <a:moveTo>
                      <a:pt x="126" y="0"/>
                    </a:moveTo>
                    <a:cubicBezTo>
                      <a:pt x="126" y="43"/>
                      <a:pt x="126" y="43"/>
                      <a:pt x="126" y="43"/>
                    </a:cubicBezTo>
                    <a:cubicBezTo>
                      <a:pt x="218" y="43"/>
                      <a:pt x="218" y="43"/>
                      <a:pt x="218" y="43"/>
                    </a:cubicBezTo>
                    <a:cubicBezTo>
                      <a:pt x="218" y="0"/>
                      <a:pt x="218" y="0"/>
                      <a:pt x="218" y="0"/>
                    </a:cubicBezTo>
                    <a:lnTo>
                      <a:pt x="126" y="0"/>
                    </a:lnTo>
                    <a:close/>
                    <a:moveTo>
                      <a:pt x="92" y="61"/>
                    </a:moveTo>
                    <a:cubicBezTo>
                      <a:pt x="13" y="61"/>
                      <a:pt x="13" y="61"/>
                      <a:pt x="13" y="61"/>
                    </a:cubicBezTo>
                    <a:cubicBezTo>
                      <a:pt x="13" y="220"/>
                      <a:pt x="13" y="220"/>
                      <a:pt x="13" y="220"/>
                    </a:cubicBezTo>
                    <a:cubicBezTo>
                      <a:pt x="13" y="224"/>
                      <a:pt x="16" y="227"/>
                      <a:pt x="20" y="227"/>
                    </a:cubicBezTo>
                    <a:cubicBezTo>
                      <a:pt x="92" y="227"/>
                      <a:pt x="92" y="227"/>
                      <a:pt x="92" y="227"/>
                    </a:cubicBezTo>
                    <a:lnTo>
                      <a:pt x="92" y="61"/>
                    </a:lnTo>
                    <a:close/>
                  </a:path>
                </a:pathLst>
              </a:custGeom>
              <a:gr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sp>
            <p:nvSpPr>
              <p:cNvPr id="65" name="Freeform 7"/>
              <p:cNvSpPr>
                <a:spLocks/>
              </p:cNvSpPr>
              <p:nvPr/>
            </p:nvSpPr>
            <p:spPr bwMode="auto">
              <a:xfrm>
                <a:off x="2290" y="836"/>
                <a:ext cx="378" cy="131"/>
              </a:xfrm>
              <a:custGeom>
                <a:avLst/>
                <a:gdLst>
                  <a:gd name="T0" fmla="*/ 320 w 378"/>
                  <a:gd name="T1" fmla="*/ 131 h 131"/>
                  <a:gd name="T2" fmla="*/ 378 w 378"/>
                  <a:gd name="T3" fmla="*/ 74 h 131"/>
                  <a:gd name="T4" fmla="*/ 304 w 378"/>
                  <a:gd name="T5" fmla="*/ 74 h 131"/>
                  <a:gd name="T6" fmla="*/ 304 w 378"/>
                  <a:gd name="T7" fmla="*/ 0 h 131"/>
                  <a:gd name="T8" fmla="*/ 189 w 378"/>
                  <a:gd name="T9" fmla="*/ 114 h 131"/>
                  <a:gd name="T10" fmla="*/ 74 w 378"/>
                  <a:gd name="T11" fmla="*/ 0 h 131"/>
                  <a:gd name="T12" fmla="*/ 74 w 378"/>
                  <a:gd name="T13" fmla="*/ 74 h 131"/>
                  <a:gd name="T14" fmla="*/ 0 w 378"/>
                  <a:gd name="T15" fmla="*/ 74 h 131"/>
                  <a:gd name="T16" fmla="*/ 57 w 378"/>
                  <a:gd name="T17" fmla="*/ 131 h 131"/>
                  <a:gd name="T18" fmla="*/ 320 w 378"/>
                  <a:gd name="T19"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131">
                    <a:moveTo>
                      <a:pt x="320" y="131"/>
                    </a:moveTo>
                    <a:lnTo>
                      <a:pt x="378" y="74"/>
                    </a:lnTo>
                    <a:lnTo>
                      <a:pt x="304" y="74"/>
                    </a:lnTo>
                    <a:lnTo>
                      <a:pt x="304" y="0"/>
                    </a:lnTo>
                    <a:lnTo>
                      <a:pt x="189" y="114"/>
                    </a:lnTo>
                    <a:lnTo>
                      <a:pt x="74" y="0"/>
                    </a:lnTo>
                    <a:lnTo>
                      <a:pt x="74" y="74"/>
                    </a:lnTo>
                    <a:lnTo>
                      <a:pt x="0" y="74"/>
                    </a:lnTo>
                    <a:lnTo>
                      <a:pt x="57" y="131"/>
                    </a:lnTo>
                    <a:lnTo>
                      <a:pt x="320" y="131"/>
                    </a:lnTo>
                    <a:close/>
                  </a:path>
                </a:pathLst>
              </a:custGeom>
              <a:solidFill>
                <a:schemeClr val="accent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chemeClr val="accent1"/>
                  </a:solidFill>
                  <a:effectLst>
                    <a:outerShdw blurRad="38100" dist="25400" dir="5400000" algn="ctr" rotWithShape="0">
                      <a:srgbClr val="6E747A">
                        <a:alpha val="43000"/>
                      </a:srgbClr>
                    </a:outerShdw>
                  </a:effectLst>
                  <a:latin typeface="Showcard Gothic" panose="04020904020102020604" pitchFamily="82" charset="0"/>
                </a:endParaRPr>
              </a:p>
            </p:txBody>
          </p:sp>
        </p:grpSp>
      </p:grpSp>
      <p:sp>
        <p:nvSpPr>
          <p:cNvPr id="66" name="矩形 65"/>
          <p:cNvSpPr/>
          <p:nvPr/>
        </p:nvSpPr>
        <p:spPr>
          <a:xfrm>
            <a:off x="7180736" y="3582440"/>
            <a:ext cx="2949149" cy="600164"/>
          </a:xfrm>
          <a:prstGeom prst="rect">
            <a:avLst/>
          </a:prstGeom>
        </p:spPr>
        <p:txBody>
          <a:bodyPr wrap="square">
            <a:spAutoFit/>
          </a:bodyPr>
          <a:lstStyle/>
          <a:p>
            <a:pPr algn="r"/>
            <a:r>
              <a:rPr lang="en-US" altLang="zh-CN" sz="1100" dirty="0" smtClean="0">
                <a:solidFill>
                  <a:schemeClr val="accent2"/>
                </a:solidFill>
              </a:rPr>
              <a:t>Supporters say that the ease of use of presentation software can save a lot of time for people who otherwise would have.</a:t>
            </a:r>
            <a:endParaRPr lang="en-US" altLang="zh-CN" sz="1100" dirty="0">
              <a:solidFill>
                <a:schemeClr val="accent2"/>
              </a:solidFill>
            </a:endParaRPr>
          </a:p>
        </p:txBody>
      </p:sp>
      <p:grpSp>
        <p:nvGrpSpPr>
          <p:cNvPr id="82" name="组合 81"/>
          <p:cNvGrpSpPr/>
          <p:nvPr/>
        </p:nvGrpSpPr>
        <p:grpSpPr>
          <a:xfrm>
            <a:off x="7180737" y="5377837"/>
            <a:ext cx="1048208" cy="1048206"/>
            <a:chOff x="7180737" y="5377837"/>
            <a:chExt cx="1048208" cy="1048206"/>
          </a:xfrm>
        </p:grpSpPr>
        <p:grpSp>
          <p:nvGrpSpPr>
            <p:cNvPr id="68" name="组合 67"/>
            <p:cNvGrpSpPr/>
            <p:nvPr/>
          </p:nvGrpSpPr>
          <p:grpSpPr>
            <a:xfrm>
              <a:off x="7180737" y="5377837"/>
              <a:ext cx="1048208" cy="1048206"/>
              <a:chOff x="701572" y="1564763"/>
              <a:chExt cx="1951038" cy="1951038"/>
            </a:xfrm>
            <a:effectLst/>
          </p:grpSpPr>
          <p:sp>
            <p:nvSpPr>
              <p:cNvPr id="69" name="椭圆 68"/>
              <p:cNvSpPr/>
              <p:nvPr/>
            </p:nvSpPr>
            <p:spPr>
              <a:xfrm>
                <a:off x="701572" y="1564763"/>
                <a:ext cx="1951038" cy="1951038"/>
              </a:xfrm>
              <a:prstGeom prst="ellipse">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70" name="椭圆 69"/>
              <p:cNvSpPr/>
              <p:nvPr/>
            </p:nvSpPr>
            <p:spPr>
              <a:xfrm>
                <a:off x="794342" y="1657815"/>
                <a:ext cx="1764934" cy="1764933"/>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grpSp>
          <p:nvGrpSpPr>
            <p:cNvPr id="71" name="Group 18"/>
            <p:cNvGrpSpPr>
              <a:grpSpLocks noChangeAspect="1"/>
            </p:cNvGrpSpPr>
            <p:nvPr/>
          </p:nvGrpSpPr>
          <p:grpSpPr bwMode="auto">
            <a:xfrm>
              <a:off x="7411598" y="5518822"/>
              <a:ext cx="586182" cy="756226"/>
              <a:chOff x="1898" y="711"/>
              <a:chExt cx="555" cy="716"/>
            </a:xfrm>
            <a:solidFill>
              <a:schemeClr val="bg1"/>
            </a:solidFill>
            <a:effectLst>
              <a:outerShdw blurRad="63500" sx="102000" sy="102000" algn="ctr" rotWithShape="0">
                <a:prstClr val="black">
                  <a:alpha val="10000"/>
                </a:prstClr>
              </a:outerShdw>
            </a:effectLst>
          </p:grpSpPr>
          <p:sp>
            <p:nvSpPr>
              <p:cNvPr id="72" name="Freeform 19"/>
              <p:cNvSpPr>
                <a:spLocks/>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0"/>
              <p:cNvSpPr>
                <a:spLocks/>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1"/>
              <p:cNvSpPr>
                <a:spLocks/>
              </p:cNvSpPr>
              <p:nvPr/>
            </p:nvSpPr>
            <p:spPr bwMode="auto">
              <a:xfrm>
                <a:off x="1908" y="1029"/>
                <a:ext cx="545" cy="150"/>
              </a:xfrm>
              <a:custGeom>
                <a:avLst/>
                <a:gdLst>
                  <a:gd name="T0" fmla="*/ 228 w 228"/>
                  <a:gd name="T1" fmla="*/ 51 h 63"/>
                  <a:gd name="T2" fmla="*/ 227 w 228"/>
                  <a:gd name="T3" fmla="*/ 61 h 63"/>
                  <a:gd name="T4" fmla="*/ 225 w 228"/>
                  <a:gd name="T5" fmla="*/ 49 h 63"/>
                  <a:gd name="T6" fmla="*/ 207 w 228"/>
                  <a:gd name="T7" fmla="*/ 21 h 63"/>
                  <a:gd name="T8" fmla="*/ 189 w 228"/>
                  <a:gd name="T9" fmla="*/ 49 h 63"/>
                  <a:gd name="T10" fmla="*/ 186 w 228"/>
                  <a:gd name="T11" fmla="*/ 63 h 63"/>
                  <a:gd name="T12" fmla="*/ 182 w 228"/>
                  <a:gd name="T13" fmla="*/ 49 h 63"/>
                  <a:gd name="T14" fmla="*/ 165 w 228"/>
                  <a:gd name="T15" fmla="*/ 21 h 63"/>
                  <a:gd name="T16" fmla="*/ 147 w 228"/>
                  <a:gd name="T17" fmla="*/ 49 h 63"/>
                  <a:gd name="T18" fmla="*/ 144 w 228"/>
                  <a:gd name="T19" fmla="*/ 63 h 63"/>
                  <a:gd name="T20" fmla="*/ 140 w 228"/>
                  <a:gd name="T21" fmla="*/ 49 h 63"/>
                  <a:gd name="T22" fmla="*/ 122 w 228"/>
                  <a:gd name="T23" fmla="*/ 21 h 63"/>
                  <a:gd name="T24" fmla="*/ 105 w 228"/>
                  <a:gd name="T25" fmla="*/ 49 h 63"/>
                  <a:gd name="T26" fmla="*/ 101 w 228"/>
                  <a:gd name="T27" fmla="*/ 63 h 63"/>
                  <a:gd name="T28" fmla="*/ 98 w 228"/>
                  <a:gd name="T29" fmla="*/ 49 h 63"/>
                  <a:gd name="T30" fmla="*/ 80 w 228"/>
                  <a:gd name="T31" fmla="*/ 21 h 63"/>
                  <a:gd name="T32" fmla="*/ 63 w 228"/>
                  <a:gd name="T33" fmla="*/ 49 h 63"/>
                  <a:gd name="T34" fmla="*/ 59 w 228"/>
                  <a:gd name="T35" fmla="*/ 63 h 63"/>
                  <a:gd name="T36" fmla="*/ 56 w 228"/>
                  <a:gd name="T37" fmla="*/ 49 h 63"/>
                  <a:gd name="T38" fmla="*/ 38 w 228"/>
                  <a:gd name="T39" fmla="*/ 21 h 63"/>
                  <a:gd name="T40" fmla="*/ 21 w 228"/>
                  <a:gd name="T41" fmla="*/ 49 h 63"/>
                  <a:gd name="T42" fmla="*/ 17 w 228"/>
                  <a:gd name="T43" fmla="*/ 63 h 63"/>
                  <a:gd name="T44" fmla="*/ 14 w 228"/>
                  <a:gd name="T45" fmla="*/ 49 h 63"/>
                  <a:gd name="T46" fmla="*/ 0 w 228"/>
                  <a:gd name="T47" fmla="*/ 21 h 63"/>
                  <a:gd name="T48" fmla="*/ 8 w 228"/>
                  <a:gd name="T49" fmla="*/ 0 h 63"/>
                  <a:gd name="T50" fmla="*/ 216 w 228"/>
                  <a:gd name="T51" fmla="*/ 0 h 63"/>
                  <a:gd name="T52" fmla="*/ 228 w 228"/>
                  <a:gd name="T5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51"/>
                    </a:moveTo>
                    <a:cubicBezTo>
                      <a:pt x="228" y="55"/>
                      <a:pt x="228" y="58"/>
                      <a:pt x="227" y="61"/>
                    </a:cubicBezTo>
                    <a:cubicBezTo>
                      <a:pt x="226" y="58"/>
                      <a:pt x="225" y="53"/>
                      <a:pt x="225" y="49"/>
                    </a:cubicBezTo>
                    <a:cubicBezTo>
                      <a:pt x="221" y="35"/>
                      <a:pt x="218" y="21"/>
                      <a:pt x="207" y="21"/>
                    </a:cubicBezTo>
                    <a:cubicBezTo>
                      <a:pt x="196" y="21"/>
                      <a:pt x="193" y="35"/>
                      <a:pt x="189" y="49"/>
                    </a:cubicBezTo>
                    <a:cubicBezTo>
                      <a:pt x="188" y="53"/>
                      <a:pt x="187" y="59"/>
                      <a:pt x="186" y="63"/>
                    </a:cubicBezTo>
                    <a:cubicBezTo>
                      <a:pt x="184" y="59"/>
                      <a:pt x="183" y="53"/>
                      <a:pt x="182" y="49"/>
                    </a:cubicBezTo>
                    <a:cubicBezTo>
                      <a:pt x="179" y="35"/>
                      <a:pt x="176" y="21"/>
                      <a:pt x="165" y="21"/>
                    </a:cubicBezTo>
                    <a:cubicBezTo>
                      <a:pt x="154" y="21"/>
                      <a:pt x="150" y="35"/>
                      <a:pt x="147" y="49"/>
                    </a:cubicBezTo>
                    <a:cubicBezTo>
                      <a:pt x="146" y="53"/>
                      <a:pt x="145" y="59"/>
                      <a:pt x="144" y="63"/>
                    </a:cubicBezTo>
                    <a:cubicBezTo>
                      <a:pt x="142" y="59"/>
                      <a:pt x="141" y="53"/>
                      <a:pt x="140" y="49"/>
                    </a:cubicBezTo>
                    <a:cubicBezTo>
                      <a:pt x="137" y="35"/>
                      <a:pt x="134" y="21"/>
                      <a:pt x="122" y="21"/>
                    </a:cubicBezTo>
                    <a:cubicBezTo>
                      <a:pt x="111" y="21"/>
                      <a:pt x="108" y="35"/>
                      <a:pt x="105" y="49"/>
                    </a:cubicBezTo>
                    <a:cubicBezTo>
                      <a:pt x="104" y="53"/>
                      <a:pt x="103" y="59"/>
                      <a:pt x="101" y="63"/>
                    </a:cubicBezTo>
                    <a:cubicBezTo>
                      <a:pt x="100" y="59"/>
                      <a:pt x="99" y="53"/>
                      <a:pt x="98" y="49"/>
                    </a:cubicBezTo>
                    <a:cubicBezTo>
                      <a:pt x="95" y="35"/>
                      <a:pt x="91" y="21"/>
                      <a:pt x="80" y="21"/>
                    </a:cubicBezTo>
                    <a:cubicBezTo>
                      <a:pt x="69" y="21"/>
                      <a:pt x="66" y="35"/>
                      <a:pt x="63" y="49"/>
                    </a:cubicBezTo>
                    <a:cubicBezTo>
                      <a:pt x="62" y="53"/>
                      <a:pt x="61" y="59"/>
                      <a:pt x="59" y="63"/>
                    </a:cubicBezTo>
                    <a:cubicBezTo>
                      <a:pt x="58" y="59"/>
                      <a:pt x="57" y="53"/>
                      <a:pt x="56" y="49"/>
                    </a:cubicBezTo>
                    <a:cubicBezTo>
                      <a:pt x="52" y="35"/>
                      <a:pt x="49" y="21"/>
                      <a:pt x="38" y="21"/>
                    </a:cubicBezTo>
                    <a:cubicBezTo>
                      <a:pt x="27" y="21"/>
                      <a:pt x="24" y="35"/>
                      <a:pt x="21" y="49"/>
                    </a:cubicBezTo>
                    <a:cubicBezTo>
                      <a:pt x="20" y="53"/>
                      <a:pt x="18" y="59"/>
                      <a:pt x="17" y="63"/>
                    </a:cubicBezTo>
                    <a:cubicBezTo>
                      <a:pt x="16" y="59"/>
                      <a:pt x="14" y="53"/>
                      <a:pt x="14" y="49"/>
                    </a:cubicBezTo>
                    <a:cubicBezTo>
                      <a:pt x="11" y="37"/>
                      <a:pt x="8" y="24"/>
                      <a:pt x="0" y="21"/>
                    </a:cubicBezTo>
                    <a:cubicBezTo>
                      <a:pt x="2" y="14"/>
                      <a:pt x="5" y="7"/>
                      <a:pt x="8" y="0"/>
                    </a:cubicBezTo>
                    <a:cubicBezTo>
                      <a:pt x="216" y="0"/>
                      <a:pt x="216" y="0"/>
                      <a:pt x="216" y="0"/>
                    </a:cubicBezTo>
                    <a:cubicBezTo>
                      <a:pt x="224" y="16"/>
                      <a:pt x="228" y="33"/>
                      <a:pt x="228" y="51"/>
                    </a:cubicBezTo>
                    <a:close/>
                  </a:path>
                </a:pathLst>
              </a:custGeom>
              <a:solidFill>
                <a:srgbClr val="D132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2"/>
              <p:cNvSpPr>
                <a:spLocks/>
              </p:cNvSpPr>
              <p:nvPr/>
            </p:nvSpPr>
            <p:spPr bwMode="auto">
              <a:xfrm>
                <a:off x="1898" y="1122"/>
                <a:ext cx="546" cy="150"/>
              </a:xfrm>
              <a:custGeom>
                <a:avLst/>
                <a:gdLst>
                  <a:gd name="T0" fmla="*/ 228 w 228"/>
                  <a:gd name="T1" fmla="*/ 42 h 63"/>
                  <a:gd name="T2" fmla="*/ 220 w 228"/>
                  <a:gd name="T3" fmla="*/ 63 h 63"/>
                  <a:gd name="T4" fmla="*/ 12 w 228"/>
                  <a:gd name="T5" fmla="*/ 63 h 63"/>
                  <a:gd name="T6" fmla="*/ 0 w 228"/>
                  <a:gd name="T7" fmla="*/ 12 h 63"/>
                  <a:gd name="T8" fmla="*/ 1 w 228"/>
                  <a:gd name="T9" fmla="*/ 2 h 63"/>
                  <a:gd name="T10" fmla="*/ 3 w 228"/>
                  <a:gd name="T11" fmla="*/ 14 h 63"/>
                  <a:gd name="T12" fmla="*/ 21 w 228"/>
                  <a:gd name="T13" fmla="*/ 43 h 63"/>
                  <a:gd name="T14" fmla="*/ 39 w 228"/>
                  <a:gd name="T15" fmla="*/ 14 h 63"/>
                  <a:gd name="T16" fmla="*/ 42 w 228"/>
                  <a:gd name="T17" fmla="*/ 0 h 63"/>
                  <a:gd name="T18" fmla="*/ 46 w 228"/>
                  <a:gd name="T19" fmla="*/ 14 h 63"/>
                  <a:gd name="T20" fmla="*/ 63 w 228"/>
                  <a:gd name="T21" fmla="*/ 43 h 63"/>
                  <a:gd name="T22" fmla="*/ 81 w 228"/>
                  <a:gd name="T23" fmla="*/ 14 h 63"/>
                  <a:gd name="T24" fmla="*/ 84 w 228"/>
                  <a:gd name="T25" fmla="*/ 0 h 63"/>
                  <a:gd name="T26" fmla="*/ 88 w 228"/>
                  <a:gd name="T27" fmla="*/ 14 h 63"/>
                  <a:gd name="T28" fmla="*/ 105 w 228"/>
                  <a:gd name="T29" fmla="*/ 43 h 63"/>
                  <a:gd name="T30" fmla="*/ 123 w 228"/>
                  <a:gd name="T31" fmla="*/ 14 h 63"/>
                  <a:gd name="T32" fmla="*/ 126 w 228"/>
                  <a:gd name="T33" fmla="*/ 0 h 63"/>
                  <a:gd name="T34" fmla="*/ 130 w 228"/>
                  <a:gd name="T35" fmla="*/ 14 h 63"/>
                  <a:gd name="T36" fmla="*/ 148 w 228"/>
                  <a:gd name="T37" fmla="*/ 43 h 63"/>
                  <a:gd name="T38" fmla="*/ 165 w 228"/>
                  <a:gd name="T39" fmla="*/ 14 h 63"/>
                  <a:gd name="T40" fmla="*/ 169 w 228"/>
                  <a:gd name="T41" fmla="*/ 0 h 63"/>
                  <a:gd name="T42" fmla="*/ 172 w 228"/>
                  <a:gd name="T43" fmla="*/ 14 h 63"/>
                  <a:gd name="T44" fmla="*/ 190 w 228"/>
                  <a:gd name="T45" fmla="*/ 43 h 63"/>
                  <a:gd name="T46" fmla="*/ 207 w 228"/>
                  <a:gd name="T47" fmla="*/ 14 h 63"/>
                  <a:gd name="T48" fmla="*/ 211 w 228"/>
                  <a:gd name="T49" fmla="*/ 0 h 63"/>
                  <a:gd name="T50" fmla="*/ 214 w 228"/>
                  <a:gd name="T51" fmla="*/ 14 h 63"/>
                  <a:gd name="T52" fmla="*/ 228 w 228"/>
                  <a:gd name="T53"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63">
                    <a:moveTo>
                      <a:pt x="228" y="42"/>
                    </a:moveTo>
                    <a:cubicBezTo>
                      <a:pt x="226" y="49"/>
                      <a:pt x="223" y="56"/>
                      <a:pt x="220" y="63"/>
                    </a:cubicBezTo>
                    <a:cubicBezTo>
                      <a:pt x="12" y="63"/>
                      <a:pt x="12" y="63"/>
                      <a:pt x="12" y="63"/>
                    </a:cubicBezTo>
                    <a:cubicBezTo>
                      <a:pt x="4" y="47"/>
                      <a:pt x="0" y="30"/>
                      <a:pt x="0" y="12"/>
                    </a:cubicBezTo>
                    <a:cubicBezTo>
                      <a:pt x="0" y="9"/>
                      <a:pt x="0" y="5"/>
                      <a:pt x="1" y="2"/>
                    </a:cubicBezTo>
                    <a:cubicBezTo>
                      <a:pt x="2" y="6"/>
                      <a:pt x="3" y="10"/>
                      <a:pt x="3" y="14"/>
                    </a:cubicBezTo>
                    <a:cubicBezTo>
                      <a:pt x="7" y="29"/>
                      <a:pt x="10" y="43"/>
                      <a:pt x="21" y="43"/>
                    </a:cubicBezTo>
                    <a:cubicBezTo>
                      <a:pt x="32" y="43"/>
                      <a:pt x="35" y="29"/>
                      <a:pt x="39" y="14"/>
                    </a:cubicBezTo>
                    <a:cubicBezTo>
                      <a:pt x="40" y="10"/>
                      <a:pt x="41" y="4"/>
                      <a:pt x="42" y="0"/>
                    </a:cubicBezTo>
                    <a:cubicBezTo>
                      <a:pt x="43" y="4"/>
                      <a:pt x="45" y="10"/>
                      <a:pt x="46" y="14"/>
                    </a:cubicBezTo>
                    <a:cubicBezTo>
                      <a:pt x="49" y="29"/>
                      <a:pt x="52" y="43"/>
                      <a:pt x="63" y="43"/>
                    </a:cubicBezTo>
                    <a:cubicBezTo>
                      <a:pt x="74" y="43"/>
                      <a:pt x="77" y="29"/>
                      <a:pt x="81" y="14"/>
                    </a:cubicBezTo>
                    <a:cubicBezTo>
                      <a:pt x="82" y="10"/>
                      <a:pt x="83" y="4"/>
                      <a:pt x="84" y="0"/>
                    </a:cubicBezTo>
                    <a:cubicBezTo>
                      <a:pt x="86" y="4"/>
                      <a:pt x="87" y="10"/>
                      <a:pt x="88" y="14"/>
                    </a:cubicBezTo>
                    <a:cubicBezTo>
                      <a:pt x="91" y="29"/>
                      <a:pt x="94" y="43"/>
                      <a:pt x="105" y="43"/>
                    </a:cubicBezTo>
                    <a:cubicBezTo>
                      <a:pt x="116" y="43"/>
                      <a:pt x="120" y="29"/>
                      <a:pt x="123" y="14"/>
                    </a:cubicBezTo>
                    <a:cubicBezTo>
                      <a:pt x="124" y="10"/>
                      <a:pt x="125" y="4"/>
                      <a:pt x="126" y="0"/>
                    </a:cubicBezTo>
                    <a:cubicBezTo>
                      <a:pt x="128" y="4"/>
                      <a:pt x="129" y="10"/>
                      <a:pt x="130" y="14"/>
                    </a:cubicBezTo>
                    <a:cubicBezTo>
                      <a:pt x="133" y="29"/>
                      <a:pt x="137" y="43"/>
                      <a:pt x="148" y="43"/>
                    </a:cubicBezTo>
                    <a:cubicBezTo>
                      <a:pt x="159" y="43"/>
                      <a:pt x="162" y="29"/>
                      <a:pt x="165" y="14"/>
                    </a:cubicBezTo>
                    <a:cubicBezTo>
                      <a:pt x="166" y="10"/>
                      <a:pt x="167" y="4"/>
                      <a:pt x="169" y="0"/>
                    </a:cubicBezTo>
                    <a:cubicBezTo>
                      <a:pt x="170" y="4"/>
                      <a:pt x="171" y="10"/>
                      <a:pt x="172" y="14"/>
                    </a:cubicBezTo>
                    <a:cubicBezTo>
                      <a:pt x="176" y="29"/>
                      <a:pt x="179" y="43"/>
                      <a:pt x="190" y="43"/>
                    </a:cubicBezTo>
                    <a:cubicBezTo>
                      <a:pt x="201" y="43"/>
                      <a:pt x="204" y="29"/>
                      <a:pt x="207" y="14"/>
                    </a:cubicBezTo>
                    <a:cubicBezTo>
                      <a:pt x="208" y="10"/>
                      <a:pt x="210" y="4"/>
                      <a:pt x="211" y="0"/>
                    </a:cubicBezTo>
                    <a:cubicBezTo>
                      <a:pt x="212" y="4"/>
                      <a:pt x="213" y="10"/>
                      <a:pt x="214" y="14"/>
                    </a:cubicBezTo>
                    <a:cubicBezTo>
                      <a:pt x="217" y="27"/>
                      <a:pt x="220" y="39"/>
                      <a:pt x="228" y="42"/>
                    </a:cubicBezTo>
                    <a:close/>
                  </a:path>
                </a:pathLst>
              </a:custGeom>
              <a:solidFill>
                <a:srgbClr val="D132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3"/>
              <p:cNvSpPr>
                <a:spLocks/>
              </p:cNvSpPr>
              <p:nvPr/>
            </p:nvSpPr>
            <p:spPr bwMode="auto">
              <a:xfrm>
                <a:off x="1946" y="1305"/>
                <a:ext cx="460" cy="122"/>
              </a:xfrm>
              <a:custGeom>
                <a:avLst/>
                <a:gdLst>
                  <a:gd name="T0" fmla="*/ 0 w 192"/>
                  <a:gd name="T1" fmla="*/ 0 h 51"/>
                  <a:gd name="T2" fmla="*/ 192 w 192"/>
                  <a:gd name="T3" fmla="*/ 0 h 51"/>
                  <a:gd name="T4" fmla="*/ 96 w 192"/>
                  <a:gd name="T5" fmla="*/ 51 h 51"/>
                  <a:gd name="T6" fmla="*/ 0 w 192"/>
                  <a:gd name="T7" fmla="*/ 0 h 51"/>
                </a:gdLst>
                <a:ahLst/>
                <a:cxnLst>
                  <a:cxn ang="0">
                    <a:pos x="T0" y="T1"/>
                  </a:cxn>
                  <a:cxn ang="0">
                    <a:pos x="T2" y="T3"/>
                  </a:cxn>
                  <a:cxn ang="0">
                    <a:pos x="T4" y="T5"/>
                  </a:cxn>
                  <a:cxn ang="0">
                    <a:pos x="T6" y="T7"/>
                  </a:cxn>
                </a:cxnLst>
                <a:rect l="0" t="0" r="r" b="b"/>
                <a:pathLst>
                  <a:path w="192" h="51">
                    <a:moveTo>
                      <a:pt x="0" y="0"/>
                    </a:moveTo>
                    <a:cubicBezTo>
                      <a:pt x="192" y="0"/>
                      <a:pt x="192" y="0"/>
                      <a:pt x="192" y="0"/>
                    </a:cubicBezTo>
                    <a:cubicBezTo>
                      <a:pt x="171" y="31"/>
                      <a:pt x="136" y="51"/>
                      <a:pt x="96" y="51"/>
                    </a:cubicBezTo>
                    <a:cubicBezTo>
                      <a:pt x="56" y="51"/>
                      <a:pt x="21" y="3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24"/>
              <p:cNvSpPr>
                <a:spLocks noEditPoints="1"/>
              </p:cNvSpPr>
              <p:nvPr/>
            </p:nvSpPr>
            <p:spPr bwMode="auto">
              <a:xfrm>
                <a:off x="1946" y="711"/>
                <a:ext cx="460" cy="284"/>
              </a:xfrm>
              <a:custGeom>
                <a:avLst/>
                <a:gdLst>
                  <a:gd name="T0" fmla="*/ 132 w 192"/>
                  <a:gd name="T1" fmla="*/ 74 h 119"/>
                  <a:gd name="T2" fmla="*/ 132 w 192"/>
                  <a:gd name="T3" fmla="*/ 36 h 119"/>
                  <a:gd name="T4" fmla="*/ 96 w 192"/>
                  <a:gd name="T5" fmla="*/ 0 h 119"/>
                  <a:gd name="T6" fmla="*/ 60 w 192"/>
                  <a:gd name="T7" fmla="*/ 36 h 119"/>
                  <a:gd name="T8" fmla="*/ 60 w 192"/>
                  <a:gd name="T9" fmla="*/ 74 h 119"/>
                  <a:gd name="T10" fmla="*/ 0 w 192"/>
                  <a:gd name="T11" fmla="*/ 119 h 119"/>
                  <a:gd name="T12" fmla="*/ 192 w 192"/>
                  <a:gd name="T13" fmla="*/ 119 h 119"/>
                  <a:gd name="T14" fmla="*/ 132 w 192"/>
                  <a:gd name="T15" fmla="*/ 74 h 119"/>
                  <a:gd name="T16" fmla="*/ 76 w 192"/>
                  <a:gd name="T17" fmla="*/ 36 h 119"/>
                  <a:gd name="T18" fmla="*/ 96 w 192"/>
                  <a:gd name="T19" fmla="*/ 17 h 119"/>
                  <a:gd name="T20" fmla="*/ 116 w 192"/>
                  <a:gd name="T21" fmla="*/ 36 h 119"/>
                  <a:gd name="T22" fmla="*/ 76 w 192"/>
                  <a:gd name="T23" fmla="*/ 3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119">
                    <a:moveTo>
                      <a:pt x="132" y="74"/>
                    </a:moveTo>
                    <a:cubicBezTo>
                      <a:pt x="132" y="36"/>
                      <a:pt x="132" y="36"/>
                      <a:pt x="132" y="36"/>
                    </a:cubicBezTo>
                    <a:cubicBezTo>
                      <a:pt x="132" y="16"/>
                      <a:pt x="116" y="0"/>
                      <a:pt x="96" y="0"/>
                    </a:cubicBezTo>
                    <a:cubicBezTo>
                      <a:pt x="76" y="0"/>
                      <a:pt x="60" y="16"/>
                      <a:pt x="60" y="36"/>
                    </a:cubicBezTo>
                    <a:cubicBezTo>
                      <a:pt x="60" y="74"/>
                      <a:pt x="60" y="74"/>
                      <a:pt x="60" y="74"/>
                    </a:cubicBezTo>
                    <a:cubicBezTo>
                      <a:pt x="35" y="82"/>
                      <a:pt x="14" y="98"/>
                      <a:pt x="0" y="119"/>
                    </a:cubicBezTo>
                    <a:cubicBezTo>
                      <a:pt x="192" y="119"/>
                      <a:pt x="192" y="119"/>
                      <a:pt x="192" y="119"/>
                    </a:cubicBezTo>
                    <a:cubicBezTo>
                      <a:pt x="178" y="98"/>
                      <a:pt x="157" y="82"/>
                      <a:pt x="132" y="74"/>
                    </a:cubicBezTo>
                    <a:close/>
                    <a:moveTo>
                      <a:pt x="76" y="36"/>
                    </a:moveTo>
                    <a:cubicBezTo>
                      <a:pt x="76" y="26"/>
                      <a:pt x="85" y="17"/>
                      <a:pt x="96" y="17"/>
                    </a:cubicBezTo>
                    <a:cubicBezTo>
                      <a:pt x="107" y="17"/>
                      <a:pt x="116" y="26"/>
                      <a:pt x="116" y="36"/>
                    </a:cubicBezTo>
                    <a:lnTo>
                      <a:pt x="7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78" name="矩形 77"/>
          <p:cNvSpPr/>
          <p:nvPr/>
        </p:nvSpPr>
        <p:spPr>
          <a:xfrm>
            <a:off x="8228641" y="5613399"/>
            <a:ext cx="2927062" cy="577081"/>
          </a:xfrm>
          <a:prstGeom prst="rect">
            <a:avLst/>
          </a:prstGeom>
        </p:spPr>
        <p:txBody>
          <a:bodyPr wrap="square">
            <a:spAutoFit/>
          </a:bodyPr>
          <a:lstStyle/>
          <a:p>
            <a:r>
              <a:rPr lang="en-US" altLang="zh-CN" sz="1050" dirty="0" smtClean="0">
                <a:solidFill>
                  <a:schemeClr val="accent2"/>
                </a:solidFill>
              </a:rPr>
              <a:t>Supporters say that the ease of use of presentation software can save a lot of time for people who otherwise would have.</a:t>
            </a:r>
            <a:endParaRPr lang="en-US" altLang="zh-CN" sz="1050" dirty="0">
              <a:solidFill>
                <a:schemeClr val="accent2"/>
              </a:solidFill>
            </a:endParaRPr>
          </a:p>
        </p:txBody>
      </p:sp>
    </p:spTree>
    <p:extLst>
      <p:ext uri="{BB962C8B-B14F-4D97-AF65-F5344CB8AC3E}">
        <p14:creationId xmlns:p14="http://schemas.microsoft.com/office/powerpoint/2010/main" val="14290334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l="29680" t="28373" r="14958" b="9343"/>
          <a:stretch/>
        </p:blipFill>
        <p:spPr>
          <a:xfrm>
            <a:off x="-66" y="0"/>
            <a:ext cx="9144000" cy="6858000"/>
          </a:xfrm>
          <a:prstGeom prst="rect">
            <a:avLst/>
          </a:prstGeom>
        </p:spPr>
      </p:pic>
      <p:sp>
        <p:nvSpPr>
          <p:cNvPr id="10" name="流程图: 手动操作 9"/>
          <p:cNvSpPr/>
          <p:nvPr/>
        </p:nvSpPr>
        <p:spPr>
          <a:xfrm rot="19276047">
            <a:off x="2912537" y="1530853"/>
            <a:ext cx="280236" cy="640424"/>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1" name="流程图: 手动操作 10"/>
          <p:cNvSpPr/>
          <p:nvPr/>
        </p:nvSpPr>
        <p:spPr>
          <a:xfrm rot="256272">
            <a:off x="3601778" y="1657440"/>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2" name="流程图: 手动操作 11"/>
          <p:cNvSpPr/>
          <p:nvPr/>
        </p:nvSpPr>
        <p:spPr>
          <a:xfrm rot="16646362">
            <a:off x="2804764" y="2311903"/>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3" name="流程图: 手动操作 12"/>
          <p:cNvSpPr/>
          <p:nvPr/>
        </p:nvSpPr>
        <p:spPr>
          <a:xfrm rot="2903821">
            <a:off x="4097272" y="1909990"/>
            <a:ext cx="140285" cy="387248"/>
          </a:xfrm>
          <a:prstGeom prst="flowChartManualOperation">
            <a:avLst/>
          </a:pr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5" name="矩形 14"/>
          <p:cNvSpPr/>
          <p:nvPr/>
        </p:nvSpPr>
        <p:spPr>
          <a:xfrm>
            <a:off x="6342743" y="0"/>
            <a:ext cx="5849257" cy="6858000"/>
          </a:xfrm>
          <a:prstGeom prst="rect">
            <a:avLst/>
          </a:prstGeom>
          <a:blipFill dpi="0" rotWithShape="1">
            <a:blip r:embed="rId4"/>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6" name="五角星 15"/>
          <p:cNvSpPr/>
          <p:nvPr/>
        </p:nvSpPr>
        <p:spPr>
          <a:xfrm>
            <a:off x="5802961" y="573190"/>
            <a:ext cx="1079563" cy="1079563"/>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7" name="文本框 16"/>
          <p:cNvSpPr txBox="1"/>
          <p:nvPr/>
        </p:nvSpPr>
        <p:spPr>
          <a:xfrm>
            <a:off x="6882524" y="1660994"/>
            <a:ext cx="3344185" cy="523220"/>
          </a:xfrm>
          <a:prstGeom prst="rect">
            <a:avLst/>
          </a:prstGeom>
          <a:noFill/>
        </p:spPr>
        <p:txBody>
          <a:bodyPr wrap="none" rtlCol="0">
            <a:spAutoFit/>
          </a:bodyPr>
          <a:lstStyle/>
          <a:p>
            <a:r>
              <a:rPr lang="en-US" altLang="zh-CN" sz="2800" dirty="0" smtClean="0">
                <a:solidFill>
                  <a:schemeClr val="bg1"/>
                </a:solidFill>
                <a:latin typeface="+mj-lt"/>
              </a:rPr>
              <a:t>Hello Christmas</a:t>
            </a:r>
            <a:endParaRPr lang="zh-CN" altLang="en-US" sz="2800" dirty="0">
              <a:solidFill>
                <a:schemeClr val="bg1"/>
              </a:solidFill>
              <a:latin typeface="+mj-lt"/>
            </a:endParaRPr>
          </a:p>
        </p:txBody>
      </p:sp>
      <p:sp>
        <p:nvSpPr>
          <p:cNvPr id="18" name="五角星 17"/>
          <p:cNvSpPr/>
          <p:nvPr/>
        </p:nvSpPr>
        <p:spPr>
          <a:xfrm>
            <a:off x="6561833" y="372743"/>
            <a:ext cx="492110" cy="492110"/>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19" name="五角星 18"/>
          <p:cNvSpPr/>
          <p:nvPr/>
        </p:nvSpPr>
        <p:spPr>
          <a:xfrm>
            <a:off x="5950292" y="188686"/>
            <a:ext cx="340961" cy="340961"/>
          </a:xfrm>
          <a:prstGeom prst="star5">
            <a:avLst>
              <a:gd name="adj" fmla="val 28165"/>
              <a:gd name="hf" fmla="val 105146"/>
              <a:gd name="vf" fmla="val 110557"/>
            </a:avLst>
          </a:prstGeom>
          <a:solidFill>
            <a:schemeClr val="accent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0" name="矩形 19"/>
          <p:cNvSpPr/>
          <p:nvPr/>
        </p:nvSpPr>
        <p:spPr>
          <a:xfrm>
            <a:off x="6929680" y="2600149"/>
            <a:ext cx="4978223" cy="938719"/>
          </a:xfrm>
          <a:prstGeom prst="rect">
            <a:avLst/>
          </a:prstGeom>
        </p:spPr>
        <p:txBody>
          <a:bodyPr wrap="square">
            <a:spAutoFit/>
          </a:bodyPr>
          <a:lstStyle/>
          <a:p>
            <a:r>
              <a:rPr lang="en-US" altLang="zh-CN" sz="1100" dirty="0">
                <a:solidFill>
                  <a:schemeClr val="bg1"/>
                </a:solidFill>
                <a:latin typeface="+mn-ea"/>
              </a:rPr>
              <a:t>The difference 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100" dirty="0">
              <a:solidFill>
                <a:schemeClr val="bg1"/>
              </a:solidFill>
              <a:latin typeface="+mn-ea"/>
            </a:endParaRPr>
          </a:p>
        </p:txBody>
      </p:sp>
      <p:grpSp>
        <p:nvGrpSpPr>
          <p:cNvPr id="39" name="组合 38"/>
          <p:cNvGrpSpPr/>
          <p:nvPr/>
        </p:nvGrpSpPr>
        <p:grpSpPr>
          <a:xfrm>
            <a:off x="6984578" y="4608534"/>
            <a:ext cx="2210846" cy="1179799"/>
            <a:chOff x="6984578" y="4666188"/>
            <a:chExt cx="2210846" cy="1179799"/>
          </a:xfrm>
        </p:grpSpPr>
        <p:grpSp>
          <p:nvGrpSpPr>
            <p:cNvPr id="27" name="组合 26"/>
            <p:cNvGrpSpPr/>
            <p:nvPr/>
          </p:nvGrpSpPr>
          <p:grpSpPr>
            <a:xfrm>
              <a:off x="6984578" y="4784363"/>
              <a:ext cx="596797" cy="668727"/>
              <a:chOff x="4180025" y="3081261"/>
              <a:chExt cx="866775" cy="971247"/>
            </a:xfrm>
          </p:grpSpPr>
          <p:sp>
            <p:nvSpPr>
              <p:cNvPr id="28" name="椭圆 27"/>
              <p:cNvSpPr/>
              <p:nvPr/>
            </p:nvSpPr>
            <p:spPr>
              <a:xfrm>
                <a:off x="4331695" y="3964214"/>
                <a:ext cx="563433" cy="88294"/>
              </a:xfrm>
              <a:prstGeom prst="ellipse">
                <a:avLst/>
              </a:prstGeom>
              <a:solidFill>
                <a:schemeClr val="tx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29" name="Freeform 26"/>
              <p:cNvSpPr>
                <a:spLocks/>
              </p:cNvSpPr>
              <p:nvPr/>
            </p:nvSpPr>
            <p:spPr bwMode="auto">
              <a:xfrm>
                <a:off x="4180025" y="3081261"/>
                <a:ext cx="866775" cy="927100"/>
              </a:xfrm>
              <a:custGeom>
                <a:avLst/>
                <a:gdLst>
                  <a:gd name="T0" fmla="*/ 228 w 228"/>
                  <a:gd name="T1" fmla="*/ 163 h 245"/>
                  <a:gd name="T2" fmla="*/ 149 w 228"/>
                  <a:gd name="T3" fmla="*/ 216 h 245"/>
                  <a:gd name="T4" fmla="*/ 147 w 228"/>
                  <a:gd name="T5" fmla="*/ 235 h 245"/>
                  <a:gd name="T6" fmla="*/ 146 w 228"/>
                  <a:gd name="T7" fmla="*/ 236 h 245"/>
                  <a:gd name="T8" fmla="*/ 132 w 228"/>
                  <a:gd name="T9" fmla="*/ 245 h 245"/>
                  <a:gd name="T10" fmla="*/ 96 w 228"/>
                  <a:gd name="T11" fmla="*/ 245 h 245"/>
                  <a:gd name="T12" fmla="*/ 82 w 228"/>
                  <a:gd name="T13" fmla="*/ 236 h 245"/>
                  <a:gd name="T14" fmla="*/ 81 w 228"/>
                  <a:gd name="T15" fmla="*/ 235 h 245"/>
                  <a:gd name="T16" fmla="*/ 79 w 228"/>
                  <a:gd name="T17" fmla="*/ 216 h 245"/>
                  <a:gd name="T18" fmla="*/ 0 w 228"/>
                  <a:gd name="T19" fmla="*/ 163 h 245"/>
                  <a:gd name="T20" fmla="*/ 1 w 228"/>
                  <a:gd name="T21" fmla="*/ 160 h 245"/>
                  <a:gd name="T22" fmla="*/ 3 w 228"/>
                  <a:gd name="T23" fmla="*/ 160 h 245"/>
                  <a:gd name="T24" fmla="*/ 21 w 228"/>
                  <a:gd name="T25" fmla="*/ 163 h 245"/>
                  <a:gd name="T26" fmla="*/ 57 w 228"/>
                  <a:gd name="T27" fmla="*/ 144 h 245"/>
                  <a:gd name="T28" fmla="*/ 22 w 228"/>
                  <a:gd name="T29" fmla="*/ 116 h 245"/>
                  <a:gd name="T30" fmla="*/ 22 w 228"/>
                  <a:gd name="T31" fmla="*/ 113 h 245"/>
                  <a:gd name="T32" fmla="*/ 24 w 228"/>
                  <a:gd name="T33" fmla="*/ 112 h 245"/>
                  <a:gd name="T34" fmla="*/ 73 w 228"/>
                  <a:gd name="T35" fmla="*/ 95 h 245"/>
                  <a:gd name="T36" fmla="*/ 41 w 228"/>
                  <a:gd name="T37" fmla="*/ 74 h 245"/>
                  <a:gd name="T38" fmla="*/ 41 w 228"/>
                  <a:gd name="T39" fmla="*/ 72 h 245"/>
                  <a:gd name="T40" fmla="*/ 43 w 228"/>
                  <a:gd name="T41" fmla="*/ 71 h 245"/>
                  <a:gd name="T42" fmla="*/ 112 w 228"/>
                  <a:gd name="T43" fmla="*/ 1 h 245"/>
                  <a:gd name="T44" fmla="*/ 116 w 228"/>
                  <a:gd name="T45" fmla="*/ 1 h 245"/>
                  <a:gd name="T46" fmla="*/ 185 w 228"/>
                  <a:gd name="T47" fmla="*/ 71 h 245"/>
                  <a:gd name="T48" fmla="*/ 187 w 228"/>
                  <a:gd name="T49" fmla="*/ 72 h 245"/>
                  <a:gd name="T50" fmla="*/ 187 w 228"/>
                  <a:gd name="T51" fmla="*/ 74 h 245"/>
                  <a:gd name="T52" fmla="*/ 155 w 228"/>
                  <a:gd name="T53" fmla="*/ 95 h 245"/>
                  <a:gd name="T54" fmla="*/ 204 w 228"/>
                  <a:gd name="T55" fmla="*/ 112 h 245"/>
                  <a:gd name="T56" fmla="*/ 206 w 228"/>
                  <a:gd name="T57" fmla="*/ 113 h 245"/>
                  <a:gd name="T58" fmla="*/ 206 w 228"/>
                  <a:gd name="T59" fmla="*/ 116 h 245"/>
                  <a:gd name="T60" fmla="*/ 171 w 228"/>
                  <a:gd name="T61" fmla="*/ 144 h 245"/>
                  <a:gd name="T62" fmla="*/ 207 w 228"/>
                  <a:gd name="T63" fmla="*/ 163 h 245"/>
                  <a:gd name="T64" fmla="*/ 225 w 228"/>
                  <a:gd name="T65" fmla="*/ 160 h 245"/>
                  <a:gd name="T66" fmla="*/ 227 w 228"/>
                  <a:gd name="T67" fmla="*/ 160 h 245"/>
                  <a:gd name="T68" fmla="*/ 228 w 228"/>
                  <a:gd name="T69" fmla="*/ 16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5">
                    <a:moveTo>
                      <a:pt x="228" y="163"/>
                    </a:moveTo>
                    <a:cubicBezTo>
                      <a:pt x="227" y="163"/>
                      <a:pt x="202" y="215"/>
                      <a:pt x="149" y="216"/>
                    </a:cubicBezTo>
                    <a:cubicBezTo>
                      <a:pt x="147" y="235"/>
                      <a:pt x="147" y="235"/>
                      <a:pt x="147" y="235"/>
                    </a:cubicBezTo>
                    <a:cubicBezTo>
                      <a:pt x="147" y="235"/>
                      <a:pt x="146" y="236"/>
                      <a:pt x="146" y="236"/>
                    </a:cubicBezTo>
                    <a:cubicBezTo>
                      <a:pt x="146" y="236"/>
                      <a:pt x="142" y="245"/>
                      <a:pt x="132" y="245"/>
                    </a:cubicBezTo>
                    <a:cubicBezTo>
                      <a:pt x="96" y="245"/>
                      <a:pt x="96" y="245"/>
                      <a:pt x="96" y="245"/>
                    </a:cubicBezTo>
                    <a:cubicBezTo>
                      <a:pt x="86" y="245"/>
                      <a:pt x="82" y="236"/>
                      <a:pt x="82" y="236"/>
                    </a:cubicBezTo>
                    <a:cubicBezTo>
                      <a:pt x="82" y="236"/>
                      <a:pt x="81" y="235"/>
                      <a:pt x="81" y="235"/>
                    </a:cubicBezTo>
                    <a:cubicBezTo>
                      <a:pt x="79" y="216"/>
                      <a:pt x="79" y="216"/>
                      <a:pt x="79" y="216"/>
                    </a:cubicBezTo>
                    <a:cubicBezTo>
                      <a:pt x="26" y="215"/>
                      <a:pt x="1" y="163"/>
                      <a:pt x="0" y="163"/>
                    </a:cubicBezTo>
                    <a:cubicBezTo>
                      <a:pt x="0" y="162"/>
                      <a:pt x="0" y="161"/>
                      <a:pt x="1" y="160"/>
                    </a:cubicBezTo>
                    <a:cubicBezTo>
                      <a:pt x="1" y="159"/>
                      <a:pt x="3" y="159"/>
                      <a:pt x="3" y="160"/>
                    </a:cubicBezTo>
                    <a:cubicBezTo>
                      <a:pt x="9" y="162"/>
                      <a:pt x="15" y="163"/>
                      <a:pt x="21" y="163"/>
                    </a:cubicBezTo>
                    <a:cubicBezTo>
                      <a:pt x="40" y="163"/>
                      <a:pt x="53" y="150"/>
                      <a:pt x="57" y="144"/>
                    </a:cubicBezTo>
                    <a:cubicBezTo>
                      <a:pt x="37" y="141"/>
                      <a:pt x="23" y="117"/>
                      <a:pt x="22" y="116"/>
                    </a:cubicBezTo>
                    <a:cubicBezTo>
                      <a:pt x="22" y="115"/>
                      <a:pt x="22" y="114"/>
                      <a:pt x="22" y="113"/>
                    </a:cubicBezTo>
                    <a:cubicBezTo>
                      <a:pt x="23" y="112"/>
                      <a:pt x="24" y="112"/>
                      <a:pt x="24" y="112"/>
                    </a:cubicBezTo>
                    <a:cubicBezTo>
                      <a:pt x="48" y="112"/>
                      <a:pt x="65" y="101"/>
                      <a:pt x="73" y="95"/>
                    </a:cubicBezTo>
                    <a:cubicBezTo>
                      <a:pt x="46" y="92"/>
                      <a:pt x="41" y="75"/>
                      <a:pt x="41" y="74"/>
                    </a:cubicBezTo>
                    <a:cubicBezTo>
                      <a:pt x="40" y="73"/>
                      <a:pt x="41" y="73"/>
                      <a:pt x="41" y="72"/>
                    </a:cubicBezTo>
                    <a:cubicBezTo>
                      <a:pt x="41" y="71"/>
                      <a:pt x="42" y="71"/>
                      <a:pt x="43" y="71"/>
                    </a:cubicBezTo>
                    <a:cubicBezTo>
                      <a:pt x="79" y="71"/>
                      <a:pt x="112" y="2"/>
                      <a:pt x="112" y="1"/>
                    </a:cubicBezTo>
                    <a:cubicBezTo>
                      <a:pt x="113" y="0"/>
                      <a:pt x="115" y="0"/>
                      <a:pt x="116" y="1"/>
                    </a:cubicBezTo>
                    <a:cubicBezTo>
                      <a:pt x="116" y="2"/>
                      <a:pt x="149" y="71"/>
                      <a:pt x="185" y="71"/>
                    </a:cubicBezTo>
                    <a:cubicBezTo>
                      <a:pt x="186" y="71"/>
                      <a:pt x="187" y="71"/>
                      <a:pt x="187" y="72"/>
                    </a:cubicBezTo>
                    <a:cubicBezTo>
                      <a:pt x="187" y="73"/>
                      <a:pt x="188" y="73"/>
                      <a:pt x="187" y="74"/>
                    </a:cubicBezTo>
                    <a:cubicBezTo>
                      <a:pt x="187" y="75"/>
                      <a:pt x="182" y="92"/>
                      <a:pt x="155" y="95"/>
                    </a:cubicBezTo>
                    <a:cubicBezTo>
                      <a:pt x="163" y="101"/>
                      <a:pt x="180" y="112"/>
                      <a:pt x="204" y="112"/>
                    </a:cubicBezTo>
                    <a:cubicBezTo>
                      <a:pt x="204" y="112"/>
                      <a:pt x="205" y="112"/>
                      <a:pt x="206" y="113"/>
                    </a:cubicBezTo>
                    <a:cubicBezTo>
                      <a:pt x="206" y="114"/>
                      <a:pt x="206" y="115"/>
                      <a:pt x="206" y="116"/>
                    </a:cubicBezTo>
                    <a:cubicBezTo>
                      <a:pt x="205" y="117"/>
                      <a:pt x="191" y="141"/>
                      <a:pt x="171" y="144"/>
                    </a:cubicBezTo>
                    <a:cubicBezTo>
                      <a:pt x="175" y="150"/>
                      <a:pt x="188" y="163"/>
                      <a:pt x="207" y="163"/>
                    </a:cubicBezTo>
                    <a:cubicBezTo>
                      <a:pt x="213" y="163"/>
                      <a:pt x="219" y="162"/>
                      <a:pt x="225" y="160"/>
                    </a:cubicBezTo>
                    <a:cubicBezTo>
                      <a:pt x="225" y="159"/>
                      <a:pt x="227" y="159"/>
                      <a:pt x="227" y="160"/>
                    </a:cubicBezTo>
                    <a:cubicBezTo>
                      <a:pt x="228" y="161"/>
                      <a:pt x="228" y="162"/>
                      <a:pt x="228" y="163"/>
                    </a:cubicBezTo>
                    <a:close/>
                  </a:path>
                </a:pathLst>
              </a:custGeom>
              <a:solidFill>
                <a:schemeClr val="bg1"/>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grpSp>
        <p:grpSp>
          <p:nvGrpSpPr>
            <p:cNvPr id="30" name="组合 29"/>
            <p:cNvGrpSpPr/>
            <p:nvPr/>
          </p:nvGrpSpPr>
          <p:grpSpPr>
            <a:xfrm>
              <a:off x="8598627" y="4784363"/>
              <a:ext cx="596797" cy="668727"/>
              <a:chOff x="4180025" y="3081261"/>
              <a:chExt cx="866775" cy="971247"/>
            </a:xfrm>
          </p:grpSpPr>
          <p:sp>
            <p:nvSpPr>
              <p:cNvPr id="31" name="椭圆 30"/>
              <p:cNvSpPr/>
              <p:nvPr/>
            </p:nvSpPr>
            <p:spPr>
              <a:xfrm>
                <a:off x="4331695" y="3964214"/>
                <a:ext cx="563433" cy="88294"/>
              </a:xfrm>
              <a:prstGeom prst="ellipse">
                <a:avLst/>
              </a:prstGeom>
              <a:solidFill>
                <a:schemeClr val="tx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2" name="Freeform 26"/>
              <p:cNvSpPr>
                <a:spLocks/>
              </p:cNvSpPr>
              <p:nvPr/>
            </p:nvSpPr>
            <p:spPr bwMode="auto">
              <a:xfrm>
                <a:off x="4180025" y="3081261"/>
                <a:ext cx="866775" cy="927100"/>
              </a:xfrm>
              <a:custGeom>
                <a:avLst/>
                <a:gdLst>
                  <a:gd name="T0" fmla="*/ 228 w 228"/>
                  <a:gd name="T1" fmla="*/ 163 h 245"/>
                  <a:gd name="T2" fmla="*/ 149 w 228"/>
                  <a:gd name="T3" fmla="*/ 216 h 245"/>
                  <a:gd name="T4" fmla="*/ 147 w 228"/>
                  <a:gd name="T5" fmla="*/ 235 h 245"/>
                  <a:gd name="T6" fmla="*/ 146 w 228"/>
                  <a:gd name="T7" fmla="*/ 236 h 245"/>
                  <a:gd name="T8" fmla="*/ 132 w 228"/>
                  <a:gd name="T9" fmla="*/ 245 h 245"/>
                  <a:gd name="T10" fmla="*/ 96 w 228"/>
                  <a:gd name="T11" fmla="*/ 245 h 245"/>
                  <a:gd name="T12" fmla="*/ 82 w 228"/>
                  <a:gd name="T13" fmla="*/ 236 h 245"/>
                  <a:gd name="T14" fmla="*/ 81 w 228"/>
                  <a:gd name="T15" fmla="*/ 235 h 245"/>
                  <a:gd name="T16" fmla="*/ 79 w 228"/>
                  <a:gd name="T17" fmla="*/ 216 h 245"/>
                  <a:gd name="T18" fmla="*/ 0 w 228"/>
                  <a:gd name="T19" fmla="*/ 163 h 245"/>
                  <a:gd name="T20" fmla="*/ 1 w 228"/>
                  <a:gd name="T21" fmla="*/ 160 h 245"/>
                  <a:gd name="T22" fmla="*/ 3 w 228"/>
                  <a:gd name="T23" fmla="*/ 160 h 245"/>
                  <a:gd name="T24" fmla="*/ 21 w 228"/>
                  <a:gd name="T25" fmla="*/ 163 h 245"/>
                  <a:gd name="T26" fmla="*/ 57 w 228"/>
                  <a:gd name="T27" fmla="*/ 144 h 245"/>
                  <a:gd name="T28" fmla="*/ 22 w 228"/>
                  <a:gd name="T29" fmla="*/ 116 h 245"/>
                  <a:gd name="T30" fmla="*/ 22 w 228"/>
                  <a:gd name="T31" fmla="*/ 113 h 245"/>
                  <a:gd name="T32" fmla="*/ 24 w 228"/>
                  <a:gd name="T33" fmla="*/ 112 h 245"/>
                  <a:gd name="T34" fmla="*/ 73 w 228"/>
                  <a:gd name="T35" fmla="*/ 95 h 245"/>
                  <a:gd name="T36" fmla="*/ 41 w 228"/>
                  <a:gd name="T37" fmla="*/ 74 h 245"/>
                  <a:gd name="T38" fmla="*/ 41 w 228"/>
                  <a:gd name="T39" fmla="*/ 72 h 245"/>
                  <a:gd name="T40" fmla="*/ 43 w 228"/>
                  <a:gd name="T41" fmla="*/ 71 h 245"/>
                  <a:gd name="T42" fmla="*/ 112 w 228"/>
                  <a:gd name="T43" fmla="*/ 1 h 245"/>
                  <a:gd name="T44" fmla="*/ 116 w 228"/>
                  <a:gd name="T45" fmla="*/ 1 h 245"/>
                  <a:gd name="T46" fmla="*/ 185 w 228"/>
                  <a:gd name="T47" fmla="*/ 71 h 245"/>
                  <a:gd name="T48" fmla="*/ 187 w 228"/>
                  <a:gd name="T49" fmla="*/ 72 h 245"/>
                  <a:gd name="T50" fmla="*/ 187 w 228"/>
                  <a:gd name="T51" fmla="*/ 74 h 245"/>
                  <a:gd name="T52" fmla="*/ 155 w 228"/>
                  <a:gd name="T53" fmla="*/ 95 h 245"/>
                  <a:gd name="T54" fmla="*/ 204 w 228"/>
                  <a:gd name="T55" fmla="*/ 112 h 245"/>
                  <a:gd name="T56" fmla="*/ 206 w 228"/>
                  <a:gd name="T57" fmla="*/ 113 h 245"/>
                  <a:gd name="T58" fmla="*/ 206 w 228"/>
                  <a:gd name="T59" fmla="*/ 116 h 245"/>
                  <a:gd name="T60" fmla="*/ 171 w 228"/>
                  <a:gd name="T61" fmla="*/ 144 h 245"/>
                  <a:gd name="T62" fmla="*/ 207 w 228"/>
                  <a:gd name="T63" fmla="*/ 163 h 245"/>
                  <a:gd name="T64" fmla="*/ 225 w 228"/>
                  <a:gd name="T65" fmla="*/ 160 h 245"/>
                  <a:gd name="T66" fmla="*/ 227 w 228"/>
                  <a:gd name="T67" fmla="*/ 160 h 245"/>
                  <a:gd name="T68" fmla="*/ 228 w 228"/>
                  <a:gd name="T69" fmla="*/ 16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5">
                    <a:moveTo>
                      <a:pt x="228" y="163"/>
                    </a:moveTo>
                    <a:cubicBezTo>
                      <a:pt x="227" y="163"/>
                      <a:pt x="202" y="215"/>
                      <a:pt x="149" y="216"/>
                    </a:cubicBezTo>
                    <a:cubicBezTo>
                      <a:pt x="147" y="235"/>
                      <a:pt x="147" y="235"/>
                      <a:pt x="147" y="235"/>
                    </a:cubicBezTo>
                    <a:cubicBezTo>
                      <a:pt x="147" y="235"/>
                      <a:pt x="146" y="236"/>
                      <a:pt x="146" y="236"/>
                    </a:cubicBezTo>
                    <a:cubicBezTo>
                      <a:pt x="146" y="236"/>
                      <a:pt x="142" y="245"/>
                      <a:pt x="132" y="245"/>
                    </a:cubicBezTo>
                    <a:cubicBezTo>
                      <a:pt x="96" y="245"/>
                      <a:pt x="96" y="245"/>
                      <a:pt x="96" y="245"/>
                    </a:cubicBezTo>
                    <a:cubicBezTo>
                      <a:pt x="86" y="245"/>
                      <a:pt x="82" y="236"/>
                      <a:pt x="82" y="236"/>
                    </a:cubicBezTo>
                    <a:cubicBezTo>
                      <a:pt x="82" y="236"/>
                      <a:pt x="81" y="235"/>
                      <a:pt x="81" y="235"/>
                    </a:cubicBezTo>
                    <a:cubicBezTo>
                      <a:pt x="79" y="216"/>
                      <a:pt x="79" y="216"/>
                      <a:pt x="79" y="216"/>
                    </a:cubicBezTo>
                    <a:cubicBezTo>
                      <a:pt x="26" y="215"/>
                      <a:pt x="1" y="163"/>
                      <a:pt x="0" y="163"/>
                    </a:cubicBezTo>
                    <a:cubicBezTo>
                      <a:pt x="0" y="162"/>
                      <a:pt x="0" y="161"/>
                      <a:pt x="1" y="160"/>
                    </a:cubicBezTo>
                    <a:cubicBezTo>
                      <a:pt x="1" y="159"/>
                      <a:pt x="3" y="159"/>
                      <a:pt x="3" y="160"/>
                    </a:cubicBezTo>
                    <a:cubicBezTo>
                      <a:pt x="9" y="162"/>
                      <a:pt x="15" y="163"/>
                      <a:pt x="21" y="163"/>
                    </a:cubicBezTo>
                    <a:cubicBezTo>
                      <a:pt x="40" y="163"/>
                      <a:pt x="53" y="150"/>
                      <a:pt x="57" y="144"/>
                    </a:cubicBezTo>
                    <a:cubicBezTo>
                      <a:pt x="37" y="141"/>
                      <a:pt x="23" y="117"/>
                      <a:pt x="22" y="116"/>
                    </a:cubicBezTo>
                    <a:cubicBezTo>
                      <a:pt x="22" y="115"/>
                      <a:pt x="22" y="114"/>
                      <a:pt x="22" y="113"/>
                    </a:cubicBezTo>
                    <a:cubicBezTo>
                      <a:pt x="23" y="112"/>
                      <a:pt x="24" y="112"/>
                      <a:pt x="24" y="112"/>
                    </a:cubicBezTo>
                    <a:cubicBezTo>
                      <a:pt x="48" y="112"/>
                      <a:pt x="65" y="101"/>
                      <a:pt x="73" y="95"/>
                    </a:cubicBezTo>
                    <a:cubicBezTo>
                      <a:pt x="46" y="92"/>
                      <a:pt x="41" y="75"/>
                      <a:pt x="41" y="74"/>
                    </a:cubicBezTo>
                    <a:cubicBezTo>
                      <a:pt x="40" y="73"/>
                      <a:pt x="41" y="73"/>
                      <a:pt x="41" y="72"/>
                    </a:cubicBezTo>
                    <a:cubicBezTo>
                      <a:pt x="41" y="71"/>
                      <a:pt x="42" y="71"/>
                      <a:pt x="43" y="71"/>
                    </a:cubicBezTo>
                    <a:cubicBezTo>
                      <a:pt x="79" y="71"/>
                      <a:pt x="112" y="2"/>
                      <a:pt x="112" y="1"/>
                    </a:cubicBezTo>
                    <a:cubicBezTo>
                      <a:pt x="113" y="0"/>
                      <a:pt x="115" y="0"/>
                      <a:pt x="116" y="1"/>
                    </a:cubicBezTo>
                    <a:cubicBezTo>
                      <a:pt x="116" y="2"/>
                      <a:pt x="149" y="71"/>
                      <a:pt x="185" y="71"/>
                    </a:cubicBezTo>
                    <a:cubicBezTo>
                      <a:pt x="186" y="71"/>
                      <a:pt x="187" y="71"/>
                      <a:pt x="187" y="72"/>
                    </a:cubicBezTo>
                    <a:cubicBezTo>
                      <a:pt x="187" y="73"/>
                      <a:pt x="188" y="73"/>
                      <a:pt x="187" y="74"/>
                    </a:cubicBezTo>
                    <a:cubicBezTo>
                      <a:pt x="187" y="75"/>
                      <a:pt x="182" y="92"/>
                      <a:pt x="155" y="95"/>
                    </a:cubicBezTo>
                    <a:cubicBezTo>
                      <a:pt x="163" y="101"/>
                      <a:pt x="180" y="112"/>
                      <a:pt x="204" y="112"/>
                    </a:cubicBezTo>
                    <a:cubicBezTo>
                      <a:pt x="204" y="112"/>
                      <a:pt x="205" y="112"/>
                      <a:pt x="206" y="113"/>
                    </a:cubicBezTo>
                    <a:cubicBezTo>
                      <a:pt x="206" y="114"/>
                      <a:pt x="206" y="115"/>
                      <a:pt x="206" y="116"/>
                    </a:cubicBezTo>
                    <a:cubicBezTo>
                      <a:pt x="205" y="117"/>
                      <a:pt x="191" y="141"/>
                      <a:pt x="171" y="144"/>
                    </a:cubicBezTo>
                    <a:cubicBezTo>
                      <a:pt x="175" y="150"/>
                      <a:pt x="188" y="163"/>
                      <a:pt x="207" y="163"/>
                    </a:cubicBezTo>
                    <a:cubicBezTo>
                      <a:pt x="213" y="163"/>
                      <a:pt x="219" y="162"/>
                      <a:pt x="225" y="160"/>
                    </a:cubicBezTo>
                    <a:cubicBezTo>
                      <a:pt x="225" y="159"/>
                      <a:pt x="227" y="159"/>
                      <a:pt x="227" y="160"/>
                    </a:cubicBezTo>
                    <a:cubicBezTo>
                      <a:pt x="228" y="161"/>
                      <a:pt x="228" y="162"/>
                      <a:pt x="228" y="163"/>
                    </a:cubicBezTo>
                    <a:close/>
                  </a:path>
                </a:pathLst>
              </a:custGeom>
              <a:solidFill>
                <a:schemeClr val="bg1"/>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grpSp>
        <p:grpSp>
          <p:nvGrpSpPr>
            <p:cNvPr id="33" name="组合 32"/>
            <p:cNvGrpSpPr/>
            <p:nvPr/>
          </p:nvGrpSpPr>
          <p:grpSpPr>
            <a:xfrm>
              <a:off x="7659584" y="4874740"/>
              <a:ext cx="866775" cy="971247"/>
              <a:chOff x="4180025" y="3081261"/>
              <a:chExt cx="866775" cy="971247"/>
            </a:xfrm>
          </p:grpSpPr>
          <p:sp>
            <p:nvSpPr>
              <p:cNvPr id="34" name="椭圆 33"/>
              <p:cNvSpPr/>
              <p:nvPr/>
            </p:nvSpPr>
            <p:spPr>
              <a:xfrm>
                <a:off x="4331695" y="3964214"/>
                <a:ext cx="563433" cy="88294"/>
              </a:xfrm>
              <a:prstGeom prst="ellipse">
                <a:avLst/>
              </a:prstGeom>
              <a:solidFill>
                <a:schemeClr val="tx1">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 name="Freeform 26"/>
              <p:cNvSpPr>
                <a:spLocks/>
              </p:cNvSpPr>
              <p:nvPr/>
            </p:nvSpPr>
            <p:spPr bwMode="auto">
              <a:xfrm>
                <a:off x="4180025" y="3081261"/>
                <a:ext cx="866775" cy="927100"/>
              </a:xfrm>
              <a:custGeom>
                <a:avLst/>
                <a:gdLst>
                  <a:gd name="T0" fmla="*/ 228 w 228"/>
                  <a:gd name="T1" fmla="*/ 163 h 245"/>
                  <a:gd name="T2" fmla="*/ 149 w 228"/>
                  <a:gd name="T3" fmla="*/ 216 h 245"/>
                  <a:gd name="T4" fmla="*/ 147 w 228"/>
                  <a:gd name="T5" fmla="*/ 235 h 245"/>
                  <a:gd name="T6" fmla="*/ 146 w 228"/>
                  <a:gd name="T7" fmla="*/ 236 h 245"/>
                  <a:gd name="T8" fmla="*/ 132 w 228"/>
                  <a:gd name="T9" fmla="*/ 245 h 245"/>
                  <a:gd name="T10" fmla="*/ 96 w 228"/>
                  <a:gd name="T11" fmla="*/ 245 h 245"/>
                  <a:gd name="T12" fmla="*/ 82 w 228"/>
                  <a:gd name="T13" fmla="*/ 236 h 245"/>
                  <a:gd name="T14" fmla="*/ 81 w 228"/>
                  <a:gd name="T15" fmla="*/ 235 h 245"/>
                  <a:gd name="T16" fmla="*/ 79 w 228"/>
                  <a:gd name="T17" fmla="*/ 216 h 245"/>
                  <a:gd name="T18" fmla="*/ 0 w 228"/>
                  <a:gd name="T19" fmla="*/ 163 h 245"/>
                  <a:gd name="T20" fmla="*/ 1 w 228"/>
                  <a:gd name="T21" fmla="*/ 160 h 245"/>
                  <a:gd name="T22" fmla="*/ 3 w 228"/>
                  <a:gd name="T23" fmla="*/ 160 h 245"/>
                  <a:gd name="T24" fmla="*/ 21 w 228"/>
                  <a:gd name="T25" fmla="*/ 163 h 245"/>
                  <a:gd name="T26" fmla="*/ 57 w 228"/>
                  <a:gd name="T27" fmla="*/ 144 h 245"/>
                  <a:gd name="T28" fmla="*/ 22 w 228"/>
                  <a:gd name="T29" fmla="*/ 116 h 245"/>
                  <a:gd name="T30" fmla="*/ 22 w 228"/>
                  <a:gd name="T31" fmla="*/ 113 h 245"/>
                  <a:gd name="T32" fmla="*/ 24 w 228"/>
                  <a:gd name="T33" fmla="*/ 112 h 245"/>
                  <a:gd name="T34" fmla="*/ 73 w 228"/>
                  <a:gd name="T35" fmla="*/ 95 h 245"/>
                  <a:gd name="T36" fmla="*/ 41 w 228"/>
                  <a:gd name="T37" fmla="*/ 74 h 245"/>
                  <a:gd name="T38" fmla="*/ 41 w 228"/>
                  <a:gd name="T39" fmla="*/ 72 h 245"/>
                  <a:gd name="T40" fmla="*/ 43 w 228"/>
                  <a:gd name="T41" fmla="*/ 71 h 245"/>
                  <a:gd name="T42" fmla="*/ 112 w 228"/>
                  <a:gd name="T43" fmla="*/ 1 h 245"/>
                  <a:gd name="T44" fmla="*/ 116 w 228"/>
                  <a:gd name="T45" fmla="*/ 1 h 245"/>
                  <a:gd name="T46" fmla="*/ 185 w 228"/>
                  <a:gd name="T47" fmla="*/ 71 h 245"/>
                  <a:gd name="T48" fmla="*/ 187 w 228"/>
                  <a:gd name="T49" fmla="*/ 72 h 245"/>
                  <a:gd name="T50" fmla="*/ 187 w 228"/>
                  <a:gd name="T51" fmla="*/ 74 h 245"/>
                  <a:gd name="T52" fmla="*/ 155 w 228"/>
                  <a:gd name="T53" fmla="*/ 95 h 245"/>
                  <a:gd name="T54" fmla="*/ 204 w 228"/>
                  <a:gd name="T55" fmla="*/ 112 h 245"/>
                  <a:gd name="T56" fmla="*/ 206 w 228"/>
                  <a:gd name="T57" fmla="*/ 113 h 245"/>
                  <a:gd name="T58" fmla="*/ 206 w 228"/>
                  <a:gd name="T59" fmla="*/ 116 h 245"/>
                  <a:gd name="T60" fmla="*/ 171 w 228"/>
                  <a:gd name="T61" fmla="*/ 144 h 245"/>
                  <a:gd name="T62" fmla="*/ 207 w 228"/>
                  <a:gd name="T63" fmla="*/ 163 h 245"/>
                  <a:gd name="T64" fmla="*/ 225 w 228"/>
                  <a:gd name="T65" fmla="*/ 160 h 245"/>
                  <a:gd name="T66" fmla="*/ 227 w 228"/>
                  <a:gd name="T67" fmla="*/ 160 h 245"/>
                  <a:gd name="T68" fmla="*/ 228 w 228"/>
                  <a:gd name="T69" fmla="*/ 163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8" h="245">
                    <a:moveTo>
                      <a:pt x="228" y="163"/>
                    </a:moveTo>
                    <a:cubicBezTo>
                      <a:pt x="227" y="163"/>
                      <a:pt x="202" y="215"/>
                      <a:pt x="149" y="216"/>
                    </a:cubicBezTo>
                    <a:cubicBezTo>
                      <a:pt x="147" y="235"/>
                      <a:pt x="147" y="235"/>
                      <a:pt x="147" y="235"/>
                    </a:cubicBezTo>
                    <a:cubicBezTo>
                      <a:pt x="147" y="235"/>
                      <a:pt x="146" y="236"/>
                      <a:pt x="146" y="236"/>
                    </a:cubicBezTo>
                    <a:cubicBezTo>
                      <a:pt x="146" y="236"/>
                      <a:pt x="142" y="245"/>
                      <a:pt x="132" y="245"/>
                    </a:cubicBezTo>
                    <a:cubicBezTo>
                      <a:pt x="96" y="245"/>
                      <a:pt x="96" y="245"/>
                      <a:pt x="96" y="245"/>
                    </a:cubicBezTo>
                    <a:cubicBezTo>
                      <a:pt x="86" y="245"/>
                      <a:pt x="82" y="236"/>
                      <a:pt x="82" y="236"/>
                    </a:cubicBezTo>
                    <a:cubicBezTo>
                      <a:pt x="82" y="236"/>
                      <a:pt x="81" y="235"/>
                      <a:pt x="81" y="235"/>
                    </a:cubicBezTo>
                    <a:cubicBezTo>
                      <a:pt x="79" y="216"/>
                      <a:pt x="79" y="216"/>
                      <a:pt x="79" y="216"/>
                    </a:cubicBezTo>
                    <a:cubicBezTo>
                      <a:pt x="26" y="215"/>
                      <a:pt x="1" y="163"/>
                      <a:pt x="0" y="163"/>
                    </a:cubicBezTo>
                    <a:cubicBezTo>
                      <a:pt x="0" y="162"/>
                      <a:pt x="0" y="161"/>
                      <a:pt x="1" y="160"/>
                    </a:cubicBezTo>
                    <a:cubicBezTo>
                      <a:pt x="1" y="159"/>
                      <a:pt x="3" y="159"/>
                      <a:pt x="3" y="160"/>
                    </a:cubicBezTo>
                    <a:cubicBezTo>
                      <a:pt x="9" y="162"/>
                      <a:pt x="15" y="163"/>
                      <a:pt x="21" y="163"/>
                    </a:cubicBezTo>
                    <a:cubicBezTo>
                      <a:pt x="40" y="163"/>
                      <a:pt x="53" y="150"/>
                      <a:pt x="57" y="144"/>
                    </a:cubicBezTo>
                    <a:cubicBezTo>
                      <a:pt x="37" y="141"/>
                      <a:pt x="23" y="117"/>
                      <a:pt x="22" y="116"/>
                    </a:cubicBezTo>
                    <a:cubicBezTo>
                      <a:pt x="22" y="115"/>
                      <a:pt x="22" y="114"/>
                      <a:pt x="22" y="113"/>
                    </a:cubicBezTo>
                    <a:cubicBezTo>
                      <a:pt x="23" y="112"/>
                      <a:pt x="24" y="112"/>
                      <a:pt x="24" y="112"/>
                    </a:cubicBezTo>
                    <a:cubicBezTo>
                      <a:pt x="48" y="112"/>
                      <a:pt x="65" y="101"/>
                      <a:pt x="73" y="95"/>
                    </a:cubicBezTo>
                    <a:cubicBezTo>
                      <a:pt x="46" y="92"/>
                      <a:pt x="41" y="75"/>
                      <a:pt x="41" y="74"/>
                    </a:cubicBezTo>
                    <a:cubicBezTo>
                      <a:pt x="40" y="73"/>
                      <a:pt x="41" y="73"/>
                      <a:pt x="41" y="72"/>
                    </a:cubicBezTo>
                    <a:cubicBezTo>
                      <a:pt x="41" y="71"/>
                      <a:pt x="42" y="71"/>
                      <a:pt x="43" y="71"/>
                    </a:cubicBezTo>
                    <a:cubicBezTo>
                      <a:pt x="79" y="71"/>
                      <a:pt x="112" y="2"/>
                      <a:pt x="112" y="1"/>
                    </a:cubicBezTo>
                    <a:cubicBezTo>
                      <a:pt x="113" y="0"/>
                      <a:pt x="115" y="0"/>
                      <a:pt x="116" y="1"/>
                    </a:cubicBezTo>
                    <a:cubicBezTo>
                      <a:pt x="116" y="2"/>
                      <a:pt x="149" y="71"/>
                      <a:pt x="185" y="71"/>
                    </a:cubicBezTo>
                    <a:cubicBezTo>
                      <a:pt x="186" y="71"/>
                      <a:pt x="187" y="71"/>
                      <a:pt x="187" y="72"/>
                    </a:cubicBezTo>
                    <a:cubicBezTo>
                      <a:pt x="187" y="73"/>
                      <a:pt x="188" y="73"/>
                      <a:pt x="187" y="74"/>
                    </a:cubicBezTo>
                    <a:cubicBezTo>
                      <a:pt x="187" y="75"/>
                      <a:pt x="182" y="92"/>
                      <a:pt x="155" y="95"/>
                    </a:cubicBezTo>
                    <a:cubicBezTo>
                      <a:pt x="163" y="101"/>
                      <a:pt x="180" y="112"/>
                      <a:pt x="204" y="112"/>
                    </a:cubicBezTo>
                    <a:cubicBezTo>
                      <a:pt x="204" y="112"/>
                      <a:pt x="205" y="112"/>
                      <a:pt x="206" y="113"/>
                    </a:cubicBezTo>
                    <a:cubicBezTo>
                      <a:pt x="206" y="114"/>
                      <a:pt x="206" y="115"/>
                      <a:pt x="206" y="116"/>
                    </a:cubicBezTo>
                    <a:cubicBezTo>
                      <a:pt x="205" y="117"/>
                      <a:pt x="191" y="141"/>
                      <a:pt x="171" y="144"/>
                    </a:cubicBezTo>
                    <a:cubicBezTo>
                      <a:pt x="175" y="150"/>
                      <a:pt x="188" y="163"/>
                      <a:pt x="207" y="163"/>
                    </a:cubicBezTo>
                    <a:cubicBezTo>
                      <a:pt x="213" y="163"/>
                      <a:pt x="219" y="162"/>
                      <a:pt x="225" y="160"/>
                    </a:cubicBezTo>
                    <a:cubicBezTo>
                      <a:pt x="225" y="159"/>
                      <a:pt x="227" y="159"/>
                      <a:pt x="227" y="160"/>
                    </a:cubicBezTo>
                    <a:cubicBezTo>
                      <a:pt x="228" y="161"/>
                      <a:pt x="228" y="162"/>
                      <a:pt x="228" y="163"/>
                    </a:cubicBezTo>
                    <a:close/>
                  </a:path>
                </a:pathLst>
              </a:custGeom>
              <a:solidFill>
                <a:schemeClr val="bg1"/>
              </a:solidFill>
              <a:ln>
                <a:noFill/>
              </a:ln>
              <a:effectLst>
                <a:outerShdw blurRad="508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ln w="0"/>
                  <a:solidFill>
                    <a:srgbClr val="FFD03B"/>
                  </a:solidFill>
                  <a:effectLst>
                    <a:outerShdw blurRad="38100" dist="25400" dir="5400000" algn="ctr" rotWithShape="0">
                      <a:srgbClr val="6E747A">
                        <a:alpha val="43000"/>
                      </a:srgbClr>
                    </a:outerShdw>
                  </a:effectLst>
                  <a:latin typeface="Showcard Gothic" panose="04020904020102020604" pitchFamily="82" charset="0"/>
                </a:endParaRPr>
              </a:p>
            </p:txBody>
          </p:sp>
        </p:grpSp>
        <p:sp>
          <p:nvSpPr>
            <p:cNvPr id="36" name="五角星 35"/>
            <p:cNvSpPr/>
            <p:nvPr/>
          </p:nvSpPr>
          <p:spPr>
            <a:xfrm>
              <a:off x="7239086" y="4666188"/>
              <a:ext cx="87779" cy="87779"/>
            </a:xfrm>
            <a:prstGeom prst="star5">
              <a:avLst>
                <a:gd name="adj" fmla="val 28165"/>
                <a:gd name="hf" fmla="val 105146"/>
                <a:gd name="vf" fmla="val 110557"/>
              </a:avLst>
            </a:prstGeom>
            <a:solidFill>
              <a:schemeClr val="bg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7" name="五角星 36"/>
            <p:cNvSpPr/>
            <p:nvPr/>
          </p:nvSpPr>
          <p:spPr>
            <a:xfrm>
              <a:off x="8026447" y="4730810"/>
              <a:ext cx="134098" cy="134094"/>
            </a:xfrm>
            <a:prstGeom prst="star5">
              <a:avLst>
                <a:gd name="adj" fmla="val 28165"/>
                <a:gd name="hf" fmla="val 105146"/>
                <a:gd name="vf" fmla="val 110557"/>
              </a:avLst>
            </a:prstGeom>
            <a:solidFill>
              <a:schemeClr val="bg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8" name="五角星 37"/>
            <p:cNvSpPr/>
            <p:nvPr/>
          </p:nvSpPr>
          <p:spPr>
            <a:xfrm>
              <a:off x="8853135" y="4696584"/>
              <a:ext cx="87779" cy="87779"/>
            </a:xfrm>
            <a:prstGeom prst="star5">
              <a:avLst>
                <a:gd name="adj" fmla="val 28165"/>
                <a:gd name="hf" fmla="val 105146"/>
                <a:gd name="vf" fmla="val 110557"/>
              </a:avLst>
            </a:prstGeom>
            <a:solidFill>
              <a:schemeClr val="bg1"/>
            </a:solidFill>
            <a:ln>
              <a:noFill/>
            </a:ln>
            <a:effectLst>
              <a:outerShdw blurRad="508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spTree>
    <p:extLst>
      <p:ext uri="{BB962C8B-B14F-4D97-AF65-F5344CB8AC3E}">
        <p14:creationId xmlns:p14="http://schemas.microsoft.com/office/powerpoint/2010/main" val="16866750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3" name="圆角矩形 2"/>
          <p:cNvSpPr/>
          <p:nvPr/>
        </p:nvSpPr>
        <p:spPr>
          <a:xfrm>
            <a:off x="562708" y="2391508"/>
            <a:ext cx="5533292" cy="2497015"/>
          </a:xfrm>
          <a:prstGeom prst="roundRect">
            <a:avLst>
              <a:gd name="adj" fmla="val 6104"/>
            </a:avLst>
          </a:prstGeom>
          <a:solidFill>
            <a:schemeClr val="accent4">
              <a:alpha val="90000"/>
            </a:schemeClr>
          </a:solidFill>
          <a:ln>
            <a:noFill/>
          </a:ln>
          <a:effectLst>
            <a:outerShdw blurRad="139700" sx="102000" sy="1020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4" name="文本框 3"/>
          <p:cNvSpPr txBox="1"/>
          <p:nvPr/>
        </p:nvSpPr>
        <p:spPr>
          <a:xfrm>
            <a:off x="879231" y="2839165"/>
            <a:ext cx="3344185" cy="523220"/>
          </a:xfrm>
          <a:prstGeom prst="rect">
            <a:avLst/>
          </a:prstGeom>
          <a:noFill/>
        </p:spPr>
        <p:txBody>
          <a:bodyPr wrap="none" rtlCol="0">
            <a:spAutoFit/>
          </a:bodyPr>
          <a:lstStyle/>
          <a:p>
            <a:r>
              <a:rPr lang="en-US" altLang="zh-CN" sz="2800" dirty="0" smtClean="0">
                <a:solidFill>
                  <a:schemeClr val="bg2">
                    <a:lumMod val="10000"/>
                  </a:schemeClr>
                </a:solidFill>
                <a:latin typeface="+mj-lt"/>
              </a:rPr>
              <a:t>Hello Christmas</a:t>
            </a:r>
            <a:endParaRPr lang="zh-CN" altLang="en-US" sz="2800" dirty="0">
              <a:solidFill>
                <a:schemeClr val="bg2">
                  <a:lumMod val="10000"/>
                </a:schemeClr>
              </a:solidFill>
              <a:latin typeface="+mj-lt"/>
            </a:endParaRPr>
          </a:p>
        </p:txBody>
      </p:sp>
      <p:sp>
        <p:nvSpPr>
          <p:cNvPr id="5" name="矩形 4"/>
          <p:cNvSpPr/>
          <p:nvPr/>
        </p:nvSpPr>
        <p:spPr>
          <a:xfrm>
            <a:off x="926387" y="3412878"/>
            <a:ext cx="4978223" cy="938719"/>
          </a:xfrm>
          <a:prstGeom prst="rect">
            <a:avLst/>
          </a:prstGeom>
        </p:spPr>
        <p:txBody>
          <a:bodyPr wrap="square">
            <a:spAutoFit/>
          </a:bodyPr>
          <a:lstStyle/>
          <a:p>
            <a:r>
              <a:rPr lang="en-US" altLang="zh-CN" sz="1100" dirty="0">
                <a:solidFill>
                  <a:schemeClr val="bg2">
                    <a:lumMod val="10000"/>
                  </a:schemeClr>
                </a:solidFill>
                <a:latin typeface="+mj-ea"/>
                <a:ea typeface="+mj-ea"/>
              </a:rPr>
              <a:t>The difference 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100" dirty="0">
              <a:solidFill>
                <a:schemeClr val="bg2">
                  <a:lumMod val="10000"/>
                </a:schemeClr>
              </a:solidFill>
              <a:latin typeface="+mj-ea"/>
              <a:ea typeface="+mj-ea"/>
            </a:endParaRPr>
          </a:p>
        </p:txBody>
      </p:sp>
      <p:sp>
        <p:nvSpPr>
          <p:cNvPr id="6" name="Freeform 5"/>
          <p:cNvSpPr>
            <a:spLocks noEditPoints="1"/>
          </p:cNvSpPr>
          <p:nvPr/>
        </p:nvSpPr>
        <p:spPr bwMode="auto">
          <a:xfrm>
            <a:off x="985897" y="4448805"/>
            <a:ext cx="301225" cy="34251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noEditPoints="1"/>
          </p:cNvSpPr>
          <p:nvPr/>
        </p:nvSpPr>
        <p:spPr bwMode="auto">
          <a:xfrm>
            <a:off x="1409086" y="4448805"/>
            <a:ext cx="301225" cy="34251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1832275" y="4448805"/>
            <a:ext cx="301225" cy="34251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7800328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等腰三角形 356"/>
          <p:cNvSpPr/>
          <p:nvPr/>
        </p:nvSpPr>
        <p:spPr>
          <a:xfrm>
            <a:off x="-2551040" y="5184634"/>
            <a:ext cx="9779154" cy="1673366"/>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8" name="等腰三角形 356"/>
          <p:cNvSpPr/>
          <p:nvPr/>
        </p:nvSpPr>
        <p:spPr>
          <a:xfrm>
            <a:off x="4677074" y="4763992"/>
            <a:ext cx="9779154" cy="2094008"/>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Lst>
            <a:ahLst/>
            <a:cxnLst>
              <a:cxn ang="0">
                <a:pos x="connsiteX0" y="connsiteY0"/>
              </a:cxn>
              <a:cxn ang="0">
                <a:pos x="connsiteX1" y="connsiteY1"/>
              </a:cxn>
              <a:cxn ang="0">
                <a:pos x="connsiteX2" y="connsiteY2"/>
              </a:cxn>
              <a:cxn ang="0">
                <a:pos x="connsiteX3" y="connsiteY3"/>
              </a:cxn>
            </a:cxnLst>
            <a:rect l="l" t="t" r="r" b="b"/>
            <a:pathLst>
              <a:path w="12192000" h="2610670">
                <a:moveTo>
                  <a:pt x="0" y="2610670"/>
                </a:moveTo>
                <a:cubicBezTo>
                  <a:pt x="3049431" y="2049540"/>
                  <a:pt x="4064000" y="870223"/>
                  <a:pt x="6096000" y="0"/>
                </a:cubicBezTo>
                <a:cubicBezTo>
                  <a:pt x="8128000" y="870223"/>
                  <a:pt x="9013780" y="1920751"/>
                  <a:pt x="12192000" y="2610670"/>
                </a:cubicBezTo>
                <a:lnTo>
                  <a:pt x="0" y="2610670"/>
                </a:lnTo>
                <a:close/>
              </a:path>
            </a:pathLst>
          </a:custGeom>
          <a:blipFill dpi="0" rotWithShape="1">
            <a:blip r:embed="rId2"/>
            <a:srcRect/>
            <a:tile tx="0" ty="0" sx="100000" sy="100000" flip="none" algn="tl"/>
          </a:blip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7" name="等腰三角形 356"/>
          <p:cNvSpPr/>
          <p:nvPr/>
        </p:nvSpPr>
        <p:spPr>
          <a:xfrm>
            <a:off x="0" y="4247328"/>
            <a:ext cx="12192000" cy="2610671"/>
          </a:xfrm>
          <a:custGeom>
            <a:avLst/>
            <a:gdLst>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0 w 12192000"/>
              <a:gd name="connsiteY0" fmla="*/ 2610670 h 2610670"/>
              <a:gd name="connsiteX1" fmla="*/ 6096000 w 12192000"/>
              <a:gd name="connsiteY1" fmla="*/ 0 h 2610670"/>
              <a:gd name="connsiteX2" fmla="*/ 12192000 w 12192000"/>
              <a:gd name="connsiteY2" fmla="*/ 2610670 h 2610670"/>
              <a:gd name="connsiteX3" fmla="*/ 0 w 12192000"/>
              <a:gd name="connsiteY3" fmla="*/ 2610670 h 2610670"/>
              <a:gd name="connsiteX0" fmla="*/ 132860 w 12324860"/>
              <a:gd name="connsiteY0" fmla="*/ 2766199 h 2766199"/>
              <a:gd name="connsiteX1" fmla="*/ 6228860 w 12324860"/>
              <a:gd name="connsiteY1" fmla="*/ 155529 h 2766199"/>
              <a:gd name="connsiteX2" fmla="*/ 12324860 w 12324860"/>
              <a:gd name="connsiteY2" fmla="*/ 2766199 h 2766199"/>
              <a:gd name="connsiteX3" fmla="*/ 132860 w 12324860"/>
              <a:gd name="connsiteY3" fmla="*/ 2766199 h 2766199"/>
              <a:gd name="connsiteX0" fmla="*/ 107960 w 12299960"/>
              <a:gd name="connsiteY0" fmla="*/ 2610759 h 2610759"/>
              <a:gd name="connsiteX1" fmla="*/ 6203960 w 12299960"/>
              <a:gd name="connsiteY1" fmla="*/ 89 h 2610759"/>
              <a:gd name="connsiteX2" fmla="*/ 12299960 w 12299960"/>
              <a:gd name="connsiteY2" fmla="*/ 2610759 h 2610759"/>
              <a:gd name="connsiteX3" fmla="*/ 107960 w 1229996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759 h 2610759"/>
              <a:gd name="connsiteX1" fmla="*/ 6096000 w 12192000"/>
              <a:gd name="connsiteY1" fmla="*/ 89 h 2610759"/>
              <a:gd name="connsiteX2" fmla="*/ 12192000 w 12192000"/>
              <a:gd name="connsiteY2" fmla="*/ 2610759 h 2610759"/>
              <a:gd name="connsiteX3" fmla="*/ 0 w 12192000"/>
              <a:gd name="connsiteY3" fmla="*/ 2610759 h 2610759"/>
              <a:gd name="connsiteX0" fmla="*/ 0 w 12192000"/>
              <a:gd name="connsiteY0" fmla="*/ 2610671 h 2610671"/>
              <a:gd name="connsiteX1" fmla="*/ 6096000 w 12192000"/>
              <a:gd name="connsiteY1" fmla="*/ 1 h 2610671"/>
              <a:gd name="connsiteX2" fmla="*/ 12192000 w 12192000"/>
              <a:gd name="connsiteY2" fmla="*/ 2610671 h 2610671"/>
              <a:gd name="connsiteX3" fmla="*/ 0 w 12192000"/>
              <a:gd name="connsiteY3" fmla="*/ 2610671 h 2610671"/>
            </a:gdLst>
            <a:ahLst/>
            <a:cxnLst>
              <a:cxn ang="0">
                <a:pos x="connsiteX0" y="connsiteY0"/>
              </a:cxn>
              <a:cxn ang="0">
                <a:pos x="connsiteX1" y="connsiteY1"/>
              </a:cxn>
              <a:cxn ang="0">
                <a:pos x="connsiteX2" y="connsiteY2"/>
              </a:cxn>
              <a:cxn ang="0">
                <a:pos x="connsiteX3" y="connsiteY3"/>
              </a:cxn>
            </a:cxnLst>
            <a:rect l="l" t="t" r="r" b="b"/>
            <a:pathLst>
              <a:path w="12192000" h="2610671">
                <a:moveTo>
                  <a:pt x="0" y="2610671"/>
                </a:moveTo>
                <a:cubicBezTo>
                  <a:pt x="2336800" y="2204587"/>
                  <a:pt x="5341257" y="634"/>
                  <a:pt x="6096000" y="1"/>
                </a:cubicBezTo>
                <a:cubicBezTo>
                  <a:pt x="6850743" y="-632"/>
                  <a:pt x="9013780" y="1920752"/>
                  <a:pt x="12192000" y="2610671"/>
                </a:cubicBezTo>
                <a:lnTo>
                  <a:pt x="0" y="2610671"/>
                </a:lnTo>
                <a:close/>
              </a:path>
            </a:pathLst>
          </a:custGeom>
          <a:blipFill dpi="0" rotWithShape="1">
            <a:blip r:embed="rId2"/>
            <a:srcRect/>
            <a:tile tx="0" ty="0" sx="100000" sy="100000" flip="none" algn="tl"/>
          </a:blipFill>
          <a:ln>
            <a:noFill/>
          </a:ln>
          <a:effectLst>
            <a:outerShdw blurRad="152400" sx="102000" sy="102000" algn="c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grpSp>
        <p:nvGrpSpPr>
          <p:cNvPr id="356" name="组合 355"/>
          <p:cNvGrpSpPr/>
          <p:nvPr/>
        </p:nvGrpSpPr>
        <p:grpSpPr>
          <a:xfrm>
            <a:off x="3898007" y="4927672"/>
            <a:ext cx="4395988" cy="1189523"/>
            <a:chOff x="3817697" y="4682967"/>
            <a:chExt cx="4395988" cy="1189523"/>
          </a:xfrm>
        </p:grpSpPr>
        <p:sp>
          <p:nvSpPr>
            <p:cNvPr id="354" name="文本框 353"/>
            <p:cNvSpPr txBox="1"/>
            <p:nvPr/>
          </p:nvSpPr>
          <p:spPr>
            <a:xfrm>
              <a:off x="5000829" y="4682967"/>
              <a:ext cx="2029723" cy="523220"/>
            </a:xfrm>
            <a:prstGeom prst="rect">
              <a:avLst/>
            </a:prstGeom>
            <a:noFill/>
          </p:spPr>
          <p:txBody>
            <a:bodyPr wrap="none" rtlCol="0">
              <a:spAutoFit/>
            </a:bodyPr>
            <a:lstStyle/>
            <a:p>
              <a:pPr algn="ctr"/>
              <a:r>
                <a:rPr lang="en-US" altLang="zh-CN" sz="2800" dirty="0" smtClean="0">
                  <a:solidFill>
                    <a:prstClr val="white"/>
                  </a:solidFill>
                  <a:effectLst>
                    <a:outerShdw blurRad="38100" dist="38100" dir="2700000" algn="tl">
                      <a:srgbClr val="000000">
                        <a:alpha val="10000"/>
                      </a:srgbClr>
                    </a:outerShdw>
                  </a:effectLst>
                  <a:latin typeface="Showcard Gothic" panose="04020904020102020604" pitchFamily="82" charset="0"/>
                </a:rPr>
                <a:t>PART two</a:t>
              </a:r>
              <a:endParaRPr lang="zh-CN" altLang="en-US" sz="2800" dirty="0">
                <a:solidFill>
                  <a:prstClr val="white"/>
                </a:solidFill>
                <a:effectLst>
                  <a:outerShdw blurRad="38100" dist="38100" dir="2700000" algn="tl">
                    <a:srgbClr val="000000">
                      <a:alpha val="10000"/>
                    </a:srgbClr>
                  </a:outerShdw>
                </a:effectLst>
                <a:latin typeface="Showcard Gothic" panose="04020904020102020604" pitchFamily="82" charset="0"/>
              </a:endParaRPr>
            </a:p>
          </p:txBody>
        </p:sp>
        <p:sp>
          <p:nvSpPr>
            <p:cNvPr id="355" name="矩形 354"/>
            <p:cNvSpPr/>
            <p:nvPr/>
          </p:nvSpPr>
          <p:spPr>
            <a:xfrm>
              <a:off x="3817697" y="5295409"/>
              <a:ext cx="4395988" cy="577081"/>
            </a:xfrm>
            <a:prstGeom prst="rect">
              <a:avLst/>
            </a:prstGeom>
          </p:spPr>
          <p:txBody>
            <a:bodyPr wrap="square">
              <a:spAutoFit/>
            </a:bodyPr>
            <a:lstStyle/>
            <a:p>
              <a:pPr algn="ctr"/>
              <a:r>
                <a:rPr lang="en-US" altLang="zh-CN" sz="1050" dirty="0" smtClean="0">
                  <a:solidFill>
                    <a:prstClr val="white"/>
                  </a:solidFill>
                </a:rPr>
                <a:t>The difference in desires of presenters and audiences has become more noticeable. The difference in desires of presenters and audiences has become more noticeable. </a:t>
              </a:r>
              <a:endParaRPr lang="en-US" altLang="zh-CN" sz="1050" dirty="0">
                <a:solidFill>
                  <a:prstClr val="white"/>
                </a:solidFill>
              </a:endParaRPr>
            </a:p>
          </p:txBody>
        </p:sp>
      </p:grpSp>
      <p:grpSp>
        <p:nvGrpSpPr>
          <p:cNvPr id="4" name="Group 4"/>
          <p:cNvGrpSpPr>
            <a:grpSpLocks noChangeAspect="1"/>
          </p:cNvGrpSpPr>
          <p:nvPr/>
        </p:nvGrpSpPr>
        <p:grpSpPr bwMode="auto">
          <a:xfrm>
            <a:off x="4765676" y="1273454"/>
            <a:ext cx="2660649" cy="2695082"/>
            <a:chOff x="-607" y="-282"/>
            <a:chExt cx="4018" cy="4070"/>
          </a:xfrm>
          <a:solidFill>
            <a:schemeClr val="tx1">
              <a:lumMod val="90000"/>
              <a:lumOff val="10000"/>
            </a:schemeClr>
          </a:solidFill>
        </p:grpSpPr>
        <p:sp>
          <p:nvSpPr>
            <p:cNvPr id="361" name="Freeform 5"/>
            <p:cNvSpPr>
              <a:spLocks noEditPoints="1"/>
            </p:cNvSpPr>
            <p:nvPr/>
          </p:nvSpPr>
          <p:spPr bwMode="auto">
            <a:xfrm>
              <a:off x="-607" y="-282"/>
              <a:ext cx="4018" cy="4070"/>
            </a:xfrm>
            <a:custGeom>
              <a:avLst/>
              <a:gdLst>
                <a:gd name="T0" fmla="*/ 722 w 1698"/>
                <a:gd name="T1" fmla="*/ 1688 h 1720"/>
                <a:gd name="T2" fmla="*/ 790 w 1698"/>
                <a:gd name="T3" fmla="*/ 1675 h 1720"/>
                <a:gd name="T4" fmla="*/ 641 w 1698"/>
                <a:gd name="T5" fmla="*/ 1644 h 1720"/>
                <a:gd name="T6" fmla="*/ 1545 w 1698"/>
                <a:gd name="T7" fmla="*/ 1311 h 1720"/>
                <a:gd name="T8" fmla="*/ 1668 w 1698"/>
                <a:gd name="T9" fmla="*/ 1048 h 1720"/>
                <a:gd name="T10" fmla="*/ 1541 w 1698"/>
                <a:gd name="T11" fmla="*/ 1283 h 1720"/>
                <a:gd name="T12" fmla="*/ 505 w 1698"/>
                <a:gd name="T13" fmla="*/ 1624 h 1720"/>
                <a:gd name="T14" fmla="*/ 357 w 1698"/>
                <a:gd name="T15" fmla="*/ 1521 h 1720"/>
                <a:gd name="T16" fmla="*/ 468 w 1698"/>
                <a:gd name="T17" fmla="*/ 1579 h 1720"/>
                <a:gd name="T18" fmla="*/ 341 w 1698"/>
                <a:gd name="T19" fmla="*/ 1491 h 1720"/>
                <a:gd name="T20" fmla="*/ 1370 w 1698"/>
                <a:gd name="T21" fmla="*/ 206 h 1720"/>
                <a:gd name="T22" fmla="*/ 1320 w 1698"/>
                <a:gd name="T23" fmla="*/ 186 h 1720"/>
                <a:gd name="T24" fmla="*/ 1081 w 1698"/>
                <a:gd name="T25" fmla="*/ 57 h 1720"/>
                <a:gd name="T26" fmla="*/ 1085 w 1698"/>
                <a:gd name="T27" fmla="*/ 33 h 1720"/>
                <a:gd name="T28" fmla="*/ 909 w 1698"/>
                <a:gd name="T29" fmla="*/ 5 h 1720"/>
                <a:gd name="T30" fmla="*/ 205 w 1698"/>
                <a:gd name="T31" fmla="*/ 1365 h 1720"/>
                <a:gd name="T32" fmla="*/ 140 w 1698"/>
                <a:gd name="T33" fmla="*/ 1278 h 1720"/>
                <a:gd name="T34" fmla="*/ 81 w 1698"/>
                <a:gd name="T35" fmla="*/ 1168 h 1720"/>
                <a:gd name="T36" fmla="*/ 66 w 1698"/>
                <a:gd name="T37" fmla="*/ 1067 h 1720"/>
                <a:gd name="T38" fmla="*/ 20 w 1698"/>
                <a:gd name="T39" fmla="*/ 894 h 1720"/>
                <a:gd name="T40" fmla="*/ 34 w 1698"/>
                <a:gd name="T41" fmla="*/ 787 h 1720"/>
                <a:gd name="T42" fmla="*/ 62 w 1698"/>
                <a:gd name="T43" fmla="*/ 644 h 1720"/>
                <a:gd name="T44" fmla="*/ 101 w 1698"/>
                <a:gd name="T45" fmla="*/ 529 h 1720"/>
                <a:gd name="T46" fmla="*/ 205 w 1698"/>
                <a:gd name="T47" fmla="*/ 347 h 1720"/>
                <a:gd name="T48" fmla="*/ 750 w 1698"/>
                <a:gd name="T49" fmla="*/ 36 h 1720"/>
                <a:gd name="T50" fmla="*/ 711 w 1698"/>
                <a:gd name="T51" fmla="*/ 31 h 1720"/>
                <a:gd name="T52" fmla="*/ 541 w 1698"/>
                <a:gd name="T53" fmla="*/ 88 h 1720"/>
                <a:gd name="T54" fmla="*/ 77 w 1698"/>
                <a:gd name="T55" fmla="*/ 1081 h 1720"/>
                <a:gd name="T56" fmla="*/ 99 w 1698"/>
                <a:gd name="T57" fmla="*/ 1254 h 1720"/>
                <a:gd name="T58" fmla="*/ 107 w 1698"/>
                <a:gd name="T59" fmla="*/ 434 h 1720"/>
                <a:gd name="T60" fmla="*/ 827 w 1698"/>
                <a:gd name="T61" fmla="*/ 20 h 1720"/>
                <a:gd name="T62" fmla="*/ 345 w 1698"/>
                <a:gd name="T63" fmla="*/ 219 h 1720"/>
                <a:gd name="T64" fmla="*/ 85 w 1698"/>
                <a:gd name="T65" fmla="*/ 531 h 1720"/>
                <a:gd name="T66" fmla="*/ 1229 w 1698"/>
                <a:gd name="T67" fmla="*/ 1538 h 1720"/>
                <a:gd name="T68" fmla="*/ 1287 w 1698"/>
                <a:gd name="T69" fmla="*/ 1570 h 1720"/>
                <a:gd name="T70" fmla="*/ 1307 w 1698"/>
                <a:gd name="T71" fmla="*/ 1560 h 1720"/>
                <a:gd name="T72" fmla="*/ 1114 w 1698"/>
                <a:gd name="T73" fmla="*/ 1639 h 1720"/>
                <a:gd name="T74" fmla="*/ 1353 w 1698"/>
                <a:gd name="T75" fmla="*/ 1492 h 1720"/>
                <a:gd name="T76" fmla="*/ 984 w 1698"/>
                <a:gd name="T77" fmla="*/ 1690 h 1720"/>
                <a:gd name="T78" fmla="*/ 1191 w 1698"/>
                <a:gd name="T79" fmla="*/ 1562 h 1720"/>
                <a:gd name="T80" fmla="*/ 1371 w 1698"/>
                <a:gd name="T81" fmla="*/ 1429 h 1720"/>
                <a:gd name="T82" fmla="*/ 1447 w 1698"/>
                <a:gd name="T83" fmla="*/ 1365 h 1720"/>
                <a:gd name="T84" fmla="*/ 1475 w 1698"/>
                <a:gd name="T85" fmla="*/ 1304 h 1720"/>
                <a:gd name="T86" fmla="*/ 671 w 1698"/>
                <a:gd name="T87" fmla="*/ 1623 h 1720"/>
                <a:gd name="T88" fmla="*/ 1607 w 1698"/>
                <a:gd name="T89" fmla="*/ 935 h 1720"/>
                <a:gd name="T90" fmla="*/ 1535 w 1698"/>
                <a:gd name="T91" fmla="*/ 1201 h 1720"/>
                <a:gd name="T92" fmla="*/ 1602 w 1698"/>
                <a:gd name="T93" fmla="*/ 845 h 1720"/>
                <a:gd name="T94" fmla="*/ 578 w 1698"/>
                <a:gd name="T95" fmla="*/ 1594 h 1720"/>
                <a:gd name="T96" fmla="*/ 218 w 1698"/>
                <a:gd name="T97" fmla="*/ 1299 h 1720"/>
                <a:gd name="T98" fmla="*/ 1643 w 1698"/>
                <a:gd name="T99" fmla="*/ 614 h 1720"/>
                <a:gd name="T100" fmla="*/ 1633 w 1698"/>
                <a:gd name="T101" fmla="*/ 646 h 1720"/>
                <a:gd name="T102" fmla="*/ 1577 w 1698"/>
                <a:gd name="T103" fmla="*/ 489 h 1720"/>
                <a:gd name="T104" fmla="*/ 1542 w 1698"/>
                <a:gd name="T105" fmla="*/ 385 h 1720"/>
                <a:gd name="T106" fmla="*/ 99 w 1698"/>
                <a:gd name="T107" fmla="*/ 991 h 1720"/>
                <a:gd name="T108" fmla="*/ 1429 w 1698"/>
                <a:gd name="T109" fmla="*/ 241 h 1720"/>
                <a:gd name="T110" fmla="*/ 1542 w 1698"/>
                <a:gd name="T111" fmla="*/ 524 h 1720"/>
                <a:gd name="T112" fmla="*/ 1171 w 1698"/>
                <a:gd name="T113" fmla="*/ 104 h 1720"/>
                <a:gd name="T114" fmla="*/ 1242 w 1698"/>
                <a:gd name="T115" fmla="*/ 128 h 1720"/>
                <a:gd name="T116" fmla="*/ 106 w 1698"/>
                <a:gd name="T117" fmla="*/ 650 h 1720"/>
                <a:gd name="T118" fmla="*/ 963 w 1698"/>
                <a:gd name="T119" fmla="*/ 80 h 1720"/>
                <a:gd name="T120" fmla="*/ 238 w 1698"/>
                <a:gd name="T121" fmla="*/ 377 h 1720"/>
                <a:gd name="T122" fmla="*/ 519 w 1698"/>
                <a:gd name="T123" fmla="*/ 155 h 1720"/>
                <a:gd name="T124" fmla="*/ 483 w 1698"/>
                <a:gd name="T125" fmla="*/ 181 h 1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8" h="1720">
                  <a:moveTo>
                    <a:pt x="881" y="1683"/>
                  </a:moveTo>
                  <a:cubicBezTo>
                    <a:pt x="880" y="1684"/>
                    <a:pt x="878" y="1685"/>
                    <a:pt x="879" y="1686"/>
                  </a:cubicBezTo>
                  <a:cubicBezTo>
                    <a:pt x="880" y="1686"/>
                    <a:pt x="882" y="1685"/>
                    <a:pt x="881" y="1683"/>
                  </a:cubicBezTo>
                  <a:moveTo>
                    <a:pt x="831" y="1701"/>
                  </a:moveTo>
                  <a:cubicBezTo>
                    <a:pt x="834" y="1705"/>
                    <a:pt x="836" y="1705"/>
                    <a:pt x="837" y="1704"/>
                  </a:cubicBezTo>
                  <a:cubicBezTo>
                    <a:pt x="837" y="1703"/>
                    <a:pt x="835" y="1701"/>
                    <a:pt x="831" y="1701"/>
                  </a:cubicBezTo>
                  <a:moveTo>
                    <a:pt x="835" y="1695"/>
                  </a:moveTo>
                  <a:cubicBezTo>
                    <a:pt x="835" y="1694"/>
                    <a:pt x="836" y="1687"/>
                    <a:pt x="832" y="1689"/>
                  </a:cubicBezTo>
                  <a:cubicBezTo>
                    <a:pt x="832" y="1690"/>
                    <a:pt x="831" y="1697"/>
                    <a:pt x="835" y="1695"/>
                  </a:cubicBezTo>
                  <a:moveTo>
                    <a:pt x="815" y="1699"/>
                  </a:moveTo>
                  <a:cubicBezTo>
                    <a:pt x="817" y="1700"/>
                    <a:pt x="821" y="1697"/>
                    <a:pt x="822" y="1694"/>
                  </a:cubicBezTo>
                  <a:cubicBezTo>
                    <a:pt x="819" y="1693"/>
                    <a:pt x="813" y="1695"/>
                    <a:pt x="815" y="1699"/>
                  </a:cubicBezTo>
                  <a:moveTo>
                    <a:pt x="805" y="1698"/>
                  </a:moveTo>
                  <a:cubicBezTo>
                    <a:pt x="807" y="1697"/>
                    <a:pt x="810" y="1696"/>
                    <a:pt x="808" y="1693"/>
                  </a:cubicBezTo>
                  <a:cubicBezTo>
                    <a:pt x="805" y="1694"/>
                    <a:pt x="805" y="1694"/>
                    <a:pt x="805" y="1694"/>
                  </a:cubicBezTo>
                  <a:cubicBezTo>
                    <a:pt x="805" y="1696"/>
                    <a:pt x="804" y="1697"/>
                    <a:pt x="805" y="1698"/>
                  </a:cubicBezTo>
                  <a:moveTo>
                    <a:pt x="825" y="1693"/>
                  </a:moveTo>
                  <a:cubicBezTo>
                    <a:pt x="828" y="1690"/>
                    <a:pt x="827" y="1685"/>
                    <a:pt x="829" y="1681"/>
                  </a:cubicBezTo>
                  <a:cubicBezTo>
                    <a:pt x="826" y="1683"/>
                    <a:pt x="825" y="1678"/>
                    <a:pt x="821" y="1681"/>
                  </a:cubicBezTo>
                  <a:cubicBezTo>
                    <a:pt x="822" y="1685"/>
                    <a:pt x="821" y="1688"/>
                    <a:pt x="825" y="1693"/>
                  </a:cubicBezTo>
                  <a:moveTo>
                    <a:pt x="803" y="1690"/>
                  </a:moveTo>
                  <a:cubicBezTo>
                    <a:pt x="801" y="1690"/>
                    <a:pt x="795" y="1689"/>
                    <a:pt x="796" y="1693"/>
                  </a:cubicBezTo>
                  <a:cubicBezTo>
                    <a:pt x="799" y="1690"/>
                    <a:pt x="804" y="1695"/>
                    <a:pt x="803" y="1690"/>
                  </a:cubicBezTo>
                  <a:moveTo>
                    <a:pt x="785" y="1696"/>
                  </a:moveTo>
                  <a:cubicBezTo>
                    <a:pt x="784" y="1695"/>
                    <a:pt x="781" y="1695"/>
                    <a:pt x="782" y="1698"/>
                  </a:cubicBezTo>
                  <a:cubicBezTo>
                    <a:pt x="783" y="1697"/>
                    <a:pt x="785" y="1699"/>
                    <a:pt x="785" y="1696"/>
                  </a:cubicBezTo>
                  <a:moveTo>
                    <a:pt x="780" y="1691"/>
                  </a:moveTo>
                  <a:cubicBezTo>
                    <a:pt x="781" y="1692"/>
                    <a:pt x="782" y="1692"/>
                    <a:pt x="782" y="1692"/>
                  </a:cubicBezTo>
                  <a:cubicBezTo>
                    <a:pt x="783" y="1691"/>
                    <a:pt x="779" y="1685"/>
                    <a:pt x="780" y="1691"/>
                  </a:cubicBezTo>
                  <a:moveTo>
                    <a:pt x="800" y="1684"/>
                  </a:moveTo>
                  <a:cubicBezTo>
                    <a:pt x="799" y="1681"/>
                    <a:pt x="799" y="1680"/>
                    <a:pt x="799" y="1678"/>
                  </a:cubicBezTo>
                  <a:cubicBezTo>
                    <a:pt x="796" y="1680"/>
                    <a:pt x="796" y="1680"/>
                    <a:pt x="796" y="1680"/>
                  </a:cubicBezTo>
                  <a:cubicBezTo>
                    <a:pt x="795" y="1683"/>
                    <a:pt x="796" y="1684"/>
                    <a:pt x="800" y="1684"/>
                  </a:cubicBezTo>
                  <a:moveTo>
                    <a:pt x="770" y="1692"/>
                  </a:moveTo>
                  <a:cubicBezTo>
                    <a:pt x="771" y="1695"/>
                    <a:pt x="771" y="1695"/>
                    <a:pt x="771" y="1695"/>
                  </a:cubicBezTo>
                  <a:cubicBezTo>
                    <a:pt x="776" y="1696"/>
                    <a:pt x="773" y="1688"/>
                    <a:pt x="770" y="1690"/>
                  </a:cubicBezTo>
                  <a:cubicBezTo>
                    <a:pt x="771" y="1691"/>
                    <a:pt x="771" y="1692"/>
                    <a:pt x="770" y="1692"/>
                  </a:cubicBezTo>
                  <a:moveTo>
                    <a:pt x="758" y="1692"/>
                  </a:moveTo>
                  <a:cubicBezTo>
                    <a:pt x="760" y="1696"/>
                    <a:pt x="760" y="1696"/>
                    <a:pt x="760" y="1696"/>
                  </a:cubicBezTo>
                  <a:cubicBezTo>
                    <a:pt x="765" y="1695"/>
                    <a:pt x="760" y="1689"/>
                    <a:pt x="764" y="1687"/>
                  </a:cubicBezTo>
                  <a:cubicBezTo>
                    <a:pt x="760" y="1688"/>
                    <a:pt x="761" y="1690"/>
                    <a:pt x="758" y="1692"/>
                  </a:cubicBezTo>
                  <a:moveTo>
                    <a:pt x="759" y="1685"/>
                  </a:moveTo>
                  <a:cubicBezTo>
                    <a:pt x="762" y="1683"/>
                    <a:pt x="765" y="1680"/>
                    <a:pt x="764" y="1676"/>
                  </a:cubicBezTo>
                  <a:cubicBezTo>
                    <a:pt x="760" y="1678"/>
                    <a:pt x="760" y="1681"/>
                    <a:pt x="756" y="1679"/>
                  </a:cubicBezTo>
                  <a:lnTo>
                    <a:pt x="759" y="1685"/>
                  </a:lnTo>
                  <a:close/>
                  <a:moveTo>
                    <a:pt x="722" y="1688"/>
                  </a:moveTo>
                  <a:cubicBezTo>
                    <a:pt x="721" y="1686"/>
                    <a:pt x="719" y="1687"/>
                    <a:pt x="719" y="1689"/>
                  </a:cubicBezTo>
                  <a:cubicBezTo>
                    <a:pt x="720" y="1691"/>
                    <a:pt x="721" y="1689"/>
                    <a:pt x="722" y="1688"/>
                  </a:cubicBezTo>
                  <a:moveTo>
                    <a:pt x="707" y="1683"/>
                  </a:moveTo>
                  <a:cubicBezTo>
                    <a:pt x="706" y="1684"/>
                    <a:pt x="704" y="1685"/>
                    <a:pt x="705" y="1686"/>
                  </a:cubicBezTo>
                  <a:cubicBezTo>
                    <a:pt x="706" y="1685"/>
                    <a:pt x="708" y="1685"/>
                    <a:pt x="707" y="1683"/>
                  </a:cubicBezTo>
                  <a:moveTo>
                    <a:pt x="714" y="1678"/>
                  </a:moveTo>
                  <a:cubicBezTo>
                    <a:pt x="713" y="1679"/>
                    <a:pt x="711" y="1680"/>
                    <a:pt x="712" y="1681"/>
                  </a:cubicBezTo>
                  <a:cubicBezTo>
                    <a:pt x="713" y="1680"/>
                    <a:pt x="715" y="1680"/>
                    <a:pt x="714" y="1678"/>
                  </a:cubicBezTo>
                  <a:moveTo>
                    <a:pt x="695" y="1685"/>
                  </a:moveTo>
                  <a:cubicBezTo>
                    <a:pt x="701" y="1685"/>
                    <a:pt x="693" y="1680"/>
                    <a:pt x="697" y="1678"/>
                  </a:cubicBezTo>
                  <a:cubicBezTo>
                    <a:pt x="699" y="1678"/>
                    <a:pt x="700" y="1679"/>
                    <a:pt x="701" y="1679"/>
                  </a:cubicBezTo>
                  <a:cubicBezTo>
                    <a:pt x="696" y="1671"/>
                    <a:pt x="693" y="1679"/>
                    <a:pt x="686" y="1676"/>
                  </a:cubicBezTo>
                  <a:cubicBezTo>
                    <a:pt x="689" y="1681"/>
                    <a:pt x="693" y="1678"/>
                    <a:pt x="695" y="1685"/>
                  </a:cubicBezTo>
                  <a:moveTo>
                    <a:pt x="707" y="1676"/>
                  </a:moveTo>
                  <a:cubicBezTo>
                    <a:pt x="716" y="1673"/>
                    <a:pt x="715" y="1662"/>
                    <a:pt x="707" y="1664"/>
                  </a:cubicBezTo>
                  <a:cubicBezTo>
                    <a:pt x="711" y="1669"/>
                    <a:pt x="704" y="1671"/>
                    <a:pt x="707" y="1676"/>
                  </a:cubicBezTo>
                  <a:moveTo>
                    <a:pt x="697" y="1665"/>
                  </a:moveTo>
                  <a:cubicBezTo>
                    <a:pt x="695" y="1666"/>
                    <a:pt x="692" y="1667"/>
                    <a:pt x="693" y="1669"/>
                  </a:cubicBezTo>
                  <a:cubicBezTo>
                    <a:pt x="694" y="1668"/>
                    <a:pt x="697" y="1667"/>
                    <a:pt x="697" y="1665"/>
                  </a:cubicBezTo>
                  <a:moveTo>
                    <a:pt x="664" y="1652"/>
                  </a:moveTo>
                  <a:cubicBezTo>
                    <a:pt x="662" y="1657"/>
                    <a:pt x="657" y="1653"/>
                    <a:pt x="655" y="1658"/>
                  </a:cubicBezTo>
                  <a:cubicBezTo>
                    <a:pt x="659" y="1660"/>
                    <a:pt x="666" y="1658"/>
                    <a:pt x="664" y="1652"/>
                  </a:cubicBezTo>
                  <a:moveTo>
                    <a:pt x="645" y="1669"/>
                  </a:moveTo>
                  <a:cubicBezTo>
                    <a:pt x="650" y="1681"/>
                    <a:pt x="665" y="1666"/>
                    <a:pt x="671" y="1675"/>
                  </a:cubicBezTo>
                  <a:cubicBezTo>
                    <a:pt x="676" y="1673"/>
                    <a:pt x="669" y="1666"/>
                    <a:pt x="671" y="1662"/>
                  </a:cubicBezTo>
                  <a:cubicBezTo>
                    <a:pt x="673" y="1661"/>
                    <a:pt x="675" y="1663"/>
                    <a:pt x="678" y="1661"/>
                  </a:cubicBezTo>
                  <a:cubicBezTo>
                    <a:pt x="677" y="1666"/>
                    <a:pt x="676" y="1665"/>
                    <a:pt x="680" y="1670"/>
                  </a:cubicBezTo>
                  <a:cubicBezTo>
                    <a:pt x="683" y="1657"/>
                    <a:pt x="694" y="1666"/>
                    <a:pt x="697" y="1654"/>
                  </a:cubicBezTo>
                  <a:cubicBezTo>
                    <a:pt x="705" y="1664"/>
                    <a:pt x="713" y="1656"/>
                    <a:pt x="722" y="1659"/>
                  </a:cubicBezTo>
                  <a:cubicBezTo>
                    <a:pt x="725" y="1663"/>
                    <a:pt x="717" y="1663"/>
                    <a:pt x="720" y="1668"/>
                  </a:cubicBezTo>
                  <a:cubicBezTo>
                    <a:pt x="724" y="1671"/>
                    <a:pt x="724" y="1661"/>
                    <a:pt x="728" y="1660"/>
                  </a:cubicBezTo>
                  <a:cubicBezTo>
                    <a:pt x="734" y="1662"/>
                    <a:pt x="733" y="1671"/>
                    <a:pt x="735" y="1676"/>
                  </a:cubicBezTo>
                  <a:cubicBezTo>
                    <a:pt x="736" y="1668"/>
                    <a:pt x="742" y="1670"/>
                    <a:pt x="734" y="1663"/>
                  </a:cubicBezTo>
                  <a:cubicBezTo>
                    <a:pt x="740" y="1661"/>
                    <a:pt x="745" y="1660"/>
                    <a:pt x="747" y="1668"/>
                  </a:cubicBezTo>
                  <a:cubicBezTo>
                    <a:pt x="743" y="1672"/>
                    <a:pt x="739" y="1680"/>
                    <a:pt x="733" y="1679"/>
                  </a:cubicBezTo>
                  <a:cubicBezTo>
                    <a:pt x="737" y="1684"/>
                    <a:pt x="737" y="1684"/>
                    <a:pt x="741" y="1692"/>
                  </a:cubicBezTo>
                  <a:cubicBezTo>
                    <a:pt x="746" y="1690"/>
                    <a:pt x="742" y="1684"/>
                    <a:pt x="748" y="1687"/>
                  </a:cubicBezTo>
                  <a:cubicBezTo>
                    <a:pt x="753" y="1691"/>
                    <a:pt x="743" y="1690"/>
                    <a:pt x="746" y="1694"/>
                  </a:cubicBezTo>
                  <a:cubicBezTo>
                    <a:pt x="749" y="1695"/>
                    <a:pt x="755" y="1694"/>
                    <a:pt x="756" y="1691"/>
                  </a:cubicBezTo>
                  <a:cubicBezTo>
                    <a:pt x="754" y="1681"/>
                    <a:pt x="739" y="1680"/>
                    <a:pt x="751" y="1672"/>
                  </a:cubicBezTo>
                  <a:cubicBezTo>
                    <a:pt x="754" y="1678"/>
                    <a:pt x="754" y="1678"/>
                    <a:pt x="754" y="1678"/>
                  </a:cubicBezTo>
                  <a:cubicBezTo>
                    <a:pt x="755" y="1671"/>
                    <a:pt x="760" y="1672"/>
                    <a:pt x="766" y="1667"/>
                  </a:cubicBezTo>
                  <a:cubicBezTo>
                    <a:pt x="767" y="1673"/>
                    <a:pt x="773" y="1669"/>
                    <a:pt x="775" y="1674"/>
                  </a:cubicBezTo>
                  <a:cubicBezTo>
                    <a:pt x="773" y="1678"/>
                    <a:pt x="773" y="1682"/>
                    <a:pt x="773" y="1687"/>
                  </a:cubicBezTo>
                  <a:cubicBezTo>
                    <a:pt x="775" y="1690"/>
                    <a:pt x="774" y="1683"/>
                    <a:pt x="779" y="1684"/>
                  </a:cubicBezTo>
                  <a:cubicBezTo>
                    <a:pt x="778" y="1681"/>
                    <a:pt x="776" y="1681"/>
                    <a:pt x="775" y="1678"/>
                  </a:cubicBezTo>
                  <a:cubicBezTo>
                    <a:pt x="776" y="1678"/>
                    <a:pt x="778" y="1679"/>
                    <a:pt x="780" y="1678"/>
                  </a:cubicBezTo>
                  <a:cubicBezTo>
                    <a:pt x="783" y="1675"/>
                    <a:pt x="773" y="1675"/>
                    <a:pt x="776" y="1670"/>
                  </a:cubicBezTo>
                  <a:cubicBezTo>
                    <a:pt x="784" y="1670"/>
                    <a:pt x="783" y="1669"/>
                    <a:pt x="792" y="1666"/>
                  </a:cubicBezTo>
                  <a:cubicBezTo>
                    <a:pt x="795" y="1671"/>
                    <a:pt x="792" y="1672"/>
                    <a:pt x="790" y="1675"/>
                  </a:cubicBezTo>
                  <a:cubicBezTo>
                    <a:pt x="791" y="1677"/>
                    <a:pt x="794" y="1676"/>
                    <a:pt x="795" y="1678"/>
                  </a:cubicBezTo>
                  <a:cubicBezTo>
                    <a:pt x="797" y="1677"/>
                    <a:pt x="794" y="1673"/>
                    <a:pt x="796" y="1672"/>
                  </a:cubicBezTo>
                  <a:cubicBezTo>
                    <a:pt x="802" y="1668"/>
                    <a:pt x="797" y="1674"/>
                    <a:pt x="801" y="1677"/>
                  </a:cubicBezTo>
                  <a:cubicBezTo>
                    <a:pt x="803" y="1668"/>
                    <a:pt x="812" y="1679"/>
                    <a:pt x="818" y="1669"/>
                  </a:cubicBezTo>
                  <a:cubicBezTo>
                    <a:pt x="821" y="1674"/>
                    <a:pt x="813" y="1674"/>
                    <a:pt x="818" y="1679"/>
                  </a:cubicBezTo>
                  <a:cubicBezTo>
                    <a:pt x="823" y="1677"/>
                    <a:pt x="819" y="1672"/>
                    <a:pt x="826" y="1671"/>
                  </a:cubicBezTo>
                  <a:cubicBezTo>
                    <a:pt x="831" y="1676"/>
                    <a:pt x="829" y="1680"/>
                    <a:pt x="833" y="1683"/>
                  </a:cubicBezTo>
                  <a:cubicBezTo>
                    <a:pt x="839" y="1680"/>
                    <a:pt x="831" y="1673"/>
                    <a:pt x="839" y="1671"/>
                  </a:cubicBezTo>
                  <a:cubicBezTo>
                    <a:pt x="845" y="1673"/>
                    <a:pt x="839" y="1676"/>
                    <a:pt x="840" y="1680"/>
                  </a:cubicBezTo>
                  <a:cubicBezTo>
                    <a:pt x="843" y="1679"/>
                    <a:pt x="844" y="1676"/>
                    <a:pt x="842" y="1673"/>
                  </a:cubicBezTo>
                  <a:cubicBezTo>
                    <a:pt x="846" y="1671"/>
                    <a:pt x="848" y="1674"/>
                    <a:pt x="852" y="1670"/>
                  </a:cubicBezTo>
                  <a:cubicBezTo>
                    <a:pt x="855" y="1675"/>
                    <a:pt x="861" y="1675"/>
                    <a:pt x="863" y="1682"/>
                  </a:cubicBezTo>
                  <a:cubicBezTo>
                    <a:pt x="854" y="1680"/>
                    <a:pt x="855" y="1685"/>
                    <a:pt x="861" y="1693"/>
                  </a:cubicBezTo>
                  <a:cubicBezTo>
                    <a:pt x="859" y="1692"/>
                    <a:pt x="856" y="1693"/>
                    <a:pt x="854" y="1694"/>
                  </a:cubicBezTo>
                  <a:cubicBezTo>
                    <a:pt x="853" y="1692"/>
                    <a:pt x="850" y="1689"/>
                    <a:pt x="852" y="1687"/>
                  </a:cubicBezTo>
                  <a:cubicBezTo>
                    <a:pt x="850" y="1685"/>
                    <a:pt x="845" y="1690"/>
                    <a:pt x="845" y="1683"/>
                  </a:cubicBezTo>
                  <a:cubicBezTo>
                    <a:pt x="841" y="1685"/>
                    <a:pt x="841" y="1687"/>
                    <a:pt x="842" y="1690"/>
                  </a:cubicBezTo>
                  <a:cubicBezTo>
                    <a:pt x="843" y="1688"/>
                    <a:pt x="854" y="1693"/>
                    <a:pt x="848" y="1697"/>
                  </a:cubicBezTo>
                  <a:cubicBezTo>
                    <a:pt x="851" y="1700"/>
                    <a:pt x="858" y="1697"/>
                    <a:pt x="864" y="1695"/>
                  </a:cubicBezTo>
                  <a:cubicBezTo>
                    <a:pt x="867" y="1699"/>
                    <a:pt x="865" y="1702"/>
                    <a:pt x="867" y="1705"/>
                  </a:cubicBezTo>
                  <a:cubicBezTo>
                    <a:pt x="871" y="1697"/>
                    <a:pt x="874" y="1697"/>
                    <a:pt x="882" y="1698"/>
                  </a:cubicBezTo>
                  <a:cubicBezTo>
                    <a:pt x="879" y="1694"/>
                    <a:pt x="875" y="1690"/>
                    <a:pt x="869" y="1695"/>
                  </a:cubicBezTo>
                  <a:cubicBezTo>
                    <a:pt x="864" y="1685"/>
                    <a:pt x="872" y="1679"/>
                    <a:pt x="861" y="1674"/>
                  </a:cubicBezTo>
                  <a:cubicBezTo>
                    <a:pt x="865" y="1672"/>
                    <a:pt x="867" y="1671"/>
                    <a:pt x="870" y="1672"/>
                  </a:cubicBezTo>
                  <a:cubicBezTo>
                    <a:pt x="872" y="1675"/>
                    <a:pt x="872" y="1678"/>
                    <a:pt x="872" y="1680"/>
                  </a:cubicBezTo>
                  <a:cubicBezTo>
                    <a:pt x="876" y="1678"/>
                    <a:pt x="870" y="1672"/>
                    <a:pt x="877" y="1670"/>
                  </a:cubicBezTo>
                  <a:cubicBezTo>
                    <a:pt x="886" y="1676"/>
                    <a:pt x="888" y="1692"/>
                    <a:pt x="901" y="1693"/>
                  </a:cubicBezTo>
                  <a:cubicBezTo>
                    <a:pt x="899" y="1696"/>
                    <a:pt x="903" y="1701"/>
                    <a:pt x="902" y="1704"/>
                  </a:cubicBezTo>
                  <a:cubicBezTo>
                    <a:pt x="894" y="1704"/>
                    <a:pt x="885" y="1709"/>
                    <a:pt x="880" y="1701"/>
                  </a:cubicBezTo>
                  <a:cubicBezTo>
                    <a:pt x="872" y="1710"/>
                    <a:pt x="861" y="1706"/>
                    <a:pt x="854" y="1702"/>
                  </a:cubicBezTo>
                  <a:cubicBezTo>
                    <a:pt x="852" y="1703"/>
                    <a:pt x="853" y="1704"/>
                    <a:pt x="853" y="1706"/>
                  </a:cubicBezTo>
                  <a:cubicBezTo>
                    <a:pt x="844" y="1703"/>
                    <a:pt x="833" y="1720"/>
                    <a:pt x="826" y="1707"/>
                  </a:cubicBezTo>
                  <a:cubicBezTo>
                    <a:pt x="807" y="1709"/>
                    <a:pt x="790" y="1705"/>
                    <a:pt x="774" y="1701"/>
                  </a:cubicBezTo>
                  <a:cubicBezTo>
                    <a:pt x="771" y="1702"/>
                    <a:pt x="771" y="1705"/>
                    <a:pt x="768" y="1706"/>
                  </a:cubicBezTo>
                  <a:cubicBezTo>
                    <a:pt x="758" y="1695"/>
                    <a:pt x="739" y="1708"/>
                    <a:pt x="730" y="1693"/>
                  </a:cubicBezTo>
                  <a:cubicBezTo>
                    <a:pt x="724" y="1703"/>
                    <a:pt x="706" y="1689"/>
                    <a:pt x="692" y="1696"/>
                  </a:cubicBezTo>
                  <a:cubicBezTo>
                    <a:pt x="686" y="1688"/>
                    <a:pt x="677" y="1689"/>
                    <a:pt x="669" y="1688"/>
                  </a:cubicBezTo>
                  <a:cubicBezTo>
                    <a:pt x="662" y="1677"/>
                    <a:pt x="651" y="1677"/>
                    <a:pt x="640" y="1677"/>
                  </a:cubicBezTo>
                  <a:cubicBezTo>
                    <a:pt x="637" y="1671"/>
                    <a:pt x="637" y="1671"/>
                    <a:pt x="637" y="1671"/>
                  </a:cubicBezTo>
                  <a:cubicBezTo>
                    <a:pt x="638" y="1669"/>
                    <a:pt x="639" y="1667"/>
                    <a:pt x="642" y="1666"/>
                  </a:cubicBezTo>
                  <a:cubicBezTo>
                    <a:pt x="638" y="1657"/>
                    <a:pt x="632" y="1670"/>
                    <a:pt x="637" y="1676"/>
                  </a:cubicBezTo>
                  <a:cubicBezTo>
                    <a:pt x="629" y="1678"/>
                    <a:pt x="629" y="1671"/>
                    <a:pt x="628" y="1665"/>
                  </a:cubicBezTo>
                  <a:cubicBezTo>
                    <a:pt x="624" y="1667"/>
                    <a:pt x="626" y="1672"/>
                    <a:pt x="619" y="1673"/>
                  </a:cubicBezTo>
                  <a:cubicBezTo>
                    <a:pt x="616" y="1669"/>
                    <a:pt x="618" y="1667"/>
                    <a:pt x="616" y="1663"/>
                  </a:cubicBezTo>
                  <a:cubicBezTo>
                    <a:pt x="623" y="1667"/>
                    <a:pt x="628" y="1659"/>
                    <a:pt x="627" y="1653"/>
                  </a:cubicBezTo>
                  <a:cubicBezTo>
                    <a:pt x="630" y="1650"/>
                    <a:pt x="631" y="1654"/>
                    <a:pt x="634" y="1653"/>
                  </a:cubicBezTo>
                  <a:cubicBezTo>
                    <a:pt x="637" y="1651"/>
                    <a:pt x="630" y="1649"/>
                    <a:pt x="630" y="1644"/>
                  </a:cubicBezTo>
                  <a:cubicBezTo>
                    <a:pt x="635" y="1640"/>
                    <a:pt x="637" y="1638"/>
                    <a:pt x="641" y="1644"/>
                  </a:cubicBezTo>
                  <a:cubicBezTo>
                    <a:pt x="644" y="1648"/>
                    <a:pt x="639" y="1650"/>
                    <a:pt x="638" y="1653"/>
                  </a:cubicBezTo>
                  <a:cubicBezTo>
                    <a:pt x="643" y="1659"/>
                    <a:pt x="646" y="1649"/>
                    <a:pt x="653" y="1648"/>
                  </a:cubicBezTo>
                  <a:cubicBezTo>
                    <a:pt x="654" y="1651"/>
                    <a:pt x="652" y="1652"/>
                    <a:pt x="654" y="1655"/>
                  </a:cubicBezTo>
                  <a:cubicBezTo>
                    <a:pt x="657" y="1648"/>
                    <a:pt x="661" y="1650"/>
                    <a:pt x="668" y="1648"/>
                  </a:cubicBezTo>
                  <a:cubicBezTo>
                    <a:pt x="669" y="1654"/>
                    <a:pt x="674" y="1654"/>
                    <a:pt x="672" y="1658"/>
                  </a:cubicBezTo>
                  <a:cubicBezTo>
                    <a:pt x="666" y="1659"/>
                    <a:pt x="662" y="1660"/>
                    <a:pt x="659" y="1666"/>
                  </a:cubicBezTo>
                  <a:cubicBezTo>
                    <a:pt x="659" y="1669"/>
                    <a:pt x="667" y="1667"/>
                    <a:pt x="663" y="1670"/>
                  </a:cubicBezTo>
                  <a:cubicBezTo>
                    <a:pt x="656" y="1671"/>
                    <a:pt x="653" y="1663"/>
                    <a:pt x="645" y="1669"/>
                  </a:cubicBezTo>
                  <a:moveTo>
                    <a:pt x="558" y="1643"/>
                  </a:moveTo>
                  <a:cubicBezTo>
                    <a:pt x="557" y="1641"/>
                    <a:pt x="559" y="1640"/>
                    <a:pt x="557" y="1638"/>
                  </a:cubicBezTo>
                  <a:cubicBezTo>
                    <a:pt x="555" y="1639"/>
                    <a:pt x="553" y="1640"/>
                    <a:pt x="553" y="1642"/>
                  </a:cubicBezTo>
                  <a:cubicBezTo>
                    <a:pt x="555" y="1641"/>
                    <a:pt x="556" y="1644"/>
                    <a:pt x="558" y="1643"/>
                  </a:cubicBezTo>
                  <a:moveTo>
                    <a:pt x="561" y="1625"/>
                  </a:moveTo>
                  <a:cubicBezTo>
                    <a:pt x="560" y="1626"/>
                    <a:pt x="558" y="1626"/>
                    <a:pt x="558" y="1628"/>
                  </a:cubicBezTo>
                  <a:cubicBezTo>
                    <a:pt x="559" y="1627"/>
                    <a:pt x="561" y="1626"/>
                    <a:pt x="561" y="1625"/>
                  </a:cubicBezTo>
                  <a:moveTo>
                    <a:pt x="561" y="1646"/>
                  </a:moveTo>
                  <a:cubicBezTo>
                    <a:pt x="562" y="1647"/>
                    <a:pt x="564" y="1646"/>
                    <a:pt x="564" y="1644"/>
                  </a:cubicBezTo>
                  <a:cubicBezTo>
                    <a:pt x="562" y="1645"/>
                    <a:pt x="560" y="1643"/>
                    <a:pt x="561" y="1646"/>
                  </a:cubicBezTo>
                  <a:moveTo>
                    <a:pt x="565" y="1651"/>
                  </a:moveTo>
                  <a:cubicBezTo>
                    <a:pt x="574" y="1648"/>
                    <a:pt x="582" y="1646"/>
                    <a:pt x="588" y="1650"/>
                  </a:cubicBezTo>
                  <a:cubicBezTo>
                    <a:pt x="584" y="1652"/>
                    <a:pt x="580" y="1654"/>
                    <a:pt x="578" y="1651"/>
                  </a:cubicBezTo>
                  <a:cubicBezTo>
                    <a:pt x="575" y="1652"/>
                    <a:pt x="577" y="1656"/>
                    <a:pt x="579" y="1660"/>
                  </a:cubicBezTo>
                  <a:cubicBezTo>
                    <a:pt x="570" y="1660"/>
                    <a:pt x="557" y="1658"/>
                    <a:pt x="556" y="1648"/>
                  </a:cubicBezTo>
                  <a:cubicBezTo>
                    <a:pt x="553" y="1646"/>
                    <a:pt x="547" y="1655"/>
                    <a:pt x="543" y="1648"/>
                  </a:cubicBezTo>
                  <a:cubicBezTo>
                    <a:pt x="541" y="1637"/>
                    <a:pt x="555" y="1639"/>
                    <a:pt x="557" y="1629"/>
                  </a:cubicBezTo>
                  <a:cubicBezTo>
                    <a:pt x="549" y="1631"/>
                    <a:pt x="546" y="1615"/>
                    <a:pt x="553" y="1612"/>
                  </a:cubicBezTo>
                  <a:cubicBezTo>
                    <a:pt x="554" y="1617"/>
                    <a:pt x="557" y="1615"/>
                    <a:pt x="560" y="1616"/>
                  </a:cubicBezTo>
                  <a:cubicBezTo>
                    <a:pt x="560" y="1621"/>
                    <a:pt x="563" y="1627"/>
                    <a:pt x="566" y="1633"/>
                  </a:cubicBezTo>
                  <a:cubicBezTo>
                    <a:pt x="565" y="1636"/>
                    <a:pt x="563" y="1638"/>
                    <a:pt x="562" y="1641"/>
                  </a:cubicBezTo>
                  <a:cubicBezTo>
                    <a:pt x="567" y="1645"/>
                    <a:pt x="566" y="1646"/>
                    <a:pt x="565" y="1651"/>
                  </a:cubicBezTo>
                  <a:moveTo>
                    <a:pt x="1516" y="1372"/>
                  </a:moveTo>
                  <a:cubicBezTo>
                    <a:pt x="1516" y="1371"/>
                    <a:pt x="1516" y="1370"/>
                    <a:pt x="1517" y="1370"/>
                  </a:cubicBezTo>
                  <a:cubicBezTo>
                    <a:pt x="1516" y="1368"/>
                    <a:pt x="1515" y="1366"/>
                    <a:pt x="1513" y="1368"/>
                  </a:cubicBezTo>
                  <a:cubicBezTo>
                    <a:pt x="1514" y="1370"/>
                    <a:pt x="1514" y="1373"/>
                    <a:pt x="1516" y="1372"/>
                  </a:cubicBezTo>
                  <a:moveTo>
                    <a:pt x="1507" y="1373"/>
                  </a:moveTo>
                  <a:cubicBezTo>
                    <a:pt x="1507" y="1374"/>
                    <a:pt x="1507" y="1375"/>
                    <a:pt x="1507" y="1375"/>
                  </a:cubicBezTo>
                  <a:cubicBezTo>
                    <a:pt x="1507" y="1375"/>
                    <a:pt x="1510" y="1368"/>
                    <a:pt x="1507" y="1373"/>
                  </a:cubicBezTo>
                  <a:moveTo>
                    <a:pt x="1537" y="1340"/>
                  </a:moveTo>
                  <a:cubicBezTo>
                    <a:pt x="1538" y="1342"/>
                    <a:pt x="1538" y="1343"/>
                    <a:pt x="1538" y="1343"/>
                  </a:cubicBezTo>
                  <a:cubicBezTo>
                    <a:pt x="1538" y="1343"/>
                    <a:pt x="1536" y="1335"/>
                    <a:pt x="1537" y="1340"/>
                  </a:cubicBezTo>
                  <a:moveTo>
                    <a:pt x="1536" y="1333"/>
                  </a:moveTo>
                  <a:cubicBezTo>
                    <a:pt x="1533" y="1329"/>
                    <a:pt x="1537" y="1328"/>
                    <a:pt x="1534" y="1324"/>
                  </a:cubicBezTo>
                  <a:cubicBezTo>
                    <a:pt x="1529" y="1326"/>
                    <a:pt x="1529" y="1326"/>
                    <a:pt x="1529" y="1326"/>
                  </a:cubicBezTo>
                  <a:cubicBezTo>
                    <a:pt x="1530" y="1330"/>
                    <a:pt x="1533" y="1328"/>
                    <a:pt x="1534" y="1330"/>
                  </a:cubicBezTo>
                  <a:cubicBezTo>
                    <a:pt x="1533" y="1330"/>
                    <a:pt x="1534" y="1333"/>
                    <a:pt x="1536" y="1333"/>
                  </a:cubicBezTo>
                  <a:moveTo>
                    <a:pt x="1534" y="1313"/>
                  </a:moveTo>
                  <a:cubicBezTo>
                    <a:pt x="1537" y="1317"/>
                    <a:pt x="1541" y="1319"/>
                    <a:pt x="1544" y="1323"/>
                  </a:cubicBezTo>
                  <a:cubicBezTo>
                    <a:pt x="1548" y="1318"/>
                    <a:pt x="1540" y="1315"/>
                    <a:pt x="1545" y="1311"/>
                  </a:cubicBezTo>
                  <a:cubicBezTo>
                    <a:pt x="1549" y="1312"/>
                    <a:pt x="1552" y="1317"/>
                    <a:pt x="1555" y="1318"/>
                  </a:cubicBezTo>
                  <a:cubicBezTo>
                    <a:pt x="1556" y="1315"/>
                    <a:pt x="1554" y="1311"/>
                    <a:pt x="1555" y="1309"/>
                  </a:cubicBezTo>
                  <a:cubicBezTo>
                    <a:pt x="1551" y="1311"/>
                    <a:pt x="1548" y="1311"/>
                    <a:pt x="1546" y="1307"/>
                  </a:cubicBezTo>
                  <a:cubicBezTo>
                    <a:pt x="1546" y="1306"/>
                    <a:pt x="1545" y="1305"/>
                    <a:pt x="1544" y="1306"/>
                  </a:cubicBezTo>
                  <a:cubicBezTo>
                    <a:pt x="1542" y="1312"/>
                    <a:pt x="1540" y="1311"/>
                    <a:pt x="1534" y="1313"/>
                  </a:cubicBezTo>
                  <a:moveTo>
                    <a:pt x="1553" y="1302"/>
                  </a:moveTo>
                  <a:cubicBezTo>
                    <a:pt x="1556" y="1299"/>
                    <a:pt x="1561" y="1297"/>
                    <a:pt x="1561" y="1293"/>
                  </a:cubicBezTo>
                  <a:cubicBezTo>
                    <a:pt x="1553" y="1296"/>
                    <a:pt x="1554" y="1289"/>
                    <a:pt x="1558" y="1287"/>
                  </a:cubicBezTo>
                  <a:cubicBezTo>
                    <a:pt x="1554" y="1291"/>
                    <a:pt x="1553" y="1286"/>
                    <a:pt x="1550" y="1286"/>
                  </a:cubicBezTo>
                  <a:cubicBezTo>
                    <a:pt x="1554" y="1292"/>
                    <a:pt x="1543" y="1293"/>
                    <a:pt x="1548" y="1293"/>
                  </a:cubicBezTo>
                  <a:cubicBezTo>
                    <a:pt x="1551" y="1293"/>
                    <a:pt x="1555" y="1298"/>
                    <a:pt x="1553" y="1302"/>
                  </a:cubicBezTo>
                  <a:moveTo>
                    <a:pt x="1582" y="1270"/>
                  </a:moveTo>
                  <a:cubicBezTo>
                    <a:pt x="1580" y="1271"/>
                    <a:pt x="1578" y="1268"/>
                    <a:pt x="1579" y="1271"/>
                  </a:cubicBezTo>
                  <a:cubicBezTo>
                    <a:pt x="1580" y="1273"/>
                    <a:pt x="1582" y="1272"/>
                    <a:pt x="1582" y="1270"/>
                  </a:cubicBezTo>
                  <a:moveTo>
                    <a:pt x="1592" y="1248"/>
                  </a:moveTo>
                  <a:cubicBezTo>
                    <a:pt x="1591" y="1249"/>
                    <a:pt x="1589" y="1249"/>
                    <a:pt x="1590" y="1251"/>
                  </a:cubicBezTo>
                  <a:cubicBezTo>
                    <a:pt x="1591" y="1250"/>
                    <a:pt x="1593" y="1249"/>
                    <a:pt x="1592" y="1248"/>
                  </a:cubicBezTo>
                  <a:moveTo>
                    <a:pt x="1599" y="1237"/>
                  </a:moveTo>
                  <a:cubicBezTo>
                    <a:pt x="1599" y="1236"/>
                    <a:pt x="1598" y="1235"/>
                    <a:pt x="1600" y="1235"/>
                  </a:cubicBezTo>
                  <a:cubicBezTo>
                    <a:pt x="1599" y="1233"/>
                    <a:pt x="1598" y="1231"/>
                    <a:pt x="1595" y="1233"/>
                  </a:cubicBezTo>
                  <a:cubicBezTo>
                    <a:pt x="1596" y="1235"/>
                    <a:pt x="1597" y="1238"/>
                    <a:pt x="1599" y="1237"/>
                  </a:cubicBezTo>
                  <a:moveTo>
                    <a:pt x="1584" y="1250"/>
                  </a:moveTo>
                  <a:cubicBezTo>
                    <a:pt x="1583" y="1248"/>
                    <a:pt x="1586" y="1247"/>
                    <a:pt x="1588" y="1246"/>
                  </a:cubicBezTo>
                  <a:cubicBezTo>
                    <a:pt x="1584" y="1240"/>
                    <a:pt x="1587" y="1234"/>
                    <a:pt x="1580" y="1237"/>
                  </a:cubicBezTo>
                  <a:cubicBezTo>
                    <a:pt x="1578" y="1239"/>
                    <a:pt x="1579" y="1249"/>
                    <a:pt x="1584" y="1250"/>
                  </a:cubicBezTo>
                  <a:moveTo>
                    <a:pt x="1593" y="1229"/>
                  </a:moveTo>
                  <a:cubicBezTo>
                    <a:pt x="1592" y="1224"/>
                    <a:pt x="1596" y="1221"/>
                    <a:pt x="1593" y="1215"/>
                  </a:cubicBezTo>
                  <a:cubicBezTo>
                    <a:pt x="1590" y="1218"/>
                    <a:pt x="1584" y="1214"/>
                    <a:pt x="1585" y="1219"/>
                  </a:cubicBezTo>
                  <a:cubicBezTo>
                    <a:pt x="1592" y="1218"/>
                    <a:pt x="1588" y="1228"/>
                    <a:pt x="1593" y="1229"/>
                  </a:cubicBezTo>
                  <a:moveTo>
                    <a:pt x="1630" y="1174"/>
                  </a:moveTo>
                  <a:cubicBezTo>
                    <a:pt x="1629" y="1172"/>
                    <a:pt x="1626" y="1173"/>
                    <a:pt x="1627" y="1175"/>
                  </a:cubicBezTo>
                  <a:cubicBezTo>
                    <a:pt x="1628" y="1177"/>
                    <a:pt x="1629" y="1175"/>
                    <a:pt x="1630" y="1174"/>
                  </a:cubicBezTo>
                  <a:moveTo>
                    <a:pt x="1606" y="1200"/>
                  </a:moveTo>
                  <a:cubicBezTo>
                    <a:pt x="1609" y="1199"/>
                    <a:pt x="1609" y="1196"/>
                    <a:pt x="1612" y="1195"/>
                  </a:cubicBezTo>
                  <a:cubicBezTo>
                    <a:pt x="1607" y="1194"/>
                    <a:pt x="1605" y="1184"/>
                    <a:pt x="1600" y="1186"/>
                  </a:cubicBezTo>
                  <a:cubicBezTo>
                    <a:pt x="1602" y="1191"/>
                    <a:pt x="1601" y="1198"/>
                    <a:pt x="1606" y="1200"/>
                  </a:cubicBezTo>
                  <a:moveTo>
                    <a:pt x="1617" y="1134"/>
                  </a:moveTo>
                  <a:cubicBezTo>
                    <a:pt x="1622" y="1132"/>
                    <a:pt x="1624" y="1137"/>
                    <a:pt x="1628" y="1137"/>
                  </a:cubicBezTo>
                  <a:cubicBezTo>
                    <a:pt x="1625" y="1124"/>
                    <a:pt x="1636" y="1138"/>
                    <a:pt x="1641" y="1136"/>
                  </a:cubicBezTo>
                  <a:cubicBezTo>
                    <a:pt x="1639" y="1130"/>
                    <a:pt x="1635" y="1131"/>
                    <a:pt x="1633" y="1125"/>
                  </a:cubicBezTo>
                  <a:cubicBezTo>
                    <a:pt x="1629" y="1133"/>
                    <a:pt x="1618" y="1125"/>
                    <a:pt x="1617" y="1134"/>
                  </a:cubicBezTo>
                  <a:moveTo>
                    <a:pt x="1631" y="1116"/>
                  </a:moveTo>
                  <a:cubicBezTo>
                    <a:pt x="1630" y="1117"/>
                    <a:pt x="1628" y="1118"/>
                    <a:pt x="1629" y="1119"/>
                  </a:cubicBezTo>
                  <a:cubicBezTo>
                    <a:pt x="1630" y="1118"/>
                    <a:pt x="1632" y="1118"/>
                    <a:pt x="1631" y="1116"/>
                  </a:cubicBezTo>
                  <a:moveTo>
                    <a:pt x="1685" y="980"/>
                  </a:moveTo>
                  <a:cubicBezTo>
                    <a:pt x="1683" y="989"/>
                    <a:pt x="1680" y="999"/>
                    <a:pt x="1682" y="1009"/>
                  </a:cubicBezTo>
                  <a:cubicBezTo>
                    <a:pt x="1669" y="1014"/>
                    <a:pt x="1683" y="1029"/>
                    <a:pt x="1670" y="1034"/>
                  </a:cubicBezTo>
                  <a:cubicBezTo>
                    <a:pt x="1675" y="1041"/>
                    <a:pt x="1673" y="1045"/>
                    <a:pt x="1668" y="1048"/>
                  </a:cubicBezTo>
                  <a:cubicBezTo>
                    <a:pt x="1674" y="1059"/>
                    <a:pt x="1668" y="1066"/>
                    <a:pt x="1662" y="1073"/>
                  </a:cubicBezTo>
                  <a:cubicBezTo>
                    <a:pt x="1674" y="1079"/>
                    <a:pt x="1647" y="1091"/>
                    <a:pt x="1660" y="1093"/>
                  </a:cubicBezTo>
                  <a:cubicBezTo>
                    <a:pt x="1659" y="1096"/>
                    <a:pt x="1654" y="1098"/>
                    <a:pt x="1659" y="1103"/>
                  </a:cubicBezTo>
                  <a:cubicBezTo>
                    <a:pt x="1651" y="1110"/>
                    <a:pt x="1651" y="1119"/>
                    <a:pt x="1646" y="1126"/>
                  </a:cubicBezTo>
                  <a:cubicBezTo>
                    <a:pt x="1647" y="1129"/>
                    <a:pt x="1647" y="1131"/>
                    <a:pt x="1649" y="1130"/>
                  </a:cubicBezTo>
                  <a:cubicBezTo>
                    <a:pt x="1642" y="1141"/>
                    <a:pt x="1649" y="1157"/>
                    <a:pt x="1635" y="1165"/>
                  </a:cubicBezTo>
                  <a:cubicBezTo>
                    <a:pt x="1639" y="1173"/>
                    <a:pt x="1639" y="1173"/>
                    <a:pt x="1639" y="1173"/>
                  </a:cubicBezTo>
                  <a:cubicBezTo>
                    <a:pt x="1635" y="1175"/>
                    <a:pt x="1629" y="1176"/>
                    <a:pt x="1633" y="1181"/>
                  </a:cubicBezTo>
                  <a:cubicBezTo>
                    <a:pt x="1625" y="1183"/>
                    <a:pt x="1627" y="1188"/>
                    <a:pt x="1621" y="1191"/>
                  </a:cubicBezTo>
                  <a:cubicBezTo>
                    <a:pt x="1625" y="1198"/>
                    <a:pt x="1621" y="1202"/>
                    <a:pt x="1621" y="1208"/>
                  </a:cubicBezTo>
                  <a:cubicBezTo>
                    <a:pt x="1618" y="1210"/>
                    <a:pt x="1618" y="1206"/>
                    <a:pt x="1615" y="1207"/>
                  </a:cubicBezTo>
                  <a:cubicBezTo>
                    <a:pt x="1612" y="1209"/>
                    <a:pt x="1619" y="1210"/>
                    <a:pt x="1619" y="1215"/>
                  </a:cubicBezTo>
                  <a:cubicBezTo>
                    <a:pt x="1611" y="1224"/>
                    <a:pt x="1613" y="1237"/>
                    <a:pt x="1600" y="1244"/>
                  </a:cubicBezTo>
                  <a:cubicBezTo>
                    <a:pt x="1597" y="1253"/>
                    <a:pt x="1596" y="1269"/>
                    <a:pt x="1586" y="1271"/>
                  </a:cubicBezTo>
                  <a:cubicBezTo>
                    <a:pt x="1583" y="1275"/>
                    <a:pt x="1587" y="1282"/>
                    <a:pt x="1580" y="1286"/>
                  </a:cubicBezTo>
                  <a:cubicBezTo>
                    <a:pt x="1568" y="1277"/>
                    <a:pt x="1583" y="1267"/>
                    <a:pt x="1578" y="1256"/>
                  </a:cubicBezTo>
                  <a:cubicBezTo>
                    <a:pt x="1568" y="1260"/>
                    <a:pt x="1573" y="1272"/>
                    <a:pt x="1562" y="1271"/>
                  </a:cubicBezTo>
                  <a:cubicBezTo>
                    <a:pt x="1564" y="1276"/>
                    <a:pt x="1570" y="1274"/>
                    <a:pt x="1568" y="1280"/>
                  </a:cubicBezTo>
                  <a:cubicBezTo>
                    <a:pt x="1564" y="1282"/>
                    <a:pt x="1562" y="1277"/>
                    <a:pt x="1558" y="1279"/>
                  </a:cubicBezTo>
                  <a:cubicBezTo>
                    <a:pt x="1554" y="1283"/>
                    <a:pt x="1562" y="1285"/>
                    <a:pt x="1564" y="1287"/>
                  </a:cubicBezTo>
                  <a:cubicBezTo>
                    <a:pt x="1569" y="1286"/>
                    <a:pt x="1569" y="1283"/>
                    <a:pt x="1572" y="1282"/>
                  </a:cubicBezTo>
                  <a:cubicBezTo>
                    <a:pt x="1573" y="1287"/>
                    <a:pt x="1577" y="1287"/>
                    <a:pt x="1578" y="1290"/>
                  </a:cubicBezTo>
                  <a:cubicBezTo>
                    <a:pt x="1564" y="1297"/>
                    <a:pt x="1566" y="1316"/>
                    <a:pt x="1556" y="1319"/>
                  </a:cubicBezTo>
                  <a:cubicBezTo>
                    <a:pt x="1555" y="1330"/>
                    <a:pt x="1542" y="1337"/>
                    <a:pt x="1543" y="1348"/>
                  </a:cubicBezTo>
                  <a:cubicBezTo>
                    <a:pt x="1541" y="1349"/>
                    <a:pt x="1541" y="1346"/>
                    <a:pt x="1538" y="1347"/>
                  </a:cubicBezTo>
                  <a:cubicBezTo>
                    <a:pt x="1539" y="1352"/>
                    <a:pt x="1535" y="1356"/>
                    <a:pt x="1536" y="1361"/>
                  </a:cubicBezTo>
                  <a:cubicBezTo>
                    <a:pt x="1532" y="1362"/>
                    <a:pt x="1528" y="1361"/>
                    <a:pt x="1529" y="1366"/>
                  </a:cubicBezTo>
                  <a:cubicBezTo>
                    <a:pt x="1523" y="1366"/>
                    <a:pt x="1527" y="1359"/>
                    <a:pt x="1526" y="1356"/>
                  </a:cubicBezTo>
                  <a:cubicBezTo>
                    <a:pt x="1520" y="1359"/>
                    <a:pt x="1522" y="1365"/>
                    <a:pt x="1526" y="1372"/>
                  </a:cubicBezTo>
                  <a:cubicBezTo>
                    <a:pt x="1523" y="1378"/>
                    <a:pt x="1511" y="1374"/>
                    <a:pt x="1517" y="1381"/>
                  </a:cubicBezTo>
                  <a:cubicBezTo>
                    <a:pt x="1509" y="1379"/>
                    <a:pt x="1513" y="1385"/>
                    <a:pt x="1510" y="1388"/>
                  </a:cubicBezTo>
                  <a:cubicBezTo>
                    <a:pt x="1509" y="1389"/>
                    <a:pt x="1505" y="1389"/>
                    <a:pt x="1504" y="1391"/>
                  </a:cubicBezTo>
                  <a:cubicBezTo>
                    <a:pt x="1503" y="1392"/>
                    <a:pt x="1504" y="1398"/>
                    <a:pt x="1503" y="1399"/>
                  </a:cubicBezTo>
                  <a:cubicBezTo>
                    <a:pt x="1500" y="1402"/>
                    <a:pt x="1491" y="1403"/>
                    <a:pt x="1496" y="1410"/>
                  </a:cubicBezTo>
                  <a:cubicBezTo>
                    <a:pt x="1491" y="1413"/>
                    <a:pt x="1488" y="1412"/>
                    <a:pt x="1485" y="1413"/>
                  </a:cubicBezTo>
                  <a:cubicBezTo>
                    <a:pt x="1482" y="1410"/>
                    <a:pt x="1486" y="1409"/>
                    <a:pt x="1482" y="1405"/>
                  </a:cubicBezTo>
                  <a:cubicBezTo>
                    <a:pt x="1489" y="1400"/>
                    <a:pt x="1493" y="1395"/>
                    <a:pt x="1497" y="1392"/>
                  </a:cubicBezTo>
                  <a:cubicBezTo>
                    <a:pt x="1496" y="1385"/>
                    <a:pt x="1489" y="1384"/>
                    <a:pt x="1491" y="1378"/>
                  </a:cubicBezTo>
                  <a:cubicBezTo>
                    <a:pt x="1489" y="1374"/>
                    <a:pt x="1489" y="1382"/>
                    <a:pt x="1485" y="1381"/>
                  </a:cubicBezTo>
                  <a:cubicBezTo>
                    <a:pt x="1479" y="1374"/>
                    <a:pt x="1478" y="1365"/>
                    <a:pt x="1481" y="1353"/>
                  </a:cubicBezTo>
                  <a:cubicBezTo>
                    <a:pt x="1492" y="1353"/>
                    <a:pt x="1491" y="1339"/>
                    <a:pt x="1492" y="1332"/>
                  </a:cubicBezTo>
                  <a:cubicBezTo>
                    <a:pt x="1498" y="1330"/>
                    <a:pt x="1511" y="1329"/>
                    <a:pt x="1508" y="1321"/>
                  </a:cubicBezTo>
                  <a:cubicBezTo>
                    <a:pt x="1514" y="1326"/>
                    <a:pt x="1515" y="1321"/>
                    <a:pt x="1519" y="1316"/>
                  </a:cubicBezTo>
                  <a:cubicBezTo>
                    <a:pt x="1517" y="1313"/>
                    <a:pt x="1513" y="1316"/>
                    <a:pt x="1513" y="1311"/>
                  </a:cubicBezTo>
                  <a:cubicBezTo>
                    <a:pt x="1522" y="1314"/>
                    <a:pt x="1518" y="1303"/>
                    <a:pt x="1524" y="1300"/>
                  </a:cubicBezTo>
                  <a:cubicBezTo>
                    <a:pt x="1526" y="1302"/>
                    <a:pt x="1530" y="1299"/>
                    <a:pt x="1530" y="1305"/>
                  </a:cubicBezTo>
                  <a:cubicBezTo>
                    <a:pt x="1534" y="1300"/>
                    <a:pt x="1538" y="1295"/>
                    <a:pt x="1543" y="1303"/>
                  </a:cubicBezTo>
                  <a:cubicBezTo>
                    <a:pt x="1540" y="1295"/>
                    <a:pt x="1543" y="1292"/>
                    <a:pt x="1541" y="1283"/>
                  </a:cubicBezTo>
                  <a:cubicBezTo>
                    <a:pt x="1545" y="1280"/>
                    <a:pt x="1547" y="1286"/>
                    <a:pt x="1552" y="1282"/>
                  </a:cubicBezTo>
                  <a:cubicBezTo>
                    <a:pt x="1554" y="1278"/>
                    <a:pt x="1538" y="1279"/>
                    <a:pt x="1542" y="1269"/>
                  </a:cubicBezTo>
                  <a:cubicBezTo>
                    <a:pt x="1548" y="1265"/>
                    <a:pt x="1550" y="1271"/>
                    <a:pt x="1554" y="1271"/>
                  </a:cubicBezTo>
                  <a:cubicBezTo>
                    <a:pt x="1555" y="1267"/>
                    <a:pt x="1554" y="1262"/>
                    <a:pt x="1555" y="1257"/>
                  </a:cubicBezTo>
                  <a:cubicBezTo>
                    <a:pt x="1562" y="1253"/>
                    <a:pt x="1563" y="1265"/>
                    <a:pt x="1569" y="1262"/>
                  </a:cubicBezTo>
                  <a:cubicBezTo>
                    <a:pt x="1570" y="1256"/>
                    <a:pt x="1563" y="1251"/>
                    <a:pt x="1562" y="1243"/>
                  </a:cubicBezTo>
                  <a:cubicBezTo>
                    <a:pt x="1569" y="1239"/>
                    <a:pt x="1566" y="1231"/>
                    <a:pt x="1566" y="1224"/>
                  </a:cubicBezTo>
                  <a:cubicBezTo>
                    <a:pt x="1570" y="1223"/>
                    <a:pt x="1574" y="1222"/>
                    <a:pt x="1576" y="1225"/>
                  </a:cubicBezTo>
                  <a:cubicBezTo>
                    <a:pt x="1578" y="1219"/>
                    <a:pt x="1575" y="1215"/>
                    <a:pt x="1571" y="1210"/>
                  </a:cubicBezTo>
                  <a:cubicBezTo>
                    <a:pt x="1576" y="1203"/>
                    <a:pt x="1577" y="1192"/>
                    <a:pt x="1590" y="1194"/>
                  </a:cubicBezTo>
                  <a:cubicBezTo>
                    <a:pt x="1591" y="1199"/>
                    <a:pt x="1597" y="1214"/>
                    <a:pt x="1606" y="1207"/>
                  </a:cubicBezTo>
                  <a:cubicBezTo>
                    <a:pt x="1605" y="1203"/>
                    <a:pt x="1603" y="1202"/>
                    <a:pt x="1599" y="1205"/>
                  </a:cubicBezTo>
                  <a:cubicBezTo>
                    <a:pt x="1599" y="1196"/>
                    <a:pt x="1597" y="1194"/>
                    <a:pt x="1593" y="1183"/>
                  </a:cubicBezTo>
                  <a:cubicBezTo>
                    <a:pt x="1595" y="1176"/>
                    <a:pt x="1601" y="1183"/>
                    <a:pt x="1605" y="1181"/>
                  </a:cubicBezTo>
                  <a:cubicBezTo>
                    <a:pt x="1609" y="1180"/>
                    <a:pt x="1607" y="1175"/>
                    <a:pt x="1617" y="1176"/>
                  </a:cubicBezTo>
                  <a:cubicBezTo>
                    <a:pt x="1622" y="1181"/>
                    <a:pt x="1619" y="1184"/>
                    <a:pt x="1617" y="1187"/>
                  </a:cubicBezTo>
                  <a:cubicBezTo>
                    <a:pt x="1625" y="1190"/>
                    <a:pt x="1622" y="1178"/>
                    <a:pt x="1622" y="1173"/>
                  </a:cubicBezTo>
                  <a:cubicBezTo>
                    <a:pt x="1613" y="1166"/>
                    <a:pt x="1604" y="1181"/>
                    <a:pt x="1596" y="1170"/>
                  </a:cubicBezTo>
                  <a:cubicBezTo>
                    <a:pt x="1606" y="1169"/>
                    <a:pt x="1607" y="1164"/>
                    <a:pt x="1613" y="1159"/>
                  </a:cubicBezTo>
                  <a:cubicBezTo>
                    <a:pt x="1611" y="1157"/>
                    <a:pt x="1609" y="1155"/>
                    <a:pt x="1606" y="1155"/>
                  </a:cubicBezTo>
                  <a:cubicBezTo>
                    <a:pt x="1605" y="1151"/>
                    <a:pt x="1608" y="1148"/>
                    <a:pt x="1611" y="1146"/>
                  </a:cubicBezTo>
                  <a:cubicBezTo>
                    <a:pt x="1615" y="1149"/>
                    <a:pt x="1622" y="1161"/>
                    <a:pt x="1615" y="1163"/>
                  </a:cubicBezTo>
                  <a:cubicBezTo>
                    <a:pt x="1625" y="1168"/>
                    <a:pt x="1627" y="1162"/>
                    <a:pt x="1636" y="1159"/>
                  </a:cubicBezTo>
                  <a:cubicBezTo>
                    <a:pt x="1633" y="1152"/>
                    <a:pt x="1629" y="1150"/>
                    <a:pt x="1621" y="1155"/>
                  </a:cubicBezTo>
                  <a:cubicBezTo>
                    <a:pt x="1618" y="1149"/>
                    <a:pt x="1618" y="1149"/>
                    <a:pt x="1618" y="1149"/>
                  </a:cubicBezTo>
                  <a:cubicBezTo>
                    <a:pt x="1624" y="1145"/>
                    <a:pt x="1625" y="1150"/>
                    <a:pt x="1630" y="1149"/>
                  </a:cubicBezTo>
                  <a:cubicBezTo>
                    <a:pt x="1627" y="1144"/>
                    <a:pt x="1627" y="1144"/>
                    <a:pt x="1627" y="1144"/>
                  </a:cubicBezTo>
                  <a:cubicBezTo>
                    <a:pt x="1626" y="1144"/>
                    <a:pt x="1620" y="1148"/>
                    <a:pt x="1615" y="1146"/>
                  </a:cubicBezTo>
                  <a:cubicBezTo>
                    <a:pt x="1614" y="1136"/>
                    <a:pt x="1604" y="1140"/>
                    <a:pt x="1606" y="1134"/>
                  </a:cubicBezTo>
                  <a:cubicBezTo>
                    <a:pt x="1615" y="1133"/>
                    <a:pt x="1613" y="1124"/>
                    <a:pt x="1619" y="1126"/>
                  </a:cubicBezTo>
                  <a:cubicBezTo>
                    <a:pt x="1614" y="1119"/>
                    <a:pt x="1617" y="1116"/>
                    <a:pt x="1615" y="1110"/>
                  </a:cubicBezTo>
                  <a:cubicBezTo>
                    <a:pt x="1622" y="1113"/>
                    <a:pt x="1625" y="1109"/>
                    <a:pt x="1632" y="1108"/>
                  </a:cubicBezTo>
                  <a:cubicBezTo>
                    <a:pt x="1632" y="1103"/>
                    <a:pt x="1629" y="1097"/>
                    <a:pt x="1630" y="1092"/>
                  </a:cubicBezTo>
                  <a:cubicBezTo>
                    <a:pt x="1639" y="1088"/>
                    <a:pt x="1639" y="1088"/>
                    <a:pt x="1639" y="1088"/>
                  </a:cubicBezTo>
                  <a:cubicBezTo>
                    <a:pt x="1641" y="1093"/>
                    <a:pt x="1646" y="1092"/>
                    <a:pt x="1650" y="1092"/>
                  </a:cubicBezTo>
                  <a:cubicBezTo>
                    <a:pt x="1655" y="1088"/>
                    <a:pt x="1650" y="1089"/>
                    <a:pt x="1648" y="1084"/>
                  </a:cubicBezTo>
                  <a:cubicBezTo>
                    <a:pt x="1650" y="1075"/>
                    <a:pt x="1660" y="1069"/>
                    <a:pt x="1655" y="1058"/>
                  </a:cubicBezTo>
                  <a:cubicBezTo>
                    <a:pt x="1659" y="1056"/>
                    <a:pt x="1660" y="1052"/>
                    <a:pt x="1664" y="1053"/>
                  </a:cubicBezTo>
                  <a:cubicBezTo>
                    <a:pt x="1661" y="1050"/>
                    <a:pt x="1656" y="1051"/>
                    <a:pt x="1652" y="1048"/>
                  </a:cubicBezTo>
                  <a:cubicBezTo>
                    <a:pt x="1647" y="1052"/>
                    <a:pt x="1649" y="1058"/>
                    <a:pt x="1641" y="1055"/>
                  </a:cubicBezTo>
                  <a:cubicBezTo>
                    <a:pt x="1639" y="1048"/>
                    <a:pt x="1645" y="1044"/>
                    <a:pt x="1653" y="1040"/>
                  </a:cubicBezTo>
                  <a:cubicBezTo>
                    <a:pt x="1656" y="1044"/>
                    <a:pt x="1655" y="1043"/>
                    <a:pt x="1656" y="1048"/>
                  </a:cubicBezTo>
                  <a:cubicBezTo>
                    <a:pt x="1664" y="1041"/>
                    <a:pt x="1648" y="1031"/>
                    <a:pt x="1663" y="1026"/>
                  </a:cubicBezTo>
                  <a:cubicBezTo>
                    <a:pt x="1667" y="1028"/>
                    <a:pt x="1664" y="1028"/>
                    <a:pt x="1666" y="1032"/>
                  </a:cubicBezTo>
                  <a:cubicBezTo>
                    <a:pt x="1672" y="1027"/>
                    <a:pt x="1663" y="1016"/>
                    <a:pt x="1674" y="1013"/>
                  </a:cubicBezTo>
                  <a:cubicBezTo>
                    <a:pt x="1672" y="1010"/>
                    <a:pt x="1669" y="1008"/>
                    <a:pt x="1667" y="1003"/>
                  </a:cubicBezTo>
                  <a:cubicBezTo>
                    <a:pt x="1674" y="995"/>
                    <a:pt x="1676" y="986"/>
                    <a:pt x="1685" y="980"/>
                  </a:cubicBezTo>
                  <a:moveTo>
                    <a:pt x="505" y="1624"/>
                  </a:moveTo>
                  <a:cubicBezTo>
                    <a:pt x="511" y="1621"/>
                    <a:pt x="507" y="1625"/>
                    <a:pt x="509" y="1628"/>
                  </a:cubicBezTo>
                  <a:cubicBezTo>
                    <a:pt x="514" y="1626"/>
                    <a:pt x="514" y="1626"/>
                    <a:pt x="514" y="1626"/>
                  </a:cubicBezTo>
                  <a:cubicBezTo>
                    <a:pt x="512" y="1621"/>
                    <a:pt x="508" y="1622"/>
                    <a:pt x="507" y="1616"/>
                  </a:cubicBezTo>
                  <a:cubicBezTo>
                    <a:pt x="508" y="1615"/>
                    <a:pt x="508" y="1614"/>
                    <a:pt x="506" y="1614"/>
                  </a:cubicBezTo>
                  <a:cubicBezTo>
                    <a:pt x="506" y="1618"/>
                    <a:pt x="505" y="1620"/>
                    <a:pt x="505" y="1624"/>
                  </a:cubicBezTo>
                  <a:moveTo>
                    <a:pt x="475" y="1608"/>
                  </a:moveTo>
                  <a:cubicBezTo>
                    <a:pt x="472" y="1602"/>
                    <a:pt x="472" y="1602"/>
                    <a:pt x="472" y="1602"/>
                  </a:cubicBezTo>
                  <a:cubicBezTo>
                    <a:pt x="466" y="1604"/>
                    <a:pt x="470" y="1611"/>
                    <a:pt x="475" y="1608"/>
                  </a:cubicBezTo>
                  <a:moveTo>
                    <a:pt x="468" y="1604"/>
                  </a:moveTo>
                  <a:cubicBezTo>
                    <a:pt x="467" y="1600"/>
                    <a:pt x="470" y="1595"/>
                    <a:pt x="464" y="1596"/>
                  </a:cubicBezTo>
                  <a:cubicBezTo>
                    <a:pt x="466" y="1598"/>
                    <a:pt x="463" y="1605"/>
                    <a:pt x="468" y="1604"/>
                  </a:cubicBezTo>
                  <a:moveTo>
                    <a:pt x="433" y="1586"/>
                  </a:moveTo>
                  <a:cubicBezTo>
                    <a:pt x="431" y="1587"/>
                    <a:pt x="429" y="1585"/>
                    <a:pt x="430" y="1588"/>
                  </a:cubicBezTo>
                  <a:cubicBezTo>
                    <a:pt x="431" y="1589"/>
                    <a:pt x="433" y="1588"/>
                    <a:pt x="433" y="1586"/>
                  </a:cubicBezTo>
                  <a:moveTo>
                    <a:pt x="410" y="1565"/>
                  </a:moveTo>
                  <a:cubicBezTo>
                    <a:pt x="409" y="1566"/>
                    <a:pt x="409" y="1567"/>
                    <a:pt x="410" y="1567"/>
                  </a:cubicBezTo>
                  <a:cubicBezTo>
                    <a:pt x="410" y="1567"/>
                    <a:pt x="412" y="1560"/>
                    <a:pt x="410" y="1565"/>
                  </a:cubicBezTo>
                  <a:moveTo>
                    <a:pt x="404" y="1573"/>
                  </a:moveTo>
                  <a:cubicBezTo>
                    <a:pt x="404" y="1571"/>
                    <a:pt x="405" y="1569"/>
                    <a:pt x="407" y="1568"/>
                  </a:cubicBezTo>
                  <a:cubicBezTo>
                    <a:pt x="406" y="1565"/>
                    <a:pt x="406" y="1565"/>
                    <a:pt x="406" y="1565"/>
                  </a:cubicBezTo>
                  <a:cubicBezTo>
                    <a:pt x="404" y="1565"/>
                    <a:pt x="403" y="1564"/>
                    <a:pt x="402" y="1565"/>
                  </a:cubicBezTo>
                  <a:cubicBezTo>
                    <a:pt x="403" y="1567"/>
                    <a:pt x="399" y="1574"/>
                    <a:pt x="404" y="1573"/>
                  </a:cubicBezTo>
                  <a:moveTo>
                    <a:pt x="398" y="1564"/>
                  </a:moveTo>
                  <a:cubicBezTo>
                    <a:pt x="399" y="1560"/>
                    <a:pt x="406" y="1559"/>
                    <a:pt x="405" y="1554"/>
                  </a:cubicBezTo>
                  <a:cubicBezTo>
                    <a:pt x="398" y="1555"/>
                    <a:pt x="393" y="1563"/>
                    <a:pt x="398" y="1564"/>
                  </a:cubicBezTo>
                  <a:moveTo>
                    <a:pt x="385" y="1556"/>
                  </a:moveTo>
                  <a:cubicBezTo>
                    <a:pt x="388" y="1562"/>
                    <a:pt x="388" y="1562"/>
                    <a:pt x="388" y="1562"/>
                  </a:cubicBezTo>
                  <a:cubicBezTo>
                    <a:pt x="394" y="1559"/>
                    <a:pt x="396" y="1555"/>
                    <a:pt x="396" y="1551"/>
                  </a:cubicBezTo>
                  <a:cubicBezTo>
                    <a:pt x="401" y="1551"/>
                    <a:pt x="401" y="1543"/>
                    <a:pt x="396" y="1545"/>
                  </a:cubicBezTo>
                  <a:cubicBezTo>
                    <a:pt x="398" y="1550"/>
                    <a:pt x="390" y="1553"/>
                    <a:pt x="385" y="1556"/>
                  </a:cubicBezTo>
                  <a:moveTo>
                    <a:pt x="381" y="1539"/>
                  </a:moveTo>
                  <a:cubicBezTo>
                    <a:pt x="382" y="1540"/>
                    <a:pt x="382" y="1540"/>
                    <a:pt x="382" y="1540"/>
                  </a:cubicBezTo>
                  <a:cubicBezTo>
                    <a:pt x="383" y="1540"/>
                    <a:pt x="380" y="1533"/>
                    <a:pt x="381" y="1539"/>
                  </a:cubicBezTo>
                  <a:moveTo>
                    <a:pt x="386" y="1530"/>
                  </a:moveTo>
                  <a:cubicBezTo>
                    <a:pt x="385" y="1536"/>
                    <a:pt x="388" y="1529"/>
                    <a:pt x="387" y="1529"/>
                  </a:cubicBezTo>
                  <a:cubicBezTo>
                    <a:pt x="387" y="1529"/>
                    <a:pt x="387" y="1529"/>
                    <a:pt x="386" y="1530"/>
                  </a:cubicBezTo>
                  <a:moveTo>
                    <a:pt x="384" y="1526"/>
                  </a:moveTo>
                  <a:cubicBezTo>
                    <a:pt x="380" y="1528"/>
                    <a:pt x="379" y="1520"/>
                    <a:pt x="374" y="1525"/>
                  </a:cubicBezTo>
                  <a:cubicBezTo>
                    <a:pt x="378" y="1531"/>
                    <a:pt x="375" y="1534"/>
                    <a:pt x="381" y="1535"/>
                  </a:cubicBezTo>
                  <a:cubicBezTo>
                    <a:pt x="383" y="1533"/>
                    <a:pt x="377" y="1527"/>
                    <a:pt x="382" y="1526"/>
                  </a:cubicBezTo>
                  <a:cubicBezTo>
                    <a:pt x="383" y="1527"/>
                    <a:pt x="385" y="1528"/>
                    <a:pt x="384" y="1526"/>
                  </a:cubicBezTo>
                  <a:moveTo>
                    <a:pt x="366" y="1519"/>
                  </a:moveTo>
                  <a:cubicBezTo>
                    <a:pt x="369" y="1518"/>
                    <a:pt x="369" y="1518"/>
                    <a:pt x="369" y="1518"/>
                  </a:cubicBezTo>
                  <a:cubicBezTo>
                    <a:pt x="367" y="1515"/>
                    <a:pt x="367" y="1515"/>
                    <a:pt x="367" y="1515"/>
                  </a:cubicBezTo>
                  <a:cubicBezTo>
                    <a:pt x="364" y="1516"/>
                    <a:pt x="364" y="1516"/>
                    <a:pt x="364" y="1516"/>
                  </a:cubicBezTo>
                  <a:lnTo>
                    <a:pt x="366" y="1519"/>
                  </a:lnTo>
                  <a:close/>
                  <a:moveTo>
                    <a:pt x="360" y="1520"/>
                  </a:moveTo>
                  <a:cubicBezTo>
                    <a:pt x="359" y="1521"/>
                    <a:pt x="357" y="1519"/>
                    <a:pt x="357" y="1521"/>
                  </a:cubicBezTo>
                  <a:cubicBezTo>
                    <a:pt x="358" y="1523"/>
                    <a:pt x="361" y="1522"/>
                    <a:pt x="360" y="1520"/>
                  </a:cubicBezTo>
                  <a:moveTo>
                    <a:pt x="345" y="1532"/>
                  </a:moveTo>
                  <a:cubicBezTo>
                    <a:pt x="350" y="1536"/>
                    <a:pt x="351" y="1527"/>
                    <a:pt x="354" y="1530"/>
                  </a:cubicBezTo>
                  <a:cubicBezTo>
                    <a:pt x="356" y="1540"/>
                    <a:pt x="363" y="1537"/>
                    <a:pt x="365" y="1546"/>
                  </a:cubicBezTo>
                  <a:cubicBezTo>
                    <a:pt x="369" y="1548"/>
                    <a:pt x="368" y="1543"/>
                    <a:pt x="374" y="1542"/>
                  </a:cubicBezTo>
                  <a:cubicBezTo>
                    <a:pt x="376" y="1544"/>
                    <a:pt x="374" y="1546"/>
                    <a:pt x="376" y="1549"/>
                  </a:cubicBezTo>
                  <a:cubicBezTo>
                    <a:pt x="378" y="1547"/>
                    <a:pt x="381" y="1547"/>
                    <a:pt x="383" y="1547"/>
                  </a:cubicBezTo>
                  <a:cubicBezTo>
                    <a:pt x="378" y="1540"/>
                    <a:pt x="370" y="1539"/>
                    <a:pt x="372" y="1529"/>
                  </a:cubicBezTo>
                  <a:cubicBezTo>
                    <a:pt x="363" y="1533"/>
                    <a:pt x="357" y="1525"/>
                    <a:pt x="349" y="1523"/>
                  </a:cubicBezTo>
                  <a:cubicBezTo>
                    <a:pt x="350" y="1527"/>
                    <a:pt x="342" y="1528"/>
                    <a:pt x="345" y="1532"/>
                  </a:cubicBezTo>
                  <a:moveTo>
                    <a:pt x="350" y="1517"/>
                  </a:moveTo>
                  <a:cubicBezTo>
                    <a:pt x="349" y="1513"/>
                    <a:pt x="360" y="1517"/>
                    <a:pt x="355" y="1509"/>
                  </a:cubicBezTo>
                  <a:cubicBezTo>
                    <a:pt x="350" y="1510"/>
                    <a:pt x="343" y="1516"/>
                    <a:pt x="350" y="1517"/>
                  </a:cubicBezTo>
                  <a:moveTo>
                    <a:pt x="340" y="1529"/>
                  </a:moveTo>
                  <a:cubicBezTo>
                    <a:pt x="344" y="1525"/>
                    <a:pt x="344" y="1520"/>
                    <a:pt x="341" y="1514"/>
                  </a:cubicBezTo>
                  <a:cubicBezTo>
                    <a:pt x="337" y="1515"/>
                    <a:pt x="335" y="1512"/>
                    <a:pt x="331" y="1514"/>
                  </a:cubicBezTo>
                  <a:cubicBezTo>
                    <a:pt x="330" y="1519"/>
                    <a:pt x="338" y="1523"/>
                    <a:pt x="340" y="1529"/>
                  </a:cubicBezTo>
                  <a:moveTo>
                    <a:pt x="331" y="1509"/>
                  </a:moveTo>
                  <a:cubicBezTo>
                    <a:pt x="335" y="1509"/>
                    <a:pt x="339" y="1508"/>
                    <a:pt x="342" y="1509"/>
                  </a:cubicBezTo>
                  <a:cubicBezTo>
                    <a:pt x="342" y="1504"/>
                    <a:pt x="338" y="1506"/>
                    <a:pt x="337" y="1502"/>
                  </a:cubicBezTo>
                  <a:cubicBezTo>
                    <a:pt x="333" y="1504"/>
                    <a:pt x="329" y="1505"/>
                    <a:pt x="331" y="1509"/>
                  </a:cubicBezTo>
                  <a:moveTo>
                    <a:pt x="324" y="1510"/>
                  </a:moveTo>
                  <a:cubicBezTo>
                    <a:pt x="322" y="1511"/>
                    <a:pt x="320" y="1509"/>
                    <a:pt x="321" y="1512"/>
                  </a:cubicBezTo>
                  <a:cubicBezTo>
                    <a:pt x="321" y="1513"/>
                    <a:pt x="324" y="1512"/>
                    <a:pt x="324" y="1510"/>
                  </a:cubicBezTo>
                  <a:moveTo>
                    <a:pt x="328" y="1499"/>
                  </a:moveTo>
                  <a:cubicBezTo>
                    <a:pt x="331" y="1498"/>
                    <a:pt x="331" y="1496"/>
                    <a:pt x="331" y="1494"/>
                  </a:cubicBezTo>
                  <a:cubicBezTo>
                    <a:pt x="329" y="1495"/>
                    <a:pt x="326" y="1496"/>
                    <a:pt x="328" y="1499"/>
                  </a:cubicBezTo>
                  <a:moveTo>
                    <a:pt x="318" y="1506"/>
                  </a:moveTo>
                  <a:cubicBezTo>
                    <a:pt x="318" y="1502"/>
                    <a:pt x="319" y="1499"/>
                    <a:pt x="319" y="1496"/>
                  </a:cubicBezTo>
                  <a:cubicBezTo>
                    <a:pt x="315" y="1497"/>
                    <a:pt x="313" y="1505"/>
                    <a:pt x="318" y="1506"/>
                  </a:cubicBezTo>
                  <a:moveTo>
                    <a:pt x="317" y="1493"/>
                  </a:moveTo>
                  <a:cubicBezTo>
                    <a:pt x="321" y="1497"/>
                    <a:pt x="318" y="1490"/>
                    <a:pt x="318" y="1490"/>
                  </a:cubicBezTo>
                  <a:cubicBezTo>
                    <a:pt x="317" y="1490"/>
                    <a:pt x="317" y="1491"/>
                    <a:pt x="317" y="1493"/>
                  </a:cubicBezTo>
                  <a:moveTo>
                    <a:pt x="306" y="1473"/>
                  </a:moveTo>
                  <a:cubicBezTo>
                    <a:pt x="310" y="1477"/>
                    <a:pt x="307" y="1471"/>
                    <a:pt x="307" y="1471"/>
                  </a:cubicBezTo>
                  <a:cubicBezTo>
                    <a:pt x="306" y="1471"/>
                    <a:pt x="306" y="1472"/>
                    <a:pt x="306" y="1473"/>
                  </a:cubicBezTo>
                  <a:moveTo>
                    <a:pt x="443" y="1563"/>
                  </a:moveTo>
                  <a:cubicBezTo>
                    <a:pt x="446" y="1562"/>
                    <a:pt x="451" y="1564"/>
                    <a:pt x="449" y="1569"/>
                  </a:cubicBezTo>
                  <a:cubicBezTo>
                    <a:pt x="455" y="1566"/>
                    <a:pt x="460" y="1567"/>
                    <a:pt x="462" y="1572"/>
                  </a:cubicBezTo>
                  <a:cubicBezTo>
                    <a:pt x="454" y="1570"/>
                    <a:pt x="453" y="1581"/>
                    <a:pt x="447" y="1580"/>
                  </a:cubicBezTo>
                  <a:cubicBezTo>
                    <a:pt x="443" y="1576"/>
                    <a:pt x="448" y="1575"/>
                    <a:pt x="447" y="1572"/>
                  </a:cubicBezTo>
                  <a:cubicBezTo>
                    <a:pt x="446" y="1571"/>
                    <a:pt x="444" y="1570"/>
                    <a:pt x="443" y="1568"/>
                  </a:cubicBezTo>
                  <a:cubicBezTo>
                    <a:pt x="435" y="1574"/>
                    <a:pt x="449" y="1581"/>
                    <a:pt x="441" y="1588"/>
                  </a:cubicBezTo>
                  <a:cubicBezTo>
                    <a:pt x="446" y="1594"/>
                    <a:pt x="453" y="1595"/>
                    <a:pt x="460" y="1596"/>
                  </a:cubicBezTo>
                  <a:cubicBezTo>
                    <a:pt x="465" y="1595"/>
                    <a:pt x="462" y="1592"/>
                    <a:pt x="465" y="1590"/>
                  </a:cubicBezTo>
                  <a:cubicBezTo>
                    <a:pt x="465" y="1588"/>
                    <a:pt x="458" y="1587"/>
                    <a:pt x="460" y="1591"/>
                  </a:cubicBezTo>
                  <a:cubicBezTo>
                    <a:pt x="456" y="1593"/>
                    <a:pt x="456" y="1586"/>
                    <a:pt x="454" y="1584"/>
                  </a:cubicBezTo>
                  <a:cubicBezTo>
                    <a:pt x="459" y="1583"/>
                    <a:pt x="463" y="1583"/>
                    <a:pt x="468" y="1579"/>
                  </a:cubicBezTo>
                  <a:cubicBezTo>
                    <a:pt x="464" y="1591"/>
                    <a:pt x="477" y="1587"/>
                    <a:pt x="473" y="1594"/>
                  </a:cubicBezTo>
                  <a:cubicBezTo>
                    <a:pt x="474" y="1600"/>
                    <a:pt x="478" y="1591"/>
                    <a:pt x="480" y="1594"/>
                  </a:cubicBezTo>
                  <a:cubicBezTo>
                    <a:pt x="482" y="1597"/>
                    <a:pt x="477" y="1600"/>
                    <a:pt x="478" y="1605"/>
                  </a:cubicBezTo>
                  <a:cubicBezTo>
                    <a:pt x="478" y="1607"/>
                    <a:pt x="485" y="1610"/>
                    <a:pt x="475" y="1612"/>
                  </a:cubicBezTo>
                  <a:cubicBezTo>
                    <a:pt x="478" y="1614"/>
                    <a:pt x="482" y="1613"/>
                    <a:pt x="486" y="1611"/>
                  </a:cubicBezTo>
                  <a:cubicBezTo>
                    <a:pt x="490" y="1615"/>
                    <a:pt x="486" y="1616"/>
                    <a:pt x="486" y="1620"/>
                  </a:cubicBezTo>
                  <a:cubicBezTo>
                    <a:pt x="492" y="1617"/>
                    <a:pt x="491" y="1615"/>
                    <a:pt x="497" y="1615"/>
                  </a:cubicBezTo>
                  <a:cubicBezTo>
                    <a:pt x="498" y="1617"/>
                    <a:pt x="497" y="1620"/>
                    <a:pt x="497" y="1622"/>
                  </a:cubicBezTo>
                  <a:cubicBezTo>
                    <a:pt x="500" y="1622"/>
                    <a:pt x="499" y="1620"/>
                    <a:pt x="501" y="1619"/>
                  </a:cubicBezTo>
                  <a:cubicBezTo>
                    <a:pt x="500" y="1613"/>
                    <a:pt x="496" y="1615"/>
                    <a:pt x="495" y="1610"/>
                  </a:cubicBezTo>
                  <a:cubicBezTo>
                    <a:pt x="497" y="1606"/>
                    <a:pt x="501" y="1609"/>
                    <a:pt x="501" y="1603"/>
                  </a:cubicBezTo>
                  <a:cubicBezTo>
                    <a:pt x="507" y="1602"/>
                    <a:pt x="511" y="1603"/>
                    <a:pt x="514" y="1609"/>
                  </a:cubicBezTo>
                  <a:cubicBezTo>
                    <a:pt x="515" y="1604"/>
                    <a:pt x="518" y="1596"/>
                    <a:pt x="524" y="1600"/>
                  </a:cubicBezTo>
                  <a:cubicBezTo>
                    <a:pt x="523" y="1604"/>
                    <a:pt x="522" y="1609"/>
                    <a:pt x="521" y="1613"/>
                  </a:cubicBezTo>
                  <a:cubicBezTo>
                    <a:pt x="519" y="1615"/>
                    <a:pt x="518" y="1613"/>
                    <a:pt x="517" y="1611"/>
                  </a:cubicBezTo>
                  <a:cubicBezTo>
                    <a:pt x="511" y="1625"/>
                    <a:pt x="528" y="1630"/>
                    <a:pt x="535" y="1639"/>
                  </a:cubicBezTo>
                  <a:cubicBezTo>
                    <a:pt x="539" y="1636"/>
                    <a:pt x="537" y="1632"/>
                    <a:pt x="542" y="1630"/>
                  </a:cubicBezTo>
                  <a:cubicBezTo>
                    <a:pt x="537" y="1621"/>
                    <a:pt x="539" y="1617"/>
                    <a:pt x="533" y="1615"/>
                  </a:cubicBezTo>
                  <a:cubicBezTo>
                    <a:pt x="540" y="1609"/>
                    <a:pt x="541" y="1616"/>
                    <a:pt x="546" y="1617"/>
                  </a:cubicBezTo>
                  <a:cubicBezTo>
                    <a:pt x="543" y="1624"/>
                    <a:pt x="546" y="1627"/>
                    <a:pt x="547" y="1637"/>
                  </a:cubicBezTo>
                  <a:cubicBezTo>
                    <a:pt x="543" y="1640"/>
                    <a:pt x="534" y="1636"/>
                    <a:pt x="539" y="1644"/>
                  </a:cubicBezTo>
                  <a:cubicBezTo>
                    <a:pt x="528" y="1651"/>
                    <a:pt x="525" y="1634"/>
                    <a:pt x="513" y="1641"/>
                  </a:cubicBezTo>
                  <a:cubicBezTo>
                    <a:pt x="510" y="1637"/>
                    <a:pt x="514" y="1635"/>
                    <a:pt x="510" y="1633"/>
                  </a:cubicBezTo>
                  <a:cubicBezTo>
                    <a:pt x="494" y="1629"/>
                    <a:pt x="479" y="1622"/>
                    <a:pt x="466" y="1612"/>
                  </a:cubicBezTo>
                  <a:cubicBezTo>
                    <a:pt x="458" y="1618"/>
                    <a:pt x="457" y="1607"/>
                    <a:pt x="452" y="1615"/>
                  </a:cubicBezTo>
                  <a:cubicBezTo>
                    <a:pt x="434" y="1592"/>
                    <a:pt x="409" y="1590"/>
                    <a:pt x="390" y="1568"/>
                  </a:cubicBezTo>
                  <a:cubicBezTo>
                    <a:pt x="386" y="1568"/>
                    <a:pt x="381" y="1565"/>
                    <a:pt x="378" y="1561"/>
                  </a:cubicBezTo>
                  <a:cubicBezTo>
                    <a:pt x="374" y="1563"/>
                    <a:pt x="372" y="1563"/>
                    <a:pt x="369" y="1563"/>
                  </a:cubicBezTo>
                  <a:cubicBezTo>
                    <a:pt x="370" y="1552"/>
                    <a:pt x="359" y="1557"/>
                    <a:pt x="356" y="1546"/>
                  </a:cubicBezTo>
                  <a:cubicBezTo>
                    <a:pt x="353" y="1543"/>
                    <a:pt x="354" y="1549"/>
                    <a:pt x="350" y="1547"/>
                  </a:cubicBezTo>
                  <a:cubicBezTo>
                    <a:pt x="347" y="1537"/>
                    <a:pt x="342" y="1530"/>
                    <a:pt x="334" y="1532"/>
                  </a:cubicBezTo>
                  <a:cubicBezTo>
                    <a:pt x="331" y="1523"/>
                    <a:pt x="326" y="1518"/>
                    <a:pt x="319" y="1520"/>
                  </a:cubicBezTo>
                  <a:cubicBezTo>
                    <a:pt x="316" y="1514"/>
                    <a:pt x="313" y="1508"/>
                    <a:pt x="307" y="1511"/>
                  </a:cubicBezTo>
                  <a:cubicBezTo>
                    <a:pt x="303" y="1501"/>
                    <a:pt x="303" y="1501"/>
                    <a:pt x="303" y="1501"/>
                  </a:cubicBezTo>
                  <a:cubicBezTo>
                    <a:pt x="286" y="1496"/>
                    <a:pt x="284" y="1475"/>
                    <a:pt x="267" y="1473"/>
                  </a:cubicBezTo>
                  <a:cubicBezTo>
                    <a:pt x="265" y="1468"/>
                    <a:pt x="260" y="1463"/>
                    <a:pt x="265" y="1460"/>
                  </a:cubicBezTo>
                  <a:cubicBezTo>
                    <a:pt x="276" y="1459"/>
                    <a:pt x="283" y="1480"/>
                    <a:pt x="293" y="1472"/>
                  </a:cubicBezTo>
                  <a:cubicBezTo>
                    <a:pt x="297" y="1478"/>
                    <a:pt x="294" y="1481"/>
                    <a:pt x="291" y="1484"/>
                  </a:cubicBezTo>
                  <a:cubicBezTo>
                    <a:pt x="292" y="1493"/>
                    <a:pt x="298" y="1490"/>
                    <a:pt x="301" y="1494"/>
                  </a:cubicBezTo>
                  <a:cubicBezTo>
                    <a:pt x="304" y="1493"/>
                    <a:pt x="306" y="1491"/>
                    <a:pt x="306" y="1488"/>
                  </a:cubicBezTo>
                  <a:cubicBezTo>
                    <a:pt x="305" y="1485"/>
                    <a:pt x="302" y="1486"/>
                    <a:pt x="300" y="1487"/>
                  </a:cubicBezTo>
                  <a:cubicBezTo>
                    <a:pt x="298" y="1482"/>
                    <a:pt x="297" y="1462"/>
                    <a:pt x="282" y="1466"/>
                  </a:cubicBezTo>
                  <a:cubicBezTo>
                    <a:pt x="281" y="1461"/>
                    <a:pt x="285" y="1458"/>
                    <a:pt x="284" y="1453"/>
                  </a:cubicBezTo>
                  <a:cubicBezTo>
                    <a:pt x="290" y="1451"/>
                    <a:pt x="292" y="1461"/>
                    <a:pt x="299" y="1454"/>
                  </a:cubicBezTo>
                  <a:cubicBezTo>
                    <a:pt x="302" y="1461"/>
                    <a:pt x="308" y="1460"/>
                    <a:pt x="312" y="1461"/>
                  </a:cubicBezTo>
                  <a:cubicBezTo>
                    <a:pt x="311" y="1469"/>
                    <a:pt x="315" y="1476"/>
                    <a:pt x="324" y="1474"/>
                  </a:cubicBezTo>
                  <a:cubicBezTo>
                    <a:pt x="325" y="1477"/>
                    <a:pt x="320" y="1477"/>
                    <a:pt x="321" y="1480"/>
                  </a:cubicBezTo>
                  <a:cubicBezTo>
                    <a:pt x="330" y="1477"/>
                    <a:pt x="336" y="1483"/>
                    <a:pt x="341" y="1491"/>
                  </a:cubicBezTo>
                  <a:cubicBezTo>
                    <a:pt x="348" y="1494"/>
                    <a:pt x="356" y="1494"/>
                    <a:pt x="362" y="1502"/>
                  </a:cubicBezTo>
                  <a:cubicBezTo>
                    <a:pt x="364" y="1505"/>
                    <a:pt x="360" y="1506"/>
                    <a:pt x="361" y="1508"/>
                  </a:cubicBezTo>
                  <a:cubicBezTo>
                    <a:pt x="365" y="1510"/>
                    <a:pt x="371" y="1509"/>
                    <a:pt x="375" y="1511"/>
                  </a:cubicBezTo>
                  <a:cubicBezTo>
                    <a:pt x="377" y="1514"/>
                    <a:pt x="378" y="1517"/>
                    <a:pt x="377" y="1519"/>
                  </a:cubicBezTo>
                  <a:cubicBezTo>
                    <a:pt x="379" y="1523"/>
                    <a:pt x="379" y="1516"/>
                    <a:pt x="383" y="1517"/>
                  </a:cubicBezTo>
                  <a:cubicBezTo>
                    <a:pt x="393" y="1526"/>
                    <a:pt x="395" y="1532"/>
                    <a:pt x="407" y="1534"/>
                  </a:cubicBezTo>
                  <a:cubicBezTo>
                    <a:pt x="409" y="1540"/>
                    <a:pt x="401" y="1535"/>
                    <a:pt x="402" y="1540"/>
                  </a:cubicBezTo>
                  <a:cubicBezTo>
                    <a:pt x="403" y="1546"/>
                    <a:pt x="408" y="1540"/>
                    <a:pt x="411" y="1540"/>
                  </a:cubicBezTo>
                  <a:cubicBezTo>
                    <a:pt x="408" y="1547"/>
                    <a:pt x="416" y="1541"/>
                    <a:pt x="418" y="1546"/>
                  </a:cubicBezTo>
                  <a:cubicBezTo>
                    <a:pt x="416" y="1550"/>
                    <a:pt x="414" y="1548"/>
                    <a:pt x="410" y="1549"/>
                  </a:cubicBezTo>
                  <a:cubicBezTo>
                    <a:pt x="407" y="1552"/>
                    <a:pt x="406" y="1556"/>
                    <a:pt x="410" y="1561"/>
                  </a:cubicBezTo>
                  <a:cubicBezTo>
                    <a:pt x="417" y="1560"/>
                    <a:pt x="407" y="1554"/>
                    <a:pt x="414" y="1553"/>
                  </a:cubicBezTo>
                  <a:cubicBezTo>
                    <a:pt x="419" y="1558"/>
                    <a:pt x="417" y="1563"/>
                    <a:pt x="423" y="1566"/>
                  </a:cubicBezTo>
                  <a:cubicBezTo>
                    <a:pt x="414" y="1565"/>
                    <a:pt x="419" y="1575"/>
                    <a:pt x="410" y="1574"/>
                  </a:cubicBezTo>
                  <a:cubicBezTo>
                    <a:pt x="416" y="1582"/>
                    <a:pt x="421" y="1573"/>
                    <a:pt x="426" y="1568"/>
                  </a:cubicBezTo>
                  <a:cubicBezTo>
                    <a:pt x="432" y="1576"/>
                    <a:pt x="414" y="1580"/>
                    <a:pt x="425" y="1586"/>
                  </a:cubicBezTo>
                  <a:cubicBezTo>
                    <a:pt x="427" y="1582"/>
                    <a:pt x="426" y="1575"/>
                    <a:pt x="432" y="1577"/>
                  </a:cubicBezTo>
                  <a:cubicBezTo>
                    <a:pt x="430" y="1571"/>
                    <a:pt x="426" y="1565"/>
                    <a:pt x="431" y="1562"/>
                  </a:cubicBezTo>
                  <a:cubicBezTo>
                    <a:pt x="429" y="1560"/>
                    <a:pt x="426" y="1558"/>
                    <a:pt x="422" y="1559"/>
                  </a:cubicBezTo>
                  <a:cubicBezTo>
                    <a:pt x="421" y="1553"/>
                    <a:pt x="419" y="1554"/>
                    <a:pt x="421" y="1548"/>
                  </a:cubicBezTo>
                  <a:cubicBezTo>
                    <a:pt x="430" y="1546"/>
                    <a:pt x="434" y="1554"/>
                    <a:pt x="439" y="1555"/>
                  </a:cubicBezTo>
                  <a:cubicBezTo>
                    <a:pt x="442" y="1560"/>
                    <a:pt x="437" y="1562"/>
                    <a:pt x="437" y="1566"/>
                  </a:cubicBezTo>
                  <a:cubicBezTo>
                    <a:pt x="437" y="1568"/>
                    <a:pt x="439" y="1568"/>
                    <a:pt x="440" y="1569"/>
                  </a:cubicBezTo>
                  <a:cubicBezTo>
                    <a:pt x="442" y="1568"/>
                    <a:pt x="443" y="1565"/>
                    <a:pt x="443" y="1563"/>
                  </a:cubicBezTo>
                  <a:moveTo>
                    <a:pt x="199" y="1291"/>
                  </a:moveTo>
                  <a:cubicBezTo>
                    <a:pt x="198" y="1289"/>
                    <a:pt x="200" y="1289"/>
                    <a:pt x="200" y="1290"/>
                  </a:cubicBezTo>
                  <a:cubicBezTo>
                    <a:pt x="202" y="1287"/>
                    <a:pt x="196" y="1280"/>
                    <a:pt x="204" y="1279"/>
                  </a:cubicBezTo>
                  <a:cubicBezTo>
                    <a:pt x="205" y="1284"/>
                    <a:pt x="219" y="1287"/>
                    <a:pt x="213" y="1288"/>
                  </a:cubicBezTo>
                  <a:cubicBezTo>
                    <a:pt x="211" y="1289"/>
                    <a:pt x="213" y="1292"/>
                    <a:pt x="213" y="1293"/>
                  </a:cubicBezTo>
                  <a:cubicBezTo>
                    <a:pt x="206" y="1300"/>
                    <a:pt x="204" y="1292"/>
                    <a:pt x="199" y="1291"/>
                  </a:cubicBezTo>
                  <a:moveTo>
                    <a:pt x="1421" y="256"/>
                  </a:moveTo>
                  <a:cubicBezTo>
                    <a:pt x="1418" y="252"/>
                    <a:pt x="1412" y="255"/>
                    <a:pt x="1407" y="255"/>
                  </a:cubicBezTo>
                  <a:cubicBezTo>
                    <a:pt x="1412" y="264"/>
                    <a:pt x="1412" y="264"/>
                    <a:pt x="1412" y="264"/>
                  </a:cubicBezTo>
                  <a:cubicBezTo>
                    <a:pt x="1417" y="263"/>
                    <a:pt x="1413" y="258"/>
                    <a:pt x="1420" y="257"/>
                  </a:cubicBezTo>
                  <a:cubicBezTo>
                    <a:pt x="1420" y="257"/>
                    <a:pt x="1422" y="258"/>
                    <a:pt x="1421" y="256"/>
                  </a:cubicBezTo>
                  <a:moveTo>
                    <a:pt x="1420" y="249"/>
                  </a:moveTo>
                  <a:cubicBezTo>
                    <a:pt x="1419" y="244"/>
                    <a:pt x="1418" y="243"/>
                    <a:pt x="1417" y="243"/>
                  </a:cubicBezTo>
                  <a:cubicBezTo>
                    <a:pt x="1416" y="243"/>
                    <a:pt x="1415" y="247"/>
                    <a:pt x="1420" y="249"/>
                  </a:cubicBezTo>
                  <a:moveTo>
                    <a:pt x="1405" y="245"/>
                  </a:moveTo>
                  <a:cubicBezTo>
                    <a:pt x="1407" y="244"/>
                    <a:pt x="1408" y="242"/>
                    <a:pt x="1408" y="239"/>
                  </a:cubicBezTo>
                  <a:cubicBezTo>
                    <a:pt x="1405" y="241"/>
                    <a:pt x="1402" y="242"/>
                    <a:pt x="1405" y="245"/>
                  </a:cubicBezTo>
                  <a:moveTo>
                    <a:pt x="1407" y="238"/>
                  </a:moveTo>
                  <a:cubicBezTo>
                    <a:pt x="1410" y="235"/>
                    <a:pt x="1415" y="233"/>
                    <a:pt x="1414" y="229"/>
                  </a:cubicBezTo>
                  <a:cubicBezTo>
                    <a:pt x="1407" y="233"/>
                    <a:pt x="1409" y="233"/>
                    <a:pt x="1403" y="232"/>
                  </a:cubicBezTo>
                  <a:cubicBezTo>
                    <a:pt x="1404" y="235"/>
                    <a:pt x="1405" y="237"/>
                    <a:pt x="1407" y="238"/>
                  </a:cubicBezTo>
                  <a:moveTo>
                    <a:pt x="1370" y="206"/>
                  </a:moveTo>
                  <a:cubicBezTo>
                    <a:pt x="1374" y="206"/>
                    <a:pt x="1374" y="198"/>
                    <a:pt x="1370" y="199"/>
                  </a:cubicBezTo>
                  <a:cubicBezTo>
                    <a:pt x="1370" y="201"/>
                    <a:pt x="1369" y="204"/>
                    <a:pt x="1370" y="206"/>
                  </a:cubicBezTo>
                  <a:moveTo>
                    <a:pt x="1338" y="166"/>
                  </a:moveTo>
                  <a:cubicBezTo>
                    <a:pt x="1336" y="162"/>
                    <a:pt x="1334" y="159"/>
                    <a:pt x="1331" y="160"/>
                  </a:cubicBezTo>
                  <a:cubicBezTo>
                    <a:pt x="1332" y="164"/>
                    <a:pt x="1332" y="168"/>
                    <a:pt x="1338" y="166"/>
                  </a:cubicBezTo>
                  <a:moveTo>
                    <a:pt x="1318" y="164"/>
                  </a:moveTo>
                  <a:cubicBezTo>
                    <a:pt x="1317" y="162"/>
                    <a:pt x="1319" y="161"/>
                    <a:pt x="1317" y="159"/>
                  </a:cubicBezTo>
                  <a:cubicBezTo>
                    <a:pt x="1312" y="158"/>
                    <a:pt x="1315" y="166"/>
                    <a:pt x="1318" y="164"/>
                  </a:cubicBezTo>
                  <a:moveTo>
                    <a:pt x="1338" y="155"/>
                  </a:moveTo>
                  <a:cubicBezTo>
                    <a:pt x="1349" y="178"/>
                    <a:pt x="1355" y="188"/>
                    <a:pt x="1359" y="211"/>
                  </a:cubicBezTo>
                  <a:cubicBezTo>
                    <a:pt x="1360" y="212"/>
                    <a:pt x="1361" y="213"/>
                    <a:pt x="1363" y="213"/>
                  </a:cubicBezTo>
                  <a:cubicBezTo>
                    <a:pt x="1370" y="208"/>
                    <a:pt x="1355" y="203"/>
                    <a:pt x="1367" y="200"/>
                  </a:cubicBezTo>
                  <a:cubicBezTo>
                    <a:pt x="1365" y="190"/>
                    <a:pt x="1357" y="197"/>
                    <a:pt x="1355" y="190"/>
                  </a:cubicBezTo>
                  <a:cubicBezTo>
                    <a:pt x="1356" y="184"/>
                    <a:pt x="1369" y="193"/>
                    <a:pt x="1362" y="181"/>
                  </a:cubicBezTo>
                  <a:cubicBezTo>
                    <a:pt x="1372" y="182"/>
                    <a:pt x="1376" y="195"/>
                    <a:pt x="1380" y="203"/>
                  </a:cubicBezTo>
                  <a:cubicBezTo>
                    <a:pt x="1382" y="206"/>
                    <a:pt x="1383" y="195"/>
                    <a:pt x="1389" y="199"/>
                  </a:cubicBezTo>
                  <a:cubicBezTo>
                    <a:pt x="1390" y="202"/>
                    <a:pt x="1389" y="203"/>
                    <a:pt x="1390" y="206"/>
                  </a:cubicBezTo>
                  <a:cubicBezTo>
                    <a:pt x="1388" y="207"/>
                    <a:pt x="1387" y="207"/>
                    <a:pt x="1386" y="207"/>
                  </a:cubicBezTo>
                  <a:cubicBezTo>
                    <a:pt x="1385" y="207"/>
                    <a:pt x="1385" y="208"/>
                    <a:pt x="1382" y="210"/>
                  </a:cubicBezTo>
                  <a:cubicBezTo>
                    <a:pt x="1386" y="214"/>
                    <a:pt x="1396" y="219"/>
                    <a:pt x="1395" y="225"/>
                  </a:cubicBezTo>
                  <a:cubicBezTo>
                    <a:pt x="1389" y="227"/>
                    <a:pt x="1387" y="220"/>
                    <a:pt x="1380" y="226"/>
                  </a:cubicBezTo>
                  <a:cubicBezTo>
                    <a:pt x="1385" y="230"/>
                    <a:pt x="1393" y="232"/>
                    <a:pt x="1393" y="241"/>
                  </a:cubicBezTo>
                  <a:cubicBezTo>
                    <a:pt x="1401" y="237"/>
                    <a:pt x="1395" y="226"/>
                    <a:pt x="1406" y="227"/>
                  </a:cubicBezTo>
                  <a:cubicBezTo>
                    <a:pt x="1404" y="221"/>
                    <a:pt x="1399" y="223"/>
                    <a:pt x="1396" y="218"/>
                  </a:cubicBezTo>
                  <a:cubicBezTo>
                    <a:pt x="1396" y="215"/>
                    <a:pt x="1394" y="212"/>
                    <a:pt x="1396" y="209"/>
                  </a:cubicBezTo>
                  <a:cubicBezTo>
                    <a:pt x="1402" y="211"/>
                    <a:pt x="1414" y="216"/>
                    <a:pt x="1414" y="225"/>
                  </a:cubicBezTo>
                  <a:cubicBezTo>
                    <a:pt x="1422" y="231"/>
                    <a:pt x="1426" y="238"/>
                    <a:pt x="1429" y="248"/>
                  </a:cubicBezTo>
                  <a:cubicBezTo>
                    <a:pt x="1426" y="251"/>
                    <a:pt x="1424" y="249"/>
                    <a:pt x="1422" y="250"/>
                  </a:cubicBezTo>
                  <a:cubicBezTo>
                    <a:pt x="1427" y="256"/>
                    <a:pt x="1432" y="244"/>
                    <a:pt x="1439" y="246"/>
                  </a:cubicBezTo>
                  <a:cubicBezTo>
                    <a:pt x="1440" y="248"/>
                    <a:pt x="1441" y="252"/>
                    <a:pt x="1443" y="251"/>
                  </a:cubicBezTo>
                  <a:cubicBezTo>
                    <a:pt x="1444" y="255"/>
                    <a:pt x="1435" y="255"/>
                    <a:pt x="1435" y="249"/>
                  </a:cubicBezTo>
                  <a:cubicBezTo>
                    <a:pt x="1429" y="259"/>
                    <a:pt x="1425" y="281"/>
                    <a:pt x="1443" y="282"/>
                  </a:cubicBezTo>
                  <a:cubicBezTo>
                    <a:pt x="1441" y="286"/>
                    <a:pt x="1437" y="294"/>
                    <a:pt x="1433" y="294"/>
                  </a:cubicBezTo>
                  <a:cubicBezTo>
                    <a:pt x="1429" y="290"/>
                    <a:pt x="1434" y="289"/>
                    <a:pt x="1433" y="286"/>
                  </a:cubicBezTo>
                  <a:cubicBezTo>
                    <a:pt x="1432" y="283"/>
                    <a:pt x="1428" y="288"/>
                    <a:pt x="1426" y="286"/>
                  </a:cubicBezTo>
                  <a:cubicBezTo>
                    <a:pt x="1426" y="278"/>
                    <a:pt x="1410" y="277"/>
                    <a:pt x="1412" y="268"/>
                  </a:cubicBezTo>
                  <a:cubicBezTo>
                    <a:pt x="1407" y="267"/>
                    <a:pt x="1405" y="260"/>
                    <a:pt x="1401" y="258"/>
                  </a:cubicBezTo>
                  <a:cubicBezTo>
                    <a:pt x="1401" y="254"/>
                    <a:pt x="1395" y="249"/>
                    <a:pt x="1398" y="248"/>
                  </a:cubicBezTo>
                  <a:cubicBezTo>
                    <a:pt x="1394" y="245"/>
                    <a:pt x="1389" y="245"/>
                    <a:pt x="1384" y="245"/>
                  </a:cubicBezTo>
                  <a:cubicBezTo>
                    <a:pt x="1383" y="234"/>
                    <a:pt x="1380" y="232"/>
                    <a:pt x="1374" y="223"/>
                  </a:cubicBezTo>
                  <a:cubicBezTo>
                    <a:pt x="1375" y="219"/>
                    <a:pt x="1377" y="222"/>
                    <a:pt x="1381" y="222"/>
                  </a:cubicBezTo>
                  <a:cubicBezTo>
                    <a:pt x="1379" y="217"/>
                    <a:pt x="1376" y="216"/>
                    <a:pt x="1372" y="216"/>
                  </a:cubicBezTo>
                  <a:cubicBezTo>
                    <a:pt x="1371" y="217"/>
                    <a:pt x="1372" y="220"/>
                    <a:pt x="1373" y="222"/>
                  </a:cubicBezTo>
                  <a:cubicBezTo>
                    <a:pt x="1367" y="220"/>
                    <a:pt x="1359" y="222"/>
                    <a:pt x="1354" y="217"/>
                  </a:cubicBezTo>
                  <a:cubicBezTo>
                    <a:pt x="1354" y="209"/>
                    <a:pt x="1355" y="209"/>
                    <a:pt x="1349" y="199"/>
                  </a:cubicBezTo>
                  <a:cubicBezTo>
                    <a:pt x="1344" y="200"/>
                    <a:pt x="1348" y="204"/>
                    <a:pt x="1343" y="205"/>
                  </a:cubicBezTo>
                  <a:cubicBezTo>
                    <a:pt x="1343" y="198"/>
                    <a:pt x="1342" y="196"/>
                    <a:pt x="1335" y="196"/>
                  </a:cubicBezTo>
                  <a:cubicBezTo>
                    <a:pt x="1333" y="191"/>
                    <a:pt x="1337" y="185"/>
                    <a:pt x="1329" y="187"/>
                  </a:cubicBezTo>
                  <a:cubicBezTo>
                    <a:pt x="1325" y="191"/>
                    <a:pt x="1333" y="190"/>
                    <a:pt x="1332" y="195"/>
                  </a:cubicBezTo>
                  <a:cubicBezTo>
                    <a:pt x="1326" y="198"/>
                    <a:pt x="1319" y="192"/>
                    <a:pt x="1320" y="186"/>
                  </a:cubicBezTo>
                  <a:cubicBezTo>
                    <a:pt x="1316" y="190"/>
                    <a:pt x="1315" y="190"/>
                    <a:pt x="1310" y="188"/>
                  </a:cubicBezTo>
                  <a:cubicBezTo>
                    <a:pt x="1310" y="181"/>
                    <a:pt x="1310" y="180"/>
                    <a:pt x="1304" y="178"/>
                  </a:cubicBezTo>
                  <a:cubicBezTo>
                    <a:pt x="1299" y="173"/>
                    <a:pt x="1305" y="171"/>
                    <a:pt x="1304" y="167"/>
                  </a:cubicBezTo>
                  <a:cubicBezTo>
                    <a:pt x="1308" y="166"/>
                    <a:pt x="1312" y="169"/>
                    <a:pt x="1314" y="176"/>
                  </a:cubicBezTo>
                  <a:cubicBezTo>
                    <a:pt x="1328" y="175"/>
                    <a:pt x="1340" y="181"/>
                    <a:pt x="1344" y="196"/>
                  </a:cubicBezTo>
                  <a:cubicBezTo>
                    <a:pt x="1355" y="189"/>
                    <a:pt x="1342" y="167"/>
                    <a:pt x="1330" y="174"/>
                  </a:cubicBezTo>
                  <a:cubicBezTo>
                    <a:pt x="1326" y="165"/>
                    <a:pt x="1318" y="169"/>
                    <a:pt x="1312" y="169"/>
                  </a:cubicBezTo>
                  <a:cubicBezTo>
                    <a:pt x="1310" y="164"/>
                    <a:pt x="1309" y="159"/>
                    <a:pt x="1314" y="156"/>
                  </a:cubicBezTo>
                  <a:cubicBezTo>
                    <a:pt x="1323" y="159"/>
                    <a:pt x="1329" y="159"/>
                    <a:pt x="1338" y="155"/>
                  </a:cubicBezTo>
                  <a:moveTo>
                    <a:pt x="76" y="870"/>
                  </a:moveTo>
                  <a:cubicBezTo>
                    <a:pt x="73" y="861"/>
                    <a:pt x="74" y="854"/>
                    <a:pt x="80" y="849"/>
                  </a:cubicBezTo>
                  <a:cubicBezTo>
                    <a:pt x="79" y="848"/>
                    <a:pt x="76" y="850"/>
                    <a:pt x="75" y="848"/>
                  </a:cubicBezTo>
                  <a:cubicBezTo>
                    <a:pt x="76" y="838"/>
                    <a:pt x="68" y="824"/>
                    <a:pt x="76" y="817"/>
                  </a:cubicBezTo>
                  <a:cubicBezTo>
                    <a:pt x="69" y="807"/>
                    <a:pt x="74" y="801"/>
                    <a:pt x="81" y="796"/>
                  </a:cubicBezTo>
                  <a:cubicBezTo>
                    <a:pt x="72" y="789"/>
                    <a:pt x="82" y="779"/>
                    <a:pt x="76" y="773"/>
                  </a:cubicBezTo>
                  <a:cubicBezTo>
                    <a:pt x="78" y="771"/>
                    <a:pt x="81" y="769"/>
                    <a:pt x="83" y="766"/>
                  </a:cubicBezTo>
                  <a:cubicBezTo>
                    <a:pt x="77" y="761"/>
                    <a:pt x="76" y="754"/>
                    <a:pt x="85" y="750"/>
                  </a:cubicBezTo>
                  <a:cubicBezTo>
                    <a:pt x="82" y="738"/>
                    <a:pt x="81" y="727"/>
                    <a:pt x="91" y="719"/>
                  </a:cubicBezTo>
                  <a:cubicBezTo>
                    <a:pt x="95" y="724"/>
                    <a:pt x="89" y="730"/>
                    <a:pt x="95" y="731"/>
                  </a:cubicBezTo>
                  <a:cubicBezTo>
                    <a:pt x="96" y="735"/>
                    <a:pt x="90" y="736"/>
                    <a:pt x="89" y="739"/>
                  </a:cubicBezTo>
                  <a:cubicBezTo>
                    <a:pt x="94" y="751"/>
                    <a:pt x="82" y="761"/>
                    <a:pt x="90" y="771"/>
                  </a:cubicBezTo>
                  <a:cubicBezTo>
                    <a:pt x="77" y="779"/>
                    <a:pt x="90" y="799"/>
                    <a:pt x="79" y="812"/>
                  </a:cubicBezTo>
                  <a:cubicBezTo>
                    <a:pt x="80" y="821"/>
                    <a:pt x="85" y="818"/>
                    <a:pt x="86" y="826"/>
                  </a:cubicBezTo>
                  <a:cubicBezTo>
                    <a:pt x="80" y="827"/>
                    <a:pt x="82" y="830"/>
                    <a:pt x="79" y="832"/>
                  </a:cubicBezTo>
                  <a:cubicBezTo>
                    <a:pt x="83" y="848"/>
                    <a:pt x="81" y="860"/>
                    <a:pt x="83" y="872"/>
                  </a:cubicBezTo>
                  <a:cubicBezTo>
                    <a:pt x="81" y="872"/>
                    <a:pt x="82" y="868"/>
                    <a:pt x="76" y="870"/>
                  </a:cubicBezTo>
                  <a:moveTo>
                    <a:pt x="1115" y="62"/>
                  </a:moveTo>
                  <a:cubicBezTo>
                    <a:pt x="1118" y="59"/>
                    <a:pt x="1121" y="57"/>
                    <a:pt x="1120" y="52"/>
                  </a:cubicBezTo>
                  <a:cubicBezTo>
                    <a:pt x="1116" y="56"/>
                    <a:pt x="1114" y="53"/>
                    <a:pt x="1110" y="55"/>
                  </a:cubicBezTo>
                  <a:cubicBezTo>
                    <a:pt x="1111" y="59"/>
                    <a:pt x="1113" y="61"/>
                    <a:pt x="1115" y="62"/>
                  </a:cubicBezTo>
                  <a:moveTo>
                    <a:pt x="1072" y="67"/>
                  </a:moveTo>
                  <a:cubicBezTo>
                    <a:pt x="1075" y="66"/>
                    <a:pt x="1075" y="66"/>
                    <a:pt x="1075" y="66"/>
                  </a:cubicBezTo>
                  <a:cubicBezTo>
                    <a:pt x="1074" y="62"/>
                    <a:pt x="1074" y="62"/>
                    <a:pt x="1074" y="62"/>
                  </a:cubicBezTo>
                  <a:cubicBezTo>
                    <a:pt x="1071" y="64"/>
                    <a:pt x="1071" y="64"/>
                    <a:pt x="1071" y="64"/>
                  </a:cubicBezTo>
                  <a:lnTo>
                    <a:pt x="1072" y="67"/>
                  </a:lnTo>
                  <a:close/>
                  <a:moveTo>
                    <a:pt x="1096" y="52"/>
                  </a:moveTo>
                  <a:cubicBezTo>
                    <a:pt x="1091" y="56"/>
                    <a:pt x="1091" y="49"/>
                    <a:pt x="1086" y="53"/>
                  </a:cubicBezTo>
                  <a:cubicBezTo>
                    <a:pt x="1088" y="59"/>
                    <a:pt x="1094" y="54"/>
                    <a:pt x="1095" y="60"/>
                  </a:cubicBezTo>
                  <a:cubicBezTo>
                    <a:pt x="1093" y="61"/>
                    <a:pt x="1089" y="62"/>
                    <a:pt x="1090" y="64"/>
                  </a:cubicBezTo>
                  <a:cubicBezTo>
                    <a:pt x="1095" y="64"/>
                    <a:pt x="1097" y="67"/>
                    <a:pt x="1097" y="72"/>
                  </a:cubicBezTo>
                  <a:cubicBezTo>
                    <a:pt x="1100" y="70"/>
                    <a:pt x="1103" y="68"/>
                    <a:pt x="1104" y="66"/>
                  </a:cubicBezTo>
                  <a:cubicBezTo>
                    <a:pt x="1095" y="67"/>
                    <a:pt x="1102" y="51"/>
                    <a:pt x="1096" y="50"/>
                  </a:cubicBezTo>
                  <a:cubicBezTo>
                    <a:pt x="1097" y="51"/>
                    <a:pt x="1097" y="52"/>
                    <a:pt x="1096" y="52"/>
                  </a:cubicBezTo>
                  <a:moveTo>
                    <a:pt x="1063" y="54"/>
                  </a:moveTo>
                  <a:cubicBezTo>
                    <a:pt x="1068" y="56"/>
                    <a:pt x="1065" y="49"/>
                    <a:pt x="1072" y="50"/>
                  </a:cubicBezTo>
                  <a:cubicBezTo>
                    <a:pt x="1070" y="45"/>
                    <a:pt x="1070" y="45"/>
                    <a:pt x="1070" y="45"/>
                  </a:cubicBezTo>
                  <a:cubicBezTo>
                    <a:pt x="1066" y="48"/>
                    <a:pt x="1065" y="51"/>
                    <a:pt x="1063" y="54"/>
                  </a:cubicBezTo>
                  <a:moveTo>
                    <a:pt x="1081" y="57"/>
                  </a:moveTo>
                  <a:cubicBezTo>
                    <a:pt x="1087" y="56"/>
                    <a:pt x="1079" y="49"/>
                    <a:pt x="1083" y="47"/>
                  </a:cubicBezTo>
                  <a:cubicBezTo>
                    <a:pt x="1079" y="49"/>
                    <a:pt x="1081" y="38"/>
                    <a:pt x="1077" y="40"/>
                  </a:cubicBezTo>
                  <a:cubicBezTo>
                    <a:pt x="1078" y="45"/>
                    <a:pt x="1076" y="48"/>
                    <a:pt x="1075" y="53"/>
                  </a:cubicBezTo>
                  <a:cubicBezTo>
                    <a:pt x="1078" y="51"/>
                    <a:pt x="1078" y="57"/>
                    <a:pt x="1081" y="57"/>
                  </a:cubicBezTo>
                  <a:moveTo>
                    <a:pt x="1080" y="63"/>
                  </a:moveTo>
                  <a:cubicBezTo>
                    <a:pt x="1078" y="61"/>
                    <a:pt x="1080" y="59"/>
                    <a:pt x="1079" y="56"/>
                  </a:cubicBezTo>
                  <a:cubicBezTo>
                    <a:pt x="1073" y="56"/>
                    <a:pt x="1077" y="65"/>
                    <a:pt x="1080" y="63"/>
                  </a:cubicBezTo>
                  <a:moveTo>
                    <a:pt x="1067" y="45"/>
                  </a:moveTo>
                  <a:cubicBezTo>
                    <a:pt x="1065" y="43"/>
                    <a:pt x="1065" y="36"/>
                    <a:pt x="1062" y="38"/>
                  </a:cubicBezTo>
                  <a:cubicBezTo>
                    <a:pt x="1061" y="41"/>
                    <a:pt x="1063" y="46"/>
                    <a:pt x="1067" y="45"/>
                  </a:cubicBezTo>
                  <a:moveTo>
                    <a:pt x="1047" y="37"/>
                  </a:moveTo>
                  <a:cubicBezTo>
                    <a:pt x="1048" y="41"/>
                    <a:pt x="1048" y="46"/>
                    <a:pt x="1054" y="44"/>
                  </a:cubicBezTo>
                  <a:cubicBezTo>
                    <a:pt x="1052" y="39"/>
                    <a:pt x="1055" y="39"/>
                    <a:pt x="1051" y="37"/>
                  </a:cubicBezTo>
                  <a:cubicBezTo>
                    <a:pt x="1053" y="36"/>
                    <a:pt x="1054" y="35"/>
                    <a:pt x="1052" y="33"/>
                  </a:cubicBezTo>
                  <a:cubicBezTo>
                    <a:pt x="1049" y="34"/>
                    <a:pt x="1050" y="36"/>
                    <a:pt x="1047" y="37"/>
                  </a:cubicBezTo>
                  <a:moveTo>
                    <a:pt x="1007" y="41"/>
                  </a:moveTo>
                  <a:cubicBezTo>
                    <a:pt x="1012" y="37"/>
                    <a:pt x="1018" y="45"/>
                    <a:pt x="1015" y="50"/>
                  </a:cubicBezTo>
                  <a:cubicBezTo>
                    <a:pt x="1020" y="49"/>
                    <a:pt x="1024" y="52"/>
                    <a:pt x="1030" y="49"/>
                  </a:cubicBezTo>
                  <a:cubicBezTo>
                    <a:pt x="1022" y="45"/>
                    <a:pt x="1017" y="35"/>
                    <a:pt x="1008" y="35"/>
                  </a:cubicBezTo>
                  <a:cubicBezTo>
                    <a:pt x="1007" y="32"/>
                    <a:pt x="1011" y="32"/>
                    <a:pt x="1009" y="28"/>
                  </a:cubicBezTo>
                  <a:cubicBezTo>
                    <a:pt x="1003" y="31"/>
                    <a:pt x="999" y="26"/>
                    <a:pt x="994" y="26"/>
                  </a:cubicBezTo>
                  <a:cubicBezTo>
                    <a:pt x="993" y="34"/>
                    <a:pt x="1009" y="28"/>
                    <a:pt x="1007" y="41"/>
                  </a:cubicBezTo>
                  <a:moveTo>
                    <a:pt x="931" y="23"/>
                  </a:moveTo>
                  <a:cubicBezTo>
                    <a:pt x="934" y="20"/>
                    <a:pt x="935" y="25"/>
                    <a:pt x="938" y="24"/>
                  </a:cubicBezTo>
                  <a:cubicBezTo>
                    <a:pt x="935" y="19"/>
                    <a:pt x="941" y="19"/>
                    <a:pt x="938" y="14"/>
                  </a:cubicBezTo>
                  <a:cubicBezTo>
                    <a:pt x="933" y="16"/>
                    <a:pt x="931" y="19"/>
                    <a:pt x="931" y="23"/>
                  </a:cubicBezTo>
                  <a:moveTo>
                    <a:pt x="902" y="26"/>
                  </a:moveTo>
                  <a:cubicBezTo>
                    <a:pt x="905" y="30"/>
                    <a:pt x="903" y="23"/>
                    <a:pt x="902" y="23"/>
                  </a:cubicBezTo>
                  <a:cubicBezTo>
                    <a:pt x="901" y="23"/>
                    <a:pt x="901" y="24"/>
                    <a:pt x="902" y="26"/>
                  </a:cubicBezTo>
                  <a:moveTo>
                    <a:pt x="959" y="35"/>
                  </a:moveTo>
                  <a:cubicBezTo>
                    <a:pt x="961" y="34"/>
                    <a:pt x="963" y="34"/>
                    <a:pt x="963" y="36"/>
                  </a:cubicBezTo>
                  <a:cubicBezTo>
                    <a:pt x="970" y="35"/>
                    <a:pt x="969" y="31"/>
                    <a:pt x="971" y="27"/>
                  </a:cubicBezTo>
                  <a:cubicBezTo>
                    <a:pt x="973" y="41"/>
                    <a:pt x="977" y="28"/>
                    <a:pt x="983" y="33"/>
                  </a:cubicBezTo>
                  <a:cubicBezTo>
                    <a:pt x="983" y="40"/>
                    <a:pt x="984" y="50"/>
                    <a:pt x="992" y="49"/>
                  </a:cubicBezTo>
                  <a:cubicBezTo>
                    <a:pt x="989" y="42"/>
                    <a:pt x="1002" y="43"/>
                    <a:pt x="1002" y="39"/>
                  </a:cubicBezTo>
                  <a:cubicBezTo>
                    <a:pt x="999" y="40"/>
                    <a:pt x="997" y="37"/>
                    <a:pt x="996" y="33"/>
                  </a:cubicBezTo>
                  <a:cubicBezTo>
                    <a:pt x="993" y="33"/>
                    <a:pt x="988" y="38"/>
                    <a:pt x="987" y="35"/>
                  </a:cubicBezTo>
                  <a:cubicBezTo>
                    <a:pt x="984" y="31"/>
                    <a:pt x="990" y="30"/>
                    <a:pt x="987" y="26"/>
                  </a:cubicBezTo>
                  <a:cubicBezTo>
                    <a:pt x="980" y="23"/>
                    <a:pt x="971" y="29"/>
                    <a:pt x="967" y="20"/>
                  </a:cubicBezTo>
                  <a:cubicBezTo>
                    <a:pt x="962" y="21"/>
                    <a:pt x="963" y="25"/>
                    <a:pt x="957" y="26"/>
                  </a:cubicBezTo>
                  <a:cubicBezTo>
                    <a:pt x="960" y="30"/>
                    <a:pt x="956" y="31"/>
                    <a:pt x="959" y="35"/>
                  </a:cubicBezTo>
                  <a:moveTo>
                    <a:pt x="1039" y="29"/>
                  </a:moveTo>
                  <a:cubicBezTo>
                    <a:pt x="1035" y="32"/>
                    <a:pt x="1031" y="31"/>
                    <a:pt x="1029" y="27"/>
                  </a:cubicBezTo>
                  <a:cubicBezTo>
                    <a:pt x="1023" y="30"/>
                    <a:pt x="1025" y="31"/>
                    <a:pt x="1019" y="31"/>
                  </a:cubicBezTo>
                  <a:cubicBezTo>
                    <a:pt x="1022" y="39"/>
                    <a:pt x="1027" y="39"/>
                    <a:pt x="1032" y="38"/>
                  </a:cubicBezTo>
                  <a:cubicBezTo>
                    <a:pt x="1034" y="46"/>
                    <a:pt x="1032" y="51"/>
                    <a:pt x="1040" y="52"/>
                  </a:cubicBezTo>
                  <a:cubicBezTo>
                    <a:pt x="1045" y="42"/>
                    <a:pt x="1039" y="38"/>
                    <a:pt x="1040" y="27"/>
                  </a:cubicBezTo>
                  <a:cubicBezTo>
                    <a:pt x="1056" y="25"/>
                    <a:pt x="1069" y="34"/>
                    <a:pt x="1085" y="33"/>
                  </a:cubicBezTo>
                  <a:cubicBezTo>
                    <a:pt x="1091" y="46"/>
                    <a:pt x="1099" y="36"/>
                    <a:pt x="1106" y="47"/>
                  </a:cubicBezTo>
                  <a:cubicBezTo>
                    <a:pt x="1101" y="48"/>
                    <a:pt x="1107" y="53"/>
                    <a:pt x="1105" y="56"/>
                  </a:cubicBezTo>
                  <a:cubicBezTo>
                    <a:pt x="1112" y="55"/>
                    <a:pt x="1107" y="50"/>
                    <a:pt x="1108" y="47"/>
                  </a:cubicBezTo>
                  <a:cubicBezTo>
                    <a:pt x="1116" y="43"/>
                    <a:pt x="1120" y="48"/>
                    <a:pt x="1125" y="52"/>
                  </a:cubicBezTo>
                  <a:cubicBezTo>
                    <a:pt x="1141" y="57"/>
                    <a:pt x="1157" y="60"/>
                    <a:pt x="1170" y="70"/>
                  </a:cubicBezTo>
                  <a:cubicBezTo>
                    <a:pt x="1161" y="75"/>
                    <a:pt x="1163" y="78"/>
                    <a:pt x="1152" y="81"/>
                  </a:cubicBezTo>
                  <a:cubicBezTo>
                    <a:pt x="1144" y="73"/>
                    <a:pt x="1140" y="55"/>
                    <a:pt x="1125" y="59"/>
                  </a:cubicBezTo>
                  <a:cubicBezTo>
                    <a:pt x="1120" y="60"/>
                    <a:pt x="1124" y="64"/>
                    <a:pt x="1120" y="65"/>
                  </a:cubicBezTo>
                  <a:cubicBezTo>
                    <a:pt x="1122" y="74"/>
                    <a:pt x="1139" y="84"/>
                    <a:pt x="1129" y="92"/>
                  </a:cubicBezTo>
                  <a:cubicBezTo>
                    <a:pt x="1124" y="86"/>
                    <a:pt x="1132" y="83"/>
                    <a:pt x="1126" y="82"/>
                  </a:cubicBezTo>
                  <a:cubicBezTo>
                    <a:pt x="1120" y="82"/>
                    <a:pt x="1127" y="87"/>
                    <a:pt x="1121" y="88"/>
                  </a:cubicBezTo>
                  <a:cubicBezTo>
                    <a:pt x="1120" y="82"/>
                    <a:pt x="1117" y="84"/>
                    <a:pt x="1115" y="81"/>
                  </a:cubicBezTo>
                  <a:cubicBezTo>
                    <a:pt x="1111" y="75"/>
                    <a:pt x="1122" y="74"/>
                    <a:pt x="1116" y="67"/>
                  </a:cubicBezTo>
                  <a:cubicBezTo>
                    <a:pt x="1111" y="74"/>
                    <a:pt x="1109" y="81"/>
                    <a:pt x="1099" y="85"/>
                  </a:cubicBezTo>
                  <a:cubicBezTo>
                    <a:pt x="1101" y="71"/>
                    <a:pt x="1086" y="83"/>
                    <a:pt x="1084" y="71"/>
                  </a:cubicBezTo>
                  <a:cubicBezTo>
                    <a:pt x="1079" y="78"/>
                    <a:pt x="1075" y="67"/>
                    <a:pt x="1068" y="71"/>
                  </a:cubicBezTo>
                  <a:cubicBezTo>
                    <a:pt x="1069" y="67"/>
                    <a:pt x="1066" y="60"/>
                    <a:pt x="1062" y="58"/>
                  </a:cubicBezTo>
                  <a:cubicBezTo>
                    <a:pt x="1060" y="60"/>
                    <a:pt x="1064" y="64"/>
                    <a:pt x="1062" y="66"/>
                  </a:cubicBezTo>
                  <a:cubicBezTo>
                    <a:pt x="1056" y="69"/>
                    <a:pt x="1052" y="65"/>
                    <a:pt x="1047" y="66"/>
                  </a:cubicBezTo>
                  <a:cubicBezTo>
                    <a:pt x="1044" y="62"/>
                    <a:pt x="1048" y="61"/>
                    <a:pt x="1045" y="57"/>
                  </a:cubicBezTo>
                  <a:cubicBezTo>
                    <a:pt x="1038" y="61"/>
                    <a:pt x="1026" y="59"/>
                    <a:pt x="1016" y="61"/>
                  </a:cubicBezTo>
                  <a:cubicBezTo>
                    <a:pt x="1010" y="47"/>
                    <a:pt x="1010" y="47"/>
                    <a:pt x="1010" y="47"/>
                  </a:cubicBezTo>
                  <a:cubicBezTo>
                    <a:pt x="1006" y="61"/>
                    <a:pt x="997" y="47"/>
                    <a:pt x="985" y="55"/>
                  </a:cubicBezTo>
                  <a:cubicBezTo>
                    <a:pt x="982" y="50"/>
                    <a:pt x="977" y="49"/>
                    <a:pt x="974" y="43"/>
                  </a:cubicBezTo>
                  <a:cubicBezTo>
                    <a:pt x="973" y="45"/>
                    <a:pt x="970" y="46"/>
                    <a:pt x="971" y="48"/>
                  </a:cubicBezTo>
                  <a:cubicBezTo>
                    <a:pt x="967" y="50"/>
                    <a:pt x="967" y="42"/>
                    <a:pt x="965" y="40"/>
                  </a:cubicBezTo>
                  <a:cubicBezTo>
                    <a:pt x="958" y="40"/>
                    <a:pt x="964" y="45"/>
                    <a:pt x="958" y="46"/>
                  </a:cubicBezTo>
                  <a:cubicBezTo>
                    <a:pt x="957" y="45"/>
                    <a:pt x="955" y="46"/>
                    <a:pt x="953" y="47"/>
                  </a:cubicBezTo>
                  <a:cubicBezTo>
                    <a:pt x="950" y="38"/>
                    <a:pt x="950" y="31"/>
                    <a:pt x="957" y="26"/>
                  </a:cubicBezTo>
                  <a:cubicBezTo>
                    <a:pt x="953" y="19"/>
                    <a:pt x="953" y="19"/>
                    <a:pt x="953" y="19"/>
                  </a:cubicBezTo>
                  <a:cubicBezTo>
                    <a:pt x="952" y="15"/>
                    <a:pt x="947" y="20"/>
                    <a:pt x="945" y="21"/>
                  </a:cubicBezTo>
                  <a:cubicBezTo>
                    <a:pt x="942" y="25"/>
                    <a:pt x="947" y="33"/>
                    <a:pt x="940" y="38"/>
                  </a:cubicBezTo>
                  <a:cubicBezTo>
                    <a:pt x="935" y="33"/>
                    <a:pt x="926" y="24"/>
                    <a:pt x="929" y="16"/>
                  </a:cubicBezTo>
                  <a:cubicBezTo>
                    <a:pt x="926" y="15"/>
                    <a:pt x="921" y="16"/>
                    <a:pt x="917" y="14"/>
                  </a:cubicBezTo>
                  <a:cubicBezTo>
                    <a:pt x="911" y="20"/>
                    <a:pt x="921" y="22"/>
                    <a:pt x="922" y="24"/>
                  </a:cubicBezTo>
                  <a:cubicBezTo>
                    <a:pt x="923" y="32"/>
                    <a:pt x="915" y="31"/>
                    <a:pt x="914" y="39"/>
                  </a:cubicBezTo>
                  <a:cubicBezTo>
                    <a:pt x="909" y="39"/>
                    <a:pt x="902" y="38"/>
                    <a:pt x="901" y="45"/>
                  </a:cubicBezTo>
                  <a:cubicBezTo>
                    <a:pt x="897" y="44"/>
                    <a:pt x="895" y="34"/>
                    <a:pt x="892" y="30"/>
                  </a:cubicBezTo>
                  <a:cubicBezTo>
                    <a:pt x="885" y="32"/>
                    <a:pt x="897" y="40"/>
                    <a:pt x="888" y="41"/>
                  </a:cubicBezTo>
                  <a:cubicBezTo>
                    <a:pt x="884" y="34"/>
                    <a:pt x="884" y="28"/>
                    <a:pt x="878" y="35"/>
                  </a:cubicBezTo>
                  <a:cubicBezTo>
                    <a:pt x="877" y="28"/>
                    <a:pt x="871" y="34"/>
                    <a:pt x="870" y="27"/>
                  </a:cubicBezTo>
                  <a:cubicBezTo>
                    <a:pt x="876" y="25"/>
                    <a:pt x="879" y="19"/>
                    <a:pt x="885" y="14"/>
                  </a:cubicBezTo>
                  <a:cubicBezTo>
                    <a:pt x="888" y="19"/>
                    <a:pt x="893" y="18"/>
                    <a:pt x="896" y="22"/>
                  </a:cubicBezTo>
                  <a:cubicBezTo>
                    <a:pt x="899" y="21"/>
                    <a:pt x="900" y="19"/>
                    <a:pt x="900" y="17"/>
                  </a:cubicBezTo>
                  <a:cubicBezTo>
                    <a:pt x="898" y="15"/>
                    <a:pt x="895" y="19"/>
                    <a:pt x="893" y="16"/>
                  </a:cubicBezTo>
                  <a:cubicBezTo>
                    <a:pt x="889" y="12"/>
                    <a:pt x="894" y="11"/>
                    <a:pt x="894" y="8"/>
                  </a:cubicBezTo>
                  <a:cubicBezTo>
                    <a:pt x="899" y="6"/>
                    <a:pt x="901" y="12"/>
                    <a:pt x="905" y="13"/>
                  </a:cubicBezTo>
                  <a:cubicBezTo>
                    <a:pt x="908" y="11"/>
                    <a:pt x="903" y="6"/>
                    <a:pt x="909" y="5"/>
                  </a:cubicBezTo>
                  <a:cubicBezTo>
                    <a:pt x="918" y="14"/>
                    <a:pt x="933" y="3"/>
                    <a:pt x="941" y="13"/>
                  </a:cubicBezTo>
                  <a:cubicBezTo>
                    <a:pt x="957" y="4"/>
                    <a:pt x="963" y="23"/>
                    <a:pt x="979" y="14"/>
                  </a:cubicBezTo>
                  <a:cubicBezTo>
                    <a:pt x="984" y="26"/>
                    <a:pt x="1010" y="10"/>
                    <a:pt x="1016" y="29"/>
                  </a:cubicBezTo>
                  <a:cubicBezTo>
                    <a:pt x="1020" y="25"/>
                    <a:pt x="1012" y="26"/>
                    <a:pt x="1015" y="22"/>
                  </a:cubicBezTo>
                  <a:cubicBezTo>
                    <a:pt x="1024" y="23"/>
                    <a:pt x="1034" y="20"/>
                    <a:pt x="1039" y="29"/>
                  </a:cubicBezTo>
                  <a:moveTo>
                    <a:pt x="859" y="24"/>
                  </a:moveTo>
                  <a:cubicBezTo>
                    <a:pt x="861" y="21"/>
                    <a:pt x="858" y="19"/>
                    <a:pt x="855" y="19"/>
                  </a:cubicBezTo>
                  <a:cubicBezTo>
                    <a:pt x="856" y="21"/>
                    <a:pt x="857" y="25"/>
                    <a:pt x="859" y="24"/>
                  </a:cubicBezTo>
                  <a:moveTo>
                    <a:pt x="842" y="27"/>
                  </a:moveTo>
                  <a:cubicBezTo>
                    <a:pt x="836" y="23"/>
                    <a:pt x="841" y="23"/>
                    <a:pt x="839" y="17"/>
                  </a:cubicBezTo>
                  <a:cubicBezTo>
                    <a:pt x="835" y="19"/>
                    <a:pt x="835" y="12"/>
                    <a:pt x="831" y="15"/>
                  </a:cubicBezTo>
                  <a:cubicBezTo>
                    <a:pt x="833" y="24"/>
                    <a:pt x="831" y="29"/>
                    <a:pt x="842" y="27"/>
                  </a:cubicBezTo>
                  <a:moveTo>
                    <a:pt x="248" y="1440"/>
                  </a:moveTo>
                  <a:cubicBezTo>
                    <a:pt x="247" y="1438"/>
                    <a:pt x="244" y="1439"/>
                    <a:pt x="244" y="1441"/>
                  </a:cubicBezTo>
                  <a:cubicBezTo>
                    <a:pt x="246" y="1443"/>
                    <a:pt x="247" y="1442"/>
                    <a:pt x="248" y="1440"/>
                  </a:cubicBezTo>
                  <a:moveTo>
                    <a:pt x="250" y="1437"/>
                  </a:moveTo>
                  <a:cubicBezTo>
                    <a:pt x="253" y="1436"/>
                    <a:pt x="253" y="1436"/>
                    <a:pt x="253" y="1436"/>
                  </a:cubicBezTo>
                  <a:cubicBezTo>
                    <a:pt x="252" y="1434"/>
                    <a:pt x="254" y="1433"/>
                    <a:pt x="252" y="1430"/>
                  </a:cubicBezTo>
                  <a:cubicBezTo>
                    <a:pt x="249" y="1432"/>
                    <a:pt x="249" y="1432"/>
                    <a:pt x="249" y="1432"/>
                  </a:cubicBezTo>
                  <a:cubicBezTo>
                    <a:pt x="250" y="1434"/>
                    <a:pt x="248" y="1435"/>
                    <a:pt x="250" y="1437"/>
                  </a:cubicBezTo>
                  <a:moveTo>
                    <a:pt x="239" y="1429"/>
                  </a:moveTo>
                  <a:cubicBezTo>
                    <a:pt x="238" y="1427"/>
                    <a:pt x="240" y="1425"/>
                    <a:pt x="240" y="1423"/>
                  </a:cubicBezTo>
                  <a:cubicBezTo>
                    <a:pt x="239" y="1423"/>
                    <a:pt x="238" y="1424"/>
                    <a:pt x="237" y="1422"/>
                  </a:cubicBezTo>
                  <a:cubicBezTo>
                    <a:pt x="234" y="1424"/>
                    <a:pt x="234" y="1424"/>
                    <a:pt x="234" y="1424"/>
                  </a:cubicBezTo>
                  <a:cubicBezTo>
                    <a:pt x="236" y="1426"/>
                    <a:pt x="236" y="1430"/>
                    <a:pt x="239" y="1429"/>
                  </a:cubicBezTo>
                  <a:moveTo>
                    <a:pt x="242" y="1405"/>
                  </a:moveTo>
                  <a:cubicBezTo>
                    <a:pt x="241" y="1404"/>
                    <a:pt x="237" y="1405"/>
                    <a:pt x="238" y="1407"/>
                  </a:cubicBezTo>
                  <a:cubicBezTo>
                    <a:pt x="238" y="1411"/>
                    <a:pt x="245" y="1407"/>
                    <a:pt x="242" y="1405"/>
                  </a:cubicBezTo>
                  <a:moveTo>
                    <a:pt x="234" y="1418"/>
                  </a:moveTo>
                  <a:cubicBezTo>
                    <a:pt x="235" y="1415"/>
                    <a:pt x="230" y="1410"/>
                    <a:pt x="227" y="1408"/>
                  </a:cubicBezTo>
                  <a:cubicBezTo>
                    <a:pt x="230" y="1412"/>
                    <a:pt x="227" y="1420"/>
                    <a:pt x="234" y="1418"/>
                  </a:cubicBezTo>
                  <a:moveTo>
                    <a:pt x="226" y="1405"/>
                  </a:moveTo>
                  <a:cubicBezTo>
                    <a:pt x="225" y="1406"/>
                    <a:pt x="223" y="1406"/>
                    <a:pt x="223" y="1408"/>
                  </a:cubicBezTo>
                  <a:cubicBezTo>
                    <a:pt x="224" y="1407"/>
                    <a:pt x="226" y="1406"/>
                    <a:pt x="226" y="1405"/>
                  </a:cubicBezTo>
                  <a:moveTo>
                    <a:pt x="210" y="1395"/>
                  </a:moveTo>
                  <a:cubicBezTo>
                    <a:pt x="213" y="1394"/>
                    <a:pt x="213" y="1394"/>
                    <a:pt x="213" y="1394"/>
                  </a:cubicBezTo>
                  <a:cubicBezTo>
                    <a:pt x="211" y="1391"/>
                    <a:pt x="211" y="1391"/>
                    <a:pt x="211" y="1391"/>
                  </a:cubicBezTo>
                  <a:cubicBezTo>
                    <a:pt x="208" y="1392"/>
                    <a:pt x="208" y="1392"/>
                    <a:pt x="208" y="1392"/>
                  </a:cubicBezTo>
                  <a:lnTo>
                    <a:pt x="210" y="1395"/>
                  </a:lnTo>
                  <a:close/>
                  <a:moveTo>
                    <a:pt x="225" y="1384"/>
                  </a:moveTo>
                  <a:cubicBezTo>
                    <a:pt x="224" y="1380"/>
                    <a:pt x="221" y="1381"/>
                    <a:pt x="218" y="1380"/>
                  </a:cubicBezTo>
                  <a:cubicBezTo>
                    <a:pt x="220" y="1383"/>
                    <a:pt x="221" y="1387"/>
                    <a:pt x="225" y="1384"/>
                  </a:cubicBezTo>
                  <a:moveTo>
                    <a:pt x="208" y="1368"/>
                  </a:moveTo>
                  <a:cubicBezTo>
                    <a:pt x="206" y="1369"/>
                    <a:pt x="205" y="1367"/>
                    <a:pt x="203" y="1368"/>
                  </a:cubicBezTo>
                  <a:cubicBezTo>
                    <a:pt x="202" y="1373"/>
                    <a:pt x="210" y="1370"/>
                    <a:pt x="208" y="1368"/>
                  </a:cubicBezTo>
                  <a:moveTo>
                    <a:pt x="205" y="1365"/>
                  </a:moveTo>
                  <a:cubicBezTo>
                    <a:pt x="202" y="1360"/>
                    <a:pt x="197" y="1361"/>
                    <a:pt x="193" y="1360"/>
                  </a:cubicBezTo>
                  <a:cubicBezTo>
                    <a:pt x="195" y="1366"/>
                    <a:pt x="199" y="1369"/>
                    <a:pt x="205" y="1365"/>
                  </a:cubicBezTo>
                  <a:moveTo>
                    <a:pt x="201" y="1356"/>
                  </a:moveTo>
                  <a:cubicBezTo>
                    <a:pt x="200" y="1354"/>
                    <a:pt x="202" y="1351"/>
                    <a:pt x="199" y="1351"/>
                  </a:cubicBezTo>
                  <a:cubicBezTo>
                    <a:pt x="199" y="1353"/>
                    <a:pt x="198" y="1356"/>
                    <a:pt x="201" y="1356"/>
                  </a:cubicBezTo>
                  <a:moveTo>
                    <a:pt x="196" y="1349"/>
                  </a:moveTo>
                  <a:cubicBezTo>
                    <a:pt x="199" y="1348"/>
                    <a:pt x="199" y="1348"/>
                    <a:pt x="199" y="1348"/>
                  </a:cubicBezTo>
                  <a:cubicBezTo>
                    <a:pt x="197" y="1344"/>
                    <a:pt x="197" y="1344"/>
                    <a:pt x="197" y="1344"/>
                  </a:cubicBezTo>
                  <a:cubicBezTo>
                    <a:pt x="194" y="1346"/>
                    <a:pt x="194" y="1346"/>
                    <a:pt x="194" y="1346"/>
                  </a:cubicBezTo>
                  <a:lnTo>
                    <a:pt x="196" y="1349"/>
                  </a:lnTo>
                  <a:close/>
                  <a:moveTo>
                    <a:pt x="177" y="1354"/>
                  </a:moveTo>
                  <a:cubicBezTo>
                    <a:pt x="176" y="1352"/>
                    <a:pt x="174" y="1353"/>
                    <a:pt x="174" y="1355"/>
                  </a:cubicBezTo>
                  <a:cubicBezTo>
                    <a:pt x="176" y="1354"/>
                    <a:pt x="178" y="1356"/>
                    <a:pt x="177" y="1354"/>
                  </a:cubicBezTo>
                  <a:moveTo>
                    <a:pt x="176" y="1360"/>
                  </a:moveTo>
                  <a:cubicBezTo>
                    <a:pt x="178" y="1365"/>
                    <a:pt x="182" y="1365"/>
                    <a:pt x="184" y="1372"/>
                  </a:cubicBezTo>
                  <a:cubicBezTo>
                    <a:pt x="189" y="1370"/>
                    <a:pt x="187" y="1365"/>
                    <a:pt x="186" y="1361"/>
                  </a:cubicBezTo>
                  <a:cubicBezTo>
                    <a:pt x="185" y="1361"/>
                    <a:pt x="183" y="1362"/>
                    <a:pt x="182" y="1361"/>
                  </a:cubicBezTo>
                  <a:cubicBezTo>
                    <a:pt x="187" y="1357"/>
                    <a:pt x="185" y="1350"/>
                    <a:pt x="188" y="1345"/>
                  </a:cubicBezTo>
                  <a:cubicBezTo>
                    <a:pt x="176" y="1343"/>
                    <a:pt x="186" y="1361"/>
                    <a:pt x="176" y="1360"/>
                  </a:cubicBezTo>
                  <a:moveTo>
                    <a:pt x="189" y="1343"/>
                  </a:moveTo>
                  <a:cubicBezTo>
                    <a:pt x="189" y="1341"/>
                    <a:pt x="195" y="1335"/>
                    <a:pt x="189" y="1335"/>
                  </a:cubicBezTo>
                  <a:cubicBezTo>
                    <a:pt x="189" y="1337"/>
                    <a:pt x="182" y="1342"/>
                    <a:pt x="189" y="1343"/>
                  </a:cubicBezTo>
                  <a:moveTo>
                    <a:pt x="176" y="1339"/>
                  </a:moveTo>
                  <a:cubicBezTo>
                    <a:pt x="174" y="1344"/>
                    <a:pt x="179" y="1343"/>
                    <a:pt x="179" y="1342"/>
                  </a:cubicBezTo>
                  <a:cubicBezTo>
                    <a:pt x="179" y="1341"/>
                    <a:pt x="179" y="1340"/>
                    <a:pt x="176" y="1339"/>
                  </a:cubicBezTo>
                  <a:moveTo>
                    <a:pt x="165" y="1333"/>
                  </a:moveTo>
                  <a:cubicBezTo>
                    <a:pt x="165" y="1331"/>
                    <a:pt x="162" y="1332"/>
                    <a:pt x="162" y="1334"/>
                  </a:cubicBezTo>
                  <a:cubicBezTo>
                    <a:pt x="164" y="1333"/>
                    <a:pt x="166" y="1335"/>
                    <a:pt x="165" y="1333"/>
                  </a:cubicBezTo>
                  <a:moveTo>
                    <a:pt x="180" y="1322"/>
                  </a:moveTo>
                  <a:cubicBezTo>
                    <a:pt x="178" y="1320"/>
                    <a:pt x="179" y="1319"/>
                    <a:pt x="179" y="1317"/>
                  </a:cubicBezTo>
                  <a:cubicBezTo>
                    <a:pt x="176" y="1318"/>
                    <a:pt x="174" y="1319"/>
                    <a:pt x="172" y="1318"/>
                  </a:cubicBezTo>
                  <a:cubicBezTo>
                    <a:pt x="173" y="1323"/>
                    <a:pt x="176" y="1325"/>
                    <a:pt x="180" y="1322"/>
                  </a:cubicBezTo>
                  <a:moveTo>
                    <a:pt x="168" y="1318"/>
                  </a:moveTo>
                  <a:cubicBezTo>
                    <a:pt x="163" y="1313"/>
                    <a:pt x="170" y="1311"/>
                    <a:pt x="171" y="1308"/>
                  </a:cubicBezTo>
                  <a:cubicBezTo>
                    <a:pt x="166" y="1309"/>
                    <a:pt x="162" y="1308"/>
                    <a:pt x="158" y="1308"/>
                  </a:cubicBezTo>
                  <a:cubicBezTo>
                    <a:pt x="161" y="1311"/>
                    <a:pt x="164" y="1318"/>
                    <a:pt x="168" y="1318"/>
                  </a:cubicBezTo>
                  <a:moveTo>
                    <a:pt x="155" y="1319"/>
                  </a:moveTo>
                  <a:cubicBezTo>
                    <a:pt x="161" y="1319"/>
                    <a:pt x="155" y="1306"/>
                    <a:pt x="151" y="1311"/>
                  </a:cubicBezTo>
                  <a:lnTo>
                    <a:pt x="155" y="1319"/>
                  </a:lnTo>
                  <a:close/>
                  <a:moveTo>
                    <a:pt x="162" y="1297"/>
                  </a:moveTo>
                  <a:cubicBezTo>
                    <a:pt x="163" y="1298"/>
                    <a:pt x="163" y="1298"/>
                    <a:pt x="164" y="1298"/>
                  </a:cubicBezTo>
                  <a:cubicBezTo>
                    <a:pt x="164" y="1298"/>
                    <a:pt x="161" y="1291"/>
                    <a:pt x="162" y="1297"/>
                  </a:cubicBezTo>
                  <a:moveTo>
                    <a:pt x="152" y="1296"/>
                  </a:moveTo>
                  <a:cubicBezTo>
                    <a:pt x="153" y="1293"/>
                    <a:pt x="152" y="1282"/>
                    <a:pt x="149" y="1289"/>
                  </a:cubicBezTo>
                  <a:cubicBezTo>
                    <a:pt x="154" y="1288"/>
                    <a:pt x="145" y="1297"/>
                    <a:pt x="152" y="1296"/>
                  </a:cubicBezTo>
                  <a:moveTo>
                    <a:pt x="152" y="1271"/>
                  </a:moveTo>
                  <a:cubicBezTo>
                    <a:pt x="148" y="1273"/>
                    <a:pt x="147" y="1277"/>
                    <a:pt x="142" y="1275"/>
                  </a:cubicBezTo>
                  <a:cubicBezTo>
                    <a:pt x="146" y="1282"/>
                    <a:pt x="156" y="1279"/>
                    <a:pt x="152" y="1271"/>
                  </a:cubicBezTo>
                  <a:moveTo>
                    <a:pt x="137" y="1280"/>
                  </a:moveTo>
                  <a:cubicBezTo>
                    <a:pt x="140" y="1278"/>
                    <a:pt x="140" y="1278"/>
                    <a:pt x="140" y="1278"/>
                  </a:cubicBezTo>
                  <a:cubicBezTo>
                    <a:pt x="139" y="1275"/>
                    <a:pt x="139" y="1275"/>
                    <a:pt x="139" y="1275"/>
                  </a:cubicBezTo>
                  <a:cubicBezTo>
                    <a:pt x="136" y="1277"/>
                    <a:pt x="136" y="1277"/>
                    <a:pt x="136" y="1277"/>
                  </a:cubicBezTo>
                  <a:lnTo>
                    <a:pt x="137" y="1280"/>
                  </a:lnTo>
                  <a:close/>
                  <a:moveTo>
                    <a:pt x="146" y="1270"/>
                  </a:moveTo>
                  <a:cubicBezTo>
                    <a:pt x="147" y="1271"/>
                    <a:pt x="148" y="1271"/>
                    <a:pt x="148" y="1271"/>
                  </a:cubicBezTo>
                  <a:cubicBezTo>
                    <a:pt x="148" y="1271"/>
                    <a:pt x="141" y="1268"/>
                    <a:pt x="146" y="1270"/>
                  </a:cubicBezTo>
                  <a:moveTo>
                    <a:pt x="134" y="1266"/>
                  </a:moveTo>
                  <a:cubicBezTo>
                    <a:pt x="137" y="1274"/>
                    <a:pt x="134" y="1264"/>
                    <a:pt x="134" y="1264"/>
                  </a:cubicBezTo>
                  <a:cubicBezTo>
                    <a:pt x="134" y="1264"/>
                    <a:pt x="134" y="1265"/>
                    <a:pt x="134" y="1266"/>
                  </a:cubicBezTo>
                  <a:moveTo>
                    <a:pt x="130" y="1270"/>
                  </a:moveTo>
                  <a:cubicBezTo>
                    <a:pt x="127" y="1268"/>
                    <a:pt x="126" y="1258"/>
                    <a:pt x="121" y="1261"/>
                  </a:cubicBezTo>
                  <a:cubicBezTo>
                    <a:pt x="120" y="1265"/>
                    <a:pt x="126" y="1270"/>
                    <a:pt x="130" y="1270"/>
                  </a:cubicBezTo>
                  <a:moveTo>
                    <a:pt x="118" y="1259"/>
                  </a:moveTo>
                  <a:cubicBezTo>
                    <a:pt x="117" y="1257"/>
                    <a:pt x="114" y="1258"/>
                    <a:pt x="115" y="1260"/>
                  </a:cubicBezTo>
                  <a:cubicBezTo>
                    <a:pt x="116" y="1262"/>
                    <a:pt x="117" y="1260"/>
                    <a:pt x="118" y="1259"/>
                  </a:cubicBezTo>
                  <a:moveTo>
                    <a:pt x="123" y="1258"/>
                  </a:moveTo>
                  <a:cubicBezTo>
                    <a:pt x="123" y="1257"/>
                    <a:pt x="124" y="1250"/>
                    <a:pt x="120" y="1252"/>
                  </a:cubicBezTo>
                  <a:cubicBezTo>
                    <a:pt x="123" y="1254"/>
                    <a:pt x="118" y="1259"/>
                    <a:pt x="123" y="1258"/>
                  </a:cubicBezTo>
                  <a:moveTo>
                    <a:pt x="128" y="1244"/>
                  </a:moveTo>
                  <a:cubicBezTo>
                    <a:pt x="129" y="1246"/>
                    <a:pt x="130" y="1246"/>
                    <a:pt x="130" y="1246"/>
                  </a:cubicBezTo>
                  <a:cubicBezTo>
                    <a:pt x="130" y="1245"/>
                    <a:pt x="127" y="1239"/>
                    <a:pt x="128" y="1244"/>
                  </a:cubicBezTo>
                  <a:moveTo>
                    <a:pt x="123" y="1247"/>
                  </a:moveTo>
                  <a:cubicBezTo>
                    <a:pt x="123" y="1245"/>
                    <a:pt x="120" y="1246"/>
                    <a:pt x="120" y="1248"/>
                  </a:cubicBezTo>
                  <a:cubicBezTo>
                    <a:pt x="122" y="1247"/>
                    <a:pt x="124" y="1249"/>
                    <a:pt x="123" y="1247"/>
                  </a:cubicBezTo>
                  <a:moveTo>
                    <a:pt x="108" y="1239"/>
                  </a:moveTo>
                  <a:cubicBezTo>
                    <a:pt x="107" y="1237"/>
                    <a:pt x="105" y="1238"/>
                    <a:pt x="105" y="1240"/>
                  </a:cubicBezTo>
                  <a:cubicBezTo>
                    <a:pt x="107" y="1239"/>
                    <a:pt x="109" y="1241"/>
                    <a:pt x="108" y="1239"/>
                  </a:cubicBezTo>
                  <a:moveTo>
                    <a:pt x="111" y="1237"/>
                  </a:moveTo>
                  <a:cubicBezTo>
                    <a:pt x="116" y="1231"/>
                    <a:pt x="105" y="1226"/>
                    <a:pt x="110" y="1222"/>
                  </a:cubicBezTo>
                  <a:cubicBezTo>
                    <a:pt x="114" y="1221"/>
                    <a:pt x="115" y="1225"/>
                    <a:pt x="119" y="1224"/>
                  </a:cubicBezTo>
                  <a:cubicBezTo>
                    <a:pt x="119" y="1218"/>
                    <a:pt x="115" y="1215"/>
                    <a:pt x="110" y="1213"/>
                  </a:cubicBezTo>
                  <a:cubicBezTo>
                    <a:pt x="107" y="1218"/>
                    <a:pt x="101" y="1232"/>
                    <a:pt x="111" y="1237"/>
                  </a:cubicBezTo>
                  <a:moveTo>
                    <a:pt x="101" y="1219"/>
                  </a:moveTo>
                  <a:cubicBezTo>
                    <a:pt x="104" y="1218"/>
                    <a:pt x="104" y="1218"/>
                    <a:pt x="104" y="1218"/>
                  </a:cubicBezTo>
                  <a:cubicBezTo>
                    <a:pt x="103" y="1215"/>
                    <a:pt x="103" y="1215"/>
                    <a:pt x="103" y="1215"/>
                  </a:cubicBezTo>
                  <a:cubicBezTo>
                    <a:pt x="100" y="1216"/>
                    <a:pt x="100" y="1216"/>
                    <a:pt x="100" y="1216"/>
                  </a:cubicBezTo>
                  <a:lnTo>
                    <a:pt x="101" y="1219"/>
                  </a:lnTo>
                  <a:close/>
                  <a:moveTo>
                    <a:pt x="97" y="1214"/>
                  </a:moveTo>
                  <a:cubicBezTo>
                    <a:pt x="96" y="1215"/>
                    <a:pt x="94" y="1215"/>
                    <a:pt x="94" y="1217"/>
                  </a:cubicBezTo>
                  <a:cubicBezTo>
                    <a:pt x="95" y="1216"/>
                    <a:pt x="97" y="1215"/>
                    <a:pt x="97" y="1214"/>
                  </a:cubicBezTo>
                  <a:moveTo>
                    <a:pt x="110" y="1193"/>
                  </a:moveTo>
                  <a:cubicBezTo>
                    <a:pt x="111" y="1193"/>
                    <a:pt x="109" y="1192"/>
                    <a:pt x="109" y="1192"/>
                  </a:cubicBezTo>
                  <a:lnTo>
                    <a:pt x="110" y="1193"/>
                  </a:lnTo>
                  <a:close/>
                  <a:moveTo>
                    <a:pt x="95" y="1162"/>
                  </a:moveTo>
                  <a:cubicBezTo>
                    <a:pt x="97" y="1161"/>
                    <a:pt x="97" y="1162"/>
                    <a:pt x="99" y="1162"/>
                  </a:cubicBezTo>
                  <a:cubicBezTo>
                    <a:pt x="98" y="1159"/>
                    <a:pt x="97" y="1156"/>
                    <a:pt x="94" y="1158"/>
                  </a:cubicBezTo>
                  <a:lnTo>
                    <a:pt x="95" y="1162"/>
                  </a:lnTo>
                  <a:close/>
                  <a:moveTo>
                    <a:pt x="81" y="1168"/>
                  </a:moveTo>
                  <a:cubicBezTo>
                    <a:pt x="88" y="1167"/>
                    <a:pt x="85" y="1176"/>
                    <a:pt x="80" y="1178"/>
                  </a:cubicBezTo>
                  <a:cubicBezTo>
                    <a:pt x="82" y="1182"/>
                    <a:pt x="93" y="1184"/>
                    <a:pt x="91" y="1178"/>
                  </a:cubicBezTo>
                  <a:cubicBezTo>
                    <a:pt x="88" y="1180"/>
                    <a:pt x="86" y="1179"/>
                    <a:pt x="85" y="1176"/>
                  </a:cubicBezTo>
                  <a:cubicBezTo>
                    <a:pt x="85" y="1172"/>
                    <a:pt x="94" y="1171"/>
                    <a:pt x="92" y="1167"/>
                  </a:cubicBezTo>
                  <a:cubicBezTo>
                    <a:pt x="82" y="1173"/>
                    <a:pt x="88" y="1153"/>
                    <a:pt x="84" y="1159"/>
                  </a:cubicBezTo>
                  <a:cubicBezTo>
                    <a:pt x="86" y="1163"/>
                    <a:pt x="79" y="1164"/>
                    <a:pt x="81" y="1168"/>
                  </a:cubicBezTo>
                  <a:moveTo>
                    <a:pt x="89" y="1149"/>
                  </a:moveTo>
                  <a:cubicBezTo>
                    <a:pt x="92" y="1148"/>
                    <a:pt x="92" y="1148"/>
                    <a:pt x="92" y="1148"/>
                  </a:cubicBezTo>
                  <a:cubicBezTo>
                    <a:pt x="91" y="1145"/>
                    <a:pt x="91" y="1145"/>
                    <a:pt x="91" y="1145"/>
                  </a:cubicBezTo>
                  <a:cubicBezTo>
                    <a:pt x="88" y="1146"/>
                    <a:pt x="88" y="1146"/>
                    <a:pt x="88" y="1146"/>
                  </a:cubicBezTo>
                  <a:lnTo>
                    <a:pt x="89" y="1149"/>
                  </a:lnTo>
                  <a:close/>
                  <a:moveTo>
                    <a:pt x="85" y="1149"/>
                  </a:moveTo>
                  <a:cubicBezTo>
                    <a:pt x="87" y="1148"/>
                    <a:pt x="82" y="1140"/>
                    <a:pt x="82" y="1147"/>
                  </a:cubicBezTo>
                  <a:cubicBezTo>
                    <a:pt x="82" y="1148"/>
                    <a:pt x="85" y="1150"/>
                    <a:pt x="85" y="1149"/>
                  </a:cubicBezTo>
                  <a:moveTo>
                    <a:pt x="76" y="1150"/>
                  </a:moveTo>
                  <a:cubicBezTo>
                    <a:pt x="79" y="1148"/>
                    <a:pt x="79" y="1148"/>
                    <a:pt x="79" y="1148"/>
                  </a:cubicBezTo>
                  <a:cubicBezTo>
                    <a:pt x="78" y="1146"/>
                    <a:pt x="80" y="1145"/>
                    <a:pt x="79" y="1143"/>
                  </a:cubicBezTo>
                  <a:cubicBezTo>
                    <a:pt x="76" y="1144"/>
                    <a:pt x="76" y="1144"/>
                    <a:pt x="76" y="1144"/>
                  </a:cubicBezTo>
                  <a:cubicBezTo>
                    <a:pt x="76" y="1146"/>
                    <a:pt x="75" y="1147"/>
                    <a:pt x="76" y="1150"/>
                  </a:cubicBezTo>
                  <a:moveTo>
                    <a:pt x="71" y="1139"/>
                  </a:moveTo>
                  <a:cubicBezTo>
                    <a:pt x="69" y="1140"/>
                    <a:pt x="68" y="1138"/>
                    <a:pt x="68" y="1140"/>
                  </a:cubicBezTo>
                  <a:cubicBezTo>
                    <a:pt x="69" y="1142"/>
                    <a:pt x="72" y="1141"/>
                    <a:pt x="71" y="1139"/>
                  </a:cubicBezTo>
                  <a:moveTo>
                    <a:pt x="68" y="1129"/>
                  </a:moveTo>
                  <a:cubicBezTo>
                    <a:pt x="70" y="1127"/>
                    <a:pt x="66" y="1123"/>
                    <a:pt x="69" y="1121"/>
                  </a:cubicBezTo>
                  <a:cubicBezTo>
                    <a:pt x="69" y="1122"/>
                    <a:pt x="70" y="1123"/>
                    <a:pt x="71" y="1122"/>
                  </a:cubicBezTo>
                  <a:cubicBezTo>
                    <a:pt x="69" y="1115"/>
                    <a:pt x="62" y="1121"/>
                    <a:pt x="59" y="1118"/>
                  </a:cubicBezTo>
                  <a:cubicBezTo>
                    <a:pt x="63" y="1121"/>
                    <a:pt x="66" y="1128"/>
                    <a:pt x="68" y="1129"/>
                  </a:cubicBezTo>
                  <a:moveTo>
                    <a:pt x="73" y="1111"/>
                  </a:moveTo>
                  <a:cubicBezTo>
                    <a:pt x="74" y="1112"/>
                    <a:pt x="75" y="1113"/>
                    <a:pt x="75" y="1112"/>
                  </a:cubicBezTo>
                  <a:cubicBezTo>
                    <a:pt x="76" y="1112"/>
                    <a:pt x="73" y="1106"/>
                    <a:pt x="73" y="1111"/>
                  </a:cubicBezTo>
                  <a:moveTo>
                    <a:pt x="66" y="1115"/>
                  </a:moveTo>
                  <a:cubicBezTo>
                    <a:pt x="65" y="1112"/>
                    <a:pt x="66" y="1111"/>
                    <a:pt x="69" y="1109"/>
                  </a:cubicBezTo>
                  <a:cubicBezTo>
                    <a:pt x="66" y="1105"/>
                    <a:pt x="63" y="1103"/>
                    <a:pt x="58" y="1103"/>
                  </a:cubicBezTo>
                  <a:cubicBezTo>
                    <a:pt x="64" y="1105"/>
                    <a:pt x="62" y="1114"/>
                    <a:pt x="66" y="1115"/>
                  </a:cubicBezTo>
                  <a:moveTo>
                    <a:pt x="56" y="1110"/>
                  </a:moveTo>
                  <a:cubicBezTo>
                    <a:pt x="55" y="1108"/>
                    <a:pt x="57" y="1105"/>
                    <a:pt x="54" y="1105"/>
                  </a:cubicBezTo>
                  <a:cubicBezTo>
                    <a:pt x="54" y="1107"/>
                    <a:pt x="53" y="1110"/>
                    <a:pt x="56" y="1110"/>
                  </a:cubicBezTo>
                  <a:moveTo>
                    <a:pt x="49" y="1088"/>
                  </a:moveTo>
                  <a:cubicBezTo>
                    <a:pt x="53" y="1090"/>
                    <a:pt x="56" y="1094"/>
                    <a:pt x="58" y="1099"/>
                  </a:cubicBezTo>
                  <a:cubicBezTo>
                    <a:pt x="65" y="1097"/>
                    <a:pt x="61" y="1086"/>
                    <a:pt x="69" y="1089"/>
                  </a:cubicBezTo>
                  <a:cubicBezTo>
                    <a:pt x="64" y="1085"/>
                    <a:pt x="61" y="1076"/>
                    <a:pt x="54" y="1078"/>
                  </a:cubicBezTo>
                  <a:cubicBezTo>
                    <a:pt x="59" y="1084"/>
                    <a:pt x="46" y="1083"/>
                    <a:pt x="49" y="1088"/>
                  </a:cubicBezTo>
                  <a:moveTo>
                    <a:pt x="48" y="1076"/>
                  </a:moveTo>
                  <a:cubicBezTo>
                    <a:pt x="49" y="1079"/>
                    <a:pt x="49" y="1079"/>
                    <a:pt x="49" y="1079"/>
                  </a:cubicBezTo>
                  <a:cubicBezTo>
                    <a:pt x="54" y="1080"/>
                    <a:pt x="51" y="1072"/>
                    <a:pt x="48" y="1074"/>
                  </a:cubicBezTo>
                  <a:cubicBezTo>
                    <a:pt x="49" y="1075"/>
                    <a:pt x="49" y="1076"/>
                    <a:pt x="48" y="1076"/>
                  </a:cubicBezTo>
                  <a:moveTo>
                    <a:pt x="59" y="1069"/>
                  </a:moveTo>
                  <a:cubicBezTo>
                    <a:pt x="59" y="1074"/>
                    <a:pt x="68" y="1070"/>
                    <a:pt x="66" y="1067"/>
                  </a:cubicBezTo>
                  <a:cubicBezTo>
                    <a:pt x="63" y="1068"/>
                    <a:pt x="61" y="1064"/>
                    <a:pt x="59" y="1069"/>
                  </a:cubicBezTo>
                  <a:moveTo>
                    <a:pt x="56" y="1066"/>
                  </a:moveTo>
                  <a:cubicBezTo>
                    <a:pt x="57" y="1061"/>
                    <a:pt x="55" y="1060"/>
                    <a:pt x="55" y="1055"/>
                  </a:cubicBezTo>
                  <a:cubicBezTo>
                    <a:pt x="51" y="1055"/>
                    <a:pt x="49" y="1059"/>
                    <a:pt x="43" y="1059"/>
                  </a:cubicBezTo>
                  <a:cubicBezTo>
                    <a:pt x="47" y="1064"/>
                    <a:pt x="51" y="1068"/>
                    <a:pt x="56" y="1066"/>
                  </a:cubicBezTo>
                  <a:moveTo>
                    <a:pt x="58" y="1050"/>
                  </a:moveTo>
                  <a:cubicBezTo>
                    <a:pt x="61" y="1049"/>
                    <a:pt x="61" y="1049"/>
                    <a:pt x="61" y="1049"/>
                  </a:cubicBezTo>
                  <a:cubicBezTo>
                    <a:pt x="60" y="1046"/>
                    <a:pt x="60" y="1046"/>
                    <a:pt x="60" y="1046"/>
                  </a:cubicBezTo>
                  <a:cubicBezTo>
                    <a:pt x="57" y="1047"/>
                    <a:pt x="57" y="1047"/>
                    <a:pt x="57" y="1047"/>
                  </a:cubicBezTo>
                  <a:lnTo>
                    <a:pt x="58" y="1050"/>
                  </a:lnTo>
                  <a:close/>
                  <a:moveTo>
                    <a:pt x="51" y="1050"/>
                  </a:moveTo>
                  <a:cubicBezTo>
                    <a:pt x="49" y="1051"/>
                    <a:pt x="48" y="1051"/>
                    <a:pt x="48" y="1053"/>
                  </a:cubicBezTo>
                  <a:cubicBezTo>
                    <a:pt x="49" y="1052"/>
                    <a:pt x="51" y="1051"/>
                    <a:pt x="51" y="1050"/>
                  </a:cubicBezTo>
                  <a:moveTo>
                    <a:pt x="51" y="995"/>
                  </a:moveTo>
                  <a:cubicBezTo>
                    <a:pt x="55" y="999"/>
                    <a:pt x="52" y="992"/>
                    <a:pt x="51" y="993"/>
                  </a:cubicBezTo>
                  <a:cubicBezTo>
                    <a:pt x="51" y="993"/>
                    <a:pt x="51" y="993"/>
                    <a:pt x="51" y="995"/>
                  </a:cubicBezTo>
                  <a:moveTo>
                    <a:pt x="44" y="962"/>
                  </a:moveTo>
                  <a:cubicBezTo>
                    <a:pt x="43" y="963"/>
                    <a:pt x="41" y="964"/>
                    <a:pt x="41" y="965"/>
                  </a:cubicBezTo>
                  <a:cubicBezTo>
                    <a:pt x="42" y="964"/>
                    <a:pt x="44" y="964"/>
                    <a:pt x="44" y="962"/>
                  </a:cubicBezTo>
                  <a:moveTo>
                    <a:pt x="38" y="946"/>
                  </a:moveTo>
                  <a:cubicBezTo>
                    <a:pt x="38" y="944"/>
                    <a:pt x="39" y="942"/>
                    <a:pt x="37" y="939"/>
                  </a:cubicBezTo>
                  <a:cubicBezTo>
                    <a:pt x="34" y="940"/>
                    <a:pt x="31" y="942"/>
                    <a:pt x="30" y="941"/>
                  </a:cubicBezTo>
                  <a:cubicBezTo>
                    <a:pt x="29" y="940"/>
                    <a:pt x="29" y="939"/>
                    <a:pt x="28" y="940"/>
                  </a:cubicBezTo>
                  <a:cubicBezTo>
                    <a:pt x="32" y="948"/>
                    <a:pt x="36" y="941"/>
                    <a:pt x="38" y="946"/>
                  </a:cubicBezTo>
                  <a:moveTo>
                    <a:pt x="28" y="937"/>
                  </a:moveTo>
                  <a:cubicBezTo>
                    <a:pt x="34" y="938"/>
                    <a:pt x="30" y="928"/>
                    <a:pt x="26" y="933"/>
                  </a:cubicBezTo>
                  <a:lnTo>
                    <a:pt x="28" y="937"/>
                  </a:lnTo>
                  <a:close/>
                  <a:moveTo>
                    <a:pt x="26" y="927"/>
                  </a:moveTo>
                  <a:cubicBezTo>
                    <a:pt x="23" y="924"/>
                    <a:pt x="31" y="923"/>
                    <a:pt x="27" y="919"/>
                  </a:cubicBezTo>
                  <a:cubicBezTo>
                    <a:pt x="23" y="921"/>
                    <a:pt x="23" y="921"/>
                    <a:pt x="23" y="921"/>
                  </a:cubicBezTo>
                  <a:cubicBezTo>
                    <a:pt x="25" y="923"/>
                    <a:pt x="20" y="929"/>
                    <a:pt x="26" y="927"/>
                  </a:cubicBezTo>
                  <a:moveTo>
                    <a:pt x="24" y="915"/>
                  </a:moveTo>
                  <a:cubicBezTo>
                    <a:pt x="26" y="914"/>
                    <a:pt x="29" y="913"/>
                    <a:pt x="27" y="910"/>
                  </a:cubicBezTo>
                  <a:cubicBezTo>
                    <a:pt x="24" y="911"/>
                    <a:pt x="24" y="911"/>
                    <a:pt x="24" y="911"/>
                  </a:cubicBezTo>
                  <a:cubicBezTo>
                    <a:pt x="24" y="913"/>
                    <a:pt x="23" y="914"/>
                    <a:pt x="24" y="915"/>
                  </a:cubicBezTo>
                  <a:moveTo>
                    <a:pt x="35" y="915"/>
                  </a:moveTo>
                  <a:cubicBezTo>
                    <a:pt x="43" y="915"/>
                    <a:pt x="36" y="903"/>
                    <a:pt x="35" y="904"/>
                  </a:cubicBezTo>
                  <a:cubicBezTo>
                    <a:pt x="36" y="908"/>
                    <a:pt x="33" y="911"/>
                    <a:pt x="35" y="915"/>
                  </a:cubicBezTo>
                  <a:moveTo>
                    <a:pt x="30" y="905"/>
                  </a:moveTo>
                  <a:cubicBezTo>
                    <a:pt x="28" y="906"/>
                    <a:pt x="27" y="903"/>
                    <a:pt x="27" y="906"/>
                  </a:cubicBezTo>
                  <a:cubicBezTo>
                    <a:pt x="28" y="908"/>
                    <a:pt x="31" y="907"/>
                    <a:pt x="30" y="905"/>
                  </a:cubicBezTo>
                  <a:moveTo>
                    <a:pt x="28" y="892"/>
                  </a:moveTo>
                  <a:cubicBezTo>
                    <a:pt x="29" y="896"/>
                    <a:pt x="32" y="899"/>
                    <a:pt x="36" y="896"/>
                  </a:cubicBezTo>
                  <a:cubicBezTo>
                    <a:pt x="33" y="893"/>
                    <a:pt x="37" y="892"/>
                    <a:pt x="34" y="888"/>
                  </a:cubicBezTo>
                  <a:cubicBezTo>
                    <a:pt x="31" y="889"/>
                    <a:pt x="29" y="890"/>
                    <a:pt x="28" y="892"/>
                  </a:cubicBezTo>
                  <a:moveTo>
                    <a:pt x="20" y="894"/>
                  </a:moveTo>
                  <a:cubicBezTo>
                    <a:pt x="18" y="899"/>
                    <a:pt x="22" y="898"/>
                    <a:pt x="23" y="897"/>
                  </a:cubicBezTo>
                  <a:cubicBezTo>
                    <a:pt x="23" y="896"/>
                    <a:pt x="22" y="895"/>
                    <a:pt x="20" y="894"/>
                  </a:cubicBezTo>
                  <a:moveTo>
                    <a:pt x="28" y="883"/>
                  </a:moveTo>
                  <a:cubicBezTo>
                    <a:pt x="29" y="884"/>
                    <a:pt x="29" y="884"/>
                    <a:pt x="29" y="884"/>
                  </a:cubicBezTo>
                  <a:cubicBezTo>
                    <a:pt x="30" y="884"/>
                    <a:pt x="27" y="878"/>
                    <a:pt x="28" y="883"/>
                  </a:cubicBezTo>
                  <a:moveTo>
                    <a:pt x="35" y="874"/>
                  </a:moveTo>
                  <a:cubicBezTo>
                    <a:pt x="38" y="878"/>
                    <a:pt x="36" y="872"/>
                    <a:pt x="35" y="872"/>
                  </a:cubicBezTo>
                  <a:cubicBezTo>
                    <a:pt x="35" y="872"/>
                    <a:pt x="34" y="872"/>
                    <a:pt x="35" y="874"/>
                  </a:cubicBezTo>
                  <a:moveTo>
                    <a:pt x="35" y="870"/>
                  </a:moveTo>
                  <a:cubicBezTo>
                    <a:pt x="35" y="866"/>
                    <a:pt x="35" y="863"/>
                    <a:pt x="35" y="859"/>
                  </a:cubicBezTo>
                  <a:cubicBezTo>
                    <a:pt x="32" y="859"/>
                    <a:pt x="28" y="859"/>
                    <a:pt x="24" y="860"/>
                  </a:cubicBezTo>
                  <a:cubicBezTo>
                    <a:pt x="27" y="865"/>
                    <a:pt x="30" y="869"/>
                    <a:pt x="35" y="870"/>
                  </a:cubicBezTo>
                  <a:moveTo>
                    <a:pt x="26" y="872"/>
                  </a:moveTo>
                  <a:cubicBezTo>
                    <a:pt x="21" y="868"/>
                    <a:pt x="25" y="861"/>
                    <a:pt x="17" y="861"/>
                  </a:cubicBezTo>
                  <a:cubicBezTo>
                    <a:pt x="15" y="865"/>
                    <a:pt x="20" y="875"/>
                    <a:pt x="26" y="872"/>
                  </a:cubicBezTo>
                  <a:moveTo>
                    <a:pt x="40" y="837"/>
                  </a:moveTo>
                  <a:cubicBezTo>
                    <a:pt x="39" y="838"/>
                    <a:pt x="37" y="839"/>
                    <a:pt x="38" y="840"/>
                  </a:cubicBezTo>
                  <a:cubicBezTo>
                    <a:pt x="39" y="839"/>
                    <a:pt x="41" y="839"/>
                    <a:pt x="40" y="837"/>
                  </a:cubicBezTo>
                  <a:moveTo>
                    <a:pt x="16" y="858"/>
                  </a:moveTo>
                  <a:cubicBezTo>
                    <a:pt x="20" y="852"/>
                    <a:pt x="24" y="848"/>
                    <a:pt x="34" y="848"/>
                  </a:cubicBezTo>
                  <a:cubicBezTo>
                    <a:pt x="32" y="845"/>
                    <a:pt x="38" y="844"/>
                    <a:pt x="36" y="841"/>
                  </a:cubicBezTo>
                  <a:cubicBezTo>
                    <a:pt x="30" y="840"/>
                    <a:pt x="33" y="833"/>
                    <a:pt x="39" y="834"/>
                  </a:cubicBezTo>
                  <a:cubicBezTo>
                    <a:pt x="37" y="831"/>
                    <a:pt x="39" y="830"/>
                    <a:pt x="37" y="827"/>
                  </a:cubicBezTo>
                  <a:cubicBezTo>
                    <a:pt x="33" y="834"/>
                    <a:pt x="27" y="831"/>
                    <a:pt x="22" y="831"/>
                  </a:cubicBezTo>
                  <a:cubicBezTo>
                    <a:pt x="20" y="837"/>
                    <a:pt x="28" y="832"/>
                    <a:pt x="30" y="836"/>
                  </a:cubicBezTo>
                  <a:cubicBezTo>
                    <a:pt x="28" y="839"/>
                    <a:pt x="34" y="844"/>
                    <a:pt x="31" y="846"/>
                  </a:cubicBezTo>
                  <a:cubicBezTo>
                    <a:pt x="26" y="845"/>
                    <a:pt x="24" y="845"/>
                    <a:pt x="23" y="844"/>
                  </a:cubicBezTo>
                  <a:cubicBezTo>
                    <a:pt x="21" y="843"/>
                    <a:pt x="20" y="842"/>
                    <a:pt x="18" y="838"/>
                  </a:cubicBezTo>
                  <a:cubicBezTo>
                    <a:pt x="20" y="845"/>
                    <a:pt x="13" y="855"/>
                    <a:pt x="16" y="858"/>
                  </a:cubicBezTo>
                  <a:moveTo>
                    <a:pt x="14" y="833"/>
                  </a:moveTo>
                  <a:cubicBezTo>
                    <a:pt x="14" y="836"/>
                    <a:pt x="15" y="837"/>
                    <a:pt x="16" y="837"/>
                  </a:cubicBezTo>
                  <a:cubicBezTo>
                    <a:pt x="18" y="836"/>
                    <a:pt x="18" y="831"/>
                    <a:pt x="14" y="833"/>
                  </a:cubicBezTo>
                  <a:moveTo>
                    <a:pt x="28" y="826"/>
                  </a:moveTo>
                  <a:cubicBezTo>
                    <a:pt x="24" y="822"/>
                    <a:pt x="30" y="821"/>
                    <a:pt x="27" y="817"/>
                  </a:cubicBezTo>
                  <a:cubicBezTo>
                    <a:pt x="22" y="824"/>
                    <a:pt x="19" y="814"/>
                    <a:pt x="13" y="816"/>
                  </a:cubicBezTo>
                  <a:cubicBezTo>
                    <a:pt x="18" y="821"/>
                    <a:pt x="22" y="825"/>
                    <a:pt x="28" y="826"/>
                  </a:cubicBezTo>
                  <a:moveTo>
                    <a:pt x="16" y="811"/>
                  </a:moveTo>
                  <a:cubicBezTo>
                    <a:pt x="21" y="807"/>
                    <a:pt x="25" y="816"/>
                    <a:pt x="27" y="809"/>
                  </a:cubicBezTo>
                  <a:cubicBezTo>
                    <a:pt x="24" y="804"/>
                    <a:pt x="20" y="803"/>
                    <a:pt x="15" y="804"/>
                  </a:cubicBezTo>
                  <a:cubicBezTo>
                    <a:pt x="16" y="806"/>
                    <a:pt x="17" y="809"/>
                    <a:pt x="16" y="811"/>
                  </a:cubicBezTo>
                  <a:moveTo>
                    <a:pt x="35" y="810"/>
                  </a:moveTo>
                  <a:cubicBezTo>
                    <a:pt x="37" y="809"/>
                    <a:pt x="39" y="809"/>
                    <a:pt x="40" y="809"/>
                  </a:cubicBezTo>
                  <a:cubicBezTo>
                    <a:pt x="38" y="804"/>
                    <a:pt x="33" y="800"/>
                    <a:pt x="41" y="794"/>
                  </a:cubicBezTo>
                  <a:cubicBezTo>
                    <a:pt x="34" y="796"/>
                    <a:pt x="29" y="792"/>
                    <a:pt x="21" y="797"/>
                  </a:cubicBezTo>
                  <a:cubicBezTo>
                    <a:pt x="25" y="804"/>
                    <a:pt x="37" y="797"/>
                    <a:pt x="35" y="810"/>
                  </a:cubicBezTo>
                  <a:moveTo>
                    <a:pt x="34" y="787"/>
                  </a:moveTo>
                  <a:cubicBezTo>
                    <a:pt x="37" y="786"/>
                    <a:pt x="37" y="786"/>
                    <a:pt x="37" y="786"/>
                  </a:cubicBezTo>
                  <a:cubicBezTo>
                    <a:pt x="36" y="783"/>
                    <a:pt x="36" y="783"/>
                    <a:pt x="36" y="783"/>
                  </a:cubicBezTo>
                  <a:cubicBezTo>
                    <a:pt x="33" y="784"/>
                    <a:pt x="33" y="784"/>
                    <a:pt x="33" y="784"/>
                  </a:cubicBezTo>
                  <a:lnTo>
                    <a:pt x="34" y="787"/>
                  </a:lnTo>
                  <a:close/>
                  <a:moveTo>
                    <a:pt x="20" y="794"/>
                  </a:moveTo>
                  <a:cubicBezTo>
                    <a:pt x="22" y="792"/>
                    <a:pt x="26" y="790"/>
                    <a:pt x="26" y="787"/>
                  </a:cubicBezTo>
                  <a:cubicBezTo>
                    <a:pt x="23" y="786"/>
                    <a:pt x="20" y="790"/>
                    <a:pt x="20" y="794"/>
                  </a:cubicBezTo>
                  <a:moveTo>
                    <a:pt x="39" y="781"/>
                  </a:moveTo>
                  <a:cubicBezTo>
                    <a:pt x="38" y="779"/>
                    <a:pt x="40" y="777"/>
                    <a:pt x="37" y="777"/>
                  </a:cubicBezTo>
                  <a:cubicBezTo>
                    <a:pt x="37" y="779"/>
                    <a:pt x="35" y="782"/>
                    <a:pt x="39" y="781"/>
                  </a:cubicBezTo>
                  <a:moveTo>
                    <a:pt x="34" y="767"/>
                  </a:moveTo>
                  <a:cubicBezTo>
                    <a:pt x="33" y="762"/>
                    <a:pt x="25" y="770"/>
                    <a:pt x="31" y="768"/>
                  </a:cubicBezTo>
                  <a:cubicBezTo>
                    <a:pt x="33" y="767"/>
                    <a:pt x="39" y="768"/>
                    <a:pt x="34" y="767"/>
                  </a:cubicBezTo>
                  <a:moveTo>
                    <a:pt x="17" y="772"/>
                  </a:moveTo>
                  <a:cubicBezTo>
                    <a:pt x="23" y="772"/>
                    <a:pt x="23" y="763"/>
                    <a:pt x="19" y="764"/>
                  </a:cubicBezTo>
                  <a:cubicBezTo>
                    <a:pt x="19" y="767"/>
                    <a:pt x="16" y="769"/>
                    <a:pt x="17" y="772"/>
                  </a:cubicBezTo>
                  <a:moveTo>
                    <a:pt x="37" y="750"/>
                  </a:moveTo>
                  <a:cubicBezTo>
                    <a:pt x="41" y="754"/>
                    <a:pt x="38" y="747"/>
                    <a:pt x="37" y="748"/>
                  </a:cubicBezTo>
                  <a:cubicBezTo>
                    <a:pt x="37" y="748"/>
                    <a:pt x="37" y="748"/>
                    <a:pt x="37" y="750"/>
                  </a:cubicBezTo>
                  <a:moveTo>
                    <a:pt x="34" y="742"/>
                  </a:moveTo>
                  <a:cubicBezTo>
                    <a:pt x="30" y="746"/>
                    <a:pt x="25" y="738"/>
                    <a:pt x="25" y="744"/>
                  </a:cubicBezTo>
                  <a:cubicBezTo>
                    <a:pt x="29" y="744"/>
                    <a:pt x="35" y="749"/>
                    <a:pt x="34" y="742"/>
                  </a:cubicBezTo>
                  <a:moveTo>
                    <a:pt x="24" y="714"/>
                  </a:moveTo>
                  <a:cubicBezTo>
                    <a:pt x="27" y="713"/>
                    <a:pt x="36" y="713"/>
                    <a:pt x="38" y="708"/>
                  </a:cubicBezTo>
                  <a:cubicBezTo>
                    <a:pt x="34" y="709"/>
                    <a:pt x="23" y="707"/>
                    <a:pt x="24" y="714"/>
                  </a:cubicBezTo>
                  <a:moveTo>
                    <a:pt x="34" y="698"/>
                  </a:moveTo>
                  <a:cubicBezTo>
                    <a:pt x="32" y="699"/>
                    <a:pt x="31" y="696"/>
                    <a:pt x="30" y="697"/>
                  </a:cubicBezTo>
                  <a:cubicBezTo>
                    <a:pt x="29" y="701"/>
                    <a:pt x="35" y="703"/>
                    <a:pt x="34" y="698"/>
                  </a:cubicBezTo>
                  <a:moveTo>
                    <a:pt x="50" y="691"/>
                  </a:moveTo>
                  <a:cubicBezTo>
                    <a:pt x="53" y="690"/>
                    <a:pt x="53" y="690"/>
                    <a:pt x="53" y="690"/>
                  </a:cubicBezTo>
                  <a:cubicBezTo>
                    <a:pt x="52" y="688"/>
                    <a:pt x="54" y="687"/>
                    <a:pt x="52" y="684"/>
                  </a:cubicBezTo>
                  <a:cubicBezTo>
                    <a:pt x="50" y="686"/>
                    <a:pt x="46" y="687"/>
                    <a:pt x="47" y="689"/>
                  </a:cubicBezTo>
                  <a:cubicBezTo>
                    <a:pt x="48" y="689"/>
                    <a:pt x="49" y="689"/>
                    <a:pt x="50" y="691"/>
                  </a:cubicBezTo>
                  <a:moveTo>
                    <a:pt x="53" y="682"/>
                  </a:moveTo>
                  <a:cubicBezTo>
                    <a:pt x="56" y="681"/>
                    <a:pt x="56" y="681"/>
                    <a:pt x="56" y="681"/>
                  </a:cubicBezTo>
                  <a:cubicBezTo>
                    <a:pt x="55" y="678"/>
                    <a:pt x="55" y="678"/>
                    <a:pt x="55" y="678"/>
                  </a:cubicBezTo>
                  <a:cubicBezTo>
                    <a:pt x="51" y="679"/>
                    <a:pt x="51" y="679"/>
                    <a:pt x="51" y="679"/>
                  </a:cubicBezTo>
                  <a:lnTo>
                    <a:pt x="53" y="682"/>
                  </a:lnTo>
                  <a:close/>
                  <a:moveTo>
                    <a:pt x="29" y="691"/>
                  </a:moveTo>
                  <a:cubicBezTo>
                    <a:pt x="36" y="690"/>
                    <a:pt x="39" y="700"/>
                    <a:pt x="45" y="701"/>
                  </a:cubicBezTo>
                  <a:cubicBezTo>
                    <a:pt x="47" y="695"/>
                    <a:pt x="40" y="694"/>
                    <a:pt x="37" y="692"/>
                  </a:cubicBezTo>
                  <a:cubicBezTo>
                    <a:pt x="34" y="689"/>
                    <a:pt x="34" y="680"/>
                    <a:pt x="29" y="684"/>
                  </a:cubicBezTo>
                  <a:cubicBezTo>
                    <a:pt x="32" y="688"/>
                    <a:pt x="27" y="688"/>
                    <a:pt x="29" y="691"/>
                  </a:cubicBezTo>
                  <a:moveTo>
                    <a:pt x="49" y="671"/>
                  </a:moveTo>
                  <a:cubicBezTo>
                    <a:pt x="47" y="671"/>
                    <a:pt x="46" y="670"/>
                    <a:pt x="44" y="671"/>
                  </a:cubicBezTo>
                  <a:cubicBezTo>
                    <a:pt x="43" y="676"/>
                    <a:pt x="51" y="673"/>
                    <a:pt x="49" y="671"/>
                  </a:cubicBezTo>
                  <a:moveTo>
                    <a:pt x="41" y="653"/>
                  </a:moveTo>
                  <a:cubicBezTo>
                    <a:pt x="42" y="655"/>
                    <a:pt x="43" y="655"/>
                    <a:pt x="43" y="655"/>
                  </a:cubicBezTo>
                  <a:cubicBezTo>
                    <a:pt x="44" y="654"/>
                    <a:pt x="41" y="648"/>
                    <a:pt x="41" y="653"/>
                  </a:cubicBezTo>
                  <a:moveTo>
                    <a:pt x="62" y="644"/>
                  </a:moveTo>
                  <a:cubicBezTo>
                    <a:pt x="61" y="641"/>
                    <a:pt x="62" y="639"/>
                    <a:pt x="62" y="636"/>
                  </a:cubicBezTo>
                  <a:cubicBezTo>
                    <a:pt x="58" y="637"/>
                    <a:pt x="58" y="645"/>
                    <a:pt x="62" y="644"/>
                  </a:cubicBezTo>
                  <a:moveTo>
                    <a:pt x="67" y="632"/>
                  </a:moveTo>
                  <a:cubicBezTo>
                    <a:pt x="66" y="629"/>
                    <a:pt x="64" y="629"/>
                    <a:pt x="62" y="629"/>
                  </a:cubicBezTo>
                  <a:cubicBezTo>
                    <a:pt x="63" y="631"/>
                    <a:pt x="65" y="632"/>
                    <a:pt x="67" y="632"/>
                  </a:cubicBezTo>
                  <a:moveTo>
                    <a:pt x="48" y="635"/>
                  </a:moveTo>
                  <a:cubicBezTo>
                    <a:pt x="54" y="636"/>
                    <a:pt x="49" y="627"/>
                    <a:pt x="47" y="628"/>
                  </a:cubicBezTo>
                  <a:cubicBezTo>
                    <a:pt x="47" y="631"/>
                    <a:pt x="46" y="632"/>
                    <a:pt x="48" y="635"/>
                  </a:cubicBezTo>
                  <a:moveTo>
                    <a:pt x="51" y="626"/>
                  </a:moveTo>
                  <a:cubicBezTo>
                    <a:pt x="48" y="622"/>
                    <a:pt x="59" y="624"/>
                    <a:pt x="56" y="620"/>
                  </a:cubicBezTo>
                  <a:cubicBezTo>
                    <a:pt x="53" y="622"/>
                    <a:pt x="52" y="617"/>
                    <a:pt x="48" y="620"/>
                  </a:cubicBezTo>
                  <a:cubicBezTo>
                    <a:pt x="51" y="622"/>
                    <a:pt x="46" y="627"/>
                    <a:pt x="51" y="626"/>
                  </a:cubicBezTo>
                  <a:moveTo>
                    <a:pt x="64" y="620"/>
                  </a:moveTo>
                  <a:cubicBezTo>
                    <a:pt x="71" y="620"/>
                    <a:pt x="70" y="611"/>
                    <a:pt x="65" y="610"/>
                  </a:cubicBezTo>
                  <a:cubicBezTo>
                    <a:pt x="68" y="615"/>
                    <a:pt x="59" y="615"/>
                    <a:pt x="64" y="620"/>
                  </a:cubicBezTo>
                  <a:moveTo>
                    <a:pt x="63" y="603"/>
                  </a:moveTo>
                  <a:cubicBezTo>
                    <a:pt x="59" y="607"/>
                    <a:pt x="57" y="603"/>
                    <a:pt x="52" y="607"/>
                  </a:cubicBezTo>
                  <a:cubicBezTo>
                    <a:pt x="55" y="615"/>
                    <a:pt x="63" y="607"/>
                    <a:pt x="63" y="603"/>
                  </a:cubicBezTo>
                  <a:moveTo>
                    <a:pt x="67" y="604"/>
                  </a:moveTo>
                  <a:cubicBezTo>
                    <a:pt x="72" y="601"/>
                    <a:pt x="72" y="601"/>
                    <a:pt x="72" y="601"/>
                  </a:cubicBezTo>
                  <a:cubicBezTo>
                    <a:pt x="71" y="600"/>
                    <a:pt x="70" y="597"/>
                    <a:pt x="68" y="598"/>
                  </a:cubicBezTo>
                  <a:cubicBezTo>
                    <a:pt x="69" y="600"/>
                    <a:pt x="67" y="601"/>
                    <a:pt x="67" y="604"/>
                  </a:cubicBezTo>
                  <a:moveTo>
                    <a:pt x="71" y="596"/>
                  </a:moveTo>
                  <a:cubicBezTo>
                    <a:pt x="76" y="594"/>
                    <a:pt x="76" y="594"/>
                    <a:pt x="76" y="594"/>
                  </a:cubicBezTo>
                  <a:cubicBezTo>
                    <a:pt x="75" y="591"/>
                    <a:pt x="73" y="591"/>
                    <a:pt x="70" y="593"/>
                  </a:cubicBezTo>
                  <a:lnTo>
                    <a:pt x="71" y="596"/>
                  </a:lnTo>
                  <a:close/>
                  <a:moveTo>
                    <a:pt x="72" y="588"/>
                  </a:moveTo>
                  <a:cubicBezTo>
                    <a:pt x="71" y="587"/>
                    <a:pt x="68" y="588"/>
                    <a:pt x="68" y="590"/>
                  </a:cubicBezTo>
                  <a:cubicBezTo>
                    <a:pt x="70" y="592"/>
                    <a:pt x="71" y="590"/>
                    <a:pt x="72" y="588"/>
                  </a:cubicBezTo>
                  <a:moveTo>
                    <a:pt x="87" y="570"/>
                  </a:moveTo>
                  <a:cubicBezTo>
                    <a:pt x="87" y="567"/>
                    <a:pt x="88" y="565"/>
                    <a:pt x="88" y="562"/>
                  </a:cubicBezTo>
                  <a:cubicBezTo>
                    <a:pt x="83" y="564"/>
                    <a:pt x="86" y="566"/>
                    <a:pt x="81" y="565"/>
                  </a:cubicBezTo>
                  <a:cubicBezTo>
                    <a:pt x="83" y="568"/>
                    <a:pt x="85" y="570"/>
                    <a:pt x="87" y="570"/>
                  </a:cubicBezTo>
                  <a:moveTo>
                    <a:pt x="61" y="582"/>
                  </a:moveTo>
                  <a:cubicBezTo>
                    <a:pt x="61" y="586"/>
                    <a:pt x="59" y="590"/>
                    <a:pt x="61" y="595"/>
                  </a:cubicBezTo>
                  <a:cubicBezTo>
                    <a:pt x="70" y="595"/>
                    <a:pt x="56" y="567"/>
                    <a:pt x="61" y="582"/>
                  </a:cubicBezTo>
                  <a:moveTo>
                    <a:pt x="67" y="578"/>
                  </a:moveTo>
                  <a:cubicBezTo>
                    <a:pt x="73" y="576"/>
                    <a:pt x="71" y="571"/>
                    <a:pt x="69" y="567"/>
                  </a:cubicBezTo>
                  <a:cubicBezTo>
                    <a:pt x="64" y="569"/>
                    <a:pt x="64" y="569"/>
                    <a:pt x="64" y="569"/>
                  </a:cubicBezTo>
                  <a:cubicBezTo>
                    <a:pt x="67" y="572"/>
                    <a:pt x="67" y="575"/>
                    <a:pt x="67" y="578"/>
                  </a:cubicBezTo>
                  <a:moveTo>
                    <a:pt x="73" y="559"/>
                  </a:moveTo>
                  <a:cubicBezTo>
                    <a:pt x="79" y="566"/>
                    <a:pt x="81" y="561"/>
                    <a:pt x="85" y="556"/>
                  </a:cubicBezTo>
                  <a:cubicBezTo>
                    <a:pt x="80" y="555"/>
                    <a:pt x="77" y="555"/>
                    <a:pt x="73" y="559"/>
                  </a:cubicBezTo>
                  <a:moveTo>
                    <a:pt x="94" y="555"/>
                  </a:moveTo>
                  <a:cubicBezTo>
                    <a:pt x="100" y="555"/>
                    <a:pt x="94" y="544"/>
                    <a:pt x="91" y="545"/>
                  </a:cubicBezTo>
                  <a:cubicBezTo>
                    <a:pt x="93" y="549"/>
                    <a:pt x="95" y="553"/>
                    <a:pt x="94" y="555"/>
                  </a:cubicBezTo>
                  <a:moveTo>
                    <a:pt x="70" y="549"/>
                  </a:moveTo>
                  <a:cubicBezTo>
                    <a:pt x="74" y="549"/>
                    <a:pt x="75" y="542"/>
                    <a:pt x="71" y="543"/>
                  </a:cubicBezTo>
                  <a:cubicBezTo>
                    <a:pt x="72" y="546"/>
                    <a:pt x="70" y="547"/>
                    <a:pt x="70" y="549"/>
                  </a:cubicBezTo>
                  <a:moveTo>
                    <a:pt x="101" y="529"/>
                  </a:moveTo>
                  <a:cubicBezTo>
                    <a:pt x="100" y="527"/>
                    <a:pt x="102" y="525"/>
                    <a:pt x="99" y="525"/>
                  </a:cubicBezTo>
                  <a:cubicBezTo>
                    <a:pt x="99" y="527"/>
                    <a:pt x="97" y="530"/>
                    <a:pt x="101" y="529"/>
                  </a:cubicBezTo>
                  <a:moveTo>
                    <a:pt x="107" y="519"/>
                  </a:moveTo>
                  <a:cubicBezTo>
                    <a:pt x="112" y="517"/>
                    <a:pt x="112" y="517"/>
                    <a:pt x="112" y="517"/>
                  </a:cubicBezTo>
                  <a:cubicBezTo>
                    <a:pt x="111" y="514"/>
                    <a:pt x="109" y="514"/>
                    <a:pt x="106" y="516"/>
                  </a:cubicBezTo>
                  <a:lnTo>
                    <a:pt x="107" y="519"/>
                  </a:lnTo>
                  <a:close/>
                  <a:moveTo>
                    <a:pt x="95" y="502"/>
                  </a:moveTo>
                  <a:cubicBezTo>
                    <a:pt x="95" y="500"/>
                    <a:pt x="92" y="501"/>
                    <a:pt x="92" y="503"/>
                  </a:cubicBezTo>
                  <a:cubicBezTo>
                    <a:pt x="94" y="502"/>
                    <a:pt x="96" y="504"/>
                    <a:pt x="95" y="502"/>
                  </a:cubicBezTo>
                  <a:moveTo>
                    <a:pt x="85" y="507"/>
                  </a:moveTo>
                  <a:cubicBezTo>
                    <a:pt x="87" y="513"/>
                    <a:pt x="97" y="517"/>
                    <a:pt x="97" y="509"/>
                  </a:cubicBezTo>
                  <a:cubicBezTo>
                    <a:pt x="88" y="513"/>
                    <a:pt x="91" y="508"/>
                    <a:pt x="90" y="502"/>
                  </a:cubicBezTo>
                  <a:cubicBezTo>
                    <a:pt x="87" y="503"/>
                    <a:pt x="85" y="505"/>
                    <a:pt x="85" y="507"/>
                  </a:cubicBezTo>
                  <a:moveTo>
                    <a:pt x="133" y="454"/>
                  </a:moveTo>
                  <a:cubicBezTo>
                    <a:pt x="137" y="452"/>
                    <a:pt x="137" y="452"/>
                    <a:pt x="137" y="452"/>
                  </a:cubicBezTo>
                  <a:cubicBezTo>
                    <a:pt x="135" y="449"/>
                    <a:pt x="135" y="449"/>
                    <a:pt x="135" y="449"/>
                  </a:cubicBezTo>
                  <a:cubicBezTo>
                    <a:pt x="132" y="451"/>
                    <a:pt x="132" y="451"/>
                    <a:pt x="132" y="451"/>
                  </a:cubicBezTo>
                  <a:lnTo>
                    <a:pt x="133" y="454"/>
                  </a:lnTo>
                  <a:close/>
                  <a:moveTo>
                    <a:pt x="138" y="444"/>
                  </a:moveTo>
                  <a:cubicBezTo>
                    <a:pt x="141" y="442"/>
                    <a:pt x="141" y="442"/>
                    <a:pt x="141" y="442"/>
                  </a:cubicBezTo>
                  <a:cubicBezTo>
                    <a:pt x="140" y="439"/>
                    <a:pt x="140" y="439"/>
                    <a:pt x="140" y="439"/>
                  </a:cubicBezTo>
                  <a:cubicBezTo>
                    <a:pt x="137" y="441"/>
                    <a:pt x="137" y="441"/>
                    <a:pt x="137" y="441"/>
                  </a:cubicBezTo>
                  <a:lnTo>
                    <a:pt x="138" y="444"/>
                  </a:lnTo>
                  <a:close/>
                  <a:moveTo>
                    <a:pt x="134" y="438"/>
                  </a:moveTo>
                  <a:cubicBezTo>
                    <a:pt x="133" y="435"/>
                    <a:pt x="125" y="432"/>
                    <a:pt x="126" y="437"/>
                  </a:cubicBezTo>
                  <a:cubicBezTo>
                    <a:pt x="129" y="436"/>
                    <a:pt x="131" y="438"/>
                    <a:pt x="134" y="438"/>
                  </a:cubicBezTo>
                  <a:moveTo>
                    <a:pt x="151" y="423"/>
                  </a:moveTo>
                  <a:cubicBezTo>
                    <a:pt x="150" y="428"/>
                    <a:pt x="152" y="421"/>
                    <a:pt x="152" y="421"/>
                  </a:cubicBezTo>
                  <a:cubicBezTo>
                    <a:pt x="152" y="421"/>
                    <a:pt x="152" y="421"/>
                    <a:pt x="151" y="423"/>
                  </a:cubicBezTo>
                  <a:moveTo>
                    <a:pt x="155" y="394"/>
                  </a:moveTo>
                  <a:cubicBezTo>
                    <a:pt x="154" y="391"/>
                    <a:pt x="161" y="390"/>
                    <a:pt x="163" y="391"/>
                  </a:cubicBezTo>
                  <a:cubicBezTo>
                    <a:pt x="163" y="383"/>
                    <a:pt x="147" y="395"/>
                    <a:pt x="155" y="394"/>
                  </a:cubicBezTo>
                  <a:moveTo>
                    <a:pt x="167" y="383"/>
                  </a:moveTo>
                  <a:cubicBezTo>
                    <a:pt x="168" y="386"/>
                    <a:pt x="169" y="387"/>
                    <a:pt x="169" y="387"/>
                  </a:cubicBezTo>
                  <a:cubicBezTo>
                    <a:pt x="171" y="387"/>
                    <a:pt x="172" y="382"/>
                    <a:pt x="167" y="383"/>
                  </a:cubicBezTo>
                  <a:moveTo>
                    <a:pt x="168" y="377"/>
                  </a:moveTo>
                  <a:cubicBezTo>
                    <a:pt x="167" y="376"/>
                    <a:pt x="164" y="377"/>
                    <a:pt x="165" y="379"/>
                  </a:cubicBezTo>
                  <a:cubicBezTo>
                    <a:pt x="166" y="380"/>
                    <a:pt x="167" y="379"/>
                    <a:pt x="168" y="377"/>
                  </a:cubicBezTo>
                  <a:moveTo>
                    <a:pt x="175" y="376"/>
                  </a:moveTo>
                  <a:cubicBezTo>
                    <a:pt x="176" y="375"/>
                    <a:pt x="171" y="367"/>
                    <a:pt x="172" y="373"/>
                  </a:cubicBezTo>
                  <a:cubicBezTo>
                    <a:pt x="172" y="375"/>
                    <a:pt x="174" y="376"/>
                    <a:pt x="175" y="376"/>
                  </a:cubicBezTo>
                  <a:moveTo>
                    <a:pt x="204" y="358"/>
                  </a:moveTo>
                  <a:cubicBezTo>
                    <a:pt x="203" y="356"/>
                    <a:pt x="208" y="351"/>
                    <a:pt x="203" y="351"/>
                  </a:cubicBezTo>
                  <a:cubicBezTo>
                    <a:pt x="204" y="353"/>
                    <a:pt x="199" y="359"/>
                    <a:pt x="204" y="358"/>
                  </a:cubicBezTo>
                  <a:moveTo>
                    <a:pt x="160" y="373"/>
                  </a:moveTo>
                  <a:cubicBezTo>
                    <a:pt x="161" y="374"/>
                    <a:pt x="162" y="375"/>
                    <a:pt x="162" y="375"/>
                  </a:cubicBezTo>
                  <a:cubicBezTo>
                    <a:pt x="163" y="374"/>
                    <a:pt x="159" y="368"/>
                    <a:pt x="160" y="373"/>
                  </a:cubicBezTo>
                  <a:moveTo>
                    <a:pt x="205" y="347"/>
                  </a:moveTo>
                  <a:cubicBezTo>
                    <a:pt x="204" y="345"/>
                    <a:pt x="201" y="346"/>
                    <a:pt x="201" y="348"/>
                  </a:cubicBezTo>
                  <a:cubicBezTo>
                    <a:pt x="203" y="350"/>
                    <a:pt x="204" y="348"/>
                    <a:pt x="205" y="347"/>
                  </a:cubicBezTo>
                  <a:moveTo>
                    <a:pt x="194" y="348"/>
                  </a:moveTo>
                  <a:cubicBezTo>
                    <a:pt x="195" y="348"/>
                    <a:pt x="194" y="348"/>
                    <a:pt x="194" y="348"/>
                  </a:cubicBezTo>
                  <a:close/>
                  <a:moveTo>
                    <a:pt x="196" y="341"/>
                  </a:moveTo>
                  <a:cubicBezTo>
                    <a:pt x="200" y="340"/>
                    <a:pt x="198" y="337"/>
                    <a:pt x="203" y="336"/>
                  </a:cubicBezTo>
                  <a:cubicBezTo>
                    <a:pt x="204" y="337"/>
                    <a:pt x="205" y="339"/>
                    <a:pt x="206" y="338"/>
                  </a:cubicBezTo>
                  <a:cubicBezTo>
                    <a:pt x="205" y="333"/>
                    <a:pt x="200" y="334"/>
                    <a:pt x="202" y="329"/>
                  </a:cubicBezTo>
                  <a:cubicBezTo>
                    <a:pt x="197" y="332"/>
                    <a:pt x="197" y="337"/>
                    <a:pt x="196" y="341"/>
                  </a:cubicBezTo>
                  <a:moveTo>
                    <a:pt x="219" y="317"/>
                  </a:moveTo>
                  <a:cubicBezTo>
                    <a:pt x="223" y="316"/>
                    <a:pt x="224" y="314"/>
                    <a:pt x="222" y="310"/>
                  </a:cubicBezTo>
                  <a:cubicBezTo>
                    <a:pt x="217" y="311"/>
                    <a:pt x="220" y="315"/>
                    <a:pt x="219" y="317"/>
                  </a:cubicBezTo>
                  <a:moveTo>
                    <a:pt x="211" y="321"/>
                  </a:moveTo>
                  <a:cubicBezTo>
                    <a:pt x="215" y="319"/>
                    <a:pt x="215" y="319"/>
                    <a:pt x="215" y="319"/>
                  </a:cubicBezTo>
                  <a:cubicBezTo>
                    <a:pt x="214" y="317"/>
                    <a:pt x="216" y="316"/>
                    <a:pt x="214" y="314"/>
                  </a:cubicBezTo>
                  <a:cubicBezTo>
                    <a:pt x="211" y="316"/>
                    <a:pt x="211" y="316"/>
                    <a:pt x="211" y="316"/>
                  </a:cubicBezTo>
                  <a:cubicBezTo>
                    <a:pt x="212" y="318"/>
                    <a:pt x="210" y="319"/>
                    <a:pt x="211" y="321"/>
                  </a:cubicBezTo>
                  <a:moveTo>
                    <a:pt x="233" y="311"/>
                  </a:moveTo>
                  <a:cubicBezTo>
                    <a:pt x="241" y="307"/>
                    <a:pt x="233" y="302"/>
                    <a:pt x="228" y="304"/>
                  </a:cubicBezTo>
                  <a:cubicBezTo>
                    <a:pt x="229" y="308"/>
                    <a:pt x="232" y="306"/>
                    <a:pt x="233" y="311"/>
                  </a:cubicBezTo>
                  <a:moveTo>
                    <a:pt x="269" y="279"/>
                  </a:moveTo>
                  <a:cubicBezTo>
                    <a:pt x="273" y="283"/>
                    <a:pt x="270" y="276"/>
                    <a:pt x="269" y="277"/>
                  </a:cubicBezTo>
                  <a:cubicBezTo>
                    <a:pt x="269" y="277"/>
                    <a:pt x="269" y="277"/>
                    <a:pt x="269" y="279"/>
                  </a:cubicBezTo>
                  <a:moveTo>
                    <a:pt x="776" y="37"/>
                  </a:moveTo>
                  <a:cubicBezTo>
                    <a:pt x="775" y="35"/>
                    <a:pt x="776" y="33"/>
                    <a:pt x="776" y="31"/>
                  </a:cubicBezTo>
                  <a:cubicBezTo>
                    <a:pt x="773" y="33"/>
                    <a:pt x="773" y="33"/>
                    <a:pt x="773" y="33"/>
                  </a:cubicBezTo>
                  <a:cubicBezTo>
                    <a:pt x="772" y="36"/>
                    <a:pt x="773" y="37"/>
                    <a:pt x="776" y="37"/>
                  </a:cubicBezTo>
                  <a:moveTo>
                    <a:pt x="250" y="278"/>
                  </a:moveTo>
                  <a:cubicBezTo>
                    <a:pt x="249" y="277"/>
                    <a:pt x="247" y="278"/>
                    <a:pt x="247" y="280"/>
                  </a:cubicBezTo>
                  <a:cubicBezTo>
                    <a:pt x="248" y="281"/>
                    <a:pt x="249" y="280"/>
                    <a:pt x="250" y="278"/>
                  </a:cubicBezTo>
                  <a:moveTo>
                    <a:pt x="806" y="31"/>
                  </a:moveTo>
                  <a:cubicBezTo>
                    <a:pt x="802" y="27"/>
                    <a:pt x="806" y="26"/>
                    <a:pt x="804" y="22"/>
                  </a:cubicBezTo>
                  <a:cubicBezTo>
                    <a:pt x="798" y="23"/>
                    <a:pt x="802" y="28"/>
                    <a:pt x="800" y="30"/>
                  </a:cubicBezTo>
                  <a:cubicBezTo>
                    <a:pt x="795" y="27"/>
                    <a:pt x="792" y="24"/>
                    <a:pt x="792" y="18"/>
                  </a:cubicBezTo>
                  <a:cubicBezTo>
                    <a:pt x="786" y="20"/>
                    <a:pt x="788" y="31"/>
                    <a:pt x="789" y="31"/>
                  </a:cubicBezTo>
                  <a:cubicBezTo>
                    <a:pt x="788" y="29"/>
                    <a:pt x="792" y="27"/>
                    <a:pt x="793" y="29"/>
                  </a:cubicBezTo>
                  <a:cubicBezTo>
                    <a:pt x="795" y="31"/>
                    <a:pt x="794" y="33"/>
                    <a:pt x="793" y="35"/>
                  </a:cubicBezTo>
                  <a:cubicBezTo>
                    <a:pt x="790" y="38"/>
                    <a:pt x="785" y="33"/>
                    <a:pt x="786" y="38"/>
                  </a:cubicBezTo>
                  <a:cubicBezTo>
                    <a:pt x="790" y="38"/>
                    <a:pt x="792" y="40"/>
                    <a:pt x="797" y="37"/>
                  </a:cubicBezTo>
                  <a:cubicBezTo>
                    <a:pt x="794" y="28"/>
                    <a:pt x="801" y="32"/>
                    <a:pt x="806" y="31"/>
                  </a:cubicBezTo>
                  <a:moveTo>
                    <a:pt x="300" y="244"/>
                  </a:moveTo>
                  <a:cubicBezTo>
                    <a:pt x="303" y="242"/>
                    <a:pt x="303" y="242"/>
                    <a:pt x="303" y="242"/>
                  </a:cubicBezTo>
                  <a:cubicBezTo>
                    <a:pt x="304" y="237"/>
                    <a:pt x="296" y="240"/>
                    <a:pt x="298" y="243"/>
                  </a:cubicBezTo>
                  <a:cubicBezTo>
                    <a:pt x="299" y="242"/>
                    <a:pt x="300" y="242"/>
                    <a:pt x="300" y="244"/>
                  </a:cubicBezTo>
                  <a:moveTo>
                    <a:pt x="750" y="36"/>
                  </a:moveTo>
                  <a:cubicBezTo>
                    <a:pt x="754" y="29"/>
                    <a:pt x="759" y="34"/>
                    <a:pt x="764" y="35"/>
                  </a:cubicBezTo>
                  <a:cubicBezTo>
                    <a:pt x="762" y="31"/>
                    <a:pt x="759" y="26"/>
                    <a:pt x="761" y="23"/>
                  </a:cubicBezTo>
                  <a:cubicBezTo>
                    <a:pt x="755" y="30"/>
                    <a:pt x="748" y="28"/>
                    <a:pt x="750" y="36"/>
                  </a:cubicBezTo>
                  <a:moveTo>
                    <a:pt x="719" y="47"/>
                  </a:moveTo>
                  <a:cubicBezTo>
                    <a:pt x="722" y="46"/>
                    <a:pt x="726" y="38"/>
                    <a:pt x="720" y="38"/>
                  </a:cubicBezTo>
                  <a:cubicBezTo>
                    <a:pt x="721" y="42"/>
                    <a:pt x="718" y="43"/>
                    <a:pt x="719" y="47"/>
                  </a:cubicBezTo>
                  <a:moveTo>
                    <a:pt x="308" y="236"/>
                  </a:moveTo>
                  <a:cubicBezTo>
                    <a:pt x="307" y="234"/>
                    <a:pt x="304" y="231"/>
                    <a:pt x="305" y="234"/>
                  </a:cubicBezTo>
                  <a:cubicBezTo>
                    <a:pt x="306" y="236"/>
                    <a:pt x="309" y="239"/>
                    <a:pt x="308" y="236"/>
                  </a:cubicBezTo>
                  <a:moveTo>
                    <a:pt x="284" y="249"/>
                  </a:moveTo>
                  <a:cubicBezTo>
                    <a:pt x="288" y="248"/>
                    <a:pt x="286" y="244"/>
                    <a:pt x="286" y="241"/>
                  </a:cubicBezTo>
                  <a:cubicBezTo>
                    <a:pt x="281" y="242"/>
                    <a:pt x="283" y="246"/>
                    <a:pt x="284" y="249"/>
                  </a:cubicBezTo>
                  <a:moveTo>
                    <a:pt x="765" y="25"/>
                  </a:moveTo>
                  <a:cubicBezTo>
                    <a:pt x="770" y="22"/>
                    <a:pt x="772" y="28"/>
                    <a:pt x="774" y="23"/>
                  </a:cubicBezTo>
                  <a:cubicBezTo>
                    <a:pt x="771" y="20"/>
                    <a:pt x="769" y="15"/>
                    <a:pt x="765" y="16"/>
                  </a:cubicBezTo>
                  <a:cubicBezTo>
                    <a:pt x="765" y="19"/>
                    <a:pt x="762" y="21"/>
                    <a:pt x="765" y="25"/>
                  </a:cubicBezTo>
                  <a:moveTo>
                    <a:pt x="739" y="37"/>
                  </a:moveTo>
                  <a:cubicBezTo>
                    <a:pt x="739" y="35"/>
                    <a:pt x="736" y="27"/>
                    <a:pt x="731" y="29"/>
                  </a:cubicBezTo>
                  <a:cubicBezTo>
                    <a:pt x="734" y="31"/>
                    <a:pt x="736" y="37"/>
                    <a:pt x="739" y="37"/>
                  </a:cubicBezTo>
                  <a:moveTo>
                    <a:pt x="694" y="51"/>
                  </a:moveTo>
                  <a:cubicBezTo>
                    <a:pt x="697" y="49"/>
                    <a:pt x="697" y="47"/>
                    <a:pt x="697" y="45"/>
                  </a:cubicBezTo>
                  <a:cubicBezTo>
                    <a:pt x="695" y="47"/>
                    <a:pt x="692" y="48"/>
                    <a:pt x="694" y="51"/>
                  </a:cubicBezTo>
                  <a:moveTo>
                    <a:pt x="728" y="35"/>
                  </a:moveTo>
                  <a:cubicBezTo>
                    <a:pt x="727" y="33"/>
                    <a:pt x="727" y="31"/>
                    <a:pt x="728" y="29"/>
                  </a:cubicBezTo>
                  <a:cubicBezTo>
                    <a:pt x="723" y="31"/>
                    <a:pt x="723" y="31"/>
                    <a:pt x="723" y="31"/>
                  </a:cubicBezTo>
                  <a:cubicBezTo>
                    <a:pt x="724" y="34"/>
                    <a:pt x="726" y="35"/>
                    <a:pt x="728" y="35"/>
                  </a:cubicBezTo>
                  <a:moveTo>
                    <a:pt x="720" y="33"/>
                  </a:moveTo>
                  <a:cubicBezTo>
                    <a:pt x="719" y="34"/>
                    <a:pt x="717" y="34"/>
                    <a:pt x="717" y="36"/>
                  </a:cubicBezTo>
                  <a:cubicBezTo>
                    <a:pt x="718" y="35"/>
                    <a:pt x="720" y="34"/>
                    <a:pt x="720" y="33"/>
                  </a:cubicBezTo>
                  <a:moveTo>
                    <a:pt x="356" y="205"/>
                  </a:moveTo>
                  <a:cubicBezTo>
                    <a:pt x="357" y="206"/>
                    <a:pt x="357" y="206"/>
                    <a:pt x="357" y="206"/>
                  </a:cubicBezTo>
                  <a:cubicBezTo>
                    <a:pt x="358" y="205"/>
                    <a:pt x="355" y="199"/>
                    <a:pt x="356" y="205"/>
                  </a:cubicBezTo>
                  <a:moveTo>
                    <a:pt x="755" y="16"/>
                  </a:moveTo>
                  <a:cubicBezTo>
                    <a:pt x="757" y="19"/>
                    <a:pt x="757" y="19"/>
                    <a:pt x="757" y="19"/>
                  </a:cubicBezTo>
                  <a:cubicBezTo>
                    <a:pt x="762" y="20"/>
                    <a:pt x="759" y="12"/>
                    <a:pt x="756" y="14"/>
                  </a:cubicBezTo>
                  <a:cubicBezTo>
                    <a:pt x="757" y="15"/>
                    <a:pt x="757" y="16"/>
                    <a:pt x="755" y="16"/>
                  </a:cubicBezTo>
                  <a:moveTo>
                    <a:pt x="751" y="15"/>
                  </a:moveTo>
                  <a:cubicBezTo>
                    <a:pt x="750" y="15"/>
                    <a:pt x="748" y="16"/>
                    <a:pt x="749" y="18"/>
                  </a:cubicBezTo>
                  <a:cubicBezTo>
                    <a:pt x="750" y="17"/>
                    <a:pt x="752" y="16"/>
                    <a:pt x="751" y="15"/>
                  </a:cubicBezTo>
                  <a:moveTo>
                    <a:pt x="672" y="55"/>
                  </a:moveTo>
                  <a:cubicBezTo>
                    <a:pt x="675" y="54"/>
                    <a:pt x="675" y="54"/>
                    <a:pt x="675" y="54"/>
                  </a:cubicBezTo>
                  <a:cubicBezTo>
                    <a:pt x="673" y="51"/>
                    <a:pt x="673" y="51"/>
                    <a:pt x="673" y="51"/>
                  </a:cubicBezTo>
                  <a:cubicBezTo>
                    <a:pt x="670" y="52"/>
                    <a:pt x="670" y="52"/>
                    <a:pt x="670" y="52"/>
                  </a:cubicBezTo>
                  <a:lnTo>
                    <a:pt x="672" y="55"/>
                  </a:lnTo>
                  <a:close/>
                  <a:moveTo>
                    <a:pt x="659" y="61"/>
                  </a:moveTo>
                  <a:cubicBezTo>
                    <a:pt x="659" y="60"/>
                    <a:pt x="659" y="59"/>
                    <a:pt x="660" y="59"/>
                  </a:cubicBezTo>
                  <a:cubicBezTo>
                    <a:pt x="659" y="57"/>
                    <a:pt x="658" y="55"/>
                    <a:pt x="655" y="57"/>
                  </a:cubicBezTo>
                  <a:cubicBezTo>
                    <a:pt x="657" y="59"/>
                    <a:pt x="657" y="62"/>
                    <a:pt x="659" y="61"/>
                  </a:cubicBezTo>
                  <a:moveTo>
                    <a:pt x="385" y="183"/>
                  </a:moveTo>
                  <a:cubicBezTo>
                    <a:pt x="387" y="184"/>
                    <a:pt x="385" y="183"/>
                    <a:pt x="385" y="183"/>
                  </a:cubicBezTo>
                  <a:close/>
                  <a:moveTo>
                    <a:pt x="711" y="31"/>
                  </a:moveTo>
                  <a:cubicBezTo>
                    <a:pt x="716" y="29"/>
                    <a:pt x="716" y="29"/>
                    <a:pt x="716" y="29"/>
                  </a:cubicBezTo>
                  <a:cubicBezTo>
                    <a:pt x="714" y="24"/>
                    <a:pt x="714" y="24"/>
                    <a:pt x="714" y="24"/>
                  </a:cubicBezTo>
                  <a:cubicBezTo>
                    <a:pt x="711" y="26"/>
                    <a:pt x="711" y="26"/>
                    <a:pt x="711" y="26"/>
                  </a:cubicBezTo>
                  <a:cubicBezTo>
                    <a:pt x="712" y="28"/>
                    <a:pt x="710" y="29"/>
                    <a:pt x="711" y="31"/>
                  </a:cubicBezTo>
                  <a:moveTo>
                    <a:pt x="688" y="34"/>
                  </a:moveTo>
                  <a:cubicBezTo>
                    <a:pt x="687" y="39"/>
                    <a:pt x="688" y="41"/>
                    <a:pt x="689" y="41"/>
                  </a:cubicBezTo>
                  <a:cubicBezTo>
                    <a:pt x="691" y="42"/>
                    <a:pt x="696" y="36"/>
                    <a:pt x="688" y="34"/>
                  </a:cubicBezTo>
                  <a:moveTo>
                    <a:pt x="677" y="42"/>
                  </a:moveTo>
                  <a:cubicBezTo>
                    <a:pt x="676" y="43"/>
                    <a:pt x="676" y="44"/>
                    <a:pt x="676" y="44"/>
                  </a:cubicBezTo>
                  <a:cubicBezTo>
                    <a:pt x="677" y="44"/>
                    <a:pt x="679" y="37"/>
                    <a:pt x="677" y="42"/>
                  </a:cubicBezTo>
                  <a:moveTo>
                    <a:pt x="656" y="49"/>
                  </a:moveTo>
                  <a:cubicBezTo>
                    <a:pt x="654" y="49"/>
                    <a:pt x="647" y="49"/>
                    <a:pt x="648" y="53"/>
                  </a:cubicBezTo>
                  <a:cubicBezTo>
                    <a:pt x="651" y="54"/>
                    <a:pt x="657" y="56"/>
                    <a:pt x="656" y="49"/>
                  </a:cubicBezTo>
                  <a:moveTo>
                    <a:pt x="633" y="62"/>
                  </a:moveTo>
                  <a:cubicBezTo>
                    <a:pt x="637" y="60"/>
                    <a:pt x="641" y="59"/>
                    <a:pt x="639" y="55"/>
                  </a:cubicBezTo>
                  <a:cubicBezTo>
                    <a:pt x="637" y="57"/>
                    <a:pt x="629" y="57"/>
                    <a:pt x="633" y="62"/>
                  </a:cubicBezTo>
                  <a:moveTo>
                    <a:pt x="355" y="192"/>
                  </a:moveTo>
                  <a:cubicBezTo>
                    <a:pt x="357" y="192"/>
                    <a:pt x="371" y="190"/>
                    <a:pt x="367" y="184"/>
                  </a:cubicBezTo>
                  <a:cubicBezTo>
                    <a:pt x="364" y="182"/>
                    <a:pt x="357" y="189"/>
                    <a:pt x="355" y="192"/>
                  </a:cubicBezTo>
                  <a:moveTo>
                    <a:pt x="700" y="35"/>
                  </a:moveTo>
                  <a:cubicBezTo>
                    <a:pt x="706" y="34"/>
                    <a:pt x="699" y="29"/>
                    <a:pt x="705" y="29"/>
                  </a:cubicBezTo>
                  <a:cubicBezTo>
                    <a:pt x="703" y="25"/>
                    <a:pt x="701" y="24"/>
                    <a:pt x="698" y="26"/>
                  </a:cubicBezTo>
                  <a:cubicBezTo>
                    <a:pt x="701" y="31"/>
                    <a:pt x="694" y="33"/>
                    <a:pt x="700" y="35"/>
                  </a:cubicBezTo>
                  <a:moveTo>
                    <a:pt x="712" y="20"/>
                  </a:moveTo>
                  <a:cubicBezTo>
                    <a:pt x="710" y="20"/>
                    <a:pt x="709" y="19"/>
                    <a:pt x="706" y="20"/>
                  </a:cubicBezTo>
                  <a:cubicBezTo>
                    <a:pt x="706" y="25"/>
                    <a:pt x="714" y="22"/>
                    <a:pt x="712" y="20"/>
                  </a:cubicBezTo>
                  <a:moveTo>
                    <a:pt x="459" y="138"/>
                  </a:moveTo>
                  <a:cubicBezTo>
                    <a:pt x="458" y="136"/>
                    <a:pt x="455" y="137"/>
                    <a:pt x="456" y="139"/>
                  </a:cubicBezTo>
                  <a:cubicBezTo>
                    <a:pt x="457" y="141"/>
                    <a:pt x="458" y="139"/>
                    <a:pt x="459" y="138"/>
                  </a:cubicBezTo>
                  <a:moveTo>
                    <a:pt x="487" y="122"/>
                  </a:moveTo>
                  <a:cubicBezTo>
                    <a:pt x="487" y="121"/>
                    <a:pt x="484" y="122"/>
                    <a:pt x="484" y="124"/>
                  </a:cubicBezTo>
                  <a:cubicBezTo>
                    <a:pt x="486" y="123"/>
                    <a:pt x="488" y="125"/>
                    <a:pt x="487" y="122"/>
                  </a:cubicBezTo>
                  <a:moveTo>
                    <a:pt x="588" y="83"/>
                  </a:moveTo>
                  <a:cubicBezTo>
                    <a:pt x="586" y="77"/>
                    <a:pt x="582" y="78"/>
                    <a:pt x="579" y="76"/>
                  </a:cubicBezTo>
                  <a:cubicBezTo>
                    <a:pt x="582" y="79"/>
                    <a:pt x="583" y="85"/>
                    <a:pt x="588" y="83"/>
                  </a:cubicBezTo>
                  <a:moveTo>
                    <a:pt x="674" y="32"/>
                  </a:moveTo>
                  <a:cubicBezTo>
                    <a:pt x="675" y="33"/>
                    <a:pt x="675" y="33"/>
                    <a:pt x="676" y="33"/>
                  </a:cubicBezTo>
                  <a:cubicBezTo>
                    <a:pt x="676" y="32"/>
                    <a:pt x="673" y="26"/>
                    <a:pt x="674" y="32"/>
                  </a:cubicBezTo>
                  <a:moveTo>
                    <a:pt x="666" y="35"/>
                  </a:moveTo>
                  <a:cubicBezTo>
                    <a:pt x="667" y="36"/>
                    <a:pt x="668" y="37"/>
                    <a:pt x="668" y="37"/>
                  </a:cubicBezTo>
                  <a:cubicBezTo>
                    <a:pt x="669" y="36"/>
                    <a:pt x="665" y="30"/>
                    <a:pt x="666" y="35"/>
                  </a:cubicBezTo>
                  <a:moveTo>
                    <a:pt x="568" y="85"/>
                  </a:moveTo>
                  <a:cubicBezTo>
                    <a:pt x="567" y="80"/>
                    <a:pt x="564" y="83"/>
                    <a:pt x="561" y="82"/>
                  </a:cubicBezTo>
                  <a:cubicBezTo>
                    <a:pt x="562" y="87"/>
                    <a:pt x="565" y="87"/>
                    <a:pt x="568" y="85"/>
                  </a:cubicBezTo>
                  <a:moveTo>
                    <a:pt x="535" y="94"/>
                  </a:moveTo>
                  <a:cubicBezTo>
                    <a:pt x="538" y="93"/>
                    <a:pt x="538" y="91"/>
                    <a:pt x="538" y="89"/>
                  </a:cubicBezTo>
                  <a:cubicBezTo>
                    <a:pt x="536" y="90"/>
                    <a:pt x="533" y="92"/>
                    <a:pt x="535" y="94"/>
                  </a:cubicBezTo>
                  <a:moveTo>
                    <a:pt x="541" y="88"/>
                  </a:moveTo>
                  <a:cubicBezTo>
                    <a:pt x="542" y="89"/>
                    <a:pt x="543" y="89"/>
                    <a:pt x="543" y="89"/>
                  </a:cubicBezTo>
                  <a:cubicBezTo>
                    <a:pt x="544" y="89"/>
                    <a:pt x="540" y="82"/>
                    <a:pt x="541" y="88"/>
                  </a:cubicBezTo>
                  <a:moveTo>
                    <a:pt x="642" y="41"/>
                  </a:moveTo>
                  <a:cubicBezTo>
                    <a:pt x="641" y="38"/>
                    <a:pt x="639" y="37"/>
                    <a:pt x="637" y="37"/>
                  </a:cubicBezTo>
                  <a:cubicBezTo>
                    <a:pt x="638" y="40"/>
                    <a:pt x="640" y="41"/>
                    <a:pt x="642" y="41"/>
                  </a:cubicBezTo>
                  <a:moveTo>
                    <a:pt x="614" y="48"/>
                  </a:moveTo>
                  <a:cubicBezTo>
                    <a:pt x="613" y="49"/>
                    <a:pt x="611" y="50"/>
                    <a:pt x="611" y="51"/>
                  </a:cubicBezTo>
                  <a:cubicBezTo>
                    <a:pt x="612" y="50"/>
                    <a:pt x="614" y="50"/>
                    <a:pt x="614" y="48"/>
                  </a:cubicBezTo>
                  <a:moveTo>
                    <a:pt x="568" y="73"/>
                  </a:moveTo>
                  <a:cubicBezTo>
                    <a:pt x="572" y="72"/>
                    <a:pt x="574" y="70"/>
                    <a:pt x="573" y="67"/>
                  </a:cubicBezTo>
                  <a:cubicBezTo>
                    <a:pt x="569" y="68"/>
                    <a:pt x="568" y="70"/>
                    <a:pt x="568" y="73"/>
                  </a:cubicBezTo>
                  <a:moveTo>
                    <a:pt x="462" y="117"/>
                  </a:moveTo>
                  <a:cubicBezTo>
                    <a:pt x="462" y="117"/>
                    <a:pt x="463" y="118"/>
                    <a:pt x="463" y="119"/>
                  </a:cubicBezTo>
                  <a:cubicBezTo>
                    <a:pt x="460" y="130"/>
                    <a:pt x="469" y="112"/>
                    <a:pt x="462" y="117"/>
                  </a:cubicBezTo>
                  <a:moveTo>
                    <a:pt x="561" y="81"/>
                  </a:moveTo>
                  <a:cubicBezTo>
                    <a:pt x="562" y="78"/>
                    <a:pt x="558" y="73"/>
                    <a:pt x="555" y="72"/>
                  </a:cubicBezTo>
                  <a:cubicBezTo>
                    <a:pt x="557" y="74"/>
                    <a:pt x="557" y="82"/>
                    <a:pt x="561" y="81"/>
                  </a:cubicBezTo>
                  <a:moveTo>
                    <a:pt x="594" y="55"/>
                  </a:moveTo>
                  <a:cubicBezTo>
                    <a:pt x="598" y="60"/>
                    <a:pt x="595" y="63"/>
                    <a:pt x="598" y="67"/>
                  </a:cubicBezTo>
                  <a:cubicBezTo>
                    <a:pt x="604" y="64"/>
                    <a:pt x="600" y="61"/>
                    <a:pt x="597" y="58"/>
                  </a:cubicBezTo>
                  <a:cubicBezTo>
                    <a:pt x="602" y="57"/>
                    <a:pt x="602" y="49"/>
                    <a:pt x="599" y="49"/>
                  </a:cubicBezTo>
                  <a:cubicBezTo>
                    <a:pt x="599" y="52"/>
                    <a:pt x="597" y="54"/>
                    <a:pt x="594" y="55"/>
                  </a:cubicBezTo>
                  <a:moveTo>
                    <a:pt x="522" y="103"/>
                  </a:moveTo>
                  <a:cubicBezTo>
                    <a:pt x="516" y="101"/>
                    <a:pt x="513" y="93"/>
                    <a:pt x="507" y="92"/>
                  </a:cubicBezTo>
                  <a:cubicBezTo>
                    <a:pt x="518" y="101"/>
                    <a:pt x="499" y="103"/>
                    <a:pt x="501" y="112"/>
                  </a:cubicBezTo>
                  <a:cubicBezTo>
                    <a:pt x="507" y="106"/>
                    <a:pt x="511" y="106"/>
                    <a:pt x="517" y="109"/>
                  </a:cubicBezTo>
                  <a:cubicBezTo>
                    <a:pt x="508" y="100"/>
                    <a:pt x="521" y="103"/>
                    <a:pt x="522" y="103"/>
                  </a:cubicBezTo>
                  <a:moveTo>
                    <a:pt x="449" y="117"/>
                  </a:moveTo>
                  <a:cubicBezTo>
                    <a:pt x="451" y="120"/>
                    <a:pt x="453" y="122"/>
                    <a:pt x="455" y="122"/>
                  </a:cubicBezTo>
                  <a:cubicBezTo>
                    <a:pt x="455" y="120"/>
                    <a:pt x="456" y="118"/>
                    <a:pt x="458" y="117"/>
                  </a:cubicBezTo>
                  <a:cubicBezTo>
                    <a:pt x="457" y="114"/>
                    <a:pt x="455" y="112"/>
                    <a:pt x="452" y="112"/>
                  </a:cubicBezTo>
                  <a:cubicBezTo>
                    <a:pt x="453" y="115"/>
                    <a:pt x="450" y="116"/>
                    <a:pt x="449" y="117"/>
                  </a:cubicBezTo>
                  <a:moveTo>
                    <a:pt x="41" y="852"/>
                  </a:moveTo>
                  <a:cubicBezTo>
                    <a:pt x="45" y="853"/>
                    <a:pt x="35" y="862"/>
                    <a:pt x="44" y="866"/>
                  </a:cubicBezTo>
                  <a:cubicBezTo>
                    <a:pt x="39" y="870"/>
                    <a:pt x="40" y="877"/>
                    <a:pt x="36" y="881"/>
                  </a:cubicBezTo>
                  <a:cubicBezTo>
                    <a:pt x="38" y="884"/>
                    <a:pt x="42" y="880"/>
                    <a:pt x="43" y="883"/>
                  </a:cubicBezTo>
                  <a:cubicBezTo>
                    <a:pt x="45" y="889"/>
                    <a:pt x="39" y="891"/>
                    <a:pt x="39" y="896"/>
                  </a:cubicBezTo>
                  <a:cubicBezTo>
                    <a:pt x="44" y="899"/>
                    <a:pt x="51" y="908"/>
                    <a:pt x="44" y="913"/>
                  </a:cubicBezTo>
                  <a:cubicBezTo>
                    <a:pt x="53" y="921"/>
                    <a:pt x="42" y="930"/>
                    <a:pt x="51" y="937"/>
                  </a:cubicBezTo>
                  <a:cubicBezTo>
                    <a:pt x="41" y="951"/>
                    <a:pt x="62" y="969"/>
                    <a:pt x="58" y="986"/>
                  </a:cubicBezTo>
                  <a:cubicBezTo>
                    <a:pt x="59" y="991"/>
                    <a:pt x="63" y="987"/>
                    <a:pt x="64" y="991"/>
                  </a:cubicBezTo>
                  <a:cubicBezTo>
                    <a:pt x="63" y="1002"/>
                    <a:pt x="66" y="1010"/>
                    <a:pt x="58" y="1018"/>
                  </a:cubicBezTo>
                  <a:cubicBezTo>
                    <a:pt x="59" y="1025"/>
                    <a:pt x="65" y="1018"/>
                    <a:pt x="67" y="1024"/>
                  </a:cubicBezTo>
                  <a:cubicBezTo>
                    <a:pt x="63" y="1026"/>
                    <a:pt x="61" y="1028"/>
                    <a:pt x="61" y="1032"/>
                  </a:cubicBezTo>
                  <a:cubicBezTo>
                    <a:pt x="62" y="1038"/>
                    <a:pt x="67" y="1034"/>
                    <a:pt x="68" y="1040"/>
                  </a:cubicBezTo>
                  <a:cubicBezTo>
                    <a:pt x="63" y="1042"/>
                    <a:pt x="69" y="1044"/>
                    <a:pt x="69" y="1049"/>
                  </a:cubicBezTo>
                  <a:cubicBezTo>
                    <a:pt x="69" y="1050"/>
                    <a:pt x="64" y="1057"/>
                    <a:pt x="64" y="1059"/>
                  </a:cubicBezTo>
                  <a:cubicBezTo>
                    <a:pt x="65" y="1062"/>
                    <a:pt x="80" y="1072"/>
                    <a:pt x="77" y="1081"/>
                  </a:cubicBezTo>
                  <a:cubicBezTo>
                    <a:pt x="73" y="1084"/>
                    <a:pt x="72" y="1076"/>
                    <a:pt x="69" y="1077"/>
                  </a:cubicBezTo>
                  <a:cubicBezTo>
                    <a:pt x="66" y="1084"/>
                    <a:pt x="76" y="1082"/>
                    <a:pt x="78" y="1088"/>
                  </a:cubicBezTo>
                  <a:cubicBezTo>
                    <a:pt x="71" y="1091"/>
                    <a:pt x="65" y="1103"/>
                    <a:pt x="76" y="1104"/>
                  </a:cubicBezTo>
                  <a:cubicBezTo>
                    <a:pt x="79" y="1101"/>
                    <a:pt x="70" y="1101"/>
                    <a:pt x="70" y="1096"/>
                  </a:cubicBezTo>
                  <a:cubicBezTo>
                    <a:pt x="74" y="1094"/>
                    <a:pt x="77" y="1092"/>
                    <a:pt x="80" y="1093"/>
                  </a:cubicBezTo>
                  <a:cubicBezTo>
                    <a:pt x="83" y="1114"/>
                    <a:pt x="94" y="1132"/>
                    <a:pt x="101" y="1149"/>
                  </a:cubicBezTo>
                  <a:cubicBezTo>
                    <a:pt x="95" y="1152"/>
                    <a:pt x="95" y="1152"/>
                    <a:pt x="95" y="1152"/>
                  </a:cubicBezTo>
                  <a:cubicBezTo>
                    <a:pt x="112" y="1153"/>
                    <a:pt x="97" y="1168"/>
                    <a:pt x="104" y="1180"/>
                  </a:cubicBezTo>
                  <a:cubicBezTo>
                    <a:pt x="98" y="1183"/>
                    <a:pt x="98" y="1183"/>
                    <a:pt x="98" y="1183"/>
                  </a:cubicBezTo>
                  <a:cubicBezTo>
                    <a:pt x="101" y="1191"/>
                    <a:pt x="101" y="1191"/>
                    <a:pt x="101" y="1191"/>
                  </a:cubicBezTo>
                  <a:cubicBezTo>
                    <a:pt x="107" y="1187"/>
                    <a:pt x="105" y="1181"/>
                    <a:pt x="110" y="1177"/>
                  </a:cubicBezTo>
                  <a:cubicBezTo>
                    <a:pt x="113" y="1185"/>
                    <a:pt x="112" y="1187"/>
                    <a:pt x="117" y="1193"/>
                  </a:cubicBezTo>
                  <a:cubicBezTo>
                    <a:pt x="115" y="1194"/>
                    <a:pt x="109" y="1195"/>
                    <a:pt x="112" y="1199"/>
                  </a:cubicBezTo>
                  <a:cubicBezTo>
                    <a:pt x="115" y="1203"/>
                    <a:pt x="114" y="1195"/>
                    <a:pt x="119" y="1196"/>
                  </a:cubicBezTo>
                  <a:cubicBezTo>
                    <a:pt x="120" y="1206"/>
                    <a:pt x="124" y="1208"/>
                    <a:pt x="130" y="1215"/>
                  </a:cubicBezTo>
                  <a:cubicBezTo>
                    <a:pt x="125" y="1218"/>
                    <a:pt x="125" y="1222"/>
                    <a:pt x="125" y="1225"/>
                  </a:cubicBezTo>
                  <a:cubicBezTo>
                    <a:pt x="129" y="1224"/>
                    <a:pt x="130" y="1233"/>
                    <a:pt x="136" y="1229"/>
                  </a:cubicBezTo>
                  <a:cubicBezTo>
                    <a:pt x="137" y="1234"/>
                    <a:pt x="140" y="1242"/>
                    <a:pt x="133" y="1240"/>
                  </a:cubicBezTo>
                  <a:cubicBezTo>
                    <a:pt x="137" y="1243"/>
                    <a:pt x="142" y="1242"/>
                    <a:pt x="144" y="1250"/>
                  </a:cubicBezTo>
                  <a:cubicBezTo>
                    <a:pt x="140" y="1254"/>
                    <a:pt x="139" y="1247"/>
                    <a:pt x="135" y="1251"/>
                  </a:cubicBezTo>
                  <a:cubicBezTo>
                    <a:pt x="137" y="1256"/>
                    <a:pt x="142" y="1253"/>
                    <a:pt x="146" y="1251"/>
                  </a:cubicBezTo>
                  <a:cubicBezTo>
                    <a:pt x="145" y="1259"/>
                    <a:pt x="154" y="1264"/>
                    <a:pt x="157" y="1271"/>
                  </a:cubicBezTo>
                  <a:cubicBezTo>
                    <a:pt x="160" y="1276"/>
                    <a:pt x="156" y="1281"/>
                    <a:pt x="165" y="1282"/>
                  </a:cubicBezTo>
                  <a:cubicBezTo>
                    <a:pt x="165" y="1298"/>
                    <a:pt x="179" y="1301"/>
                    <a:pt x="177" y="1314"/>
                  </a:cubicBezTo>
                  <a:cubicBezTo>
                    <a:pt x="179" y="1317"/>
                    <a:pt x="183" y="1315"/>
                    <a:pt x="186" y="1316"/>
                  </a:cubicBezTo>
                  <a:cubicBezTo>
                    <a:pt x="188" y="1321"/>
                    <a:pt x="184" y="1325"/>
                    <a:pt x="180" y="1328"/>
                  </a:cubicBezTo>
                  <a:cubicBezTo>
                    <a:pt x="184" y="1332"/>
                    <a:pt x="185" y="1324"/>
                    <a:pt x="189" y="1323"/>
                  </a:cubicBezTo>
                  <a:cubicBezTo>
                    <a:pt x="203" y="1336"/>
                    <a:pt x="204" y="1357"/>
                    <a:pt x="221" y="1362"/>
                  </a:cubicBezTo>
                  <a:cubicBezTo>
                    <a:pt x="224" y="1367"/>
                    <a:pt x="223" y="1371"/>
                    <a:pt x="223" y="1374"/>
                  </a:cubicBezTo>
                  <a:cubicBezTo>
                    <a:pt x="238" y="1386"/>
                    <a:pt x="245" y="1396"/>
                    <a:pt x="257" y="1411"/>
                  </a:cubicBezTo>
                  <a:cubicBezTo>
                    <a:pt x="257" y="1416"/>
                    <a:pt x="253" y="1419"/>
                    <a:pt x="256" y="1425"/>
                  </a:cubicBezTo>
                  <a:cubicBezTo>
                    <a:pt x="257" y="1429"/>
                    <a:pt x="262" y="1421"/>
                    <a:pt x="263" y="1427"/>
                  </a:cubicBezTo>
                  <a:cubicBezTo>
                    <a:pt x="266" y="1433"/>
                    <a:pt x="258" y="1430"/>
                    <a:pt x="257" y="1428"/>
                  </a:cubicBezTo>
                  <a:cubicBezTo>
                    <a:pt x="256" y="1432"/>
                    <a:pt x="257" y="1437"/>
                    <a:pt x="251" y="1440"/>
                  </a:cubicBezTo>
                  <a:cubicBezTo>
                    <a:pt x="258" y="1443"/>
                    <a:pt x="257" y="1450"/>
                    <a:pt x="263" y="1457"/>
                  </a:cubicBezTo>
                  <a:cubicBezTo>
                    <a:pt x="244" y="1458"/>
                    <a:pt x="231" y="1440"/>
                    <a:pt x="222" y="1422"/>
                  </a:cubicBezTo>
                  <a:cubicBezTo>
                    <a:pt x="219" y="1420"/>
                    <a:pt x="215" y="1422"/>
                    <a:pt x="213" y="1418"/>
                  </a:cubicBezTo>
                  <a:cubicBezTo>
                    <a:pt x="211" y="1414"/>
                    <a:pt x="212" y="1411"/>
                    <a:pt x="216" y="1409"/>
                  </a:cubicBezTo>
                  <a:cubicBezTo>
                    <a:pt x="212" y="1406"/>
                    <a:pt x="211" y="1406"/>
                    <a:pt x="207" y="1410"/>
                  </a:cubicBezTo>
                  <a:cubicBezTo>
                    <a:pt x="205" y="1406"/>
                    <a:pt x="205" y="1404"/>
                    <a:pt x="207" y="1402"/>
                  </a:cubicBezTo>
                  <a:cubicBezTo>
                    <a:pt x="205" y="1401"/>
                    <a:pt x="203" y="1401"/>
                    <a:pt x="200" y="1402"/>
                  </a:cubicBezTo>
                  <a:cubicBezTo>
                    <a:pt x="185" y="1384"/>
                    <a:pt x="174" y="1370"/>
                    <a:pt x="167" y="1344"/>
                  </a:cubicBezTo>
                  <a:cubicBezTo>
                    <a:pt x="151" y="1348"/>
                    <a:pt x="156" y="1330"/>
                    <a:pt x="146" y="1328"/>
                  </a:cubicBezTo>
                  <a:cubicBezTo>
                    <a:pt x="143" y="1325"/>
                    <a:pt x="154" y="1326"/>
                    <a:pt x="151" y="1322"/>
                  </a:cubicBezTo>
                  <a:cubicBezTo>
                    <a:pt x="150" y="1321"/>
                    <a:pt x="147" y="1323"/>
                    <a:pt x="144" y="1324"/>
                  </a:cubicBezTo>
                  <a:cubicBezTo>
                    <a:pt x="134" y="1307"/>
                    <a:pt x="129" y="1298"/>
                    <a:pt x="120" y="1276"/>
                  </a:cubicBezTo>
                  <a:cubicBezTo>
                    <a:pt x="118" y="1275"/>
                    <a:pt x="115" y="1273"/>
                    <a:pt x="113" y="1272"/>
                  </a:cubicBezTo>
                  <a:cubicBezTo>
                    <a:pt x="114" y="1264"/>
                    <a:pt x="108" y="1254"/>
                    <a:pt x="99" y="1254"/>
                  </a:cubicBezTo>
                  <a:cubicBezTo>
                    <a:pt x="99" y="1252"/>
                    <a:pt x="100" y="1251"/>
                    <a:pt x="102" y="1249"/>
                  </a:cubicBezTo>
                  <a:cubicBezTo>
                    <a:pt x="89" y="1224"/>
                    <a:pt x="83" y="1212"/>
                    <a:pt x="76" y="1189"/>
                  </a:cubicBezTo>
                  <a:cubicBezTo>
                    <a:pt x="74" y="1188"/>
                    <a:pt x="72" y="1188"/>
                    <a:pt x="70" y="1188"/>
                  </a:cubicBezTo>
                  <a:cubicBezTo>
                    <a:pt x="70" y="1187"/>
                    <a:pt x="70" y="1185"/>
                    <a:pt x="71" y="1184"/>
                  </a:cubicBezTo>
                  <a:cubicBezTo>
                    <a:pt x="63" y="1178"/>
                    <a:pt x="57" y="1168"/>
                    <a:pt x="53" y="1157"/>
                  </a:cubicBezTo>
                  <a:cubicBezTo>
                    <a:pt x="55" y="1153"/>
                    <a:pt x="57" y="1149"/>
                    <a:pt x="59" y="1146"/>
                  </a:cubicBezTo>
                  <a:cubicBezTo>
                    <a:pt x="47" y="1133"/>
                    <a:pt x="54" y="1116"/>
                    <a:pt x="42" y="1101"/>
                  </a:cubicBezTo>
                  <a:cubicBezTo>
                    <a:pt x="43" y="1099"/>
                    <a:pt x="46" y="1098"/>
                    <a:pt x="45" y="1096"/>
                  </a:cubicBezTo>
                  <a:cubicBezTo>
                    <a:pt x="36" y="1094"/>
                    <a:pt x="36" y="1062"/>
                    <a:pt x="25" y="1056"/>
                  </a:cubicBezTo>
                  <a:cubicBezTo>
                    <a:pt x="25" y="1051"/>
                    <a:pt x="34" y="1048"/>
                    <a:pt x="32" y="1042"/>
                  </a:cubicBezTo>
                  <a:cubicBezTo>
                    <a:pt x="27" y="1031"/>
                    <a:pt x="20" y="1017"/>
                    <a:pt x="28" y="1006"/>
                  </a:cubicBezTo>
                  <a:cubicBezTo>
                    <a:pt x="27" y="1002"/>
                    <a:pt x="25" y="1000"/>
                    <a:pt x="22" y="1001"/>
                  </a:cubicBezTo>
                  <a:cubicBezTo>
                    <a:pt x="21" y="996"/>
                    <a:pt x="24" y="998"/>
                    <a:pt x="27" y="996"/>
                  </a:cubicBezTo>
                  <a:cubicBezTo>
                    <a:pt x="26" y="992"/>
                    <a:pt x="22" y="994"/>
                    <a:pt x="19" y="995"/>
                  </a:cubicBezTo>
                  <a:cubicBezTo>
                    <a:pt x="13" y="987"/>
                    <a:pt x="21" y="976"/>
                    <a:pt x="12" y="975"/>
                  </a:cubicBezTo>
                  <a:cubicBezTo>
                    <a:pt x="11" y="972"/>
                    <a:pt x="13" y="971"/>
                    <a:pt x="17" y="969"/>
                  </a:cubicBezTo>
                  <a:cubicBezTo>
                    <a:pt x="6" y="958"/>
                    <a:pt x="15" y="942"/>
                    <a:pt x="9" y="928"/>
                  </a:cubicBezTo>
                  <a:cubicBezTo>
                    <a:pt x="15" y="926"/>
                    <a:pt x="8" y="912"/>
                    <a:pt x="9" y="903"/>
                  </a:cubicBezTo>
                  <a:cubicBezTo>
                    <a:pt x="9" y="899"/>
                    <a:pt x="13" y="897"/>
                    <a:pt x="7" y="891"/>
                  </a:cubicBezTo>
                  <a:cubicBezTo>
                    <a:pt x="15" y="885"/>
                    <a:pt x="2" y="871"/>
                    <a:pt x="10" y="865"/>
                  </a:cubicBezTo>
                  <a:cubicBezTo>
                    <a:pt x="0" y="851"/>
                    <a:pt x="15" y="834"/>
                    <a:pt x="6" y="829"/>
                  </a:cubicBezTo>
                  <a:cubicBezTo>
                    <a:pt x="10" y="819"/>
                    <a:pt x="6" y="806"/>
                    <a:pt x="17" y="799"/>
                  </a:cubicBezTo>
                  <a:cubicBezTo>
                    <a:pt x="10" y="792"/>
                    <a:pt x="6" y="775"/>
                    <a:pt x="17" y="775"/>
                  </a:cubicBezTo>
                  <a:cubicBezTo>
                    <a:pt x="16" y="771"/>
                    <a:pt x="13" y="773"/>
                    <a:pt x="11" y="774"/>
                  </a:cubicBezTo>
                  <a:cubicBezTo>
                    <a:pt x="15" y="759"/>
                    <a:pt x="10" y="741"/>
                    <a:pt x="22" y="729"/>
                  </a:cubicBezTo>
                  <a:cubicBezTo>
                    <a:pt x="11" y="725"/>
                    <a:pt x="26" y="716"/>
                    <a:pt x="19" y="706"/>
                  </a:cubicBezTo>
                  <a:cubicBezTo>
                    <a:pt x="22" y="705"/>
                    <a:pt x="22" y="703"/>
                    <a:pt x="24" y="701"/>
                  </a:cubicBezTo>
                  <a:cubicBezTo>
                    <a:pt x="23" y="697"/>
                    <a:pt x="20" y="699"/>
                    <a:pt x="19" y="694"/>
                  </a:cubicBezTo>
                  <a:cubicBezTo>
                    <a:pt x="29" y="687"/>
                    <a:pt x="22" y="673"/>
                    <a:pt x="30" y="665"/>
                  </a:cubicBezTo>
                  <a:cubicBezTo>
                    <a:pt x="36" y="664"/>
                    <a:pt x="32" y="667"/>
                    <a:pt x="35" y="672"/>
                  </a:cubicBezTo>
                  <a:cubicBezTo>
                    <a:pt x="38" y="669"/>
                    <a:pt x="36" y="664"/>
                    <a:pt x="37" y="661"/>
                  </a:cubicBezTo>
                  <a:cubicBezTo>
                    <a:pt x="34" y="657"/>
                    <a:pt x="34" y="665"/>
                    <a:pt x="30" y="662"/>
                  </a:cubicBezTo>
                  <a:cubicBezTo>
                    <a:pt x="29" y="650"/>
                    <a:pt x="38" y="641"/>
                    <a:pt x="35" y="628"/>
                  </a:cubicBezTo>
                  <a:cubicBezTo>
                    <a:pt x="52" y="627"/>
                    <a:pt x="34" y="612"/>
                    <a:pt x="50" y="606"/>
                  </a:cubicBezTo>
                  <a:cubicBezTo>
                    <a:pt x="46" y="598"/>
                    <a:pt x="46" y="598"/>
                    <a:pt x="46" y="598"/>
                  </a:cubicBezTo>
                  <a:cubicBezTo>
                    <a:pt x="55" y="589"/>
                    <a:pt x="49" y="567"/>
                    <a:pt x="64" y="564"/>
                  </a:cubicBezTo>
                  <a:cubicBezTo>
                    <a:pt x="62" y="563"/>
                    <a:pt x="61" y="560"/>
                    <a:pt x="59" y="560"/>
                  </a:cubicBezTo>
                  <a:cubicBezTo>
                    <a:pt x="62" y="551"/>
                    <a:pt x="68" y="543"/>
                    <a:pt x="68" y="533"/>
                  </a:cubicBezTo>
                  <a:cubicBezTo>
                    <a:pt x="72" y="532"/>
                    <a:pt x="73" y="538"/>
                    <a:pt x="76" y="537"/>
                  </a:cubicBezTo>
                  <a:cubicBezTo>
                    <a:pt x="80" y="532"/>
                    <a:pt x="70" y="535"/>
                    <a:pt x="70" y="529"/>
                  </a:cubicBezTo>
                  <a:cubicBezTo>
                    <a:pt x="72" y="523"/>
                    <a:pt x="82" y="528"/>
                    <a:pt x="74" y="521"/>
                  </a:cubicBezTo>
                  <a:cubicBezTo>
                    <a:pt x="78" y="519"/>
                    <a:pt x="82" y="517"/>
                    <a:pt x="83" y="523"/>
                  </a:cubicBezTo>
                  <a:cubicBezTo>
                    <a:pt x="83" y="521"/>
                    <a:pt x="85" y="519"/>
                    <a:pt x="88" y="518"/>
                  </a:cubicBezTo>
                  <a:cubicBezTo>
                    <a:pt x="85" y="516"/>
                    <a:pt x="80" y="516"/>
                    <a:pt x="78" y="510"/>
                  </a:cubicBezTo>
                  <a:cubicBezTo>
                    <a:pt x="86" y="501"/>
                    <a:pt x="90" y="492"/>
                    <a:pt x="91" y="481"/>
                  </a:cubicBezTo>
                  <a:cubicBezTo>
                    <a:pt x="97" y="478"/>
                    <a:pt x="97" y="481"/>
                    <a:pt x="101" y="477"/>
                  </a:cubicBezTo>
                  <a:cubicBezTo>
                    <a:pt x="100" y="473"/>
                    <a:pt x="97" y="475"/>
                    <a:pt x="95" y="476"/>
                  </a:cubicBezTo>
                  <a:cubicBezTo>
                    <a:pt x="99" y="462"/>
                    <a:pt x="108" y="450"/>
                    <a:pt x="107" y="434"/>
                  </a:cubicBezTo>
                  <a:cubicBezTo>
                    <a:pt x="115" y="435"/>
                    <a:pt x="111" y="428"/>
                    <a:pt x="120" y="426"/>
                  </a:cubicBezTo>
                  <a:cubicBezTo>
                    <a:pt x="124" y="413"/>
                    <a:pt x="138" y="405"/>
                    <a:pt x="138" y="391"/>
                  </a:cubicBezTo>
                  <a:cubicBezTo>
                    <a:pt x="152" y="381"/>
                    <a:pt x="155" y="355"/>
                    <a:pt x="174" y="355"/>
                  </a:cubicBezTo>
                  <a:cubicBezTo>
                    <a:pt x="177" y="359"/>
                    <a:pt x="171" y="359"/>
                    <a:pt x="172" y="362"/>
                  </a:cubicBezTo>
                  <a:cubicBezTo>
                    <a:pt x="176" y="364"/>
                    <a:pt x="177" y="358"/>
                    <a:pt x="182" y="359"/>
                  </a:cubicBezTo>
                  <a:cubicBezTo>
                    <a:pt x="180" y="352"/>
                    <a:pt x="175" y="355"/>
                    <a:pt x="172" y="353"/>
                  </a:cubicBezTo>
                  <a:cubicBezTo>
                    <a:pt x="178" y="334"/>
                    <a:pt x="186" y="324"/>
                    <a:pt x="202" y="308"/>
                  </a:cubicBezTo>
                  <a:cubicBezTo>
                    <a:pt x="204" y="307"/>
                    <a:pt x="201" y="304"/>
                    <a:pt x="200" y="301"/>
                  </a:cubicBezTo>
                  <a:cubicBezTo>
                    <a:pt x="220" y="296"/>
                    <a:pt x="224" y="276"/>
                    <a:pt x="244" y="264"/>
                  </a:cubicBezTo>
                  <a:cubicBezTo>
                    <a:pt x="242" y="257"/>
                    <a:pt x="252" y="254"/>
                    <a:pt x="249" y="247"/>
                  </a:cubicBezTo>
                  <a:cubicBezTo>
                    <a:pt x="254" y="247"/>
                    <a:pt x="269" y="238"/>
                    <a:pt x="264" y="236"/>
                  </a:cubicBezTo>
                  <a:cubicBezTo>
                    <a:pt x="266" y="229"/>
                    <a:pt x="268" y="235"/>
                    <a:pt x="272" y="232"/>
                  </a:cubicBezTo>
                  <a:cubicBezTo>
                    <a:pt x="277" y="229"/>
                    <a:pt x="276" y="224"/>
                    <a:pt x="279" y="222"/>
                  </a:cubicBezTo>
                  <a:cubicBezTo>
                    <a:pt x="280" y="220"/>
                    <a:pt x="283" y="223"/>
                    <a:pt x="285" y="223"/>
                  </a:cubicBezTo>
                  <a:cubicBezTo>
                    <a:pt x="287" y="221"/>
                    <a:pt x="295" y="214"/>
                    <a:pt x="300" y="210"/>
                  </a:cubicBezTo>
                  <a:cubicBezTo>
                    <a:pt x="305" y="205"/>
                    <a:pt x="307" y="204"/>
                    <a:pt x="309" y="198"/>
                  </a:cubicBezTo>
                  <a:cubicBezTo>
                    <a:pt x="321" y="198"/>
                    <a:pt x="321" y="185"/>
                    <a:pt x="333" y="181"/>
                  </a:cubicBezTo>
                  <a:cubicBezTo>
                    <a:pt x="335" y="186"/>
                    <a:pt x="335" y="186"/>
                    <a:pt x="335" y="186"/>
                  </a:cubicBezTo>
                  <a:cubicBezTo>
                    <a:pt x="334" y="164"/>
                    <a:pt x="374" y="163"/>
                    <a:pt x="377" y="142"/>
                  </a:cubicBezTo>
                  <a:cubicBezTo>
                    <a:pt x="390" y="144"/>
                    <a:pt x="396" y="129"/>
                    <a:pt x="411" y="124"/>
                  </a:cubicBezTo>
                  <a:cubicBezTo>
                    <a:pt x="412" y="123"/>
                    <a:pt x="411" y="121"/>
                    <a:pt x="410" y="119"/>
                  </a:cubicBezTo>
                  <a:cubicBezTo>
                    <a:pt x="420" y="123"/>
                    <a:pt x="421" y="111"/>
                    <a:pt x="429" y="118"/>
                  </a:cubicBezTo>
                  <a:cubicBezTo>
                    <a:pt x="438" y="102"/>
                    <a:pt x="451" y="107"/>
                    <a:pt x="468" y="97"/>
                  </a:cubicBezTo>
                  <a:cubicBezTo>
                    <a:pt x="470" y="96"/>
                    <a:pt x="470" y="94"/>
                    <a:pt x="469" y="91"/>
                  </a:cubicBezTo>
                  <a:cubicBezTo>
                    <a:pt x="479" y="95"/>
                    <a:pt x="489" y="80"/>
                    <a:pt x="499" y="83"/>
                  </a:cubicBezTo>
                  <a:cubicBezTo>
                    <a:pt x="516" y="67"/>
                    <a:pt x="546" y="64"/>
                    <a:pt x="574" y="48"/>
                  </a:cubicBezTo>
                  <a:cubicBezTo>
                    <a:pt x="575" y="51"/>
                    <a:pt x="577" y="52"/>
                    <a:pt x="579" y="51"/>
                  </a:cubicBezTo>
                  <a:cubicBezTo>
                    <a:pt x="607" y="41"/>
                    <a:pt x="640" y="26"/>
                    <a:pt x="666" y="28"/>
                  </a:cubicBezTo>
                  <a:cubicBezTo>
                    <a:pt x="670" y="26"/>
                    <a:pt x="674" y="24"/>
                    <a:pt x="673" y="21"/>
                  </a:cubicBezTo>
                  <a:cubicBezTo>
                    <a:pt x="693" y="21"/>
                    <a:pt x="715" y="16"/>
                    <a:pt x="737" y="10"/>
                  </a:cubicBezTo>
                  <a:cubicBezTo>
                    <a:pt x="739" y="19"/>
                    <a:pt x="750" y="4"/>
                    <a:pt x="752" y="14"/>
                  </a:cubicBezTo>
                  <a:cubicBezTo>
                    <a:pt x="760" y="5"/>
                    <a:pt x="772" y="12"/>
                    <a:pt x="782" y="4"/>
                  </a:cubicBezTo>
                  <a:cubicBezTo>
                    <a:pt x="784" y="12"/>
                    <a:pt x="791" y="4"/>
                    <a:pt x="794" y="10"/>
                  </a:cubicBezTo>
                  <a:cubicBezTo>
                    <a:pt x="801" y="0"/>
                    <a:pt x="814" y="8"/>
                    <a:pt x="805" y="16"/>
                  </a:cubicBezTo>
                  <a:cubicBezTo>
                    <a:pt x="807" y="19"/>
                    <a:pt x="810" y="21"/>
                    <a:pt x="811" y="26"/>
                  </a:cubicBezTo>
                  <a:cubicBezTo>
                    <a:pt x="827" y="28"/>
                    <a:pt x="817" y="15"/>
                    <a:pt x="809" y="6"/>
                  </a:cubicBezTo>
                  <a:cubicBezTo>
                    <a:pt x="813" y="4"/>
                    <a:pt x="815" y="6"/>
                    <a:pt x="819" y="6"/>
                  </a:cubicBezTo>
                  <a:cubicBezTo>
                    <a:pt x="823" y="12"/>
                    <a:pt x="821" y="16"/>
                    <a:pt x="825" y="20"/>
                  </a:cubicBezTo>
                  <a:cubicBezTo>
                    <a:pt x="828" y="16"/>
                    <a:pt x="825" y="9"/>
                    <a:pt x="830" y="6"/>
                  </a:cubicBezTo>
                  <a:cubicBezTo>
                    <a:pt x="841" y="2"/>
                    <a:pt x="852" y="12"/>
                    <a:pt x="860" y="5"/>
                  </a:cubicBezTo>
                  <a:cubicBezTo>
                    <a:pt x="855" y="15"/>
                    <a:pt x="876" y="27"/>
                    <a:pt x="864" y="38"/>
                  </a:cubicBezTo>
                  <a:cubicBezTo>
                    <a:pt x="860" y="39"/>
                    <a:pt x="858" y="37"/>
                    <a:pt x="854" y="40"/>
                  </a:cubicBezTo>
                  <a:cubicBezTo>
                    <a:pt x="851" y="34"/>
                    <a:pt x="851" y="34"/>
                    <a:pt x="851" y="34"/>
                  </a:cubicBezTo>
                  <a:cubicBezTo>
                    <a:pt x="857" y="32"/>
                    <a:pt x="857" y="37"/>
                    <a:pt x="861" y="31"/>
                  </a:cubicBezTo>
                  <a:cubicBezTo>
                    <a:pt x="852" y="29"/>
                    <a:pt x="852" y="25"/>
                    <a:pt x="846" y="19"/>
                  </a:cubicBezTo>
                  <a:cubicBezTo>
                    <a:pt x="848" y="26"/>
                    <a:pt x="848" y="30"/>
                    <a:pt x="851" y="40"/>
                  </a:cubicBezTo>
                  <a:cubicBezTo>
                    <a:pt x="844" y="42"/>
                    <a:pt x="840" y="39"/>
                    <a:pt x="833" y="41"/>
                  </a:cubicBezTo>
                  <a:cubicBezTo>
                    <a:pt x="837" y="33"/>
                    <a:pt x="826" y="28"/>
                    <a:pt x="827" y="20"/>
                  </a:cubicBezTo>
                  <a:cubicBezTo>
                    <a:pt x="821" y="23"/>
                    <a:pt x="821" y="23"/>
                    <a:pt x="821" y="23"/>
                  </a:cubicBezTo>
                  <a:cubicBezTo>
                    <a:pt x="823" y="31"/>
                    <a:pt x="836" y="33"/>
                    <a:pt x="827" y="40"/>
                  </a:cubicBezTo>
                  <a:cubicBezTo>
                    <a:pt x="823" y="38"/>
                    <a:pt x="826" y="38"/>
                    <a:pt x="824" y="33"/>
                  </a:cubicBezTo>
                  <a:cubicBezTo>
                    <a:pt x="819" y="36"/>
                    <a:pt x="819" y="41"/>
                    <a:pt x="811" y="43"/>
                  </a:cubicBezTo>
                  <a:cubicBezTo>
                    <a:pt x="810" y="39"/>
                    <a:pt x="808" y="37"/>
                    <a:pt x="806" y="36"/>
                  </a:cubicBezTo>
                  <a:cubicBezTo>
                    <a:pt x="800" y="41"/>
                    <a:pt x="788" y="43"/>
                    <a:pt x="793" y="52"/>
                  </a:cubicBezTo>
                  <a:cubicBezTo>
                    <a:pt x="787" y="53"/>
                    <a:pt x="786" y="40"/>
                    <a:pt x="779" y="43"/>
                  </a:cubicBezTo>
                  <a:cubicBezTo>
                    <a:pt x="776" y="44"/>
                    <a:pt x="774" y="46"/>
                    <a:pt x="775" y="49"/>
                  </a:cubicBezTo>
                  <a:cubicBezTo>
                    <a:pt x="772" y="50"/>
                    <a:pt x="770" y="48"/>
                    <a:pt x="768" y="44"/>
                  </a:cubicBezTo>
                  <a:cubicBezTo>
                    <a:pt x="764" y="50"/>
                    <a:pt x="761" y="44"/>
                    <a:pt x="754" y="49"/>
                  </a:cubicBezTo>
                  <a:cubicBezTo>
                    <a:pt x="752" y="45"/>
                    <a:pt x="754" y="43"/>
                    <a:pt x="753" y="40"/>
                  </a:cubicBezTo>
                  <a:cubicBezTo>
                    <a:pt x="742" y="42"/>
                    <a:pt x="746" y="49"/>
                    <a:pt x="738" y="53"/>
                  </a:cubicBezTo>
                  <a:cubicBezTo>
                    <a:pt x="736" y="49"/>
                    <a:pt x="732" y="48"/>
                    <a:pt x="734" y="43"/>
                  </a:cubicBezTo>
                  <a:cubicBezTo>
                    <a:pt x="731" y="45"/>
                    <a:pt x="733" y="49"/>
                    <a:pt x="732" y="52"/>
                  </a:cubicBezTo>
                  <a:cubicBezTo>
                    <a:pt x="723" y="44"/>
                    <a:pt x="713" y="62"/>
                    <a:pt x="705" y="51"/>
                  </a:cubicBezTo>
                  <a:cubicBezTo>
                    <a:pt x="713" y="47"/>
                    <a:pt x="713" y="47"/>
                    <a:pt x="713" y="47"/>
                  </a:cubicBezTo>
                  <a:cubicBezTo>
                    <a:pt x="715" y="42"/>
                    <a:pt x="713" y="41"/>
                    <a:pt x="710" y="36"/>
                  </a:cubicBezTo>
                  <a:cubicBezTo>
                    <a:pt x="705" y="36"/>
                    <a:pt x="707" y="40"/>
                    <a:pt x="703" y="41"/>
                  </a:cubicBezTo>
                  <a:cubicBezTo>
                    <a:pt x="703" y="44"/>
                    <a:pt x="705" y="43"/>
                    <a:pt x="707" y="42"/>
                  </a:cubicBezTo>
                  <a:cubicBezTo>
                    <a:pt x="706" y="50"/>
                    <a:pt x="705" y="57"/>
                    <a:pt x="695" y="61"/>
                  </a:cubicBezTo>
                  <a:cubicBezTo>
                    <a:pt x="692" y="55"/>
                    <a:pt x="692" y="55"/>
                    <a:pt x="692" y="55"/>
                  </a:cubicBezTo>
                  <a:cubicBezTo>
                    <a:pt x="687" y="61"/>
                    <a:pt x="675" y="69"/>
                    <a:pt x="668" y="61"/>
                  </a:cubicBezTo>
                  <a:cubicBezTo>
                    <a:pt x="662" y="65"/>
                    <a:pt x="656" y="66"/>
                    <a:pt x="648" y="65"/>
                  </a:cubicBezTo>
                  <a:cubicBezTo>
                    <a:pt x="645" y="66"/>
                    <a:pt x="649" y="70"/>
                    <a:pt x="645" y="71"/>
                  </a:cubicBezTo>
                  <a:cubicBezTo>
                    <a:pt x="639" y="72"/>
                    <a:pt x="634" y="72"/>
                    <a:pt x="630" y="67"/>
                  </a:cubicBezTo>
                  <a:cubicBezTo>
                    <a:pt x="628" y="75"/>
                    <a:pt x="618" y="73"/>
                    <a:pt x="615" y="80"/>
                  </a:cubicBezTo>
                  <a:cubicBezTo>
                    <a:pt x="611" y="71"/>
                    <a:pt x="605" y="81"/>
                    <a:pt x="602" y="84"/>
                  </a:cubicBezTo>
                  <a:cubicBezTo>
                    <a:pt x="600" y="81"/>
                    <a:pt x="597" y="79"/>
                    <a:pt x="594" y="76"/>
                  </a:cubicBezTo>
                  <a:cubicBezTo>
                    <a:pt x="591" y="78"/>
                    <a:pt x="595" y="83"/>
                    <a:pt x="591" y="85"/>
                  </a:cubicBezTo>
                  <a:cubicBezTo>
                    <a:pt x="585" y="85"/>
                    <a:pt x="576" y="93"/>
                    <a:pt x="574" y="84"/>
                  </a:cubicBezTo>
                  <a:cubicBezTo>
                    <a:pt x="570" y="86"/>
                    <a:pt x="572" y="90"/>
                    <a:pt x="574" y="93"/>
                  </a:cubicBezTo>
                  <a:cubicBezTo>
                    <a:pt x="565" y="92"/>
                    <a:pt x="559" y="102"/>
                    <a:pt x="552" y="94"/>
                  </a:cubicBezTo>
                  <a:cubicBezTo>
                    <a:pt x="547" y="95"/>
                    <a:pt x="550" y="99"/>
                    <a:pt x="549" y="101"/>
                  </a:cubicBezTo>
                  <a:cubicBezTo>
                    <a:pt x="547" y="101"/>
                    <a:pt x="546" y="99"/>
                    <a:pt x="544" y="98"/>
                  </a:cubicBezTo>
                  <a:cubicBezTo>
                    <a:pt x="541" y="98"/>
                    <a:pt x="541" y="103"/>
                    <a:pt x="539" y="104"/>
                  </a:cubicBezTo>
                  <a:cubicBezTo>
                    <a:pt x="535" y="107"/>
                    <a:pt x="531" y="104"/>
                    <a:pt x="527" y="106"/>
                  </a:cubicBezTo>
                  <a:cubicBezTo>
                    <a:pt x="524" y="107"/>
                    <a:pt x="520" y="114"/>
                    <a:pt x="515" y="117"/>
                  </a:cubicBezTo>
                  <a:cubicBezTo>
                    <a:pt x="513" y="118"/>
                    <a:pt x="511" y="116"/>
                    <a:pt x="510" y="118"/>
                  </a:cubicBezTo>
                  <a:cubicBezTo>
                    <a:pt x="506" y="120"/>
                    <a:pt x="505" y="125"/>
                    <a:pt x="499" y="126"/>
                  </a:cubicBezTo>
                  <a:cubicBezTo>
                    <a:pt x="497" y="122"/>
                    <a:pt x="497" y="122"/>
                    <a:pt x="497" y="122"/>
                  </a:cubicBezTo>
                  <a:cubicBezTo>
                    <a:pt x="490" y="128"/>
                    <a:pt x="481" y="143"/>
                    <a:pt x="469" y="136"/>
                  </a:cubicBezTo>
                  <a:cubicBezTo>
                    <a:pt x="467" y="139"/>
                    <a:pt x="465" y="142"/>
                    <a:pt x="468" y="146"/>
                  </a:cubicBezTo>
                  <a:cubicBezTo>
                    <a:pt x="453" y="138"/>
                    <a:pt x="440" y="163"/>
                    <a:pt x="421" y="163"/>
                  </a:cubicBezTo>
                  <a:cubicBezTo>
                    <a:pt x="417" y="169"/>
                    <a:pt x="407" y="173"/>
                    <a:pt x="407" y="181"/>
                  </a:cubicBezTo>
                  <a:cubicBezTo>
                    <a:pt x="402" y="181"/>
                    <a:pt x="396" y="173"/>
                    <a:pt x="397" y="168"/>
                  </a:cubicBezTo>
                  <a:cubicBezTo>
                    <a:pt x="391" y="172"/>
                    <a:pt x="399" y="178"/>
                    <a:pt x="398" y="187"/>
                  </a:cubicBezTo>
                  <a:cubicBezTo>
                    <a:pt x="386" y="180"/>
                    <a:pt x="383" y="196"/>
                    <a:pt x="371" y="197"/>
                  </a:cubicBezTo>
                  <a:cubicBezTo>
                    <a:pt x="367" y="209"/>
                    <a:pt x="358" y="210"/>
                    <a:pt x="345" y="219"/>
                  </a:cubicBezTo>
                  <a:cubicBezTo>
                    <a:pt x="343" y="215"/>
                    <a:pt x="346" y="214"/>
                    <a:pt x="342" y="213"/>
                  </a:cubicBezTo>
                  <a:cubicBezTo>
                    <a:pt x="343" y="233"/>
                    <a:pt x="312" y="234"/>
                    <a:pt x="311" y="252"/>
                  </a:cubicBezTo>
                  <a:cubicBezTo>
                    <a:pt x="309" y="253"/>
                    <a:pt x="304" y="247"/>
                    <a:pt x="304" y="253"/>
                  </a:cubicBezTo>
                  <a:cubicBezTo>
                    <a:pt x="299" y="252"/>
                    <a:pt x="301" y="250"/>
                    <a:pt x="299" y="244"/>
                  </a:cubicBezTo>
                  <a:cubicBezTo>
                    <a:pt x="296" y="246"/>
                    <a:pt x="296" y="246"/>
                    <a:pt x="296" y="246"/>
                  </a:cubicBezTo>
                  <a:cubicBezTo>
                    <a:pt x="292" y="250"/>
                    <a:pt x="300" y="251"/>
                    <a:pt x="301" y="257"/>
                  </a:cubicBezTo>
                  <a:cubicBezTo>
                    <a:pt x="296" y="259"/>
                    <a:pt x="292" y="260"/>
                    <a:pt x="288" y="259"/>
                  </a:cubicBezTo>
                  <a:cubicBezTo>
                    <a:pt x="286" y="260"/>
                    <a:pt x="289" y="263"/>
                    <a:pt x="290" y="266"/>
                  </a:cubicBezTo>
                  <a:cubicBezTo>
                    <a:pt x="279" y="273"/>
                    <a:pt x="282" y="287"/>
                    <a:pt x="269" y="286"/>
                  </a:cubicBezTo>
                  <a:cubicBezTo>
                    <a:pt x="265" y="290"/>
                    <a:pt x="266" y="295"/>
                    <a:pt x="259" y="297"/>
                  </a:cubicBezTo>
                  <a:cubicBezTo>
                    <a:pt x="254" y="292"/>
                    <a:pt x="261" y="291"/>
                    <a:pt x="258" y="286"/>
                  </a:cubicBezTo>
                  <a:cubicBezTo>
                    <a:pt x="256" y="293"/>
                    <a:pt x="246" y="297"/>
                    <a:pt x="250" y="307"/>
                  </a:cubicBezTo>
                  <a:cubicBezTo>
                    <a:pt x="243" y="300"/>
                    <a:pt x="243" y="317"/>
                    <a:pt x="237" y="315"/>
                  </a:cubicBezTo>
                  <a:cubicBezTo>
                    <a:pt x="233" y="319"/>
                    <a:pt x="240" y="331"/>
                    <a:pt x="230" y="329"/>
                  </a:cubicBezTo>
                  <a:cubicBezTo>
                    <a:pt x="226" y="325"/>
                    <a:pt x="235" y="326"/>
                    <a:pt x="231" y="321"/>
                  </a:cubicBezTo>
                  <a:cubicBezTo>
                    <a:pt x="229" y="318"/>
                    <a:pt x="224" y="324"/>
                    <a:pt x="222" y="320"/>
                  </a:cubicBezTo>
                  <a:cubicBezTo>
                    <a:pt x="221" y="321"/>
                    <a:pt x="221" y="324"/>
                    <a:pt x="221" y="326"/>
                  </a:cubicBezTo>
                  <a:cubicBezTo>
                    <a:pt x="224" y="329"/>
                    <a:pt x="230" y="328"/>
                    <a:pt x="227" y="334"/>
                  </a:cubicBezTo>
                  <a:cubicBezTo>
                    <a:pt x="220" y="332"/>
                    <a:pt x="217" y="339"/>
                    <a:pt x="220" y="347"/>
                  </a:cubicBezTo>
                  <a:cubicBezTo>
                    <a:pt x="209" y="353"/>
                    <a:pt x="204" y="368"/>
                    <a:pt x="192" y="377"/>
                  </a:cubicBezTo>
                  <a:cubicBezTo>
                    <a:pt x="187" y="370"/>
                    <a:pt x="190" y="369"/>
                    <a:pt x="183" y="361"/>
                  </a:cubicBezTo>
                  <a:cubicBezTo>
                    <a:pt x="180" y="361"/>
                    <a:pt x="181" y="363"/>
                    <a:pt x="179" y="364"/>
                  </a:cubicBezTo>
                  <a:cubicBezTo>
                    <a:pt x="180" y="371"/>
                    <a:pt x="185" y="367"/>
                    <a:pt x="186" y="372"/>
                  </a:cubicBezTo>
                  <a:cubicBezTo>
                    <a:pt x="184" y="376"/>
                    <a:pt x="184" y="373"/>
                    <a:pt x="180" y="375"/>
                  </a:cubicBezTo>
                  <a:cubicBezTo>
                    <a:pt x="184" y="382"/>
                    <a:pt x="192" y="375"/>
                    <a:pt x="194" y="386"/>
                  </a:cubicBezTo>
                  <a:cubicBezTo>
                    <a:pt x="186" y="384"/>
                    <a:pt x="191" y="390"/>
                    <a:pt x="190" y="392"/>
                  </a:cubicBezTo>
                  <a:cubicBezTo>
                    <a:pt x="188" y="393"/>
                    <a:pt x="179" y="392"/>
                    <a:pt x="180" y="400"/>
                  </a:cubicBezTo>
                  <a:cubicBezTo>
                    <a:pt x="176" y="404"/>
                    <a:pt x="176" y="398"/>
                    <a:pt x="174" y="395"/>
                  </a:cubicBezTo>
                  <a:cubicBezTo>
                    <a:pt x="173" y="400"/>
                    <a:pt x="174" y="405"/>
                    <a:pt x="174" y="410"/>
                  </a:cubicBezTo>
                  <a:cubicBezTo>
                    <a:pt x="167" y="413"/>
                    <a:pt x="168" y="408"/>
                    <a:pt x="162" y="414"/>
                  </a:cubicBezTo>
                  <a:cubicBezTo>
                    <a:pt x="163" y="407"/>
                    <a:pt x="165" y="408"/>
                    <a:pt x="161" y="399"/>
                  </a:cubicBezTo>
                  <a:cubicBezTo>
                    <a:pt x="157" y="404"/>
                    <a:pt x="158" y="414"/>
                    <a:pt x="164" y="421"/>
                  </a:cubicBezTo>
                  <a:cubicBezTo>
                    <a:pt x="157" y="424"/>
                    <a:pt x="160" y="431"/>
                    <a:pt x="159" y="436"/>
                  </a:cubicBezTo>
                  <a:cubicBezTo>
                    <a:pt x="144" y="436"/>
                    <a:pt x="156" y="454"/>
                    <a:pt x="141" y="454"/>
                  </a:cubicBezTo>
                  <a:cubicBezTo>
                    <a:pt x="140" y="458"/>
                    <a:pt x="143" y="456"/>
                    <a:pt x="145" y="462"/>
                  </a:cubicBezTo>
                  <a:cubicBezTo>
                    <a:pt x="141" y="466"/>
                    <a:pt x="132" y="466"/>
                    <a:pt x="138" y="476"/>
                  </a:cubicBezTo>
                  <a:cubicBezTo>
                    <a:pt x="134" y="481"/>
                    <a:pt x="125" y="485"/>
                    <a:pt x="129" y="493"/>
                  </a:cubicBezTo>
                  <a:cubicBezTo>
                    <a:pt x="124" y="497"/>
                    <a:pt x="121" y="494"/>
                    <a:pt x="116" y="498"/>
                  </a:cubicBezTo>
                  <a:cubicBezTo>
                    <a:pt x="113" y="493"/>
                    <a:pt x="113" y="489"/>
                    <a:pt x="112" y="485"/>
                  </a:cubicBezTo>
                  <a:cubicBezTo>
                    <a:pt x="107" y="486"/>
                    <a:pt x="111" y="490"/>
                    <a:pt x="106" y="491"/>
                  </a:cubicBezTo>
                  <a:cubicBezTo>
                    <a:pt x="107" y="497"/>
                    <a:pt x="112" y="491"/>
                    <a:pt x="112" y="498"/>
                  </a:cubicBezTo>
                  <a:cubicBezTo>
                    <a:pt x="108" y="499"/>
                    <a:pt x="105" y="501"/>
                    <a:pt x="106" y="504"/>
                  </a:cubicBezTo>
                  <a:cubicBezTo>
                    <a:pt x="113" y="508"/>
                    <a:pt x="110" y="498"/>
                    <a:pt x="116" y="498"/>
                  </a:cubicBezTo>
                  <a:cubicBezTo>
                    <a:pt x="117" y="502"/>
                    <a:pt x="116" y="505"/>
                    <a:pt x="120" y="509"/>
                  </a:cubicBezTo>
                  <a:cubicBezTo>
                    <a:pt x="114" y="511"/>
                    <a:pt x="113" y="515"/>
                    <a:pt x="116" y="521"/>
                  </a:cubicBezTo>
                  <a:cubicBezTo>
                    <a:pt x="106" y="528"/>
                    <a:pt x="106" y="533"/>
                    <a:pt x="97" y="539"/>
                  </a:cubicBezTo>
                  <a:cubicBezTo>
                    <a:pt x="92" y="537"/>
                    <a:pt x="95" y="532"/>
                    <a:pt x="92" y="528"/>
                  </a:cubicBezTo>
                  <a:cubicBezTo>
                    <a:pt x="89" y="524"/>
                    <a:pt x="90" y="535"/>
                    <a:pt x="85" y="531"/>
                  </a:cubicBezTo>
                  <a:cubicBezTo>
                    <a:pt x="84" y="539"/>
                    <a:pt x="98" y="532"/>
                    <a:pt x="90" y="538"/>
                  </a:cubicBezTo>
                  <a:cubicBezTo>
                    <a:pt x="92" y="540"/>
                    <a:pt x="97" y="539"/>
                    <a:pt x="100" y="539"/>
                  </a:cubicBezTo>
                  <a:cubicBezTo>
                    <a:pt x="104" y="545"/>
                    <a:pt x="98" y="548"/>
                    <a:pt x="103" y="555"/>
                  </a:cubicBezTo>
                  <a:cubicBezTo>
                    <a:pt x="89" y="558"/>
                    <a:pt x="97" y="569"/>
                    <a:pt x="87" y="573"/>
                  </a:cubicBezTo>
                  <a:cubicBezTo>
                    <a:pt x="88" y="576"/>
                    <a:pt x="91" y="576"/>
                    <a:pt x="92" y="579"/>
                  </a:cubicBezTo>
                  <a:cubicBezTo>
                    <a:pt x="84" y="584"/>
                    <a:pt x="83" y="570"/>
                    <a:pt x="77" y="571"/>
                  </a:cubicBezTo>
                  <a:cubicBezTo>
                    <a:pt x="77" y="580"/>
                    <a:pt x="84" y="581"/>
                    <a:pt x="88" y="592"/>
                  </a:cubicBezTo>
                  <a:cubicBezTo>
                    <a:pt x="73" y="593"/>
                    <a:pt x="82" y="613"/>
                    <a:pt x="71" y="621"/>
                  </a:cubicBezTo>
                  <a:cubicBezTo>
                    <a:pt x="75" y="629"/>
                    <a:pt x="71" y="634"/>
                    <a:pt x="67" y="640"/>
                  </a:cubicBezTo>
                  <a:cubicBezTo>
                    <a:pt x="69" y="643"/>
                    <a:pt x="70" y="646"/>
                    <a:pt x="69" y="648"/>
                  </a:cubicBezTo>
                  <a:cubicBezTo>
                    <a:pt x="61" y="655"/>
                    <a:pt x="59" y="643"/>
                    <a:pt x="52" y="645"/>
                  </a:cubicBezTo>
                  <a:cubicBezTo>
                    <a:pt x="47" y="639"/>
                    <a:pt x="61" y="641"/>
                    <a:pt x="56" y="635"/>
                  </a:cubicBezTo>
                  <a:cubicBezTo>
                    <a:pt x="53" y="631"/>
                    <a:pt x="53" y="644"/>
                    <a:pt x="48" y="639"/>
                  </a:cubicBezTo>
                  <a:cubicBezTo>
                    <a:pt x="46" y="641"/>
                    <a:pt x="46" y="645"/>
                    <a:pt x="48" y="648"/>
                  </a:cubicBezTo>
                  <a:cubicBezTo>
                    <a:pt x="52" y="652"/>
                    <a:pt x="60" y="645"/>
                    <a:pt x="61" y="656"/>
                  </a:cubicBezTo>
                  <a:cubicBezTo>
                    <a:pt x="60" y="660"/>
                    <a:pt x="58" y="656"/>
                    <a:pt x="54" y="659"/>
                  </a:cubicBezTo>
                  <a:cubicBezTo>
                    <a:pt x="54" y="668"/>
                    <a:pt x="61" y="661"/>
                    <a:pt x="63" y="666"/>
                  </a:cubicBezTo>
                  <a:cubicBezTo>
                    <a:pt x="60" y="673"/>
                    <a:pt x="55" y="668"/>
                    <a:pt x="51" y="670"/>
                  </a:cubicBezTo>
                  <a:cubicBezTo>
                    <a:pt x="57" y="675"/>
                    <a:pt x="60" y="669"/>
                    <a:pt x="65" y="675"/>
                  </a:cubicBezTo>
                  <a:cubicBezTo>
                    <a:pt x="56" y="681"/>
                    <a:pt x="64" y="691"/>
                    <a:pt x="53" y="695"/>
                  </a:cubicBezTo>
                  <a:cubicBezTo>
                    <a:pt x="53" y="695"/>
                    <a:pt x="50" y="691"/>
                    <a:pt x="49" y="695"/>
                  </a:cubicBezTo>
                  <a:cubicBezTo>
                    <a:pt x="52" y="707"/>
                    <a:pt x="54" y="715"/>
                    <a:pt x="53" y="724"/>
                  </a:cubicBezTo>
                  <a:cubicBezTo>
                    <a:pt x="49" y="722"/>
                    <a:pt x="47" y="716"/>
                    <a:pt x="42" y="716"/>
                  </a:cubicBezTo>
                  <a:cubicBezTo>
                    <a:pt x="38" y="717"/>
                    <a:pt x="41" y="722"/>
                    <a:pt x="34" y="723"/>
                  </a:cubicBezTo>
                  <a:cubicBezTo>
                    <a:pt x="41" y="733"/>
                    <a:pt x="40" y="723"/>
                    <a:pt x="46" y="720"/>
                  </a:cubicBezTo>
                  <a:cubicBezTo>
                    <a:pt x="51" y="730"/>
                    <a:pt x="51" y="730"/>
                    <a:pt x="51" y="730"/>
                  </a:cubicBezTo>
                  <a:cubicBezTo>
                    <a:pt x="43" y="735"/>
                    <a:pt x="55" y="747"/>
                    <a:pt x="43" y="751"/>
                  </a:cubicBezTo>
                  <a:cubicBezTo>
                    <a:pt x="45" y="752"/>
                    <a:pt x="46" y="753"/>
                    <a:pt x="47" y="755"/>
                  </a:cubicBezTo>
                  <a:cubicBezTo>
                    <a:pt x="39" y="762"/>
                    <a:pt x="45" y="767"/>
                    <a:pt x="41" y="775"/>
                  </a:cubicBezTo>
                  <a:cubicBezTo>
                    <a:pt x="43" y="779"/>
                    <a:pt x="49" y="769"/>
                    <a:pt x="50" y="776"/>
                  </a:cubicBezTo>
                  <a:cubicBezTo>
                    <a:pt x="45" y="777"/>
                    <a:pt x="47" y="780"/>
                    <a:pt x="43" y="781"/>
                  </a:cubicBezTo>
                  <a:cubicBezTo>
                    <a:pt x="44" y="782"/>
                    <a:pt x="45" y="783"/>
                    <a:pt x="46" y="785"/>
                  </a:cubicBezTo>
                  <a:cubicBezTo>
                    <a:pt x="40" y="787"/>
                    <a:pt x="43" y="801"/>
                    <a:pt x="46" y="806"/>
                  </a:cubicBezTo>
                  <a:cubicBezTo>
                    <a:pt x="44" y="811"/>
                    <a:pt x="34" y="814"/>
                    <a:pt x="36" y="820"/>
                  </a:cubicBezTo>
                  <a:cubicBezTo>
                    <a:pt x="41" y="824"/>
                    <a:pt x="39" y="813"/>
                    <a:pt x="44" y="817"/>
                  </a:cubicBezTo>
                  <a:cubicBezTo>
                    <a:pt x="43" y="830"/>
                    <a:pt x="49" y="842"/>
                    <a:pt x="36" y="853"/>
                  </a:cubicBezTo>
                  <a:cubicBezTo>
                    <a:pt x="37" y="854"/>
                    <a:pt x="43" y="855"/>
                    <a:pt x="41" y="852"/>
                  </a:cubicBezTo>
                  <a:moveTo>
                    <a:pt x="997" y="1686"/>
                  </a:moveTo>
                  <a:cubicBezTo>
                    <a:pt x="1002" y="1682"/>
                    <a:pt x="1002" y="1690"/>
                    <a:pt x="1004" y="1692"/>
                  </a:cubicBezTo>
                  <a:cubicBezTo>
                    <a:pt x="998" y="1695"/>
                    <a:pt x="998" y="1695"/>
                    <a:pt x="998" y="1695"/>
                  </a:cubicBezTo>
                  <a:cubicBezTo>
                    <a:pt x="994" y="1691"/>
                    <a:pt x="998" y="1689"/>
                    <a:pt x="997" y="1686"/>
                  </a:cubicBezTo>
                  <a:moveTo>
                    <a:pt x="1320" y="1507"/>
                  </a:moveTo>
                  <a:cubicBezTo>
                    <a:pt x="1320" y="1505"/>
                    <a:pt x="1322" y="1505"/>
                    <a:pt x="1323" y="1504"/>
                  </a:cubicBezTo>
                  <a:cubicBezTo>
                    <a:pt x="1323" y="1505"/>
                    <a:pt x="1321" y="1506"/>
                    <a:pt x="1320" y="1507"/>
                  </a:cubicBezTo>
                  <a:moveTo>
                    <a:pt x="1229" y="1538"/>
                  </a:moveTo>
                  <a:cubicBezTo>
                    <a:pt x="1234" y="1536"/>
                    <a:pt x="1234" y="1536"/>
                    <a:pt x="1234" y="1536"/>
                  </a:cubicBezTo>
                  <a:cubicBezTo>
                    <a:pt x="1238" y="1540"/>
                    <a:pt x="1236" y="1540"/>
                    <a:pt x="1236" y="1544"/>
                  </a:cubicBezTo>
                  <a:cubicBezTo>
                    <a:pt x="1232" y="1546"/>
                    <a:pt x="1231" y="1542"/>
                    <a:pt x="1229" y="1538"/>
                  </a:cubicBezTo>
                  <a:moveTo>
                    <a:pt x="960" y="1660"/>
                  </a:moveTo>
                  <a:cubicBezTo>
                    <a:pt x="964" y="1657"/>
                    <a:pt x="967" y="1659"/>
                    <a:pt x="968" y="1664"/>
                  </a:cubicBezTo>
                  <a:cubicBezTo>
                    <a:pt x="962" y="1666"/>
                    <a:pt x="962" y="1666"/>
                    <a:pt x="962" y="1666"/>
                  </a:cubicBezTo>
                  <a:cubicBezTo>
                    <a:pt x="960" y="1664"/>
                    <a:pt x="962" y="1662"/>
                    <a:pt x="960" y="1660"/>
                  </a:cubicBezTo>
                  <a:moveTo>
                    <a:pt x="1149" y="1651"/>
                  </a:moveTo>
                  <a:cubicBezTo>
                    <a:pt x="1151" y="1648"/>
                    <a:pt x="1157" y="1653"/>
                    <a:pt x="1155" y="1648"/>
                  </a:cubicBezTo>
                  <a:cubicBezTo>
                    <a:pt x="1152" y="1648"/>
                    <a:pt x="1148" y="1645"/>
                    <a:pt x="1149" y="1651"/>
                  </a:cubicBezTo>
                  <a:moveTo>
                    <a:pt x="1243" y="1604"/>
                  </a:moveTo>
                  <a:cubicBezTo>
                    <a:pt x="1247" y="1601"/>
                    <a:pt x="1247" y="1601"/>
                    <a:pt x="1247" y="1601"/>
                  </a:cubicBezTo>
                  <a:cubicBezTo>
                    <a:pt x="1246" y="1599"/>
                    <a:pt x="1244" y="1599"/>
                    <a:pt x="1241" y="1601"/>
                  </a:cubicBezTo>
                  <a:lnTo>
                    <a:pt x="1243" y="1604"/>
                  </a:lnTo>
                  <a:close/>
                  <a:moveTo>
                    <a:pt x="1171" y="1633"/>
                  </a:moveTo>
                  <a:cubicBezTo>
                    <a:pt x="1170" y="1634"/>
                    <a:pt x="1168" y="1635"/>
                    <a:pt x="1169" y="1636"/>
                  </a:cubicBezTo>
                  <a:cubicBezTo>
                    <a:pt x="1170" y="1635"/>
                    <a:pt x="1172" y="1635"/>
                    <a:pt x="1171" y="1633"/>
                  </a:cubicBezTo>
                  <a:moveTo>
                    <a:pt x="1162" y="1637"/>
                  </a:moveTo>
                  <a:cubicBezTo>
                    <a:pt x="1161" y="1638"/>
                    <a:pt x="1159" y="1639"/>
                    <a:pt x="1159" y="1640"/>
                  </a:cubicBezTo>
                  <a:cubicBezTo>
                    <a:pt x="1161" y="1640"/>
                    <a:pt x="1163" y="1639"/>
                    <a:pt x="1162" y="1637"/>
                  </a:cubicBezTo>
                  <a:moveTo>
                    <a:pt x="1185" y="1634"/>
                  </a:moveTo>
                  <a:cubicBezTo>
                    <a:pt x="1183" y="1630"/>
                    <a:pt x="1182" y="1627"/>
                    <a:pt x="1178" y="1628"/>
                  </a:cubicBezTo>
                  <a:cubicBezTo>
                    <a:pt x="1177" y="1630"/>
                    <a:pt x="1181" y="1637"/>
                    <a:pt x="1185" y="1634"/>
                  </a:cubicBezTo>
                  <a:moveTo>
                    <a:pt x="1182" y="1619"/>
                  </a:moveTo>
                  <a:cubicBezTo>
                    <a:pt x="1185" y="1623"/>
                    <a:pt x="1182" y="1616"/>
                    <a:pt x="1182" y="1617"/>
                  </a:cubicBezTo>
                  <a:cubicBezTo>
                    <a:pt x="1181" y="1617"/>
                    <a:pt x="1181" y="1617"/>
                    <a:pt x="1182" y="1619"/>
                  </a:cubicBezTo>
                  <a:moveTo>
                    <a:pt x="1238" y="1594"/>
                  </a:moveTo>
                  <a:cubicBezTo>
                    <a:pt x="1241" y="1592"/>
                    <a:pt x="1245" y="1591"/>
                    <a:pt x="1242" y="1587"/>
                  </a:cubicBezTo>
                  <a:cubicBezTo>
                    <a:pt x="1240" y="1589"/>
                    <a:pt x="1236" y="1590"/>
                    <a:pt x="1238" y="1594"/>
                  </a:cubicBezTo>
                  <a:moveTo>
                    <a:pt x="1262" y="1589"/>
                  </a:moveTo>
                  <a:cubicBezTo>
                    <a:pt x="1259" y="1585"/>
                    <a:pt x="1259" y="1574"/>
                    <a:pt x="1252" y="1580"/>
                  </a:cubicBezTo>
                  <a:cubicBezTo>
                    <a:pt x="1256" y="1582"/>
                    <a:pt x="1257" y="1592"/>
                    <a:pt x="1262" y="1589"/>
                  </a:cubicBezTo>
                  <a:moveTo>
                    <a:pt x="1154" y="1633"/>
                  </a:moveTo>
                  <a:cubicBezTo>
                    <a:pt x="1155" y="1628"/>
                    <a:pt x="1150" y="1628"/>
                    <a:pt x="1153" y="1623"/>
                  </a:cubicBezTo>
                  <a:cubicBezTo>
                    <a:pt x="1148" y="1625"/>
                    <a:pt x="1148" y="1625"/>
                    <a:pt x="1148" y="1625"/>
                  </a:cubicBezTo>
                  <a:cubicBezTo>
                    <a:pt x="1151" y="1629"/>
                    <a:pt x="1148" y="1635"/>
                    <a:pt x="1154" y="1633"/>
                  </a:cubicBezTo>
                  <a:moveTo>
                    <a:pt x="1159" y="1620"/>
                  </a:moveTo>
                  <a:cubicBezTo>
                    <a:pt x="1163" y="1624"/>
                    <a:pt x="1160" y="1617"/>
                    <a:pt x="1159" y="1618"/>
                  </a:cubicBezTo>
                  <a:cubicBezTo>
                    <a:pt x="1159" y="1618"/>
                    <a:pt x="1159" y="1618"/>
                    <a:pt x="1159" y="1620"/>
                  </a:cubicBezTo>
                  <a:moveTo>
                    <a:pt x="1138" y="1647"/>
                  </a:moveTo>
                  <a:cubicBezTo>
                    <a:pt x="1143" y="1645"/>
                    <a:pt x="1144" y="1641"/>
                    <a:pt x="1143" y="1637"/>
                  </a:cubicBezTo>
                  <a:cubicBezTo>
                    <a:pt x="1137" y="1638"/>
                    <a:pt x="1133" y="1632"/>
                    <a:pt x="1128" y="1633"/>
                  </a:cubicBezTo>
                  <a:cubicBezTo>
                    <a:pt x="1129" y="1638"/>
                    <a:pt x="1132" y="1641"/>
                    <a:pt x="1138" y="1647"/>
                  </a:cubicBezTo>
                  <a:moveTo>
                    <a:pt x="1291" y="1558"/>
                  </a:moveTo>
                  <a:cubicBezTo>
                    <a:pt x="1294" y="1559"/>
                    <a:pt x="1298" y="1557"/>
                    <a:pt x="1301" y="1555"/>
                  </a:cubicBezTo>
                  <a:cubicBezTo>
                    <a:pt x="1300" y="1552"/>
                    <a:pt x="1298" y="1550"/>
                    <a:pt x="1296" y="1548"/>
                  </a:cubicBezTo>
                  <a:cubicBezTo>
                    <a:pt x="1291" y="1550"/>
                    <a:pt x="1290" y="1554"/>
                    <a:pt x="1291" y="1558"/>
                  </a:cubicBezTo>
                  <a:moveTo>
                    <a:pt x="1277" y="1569"/>
                  </a:moveTo>
                  <a:cubicBezTo>
                    <a:pt x="1273" y="1573"/>
                    <a:pt x="1271" y="1572"/>
                    <a:pt x="1265" y="1574"/>
                  </a:cubicBezTo>
                  <a:cubicBezTo>
                    <a:pt x="1269" y="1579"/>
                    <a:pt x="1275" y="1581"/>
                    <a:pt x="1278" y="1587"/>
                  </a:cubicBezTo>
                  <a:cubicBezTo>
                    <a:pt x="1281" y="1581"/>
                    <a:pt x="1283" y="1575"/>
                    <a:pt x="1287" y="1570"/>
                  </a:cubicBezTo>
                  <a:cubicBezTo>
                    <a:pt x="1284" y="1566"/>
                    <a:pt x="1280" y="1556"/>
                    <a:pt x="1271" y="1560"/>
                  </a:cubicBezTo>
                  <a:cubicBezTo>
                    <a:pt x="1272" y="1565"/>
                    <a:pt x="1276" y="1565"/>
                    <a:pt x="1277" y="1569"/>
                  </a:cubicBezTo>
                  <a:moveTo>
                    <a:pt x="1140" y="1627"/>
                  </a:moveTo>
                  <a:cubicBezTo>
                    <a:pt x="1143" y="1624"/>
                    <a:pt x="1143" y="1622"/>
                    <a:pt x="1142" y="1622"/>
                  </a:cubicBezTo>
                  <a:cubicBezTo>
                    <a:pt x="1141" y="1621"/>
                    <a:pt x="1139" y="1623"/>
                    <a:pt x="1140" y="1627"/>
                  </a:cubicBezTo>
                  <a:moveTo>
                    <a:pt x="1308" y="1550"/>
                  </a:moveTo>
                  <a:cubicBezTo>
                    <a:pt x="1304" y="1541"/>
                    <a:pt x="1312" y="1547"/>
                    <a:pt x="1315" y="1545"/>
                  </a:cubicBezTo>
                  <a:cubicBezTo>
                    <a:pt x="1310" y="1535"/>
                    <a:pt x="1297" y="1550"/>
                    <a:pt x="1308" y="1550"/>
                  </a:cubicBezTo>
                  <a:moveTo>
                    <a:pt x="1020" y="1681"/>
                  </a:moveTo>
                  <a:cubicBezTo>
                    <a:pt x="1022" y="1677"/>
                    <a:pt x="1006" y="1673"/>
                    <a:pt x="1010" y="1680"/>
                  </a:cubicBezTo>
                  <a:cubicBezTo>
                    <a:pt x="1010" y="1680"/>
                    <a:pt x="1015" y="1677"/>
                    <a:pt x="1016" y="1677"/>
                  </a:cubicBezTo>
                  <a:cubicBezTo>
                    <a:pt x="1017" y="1677"/>
                    <a:pt x="1018" y="1683"/>
                    <a:pt x="1020" y="1681"/>
                  </a:cubicBezTo>
                  <a:moveTo>
                    <a:pt x="1408" y="1492"/>
                  </a:moveTo>
                  <a:cubicBezTo>
                    <a:pt x="1407" y="1489"/>
                    <a:pt x="1405" y="1487"/>
                    <a:pt x="1402" y="1488"/>
                  </a:cubicBezTo>
                  <a:cubicBezTo>
                    <a:pt x="1404" y="1490"/>
                    <a:pt x="1405" y="1492"/>
                    <a:pt x="1408" y="1492"/>
                  </a:cubicBezTo>
                  <a:moveTo>
                    <a:pt x="1378" y="1497"/>
                  </a:moveTo>
                  <a:cubicBezTo>
                    <a:pt x="1379" y="1497"/>
                    <a:pt x="1378" y="1497"/>
                    <a:pt x="1378" y="1497"/>
                  </a:cubicBezTo>
                  <a:close/>
                  <a:moveTo>
                    <a:pt x="1024" y="1674"/>
                  </a:moveTo>
                  <a:cubicBezTo>
                    <a:pt x="1019" y="1670"/>
                    <a:pt x="1023" y="1660"/>
                    <a:pt x="1017" y="1663"/>
                  </a:cubicBezTo>
                  <a:cubicBezTo>
                    <a:pt x="1019" y="1669"/>
                    <a:pt x="1018" y="1673"/>
                    <a:pt x="1024" y="1674"/>
                  </a:cubicBezTo>
                  <a:moveTo>
                    <a:pt x="1342" y="1510"/>
                  </a:moveTo>
                  <a:cubicBezTo>
                    <a:pt x="1346" y="1514"/>
                    <a:pt x="1343" y="1507"/>
                    <a:pt x="1342" y="1508"/>
                  </a:cubicBezTo>
                  <a:cubicBezTo>
                    <a:pt x="1342" y="1508"/>
                    <a:pt x="1342" y="1508"/>
                    <a:pt x="1342" y="1510"/>
                  </a:cubicBezTo>
                  <a:moveTo>
                    <a:pt x="1389" y="1484"/>
                  </a:moveTo>
                  <a:cubicBezTo>
                    <a:pt x="1390" y="1487"/>
                    <a:pt x="1392" y="1489"/>
                    <a:pt x="1394" y="1490"/>
                  </a:cubicBezTo>
                  <a:cubicBezTo>
                    <a:pt x="1398" y="1487"/>
                    <a:pt x="1400" y="1484"/>
                    <a:pt x="1396" y="1479"/>
                  </a:cubicBezTo>
                  <a:cubicBezTo>
                    <a:pt x="1392" y="1480"/>
                    <a:pt x="1390" y="1482"/>
                    <a:pt x="1389" y="1484"/>
                  </a:cubicBezTo>
                  <a:moveTo>
                    <a:pt x="1423" y="1468"/>
                  </a:moveTo>
                  <a:cubicBezTo>
                    <a:pt x="1420" y="1470"/>
                    <a:pt x="1419" y="1468"/>
                    <a:pt x="1417" y="1467"/>
                  </a:cubicBezTo>
                  <a:cubicBezTo>
                    <a:pt x="1418" y="1474"/>
                    <a:pt x="1425" y="1474"/>
                    <a:pt x="1423" y="1468"/>
                  </a:cubicBezTo>
                  <a:moveTo>
                    <a:pt x="1420" y="1462"/>
                  </a:moveTo>
                  <a:cubicBezTo>
                    <a:pt x="1423" y="1460"/>
                    <a:pt x="1419" y="1456"/>
                    <a:pt x="1424" y="1455"/>
                  </a:cubicBezTo>
                  <a:cubicBezTo>
                    <a:pt x="1426" y="1465"/>
                    <a:pt x="1436" y="1455"/>
                    <a:pt x="1441" y="1466"/>
                  </a:cubicBezTo>
                  <a:cubicBezTo>
                    <a:pt x="1439" y="1467"/>
                    <a:pt x="1437" y="1468"/>
                    <a:pt x="1436" y="1466"/>
                  </a:cubicBezTo>
                  <a:cubicBezTo>
                    <a:pt x="1432" y="1467"/>
                    <a:pt x="1440" y="1473"/>
                    <a:pt x="1433" y="1473"/>
                  </a:cubicBezTo>
                  <a:cubicBezTo>
                    <a:pt x="1431" y="1469"/>
                    <a:pt x="1430" y="1466"/>
                    <a:pt x="1427" y="1465"/>
                  </a:cubicBezTo>
                  <a:cubicBezTo>
                    <a:pt x="1422" y="1469"/>
                    <a:pt x="1429" y="1471"/>
                    <a:pt x="1431" y="1476"/>
                  </a:cubicBezTo>
                  <a:cubicBezTo>
                    <a:pt x="1421" y="1475"/>
                    <a:pt x="1429" y="1485"/>
                    <a:pt x="1421" y="1488"/>
                  </a:cubicBezTo>
                  <a:cubicBezTo>
                    <a:pt x="1417" y="1491"/>
                    <a:pt x="1415" y="1486"/>
                    <a:pt x="1412" y="1485"/>
                  </a:cubicBezTo>
                  <a:cubicBezTo>
                    <a:pt x="1410" y="1488"/>
                    <a:pt x="1413" y="1493"/>
                    <a:pt x="1412" y="1496"/>
                  </a:cubicBezTo>
                  <a:cubicBezTo>
                    <a:pt x="1404" y="1494"/>
                    <a:pt x="1406" y="1503"/>
                    <a:pt x="1401" y="1505"/>
                  </a:cubicBezTo>
                  <a:cubicBezTo>
                    <a:pt x="1401" y="1500"/>
                    <a:pt x="1392" y="1490"/>
                    <a:pt x="1385" y="1492"/>
                  </a:cubicBezTo>
                  <a:cubicBezTo>
                    <a:pt x="1390" y="1499"/>
                    <a:pt x="1400" y="1499"/>
                    <a:pt x="1399" y="1510"/>
                  </a:cubicBezTo>
                  <a:cubicBezTo>
                    <a:pt x="1388" y="1511"/>
                    <a:pt x="1371" y="1532"/>
                    <a:pt x="1361" y="1533"/>
                  </a:cubicBezTo>
                  <a:cubicBezTo>
                    <a:pt x="1358" y="1535"/>
                    <a:pt x="1360" y="1539"/>
                    <a:pt x="1359" y="1542"/>
                  </a:cubicBezTo>
                  <a:cubicBezTo>
                    <a:pt x="1349" y="1547"/>
                    <a:pt x="1335" y="1548"/>
                    <a:pt x="1328" y="1556"/>
                  </a:cubicBezTo>
                  <a:cubicBezTo>
                    <a:pt x="1325" y="1550"/>
                    <a:pt x="1325" y="1550"/>
                    <a:pt x="1325" y="1550"/>
                  </a:cubicBezTo>
                  <a:cubicBezTo>
                    <a:pt x="1320" y="1557"/>
                    <a:pt x="1314" y="1558"/>
                    <a:pt x="1307" y="1560"/>
                  </a:cubicBezTo>
                  <a:cubicBezTo>
                    <a:pt x="1309" y="1565"/>
                    <a:pt x="1313" y="1563"/>
                    <a:pt x="1315" y="1568"/>
                  </a:cubicBezTo>
                  <a:cubicBezTo>
                    <a:pt x="1308" y="1575"/>
                    <a:pt x="1297" y="1581"/>
                    <a:pt x="1292" y="1588"/>
                  </a:cubicBezTo>
                  <a:cubicBezTo>
                    <a:pt x="1284" y="1580"/>
                    <a:pt x="1279" y="1602"/>
                    <a:pt x="1270" y="1594"/>
                  </a:cubicBezTo>
                  <a:cubicBezTo>
                    <a:pt x="1269" y="1596"/>
                    <a:pt x="1268" y="1599"/>
                    <a:pt x="1268" y="1601"/>
                  </a:cubicBezTo>
                  <a:cubicBezTo>
                    <a:pt x="1254" y="1603"/>
                    <a:pt x="1248" y="1613"/>
                    <a:pt x="1233" y="1619"/>
                  </a:cubicBezTo>
                  <a:cubicBezTo>
                    <a:pt x="1231" y="1618"/>
                    <a:pt x="1229" y="1616"/>
                    <a:pt x="1228" y="1612"/>
                  </a:cubicBezTo>
                  <a:cubicBezTo>
                    <a:pt x="1221" y="1614"/>
                    <a:pt x="1224" y="1620"/>
                    <a:pt x="1221" y="1623"/>
                  </a:cubicBezTo>
                  <a:cubicBezTo>
                    <a:pt x="1218" y="1625"/>
                    <a:pt x="1217" y="1623"/>
                    <a:pt x="1214" y="1624"/>
                  </a:cubicBezTo>
                  <a:cubicBezTo>
                    <a:pt x="1206" y="1628"/>
                    <a:pt x="1208" y="1635"/>
                    <a:pt x="1198" y="1638"/>
                  </a:cubicBezTo>
                  <a:cubicBezTo>
                    <a:pt x="1196" y="1638"/>
                    <a:pt x="1192" y="1637"/>
                    <a:pt x="1192" y="1637"/>
                  </a:cubicBezTo>
                  <a:cubicBezTo>
                    <a:pt x="1190" y="1638"/>
                    <a:pt x="1188" y="1642"/>
                    <a:pt x="1187" y="1643"/>
                  </a:cubicBezTo>
                  <a:cubicBezTo>
                    <a:pt x="1182" y="1646"/>
                    <a:pt x="1175" y="1645"/>
                    <a:pt x="1169" y="1648"/>
                  </a:cubicBezTo>
                  <a:cubicBezTo>
                    <a:pt x="1157" y="1652"/>
                    <a:pt x="1146" y="1664"/>
                    <a:pt x="1130" y="1662"/>
                  </a:cubicBezTo>
                  <a:cubicBezTo>
                    <a:pt x="1131" y="1672"/>
                    <a:pt x="1114" y="1663"/>
                    <a:pt x="1116" y="1672"/>
                  </a:cubicBezTo>
                  <a:cubicBezTo>
                    <a:pt x="1106" y="1668"/>
                    <a:pt x="1096" y="1671"/>
                    <a:pt x="1087" y="1680"/>
                  </a:cubicBezTo>
                  <a:cubicBezTo>
                    <a:pt x="1085" y="1679"/>
                    <a:pt x="1084" y="1677"/>
                    <a:pt x="1083" y="1674"/>
                  </a:cubicBezTo>
                  <a:cubicBezTo>
                    <a:pt x="1080" y="1683"/>
                    <a:pt x="1070" y="1679"/>
                    <a:pt x="1062" y="1682"/>
                  </a:cubicBezTo>
                  <a:cubicBezTo>
                    <a:pt x="1058" y="1678"/>
                    <a:pt x="1062" y="1676"/>
                    <a:pt x="1059" y="1672"/>
                  </a:cubicBezTo>
                  <a:cubicBezTo>
                    <a:pt x="1056" y="1675"/>
                    <a:pt x="1060" y="1680"/>
                    <a:pt x="1059" y="1684"/>
                  </a:cubicBezTo>
                  <a:cubicBezTo>
                    <a:pt x="1053" y="1681"/>
                    <a:pt x="1052" y="1682"/>
                    <a:pt x="1045" y="1686"/>
                  </a:cubicBezTo>
                  <a:cubicBezTo>
                    <a:pt x="1042" y="1680"/>
                    <a:pt x="1042" y="1680"/>
                    <a:pt x="1042" y="1680"/>
                  </a:cubicBezTo>
                  <a:cubicBezTo>
                    <a:pt x="1037" y="1681"/>
                    <a:pt x="1041" y="1685"/>
                    <a:pt x="1042" y="1688"/>
                  </a:cubicBezTo>
                  <a:cubicBezTo>
                    <a:pt x="1029" y="1693"/>
                    <a:pt x="1018" y="1691"/>
                    <a:pt x="1006" y="1693"/>
                  </a:cubicBezTo>
                  <a:cubicBezTo>
                    <a:pt x="1009" y="1681"/>
                    <a:pt x="998" y="1683"/>
                    <a:pt x="997" y="1677"/>
                  </a:cubicBezTo>
                  <a:cubicBezTo>
                    <a:pt x="999" y="1672"/>
                    <a:pt x="999" y="1676"/>
                    <a:pt x="1002" y="1676"/>
                  </a:cubicBezTo>
                  <a:cubicBezTo>
                    <a:pt x="1005" y="1672"/>
                    <a:pt x="995" y="1668"/>
                    <a:pt x="1005" y="1669"/>
                  </a:cubicBezTo>
                  <a:cubicBezTo>
                    <a:pt x="1003" y="1663"/>
                    <a:pt x="996" y="1672"/>
                    <a:pt x="995" y="1664"/>
                  </a:cubicBezTo>
                  <a:cubicBezTo>
                    <a:pt x="991" y="1666"/>
                    <a:pt x="997" y="1670"/>
                    <a:pt x="997" y="1673"/>
                  </a:cubicBezTo>
                  <a:cubicBezTo>
                    <a:pt x="993" y="1673"/>
                    <a:pt x="989" y="1672"/>
                    <a:pt x="983" y="1675"/>
                  </a:cubicBezTo>
                  <a:cubicBezTo>
                    <a:pt x="966" y="1660"/>
                    <a:pt x="994" y="1657"/>
                    <a:pt x="1008" y="1652"/>
                  </a:cubicBezTo>
                  <a:cubicBezTo>
                    <a:pt x="1009" y="1656"/>
                    <a:pt x="1013" y="1654"/>
                    <a:pt x="1013" y="1659"/>
                  </a:cubicBezTo>
                  <a:cubicBezTo>
                    <a:pt x="1026" y="1656"/>
                    <a:pt x="1025" y="1654"/>
                    <a:pt x="1032" y="1647"/>
                  </a:cubicBezTo>
                  <a:cubicBezTo>
                    <a:pt x="1035" y="1651"/>
                    <a:pt x="1038" y="1653"/>
                    <a:pt x="1041" y="1654"/>
                  </a:cubicBezTo>
                  <a:cubicBezTo>
                    <a:pt x="1039" y="1659"/>
                    <a:pt x="1040" y="1664"/>
                    <a:pt x="1041" y="1669"/>
                  </a:cubicBezTo>
                  <a:cubicBezTo>
                    <a:pt x="1033" y="1673"/>
                    <a:pt x="1031" y="1677"/>
                    <a:pt x="1024" y="1675"/>
                  </a:cubicBezTo>
                  <a:cubicBezTo>
                    <a:pt x="1022" y="1683"/>
                    <a:pt x="1030" y="1681"/>
                    <a:pt x="1034" y="1676"/>
                  </a:cubicBezTo>
                  <a:cubicBezTo>
                    <a:pt x="1039" y="1681"/>
                    <a:pt x="1030" y="1680"/>
                    <a:pt x="1032" y="1683"/>
                  </a:cubicBezTo>
                  <a:cubicBezTo>
                    <a:pt x="1036" y="1683"/>
                    <a:pt x="1039" y="1679"/>
                    <a:pt x="1040" y="1676"/>
                  </a:cubicBezTo>
                  <a:cubicBezTo>
                    <a:pt x="1043" y="1674"/>
                    <a:pt x="1043" y="1680"/>
                    <a:pt x="1047" y="1678"/>
                  </a:cubicBezTo>
                  <a:cubicBezTo>
                    <a:pt x="1052" y="1674"/>
                    <a:pt x="1045" y="1673"/>
                    <a:pt x="1044" y="1668"/>
                  </a:cubicBezTo>
                  <a:cubicBezTo>
                    <a:pt x="1050" y="1663"/>
                    <a:pt x="1051" y="1673"/>
                    <a:pt x="1058" y="1667"/>
                  </a:cubicBezTo>
                  <a:cubicBezTo>
                    <a:pt x="1061" y="1664"/>
                    <a:pt x="1061" y="1661"/>
                    <a:pt x="1059" y="1657"/>
                  </a:cubicBezTo>
                  <a:cubicBezTo>
                    <a:pt x="1054" y="1654"/>
                    <a:pt x="1060" y="1665"/>
                    <a:pt x="1055" y="1667"/>
                  </a:cubicBezTo>
                  <a:cubicBezTo>
                    <a:pt x="1051" y="1659"/>
                    <a:pt x="1051" y="1654"/>
                    <a:pt x="1050" y="1644"/>
                  </a:cubicBezTo>
                  <a:cubicBezTo>
                    <a:pt x="1066" y="1644"/>
                    <a:pt x="1066" y="1659"/>
                    <a:pt x="1065" y="1673"/>
                  </a:cubicBezTo>
                  <a:cubicBezTo>
                    <a:pt x="1074" y="1672"/>
                    <a:pt x="1098" y="1665"/>
                    <a:pt x="1099" y="1653"/>
                  </a:cubicBezTo>
                  <a:cubicBezTo>
                    <a:pt x="1111" y="1653"/>
                    <a:pt x="1108" y="1645"/>
                    <a:pt x="1118" y="1645"/>
                  </a:cubicBezTo>
                  <a:cubicBezTo>
                    <a:pt x="1116" y="1644"/>
                    <a:pt x="1115" y="1642"/>
                    <a:pt x="1114" y="1639"/>
                  </a:cubicBezTo>
                  <a:cubicBezTo>
                    <a:pt x="1113" y="1639"/>
                    <a:pt x="1102" y="1645"/>
                    <a:pt x="1104" y="1636"/>
                  </a:cubicBezTo>
                  <a:cubicBezTo>
                    <a:pt x="1102" y="1637"/>
                    <a:pt x="1100" y="1638"/>
                    <a:pt x="1099" y="1637"/>
                  </a:cubicBezTo>
                  <a:cubicBezTo>
                    <a:pt x="1095" y="1642"/>
                    <a:pt x="1100" y="1650"/>
                    <a:pt x="1096" y="1655"/>
                  </a:cubicBezTo>
                  <a:cubicBezTo>
                    <a:pt x="1090" y="1658"/>
                    <a:pt x="1087" y="1654"/>
                    <a:pt x="1082" y="1654"/>
                  </a:cubicBezTo>
                  <a:cubicBezTo>
                    <a:pt x="1078" y="1646"/>
                    <a:pt x="1086" y="1642"/>
                    <a:pt x="1085" y="1635"/>
                  </a:cubicBezTo>
                  <a:cubicBezTo>
                    <a:pt x="1097" y="1635"/>
                    <a:pt x="1106" y="1624"/>
                    <a:pt x="1117" y="1630"/>
                  </a:cubicBezTo>
                  <a:cubicBezTo>
                    <a:pt x="1120" y="1625"/>
                    <a:pt x="1122" y="1626"/>
                    <a:pt x="1126" y="1622"/>
                  </a:cubicBezTo>
                  <a:cubicBezTo>
                    <a:pt x="1128" y="1623"/>
                    <a:pt x="1130" y="1625"/>
                    <a:pt x="1131" y="1629"/>
                  </a:cubicBezTo>
                  <a:cubicBezTo>
                    <a:pt x="1136" y="1626"/>
                    <a:pt x="1133" y="1620"/>
                    <a:pt x="1135" y="1616"/>
                  </a:cubicBezTo>
                  <a:cubicBezTo>
                    <a:pt x="1145" y="1620"/>
                    <a:pt x="1149" y="1608"/>
                    <a:pt x="1162" y="1609"/>
                  </a:cubicBezTo>
                  <a:cubicBezTo>
                    <a:pt x="1164" y="1608"/>
                    <a:pt x="1160" y="1604"/>
                    <a:pt x="1163" y="1603"/>
                  </a:cubicBezTo>
                  <a:cubicBezTo>
                    <a:pt x="1168" y="1603"/>
                    <a:pt x="1173" y="1604"/>
                    <a:pt x="1176" y="1612"/>
                  </a:cubicBezTo>
                  <a:cubicBezTo>
                    <a:pt x="1182" y="1605"/>
                    <a:pt x="1170" y="1604"/>
                    <a:pt x="1172" y="1599"/>
                  </a:cubicBezTo>
                  <a:cubicBezTo>
                    <a:pt x="1178" y="1595"/>
                    <a:pt x="1180" y="1601"/>
                    <a:pt x="1186" y="1596"/>
                  </a:cubicBezTo>
                  <a:cubicBezTo>
                    <a:pt x="1184" y="1599"/>
                    <a:pt x="1184" y="1603"/>
                    <a:pt x="1188" y="1604"/>
                  </a:cubicBezTo>
                  <a:cubicBezTo>
                    <a:pt x="1192" y="1602"/>
                    <a:pt x="1189" y="1593"/>
                    <a:pt x="1195" y="1595"/>
                  </a:cubicBezTo>
                  <a:cubicBezTo>
                    <a:pt x="1200" y="1603"/>
                    <a:pt x="1190" y="1603"/>
                    <a:pt x="1198" y="1609"/>
                  </a:cubicBezTo>
                  <a:cubicBezTo>
                    <a:pt x="1192" y="1610"/>
                    <a:pt x="1186" y="1607"/>
                    <a:pt x="1185" y="1614"/>
                  </a:cubicBezTo>
                  <a:cubicBezTo>
                    <a:pt x="1188" y="1615"/>
                    <a:pt x="1191" y="1614"/>
                    <a:pt x="1196" y="1612"/>
                  </a:cubicBezTo>
                  <a:cubicBezTo>
                    <a:pt x="1201" y="1616"/>
                    <a:pt x="1198" y="1619"/>
                    <a:pt x="1195" y="1624"/>
                  </a:cubicBezTo>
                  <a:cubicBezTo>
                    <a:pt x="1198" y="1625"/>
                    <a:pt x="1199" y="1629"/>
                    <a:pt x="1203" y="1628"/>
                  </a:cubicBezTo>
                  <a:cubicBezTo>
                    <a:pt x="1205" y="1626"/>
                    <a:pt x="1202" y="1623"/>
                    <a:pt x="1201" y="1621"/>
                  </a:cubicBezTo>
                  <a:cubicBezTo>
                    <a:pt x="1210" y="1617"/>
                    <a:pt x="1213" y="1622"/>
                    <a:pt x="1217" y="1614"/>
                  </a:cubicBezTo>
                  <a:cubicBezTo>
                    <a:pt x="1215" y="1609"/>
                    <a:pt x="1210" y="1612"/>
                    <a:pt x="1209" y="1604"/>
                  </a:cubicBezTo>
                  <a:cubicBezTo>
                    <a:pt x="1217" y="1601"/>
                    <a:pt x="1217" y="1601"/>
                    <a:pt x="1217" y="1601"/>
                  </a:cubicBezTo>
                  <a:cubicBezTo>
                    <a:pt x="1216" y="1613"/>
                    <a:pt x="1223" y="1603"/>
                    <a:pt x="1227" y="1611"/>
                  </a:cubicBezTo>
                  <a:cubicBezTo>
                    <a:pt x="1231" y="1609"/>
                    <a:pt x="1228" y="1604"/>
                    <a:pt x="1226" y="1600"/>
                  </a:cubicBezTo>
                  <a:cubicBezTo>
                    <a:pt x="1218" y="1600"/>
                    <a:pt x="1217" y="1601"/>
                    <a:pt x="1213" y="1593"/>
                  </a:cubicBezTo>
                  <a:cubicBezTo>
                    <a:pt x="1211" y="1597"/>
                    <a:pt x="1204" y="1608"/>
                    <a:pt x="1200" y="1597"/>
                  </a:cubicBezTo>
                  <a:cubicBezTo>
                    <a:pt x="1207" y="1596"/>
                    <a:pt x="1206" y="1591"/>
                    <a:pt x="1207" y="1588"/>
                  </a:cubicBezTo>
                  <a:cubicBezTo>
                    <a:pt x="1218" y="1581"/>
                    <a:pt x="1225" y="1603"/>
                    <a:pt x="1234" y="1593"/>
                  </a:cubicBezTo>
                  <a:cubicBezTo>
                    <a:pt x="1229" y="1590"/>
                    <a:pt x="1223" y="1590"/>
                    <a:pt x="1220" y="1584"/>
                  </a:cubicBezTo>
                  <a:cubicBezTo>
                    <a:pt x="1225" y="1579"/>
                    <a:pt x="1231" y="1577"/>
                    <a:pt x="1238" y="1577"/>
                  </a:cubicBezTo>
                  <a:cubicBezTo>
                    <a:pt x="1235" y="1568"/>
                    <a:pt x="1248" y="1573"/>
                    <a:pt x="1247" y="1565"/>
                  </a:cubicBezTo>
                  <a:cubicBezTo>
                    <a:pt x="1254" y="1565"/>
                    <a:pt x="1259" y="1568"/>
                    <a:pt x="1265" y="1571"/>
                  </a:cubicBezTo>
                  <a:cubicBezTo>
                    <a:pt x="1270" y="1568"/>
                    <a:pt x="1264" y="1562"/>
                    <a:pt x="1262" y="1557"/>
                  </a:cubicBezTo>
                  <a:cubicBezTo>
                    <a:pt x="1269" y="1555"/>
                    <a:pt x="1271" y="1550"/>
                    <a:pt x="1277" y="1556"/>
                  </a:cubicBezTo>
                  <a:cubicBezTo>
                    <a:pt x="1278" y="1554"/>
                    <a:pt x="1274" y="1550"/>
                    <a:pt x="1276" y="1546"/>
                  </a:cubicBezTo>
                  <a:cubicBezTo>
                    <a:pt x="1280" y="1545"/>
                    <a:pt x="1284" y="1546"/>
                    <a:pt x="1288" y="1547"/>
                  </a:cubicBezTo>
                  <a:cubicBezTo>
                    <a:pt x="1291" y="1544"/>
                    <a:pt x="1295" y="1528"/>
                    <a:pt x="1301" y="1539"/>
                  </a:cubicBezTo>
                  <a:cubicBezTo>
                    <a:pt x="1304" y="1527"/>
                    <a:pt x="1308" y="1527"/>
                    <a:pt x="1319" y="1524"/>
                  </a:cubicBezTo>
                  <a:cubicBezTo>
                    <a:pt x="1322" y="1533"/>
                    <a:pt x="1327" y="1541"/>
                    <a:pt x="1333" y="1546"/>
                  </a:cubicBezTo>
                  <a:cubicBezTo>
                    <a:pt x="1339" y="1544"/>
                    <a:pt x="1335" y="1537"/>
                    <a:pt x="1343" y="1536"/>
                  </a:cubicBezTo>
                  <a:cubicBezTo>
                    <a:pt x="1338" y="1533"/>
                    <a:pt x="1332" y="1530"/>
                    <a:pt x="1326" y="1531"/>
                  </a:cubicBezTo>
                  <a:cubicBezTo>
                    <a:pt x="1319" y="1525"/>
                    <a:pt x="1328" y="1519"/>
                    <a:pt x="1321" y="1518"/>
                  </a:cubicBezTo>
                  <a:cubicBezTo>
                    <a:pt x="1321" y="1510"/>
                    <a:pt x="1334" y="1521"/>
                    <a:pt x="1328" y="1511"/>
                  </a:cubicBezTo>
                  <a:cubicBezTo>
                    <a:pt x="1334" y="1511"/>
                    <a:pt x="1342" y="1504"/>
                    <a:pt x="1347" y="1508"/>
                  </a:cubicBezTo>
                  <a:cubicBezTo>
                    <a:pt x="1349" y="1502"/>
                    <a:pt x="1347" y="1496"/>
                    <a:pt x="1353" y="1492"/>
                  </a:cubicBezTo>
                  <a:cubicBezTo>
                    <a:pt x="1355" y="1503"/>
                    <a:pt x="1370" y="1494"/>
                    <a:pt x="1369" y="1505"/>
                  </a:cubicBezTo>
                  <a:cubicBezTo>
                    <a:pt x="1364" y="1508"/>
                    <a:pt x="1362" y="1503"/>
                    <a:pt x="1359" y="1502"/>
                  </a:cubicBezTo>
                  <a:cubicBezTo>
                    <a:pt x="1358" y="1504"/>
                    <a:pt x="1355" y="1506"/>
                    <a:pt x="1351" y="1508"/>
                  </a:cubicBezTo>
                  <a:cubicBezTo>
                    <a:pt x="1353" y="1512"/>
                    <a:pt x="1356" y="1511"/>
                    <a:pt x="1355" y="1516"/>
                  </a:cubicBezTo>
                  <a:cubicBezTo>
                    <a:pt x="1343" y="1511"/>
                    <a:pt x="1344" y="1527"/>
                    <a:pt x="1337" y="1522"/>
                  </a:cubicBezTo>
                  <a:cubicBezTo>
                    <a:pt x="1338" y="1528"/>
                    <a:pt x="1347" y="1526"/>
                    <a:pt x="1344" y="1534"/>
                  </a:cubicBezTo>
                  <a:cubicBezTo>
                    <a:pt x="1351" y="1539"/>
                    <a:pt x="1355" y="1532"/>
                    <a:pt x="1362" y="1531"/>
                  </a:cubicBezTo>
                  <a:cubicBezTo>
                    <a:pt x="1368" y="1526"/>
                    <a:pt x="1358" y="1518"/>
                    <a:pt x="1359" y="1513"/>
                  </a:cubicBezTo>
                  <a:cubicBezTo>
                    <a:pt x="1367" y="1513"/>
                    <a:pt x="1376" y="1510"/>
                    <a:pt x="1384" y="1509"/>
                  </a:cubicBezTo>
                  <a:cubicBezTo>
                    <a:pt x="1388" y="1508"/>
                    <a:pt x="1388" y="1505"/>
                    <a:pt x="1388" y="1502"/>
                  </a:cubicBezTo>
                  <a:cubicBezTo>
                    <a:pt x="1387" y="1498"/>
                    <a:pt x="1383" y="1502"/>
                    <a:pt x="1381" y="1499"/>
                  </a:cubicBezTo>
                  <a:cubicBezTo>
                    <a:pt x="1379" y="1501"/>
                    <a:pt x="1382" y="1505"/>
                    <a:pt x="1376" y="1505"/>
                  </a:cubicBezTo>
                  <a:cubicBezTo>
                    <a:pt x="1371" y="1501"/>
                    <a:pt x="1362" y="1487"/>
                    <a:pt x="1371" y="1481"/>
                  </a:cubicBezTo>
                  <a:cubicBezTo>
                    <a:pt x="1374" y="1489"/>
                    <a:pt x="1374" y="1489"/>
                    <a:pt x="1374" y="1489"/>
                  </a:cubicBezTo>
                  <a:cubicBezTo>
                    <a:pt x="1381" y="1485"/>
                    <a:pt x="1379" y="1478"/>
                    <a:pt x="1388" y="1481"/>
                  </a:cubicBezTo>
                  <a:cubicBezTo>
                    <a:pt x="1391" y="1476"/>
                    <a:pt x="1380" y="1481"/>
                    <a:pt x="1379" y="1476"/>
                  </a:cubicBezTo>
                  <a:cubicBezTo>
                    <a:pt x="1385" y="1471"/>
                    <a:pt x="1386" y="1471"/>
                    <a:pt x="1392" y="1466"/>
                  </a:cubicBezTo>
                  <a:cubicBezTo>
                    <a:pt x="1394" y="1477"/>
                    <a:pt x="1406" y="1470"/>
                    <a:pt x="1404" y="1481"/>
                  </a:cubicBezTo>
                  <a:cubicBezTo>
                    <a:pt x="1410" y="1480"/>
                    <a:pt x="1409" y="1477"/>
                    <a:pt x="1413" y="1475"/>
                  </a:cubicBezTo>
                  <a:cubicBezTo>
                    <a:pt x="1415" y="1478"/>
                    <a:pt x="1415" y="1485"/>
                    <a:pt x="1420" y="1481"/>
                  </a:cubicBezTo>
                  <a:cubicBezTo>
                    <a:pt x="1421" y="1479"/>
                    <a:pt x="1413" y="1476"/>
                    <a:pt x="1412" y="1468"/>
                  </a:cubicBezTo>
                  <a:cubicBezTo>
                    <a:pt x="1417" y="1467"/>
                    <a:pt x="1413" y="1462"/>
                    <a:pt x="1418" y="1461"/>
                  </a:cubicBezTo>
                  <a:cubicBezTo>
                    <a:pt x="1417" y="1460"/>
                    <a:pt x="1414" y="1460"/>
                    <a:pt x="1413" y="1458"/>
                  </a:cubicBezTo>
                  <a:cubicBezTo>
                    <a:pt x="1415" y="1467"/>
                    <a:pt x="1403" y="1466"/>
                    <a:pt x="1402" y="1472"/>
                  </a:cubicBezTo>
                  <a:cubicBezTo>
                    <a:pt x="1398" y="1474"/>
                    <a:pt x="1397" y="1467"/>
                    <a:pt x="1394" y="1463"/>
                  </a:cubicBezTo>
                  <a:cubicBezTo>
                    <a:pt x="1397" y="1462"/>
                    <a:pt x="1400" y="1462"/>
                    <a:pt x="1402" y="1463"/>
                  </a:cubicBezTo>
                  <a:cubicBezTo>
                    <a:pt x="1405" y="1461"/>
                    <a:pt x="1400" y="1456"/>
                    <a:pt x="1399" y="1453"/>
                  </a:cubicBezTo>
                  <a:cubicBezTo>
                    <a:pt x="1403" y="1449"/>
                    <a:pt x="1404" y="1456"/>
                    <a:pt x="1408" y="1455"/>
                  </a:cubicBezTo>
                  <a:cubicBezTo>
                    <a:pt x="1409" y="1454"/>
                    <a:pt x="1408" y="1450"/>
                    <a:pt x="1408" y="1449"/>
                  </a:cubicBezTo>
                  <a:cubicBezTo>
                    <a:pt x="1410" y="1447"/>
                    <a:pt x="1412" y="1451"/>
                    <a:pt x="1413" y="1450"/>
                  </a:cubicBezTo>
                  <a:cubicBezTo>
                    <a:pt x="1417" y="1450"/>
                    <a:pt x="1421" y="1438"/>
                    <a:pt x="1426" y="1450"/>
                  </a:cubicBezTo>
                  <a:cubicBezTo>
                    <a:pt x="1418" y="1452"/>
                    <a:pt x="1419" y="1457"/>
                    <a:pt x="1420" y="1462"/>
                  </a:cubicBezTo>
                  <a:moveTo>
                    <a:pt x="1317" y="1495"/>
                  </a:moveTo>
                  <a:cubicBezTo>
                    <a:pt x="1314" y="1497"/>
                    <a:pt x="1314" y="1497"/>
                    <a:pt x="1314" y="1497"/>
                  </a:cubicBezTo>
                  <a:cubicBezTo>
                    <a:pt x="1312" y="1494"/>
                    <a:pt x="1312" y="1494"/>
                    <a:pt x="1312" y="1494"/>
                  </a:cubicBezTo>
                  <a:cubicBezTo>
                    <a:pt x="1315" y="1492"/>
                    <a:pt x="1316" y="1494"/>
                    <a:pt x="1317" y="1495"/>
                  </a:cubicBezTo>
                  <a:moveTo>
                    <a:pt x="937" y="1691"/>
                  </a:moveTo>
                  <a:cubicBezTo>
                    <a:pt x="936" y="1692"/>
                    <a:pt x="934" y="1690"/>
                    <a:pt x="934" y="1693"/>
                  </a:cubicBezTo>
                  <a:cubicBezTo>
                    <a:pt x="935" y="1694"/>
                    <a:pt x="938" y="1693"/>
                    <a:pt x="937" y="1691"/>
                  </a:cubicBezTo>
                  <a:moveTo>
                    <a:pt x="939" y="1690"/>
                  </a:moveTo>
                  <a:cubicBezTo>
                    <a:pt x="943" y="1691"/>
                    <a:pt x="949" y="1688"/>
                    <a:pt x="953" y="1688"/>
                  </a:cubicBezTo>
                  <a:cubicBezTo>
                    <a:pt x="949" y="1680"/>
                    <a:pt x="939" y="1686"/>
                    <a:pt x="939" y="1690"/>
                  </a:cubicBezTo>
                  <a:moveTo>
                    <a:pt x="952" y="1677"/>
                  </a:moveTo>
                  <a:cubicBezTo>
                    <a:pt x="949" y="1678"/>
                    <a:pt x="943" y="1671"/>
                    <a:pt x="942" y="1677"/>
                  </a:cubicBezTo>
                  <a:cubicBezTo>
                    <a:pt x="944" y="1678"/>
                    <a:pt x="951" y="1683"/>
                    <a:pt x="952" y="1677"/>
                  </a:cubicBezTo>
                  <a:moveTo>
                    <a:pt x="962" y="1678"/>
                  </a:moveTo>
                  <a:cubicBezTo>
                    <a:pt x="963" y="1675"/>
                    <a:pt x="966" y="1673"/>
                    <a:pt x="969" y="1674"/>
                  </a:cubicBezTo>
                  <a:cubicBezTo>
                    <a:pt x="970" y="1686"/>
                    <a:pt x="978" y="1683"/>
                    <a:pt x="984" y="1690"/>
                  </a:cubicBezTo>
                  <a:cubicBezTo>
                    <a:pt x="989" y="1688"/>
                    <a:pt x="985" y="1683"/>
                    <a:pt x="992" y="1683"/>
                  </a:cubicBezTo>
                  <a:cubicBezTo>
                    <a:pt x="995" y="1690"/>
                    <a:pt x="992" y="1695"/>
                    <a:pt x="987" y="1700"/>
                  </a:cubicBezTo>
                  <a:cubicBezTo>
                    <a:pt x="982" y="1694"/>
                    <a:pt x="975" y="1697"/>
                    <a:pt x="971" y="1687"/>
                  </a:cubicBezTo>
                  <a:cubicBezTo>
                    <a:pt x="970" y="1684"/>
                    <a:pt x="966" y="1688"/>
                    <a:pt x="964" y="1686"/>
                  </a:cubicBezTo>
                  <a:cubicBezTo>
                    <a:pt x="967" y="1692"/>
                    <a:pt x="973" y="1689"/>
                    <a:pt x="975" y="1698"/>
                  </a:cubicBezTo>
                  <a:cubicBezTo>
                    <a:pt x="953" y="1704"/>
                    <a:pt x="936" y="1698"/>
                    <a:pt x="914" y="1706"/>
                  </a:cubicBezTo>
                  <a:cubicBezTo>
                    <a:pt x="911" y="1701"/>
                    <a:pt x="905" y="1702"/>
                    <a:pt x="903" y="1694"/>
                  </a:cubicBezTo>
                  <a:cubicBezTo>
                    <a:pt x="911" y="1690"/>
                    <a:pt x="911" y="1690"/>
                    <a:pt x="911" y="1690"/>
                  </a:cubicBezTo>
                  <a:cubicBezTo>
                    <a:pt x="913" y="1697"/>
                    <a:pt x="912" y="1699"/>
                    <a:pt x="917" y="1701"/>
                  </a:cubicBezTo>
                  <a:cubicBezTo>
                    <a:pt x="918" y="1693"/>
                    <a:pt x="922" y="1693"/>
                    <a:pt x="928" y="1695"/>
                  </a:cubicBezTo>
                  <a:cubicBezTo>
                    <a:pt x="931" y="1687"/>
                    <a:pt x="914" y="1688"/>
                    <a:pt x="917" y="1680"/>
                  </a:cubicBezTo>
                  <a:cubicBezTo>
                    <a:pt x="920" y="1680"/>
                    <a:pt x="924" y="1678"/>
                    <a:pt x="925" y="1684"/>
                  </a:cubicBezTo>
                  <a:cubicBezTo>
                    <a:pt x="932" y="1680"/>
                    <a:pt x="923" y="1670"/>
                    <a:pt x="927" y="1666"/>
                  </a:cubicBezTo>
                  <a:cubicBezTo>
                    <a:pt x="943" y="1654"/>
                    <a:pt x="950" y="1674"/>
                    <a:pt x="962" y="1678"/>
                  </a:cubicBezTo>
                  <a:moveTo>
                    <a:pt x="916" y="1671"/>
                  </a:moveTo>
                  <a:cubicBezTo>
                    <a:pt x="920" y="1666"/>
                    <a:pt x="924" y="1675"/>
                    <a:pt x="919" y="1675"/>
                  </a:cubicBezTo>
                  <a:lnTo>
                    <a:pt x="916" y="1671"/>
                  </a:lnTo>
                  <a:close/>
                  <a:moveTo>
                    <a:pt x="1437" y="1449"/>
                  </a:moveTo>
                  <a:cubicBezTo>
                    <a:pt x="1452" y="1451"/>
                    <a:pt x="1453" y="1434"/>
                    <a:pt x="1448" y="1421"/>
                  </a:cubicBezTo>
                  <a:cubicBezTo>
                    <a:pt x="1453" y="1418"/>
                    <a:pt x="1456" y="1414"/>
                    <a:pt x="1456" y="1409"/>
                  </a:cubicBezTo>
                  <a:cubicBezTo>
                    <a:pt x="1466" y="1409"/>
                    <a:pt x="1470" y="1401"/>
                    <a:pt x="1478" y="1403"/>
                  </a:cubicBezTo>
                  <a:cubicBezTo>
                    <a:pt x="1482" y="1409"/>
                    <a:pt x="1477" y="1411"/>
                    <a:pt x="1478" y="1416"/>
                  </a:cubicBezTo>
                  <a:cubicBezTo>
                    <a:pt x="1465" y="1415"/>
                    <a:pt x="1476" y="1431"/>
                    <a:pt x="1464" y="1434"/>
                  </a:cubicBezTo>
                  <a:cubicBezTo>
                    <a:pt x="1464" y="1441"/>
                    <a:pt x="1461" y="1446"/>
                    <a:pt x="1459" y="1452"/>
                  </a:cubicBezTo>
                  <a:cubicBezTo>
                    <a:pt x="1455" y="1453"/>
                    <a:pt x="1452" y="1450"/>
                    <a:pt x="1447" y="1451"/>
                  </a:cubicBezTo>
                  <a:cubicBezTo>
                    <a:pt x="1445" y="1453"/>
                    <a:pt x="1445" y="1456"/>
                    <a:pt x="1447" y="1459"/>
                  </a:cubicBezTo>
                  <a:cubicBezTo>
                    <a:pt x="1441" y="1462"/>
                    <a:pt x="1441" y="1462"/>
                    <a:pt x="1441" y="1462"/>
                  </a:cubicBezTo>
                  <a:cubicBezTo>
                    <a:pt x="1436" y="1460"/>
                    <a:pt x="1443" y="1455"/>
                    <a:pt x="1437" y="1449"/>
                  </a:cubicBezTo>
                  <a:moveTo>
                    <a:pt x="1040" y="1603"/>
                  </a:moveTo>
                  <a:cubicBezTo>
                    <a:pt x="1046" y="1603"/>
                    <a:pt x="1052" y="1603"/>
                    <a:pt x="1056" y="1605"/>
                  </a:cubicBezTo>
                  <a:cubicBezTo>
                    <a:pt x="1059" y="1604"/>
                    <a:pt x="1065" y="1595"/>
                    <a:pt x="1067" y="1604"/>
                  </a:cubicBezTo>
                  <a:cubicBezTo>
                    <a:pt x="1073" y="1595"/>
                    <a:pt x="1083" y="1597"/>
                    <a:pt x="1091" y="1591"/>
                  </a:cubicBezTo>
                  <a:cubicBezTo>
                    <a:pt x="1092" y="1597"/>
                    <a:pt x="1098" y="1590"/>
                    <a:pt x="1099" y="1597"/>
                  </a:cubicBezTo>
                  <a:cubicBezTo>
                    <a:pt x="1101" y="1595"/>
                    <a:pt x="1099" y="1592"/>
                    <a:pt x="1098" y="1590"/>
                  </a:cubicBezTo>
                  <a:cubicBezTo>
                    <a:pt x="1106" y="1586"/>
                    <a:pt x="1106" y="1586"/>
                    <a:pt x="1106" y="1586"/>
                  </a:cubicBezTo>
                  <a:cubicBezTo>
                    <a:pt x="1108" y="1587"/>
                    <a:pt x="1109" y="1589"/>
                    <a:pt x="1110" y="1592"/>
                  </a:cubicBezTo>
                  <a:cubicBezTo>
                    <a:pt x="1112" y="1587"/>
                    <a:pt x="1118" y="1584"/>
                    <a:pt x="1117" y="1579"/>
                  </a:cubicBezTo>
                  <a:cubicBezTo>
                    <a:pt x="1124" y="1578"/>
                    <a:pt x="1138" y="1577"/>
                    <a:pt x="1139" y="1567"/>
                  </a:cubicBezTo>
                  <a:cubicBezTo>
                    <a:pt x="1142" y="1570"/>
                    <a:pt x="1146" y="1571"/>
                    <a:pt x="1152" y="1567"/>
                  </a:cubicBezTo>
                  <a:cubicBezTo>
                    <a:pt x="1154" y="1569"/>
                    <a:pt x="1157" y="1571"/>
                    <a:pt x="1159" y="1575"/>
                  </a:cubicBezTo>
                  <a:cubicBezTo>
                    <a:pt x="1158" y="1566"/>
                    <a:pt x="1164" y="1561"/>
                    <a:pt x="1172" y="1563"/>
                  </a:cubicBezTo>
                  <a:cubicBezTo>
                    <a:pt x="1176" y="1559"/>
                    <a:pt x="1168" y="1560"/>
                    <a:pt x="1171" y="1556"/>
                  </a:cubicBezTo>
                  <a:cubicBezTo>
                    <a:pt x="1177" y="1553"/>
                    <a:pt x="1180" y="1558"/>
                    <a:pt x="1185" y="1557"/>
                  </a:cubicBezTo>
                  <a:cubicBezTo>
                    <a:pt x="1189" y="1554"/>
                    <a:pt x="1192" y="1550"/>
                    <a:pt x="1197" y="1547"/>
                  </a:cubicBezTo>
                  <a:cubicBezTo>
                    <a:pt x="1198" y="1549"/>
                    <a:pt x="1200" y="1548"/>
                    <a:pt x="1201" y="1547"/>
                  </a:cubicBezTo>
                  <a:cubicBezTo>
                    <a:pt x="1204" y="1551"/>
                    <a:pt x="1201" y="1552"/>
                    <a:pt x="1203" y="1556"/>
                  </a:cubicBezTo>
                  <a:cubicBezTo>
                    <a:pt x="1196" y="1553"/>
                    <a:pt x="1197" y="1562"/>
                    <a:pt x="1195" y="1563"/>
                  </a:cubicBezTo>
                  <a:cubicBezTo>
                    <a:pt x="1194" y="1564"/>
                    <a:pt x="1192" y="1561"/>
                    <a:pt x="1191" y="1562"/>
                  </a:cubicBezTo>
                  <a:cubicBezTo>
                    <a:pt x="1188" y="1562"/>
                    <a:pt x="1185" y="1573"/>
                    <a:pt x="1178" y="1566"/>
                  </a:cubicBezTo>
                  <a:cubicBezTo>
                    <a:pt x="1175" y="1571"/>
                    <a:pt x="1168" y="1574"/>
                    <a:pt x="1164" y="1578"/>
                  </a:cubicBezTo>
                  <a:cubicBezTo>
                    <a:pt x="1164" y="1578"/>
                    <a:pt x="1164" y="1582"/>
                    <a:pt x="1164" y="1582"/>
                  </a:cubicBezTo>
                  <a:cubicBezTo>
                    <a:pt x="1161" y="1583"/>
                    <a:pt x="1153" y="1576"/>
                    <a:pt x="1152" y="1584"/>
                  </a:cubicBezTo>
                  <a:cubicBezTo>
                    <a:pt x="1151" y="1580"/>
                    <a:pt x="1149" y="1578"/>
                    <a:pt x="1146" y="1579"/>
                  </a:cubicBezTo>
                  <a:cubicBezTo>
                    <a:pt x="1141" y="1581"/>
                    <a:pt x="1149" y="1589"/>
                    <a:pt x="1142" y="1590"/>
                  </a:cubicBezTo>
                  <a:cubicBezTo>
                    <a:pt x="1140" y="1589"/>
                    <a:pt x="1138" y="1587"/>
                    <a:pt x="1137" y="1583"/>
                  </a:cubicBezTo>
                  <a:cubicBezTo>
                    <a:pt x="1131" y="1597"/>
                    <a:pt x="1115" y="1591"/>
                    <a:pt x="1105" y="1604"/>
                  </a:cubicBezTo>
                  <a:cubicBezTo>
                    <a:pt x="1096" y="1598"/>
                    <a:pt x="1089" y="1609"/>
                    <a:pt x="1082" y="1601"/>
                  </a:cubicBezTo>
                  <a:cubicBezTo>
                    <a:pt x="1081" y="1602"/>
                    <a:pt x="1080" y="1604"/>
                    <a:pt x="1081" y="1607"/>
                  </a:cubicBezTo>
                  <a:cubicBezTo>
                    <a:pt x="1078" y="1607"/>
                    <a:pt x="1067" y="1609"/>
                    <a:pt x="1067" y="1612"/>
                  </a:cubicBezTo>
                  <a:cubicBezTo>
                    <a:pt x="1064" y="1610"/>
                    <a:pt x="1061" y="1609"/>
                    <a:pt x="1058" y="1609"/>
                  </a:cubicBezTo>
                  <a:cubicBezTo>
                    <a:pt x="1054" y="1610"/>
                    <a:pt x="1054" y="1613"/>
                    <a:pt x="1054" y="1616"/>
                  </a:cubicBezTo>
                  <a:cubicBezTo>
                    <a:pt x="1048" y="1615"/>
                    <a:pt x="1043" y="1612"/>
                    <a:pt x="1040" y="1603"/>
                  </a:cubicBezTo>
                  <a:moveTo>
                    <a:pt x="1005" y="1616"/>
                  </a:moveTo>
                  <a:cubicBezTo>
                    <a:pt x="1017" y="1614"/>
                    <a:pt x="1023" y="1607"/>
                    <a:pt x="1034" y="1606"/>
                  </a:cubicBezTo>
                  <a:cubicBezTo>
                    <a:pt x="1037" y="1609"/>
                    <a:pt x="1040" y="1611"/>
                    <a:pt x="1042" y="1616"/>
                  </a:cubicBezTo>
                  <a:cubicBezTo>
                    <a:pt x="1030" y="1619"/>
                    <a:pt x="1021" y="1622"/>
                    <a:pt x="1011" y="1626"/>
                  </a:cubicBezTo>
                  <a:cubicBezTo>
                    <a:pt x="1008" y="1625"/>
                    <a:pt x="1007" y="1620"/>
                    <a:pt x="1005" y="1616"/>
                  </a:cubicBezTo>
                  <a:moveTo>
                    <a:pt x="1344" y="1445"/>
                  </a:moveTo>
                  <a:cubicBezTo>
                    <a:pt x="1343" y="1444"/>
                    <a:pt x="1345" y="1445"/>
                    <a:pt x="1345" y="1445"/>
                  </a:cubicBezTo>
                  <a:lnTo>
                    <a:pt x="1344" y="1445"/>
                  </a:lnTo>
                  <a:close/>
                  <a:moveTo>
                    <a:pt x="1308" y="1488"/>
                  </a:moveTo>
                  <a:cubicBezTo>
                    <a:pt x="1303" y="1495"/>
                    <a:pt x="1298" y="1501"/>
                    <a:pt x="1294" y="1508"/>
                  </a:cubicBezTo>
                  <a:cubicBezTo>
                    <a:pt x="1282" y="1509"/>
                    <a:pt x="1268" y="1519"/>
                    <a:pt x="1258" y="1528"/>
                  </a:cubicBezTo>
                  <a:cubicBezTo>
                    <a:pt x="1255" y="1520"/>
                    <a:pt x="1250" y="1536"/>
                    <a:pt x="1245" y="1529"/>
                  </a:cubicBezTo>
                  <a:cubicBezTo>
                    <a:pt x="1241" y="1531"/>
                    <a:pt x="1247" y="1537"/>
                    <a:pt x="1240" y="1538"/>
                  </a:cubicBezTo>
                  <a:cubicBezTo>
                    <a:pt x="1239" y="1538"/>
                    <a:pt x="1237" y="1536"/>
                    <a:pt x="1236" y="1533"/>
                  </a:cubicBezTo>
                  <a:cubicBezTo>
                    <a:pt x="1229" y="1536"/>
                    <a:pt x="1222" y="1540"/>
                    <a:pt x="1223" y="1546"/>
                  </a:cubicBezTo>
                  <a:cubicBezTo>
                    <a:pt x="1214" y="1546"/>
                    <a:pt x="1214" y="1549"/>
                    <a:pt x="1206" y="1553"/>
                  </a:cubicBezTo>
                  <a:cubicBezTo>
                    <a:pt x="1202" y="1549"/>
                    <a:pt x="1206" y="1547"/>
                    <a:pt x="1203" y="1543"/>
                  </a:cubicBezTo>
                  <a:cubicBezTo>
                    <a:pt x="1208" y="1539"/>
                    <a:pt x="1209" y="1537"/>
                    <a:pt x="1214" y="1539"/>
                  </a:cubicBezTo>
                  <a:cubicBezTo>
                    <a:pt x="1217" y="1538"/>
                    <a:pt x="1213" y="1534"/>
                    <a:pt x="1215" y="1532"/>
                  </a:cubicBezTo>
                  <a:cubicBezTo>
                    <a:pt x="1232" y="1529"/>
                    <a:pt x="1247" y="1521"/>
                    <a:pt x="1257" y="1508"/>
                  </a:cubicBezTo>
                  <a:cubicBezTo>
                    <a:pt x="1255" y="1516"/>
                    <a:pt x="1264" y="1507"/>
                    <a:pt x="1264" y="1507"/>
                  </a:cubicBezTo>
                  <a:cubicBezTo>
                    <a:pt x="1264" y="1507"/>
                    <a:pt x="1267" y="1509"/>
                    <a:pt x="1267" y="1509"/>
                  </a:cubicBezTo>
                  <a:cubicBezTo>
                    <a:pt x="1275" y="1506"/>
                    <a:pt x="1282" y="1497"/>
                    <a:pt x="1286" y="1491"/>
                  </a:cubicBezTo>
                  <a:cubicBezTo>
                    <a:pt x="1290" y="1498"/>
                    <a:pt x="1294" y="1480"/>
                    <a:pt x="1299" y="1490"/>
                  </a:cubicBezTo>
                  <a:cubicBezTo>
                    <a:pt x="1301" y="1481"/>
                    <a:pt x="1314" y="1476"/>
                    <a:pt x="1314" y="1466"/>
                  </a:cubicBezTo>
                  <a:cubicBezTo>
                    <a:pt x="1320" y="1471"/>
                    <a:pt x="1320" y="1468"/>
                    <a:pt x="1324" y="1463"/>
                  </a:cubicBezTo>
                  <a:cubicBezTo>
                    <a:pt x="1328" y="1468"/>
                    <a:pt x="1324" y="1469"/>
                    <a:pt x="1327" y="1473"/>
                  </a:cubicBezTo>
                  <a:cubicBezTo>
                    <a:pt x="1329" y="1469"/>
                    <a:pt x="1328" y="1456"/>
                    <a:pt x="1337" y="1458"/>
                  </a:cubicBezTo>
                  <a:cubicBezTo>
                    <a:pt x="1340" y="1454"/>
                    <a:pt x="1335" y="1448"/>
                    <a:pt x="1341" y="1446"/>
                  </a:cubicBezTo>
                  <a:cubicBezTo>
                    <a:pt x="1343" y="1451"/>
                    <a:pt x="1343" y="1451"/>
                    <a:pt x="1343" y="1451"/>
                  </a:cubicBezTo>
                  <a:cubicBezTo>
                    <a:pt x="1346" y="1449"/>
                    <a:pt x="1344" y="1445"/>
                    <a:pt x="1350" y="1444"/>
                  </a:cubicBezTo>
                  <a:cubicBezTo>
                    <a:pt x="1347" y="1438"/>
                    <a:pt x="1347" y="1438"/>
                    <a:pt x="1347" y="1438"/>
                  </a:cubicBezTo>
                  <a:cubicBezTo>
                    <a:pt x="1351" y="1438"/>
                    <a:pt x="1355" y="1437"/>
                    <a:pt x="1358" y="1438"/>
                  </a:cubicBezTo>
                  <a:cubicBezTo>
                    <a:pt x="1361" y="1435"/>
                    <a:pt x="1363" y="1426"/>
                    <a:pt x="1371" y="1429"/>
                  </a:cubicBezTo>
                  <a:cubicBezTo>
                    <a:pt x="1372" y="1427"/>
                    <a:pt x="1372" y="1425"/>
                    <a:pt x="1372" y="1422"/>
                  </a:cubicBezTo>
                  <a:cubicBezTo>
                    <a:pt x="1377" y="1422"/>
                    <a:pt x="1377" y="1422"/>
                    <a:pt x="1381" y="1418"/>
                  </a:cubicBezTo>
                  <a:cubicBezTo>
                    <a:pt x="1383" y="1424"/>
                    <a:pt x="1389" y="1421"/>
                    <a:pt x="1391" y="1425"/>
                  </a:cubicBezTo>
                  <a:cubicBezTo>
                    <a:pt x="1381" y="1427"/>
                    <a:pt x="1378" y="1438"/>
                    <a:pt x="1369" y="1445"/>
                  </a:cubicBezTo>
                  <a:cubicBezTo>
                    <a:pt x="1368" y="1442"/>
                    <a:pt x="1365" y="1442"/>
                    <a:pt x="1364" y="1439"/>
                  </a:cubicBezTo>
                  <a:cubicBezTo>
                    <a:pt x="1360" y="1442"/>
                    <a:pt x="1365" y="1446"/>
                    <a:pt x="1367" y="1449"/>
                  </a:cubicBezTo>
                  <a:cubicBezTo>
                    <a:pt x="1363" y="1451"/>
                    <a:pt x="1359" y="1453"/>
                    <a:pt x="1357" y="1448"/>
                  </a:cubicBezTo>
                  <a:cubicBezTo>
                    <a:pt x="1351" y="1450"/>
                    <a:pt x="1353" y="1455"/>
                    <a:pt x="1353" y="1460"/>
                  </a:cubicBezTo>
                  <a:cubicBezTo>
                    <a:pt x="1349" y="1463"/>
                    <a:pt x="1348" y="1455"/>
                    <a:pt x="1345" y="1458"/>
                  </a:cubicBezTo>
                  <a:cubicBezTo>
                    <a:pt x="1341" y="1461"/>
                    <a:pt x="1342" y="1466"/>
                    <a:pt x="1341" y="1471"/>
                  </a:cubicBezTo>
                  <a:cubicBezTo>
                    <a:pt x="1335" y="1470"/>
                    <a:pt x="1329" y="1485"/>
                    <a:pt x="1321" y="1476"/>
                  </a:cubicBezTo>
                  <a:cubicBezTo>
                    <a:pt x="1318" y="1478"/>
                    <a:pt x="1320" y="1482"/>
                    <a:pt x="1322" y="1485"/>
                  </a:cubicBezTo>
                  <a:cubicBezTo>
                    <a:pt x="1318" y="1486"/>
                    <a:pt x="1317" y="1488"/>
                    <a:pt x="1318" y="1491"/>
                  </a:cubicBezTo>
                  <a:cubicBezTo>
                    <a:pt x="1313" y="1494"/>
                    <a:pt x="1312" y="1488"/>
                    <a:pt x="1308" y="1488"/>
                  </a:cubicBezTo>
                  <a:moveTo>
                    <a:pt x="939" y="1622"/>
                  </a:moveTo>
                  <a:cubicBezTo>
                    <a:pt x="945" y="1624"/>
                    <a:pt x="949" y="1627"/>
                    <a:pt x="955" y="1628"/>
                  </a:cubicBezTo>
                  <a:cubicBezTo>
                    <a:pt x="957" y="1627"/>
                    <a:pt x="955" y="1624"/>
                    <a:pt x="957" y="1623"/>
                  </a:cubicBezTo>
                  <a:cubicBezTo>
                    <a:pt x="972" y="1620"/>
                    <a:pt x="991" y="1622"/>
                    <a:pt x="1003" y="1617"/>
                  </a:cubicBezTo>
                  <a:cubicBezTo>
                    <a:pt x="1006" y="1621"/>
                    <a:pt x="1000" y="1622"/>
                    <a:pt x="1004" y="1626"/>
                  </a:cubicBezTo>
                  <a:cubicBezTo>
                    <a:pt x="996" y="1623"/>
                    <a:pt x="984" y="1636"/>
                    <a:pt x="979" y="1626"/>
                  </a:cubicBezTo>
                  <a:cubicBezTo>
                    <a:pt x="976" y="1630"/>
                    <a:pt x="973" y="1637"/>
                    <a:pt x="970" y="1627"/>
                  </a:cubicBezTo>
                  <a:cubicBezTo>
                    <a:pt x="968" y="1629"/>
                    <a:pt x="967" y="1631"/>
                    <a:pt x="967" y="1634"/>
                  </a:cubicBezTo>
                  <a:cubicBezTo>
                    <a:pt x="959" y="1634"/>
                    <a:pt x="952" y="1629"/>
                    <a:pt x="944" y="1637"/>
                  </a:cubicBezTo>
                  <a:cubicBezTo>
                    <a:pt x="940" y="1633"/>
                    <a:pt x="937" y="1627"/>
                    <a:pt x="939" y="1622"/>
                  </a:cubicBezTo>
                  <a:moveTo>
                    <a:pt x="921" y="1629"/>
                  </a:moveTo>
                  <a:cubicBezTo>
                    <a:pt x="926" y="1625"/>
                    <a:pt x="927" y="1629"/>
                    <a:pt x="931" y="1628"/>
                  </a:cubicBezTo>
                  <a:cubicBezTo>
                    <a:pt x="933" y="1633"/>
                    <a:pt x="933" y="1637"/>
                    <a:pt x="930" y="1640"/>
                  </a:cubicBezTo>
                  <a:cubicBezTo>
                    <a:pt x="923" y="1642"/>
                    <a:pt x="923" y="1632"/>
                    <a:pt x="921" y="1629"/>
                  </a:cubicBezTo>
                  <a:moveTo>
                    <a:pt x="923" y="1636"/>
                  </a:moveTo>
                  <a:cubicBezTo>
                    <a:pt x="913" y="1639"/>
                    <a:pt x="905" y="1632"/>
                    <a:pt x="900" y="1643"/>
                  </a:cubicBezTo>
                  <a:cubicBezTo>
                    <a:pt x="895" y="1637"/>
                    <a:pt x="890" y="1638"/>
                    <a:pt x="885" y="1640"/>
                  </a:cubicBezTo>
                  <a:cubicBezTo>
                    <a:pt x="882" y="1636"/>
                    <a:pt x="887" y="1635"/>
                    <a:pt x="885" y="1632"/>
                  </a:cubicBezTo>
                  <a:cubicBezTo>
                    <a:pt x="893" y="1633"/>
                    <a:pt x="894" y="1630"/>
                    <a:pt x="899" y="1624"/>
                  </a:cubicBezTo>
                  <a:cubicBezTo>
                    <a:pt x="905" y="1632"/>
                    <a:pt x="917" y="1626"/>
                    <a:pt x="923" y="1636"/>
                  </a:cubicBezTo>
                  <a:moveTo>
                    <a:pt x="1271" y="1445"/>
                  </a:moveTo>
                  <a:cubicBezTo>
                    <a:pt x="1270" y="1445"/>
                    <a:pt x="1271" y="1445"/>
                    <a:pt x="1271" y="1445"/>
                  </a:cubicBezTo>
                  <a:close/>
                  <a:moveTo>
                    <a:pt x="861" y="1625"/>
                  </a:moveTo>
                  <a:cubicBezTo>
                    <a:pt x="866" y="1633"/>
                    <a:pt x="875" y="1631"/>
                    <a:pt x="883" y="1631"/>
                  </a:cubicBezTo>
                  <a:cubicBezTo>
                    <a:pt x="883" y="1635"/>
                    <a:pt x="882" y="1638"/>
                    <a:pt x="880" y="1640"/>
                  </a:cubicBezTo>
                  <a:cubicBezTo>
                    <a:pt x="873" y="1641"/>
                    <a:pt x="872" y="1637"/>
                    <a:pt x="866" y="1643"/>
                  </a:cubicBezTo>
                  <a:cubicBezTo>
                    <a:pt x="863" y="1640"/>
                    <a:pt x="860" y="1637"/>
                    <a:pt x="856" y="1634"/>
                  </a:cubicBezTo>
                  <a:cubicBezTo>
                    <a:pt x="851" y="1635"/>
                    <a:pt x="853" y="1639"/>
                    <a:pt x="849" y="1640"/>
                  </a:cubicBezTo>
                  <a:cubicBezTo>
                    <a:pt x="849" y="1638"/>
                    <a:pt x="847" y="1637"/>
                    <a:pt x="846" y="1637"/>
                  </a:cubicBezTo>
                  <a:cubicBezTo>
                    <a:pt x="847" y="1631"/>
                    <a:pt x="856" y="1632"/>
                    <a:pt x="861" y="1625"/>
                  </a:cubicBezTo>
                  <a:moveTo>
                    <a:pt x="1443" y="1352"/>
                  </a:moveTo>
                  <a:cubicBezTo>
                    <a:pt x="1448" y="1348"/>
                    <a:pt x="1448" y="1358"/>
                    <a:pt x="1451" y="1361"/>
                  </a:cubicBezTo>
                  <a:cubicBezTo>
                    <a:pt x="1447" y="1365"/>
                    <a:pt x="1446" y="1359"/>
                    <a:pt x="1445" y="1356"/>
                  </a:cubicBezTo>
                  <a:cubicBezTo>
                    <a:pt x="1442" y="1360"/>
                    <a:pt x="1444" y="1361"/>
                    <a:pt x="1447" y="1365"/>
                  </a:cubicBezTo>
                  <a:cubicBezTo>
                    <a:pt x="1439" y="1367"/>
                    <a:pt x="1440" y="1372"/>
                    <a:pt x="1435" y="1372"/>
                  </a:cubicBezTo>
                  <a:cubicBezTo>
                    <a:pt x="1434" y="1375"/>
                    <a:pt x="1437" y="1381"/>
                    <a:pt x="1435" y="1384"/>
                  </a:cubicBezTo>
                  <a:cubicBezTo>
                    <a:pt x="1426" y="1387"/>
                    <a:pt x="1417" y="1389"/>
                    <a:pt x="1421" y="1398"/>
                  </a:cubicBezTo>
                  <a:cubicBezTo>
                    <a:pt x="1418" y="1398"/>
                    <a:pt x="1417" y="1396"/>
                    <a:pt x="1414" y="1397"/>
                  </a:cubicBezTo>
                  <a:cubicBezTo>
                    <a:pt x="1411" y="1408"/>
                    <a:pt x="1402" y="1422"/>
                    <a:pt x="1387" y="1419"/>
                  </a:cubicBezTo>
                  <a:cubicBezTo>
                    <a:pt x="1384" y="1415"/>
                    <a:pt x="1387" y="1412"/>
                    <a:pt x="1383" y="1407"/>
                  </a:cubicBezTo>
                  <a:cubicBezTo>
                    <a:pt x="1394" y="1400"/>
                    <a:pt x="1408" y="1395"/>
                    <a:pt x="1404" y="1383"/>
                  </a:cubicBezTo>
                  <a:cubicBezTo>
                    <a:pt x="1411" y="1384"/>
                    <a:pt x="1420" y="1382"/>
                    <a:pt x="1417" y="1373"/>
                  </a:cubicBezTo>
                  <a:cubicBezTo>
                    <a:pt x="1423" y="1375"/>
                    <a:pt x="1439" y="1368"/>
                    <a:pt x="1435" y="1359"/>
                  </a:cubicBezTo>
                  <a:cubicBezTo>
                    <a:pt x="1439" y="1357"/>
                    <a:pt x="1444" y="1356"/>
                    <a:pt x="1443" y="1352"/>
                  </a:cubicBezTo>
                  <a:moveTo>
                    <a:pt x="1449" y="1341"/>
                  </a:moveTo>
                  <a:cubicBezTo>
                    <a:pt x="1448" y="1336"/>
                    <a:pt x="1451" y="1342"/>
                    <a:pt x="1451" y="1342"/>
                  </a:cubicBezTo>
                  <a:cubicBezTo>
                    <a:pt x="1450" y="1343"/>
                    <a:pt x="1450" y="1342"/>
                    <a:pt x="1449" y="1341"/>
                  </a:cubicBezTo>
                  <a:moveTo>
                    <a:pt x="667" y="1691"/>
                  </a:moveTo>
                  <a:cubicBezTo>
                    <a:pt x="666" y="1690"/>
                    <a:pt x="667" y="1691"/>
                    <a:pt x="667" y="1691"/>
                  </a:cubicBezTo>
                  <a:close/>
                  <a:moveTo>
                    <a:pt x="835" y="1633"/>
                  </a:moveTo>
                  <a:cubicBezTo>
                    <a:pt x="829" y="1636"/>
                    <a:pt x="833" y="1642"/>
                    <a:pt x="825" y="1641"/>
                  </a:cubicBezTo>
                  <a:cubicBezTo>
                    <a:pt x="823" y="1638"/>
                    <a:pt x="823" y="1635"/>
                    <a:pt x="823" y="1633"/>
                  </a:cubicBezTo>
                  <a:cubicBezTo>
                    <a:pt x="816" y="1635"/>
                    <a:pt x="808" y="1643"/>
                    <a:pt x="805" y="1634"/>
                  </a:cubicBezTo>
                  <a:cubicBezTo>
                    <a:pt x="800" y="1647"/>
                    <a:pt x="787" y="1631"/>
                    <a:pt x="776" y="1638"/>
                  </a:cubicBezTo>
                  <a:cubicBezTo>
                    <a:pt x="775" y="1635"/>
                    <a:pt x="777" y="1634"/>
                    <a:pt x="776" y="1632"/>
                  </a:cubicBezTo>
                  <a:cubicBezTo>
                    <a:pt x="770" y="1632"/>
                    <a:pt x="755" y="1639"/>
                    <a:pt x="754" y="1626"/>
                  </a:cubicBezTo>
                  <a:cubicBezTo>
                    <a:pt x="758" y="1623"/>
                    <a:pt x="761" y="1624"/>
                    <a:pt x="763" y="1629"/>
                  </a:cubicBezTo>
                  <a:cubicBezTo>
                    <a:pt x="769" y="1622"/>
                    <a:pt x="779" y="1628"/>
                    <a:pt x="787" y="1631"/>
                  </a:cubicBezTo>
                  <a:cubicBezTo>
                    <a:pt x="791" y="1630"/>
                    <a:pt x="789" y="1627"/>
                    <a:pt x="794" y="1626"/>
                  </a:cubicBezTo>
                  <a:cubicBezTo>
                    <a:pt x="797" y="1629"/>
                    <a:pt x="802" y="1626"/>
                    <a:pt x="804" y="1632"/>
                  </a:cubicBezTo>
                  <a:cubicBezTo>
                    <a:pt x="805" y="1631"/>
                    <a:pt x="806" y="1630"/>
                    <a:pt x="806" y="1628"/>
                  </a:cubicBezTo>
                  <a:cubicBezTo>
                    <a:pt x="818" y="1630"/>
                    <a:pt x="830" y="1632"/>
                    <a:pt x="846" y="1630"/>
                  </a:cubicBezTo>
                  <a:cubicBezTo>
                    <a:pt x="847" y="1636"/>
                    <a:pt x="838" y="1640"/>
                    <a:pt x="835" y="1633"/>
                  </a:cubicBezTo>
                  <a:moveTo>
                    <a:pt x="742" y="1629"/>
                  </a:moveTo>
                  <a:cubicBezTo>
                    <a:pt x="745" y="1627"/>
                    <a:pt x="748" y="1627"/>
                    <a:pt x="751" y="1627"/>
                  </a:cubicBezTo>
                  <a:cubicBezTo>
                    <a:pt x="753" y="1632"/>
                    <a:pt x="743" y="1635"/>
                    <a:pt x="742" y="1629"/>
                  </a:cubicBezTo>
                  <a:moveTo>
                    <a:pt x="680" y="1654"/>
                  </a:moveTo>
                  <a:cubicBezTo>
                    <a:pt x="686" y="1651"/>
                    <a:pt x="686" y="1651"/>
                    <a:pt x="686" y="1651"/>
                  </a:cubicBezTo>
                  <a:cubicBezTo>
                    <a:pt x="689" y="1657"/>
                    <a:pt x="689" y="1657"/>
                    <a:pt x="689" y="1657"/>
                  </a:cubicBezTo>
                  <a:cubicBezTo>
                    <a:pt x="684" y="1661"/>
                    <a:pt x="681" y="1660"/>
                    <a:pt x="680" y="1654"/>
                  </a:cubicBezTo>
                  <a:moveTo>
                    <a:pt x="1502" y="1269"/>
                  </a:moveTo>
                  <a:cubicBezTo>
                    <a:pt x="1502" y="1280"/>
                    <a:pt x="1505" y="1292"/>
                    <a:pt x="1491" y="1299"/>
                  </a:cubicBezTo>
                  <a:cubicBezTo>
                    <a:pt x="1489" y="1300"/>
                    <a:pt x="1489" y="1303"/>
                    <a:pt x="1491" y="1306"/>
                  </a:cubicBezTo>
                  <a:cubicBezTo>
                    <a:pt x="1484" y="1309"/>
                    <a:pt x="1483" y="1313"/>
                    <a:pt x="1486" y="1320"/>
                  </a:cubicBezTo>
                  <a:cubicBezTo>
                    <a:pt x="1478" y="1322"/>
                    <a:pt x="1478" y="1330"/>
                    <a:pt x="1471" y="1327"/>
                  </a:cubicBezTo>
                  <a:cubicBezTo>
                    <a:pt x="1467" y="1328"/>
                    <a:pt x="1473" y="1333"/>
                    <a:pt x="1473" y="1336"/>
                  </a:cubicBezTo>
                  <a:cubicBezTo>
                    <a:pt x="1468" y="1339"/>
                    <a:pt x="1458" y="1347"/>
                    <a:pt x="1458" y="1356"/>
                  </a:cubicBezTo>
                  <a:cubicBezTo>
                    <a:pt x="1455" y="1356"/>
                    <a:pt x="1453" y="1355"/>
                    <a:pt x="1451" y="1353"/>
                  </a:cubicBezTo>
                  <a:cubicBezTo>
                    <a:pt x="1451" y="1346"/>
                    <a:pt x="1456" y="1340"/>
                    <a:pt x="1455" y="1333"/>
                  </a:cubicBezTo>
                  <a:cubicBezTo>
                    <a:pt x="1459" y="1332"/>
                    <a:pt x="1462" y="1334"/>
                    <a:pt x="1467" y="1335"/>
                  </a:cubicBezTo>
                  <a:cubicBezTo>
                    <a:pt x="1466" y="1329"/>
                    <a:pt x="1462" y="1331"/>
                    <a:pt x="1461" y="1326"/>
                  </a:cubicBezTo>
                  <a:cubicBezTo>
                    <a:pt x="1465" y="1319"/>
                    <a:pt x="1468" y="1310"/>
                    <a:pt x="1475" y="1304"/>
                  </a:cubicBezTo>
                  <a:cubicBezTo>
                    <a:pt x="1478" y="1304"/>
                    <a:pt x="1478" y="1310"/>
                    <a:pt x="1481" y="1309"/>
                  </a:cubicBezTo>
                  <a:cubicBezTo>
                    <a:pt x="1481" y="1293"/>
                    <a:pt x="1492" y="1281"/>
                    <a:pt x="1502" y="1269"/>
                  </a:cubicBezTo>
                  <a:moveTo>
                    <a:pt x="1518" y="1254"/>
                  </a:moveTo>
                  <a:cubicBezTo>
                    <a:pt x="1517" y="1254"/>
                    <a:pt x="1518" y="1254"/>
                    <a:pt x="1518" y="1254"/>
                  </a:cubicBezTo>
                  <a:close/>
                  <a:moveTo>
                    <a:pt x="1504" y="1257"/>
                  </a:moveTo>
                  <a:cubicBezTo>
                    <a:pt x="1509" y="1255"/>
                    <a:pt x="1509" y="1255"/>
                    <a:pt x="1509" y="1255"/>
                  </a:cubicBezTo>
                  <a:cubicBezTo>
                    <a:pt x="1519" y="1260"/>
                    <a:pt x="1512" y="1267"/>
                    <a:pt x="1513" y="1275"/>
                  </a:cubicBezTo>
                  <a:cubicBezTo>
                    <a:pt x="1505" y="1276"/>
                    <a:pt x="1505" y="1262"/>
                    <a:pt x="1504" y="1257"/>
                  </a:cubicBezTo>
                  <a:moveTo>
                    <a:pt x="584" y="1654"/>
                  </a:moveTo>
                  <a:cubicBezTo>
                    <a:pt x="589" y="1658"/>
                    <a:pt x="598" y="1652"/>
                    <a:pt x="601" y="1663"/>
                  </a:cubicBezTo>
                  <a:cubicBezTo>
                    <a:pt x="608" y="1663"/>
                    <a:pt x="599" y="1657"/>
                    <a:pt x="603" y="1656"/>
                  </a:cubicBezTo>
                  <a:cubicBezTo>
                    <a:pt x="610" y="1656"/>
                    <a:pt x="619" y="1670"/>
                    <a:pt x="608" y="1673"/>
                  </a:cubicBezTo>
                  <a:cubicBezTo>
                    <a:pt x="604" y="1659"/>
                    <a:pt x="591" y="1669"/>
                    <a:pt x="583" y="1665"/>
                  </a:cubicBezTo>
                  <a:cubicBezTo>
                    <a:pt x="580" y="1660"/>
                    <a:pt x="586" y="1659"/>
                    <a:pt x="584" y="1654"/>
                  </a:cubicBezTo>
                  <a:moveTo>
                    <a:pt x="631" y="1611"/>
                  </a:moveTo>
                  <a:cubicBezTo>
                    <a:pt x="631" y="1610"/>
                    <a:pt x="632" y="1611"/>
                    <a:pt x="632" y="1611"/>
                  </a:cubicBezTo>
                  <a:lnTo>
                    <a:pt x="631" y="1611"/>
                  </a:lnTo>
                  <a:close/>
                  <a:moveTo>
                    <a:pt x="570" y="1621"/>
                  </a:moveTo>
                  <a:cubicBezTo>
                    <a:pt x="576" y="1620"/>
                    <a:pt x="580" y="1630"/>
                    <a:pt x="587" y="1626"/>
                  </a:cubicBezTo>
                  <a:cubicBezTo>
                    <a:pt x="591" y="1629"/>
                    <a:pt x="586" y="1630"/>
                    <a:pt x="587" y="1633"/>
                  </a:cubicBezTo>
                  <a:cubicBezTo>
                    <a:pt x="590" y="1631"/>
                    <a:pt x="594" y="1626"/>
                    <a:pt x="598" y="1628"/>
                  </a:cubicBezTo>
                  <a:cubicBezTo>
                    <a:pt x="600" y="1634"/>
                    <a:pt x="594" y="1636"/>
                    <a:pt x="592" y="1640"/>
                  </a:cubicBezTo>
                  <a:cubicBezTo>
                    <a:pt x="600" y="1642"/>
                    <a:pt x="607" y="1629"/>
                    <a:pt x="615" y="1636"/>
                  </a:cubicBezTo>
                  <a:cubicBezTo>
                    <a:pt x="617" y="1639"/>
                    <a:pt x="613" y="1639"/>
                    <a:pt x="614" y="1642"/>
                  </a:cubicBezTo>
                  <a:cubicBezTo>
                    <a:pt x="615" y="1643"/>
                    <a:pt x="616" y="1642"/>
                    <a:pt x="617" y="1644"/>
                  </a:cubicBezTo>
                  <a:cubicBezTo>
                    <a:pt x="619" y="1641"/>
                    <a:pt x="625" y="1632"/>
                    <a:pt x="628" y="1641"/>
                  </a:cubicBezTo>
                  <a:cubicBezTo>
                    <a:pt x="621" y="1643"/>
                    <a:pt x="624" y="1650"/>
                    <a:pt x="624" y="1656"/>
                  </a:cubicBezTo>
                  <a:cubicBezTo>
                    <a:pt x="621" y="1653"/>
                    <a:pt x="619" y="1660"/>
                    <a:pt x="619" y="1660"/>
                  </a:cubicBezTo>
                  <a:cubicBezTo>
                    <a:pt x="612" y="1661"/>
                    <a:pt x="604" y="1651"/>
                    <a:pt x="612" y="1646"/>
                  </a:cubicBezTo>
                  <a:cubicBezTo>
                    <a:pt x="605" y="1648"/>
                    <a:pt x="609" y="1641"/>
                    <a:pt x="602" y="1641"/>
                  </a:cubicBezTo>
                  <a:cubicBezTo>
                    <a:pt x="601" y="1645"/>
                    <a:pt x="604" y="1650"/>
                    <a:pt x="602" y="1653"/>
                  </a:cubicBezTo>
                  <a:cubicBezTo>
                    <a:pt x="590" y="1649"/>
                    <a:pt x="588" y="1641"/>
                    <a:pt x="580" y="1629"/>
                  </a:cubicBezTo>
                  <a:cubicBezTo>
                    <a:pt x="574" y="1630"/>
                    <a:pt x="575" y="1633"/>
                    <a:pt x="571" y="1635"/>
                  </a:cubicBezTo>
                  <a:cubicBezTo>
                    <a:pt x="572" y="1631"/>
                    <a:pt x="567" y="1624"/>
                    <a:pt x="570" y="1621"/>
                  </a:cubicBezTo>
                  <a:moveTo>
                    <a:pt x="615" y="1596"/>
                  </a:moveTo>
                  <a:cubicBezTo>
                    <a:pt x="622" y="1591"/>
                    <a:pt x="624" y="1600"/>
                    <a:pt x="631" y="1594"/>
                  </a:cubicBezTo>
                  <a:cubicBezTo>
                    <a:pt x="636" y="1604"/>
                    <a:pt x="646" y="1598"/>
                    <a:pt x="651" y="1607"/>
                  </a:cubicBezTo>
                  <a:cubicBezTo>
                    <a:pt x="654" y="1606"/>
                    <a:pt x="654" y="1603"/>
                    <a:pt x="659" y="1601"/>
                  </a:cubicBezTo>
                  <a:cubicBezTo>
                    <a:pt x="662" y="1607"/>
                    <a:pt x="665" y="1609"/>
                    <a:pt x="671" y="1606"/>
                  </a:cubicBezTo>
                  <a:cubicBezTo>
                    <a:pt x="675" y="1613"/>
                    <a:pt x="682" y="1614"/>
                    <a:pt x="690" y="1612"/>
                  </a:cubicBezTo>
                  <a:cubicBezTo>
                    <a:pt x="693" y="1616"/>
                    <a:pt x="697" y="1616"/>
                    <a:pt x="699" y="1619"/>
                  </a:cubicBezTo>
                  <a:cubicBezTo>
                    <a:pt x="707" y="1615"/>
                    <a:pt x="707" y="1615"/>
                    <a:pt x="707" y="1615"/>
                  </a:cubicBezTo>
                  <a:cubicBezTo>
                    <a:pt x="709" y="1616"/>
                    <a:pt x="711" y="1618"/>
                    <a:pt x="712" y="1621"/>
                  </a:cubicBezTo>
                  <a:cubicBezTo>
                    <a:pt x="722" y="1613"/>
                    <a:pt x="724" y="1629"/>
                    <a:pt x="735" y="1621"/>
                  </a:cubicBezTo>
                  <a:cubicBezTo>
                    <a:pt x="737" y="1625"/>
                    <a:pt x="741" y="1626"/>
                    <a:pt x="739" y="1631"/>
                  </a:cubicBezTo>
                  <a:cubicBezTo>
                    <a:pt x="727" y="1626"/>
                    <a:pt x="712" y="1630"/>
                    <a:pt x="702" y="1620"/>
                  </a:cubicBezTo>
                  <a:cubicBezTo>
                    <a:pt x="695" y="1621"/>
                    <a:pt x="699" y="1625"/>
                    <a:pt x="694" y="1627"/>
                  </a:cubicBezTo>
                  <a:cubicBezTo>
                    <a:pt x="690" y="1617"/>
                    <a:pt x="684" y="1619"/>
                    <a:pt x="671" y="1623"/>
                  </a:cubicBezTo>
                  <a:cubicBezTo>
                    <a:pt x="669" y="1617"/>
                    <a:pt x="670" y="1616"/>
                    <a:pt x="666" y="1612"/>
                  </a:cubicBezTo>
                  <a:cubicBezTo>
                    <a:pt x="660" y="1616"/>
                    <a:pt x="660" y="1617"/>
                    <a:pt x="656" y="1611"/>
                  </a:cubicBezTo>
                  <a:cubicBezTo>
                    <a:pt x="655" y="1612"/>
                    <a:pt x="655" y="1615"/>
                    <a:pt x="655" y="1617"/>
                  </a:cubicBezTo>
                  <a:cubicBezTo>
                    <a:pt x="649" y="1613"/>
                    <a:pt x="644" y="1609"/>
                    <a:pt x="636" y="1612"/>
                  </a:cubicBezTo>
                  <a:cubicBezTo>
                    <a:pt x="633" y="1608"/>
                    <a:pt x="639" y="1607"/>
                    <a:pt x="636" y="1603"/>
                  </a:cubicBezTo>
                  <a:cubicBezTo>
                    <a:pt x="633" y="1604"/>
                    <a:pt x="623" y="1609"/>
                    <a:pt x="618" y="1606"/>
                  </a:cubicBezTo>
                  <a:cubicBezTo>
                    <a:pt x="616" y="1602"/>
                    <a:pt x="618" y="1600"/>
                    <a:pt x="615" y="1596"/>
                  </a:cubicBezTo>
                  <a:moveTo>
                    <a:pt x="612" y="1593"/>
                  </a:moveTo>
                  <a:cubicBezTo>
                    <a:pt x="617" y="1598"/>
                    <a:pt x="610" y="1605"/>
                    <a:pt x="606" y="1602"/>
                  </a:cubicBezTo>
                  <a:cubicBezTo>
                    <a:pt x="604" y="1597"/>
                    <a:pt x="610" y="1596"/>
                    <a:pt x="612" y="1593"/>
                  </a:cubicBezTo>
                  <a:moveTo>
                    <a:pt x="534" y="1632"/>
                  </a:moveTo>
                  <a:cubicBezTo>
                    <a:pt x="533" y="1632"/>
                    <a:pt x="534" y="1632"/>
                    <a:pt x="534" y="1632"/>
                  </a:cubicBezTo>
                  <a:close/>
                  <a:moveTo>
                    <a:pt x="528" y="1604"/>
                  </a:moveTo>
                  <a:cubicBezTo>
                    <a:pt x="533" y="1601"/>
                    <a:pt x="536" y="1602"/>
                    <a:pt x="537" y="1607"/>
                  </a:cubicBezTo>
                  <a:cubicBezTo>
                    <a:pt x="533" y="1610"/>
                    <a:pt x="530" y="1609"/>
                    <a:pt x="528" y="1604"/>
                  </a:cubicBezTo>
                  <a:moveTo>
                    <a:pt x="493" y="1590"/>
                  </a:moveTo>
                  <a:cubicBezTo>
                    <a:pt x="500" y="1584"/>
                    <a:pt x="508" y="1594"/>
                    <a:pt x="503" y="1599"/>
                  </a:cubicBezTo>
                  <a:cubicBezTo>
                    <a:pt x="498" y="1601"/>
                    <a:pt x="496" y="1595"/>
                    <a:pt x="493" y="1590"/>
                  </a:cubicBezTo>
                  <a:moveTo>
                    <a:pt x="482" y="1595"/>
                  </a:moveTo>
                  <a:cubicBezTo>
                    <a:pt x="487" y="1593"/>
                    <a:pt x="487" y="1593"/>
                    <a:pt x="487" y="1593"/>
                  </a:cubicBezTo>
                  <a:cubicBezTo>
                    <a:pt x="489" y="1596"/>
                    <a:pt x="487" y="1597"/>
                    <a:pt x="488" y="1600"/>
                  </a:cubicBezTo>
                  <a:cubicBezTo>
                    <a:pt x="486" y="1601"/>
                    <a:pt x="484" y="1599"/>
                    <a:pt x="482" y="1595"/>
                  </a:cubicBezTo>
                  <a:moveTo>
                    <a:pt x="449" y="1588"/>
                  </a:moveTo>
                  <a:cubicBezTo>
                    <a:pt x="452" y="1586"/>
                    <a:pt x="453" y="1589"/>
                    <a:pt x="454" y="1591"/>
                  </a:cubicBezTo>
                  <a:cubicBezTo>
                    <a:pt x="453" y="1592"/>
                    <a:pt x="452" y="1590"/>
                    <a:pt x="450" y="1591"/>
                  </a:cubicBezTo>
                  <a:lnTo>
                    <a:pt x="449" y="1588"/>
                  </a:lnTo>
                  <a:close/>
                  <a:moveTo>
                    <a:pt x="1682" y="977"/>
                  </a:moveTo>
                  <a:cubicBezTo>
                    <a:pt x="1682" y="975"/>
                    <a:pt x="1676" y="970"/>
                    <a:pt x="1680" y="969"/>
                  </a:cubicBezTo>
                  <a:cubicBezTo>
                    <a:pt x="1686" y="964"/>
                    <a:pt x="1690" y="976"/>
                    <a:pt x="1682" y="977"/>
                  </a:cubicBezTo>
                  <a:moveTo>
                    <a:pt x="525" y="1529"/>
                  </a:moveTo>
                  <a:cubicBezTo>
                    <a:pt x="528" y="1535"/>
                    <a:pt x="528" y="1535"/>
                    <a:pt x="528" y="1535"/>
                  </a:cubicBezTo>
                  <a:cubicBezTo>
                    <a:pt x="523" y="1539"/>
                    <a:pt x="518" y="1530"/>
                    <a:pt x="525" y="1529"/>
                  </a:cubicBezTo>
                  <a:moveTo>
                    <a:pt x="1664" y="999"/>
                  </a:moveTo>
                  <a:cubicBezTo>
                    <a:pt x="1660" y="989"/>
                    <a:pt x="1666" y="984"/>
                    <a:pt x="1661" y="974"/>
                  </a:cubicBezTo>
                  <a:cubicBezTo>
                    <a:pt x="1667" y="971"/>
                    <a:pt x="1668" y="966"/>
                    <a:pt x="1671" y="962"/>
                  </a:cubicBezTo>
                  <a:cubicBezTo>
                    <a:pt x="1659" y="955"/>
                    <a:pt x="1669" y="944"/>
                    <a:pt x="1658" y="938"/>
                  </a:cubicBezTo>
                  <a:cubicBezTo>
                    <a:pt x="1659" y="935"/>
                    <a:pt x="1664" y="933"/>
                    <a:pt x="1661" y="928"/>
                  </a:cubicBezTo>
                  <a:cubicBezTo>
                    <a:pt x="1665" y="932"/>
                    <a:pt x="1671" y="935"/>
                    <a:pt x="1674" y="939"/>
                  </a:cubicBezTo>
                  <a:cubicBezTo>
                    <a:pt x="1684" y="957"/>
                    <a:pt x="1671" y="982"/>
                    <a:pt x="1664" y="999"/>
                  </a:cubicBezTo>
                  <a:moveTo>
                    <a:pt x="1680" y="965"/>
                  </a:moveTo>
                  <a:cubicBezTo>
                    <a:pt x="1678" y="958"/>
                    <a:pt x="1689" y="955"/>
                    <a:pt x="1680" y="946"/>
                  </a:cubicBezTo>
                  <a:cubicBezTo>
                    <a:pt x="1684" y="937"/>
                    <a:pt x="1684" y="927"/>
                    <a:pt x="1681" y="915"/>
                  </a:cubicBezTo>
                  <a:cubicBezTo>
                    <a:pt x="1679" y="909"/>
                    <a:pt x="1671" y="914"/>
                    <a:pt x="1669" y="906"/>
                  </a:cubicBezTo>
                  <a:cubicBezTo>
                    <a:pt x="1676" y="903"/>
                    <a:pt x="1679" y="906"/>
                    <a:pt x="1685" y="904"/>
                  </a:cubicBezTo>
                  <a:cubicBezTo>
                    <a:pt x="1697" y="920"/>
                    <a:pt x="1683" y="936"/>
                    <a:pt x="1693" y="951"/>
                  </a:cubicBezTo>
                  <a:cubicBezTo>
                    <a:pt x="1684" y="954"/>
                    <a:pt x="1687" y="962"/>
                    <a:pt x="1684" y="967"/>
                  </a:cubicBezTo>
                  <a:cubicBezTo>
                    <a:pt x="1683" y="967"/>
                    <a:pt x="1681" y="967"/>
                    <a:pt x="1680" y="965"/>
                  </a:cubicBezTo>
                  <a:moveTo>
                    <a:pt x="1607" y="935"/>
                  </a:moveTo>
                  <a:cubicBezTo>
                    <a:pt x="1610" y="938"/>
                    <a:pt x="1606" y="940"/>
                    <a:pt x="1603" y="942"/>
                  </a:cubicBezTo>
                  <a:cubicBezTo>
                    <a:pt x="1603" y="939"/>
                    <a:pt x="1603" y="936"/>
                    <a:pt x="1607" y="935"/>
                  </a:cubicBezTo>
                  <a:moveTo>
                    <a:pt x="1688" y="889"/>
                  </a:moveTo>
                  <a:cubicBezTo>
                    <a:pt x="1692" y="885"/>
                    <a:pt x="1698" y="893"/>
                    <a:pt x="1695" y="896"/>
                  </a:cubicBezTo>
                  <a:cubicBezTo>
                    <a:pt x="1690" y="900"/>
                    <a:pt x="1690" y="892"/>
                    <a:pt x="1688" y="889"/>
                  </a:cubicBezTo>
                  <a:moveTo>
                    <a:pt x="1542" y="1201"/>
                  </a:moveTo>
                  <a:cubicBezTo>
                    <a:pt x="1543" y="1202"/>
                    <a:pt x="1544" y="1203"/>
                    <a:pt x="1544" y="1202"/>
                  </a:cubicBezTo>
                  <a:cubicBezTo>
                    <a:pt x="1545" y="1202"/>
                    <a:pt x="1542" y="1196"/>
                    <a:pt x="1542" y="1201"/>
                  </a:cubicBezTo>
                  <a:moveTo>
                    <a:pt x="1621" y="949"/>
                  </a:moveTo>
                  <a:cubicBezTo>
                    <a:pt x="1623" y="948"/>
                    <a:pt x="1618" y="940"/>
                    <a:pt x="1618" y="946"/>
                  </a:cubicBezTo>
                  <a:cubicBezTo>
                    <a:pt x="1618" y="948"/>
                    <a:pt x="1620" y="949"/>
                    <a:pt x="1621" y="949"/>
                  </a:cubicBezTo>
                  <a:moveTo>
                    <a:pt x="1624" y="923"/>
                  </a:moveTo>
                  <a:cubicBezTo>
                    <a:pt x="1616" y="926"/>
                    <a:pt x="1624" y="927"/>
                    <a:pt x="1626" y="930"/>
                  </a:cubicBezTo>
                  <a:cubicBezTo>
                    <a:pt x="1627" y="934"/>
                    <a:pt x="1623" y="934"/>
                    <a:pt x="1623" y="940"/>
                  </a:cubicBezTo>
                  <a:cubicBezTo>
                    <a:pt x="1623" y="945"/>
                    <a:pt x="1625" y="953"/>
                    <a:pt x="1623" y="960"/>
                  </a:cubicBezTo>
                  <a:cubicBezTo>
                    <a:pt x="1622" y="962"/>
                    <a:pt x="1618" y="964"/>
                    <a:pt x="1618" y="966"/>
                  </a:cubicBezTo>
                  <a:cubicBezTo>
                    <a:pt x="1620" y="967"/>
                    <a:pt x="1622" y="969"/>
                    <a:pt x="1623" y="973"/>
                  </a:cubicBezTo>
                  <a:cubicBezTo>
                    <a:pt x="1619" y="978"/>
                    <a:pt x="1615" y="983"/>
                    <a:pt x="1619" y="992"/>
                  </a:cubicBezTo>
                  <a:cubicBezTo>
                    <a:pt x="1617" y="996"/>
                    <a:pt x="1615" y="992"/>
                    <a:pt x="1612" y="993"/>
                  </a:cubicBezTo>
                  <a:cubicBezTo>
                    <a:pt x="1610" y="997"/>
                    <a:pt x="1614" y="995"/>
                    <a:pt x="1615" y="1001"/>
                  </a:cubicBezTo>
                  <a:cubicBezTo>
                    <a:pt x="1605" y="1010"/>
                    <a:pt x="1617" y="1020"/>
                    <a:pt x="1612" y="1031"/>
                  </a:cubicBezTo>
                  <a:cubicBezTo>
                    <a:pt x="1608" y="1033"/>
                    <a:pt x="1606" y="1031"/>
                    <a:pt x="1605" y="1027"/>
                  </a:cubicBezTo>
                  <a:cubicBezTo>
                    <a:pt x="1602" y="1030"/>
                    <a:pt x="1605" y="1035"/>
                    <a:pt x="1607" y="1040"/>
                  </a:cubicBezTo>
                  <a:cubicBezTo>
                    <a:pt x="1601" y="1042"/>
                    <a:pt x="1605" y="1046"/>
                    <a:pt x="1605" y="1051"/>
                  </a:cubicBezTo>
                  <a:cubicBezTo>
                    <a:pt x="1605" y="1054"/>
                    <a:pt x="1600" y="1057"/>
                    <a:pt x="1599" y="1059"/>
                  </a:cubicBezTo>
                  <a:cubicBezTo>
                    <a:pt x="1599" y="1062"/>
                    <a:pt x="1602" y="1066"/>
                    <a:pt x="1601" y="1068"/>
                  </a:cubicBezTo>
                  <a:cubicBezTo>
                    <a:pt x="1601" y="1067"/>
                    <a:pt x="1596" y="1082"/>
                    <a:pt x="1596" y="1081"/>
                  </a:cubicBezTo>
                  <a:cubicBezTo>
                    <a:pt x="1595" y="1083"/>
                    <a:pt x="1592" y="1082"/>
                    <a:pt x="1592" y="1081"/>
                  </a:cubicBezTo>
                  <a:cubicBezTo>
                    <a:pt x="1587" y="1094"/>
                    <a:pt x="1591" y="1107"/>
                    <a:pt x="1581" y="1117"/>
                  </a:cubicBezTo>
                  <a:cubicBezTo>
                    <a:pt x="1581" y="1123"/>
                    <a:pt x="1586" y="1116"/>
                    <a:pt x="1587" y="1122"/>
                  </a:cubicBezTo>
                  <a:cubicBezTo>
                    <a:pt x="1586" y="1125"/>
                    <a:pt x="1582" y="1125"/>
                    <a:pt x="1580" y="1123"/>
                  </a:cubicBezTo>
                  <a:cubicBezTo>
                    <a:pt x="1575" y="1129"/>
                    <a:pt x="1580" y="1132"/>
                    <a:pt x="1583" y="1139"/>
                  </a:cubicBezTo>
                  <a:cubicBezTo>
                    <a:pt x="1577" y="1139"/>
                    <a:pt x="1568" y="1144"/>
                    <a:pt x="1576" y="1148"/>
                  </a:cubicBezTo>
                  <a:cubicBezTo>
                    <a:pt x="1578" y="1158"/>
                    <a:pt x="1557" y="1160"/>
                    <a:pt x="1565" y="1173"/>
                  </a:cubicBezTo>
                  <a:cubicBezTo>
                    <a:pt x="1558" y="1175"/>
                    <a:pt x="1563" y="1180"/>
                    <a:pt x="1556" y="1182"/>
                  </a:cubicBezTo>
                  <a:cubicBezTo>
                    <a:pt x="1554" y="1179"/>
                    <a:pt x="1555" y="1177"/>
                    <a:pt x="1555" y="1175"/>
                  </a:cubicBezTo>
                  <a:cubicBezTo>
                    <a:pt x="1549" y="1180"/>
                    <a:pt x="1558" y="1183"/>
                    <a:pt x="1560" y="1189"/>
                  </a:cubicBezTo>
                  <a:cubicBezTo>
                    <a:pt x="1551" y="1192"/>
                    <a:pt x="1555" y="1204"/>
                    <a:pt x="1547" y="1203"/>
                  </a:cubicBezTo>
                  <a:cubicBezTo>
                    <a:pt x="1546" y="1209"/>
                    <a:pt x="1546" y="1216"/>
                    <a:pt x="1536" y="1219"/>
                  </a:cubicBezTo>
                  <a:cubicBezTo>
                    <a:pt x="1537" y="1225"/>
                    <a:pt x="1543" y="1218"/>
                    <a:pt x="1544" y="1225"/>
                  </a:cubicBezTo>
                  <a:cubicBezTo>
                    <a:pt x="1539" y="1229"/>
                    <a:pt x="1538" y="1224"/>
                    <a:pt x="1534" y="1224"/>
                  </a:cubicBezTo>
                  <a:cubicBezTo>
                    <a:pt x="1531" y="1230"/>
                    <a:pt x="1533" y="1239"/>
                    <a:pt x="1531" y="1246"/>
                  </a:cubicBezTo>
                  <a:cubicBezTo>
                    <a:pt x="1527" y="1249"/>
                    <a:pt x="1523" y="1245"/>
                    <a:pt x="1524" y="1251"/>
                  </a:cubicBezTo>
                  <a:cubicBezTo>
                    <a:pt x="1520" y="1250"/>
                    <a:pt x="1519" y="1247"/>
                    <a:pt x="1515" y="1252"/>
                  </a:cubicBezTo>
                  <a:cubicBezTo>
                    <a:pt x="1509" y="1242"/>
                    <a:pt x="1524" y="1240"/>
                    <a:pt x="1519" y="1231"/>
                  </a:cubicBezTo>
                  <a:cubicBezTo>
                    <a:pt x="1527" y="1229"/>
                    <a:pt x="1523" y="1223"/>
                    <a:pt x="1531" y="1221"/>
                  </a:cubicBezTo>
                  <a:cubicBezTo>
                    <a:pt x="1535" y="1220"/>
                    <a:pt x="1529" y="1216"/>
                    <a:pt x="1529" y="1213"/>
                  </a:cubicBezTo>
                  <a:cubicBezTo>
                    <a:pt x="1537" y="1212"/>
                    <a:pt x="1534" y="1205"/>
                    <a:pt x="1535" y="1201"/>
                  </a:cubicBezTo>
                  <a:cubicBezTo>
                    <a:pt x="1536" y="1196"/>
                    <a:pt x="1546" y="1190"/>
                    <a:pt x="1538" y="1188"/>
                  </a:cubicBezTo>
                  <a:cubicBezTo>
                    <a:pt x="1540" y="1183"/>
                    <a:pt x="1544" y="1172"/>
                    <a:pt x="1550" y="1173"/>
                  </a:cubicBezTo>
                  <a:cubicBezTo>
                    <a:pt x="1552" y="1161"/>
                    <a:pt x="1562" y="1153"/>
                    <a:pt x="1562" y="1141"/>
                  </a:cubicBezTo>
                  <a:cubicBezTo>
                    <a:pt x="1564" y="1139"/>
                    <a:pt x="1565" y="1141"/>
                    <a:pt x="1567" y="1140"/>
                  </a:cubicBezTo>
                  <a:cubicBezTo>
                    <a:pt x="1566" y="1135"/>
                    <a:pt x="1568" y="1130"/>
                    <a:pt x="1565" y="1124"/>
                  </a:cubicBezTo>
                  <a:cubicBezTo>
                    <a:pt x="1567" y="1123"/>
                    <a:pt x="1568" y="1123"/>
                    <a:pt x="1569" y="1124"/>
                  </a:cubicBezTo>
                  <a:cubicBezTo>
                    <a:pt x="1569" y="1115"/>
                    <a:pt x="1581" y="1110"/>
                    <a:pt x="1576" y="1099"/>
                  </a:cubicBezTo>
                  <a:cubicBezTo>
                    <a:pt x="1584" y="1091"/>
                    <a:pt x="1580" y="1079"/>
                    <a:pt x="1590" y="1073"/>
                  </a:cubicBezTo>
                  <a:cubicBezTo>
                    <a:pt x="1589" y="1070"/>
                    <a:pt x="1587" y="1069"/>
                    <a:pt x="1585" y="1070"/>
                  </a:cubicBezTo>
                  <a:cubicBezTo>
                    <a:pt x="1588" y="1063"/>
                    <a:pt x="1591" y="1057"/>
                    <a:pt x="1596" y="1052"/>
                  </a:cubicBezTo>
                  <a:cubicBezTo>
                    <a:pt x="1591" y="1050"/>
                    <a:pt x="1594" y="1048"/>
                    <a:pt x="1592" y="1044"/>
                  </a:cubicBezTo>
                  <a:cubicBezTo>
                    <a:pt x="1599" y="1041"/>
                    <a:pt x="1596" y="1032"/>
                    <a:pt x="1597" y="1026"/>
                  </a:cubicBezTo>
                  <a:cubicBezTo>
                    <a:pt x="1599" y="1019"/>
                    <a:pt x="1606" y="1014"/>
                    <a:pt x="1607" y="1007"/>
                  </a:cubicBezTo>
                  <a:cubicBezTo>
                    <a:pt x="1607" y="1004"/>
                    <a:pt x="1604" y="1001"/>
                    <a:pt x="1605" y="998"/>
                  </a:cubicBezTo>
                  <a:cubicBezTo>
                    <a:pt x="1605" y="995"/>
                    <a:pt x="1609" y="993"/>
                    <a:pt x="1609" y="991"/>
                  </a:cubicBezTo>
                  <a:cubicBezTo>
                    <a:pt x="1608" y="985"/>
                    <a:pt x="1608" y="981"/>
                    <a:pt x="1609" y="975"/>
                  </a:cubicBezTo>
                  <a:cubicBezTo>
                    <a:pt x="1611" y="974"/>
                    <a:pt x="1612" y="975"/>
                    <a:pt x="1614" y="975"/>
                  </a:cubicBezTo>
                  <a:cubicBezTo>
                    <a:pt x="1614" y="969"/>
                    <a:pt x="1610" y="972"/>
                    <a:pt x="1608" y="970"/>
                  </a:cubicBezTo>
                  <a:cubicBezTo>
                    <a:pt x="1614" y="952"/>
                    <a:pt x="1612" y="937"/>
                    <a:pt x="1615" y="919"/>
                  </a:cubicBezTo>
                  <a:cubicBezTo>
                    <a:pt x="1619" y="918"/>
                    <a:pt x="1622" y="919"/>
                    <a:pt x="1624" y="923"/>
                  </a:cubicBezTo>
                  <a:moveTo>
                    <a:pt x="1684" y="865"/>
                  </a:moveTo>
                  <a:cubicBezTo>
                    <a:pt x="1688" y="865"/>
                    <a:pt x="1691" y="866"/>
                    <a:pt x="1693" y="868"/>
                  </a:cubicBezTo>
                  <a:cubicBezTo>
                    <a:pt x="1695" y="873"/>
                    <a:pt x="1692" y="877"/>
                    <a:pt x="1692" y="882"/>
                  </a:cubicBezTo>
                  <a:cubicBezTo>
                    <a:pt x="1690" y="876"/>
                    <a:pt x="1686" y="872"/>
                    <a:pt x="1684" y="865"/>
                  </a:cubicBezTo>
                  <a:moveTo>
                    <a:pt x="1683" y="839"/>
                  </a:moveTo>
                  <a:cubicBezTo>
                    <a:pt x="1688" y="837"/>
                    <a:pt x="1692" y="837"/>
                    <a:pt x="1695" y="839"/>
                  </a:cubicBezTo>
                  <a:cubicBezTo>
                    <a:pt x="1693" y="846"/>
                    <a:pt x="1693" y="854"/>
                    <a:pt x="1694" y="862"/>
                  </a:cubicBezTo>
                  <a:cubicBezTo>
                    <a:pt x="1682" y="863"/>
                    <a:pt x="1680" y="846"/>
                    <a:pt x="1683" y="839"/>
                  </a:cubicBezTo>
                  <a:moveTo>
                    <a:pt x="1627" y="852"/>
                  </a:moveTo>
                  <a:cubicBezTo>
                    <a:pt x="1629" y="855"/>
                    <a:pt x="1627" y="857"/>
                    <a:pt x="1630" y="862"/>
                  </a:cubicBezTo>
                  <a:cubicBezTo>
                    <a:pt x="1625" y="860"/>
                    <a:pt x="1625" y="864"/>
                    <a:pt x="1623" y="867"/>
                  </a:cubicBezTo>
                  <a:cubicBezTo>
                    <a:pt x="1625" y="873"/>
                    <a:pt x="1630" y="868"/>
                    <a:pt x="1632" y="874"/>
                  </a:cubicBezTo>
                  <a:cubicBezTo>
                    <a:pt x="1628" y="875"/>
                    <a:pt x="1627" y="878"/>
                    <a:pt x="1629" y="881"/>
                  </a:cubicBezTo>
                  <a:cubicBezTo>
                    <a:pt x="1627" y="882"/>
                    <a:pt x="1626" y="881"/>
                    <a:pt x="1624" y="881"/>
                  </a:cubicBezTo>
                  <a:cubicBezTo>
                    <a:pt x="1626" y="885"/>
                    <a:pt x="1628" y="893"/>
                    <a:pt x="1629" y="900"/>
                  </a:cubicBezTo>
                  <a:cubicBezTo>
                    <a:pt x="1628" y="904"/>
                    <a:pt x="1622" y="901"/>
                    <a:pt x="1620" y="906"/>
                  </a:cubicBezTo>
                  <a:cubicBezTo>
                    <a:pt x="1624" y="910"/>
                    <a:pt x="1624" y="904"/>
                    <a:pt x="1628" y="906"/>
                  </a:cubicBezTo>
                  <a:cubicBezTo>
                    <a:pt x="1630" y="912"/>
                    <a:pt x="1622" y="918"/>
                    <a:pt x="1616" y="917"/>
                  </a:cubicBezTo>
                  <a:cubicBezTo>
                    <a:pt x="1611" y="901"/>
                    <a:pt x="1626" y="886"/>
                    <a:pt x="1616" y="872"/>
                  </a:cubicBezTo>
                  <a:cubicBezTo>
                    <a:pt x="1618" y="865"/>
                    <a:pt x="1620" y="859"/>
                    <a:pt x="1622" y="852"/>
                  </a:cubicBezTo>
                  <a:cubicBezTo>
                    <a:pt x="1624" y="851"/>
                    <a:pt x="1625" y="852"/>
                    <a:pt x="1627" y="852"/>
                  </a:cubicBezTo>
                  <a:moveTo>
                    <a:pt x="1624" y="845"/>
                  </a:moveTo>
                  <a:cubicBezTo>
                    <a:pt x="1626" y="844"/>
                    <a:pt x="1628" y="846"/>
                    <a:pt x="1630" y="845"/>
                  </a:cubicBezTo>
                  <a:cubicBezTo>
                    <a:pt x="1630" y="846"/>
                    <a:pt x="1629" y="847"/>
                    <a:pt x="1629" y="849"/>
                  </a:cubicBezTo>
                  <a:cubicBezTo>
                    <a:pt x="1626" y="850"/>
                    <a:pt x="1626" y="850"/>
                    <a:pt x="1626" y="850"/>
                  </a:cubicBezTo>
                  <a:lnTo>
                    <a:pt x="1624" y="845"/>
                  </a:lnTo>
                  <a:close/>
                  <a:moveTo>
                    <a:pt x="1602" y="843"/>
                  </a:moveTo>
                  <a:cubicBezTo>
                    <a:pt x="1605" y="838"/>
                    <a:pt x="1602" y="845"/>
                    <a:pt x="1602" y="845"/>
                  </a:cubicBezTo>
                  <a:cubicBezTo>
                    <a:pt x="1602" y="845"/>
                    <a:pt x="1602" y="844"/>
                    <a:pt x="1602" y="843"/>
                  </a:cubicBezTo>
                  <a:moveTo>
                    <a:pt x="1605" y="837"/>
                  </a:moveTo>
                  <a:cubicBezTo>
                    <a:pt x="1605" y="837"/>
                    <a:pt x="1606" y="837"/>
                    <a:pt x="1606" y="837"/>
                  </a:cubicBezTo>
                  <a:lnTo>
                    <a:pt x="1605" y="837"/>
                  </a:lnTo>
                  <a:close/>
                  <a:moveTo>
                    <a:pt x="287" y="1446"/>
                  </a:moveTo>
                  <a:cubicBezTo>
                    <a:pt x="294" y="1443"/>
                    <a:pt x="294" y="1443"/>
                    <a:pt x="294" y="1443"/>
                  </a:cubicBezTo>
                  <a:cubicBezTo>
                    <a:pt x="296" y="1446"/>
                    <a:pt x="295" y="1447"/>
                    <a:pt x="296" y="1450"/>
                  </a:cubicBezTo>
                  <a:cubicBezTo>
                    <a:pt x="292" y="1451"/>
                    <a:pt x="289" y="1450"/>
                    <a:pt x="287" y="1446"/>
                  </a:cubicBezTo>
                  <a:moveTo>
                    <a:pt x="1622" y="852"/>
                  </a:moveTo>
                  <a:cubicBezTo>
                    <a:pt x="1619" y="854"/>
                    <a:pt x="1618" y="852"/>
                    <a:pt x="1616" y="853"/>
                  </a:cubicBezTo>
                  <a:cubicBezTo>
                    <a:pt x="1614" y="846"/>
                    <a:pt x="1613" y="840"/>
                    <a:pt x="1620" y="836"/>
                  </a:cubicBezTo>
                  <a:cubicBezTo>
                    <a:pt x="1617" y="830"/>
                    <a:pt x="1617" y="826"/>
                    <a:pt x="1619" y="821"/>
                  </a:cubicBezTo>
                  <a:cubicBezTo>
                    <a:pt x="1623" y="820"/>
                    <a:pt x="1626" y="821"/>
                    <a:pt x="1628" y="825"/>
                  </a:cubicBezTo>
                  <a:cubicBezTo>
                    <a:pt x="1630" y="835"/>
                    <a:pt x="1620" y="842"/>
                    <a:pt x="1622" y="852"/>
                  </a:cubicBezTo>
                  <a:moveTo>
                    <a:pt x="1606" y="827"/>
                  </a:moveTo>
                  <a:cubicBezTo>
                    <a:pt x="1612" y="824"/>
                    <a:pt x="1612" y="824"/>
                    <a:pt x="1612" y="824"/>
                  </a:cubicBezTo>
                  <a:cubicBezTo>
                    <a:pt x="1617" y="829"/>
                    <a:pt x="1607" y="836"/>
                    <a:pt x="1606" y="827"/>
                  </a:cubicBezTo>
                  <a:moveTo>
                    <a:pt x="277" y="1447"/>
                  </a:moveTo>
                  <a:cubicBezTo>
                    <a:pt x="275" y="1443"/>
                    <a:pt x="273" y="1438"/>
                    <a:pt x="274" y="1435"/>
                  </a:cubicBezTo>
                  <a:cubicBezTo>
                    <a:pt x="272" y="1432"/>
                    <a:pt x="272" y="1439"/>
                    <a:pt x="268" y="1438"/>
                  </a:cubicBezTo>
                  <a:cubicBezTo>
                    <a:pt x="271" y="1444"/>
                    <a:pt x="268" y="1446"/>
                    <a:pt x="272" y="1451"/>
                  </a:cubicBezTo>
                  <a:cubicBezTo>
                    <a:pt x="266" y="1456"/>
                    <a:pt x="265" y="1448"/>
                    <a:pt x="261" y="1449"/>
                  </a:cubicBezTo>
                  <a:cubicBezTo>
                    <a:pt x="265" y="1443"/>
                    <a:pt x="261" y="1442"/>
                    <a:pt x="262" y="1435"/>
                  </a:cubicBezTo>
                  <a:cubicBezTo>
                    <a:pt x="269" y="1438"/>
                    <a:pt x="268" y="1432"/>
                    <a:pt x="270" y="1428"/>
                  </a:cubicBezTo>
                  <a:cubicBezTo>
                    <a:pt x="278" y="1425"/>
                    <a:pt x="281" y="1434"/>
                    <a:pt x="286" y="1437"/>
                  </a:cubicBezTo>
                  <a:cubicBezTo>
                    <a:pt x="284" y="1440"/>
                    <a:pt x="285" y="1444"/>
                    <a:pt x="285" y="1447"/>
                  </a:cubicBezTo>
                  <a:cubicBezTo>
                    <a:pt x="281" y="1444"/>
                    <a:pt x="276" y="1447"/>
                    <a:pt x="280" y="1453"/>
                  </a:cubicBezTo>
                  <a:cubicBezTo>
                    <a:pt x="276" y="1456"/>
                    <a:pt x="276" y="1452"/>
                    <a:pt x="273" y="1453"/>
                  </a:cubicBezTo>
                  <a:cubicBezTo>
                    <a:pt x="272" y="1450"/>
                    <a:pt x="274" y="1448"/>
                    <a:pt x="277" y="1447"/>
                  </a:cubicBezTo>
                  <a:moveTo>
                    <a:pt x="1612" y="800"/>
                  </a:moveTo>
                  <a:cubicBezTo>
                    <a:pt x="1615" y="798"/>
                    <a:pt x="1615" y="798"/>
                    <a:pt x="1615" y="798"/>
                  </a:cubicBezTo>
                  <a:cubicBezTo>
                    <a:pt x="1617" y="802"/>
                    <a:pt x="1617" y="802"/>
                    <a:pt x="1617" y="802"/>
                  </a:cubicBezTo>
                  <a:cubicBezTo>
                    <a:pt x="1614" y="803"/>
                    <a:pt x="1614" y="803"/>
                    <a:pt x="1614" y="803"/>
                  </a:cubicBezTo>
                  <a:lnTo>
                    <a:pt x="1612" y="800"/>
                  </a:lnTo>
                  <a:close/>
                  <a:moveTo>
                    <a:pt x="260" y="1417"/>
                  </a:moveTo>
                  <a:cubicBezTo>
                    <a:pt x="265" y="1414"/>
                    <a:pt x="268" y="1420"/>
                    <a:pt x="266" y="1424"/>
                  </a:cubicBezTo>
                  <a:cubicBezTo>
                    <a:pt x="263" y="1425"/>
                    <a:pt x="261" y="1421"/>
                    <a:pt x="260" y="1417"/>
                  </a:cubicBezTo>
                  <a:moveTo>
                    <a:pt x="434" y="1516"/>
                  </a:moveTo>
                  <a:cubicBezTo>
                    <a:pt x="434" y="1515"/>
                    <a:pt x="433" y="1514"/>
                    <a:pt x="435" y="1513"/>
                  </a:cubicBezTo>
                  <a:cubicBezTo>
                    <a:pt x="434" y="1512"/>
                    <a:pt x="433" y="1510"/>
                    <a:pt x="430" y="1512"/>
                  </a:cubicBezTo>
                  <a:cubicBezTo>
                    <a:pt x="431" y="1513"/>
                    <a:pt x="432" y="1516"/>
                    <a:pt x="434" y="1516"/>
                  </a:cubicBezTo>
                  <a:moveTo>
                    <a:pt x="385" y="1487"/>
                  </a:moveTo>
                  <a:cubicBezTo>
                    <a:pt x="390" y="1487"/>
                    <a:pt x="389" y="1479"/>
                    <a:pt x="385" y="1480"/>
                  </a:cubicBezTo>
                  <a:cubicBezTo>
                    <a:pt x="388" y="1484"/>
                    <a:pt x="384" y="1484"/>
                    <a:pt x="385" y="1487"/>
                  </a:cubicBezTo>
                  <a:moveTo>
                    <a:pt x="599" y="1601"/>
                  </a:moveTo>
                  <a:cubicBezTo>
                    <a:pt x="596" y="1598"/>
                    <a:pt x="593" y="1595"/>
                    <a:pt x="590" y="1590"/>
                  </a:cubicBezTo>
                  <a:cubicBezTo>
                    <a:pt x="586" y="1596"/>
                    <a:pt x="586" y="1591"/>
                    <a:pt x="582" y="1589"/>
                  </a:cubicBezTo>
                  <a:cubicBezTo>
                    <a:pt x="580" y="1590"/>
                    <a:pt x="582" y="1593"/>
                    <a:pt x="578" y="1594"/>
                  </a:cubicBezTo>
                  <a:cubicBezTo>
                    <a:pt x="576" y="1585"/>
                    <a:pt x="569" y="1589"/>
                    <a:pt x="566" y="1581"/>
                  </a:cubicBezTo>
                  <a:cubicBezTo>
                    <a:pt x="561" y="1582"/>
                    <a:pt x="567" y="1587"/>
                    <a:pt x="560" y="1587"/>
                  </a:cubicBezTo>
                  <a:cubicBezTo>
                    <a:pt x="555" y="1586"/>
                    <a:pt x="559" y="1583"/>
                    <a:pt x="556" y="1578"/>
                  </a:cubicBezTo>
                  <a:cubicBezTo>
                    <a:pt x="554" y="1575"/>
                    <a:pt x="549" y="1580"/>
                    <a:pt x="546" y="1581"/>
                  </a:cubicBezTo>
                  <a:cubicBezTo>
                    <a:pt x="543" y="1574"/>
                    <a:pt x="538" y="1574"/>
                    <a:pt x="533" y="1574"/>
                  </a:cubicBezTo>
                  <a:cubicBezTo>
                    <a:pt x="532" y="1571"/>
                    <a:pt x="538" y="1570"/>
                    <a:pt x="538" y="1568"/>
                  </a:cubicBezTo>
                  <a:cubicBezTo>
                    <a:pt x="527" y="1574"/>
                    <a:pt x="524" y="1559"/>
                    <a:pt x="513" y="1564"/>
                  </a:cubicBezTo>
                  <a:cubicBezTo>
                    <a:pt x="507" y="1555"/>
                    <a:pt x="499" y="1551"/>
                    <a:pt x="489" y="1552"/>
                  </a:cubicBezTo>
                  <a:cubicBezTo>
                    <a:pt x="473" y="1537"/>
                    <a:pt x="463" y="1533"/>
                    <a:pt x="442" y="1525"/>
                  </a:cubicBezTo>
                  <a:cubicBezTo>
                    <a:pt x="439" y="1521"/>
                    <a:pt x="443" y="1515"/>
                    <a:pt x="436" y="1516"/>
                  </a:cubicBezTo>
                  <a:cubicBezTo>
                    <a:pt x="432" y="1518"/>
                    <a:pt x="444" y="1522"/>
                    <a:pt x="436" y="1524"/>
                  </a:cubicBezTo>
                  <a:cubicBezTo>
                    <a:pt x="428" y="1515"/>
                    <a:pt x="418" y="1513"/>
                    <a:pt x="411" y="1502"/>
                  </a:cubicBezTo>
                  <a:cubicBezTo>
                    <a:pt x="406" y="1500"/>
                    <a:pt x="403" y="1498"/>
                    <a:pt x="398" y="1499"/>
                  </a:cubicBezTo>
                  <a:cubicBezTo>
                    <a:pt x="397" y="1496"/>
                    <a:pt x="394" y="1493"/>
                    <a:pt x="396" y="1492"/>
                  </a:cubicBezTo>
                  <a:cubicBezTo>
                    <a:pt x="393" y="1489"/>
                    <a:pt x="390" y="1489"/>
                    <a:pt x="385" y="1491"/>
                  </a:cubicBezTo>
                  <a:cubicBezTo>
                    <a:pt x="380" y="1486"/>
                    <a:pt x="378" y="1476"/>
                    <a:pt x="370" y="1479"/>
                  </a:cubicBezTo>
                  <a:cubicBezTo>
                    <a:pt x="367" y="1476"/>
                    <a:pt x="372" y="1475"/>
                    <a:pt x="370" y="1472"/>
                  </a:cubicBezTo>
                  <a:cubicBezTo>
                    <a:pt x="366" y="1467"/>
                    <a:pt x="372" y="1476"/>
                    <a:pt x="366" y="1475"/>
                  </a:cubicBezTo>
                  <a:cubicBezTo>
                    <a:pt x="362" y="1474"/>
                    <a:pt x="360" y="1466"/>
                    <a:pt x="360" y="1462"/>
                  </a:cubicBezTo>
                  <a:cubicBezTo>
                    <a:pt x="356" y="1457"/>
                    <a:pt x="357" y="1465"/>
                    <a:pt x="353" y="1464"/>
                  </a:cubicBezTo>
                  <a:cubicBezTo>
                    <a:pt x="350" y="1457"/>
                    <a:pt x="336" y="1455"/>
                    <a:pt x="341" y="1446"/>
                  </a:cubicBezTo>
                  <a:cubicBezTo>
                    <a:pt x="339" y="1443"/>
                    <a:pt x="337" y="1443"/>
                    <a:pt x="333" y="1445"/>
                  </a:cubicBezTo>
                  <a:cubicBezTo>
                    <a:pt x="329" y="1436"/>
                    <a:pt x="329" y="1436"/>
                    <a:pt x="329" y="1436"/>
                  </a:cubicBezTo>
                  <a:cubicBezTo>
                    <a:pt x="313" y="1436"/>
                    <a:pt x="310" y="1403"/>
                    <a:pt x="296" y="1410"/>
                  </a:cubicBezTo>
                  <a:cubicBezTo>
                    <a:pt x="290" y="1399"/>
                    <a:pt x="285" y="1400"/>
                    <a:pt x="277" y="1389"/>
                  </a:cubicBezTo>
                  <a:cubicBezTo>
                    <a:pt x="280" y="1387"/>
                    <a:pt x="281" y="1384"/>
                    <a:pt x="287" y="1382"/>
                  </a:cubicBezTo>
                  <a:cubicBezTo>
                    <a:pt x="296" y="1399"/>
                    <a:pt x="309" y="1402"/>
                    <a:pt x="319" y="1418"/>
                  </a:cubicBezTo>
                  <a:cubicBezTo>
                    <a:pt x="331" y="1422"/>
                    <a:pt x="336" y="1438"/>
                    <a:pt x="352" y="1444"/>
                  </a:cubicBezTo>
                  <a:cubicBezTo>
                    <a:pt x="350" y="1456"/>
                    <a:pt x="367" y="1454"/>
                    <a:pt x="366" y="1462"/>
                  </a:cubicBezTo>
                  <a:cubicBezTo>
                    <a:pt x="367" y="1465"/>
                    <a:pt x="371" y="1461"/>
                    <a:pt x="373" y="1463"/>
                  </a:cubicBezTo>
                  <a:cubicBezTo>
                    <a:pt x="378" y="1470"/>
                    <a:pt x="385" y="1473"/>
                    <a:pt x="392" y="1475"/>
                  </a:cubicBezTo>
                  <a:cubicBezTo>
                    <a:pt x="406" y="1495"/>
                    <a:pt x="427" y="1496"/>
                    <a:pt x="443" y="1514"/>
                  </a:cubicBezTo>
                  <a:cubicBezTo>
                    <a:pt x="454" y="1516"/>
                    <a:pt x="461" y="1531"/>
                    <a:pt x="474" y="1529"/>
                  </a:cubicBezTo>
                  <a:cubicBezTo>
                    <a:pt x="477" y="1535"/>
                    <a:pt x="481" y="1539"/>
                    <a:pt x="487" y="1536"/>
                  </a:cubicBezTo>
                  <a:cubicBezTo>
                    <a:pt x="487" y="1548"/>
                    <a:pt x="502" y="1543"/>
                    <a:pt x="507" y="1554"/>
                  </a:cubicBezTo>
                  <a:cubicBezTo>
                    <a:pt x="513" y="1545"/>
                    <a:pt x="516" y="1561"/>
                    <a:pt x="524" y="1555"/>
                  </a:cubicBezTo>
                  <a:cubicBezTo>
                    <a:pt x="528" y="1559"/>
                    <a:pt x="527" y="1559"/>
                    <a:pt x="526" y="1563"/>
                  </a:cubicBezTo>
                  <a:cubicBezTo>
                    <a:pt x="543" y="1554"/>
                    <a:pt x="541" y="1573"/>
                    <a:pt x="554" y="1570"/>
                  </a:cubicBezTo>
                  <a:cubicBezTo>
                    <a:pt x="559" y="1581"/>
                    <a:pt x="573" y="1571"/>
                    <a:pt x="578" y="1585"/>
                  </a:cubicBezTo>
                  <a:cubicBezTo>
                    <a:pt x="583" y="1579"/>
                    <a:pt x="597" y="1588"/>
                    <a:pt x="607" y="1590"/>
                  </a:cubicBezTo>
                  <a:cubicBezTo>
                    <a:pt x="606" y="1595"/>
                    <a:pt x="606" y="1599"/>
                    <a:pt x="599" y="1601"/>
                  </a:cubicBezTo>
                  <a:moveTo>
                    <a:pt x="725" y="1091"/>
                  </a:moveTo>
                  <a:cubicBezTo>
                    <a:pt x="729" y="1089"/>
                    <a:pt x="729" y="1089"/>
                    <a:pt x="729" y="1089"/>
                  </a:cubicBezTo>
                  <a:cubicBezTo>
                    <a:pt x="730" y="1092"/>
                    <a:pt x="730" y="1092"/>
                    <a:pt x="730" y="1092"/>
                  </a:cubicBezTo>
                  <a:cubicBezTo>
                    <a:pt x="727" y="1094"/>
                    <a:pt x="727" y="1094"/>
                    <a:pt x="727" y="1094"/>
                  </a:cubicBezTo>
                  <a:lnTo>
                    <a:pt x="725" y="1091"/>
                  </a:lnTo>
                  <a:close/>
                  <a:moveTo>
                    <a:pt x="208" y="1302"/>
                  </a:moveTo>
                  <a:cubicBezTo>
                    <a:pt x="211" y="1300"/>
                    <a:pt x="213" y="1302"/>
                    <a:pt x="218" y="1299"/>
                  </a:cubicBezTo>
                  <a:cubicBezTo>
                    <a:pt x="221" y="1304"/>
                    <a:pt x="230" y="1307"/>
                    <a:pt x="229" y="1315"/>
                  </a:cubicBezTo>
                  <a:cubicBezTo>
                    <a:pt x="230" y="1316"/>
                    <a:pt x="232" y="1317"/>
                    <a:pt x="235" y="1316"/>
                  </a:cubicBezTo>
                  <a:cubicBezTo>
                    <a:pt x="251" y="1344"/>
                    <a:pt x="262" y="1358"/>
                    <a:pt x="284" y="1381"/>
                  </a:cubicBezTo>
                  <a:cubicBezTo>
                    <a:pt x="279" y="1384"/>
                    <a:pt x="275" y="1382"/>
                    <a:pt x="270" y="1382"/>
                  </a:cubicBezTo>
                  <a:cubicBezTo>
                    <a:pt x="261" y="1372"/>
                    <a:pt x="256" y="1363"/>
                    <a:pt x="251" y="1354"/>
                  </a:cubicBezTo>
                  <a:cubicBezTo>
                    <a:pt x="249" y="1352"/>
                    <a:pt x="247" y="1353"/>
                    <a:pt x="248" y="1355"/>
                  </a:cubicBezTo>
                  <a:cubicBezTo>
                    <a:pt x="244" y="1356"/>
                    <a:pt x="241" y="1346"/>
                    <a:pt x="245" y="1345"/>
                  </a:cubicBezTo>
                  <a:cubicBezTo>
                    <a:pt x="234" y="1343"/>
                    <a:pt x="239" y="1334"/>
                    <a:pt x="234" y="1325"/>
                  </a:cubicBezTo>
                  <a:cubicBezTo>
                    <a:pt x="231" y="1326"/>
                    <a:pt x="231" y="1328"/>
                    <a:pt x="232" y="1330"/>
                  </a:cubicBezTo>
                  <a:cubicBezTo>
                    <a:pt x="222" y="1325"/>
                    <a:pt x="227" y="1313"/>
                    <a:pt x="218" y="1308"/>
                  </a:cubicBezTo>
                  <a:cubicBezTo>
                    <a:pt x="214" y="1307"/>
                    <a:pt x="209" y="1309"/>
                    <a:pt x="208" y="1302"/>
                  </a:cubicBezTo>
                  <a:moveTo>
                    <a:pt x="1603" y="638"/>
                  </a:moveTo>
                  <a:cubicBezTo>
                    <a:pt x="1606" y="637"/>
                    <a:pt x="1610" y="635"/>
                    <a:pt x="1611" y="640"/>
                  </a:cubicBezTo>
                  <a:cubicBezTo>
                    <a:pt x="1608" y="642"/>
                    <a:pt x="1604" y="644"/>
                    <a:pt x="1603" y="638"/>
                  </a:cubicBezTo>
                  <a:moveTo>
                    <a:pt x="1137" y="847"/>
                  </a:moveTo>
                  <a:cubicBezTo>
                    <a:pt x="1137" y="847"/>
                    <a:pt x="1138" y="848"/>
                    <a:pt x="1138" y="848"/>
                  </a:cubicBezTo>
                  <a:lnTo>
                    <a:pt x="1137" y="847"/>
                  </a:lnTo>
                  <a:close/>
                  <a:moveTo>
                    <a:pt x="1686" y="796"/>
                  </a:moveTo>
                  <a:cubicBezTo>
                    <a:pt x="1687" y="797"/>
                    <a:pt x="1688" y="797"/>
                    <a:pt x="1688" y="797"/>
                  </a:cubicBezTo>
                  <a:cubicBezTo>
                    <a:pt x="1689" y="797"/>
                    <a:pt x="1685" y="790"/>
                    <a:pt x="1686" y="796"/>
                  </a:cubicBezTo>
                  <a:moveTo>
                    <a:pt x="1662" y="709"/>
                  </a:moveTo>
                  <a:cubicBezTo>
                    <a:pt x="1660" y="699"/>
                    <a:pt x="1672" y="710"/>
                    <a:pt x="1673" y="702"/>
                  </a:cubicBezTo>
                  <a:cubicBezTo>
                    <a:pt x="1670" y="702"/>
                    <a:pt x="1668" y="701"/>
                    <a:pt x="1666" y="699"/>
                  </a:cubicBezTo>
                  <a:cubicBezTo>
                    <a:pt x="1662" y="703"/>
                    <a:pt x="1660" y="705"/>
                    <a:pt x="1656" y="702"/>
                  </a:cubicBezTo>
                  <a:cubicBezTo>
                    <a:pt x="1654" y="708"/>
                    <a:pt x="1659" y="707"/>
                    <a:pt x="1662" y="709"/>
                  </a:cubicBezTo>
                  <a:moveTo>
                    <a:pt x="1653" y="696"/>
                  </a:moveTo>
                  <a:cubicBezTo>
                    <a:pt x="1651" y="697"/>
                    <a:pt x="1649" y="695"/>
                    <a:pt x="1650" y="697"/>
                  </a:cubicBezTo>
                  <a:cubicBezTo>
                    <a:pt x="1650" y="699"/>
                    <a:pt x="1653" y="698"/>
                    <a:pt x="1653" y="696"/>
                  </a:cubicBezTo>
                  <a:moveTo>
                    <a:pt x="1664" y="695"/>
                  </a:moveTo>
                  <a:cubicBezTo>
                    <a:pt x="1659" y="685"/>
                    <a:pt x="1659" y="685"/>
                    <a:pt x="1659" y="685"/>
                  </a:cubicBezTo>
                  <a:cubicBezTo>
                    <a:pt x="1655" y="687"/>
                    <a:pt x="1657" y="689"/>
                    <a:pt x="1653" y="688"/>
                  </a:cubicBezTo>
                  <a:cubicBezTo>
                    <a:pt x="1655" y="694"/>
                    <a:pt x="1660" y="694"/>
                    <a:pt x="1664" y="695"/>
                  </a:cubicBezTo>
                  <a:moveTo>
                    <a:pt x="1651" y="667"/>
                  </a:moveTo>
                  <a:cubicBezTo>
                    <a:pt x="1650" y="664"/>
                    <a:pt x="1647" y="661"/>
                    <a:pt x="1647" y="664"/>
                  </a:cubicBezTo>
                  <a:cubicBezTo>
                    <a:pt x="1648" y="667"/>
                    <a:pt x="1651" y="670"/>
                    <a:pt x="1651" y="667"/>
                  </a:cubicBezTo>
                  <a:moveTo>
                    <a:pt x="1652" y="638"/>
                  </a:moveTo>
                  <a:cubicBezTo>
                    <a:pt x="1652" y="643"/>
                    <a:pt x="1652" y="634"/>
                    <a:pt x="1652" y="634"/>
                  </a:cubicBezTo>
                  <a:cubicBezTo>
                    <a:pt x="1652" y="634"/>
                    <a:pt x="1652" y="635"/>
                    <a:pt x="1652" y="638"/>
                  </a:cubicBezTo>
                  <a:moveTo>
                    <a:pt x="1638" y="633"/>
                  </a:moveTo>
                  <a:cubicBezTo>
                    <a:pt x="1640" y="623"/>
                    <a:pt x="1644" y="638"/>
                    <a:pt x="1648" y="634"/>
                  </a:cubicBezTo>
                  <a:cubicBezTo>
                    <a:pt x="1647" y="629"/>
                    <a:pt x="1644" y="626"/>
                    <a:pt x="1641" y="626"/>
                  </a:cubicBezTo>
                  <a:cubicBezTo>
                    <a:pt x="1642" y="628"/>
                    <a:pt x="1630" y="632"/>
                    <a:pt x="1638" y="633"/>
                  </a:cubicBezTo>
                  <a:moveTo>
                    <a:pt x="1649" y="620"/>
                  </a:moveTo>
                  <a:cubicBezTo>
                    <a:pt x="1644" y="620"/>
                    <a:pt x="1641" y="616"/>
                    <a:pt x="1635" y="617"/>
                  </a:cubicBezTo>
                  <a:cubicBezTo>
                    <a:pt x="1637" y="625"/>
                    <a:pt x="1648" y="624"/>
                    <a:pt x="1649" y="620"/>
                  </a:cubicBezTo>
                  <a:moveTo>
                    <a:pt x="1645" y="615"/>
                  </a:moveTo>
                  <a:cubicBezTo>
                    <a:pt x="1648" y="613"/>
                    <a:pt x="1648" y="613"/>
                    <a:pt x="1648" y="613"/>
                  </a:cubicBezTo>
                  <a:cubicBezTo>
                    <a:pt x="1649" y="608"/>
                    <a:pt x="1641" y="611"/>
                    <a:pt x="1643" y="614"/>
                  </a:cubicBezTo>
                  <a:cubicBezTo>
                    <a:pt x="1644" y="613"/>
                    <a:pt x="1645" y="613"/>
                    <a:pt x="1645" y="615"/>
                  </a:cubicBezTo>
                  <a:moveTo>
                    <a:pt x="1634" y="608"/>
                  </a:moveTo>
                  <a:cubicBezTo>
                    <a:pt x="1636" y="611"/>
                    <a:pt x="1636" y="611"/>
                    <a:pt x="1636" y="611"/>
                  </a:cubicBezTo>
                  <a:cubicBezTo>
                    <a:pt x="1641" y="612"/>
                    <a:pt x="1638" y="604"/>
                    <a:pt x="1635" y="606"/>
                  </a:cubicBezTo>
                  <a:cubicBezTo>
                    <a:pt x="1636" y="607"/>
                    <a:pt x="1636" y="608"/>
                    <a:pt x="1634" y="608"/>
                  </a:cubicBezTo>
                  <a:moveTo>
                    <a:pt x="1632" y="602"/>
                  </a:moveTo>
                  <a:cubicBezTo>
                    <a:pt x="1633" y="603"/>
                    <a:pt x="1633" y="603"/>
                    <a:pt x="1633" y="603"/>
                  </a:cubicBezTo>
                  <a:cubicBezTo>
                    <a:pt x="1634" y="603"/>
                    <a:pt x="1631" y="596"/>
                    <a:pt x="1632" y="602"/>
                  </a:cubicBezTo>
                  <a:moveTo>
                    <a:pt x="1647" y="585"/>
                  </a:moveTo>
                  <a:cubicBezTo>
                    <a:pt x="1650" y="591"/>
                    <a:pt x="1652" y="592"/>
                    <a:pt x="1652" y="598"/>
                  </a:cubicBezTo>
                  <a:cubicBezTo>
                    <a:pt x="1648" y="601"/>
                    <a:pt x="1647" y="593"/>
                    <a:pt x="1643" y="595"/>
                  </a:cubicBezTo>
                  <a:cubicBezTo>
                    <a:pt x="1639" y="604"/>
                    <a:pt x="1650" y="598"/>
                    <a:pt x="1652" y="609"/>
                  </a:cubicBezTo>
                  <a:cubicBezTo>
                    <a:pt x="1653" y="611"/>
                    <a:pt x="1655" y="609"/>
                    <a:pt x="1657" y="609"/>
                  </a:cubicBezTo>
                  <a:cubicBezTo>
                    <a:pt x="1663" y="623"/>
                    <a:pt x="1658" y="633"/>
                    <a:pt x="1662" y="646"/>
                  </a:cubicBezTo>
                  <a:cubicBezTo>
                    <a:pt x="1659" y="648"/>
                    <a:pt x="1658" y="647"/>
                    <a:pt x="1657" y="645"/>
                  </a:cubicBezTo>
                  <a:cubicBezTo>
                    <a:pt x="1654" y="646"/>
                    <a:pt x="1659" y="651"/>
                    <a:pt x="1659" y="653"/>
                  </a:cubicBezTo>
                  <a:cubicBezTo>
                    <a:pt x="1662" y="652"/>
                    <a:pt x="1662" y="650"/>
                    <a:pt x="1665" y="649"/>
                  </a:cubicBezTo>
                  <a:cubicBezTo>
                    <a:pt x="1668" y="657"/>
                    <a:pt x="1673" y="670"/>
                    <a:pt x="1662" y="676"/>
                  </a:cubicBezTo>
                  <a:cubicBezTo>
                    <a:pt x="1665" y="681"/>
                    <a:pt x="1665" y="681"/>
                    <a:pt x="1665" y="681"/>
                  </a:cubicBezTo>
                  <a:cubicBezTo>
                    <a:pt x="1668" y="682"/>
                    <a:pt x="1672" y="681"/>
                    <a:pt x="1675" y="682"/>
                  </a:cubicBezTo>
                  <a:cubicBezTo>
                    <a:pt x="1677" y="692"/>
                    <a:pt x="1679" y="703"/>
                    <a:pt x="1684" y="714"/>
                  </a:cubicBezTo>
                  <a:cubicBezTo>
                    <a:pt x="1679" y="716"/>
                    <a:pt x="1679" y="716"/>
                    <a:pt x="1679" y="716"/>
                  </a:cubicBezTo>
                  <a:cubicBezTo>
                    <a:pt x="1695" y="735"/>
                    <a:pt x="1678" y="759"/>
                    <a:pt x="1693" y="778"/>
                  </a:cubicBezTo>
                  <a:cubicBezTo>
                    <a:pt x="1687" y="785"/>
                    <a:pt x="1691" y="794"/>
                    <a:pt x="1692" y="801"/>
                  </a:cubicBezTo>
                  <a:cubicBezTo>
                    <a:pt x="1689" y="803"/>
                    <a:pt x="1687" y="799"/>
                    <a:pt x="1684" y="803"/>
                  </a:cubicBezTo>
                  <a:cubicBezTo>
                    <a:pt x="1691" y="811"/>
                    <a:pt x="1696" y="828"/>
                    <a:pt x="1687" y="835"/>
                  </a:cubicBezTo>
                  <a:cubicBezTo>
                    <a:pt x="1682" y="830"/>
                    <a:pt x="1688" y="827"/>
                    <a:pt x="1680" y="823"/>
                  </a:cubicBezTo>
                  <a:cubicBezTo>
                    <a:pt x="1681" y="822"/>
                    <a:pt x="1682" y="820"/>
                    <a:pt x="1684" y="819"/>
                  </a:cubicBezTo>
                  <a:cubicBezTo>
                    <a:pt x="1683" y="817"/>
                    <a:pt x="1681" y="816"/>
                    <a:pt x="1679" y="816"/>
                  </a:cubicBezTo>
                  <a:cubicBezTo>
                    <a:pt x="1678" y="810"/>
                    <a:pt x="1686" y="801"/>
                    <a:pt x="1676" y="799"/>
                  </a:cubicBezTo>
                  <a:cubicBezTo>
                    <a:pt x="1678" y="795"/>
                    <a:pt x="1680" y="791"/>
                    <a:pt x="1684" y="787"/>
                  </a:cubicBezTo>
                  <a:cubicBezTo>
                    <a:pt x="1679" y="782"/>
                    <a:pt x="1677" y="776"/>
                    <a:pt x="1682" y="771"/>
                  </a:cubicBezTo>
                  <a:cubicBezTo>
                    <a:pt x="1678" y="769"/>
                    <a:pt x="1673" y="764"/>
                    <a:pt x="1681" y="760"/>
                  </a:cubicBezTo>
                  <a:cubicBezTo>
                    <a:pt x="1678" y="759"/>
                    <a:pt x="1674" y="757"/>
                    <a:pt x="1673" y="751"/>
                  </a:cubicBezTo>
                  <a:cubicBezTo>
                    <a:pt x="1676" y="749"/>
                    <a:pt x="1673" y="746"/>
                    <a:pt x="1677" y="745"/>
                  </a:cubicBezTo>
                  <a:cubicBezTo>
                    <a:pt x="1671" y="738"/>
                    <a:pt x="1677" y="738"/>
                    <a:pt x="1671" y="731"/>
                  </a:cubicBezTo>
                  <a:cubicBezTo>
                    <a:pt x="1675" y="729"/>
                    <a:pt x="1680" y="731"/>
                    <a:pt x="1679" y="735"/>
                  </a:cubicBezTo>
                  <a:cubicBezTo>
                    <a:pt x="1688" y="729"/>
                    <a:pt x="1674" y="729"/>
                    <a:pt x="1672" y="721"/>
                  </a:cubicBezTo>
                  <a:cubicBezTo>
                    <a:pt x="1669" y="723"/>
                    <a:pt x="1672" y="728"/>
                    <a:pt x="1666" y="729"/>
                  </a:cubicBezTo>
                  <a:cubicBezTo>
                    <a:pt x="1661" y="713"/>
                    <a:pt x="1653" y="729"/>
                    <a:pt x="1644" y="723"/>
                  </a:cubicBezTo>
                  <a:cubicBezTo>
                    <a:pt x="1643" y="714"/>
                    <a:pt x="1652" y="714"/>
                    <a:pt x="1657" y="717"/>
                  </a:cubicBezTo>
                  <a:cubicBezTo>
                    <a:pt x="1659" y="715"/>
                    <a:pt x="1652" y="709"/>
                    <a:pt x="1649" y="711"/>
                  </a:cubicBezTo>
                  <a:cubicBezTo>
                    <a:pt x="1643" y="699"/>
                    <a:pt x="1640" y="691"/>
                    <a:pt x="1643" y="680"/>
                  </a:cubicBezTo>
                  <a:cubicBezTo>
                    <a:pt x="1641" y="674"/>
                    <a:pt x="1634" y="679"/>
                    <a:pt x="1633" y="669"/>
                  </a:cubicBezTo>
                  <a:cubicBezTo>
                    <a:pt x="1639" y="666"/>
                    <a:pt x="1639" y="666"/>
                    <a:pt x="1639" y="666"/>
                  </a:cubicBezTo>
                  <a:cubicBezTo>
                    <a:pt x="1638" y="659"/>
                    <a:pt x="1633" y="662"/>
                    <a:pt x="1631" y="657"/>
                  </a:cubicBezTo>
                  <a:cubicBezTo>
                    <a:pt x="1633" y="652"/>
                    <a:pt x="1639" y="647"/>
                    <a:pt x="1645" y="647"/>
                  </a:cubicBezTo>
                  <a:cubicBezTo>
                    <a:pt x="1641" y="638"/>
                    <a:pt x="1638" y="649"/>
                    <a:pt x="1633" y="646"/>
                  </a:cubicBezTo>
                  <a:cubicBezTo>
                    <a:pt x="1634" y="637"/>
                    <a:pt x="1626" y="632"/>
                    <a:pt x="1621" y="628"/>
                  </a:cubicBezTo>
                  <a:cubicBezTo>
                    <a:pt x="1624" y="627"/>
                    <a:pt x="1628" y="622"/>
                    <a:pt x="1629" y="626"/>
                  </a:cubicBezTo>
                  <a:cubicBezTo>
                    <a:pt x="1632" y="622"/>
                    <a:pt x="1631" y="617"/>
                    <a:pt x="1629" y="613"/>
                  </a:cubicBezTo>
                  <a:cubicBezTo>
                    <a:pt x="1628" y="611"/>
                    <a:pt x="1626" y="613"/>
                    <a:pt x="1624" y="613"/>
                  </a:cubicBezTo>
                  <a:cubicBezTo>
                    <a:pt x="1626" y="605"/>
                    <a:pt x="1617" y="604"/>
                    <a:pt x="1623" y="595"/>
                  </a:cubicBezTo>
                  <a:cubicBezTo>
                    <a:pt x="1633" y="595"/>
                    <a:pt x="1640" y="588"/>
                    <a:pt x="1647" y="585"/>
                  </a:cubicBezTo>
                  <a:moveTo>
                    <a:pt x="1598" y="603"/>
                  </a:moveTo>
                  <a:cubicBezTo>
                    <a:pt x="1597" y="600"/>
                    <a:pt x="1599" y="602"/>
                    <a:pt x="1601" y="601"/>
                  </a:cubicBezTo>
                  <a:cubicBezTo>
                    <a:pt x="1601" y="603"/>
                    <a:pt x="1599" y="604"/>
                    <a:pt x="1598" y="603"/>
                  </a:cubicBezTo>
                  <a:moveTo>
                    <a:pt x="1633" y="556"/>
                  </a:moveTo>
                  <a:cubicBezTo>
                    <a:pt x="1639" y="563"/>
                    <a:pt x="1642" y="563"/>
                    <a:pt x="1646" y="572"/>
                  </a:cubicBezTo>
                  <a:cubicBezTo>
                    <a:pt x="1640" y="575"/>
                    <a:pt x="1640" y="584"/>
                    <a:pt x="1634" y="582"/>
                  </a:cubicBezTo>
                  <a:cubicBezTo>
                    <a:pt x="1628" y="576"/>
                    <a:pt x="1639" y="575"/>
                    <a:pt x="1636" y="570"/>
                  </a:cubicBezTo>
                  <a:cubicBezTo>
                    <a:pt x="1628" y="570"/>
                    <a:pt x="1607" y="584"/>
                    <a:pt x="1599" y="568"/>
                  </a:cubicBezTo>
                  <a:cubicBezTo>
                    <a:pt x="1610" y="560"/>
                    <a:pt x="1619" y="562"/>
                    <a:pt x="1633" y="556"/>
                  </a:cubicBezTo>
                  <a:moveTo>
                    <a:pt x="619" y="985"/>
                  </a:moveTo>
                  <a:cubicBezTo>
                    <a:pt x="623" y="984"/>
                    <a:pt x="623" y="984"/>
                    <a:pt x="623" y="984"/>
                  </a:cubicBezTo>
                  <a:cubicBezTo>
                    <a:pt x="624" y="987"/>
                    <a:pt x="624" y="987"/>
                    <a:pt x="624" y="987"/>
                  </a:cubicBezTo>
                  <a:cubicBezTo>
                    <a:pt x="621" y="988"/>
                    <a:pt x="621" y="988"/>
                    <a:pt x="621" y="988"/>
                  </a:cubicBezTo>
                  <a:lnTo>
                    <a:pt x="619" y="985"/>
                  </a:lnTo>
                  <a:close/>
                  <a:moveTo>
                    <a:pt x="1564" y="450"/>
                  </a:moveTo>
                  <a:cubicBezTo>
                    <a:pt x="1570" y="448"/>
                    <a:pt x="1571" y="458"/>
                    <a:pt x="1570" y="461"/>
                  </a:cubicBezTo>
                  <a:cubicBezTo>
                    <a:pt x="1564" y="464"/>
                    <a:pt x="1561" y="451"/>
                    <a:pt x="1564" y="450"/>
                  </a:cubicBezTo>
                  <a:moveTo>
                    <a:pt x="1615" y="521"/>
                  </a:moveTo>
                  <a:cubicBezTo>
                    <a:pt x="1614" y="522"/>
                    <a:pt x="1614" y="523"/>
                    <a:pt x="1614" y="523"/>
                  </a:cubicBezTo>
                  <a:cubicBezTo>
                    <a:pt x="1615" y="523"/>
                    <a:pt x="1617" y="516"/>
                    <a:pt x="1615" y="521"/>
                  </a:cubicBezTo>
                  <a:moveTo>
                    <a:pt x="1602" y="519"/>
                  </a:moveTo>
                  <a:cubicBezTo>
                    <a:pt x="1606" y="518"/>
                    <a:pt x="1606" y="518"/>
                    <a:pt x="1606" y="518"/>
                  </a:cubicBezTo>
                  <a:cubicBezTo>
                    <a:pt x="1606" y="515"/>
                    <a:pt x="1605" y="513"/>
                    <a:pt x="1602" y="514"/>
                  </a:cubicBezTo>
                  <a:cubicBezTo>
                    <a:pt x="1603" y="516"/>
                    <a:pt x="1601" y="517"/>
                    <a:pt x="1602" y="519"/>
                  </a:cubicBezTo>
                  <a:moveTo>
                    <a:pt x="1592" y="505"/>
                  </a:moveTo>
                  <a:cubicBezTo>
                    <a:pt x="1592" y="511"/>
                    <a:pt x="1601" y="506"/>
                    <a:pt x="1599" y="504"/>
                  </a:cubicBezTo>
                  <a:cubicBezTo>
                    <a:pt x="1595" y="504"/>
                    <a:pt x="1594" y="500"/>
                    <a:pt x="1592" y="505"/>
                  </a:cubicBezTo>
                  <a:moveTo>
                    <a:pt x="1590" y="485"/>
                  </a:moveTo>
                  <a:cubicBezTo>
                    <a:pt x="1591" y="487"/>
                    <a:pt x="1589" y="488"/>
                    <a:pt x="1591" y="490"/>
                  </a:cubicBezTo>
                  <a:cubicBezTo>
                    <a:pt x="1595" y="490"/>
                    <a:pt x="1597" y="494"/>
                    <a:pt x="1602" y="493"/>
                  </a:cubicBezTo>
                  <a:cubicBezTo>
                    <a:pt x="1602" y="488"/>
                    <a:pt x="1600" y="483"/>
                    <a:pt x="1598" y="478"/>
                  </a:cubicBezTo>
                  <a:cubicBezTo>
                    <a:pt x="1594" y="483"/>
                    <a:pt x="1587" y="485"/>
                    <a:pt x="1584" y="476"/>
                  </a:cubicBezTo>
                  <a:cubicBezTo>
                    <a:pt x="1580" y="478"/>
                    <a:pt x="1582" y="481"/>
                    <a:pt x="1577" y="482"/>
                  </a:cubicBezTo>
                  <a:cubicBezTo>
                    <a:pt x="1580" y="484"/>
                    <a:pt x="1582" y="489"/>
                    <a:pt x="1585" y="489"/>
                  </a:cubicBezTo>
                  <a:cubicBezTo>
                    <a:pt x="1584" y="488"/>
                    <a:pt x="1582" y="485"/>
                    <a:pt x="1584" y="484"/>
                  </a:cubicBezTo>
                  <a:cubicBezTo>
                    <a:pt x="1586" y="484"/>
                    <a:pt x="1588" y="484"/>
                    <a:pt x="1590" y="485"/>
                  </a:cubicBezTo>
                  <a:moveTo>
                    <a:pt x="1612" y="532"/>
                  </a:moveTo>
                  <a:cubicBezTo>
                    <a:pt x="1615" y="528"/>
                    <a:pt x="1606" y="527"/>
                    <a:pt x="1604" y="526"/>
                  </a:cubicBezTo>
                  <a:cubicBezTo>
                    <a:pt x="1600" y="528"/>
                    <a:pt x="1603" y="533"/>
                    <a:pt x="1605" y="537"/>
                  </a:cubicBezTo>
                  <a:cubicBezTo>
                    <a:pt x="1596" y="543"/>
                    <a:pt x="1581" y="523"/>
                    <a:pt x="1589" y="518"/>
                  </a:cubicBezTo>
                  <a:cubicBezTo>
                    <a:pt x="1579" y="513"/>
                    <a:pt x="1581" y="501"/>
                    <a:pt x="1573" y="497"/>
                  </a:cubicBezTo>
                  <a:cubicBezTo>
                    <a:pt x="1570" y="493"/>
                    <a:pt x="1578" y="493"/>
                    <a:pt x="1577" y="489"/>
                  </a:cubicBezTo>
                  <a:cubicBezTo>
                    <a:pt x="1575" y="486"/>
                    <a:pt x="1570" y="487"/>
                    <a:pt x="1569" y="480"/>
                  </a:cubicBezTo>
                  <a:cubicBezTo>
                    <a:pt x="1577" y="476"/>
                    <a:pt x="1573" y="468"/>
                    <a:pt x="1585" y="465"/>
                  </a:cubicBezTo>
                  <a:cubicBezTo>
                    <a:pt x="1579" y="455"/>
                    <a:pt x="1579" y="447"/>
                    <a:pt x="1578" y="438"/>
                  </a:cubicBezTo>
                  <a:cubicBezTo>
                    <a:pt x="1583" y="434"/>
                    <a:pt x="1584" y="444"/>
                    <a:pt x="1585" y="446"/>
                  </a:cubicBezTo>
                  <a:cubicBezTo>
                    <a:pt x="1590" y="451"/>
                    <a:pt x="1598" y="460"/>
                    <a:pt x="1599" y="471"/>
                  </a:cubicBezTo>
                  <a:cubicBezTo>
                    <a:pt x="1601" y="472"/>
                    <a:pt x="1602" y="477"/>
                    <a:pt x="1606" y="474"/>
                  </a:cubicBezTo>
                  <a:cubicBezTo>
                    <a:pt x="1606" y="479"/>
                    <a:pt x="1612" y="486"/>
                    <a:pt x="1607" y="489"/>
                  </a:cubicBezTo>
                  <a:cubicBezTo>
                    <a:pt x="1615" y="493"/>
                    <a:pt x="1618" y="505"/>
                    <a:pt x="1619" y="515"/>
                  </a:cubicBezTo>
                  <a:cubicBezTo>
                    <a:pt x="1622" y="519"/>
                    <a:pt x="1628" y="516"/>
                    <a:pt x="1629" y="524"/>
                  </a:cubicBezTo>
                  <a:cubicBezTo>
                    <a:pt x="1628" y="528"/>
                    <a:pt x="1619" y="524"/>
                    <a:pt x="1621" y="531"/>
                  </a:cubicBezTo>
                  <a:cubicBezTo>
                    <a:pt x="1633" y="529"/>
                    <a:pt x="1631" y="544"/>
                    <a:pt x="1639" y="553"/>
                  </a:cubicBezTo>
                  <a:cubicBezTo>
                    <a:pt x="1623" y="558"/>
                    <a:pt x="1623" y="528"/>
                    <a:pt x="1609" y="537"/>
                  </a:cubicBezTo>
                  <a:cubicBezTo>
                    <a:pt x="1607" y="535"/>
                    <a:pt x="1609" y="534"/>
                    <a:pt x="1608" y="532"/>
                  </a:cubicBezTo>
                  <a:cubicBezTo>
                    <a:pt x="1610" y="530"/>
                    <a:pt x="1611" y="531"/>
                    <a:pt x="1612" y="532"/>
                  </a:cubicBezTo>
                  <a:moveTo>
                    <a:pt x="1562" y="417"/>
                  </a:moveTo>
                  <a:cubicBezTo>
                    <a:pt x="1565" y="421"/>
                    <a:pt x="1560" y="423"/>
                    <a:pt x="1561" y="427"/>
                  </a:cubicBezTo>
                  <a:cubicBezTo>
                    <a:pt x="1558" y="428"/>
                    <a:pt x="1556" y="426"/>
                    <a:pt x="1555" y="422"/>
                  </a:cubicBezTo>
                  <a:cubicBezTo>
                    <a:pt x="1559" y="421"/>
                    <a:pt x="1557" y="418"/>
                    <a:pt x="1562" y="417"/>
                  </a:cubicBezTo>
                  <a:moveTo>
                    <a:pt x="1566" y="405"/>
                  </a:moveTo>
                  <a:cubicBezTo>
                    <a:pt x="1566" y="415"/>
                    <a:pt x="1571" y="424"/>
                    <a:pt x="1580" y="426"/>
                  </a:cubicBezTo>
                  <a:cubicBezTo>
                    <a:pt x="1581" y="431"/>
                    <a:pt x="1578" y="435"/>
                    <a:pt x="1570" y="438"/>
                  </a:cubicBezTo>
                  <a:cubicBezTo>
                    <a:pt x="1573" y="430"/>
                    <a:pt x="1567" y="424"/>
                    <a:pt x="1562" y="411"/>
                  </a:cubicBezTo>
                  <a:cubicBezTo>
                    <a:pt x="1556" y="413"/>
                    <a:pt x="1558" y="416"/>
                    <a:pt x="1553" y="417"/>
                  </a:cubicBezTo>
                  <a:cubicBezTo>
                    <a:pt x="1547" y="407"/>
                    <a:pt x="1560" y="404"/>
                    <a:pt x="1566" y="405"/>
                  </a:cubicBezTo>
                  <a:moveTo>
                    <a:pt x="1543" y="407"/>
                  </a:moveTo>
                  <a:cubicBezTo>
                    <a:pt x="1546" y="406"/>
                    <a:pt x="1546" y="406"/>
                    <a:pt x="1546" y="406"/>
                  </a:cubicBezTo>
                  <a:cubicBezTo>
                    <a:pt x="1550" y="408"/>
                    <a:pt x="1546" y="408"/>
                    <a:pt x="1549" y="412"/>
                  </a:cubicBezTo>
                  <a:cubicBezTo>
                    <a:pt x="1546" y="413"/>
                    <a:pt x="1546" y="413"/>
                    <a:pt x="1546" y="413"/>
                  </a:cubicBezTo>
                  <a:cubicBezTo>
                    <a:pt x="1544" y="409"/>
                    <a:pt x="1541" y="411"/>
                    <a:pt x="1543" y="407"/>
                  </a:cubicBezTo>
                  <a:moveTo>
                    <a:pt x="1535" y="386"/>
                  </a:moveTo>
                  <a:cubicBezTo>
                    <a:pt x="1534" y="387"/>
                    <a:pt x="1532" y="388"/>
                    <a:pt x="1532" y="389"/>
                  </a:cubicBezTo>
                  <a:cubicBezTo>
                    <a:pt x="1533" y="388"/>
                    <a:pt x="1535" y="388"/>
                    <a:pt x="1535" y="386"/>
                  </a:cubicBezTo>
                  <a:moveTo>
                    <a:pt x="1538" y="385"/>
                  </a:moveTo>
                  <a:cubicBezTo>
                    <a:pt x="1542" y="383"/>
                    <a:pt x="1542" y="380"/>
                    <a:pt x="1542" y="377"/>
                  </a:cubicBezTo>
                  <a:cubicBezTo>
                    <a:pt x="1538" y="380"/>
                    <a:pt x="1537" y="376"/>
                    <a:pt x="1533" y="379"/>
                  </a:cubicBezTo>
                  <a:cubicBezTo>
                    <a:pt x="1535" y="382"/>
                    <a:pt x="1536" y="384"/>
                    <a:pt x="1538" y="385"/>
                  </a:cubicBezTo>
                  <a:moveTo>
                    <a:pt x="1500" y="319"/>
                  </a:moveTo>
                  <a:cubicBezTo>
                    <a:pt x="1514" y="319"/>
                    <a:pt x="1516" y="340"/>
                    <a:pt x="1527" y="345"/>
                  </a:cubicBezTo>
                  <a:cubicBezTo>
                    <a:pt x="1524" y="356"/>
                    <a:pt x="1538" y="357"/>
                    <a:pt x="1534" y="364"/>
                  </a:cubicBezTo>
                  <a:cubicBezTo>
                    <a:pt x="1540" y="364"/>
                    <a:pt x="1543" y="371"/>
                    <a:pt x="1548" y="374"/>
                  </a:cubicBezTo>
                  <a:cubicBezTo>
                    <a:pt x="1542" y="375"/>
                    <a:pt x="1549" y="380"/>
                    <a:pt x="1550" y="383"/>
                  </a:cubicBezTo>
                  <a:cubicBezTo>
                    <a:pt x="1551" y="385"/>
                    <a:pt x="1549" y="389"/>
                    <a:pt x="1549" y="389"/>
                  </a:cubicBezTo>
                  <a:cubicBezTo>
                    <a:pt x="1552" y="393"/>
                    <a:pt x="1561" y="393"/>
                    <a:pt x="1561" y="402"/>
                  </a:cubicBezTo>
                  <a:cubicBezTo>
                    <a:pt x="1555" y="402"/>
                    <a:pt x="1556" y="406"/>
                    <a:pt x="1551" y="405"/>
                  </a:cubicBezTo>
                  <a:cubicBezTo>
                    <a:pt x="1551" y="403"/>
                    <a:pt x="1552" y="401"/>
                    <a:pt x="1554" y="400"/>
                  </a:cubicBezTo>
                  <a:cubicBezTo>
                    <a:pt x="1550" y="395"/>
                    <a:pt x="1547" y="405"/>
                    <a:pt x="1543" y="396"/>
                  </a:cubicBezTo>
                  <a:cubicBezTo>
                    <a:pt x="1546" y="395"/>
                    <a:pt x="1545" y="392"/>
                    <a:pt x="1548" y="391"/>
                  </a:cubicBezTo>
                  <a:cubicBezTo>
                    <a:pt x="1546" y="389"/>
                    <a:pt x="1543" y="389"/>
                    <a:pt x="1542" y="385"/>
                  </a:cubicBezTo>
                  <a:cubicBezTo>
                    <a:pt x="1535" y="388"/>
                    <a:pt x="1544" y="397"/>
                    <a:pt x="1533" y="398"/>
                  </a:cubicBezTo>
                  <a:cubicBezTo>
                    <a:pt x="1528" y="396"/>
                    <a:pt x="1532" y="391"/>
                    <a:pt x="1527" y="394"/>
                  </a:cubicBezTo>
                  <a:cubicBezTo>
                    <a:pt x="1524" y="389"/>
                    <a:pt x="1527" y="387"/>
                    <a:pt x="1528" y="384"/>
                  </a:cubicBezTo>
                  <a:cubicBezTo>
                    <a:pt x="1525" y="379"/>
                    <a:pt x="1519" y="382"/>
                    <a:pt x="1516" y="378"/>
                  </a:cubicBezTo>
                  <a:cubicBezTo>
                    <a:pt x="1514" y="372"/>
                    <a:pt x="1520" y="368"/>
                    <a:pt x="1520" y="363"/>
                  </a:cubicBezTo>
                  <a:cubicBezTo>
                    <a:pt x="1528" y="362"/>
                    <a:pt x="1522" y="368"/>
                    <a:pt x="1524" y="372"/>
                  </a:cubicBezTo>
                  <a:cubicBezTo>
                    <a:pt x="1527" y="375"/>
                    <a:pt x="1533" y="370"/>
                    <a:pt x="1534" y="368"/>
                  </a:cubicBezTo>
                  <a:cubicBezTo>
                    <a:pt x="1522" y="358"/>
                    <a:pt x="1516" y="339"/>
                    <a:pt x="1502" y="332"/>
                  </a:cubicBezTo>
                  <a:cubicBezTo>
                    <a:pt x="1499" y="327"/>
                    <a:pt x="1500" y="323"/>
                    <a:pt x="1500" y="319"/>
                  </a:cubicBezTo>
                  <a:moveTo>
                    <a:pt x="1452" y="290"/>
                  </a:moveTo>
                  <a:cubicBezTo>
                    <a:pt x="1455" y="296"/>
                    <a:pt x="1446" y="301"/>
                    <a:pt x="1441" y="299"/>
                  </a:cubicBezTo>
                  <a:cubicBezTo>
                    <a:pt x="1439" y="295"/>
                    <a:pt x="1439" y="295"/>
                    <a:pt x="1439" y="295"/>
                  </a:cubicBezTo>
                  <a:cubicBezTo>
                    <a:pt x="1441" y="290"/>
                    <a:pt x="1448" y="291"/>
                    <a:pt x="1452" y="290"/>
                  </a:cubicBezTo>
                  <a:moveTo>
                    <a:pt x="1447" y="283"/>
                  </a:moveTo>
                  <a:cubicBezTo>
                    <a:pt x="1450" y="282"/>
                    <a:pt x="1450" y="282"/>
                    <a:pt x="1450" y="282"/>
                  </a:cubicBezTo>
                  <a:cubicBezTo>
                    <a:pt x="1452" y="285"/>
                    <a:pt x="1452" y="285"/>
                    <a:pt x="1452" y="285"/>
                  </a:cubicBezTo>
                  <a:cubicBezTo>
                    <a:pt x="1449" y="287"/>
                    <a:pt x="1449" y="287"/>
                    <a:pt x="1449" y="287"/>
                  </a:cubicBezTo>
                  <a:lnTo>
                    <a:pt x="1447" y="283"/>
                  </a:lnTo>
                  <a:close/>
                  <a:moveTo>
                    <a:pt x="1471" y="278"/>
                  </a:moveTo>
                  <a:cubicBezTo>
                    <a:pt x="1471" y="293"/>
                    <a:pt x="1493" y="298"/>
                    <a:pt x="1497" y="313"/>
                  </a:cubicBezTo>
                  <a:cubicBezTo>
                    <a:pt x="1490" y="315"/>
                    <a:pt x="1487" y="305"/>
                    <a:pt x="1479" y="308"/>
                  </a:cubicBezTo>
                  <a:cubicBezTo>
                    <a:pt x="1479" y="300"/>
                    <a:pt x="1479" y="300"/>
                    <a:pt x="1474" y="296"/>
                  </a:cubicBezTo>
                  <a:cubicBezTo>
                    <a:pt x="1470" y="302"/>
                    <a:pt x="1468" y="305"/>
                    <a:pt x="1474" y="313"/>
                  </a:cubicBezTo>
                  <a:cubicBezTo>
                    <a:pt x="1468" y="314"/>
                    <a:pt x="1471" y="319"/>
                    <a:pt x="1474" y="324"/>
                  </a:cubicBezTo>
                  <a:cubicBezTo>
                    <a:pt x="1462" y="323"/>
                    <a:pt x="1457" y="308"/>
                    <a:pt x="1454" y="295"/>
                  </a:cubicBezTo>
                  <a:cubicBezTo>
                    <a:pt x="1458" y="292"/>
                    <a:pt x="1459" y="297"/>
                    <a:pt x="1462" y="295"/>
                  </a:cubicBezTo>
                  <a:cubicBezTo>
                    <a:pt x="1466" y="300"/>
                    <a:pt x="1462" y="301"/>
                    <a:pt x="1463" y="305"/>
                  </a:cubicBezTo>
                  <a:cubicBezTo>
                    <a:pt x="1471" y="302"/>
                    <a:pt x="1464" y="294"/>
                    <a:pt x="1465" y="288"/>
                  </a:cubicBezTo>
                  <a:cubicBezTo>
                    <a:pt x="1461" y="285"/>
                    <a:pt x="1459" y="295"/>
                    <a:pt x="1455" y="289"/>
                  </a:cubicBezTo>
                  <a:cubicBezTo>
                    <a:pt x="1453" y="284"/>
                    <a:pt x="1459" y="282"/>
                    <a:pt x="1464" y="279"/>
                  </a:cubicBezTo>
                  <a:cubicBezTo>
                    <a:pt x="1463" y="276"/>
                    <a:pt x="1462" y="277"/>
                    <a:pt x="1460" y="278"/>
                  </a:cubicBezTo>
                  <a:cubicBezTo>
                    <a:pt x="1459" y="269"/>
                    <a:pt x="1467" y="279"/>
                    <a:pt x="1471" y="278"/>
                  </a:cubicBezTo>
                  <a:moveTo>
                    <a:pt x="1445" y="275"/>
                  </a:moveTo>
                  <a:cubicBezTo>
                    <a:pt x="1451" y="274"/>
                    <a:pt x="1448" y="264"/>
                    <a:pt x="1443" y="266"/>
                  </a:cubicBezTo>
                  <a:cubicBezTo>
                    <a:pt x="1445" y="270"/>
                    <a:pt x="1446" y="273"/>
                    <a:pt x="1445" y="275"/>
                  </a:cubicBezTo>
                  <a:moveTo>
                    <a:pt x="1435" y="278"/>
                  </a:moveTo>
                  <a:cubicBezTo>
                    <a:pt x="1434" y="271"/>
                    <a:pt x="1437" y="266"/>
                    <a:pt x="1436" y="259"/>
                  </a:cubicBezTo>
                  <a:cubicBezTo>
                    <a:pt x="1441" y="255"/>
                    <a:pt x="1451" y="253"/>
                    <a:pt x="1456" y="262"/>
                  </a:cubicBezTo>
                  <a:cubicBezTo>
                    <a:pt x="1452" y="264"/>
                    <a:pt x="1452" y="267"/>
                    <a:pt x="1452" y="270"/>
                  </a:cubicBezTo>
                  <a:cubicBezTo>
                    <a:pt x="1458" y="272"/>
                    <a:pt x="1452" y="267"/>
                    <a:pt x="1458" y="265"/>
                  </a:cubicBezTo>
                  <a:cubicBezTo>
                    <a:pt x="1460" y="272"/>
                    <a:pt x="1460" y="272"/>
                    <a:pt x="1460" y="272"/>
                  </a:cubicBezTo>
                  <a:cubicBezTo>
                    <a:pt x="1450" y="278"/>
                    <a:pt x="1443" y="277"/>
                    <a:pt x="1435" y="278"/>
                  </a:cubicBezTo>
                  <a:moveTo>
                    <a:pt x="80" y="910"/>
                  </a:moveTo>
                  <a:cubicBezTo>
                    <a:pt x="83" y="913"/>
                    <a:pt x="84" y="904"/>
                    <a:pt x="87" y="910"/>
                  </a:cubicBezTo>
                  <a:cubicBezTo>
                    <a:pt x="90" y="916"/>
                    <a:pt x="82" y="912"/>
                    <a:pt x="82" y="918"/>
                  </a:cubicBezTo>
                  <a:cubicBezTo>
                    <a:pt x="88" y="919"/>
                    <a:pt x="92" y="938"/>
                    <a:pt x="88" y="944"/>
                  </a:cubicBezTo>
                  <a:cubicBezTo>
                    <a:pt x="94" y="951"/>
                    <a:pt x="93" y="956"/>
                    <a:pt x="89" y="962"/>
                  </a:cubicBezTo>
                  <a:cubicBezTo>
                    <a:pt x="97" y="964"/>
                    <a:pt x="90" y="981"/>
                    <a:pt x="99" y="991"/>
                  </a:cubicBezTo>
                  <a:cubicBezTo>
                    <a:pt x="92" y="992"/>
                    <a:pt x="97" y="998"/>
                    <a:pt x="93" y="1000"/>
                  </a:cubicBezTo>
                  <a:cubicBezTo>
                    <a:pt x="96" y="1002"/>
                    <a:pt x="100" y="1002"/>
                    <a:pt x="102" y="1007"/>
                  </a:cubicBezTo>
                  <a:cubicBezTo>
                    <a:pt x="100" y="1010"/>
                    <a:pt x="100" y="1013"/>
                    <a:pt x="97" y="1015"/>
                  </a:cubicBezTo>
                  <a:cubicBezTo>
                    <a:pt x="106" y="1037"/>
                    <a:pt x="115" y="1063"/>
                    <a:pt x="121" y="1087"/>
                  </a:cubicBezTo>
                  <a:cubicBezTo>
                    <a:pt x="121" y="1089"/>
                    <a:pt x="120" y="1093"/>
                    <a:pt x="121" y="1095"/>
                  </a:cubicBezTo>
                  <a:cubicBezTo>
                    <a:pt x="122" y="1101"/>
                    <a:pt x="127" y="1106"/>
                    <a:pt x="129" y="1112"/>
                  </a:cubicBezTo>
                  <a:cubicBezTo>
                    <a:pt x="129" y="1114"/>
                    <a:pt x="128" y="1118"/>
                    <a:pt x="128" y="1120"/>
                  </a:cubicBezTo>
                  <a:cubicBezTo>
                    <a:pt x="130" y="1124"/>
                    <a:pt x="135" y="1127"/>
                    <a:pt x="136" y="1131"/>
                  </a:cubicBezTo>
                  <a:cubicBezTo>
                    <a:pt x="138" y="1139"/>
                    <a:pt x="136" y="1146"/>
                    <a:pt x="138" y="1153"/>
                  </a:cubicBezTo>
                  <a:cubicBezTo>
                    <a:pt x="140" y="1154"/>
                    <a:pt x="142" y="1154"/>
                    <a:pt x="144" y="1154"/>
                  </a:cubicBezTo>
                  <a:cubicBezTo>
                    <a:pt x="161" y="1201"/>
                    <a:pt x="170" y="1215"/>
                    <a:pt x="190" y="1248"/>
                  </a:cubicBezTo>
                  <a:cubicBezTo>
                    <a:pt x="186" y="1262"/>
                    <a:pt x="197" y="1265"/>
                    <a:pt x="205" y="1276"/>
                  </a:cubicBezTo>
                  <a:cubicBezTo>
                    <a:pt x="201" y="1278"/>
                    <a:pt x="198" y="1278"/>
                    <a:pt x="195" y="1278"/>
                  </a:cubicBezTo>
                  <a:cubicBezTo>
                    <a:pt x="188" y="1260"/>
                    <a:pt x="176" y="1253"/>
                    <a:pt x="176" y="1239"/>
                  </a:cubicBezTo>
                  <a:cubicBezTo>
                    <a:pt x="176" y="1235"/>
                    <a:pt x="173" y="1237"/>
                    <a:pt x="170" y="1238"/>
                  </a:cubicBezTo>
                  <a:cubicBezTo>
                    <a:pt x="169" y="1236"/>
                    <a:pt x="168" y="1232"/>
                    <a:pt x="166" y="1232"/>
                  </a:cubicBezTo>
                  <a:cubicBezTo>
                    <a:pt x="165" y="1226"/>
                    <a:pt x="172" y="1230"/>
                    <a:pt x="171" y="1224"/>
                  </a:cubicBezTo>
                  <a:cubicBezTo>
                    <a:pt x="170" y="1221"/>
                    <a:pt x="166" y="1226"/>
                    <a:pt x="163" y="1226"/>
                  </a:cubicBezTo>
                  <a:cubicBezTo>
                    <a:pt x="155" y="1214"/>
                    <a:pt x="152" y="1200"/>
                    <a:pt x="149" y="1184"/>
                  </a:cubicBezTo>
                  <a:cubicBezTo>
                    <a:pt x="147" y="1182"/>
                    <a:pt x="144" y="1184"/>
                    <a:pt x="142" y="1185"/>
                  </a:cubicBezTo>
                  <a:cubicBezTo>
                    <a:pt x="139" y="1177"/>
                    <a:pt x="139" y="1175"/>
                    <a:pt x="134" y="1168"/>
                  </a:cubicBezTo>
                  <a:cubicBezTo>
                    <a:pt x="138" y="1166"/>
                    <a:pt x="142" y="1165"/>
                    <a:pt x="140" y="1161"/>
                  </a:cubicBezTo>
                  <a:cubicBezTo>
                    <a:pt x="137" y="1161"/>
                    <a:pt x="133" y="1161"/>
                    <a:pt x="130" y="1159"/>
                  </a:cubicBezTo>
                  <a:cubicBezTo>
                    <a:pt x="136" y="1147"/>
                    <a:pt x="122" y="1141"/>
                    <a:pt x="121" y="1129"/>
                  </a:cubicBezTo>
                  <a:cubicBezTo>
                    <a:pt x="119" y="1128"/>
                    <a:pt x="117" y="1127"/>
                    <a:pt x="115" y="1128"/>
                  </a:cubicBezTo>
                  <a:cubicBezTo>
                    <a:pt x="117" y="1116"/>
                    <a:pt x="111" y="1113"/>
                    <a:pt x="107" y="1105"/>
                  </a:cubicBezTo>
                  <a:cubicBezTo>
                    <a:pt x="105" y="1103"/>
                    <a:pt x="106" y="1102"/>
                    <a:pt x="108" y="1101"/>
                  </a:cubicBezTo>
                  <a:cubicBezTo>
                    <a:pt x="107" y="1097"/>
                    <a:pt x="104" y="1100"/>
                    <a:pt x="103" y="1097"/>
                  </a:cubicBezTo>
                  <a:cubicBezTo>
                    <a:pt x="104" y="1090"/>
                    <a:pt x="103" y="1089"/>
                    <a:pt x="107" y="1082"/>
                  </a:cubicBezTo>
                  <a:cubicBezTo>
                    <a:pt x="105" y="1074"/>
                    <a:pt x="99" y="1072"/>
                    <a:pt x="99" y="1065"/>
                  </a:cubicBezTo>
                  <a:cubicBezTo>
                    <a:pt x="103" y="1064"/>
                    <a:pt x="105" y="1062"/>
                    <a:pt x="106" y="1060"/>
                  </a:cubicBezTo>
                  <a:cubicBezTo>
                    <a:pt x="101" y="1052"/>
                    <a:pt x="99" y="1048"/>
                    <a:pt x="94" y="1047"/>
                  </a:cubicBezTo>
                  <a:cubicBezTo>
                    <a:pt x="94" y="1043"/>
                    <a:pt x="98" y="1041"/>
                    <a:pt x="100" y="1038"/>
                  </a:cubicBezTo>
                  <a:cubicBezTo>
                    <a:pt x="90" y="1031"/>
                    <a:pt x="97" y="1019"/>
                    <a:pt x="88" y="1013"/>
                  </a:cubicBezTo>
                  <a:cubicBezTo>
                    <a:pt x="90" y="1009"/>
                    <a:pt x="90" y="1013"/>
                    <a:pt x="95" y="1011"/>
                  </a:cubicBezTo>
                  <a:cubicBezTo>
                    <a:pt x="88" y="1001"/>
                    <a:pt x="83" y="991"/>
                    <a:pt x="88" y="984"/>
                  </a:cubicBezTo>
                  <a:cubicBezTo>
                    <a:pt x="79" y="980"/>
                    <a:pt x="85" y="970"/>
                    <a:pt x="84" y="964"/>
                  </a:cubicBezTo>
                  <a:cubicBezTo>
                    <a:pt x="83" y="951"/>
                    <a:pt x="75" y="939"/>
                    <a:pt x="77" y="924"/>
                  </a:cubicBezTo>
                  <a:cubicBezTo>
                    <a:pt x="80" y="922"/>
                    <a:pt x="81" y="925"/>
                    <a:pt x="82" y="927"/>
                  </a:cubicBezTo>
                  <a:cubicBezTo>
                    <a:pt x="83" y="922"/>
                    <a:pt x="80" y="920"/>
                    <a:pt x="76" y="917"/>
                  </a:cubicBezTo>
                  <a:cubicBezTo>
                    <a:pt x="77" y="909"/>
                    <a:pt x="73" y="904"/>
                    <a:pt x="81" y="896"/>
                  </a:cubicBezTo>
                  <a:cubicBezTo>
                    <a:pt x="77" y="891"/>
                    <a:pt x="77" y="894"/>
                    <a:pt x="72" y="894"/>
                  </a:cubicBezTo>
                  <a:cubicBezTo>
                    <a:pt x="77" y="889"/>
                    <a:pt x="78" y="884"/>
                    <a:pt x="73" y="875"/>
                  </a:cubicBezTo>
                  <a:cubicBezTo>
                    <a:pt x="88" y="876"/>
                    <a:pt x="83" y="892"/>
                    <a:pt x="87" y="905"/>
                  </a:cubicBezTo>
                  <a:cubicBezTo>
                    <a:pt x="82" y="905"/>
                    <a:pt x="84" y="909"/>
                    <a:pt x="80" y="910"/>
                  </a:cubicBezTo>
                  <a:moveTo>
                    <a:pt x="1429" y="241"/>
                  </a:moveTo>
                  <a:cubicBezTo>
                    <a:pt x="1428" y="241"/>
                    <a:pt x="1430" y="241"/>
                    <a:pt x="1430" y="241"/>
                  </a:cubicBezTo>
                  <a:lnTo>
                    <a:pt x="1429" y="241"/>
                  </a:lnTo>
                  <a:close/>
                  <a:moveTo>
                    <a:pt x="1390" y="287"/>
                  </a:moveTo>
                  <a:cubicBezTo>
                    <a:pt x="1390" y="300"/>
                    <a:pt x="1412" y="303"/>
                    <a:pt x="1409" y="315"/>
                  </a:cubicBezTo>
                  <a:cubicBezTo>
                    <a:pt x="1410" y="317"/>
                    <a:pt x="1410" y="313"/>
                    <a:pt x="1413" y="312"/>
                  </a:cubicBezTo>
                  <a:cubicBezTo>
                    <a:pt x="1419" y="339"/>
                    <a:pt x="1450" y="341"/>
                    <a:pt x="1455" y="369"/>
                  </a:cubicBezTo>
                  <a:cubicBezTo>
                    <a:pt x="1458" y="369"/>
                    <a:pt x="1458" y="376"/>
                    <a:pt x="1462" y="373"/>
                  </a:cubicBezTo>
                  <a:cubicBezTo>
                    <a:pt x="1461" y="386"/>
                    <a:pt x="1476" y="390"/>
                    <a:pt x="1482" y="399"/>
                  </a:cubicBezTo>
                  <a:cubicBezTo>
                    <a:pt x="1491" y="412"/>
                    <a:pt x="1492" y="428"/>
                    <a:pt x="1504" y="433"/>
                  </a:cubicBezTo>
                  <a:cubicBezTo>
                    <a:pt x="1507" y="442"/>
                    <a:pt x="1506" y="453"/>
                    <a:pt x="1516" y="452"/>
                  </a:cubicBezTo>
                  <a:cubicBezTo>
                    <a:pt x="1518" y="455"/>
                    <a:pt x="1516" y="457"/>
                    <a:pt x="1519" y="462"/>
                  </a:cubicBezTo>
                  <a:cubicBezTo>
                    <a:pt x="1520" y="466"/>
                    <a:pt x="1524" y="463"/>
                    <a:pt x="1526" y="464"/>
                  </a:cubicBezTo>
                  <a:cubicBezTo>
                    <a:pt x="1526" y="466"/>
                    <a:pt x="1525" y="468"/>
                    <a:pt x="1523" y="469"/>
                  </a:cubicBezTo>
                  <a:cubicBezTo>
                    <a:pt x="1524" y="476"/>
                    <a:pt x="1530" y="470"/>
                    <a:pt x="1532" y="474"/>
                  </a:cubicBezTo>
                  <a:cubicBezTo>
                    <a:pt x="1535" y="486"/>
                    <a:pt x="1538" y="491"/>
                    <a:pt x="1539" y="501"/>
                  </a:cubicBezTo>
                  <a:cubicBezTo>
                    <a:pt x="1550" y="512"/>
                    <a:pt x="1556" y="526"/>
                    <a:pt x="1563" y="541"/>
                  </a:cubicBezTo>
                  <a:cubicBezTo>
                    <a:pt x="1556" y="543"/>
                    <a:pt x="1565" y="558"/>
                    <a:pt x="1569" y="557"/>
                  </a:cubicBezTo>
                  <a:cubicBezTo>
                    <a:pt x="1569" y="573"/>
                    <a:pt x="1578" y="575"/>
                    <a:pt x="1579" y="594"/>
                  </a:cubicBezTo>
                  <a:cubicBezTo>
                    <a:pt x="1587" y="598"/>
                    <a:pt x="1585" y="610"/>
                    <a:pt x="1595" y="612"/>
                  </a:cubicBezTo>
                  <a:cubicBezTo>
                    <a:pt x="1600" y="621"/>
                    <a:pt x="1596" y="628"/>
                    <a:pt x="1594" y="635"/>
                  </a:cubicBezTo>
                  <a:cubicBezTo>
                    <a:pt x="1598" y="642"/>
                    <a:pt x="1606" y="644"/>
                    <a:pt x="1606" y="652"/>
                  </a:cubicBezTo>
                  <a:cubicBezTo>
                    <a:pt x="1594" y="653"/>
                    <a:pt x="1604" y="661"/>
                    <a:pt x="1598" y="665"/>
                  </a:cubicBezTo>
                  <a:cubicBezTo>
                    <a:pt x="1602" y="671"/>
                    <a:pt x="1606" y="677"/>
                    <a:pt x="1612" y="677"/>
                  </a:cubicBezTo>
                  <a:cubicBezTo>
                    <a:pt x="1615" y="682"/>
                    <a:pt x="1605" y="683"/>
                    <a:pt x="1607" y="687"/>
                  </a:cubicBezTo>
                  <a:cubicBezTo>
                    <a:pt x="1612" y="699"/>
                    <a:pt x="1608" y="717"/>
                    <a:pt x="1620" y="730"/>
                  </a:cubicBezTo>
                  <a:cubicBezTo>
                    <a:pt x="1619" y="735"/>
                    <a:pt x="1616" y="739"/>
                    <a:pt x="1615" y="744"/>
                  </a:cubicBezTo>
                  <a:cubicBezTo>
                    <a:pt x="1617" y="746"/>
                    <a:pt x="1619" y="747"/>
                    <a:pt x="1621" y="749"/>
                  </a:cubicBezTo>
                  <a:cubicBezTo>
                    <a:pt x="1623" y="754"/>
                    <a:pt x="1618" y="753"/>
                    <a:pt x="1619" y="757"/>
                  </a:cubicBezTo>
                  <a:cubicBezTo>
                    <a:pt x="1620" y="763"/>
                    <a:pt x="1630" y="768"/>
                    <a:pt x="1623" y="774"/>
                  </a:cubicBezTo>
                  <a:cubicBezTo>
                    <a:pt x="1625" y="775"/>
                    <a:pt x="1627" y="775"/>
                    <a:pt x="1629" y="775"/>
                  </a:cubicBezTo>
                  <a:cubicBezTo>
                    <a:pt x="1619" y="789"/>
                    <a:pt x="1631" y="802"/>
                    <a:pt x="1627" y="816"/>
                  </a:cubicBezTo>
                  <a:cubicBezTo>
                    <a:pt x="1622" y="818"/>
                    <a:pt x="1616" y="820"/>
                    <a:pt x="1614" y="814"/>
                  </a:cubicBezTo>
                  <a:cubicBezTo>
                    <a:pt x="1617" y="811"/>
                    <a:pt x="1618" y="808"/>
                    <a:pt x="1624" y="808"/>
                  </a:cubicBezTo>
                  <a:cubicBezTo>
                    <a:pt x="1615" y="796"/>
                    <a:pt x="1622" y="787"/>
                    <a:pt x="1609" y="777"/>
                  </a:cubicBezTo>
                  <a:cubicBezTo>
                    <a:pt x="1605" y="773"/>
                    <a:pt x="1612" y="773"/>
                    <a:pt x="1612" y="770"/>
                  </a:cubicBezTo>
                  <a:cubicBezTo>
                    <a:pt x="1611" y="763"/>
                    <a:pt x="1601" y="752"/>
                    <a:pt x="1611" y="748"/>
                  </a:cubicBezTo>
                  <a:cubicBezTo>
                    <a:pt x="1609" y="742"/>
                    <a:pt x="1606" y="739"/>
                    <a:pt x="1603" y="736"/>
                  </a:cubicBezTo>
                  <a:cubicBezTo>
                    <a:pt x="1610" y="723"/>
                    <a:pt x="1595" y="702"/>
                    <a:pt x="1602" y="689"/>
                  </a:cubicBezTo>
                  <a:cubicBezTo>
                    <a:pt x="1601" y="685"/>
                    <a:pt x="1598" y="688"/>
                    <a:pt x="1596" y="687"/>
                  </a:cubicBezTo>
                  <a:cubicBezTo>
                    <a:pt x="1597" y="680"/>
                    <a:pt x="1589" y="670"/>
                    <a:pt x="1597" y="665"/>
                  </a:cubicBezTo>
                  <a:cubicBezTo>
                    <a:pt x="1594" y="663"/>
                    <a:pt x="1590" y="662"/>
                    <a:pt x="1589" y="656"/>
                  </a:cubicBezTo>
                  <a:cubicBezTo>
                    <a:pt x="1599" y="650"/>
                    <a:pt x="1587" y="647"/>
                    <a:pt x="1585" y="639"/>
                  </a:cubicBezTo>
                  <a:cubicBezTo>
                    <a:pt x="1586" y="637"/>
                    <a:pt x="1588" y="635"/>
                    <a:pt x="1592" y="634"/>
                  </a:cubicBezTo>
                  <a:cubicBezTo>
                    <a:pt x="1590" y="628"/>
                    <a:pt x="1587" y="627"/>
                    <a:pt x="1583" y="630"/>
                  </a:cubicBezTo>
                  <a:cubicBezTo>
                    <a:pt x="1578" y="625"/>
                    <a:pt x="1578" y="621"/>
                    <a:pt x="1575" y="619"/>
                  </a:cubicBezTo>
                  <a:cubicBezTo>
                    <a:pt x="1574" y="616"/>
                    <a:pt x="1576" y="614"/>
                    <a:pt x="1580" y="613"/>
                  </a:cubicBezTo>
                  <a:cubicBezTo>
                    <a:pt x="1573" y="604"/>
                    <a:pt x="1577" y="597"/>
                    <a:pt x="1567" y="589"/>
                  </a:cubicBezTo>
                  <a:cubicBezTo>
                    <a:pt x="1571" y="586"/>
                    <a:pt x="1571" y="586"/>
                    <a:pt x="1571" y="586"/>
                  </a:cubicBezTo>
                  <a:cubicBezTo>
                    <a:pt x="1560" y="580"/>
                    <a:pt x="1561" y="555"/>
                    <a:pt x="1550" y="545"/>
                  </a:cubicBezTo>
                  <a:cubicBezTo>
                    <a:pt x="1551" y="538"/>
                    <a:pt x="1551" y="527"/>
                    <a:pt x="1542" y="524"/>
                  </a:cubicBezTo>
                  <a:cubicBezTo>
                    <a:pt x="1542" y="521"/>
                    <a:pt x="1545" y="518"/>
                    <a:pt x="1548" y="516"/>
                  </a:cubicBezTo>
                  <a:cubicBezTo>
                    <a:pt x="1541" y="519"/>
                    <a:pt x="1539" y="510"/>
                    <a:pt x="1534" y="510"/>
                  </a:cubicBezTo>
                  <a:cubicBezTo>
                    <a:pt x="1536" y="499"/>
                    <a:pt x="1522" y="494"/>
                    <a:pt x="1526" y="481"/>
                  </a:cubicBezTo>
                  <a:cubicBezTo>
                    <a:pt x="1520" y="478"/>
                    <a:pt x="1511" y="472"/>
                    <a:pt x="1517" y="465"/>
                  </a:cubicBezTo>
                  <a:cubicBezTo>
                    <a:pt x="1515" y="462"/>
                    <a:pt x="1511" y="466"/>
                    <a:pt x="1510" y="462"/>
                  </a:cubicBezTo>
                  <a:cubicBezTo>
                    <a:pt x="1508" y="450"/>
                    <a:pt x="1496" y="446"/>
                    <a:pt x="1498" y="433"/>
                  </a:cubicBezTo>
                  <a:cubicBezTo>
                    <a:pt x="1489" y="432"/>
                    <a:pt x="1484" y="419"/>
                    <a:pt x="1477" y="404"/>
                  </a:cubicBezTo>
                  <a:cubicBezTo>
                    <a:pt x="1459" y="390"/>
                    <a:pt x="1454" y="377"/>
                    <a:pt x="1441" y="355"/>
                  </a:cubicBezTo>
                  <a:cubicBezTo>
                    <a:pt x="1436" y="355"/>
                    <a:pt x="1438" y="359"/>
                    <a:pt x="1434" y="360"/>
                  </a:cubicBezTo>
                  <a:cubicBezTo>
                    <a:pt x="1427" y="342"/>
                    <a:pt x="1420" y="342"/>
                    <a:pt x="1410" y="321"/>
                  </a:cubicBezTo>
                  <a:cubicBezTo>
                    <a:pt x="1400" y="313"/>
                    <a:pt x="1383" y="305"/>
                    <a:pt x="1379" y="291"/>
                  </a:cubicBezTo>
                  <a:cubicBezTo>
                    <a:pt x="1369" y="292"/>
                    <a:pt x="1365" y="278"/>
                    <a:pt x="1357" y="273"/>
                  </a:cubicBezTo>
                  <a:cubicBezTo>
                    <a:pt x="1361" y="264"/>
                    <a:pt x="1373" y="269"/>
                    <a:pt x="1372" y="277"/>
                  </a:cubicBezTo>
                  <a:cubicBezTo>
                    <a:pt x="1378" y="277"/>
                    <a:pt x="1384" y="282"/>
                    <a:pt x="1383" y="289"/>
                  </a:cubicBezTo>
                  <a:cubicBezTo>
                    <a:pt x="1385" y="290"/>
                    <a:pt x="1388" y="288"/>
                    <a:pt x="1390" y="287"/>
                  </a:cubicBezTo>
                  <a:moveTo>
                    <a:pt x="1352" y="173"/>
                  </a:moveTo>
                  <a:cubicBezTo>
                    <a:pt x="1355" y="173"/>
                    <a:pt x="1357" y="177"/>
                    <a:pt x="1359" y="179"/>
                  </a:cubicBezTo>
                  <a:cubicBezTo>
                    <a:pt x="1353" y="185"/>
                    <a:pt x="1351" y="175"/>
                    <a:pt x="1352" y="173"/>
                  </a:cubicBezTo>
                  <a:moveTo>
                    <a:pt x="1214" y="164"/>
                  </a:moveTo>
                  <a:cubicBezTo>
                    <a:pt x="1220" y="163"/>
                    <a:pt x="1222" y="173"/>
                    <a:pt x="1230" y="169"/>
                  </a:cubicBezTo>
                  <a:cubicBezTo>
                    <a:pt x="1231" y="176"/>
                    <a:pt x="1236" y="172"/>
                    <a:pt x="1238" y="179"/>
                  </a:cubicBezTo>
                  <a:cubicBezTo>
                    <a:pt x="1249" y="182"/>
                    <a:pt x="1259" y="190"/>
                    <a:pt x="1270" y="192"/>
                  </a:cubicBezTo>
                  <a:cubicBezTo>
                    <a:pt x="1272" y="198"/>
                    <a:pt x="1275" y="197"/>
                    <a:pt x="1277" y="202"/>
                  </a:cubicBezTo>
                  <a:cubicBezTo>
                    <a:pt x="1283" y="202"/>
                    <a:pt x="1293" y="205"/>
                    <a:pt x="1292" y="214"/>
                  </a:cubicBezTo>
                  <a:cubicBezTo>
                    <a:pt x="1298" y="214"/>
                    <a:pt x="1293" y="212"/>
                    <a:pt x="1299" y="217"/>
                  </a:cubicBezTo>
                  <a:cubicBezTo>
                    <a:pt x="1301" y="218"/>
                    <a:pt x="1306" y="216"/>
                    <a:pt x="1306" y="217"/>
                  </a:cubicBezTo>
                  <a:cubicBezTo>
                    <a:pt x="1310" y="220"/>
                    <a:pt x="1314" y="227"/>
                    <a:pt x="1317" y="231"/>
                  </a:cubicBezTo>
                  <a:cubicBezTo>
                    <a:pt x="1324" y="232"/>
                    <a:pt x="1329" y="240"/>
                    <a:pt x="1336" y="241"/>
                  </a:cubicBezTo>
                  <a:cubicBezTo>
                    <a:pt x="1338" y="244"/>
                    <a:pt x="1336" y="246"/>
                    <a:pt x="1337" y="250"/>
                  </a:cubicBezTo>
                  <a:cubicBezTo>
                    <a:pt x="1346" y="253"/>
                    <a:pt x="1354" y="257"/>
                    <a:pt x="1361" y="265"/>
                  </a:cubicBezTo>
                  <a:cubicBezTo>
                    <a:pt x="1351" y="275"/>
                    <a:pt x="1340" y="263"/>
                    <a:pt x="1337" y="254"/>
                  </a:cubicBezTo>
                  <a:cubicBezTo>
                    <a:pt x="1335" y="251"/>
                    <a:pt x="1331" y="252"/>
                    <a:pt x="1328" y="252"/>
                  </a:cubicBezTo>
                  <a:cubicBezTo>
                    <a:pt x="1327" y="244"/>
                    <a:pt x="1323" y="242"/>
                    <a:pt x="1316" y="242"/>
                  </a:cubicBezTo>
                  <a:cubicBezTo>
                    <a:pt x="1314" y="227"/>
                    <a:pt x="1297" y="238"/>
                    <a:pt x="1299" y="224"/>
                  </a:cubicBezTo>
                  <a:cubicBezTo>
                    <a:pt x="1274" y="217"/>
                    <a:pt x="1258" y="187"/>
                    <a:pt x="1231" y="188"/>
                  </a:cubicBezTo>
                  <a:cubicBezTo>
                    <a:pt x="1227" y="175"/>
                    <a:pt x="1213" y="176"/>
                    <a:pt x="1214" y="164"/>
                  </a:cubicBezTo>
                  <a:moveTo>
                    <a:pt x="55" y="702"/>
                  </a:moveTo>
                  <a:cubicBezTo>
                    <a:pt x="54" y="697"/>
                    <a:pt x="57" y="703"/>
                    <a:pt x="56" y="703"/>
                  </a:cubicBezTo>
                  <a:cubicBezTo>
                    <a:pt x="56" y="704"/>
                    <a:pt x="56" y="703"/>
                    <a:pt x="55" y="702"/>
                  </a:cubicBezTo>
                  <a:moveTo>
                    <a:pt x="1188" y="100"/>
                  </a:moveTo>
                  <a:cubicBezTo>
                    <a:pt x="1191" y="96"/>
                    <a:pt x="1195" y="105"/>
                    <a:pt x="1190" y="105"/>
                  </a:cubicBezTo>
                  <a:lnTo>
                    <a:pt x="1188" y="100"/>
                  </a:lnTo>
                  <a:close/>
                  <a:moveTo>
                    <a:pt x="1134" y="127"/>
                  </a:moveTo>
                  <a:cubicBezTo>
                    <a:pt x="1133" y="127"/>
                    <a:pt x="1135" y="127"/>
                    <a:pt x="1135" y="127"/>
                  </a:cubicBezTo>
                  <a:lnTo>
                    <a:pt x="1134" y="127"/>
                  </a:lnTo>
                  <a:close/>
                  <a:moveTo>
                    <a:pt x="1171" y="104"/>
                  </a:moveTo>
                  <a:cubicBezTo>
                    <a:pt x="1176" y="101"/>
                    <a:pt x="1179" y="102"/>
                    <a:pt x="1183" y="102"/>
                  </a:cubicBezTo>
                  <a:cubicBezTo>
                    <a:pt x="1187" y="114"/>
                    <a:pt x="1175" y="115"/>
                    <a:pt x="1171" y="104"/>
                  </a:cubicBezTo>
                  <a:moveTo>
                    <a:pt x="1257" y="119"/>
                  </a:moveTo>
                  <a:cubicBezTo>
                    <a:pt x="1261" y="127"/>
                    <a:pt x="1253" y="128"/>
                    <a:pt x="1260" y="134"/>
                  </a:cubicBezTo>
                  <a:cubicBezTo>
                    <a:pt x="1265" y="133"/>
                    <a:pt x="1263" y="130"/>
                    <a:pt x="1267" y="129"/>
                  </a:cubicBezTo>
                  <a:cubicBezTo>
                    <a:pt x="1263" y="122"/>
                    <a:pt x="1257" y="117"/>
                    <a:pt x="1252" y="112"/>
                  </a:cubicBezTo>
                  <a:cubicBezTo>
                    <a:pt x="1243" y="115"/>
                    <a:pt x="1237" y="115"/>
                    <a:pt x="1236" y="123"/>
                  </a:cubicBezTo>
                  <a:cubicBezTo>
                    <a:pt x="1244" y="125"/>
                    <a:pt x="1250" y="120"/>
                    <a:pt x="1257" y="119"/>
                  </a:cubicBezTo>
                  <a:moveTo>
                    <a:pt x="1210" y="120"/>
                  </a:moveTo>
                  <a:cubicBezTo>
                    <a:pt x="1216" y="118"/>
                    <a:pt x="1217" y="115"/>
                    <a:pt x="1220" y="113"/>
                  </a:cubicBezTo>
                  <a:cubicBezTo>
                    <a:pt x="1216" y="110"/>
                    <a:pt x="1213" y="106"/>
                    <a:pt x="1207" y="108"/>
                  </a:cubicBezTo>
                  <a:cubicBezTo>
                    <a:pt x="1206" y="114"/>
                    <a:pt x="1209" y="113"/>
                    <a:pt x="1210" y="120"/>
                  </a:cubicBezTo>
                  <a:moveTo>
                    <a:pt x="1237" y="108"/>
                  </a:moveTo>
                  <a:cubicBezTo>
                    <a:pt x="1234" y="106"/>
                    <a:pt x="1229" y="111"/>
                    <a:pt x="1228" y="106"/>
                  </a:cubicBezTo>
                  <a:cubicBezTo>
                    <a:pt x="1230" y="104"/>
                    <a:pt x="1234" y="104"/>
                    <a:pt x="1234" y="101"/>
                  </a:cubicBezTo>
                  <a:cubicBezTo>
                    <a:pt x="1229" y="100"/>
                    <a:pt x="1215" y="98"/>
                    <a:pt x="1216" y="104"/>
                  </a:cubicBezTo>
                  <a:cubicBezTo>
                    <a:pt x="1220" y="104"/>
                    <a:pt x="1222" y="110"/>
                    <a:pt x="1225" y="111"/>
                  </a:cubicBezTo>
                  <a:cubicBezTo>
                    <a:pt x="1229" y="106"/>
                    <a:pt x="1236" y="115"/>
                    <a:pt x="1237" y="108"/>
                  </a:cubicBezTo>
                  <a:moveTo>
                    <a:pt x="1184" y="81"/>
                  </a:moveTo>
                  <a:cubicBezTo>
                    <a:pt x="1185" y="82"/>
                    <a:pt x="1186" y="82"/>
                    <a:pt x="1186" y="82"/>
                  </a:cubicBezTo>
                  <a:cubicBezTo>
                    <a:pt x="1187" y="82"/>
                    <a:pt x="1184" y="75"/>
                    <a:pt x="1184" y="81"/>
                  </a:cubicBezTo>
                  <a:moveTo>
                    <a:pt x="1179" y="66"/>
                  </a:moveTo>
                  <a:cubicBezTo>
                    <a:pt x="1182" y="72"/>
                    <a:pt x="1191" y="71"/>
                    <a:pt x="1190" y="76"/>
                  </a:cubicBezTo>
                  <a:cubicBezTo>
                    <a:pt x="1204" y="80"/>
                    <a:pt x="1218" y="86"/>
                    <a:pt x="1229" y="96"/>
                  </a:cubicBezTo>
                  <a:cubicBezTo>
                    <a:pt x="1231" y="99"/>
                    <a:pt x="1232" y="92"/>
                    <a:pt x="1236" y="94"/>
                  </a:cubicBezTo>
                  <a:cubicBezTo>
                    <a:pt x="1237" y="97"/>
                    <a:pt x="1238" y="99"/>
                    <a:pt x="1237" y="100"/>
                  </a:cubicBezTo>
                  <a:cubicBezTo>
                    <a:pt x="1251" y="100"/>
                    <a:pt x="1260" y="113"/>
                    <a:pt x="1274" y="115"/>
                  </a:cubicBezTo>
                  <a:cubicBezTo>
                    <a:pt x="1278" y="124"/>
                    <a:pt x="1278" y="124"/>
                    <a:pt x="1278" y="124"/>
                  </a:cubicBezTo>
                  <a:cubicBezTo>
                    <a:pt x="1280" y="126"/>
                    <a:pt x="1283" y="123"/>
                    <a:pt x="1285" y="123"/>
                  </a:cubicBezTo>
                  <a:cubicBezTo>
                    <a:pt x="1289" y="134"/>
                    <a:pt x="1298" y="130"/>
                    <a:pt x="1303" y="137"/>
                  </a:cubicBezTo>
                  <a:cubicBezTo>
                    <a:pt x="1306" y="143"/>
                    <a:pt x="1300" y="145"/>
                    <a:pt x="1300" y="150"/>
                  </a:cubicBezTo>
                  <a:cubicBezTo>
                    <a:pt x="1302" y="153"/>
                    <a:pt x="1307" y="150"/>
                    <a:pt x="1309" y="157"/>
                  </a:cubicBezTo>
                  <a:cubicBezTo>
                    <a:pt x="1308" y="162"/>
                    <a:pt x="1303" y="165"/>
                    <a:pt x="1297" y="168"/>
                  </a:cubicBezTo>
                  <a:cubicBezTo>
                    <a:pt x="1297" y="165"/>
                    <a:pt x="1302" y="163"/>
                    <a:pt x="1298" y="158"/>
                  </a:cubicBezTo>
                  <a:cubicBezTo>
                    <a:pt x="1294" y="163"/>
                    <a:pt x="1292" y="165"/>
                    <a:pt x="1285" y="166"/>
                  </a:cubicBezTo>
                  <a:cubicBezTo>
                    <a:pt x="1282" y="160"/>
                    <a:pt x="1282" y="160"/>
                    <a:pt x="1282" y="160"/>
                  </a:cubicBezTo>
                  <a:cubicBezTo>
                    <a:pt x="1290" y="156"/>
                    <a:pt x="1290" y="156"/>
                    <a:pt x="1290" y="156"/>
                  </a:cubicBezTo>
                  <a:cubicBezTo>
                    <a:pt x="1287" y="154"/>
                    <a:pt x="1282" y="157"/>
                    <a:pt x="1280" y="152"/>
                  </a:cubicBezTo>
                  <a:cubicBezTo>
                    <a:pt x="1282" y="146"/>
                    <a:pt x="1286" y="149"/>
                    <a:pt x="1291" y="147"/>
                  </a:cubicBezTo>
                  <a:cubicBezTo>
                    <a:pt x="1289" y="143"/>
                    <a:pt x="1289" y="143"/>
                    <a:pt x="1289" y="143"/>
                  </a:cubicBezTo>
                  <a:cubicBezTo>
                    <a:pt x="1286" y="141"/>
                    <a:pt x="1278" y="150"/>
                    <a:pt x="1275" y="142"/>
                  </a:cubicBezTo>
                  <a:cubicBezTo>
                    <a:pt x="1284" y="138"/>
                    <a:pt x="1283" y="138"/>
                    <a:pt x="1289" y="134"/>
                  </a:cubicBezTo>
                  <a:cubicBezTo>
                    <a:pt x="1286" y="133"/>
                    <a:pt x="1283" y="133"/>
                    <a:pt x="1282" y="128"/>
                  </a:cubicBezTo>
                  <a:cubicBezTo>
                    <a:pt x="1273" y="132"/>
                    <a:pt x="1270" y="138"/>
                    <a:pt x="1263" y="140"/>
                  </a:cubicBezTo>
                  <a:cubicBezTo>
                    <a:pt x="1265" y="146"/>
                    <a:pt x="1268" y="145"/>
                    <a:pt x="1270" y="151"/>
                  </a:cubicBezTo>
                  <a:cubicBezTo>
                    <a:pt x="1265" y="149"/>
                    <a:pt x="1266" y="153"/>
                    <a:pt x="1261" y="155"/>
                  </a:cubicBezTo>
                  <a:cubicBezTo>
                    <a:pt x="1256" y="153"/>
                    <a:pt x="1252" y="148"/>
                    <a:pt x="1255" y="143"/>
                  </a:cubicBezTo>
                  <a:cubicBezTo>
                    <a:pt x="1251" y="141"/>
                    <a:pt x="1246" y="141"/>
                    <a:pt x="1243" y="137"/>
                  </a:cubicBezTo>
                  <a:cubicBezTo>
                    <a:pt x="1245" y="137"/>
                    <a:pt x="1248" y="137"/>
                    <a:pt x="1251" y="135"/>
                  </a:cubicBezTo>
                  <a:cubicBezTo>
                    <a:pt x="1249" y="130"/>
                    <a:pt x="1245" y="130"/>
                    <a:pt x="1242" y="128"/>
                  </a:cubicBezTo>
                  <a:cubicBezTo>
                    <a:pt x="1240" y="130"/>
                    <a:pt x="1239" y="132"/>
                    <a:pt x="1240" y="134"/>
                  </a:cubicBezTo>
                  <a:cubicBezTo>
                    <a:pt x="1233" y="128"/>
                    <a:pt x="1228" y="136"/>
                    <a:pt x="1221" y="128"/>
                  </a:cubicBezTo>
                  <a:cubicBezTo>
                    <a:pt x="1227" y="127"/>
                    <a:pt x="1228" y="123"/>
                    <a:pt x="1227" y="120"/>
                  </a:cubicBezTo>
                  <a:cubicBezTo>
                    <a:pt x="1225" y="119"/>
                    <a:pt x="1219" y="127"/>
                    <a:pt x="1215" y="129"/>
                  </a:cubicBezTo>
                  <a:cubicBezTo>
                    <a:pt x="1209" y="125"/>
                    <a:pt x="1202" y="122"/>
                    <a:pt x="1198" y="114"/>
                  </a:cubicBezTo>
                  <a:cubicBezTo>
                    <a:pt x="1201" y="112"/>
                    <a:pt x="1198" y="107"/>
                    <a:pt x="1204" y="106"/>
                  </a:cubicBezTo>
                  <a:cubicBezTo>
                    <a:pt x="1203" y="99"/>
                    <a:pt x="1196" y="103"/>
                    <a:pt x="1198" y="97"/>
                  </a:cubicBezTo>
                  <a:cubicBezTo>
                    <a:pt x="1202" y="96"/>
                    <a:pt x="1206" y="99"/>
                    <a:pt x="1210" y="99"/>
                  </a:cubicBezTo>
                  <a:cubicBezTo>
                    <a:pt x="1214" y="98"/>
                    <a:pt x="1214" y="94"/>
                    <a:pt x="1216" y="92"/>
                  </a:cubicBezTo>
                  <a:cubicBezTo>
                    <a:pt x="1209" y="94"/>
                    <a:pt x="1198" y="93"/>
                    <a:pt x="1190" y="80"/>
                  </a:cubicBezTo>
                  <a:cubicBezTo>
                    <a:pt x="1188" y="83"/>
                    <a:pt x="1191" y="87"/>
                    <a:pt x="1184" y="88"/>
                  </a:cubicBezTo>
                  <a:cubicBezTo>
                    <a:pt x="1181" y="82"/>
                    <a:pt x="1176" y="80"/>
                    <a:pt x="1170" y="82"/>
                  </a:cubicBezTo>
                  <a:cubicBezTo>
                    <a:pt x="1167" y="75"/>
                    <a:pt x="1172" y="70"/>
                    <a:pt x="1179" y="66"/>
                  </a:cubicBezTo>
                  <a:moveTo>
                    <a:pt x="1137" y="73"/>
                  </a:moveTo>
                  <a:cubicBezTo>
                    <a:pt x="1145" y="68"/>
                    <a:pt x="1148" y="83"/>
                    <a:pt x="1141" y="84"/>
                  </a:cubicBezTo>
                  <a:cubicBezTo>
                    <a:pt x="1139" y="80"/>
                    <a:pt x="1136" y="76"/>
                    <a:pt x="1137" y="73"/>
                  </a:cubicBezTo>
                  <a:moveTo>
                    <a:pt x="97" y="675"/>
                  </a:moveTo>
                  <a:cubicBezTo>
                    <a:pt x="98" y="676"/>
                    <a:pt x="98" y="676"/>
                    <a:pt x="99" y="676"/>
                  </a:cubicBezTo>
                  <a:cubicBezTo>
                    <a:pt x="99" y="676"/>
                    <a:pt x="96" y="669"/>
                    <a:pt x="97" y="675"/>
                  </a:cubicBezTo>
                  <a:moveTo>
                    <a:pt x="106" y="650"/>
                  </a:moveTo>
                  <a:cubicBezTo>
                    <a:pt x="104" y="653"/>
                    <a:pt x="111" y="651"/>
                    <a:pt x="110" y="658"/>
                  </a:cubicBezTo>
                  <a:cubicBezTo>
                    <a:pt x="107" y="659"/>
                    <a:pt x="106" y="657"/>
                    <a:pt x="104" y="658"/>
                  </a:cubicBezTo>
                  <a:cubicBezTo>
                    <a:pt x="101" y="660"/>
                    <a:pt x="108" y="663"/>
                    <a:pt x="108" y="668"/>
                  </a:cubicBezTo>
                  <a:cubicBezTo>
                    <a:pt x="99" y="672"/>
                    <a:pt x="108" y="684"/>
                    <a:pt x="97" y="688"/>
                  </a:cubicBezTo>
                  <a:cubicBezTo>
                    <a:pt x="103" y="696"/>
                    <a:pt x="98" y="700"/>
                    <a:pt x="94" y="705"/>
                  </a:cubicBezTo>
                  <a:cubicBezTo>
                    <a:pt x="100" y="707"/>
                    <a:pt x="97" y="712"/>
                    <a:pt x="97" y="716"/>
                  </a:cubicBezTo>
                  <a:cubicBezTo>
                    <a:pt x="93" y="720"/>
                    <a:pt x="91" y="716"/>
                    <a:pt x="88" y="717"/>
                  </a:cubicBezTo>
                  <a:cubicBezTo>
                    <a:pt x="89" y="711"/>
                    <a:pt x="91" y="707"/>
                    <a:pt x="85" y="699"/>
                  </a:cubicBezTo>
                  <a:cubicBezTo>
                    <a:pt x="94" y="694"/>
                    <a:pt x="101" y="682"/>
                    <a:pt x="94" y="676"/>
                  </a:cubicBezTo>
                  <a:cubicBezTo>
                    <a:pt x="96" y="666"/>
                    <a:pt x="103" y="657"/>
                    <a:pt x="98" y="644"/>
                  </a:cubicBezTo>
                  <a:cubicBezTo>
                    <a:pt x="101" y="642"/>
                    <a:pt x="103" y="642"/>
                    <a:pt x="104" y="645"/>
                  </a:cubicBezTo>
                  <a:cubicBezTo>
                    <a:pt x="104" y="640"/>
                    <a:pt x="102" y="630"/>
                    <a:pt x="109" y="632"/>
                  </a:cubicBezTo>
                  <a:cubicBezTo>
                    <a:pt x="108" y="630"/>
                    <a:pt x="107" y="629"/>
                    <a:pt x="106" y="629"/>
                  </a:cubicBezTo>
                  <a:cubicBezTo>
                    <a:pt x="105" y="627"/>
                    <a:pt x="108" y="627"/>
                    <a:pt x="110" y="625"/>
                  </a:cubicBezTo>
                  <a:cubicBezTo>
                    <a:pt x="108" y="615"/>
                    <a:pt x="116" y="608"/>
                    <a:pt x="113" y="597"/>
                  </a:cubicBezTo>
                  <a:cubicBezTo>
                    <a:pt x="117" y="595"/>
                    <a:pt x="120" y="595"/>
                    <a:pt x="122" y="595"/>
                  </a:cubicBezTo>
                  <a:cubicBezTo>
                    <a:pt x="117" y="589"/>
                    <a:pt x="118" y="588"/>
                    <a:pt x="118" y="582"/>
                  </a:cubicBezTo>
                  <a:cubicBezTo>
                    <a:pt x="125" y="578"/>
                    <a:pt x="125" y="578"/>
                    <a:pt x="125" y="578"/>
                  </a:cubicBezTo>
                  <a:cubicBezTo>
                    <a:pt x="122" y="563"/>
                    <a:pt x="126" y="549"/>
                    <a:pt x="140" y="540"/>
                  </a:cubicBezTo>
                  <a:cubicBezTo>
                    <a:pt x="138" y="529"/>
                    <a:pt x="149" y="523"/>
                    <a:pt x="153" y="515"/>
                  </a:cubicBezTo>
                  <a:cubicBezTo>
                    <a:pt x="155" y="516"/>
                    <a:pt x="157" y="518"/>
                    <a:pt x="158" y="522"/>
                  </a:cubicBezTo>
                  <a:cubicBezTo>
                    <a:pt x="148" y="521"/>
                    <a:pt x="153" y="531"/>
                    <a:pt x="152" y="534"/>
                  </a:cubicBezTo>
                  <a:cubicBezTo>
                    <a:pt x="151" y="538"/>
                    <a:pt x="144" y="541"/>
                    <a:pt x="142" y="546"/>
                  </a:cubicBezTo>
                  <a:cubicBezTo>
                    <a:pt x="141" y="553"/>
                    <a:pt x="146" y="557"/>
                    <a:pt x="143" y="564"/>
                  </a:cubicBezTo>
                  <a:cubicBezTo>
                    <a:pt x="125" y="578"/>
                    <a:pt x="130" y="600"/>
                    <a:pt x="116" y="615"/>
                  </a:cubicBezTo>
                  <a:cubicBezTo>
                    <a:pt x="119" y="621"/>
                    <a:pt x="119" y="621"/>
                    <a:pt x="119" y="621"/>
                  </a:cubicBezTo>
                  <a:cubicBezTo>
                    <a:pt x="111" y="625"/>
                    <a:pt x="118" y="635"/>
                    <a:pt x="108" y="639"/>
                  </a:cubicBezTo>
                  <a:cubicBezTo>
                    <a:pt x="113" y="644"/>
                    <a:pt x="110" y="653"/>
                    <a:pt x="106" y="650"/>
                  </a:cubicBezTo>
                  <a:moveTo>
                    <a:pt x="187" y="497"/>
                  </a:moveTo>
                  <a:cubicBezTo>
                    <a:pt x="187" y="491"/>
                    <a:pt x="190" y="497"/>
                    <a:pt x="189" y="498"/>
                  </a:cubicBezTo>
                  <a:cubicBezTo>
                    <a:pt x="189" y="498"/>
                    <a:pt x="189" y="498"/>
                    <a:pt x="187" y="497"/>
                  </a:cubicBezTo>
                  <a:moveTo>
                    <a:pt x="1048" y="95"/>
                  </a:moveTo>
                  <a:cubicBezTo>
                    <a:pt x="1049" y="98"/>
                    <a:pt x="1043" y="99"/>
                    <a:pt x="1045" y="102"/>
                  </a:cubicBezTo>
                  <a:cubicBezTo>
                    <a:pt x="1052" y="98"/>
                    <a:pt x="1066" y="97"/>
                    <a:pt x="1071" y="109"/>
                  </a:cubicBezTo>
                  <a:cubicBezTo>
                    <a:pt x="1075" y="108"/>
                    <a:pt x="1073" y="106"/>
                    <a:pt x="1072" y="103"/>
                  </a:cubicBezTo>
                  <a:cubicBezTo>
                    <a:pt x="1078" y="100"/>
                    <a:pt x="1081" y="104"/>
                    <a:pt x="1083" y="111"/>
                  </a:cubicBezTo>
                  <a:cubicBezTo>
                    <a:pt x="1089" y="111"/>
                    <a:pt x="1095" y="109"/>
                    <a:pt x="1098" y="118"/>
                  </a:cubicBezTo>
                  <a:cubicBezTo>
                    <a:pt x="1099" y="116"/>
                    <a:pt x="1100" y="115"/>
                    <a:pt x="1099" y="113"/>
                  </a:cubicBezTo>
                  <a:cubicBezTo>
                    <a:pt x="1105" y="118"/>
                    <a:pt x="1113" y="116"/>
                    <a:pt x="1117" y="123"/>
                  </a:cubicBezTo>
                  <a:cubicBezTo>
                    <a:pt x="1118" y="122"/>
                    <a:pt x="1120" y="120"/>
                    <a:pt x="1123" y="119"/>
                  </a:cubicBezTo>
                  <a:cubicBezTo>
                    <a:pt x="1130" y="134"/>
                    <a:pt x="1144" y="129"/>
                    <a:pt x="1156" y="130"/>
                  </a:cubicBezTo>
                  <a:cubicBezTo>
                    <a:pt x="1160" y="134"/>
                    <a:pt x="1156" y="136"/>
                    <a:pt x="1159" y="140"/>
                  </a:cubicBezTo>
                  <a:cubicBezTo>
                    <a:pt x="1169" y="142"/>
                    <a:pt x="1179" y="141"/>
                    <a:pt x="1186" y="152"/>
                  </a:cubicBezTo>
                  <a:cubicBezTo>
                    <a:pt x="1189" y="150"/>
                    <a:pt x="1192" y="150"/>
                    <a:pt x="1194" y="150"/>
                  </a:cubicBezTo>
                  <a:cubicBezTo>
                    <a:pt x="1197" y="161"/>
                    <a:pt x="1207" y="152"/>
                    <a:pt x="1209" y="166"/>
                  </a:cubicBezTo>
                  <a:cubicBezTo>
                    <a:pt x="1194" y="173"/>
                    <a:pt x="1187" y="150"/>
                    <a:pt x="1176" y="156"/>
                  </a:cubicBezTo>
                  <a:cubicBezTo>
                    <a:pt x="1174" y="154"/>
                    <a:pt x="1175" y="152"/>
                    <a:pt x="1175" y="150"/>
                  </a:cubicBezTo>
                  <a:cubicBezTo>
                    <a:pt x="1173" y="146"/>
                    <a:pt x="1173" y="153"/>
                    <a:pt x="1169" y="152"/>
                  </a:cubicBezTo>
                  <a:cubicBezTo>
                    <a:pt x="1158" y="141"/>
                    <a:pt x="1142" y="146"/>
                    <a:pt x="1132" y="131"/>
                  </a:cubicBezTo>
                  <a:cubicBezTo>
                    <a:pt x="1127" y="136"/>
                    <a:pt x="1121" y="134"/>
                    <a:pt x="1123" y="128"/>
                  </a:cubicBezTo>
                  <a:cubicBezTo>
                    <a:pt x="1121" y="127"/>
                    <a:pt x="1117" y="129"/>
                    <a:pt x="1113" y="131"/>
                  </a:cubicBezTo>
                  <a:cubicBezTo>
                    <a:pt x="1111" y="128"/>
                    <a:pt x="1112" y="126"/>
                    <a:pt x="1112" y="124"/>
                  </a:cubicBezTo>
                  <a:cubicBezTo>
                    <a:pt x="1109" y="122"/>
                    <a:pt x="1100" y="128"/>
                    <a:pt x="1103" y="121"/>
                  </a:cubicBezTo>
                  <a:cubicBezTo>
                    <a:pt x="1100" y="126"/>
                    <a:pt x="1092" y="123"/>
                    <a:pt x="1091" y="115"/>
                  </a:cubicBezTo>
                  <a:cubicBezTo>
                    <a:pt x="1088" y="116"/>
                    <a:pt x="1086" y="117"/>
                    <a:pt x="1087" y="119"/>
                  </a:cubicBezTo>
                  <a:cubicBezTo>
                    <a:pt x="1080" y="111"/>
                    <a:pt x="1066" y="120"/>
                    <a:pt x="1060" y="105"/>
                  </a:cubicBezTo>
                  <a:cubicBezTo>
                    <a:pt x="1048" y="116"/>
                    <a:pt x="1029" y="98"/>
                    <a:pt x="1013" y="98"/>
                  </a:cubicBezTo>
                  <a:cubicBezTo>
                    <a:pt x="1011" y="92"/>
                    <a:pt x="1002" y="89"/>
                    <a:pt x="1010" y="84"/>
                  </a:cubicBezTo>
                  <a:cubicBezTo>
                    <a:pt x="1014" y="91"/>
                    <a:pt x="1019" y="95"/>
                    <a:pt x="1026" y="90"/>
                  </a:cubicBezTo>
                  <a:cubicBezTo>
                    <a:pt x="1029" y="96"/>
                    <a:pt x="1029" y="96"/>
                    <a:pt x="1029" y="96"/>
                  </a:cubicBezTo>
                  <a:cubicBezTo>
                    <a:pt x="1031" y="91"/>
                    <a:pt x="1038" y="97"/>
                    <a:pt x="1035" y="97"/>
                  </a:cubicBezTo>
                  <a:cubicBezTo>
                    <a:pt x="1040" y="97"/>
                    <a:pt x="1039" y="91"/>
                    <a:pt x="1048" y="95"/>
                  </a:cubicBezTo>
                  <a:moveTo>
                    <a:pt x="119" y="500"/>
                  </a:moveTo>
                  <a:cubicBezTo>
                    <a:pt x="122" y="498"/>
                    <a:pt x="124" y="498"/>
                    <a:pt x="125" y="501"/>
                  </a:cubicBezTo>
                  <a:cubicBezTo>
                    <a:pt x="121" y="503"/>
                    <a:pt x="121" y="503"/>
                    <a:pt x="121" y="503"/>
                  </a:cubicBezTo>
                  <a:lnTo>
                    <a:pt x="119" y="500"/>
                  </a:lnTo>
                  <a:close/>
                  <a:moveTo>
                    <a:pt x="970" y="83"/>
                  </a:moveTo>
                  <a:cubicBezTo>
                    <a:pt x="981" y="84"/>
                    <a:pt x="993" y="85"/>
                    <a:pt x="1003" y="90"/>
                  </a:cubicBezTo>
                  <a:cubicBezTo>
                    <a:pt x="1005" y="94"/>
                    <a:pt x="1004" y="97"/>
                    <a:pt x="1000" y="99"/>
                  </a:cubicBezTo>
                  <a:cubicBezTo>
                    <a:pt x="999" y="93"/>
                    <a:pt x="996" y="94"/>
                    <a:pt x="994" y="90"/>
                  </a:cubicBezTo>
                  <a:cubicBezTo>
                    <a:pt x="991" y="91"/>
                    <a:pt x="991" y="93"/>
                    <a:pt x="991" y="95"/>
                  </a:cubicBezTo>
                  <a:cubicBezTo>
                    <a:pt x="987" y="96"/>
                    <a:pt x="984" y="93"/>
                    <a:pt x="982" y="88"/>
                  </a:cubicBezTo>
                  <a:cubicBezTo>
                    <a:pt x="980" y="93"/>
                    <a:pt x="976" y="91"/>
                    <a:pt x="972" y="91"/>
                  </a:cubicBezTo>
                  <a:cubicBezTo>
                    <a:pt x="970" y="88"/>
                    <a:pt x="969" y="85"/>
                    <a:pt x="970" y="83"/>
                  </a:cubicBezTo>
                  <a:moveTo>
                    <a:pt x="954" y="84"/>
                  </a:moveTo>
                  <a:cubicBezTo>
                    <a:pt x="959" y="82"/>
                    <a:pt x="959" y="84"/>
                    <a:pt x="963" y="80"/>
                  </a:cubicBezTo>
                  <a:cubicBezTo>
                    <a:pt x="966" y="86"/>
                    <a:pt x="965" y="90"/>
                    <a:pt x="957" y="92"/>
                  </a:cubicBezTo>
                  <a:lnTo>
                    <a:pt x="954" y="84"/>
                  </a:lnTo>
                  <a:close/>
                  <a:moveTo>
                    <a:pt x="937" y="77"/>
                  </a:moveTo>
                  <a:cubicBezTo>
                    <a:pt x="941" y="73"/>
                    <a:pt x="942" y="81"/>
                    <a:pt x="944" y="83"/>
                  </a:cubicBezTo>
                  <a:cubicBezTo>
                    <a:pt x="949" y="82"/>
                    <a:pt x="945" y="77"/>
                    <a:pt x="952" y="76"/>
                  </a:cubicBezTo>
                  <a:cubicBezTo>
                    <a:pt x="953" y="81"/>
                    <a:pt x="951" y="85"/>
                    <a:pt x="952" y="89"/>
                  </a:cubicBezTo>
                  <a:cubicBezTo>
                    <a:pt x="948" y="90"/>
                    <a:pt x="947" y="85"/>
                    <a:pt x="942" y="88"/>
                  </a:cubicBezTo>
                  <a:lnTo>
                    <a:pt x="937" y="77"/>
                  </a:lnTo>
                  <a:close/>
                  <a:moveTo>
                    <a:pt x="218" y="403"/>
                  </a:moveTo>
                  <a:cubicBezTo>
                    <a:pt x="217" y="408"/>
                    <a:pt x="221" y="407"/>
                    <a:pt x="220" y="413"/>
                  </a:cubicBezTo>
                  <a:cubicBezTo>
                    <a:pt x="212" y="420"/>
                    <a:pt x="206" y="420"/>
                    <a:pt x="210" y="431"/>
                  </a:cubicBezTo>
                  <a:cubicBezTo>
                    <a:pt x="194" y="431"/>
                    <a:pt x="202" y="455"/>
                    <a:pt x="187" y="455"/>
                  </a:cubicBezTo>
                  <a:cubicBezTo>
                    <a:pt x="186" y="465"/>
                    <a:pt x="184" y="475"/>
                    <a:pt x="177" y="482"/>
                  </a:cubicBezTo>
                  <a:cubicBezTo>
                    <a:pt x="176" y="479"/>
                    <a:pt x="176" y="479"/>
                    <a:pt x="176" y="479"/>
                  </a:cubicBezTo>
                  <a:cubicBezTo>
                    <a:pt x="172" y="481"/>
                    <a:pt x="178" y="485"/>
                    <a:pt x="178" y="488"/>
                  </a:cubicBezTo>
                  <a:cubicBezTo>
                    <a:pt x="171" y="490"/>
                    <a:pt x="166" y="493"/>
                    <a:pt x="172" y="500"/>
                  </a:cubicBezTo>
                  <a:cubicBezTo>
                    <a:pt x="163" y="502"/>
                    <a:pt x="162" y="510"/>
                    <a:pt x="154" y="510"/>
                  </a:cubicBezTo>
                  <a:cubicBezTo>
                    <a:pt x="153" y="506"/>
                    <a:pt x="156" y="506"/>
                    <a:pt x="158" y="503"/>
                  </a:cubicBezTo>
                  <a:cubicBezTo>
                    <a:pt x="161" y="498"/>
                    <a:pt x="161" y="494"/>
                    <a:pt x="163" y="489"/>
                  </a:cubicBezTo>
                  <a:cubicBezTo>
                    <a:pt x="164" y="488"/>
                    <a:pt x="167" y="488"/>
                    <a:pt x="168" y="487"/>
                  </a:cubicBezTo>
                  <a:cubicBezTo>
                    <a:pt x="172" y="479"/>
                    <a:pt x="171" y="470"/>
                    <a:pt x="178" y="465"/>
                  </a:cubicBezTo>
                  <a:cubicBezTo>
                    <a:pt x="181" y="459"/>
                    <a:pt x="179" y="451"/>
                    <a:pt x="187" y="447"/>
                  </a:cubicBezTo>
                  <a:cubicBezTo>
                    <a:pt x="184" y="441"/>
                    <a:pt x="193" y="437"/>
                    <a:pt x="198" y="431"/>
                  </a:cubicBezTo>
                  <a:cubicBezTo>
                    <a:pt x="203" y="426"/>
                    <a:pt x="201" y="418"/>
                    <a:pt x="206" y="420"/>
                  </a:cubicBezTo>
                  <a:cubicBezTo>
                    <a:pt x="207" y="413"/>
                    <a:pt x="209" y="407"/>
                    <a:pt x="218" y="403"/>
                  </a:cubicBezTo>
                  <a:moveTo>
                    <a:pt x="930" y="86"/>
                  </a:moveTo>
                  <a:cubicBezTo>
                    <a:pt x="925" y="88"/>
                    <a:pt x="922" y="84"/>
                    <a:pt x="919" y="80"/>
                  </a:cubicBezTo>
                  <a:cubicBezTo>
                    <a:pt x="917" y="81"/>
                    <a:pt x="920" y="85"/>
                    <a:pt x="915" y="86"/>
                  </a:cubicBezTo>
                  <a:cubicBezTo>
                    <a:pt x="914" y="81"/>
                    <a:pt x="910" y="83"/>
                    <a:pt x="909" y="79"/>
                  </a:cubicBezTo>
                  <a:cubicBezTo>
                    <a:pt x="917" y="68"/>
                    <a:pt x="930" y="77"/>
                    <a:pt x="930" y="86"/>
                  </a:cubicBezTo>
                  <a:moveTo>
                    <a:pt x="231" y="378"/>
                  </a:moveTo>
                  <a:cubicBezTo>
                    <a:pt x="238" y="376"/>
                    <a:pt x="235" y="388"/>
                    <a:pt x="235" y="391"/>
                  </a:cubicBezTo>
                  <a:cubicBezTo>
                    <a:pt x="224" y="393"/>
                    <a:pt x="230" y="401"/>
                    <a:pt x="220" y="404"/>
                  </a:cubicBezTo>
                  <a:cubicBezTo>
                    <a:pt x="219" y="401"/>
                    <a:pt x="223" y="399"/>
                    <a:pt x="219" y="395"/>
                  </a:cubicBezTo>
                  <a:cubicBezTo>
                    <a:pt x="224" y="391"/>
                    <a:pt x="232" y="387"/>
                    <a:pt x="231" y="378"/>
                  </a:cubicBezTo>
                  <a:moveTo>
                    <a:pt x="942" y="44"/>
                  </a:moveTo>
                  <a:cubicBezTo>
                    <a:pt x="946" y="43"/>
                    <a:pt x="946" y="43"/>
                    <a:pt x="946" y="43"/>
                  </a:cubicBezTo>
                  <a:cubicBezTo>
                    <a:pt x="947" y="46"/>
                    <a:pt x="947" y="46"/>
                    <a:pt x="947" y="46"/>
                  </a:cubicBezTo>
                  <a:cubicBezTo>
                    <a:pt x="944" y="47"/>
                    <a:pt x="944" y="47"/>
                    <a:pt x="944" y="47"/>
                  </a:cubicBezTo>
                  <a:lnTo>
                    <a:pt x="942" y="44"/>
                  </a:lnTo>
                  <a:close/>
                  <a:moveTo>
                    <a:pt x="879" y="74"/>
                  </a:moveTo>
                  <a:cubicBezTo>
                    <a:pt x="885" y="73"/>
                    <a:pt x="890" y="73"/>
                    <a:pt x="894" y="78"/>
                  </a:cubicBezTo>
                  <a:cubicBezTo>
                    <a:pt x="897" y="73"/>
                    <a:pt x="898" y="72"/>
                    <a:pt x="906" y="71"/>
                  </a:cubicBezTo>
                  <a:cubicBezTo>
                    <a:pt x="909" y="76"/>
                    <a:pt x="907" y="79"/>
                    <a:pt x="908" y="83"/>
                  </a:cubicBezTo>
                  <a:cubicBezTo>
                    <a:pt x="896" y="91"/>
                    <a:pt x="887" y="74"/>
                    <a:pt x="881" y="86"/>
                  </a:cubicBezTo>
                  <a:cubicBezTo>
                    <a:pt x="877" y="81"/>
                    <a:pt x="879" y="78"/>
                    <a:pt x="879" y="74"/>
                  </a:cubicBezTo>
                  <a:moveTo>
                    <a:pt x="253" y="358"/>
                  </a:moveTo>
                  <a:cubicBezTo>
                    <a:pt x="250" y="365"/>
                    <a:pt x="251" y="382"/>
                    <a:pt x="238" y="377"/>
                  </a:cubicBezTo>
                  <a:cubicBezTo>
                    <a:pt x="241" y="370"/>
                    <a:pt x="245" y="363"/>
                    <a:pt x="253" y="358"/>
                  </a:cubicBezTo>
                  <a:moveTo>
                    <a:pt x="867" y="68"/>
                  </a:moveTo>
                  <a:cubicBezTo>
                    <a:pt x="868" y="75"/>
                    <a:pt x="872" y="72"/>
                    <a:pt x="875" y="74"/>
                  </a:cubicBezTo>
                  <a:cubicBezTo>
                    <a:pt x="878" y="89"/>
                    <a:pt x="863" y="79"/>
                    <a:pt x="856" y="81"/>
                  </a:cubicBezTo>
                  <a:cubicBezTo>
                    <a:pt x="852" y="72"/>
                    <a:pt x="858" y="71"/>
                    <a:pt x="867" y="68"/>
                  </a:cubicBezTo>
                  <a:moveTo>
                    <a:pt x="931" y="33"/>
                  </a:moveTo>
                  <a:cubicBezTo>
                    <a:pt x="934" y="40"/>
                    <a:pt x="921" y="48"/>
                    <a:pt x="918" y="37"/>
                  </a:cubicBezTo>
                  <a:cubicBezTo>
                    <a:pt x="919" y="34"/>
                    <a:pt x="929" y="28"/>
                    <a:pt x="931" y="33"/>
                  </a:cubicBezTo>
                  <a:moveTo>
                    <a:pt x="836" y="71"/>
                  </a:moveTo>
                  <a:cubicBezTo>
                    <a:pt x="841" y="69"/>
                    <a:pt x="841" y="69"/>
                    <a:pt x="841" y="69"/>
                  </a:cubicBezTo>
                  <a:cubicBezTo>
                    <a:pt x="844" y="76"/>
                    <a:pt x="843" y="73"/>
                    <a:pt x="851" y="72"/>
                  </a:cubicBezTo>
                  <a:cubicBezTo>
                    <a:pt x="856" y="82"/>
                    <a:pt x="848" y="81"/>
                    <a:pt x="840" y="84"/>
                  </a:cubicBezTo>
                  <a:cubicBezTo>
                    <a:pt x="838" y="80"/>
                    <a:pt x="835" y="75"/>
                    <a:pt x="836" y="71"/>
                  </a:cubicBezTo>
                  <a:moveTo>
                    <a:pt x="279" y="329"/>
                  </a:moveTo>
                  <a:cubicBezTo>
                    <a:pt x="282" y="334"/>
                    <a:pt x="282" y="334"/>
                    <a:pt x="282" y="334"/>
                  </a:cubicBezTo>
                  <a:cubicBezTo>
                    <a:pt x="275" y="339"/>
                    <a:pt x="267" y="349"/>
                    <a:pt x="261" y="358"/>
                  </a:cubicBezTo>
                  <a:cubicBezTo>
                    <a:pt x="255" y="350"/>
                    <a:pt x="265" y="330"/>
                    <a:pt x="279" y="329"/>
                  </a:cubicBezTo>
                  <a:moveTo>
                    <a:pt x="820" y="69"/>
                  </a:moveTo>
                  <a:cubicBezTo>
                    <a:pt x="824" y="70"/>
                    <a:pt x="824" y="80"/>
                    <a:pt x="830" y="74"/>
                  </a:cubicBezTo>
                  <a:cubicBezTo>
                    <a:pt x="833" y="79"/>
                    <a:pt x="831" y="81"/>
                    <a:pt x="829" y="84"/>
                  </a:cubicBezTo>
                  <a:cubicBezTo>
                    <a:pt x="822" y="86"/>
                    <a:pt x="817" y="83"/>
                    <a:pt x="811" y="83"/>
                  </a:cubicBezTo>
                  <a:cubicBezTo>
                    <a:pt x="809" y="76"/>
                    <a:pt x="814" y="73"/>
                    <a:pt x="820" y="69"/>
                  </a:cubicBezTo>
                  <a:moveTo>
                    <a:pt x="868" y="35"/>
                  </a:moveTo>
                  <a:cubicBezTo>
                    <a:pt x="871" y="34"/>
                    <a:pt x="871" y="34"/>
                    <a:pt x="871" y="34"/>
                  </a:cubicBezTo>
                  <a:cubicBezTo>
                    <a:pt x="873" y="37"/>
                    <a:pt x="873" y="37"/>
                    <a:pt x="873" y="37"/>
                  </a:cubicBezTo>
                  <a:cubicBezTo>
                    <a:pt x="870" y="38"/>
                    <a:pt x="870" y="38"/>
                    <a:pt x="870" y="38"/>
                  </a:cubicBezTo>
                  <a:lnTo>
                    <a:pt x="868" y="35"/>
                  </a:lnTo>
                  <a:close/>
                  <a:moveTo>
                    <a:pt x="867" y="17"/>
                  </a:moveTo>
                  <a:cubicBezTo>
                    <a:pt x="872" y="15"/>
                    <a:pt x="872" y="20"/>
                    <a:pt x="870" y="21"/>
                  </a:cubicBezTo>
                  <a:cubicBezTo>
                    <a:pt x="870" y="21"/>
                    <a:pt x="868" y="20"/>
                    <a:pt x="867" y="17"/>
                  </a:cubicBezTo>
                  <a:moveTo>
                    <a:pt x="279" y="329"/>
                  </a:moveTo>
                  <a:cubicBezTo>
                    <a:pt x="283" y="317"/>
                    <a:pt x="291" y="308"/>
                    <a:pt x="302" y="303"/>
                  </a:cubicBezTo>
                  <a:cubicBezTo>
                    <a:pt x="304" y="290"/>
                    <a:pt x="318" y="284"/>
                    <a:pt x="331" y="277"/>
                  </a:cubicBezTo>
                  <a:cubicBezTo>
                    <a:pt x="332" y="271"/>
                    <a:pt x="332" y="264"/>
                    <a:pt x="340" y="261"/>
                  </a:cubicBezTo>
                  <a:cubicBezTo>
                    <a:pt x="345" y="272"/>
                    <a:pt x="345" y="272"/>
                    <a:pt x="345" y="272"/>
                  </a:cubicBezTo>
                  <a:cubicBezTo>
                    <a:pt x="341" y="283"/>
                    <a:pt x="322" y="283"/>
                    <a:pt x="326" y="296"/>
                  </a:cubicBezTo>
                  <a:cubicBezTo>
                    <a:pt x="310" y="290"/>
                    <a:pt x="312" y="319"/>
                    <a:pt x="297" y="313"/>
                  </a:cubicBezTo>
                  <a:cubicBezTo>
                    <a:pt x="290" y="318"/>
                    <a:pt x="291" y="333"/>
                    <a:pt x="279" y="329"/>
                  </a:cubicBezTo>
                  <a:moveTo>
                    <a:pt x="883" y="14"/>
                  </a:moveTo>
                  <a:cubicBezTo>
                    <a:pt x="877" y="16"/>
                    <a:pt x="877" y="16"/>
                    <a:pt x="877" y="16"/>
                  </a:cubicBezTo>
                  <a:cubicBezTo>
                    <a:pt x="874" y="5"/>
                    <a:pt x="868" y="16"/>
                    <a:pt x="864" y="15"/>
                  </a:cubicBezTo>
                  <a:cubicBezTo>
                    <a:pt x="859" y="3"/>
                    <a:pt x="881" y="1"/>
                    <a:pt x="883" y="14"/>
                  </a:cubicBezTo>
                  <a:moveTo>
                    <a:pt x="520" y="147"/>
                  </a:moveTo>
                  <a:cubicBezTo>
                    <a:pt x="524" y="146"/>
                    <a:pt x="528" y="145"/>
                    <a:pt x="530" y="150"/>
                  </a:cubicBezTo>
                  <a:cubicBezTo>
                    <a:pt x="529" y="152"/>
                    <a:pt x="526" y="154"/>
                    <a:pt x="522" y="155"/>
                  </a:cubicBezTo>
                  <a:cubicBezTo>
                    <a:pt x="520" y="152"/>
                    <a:pt x="519" y="149"/>
                    <a:pt x="520" y="147"/>
                  </a:cubicBezTo>
                  <a:moveTo>
                    <a:pt x="507" y="151"/>
                  </a:moveTo>
                  <a:cubicBezTo>
                    <a:pt x="512" y="149"/>
                    <a:pt x="515" y="154"/>
                    <a:pt x="519" y="155"/>
                  </a:cubicBezTo>
                  <a:cubicBezTo>
                    <a:pt x="521" y="161"/>
                    <a:pt x="514" y="157"/>
                    <a:pt x="509" y="161"/>
                  </a:cubicBezTo>
                  <a:cubicBezTo>
                    <a:pt x="506" y="157"/>
                    <a:pt x="510" y="155"/>
                    <a:pt x="507" y="151"/>
                  </a:cubicBezTo>
                  <a:moveTo>
                    <a:pt x="728" y="86"/>
                  </a:moveTo>
                  <a:cubicBezTo>
                    <a:pt x="725" y="84"/>
                    <a:pt x="722" y="92"/>
                    <a:pt x="720" y="95"/>
                  </a:cubicBezTo>
                  <a:cubicBezTo>
                    <a:pt x="716" y="95"/>
                    <a:pt x="712" y="90"/>
                    <a:pt x="712" y="97"/>
                  </a:cubicBezTo>
                  <a:cubicBezTo>
                    <a:pt x="703" y="97"/>
                    <a:pt x="694" y="95"/>
                    <a:pt x="686" y="103"/>
                  </a:cubicBezTo>
                  <a:cubicBezTo>
                    <a:pt x="684" y="99"/>
                    <a:pt x="684" y="99"/>
                    <a:pt x="684" y="99"/>
                  </a:cubicBezTo>
                  <a:cubicBezTo>
                    <a:pt x="680" y="103"/>
                    <a:pt x="680" y="105"/>
                    <a:pt x="673" y="106"/>
                  </a:cubicBezTo>
                  <a:cubicBezTo>
                    <a:pt x="673" y="104"/>
                    <a:pt x="673" y="102"/>
                    <a:pt x="671" y="99"/>
                  </a:cubicBezTo>
                  <a:cubicBezTo>
                    <a:pt x="667" y="106"/>
                    <a:pt x="660" y="104"/>
                    <a:pt x="658" y="111"/>
                  </a:cubicBezTo>
                  <a:cubicBezTo>
                    <a:pt x="649" y="106"/>
                    <a:pt x="642" y="118"/>
                    <a:pt x="633" y="111"/>
                  </a:cubicBezTo>
                  <a:cubicBezTo>
                    <a:pt x="628" y="112"/>
                    <a:pt x="632" y="117"/>
                    <a:pt x="627" y="118"/>
                  </a:cubicBezTo>
                  <a:cubicBezTo>
                    <a:pt x="619" y="115"/>
                    <a:pt x="612" y="124"/>
                    <a:pt x="605" y="126"/>
                  </a:cubicBezTo>
                  <a:cubicBezTo>
                    <a:pt x="601" y="127"/>
                    <a:pt x="601" y="125"/>
                    <a:pt x="597" y="126"/>
                  </a:cubicBezTo>
                  <a:cubicBezTo>
                    <a:pt x="592" y="127"/>
                    <a:pt x="588" y="133"/>
                    <a:pt x="582" y="135"/>
                  </a:cubicBezTo>
                  <a:cubicBezTo>
                    <a:pt x="574" y="138"/>
                    <a:pt x="563" y="139"/>
                    <a:pt x="556" y="140"/>
                  </a:cubicBezTo>
                  <a:cubicBezTo>
                    <a:pt x="553" y="143"/>
                    <a:pt x="548" y="145"/>
                    <a:pt x="547" y="149"/>
                  </a:cubicBezTo>
                  <a:cubicBezTo>
                    <a:pt x="542" y="150"/>
                    <a:pt x="538" y="150"/>
                    <a:pt x="533" y="150"/>
                  </a:cubicBezTo>
                  <a:cubicBezTo>
                    <a:pt x="524" y="138"/>
                    <a:pt x="540" y="136"/>
                    <a:pt x="545" y="132"/>
                  </a:cubicBezTo>
                  <a:cubicBezTo>
                    <a:pt x="548" y="131"/>
                    <a:pt x="549" y="133"/>
                    <a:pt x="551" y="136"/>
                  </a:cubicBezTo>
                  <a:cubicBezTo>
                    <a:pt x="553" y="132"/>
                    <a:pt x="561" y="125"/>
                    <a:pt x="565" y="131"/>
                  </a:cubicBezTo>
                  <a:cubicBezTo>
                    <a:pt x="567" y="130"/>
                    <a:pt x="565" y="127"/>
                    <a:pt x="564" y="124"/>
                  </a:cubicBezTo>
                  <a:cubicBezTo>
                    <a:pt x="574" y="114"/>
                    <a:pt x="587" y="120"/>
                    <a:pt x="596" y="111"/>
                  </a:cubicBezTo>
                  <a:cubicBezTo>
                    <a:pt x="598" y="114"/>
                    <a:pt x="601" y="115"/>
                    <a:pt x="604" y="117"/>
                  </a:cubicBezTo>
                  <a:cubicBezTo>
                    <a:pt x="613" y="110"/>
                    <a:pt x="631" y="101"/>
                    <a:pt x="639" y="107"/>
                  </a:cubicBezTo>
                  <a:cubicBezTo>
                    <a:pt x="640" y="103"/>
                    <a:pt x="646" y="102"/>
                    <a:pt x="644" y="98"/>
                  </a:cubicBezTo>
                  <a:cubicBezTo>
                    <a:pt x="656" y="99"/>
                    <a:pt x="673" y="87"/>
                    <a:pt x="681" y="96"/>
                  </a:cubicBezTo>
                  <a:cubicBezTo>
                    <a:pt x="686" y="90"/>
                    <a:pt x="701" y="81"/>
                    <a:pt x="708" y="89"/>
                  </a:cubicBezTo>
                  <a:cubicBezTo>
                    <a:pt x="712" y="89"/>
                    <a:pt x="709" y="85"/>
                    <a:pt x="711" y="84"/>
                  </a:cubicBezTo>
                  <a:cubicBezTo>
                    <a:pt x="718" y="83"/>
                    <a:pt x="722" y="84"/>
                    <a:pt x="728" y="84"/>
                  </a:cubicBezTo>
                  <a:cubicBezTo>
                    <a:pt x="734" y="83"/>
                    <a:pt x="741" y="79"/>
                    <a:pt x="747" y="79"/>
                  </a:cubicBezTo>
                  <a:cubicBezTo>
                    <a:pt x="745" y="79"/>
                    <a:pt x="760" y="82"/>
                    <a:pt x="760" y="82"/>
                  </a:cubicBezTo>
                  <a:cubicBezTo>
                    <a:pt x="761" y="82"/>
                    <a:pt x="764" y="76"/>
                    <a:pt x="765" y="76"/>
                  </a:cubicBezTo>
                  <a:cubicBezTo>
                    <a:pt x="765" y="76"/>
                    <a:pt x="768" y="78"/>
                    <a:pt x="769" y="78"/>
                  </a:cubicBezTo>
                  <a:cubicBezTo>
                    <a:pt x="774" y="76"/>
                    <a:pt x="776" y="72"/>
                    <a:pt x="780" y="73"/>
                  </a:cubicBezTo>
                  <a:cubicBezTo>
                    <a:pt x="780" y="73"/>
                    <a:pt x="781" y="76"/>
                    <a:pt x="781" y="76"/>
                  </a:cubicBezTo>
                  <a:cubicBezTo>
                    <a:pt x="787" y="75"/>
                    <a:pt x="793" y="73"/>
                    <a:pt x="797" y="69"/>
                  </a:cubicBezTo>
                  <a:cubicBezTo>
                    <a:pt x="799" y="69"/>
                    <a:pt x="800" y="74"/>
                    <a:pt x="804" y="71"/>
                  </a:cubicBezTo>
                  <a:cubicBezTo>
                    <a:pt x="804" y="75"/>
                    <a:pt x="807" y="81"/>
                    <a:pt x="806" y="85"/>
                  </a:cubicBezTo>
                  <a:cubicBezTo>
                    <a:pt x="799" y="83"/>
                    <a:pt x="789" y="86"/>
                    <a:pt x="784" y="94"/>
                  </a:cubicBezTo>
                  <a:cubicBezTo>
                    <a:pt x="782" y="88"/>
                    <a:pt x="777" y="90"/>
                    <a:pt x="774" y="85"/>
                  </a:cubicBezTo>
                  <a:cubicBezTo>
                    <a:pt x="763" y="92"/>
                    <a:pt x="752" y="80"/>
                    <a:pt x="746" y="93"/>
                  </a:cubicBezTo>
                  <a:cubicBezTo>
                    <a:pt x="740" y="90"/>
                    <a:pt x="732" y="92"/>
                    <a:pt x="725" y="93"/>
                  </a:cubicBezTo>
                  <a:cubicBezTo>
                    <a:pt x="725" y="90"/>
                    <a:pt x="726" y="88"/>
                    <a:pt x="728" y="86"/>
                  </a:cubicBezTo>
                  <a:moveTo>
                    <a:pt x="483" y="160"/>
                  </a:moveTo>
                  <a:cubicBezTo>
                    <a:pt x="490" y="167"/>
                    <a:pt x="495" y="156"/>
                    <a:pt x="505" y="156"/>
                  </a:cubicBezTo>
                  <a:cubicBezTo>
                    <a:pt x="508" y="160"/>
                    <a:pt x="505" y="161"/>
                    <a:pt x="507" y="164"/>
                  </a:cubicBezTo>
                  <a:cubicBezTo>
                    <a:pt x="495" y="166"/>
                    <a:pt x="484" y="170"/>
                    <a:pt x="483" y="181"/>
                  </a:cubicBezTo>
                  <a:cubicBezTo>
                    <a:pt x="477" y="170"/>
                    <a:pt x="471" y="193"/>
                    <a:pt x="466" y="181"/>
                  </a:cubicBezTo>
                  <a:cubicBezTo>
                    <a:pt x="464" y="180"/>
                    <a:pt x="465" y="188"/>
                    <a:pt x="462" y="189"/>
                  </a:cubicBezTo>
                  <a:cubicBezTo>
                    <a:pt x="460" y="190"/>
                    <a:pt x="456" y="189"/>
                    <a:pt x="457" y="187"/>
                  </a:cubicBezTo>
                  <a:cubicBezTo>
                    <a:pt x="455" y="189"/>
                    <a:pt x="456" y="194"/>
                    <a:pt x="454" y="197"/>
                  </a:cubicBezTo>
                  <a:cubicBezTo>
                    <a:pt x="452" y="198"/>
                    <a:pt x="449" y="198"/>
                    <a:pt x="448" y="199"/>
                  </a:cubicBezTo>
                  <a:cubicBezTo>
                    <a:pt x="446" y="201"/>
                    <a:pt x="442" y="211"/>
                    <a:pt x="431" y="207"/>
                  </a:cubicBezTo>
                  <a:cubicBezTo>
                    <a:pt x="423" y="215"/>
                    <a:pt x="412" y="226"/>
                    <a:pt x="403" y="228"/>
                  </a:cubicBezTo>
                  <a:cubicBezTo>
                    <a:pt x="400" y="230"/>
                    <a:pt x="404" y="234"/>
                    <a:pt x="400" y="235"/>
                  </a:cubicBezTo>
                  <a:cubicBezTo>
                    <a:pt x="392" y="234"/>
                    <a:pt x="385" y="239"/>
                    <a:pt x="384" y="244"/>
                  </a:cubicBezTo>
                  <a:cubicBezTo>
                    <a:pt x="378" y="246"/>
                    <a:pt x="374" y="246"/>
                    <a:pt x="370" y="243"/>
                  </a:cubicBezTo>
                  <a:cubicBezTo>
                    <a:pt x="368" y="246"/>
                    <a:pt x="371" y="251"/>
                    <a:pt x="371" y="254"/>
                  </a:cubicBezTo>
                  <a:cubicBezTo>
                    <a:pt x="365" y="257"/>
                    <a:pt x="359" y="258"/>
                    <a:pt x="355" y="256"/>
                  </a:cubicBezTo>
                  <a:cubicBezTo>
                    <a:pt x="353" y="259"/>
                    <a:pt x="356" y="263"/>
                    <a:pt x="356" y="267"/>
                  </a:cubicBezTo>
                  <a:cubicBezTo>
                    <a:pt x="352" y="270"/>
                    <a:pt x="349" y="267"/>
                    <a:pt x="345" y="268"/>
                  </a:cubicBezTo>
                  <a:cubicBezTo>
                    <a:pt x="346" y="265"/>
                    <a:pt x="346" y="263"/>
                    <a:pt x="343" y="259"/>
                  </a:cubicBezTo>
                  <a:cubicBezTo>
                    <a:pt x="352" y="248"/>
                    <a:pt x="364" y="241"/>
                    <a:pt x="376" y="235"/>
                  </a:cubicBezTo>
                  <a:cubicBezTo>
                    <a:pt x="378" y="234"/>
                    <a:pt x="378" y="233"/>
                    <a:pt x="377" y="230"/>
                  </a:cubicBezTo>
                  <a:cubicBezTo>
                    <a:pt x="381" y="227"/>
                    <a:pt x="382" y="232"/>
                    <a:pt x="385" y="231"/>
                  </a:cubicBezTo>
                  <a:cubicBezTo>
                    <a:pt x="398" y="209"/>
                    <a:pt x="423" y="209"/>
                    <a:pt x="433" y="187"/>
                  </a:cubicBezTo>
                  <a:cubicBezTo>
                    <a:pt x="436" y="192"/>
                    <a:pt x="442" y="188"/>
                    <a:pt x="447" y="189"/>
                  </a:cubicBezTo>
                  <a:cubicBezTo>
                    <a:pt x="451" y="187"/>
                    <a:pt x="448" y="182"/>
                    <a:pt x="450" y="180"/>
                  </a:cubicBezTo>
                  <a:cubicBezTo>
                    <a:pt x="456" y="183"/>
                    <a:pt x="459" y="177"/>
                    <a:pt x="466" y="174"/>
                  </a:cubicBezTo>
                  <a:cubicBezTo>
                    <a:pt x="464" y="180"/>
                    <a:pt x="472" y="174"/>
                    <a:pt x="476" y="175"/>
                  </a:cubicBezTo>
                  <a:cubicBezTo>
                    <a:pt x="475" y="169"/>
                    <a:pt x="482" y="166"/>
                    <a:pt x="483" y="160"/>
                  </a:cubicBezTo>
                  <a:moveTo>
                    <a:pt x="489" y="403"/>
                  </a:moveTo>
                  <a:cubicBezTo>
                    <a:pt x="488" y="405"/>
                    <a:pt x="488" y="405"/>
                    <a:pt x="488" y="405"/>
                  </a:cubicBezTo>
                  <a:cubicBezTo>
                    <a:pt x="487" y="403"/>
                    <a:pt x="487" y="403"/>
                    <a:pt x="487" y="403"/>
                  </a:cubicBezTo>
                  <a:lnTo>
                    <a:pt x="489" y="403"/>
                  </a:lnTo>
                  <a:close/>
                  <a:moveTo>
                    <a:pt x="1170" y="287"/>
                  </a:moveTo>
                  <a:cubicBezTo>
                    <a:pt x="1172" y="288"/>
                    <a:pt x="1172" y="288"/>
                    <a:pt x="1172" y="288"/>
                  </a:cubicBezTo>
                  <a:cubicBezTo>
                    <a:pt x="1167" y="290"/>
                    <a:pt x="1167" y="290"/>
                    <a:pt x="1167" y="290"/>
                  </a:cubicBezTo>
                  <a:cubicBezTo>
                    <a:pt x="1168" y="289"/>
                    <a:pt x="1169" y="288"/>
                    <a:pt x="1170" y="2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2" name="Freeform 6"/>
            <p:cNvSpPr>
              <a:spLocks noEditPoints="1"/>
            </p:cNvSpPr>
            <p:nvPr/>
          </p:nvSpPr>
          <p:spPr bwMode="auto">
            <a:xfrm>
              <a:off x="-100" y="323"/>
              <a:ext cx="868" cy="909"/>
            </a:xfrm>
            <a:custGeom>
              <a:avLst/>
              <a:gdLst>
                <a:gd name="T0" fmla="*/ 304 w 367"/>
                <a:gd name="T1" fmla="*/ 97 h 384"/>
                <a:gd name="T2" fmla="*/ 299 w 367"/>
                <a:gd name="T3" fmla="*/ 75 h 384"/>
                <a:gd name="T4" fmla="*/ 292 w 367"/>
                <a:gd name="T5" fmla="*/ 39 h 384"/>
                <a:gd name="T6" fmla="*/ 290 w 367"/>
                <a:gd name="T7" fmla="*/ 11 h 384"/>
                <a:gd name="T8" fmla="*/ 294 w 367"/>
                <a:gd name="T9" fmla="*/ 35 h 384"/>
                <a:gd name="T10" fmla="*/ 337 w 367"/>
                <a:gd name="T11" fmla="*/ 48 h 384"/>
                <a:gd name="T12" fmla="*/ 350 w 367"/>
                <a:gd name="T13" fmla="*/ 70 h 384"/>
                <a:gd name="T14" fmla="*/ 332 w 367"/>
                <a:gd name="T15" fmla="*/ 73 h 384"/>
                <a:gd name="T16" fmla="*/ 317 w 367"/>
                <a:gd name="T17" fmla="*/ 87 h 384"/>
                <a:gd name="T18" fmla="*/ 308 w 367"/>
                <a:gd name="T19" fmla="*/ 97 h 384"/>
                <a:gd name="T20" fmla="*/ 302 w 367"/>
                <a:gd name="T21" fmla="*/ 63 h 384"/>
                <a:gd name="T22" fmla="*/ 288 w 367"/>
                <a:gd name="T23" fmla="*/ 60 h 384"/>
                <a:gd name="T24" fmla="*/ 322 w 367"/>
                <a:gd name="T25" fmla="*/ 50 h 384"/>
                <a:gd name="T26" fmla="*/ 331 w 367"/>
                <a:gd name="T27" fmla="*/ 41 h 384"/>
                <a:gd name="T28" fmla="*/ 293 w 367"/>
                <a:gd name="T29" fmla="*/ 27 h 384"/>
                <a:gd name="T30" fmla="*/ 222 w 367"/>
                <a:gd name="T31" fmla="*/ 90 h 384"/>
                <a:gd name="T32" fmla="*/ 258 w 367"/>
                <a:gd name="T33" fmla="*/ 141 h 384"/>
                <a:gd name="T34" fmla="*/ 215 w 367"/>
                <a:gd name="T35" fmla="*/ 181 h 384"/>
                <a:gd name="T36" fmla="*/ 215 w 367"/>
                <a:gd name="T37" fmla="*/ 181 h 384"/>
                <a:gd name="T38" fmla="*/ 199 w 367"/>
                <a:gd name="T39" fmla="*/ 155 h 384"/>
                <a:gd name="T40" fmla="*/ 223 w 367"/>
                <a:gd name="T41" fmla="*/ 145 h 384"/>
                <a:gd name="T42" fmla="*/ 215 w 367"/>
                <a:gd name="T43" fmla="*/ 148 h 384"/>
                <a:gd name="T44" fmla="*/ 169 w 367"/>
                <a:gd name="T45" fmla="*/ 136 h 384"/>
                <a:gd name="T46" fmla="*/ 203 w 367"/>
                <a:gd name="T47" fmla="*/ 109 h 384"/>
                <a:gd name="T48" fmla="*/ 235 w 367"/>
                <a:gd name="T49" fmla="*/ 95 h 384"/>
                <a:gd name="T50" fmla="*/ 243 w 367"/>
                <a:gd name="T51" fmla="*/ 129 h 384"/>
                <a:gd name="T52" fmla="*/ 174 w 367"/>
                <a:gd name="T53" fmla="*/ 134 h 384"/>
                <a:gd name="T54" fmla="*/ 195 w 367"/>
                <a:gd name="T55" fmla="*/ 147 h 384"/>
                <a:gd name="T56" fmla="*/ 190 w 367"/>
                <a:gd name="T57" fmla="*/ 107 h 384"/>
                <a:gd name="T58" fmla="*/ 85 w 367"/>
                <a:gd name="T59" fmla="*/ 195 h 384"/>
                <a:gd name="T60" fmla="*/ 83 w 367"/>
                <a:gd name="T61" fmla="*/ 201 h 384"/>
                <a:gd name="T62" fmla="*/ 122 w 367"/>
                <a:gd name="T63" fmla="*/ 257 h 384"/>
                <a:gd name="T64" fmla="*/ 103 w 367"/>
                <a:gd name="T65" fmla="*/ 247 h 384"/>
                <a:gd name="T66" fmla="*/ 74 w 367"/>
                <a:gd name="T67" fmla="*/ 255 h 384"/>
                <a:gd name="T68" fmla="*/ 97 w 367"/>
                <a:gd name="T69" fmla="*/ 221 h 384"/>
                <a:gd name="T70" fmla="*/ 117 w 367"/>
                <a:gd name="T71" fmla="*/ 209 h 384"/>
                <a:gd name="T72" fmla="*/ 122 w 367"/>
                <a:gd name="T73" fmla="*/ 188 h 384"/>
                <a:gd name="T74" fmla="*/ 126 w 367"/>
                <a:gd name="T75" fmla="*/ 225 h 384"/>
                <a:gd name="T76" fmla="*/ 167 w 367"/>
                <a:gd name="T77" fmla="*/ 218 h 384"/>
                <a:gd name="T78" fmla="*/ 70 w 367"/>
                <a:gd name="T79" fmla="*/ 315 h 384"/>
                <a:gd name="T80" fmla="*/ 105 w 367"/>
                <a:gd name="T81" fmla="*/ 325 h 384"/>
                <a:gd name="T82" fmla="*/ 89 w 367"/>
                <a:gd name="T83" fmla="*/ 329 h 384"/>
                <a:gd name="T84" fmla="*/ 58 w 367"/>
                <a:gd name="T85" fmla="*/ 359 h 384"/>
                <a:gd name="T86" fmla="*/ 8 w 367"/>
                <a:gd name="T87" fmla="*/ 313 h 384"/>
                <a:gd name="T88" fmla="*/ 0 w 367"/>
                <a:gd name="T89" fmla="*/ 306 h 384"/>
                <a:gd name="T90" fmla="*/ 21 w 367"/>
                <a:gd name="T91" fmla="*/ 310 h 384"/>
                <a:gd name="T92" fmla="*/ 38 w 367"/>
                <a:gd name="T93" fmla="*/ 354 h 384"/>
                <a:gd name="T94" fmla="*/ 24 w 367"/>
                <a:gd name="T95" fmla="*/ 355 h 384"/>
                <a:gd name="T96" fmla="*/ 30 w 367"/>
                <a:gd name="T97" fmla="*/ 347 h 384"/>
                <a:gd name="T98" fmla="*/ 30 w 367"/>
                <a:gd name="T99" fmla="*/ 333 h 384"/>
                <a:gd name="T100" fmla="*/ 61 w 367"/>
                <a:gd name="T101" fmla="*/ 322 h 384"/>
                <a:gd name="T102" fmla="*/ 59 w 367"/>
                <a:gd name="T103" fmla="*/ 29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7" h="384">
                  <a:moveTo>
                    <a:pt x="285" y="2"/>
                  </a:moveTo>
                  <a:cubicBezTo>
                    <a:pt x="285" y="0"/>
                    <a:pt x="285" y="0"/>
                    <a:pt x="285" y="0"/>
                  </a:cubicBezTo>
                  <a:cubicBezTo>
                    <a:pt x="287" y="2"/>
                    <a:pt x="287" y="2"/>
                    <a:pt x="287" y="2"/>
                  </a:cubicBezTo>
                  <a:lnTo>
                    <a:pt x="285" y="2"/>
                  </a:lnTo>
                  <a:close/>
                  <a:moveTo>
                    <a:pt x="304" y="97"/>
                  </a:moveTo>
                  <a:cubicBezTo>
                    <a:pt x="299" y="76"/>
                    <a:pt x="299" y="76"/>
                    <a:pt x="299" y="76"/>
                  </a:cubicBezTo>
                  <a:cubicBezTo>
                    <a:pt x="310" y="78"/>
                    <a:pt x="325" y="71"/>
                    <a:pt x="333" y="60"/>
                  </a:cubicBezTo>
                  <a:cubicBezTo>
                    <a:pt x="323" y="60"/>
                    <a:pt x="318" y="65"/>
                    <a:pt x="312" y="71"/>
                  </a:cubicBezTo>
                  <a:cubicBezTo>
                    <a:pt x="301" y="71"/>
                    <a:pt x="301" y="71"/>
                    <a:pt x="301" y="71"/>
                  </a:cubicBezTo>
                  <a:cubicBezTo>
                    <a:pt x="301" y="73"/>
                    <a:pt x="300" y="74"/>
                    <a:pt x="299" y="75"/>
                  </a:cubicBezTo>
                  <a:cubicBezTo>
                    <a:pt x="298" y="69"/>
                    <a:pt x="298" y="69"/>
                    <a:pt x="298" y="69"/>
                  </a:cubicBezTo>
                  <a:cubicBezTo>
                    <a:pt x="262" y="64"/>
                    <a:pt x="262" y="64"/>
                    <a:pt x="262" y="64"/>
                  </a:cubicBezTo>
                  <a:cubicBezTo>
                    <a:pt x="261" y="63"/>
                    <a:pt x="259" y="63"/>
                    <a:pt x="258" y="62"/>
                  </a:cubicBezTo>
                  <a:cubicBezTo>
                    <a:pt x="292" y="42"/>
                    <a:pt x="292" y="42"/>
                    <a:pt x="292" y="42"/>
                  </a:cubicBezTo>
                  <a:cubicBezTo>
                    <a:pt x="292" y="39"/>
                    <a:pt x="292" y="39"/>
                    <a:pt x="292" y="39"/>
                  </a:cubicBezTo>
                  <a:cubicBezTo>
                    <a:pt x="292" y="35"/>
                    <a:pt x="291" y="35"/>
                    <a:pt x="291" y="35"/>
                  </a:cubicBezTo>
                  <a:cubicBezTo>
                    <a:pt x="289" y="24"/>
                    <a:pt x="289" y="24"/>
                    <a:pt x="289" y="24"/>
                  </a:cubicBezTo>
                  <a:cubicBezTo>
                    <a:pt x="290" y="23"/>
                    <a:pt x="290" y="23"/>
                    <a:pt x="290" y="22"/>
                  </a:cubicBezTo>
                  <a:cubicBezTo>
                    <a:pt x="288" y="15"/>
                    <a:pt x="288" y="15"/>
                    <a:pt x="288" y="15"/>
                  </a:cubicBezTo>
                  <a:cubicBezTo>
                    <a:pt x="288" y="14"/>
                    <a:pt x="289" y="13"/>
                    <a:pt x="290" y="11"/>
                  </a:cubicBezTo>
                  <a:cubicBezTo>
                    <a:pt x="287" y="12"/>
                    <a:pt x="287" y="12"/>
                    <a:pt x="287" y="12"/>
                  </a:cubicBezTo>
                  <a:cubicBezTo>
                    <a:pt x="286" y="5"/>
                    <a:pt x="286" y="5"/>
                    <a:pt x="286" y="5"/>
                  </a:cubicBezTo>
                  <a:cubicBezTo>
                    <a:pt x="287" y="4"/>
                    <a:pt x="288" y="4"/>
                    <a:pt x="288" y="3"/>
                  </a:cubicBezTo>
                  <a:cubicBezTo>
                    <a:pt x="314" y="27"/>
                    <a:pt x="314" y="27"/>
                    <a:pt x="314" y="27"/>
                  </a:cubicBezTo>
                  <a:cubicBezTo>
                    <a:pt x="307" y="28"/>
                    <a:pt x="301" y="30"/>
                    <a:pt x="294" y="35"/>
                  </a:cubicBezTo>
                  <a:cubicBezTo>
                    <a:pt x="308" y="35"/>
                    <a:pt x="325" y="33"/>
                    <a:pt x="336" y="20"/>
                  </a:cubicBezTo>
                  <a:cubicBezTo>
                    <a:pt x="332" y="22"/>
                    <a:pt x="329" y="23"/>
                    <a:pt x="325" y="24"/>
                  </a:cubicBezTo>
                  <a:cubicBezTo>
                    <a:pt x="349" y="12"/>
                    <a:pt x="349" y="12"/>
                    <a:pt x="349" y="12"/>
                  </a:cubicBezTo>
                  <a:cubicBezTo>
                    <a:pt x="354" y="9"/>
                    <a:pt x="354" y="9"/>
                    <a:pt x="354" y="9"/>
                  </a:cubicBezTo>
                  <a:cubicBezTo>
                    <a:pt x="337" y="48"/>
                    <a:pt x="337" y="48"/>
                    <a:pt x="337" y="48"/>
                  </a:cubicBezTo>
                  <a:cubicBezTo>
                    <a:pt x="348" y="59"/>
                    <a:pt x="348" y="59"/>
                    <a:pt x="348" y="59"/>
                  </a:cubicBezTo>
                  <a:cubicBezTo>
                    <a:pt x="342" y="57"/>
                    <a:pt x="337" y="56"/>
                    <a:pt x="334" y="65"/>
                  </a:cubicBezTo>
                  <a:cubicBezTo>
                    <a:pt x="338" y="60"/>
                    <a:pt x="346" y="64"/>
                    <a:pt x="350" y="60"/>
                  </a:cubicBezTo>
                  <a:cubicBezTo>
                    <a:pt x="357" y="67"/>
                    <a:pt x="357" y="67"/>
                    <a:pt x="357" y="67"/>
                  </a:cubicBezTo>
                  <a:cubicBezTo>
                    <a:pt x="354" y="67"/>
                    <a:pt x="350" y="65"/>
                    <a:pt x="350" y="70"/>
                  </a:cubicBezTo>
                  <a:cubicBezTo>
                    <a:pt x="352" y="68"/>
                    <a:pt x="357" y="71"/>
                    <a:pt x="359" y="69"/>
                  </a:cubicBezTo>
                  <a:cubicBezTo>
                    <a:pt x="367" y="77"/>
                    <a:pt x="367" y="77"/>
                    <a:pt x="367" y="77"/>
                  </a:cubicBezTo>
                  <a:cubicBezTo>
                    <a:pt x="343" y="75"/>
                    <a:pt x="343" y="75"/>
                    <a:pt x="343" y="75"/>
                  </a:cubicBezTo>
                  <a:cubicBezTo>
                    <a:pt x="345" y="73"/>
                    <a:pt x="347" y="71"/>
                    <a:pt x="348" y="70"/>
                  </a:cubicBezTo>
                  <a:cubicBezTo>
                    <a:pt x="342" y="69"/>
                    <a:pt x="337" y="71"/>
                    <a:pt x="332" y="73"/>
                  </a:cubicBezTo>
                  <a:cubicBezTo>
                    <a:pt x="325" y="73"/>
                    <a:pt x="325" y="73"/>
                    <a:pt x="325" y="73"/>
                  </a:cubicBezTo>
                  <a:cubicBezTo>
                    <a:pt x="322" y="80"/>
                    <a:pt x="322" y="80"/>
                    <a:pt x="322" y="80"/>
                  </a:cubicBezTo>
                  <a:cubicBezTo>
                    <a:pt x="320" y="81"/>
                    <a:pt x="320" y="81"/>
                    <a:pt x="320" y="81"/>
                  </a:cubicBezTo>
                  <a:cubicBezTo>
                    <a:pt x="317" y="89"/>
                    <a:pt x="317" y="89"/>
                    <a:pt x="317" y="89"/>
                  </a:cubicBezTo>
                  <a:cubicBezTo>
                    <a:pt x="317" y="88"/>
                    <a:pt x="317" y="87"/>
                    <a:pt x="317" y="87"/>
                  </a:cubicBezTo>
                  <a:cubicBezTo>
                    <a:pt x="317" y="94"/>
                    <a:pt x="306" y="85"/>
                    <a:pt x="306" y="92"/>
                  </a:cubicBezTo>
                  <a:cubicBezTo>
                    <a:pt x="308" y="94"/>
                    <a:pt x="314" y="93"/>
                    <a:pt x="316" y="91"/>
                  </a:cubicBezTo>
                  <a:cubicBezTo>
                    <a:pt x="307" y="111"/>
                    <a:pt x="307" y="111"/>
                    <a:pt x="307" y="111"/>
                  </a:cubicBezTo>
                  <a:cubicBezTo>
                    <a:pt x="304" y="100"/>
                    <a:pt x="304" y="100"/>
                    <a:pt x="304" y="100"/>
                  </a:cubicBezTo>
                  <a:cubicBezTo>
                    <a:pt x="306" y="99"/>
                    <a:pt x="307" y="99"/>
                    <a:pt x="308" y="97"/>
                  </a:cubicBezTo>
                  <a:cubicBezTo>
                    <a:pt x="307" y="97"/>
                    <a:pt x="305" y="97"/>
                    <a:pt x="304" y="97"/>
                  </a:cubicBezTo>
                  <a:moveTo>
                    <a:pt x="312" y="84"/>
                  </a:moveTo>
                  <a:cubicBezTo>
                    <a:pt x="316" y="85"/>
                    <a:pt x="317" y="84"/>
                    <a:pt x="317" y="83"/>
                  </a:cubicBezTo>
                  <a:cubicBezTo>
                    <a:pt x="317" y="81"/>
                    <a:pt x="314" y="79"/>
                    <a:pt x="312" y="84"/>
                  </a:cubicBezTo>
                  <a:moveTo>
                    <a:pt x="302" y="63"/>
                  </a:moveTo>
                  <a:cubicBezTo>
                    <a:pt x="298" y="60"/>
                    <a:pt x="309" y="61"/>
                    <a:pt x="308" y="55"/>
                  </a:cubicBezTo>
                  <a:cubicBezTo>
                    <a:pt x="303" y="57"/>
                    <a:pt x="297" y="57"/>
                    <a:pt x="296" y="66"/>
                  </a:cubicBezTo>
                  <a:cubicBezTo>
                    <a:pt x="298" y="66"/>
                    <a:pt x="302" y="67"/>
                    <a:pt x="302" y="63"/>
                  </a:cubicBezTo>
                  <a:moveTo>
                    <a:pt x="276" y="62"/>
                  </a:moveTo>
                  <a:cubicBezTo>
                    <a:pt x="285" y="63"/>
                    <a:pt x="288" y="61"/>
                    <a:pt x="288" y="60"/>
                  </a:cubicBezTo>
                  <a:cubicBezTo>
                    <a:pt x="288" y="58"/>
                    <a:pt x="283" y="57"/>
                    <a:pt x="276" y="62"/>
                  </a:cubicBezTo>
                  <a:moveTo>
                    <a:pt x="265" y="62"/>
                  </a:moveTo>
                  <a:cubicBezTo>
                    <a:pt x="269" y="62"/>
                    <a:pt x="273" y="60"/>
                    <a:pt x="274" y="57"/>
                  </a:cubicBezTo>
                  <a:cubicBezTo>
                    <a:pt x="270" y="57"/>
                    <a:pt x="265" y="55"/>
                    <a:pt x="265" y="62"/>
                  </a:cubicBezTo>
                  <a:moveTo>
                    <a:pt x="322" y="50"/>
                  </a:moveTo>
                  <a:cubicBezTo>
                    <a:pt x="320" y="50"/>
                    <a:pt x="319" y="50"/>
                    <a:pt x="319" y="52"/>
                  </a:cubicBezTo>
                  <a:cubicBezTo>
                    <a:pt x="320" y="52"/>
                    <a:pt x="322" y="52"/>
                    <a:pt x="322" y="50"/>
                  </a:cubicBezTo>
                  <a:moveTo>
                    <a:pt x="331" y="41"/>
                  </a:moveTo>
                  <a:cubicBezTo>
                    <a:pt x="329" y="42"/>
                    <a:pt x="328" y="42"/>
                    <a:pt x="328" y="44"/>
                  </a:cubicBezTo>
                  <a:cubicBezTo>
                    <a:pt x="329" y="43"/>
                    <a:pt x="331" y="44"/>
                    <a:pt x="331" y="41"/>
                  </a:cubicBezTo>
                  <a:moveTo>
                    <a:pt x="339" y="25"/>
                  </a:moveTo>
                  <a:cubicBezTo>
                    <a:pt x="343" y="26"/>
                    <a:pt x="347" y="26"/>
                    <a:pt x="347" y="20"/>
                  </a:cubicBezTo>
                  <a:cubicBezTo>
                    <a:pt x="343" y="20"/>
                    <a:pt x="339" y="20"/>
                    <a:pt x="339" y="25"/>
                  </a:cubicBezTo>
                  <a:moveTo>
                    <a:pt x="296" y="24"/>
                  </a:moveTo>
                  <a:cubicBezTo>
                    <a:pt x="295" y="25"/>
                    <a:pt x="293" y="24"/>
                    <a:pt x="293" y="27"/>
                  </a:cubicBezTo>
                  <a:cubicBezTo>
                    <a:pt x="294" y="26"/>
                    <a:pt x="296" y="27"/>
                    <a:pt x="296" y="24"/>
                  </a:cubicBezTo>
                  <a:moveTo>
                    <a:pt x="285" y="53"/>
                  </a:moveTo>
                  <a:cubicBezTo>
                    <a:pt x="290" y="56"/>
                    <a:pt x="298" y="52"/>
                    <a:pt x="302" y="45"/>
                  </a:cubicBezTo>
                  <a:cubicBezTo>
                    <a:pt x="296" y="47"/>
                    <a:pt x="290" y="50"/>
                    <a:pt x="285" y="53"/>
                  </a:cubicBezTo>
                  <a:moveTo>
                    <a:pt x="222" y="90"/>
                  </a:moveTo>
                  <a:cubicBezTo>
                    <a:pt x="238" y="76"/>
                    <a:pt x="238" y="76"/>
                    <a:pt x="238" y="76"/>
                  </a:cubicBezTo>
                  <a:cubicBezTo>
                    <a:pt x="236" y="90"/>
                    <a:pt x="236" y="90"/>
                    <a:pt x="236" y="90"/>
                  </a:cubicBezTo>
                  <a:cubicBezTo>
                    <a:pt x="233" y="87"/>
                    <a:pt x="226" y="88"/>
                    <a:pt x="222" y="90"/>
                  </a:cubicBezTo>
                  <a:moveTo>
                    <a:pt x="266" y="140"/>
                  </a:moveTo>
                  <a:cubicBezTo>
                    <a:pt x="258" y="141"/>
                    <a:pt x="258" y="141"/>
                    <a:pt x="258" y="141"/>
                  </a:cubicBezTo>
                  <a:cubicBezTo>
                    <a:pt x="259" y="141"/>
                    <a:pt x="260" y="139"/>
                    <a:pt x="260" y="137"/>
                  </a:cubicBezTo>
                  <a:lnTo>
                    <a:pt x="266" y="140"/>
                  </a:lnTo>
                  <a:close/>
                  <a:moveTo>
                    <a:pt x="219" y="164"/>
                  </a:moveTo>
                  <a:cubicBezTo>
                    <a:pt x="215" y="179"/>
                    <a:pt x="215" y="179"/>
                    <a:pt x="215" y="179"/>
                  </a:cubicBezTo>
                  <a:cubicBezTo>
                    <a:pt x="215" y="180"/>
                    <a:pt x="215" y="180"/>
                    <a:pt x="215" y="181"/>
                  </a:cubicBezTo>
                  <a:cubicBezTo>
                    <a:pt x="215" y="182"/>
                    <a:pt x="215" y="182"/>
                    <a:pt x="215" y="182"/>
                  </a:cubicBezTo>
                  <a:cubicBezTo>
                    <a:pt x="213" y="186"/>
                    <a:pt x="213" y="186"/>
                    <a:pt x="213" y="186"/>
                  </a:cubicBezTo>
                  <a:cubicBezTo>
                    <a:pt x="212" y="183"/>
                    <a:pt x="212" y="183"/>
                    <a:pt x="212" y="183"/>
                  </a:cubicBezTo>
                  <a:cubicBezTo>
                    <a:pt x="213" y="183"/>
                    <a:pt x="213" y="183"/>
                    <a:pt x="214" y="183"/>
                  </a:cubicBezTo>
                  <a:cubicBezTo>
                    <a:pt x="215" y="182"/>
                    <a:pt x="215" y="182"/>
                    <a:pt x="215" y="181"/>
                  </a:cubicBezTo>
                  <a:cubicBezTo>
                    <a:pt x="215" y="180"/>
                    <a:pt x="215" y="180"/>
                    <a:pt x="215" y="179"/>
                  </a:cubicBezTo>
                  <a:cubicBezTo>
                    <a:pt x="213" y="178"/>
                    <a:pt x="212" y="178"/>
                    <a:pt x="210" y="179"/>
                  </a:cubicBezTo>
                  <a:cubicBezTo>
                    <a:pt x="202" y="162"/>
                    <a:pt x="202" y="162"/>
                    <a:pt x="202" y="162"/>
                  </a:cubicBezTo>
                  <a:cubicBezTo>
                    <a:pt x="207" y="162"/>
                    <a:pt x="212" y="163"/>
                    <a:pt x="219" y="164"/>
                  </a:cubicBezTo>
                  <a:moveTo>
                    <a:pt x="199" y="155"/>
                  </a:moveTo>
                  <a:cubicBezTo>
                    <a:pt x="196" y="147"/>
                    <a:pt x="196" y="147"/>
                    <a:pt x="196" y="147"/>
                  </a:cubicBezTo>
                  <a:cubicBezTo>
                    <a:pt x="199" y="147"/>
                    <a:pt x="203" y="143"/>
                    <a:pt x="205" y="143"/>
                  </a:cubicBezTo>
                  <a:cubicBezTo>
                    <a:pt x="216" y="143"/>
                    <a:pt x="225" y="146"/>
                    <a:pt x="236" y="139"/>
                  </a:cubicBezTo>
                  <a:cubicBezTo>
                    <a:pt x="236" y="142"/>
                    <a:pt x="238" y="142"/>
                    <a:pt x="240" y="143"/>
                  </a:cubicBezTo>
                  <a:cubicBezTo>
                    <a:pt x="223" y="145"/>
                    <a:pt x="223" y="145"/>
                    <a:pt x="223" y="145"/>
                  </a:cubicBezTo>
                  <a:cubicBezTo>
                    <a:pt x="220" y="160"/>
                    <a:pt x="220" y="160"/>
                    <a:pt x="220" y="160"/>
                  </a:cubicBezTo>
                  <a:cubicBezTo>
                    <a:pt x="216" y="155"/>
                    <a:pt x="207" y="154"/>
                    <a:pt x="199" y="155"/>
                  </a:cubicBezTo>
                  <a:moveTo>
                    <a:pt x="215" y="148"/>
                  </a:moveTo>
                  <a:cubicBezTo>
                    <a:pt x="214" y="149"/>
                    <a:pt x="212" y="148"/>
                    <a:pt x="212" y="151"/>
                  </a:cubicBezTo>
                  <a:cubicBezTo>
                    <a:pt x="213" y="150"/>
                    <a:pt x="215" y="151"/>
                    <a:pt x="215" y="148"/>
                  </a:cubicBezTo>
                  <a:moveTo>
                    <a:pt x="247" y="142"/>
                  </a:moveTo>
                  <a:cubicBezTo>
                    <a:pt x="249" y="136"/>
                    <a:pt x="254" y="141"/>
                    <a:pt x="257" y="141"/>
                  </a:cubicBezTo>
                  <a:cubicBezTo>
                    <a:pt x="247" y="142"/>
                    <a:pt x="247" y="142"/>
                    <a:pt x="247" y="142"/>
                  </a:cubicBezTo>
                  <a:close/>
                  <a:moveTo>
                    <a:pt x="154" y="150"/>
                  </a:moveTo>
                  <a:cubicBezTo>
                    <a:pt x="169" y="136"/>
                    <a:pt x="169" y="136"/>
                    <a:pt x="169" y="136"/>
                  </a:cubicBezTo>
                  <a:cubicBezTo>
                    <a:pt x="170" y="136"/>
                    <a:pt x="171" y="135"/>
                    <a:pt x="172" y="133"/>
                  </a:cubicBezTo>
                  <a:cubicBezTo>
                    <a:pt x="185" y="121"/>
                    <a:pt x="185" y="121"/>
                    <a:pt x="185" y="121"/>
                  </a:cubicBezTo>
                  <a:cubicBezTo>
                    <a:pt x="169" y="82"/>
                    <a:pt x="169" y="82"/>
                    <a:pt x="169" y="82"/>
                  </a:cubicBezTo>
                  <a:cubicBezTo>
                    <a:pt x="205" y="103"/>
                    <a:pt x="205" y="103"/>
                    <a:pt x="205" y="103"/>
                  </a:cubicBezTo>
                  <a:cubicBezTo>
                    <a:pt x="204" y="104"/>
                    <a:pt x="203" y="106"/>
                    <a:pt x="203" y="109"/>
                  </a:cubicBezTo>
                  <a:cubicBezTo>
                    <a:pt x="212" y="109"/>
                    <a:pt x="221" y="108"/>
                    <a:pt x="225" y="100"/>
                  </a:cubicBezTo>
                  <a:cubicBezTo>
                    <a:pt x="221" y="99"/>
                    <a:pt x="211" y="109"/>
                    <a:pt x="215" y="98"/>
                  </a:cubicBezTo>
                  <a:cubicBezTo>
                    <a:pt x="213" y="99"/>
                    <a:pt x="212" y="99"/>
                    <a:pt x="211" y="99"/>
                  </a:cubicBezTo>
                  <a:cubicBezTo>
                    <a:pt x="217" y="94"/>
                    <a:pt x="217" y="94"/>
                    <a:pt x="217" y="94"/>
                  </a:cubicBezTo>
                  <a:cubicBezTo>
                    <a:pt x="235" y="95"/>
                    <a:pt x="235" y="95"/>
                    <a:pt x="235" y="95"/>
                  </a:cubicBezTo>
                  <a:cubicBezTo>
                    <a:pt x="233" y="100"/>
                    <a:pt x="233" y="100"/>
                    <a:pt x="233" y="100"/>
                  </a:cubicBezTo>
                  <a:cubicBezTo>
                    <a:pt x="232" y="101"/>
                    <a:pt x="231" y="102"/>
                    <a:pt x="232" y="104"/>
                  </a:cubicBezTo>
                  <a:cubicBezTo>
                    <a:pt x="230" y="118"/>
                    <a:pt x="230" y="118"/>
                    <a:pt x="230" y="118"/>
                  </a:cubicBezTo>
                  <a:cubicBezTo>
                    <a:pt x="259" y="136"/>
                    <a:pt x="259" y="136"/>
                    <a:pt x="259" y="136"/>
                  </a:cubicBezTo>
                  <a:cubicBezTo>
                    <a:pt x="252" y="136"/>
                    <a:pt x="248" y="131"/>
                    <a:pt x="243" y="129"/>
                  </a:cubicBezTo>
                  <a:cubicBezTo>
                    <a:pt x="239" y="137"/>
                    <a:pt x="231" y="138"/>
                    <a:pt x="227" y="134"/>
                  </a:cubicBezTo>
                  <a:cubicBezTo>
                    <a:pt x="226" y="128"/>
                    <a:pt x="234" y="136"/>
                    <a:pt x="231" y="126"/>
                  </a:cubicBezTo>
                  <a:cubicBezTo>
                    <a:pt x="224" y="128"/>
                    <a:pt x="222" y="139"/>
                    <a:pt x="213" y="138"/>
                  </a:cubicBezTo>
                  <a:cubicBezTo>
                    <a:pt x="212" y="132"/>
                    <a:pt x="217" y="135"/>
                    <a:pt x="217" y="130"/>
                  </a:cubicBezTo>
                  <a:cubicBezTo>
                    <a:pt x="200" y="127"/>
                    <a:pt x="187" y="122"/>
                    <a:pt x="174" y="134"/>
                  </a:cubicBezTo>
                  <a:cubicBezTo>
                    <a:pt x="183" y="133"/>
                    <a:pt x="185" y="130"/>
                    <a:pt x="185" y="139"/>
                  </a:cubicBezTo>
                  <a:cubicBezTo>
                    <a:pt x="186" y="135"/>
                    <a:pt x="187" y="133"/>
                    <a:pt x="188" y="131"/>
                  </a:cubicBezTo>
                  <a:cubicBezTo>
                    <a:pt x="193" y="142"/>
                    <a:pt x="204" y="128"/>
                    <a:pt x="210" y="135"/>
                  </a:cubicBezTo>
                  <a:cubicBezTo>
                    <a:pt x="205" y="141"/>
                    <a:pt x="198" y="143"/>
                    <a:pt x="192" y="141"/>
                  </a:cubicBezTo>
                  <a:cubicBezTo>
                    <a:pt x="192" y="145"/>
                    <a:pt x="194" y="147"/>
                    <a:pt x="195" y="147"/>
                  </a:cubicBezTo>
                  <a:cubicBezTo>
                    <a:pt x="189" y="147"/>
                    <a:pt x="189" y="147"/>
                    <a:pt x="189" y="147"/>
                  </a:cubicBezTo>
                  <a:cubicBezTo>
                    <a:pt x="190" y="146"/>
                    <a:pt x="190" y="144"/>
                    <a:pt x="190" y="141"/>
                  </a:cubicBezTo>
                  <a:cubicBezTo>
                    <a:pt x="183" y="145"/>
                    <a:pt x="165" y="139"/>
                    <a:pt x="160" y="149"/>
                  </a:cubicBezTo>
                  <a:lnTo>
                    <a:pt x="154" y="150"/>
                  </a:lnTo>
                  <a:close/>
                  <a:moveTo>
                    <a:pt x="190" y="107"/>
                  </a:moveTo>
                  <a:cubicBezTo>
                    <a:pt x="190" y="102"/>
                    <a:pt x="192" y="100"/>
                    <a:pt x="190" y="99"/>
                  </a:cubicBezTo>
                  <a:cubicBezTo>
                    <a:pt x="189" y="105"/>
                    <a:pt x="184" y="95"/>
                    <a:pt x="183" y="104"/>
                  </a:cubicBezTo>
                  <a:cubicBezTo>
                    <a:pt x="186" y="103"/>
                    <a:pt x="188" y="105"/>
                    <a:pt x="190" y="107"/>
                  </a:cubicBezTo>
                  <a:moveTo>
                    <a:pt x="83" y="201"/>
                  </a:moveTo>
                  <a:cubicBezTo>
                    <a:pt x="84" y="199"/>
                    <a:pt x="85" y="198"/>
                    <a:pt x="85" y="195"/>
                  </a:cubicBezTo>
                  <a:cubicBezTo>
                    <a:pt x="83" y="195"/>
                    <a:pt x="81" y="195"/>
                    <a:pt x="79" y="195"/>
                  </a:cubicBezTo>
                  <a:cubicBezTo>
                    <a:pt x="73" y="186"/>
                    <a:pt x="73" y="186"/>
                    <a:pt x="73" y="186"/>
                  </a:cubicBezTo>
                  <a:cubicBezTo>
                    <a:pt x="102" y="196"/>
                    <a:pt x="102" y="196"/>
                    <a:pt x="102" y="196"/>
                  </a:cubicBezTo>
                  <a:cubicBezTo>
                    <a:pt x="97" y="196"/>
                    <a:pt x="91" y="196"/>
                    <a:pt x="86" y="195"/>
                  </a:cubicBezTo>
                  <a:cubicBezTo>
                    <a:pt x="86" y="197"/>
                    <a:pt x="85" y="199"/>
                    <a:pt x="83" y="201"/>
                  </a:cubicBezTo>
                  <a:moveTo>
                    <a:pt x="179" y="223"/>
                  </a:moveTo>
                  <a:cubicBezTo>
                    <a:pt x="139" y="236"/>
                    <a:pt x="139" y="236"/>
                    <a:pt x="139" y="236"/>
                  </a:cubicBezTo>
                  <a:cubicBezTo>
                    <a:pt x="138" y="278"/>
                    <a:pt x="138" y="278"/>
                    <a:pt x="138" y="278"/>
                  </a:cubicBezTo>
                  <a:cubicBezTo>
                    <a:pt x="123" y="259"/>
                    <a:pt x="123" y="259"/>
                    <a:pt x="123" y="259"/>
                  </a:cubicBezTo>
                  <a:cubicBezTo>
                    <a:pt x="123" y="258"/>
                    <a:pt x="123" y="257"/>
                    <a:pt x="122" y="257"/>
                  </a:cubicBezTo>
                  <a:cubicBezTo>
                    <a:pt x="113" y="244"/>
                    <a:pt x="113" y="244"/>
                    <a:pt x="113" y="244"/>
                  </a:cubicBezTo>
                  <a:cubicBezTo>
                    <a:pt x="106" y="246"/>
                    <a:pt x="106" y="246"/>
                    <a:pt x="106" y="246"/>
                  </a:cubicBezTo>
                  <a:cubicBezTo>
                    <a:pt x="106" y="246"/>
                    <a:pt x="106" y="245"/>
                    <a:pt x="106" y="244"/>
                  </a:cubicBezTo>
                  <a:cubicBezTo>
                    <a:pt x="104" y="245"/>
                    <a:pt x="98" y="241"/>
                    <a:pt x="99" y="247"/>
                  </a:cubicBezTo>
                  <a:cubicBezTo>
                    <a:pt x="100" y="246"/>
                    <a:pt x="101" y="247"/>
                    <a:pt x="103" y="247"/>
                  </a:cubicBezTo>
                  <a:cubicBezTo>
                    <a:pt x="92" y="250"/>
                    <a:pt x="92" y="250"/>
                    <a:pt x="92" y="250"/>
                  </a:cubicBezTo>
                  <a:cubicBezTo>
                    <a:pt x="93" y="249"/>
                    <a:pt x="93" y="248"/>
                    <a:pt x="93" y="247"/>
                  </a:cubicBezTo>
                  <a:cubicBezTo>
                    <a:pt x="88" y="249"/>
                    <a:pt x="87" y="250"/>
                    <a:pt x="87" y="251"/>
                  </a:cubicBezTo>
                  <a:cubicBezTo>
                    <a:pt x="82" y="253"/>
                    <a:pt x="82" y="253"/>
                    <a:pt x="82" y="253"/>
                  </a:cubicBezTo>
                  <a:cubicBezTo>
                    <a:pt x="80" y="254"/>
                    <a:pt x="75" y="251"/>
                    <a:pt x="74" y="255"/>
                  </a:cubicBezTo>
                  <a:cubicBezTo>
                    <a:pt x="72" y="256"/>
                    <a:pt x="72" y="256"/>
                    <a:pt x="72" y="256"/>
                  </a:cubicBezTo>
                  <a:cubicBezTo>
                    <a:pt x="82" y="242"/>
                    <a:pt x="82" y="242"/>
                    <a:pt x="82" y="242"/>
                  </a:cubicBezTo>
                  <a:cubicBezTo>
                    <a:pt x="86" y="243"/>
                    <a:pt x="87" y="242"/>
                    <a:pt x="87" y="241"/>
                  </a:cubicBezTo>
                  <a:cubicBezTo>
                    <a:pt x="87" y="240"/>
                    <a:pt x="85" y="238"/>
                    <a:pt x="84" y="239"/>
                  </a:cubicBezTo>
                  <a:cubicBezTo>
                    <a:pt x="97" y="221"/>
                    <a:pt x="97" y="221"/>
                    <a:pt x="97" y="221"/>
                  </a:cubicBezTo>
                  <a:cubicBezTo>
                    <a:pt x="94" y="217"/>
                    <a:pt x="94" y="217"/>
                    <a:pt x="94" y="217"/>
                  </a:cubicBezTo>
                  <a:cubicBezTo>
                    <a:pt x="99" y="215"/>
                    <a:pt x="104" y="214"/>
                    <a:pt x="108" y="218"/>
                  </a:cubicBezTo>
                  <a:cubicBezTo>
                    <a:pt x="106" y="218"/>
                    <a:pt x="105" y="220"/>
                    <a:pt x="104" y="223"/>
                  </a:cubicBezTo>
                  <a:cubicBezTo>
                    <a:pt x="114" y="229"/>
                    <a:pt x="125" y="215"/>
                    <a:pt x="132" y="209"/>
                  </a:cubicBezTo>
                  <a:cubicBezTo>
                    <a:pt x="126" y="214"/>
                    <a:pt x="122" y="211"/>
                    <a:pt x="117" y="209"/>
                  </a:cubicBezTo>
                  <a:cubicBezTo>
                    <a:pt x="109" y="207"/>
                    <a:pt x="99" y="212"/>
                    <a:pt x="91" y="213"/>
                  </a:cubicBezTo>
                  <a:cubicBezTo>
                    <a:pt x="89" y="210"/>
                    <a:pt x="89" y="210"/>
                    <a:pt x="89" y="210"/>
                  </a:cubicBezTo>
                  <a:cubicBezTo>
                    <a:pt x="102" y="203"/>
                    <a:pt x="118" y="200"/>
                    <a:pt x="134" y="196"/>
                  </a:cubicBezTo>
                  <a:cubicBezTo>
                    <a:pt x="129" y="195"/>
                    <a:pt x="123" y="195"/>
                    <a:pt x="117" y="195"/>
                  </a:cubicBezTo>
                  <a:cubicBezTo>
                    <a:pt x="122" y="188"/>
                    <a:pt x="122" y="188"/>
                    <a:pt x="122" y="188"/>
                  </a:cubicBezTo>
                  <a:cubicBezTo>
                    <a:pt x="124" y="189"/>
                    <a:pt x="126" y="189"/>
                    <a:pt x="126" y="185"/>
                  </a:cubicBezTo>
                  <a:cubicBezTo>
                    <a:pt x="139" y="166"/>
                    <a:pt x="139" y="166"/>
                    <a:pt x="139" y="166"/>
                  </a:cubicBezTo>
                  <a:cubicBezTo>
                    <a:pt x="139" y="208"/>
                    <a:pt x="139" y="208"/>
                    <a:pt x="139" y="208"/>
                  </a:cubicBezTo>
                  <a:cubicBezTo>
                    <a:pt x="144" y="210"/>
                    <a:pt x="144" y="210"/>
                    <a:pt x="144" y="210"/>
                  </a:cubicBezTo>
                  <a:cubicBezTo>
                    <a:pt x="137" y="213"/>
                    <a:pt x="130" y="218"/>
                    <a:pt x="126" y="225"/>
                  </a:cubicBezTo>
                  <a:cubicBezTo>
                    <a:pt x="134" y="224"/>
                    <a:pt x="143" y="219"/>
                    <a:pt x="152" y="213"/>
                  </a:cubicBezTo>
                  <a:cubicBezTo>
                    <a:pt x="160" y="216"/>
                    <a:pt x="160" y="216"/>
                    <a:pt x="160" y="216"/>
                  </a:cubicBezTo>
                  <a:cubicBezTo>
                    <a:pt x="158" y="217"/>
                    <a:pt x="157" y="219"/>
                    <a:pt x="156" y="221"/>
                  </a:cubicBezTo>
                  <a:cubicBezTo>
                    <a:pt x="156" y="224"/>
                    <a:pt x="157" y="227"/>
                    <a:pt x="159" y="226"/>
                  </a:cubicBezTo>
                  <a:cubicBezTo>
                    <a:pt x="160" y="221"/>
                    <a:pt x="163" y="219"/>
                    <a:pt x="167" y="218"/>
                  </a:cubicBezTo>
                  <a:lnTo>
                    <a:pt x="179" y="223"/>
                  </a:lnTo>
                  <a:close/>
                  <a:moveTo>
                    <a:pt x="115" y="238"/>
                  </a:moveTo>
                  <a:cubicBezTo>
                    <a:pt x="119" y="238"/>
                    <a:pt x="124" y="240"/>
                    <a:pt x="124" y="233"/>
                  </a:cubicBezTo>
                  <a:cubicBezTo>
                    <a:pt x="120" y="233"/>
                    <a:pt x="115" y="232"/>
                    <a:pt x="115" y="238"/>
                  </a:cubicBezTo>
                  <a:moveTo>
                    <a:pt x="70" y="315"/>
                  </a:moveTo>
                  <a:cubicBezTo>
                    <a:pt x="101" y="320"/>
                    <a:pt x="101" y="320"/>
                    <a:pt x="101" y="320"/>
                  </a:cubicBezTo>
                  <a:cubicBezTo>
                    <a:pt x="104" y="320"/>
                    <a:pt x="104" y="320"/>
                    <a:pt x="104" y="320"/>
                  </a:cubicBezTo>
                  <a:cubicBezTo>
                    <a:pt x="107" y="320"/>
                    <a:pt x="107" y="320"/>
                    <a:pt x="107" y="320"/>
                  </a:cubicBezTo>
                  <a:cubicBezTo>
                    <a:pt x="112" y="321"/>
                    <a:pt x="112" y="321"/>
                    <a:pt x="112" y="321"/>
                  </a:cubicBezTo>
                  <a:cubicBezTo>
                    <a:pt x="105" y="325"/>
                    <a:pt x="105" y="325"/>
                    <a:pt x="105" y="325"/>
                  </a:cubicBezTo>
                  <a:cubicBezTo>
                    <a:pt x="86" y="319"/>
                    <a:pt x="70" y="331"/>
                    <a:pt x="57" y="333"/>
                  </a:cubicBezTo>
                  <a:cubicBezTo>
                    <a:pt x="57" y="327"/>
                    <a:pt x="59" y="327"/>
                    <a:pt x="60" y="325"/>
                  </a:cubicBezTo>
                  <a:cubicBezTo>
                    <a:pt x="55" y="324"/>
                    <a:pt x="51" y="327"/>
                    <a:pt x="50" y="333"/>
                  </a:cubicBezTo>
                  <a:cubicBezTo>
                    <a:pt x="57" y="345"/>
                    <a:pt x="77" y="327"/>
                    <a:pt x="86" y="334"/>
                  </a:cubicBezTo>
                  <a:cubicBezTo>
                    <a:pt x="86" y="331"/>
                    <a:pt x="87" y="328"/>
                    <a:pt x="89" y="329"/>
                  </a:cubicBezTo>
                  <a:cubicBezTo>
                    <a:pt x="91" y="330"/>
                    <a:pt x="93" y="330"/>
                    <a:pt x="95" y="330"/>
                  </a:cubicBezTo>
                  <a:cubicBezTo>
                    <a:pt x="75" y="342"/>
                    <a:pt x="75" y="342"/>
                    <a:pt x="75" y="342"/>
                  </a:cubicBezTo>
                  <a:cubicBezTo>
                    <a:pt x="81" y="384"/>
                    <a:pt x="81" y="384"/>
                    <a:pt x="81" y="384"/>
                  </a:cubicBezTo>
                  <a:cubicBezTo>
                    <a:pt x="57" y="361"/>
                    <a:pt x="57" y="361"/>
                    <a:pt x="57" y="361"/>
                  </a:cubicBezTo>
                  <a:cubicBezTo>
                    <a:pt x="57" y="361"/>
                    <a:pt x="58" y="360"/>
                    <a:pt x="58" y="359"/>
                  </a:cubicBezTo>
                  <a:cubicBezTo>
                    <a:pt x="58" y="356"/>
                    <a:pt x="56" y="357"/>
                    <a:pt x="55" y="359"/>
                  </a:cubicBezTo>
                  <a:cubicBezTo>
                    <a:pt x="50" y="355"/>
                    <a:pt x="50" y="355"/>
                    <a:pt x="50" y="355"/>
                  </a:cubicBezTo>
                  <a:cubicBezTo>
                    <a:pt x="12" y="374"/>
                    <a:pt x="12" y="374"/>
                    <a:pt x="12" y="374"/>
                  </a:cubicBezTo>
                  <a:cubicBezTo>
                    <a:pt x="30" y="336"/>
                    <a:pt x="30" y="336"/>
                    <a:pt x="30" y="336"/>
                  </a:cubicBezTo>
                  <a:cubicBezTo>
                    <a:pt x="8" y="313"/>
                    <a:pt x="8" y="313"/>
                    <a:pt x="8" y="313"/>
                  </a:cubicBezTo>
                  <a:cubicBezTo>
                    <a:pt x="13" y="313"/>
                    <a:pt x="18" y="314"/>
                    <a:pt x="18" y="308"/>
                  </a:cubicBezTo>
                  <a:cubicBezTo>
                    <a:pt x="17" y="307"/>
                    <a:pt x="16" y="306"/>
                    <a:pt x="15" y="306"/>
                  </a:cubicBezTo>
                  <a:cubicBezTo>
                    <a:pt x="14" y="306"/>
                    <a:pt x="13" y="306"/>
                    <a:pt x="12" y="307"/>
                  </a:cubicBezTo>
                  <a:cubicBezTo>
                    <a:pt x="9" y="308"/>
                    <a:pt x="7" y="310"/>
                    <a:pt x="6" y="311"/>
                  </a:cubicBezTo>
                  <a:cubicBezTo>
                    <a:pt x="0" y="306"/>
                    <a:pt x="0" y="306"/>
                    <a:pt x="0" y="306"/>
                  </a:cubicBezTo>
                  <a:cubicBezTo>
                    <a:pt x="11" y="307"/>
                    <a:pt x="11" y="307"/>
                    <a:pt x="11" y="307"/>
                  </a:cubicBezTo>
                  <a:cubicBezTo>
                    <a:pt x="13" y="306"/>
                    <a:pt x="14" y="306"/>
                    <a:pt x="15" y="306"/>
                  </a:cubicBezTo>
                  <a:cubicBezTo>
                    <a:pt x="16" y="306"/>
                    <a:pt x="17" y="307"/>
                    <a:pt x="18" y="308"/>
                  </a:cubicBezTo>
                  <a:cubicBezTo>
                    <a:pt x="21" y="308"/>
                    <a:pt x="21" y="308"/>
                    <a:pt x="21" y="308"/>
                  </a:cubicBezTo>
                  <a:cubicBezTo>
                    <a:pt x="21" y="309"/>
                    <a:pt x="21" y="309"/>
                    <a:pt x="21" y="310"/>
                  </a:cubicBezTo>
                  <a:cubicBezTo>
                    <a:pt x="23" y="310"/>
                    <a:pt x="25" y="310"/>
                    <a:pt x="26" y="309"/>
                  </a:cubicBezTo>
                  <a:cubicBezTo>
                    <a:pt x="42" y="311"/>
                    <a:pt x="42" y="311"/>
                    <a:pt x="42" y="311"/>
                  </a:cubicBezTo>
                  <a:cubicBezTo>
                    <a:pt x="62" y="273"/>
                    <a:pt x="62" y="273"/>
                    <a:pt x="62" y="273"/>
                  </a:cubicBezTo>
                  <a:lnTo>
                    <a:pt x="70" y="315"/>
                  </a:lnTo>
                  <a:close/>
                  <a:moveTo>
                    <a:pt x="38" y="354"/>
                  </a:moveTo>
                  <a:cubicBezTo>
                    <a:pt x="36" y="355"/>
                    <a:pt x="34" y="354"/>
                    <a:pt x="34" y="357"/>
                  </a:cubicBezTo>
                  <a:cubicBezTo>
                    <a:pt x="35" y="357"/>
                    <a:pt x="38" y="357"/>
                    <a:pt x="38" y="354"/>
                  </a:cubicBezTo>
                  <a:moveTo>
                    <a:pt x="24" y="355"/>
                  </a:moveTo>
                  <a:cubicBezTo>
                    <a:pt x="23" y="355"/>
                    <a:pt x="21" y="355"/>
                    <a:pt x="21" y="357"/>
                  </a:cubicBezTo>
                  <a:cubicBezTo>
                    <a:pt x="23" y="357"/>
                    <a:pt x="24" y="357"/>
                    <a:pt x="24" y="355"/>
                  </a:cubicBezTo>
                  <a:moveTo>
                    <a:pt x="55" y="348"/>
                  </a:moveTo>
                  <a:cubicBezTo>
                    <a:pt x="54" y="349"/>
                    <a:pt x="52" y="349"/>
                    <a:pt x="52" y="351"/>
                  </a:cubicBezTo>
                  <a:cubicBezTo>
                    <a:pt x="53" y="351"/>
                    <a:pt x="55" y="351"/>
                    <a:pt x="55" y="348"/>
                  </a:cubicBezTo>
                  <a:moveTo>
                    <a:pt x="35" y="344"/>
                  </a:moveTo>
                  <a:cubicBezTo>
                    <a:pt x="33" y="344"/>
                    <a:pt x="30" y="344"/>
                    <a:pt x="30" y="347"/>
                  </a:cubicBezTo>
                  <a:cubicBezTo>
                    <a:pt x="32" y="346"/>
                    <a:pt x="35" y="347"/>
                    <a:pt x="35" y="344"/>
                  </a:cubicBezTo>
                  <a:moveTo>
                    <a:pt x="36" y="325"/>
                  </a:moveTo>
                  <a:cubicBezTo>
                    <a:pt x="36" y="331"/>
                    <a:pt x="43" y="326"/>
                    <a:pt x="46" y="328"/>
                  </a:cubicBezTo>
                  <a:cubicBezTo>
                    <a:pt x="49" y="315"/>
                    <a:pt x="26" y="325"/>
                    <a:pt x="28" y="326"/>
                  </a:cubicBezTo>
                  <a:cubicBezTo>
                    <a:pt x="36" y="326"/>
                    <a:pt x="29" y="326"/>
                    <a:pt x="30" y="333"/>
                  </a:cubicBezTo>
                  <a:cubicBezTo>
                    <a:pt x="32" y="332"/>
                    <a:pt x="38" y="336"/>
                    <a:pt x="37" y="331"/>
                  </a:cubicBezTo>
                  <a:cubicBezTo>
                    <a:pt x="36" y="330"/>
                    <a:pt x="33" y="326"/>
                    <a:pt x="36" y="325"/>
                  </a:cubicBezTo>
                  <a:moveTo>
                    <a:pt x="61" y="322"/>
                  </a:moveTo>
                  <a:cubicBezTo>
                    <a:pt x="64" y="322"/>
                    <a:pt x="65" y="320"/>
                    <a:pt x="66" y="316"/>
                  </a:cubicBezTo>
                  <a:cubicBezTo>
                    <a:pt x="63" y="316"/>
                    <a:pt x="62" y="319"/>
                    <a:pt x="61" y="322"/>
                  </a:cubicBezTo>
                  <a:moveTo>
                    <a:pt x="60" y="309"/>
                  </a:moveTo>
                  <a:cubicBezTo>
                    <a:pt x="63" y="310"/>
                    <a:pt x="65" y="309"/>
                    <a:pt x="65" y="308"/>
                  </a:cubicBezTo>
                  <a:cubicBezTo>
                    <a:pt x="65" y="306"/>
                    <a:pt x="61" y="304"/>
                    <a:pt x="60" y="309"/>
                  </a:cubicBezTo>
                  <a:moveTo>
                    <a:pt x="56" y="301"/>
                  </a:moveTo>
                  <a:cubicBezTo>
                    <a:pt x="58" y="299"/>
                    <a:pt x="59" y="298"/>
                    <a:pt x="59" y="297"/>
                  </a:cubicBezTo>
                  <a:cubicBezTo>
                    <a:pt x="58" y="295"/>
                    <a:pt x="52" y="296"/>
                    <a:pt x="56" y="30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3" name="Freeform 7"/>
            <p:cNvSpPr>
              <a:spLocks noEditPoints="1"/>
            </p:cNvSpPr>
            <p:nvPr/>
          </p:nvSpPr>
          <p:spPr bwMode="auto">
            <a:xfrm>
              <a:off x="1459" y="101"/>
              <a:ext cx="1434" cy="1129"/>
            </a:xfrm>
            <a:custGeom>
              <a:avLst/>
              <a:gdLst>
                <a:gd name="T0" fmla="*/ 551 w 606"/>
                <a:gd name="T1" fmla="*/ 380 h 477"/>
                <a:gd name="T2" fmla="*/ 568 w 606"/>
                <a:gd name="T3" fmla="*/ 405 h 477"/>
                <a:gd name="T4" fmla="*/ 523 w 606"/>
                <a:gd name="T5" fmla="*/ 477 h 477"/>
                <a:gd name="T6" fmla="*/ 531 w 606"/>
                <a:gd name="T7" fmla="*/ 435 h 477"/>
                <a:gd name="T8" fmla="*/ 576 w 606"/>
                <a:gd name="T9" fmla="*/ 449 h 477"/>
                <a:gd name="T10" fmla="*/ 522 w 606"/>
                <a:gd name="T11" fmla="*/ 297 h 477"/>
                <a:gd name="T12" fmla="*/ 472 w 606"/>
                <a:gd name="T13" fmla="*/ 354 h 477"/>
                <a:gd name="T14" fmla="*/ 504 w 606"/>
                <a:gd name="T15" fmla="*/ 322 h 477"/>
                <a:gd name="T16" fmla="*/ 492 w 606"/>
                <a:gd name="T17" fmla="*/ 307 h 477"/>
                <a:gd name="T18" fmla="*/ 494 w 606"/>
                <a:gd name="T19" fmla="*/ 302 h 477"/>
                <a:gd name="T20" fmla="*/ 479 w 606"/>
                <a:gd name="T21" fmla="*/ 302 h 477"/>
                <a:gd name="T22" fmla="*/ 478 w 606"/>
                <a:gd name="T23" fmla="*/ 320 h 477"/>
                <a:gd name="T24" fmla="*/ 504 w 606"/>
                <a:gd name="T25" fmla="*/ 321 h 477"/>
                <a:gd name="T26" fmla="*/ 479 w 606"/>
                <a:gd name="T27" fmla="*/ 290 h 477"/>
                <a:gd name="T28" fmla="*/ 515 w 606"/>
                <a:gd name="T29" fmla="*/ 334 h 477"/>
                <a:gd name="T30" fmla="*/ 483 w 606"/>
                <a:gd name="T31" fmla="*/ 311 h 477"/>
                <a:gd name="T32" fmla="*/ 470 w 606"/>
                <a:gd name="T33" fmla="*/ 302 h 477"/>
                <a:gd name="T34" fmla="*/ 480 w 606"/>
                <a:gd name="T35" fmla="*/ 275 h 477"/>
                <a:gd name="T36" fmla="*/ 516 w 606"/>
                <a:gd name="T37" fmla="*/ 306 h 477"/>
                <a:gd name="T38" fmla="*/ 525 w 606"/>
                <a:gd name="T39" fmla="*/ 346 h 477"/>
                <a:gd name="T40" fmla="*/ 498 w 606"/>
                <a:gd name="T41" fmla="*/ 337 h 477"/>
                <a:gd name="T42" fmla="*/ 443 w 606"/>
                <a:gd name="T43" fmla="*/ 320 h 477"/>
                <a:gd name="T44" fmla="*/ 473 w 606"/>
                <a:gd name="T45" fmla="*/ 289 h 477"/>
                <a:gd name="T46" fmla="*/ 438 w 606"/>
                <a:gd name="T47" fmla="*/ 312 h 477"/>
                <a:gd name="T48" fmla="*/ 430 w 606"/>
                <a:gd name="T49" fmla="*/ 195 h 477"/>
                <a:gd name="T50" fmla="*/ 414 w 606"/>
                <a:gd name="T51" fmla="*/ 192 h 477"/>
                <a:gd name="T52" fmla="*/ 445 w 606"/>
                <a:gd name="T53" fmla="*/ 242 h 477"/>
                <a:gd name="T54" fmla="*/ 396 w 606"/>
                <a:gd name="T55" fmla="*/ 238 h 477"/>
                <a:gd name="T56" fmla="*/ 406 w 606"/>
                <a:gd name="T57" fmla="*/ 203 h 477"/>
                <a:gd name="T58" fmla="*/ 417 w 606"/>
                <a:gd name="T59" fmla="*/ 220 h 477"/>
                <a:gd name="T60" fmla="*/ 399 w 606"/>
                <a:gd name="T61" fmla="*/ 228 h 477"/>
                <a:gd name="T62" fmla="*/ 376 w 606"/>
                <a:gd name="T63" fmla="*/ 215 h 477"/>
                <a:gd name="T64" fmla="*/ 402 w 606"/>
                <a:gd name="T65" fmla="*/ 196 h 477"/>
                <a:gd name="T66" fmla="*/ 453 w 606"/>
                <a:gd name="T67" fmla="*/ 243 h 477"/>
                <a:gd name="T68" fmla="*/ 414 w 606"/>
                <a:gd name="T69" fmla="*/ 237 h 477"/>
                <a:gd name="T70" fmla="*/ 373 w 606"/>
                <a:gd name="T71" fmla="*/ 235 h 477"/>
                <a:gd name="T72" fmla="*/ 372 w 606"/>
                <a:gd name="T73" fmla="*/ 219 h 477"/>
                <a:gd name="T74" fmla="*/ 389 w 606"/>
                <a:gd name="T75" fmla="*/ 206 h 477"/>
                <a:gd name="T76" fmla="*/ 318 w 606"/>
                <a:gd name="T77" fmla="*/ 99 h 477"/>
                <a:gd name="T78" fmla="*/ 309 w 606"/>
                <a:gd name="T79" fmla="*/ 169 h 477"/>
                <a:gd name="T80" fmla="*/ 241 w 606"/>
                <a:gd name="T81" fmla="*/ 166 h 477"/>
                <a:gd name="T82" fmla="*/ 322 w 606"/>
                <a:gd name="T83" fmla="*/ 114 h 477"/>
                <a:gd name="T84" fmla="*/ 275 w 606"/>
                <a:gd name="T85" fmla="*/ 157 h 477"/>
                <a:gd name="T86" fmla="*/ 317 w 606"/>
                <a:gd name="T87" fmla="*/ 152 h 477"/>
                <a:gd name="T88" fmla="*/ 296 w 606"/>
                <a:gd name="T89" fmla="*/ 153 h 477"/>
                <a:gd name="T90" fmla="*/ 278 w 606"/>
                <a:gd name="T91" fmla="*/ 130 h 477"/>
                <a:gd name="T92" fmla="*/ 297 w 606"/>
                <a:gd name="T93" fmla="*/ 125 h 477"/>
                <a:gd name="T94" fmla="*/ 179 w 606"/>
                <a:gd name="T95" fmla="*/ 122 h 477"/>
                <a:gd name="T96" fmla="*/ 139 w 606"/>
                <a:gd name="T97" fmla="*/ 110 h 477"/>
                <a:gd name="T98" fmla="*/ 163 w 606"/>
                <a:gd name="T99" fmla="*/ 63 h 477"/>
                <a:gd name="T100" fmla="*/ 197 w 606"/>
                <a:gd name="T101" fmla="*/ 103 h 477"/>
                <a:gd name="T102" fmla="*/ 185 w 606"/>
                <a:gd name="T103" fmla="*/ 92 h 477"/>
                <a:gd name="T104" fmla="*/ 195 w 606"/>
                <a:gd name="T105" fmla="*/ 51 h 477"/>
                <a:gd name="T106" fmla="*/ 62 w 606"/>
                <a:gd name="T107" fmla="*/ 11 h 477"/>
                <a:gd name="T108" fmla="*/ 76 w 606"/>
                <a:gd name="T109" fmla="*/ 68 h 477"/>
                <a:gd name="T110" fmla="*/ 21 w 606"/>
                <a:gd name="T111" fmla="*/ 44 h 477"/>
                <a:gd name="T112" fmla="*/ 40 w 606"/>
                <a:gd name="T113" fmla="*/ 61 h 477"/>
                <a:gd name="T114" fmla="*/ 38 w 606"/>
                <a:gd name="T115" fmla="*/ 4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6" h="477">
                  <a:moveTo>
                    <a:pt x="606" y="400"/>
                  </a:moveTo>
                  <a:cubicBezTo>
                    <a:pt x="601" y="404"/>
                    <a:pt x="601" y="404"/>
                    <a:pt x="601" y="404"/>
                  </a:cubicBezTo>
                  <a:cubicBezTo>
                    <a:pt x="600" y="403"/>
                    <a:pt x="598" y="402"/>
                    <a:pt x="597" y="401"/>
                  </a:cubicBezTo>
                  <a:lnTo>
                    <a:pt x="606" y="400"/>
                  </a:lnTo>
                  <a:close/>
                  <a:moveTo>
                    <a:pt x="536" y="408"/>
                  </a:moveTo>
                  <a:cubicBezTo>
                    <a:pt x="544" y="371"/>
                    <a:pt x="544" y="371"/>
                    <a:pt x="544" y="371"/>
                  </a:cubicBezTo>
                  <a:cubicBezTo>
                    <a:pt x="546" y="373"/>
                    <a:pt x="548" y="376"/>
                    <a:pt x="550" y="377"/>
                  </a:cubicBezTo>
                  <a:cubicBezTo>
                    <a:pt x="551" y="380"/>
                    <a:pt x="551" y="380"/>
                    <a:pt x="551" y="380"/>
                  </a:cubicBezTo>
                  <a:cubicBezTo>
                    <a:pt x="550" y="381"/>
                    <a:pt x="550" y="383"/>
                    <a:pt x="551" y="384"/>
                  </a:cubicBezTo>
                  <a:cubicBezTo>
                    <a:pt x="552" y="384"/>
                    <a:pt x="553" y="384"/>
                    <a:pt x="554" y="384"/>
                  </a:cubicBezTo>
                  <a:cubicBezTo>
                    <a:pt x="555" y="387"/>
                    <a:pt x="555" y="387"/>
                    <a:pt x="555" y="387"/>
                  </a:cubicBezTo>
                  <a:cubicBezTo>
                    <a:pt x="554" y="387"/>
                    <a:pt x="553" y="387"/>
                    <a:pt x="551" y="388"/>
                  </a:cubicBezTo>
                  <a:cubicBezTo>
                    <a:pt x="558" y="391"/>
                    <a:pt x="555" y="398"/>
                    <a:pt x="561" y="400"/>
                  </a:cubicBezTo>
                  <a:cubicBezTo>
                    <a:pt x="562" y="402"/>
                    <a:pt x="562" y="402"/>
                    <a:pt x="562" y="402"/>
                  </a:cubicBezTo>
                  <a:cubicBezTo>
                    <a:pt x="562" y="407"/>
                    <a:pt x="566" y="412"/>
                    <a:pt x="570" y="409"/>
                  </a:cubicBezTo>
                  <a:cubicBezTo>
                    <a:pt x="570" y="407"/>
                    <a:pt x="565" y="407"/>
                    <a:pt x="568" y="405"/>
                  </a:cubicBezTo>
                  <a:cubicBezTo>
                    <a:pt x="573" y="405"/>
                    <a:pt x="571" y="413"/>
                    <a:pt x="578" y="408"/>
                  </a:cubicBezTo>
                  <a:cubicBezTo>
                    <a:pt x="576" y="407"/>
                    <a:pt x="573" y="405"/>
                    <a:pt x="572" y="403"/>
                  </a:cubicBezTo>
                  <a:cubicBezTo>
                    <a:pt x="580" y="403"/>
                    <a:pt x="580" y="403"/>
                    <a:pt x="580" y="403"/>
                  </a:cubicBezTo>
                  <a:cubicBezTo>
                    <a:pt x="584" y="407"/>
                    <a:pt x="588" y="415"/>
                    <a:pt x="592" y="412"/>
                  </a:cubicBezTo>
                  <a:cubicBezTo>
                    <a:pt x="575" y="429"/>
                    <a:pt x="575" y="429"/>
                    <a:pt x="575" y="429"/>
                  </a:cubicBezTo>
                  <a:cubicBezTo>
                    <a:pt x="592" y="468"/>
                    <a:pt x="592" y="468"/>
                    <a:pt x="592" y="468"/>
                  </a:cubicBezTo>
                  <a:cubicBezTo>
                    <a:pt x="555" y="448"/>
                    <a:pt x="555" y="448"/>
                    <a:pt x="555" y="448"/>
                  </a:cubicBezTo>
                  <a:cubicBezTo>
                    <a:pt x="523" y="477"/>
                    <a:pt x="523" y="477"/>
                    <a:pt x="523" y="477"/>
                  </a:cubicBezTo>
                  <a:cubicBezTo>
                    <a:pt x="524" y="472"/>
                    <a:pt x="524" y="472"/>
                    <a:pt x="524" y="472"/>
                  </a:cubicBezTo>
                  <a:cubicBezTo>
                    <a:pt x="526" y="472"/>
                    <a:pt x="527" y="471"/>
                    <a:pt x="527" y="471"/>
                  </a:cubicBezTo>
                  <a:cubicBezTo>
                    <a:pt x="527" y="470"/>
                    <a:pt x="526" y="468"/>
                    <a:pt x="525" y="468"/>
                  </a:cubicBezTo>
                  <a:cubicBezTo>
                    <a:pt x="529" y="446"/>
                    <a:pt x="529" y="446"/>
                    <a:pt x="529" y="446"/>
                  </a:cubicBezTo>
                  <a:cubicBezTo>
                    <a:pt x="533" y="447"/>
                    <a:pt x="539" y="448"/>
                    <a:pt x="543" y="448"/>
                  </a:cubicBezTo>
                  <a:cubicBezTo>
                    <a:pt x="546" y="448"/>
                    <a:pt x="556" y="450"/>
                    <a:pt x="555" y="442"/>
                  </a:cubicBezTo>
                  <a:cubicBezTo>
                    <a:pt x="545" y="446"/>
                    <a:pt x="537" y="440"/>
                    <a:pt x="530" y="437"/>
                  </a:cubicBezTo>
                  <a:cubicBezTo>
                    <a:pt x="531" y="435"/>
                    <a:pt x="531" y="435"/>
                    <a:pt x="531" y="435"/>
                  </a:cubicBezTo>
                  <a:cubicBezTo>
                    <a:pt x="494" y="414"/>
                    <a:pt x="494" y="414"/>
                    <a:pt x="494" y="414"/>
                  </a:cubicBezTo>
                  <a:lnTo>
                    <a:pt x="536" y="408"/>
                  </a:lnTo>
                  <a:close/>
                  <a:moveTo>
                    <a:pt x="583" y="461"/>
                  </a:moveTo>
                  <a:cubicBezTo>
                    <a:pt x="586" y="463"/>
                    <a:pt x="588" y="462"/>
                    <a:pt x="588" y="461"/>
                  </a:cubicBezTo>
                  <a:cubicBezTo>
                    <a:pt x="588" y="459"/>
                    <a:pt x="586" y="457"/>
                    <a:pt x="583" y="461"/>
                  </a:cubicBezTo>
                  <a:moveTo>
                    <a:pt x="576" y="449"/>
                  </a:moveTo>
                  <a:cubicBezTo>
                    <a:pt x="572" y="450"/>
                    <a:pt x="571" y="451"/>
                    <a:pt x="571" y="452"/>
                  </a:cubicBezTo>
                  <a:cubicBezTo>
                    <a:pt x="571" y="454"/>
                    <a:pt x="578" y="455"/>
                    <a:pt x="576" y="449"/>
                  </a:cubicBezTo>
                  <a:moveTo>
                    <a:pt x="550" y="406"/>
                  </a:moveTo>
                  <a:cubicBezTo>
                    <a:pt x="553" y="407"/>
                    <a:pt x="557" y="408"/>
                    <a:pt x="558" y="403"/>
                  </a:cubicBezTo>
                  <a:cubicBezTo>
                    <a:pt x="555" y="404"/>
                    <a:pt x="552" y="403"/>
                    <a:pt x="550" y="406"/>
                  </a:cubicBezTo>
                  <a:moveTo>
                    <a:pt x="534" y="279"/>
                  </a:moveTo>
                  <a:cubicBezTo>
                    <a:pt x="525" y="292"/>
                    <a:pt x="525" y="292"/>
                    <a:pt x="525" y="292"/>
                  </a:cubicBezTo>
                  <a:cubicBezTo>
                    <a:pt x="523" y="291"/>
                    <a:pt x="522" y="288"/>
                    <a:pt x="519" y="291"/>
                  </a:cubicBezTo>
                  <a:cubicBezTo>
                    <a:pt x="521" y="293"/>
                    <a:pt x="522" y="295"/>
                    <a:pt x="524" y="293"/>
                  </a:cubicBezTo>
                  <a:cubicBezTo>
                    <a:pt x="522" y="297"/>
                    <a:pt x="522" y="297"/>
                    <a:pt x="522" y="297"/>
                  </a:cubicBezTo>
                  <a:cubicBezTo>
                    <a:pt x="521" y="299"/>
                    <a:pt x="521" y="299"/>
                    <a:pt x="521" y="299"/>
                  </a:cubicBezTo>
                  <a:cubicBezTo>
                    <a:pt x="515" y="298"/>
                    <a:pt x="512" y="291"/>
                    <a:pt x="508" y="287"/>
                  </a:cubicBezTo>
                  <a:cubicBezTo>
                    <a:pt x="515" y="285"/>
                    <a:pt x="515" y="285"/>
                    <a:pt x="515" y="285"/>
                  </a:cubicBezTo>
                  <a:cubicBezTo>
                    <a:pt x="516" y="286"/>
                    <a:pt x="517" y="287"/>
                    <a:pt x="519" y="286"/>
                  </a:cubicBezTo>
                  <a:cubicBezTo>
                    <a:pt x="519" y="286"/>
                    <a:pt x="519" y="285"/>
                    <a:pt x="518" y="284"/>
                  </a:cubicBezTo>
                  <a:lnTo>
                    <a:pt x="534" y="279"/>
                  </a:lnTo>
                  <a:close/>
                  <a:moveTo>
                    <a:pt x="471" y="359"/>
                  </a:moveTo>
                  <a:cubicBezTo>
                    <a:pt x="472" y="354"/>
                    <a:pt x="472" y="354"/>
                    <a:pt x="472" y="354"/>
                  </a:cubicBezTo>
                  <a:cubicBezTo>
                    <a:pt x="469" y="353"/>
                    <a:pt x="469" y="353"/>
                    <a:pt x="469" y="353"/>
                  </a:cubicBezTo>
                  <a:cubicBezTo>
                    <a:pt x="468" y="358"/>
                    <a:pt x="468" y="358"/>
                    <a:pt x="468" y="358"/>
                  </a:cubicBezTo>
                  <a:lnTo>
                    <a:pt x="471" y="359"/>
                  </a:lnTo>
                  <a:close/>
                  <a:moveTo>
                    <a:pt x="522" y="334"/>
                  </a:moveTo>
                  <a:cubicBezTo>
                    <a:pt x="520" y="334"/>
                    <a:pt x="517" y="333"/>
                    <a:pt x="517" y="336"/>
                  </a:cubicBezTo>
                  <a:cubicBezTo>
                    <a:pt x="518" y="336"/>
                    <a:pt x="521" y="337"/>
                    <a:pt x="522" y="334"/>
                  </a:cubicBezTo>
                  <a:moveTo>
                    <a:pt x="497" y="326"/>
                  </a:moveTo>
                  <a:cubicBezTo>
                    <a:pt x="497" y="319"/>
                    <a:pt x="503" y="330"/>
                    <a:pt x="504" y="322"/>
                  </a:cubicBezTo>
                  <a:cubicBezTo>
                    <a:pt x="501" y="318"/>
                    <a:pt x="494" y="320"/>
                    <a:pt x="497" y="326"/>
                  </a:cubicBezTo>
                  <a:moveTo>
                    <a:pt x="464" y="315"/>
                  </a:moveTo>
                  <a:cubicBezTo>
                    <a:pt x="465" y="312"/>
                    <a:pt x="463" y="313"/>
                    <a:pt x="461" y="314"/>
                  </a:cubicBezTo>
                  <a:cubicBezTo>
                    <a:pt x="461" y="317"/>
                    <a:pt x="463" y="318"/>
                    <a:pt x="464" y="315"/>
                  </a:cubicBezTo>
                  <a:moveTo>
                    <a:pt x="469" y="308"/>
                  </a:moveTo>
                  <a:cubicBezTo>
                    <a:pt x="472" y="309"/>
                    <a:pt x="475" y="308"/>
                    <a:pt x="476" y="304"/>
                  </a:cubicBezTo>
                  <a:cubicBezTo>
                    <a:pt x="473" y="302"/>
                    <a:pt x="470" y="303"/>
                    <a:pt x="469" y="308"/>
                  </a:cubicBezTo>
                  <a:moveTo>
                    <a:pt x="492" y="307"/>
                  </a:moveTo>
                  <a:cubicBezTo>
                    <a:pt x="494" y="307"/>
                    <a:pt x="496" y="308"/>
                    <a:pt x="498" y="308"/>
                  </a:cubicBezTo>
                  <a:cubicBezTo>
                    <a:pt x="498" y="308"/>
                    <a:pt x="498" y="309"/>
                    <a:pt x="498" y="310"/>
                  </a:cubicBezTo>
                  <a:cubicBezTo>
                    <a:pt x="498" y="309"/>
                    <a:pt x="499" y="308"/>
                    <a:pt x="500" y="308"/>
                  </a:cubicBezTo>
                  <a:cubicBezTo>
                    <a:pt x="501" y="307"/>
                    <a:pt x="502" y="307"/>
                    <a:pt x="502" y="306"/>
                  </a:cubicBezTo>
                  <a:cubicBezTo>
                    <a:pt x="503" y="306"/>
                    <a:pt x="504" y="306"/>
                    <a:pt x="504" y="306"/>
                  </a:cubicBezTo>
                  <a:cubicBezTo>
                    <a:pt x="503" y="305"/>
                    <a:pt x="504" y="304"/>
                    <a:pt x="504" y="304"/>
                  </a:cubicBezTo>
                  <a:cubicBezTo>
                    <a:pt x="503" y="303"/>
                    <a:pt x="501" y="303"/>
                    <a:pt x="500" y="303"/>
                  </a:cubicBezTo>
                  <a:cubicBezTo>
                    <a:pt x="498" y="301"/>
                    <a:pt x="497" y="300"/>
                    <a:pt x="494" y="302"/>
                  </a:cubicBezTo>
                  <a:cubicBezTo>
                    <a:pt x="495" y="302"/>
                    <a:pt x="495" y="303"/>
                    <a:pt x="496" y="303"/>
                  </a:cubicBezTo>
                  <a:cubicBezTo>
                    <a:pt x="495" y="304"/>
                    <a:pt x="494" y="304"/>
                    <a:pt x="493" y="305"/>
                  </a:cubicBezTo>
                  <a:cubicBezTo>
                    <a:pt x="492" y="304"/>
                    <a:pt x="491" y="304"/>
                    <a:pt x="489" y="306"/>
                  </a:cubicBezTo>
                  <a:cubicBezTo>
                    <a:pt x="490" y="307"/>
                    <a:pt x="491" y="307"/>
                    <a:pt x="492" y="307"/>
                  </a:cubicBezTo>
                  <a:moveTo>
                    <a:pt x="484" y="301"/>
                  </a:moveTo>
                  <a:cubicBezTo>
                    <a:pt x="483" y="301"/>
                    <a:pt x="483" y="301"/>
                    <a:pt x="483" y="301"/>
                  </a:cubicBezTo>
                  <a:cubicBezTo>
                    <a:pt x="479" y="297"/>
                    <a:pt x="478" y="293"/>
                    <a:pt x="471" y="296"/>
                  </a:cubicBezTo>
                  <a:cubicBezTo>
                    <a:pt x="473" y="298"/>
                    <a:pt x="477" y="300"/>
                    <a:pt x="479" y="302"/>
                  </a:cubicBezTo>
                  <a:cubicBezTo>
                    <a:pt x="478" y="303"/>
                    <a:pt x="478" y="303"/>
                    <a:pt x="479" y="302"/>
                  </a:cubicBezTo>
                  <a:cubicBezTo>
                    <a:pt x="480" y="303"/>
                    <a:pt x="481" y="305"/>
                    <a:pt x="481" y="306"/>
                  </a:cubicBezTo>
                  <a:cubicBezTo>
                    <a:pt x="480" y="307"/>
                    <a:pt x="479" y="308"/>
                    <a:pt x="480" y="308"/>
                  </a:cubicBezTo>
                  <a:cubicBezTo>
                    <a:pt x="486" y="304"/>
                    <a:pt x="487" y="305"/>
                    <a:pt x="491" y="301"/>
                  </a:cubicBezTo>
                  <a:cubicBezTo>
                    <a:pt x="484" y="294"/>
                    <a:pt x="484" y="294"/>
                    <a:pt x="484" y="294"/>
                  </a:cubicBezTo>
                  <a:cubicBezTo>
                    <a:pt x="480" y="297"/>
                    <a:pt x="485" y="298"/>
                    <a:pt x="484" y="301"/>
                  </a:cubicBezTo>
                  <a:moveTo>
                    <a:pt x="471" y="317"/>
                  </a:moveTo>
                  <a:cubicBezTo>
                    <a:pt x="473" y="317"/>
                    <a:pt x="476" y="319"/>
                    <a:pt x="478" y="320"/>
                  </a:cubicBezTo>
                  <a:cubicBezTo>
                    <a:pt x="477" y="320"/>
                    <a:pt x="476" y="321"/>
                    <a:pt x="476" y="323"/>
                  </a:cubicBezTo>
                  <a:cubicBezTo>
                    <a:pt x="474" y="322"/>
                    <a:pt x="473" y="321"/>
                    <a:pt x="472" y="322"/>
                  </a:cubicBezTo>
                  <a:cubicBezTo>
                    <a:pt x="481" y="331"/>
                    <a:pt x="479" y="337"/>
                    <a:pt x="492" y="338"/>
                  </a:cubicBezTo>
                  <a:cubicBezTo>
                    <a:pt x="489" y="336"/>
                    <a:pt x="495" y="331"/>
                    <a:pt x="494" y="329"/>
                  </a:cubicBezTo>
                  <a:cubicBezTo>
                    <a:pt x="486" y="333"/>
                    <a:pt x="477" y="308"/>
                    <a:pt x="471" y="317"/>
                  </a:cubicBezTo>
                  <a:moveTo>
                    <a:pt x="504" y="321"/>
                  </a:moveTo>
                  <a:cubicBezTo>
                    <a:pt x="508" y="322"/>
                    <a:pt x="511" y="327"/>
                    <a:pt x="515" y="325"/>
                  </a:cubicBezTo>
                  <a:cubicBezTo>
                    <a:pt x="512" y="321"/>
                    <a:pt x="505" y="320"/>
                    <a:pt x="504" y="321"/>
                  </a:cubicBezTo>
                  <a:moveTo>
                    <a:pt x="497" y="298"/>
                  </a:moveTo>
                  <a:cubicBezTo>
                    <a:pt x="499" y="299"/>
                    <a:pt x="500" y="300"/>
                    <a:pt x="503" y="297"/>
                  </a:cubicBezTo>
                  <a:cubicBezTo>
                    <a:pt x="501" y="296"/>
                    <a:pt x="500" y="295"/>
                    <a:pt x="497" y="298"/>
                  </a:cubicBezTo>
                  <a:moveTo>
                    <a:pt x="485" y="286"/>
                  </a:moveTo>
                  <a:cubicBezTo>
                    <a:pt x="481" y="291"/>
                    <a:pt x="490" y="294"/>
                    <a:pt x="493" y="291"/>
                  </a:cubicBezTo>
                  <a:cubicBezTo>
                    <a:pt x="491" y="288"/>
                    <a:pt x="487" y="290"/>
                    <a:pt x="485" y="286"/>
                  </a:cubicBezTo>
                  <a:moveTo>
                    <a:pt x="476" y="288"/>
                  </a:moveTo>
                  <a:cubicBezTo>
                    <a:pt x="477" y="291"/>
                    <a:pt x="478" y="291"/>
                    <a:pt x="479" y="290"/>
                  </a:cubicBezTo>
                  <a:cubicBezTo>
                    <a:pt x="480" y="290"/>
                    <a:pt x="479" y="287"/>
                    <a:pt x="476" y="288"/>
                  </a:cubicBezTo>
                  <a:moveTo>
                    <a:pt x="502" y="314"/>
                  </a:moveTo>
                  <a:cubicBezTo>
                    <a:pt x="503" y="316"/>
                    <a:pt x="505" y="317"/>
                    <a:pt x="507" y="315"/>
                  </a:cubicBezTo>
                  <a:cubicBezTo>
                    <a:pt x="506" y="313"/>
                    <a:pt x="504" y="313"/>
                    <a:pt x="502" y="314"/>
                  </a:cubicBezTo>
                  <a:moveTo>
                    <a:pt x="496" y="312"/>
                  </a:moveTo>
                  <a:cubicBezTo>
                    <a:pt x="497" y="311"/>
                    <a:pt x="495" y="311"/>
                    <a:pt x="494" y="311"/>
                  </a:cubicBezTo>
                  <a:cubicBezTo>
                    <a:pt x="493" y="312"/>
                    <a:pt x="494" y="313"/>
                    <a:pt x="496" y="312"/>
                  </a:cubicBezTo>
                  <a:moveTo>
                    <a:pt x="515" y="334"/>
                  </a:moveTo>
                  <a:cubicBezTo>
                    <a:pt x="514" y="334"/>
                    <a:pt x="514" y="333"/>
                    <a:pt x="513" y="334"/>
                  </a:cubicBezTo>
                  <a:cubicBezTo>
                    <a:pt x="514" y="334"/>
                    <a:pt x="514" y="335"/>
                    <a:pt x="515" y="334"/>
                  </a:cubicBezTo>
                  <a:moveTo>
                    <a:pt x="506" y="329"/>
                  </a:moveTo>
                  <a:cubicBezTo>
                    <a:pt x="507" y="331"/>
                    <a:pt x="509" y="332"/>
                    <a:pt x="512" y="331"/>
                  </a:cubicBezTo>
                  <a:cubicBezTo>
                    <a:pt x="510" y="329"/>
                    <a:pt x="509" y="326"/>
                    <a:pt x="506" y="329"/>
                  </a:cubicBezTo>
                  <a:moveTo>
                    <a:pt x="483" y="311"/>
                  </a:moveTo>
                  <a:cubicBezTo>
                    <a:pt x="486" y="313"/>
                    <a:pt x="488" y="315"/>
                    <a:pt x="491" y="314"/>
                  </a:cubicBezTo>
                  <a:cubicBezTo>
                    <a:pt x="489" y="312"/>
                    <a:pt x="486" y="310"/>
                    <a:pt x="483" y="311"/>
                  </a:cubicBezTo>
                  <a:moveTo>
                    <a:pt x="479" y="307"/>
                  </a:moveTo>
                  <a:cubicBezTo>
                    <a:pt x="478" y="306"/>
                    <a:pt x="478" y="305"/>
                    <a:pt x="476" y="306"/>
                  </a:cubicBezTo>
                  <a:cubicBezTo>
                    <a:pt x="477" y="307"/>
                    <a:pt x="478" y="308"/>
                    <a:pt x="479" y="307"/>
                  </a:cubicBezTo>
                  <a:moveTo>
                    <a:pt x="483" y="315"/>
                  </a:moveTo>
                  <a:cubicBezTo>
                    <a:pt x="482" y="315"/>
                    <a:pt x="482" y="314"/>
                    <a:pt x="481" y="315"/>
                  </a:cubicBezTo>
                  <a:cubicBezTo>
                    <a:pt x="482" y="315"/>
                    <a:pt x="482" y="316"/>
                    <a:pt x="483" y="315"/>
                  </a:cubicBezTo>
                  <a:moveTo>
                    <a:pt x="468" y="303"/>
                  </a:moveTo>
                  <a:cubicBezTo>
                    <a:pt x="470" y="302"/>
                    <a:pt x="470" y="302"/>
                    <a:pt x="470" y="302"/>
                  </a:cubicBezTo>
                  <a:cubicBezTo>
                    <a:pt x="470" y="302"/>
                    <a:pt x="465" y="303"/>
                    <a:pt x="468" y="303"/>
                  </a:cubicBezTo>
                  <a:moveTo>
                    <a:pt x="468" y="270"/>
                  </a:moveTo>
                  <a:cubicBezTo>
                    <a:pt x="469" y="270"/>
                    <a:pt x="469" y="270"/>
                    <a:pt x="470" y="270"/>
                  </a:cubicBezTo>
                  <a:cubicBezTo>
                    <a:pt x="473" y="271"/>
                    <a:pt x="476" y="271"/>
                    <a:pt x="479" y="272"/>
                  </a:cubicBezTo>
                  <a:cubicBezTo>
                    <a:pt x="479" y="274"/>
                    <a:pt x="479" y="274"/>
                    <a:pt x="479" y="275"/>
                  </a:cubicBezTo>
                  <a:cubicBezTo>
                    <a:pt x="478" y="275"/>
                    <a:pt x="477" y="276"/>
                    <a:pt x="477" y="277"/>
                  </a:cubicBezTo>
                  <a:cubicBezTo>
                    <a:pt x="480" y="279"/>
                    <a:pt x="482" y="278"/>
                    <a:pt x="482" y="277"/>
                  </a:cubicBezTo>
                  <a:cubicBezTo>
                    <a:pt x="480" y="275"/>
                    <a:pt x="480" y="275"/>
                    <a:pt x="480" y="275"/>
                  </a:cubicBezTo>
                  <a:cubicBezTo>
                    <a:pt x="481" y="275"/>
                    <a:pt x="482" y="276"/>
                    <a:pt x="482" y="277"/>
                  </a:cubicBezTo>
                  <a:cubicBezTo>
                    <a:pt x="494" y="292"/>
                    <a:pt x="494" y="292"/>
                    <a:pt x="494" y="292"/>
                  </a:cubicBezTo>
                  <a:cubicBezTo>
                    <a:pt x="499" y="290"/>
                    <a:pt x="499" y="290"/>
                    <a:pt x="499" y="290"/>
                  </a:cubicBezTo>
                  <a:cubicBezTo>
                    <a:pt x="502" y="293"/>
                    <a:pt x="506" y="295"/>
                    <a:pt x="507" y="299"/>
                  </a:cubicBezTo>
                  <a:cubicBezTo>
                    <a:pt x="509" y="300"/>
                    <a:pt x="513" y="296"/>
                    <a:pt x="515" y="298"/>
                  </a:cubicBezTo>
                  <a:cubicBezTo>
                    <a:pt x="515" y="300"/>
                    <a:pt x="517" y="301"/>
                    <a:pt x="516" y="303"/>
                  </a:cubicBezTo>
                  <a:cubicBezTo>
                    <a:pt x="514" y="303"/>
                    <a:pt x="514" y="299"/>
                    <a:pt x="512" y="301"/>
                  </a:cubicBezTo>
                  <a:cubicBezTo>
                    <a:pt x="513" y="302"/>
                    <a:pt x="514" y="304"/>
                    <a:pt x="516" y="306"/>
                  </a:cubicBezTo>
                  <a:cubicBezTo>
                    <a:pt x="511" y="305"/>
                    <a:pt x="505" y="301"/>
                    <a:pt x="505" y="309"/>
                  </a:cubicBezTo>
                  <a:cubicBezTo>
                    <a:pt x="506" y="309"/>
                    <a:pt x="509" y="310"/>
                    <a:pt x="512" y="311"/>
                  </a:cubicBezTo>
                  <a:cubicBezTo>
                    <a:pt x="510" y="314"/>
                    <a:pt x="510" y="314"/>
                    <a:pt x="510" y="314"/>
                  </a:cubicBezTo>
                  <a:cubicBezTo>
                    <a:pt x="512" y="317"/>
                    <a:pt x="512" y="317"/>
                    <a:pt x="512" y="317"/>
                  </a:cubicBezTo>
                  <a:cubicBezTo>
                    <a:pt x="511" y="318"/>
                    <a:pt x="510" y="320"/>
                    <a:pt x="510" y="321"/>
                  </a:cubicBezTo>
                  <a:cubicBezTo>
                    <a:pt x="512" y="321"/>
                    <a:pt x="514" y="322"/>
                    <a:pt x="516" y="322"/>
                  </a:cubicBezTo>
                  <a:cubicBezTo>
                    <a:pt x="530" y="343"/>
                    <a:pt x="530" y="343"/>
                    <a:pt x="530" y="343"/>
                  </a:cubicBezTo>
                  <a:cubicBezTo>
                    <a:pt x="529" y="344"/>
                    <a:pt x="527" y="345"/>
                    <a:pt x="525" y="346"/>
                  </a:cubicBezTo>
                  <a:cubicBezTo>
                    <a:pt x="523" y="346"/>
                    <a:pt x="523" y="346"/>
                    <a:pt x="523" y="346"/>
                  </a:cubicBezTo>
                  <a:cubicBezTo>
                    <a:pt x="523" y="344"/>
                    <a:pt x="522" y="343"/>
                    <a:pt x="519" y="343"/>
                  </a:cubicBezTo>
                  <a:cubicBezTo>
                    <a:pt x="519" y="344"/>
                    <a:pt x="519" y="344"/>
                    <a:pt x="519" y="344"/>
                  </a:cubicBezTo>
                  <a:cubicBezTo>
                    <a:pt x="508" y="341"/>
                    <a:pt x="508" y="341"/>
                    <a:pt x="508" y="341"/>
                  </a:cubicBezTo>
                  <a:cubicBezTo>
                    <a:pt x="512" y="341"/>
                    <a:pt x="519" y="341"/>
                    <a:pt x="520" y="339"/>
                  </a:cubicBezTo>
                  <a:cubicBezTo>
                    <a:pt x="514" y="341"/>
                    <a:pt x="506" y="330"/>
                    <a:pt x="507" y="339"/>
                  </a:cubicBezTo>
                  <a:cubicBezTo>
                    <a:pt x="501" y="341"/>
                    <a:pt x="505" y="331"/>
                    <a:pt x="501" y="333"/>
                  </a:cubicBezTo>
                  <a:cubicBezTo>
                    <a:pt x="503" y="335"/>
                    <a:pt x="500" y="334"/>
                    <a:pt x="498" y="337"/>
                  </a:cubicBezTo>
                  <a:cubicBezTo>
                    <a:pt x="494" y="336"/>
                    <a:pt x="494" y="336"/>
                    <a:pt x="494" y="336"/>
                  </a:cubicBezTo>
                  <a:cubicBezTo>
                    <a:pt x="480" y="354"/>
                    <a:pt x="480" y="354"/>
                    <a:pt x="480" y="354"/>
                  </a:cubicBezTo>
                  <a:cubicBezTo>
                    <a:pt x="479" y="355"/>
                    <a:pt x="477" y="357"/>
                    <a:pt x="476" y="360"/>
                  </a:cubicBezTo>
                  <a:cubicBezTo>
                    <a:pt x="468" y="370"/>
                    <a:pt x="468" y="370"/>
                    <a:pt x="468" y="370"/>
                  </a:cubicBezTo>
                  <a:cubicBezTo>
                    <a:pt x="468" y="352"/>
                    <a:pt x="468" y="352"/>
                    <a:pt x="468" y="352"/>
                  </a:cubicBezTo>
                  <a:cubicBezTo>
                    <a:pt x="468" y="352"/>
                    <a:pt x="468" y="351"/>
                    <a:pt x="468" y="350"/>
                  </a:cubicBezTo>
                  <a:cubicBezTo>
                    <a:pt x="467" y="328"/>
                    <a:pt x="467" y="328"/>
                    <a:pt x="467" y="328"/>
                  </a:cubicBezTo>
                  <a:cubicBezTo>
                    <a:pt x="443" y="320"/>
                    <a:pt x="443" y="320"/>
                    <a:pt x="443" y="320"/>
                  </a:cubicBezTo>
                  <a:cubicBezTo>
                    <a:pt x="442" y="319"/>
                    <a:pt x="441" y="318"/>
                    <a:pt x="440" y="319"/>
                  </a:cubicBezTo>
                  <a:cubicBezTo>
                    <a:pt x="427" y="314"/>
                    <a:pt x="427" y="314"/>
                    <a:pt x="427" y="314"/>
                  </a:cubicBezTo>
                  <a:cubicBezTo>
                    <a:pt x="453" y="305"/>
                    <a:pt x="453" y="305"/>
                    <a:pt x="453" y="305"/>
                  </a:cubicBezTo>
                  <a:cubicBezTo>
                    <a:pt x="454" y="306"/>
                    <a:pt x="454" y="307"/>
                    <a:pt x="455" y="308"/>
                  </a:cubicBezTo>
                  <a:cubicBezTo>
                    <a:pt x="457" y="306"/>
                    <a:pt x="457" y="305"/>
                    <a:pt x="457" y="304"/>
                  </a:cubicBezTo>
                  <a:cubicBezTo>
                    <a:pt x="467" y="300"/>
                    <a:pt x="467" y="300"/>
                    <a:pt x="467" y="300"/>
                  </a:cubicBezTo>
                  <a:cubicBezTo>
                    <a:pt x="468" y="290"/>
                    <a:pt x="468" y="290"/>
                    <a:pt x="468" y="290"/>
                  </a:cubicBezTo>
                  <a:cubicBezTo>
                    <a:pt x="470" y="290"/>
                    <a:pt x="472" y="290"/>
                    <a:pt x="473" y="289"/>
                  </a:cubicBezTo>
                  <a:cubicBezTo>
                    <a:pt x="472" y="287"/>
                    <a:pt x="469" y="290"/>
                    <a:pt x="468" y="287"/>
                  </a:cubicBezTo>
                  <a:cubicBezTo>
                    <a:pt x="471" y="284"/>
                    <a:pt x="472" y="288"/>
                    <a:pt x="474" y="286"/>
                  </a:cubicBezTo>
                  <a:cubicBezTo>
                    <a:pt x="472" y="285"/>
                    <a:pt x="470" y="284"/>
                    <a:pt x="468" y="283"/>
                  </a:cubicBezTo>
                  <a:cubicBezTo>
                    <a:pt x="468" y="272"/>
                    <a:pt x="468" y="272"/>
                    <a:pt x="468" y="272"/>
                  </a:cubicBezTo>
                  <a:cubicBezTo>
                    <a:pt x="469" y="272"/>
                    <a:pt x="469" y="272"/>
                    <a:pt x="470" y="271"/>
                  </a:cubicBezTo>
                  <a:cubicBezTo>
                    <a:pt x="469" y="271"/>
                    <a:pt x="469" y="270"/>
                    <a:pt x="468" y="270"/>
                  </a:cubicBezTo>
                  <a:moveTo>
                    <a:pt x="442" y="310"/>
                  </a:moveTo>
                  <a:cubicBezTo>
                    <a:pt x="441" y="311"/>
                    <a:pt x="439" y="310"/>
                    <a:pt x="438" y="312"/>
                  </a:cubicBezTo>
                  <a:cubicBezTo>
                    <a:pt x="440" y="312"/>
                    <a:pt x="441" y="313"/>
                    <a:pt x="442" y="310"/>
                  </a:cubicBezTo>
                  <a:moveTo>
                    <a:pt x="375" y="172"/>
                  </a:moveTo>
                  <a:cubicBezTo>
                    <a:pt x="374" y="172"/>
                    <a:pt x="373" y="172"/>
                    <a:pt x="372" y="173"/>
                  </a:cubicBezTo>
                  <a:cubicBezTo>
                    <a:pt x="371" y="172"/>
                    <a:pt x="371" y="172"/>
                    <a:pt x="371" y="172"/>
                  </a:cubicBezTo>
                  <a:cubicBezTo>
                    <a:pt x="370" y="169"/>
                    <a:pt x="370" y="169"/>
                    <a:pt x="370" y="169"/>
                  </a:cubicBezTo>
                  <a:lnTo>
                    <a:pt x="375" y="172"/>
                  </a:lnTo>
                  <a:close/>
                  <a:moveTo>
                    <a:pt x="439" y="175"/>
                  </a:moveTo>
                  <a:cubicBezTo>
                    <a:pt x="430" y="195"/>
                    <a:pt x="430" y="195"/>
                    <a:pt x="430" y="195"/>
                  </a:cubicBezTo>
                  <a:cubicBezTo>
                    <a:pt x="428" y="194"/>
                    <a:pt x="426" y="193"/>
                    <a:pt x="424" y="194"/>
                  </a:cubicBezTo>
                  <a:cubicBezTo>
                    <a:pt x="426" y="196"/>
                    <a:pt x="428" y="197"/>
                    <a:pt x="430" y="196"/>
                  </a:cubicBezTo>
                  <a:cubicBezTo>
                    <a:pt x="426" y="204"/>
                    <a:pt x="426" y="204"/>
                    <a:pt x="426" y="204"/>
                  </a:cubicBezTo>
                  <a:cubicBezTo>
                    <a:pt x="425" y="205"/>
                    <a:pt x="425" y="205"/>
                    <a:pt x="426" y="206"/>
                  </a:cubicBezTo>
                  <a:cubicBezTo>
                    <a:pt x="424" y="210"/>
                    <a:pt x="424" y="210"/>
                    <a:pt x="424" y="210"/>
                  </a:cubicBezTo>
                  <a:cubicBezTo>
                    <a:pt x="420" y="207"/>
                    <a:pt x="416" y="202"/>
                    <a:pt x="415" y="199"/>
                  </a:cubicBezTo>
                  <a:cubicBezTo>
                    <a:pt x="415" y="196"/>
                    <a:pt x="420" y="195"/>
                    <a:pt x="418" y="194"/>
                  </a:cubicBezTo>
                  <a:cubicBezTo>
                    <a:pt x="416" y="193"/>
                    <a:pt x="416" y="191"/>
                    <a:pt x="414" y="192"/>
                  </a:cubicBezTo>
                  <a:cubicBezTo>
                    <a:pt x="414" y="193"/>
                    <a:pt x="415" y="194"/>
                    <a:pt x="413" y="196"/>
                  </a:cubicBezTo>
                  <a:cubicBezTo>
                    <a:pt x="411" y="195"/>
                    <a:pt x="410" y="193"/>
                    <a:pt x="409" y="191"/>
                  </a:cubicBezTo>
                  <a:cubicBezTo>
                    <a:pt x="416" y="187"/>
                    <a:pt x="416" y="187"/>
                    <a:pt x="416" y="187"/>
                  </a:cubicBezTo>
                  <a:cubicBezTo>
                    <a:pt x="419" y="189"/>
                    <a:pt x="421" y="189"/>
                    <a:pt x="421" y="188"/>
                  </a:cubicBezTo>
                  <a:cubicBezTo>
                    <a:pt x="421" y="187"/>
                    <a:pt x="421" y="186"/>
                    <a:pt x="420" y="185"/>
                  </a:cubicBezTo>
                  <a:lnTo>
                    <a:pt x="439" y="175"/>
                  </a:lnTo>
                  <a:close/>
                  <a:moveTo>
                    <a:pt x="447" y="241"/>
                  </a:moveTo>
                  <a:cubicBezTo>
                    <a:pt x="446" y="241"/>
                    <a:pt x="446" y="241"/>
                    <a:pt x="445" y="242"/>
                  </a:cubicBezTo>
                  <a:cubicBezTo>
                    <a:pt x="446" y="241"/>
                    <a:pt x="446" y="241"/>
                    <a:pt x="447" y="241"/>
                  </a:cubicBezTo>
                  <a:moveTo>
                    <a:pt x="411" y="235"/>
                  </a:moveTo>
                  <a:cubicBezTo>
                    <a:pt x="410" y="236"/>
                    <a:pt x="408" y="236"/>
                    <a:pt x="406" y="236"/>
                  </a:cubicBezTo>
                  <a:cubicBezTo>
                    <a:pt x="405" y="235"/>
                    <a:pt x="404" y="235"/>
                    <a:pt x="403" y="235"/>
                  </a:cubicBezTo>
                  <a:cubicBezTo>
                    <a:pt x="396" y="232"/>
                    <a:pt x="388" y="227"/>
                    <a:pt x="382" y="232"/>
                  </a:cubicBezTo>
                  <a:cubicBezTo>
                    <a:pt x="386" y="234"/>
                    <a:pt x="391" y="236"/>
                    <a:pt x="395" y="238"/>
                  </a:cubicBezTo>
                  <a:cubicBezTo>
                    <a:pt x="392" y="241"/>
                    <a:pt x="398" y="244"/>
                    <a:pt x="400" y="241"/>
                  </a:cubicBezTo>
                  <a:cubicBezTo>
                    <a:pt x="398" y="240"/>
                    <a:pt x="396" y="241"/>
                    <a:pt x="396" y="238"/>
                  </a:cubicBezTo>
                  <a:cubicBezTo>
                    <a:pt x="403" y="241"/>
                    <a:pt x="410" y="242"/>
                    <a:pt x="411" y="235"/>
                  </a:cubicBezTo>
                  <a:moveTo>
                    <a:pt x="405" y="197"/>
                  </a:moveTo>
                  <a:cubicBezTo>
                    <a:pt x="404" y="197"/>
                    <a:pt x="404" y="196"/>
                    <a:pt x="403" y="197"/>
                  </a:cubicBezTo>
                  <a:cubicBezTo>
                    <a:pt x="403" y="197"/>
                    <a:pt x="404" y="198"/>
                    <a:pt x="405" y="197"/>
                  </a:cubicBezTo>
                  <a:moveTo>
                    <a:pt x="446" y="240"/>
                  </a:moveTo>
                  <a:cubicBezTo>
                    <a:pt x="445" y="240"/>
                    <a:pt x="444" y="239"/>
                    <a:pt x="443" y="240"/>
                  </a:cubicBezTo>
                  <a:cubicBezTo>
                    <a:pt x="444" y="240"/>
                    <a:pt x="445" y="241"/>
                    <a:pt x="446" y="240"/>
                  </a:cubicBezTo>
                  <a:moveTo>
                    <a:pt x="406" y="203"/>
                  </a:moveTo>
                  <a:cubicBezTo>
                    <a:pt x="408" y="204"/>
                    <a:pt x="413" y="213"/>
                    <a:pt x="419" y="211"/>
                  </a:cubicBezTo>
                  <a:cubicBezTo>
                    <a:pt x="414" y="211"/>
                    <a:pt x="411" y="202"/>
                    <a:pt x="406" y="203"/>
                  </a:cubicBezTo>
                  <a:moveTo>
                    <a:pt x="401" y="206"/>
                  </a:moveTo>
                  <a:cubicBezTo>
                    <a:pt x="403" y="207"/>
                    <a:pt x="408" y="211"/>
                    <a:pt x="408" y="209"/>
                  </a:cubicBezTo>
                  <a:cubicBezTo>
                    <a:pt x="406" y="207"/>
                    <a:pt x="404" y="203"/>
                    <a:pt x="401" y="206"/>
                  </a:cubicBezTo>
                  <a:moveTo>
                    <a:pt x="417" y="220"/>
                  </a:moveTo>
                  <a:cubicBezTo>
                    <a:pt x="416" y="223"/>
                    <a:pt x="420" y="225"/>
                    <a:pt x="423" y="222"/>
                  </a:cubicBezTo>
                  <a:cubicBezTo>
                    <a:pt x="421" y="222"/>
                    <a:pt x="420" y="219"/>
                    <a:pt x="417" y="220"/>
                  </a:cubicBezTo>
                  <a:moveTo>
                    <a:pt x="404" y="220"/>
                  </a:moveTo>
                  <a:cubicBezTo>
                    <a:pt x="406" y="223"/>
                    <a:pt x="407" y="224"/>
                    <a:pt x="410" y="222"/>
                  </a:cubicBezTo>
                  <a:cubicBezTo>
                    <a:pt x="408" y="220"/>
                    <a:pt x="407" y="218"/>
                    <a:pt x="404" y="220"/>
                  </a:cubicBezTo>
                  <a:moveTo>
                    <a:pt x="387" y="215"/>
                  </a:moveTo>
                  <a:cubicBezTo>
                    <a:pt x="389" y="217"/>
                    <a:pt x="391" y="218"/>
                    <a:pt x="393" y="217"/>
                  </a:cubicBezTo>
                  <a:cubicBezTo>
                    <a:pt x="392" y="215"/>
                    <a:pt x="390" y="214"/>
                    <a:pt x="387" y="215"/>
                  </a:cubicBezTo>
                  <a:moveTo>
                    <a:pt x="396" y="228"/>
                  </a:moveTo>
                  <a:cubicBezTo>
                    <a:pt x="398" y="228"/>
                    <a:pt x="399" y="228"/>
                    <a:pt x="399" y="228"/>
                  </a:cubicBezTo>
                  <a:cubicBezTo>
                    <a:pt x="400" y="227"/>
                    <a:pt x="397" y="225"/>
                    <a:pt x="396" y="228"/>
                  </a:cubicBezTo>
                  <a:moveTo>
                    <a:pt x="390" y="224"/>
                  </a:moveTo>
                  <a:cubicBezTo>
                    <a:pt x="390" y="226"/>
                    <a:pt x="390" y="227"/>
                    <a:pt x="391" y="226"/>
                  </a:cubicBezTo>
                  <a:cubicBezTo>
                    <a:pt x="392" y="226"/>
                    <a:pt x="393" y="223"/>
                    <a:pt x="390" y="224"/>
                  </a:cubicBezTo>
                  <a:moveTo>
                    <a:pt x="407" y="242"/>
                  </a:moveTo>
                  <a:cubicBezTo>
                    <a:pt x="406" y="241"/>
                    <a:pt x="406" y="240"/>
                    <a:pt x="404" y="241"/>
                  </a:cubicBezTo>
                  <a:cubicBezTo>
                    <a:pt x="405" y="242"/>
                    <a:pt x="406" y="243"/>
                    <a:pt x="407" y="242"/>
                  </a:cubicBezTo>
                  <a:moveTo>
                    <a:pt x="376" y="215"/>
                  </a:moveTo>
                  <a:cubicBezTo>
                    <a:pt x="378" y="217"/>
                    <a:pt x="381" y="219"/>
                    <a:pt x="384" y="218"/>
                  </a:cubicBezTo>
                  <a:cubicBezTo>
                    <a:pt x="380" y="216"/>
                    <a:pt x="380" y="213"/>
                    <a:pt x="376" y="215"/>
                  </a:cubicBezTo>
                  <a:moveTo>
                    <a:pt x="403" y="246"/>
                  </a:moveTo>
                  <a:cubicBezTo>
                    <a:pt x="406" y="242"/>
                    <a:pt x="401" y="247"/>
                    <a:pt x="401" y="247"/>
                  </a:cubicBezTo>
                  <a:cubicBezTo>
                    <a:pt x="401" y="247"/>
                    <a:pt x="402" y="247"/>
                    <a:pt x="403" y="246"/>
                  </a:cubicBezTo>
                  <a:moveTo>
                    <a:pt x="386" y="182"/>
                  </a:moveTo>
                  <a:cubicBezTo>
                    <a:pt x="400" y="194"/>
                    <a:pt x="400" y="194"/>
                    <a:pt x="400" y="194"/>
                  </a:cubicBezTo>
                  <a:cubicBezTo>
                    <a:pt x="401" y="196"/>
                    <a:pt x="402" y="196"/>
                    <a:pt x="402" y="196"/>
                  </a:cubicBezTo>
                  <a:cubicBezTo>
                    <a:pt x="406" y="193"/>
                    <a:pt x="406" y="193"/>
                    <a:pt x="406" y="193"/>
                  </a:cubicBezTo>
                  <a:cubicBezTo>
                    <a:pt x="413" y="199"/>
                    <a:pt x="416" y="206"/>
                    <a:pt x="423" y="212"/>
                  </a:cubicBezTo>
                  <a:cubicBezTo>
                    <a:pt x="422" y="214"/>
                    <a:pt x="422" y="214"/>
                    <a:pt x="422" y="214"/>
                  </a:cubicBezTo>
                  <a:cubicBezTo>
                    <a:pt x="433" y="224"/>
                    <a:pt x="433" y="224"/>
                    <a:pt x="433" y="224"/>
                  </a:cubicBezTo>
                  <a:cubicBezTo>
                    <a:pt x="433" y="224"/>
                    <a:pt x="432" y="224"/>
                    <a:pt x="432" y="224"/>
                  </a:cubicBezTo>
                  <a:cubicBezTo>
                    <a:pt x="434" y="234"/>
                    <a:pt x="444" y="233"/>
                    <a:pt x="447" y="241"/>
                  </a:cubicBezTo>
                  <a:cubicBezTo>
                    <a:pt x="449" y="241"/>
                    <a:pt x="451" y="241"/>
                    <a:pt x="452" y="241"/>
                  </a:cubicBezTo>
                  <a:cubicBezTo>
                    <a:pt x="453" y="243"/>
                    <a:pt x="453" y="243"/>
                    <a:pt x="453" y="243"/>
                  </a:cubicBezTo>
                  <a:cubicBezTo>
                    <a:pt x="439" y="241"/>
                    <a:pt x="439" y="241"/>
                    <a:pt x="439" y="241"/>
                  </a:cubicBezTo>
                  <a:cubicBezTo>
                    <a:pt x="434" y="235"/>
                    <a:pt x="429" y="229"/>
                    <a:pt x="418" y="231"/>
                  </a:cubicBezTo>
                  <a:cubicBezTo>
                    <a:pt x="425" y="232"/>
                    <a:pt x="430" y="237"/>
                    <a:pt x="435" y="241"/>
                  </a:cubicBezTo>
                  <a:cubicBezTo>
                    <a:pt x="428" y="240"/>
                    <a:pt x="428" y="240"/>
                    <a:pt x="428" y="240"/>
                  </a:cubicBezTo>
                  <a:cubicBezTo>
                    <a:pt x="426" y="239"/>
                    <a:pt x="423" y="237"/>
                    <a:pt x="420" y="236"/>
                  </a:cubicBezTo>
                  <a:cubicBezTo>
                    <a:pt x="421" y="237"/>
                    <a:pt x="421" y="238"/>
                    <a:pt x="421" y="240"/>
                  </a:cubicBezTo>
                  <a:cubicBezTo>
                    <a:pt x="416" y="239"/>
                    <a:pt x="416" y="239"/>
                    <a:pt x="416" y="239"/>
                  </a:cubicBezTo>
                  <a:cubicBezTo>
                    <a:pt x="415" y="239"/>
                    <a:pt x="415" y="239"/>
                    <a:pt x="414" y="237"/>
                  </a:cubicBezTo>
                  <a:cubicBezTo>
                    <a:pt x="415" y="236"/>
                    <a:pt x="417" y="234"/>
                    <a:pt x="417" y="233"/>
                  </a:cubicBezTo>
                  <a:cubicBezTo>
                    <a:pt x="410" y="238"/>
                    <a:pt x="408" y="222"/>
                    <a:pt x="401" y="226"/>
                  </a:cubicBezTo>
                  <a:cubicBezTo>
                    <a:pt x="407" y="227"/>
                    <a:pt x="406" y="234"/>
                    <a:pt x="411" y="235"/>
                  </a:cubicBezTo>
                  <a:cubicBezTo>
                    <a:pt x="411" y="236"/>
                    <a:pt x="412" y="238"/>
                    <a:pt x="413" y="239"/>
                  </a:cubicBezTo>
                  <a:cubicBezTo>
                    <a:pt x="411" y="239"/>
                    <a:pt x="411" y="239"/>
                    <a:pt x="411" y="239"/>
                  </a:cubicBezTo>
                  <a:cubicBezTo>
                    <a:pt x="393" y="277"/>
                    <a:pt x="393" y="277"/>
                    <a:pt x="393" y="277"/>
                  </a:cubicBezTo>
                  <a:cubicBezTo>
                    <a:pt x="384" y="236"/>
                    <a:pt x="384" y="236"/>
                    <a:pt x="384" y="236"/>
                  </a:cubicBezTo>
                  <a:cubicBezTo>
                    <a:pt x="373" y="235"/>
                    <a:pt x="373" y="235"/>
                    <a:pt x="373" y="235"/>
                  </a:cubicBezTo>
                  <a:cubicBezTo>
                    <a:pt x="374" y="235"/>
                    <a:pt x="374" y="234"/>
                    <a:pt x="374" y="233"/>
                  </a:cubicBezTo>
                  <a:cubicBezTo>
                    <a:pt x="373" y="233"/>
                    <a:pt x="372" y="233"/>
                    <a:pt x="371" y="235"/>
                  </a:cubicBezTo>
                  <a:cubicBezTo>
                    <a:pt x="363" y="234"/>
                    <a:pt x="363" y="234"/>
                    <a:pt x="363" y="234"/>
                  </a:cubicBezTo>
                  <a:cubicBezTo>
                    <a:pt x="364" y="233"/>
                    <a:pt x="364" y="232"/>
                    <a:pt x="364" y="231"/>
                  </a:cubicBezTo>
                  <a:cubicBezTo>
                    <a:pt x="358" y="236"/>
                    <a:pt x="354" y="227"/>
                    <a:pt x="351" y="232"/>
                  </a:cubicBezTo>
                  <a:cubicBezTo>
                    <a:pt x="341" y="231"/>
                    <a:pt x="341" y="231"/>
                    <a:pt x="341" y="231"/>
                  </a:cubicBezTo>
                  <a:cubicBezTo>
                    <a:pt x="355" y="223"/>
                    <a:pt x="355" y="223"/>
                    <a:pt x="355" y="223"/>
                  </a:cubicBezTo>
                  <a:cubicBezTo>
                    <a:pt x="359" y="227"/>
                    <a:pt x="370" y="224"/>
                    <a:pt x="372" y="219"/>
                  </a:cubicBezTo>
                  <a:cubicBezTo>
                    <a:pt x="369" y="218"/>
                    <a:pt x="366" y="218"/>
                    <a:pt x="363" y="218"/>
                  </a:cubicBezTo>
                  <a:cubicBezTo>
                    <a:pt x="378" y="209"/>
                    <a:pt x="378" y="209"/>
                    <a:pt x="378" y="209"/>
                  </a:cubicBezTo>
                  <a:cubicBezTo>
                    <a:pt x="374" y="191"/>
                    <a:pt x="374" y="191"/>
                    <a:pt x="374" y="191"/>
                  </a:cubicBezTo>
                  <a:cubicBezTo>
                    <a:pt x="377" y="194"/>
                    <a:pt x="379" y="197"/>
                    <a:pt x="377" y="203"/>
                  </a:cubicBezTo>
                  <a:cubicBezTo>
                    <a:pt x="382" y="200"/>
                    <a:pt x="384" y="203"/>
                    <a:pt x="387" y="206"/>
                  </a:cubicBezTo>
                  <a:cubicBezTo>
                    <a:pt x="386" y="207"/>
                    <a:pt x="384" y="207"/>
                    <a:pt x="384" y="209"/>
                  </a:cubicBezTo>
                  <a:cubicBezTo>
                    <a:pt x="393" y="205"/>
                    <a:pt x="397" y="217"/>
                    <a:pt x="406" y="213"/>
                  </a:cubicBezTo>
                  <a:cubicBezTo>
                    <a:pt x="401" y="208"/>
                    <a:pt x="394" y="210"/>
                    <a:pt x="389" y="206"/>
                  </a:cubicBezTo>
                  <a:cubicBezTo>
                    <a:pt x="392" y="203"/>
                    <a:pt x="394" y="206"/>
                    <a:pt x="397" y="204"/>
                  </a:cubicBezTo>
                  <a:cubicBezTo>
                    <a:pt x="399" y="201"/>
                    <a:pt x="392" y="202"/>
                    <a:pt x="395" y="200"/>
                  </a:cubicBezTo>
                  <a:cubicBezTo>
                    <a:pt x="397" y="199"/>
                    <a:pt x="399" y="203"/>
                    <a:pt x="402" y="201"/>
                  </a:cubicBezTo>
                  <a:cubicBezTo>
                    <a:pt x="392" y="188"/>
                    <a:pt x="383" y="181"/>
                    <a:pt x="374" y="174"/>
                  </a:cubicBezTo>
                  <a:cubicBezTo>
                    <a:pt x="376" y="173"/>
                    <a:pt x="376" y="173"/>
                    <a:pt x="376" y="173"/>
                  </a:cubicBezTo>
                  <a:cubicBezTo>
                    <a:pt x="385" y="180"/>
                    <a:pt x="385" y="180"/>
                    <a:pt x="385" y="180"/>
                  </a:cubicBezTo>
                  <a:cubicBezTo>
                    <a:pt x="385" y="182"/>
                    <a:pt x="386" y="182"/>
                    <a:pt x="386" y="182"/>
                  </a:cubicBezTo>
                  <a:moveTo>
                    <a:pt x="318" y="99"/>
                  </a:moveTo>
                  <a:cubicBezTo>
                    <a:pt x="326" y="92"/>
                    <a:pt x="326" y="92"/>
                    <a:pt x="326" y="92"/>
                  </a:cubicBezTo>
                  <a:cubicBezTo>
                    <a:pt x="324" y="101"/>
                    <a:pt x="324" y="101"/>
                    <a:pt x="324" y="101"/>
                  </a:cubicBezTo>
                  <a:cubicBezTo>
                    <a:pt x="322" y="100"/>
                    <a:pt x="320" y="99"/>
                    <a:pt x="318" y="99"/>
                  </a:cubicBezTo>
                  <a:moveTo>
                    <a:pt x="341" y="148"/>
                  </a:moveTo>
                  <a:cubicBezTo>
                    <a:pt x="351" y="154"/>
                    <a:pt x="351" y="154"/>
                    <a:pt x="351" y="154"/>
                  </a:cubicBezTo>
                  <a:cubicBezTo>
                    <a:pt x="352" y="156"/>
                    <a:pt x="352" y="156"/>
                    <a:pt x="352" y="156"/>
                  </a:cubicBezTo>
                  <a:cubicBezTo>
                    <a:pt x="311" y="160"/>
                    <a:pt x="311" y="160"/>
                    <a:pt x="311" y="160"/>
                  </a:cubicBezTo>
                  <a:cubicBezTo>
                    <a:pt x="309" y="169"/>
                    <a:pt x="309" y="169"/>
                    <a:pt x="309" y="169"/>
                  </a:cubicBezTo>
                  <a:cubicBezTo>
                    <a:pt x="300" y="167"/>
                    <a:pt x="292" y="166"/>
                    <a:pt x="292" y="174"/>
                  </a:cubicBezTo>
                  <a:cubicBezTo>
                    <a:pt x="295" y="172"/>
                    <a:pt x="304" y="172"/>
                    <a:pt x="308" y="174"/>
                  </a:cubicBezTo>
                  <a:cubicBezTo>
                    <a:pt x="307" y="177"/>
                    <a:pt x="307" y="177"/>
                    <a:pt x="307" y="177"/>
                  </a:cubicBezTo>
                  <a:cubicBezTo>
                    <a:pt x="304" y="179"/>
                    <a:pt x="299" y="177"/>
                    <a:pt x="297" y="180"/>
                  </a:cubicBezTo>
                  <a:cubicBezTo>
                    <a:pt x="300" y="181"/>
                    <a:pt x="303" y="182"/>
                    <a:pt x="305" y="183"/>
                  </a:cubicBezTo>
                  <a:cubicBezTo>
                    <a:pt x="301" y="201"/>
                    <a:pt x="301" y="201"/>
                    <a:pt x="301" y="201"/>
                  </a:cubicBezTo>
                  <a:cubicBezTo>
                    <a:pt x="284" y="163"/>
                    <a:pt x="284" y="163"/>
                    <a:pt x="284" y="163"/>
                  </a:cubicBezTo>
                  <a:cubicBezTo>
                    <a:pt x="241" y="166"/>
                    <a:pt x="241" y="166"/>
                    <a:pt x="241" y="166"/>
                  </a:cubicBezTo>
                  <a:cubicBezTo>
                    <a:pt x="273" y="137"/>
                    <a:pt x="273" y="137"/>
                    <a:pt x="273" y="137"/>
                  </a:cubicBezTo>
                  <a:cubicBezTo>
                    <a:pt x="257" y="98"/>
                    <a:pt x="257" y="98"/>
                    <a:pt x="257" y="98"/>
                  </a:cubicBezTo>
                  <a:cubicBezTo>
                    <a:pt x="292" y="118"/>
                    <a:pt x="292" y="118"/>
                    <a:pt x="292" y="118"/>
                  </a:cubicBezTo>
                  <a:cubicBezTo>
                    <a:pt x="289" y="119"/>
                    <a:pt x="287" y="121"/>
                    <a:pt x="283" y="119"/>
                  </a:cubicBezTo>
                  <a:cubicBezTo>
                    <a:pt x="282" y="130"/>
                    <a:pt x="296" y="125"/>
                    <a:pt x="298" y="119"/>
                  </a:cubicBezTo>
                  <a:cubicBezTo>
                    <a:pt x="297" y="118"/>
                    <a:pt x="296" y="118"/>
                    <a:pt x="295" y="118"/>
                  </a:cubicBezTo>
                  <a:cubicBezTo>
                    <a:pt x="304" y="110"/>
                    <a:pt x="304" y="110"/>
                    <a:pt x="304" y="110"/>
                  </a:cubicBezTo>
                  <a:cubicBezTo>
                    <a:pt x="309" y="112"/>
                    <a:pt x="316" y="111"/>
                    <a:pt x="322" y="114"/>
                  </a:cubicBezTo>
                  <a:cubicBezTo>
                    <a:pt x="318" y="128"/>
                    <a:pt x="318" y="128"/>
                    <a:pt x="318" y="128"/>
                  </a:cubicBezTo>
                  <a:cubicBezTo>
                    <a:pt x="315" y="127"/>
                    <a:pt x="311" y="127"/>
                    <a:pt x="310" y="132"/>
                  </a:cubicBezTo>
                  <a:cubicBezTo>
                    <a:pt x="316" y="132"/>
                    <a:pt x="321" y="134"/>
                    <a:pt x="322" y="140"/>
                  </a:cubicBezTo>
                  <a:cubicBezTo>
                    <a:pt x="322" y="139"/>
                    <a:pt x="322" y="137"/>
                    <a:pt x="322" y="136"/>
                  </a:cubicBezTo>
                  <a:lnTo>
                    <a:pt x="341" y="148"/>
                  </a:lnTo>
                  <a:close/>
                  <a:moveTo>
                    <a:pt x="275" y="157"/>
                  </a:moveTo>
                  <a:cubicBezTo>
                    <a:pt x="276" y="156"/>
                    <a:pt x="277" y="155"/>
                    <a:pt x="277" y="155"/>
                  </a:cubicBezTo>
                  <a:cubicBezTo>
                    <a:pt x="276" y="154"/>
                    <a:pt x="270" y="162"/>
                    <a:pt x="275" y="157"/>
                  </a:cubicBezTo>
                  <a:moveTo>
                    <a:pt x="307" y="161"/>
                  </a:moveTo>
                  <a:cubicBezTo>
                    <a:pt x="306" y="161"/>
                    <a:pt x="304" y="160"/>
                    <a:pt x="304" y="163"/>
                  </a:cubicBezTo>
                  <a:cubicBezTo>
                    <a:pt x="305" y="163"/>
                    <a:pt x="307" y="163"/>
                    <a:pt x="307" y="161"/>
                  </a:cubicBezTo>
                  <a:moveTo>
                    <a:pt x="293" y="153"/>
                  </a:moveTo>
                  <a:cubicBezTo>
                    <a:pt x="292" y="153"/>
                    <a:pt x="290" y="152"/>
                    <a:pt x="290" y="155"/>
                  </a:cubicBezTo>
                  <a:cubicBezTo>
                    <a:pt x="291" y="155"/>
                    <a:pt x="293" y="155"/>
                    <a:pt x="293" y="153"/>
                  </a:cubicBezTo>
                  <a:moveTo>
                    <a:pt x="304" y="155"/>
                  </a:moveTo>
                  <a:cubicBezTo>
                    <a:pt x="309" y="156"/>
                    <a:pt x="313" y="155"/>
                    <a:pt x="317" y="152"/>
                  </a:cubicBezTo>
                  <a:cubicBezTo>
                    <a:pt x="312" y="151"/>
                    <a:pt x="307" y="151"/>
                    <a:pt x="304" y="155"/>
                  </a:cubicBezTo>
                  <a:moveTo>
                    <a:pt x="296" y="153"/>
                  </a:moveTo>
                  <a:cubicBezTo>
                    <a:pt x="300" y="142"/>
                    <a:pt x="302" y="144"/>
                    <a:pt x="305" y="134"/>
                  </a:cubicBezTo>
                  <a:cubicBezTo>
                    <a:pt x="288" y="131"/>
                    <a:pt x="288" y="131"/>
                    <a:pt x="288" y="131"/>
                  </a:cubicBezTo>
                  <a:cubicBezTo>
                    <a:pt x="285" y="140"/>
                    <a:pt x="296" y="134"/>
                    <a:pt x="295" y="143"/>
                  </a:cubicBezTo>
                  <a:cubicBezTo>
                    <a:pt x="286" y="140"/>
                    <a:pt x="279" y="135"/>
                    <a:pt x="273" y="146"/>
                  </a:cubicBezTo>
                  <a:cubicBezTo>
                    <a:pt x="279" y="146"/>
                    <a:pt x="291" y="143"/>
                    <a:pt x="295" y="151"/>
                  </a:cubicBezTo>
                  <a:cubicBezTo>
                    <a:pt x="295" y="152"/>
                    <a:pt x="295" y="154"/>
                    <a:pt x="296" y="153"/>
                  </a:cubicBezTo>
                  <a:moveTo>
                    <a:pt x="321" y="145"/>
                  </a:moveTo>
                  <a:cubicBezTo>
                    <a:pt x="322" y="142"/>
                    <a:pt x="320" y="143"/>
                    <a:pt x="318" y="144"/>
                  </a:cubicBezTo>
                  <a:cubicBezTo>
                    <a:pt x="318" y="147"/>
                    <a:pt x="320" y="148"/>
                    <a:pt x="321" y="145"/>
                  </a:cubicBezTo>
                  <a:moveTo>
                    <a:pt x="306" y="142"/>
                  </a:moveTo>
                  <a:cubicBezTo>
                    <a:pt x="309" y="143"/>
                    <a:pt x="312" y="143"/>
                    <a:pt x="313" y="138"/>
                  </a:cubicBezTo>
                  <a:cubicBezTo>
                    <a:pt x="310" y="137"/>
                    <a:pt x="307" y="138"/>
                    <a:pt x="306" y="142"/>
                  </a:cubicBezTo>
                  <a:moveTo>
                    <a:pt x="273" y="130"/>
                  </a:moveTo>
                  <a:cubicBezTo>
                    <a:pt x="276" y="132"/>
                    <a:pt x="278" y="131"/>
                    <a:pt x="278" y="130"/>
                  </a:cubicBezTo>
                  <a:cubicBezTo>
                    <a:pt x="278" y="129"/>
                    <a:pt x="276" y="126"/>
                    <a:pt x="273" y="130"/>
                  </a:cubicBezTo>
                  <a:moveTo>
                    <a:pt x="310" y="124"/>
                  </a:moveTo>
                  <a:cubicBezTo>
                    <a:pt x="313" y="123"/>
                    <a:pt x="316" y="124"/>
                    <a:pt x="317" y="117"/>
                  </a:cubicBezTo>
                  <a:cubicBezTo>
                    <a:pt x="314" y="118"/>
                    <a:pt x="311" y="117"/>
                    <a:pt x="310" y="124"/>
                  </a:cubicBezTo>
                  <a:moveTo>
                    <a:pt x="297" y="125"/>
                  </a:moveTo>
                  <a:cubicBezTo>
                    <a:pt x="299" y="126"/>
                    <a:pt x="299" y="126"/>
                    <a:pt x="299" y="126"/>
                  </a:cubicBezTo>
                  <a:cubicBezTo>
                    <a:pt x="294" y="128"/>
                    <a:pt x="294" y="128"/>
                    <a:pt x="294" y="128"/>
                  </a:cubicBezTo>
                  <a:cubicBezTo>
                    <a:pt x="295" y="127"/>
                    <a:pt x="296" y="126"/>
                    <a:pt x="297" y="125"/>
                  </a:cubicBezTo>
                  <a:moveTo>
                    <a:pt x="141" y="66"/>
                  </a:moveTo>
                  <a:cubicBezTo>
                    <a:pt x="137" y="59"/>
                    <a:pt x="137" y="59"/>
                    <a:pt x="137" y="59"/>
                  </a:cubicBezTo>
                  <a:cubicBezTo>
                    <a:pt x="134" y="55"/>
                    <a:pt x="134" y="55"/>
                    <a:pt x="134" y="55"/>
                  </a:cubicBezTo>
                  <a:cubicBezTo>
                    <a:pt x="136" y="56"/>
                    <a:pt x="139" y="56"/>
                    <a:pt x="141" y="55"/>
                  </a:cubicBezTo>
                  <a:cubicBezTo>
                    <a:pt x="155" y="60"/>
                    <a:pt x="155" y="60"/>
                    <a:pt x="155" y="60"/>
                  </a:cubicBezTo>
                  <a:cubicBezTo>
                    <a:pt x="150" y="61"/>
                    <a:pt x="145" y="63"/>
                    <a:pt x="141" y="66"/>
                  </a:cubicBezTo>
                  <a:moveTo>
                    <a:pt x="195" y="146"/>
                  </a:moveTo>
                  <a:cubicBezTo>
                    <a:pt x="179" y="122"/>
                    <a:pt x="179" y="122"/>
                    <a:pt x="179" y="122"/>
                  </a:cubicBezTo>
                  <a:cubicBezTo>
                    <a:pt x="185" y="122"/>
                    <a:pt x="191" y="121"/>
                    <a:pt x="194" y="115"/>
                  </a:cubicBezTo>
                  <a:cubicBezTo>
                    <a:pt x="189" y="117"/>
                    <a:pt x="182" y="114"/>
                    <a:pt x="178" y="121"/>
                  </a:cubicBezTo>
                  <a:cubicBezTo>
                    <a:pt x="171" y="112"/>
                    <a:pt x="171" y="112"/>
                    <a:pt x="171" y="112"/>
                  </a:cubicBezTo>
                  <a:cubicBezTo>
                    <a:pt x="165" y="110"/>
                    <a:pt x="157" y="107"/>
                    <a:pt x="145" y="111"/>
                  </a:cubicBezTo>
                  <a:cubicBezTo>
                    <a:pt x="149" y="111"/>
                    <a:pt x="151" y="113"/>
                    <a:pt x="152" y="116"/>
                  </a:cubicBezTo>
                  <a:cubicBezTo>
                    <a:pt x="142" y="119"/>
                    <a:pt x="142" y="119"/>
                    <a:pt x="142" y="119"/>
                  </a:cubicBezTo>
                  <a:cubicBezTo>
                    <a:pt x="141" y="118"/>
                    <a:pt x="140" y="118"/>
                    <a:pt x="139" y="118"/>
                  </a:cubicBezTo>
                  <a:cubicBezTo>
                    <a:pt x="140" y="115"/>
                    <a:pt x="141" y="110"/>
                    <a:pt x="139" y="110"/>
                  </a:cubicBezTo>
                  <a:cubicBezTo>
                    <a:pt x="139" y="111"/>
                    <a:pt x="138" y="113"/>
                    <a:pt x="136" y="113"/>
                  </a:cubicBezTo>
                  <a:cubicBezTo>
                    <a:pt x="145" y="102"/>
                    <a:pt x="145" y="102"/>
                    <a:pt x="145" y="102"/>
                  </a:cubicBezTo>
                  <a:cubicBezTo>
                    <a:pt x="159" y="99"/>
                    <a:pt x="175" y="105"/>
                    <a:pt x="187" y="105"/>
                  </a:cubicBezTo>
                  <a:cubicBezTo>
                    <a:pt x="189" y="106"/>
                    <a:pt x="197" y="115"/>
                    <a:pt x="197" y="102"/>
                  </a:cubicBezTo>
                  <a:cubicBezTo>
                    <a:pt x="179" y="104"/>
                    <a:pt x="164" y="91"/>
                    <a:pt x="148" y="98"/>
                  </a:cubicBezTo>
                  <a:cubicBezTo>
                    <a:pt x="155" y="88"/>
                    <a:pt x="155" y="88"/>
                    <a:pt x="155" y="88"/>
                  </a:cubicBezTo>
                  <a:cubicBezTo>
                    <a:pt x="143" y="69"/>
                    <a:pt x="143" y="69"/>
                    <a:pt x="143" y="69"/>
                  </a:cubicBezTo>
                  <a:cubicBezTo>
                    <a:pt x="149" y="64"/>
                    <a:pt x="156" y="65"/>
                    <a:pt x="163" y="63"/>
                  </a:cubicBezTo>
                  <a:cubicBezTo>
                    <a:pt x="172" y="66"/>
                    <a:pt x="172" y="66"/>
                    <a:pt x="172" y="66"/>
                  </a:cubicBezTo>
                  <a:cubicBezTo>
                    <a:pt x="199" y="33"/>
                    <a:pt x="199" y="33"/>
                    <a:pt x="199" y="33"/>
                  </a:cubicBezTo>
                  <a:cubicBezTo>
                    <a:pt x="199" y="65"/>
                    <a:pt x="199" y="65"/>
                    <a:pt x="199" y="65"/>
                  </a:cubicBezTo>
                  <a:cubicBezTo>
                    <a:pt x="194" y="64"/>
                    <a:pt x="190" y="64"/>
                    <a:pt x="188" y="68"/>
                  </a:cubicBezTo>
                  <a:cubicBezTo>
                    <a:pt x="192" y="68"/>
                    <a:pt x="196" y="71"/>
                    <a:pt x="199" y="68"/>
                  </a:cubicBezTo>
                  <a:cubicBezTo>
                    <a:pt x="198" y="76"/>
                    <a:pt x="198" y="76"/>
                    <a:pt x="198" y="76"/>
                  </a:cubicBezTo>
                  <a:cubicBezTo>
                    <a:pt x="238" y="91"/>
                    <a:pt x="238" y="91"/>
                    <a:pt x="238" y="91"/>
                  </a:cubicBezTo>
                  <a:cubicBezTo>
                    <a:pt x="197" y="103"/>
                    <a:pt x="197" y="103"/>
                    <a:pt x="197" y="103"/>
                  </a:cubicBezTo>
                  <a:cubicBezTo>
                    <a:pt x="196" y="125"/>
                    <a:pt x="196" y="125"/>
                    <a:pt x="196" y="125"/>
                  </a:cubicBezTo>
                  <a:cubicBezTo>
                    <a:pt x="193" y="125"/>
                    <a:pt x="189" y="124"/>
                    <a:pt x="187" y="130"/>
                  </a:cubicBezTo>
                  <a:cubicBezTo>
                    <a:pt x="189" y="129"/>
                    <a:pt x="193" y="128"/>
                    <a:pt x="196" y="127"/>
                  </a:cubicBezTo>
                  <a:lnTo>
                    <a:pt x="195" y="146"/>
                  </a:lnTo>
                  <a:close/>
                  <a:moveTo>
                    <a:pt x="194" y="96"/>
                  </a:moveTo>
                  <a:cubicBezTo>
                    <a:pt x="196" y="101"/>
                    <a:pt x="206" y="103"/>
                    <a:pt x="209" y="96"/>
                  </a:cubicBezTo>
                  <a:cubicBezTo>
                    <a:pt x="203" y="95"/>
                    <a:pt x="200" y="91"/>
                    <a:pt x="194" y="96"/>
                  </a:cubicBezTo>
                  <a:moveTo>
                    <a:pt x="185" y="92"/>
                  </a:moveTo>
                  <a:cubicBezTo>
                    <a:pt x="184" y="92"/>
                    <a:pt x="182" y="91"/>
                    <a:pt x="181" y="94"/>
                  </a:cubicBezTo>
                  <a:cubicBezTo>
                    <a:pt x="183" y="93"/>
                    <a:pt x="184" y="94"/>
                    <a:pt x="185" y="92"/>
                  </a:cubicBezTo>
                  <a:moveTo>
                    <a:pt x="212" y="81"/>
                  </a:moveTo>
                  <a:cubicBezTo>
                    <a:pt x="201" y="80"/>
                    <a:pt x="189" y="74"/>
                    <a:pt x="200" y="81"/>
                  </a:cubicBezTo>
                  <a:cubicBezTo>
                    <a:pt x="202" y="83"/>
                    <a:pt x="202" y="84"/>
                    <a:pt x="207" y="85"/>
                  </a:cubicBezTo>
                  <a:cubicBezTo>
                    <a:pt x="209" y="86"/>
                    <a:pt x="211" y="84"/>
                    <a:pt x="212" y="81"/>
                  </a:cubicBezTo>
                  <a:moveTo>
                    <a:pt x="198" y="49"/>
                  </a:moveTo>
                  <a:cubicBezTo>
                    <a:pt x="197" y="49"/>
                    <a:pt x="195" y="48"/>
                    <a:pt x="195" y="51"/>
                  </a:cubicBezTo>
                  <a:cubicBezTo>
                    <a:pt x="196" y="50"/>
                    <a:pt x="197" y="51"/>
                    <a:pt x="198" y="49"/>
                  </a:cubicBezTo>
                  <a:moveTo>
                    <a:pt x="188" y="92"/>
                  </a:moveTo>
                  <a:cubicBezTo>
                    <a:pt x="187" y="92"/>
                    <a:pt x="186" y="92"/>
                    <a:pt x="186" y="95"/>
                  </a:cubicBezTo>
                  <a:cubicBezTo>
                    <a:pt x="186" y="94"/>
                    <a:pt x="187" y="93"/>
                    <a:pt x="188" y="92"/>
                  </a:cubicBezTo>
                  <a:moveTo>
                    <a:pt x="61" y="0"/>
                  </a:moveTo>
                  <a:cubicBezTo>
                    <a:pt x="63" y="10"/>
                    <a:pt x="63" y="10"/>
                    <a:pt x="63" y="10"/>
                  </a:cubicBezTo>
                  <a:cubicBezTo>
                    <a:pt x="60" y="12"/>
                    <a:pt x="54" y="17"/>
                    <a:pt x="61" y="14"/>
                  </a:cubicBezTo>
                  <a:cubicBezTo>
                    <a:pt x="61" y="14"/>
                    <a:pt x="62" y="12"/>
                    <a:pt x="62" y="11"/>
                  </a:cubicBezTo>
                  <a:cubicBezTo>
                    <a:pt x="69" y="42"/>
                    <a:pt x="69" y="42"/>
                    <a:pt x="69" y="42"/>
                  </a:cubicBezTo>
                  <a:cubicBezTo>
                    <a:pt x="111" y="49"/>
                    <a:pt x="111" y="49"/>
                    <a:pt x="111" y="49"/>
                  </a:cubicBezTo>
                  <a:cubicBezTo>
                    <a:pt x="101" y="54"/>
                    <a:pt x="101" y="54"/>
                    <a:pt x="101" y="54"/>
                  </a:cubicBezTo>
                  <a:cubicBezTo>
                    <a:pt x="99" y="54"/>
                    <a:pt x="98" y="53"/>
                    <a:pt x="97" y="56"/>
                  </a:cubicBezTo>
                  <a:cubicBezTo>
                    <a:pt x="91" y="60"/>
                    <a:pt x="91" y="60"/>
                    <a:pt x="91" y="60"/>
                  </a:cubicBezTo>
                  <a:cubicBezTo>
                    <a:pt x="87" y="57"/>
                    <a:pt x="84" y="55"/>
                    <a:pt x="81" y="63"/>
                  </a:cubicBezTo>
                  <a:cubicBezTo>
                    <a:pt x="84" y="64"/>
                    <a:pt x="84" y="64"/>
                    <a:pt x="84" y="64"/>
                  </a:cubicBezTo>
                  <a:cubicBezTo>
                    <a:pt x="76" y="68"/>
                    <a:pt x="76" y="68"/>
                    <a:pt x="76" y="68"/>
                  </a:cubicBezTo>
                  <a:cubicBezTo>
                    <a:pt x="68" y="69"/>
                    <a:pt x="63" y="57"/>
                    <a:pt x="56" y="64"/>
                  </a:cubicBezTo>
                  <a:cubicBezTo>
                    <a:pt x="60" y="65"/>
                    <a:pt x="70" y="71"/>
                    <a:pt x="74" y="70"/>
                  </a:cubicBezTo>
                  <a:cubicBezTo>
                    <a:pt x="81" y="111"/>
                    <a:pt x="81" y="111"/>
                    <a:pt x="81" y="111"/>
                  </a:cubicBezTo>
                  <a:cubicBezTo>
                    <a:pt x="50" y="82"/>
                    <a:pt x="50" y="82"/>
                    <a:pt x="50" y="82"/>
                  </a:cubicBezTo>
                  <a:cubicBezTo>
                    <a:pt x="12" y="101"/>
                    <a:pt x="12" y="101"/>
                    <a:pt x="12" y="101"/>
                  </a:cubicBezTo>
                  <a:cubicBezTo>
                    <a:pt x="30" y="63"/>
                    <a:pt x="30" y="63"/>
                    <a:pt x="30" y="63"/>
                  </a:cubicBezTo>
                  <a:cubicBezTo>
                    <a:pt x="16" y="49"/>
                    <a:pt x="16" y="49"/>
                    <a:pt x="16" y="49"/>
                  </a:cubicBezTo>
                  <a:cubicBezTo>
                    <a:pt x="18" y="48"/>
                    <a:pt x="20" y="46"/>
                    <a:pt x="21" y="44"/>
                  </a:cubicBezTo>
                  <a:cubicBezTo>
                    <a:pt x="18" y="43"/>
                    <a:pt x="14" y="43"/>
                    <a:pt x="12" y="45"/>
                  </a:cubicBezTo>
                  <a:cubicBezTo>
                    <a:pt x="9" y="42"/>
                    <a:pt x="9" y="42"/>
                    <a:pt x="9" y="42"/>
                  </a:cubicBezTo>
                  <a:cubicBezTo>
                    <a:pt x="0" y="33"/>
                    <a:pt x="0" y="33"/>
                    <a:pt x="0" y="33"/>
                  </a:cubicBezTo>
                  <a:cubicBezTo>
                    <a:pt x="42" y="38"/>
                    <a:pt x="42" y="38"/>
                    <a:pt x="42" y="38"/>
                  </a:cubicBezTo>
                  <a:lnTo>
                    <a:pt x="61" y="0"/>
                  </a:lnTo>
                  <a:close/>
                  <a:moveTo>
                    <a:pt x="40" y="61"/>
                  </a:moveTo>
                  <a:cubicBezTo>
                    <a:pt x="42" y="55"/>
                    <a:pt x="48" y="60"/>
                    <a:pt x="50" y="55"/>
                  </a:cubicBezTo>
                  <a:cubicBezTo>
                    <a:pt x="46" y="52"/>
                    <a:pt x="36" y="54"/>
                    <a:pt x="40" y="61"/>
                  </a:cubicBezTo>
                  <a:moveTo>
                    <a:pt x="79" y="58"/>
                  </a:moveTo>
                  <a:cubicBezTo>
                    <a:pt x="75" y="55"/>
                    <a:pt x="62" y="47"/>
                    <a:pt x="60" y="54"/>
                  </a:cubicBezTo>
                  <a:cubicBezTo>
                    <a:pt x="64" y="53"/>
                    <a:pt x="74" y="62"/>
                    <a:pt x="79" y="58"/>
                  </a:cubicBezTo>
                  <a:moveTo>
                    <a:pt x="62" y="41"/>
                  </a:moveTo>
                  <a:cubicBezTo>
                    <a:pt x="59" y="43"/>
                    <a:pt x="59" y="32"/>
                    <a:pt x="56" y="40"/>
                  </a:cubicBezTo>
                  <a:cubicBezTo>
                    <a:pt x="57" y="41"/>
                    <a:pt x="61" y="47"/>
                    <a:pt x="62" y="41"/>
                  </a:cubicBezTo>
                  <a:moveTo>
                    <a:pt x="23" y="52"/>
                  </a:moveTo>
                  <a:cubicBezTo>
                    <a:pt x="26" y="45"/>
                    <a:pt x="36" y="58"/>
                    <a:pt x="38" y="47"/>
                  </a:cubicBezTo>
                  <a:cubicBezTo>
                    <a:pt x="32" y="44"/>
                    <a:pt x="20" y="45"/>
                    <a:pt x="23"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4" name="Freeform 8"/>
            <p:cNvSpPr>
              <a:spLocks noEditPoints="1"/>
            </p:cNvSpPr>
            <p:nvPr/>
          </p:nvSpPr>
          <p:spPr bwMode="auto">
            <a:xfrm>
              <a:off x="1712" y="3048"/>
              <a:ext cx="332" cy="366"/>
            </a:xfrm>
            <a:custGeom>
              <a:avLst/>
              <a:gdLst>
                <a:gd name="T0" fmla="*/ 73 w 140"/>
                <a:gd name="T1" fmla="*/ 137 h 155"/>
                <a:gd name="T2" fmla="*/ 56 w 140"/>
                <a:gd name="T3" fmla="*/ 135 h 155"/>
                <a:gd name="T4" fmla="*/ 49 w 140"/>
                <a:gd name="T5" fmla="*/ 133 h 155"/>
                <a:gd name="T6" fmla="*/ 34 w 140"/>
                <a:gd name="T7" fmla="*/ 129 h 155"/>
                <a:gd name="T8" fmla="*/ 32 w 140"/>
                <a:gd name="T9" fmla="*/ 120 h 155"/>
                <a:gd name="T10" fmla="*/ 14 w 140"/>
                <a:gd name="T11" fmla="*/ 118 h 155"/>
                <a:gd name="T12" fmla="*/ 70 w 140"/>
                <a:gd name="T13" fmla="*/ 101 h 155"/>
                <a:gd name="T14" fmla="*/ 88 w 140"/>
                <a:gd name="T15" fmla="*/ 92 h 155"/>
                <a:gd name="T16" fmla="*/ 69 w 140"/>
                <a:gd name="T17" fmla="*/ 90 h 155"/>
                <a:gd name="T18" fmla="*/ 67 w 140"/>
                <a:gd name="T19" fmla="*/ 89 h 155"/>
                <a:gd name="T20" fmla="*/ 25 w 140"/>
                <a:gd name="T21" fmla="*/ 99 h 155"/>
                <a:gd name="T22" fmla="*/ 84 w 140"/>
                <a:gd name="T23" fmla="*/ 80 h 155"/>
                <a:gd name="T24" fmla="*/ 20 w 140"/>
                <a:gd name="T25" fmla="*/ 91 h 155"/>
                <a:gd name="T26" fmla="*/ 5 w 140"/>
                <a:gd name="T27" fmla="*/ 44 h 155"/>
                <a:gd name="T28" fmla="*/ 124 w 140"/>
                <a:gd name="T29" fmla="*/ 86 h 155"/>
                <a:gd name="T30" fmla="*/ 128 w 140"/>
                <a:gd name="T31" fmla="*/ 66 h 155"/>
                <a:gd name="T32" fmla="*/ 81 w 140"/>
                <a:gd name="T33" fmla="*/ 71 h 155"/>
                <a:gd name="T34" fmla="*/ 89 w 140"/>
                <a:gd name="T35" fmla="*/ 67 h 155"/>
                <a:gd name="T36" fmla="*/ 60 w 140"/>
                <a:gd name="T37" fmla="*/ 71 h 155"/>
                <a:gd name="T38" fmla="*/ 72 w 140"/>
                <a:gd name="T39" fmla="*/ 65 h 155"/>
                <a:gd name="T40" fmla="*/ 112 w 140"/>
                <a:gd name="T41" fmla="*/ 47 h 155"/>
                <a:gd name="T42" fmla="*/ 52 w 140"/>
                <a:gd name="T43" fmla="*/ 66 h 155"/>
                <a:gd name="T44" fmla="*/ 128 w 140"/>
                <a:gd name="T45" fmla="*/ 47 h 155"/>
                <a:gd name="T46" fmla="*/ 47 w 140"/>
                <a:gd name="T47" fmla="*/ 62 h 155"/>
                <a:gd name="T48" fmla="*/ 122 w 140"/>
                <a:gd name="T49" fmla="*/ 41 h 155"/>
                <a:gd name="T50" fmla="*/ 24 w 140"/>
                <a:gd name="T51" fmla="*/ 65 h 155"/>
                <a:gd name="T52" fmla="*/ 16 w 140"/>
                <a:gd name="T53" fmla="*/ 61 h 155"/>
                <a:gd name="T54" fmla="*/ 33 w 140"/>
                <a:gd name="T55" fmla="*/ 55 h 155"/>
                <a:gd name="T56" fmla="*/ 17 w 140"/>
                <a:gd name="T57" fmla="*/ 50 h 155"/>
                <a:gd name="T58" fmla="*/ 72 w 140"/>
                <a:gd name="T59" fmla="*/ 38 h 155"/>
                <a:gd name="T60" fmla="*/ 70 w 140"/>
                <a:gd name="T61" fmla="*/ 33 h 155"/>
                <a:gd name="T62" fmla="*/ 60 w 140"/>
                <a:gd name="T63" fmla="*/ 29 h 155"/>
                <a:gd name="T64" fmla="*/ 67 w 140"/>
                <a:gd name="T65" fmla="*/ 29 h 155"/>
                <a:gd name="T66" fmla="*/ 56 w 140"/>
                <a:gd name="T67" fmla="*/ 28 h 155"/>
                <a:gd name="T68" fmla="*/ 73 w 140"/>
                <a:gd name="T69" fmla="*/ 14 h 155"/>
                <a:gd name="T70" fmla="*/ 68 w 140"/>
                <a:gd name="T71" fmla="*/ 10 h 155"/>
                <a:gd name="T72" fmla="*/ 86 w 140"/>
                <a:gd name="T73" fmla="*/ 136 h 155"/>
                <a:gd name="T74" fmla="*/ 77 w 140"/>
                <a:gd name="T75" fmla="*/ 33 h 155"/>
                <a:gd name="T76" fmla="*/ 74 w 140"/>
                <a:gd name="T77" fmla="*/ 46 h 155"/>
                <a:gd name="T78" fmla="*/ 87 w 140"/>
                <a:gd name="T79" fmla="*/ 61 h 155"/>
                <a:gd name="T80" fmla="*/ 112 w 140"/>
                <a:gd name="T81" fmla="*/ 30 h 155"/>
                <a:gd name="T82" fmla="*/ 135 w 140"/>
                <a:gd name="T83" fmla="*/ 44 h 155"/>
                <a:gd name="T84" fmla="*/ 108 w 140"/>
                <a:gd name="T85" fmla="*/ 60 h 155"/>
                <a:gd name="T86" fmla="*/ 92 w 140"/>
                <a:gd name="T87" fmla="*/ 69 h 155"/>
                <a:gd name="T88" fmla="*/ 115 w 140"/>
                <a:gd name="T89" fmla="*/ 90 h 155"/>
                <a:gd name="T90" fmla="*/ 114 w 140"/>
                <a:gd name="T91" fmla="*/ 119 h 155"/>
                <a:gd name="T92" fmla="*/ 101 w 140"/>
                <a:gd name="T93" fmla="*/ 95 h 155"/>
                <a:gd name="T94" fmla="*/ 96 w 140"/>
                <a:gd name="T95" fmla="*/ 133 h 155"/>
                <a:gd name="T96" fmla="*/ 46 w 140"/>
                <a:gd name="T97" fmla="*/ 139 h 155"/>
                <a:gd name="T98" fmla="*/ 65 w 140"/>
                <a:gd name="T99" fmla="*/ 87 h 155"/>
                <a:gd name="T100" fmla="*/ 35 w 140"/>
                <a:gd name="T101" fmla="*/ 126 h 155"/>
                <a:gd name="T102" fmla="*/ 4 w 140"/>
                <a:gd name="T103" fmla="*/ 88 h 155"/>
                <a:gd name="T104" fmla="*/ 55 w 140"/>
                <a:gd name="T105" fmla="*/ 86 h 155"/>
                <a:gd name="T106" fmla="*/ 24 w 140"/>
                <a:gd name="T107" fmla="*/ 49 h 155"/>
                <a:gd name="T108" fmla="*/ 4 w 140"/>
                <a:gd name="T109" fmla="*/ 39 h 155"/>
                <a:gd name="T110" fmla="*/ 33 w 140"/>
                <a:gd name="T111" fmla="*/ 53 h 155"/>
                <a:gd name="T112" fmla="*/ 70 w 140"/>
                <a:gd name="T113" fmla="*/ 55 h 155"/>
                <a:gd name="T114" fmla="*/ 64 w 140"/>
                <a:gd name="T115" fmla="*/ 42 h 155"/>
                <a:gd name="T116" fmla="*/ 74 w 140"/>
                <a:gd name="T117" fmla="*/ 19 h 155"/>
                <a:gd name="T118" fmla="*/ 110 w 140"/>
                <a:gd name="T119" fmla="*/ 50 h 155"/>
                <a:gd name="T120" fmla="*/ 35 w 140"/>
                <a:gd name="T121" fmla="*/ 45 h 155"/>
                <a:gd name="T122" fmla="*/ 86 w 140"/>
                <a:gd name="T123" fmla="*/ 6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155">
                  <a:moveTo>
                    <a:pt x="75" y="155"/>
                  </a:moveTo>
                  <a:cubicBezTo>
                    <a:pt x="75" y="154"/>
                    <a:pt x="76" y="154"/>
                    <a:pt x="75" y="153"/>
                  </a:cubicBezTo>
                  <a:cubicBezTo>
                    <a:pt x="74" y="153"/>
                    <a:pt x="73" y="153"/>
                    <a:pt x="74" y="154"/>
                  </a:cubicBezTo>
                  <a:cubicBezTo>
                    <a:pt x="74" y="154"/>
                    <a:pt x="75" y="155"/>
                    <a:pt x="75" y="155"/>
                  </a:cubicBezTo>
                  <a:moveTo>
                    <a:pt x="75" y="151"/>
                  </a:moveTo>
                  <a:cubicBezTo>
                    <a:pt x="75" y="151"/>
                    <a:pt x="75" y="151"/>
                    <a:pt x="75" y="151"/>
                  </a:cubicBezTo>
                  <a:cubicBezTo>
                    <a:pt x="75" y="152"/>
                    <a:pt x="75" y="151"/>
                    <a:pt x="75" y="151"/>
                  </a:cubicBezTo>
                  <a:moveTo>
                    <a:pt x="70" y="151"/>
                  </a:moveTo>
                  <a:cubicBezTo>
                    <a:pt x="69" y="150"/>
                    <a:pt x="69" y="151"/>
                    <a:pt x="69" y="151"/>
                  </a:cubicBezTo>
                  <a:cubicBezTo>
                    <a:pt x="69" y="151"/>
                    <a:pt x="69" y="151"/>
                    <a:pt x="70" y="151"/>
                  </a:cubicBezTo>
                  <a:moveTo>
                    <a:pt x="94" y="138"/>
                  </a:moveTo>
                  <a:cubicBezTo>
                    <a:pt x="94" y="139"/>
                    <a:pt x="93" y="139"/>
                    <a:pt x="93" y="139"/>
                  </a:cubicBezTo>
                  <a:cubicBezTo>
                    <a:pt x="93" y="139"/>
                    <a:pt x="94" y="139"/>
                    <a:pt x="94" y="138"/>
                  </a:cubicBezTo>
                  <a:moveTo>
                    <a:pt x="92" y="137"/>
                  </a:moveTo>
                  <a:cubicBezTo>
                    <a:pt x="93" y="137"/>
                    <a:pt x="96" y="137"/>
                    <a:pt x="96" y="136"/>
                  </a:cubicBezTo>
                  <a:cubicBezTo>
                    <a:pt x="94" y="135"/>
                    <a:pt x="93" y="135"/>
                    <a:pt x="92" y="137"/>
                  </a:cubicBezTo>
                  <a:moveTo>
                    <a:pt x="69" y="140"/>
                  </a:moveTo>
                  <a:cubicBezTo>
                    <a:pt x="71" y="140"/>
                    <a:pt x="71" y="141"/>
                    <a:pt x="72" y="140"/>
                  </a:cubicBezTo>
                  <a:cubicBezTo>
                    <a:pt x="72" y="138"/>
                    <a:pt x="69" y="139"/>
                    <a:pt x="69" y="140"/>
                  </a:cubicBezTo>
                  <a:moveTo>
                    <a:pt x="73" y="137"/>
                  </a:moveTo>
                  <a:cubicBezTo>
                    <a:pt x="75" y="137"/>
                    <a:pt x="75" y="136"/>
                    <a:pt x="74" y="136"/>
                  </a:cubicBezTo>
                  <a:cubicBezTo>
                    <a:pt x="74" y="136"/>
                    <a:pt x="73" y="137"/>
                    <a:pt x="73" y="137"/>
                  </a:cubicBezTo>
                  <a:moveTo>
                    <a:pt x="70" y="129"/>
                  </a:moveTo>
                  <a:cubicBezTo>
                    <a:pt x="69" y="129"/>
                    <a:pt x="69" y="129"/>
                    <a:pt x="69" y="129"/>
                  </a:cubicBezTo>
                  <a:cubicBezTo>
                    <a:pt x="69" y="130"/>
                    <a:pt x="69" y="130"/>
                    <a:pt x="69" y="130"/>
                  </a:cubicBezTo>
                  <a:cubicBezTo>
                    <a:pt x="70" y="130"/>
                    <a:pt x="70" y="130"/>
                    <a:pt x="70" y="130"/>
                  </a:cubicBezTo>
                  <a:lnTo>
                    <a:pt x="70" y="129"/>
                  </a:lnTo>
                  <a:close/>
                  <a:moveTo>
                    <a:pt x="134" y="119"/>
                  </a:moveTo>
                  <a:cubicBezTo>
                    <a:pt x="134" y="118"/>
                    <a:pt x="134" y="117"/>
                    <a:pt x="135" y="116"/>
                  </a:cubicBezTo>
                  <a:cubicBezTo>
                    <a:pt x="133" y="116"/>
                    <a:pt x="132" y="117"/>
                    <a:pt x="131" y="117"/>
                  </a:cubicBezTo>
                  <a:cubicBezTo>
                    <a:pt x="132" y="119"/>
                    <a:pt x="133" y="118"/>
                    <a:pt x="134" y="119"/>
                  </a:cubicBezTo>
                  <a:moveTo>
                    <a:pt x="51" y="138"/>
                  </a:moveTo>
                  <a:cubicBezTo>
                    <a:pt x="52" y="137"/>
                    <a:pt x="54" y="137"/>
                    <a:pt x="54" y="136"/>
                  </a:cubicBezTo>
                  <a:cubicBezTo>
                    <a:pt x="52" y="136"/>
                    <a:pt x="51" y="137"/>
                    <a:pt x="51" y="138"/>
                  </a:cubicBezTo>
                  <a:moveTo>
                    <a:pt x="87" y="127"/>
                  </a:moveTo>
                  <a:cubicBezTo>
                    <a:pt x="86" y="127"/>
                    <a:pt x="86" y="126"/>
                    <a:pt x="86" y="127"/>
                  </a:cubicBezTo>
                  <a:cubicBezTo>
                    <a:pt x="86" y="127"/>
                    <a:pt x="87" y="127"/>
                    <a:pt x="87" y="127"/>
                  </a:cubicBezTo>
                  <a:moveTo>
                    <a:pt x="53" y="131"/>
                  </a:moveTo>
                  <a:cubicBezTo>
                    <a:pt x="50" y="132"/>
                    <a:pt x="49" y="133"/>
                    <a:pt x="49" y="136"/>
                  </a:cubicBezTo>
                  <a:cubicBezTo>
                    <a:pt x="51" y="136"/>
                    <a:pt x="54" y="135"/>
                    <a:pt x="56" y="135"/>
                  </a:cubicBezTo>
                  <a:cubicBezTo>
                    <a:pt x="57" y="134"/>
                    <a:pt x="56" y="132"/>
                    <a:pt x="57" y="132"/>
                  </a:cubicBezTo>
                  <a:cubicBezTo>
                    <a:pt x="58" y="132"/>
                    <a:pt x="56" y="133"/>
                    <a:pt x="58" y="133"/>
                  </a:cubicBezTo>
                  <a:cubicBezTo>
                    <a:pt x="58" y="132"/>
                    <a:pt x="59" y="132"/>
                    <a:pt x="59" y="131"/>
                  </a:cubicBezTo>
                  <a:cubicBezTo>
                    <a:pt x="58" y="130"/>
                    <a:pt x="56" y="130"/>
                    <a:pt x="54" y="131"/>
                  </a:cubicBezTo>
                  <a:cubicBezTo>
                    <a:pt x="55" y="131"/>
                    <a:pt x="55" y="132"/>
                    <a:pt x="56" y="133"/>
                  </a:cubicBezTo>
                  <a:cubicBezTo>
                    <a:pt x="55" y="133"/>
                    <a:pt x="55" y="133"/>
                    <a:pt x="55" y="133"/>
                  </a:cubicBezTo>
                  <a:cubicBezTo>
                    <a:pt x="54" y="133"/>
                    <a:pt x="53" y="132"/>
                    <a:pt x="53" y="131"/>
                  </a:cubicBezTo>
                  <a:moveTo>
                    <a:pt x="45" y="136"/>
                  </a:moveTo>
                  <a:cubicBezTo>
                    <a:pt x="44" y="135"/>
                    <a:pt x="44" y="136"/>
                    <a:pt x="45" y="136"/>
                  </a:cubicBezTo>
                  <a:cubicBezTo>
                    <a:pt x="45" y="136"/>
                    <a:pt x="45" y="136"/>
                    <a:pt x="45" y="136"/>
                  </a:cubicBezTo>
                  <a:moveTo>
                    <a:pt x="133" y="115"/>
                  </a:moveTo>
                  <a:cubicBezTo>
                    <a:pt x="133" y="114"/>
                    <a:pt x="133" y="114"/>
                    <a:pt x="133" y="114"/>
                  </a:cubicBezTo>
                  <a:cubicBezTo>
                    <a:pt x="132" y="114"/>
                    <a:pt x="132" y="114"/>
                    <a:pt x="132" y="114"/>
                  </a:cubicBezTo>
                  <a:cubicBezTo>
                    <a:pt x="132" y="115"/>
                    <a:pt x="132" y="115"/>
                    <a:pt x="132" y="115"/>
                  </a:cubicBezTo>
                  <a:lnTo>
                    <a:pt x="133" y="115"/>
                  </a:lnTo>
                  <a:close/>
                  <a:moveTo>
                    <a:pt x="49" y="133"/>
                  </a:moveTo>
                  <a:cubicBezTo>
                    <a:pt x="49" y="133"/>
                    <a:pt x="49" y="133"/>
                    <a:pt x="49" y="133"/>
                  </a:cubicBezTo>
                  <a:cubicBezTo>
                    <a:pt x="48" y="133"/>
                    <a:pt x="48" y="133"/>
                    <a:pt x="48" y="133"/>
                  </a:cubicBezTo>
                  <a:cubicBezTo>
                    <a:pt x="49" y="134"/>
                    <a:pt x="49" y="134"/>
                    <a:pt x="49" y="134"/>
                  </a:cubicBezTo>
                  <a:lnTo>
                    <a:pt x="49" y="133"/>
                  </a:lnTo>
                  <a:close/>
                  <a:moveTo>
                    <a:pt x="128" y="113"/>
                  </a:moveTo>
                  <a:cubicBezTo>
                    <a:pt x="128" y="113"/>
                    <a:pt x="128" y="113"/>
                    <a:pt x="128" y="114"/>
                  </a:cubicBezTo>
                  <a:cubicBezTo>
                    <a:pt x="128" y="114"/>
                    <a:pt x="128" y="114"/>
                    <a:pt x="128" y="113"/>
                  </a:cubicBezTo>
                  <a:moveTo>
                    <a:pt x="134" y="111"/>
                  </a:moveTo>
                  <a:cubicBezTo>
                    <a:pt x="134" y="111"/>
                    <a:pt x="133" y="111"/>
                    <a:pt x="133" y="112"/>
                  </a:cubicBezTo>
                  <a:cubicBezTo>
                    <a:pt x="133" y="112"/>
                    <a:pt x="134" y="112"/>
                    <a:pt x="134" y="111"/>
                  </a:cubicBezTo>
                  <a:moveTo>
                    <a:pt x="56" y="130"/>
                  </a:moveTo>
                  <a:cubicBezTo>
                    <a:pt x="56" y="129"/>
                    <a:pt x="55" y="129"/>
                    <a:pt x="54" y="129"/>
                  </a:cubicBezTo>
                  <a:cubicBezTo>
                    <a:pt x="54" y="130"/>
                    <a:pt x="55" y="130"/>
                    <a:pt x="56" y="130"/>
                  </a:cubicBezTo>
                  <a:moveTo>
                    <a:pt x="78" y="124"/>
                  </a:moveTo>
                  <a:cubicBezTo>
                    <a:pt x="78" y="123"/>
                    <a:pt x="77" y="123"/>
                    <a:pt x="77" y="122"/>
                  </a:cubicBezTo>
                  <a:cubicBezTo>
                    <a:pt x="76" y="122"/>
                    <a:pt x="77" y="125"/>
                    <a:pt x="78" y="124"/>
                  </a:cubicBezTo>
                  <a:moveTo>
                    <a:pt x="62" y="127"/>
                  </a:moveTo>
                  <a:cubicBezTo>
                    <a:pt x="63" y="127"/>
                    <a:pt x="64" y="127"/>
                    <a:pt x="63" y="126"/>
                  </a:cubicBezTo>
                  <a:cubicBezTo>
                    <a:pt x="62" y="126"/>
                    <a:pt x="62" y="126"/>
                    <a:pt x="62" y="127"/>
                  </a:cubicBezTo>
                  <a:moveTo>
                    <a:pt x="61" y="127"/>
                  </a:moveTo>
                  <a:cubicBezTo>
                    <a:pt x="61" y="126"/>
                    <a:pt x="59" y="126"/>
                    <a:pt x="59" y="127"/>
                  </a:cubicBezTo>
                  <a:cubicBezTo>
                    <a:pt x="60" y="127"/>
                    <a:pt x="60" y="127"/>
                    <a:pt x="61" y="127"/>
                  </a:cubicBezTo>
                  <a:moveTo>
                    <a:pt x="35" y="129"/>
                  </a:moveTo>
                  <a:cubicBezTo>
                    <a:pt x="36" y="128"/>
                    <a:pt x="33" y="129"/>
                    <a:pt x="34" y="129"/>
                  </a:cubicBezTo>
                  <a:cubicBezTo>
                    <a:pt x="34" y="129"/>
                    <a:pt x="34" y="130"/>
                    <a:pt x="35" y="129"/>
                  </a:cubicBezTo>
                  <a:moveTo>
                    <a:pt x="72" y="119"/>
                  </a:moveTo>
                  <a:cubicBezTo>
                    <a:pt x="72" y="120"/>
                    <a:pt x="74" y="119"/>
                    <a:pt x="75" y="119"/>
                  </a:cubicBezTo>
                  <a:cubicBezTo>
                    <a:pt x="75" y="117"/>
                    <a:pt x="72" y="119"/>
                    <a:pt x="72" y="119"/>
                  </a:cubicBezTo>
                  <a:moveTo>
                    <a:pt x="31" y="129"/>
                  </a:moveTo>
                  <a:cubicBezTo>
                    <a:pt x="31" y="128"/>
                    <a:pt x="32" y="128"/>
                    <a:pt x="32" y="127"/>
                  </a:cubicBezTo>
                  <a:cubicBezTo>
                    <a:pt x="31" y="127"/>
                    <a:pt x="30" y="128"/>
                    <a:pt x="31" y="129"/>
                  </a:cubicBezTo>
                  <a:moveTo>
                    <a:pt x="35" y="127"/>
                  </a:moveTo>
                  <a:cubicBezTo>
                    <a:pt x="34" y="126"/>
                    <a:pt x="34" y="127"/>
                    <a:pt x="34" y="127"/>
                  </a:cubicBezTo>
                  <a:cubicBezTo>
                    <a:pt x="35" y="127"/>
                    <a:pt x="35" y="127"/>
                    <a:pt x="35" y="127"/>
                  </a:cubicBezTo>
                  <a:moveTo>
                    <a:pt x="116" y="104"/>
                  </a:moveTo>
                  <a:cubicBezTo>
                    <a:pt x="118" y="104"/>
                    <a:pt x="118" y="104"/>
                    <a:pt x="117" y="102"/>
                  </a:cubicBezTo>
                  <a:cubicBezTo>
                    <a:pt x="116" y="103"/>
                    <a:pt x="116" y="102"/>
                    <a:pt x="115" y="102"/>
                  </a:cubicBezTo>
                  <a:cubicBezTo>
                    <a:pt x="115" y="103"/>
                    <a:pt x="116" y="104"/>
                    <a:pt x="116" y="104"/>
                  </a:cubicBezTo>
                  <a:moveTo>
                    <a:pt x="68" y="113"/>
                  </a:moveTo>
                  <a:cubicBezTo>
                    <a:pt x="68" y="112"/>
                    <a:pt x="68" y="112"/>
                    <a:pt x="68" y="112"/>
                  </a:cubicBezTo>
                  <a:cubicBezTo>
                    <a:pt x="67" y="112"/>
                    <a:pt x="67" y="112"/>
                    <a:pt x="67" y="112"/>
                  </a:cubicBezTo>
                  <a:cubicBezTo>
                    <a:pt x="67" y="113"/>
                    <a:pt x="67" y="114"/>
                    <a:pt x="68" y="113"/>
                  </a:cubicBezTo>
                  <a:moveTo>
                    <a:pt x="31" y="121"/>
                  </a:moveTo>
                  <a:cubicBezTo>
                    <a:pt x="32" y="121"/>
                    <a:pt x="32" y="120"/>
                    <a:pt x="32" y="120"/>
                  </a:cubicBezTo>
                  <a:cubicBezTo>
                    <a:pt x="31" y="121"/>
                    <a:pt x="31" y="120"/>
                    <a:pt x="31" y="121"/>
                  </a:cubicBezTo>
                  <a:moveTo>
                    <a:pt x="116" y="100"/>
                  </a:moveTo>
                  <a:cubicBezTo>
                    <a:pt x="116" y="100"/>
                    <a:pt x="115" y="100"/>
                    <a:pt x="115" y="101"/>
                  </a:cubicBezTo>
                  <a:cubicBezTo>
                    <a:pt x="115" y="100"/>
                    <a:pt x="116" y="100"/>
                    <a:pt x="116" y="100"/>
                  </a:cubicBezTo>
                  <a:moveTo>
                    <a:pt x="71" y="106"/>
                  </a:moveTo>
                  <a:cubicBezTo>
                    <a:pt x="71" y="107"/>
                    <a:pt x="73" y="107"/>
                    <a:pt x="72" y="105"/>
                  </a:cubicBezTo>
                  <a:lnTo>
                    <a:pt x="71" y="106"/>
                  </a:lnTo>
                  <a:close/>
                  <a:moveTo>
                    <a:pt x="73" y="104"/>
                  </a:moveTo>
                  <a:cubicBezTo>
                    <a:pt x="72" y="104"/>
                    <a:pt x="72" y="104"/>
                    <a:pt x="71" y="104"/>
                  </a:cubicBezTo>
                  <a:cubicBezTo>
                    <a:pt x="71" y="106"/>
                    <a:pt x="73" y="105"/>
                    <a:pt x="73" y="104"/>
                  </a:cubicBezTo>
                  <a:moveTo>
                    <a:pt x="6" y="120"/>
                  </a:moveTo>
                  <a:cubicBezTo>
                    <a:pt x="8" y="121"/>
                    <a:pt x="10" y="119"/>
                    <a:pt x="10" y="117"/>
                  </a:cubicBezTo>
                  <a:cubicBezTo>
                    <a:pt x="9" y="117"/>
                    <a:pt x="8" y="117"/>
                    <a:pt x="6" y="118"/>
                  </a:cubicBezTo>
                  <a:cubicBezTo>
                    <a:pt x="6" y="118"/>
                    <a:pt x="6" y="119"/>
                    <a:pt x="6" y="120"/>
                  </a:cubicBezTo>
                  <a:moveTo>
                    <a:pt x="135" y="89"/>
                  </a:moveTo>
                  <a:cubicBezTo>
                    <a:pt x="135" y="89"/>
                    <a:pt x="135" y="89"/>
                    <a:pt x="135" y="88"/>
                  </a:cubicBezTo>
                  <a:cubicBezTo>
                    <a:pt x="134" y="89"/>
                    <a:pt x="134" y="89"/>
                    <a:pt x="134" y="89"/>
                  </a:cubicBezTo>
                  <a:lnTo>
                    <a:pt x="135" y="89"/>
                  </a:lnTo>
                  <a:close/>
                  <a:moveTo>
                    <a:pt x="14" y="118"/>
                  </a:moveTo>
                  <a:cubicBezTo>
                    <a:pt x="14" y="118"/>
                    <a:pt x="14" y="118"/>
                    <a:pt x="14" y="118"/>
                  </a:cubicBezTo>
                  <a:cubicBezTo>
                    <a:pt x="14" y="118"/>
                    <a:pt x="14" y="118"/>
                    <a:pt x="14" y="118"/>
                  </a:cubicBezTo>
                  <a:moveTo>
                    <a:pt x="34" y="113"/>
                  </a:moveTo>
                  <a:cubicBezTo>
                    <a:pt x="34" y="111"/>
                    <a:pt x="33" y="112"/>
                    <a:pt x="33" y="112"/>
                  </a:cubicBezTo>
                  <a:cubicBezTo>
                    <a:pt x="33" y="112"/>
                    <a:pt x="34" y="113"/>
                    <a:pt x="34" y="113"/>
                  </a:cubicBezTo>
                  <a:moveTo>
                    <a:pt x="107" y="94"/>
                  </a:moveTo>
                  <a:cubicBezTo>
                    <a:pt x="107" y="94"/>
                    <a:pt x="106" y="94"/>
                    <a:pt x="106" y="95"/>
                  </a:cubicBezTo>
                  <a:cubicBezTo>
                    <a:pt x="107" y="95"/>
                    <a:pt x="107" y="95"/>
                    <a:pt x="107" y="94"/>
                  </a:cubicBezTo>
                  <a:moveTo>
                    <a:pt x="135" y="87"/>
                  </a:moveTo>
                  <a:cubicBezTo>
                    <a:pt x="136" y="87"/>
                    <a:pt x="136" y="87"/>
                    <a:pt x="136" y="86"/>
                  </a:cubicBezTo>
                  <a:cubicBezTo>
                    <a:pt x="136" y="86"/>
                    <a:pt x="135" y="86"/>
                    <a:pt x="135" y="87"/>
                  </a:cubicBezTo>
                  <a:moveTo>
                    <a:pt x="67" y="103"/>
                  </a:moveTo>
                  <a:cubicBezTo>
                    <a:pt x="67" y="103"/>
                    <a:pt x="67" y="103"/>
                    <a:pt x="67" y="104"/>
                  </a:cubicBezTo>
                  <a:cubicBezTo>
                    <a:pt x="67" y="103"/>
                    <a:pt x="67" y="103"/>
                    <a:pt x="67" y="103"/>
                  </a:cubicBezTo>
                  <a:moveTo>
                    <a:pt x="68" y="103"/>
                  </a:moveTo>
                  <a:cubicBezTo>
                    <a:pt x="68" y="102"/>
                    <a:pt x="68" y="101"/>
                    <a:pt x="68" y="101"/>
                  </a:cubicBezTo>
                  <a:cubicBezTo>
                    <a:pt x="67" y="101"/>
                    <a:pt x="66" y="103"/>
                    <a:pt x="68" y="103"/>
                  </a:cubicBezTo>
                  <a:moveTo>
                    <a:pt x="37" y="110"/>
                  </a:moveTo>
                  <a:cubicBezTo>
                    <a:pt x="37" y="110"/>
                    <a:pt x="38" y="109"/>
                    <a:pt x="38" y="109"/>
                  </a:cubicBezTo>
                  <a:cubicBezTo>
                    <a:pt x="38" y="109"/>
                    <a:pt x="37" y="109"/>
                    <a:pt x="37" y="110"/>
                  </a:cubicBezTo>
                  <a:moveTo>
                    <a:pt x="70" y="101"/>
                  </a:moveTo>
                  <a:cubicBezTo>
                    <a:pt x="69" y="101"/>
                    <a:pt x="68" y="101"/>
                    <a:pt x="68" y="101"/>
                  </a:cubicBezTo>
                  <a:cubicBezTo>
                    <a:pt x="69" y="101"/>
                    <a:pt x="70" y="101"/>
                    <a:pt x="70" y="101"/>
                  </a:cubicBezTo>
                  <a:moveTo>
                    <a:pt x="30" y="108"/>
                  </a:moveTo>
                  <a:cubicBezTo>
                    <a:pt x="31" y="109"/>
                    <a:pt x="32" y="109"/>
                    <a:pt x="33" y="109"/>
                  </a:cubicBezTo>
                  <a:cubicBezTo>
                    <a:pt x="33" y="108"/>
                    <a:pt x="36" y="110"/>
                    <a:pt x="37" y="108"/>
                  </a:cubicBezTo>
                  <a:cubicBezTo>
                    <a:pt x="36" y="107"/>
                    <a:pt x="32" y="107"/>
                    <a:pt x="30" y="108"/>
                  </a:cubicBezTo>
                  <a:moveTo>
                    <a:pt x="99" y="91"/>
                  </a:moveTo>
                  <a:cubicBezTo>
                    <a:pt x="98" y="90"/>
                    <a:pt x="97" y="90"/>
                    <a:pt x="96" y="90"/>
                  </a:cubicBezTo>
                  <a:cubicBezTo>
                    <a:pt x="96" y="91"/>
                    <a:pt x="96" y="91"/>
                    <a:pt x="96" y="92"/>
                  </a:cubicBezTo>
                  <a:cubicBezTo>
                    <a:pt x="98" y="92"/>
                    <a:pt x="98" y="91"/>
                    <a:pt x="99" y="91"/>
                  </a:cubicBezTo>
                  <a:moveTo>
                    <a:pt x="73" y="97"/>
                  </a:moveTo>
                  <a:cubicBezTo>
                    <a:pt x="73" y="97"/>
                    <a:pt x="72" y="97"/>
                    <a:pt x="72" y="97"/>
                  </a:cubicBezTo>
                  <a:cubicBezTo>
                    <a:pt x="73" y="97"/>
                    <a:pt x="73" y="98"/>
                    <a:pt x="73" y="97"/>
                  </a:cubicBezTo>
                  <a:moveTo>
                    <a:pt x="90" y="93"/>
                  </a:moveTo>
                  <a:cubicBezTo>
                    <a:pt x="92" y="93"/>
                    <a:pt x="94" y="92"/>
                    <a:pt x="93" y="91"/>
                  </a:cubicBezTo>
                  <a:cubicBezTo>
                    <a:pt x="92" y="91"/>
                    <a:pt x="91" y="92"/>
                    <a:pt x="90" y="93"/>
                  </a:cubicBezTo>
                  <a:moveTo>
                    <a:pt x="89" y="92"/>
                  </a:moveTo>
                  <a:cubicBezTo>
                    <a:pt x="88" y="92"/>
                    <a:pt x="89" y="92"/>
                    <a:pt x="89" y="91"/>
                  </a:cubicBezTo>
                  <a:cubicBezTo>
                    <a:pt x="88" y="91"/>
                    <a:pt x="88" y="91"/>
                    <a:pt x="88" y="91"/>
                  </a:cubicBezTo>
                  <a:cubicBezTo>
                    <a:pt x="88" y="91"/>
                    <a:pt x="87" y="92"/>
                    <a:pt x="88" y="92"/>
                  </a:cubicBezTo>
                  <a:cubicBezTo>
                    <a:pt x="88" y="92"/>
                    <a:pt x="88" y="92"/>
                    <a:pt x="89" y="92"/>
                  </a:cubicBezTo>
                  <a:moveTo>
                    <a:pt x="20" y="107"/>
                  </a:moveTo>
                  <a:cubicBezTo>
                    <a:pt x="21" y="107"/>
                    <a:pt x="23" y="108"/>
                    <a:pt x="22" y="107"/>
                  </a:cubicBezTo>
                  <a:cubicBezTo>
                    <a:pt x="22" y="107"/>
                    <a:pt x="20" y="106"/>
                    <a:pt x="20" y="107"/>
                  </a:cubicBezTo>
                  <a:moveTo>
                    <a:pt x="35" y="103"/>
                  </a:moveTo>
                  <a:cubicBezTo>
                    <a:pt x="34" y="103"/>
                    <a:pt x="34" y="103"/>
                    <a:pt x="34" y="103"/>
                  </a:cubicBezTo>
                  <a:cubicBezTo>
                    <a:pt x="34" y="103"/>
                    <a:pt x="35" y="103"/>
                    <a:pt x="35" y="103"/>
                  </a:cubicBezTo>
                  <a:moveTo>
                    <a:pt x="14" y="106"/>
                  </a:moveTo>
                  <a:cubicBezTo>
                    <a:pt x="14" y="106"/>
                    <a:pt x="13" y="106"/>
                    <a:pt x="14" y="107"/>
                  </a:cubicBezTo>
                  <a:cubicBezTo>
                    <a:pt x="14" y="106"/>
                    <a:pt x="14" y="107"/>
                    <a:pt x="14" y="106"/>
                  </a:cubicBezTo>
                  <a:moveTo>
                    <a:pt x="37" y="100"/>
                  </a:moveTo>
                  <a:cubicBezTo>
                    <a:pt x="37" y="101"/>
                    <a:pt x="37" y="101"/>
                    <a:pt x="37" y="101"/>
                  </a:cubicBezTo>
                  <a:cubicBezTo>
                    <a:pt x="37" y="101"/>
                    <a:pt x="38" y="101"/>
                    <a:pt x="37" y="100"/>
                  </a:cubicBezTo>
                  <a:moveTo>
                    <a:pt x="13" y="106"/>
                  </a:moveTo>
                  <a:cubicBezTo>
                    <a:pt x="13" y="106"/>
                    <a:pt x="12" y="106"/>
                    <a:pt x="12" y="106"/>
                  </a:cubicBezTo>
                  <a:cubicBezTo>
                    <a:pt x="13" y="106"/>
                    <a:pt x="13" y="107"/>
                    <a:pt x="13" y="106"/>
                  </a:cubicBezTo>
                  <a:moveTo>
                    <a:pt x="69" y="93"/>
                  </a:moveTo>
                  <a:cubicBezTo>
                    <a:pt x="70" y="93"/>
                    <a:pt x="71" y="93"/>
                    <a:pt x="71" y="92"/>
                  </a:cubicBezTo>
                  <a:cubicBezTo>
                    <a:pt x="69" y="91"/>
                    <a:pt x="71" y="90"/>
                    <a:pt x="71" y="89"/>
                  </a:cubicBezTo>
                  <a:cubicBezTo>
                    <a:pt x="69" y="90"/>
                    <a:pt x="69" y="90"/>
                    <a:pt x="69" y="90"/>
                  </a:cubicBezTo>
                  <a:cubicBezTo>
                    <a:pt x="70" y="91"/>
                    <a:pt x="68" y="91"/>
                    <a:pt x="70" y="92"/>
                  </a:cubicBezTo>
                  <a:cubicBezTo>
                    <a:pt x="69" y="92"/>
                    <a:pt x="69" y="92"/>
                    <a:pt x="69" y="93"/>
                  </a:cubicBezTo>
                  <a:moveTo>
                    <a:pt x="84" y="88"/>
                  </a:moveTo>
                  <a:cubicBezTo>
                    <a:pt x="83" y="87"/>
                    <a:pt x="83" y="88"/>
                    <a:pt x="84" y="88"/>
                  </a:cubicBezTo>
                  <a:cubicBezTo>
                    <a:pt x="84" y="88"/>
                    <a:pt x="84" y="88"/>
                    <a:pt x="84" y="88"/>
                  </a:cubicBezTo>
                  <a:moveTo>
                    <a:pt x="88" y="86"/>
                  </a:moveTo>
                  <a:cubicBezTo>
                    <a:pt x="87" y="85"/>
                    <a:pt x="90" y="85"/>
                    <a:pt x="88" y="85"/>
                  </a:cubicBezTo>
                  <a:cubicBezTo>
                    <a:pt x="88" y="86"/>
                    <a:pt x="86" y="85"/>
                    <a:pt x="87" y="86"/>
                  </a:cubicBezTo>
                  <a:cubicBezTo>
                    <a:pt x="87" y="86"/>
                    <a:pt x="87" y="86"/>
                    <a:pt x="88" y="86"/>
                  </a:cubicBezTo>
                  <a:moveTo>
                    <a:pt x="91" y="84"/>
                  </a:moveTo>
                  <a:cubicBezTo>
                    <a:pt x="91" y="84"/>
                    <a:pt x="90" y="84"/>
                    <a:pt x="91" y="85"/>
                  </a:cubicBezTo>
                  <a:cubicBezTo>
                    <a:pt x="91" y="84"/>
                    <a:pt x="91" y="84"/>
                    <a:pt x="91" y="84"/>
                  </a:cubicBezTo>
                  <a:moveTo>
                    <a:pt x="44" y="96"/>
                  </a:moveTo>
                  <a:cubicBezTo>
                    <a:pt x="44" y="95"/>
                    <a:pt x="44" y="94"/>
                    <a:pt x="43" y="94"/>
                  </a:cubicBezTo>
                  <a:cubicBezTo>
                    <a:pt x="43" y="95"/>
                    <a:pt x="44" y="95"/>
                    <a:pt x="44" y="96"/>
                  </a:cubicBezTo>
                  <a:moveTo>
                    <a:pt x="32" y="98"/>
                  </a:moveTo>
                  <a:cubicBezTo>
                    <a:pt x="33" y="96"/>
                    <a:pt x="30" y="99"/>
                    <a:pt x="32" y="99"/>
                  </a:cubicBezTo>
                  <a:cubicBezTo>
                    <a:pt x="32" y="99"/>
                    <a:pt x="32" y="98"/>
                    <a:pt x="32" y="98"/>
                  </a:cubicBezTo>
                  <a:moveTo>
                    <a:pt x="67" y="90"/>
                  </a:moveTo>
                  <a:cubicBezTo>
                    <a:pt x="67" y="89"/>
                    <a:pt x="67" y="89"/>
                    <a:pt x="67" y="89"/>
                  </a:cubicBezTo>
                  <a:cubicBezTo>
                    <a:pt x="66" y="89"/>
                    <a:pt x="66" y="89"/>
                    <a:pt x="66" y="89"/>
                  </a:cubicBezTo>
                  <a:cubicBezTo>
                    <a:pt x="66" y="90"/>
                    <a:pt x="66" y="90"/>
                    <a:pt x="66" y="90"/>
                  </a:cubicBezTo>
                  <a:lnTo>
                    <a:pt x="67" y="90"/>
                  </a:lnTo>
                  <a:close/>
                  <a:moveTo>
                    <a:pt x="47" y="94"/>
                  </a:moveTo>
                  <a:cubicBezTo>
                    <a:pt x="47" y="94"/>
                    <a:pt x="46" y="94"/>
                    <a:pt x="47" y="95"/>
                  </a:cubicBezTo>
                  <a:cubicBezTo>
                    <a:pt x="47" y="95"/>
                    <a:pt x="47" y="95"/>
                    <a:pt x="47" y="94"/>
                  </a:cubicBezTo>
                  <a:moveTo>
                    <a:pt x="42" y="96"/>
                  </a:moveTo>
                  <a:cubicBezTo>
                    <a:pt x="42" y="94"/>
                    <a:pt x="41" y="95"/>
                    <a:pt x="41" y="94"/>
                  </a:cubicBezTo>
                  <a:cubicBezTo>
                    <a:pt x="41" y="94"/>
                    <a:pt x="42" y="93"/>
                    <a:pt x="42" y="93"/>
                  </a:cubicBezTo>
                  <a:cubicBezTo>
                    <a:pt x="38" y="94"/>
                    <a:pt x="41" y="94"/>
                    <a:pt x="40" y="96"/>
                  </a:cubicBezTo>
                  <a:lnTo>
                    <a:pt x="42" y="96"/>
                  </a:lnTo>
                  <a:close/>
                  <a:moveTo>
                    <a:pt x="83" y="86"/>
                  </a:moveTo>
                  <a:cubicBezTo>
                    <a:pt x="84" y="86"/>
                    <a:pt x="84" y="85"/>
                    <a:pt x="85" y="85"/>
                  </a:cubicBezTo>
                  <a:cubicBezTo>
                    <a:pt x="84" y="84"/>
                    <a:pt x="83" y="84"/>
                    <a:pt x="83" y="84"/>
                  </a:cubicBezTo>
                  <a:cubicBezTo>
                    <a:pt x="83" y="85"/>
                    <a:pt x="83" y="85"/>
                    <a:pt x="83" y="86"/>
                  </a:cubicBezTo>
                  <a:moveTo>
                    <a:pt x="53" y="92"/>
                  </a:moveTo>
                  <a:cubicBezTo>
                    <a:pt x="54" y="93"/>
                    <a:pt x="54" y="91"/>
                    <a:pt x="53" y="92"/>
                  </a:cubicBezTo>
                  <a:close/>
                  <a:moveTo>
                    <a:pt x="25" y="99"/>
                  </a:moveTo>
                  <a:cubicBezTo>
                    <a:pt x="24" y="99"/>
                    <a:pt x="24" y="98"/>
                    <a:pt x="24" y="98"/>
                  </a:cubicBezTo>
                  <a:cubicBezTo>
                    <a:pt x="24" y="99"/>
                    <a:pt x="24" y="100"/>
                    <a:pt x="25" y="99"/>
                  </a:cubicBezTo>
                  <a:moveTo>
                    <a:pt x="45" y="94"/>
                  </a:moveTo>
                  <a:cubicBezTo>
                    <a:pt x="47" y="94"/>
                    <a:pt x="47" y="92"/>
                    <a:pt x="46" y="92"/>
                  </a:cubicBezTo>
                  <a:cubicBezTo>
                    <a:pt x="46" y="93"/>
                    <a:pt x="45" y="93"/>
                    <a:pt x="45" y="94"/>
                  </a:cubicBezTo>
                  <a:moveTo>
                    <a:pt x="88" y="83"/>
                  </a:moveTo>
                  <a:cubicBezTo>
                    <a:pt x="88" y="82"/>
                    <a:pt x="88" y="82"/>
                    <a:pt x="88" y="82"/>
                  </a:cubicBezTo>
                  <a:cubicBezTo>
                    <a:pt x="88" y="82"/>
                    <a:pt x="88" y="84"/>
                    <a:pt x="88" y="83"/>
                  </a:cubicBezTo>
                  <a:moveTo>
                    <a:pt x="32" y="97"/>
                  </a:moveTo>
                  <a:cubicBezTo>
                    <a:pt x="33" y="97"/>
                    <a:pt x="34" y="96"/>
                    <a:pt x="33" y="96"/>
                  </a:cubicBezTo>
                  <a:cubicBezTo>
                    <a:pt x="33" y="95"/>
                    <a:pt x="32" y="96"/>
                    <a:pt x="32" y="97"/>
                  </a:cubicBezTo>
                  <a:moveTo>
                    <a:pt x="61" y="87"/>
                  </a:moveTo>
                  <a:cubicBezTo>
                    <a:pt x="61" y="89"/>
                    <a:pt x="63" y="88"/>
                    <a:pt x="62" y="86"/>
                  </a:cubicBezTo>
                  <a:lnTo>
                    <a:pt x="61" y="87"/>
                  </a:lnTo>
                  <a:close/>
                  <a:moveTo>
                    <a:pt x="134" y="68"/>
                  </a:moveTo>
                  <a:cubicBezTo>
                    <a:pt x="132" y="69"/>
                    <a:pt x="130" y="68"/>
                    <a:pt x="130" y="70"/>
                  </a:cubicBezTo>
                  <a:cubicBezTo>
                    <a:pt x="131" y="69"/>
                    <a:pt x="133" y="69"/>
                    <a:pt x="134" y="70"/>
                  </a:cubicBezTo>
                  <a:cubicBezTo>
                    <a:pt x="134" y="69"/>
                    <a:pt x="135" y="69"/>
                    <a:pt x="134" y="68"/>
                  </a:cubicBezTo>
                  <a:moveTo>
                    <a:pt x="135" y="68"/>
                  </a:moveTo>
                  <a:cubicBezTo>
                    <a:pt x="135" y="68"/>
                    <a:pt x="135" y="68"/>
                    <a:pt x="135" y="68"/>
                  </a:cubicBezTo>
                  <a:cubicBezTo>
                    <a:pt x="135" y="68"/>
                    <a:pt x="135" y="68"/>
                    <a:pt x="135" y="68"/>
                  </a:cubicBezTo>
                  <a:moveTo>
                    <a:pt x="84" y="80"/>
                  </a:moveTo>
                  <a:cubicBezTo>
                    <a:pt x="84" y="80"/>
                    <a:pt x="84" y="80"/>
                    <a:pt x="84" y="80"/>
                  </a:cubicBezTo>
                  <a:cubicBezTo>
                    <a:pt x="84" y="80"/>
                    <a:pt x="83" y="81"/>
                    <a:pt x="84" y="80"/>
                  </a:cubicBezTo>
                  <a:moveTo>
                    <a:pt x="83" y="80"/>
                  </a:moveTo>
                  <a:cubicBezTo>
                    <a:pt x="82" y="79"/>
                    <a:pt x="82" y="81"/>
                    <a:pt x="82" y="81"/>
                  </a:cubicBezTo>
                  <a:cubicBezTo>
                    <a:pt x="82" y="81"/>
                    <a:pt x="83" y="81"/>
                    <a:pt x="83" y="80"/>
                  </a:cubicBezTo>
                  <a:moveTo>
                    <a:pt x="20" y="93"/>
                  </a:moveTo>
                  <a:cubicBezTo>
                    <a:pt x="20" y="92"/>
                    <a:pt x="19" y="92"/>
                    <a:pt x="18" y="93"/>
                  </a:cubicBezTo>
                  <a:cubicBezTo>
                    <a:pt x="18" y="94"/>
                    <a:pt x="18" y="94"/>
                    <a:pt x="18" y="94"/>
                  </a:cubicBezTo>
                  <a:cubicBezTo>
                    <a:pt x="19" y="94"/>
                    <a:pt x="19" y="93"/>
                    <a:pt x="20" y="93"/>
                  </a:cubicBezTo>
                  <a:moveTo>
                    <a:pt x="125" y="67"/>
                  </a:moveTo>
                  <a:cubicBezTo>
                    <a:pt x="124" y="67"/>
                    <a:pt x="124" y="67"/>
                    <a:pt x="124" y="67"/>
                  </a:cubicBezTo>
                  <a:cubicBezTo>
                    <a:pt x="124" y="67"/>
                    <a:pt x="124" y="68"/>
                    <a:pt x="125" y="67"/>
                  </a:cubicBezTo>
                  <a:moveTo>
                    <a:pt x="77" y="79"/>
                  </a:moveTo>
                  <a:cubicBezTo>
                    <a:pt x="77" y="78"/>
                    <a:pt x="77" y="78"/>
                    <a:pt x="77" y="77"/>
                  </a:cubicBezTo>
                  <a:cubicBezTo>
                    <a:pt x="77" y="77"/>
                    <a:pt x="76" y="77"/>
                    <a:pt x="76" y="77"/>
                  </a:cubicBezTo>
                  <a:cubicBezTo>
                    <a:pt x="76" y="78"/>
                    <a:pt x="77" y="79"/>
                    <a:pt x="77" y="79"/>
                  </a:cubicBezTo>
                  <a:moveTo>
                    <a:pt x="63" y="81"/>
                  </a:moveTo>
                  <a:cubicBezTo>
                    <a:pt x="63" y="80"/>
                    <a:pt x="63" y="82"/>
                    <a:pt x="63" y="82"/>
                  </a:cubicBezTo>
                  <a:cubicBezTo>
                    <a:pt x="63" y="82"/>
                    <a:pt x="63" y="82"/>
                    <a:pt x="63" y="81"/>
                  </a:cubicBezTo>
                  <a:moveTo>
                    <a:pt x="20" y="91"/>
                  </a:moveTo>
                  <a:cubicBezTo>
                    <a:pt x="19" y="92"/>
                    <a:pt x="19" y="92"/>
                    <a:pt x="19" y="92"/>
                  </a:cubicBezTo>
                  <a:cubicBezTo>
                    <a:pt x="19" y="92"/>
                    <a:pt x="20" y="92"/>
                    <a:pt x="20" y="91"/>
                  </a:cubicBezTo>
                  <a:moveTo>
                    <a:pt x="81" y="75"/>
                  </a:moveTo>
                  <a:cubicBezTo>
                    <a:pt x="81" y="75"/>
                    <a:pt x="81" y="75"/>
                    <a:pt x="81" y="75"/>
                  </a:cubicBezTo>
                  <a:cubicBezTo>
                    <a:pt x="81" y="74"/>
                    <a:pt x="82" y="74"/>
                    <a:pt x="82" y="74"/>
                  </a:cubicBezTo>
                  <a:cubicBezTo>
                    <a:pt x="81" y="74"/>
                    <a:pt x="80" y="74"/>
                    <a:pt x="81" y="75"/>
                  </a:cubicBezTo>
                  <a:moveTo>
                    <a:pt x="15" y="89"/>
                  </a:moveTo>
                  <a:cubicBezTo>
                    <a:pt x="15" y="88"/>
                    <a:pt x="15" y="88"/>
                    <a:pt x="15" y="87"/>
                  </a:cubicBezTo>
                  <a:cubicBezTo>
                    <a:pt x="14" y="88"/>
                    <a:pt x="13" y="88"/>
                    <a:pt x="13" y="89"/>
                  </a:cubicBezTo>
                  <a:cubicBezTo>
                    <a:pt x="14" y="88"/>
                    <a:pt x="14" y="90"/>
                    <a:pt x="15" y="89"/>
                  </a:cubicBezTo>
                  <a:moveTo>
                    <a:pt x="6" y="89"/>
                  </a:moveTo>
                  <a:cubicBezTo>
                    <a:pt x="7" y="89"/>
                    <a:pt x="8" y="89"/>
                    <a:pt x="8" y="88"/>
                  </a:cubicBezTo>
                  <a:cubicBezTo>
                    <a:pt x="7" y="88"/>
                    <a:pt x="6" y="88"/>
                    <a:pt x="6" y="89"/>
                  </a:cubicBezTo>
                  <a:moveTo>
                    <a:pt x="7" y="44"/>
                  </a:moveTo>
                  <a:cubicBezTo>
                    <a:pt x="7" y="44"/>
                    <a:pt x="6" y="44"/>
                    <a:pt x="6" y="44"/>
                  </a:cubicBezTo>
                  <a:cubicBezTo>
                    <a:pt x="6" y="44"/>
                    <a:pt x="7" y="45"/>
                    <a:pt x="7" y="44"/>
                  </a:cubicBezTo>
                  <a:moveTo>
                    <a:pt x="4" y="45"/>
                  </a:moveTo>
                  <a:cubicBezTo>
                    <a:pt x="5" y="45"/>
                    <a:pt x="5" y="45"/>
                    <a:pt x="5" y="45"/>
                  </a:cubicBezTo>
                  <a:cubicBezTo>
                    <a:pt x="5" y="45"/>
                    <a:pt x="4" y="44"/>
                    <a:pt x="4" y="45"/>
                  </a:cubicBezTo>
                  <a:moveTo>
                    <a:pt x="5" y="44"/>
                  </a:moveTo>
                  <a:cubicBezTo>
                    <a:pt x="4" y="44"/>
                    <a:pt x="4" y="44"/>
                    <a:pt x="4" y="44"/>
                  </a:cubicBezTo>
                  <a:cubicBezTo>
                    <a:pt x="4" y="44"/>
                    <a:pt x="5" y="44"/>
                    <a:pt x="5" y="44"/>
                  </a:cubicBezTo>
                  <a:moveTo>
                    <a:pt x="4" y="43"/>
                  </a:moveTo>
                  <a:cubicBezTo>
                    <a:pt x="4" y="43"/>
                    <a:pt x="4" y="43"/>
                    <a:pt x="4" y="43"/>
                  </a:cubicBezTo>
                  <a:cubicBezTo>
                    <a:pt x="3" y="43"/>
                    <a:pt x="3" y="43"/>
                    <a:pt x="3" y="43"/>
                  </a:cubicBezTo>
                  <a:cubicBezTo>
                    <a:pt x="3" y="43"/>
                    <a:pt x="3" y="43"/>
                    <a:pt x="3" y="43"/>
                  </a:cubicBezTo>
                  <a:lnTo>
                    <a:pt x="4" y="43"/>
                  </a:lnTo>
                  <a:close/>
                  <a:moveTo>
                    <a:pt x="8" y="39"/>
                  </a:moveTo>
                  <a:cubicBezTo>
                    <a:pt x="8" y="38"/>
                    <a:pt x="8" y="38"/>
                    <a:pt x="8" y="38"/>
                  </a:cubicBezTo>
                  <a:cubicBezTo>
                    <a:pt x="7" y="38"/>
                    <a:pt x="7" y="37"/>
                    <a:pt x="6" y="38"/>
                  </a:cubicBezTo>
                  <a:cubicBezTo>
                    <a:pt x="6" y="39"/>
                    <a:pt x="8" y="39"/>
                    <a:pt x="8" y="39"/>
                  </a:cubicBezTo>
                  <a:moveTo>
                    <a:pt x="119" y="95"/>
                  </a:moveTo>
                  <a:cubicBezTo>
                    <a:pt x="119" y="94"/>
                    <a:pt x="121" y="96"/>
                    <a:pt x="122" y="94"/>
                  </a:cubicBezTo>
                  <a:cubicBezTo>
                    <a:pt x="122" y="92"/>
                    <a:pt x="118" y="93"/>
                    <a:pt x="119" y="95"/>
                  </a:cubicBezTo>
                  <a:moveTo>
                    <a:pt x="126" y="89"/>
                  </a:moveTo>
                  <a:cubicBezTo>
                    <a:pt x="127" y="90"/>
                    <a:pt x="123" y="89"/>
                    <a:pt x="124" y="91"/>
                  </a:cubicBezTo>
                  <a:cubicBezTo>
                    <a:pt x="126" y="89"/>
                    <a:pt x="128" y="91"/>
                    <a:pt x="129" y="89"/>
                  </a:cubicBezTo>
                  <a:cubicBezTo>
                    <a:pt x="128" y="90"/>
                    <a:pt x="127" y="89"/>
                    <a:pt x="126" y="89"/>
                  </a:cubicBezTo>
                  <a:moveTo>
                    <a:pt x="124" y="87"/>
                  </a:moveTo>
                  <a:cubicBezTo>
                    <a:pt x="124" y="87"/>
                    <a:pt x="124" y="87"/>
                    <a:pt x="124" y="86"/>
                  </a:cubicBezTo>
                  <a:cubicBezTo>
                    <a:pt x="124" y="86"/>
                    <a:pt x="123" y="86"/>
                    <a:pt x="124" y="87"/>
                  </a:cubicBezTo>
                  <a:moveTo>
                    <a:pt x="75" y="85"/>
                  </a:moveTo>
                  <a:cubicBezTo>
                    <a:pt x="76" y="84"/>
                    <a:pt x="75" y="84"/>
                    <a:pt x="75" y="84"/>
                  </a:cubicBezTo>
                  <a:cubicBezTo>
                    <a:pt x="75" y="84"/>
                    <a:pt x="75" y="84"/>
                    <a:pt x="75" y="85"/>
                  </a:cubicBezTo>
                  <a:moveTo>
                    <a:pt x="68" y="86"/>
                  </a:moveTo>
                  <a:cubicBezTo>
                    <a:pt x="68" y="85"/>
                    <a:pt x="69" y="85"/>
                    <a:pt x="69" y="85"/>
                  </a:cubicBezTo>
                  <a:cubicBezTo>
                    <a:pt x="69" y="85"/>
                    <a:pt x="68" y="85"/>
                    <a:pt x="68" y="86"/>
                  </a:cubicBezTo>
                  <a:moveTo>
                    <a:pt x="71" y="83"/>
                  </a:moveTo>
                  <a:cubicBezTo>
                    <a:pt x="72" y="83"/>
                    <a:pt x="74" y="83"/>
                    <a:pt x="74" y="82"/>
                  </a:cubicBezTo>
                  <a:cubicBezTo>
                    <a:pt x="75" y="81"/>
                    <a:pt x="75" y="81"/>
                    <a:pt x="75" y="80"/>
                  </a:cubicBezTo>
                  <a:cubicBezTo>
                    <a:pt x="74" y="80"/>
                    <a:pt x="73" y="79"/>
                    <a:pt x="72" y="79"/>
                  </a:cubicBezTo>
                  <a:cubicBezTo>
                    <a:pt x="72" y="82"/>
                    <a:pt x="68" y="78"/>
                    <a:pt x="66" y="80"/>
                  </a:cubicBezTo>
                  <a:cubicBezTo>
                    <a:pt x="67" y="81"/>
                    <a:pt x="67" y="81"/>
                    <a:pt x="67" y="81"/>
                  </a:cubicBezTo>
                  <a:cubicBezTo>
                    <a:pt x="67" y="81"/>
                    <a:pt x="67" y="81"/>
                    <a:pt x="66" y="82"/>
                  </a:cubicBezTo>
                  <a:cubicBezTo>
                    <a:pt x="66" y="82"/>
                    <a:pt x="68" y="83"/>
                    <a:pt x="68" y="84"/>
                  </a:cubicBezTo>
                  <a:cubicBezTo>
                    <a:pt x="69" y="83"/>
                    <a:pt x="69" y="83"/>
                    <a:pt x="71" y="82"/>
                  </a:cubicBezTo>
                  <a:lnTo>
                    <a:pt x="71" y="83"/>
                  </a:lnTo>
                  <a:close/>
                  <a:moveTo>
                    <a:pt x="128" y="66"/>
                  </a:moveTo>
                  <a:cubicBezTo>
                    <a:pt x="128" y="65"/>
                    <a:pt x="127" y="66"/>
                    <a:pt x="128" y="66"/>
                  </a:cubicBezTo>
                  <a:cubicBezTo>
                    <a:pt x="128" y="66"/>
                    <a:pt x="128" y="66"/>
                    <a:pt x="128" y="66"/>
                  </a:cubicBezTo>
                  <a:moveTo>
                    <a:pt x="74" y="77"/>
                  </a:moveTo>
                  <a:cubicBezTo>
                    <a:pt x="72" y="78"/>
                    <a:pt x="73" y="76"/>
                    <a:pt x="72" y="77"/>
                  </a:cubicBezTo>
                  <a:cubicBezTo>
                    <a:pt x="72" y="77"/>
                    <a:pt x="72" y="77"/>
                    <a:pt x="72" y="78"/>
                  </a:cubicBezTo>
                  <a:cubicBezTo>
                    <a:pt x="72" y="78"/>
                    <a:pt x="73" y="79"/>
                    <a:pt x="73" y="79"/>
                  </a:cubicBezTo>
                  <a:cubicBezTo>
                    <a:pt x="73" y="78"/>
                    <a:pt x="74" y="78"/>
                    <a:pt x="74" y="77"/>
                  </a:cubicBezTo>
                  <a:moveTo>
                    <a:pt x="130" y="62"/>
                  </a:moveTo>
                  <a:cubicBezTo>
                    <a:pt x="129" y="63"/>
                    <a:pt x="126" y="62"/>
                    <a:pt x="127" y="64"/>
                  </a:cubicBezTo>
                  <a:cubicBezTo>
                    <a:pt x="128" y="63"/>
                    <a:pt x="129" y="64"/>
                    <a:pt x="130" y="62"/>
                  </a:cubicBezTo>
                  <a:moveTo>
                    <a:pt x="124" y="63"/>
                  </a:moveTo>
                  <a:cubicBezTo>
                    <a:pt x="123" y="63"/>
                    <a:pt x="123" y="63"/>
                    <a:pt x="123" y="63"/>
                  </a:cubicBezTo>
                  <a:cubicBezTo>
                    <a:pt x="123" y="64"/>
                    <a:pt x="123" y="64"/>
                    <a:pt x="123" y="64"/>
                  </a:cubicBezTo>
                  <a:cubicBezTo>
                    <a:pt x="124" y="64"/>
                    <a:pt x="124" y="64"/>
                    <a:pt x="124" y="64"/>
                  </a:cubicBezTo>
                  <a:lnTo>
                    <a:pt x="124" y="63"/>
                  </a:lnTo>
                  <a:close/>
                  <a:moveTo>
                    <a:pt x="74" y="76"/>
                  </a:moveTo>
                  <a:cubicBezTo>
                    <a:pt x="73" y="75"/>
                    <a:pt x="73" y="75"/>
                    <a:pt x="73" y="75"/>
                  </a:cubicBezTo>
                  <a:cubicBezTo>
                    <a:pt x="73" y="75"/>
                    <a:pt x="74" y="77"/>
                    <a:pt x="74" y="76"/>
                  </a:cubicBezTo>
                  <a:moveTo>
                    <a:pt x="87" y="71"/>
                  </a:moveTo>
                  <a:cubicBezTo>
                    <a:pt x="87" y="72"/>
                    <a:pt x="86" y="72"/>
                    <a:pt x="87" y="73"/>
                  </a:cubicBezTo>
                  <a:cubicBezTo>
                    <a:pt x="87" y="72"/>
                    <a:pt x="87" y="72"/>
                    <a:pt x="87" y="71"/>
                  </a:cubicBezTo>
                  <a:moveTo>
                    <a:pt x="81" y="71"/>
                  </a:moveTo>
                  <a:cubicBezTo>
                    <a:pt x="81" y="71"/>
                    <a:pt x="80" y="70"/>
                    <a:pt x="80" y="70"/>
                  </a:cubicBezTo>
                  <a:cubicBezTo>
                    <a:pt x="80" y="71"/>
                    <a:pt x="78" y="71"/>
                    <a:pt x="78" y="71"/>
                  </a:cubicBezTo>
                  <a:cubicBezTo>
                    <a:pt x="78" y="72"/>
                    <a:pt x="78" y="72"/>
                    <a:pt x="79" y="73"/>
                  </a:cubicBezTo>
                  <a:cubicBezTo>
                    <a:pt x="79" y="72"/>
                    <a:pt x="80" y="72"/>
                    <a:pt x="81" y="73"/>
                  </a:cubicBezTo>
                  <a:cubicBezTo>
                    <a:pt x="80" y="71"/>
                    <a:pt x="81" y="71"/>
                    <a:pt x="81" y="71"/>
                  </a:cubicBezTo>
                  <a:moveTo>
                    <a:pt x="77" y="73"/>
                  </a:moveTo>
                  <a:cubicBezTo>
                    <a:pt x="77" y="73"/>
                    <a:pt x="78" y="72"/>
                    <a:pt x="77" y="72"/>
                  </a:cubicBezTo>
                  <a:cubicBezTo>
                    <a:pt x="77" y="72"/>
                    <a:pt x="77" y="73"/>
                    <a:pt x="77" y="73"/>
                  </a:cubicBezTo>
                  <a:cubicBezTo>
                    <a:pt x="77" y="72"/>
                    <a:pt x="76" y="72"/>
                    <a:pt x="77" y="73"/>
                  </a:cubicBezTo>
                  <a:moveTo>
                    <a:pt x="66" y="76"/>
                  </a:moveTo>
                  <a:cubicBezTo>
                    <a:pt x="67" y="75"/>
                    <a:pt x="67" y="75"/>
                    <a:pt x="67" y="75"/>
                  </a:cubicBezTo>
                  <a:cubicBezTo>
                    <a:pt x="67" y="75"/>
                    <a:pt x="66" y="75"/>
                    <a:pt x="66" y="76"/>
                  </a:cubicBezTo>
                  <a:moveTo>
                    <a:pt x="87" y="69"/>
                  </a:moveTo>
                  <a:cubicBezTo>
                    <a:pt x="87" y="69"/>
                    <a:pt x="87" y="69"/>
                    <a:pt x="87" y="69"/>
                  </a:cubicBezTo>
                  <a:cubicBezTo>
                    <a:pt x="87" y="69"/>
                    <a:pt x="87" y="71"/>
                    <a:pt x="87" y="69"/>
                  </a:cubicBezTo>
                  <a:moveTo>
                    <a:pt x="121" y="59"/>
                  </a:moveTo>
                  <a:cubicBezTo>
                    <a:pt x="121" y="59"/>
                    <a:pt x="121" y="59"/>
                    <a:pt x="121" y="59"/>
                  </a:cubicBezTo>
                  <a:cubicBezTo>
                    <a:pt x="121" y="59"/>
                    <a:pt x="120" y="60"/>
                    <a:pt x="121" y="59"/>
                  </a:cubicBezTo>
                  <a:moveTo>
                    <a:pt x="88" y="67"/>
                  </a:moveTo>
                  <a:cubicBezTo>
                    <a:pt x="87" y="67"/>
                    <a:pt x="89" y="67"/>
                    <a:pt x="89" y="67"/>
                  </a:cubicBezTo>
                  <a:lnTo>
                    <a:pt x="88" y="67"/>
                  </a:lnTo>
                  <a:close/>
                  <a:moveTo>
                    <a:pt x="102" y="61"/>
                  </a:moveTo>
                  <a:cubicBezTo>
                    <a:pt x="100" y="62"/>
                    <a:pt x="99" y="62"/>
                    <a:pt x="98" y="63"/>
                  </a:cubicBezTo>
                  <a:cubicBezTo>
                    <a:pt x="99" y="63"/>
                    <a:pt x="99" y="64"/>
                    <a:pt x="100" y="64"/>
                  </a:cubicBezTo>
                  <a:cubicBezTo>
                    <a:pt x="99" y="62"/>
                    <a:pt x="103" y="63"/>
                    <a:pt x="102" y="61"/>
                  </a:cubicBezTo>
                  <a:moveTo>
                    <a:pt x="80" y="68"/>
                  </a:moveTo>
                  <a:cubicBezTo>
                    <a:pt x="81" y="69"/>
                    <a:pt x="81" y="68"/>
                    <a:pt x="82" y="68"/>
                  </a:cubicBezTo>
                  <a:cubicBezTo>
                    <a:pt x="79" y="68"/>
                    <a:pt x="79" y="68"/>
                    <a:pt x="79" y="68"/>
                  </a:cubicBezTo>
                  <a:cubicBezTo>
                    <a:pt x="79" y="69"/>
                    <a:pt x="79" y="69"/>
                    <a:pt x="80" y="69"/>
                  </a:cubicBezTo>
                  <a:cubicBezTo>
                    <a:pt x="80" y="69"/>
                    <a:pt x="80" y="68"/>
                    <a:pt x="80" y="68"/>
                  </a:cubicBezTo>
                  <a:moveTo>
                    <a:pt x="111" y="59"/>
                  </a:moveTo>
                  <a:cubicBezTo>
                    <a:pt x="109" y="59"/>
                    <a:pt x="110" y="61"/>
                    <a:pt x="111" y="61"/>
                  </a:cubicBezTo>
                  <a:cubicBezTo>
                    <a:pt x="110" y="60"/>
                    <a:pt x="111" y="60"/>
                    <a:pt x="111" y="59"/>
                  </a:cubicBezTo>
                  <a:moveTo>
                    <a:pt x="92" y="65"/>
                  </a:moveTo>
                  <a:cubicBezTo>
                    <a:pt x="92" y="65"/>
                    <a:pt x="93" y="65"/>
                    <a:pt x="93" y="64"/>
                  </a:cubicBezTo>
                  <a:cubicBezTo>
                    <a:pt x="93" y="64"/>
                    <a:pt x="93" y="64"/>
                    <a:pt x="92" y="65"/>
                  </a:cubicBezTo>
                  <a:moveTo>
                    <a:pt x="60" y="71"/>
                  </a:moveTo>
                  <a:cubicBezTo>
                    <a:pt x="60" y="69"/>
                    <a:pt x="63" y="70"/>
                    <a:pt x="63" y="68"/>
                  </a:cubicBezTo>
                  <a:cubicBezTo>
                    <a:pt x="61" y="69"/>
                    <a:pt x="59" y="70"/>
                    <a:pt x="58" y="71"/>
                  </a:cubicBezTo>
                  <a:cubicBezTo>
                    <a:pt x="58" y="72"/>
                    <a:pt x="59" y="71"/>
                    <a:pt x="60" y="71"/>
                  </a:cubicBezTo>
                  <a:moveTo>
                    <a:pt x="66" y="68"/>
                  </a:moveTo>
                  <a:cubicBezTo>
                    <a:pt x="66" y="68"/>
                    <a:pt x="67" y="68"/>
                    <a:pt x="67" y="68"/>
                  </a:cubicBezTo>
                  <a:cubicBezTo>
                    <a:pt x="67" y="68"/>
                    <a:pt x="66" y="67"/>
                    <a:pt x="66" y="68"/>
                  </a:cubicBezTo>
                  <a:moveTo>
                    <a:pt x="115" y="54"/>
                  </a:moveTo>
                  <a:cubicBezTo>
                    <a:pt x="116" y="53"/>
                    <a:pt x="119" y="52"/>
                    <a:pt x="118" y="55"/>
                  </a:cubicBezTo>
                  <a:cubicBezTo>
                    <a:pt x="119" y="54"/>
                    <a:pt x="120" y="53"/>
                    <a:pt x="121" y="51"/>
                  </a:cubicBezTo>
                  <a:cubicBezTo>
                    <a:pt x="119" y="52"/>
                    <a:pt x="118" y="51"/>
                    <a:pt x="117" y="50"/>
                  </a:cubicBezTo>
                  <a:cubicBezTo>
                    <a:pt x="116" y="50"/>
                    <a:pt x="116" y="51"/>
                    <a:pt x="116" y="51"/>
                  </a:cubicBezTo>
                  <a:cubicBezTo>
                    <a:pt x="117" y="53"/>
                    <a:pt x="117" y="50"/>
                    <a:pt x="117" y="51"/>
                  </a:cubicBezTo>
                  <a:cubicBezTo>
                    <a:pt x="118" y="53"/>
                    <a:pt x="114" y="53"/>
                    <a:pt x="115" y="54"/>
                  </a:cubicBezTo>
                  <a:moveTo>
                    <a:pt x="114" y="54"/>
                  </a:moveTo>
                  <a:cubicBezTo>
                    <a:pt x="113" y="55"/>
                    <a:pt x="113" y="55"/>
                    <a:pt x="113" y="55"/>
                  </a:cubicBezTo>
                  <a:cubicBezTo>
                    <a:pt x="113" y="55"/>
                    <a:pt x="113" y="56"/>
                    <a:pt x="113" y="56"/>
                  </a:cubicBezTo>
                  <a:cubicBezTo>
                    <a:pt x="113" y="55"/>
                    <a:pt x="114" y="55"/>
                    <a:pt x="114" y="54"/>
                  </a:cubicBezTo>
                  <a:moveTo>
                    <a:pt x="99" y="58"/>
                  </a:moveTo>
                  <a:cubicBezTo>
                    <a:pt x="98" y="58"/>
                    <a:pt x="98" y="57"/>
                    <a:pt x="98" y="57"/>
                  </a:cubicBezTo>
                  <a:cubicBezTo>
                    <a:pt x="97" y="58"/>
                    <a:pt x="96" y="58"/>
                    <a:pt x="96" y="59"/>
                  </a:cubicBezTo>
                  <a:cubicBezTo>
                    <a:pt x="97" y="59"/>
                    <a:pt x="98" y="59"/>
                    <a:pt x="99" y="58"/>
                  </a:cubicBezTo>
                  <a:moveTo>
                    <a:pt x="71" y="65"/>
                  </a:moveTo>
                  <a:cubicBezTo>
                    <a:pt x="71" y="65"/>
                    <a:pt x="72" y="65"/>
                    <a:pt x="72" y="65"/>
                  </a:cubicBezTo>
                  <a:cubicBezTo>
                    <a:pt x="71" y="64"/>
                    <a:pt x="71" y="65"/>
                    <a:pt x="71" y="65"/>
                  </a:cubicBezTo>
                  <a:moveTo>
                    <a:pt x="56" y="68"/>
                  </a:moveTo>
                  <a:cubicBezTo>
                    <a:pt x="56" y="67"/>
                    <a:pt x="55" y="67"/>
                    <a:pt x="54" y="67"/>
                  </a:cubicBezTo>
                  <a:cubicBezTo>
                    <a:pt x="54" y="67"/>
                    <a:pt x="55" y="68"/>
                    <a:pt x="54" y="68"/>
                  </a:cubicBezTo>
                  <a:cubicBezTo>
                    <a:pt x="54" y="67"/>
                    <a:pt x="52" y="68"/>
                    <a:pt x="52" y="67"/>
                  </a:cubicBezTo>
                  <a:cubicBezTo>
                    <a:pt x="51" y="68"/>
                    <a:pt x="52" y="69"/>
                    <a:pt x="51" y="69"/>
                  </a:cubicBezTo>
                  <a:cubicBezTo>
                    <a:pt x="53" y="70"/>
                    <a:pt x="54" y="69"/>
                    <a:pt x="56" y="68"/>
                  </a:cubicBezTo>
                  <a:moveTo>
                    <a:pt x="99" y="58"/>
                  </a:moveTo>
                  <a:cubicBezTo>
                    <a:pt x="101" y="58"/>
                    <a:pt x="100" y="57"/>
                    <a:pt x="100" y="57"/>
                  </a:cubicBezTo>
                  <a:cubicBezTo>
                    <a:pt x="100" y="57"/>
                    <a:pt x="100" y="57"/>
                    <a:pt x="99" y="58"/>
                  </a:cubicBezTo>
                  <a:moveTo>
                    <a:pt x="72" y="65"/>
                  </a:moveTo>
                  <a:cubicBezTo>
                    <a:pt x="72" y="65"/>
                    <a:pt x="73" y="65"/>
                    <a:pt x="73" y="64"/>
                  </a:cubicBezTo>
                  <a:cubicBezTo>
                    <a:pt x="72" y="64"/>
                    <a:pt x="72" y="64"/>
                    <a:pt x="72" y="65"/>
                  </a:cubicBezTo>
                  <a:moveTo>
                    <a:pt x="103" y="57"/>
                  </a:moveTo>
                  <a:cubicBezTo>
                    <a:pt x="104" y="57"/>
                    <a:pt x="104" y="57"/>
                    <a:pt x="104" y="56"/>
                  </a:cubicBezTo>
                  <a:cubicBezTo>
                    <a:pt x="104" y="57"/>
                    <a:pt x="103" y="57"/>
                    <a:pt x="103" y="57"/>
                  </a:cubicBezTo>
                  <a:moveTo>
                    <a:pt x="113" y="51"/>
                  </a:moveTo>
                  <a:cubicBezTo>
                    <a:pt x="115" y="51"/>
                    <a:pt x="116" y="49"/>
                    <a:pt x="116" y="48"/>
                  </a:cubicBezTo>
                  <a:cubicBezTo>
                    <a:pt x="115" y="49"/>
                    <a:pt x="112" y="49"/>
                    <a:pt x="111" y="49"/>
                  </a:cubicBezTo>
                  <a:cubicBezTo>
                    <a:pt x="111" y="48"/>
                    <a:pt x="113" y="47"/>
                    <a:pt x="112" y="47"/>
                  </a:cubicBezTo>
                  <a:cubicBezTo>
                    <a:pt x="112" y="47"/>
                    <a:pt x="109" y="47"/>
                    <a:pt x="108" y="47"/>
                  </a:cubicBezTo>
                  <a:cubicBezTo>
                    <a:pt x="107" y="48"/>
                    <a:pt x="109" y="49"/>
                    <a:pt x="108" y="50"/>
                  </a:cubicBezTo>
                  <a:cubicBezTo>
                    <a:pt x="107" y="49"/>
                    <a:pt x="107" y="50"/>
                    <a:pt x="106" y="50"/>
                  </a:cubicBezTo>
                  <a:cubicBezTo>
                    <a:pt x="106" y="51"/>
                    <a:pt x="105" y="51"/>
                    <a:pt x="105" y="51"/>
                  </a:cubicBezTo>
                  <a:cubicBezTo>
                    <a:pt x="107" y="51"/>
                    <a:pt x="107" y="51"/>
                    <a:pt x="108" y="50"/>
                  </a:cubicBezTo>
                  <a:cubicBezTo>
                    <a:pt x="108" y="51"/>
                    <a:pt x="108" y="51"/>
                    <a:pt x="109" y="51"/>
                  </a:cubicBezTo>
                  <a:cubicBezTo>
                    <a:pt x="108" y="53"/>
                    <a:pt x="108" y="54"/>
                    <a:pt x="107" y="55"/>
                  </a:cubicBezTo>
                  <a:cubicBezTo>
                    <a:pt x="110" y="54"/>
                    <a:pt x="111" y="53"/>
                    <a:pt x="113" y="51"/>
                  </a:cubicBezTo>
                  <a:moveTo>
                    <a:pt x="126" y="48"/>
                  </a:moveTo>
                  <a:cubicBezTo>
                    <a:pt x="126" y="49"/>
                    <a:pt x="122" y="47"/>
                    <a:pt x="123" y="48"/>
                  </a:cubicBezTo>
                  <a:cubicBezTo>
                    <a:pt x="125" y="48"/>
                    <a:pt x="124" y="48"/>
                    <a:pt x="124" y="50"/>
                  </a:cubicBezTo>
                  <a:cubicBezTo>
                    <a:pt x="125" y="49"/>
                    <a:pt x="125" y="50"/>
                    <a:pt x="125" y="50"/>
                  </a:cubicBezTo>
                  <a:cubicBezTo>
                    <a:pt x="125" y="49"/>
                    <a:pt x="126" y="49"/>
                    <a:pt x="126" y="48"/>
                  </a:cubicBezTo>
                  <a:cubicBezTo>
                    <a:pt x="126" y="48"/>
                    <a:pt x="127" y="49"/>
                    <a:pt x="127" y="48"/>
                  </a:cubicBezTo>
                  <a:cubicBezTo>
                    <a:pt x="126" y="48"/>
                    <a:pt x="126" y="48"/>
                    <a:pt x="126" y="48"/>
                  </a:cubicBezTo>
                  <a:moveTo>
                    <a:pt x="120" y="49"/>
                  </a:moveTo>
                  <a:cubicBezTo>
                    <a:pt x="120" y="50"/>
                    <a:pt x="121" y="50"/>
                    <a:pt x="122" y="50"/>
                  </a:cubicBezTo>
                  <a:cubicBezTo>
                    <a:pt x="121" y="49"/>
                    <a:pt x="121" y="49"/>
                    <a:pt x="120" y="49"/>
                  </a:cubicBezTo>
                  <a:moveTo>
                    <a:pt x="53" y="66"/>
                  </a:moveTo>
                  <a:cubicBezTo>
                    <a:pt x="52" y="66"/>
                    <a:pt x="52" y="66"/>
                    <a:pt x="52" y="66"/>
                  </a:cubicBezTo>
                  <a:cubicBezTo>
                    <a:pt x="52" y="66"/>
                    <a:pt x="53" y="68"/>
                    <a:pt x="53" y="66"/>
                  </a:cubicBezTo>
                  <a:moveTo>
                    <a:pt x="128" y="47"/>
                  </a:moveTo>
                  <a:cubicBezTo>
                    <a:pt x="127" y="48"/>
                    <a:pt x="127" y="48"/>
                    <a:pt x="127" y="48"/>
                  </a:cubicBezTo>
                  <a:cubicBezTo>
                    <a:pt x="128" y="48"/>
                    <a:pt x="128" y="48"/>
                    <a:pt x="128" y="48"/>
                  </a:cubicBezTo>
                  <a:cubicBezTo>
                    <a:pt x="128" y="48"/>
                    <a:pt x="128" y="48"/>
                    <a:pt x="128" y="47"/>
                  </a:cubicBezTo>
                  <a:moveTo>
                    <a:pt x="100" y="54"/>
                  </a:moveTo>
                  <a:cubicBezTo>
                    <a:pt x="100" y="54"/>
                    <a:pt x="100" y="54"/>
                    <a:pt x="100" y="54"/>
                  </a:cubicBezTo>
                  <a:cubicBezTo>
                    <a:pt x="98" y="53"/>
                    <a:pt x="99" y="55"/>
                    <a:pt x="99" y="55"/>
                  </a:cubicBezTo>
                  <a:cubicBezTo>
                    <a:pt x="99" y="54"/>
                    <a:pt x="99" y="54"/>
                    <a:pt x="100" y="54"/>
                  </a:cubicBezTo>
                  <a:moveTo>
                    <a:pt x="98" y="55"/>
                  </a:moveTo>
                  <a:cubicBezTo>
                    <a:pt x="98" y="55"/>
                    <a:pt x="99" y="55"/>
                    <a:pt x="99" y="55"/>
                  </a:cubicBezTo>
                  <a:cubicBezTo>
                    <a:pt x="98" y="55"/>
                    <a:pt x="98" y="55"/>
                    <a:pt x="98" y="55"/>
                  </a:cubicBezTo>
                  <a:moveTo>
                    <a:pt x="119" y="50"/>
                  </a:moveTo>
                  <a:cubicBezTo>
                    <a:pt x="119" y="49"/>
                    <a:pt x="120" y="49"/>
                    <a:pt x="120" y="49"/>
                  </a:cubicBezTo>
                  <a:cubicBezTo>
                    <a:pt x="120" y="49"/>
                    <a:pt x="119" y="49"/>
                    <a:pt x="119" y="50"/>
                  </a:cubicBezTo>
                  <a:moveTo>
                    <a:pt x="73" y="60"/>
                  </a:moveTo>
                  <a:cubicBezTo>
                    <a:pt x="72" y="60"/>
                    <a:pt x="72" y="60"/>
                    <a:pt x="72" y="60"/>
                  </a:cubicBezTo>
                  <a:cubicBezTo>
                    <a:pt x="72" y="61"/>
                    <a:pt x="74" y="61"/>
                    <a:pt x="73" y="60"/>
                  </a:cubicBezTo>
                  <a:cubicBezTo>
                    <a:pt x="73" y="60"/>
                    <a:pt x="73" y="60"/>
                    <a:pt x="73" y="60"/>
                  </a:cubicBezTo>
                  <a:moveTo>
                    <a:pt x="128" y="47"/>
                  </a:moveTo>
                  <a:cubicBezTo>
                    <a:pt x="129" y="47"/>
                    <a:pt x="129" y="46"/>
                    <a:pt x="129" y="46"/>
                  </a:cubicBezTo>
                  <a:cubicBezTo>
                    <a:pt x="130" y="46"/>
                    <a:pt x="128" y="47"/>
                    <a:pt x="128" y="47"/>
                  </a:cubicBezTo>
                  <a:moveTo>
                    <a:pt x="121" y="47"/>
                  </a:moveTo>
                  <a:cubicBezTo>
                    <a:pt x="119" y="48"/>
                    <a:pt x="118" y="49"/>
                    <a:pt x="116" y="48"/>
                  </a:cubicBezTo>
                  <a:cubicBezTo>
                    <a:pt x="117" y="50"/>
                    <a:pt x="121" y="48"/>
                    <a:pt x="121" y="47"/>
                  </a:cubicBezTo>
                  <a:moveTo>
                    <a:pt x="71" y="59"/>
                  </a:moveTo>
                  <a:cubicBezTo>
                    <a:pt x="70" y="59"/>
                    <a:pt x="70" y="60"/>
                    <a:pt x="70" y="60"/>
                  </a:cubicBezTo>
                  <a:cubicBezTo>
                    <a:pt x="71" y="60"/>
                    <a:pt x="72" y="60"/>
                    <a:pt x="71" y="59"/>
                  </a:cubicBezTo>
                  <a:moveTo>
                    <a:pt x="48" y="64"/>
                  </a:moveTo>
                  <a:cubicBezTo>
                    <a:pt x="46" y="64"/>
                    <a:pt x="44" y="65"/>
                    <a:pt x="44" y="66"/>
                  </a:cubicBezTo>
                  <a:cubicBezTo>
                    <a:pt x="45" y="66"/>
                    <a:pt x="48" y="66"/>
                    <a:pt x="48" y="64"/>
                  </a:cubicBezTo>
                  <a:moveTo>
                    <a:pt x="136" y="42"/>
                  </a:moveTo>
                  <a:cubicBezTo>
                    <a:pt x="135" y="42"/>
                    <a:pt x="134" y="43"/>
                    <a:pt x="133" y="44"/>
                  </a:cubicBezTo>
                  <a:cubicBezTo>
                    <a:pt x="134" y="45"/>
                    <a:pt x="135" y="43"/>
                    <a:pt x="136" y="43"/>
                  </a:cubicBezTo>
                  <a:cubicBezTo>
                    <a:pt x="137" y="44"/>
                    <a:pt x="136" y="42"/>
                    <a:pt x="136" y="42"/>
                  </a:cubicBezTo>
                  <a:moveTo>
                    <a:pt x="125" y="45"/>
                  </a:moveTo>
                  <a:cubicBezTo>
                    <a:pt x="123" y="45"/>
                    <a:pt x="123" y="45"/>
                    <a:pt x="123" y="45"/>
                  </a:cubicBezTo>
                  <a:cubicBezTo>
                    <a:pt x="123" y="47"/>
                    <a:pt x="126" y="46"/>
                    <a:pt x="125" y="45"/>
                  </a:cubicBezTo>
                  <a:moveTo>
                    <a:pt x="50" y="62"/>
                  </a:moveTo>
                  <a:cubicBezTo>
                    <a:pt x="50" y="61"/>
                    <a:pt x="48" y="61"/>
                    <a:pt x="47" y="62"/>
                  </a:cubicBezTo>
                  <a:cubicBezTo>
                    <a:pt x="48" y="63"/>
                    <a:pt x="48" y="63"/>
                    <a:pt x="48" y="63"/>
                  </a:cubicBezTo>
                  <a:cubicBezTo>
                    <a:pt x="49" y="63"/>
                    <a:pt x="49" y="62"/>
                    <a:pt x="50" y="62"/>
                  </a:cubicBezTo>
                  <a:moveTo>
                    <a:pt x="129" y="42"/>
                  </a:moveTo>
                  <a:cubicBezTo>
                    <a:pt x="129" y="41"/>
                    <a:pt x="128" y="41"/>
                    <a:pt x="129" y="40"/>
                  </a:cubicBezTo>
                  <a:cubicBezTo>
                    <a:pt x="129" y="41"/>
                    <a:pt x="130" y="42"/>
                    <a:pt x="131" y="41"/>
                  </a:cubicBezTo>
                  <a:cubicBezTo>
                    <a:pt x="130" y="41"/>
                    <a:pt x="131" y="40"/>
                    <a:pt x="130" y="39"/>
                  </a:cubicBezTo>
                  <a:cubicBezTo>
                    <a:pt x="129" y="40"/>
                    <a:pt x="129" y="39"/>
                    <a:pt x="128" y="39"/>
                  </a:cubicBezTo>
                  <a:cubicBezTo>
                    <a:pt x="128" y="40"/>
                    <a:pt x="128" y="42"/>
                    <a:pt x="125" y="42"/>
                  </a:cubicBezTo>
                  <a:cubicBezTo>
                    <a:pt x="125" y="43"/>
                    <a:pt x="127" y="42"/>
                    <a:pt x="127" y="44"/>
                  </a:cubicBezTo>
                  <a:cubicBezTo>
                    <a:pt x="128" y="43"/>
                    <a:pt x="128" y="43"/>
                    <a:pt x="129" y="42"/>
                  </a:cubicBezTo>
                  <a:moveTo>
                    <a:pt x="124" y="42"/>
                  </a:moveTo>
                  <a:cubicBezTo>
                    <a:pt x="124" y="42"/>
                    <a:pt x="125" y="42"/>
                    <a:pt x="125" y="42"/>
                  </a:cubicBezTo>
                  <a:cubicBezTo>
                    <a:pt x="124" y="43"/>
                    <a:pt x="125" y="44"/>
                    <a:pt x="125" y="43"/>
                  </a:cubicBezTo>
                  <a:cubicBezTo>
                    <a:pt x="125" y="42"/>
                    <a:pt x="124" y="41"/>
                    <a:pt x="124" y="42"/>
                  </a:cubicBezTo>
                  <a:moveTo>
                    <a:pt x="132" y="41"/>
                  </a:moveTo>
                  <a:cubicBezTo>
                    <a:pt x="132" y="41"/>
                    <a:pt x="132" y="41"/>
                    <a:pt x="132" y="40"/>
                  </a:cubicBezTo>
                  <a:cubicBezTo>
                    <a:pt x="132" y="40"/>
                    <a:pt x="131" y="40"/>
                    <a:pt x="132" y="41"/>
                  </a:cubicBezTo>
                  <a:moveTo>
                    <a:pt x="122" y="41"/>
                  </a:moveTo>
                  <a:cubicBezTo>
                    <a:pt x="122" y="41"/>
                    <a:pt x="122" y="42"/>
                    <a:pt x="123" y="43"/>
                  </a:cubicBezTo>
                  <a:cubicBezTo>
                    <a:pt x="123" y="42"/>
                    <a:pt x="123" y="41"/>
                    <a:pt x="122" y="41"/>
                  </a:cubicBezTo>
                  <a:moveTo>
                    <a:pt x="111" y="45"/>
                  </a:moveTo>
                  <a:cubicBezTo>
                    <a:pt x="111" y="45"/>
                    <a:pt x="111" y="44"/>
                    <a:pt x="111" y="45"/>
                  </a:cubicBezTo>
                  <a:cubicBezTo>
                    <a:pt x="111" y="45"/>
                    <a:pt x="111" y="46"/>
                    <a:pt x="111" y="45"/>
                  </a:cubicBezTo>
                  <a:moveTo>
                    <a:pt x="48" y="60"/>
                  </a:moveTo>
                  <a:cubicBezTo>
                    <a:pt x="48" y="59"/>
                    <a:pt x="48" y="59"/>
                    <a:pt x="48" y="59"/>
                  </a:cubicBezTo>
                  <a:cubicBezTo>
                    <a:pt x="47" y="59"/>
                    <a:pt x="48" y="61"/>
                    <a:pt x="48" y="60"/>
                  </a:cubicBezTo>
                  <a:moveTo>
                    <a:pt x="22" y="66"/>
                  </a:moveTo>
                  <a:cubicBezTo>
                    <a:pt x="21" y="66"/>
                    <a:pt x="21" y="66"/>
                    <a:pt x="21" y="66"/>
                  </a:cubicBezTo>
                  <a:cubicBezTo>
                    <a:pt x="21" y="66"/>
                    <a:pt x="22" y="67"/>
                    <a:pt x="22" y="66"/>
                  </a:cubicBezTo>
                  <a:moveTo>
                    <a:pt x="47" y="59"/>
                  </a:moveTo>
                  <a:cubicBezTo>
                    <a:pt x="47" y="59"/>
                    <a:pt x="46" y="59"/>
                    <a:pt x="46" y="59"/>
                  </a:cubicBezTo>
                  <a:cubicBezTo>
                    <a:pt x="46" y="60"/>
                    <a:pt x="47" y="60"/>
                    <a:pt x="47" y="59"/>
                  </a:cubicBezTo>
                  <a:moveTo>
                    <a:pt x="24" y="65"/>
                  </a:moveTo>
                  <a:cubicBezTo>
                    <a:pt x="26" y="64"/>
                    <a:pt x="31" y="63"/>
                    <a:pt x="28" y="59"/>
                  </a:cubicBezTo>
                  <a:cubicBezTo>
                    <a:pt x="27" y="60"/>
                    <a:pt x="26" y="59"/>
                    <a:pt x="26" y="61"/>
                  </a:cubicBezTo>
                  <a:cubicBezTo>
                    <a:pt x="26" y="61"/>
                    <a:pt x="27" y="61"/>
                    <a:pt x="27" y="61"/>
                  </a:cubicBezTo>
                  <a:cubicBezTo>
                    <a:pt x="26" y="62"/>
                    <a:pt x="24" y="63"/>
                    <a:pt x="23" y="63"/>
                  </a:cubicBezTo>
                  <a:cubicBezTo>
                    <a:pt x="23" y="63"/>
                    <a:pt x="23" y="62"/>
                    <a:pt x="22" y="62"/>
                  </a:cubicBezTo>
                  <a:cubicBezTo>
                    <a:pt x="24" y="64"/>
                    <a:pt x="20" y="63"/>
                    <a:pt x="21" y="65"/>
                  </a:cubicBezTo>
                  <a:cubicBezTo>
                    <a:pt x="23" y="63"/>
                    <a:pt x="23" y="64"/>
                    <a:pt x="24" y="65"/>
                  </a:cubicBezTo>
                  <a:moveTo>
                    <a:pt x="110" y="42"/>
                  </a:moveTo>
                  <a:cubicBezTo>
                    <a:pt x="109" y="42"/>
                    <a:pt x="108" y="42"/>
                    <a:pt x="108" y="42"/>
                  </a:cubicBezTo>
                  <a:cubicBezTo>
                    <a:pt x="109" y="43"/>
                    <a:pt x="109" y="43"/>
                    <a:pt x="110" y="43"/>
                  </a:cubicBezTo>
                  <a:lnTo>
                    <a:pt x="110" y="42"/>
                  </a:lnTo>
                  <a:close/>
                  <a:moveTo>
                    <a:pt x="30" y="62"/>
                  </a:moveTo>
                  <a:cubicBezTo>
                    <a:pt x="30" y="62"/>
                    <a:pt x="31" y="62"/>
                    <a:pt x="31" y="61"/>
                  </a:cubicBezTo>
                  <a:cubicBezTo>
                    <a:pt x="30" y="62"/>
                    <a:pt x="30" y="62"/>
                    <a:pt x="30" y="62"/>
                  </a:cubicBezTo>
                  <a:moveTo>
                    <a:pt x="73" y="50"/>
                  </a:moveTo>
                  <a:cubicBezTo>
                    <a:pt x="75" y="49"/>
                    <a:pt x="71" y="50"/>
                    <a:pt x="72" y="52"/>
                  </a:cubicBezTo>
                  <a:cubicBezTo>
                    <a:pt x="73" y="52"/>
                    <a:pt x="73" y="50"/>
                    <a:pt x="73" y="50"/>
                  </a:cubicBezTo>
                  <a:moveTo>
                    <a:pt x="16" y="64"/>
                  </a:moveTo>
                  <a:cubicBezTo>
                    <a:pt x="16" y="65"/>
                    <a:pt x="16" y="65"/>
                    <a:pt x="16" y="64"/>
                  </a:cubicBezTo>
                  <a:cubicBezTo>
                    <a:pt x="16" y="64"/>
                    <a:pt x="16" y="64"/>
                    <a:pt x="16" y="64"/>
                  </a:cubicBezTo>
                  <a:moveTo>
                    <a:pt x="70" y="50"/>
                  </a:moveTo>
                  <a:cubicBezTo>
                    <a:pt x="70" y="51"/>
                    <a:pt x="71" y="51"/>
                    <a:pt x="72" y="50"/>
                  </a:cubicBezTo>
                  <a:cubicBezTo>
                    <a:pt x="71" y="49"/>
                    <a:pt x="72" y="48"/>
                    <a:pt x="71" y="48"/>
                  </a:cubicBezTo>
                  <a:cubicBezTo>
                    <a:pt x="71" y="49"/>
                    <a:pt x="69" y="49"/>
                    <a:pt x="70" y="50"/>
                  </a:cubicBezTo>
                  <a:moveTo>
                    <a:pt x="16" y="62"/>
                  </a:moveTo>
                  <a:cubicBezTo>
                    <a:pt x="16" y="62"/>
                    <a:pt x="15" y="62"/>
                    <a:pt x="15" y="62"/>
                  </a:cubicBezTo>
                  <a:cubicBezTo>
                    <a:pt x="15" y="62"/>
                    <a:pt x="16" y="62"/>
                    <a:pt x="16" y="61"/>
                  </a:cubicBezTo>
                  <a:cubicBezTo>
                    <a:pt x="14" y="63"/>
                    <a:pt x="12" y="62"/>
                    <a:pt x="12" y="65"/>
                  </a:cubicBezTo>
                  <a:cubicBezTo>
                    <a:pt x="14" y="64"/>
                    <a:pt x="14" y="63"/>
                    <a:pt x="16" y="62"/>
                  </a:cubicBezTo>
                  <a:moveTo>
                    <a:pt x="3" y="66"/>
                  </a:moveTo>
                  <a:cubicBezTo>
                    <a:pt x="3" y="66"/>
                    <a:pt x="3" y="66"/>
                    <a:pt x="3" y="66"/>
                  </a:cubicBezTo>
                  <a:cubicBezTo>
                    <a:pt x="2" y="66"/>
                    <a:pt x="2" y="66"/>
                    <a:pt x="2" y="66"/>
                  </a:cubicBezTo>
                  <a:cubicBezTo>
                    <a:pt x="3" y="66"/>
                    <a:pt x="3" y="67"/>
                    <a:pt x="3" y="67"/>
                  </a:cubicBezTo>
                  <a:cubicBezTo>
                    <a:pt x="3" y="66"/>
                    <a:pt x="4" y="66"/>
                    <a:pt x="3" y="66"/>
                  </a:cubicBezTo>
                  <a:moveTo>
                    <a:pt x="20" y="62"/>
                  </a:moveTo>
                  <a:cubicBezTo>
                    <a:pt x="20" y="60"/>
                    <a:pt x="21" y="62"/>
                    <a:pt x="21" y="62"/>
                  </a:cubicBezTo>
                  <a:cubicBezTo>
                    <a:pt x="21" y="61"/>
                    <a:pt x="22" y="61"/>
                    <a:pt x="21" y="61"/>
                  </a:cubicBezTo>
                  <a:cubicBezTo>
                    <a:pt x="21" y="60"/>
                    <a:pt x="19" y="62"/>
                    <a:pt x="20" y="62"/>
                  </a:cubicBezTo>
                  <a:moveTo>
                    <a:pt x="108" y="41"/>
                  </a:moveTo>
                  <a:cubicBezTo>
                    <a:pt x="108" y="41"/>
                    <a:pt x="108" y="40"/>
                    <a:pt x="108" y="40"/>
                  </a:cubicBezTo>
                  <a:cubicBezTo>
                    <a:pt x="110" y="39"/>
                    <a:pt x="107" y="41"/>
                    <a:pt x="108" y="41"/>
                  </a:cubicBezTo>
                  <a:moveTo>
                    <a:pt x="29" y="57"/>
                  </a:moveTo>
                  <a:cubicBezTo>
                    <a:pt x="30" y="57"/>
                    <a:pt x="30" y="57"/>
                    <a:pt x="30" y="58"/>
                  </a:cubicBezTo>
                  <a:cubicBezTo>
                    <a:pt x="31" y="58"/>
                    <a:pt x="32" y="57"/>
                    <a:pt x="32" y="57"/>
                  </a:cubicBezTo>
                  <a:cubicBezTo>
                    <a:pt x="31" y="57"/>
                    <a:pt x="31" y="57"/>
                    <a:pt x="31" y="56"/>
                  </a:cubicBezTo>
                  <a:cubicBezTo>
                    <a:pt x="31" y="56"/>
                    <a:pt x="32" y="57"/>
                    <a:pt x="33" y="56"/>
                  </a:cubicBezTo>
                  <a:cubicBezTo>
                    <a:pt x="32" y="54"/>
                    <a:pt x="32" y="56"/>
                    <a:pt x="33" y="55"/>
                  </a:cubicBezTo>
                  <a:cubicBezTo>
                    <a:pt x="32" y="54"/>
                    <a:pt x="32" y="54"/>
                    <a:pt x="31" y="53"/>
                  </a:cubicBezTo>
                  <a:cubicBezTo>
                    <a:pt x="32" y="53"/>
                    <a:pt x="32" y="53"/>
                    <a:pt x="32" y="52"/>
                  </a:cubicBezTo>
                  <a:cubicBezTo>
                    <a:pt x="31" y="53"/>
                    <a:pt x="31" y="53"/>
                    <a:pt x="30" y="53"/>
                  </a:cubicBezTo>
                  <a:cubicBezTo>
                    <a:pt x="30" y="55"/>
                    <a:pt x="30" y="55"/>
                    <a:pt x="31" y="57"/>
                  </a:cubicBezTo>
                  <a:cubicBezTo>
                    <a:pt x="30" y="57"/>
                    <a:pt x="29" y="56"/>
                    <a:pt x="29" y="57"/>
                  </a:cubicBezTo>
                  <a:moveTo>
                    <a:pt x="20" y="58"/>
                  </a:moveTo>
                  <a:cubicBezTo>
                    <a:pt x="19" y="59"/>
                    <a:pt x="17" y="59"/>
                    <a:pt x="16" y="61"/>
                  </a:cubicBezTo>
                  <a:cubicBezTo>
                    <a:pt x="18" y="60"/>
                    <a:pt x="21" y="60"/>
                    <a:pt x="20" y="58"/>
                  </a:cubicBezTo>
                  <a:moveTo>
                    <a:pt x="107" y="34"/>
                  </a:moveTo>
                  <a:cubicBezTo>
                    <a:pt x="107" y="35"/>
                    <a:pt x="107" y="35"/>
                    <a:pt x="107" y="35"/>
                  </a:cubicBezTo>
                  <a:cubicBezTo>
                    <a:pt x="108" y="35"/>
                    <a:pt x="108" y="35"/>
                    <a:pt x="108" y="35"/>
                  </a:cubicBezTo>
                  <a:cubicBezTo>
                    <a:pt x="108" y="35"/>
                    <a:pt x="108" y="35"/>
                    <a:pt x="109" y="35"/>
                  </a:cubicBezTo>
                  <a:cubicBezTo>
                    <a:pt x="109" y="34"/>
                    <a:pt x="107" y="34"/>
                    <a:pt x="107" y="34"/>
                  </a:cubicBezTo>
                  <a:moveTo>
                    <a:pt x="67" y="44"/>
                  </a:moveTo>
                  <a:cubicBezTo>
                    <a:pt x="66" y="45"/>
                    <a:pt x="69" y="45"/>
                    <a:pt x="68" y="44"/>
                  </a:cubicBezTo>
                  <a:cubicBezTo>
                    <a:pt x="68" y="44"/>
                    <a:pt x="67" y="44"/>
                    <a:pt x="67" y="44"/>
                  </a:cubicBezTo>
                  <a:moveTo>
                    <a:pt x="72" y="43"/>
                  </a:moveTo>
                  <a:cubicBezTo>
                    <a:pt x="73" y="43"/>
                    <a:pt x="73" y="43"/>
                    <a:pt x="73" y="43"/>
                  </a:cubicBezTo>
                  <a:cubicBezTo>
                    <a:pt x="73" y="43"/>
                    <a:pt x="72" y="43"/>
                    <a:pt x="72" y="43"/>
                  </a:cubicBezTo>
                  <a:moveTo>
                    <a:pt x="17" y="50"/>
                  </a:moveTo>
                  <a:cubicBezTo>
                    <a:pt x="17" y="49"/>
                    <a:pt x="17" y="49"/>
                    <a:pt x="17" y="48"/>
                  </a:cubicBezTo>
                  <a:cubicBezTo>
                    <a:pt x="17" y="48"/>
                    <a:pt x="17" y="48"/>
                    <a:pt x="17" y="48"/>
                  </a:cubicBezTo>
                  <a:cubicBezTo>
                    <a:pt x="16" y="48"/>
                    <a:pt x="15" y="48"/>
                    <a:pt x="14" y="48"/>
                  </a:cubicBezTo>
                  <a:cubicBezTo>
                    <a:pt x="16" y="49"/>
                    <a:pt x="13" y="49"/>
                    <a:pt x="14" y="50"/>
                  </a:cubicBezTo>
                  <a:cubicBezTo>
                    <a:pt x="16" y="50"/>
                    <a:pt x="15" y="49"/>
                    <a:pt x="17" y="50"/>
                  </a:cubicBezTo>
                  <a:moveTo>
                    <a:pt x="107" y="33"/>
                  </a:moveTo>
                  <a:cubicBezTo>
                    <a:pt x="106" y="33"/>
                    <a:pt x="106" y="33"/>
                    <a:pt x="106" y="33"/>
                  </a:cubicBezTo>
                  <a:cubicBezTo>
                    <a:pt x="106" y="34"/>
                    <a:pt x="108" y="34"/>
                    <a:pt x="108" y="33"/>
                  </a:cubicBezTo>
                  <a:cubicBezTo>
                    <a:pt x="107" y="33"/>
                    <a:pt x="107" y="33"/>
                    <a:pt x="107" y="33"/>
                  </a:cubicBezTo>
                  <a:moveTo>
                    <a:pt x="105" y="33"/>
                  </a:moveTo>
                  <a:cubicBezTo>
                    <a:pt x="105" y="33"/>
                    <a:pt x="106" y="34"/>
                    <a:pt x="106" y="33"/>
                  </a:cubicBezTo>
                  <a:cubicBezTo>
                    <a:pt x="106" y="33"/>
                    <a:pt x="105" y="33"/>
                    <a:pt x="105" y="33"/>
                  </a:cubicBezTo>
                  <a:moveTo>
                    <a:pt x="111" y="31"/>
                  </a:moveTo>
                  <a:cubicBezTo>
                    <a:pt x="111" y="30"/>
                    <a:pt x="110" y="29"/>
                    <a:pt x="109" y="29"/>
                  </a:cubicBezTo>
                  <a:cubicBezTo>
                    <a:pt x="110" y="31"/>
                    <a:pt x="108" y="31"/>
                    <a:pt x="108" y="33"/>
                  </a:cubicBezTo>
                  <a:cubicBezTo>
                    <a:pt x="110" y="32"/>
                    <a:pt x="109" y="32"/>
                    <a:pt x="111" y="31"/>
                  </a:cubicBezTo>
                  <a:moveTo>
                    <a:pt x="105" y="32"/>
                  </a:moveTo>
                  <a:cubicBezTo>
                    <a:pt x="106" y="32"/>
                    <a:pt x="106" y="32"/>
                    <a:pt x="106" y="32"/>
                  </a:cubicBezTo>
                  <a:cubicBezTo>
                    <a:pt x="106" y="31"/>
                    <a:pt x="105" y="31"/>
                    <a:pt x="105" y="32"/>
                  </a:cubicBezTo>
                  <a:moveTo>
                    <a:pt x="72" y="38"/>
                  </a:moveTo>
                  <a:cubicBezTo>
                    <a:pt x="72" y="39"/>
                    <a:pt x="74" y="38"/>
                    <a:pt x="72" y="38"/>
                  </a:cubicBezTo>
                  <a:cubicBezTo>
                    <a:pt x="72" y="38"/>
                    <a:pt x="71" y="38"/>
                    <a:pt x="72" y="38"/>
                  </a:cubicBezTo>
                  <a:moveTo>
                    <a:pt x="70" y="38"/>
                  </a:moveTo>
                  <a:cubicBezTo>
                    <a:pt x="70" y="38"/>
                    <a:pt x="70" y="38"/>
                    <a:pt x="70" y="38"/>
                  </a:cubicBezTo>
                  <a:cubicBezTo>
                    <a:pt x="70" y="38"/>
                    <a:pt x="70" y="39"/>
                    <a:pt x="70" y="38"/>
                  </a:cubicBezTo>
                  <a:moveTo>
                    <a:pt x="70" y="37"/>
                  </a:moveTo>
                  <a:cubicBezTo>
                    <a:pt x="70" y="38"/>
                    <a:pt x="73" y="37"/>
                    <a:pt x="72" y="37"/>
                  </a:cubicBezTo>
                  <a:cubicBezTo>
                    <a:pt x="71" y="37"/>
                    <a:pt x="71" y="36"/>
                    <a:pt x="70" y="37"/>
                  </a:cubicBezTo>
                  <a:moveTo>
                    <a:pt x="65" y="38"/>
                  </a:moveTo>
                  <a:cubicBezTo>
                    <a:pt x="66" y="38"/>
                    <a:pt x="65" y="38"/>
                    <a:pt x="65" y="38"/>
                  </a:cubicBezTo>
                  <a:cubicBezTo>
                    <a:pt x="65" y="38"/>
                    <a:pt x="65" y="38"/>
                    <a:pt x="65" y="38"/>
                  </a:cubicBezTo>
                  <a:moveTo>
                    <a:pt x="67" y="37"/>
                  </a:moveTo>
                  <a:cubicBezTo>
                    <a:pt x="67" y="37"/>
                    <a:pt x="67" y="37"/>
                    <a:pt x="67" y="37"/>
                  </a:cubicBezTo>
                  <a:cubicBezTo>
                    <a:pt x="66" y="37"/>
                    <a:pt x="67" y="38"/>
                    <a:pt x="67" y="37"/>
                  </a:cubicBezTo>
                  <a:moveTo>
                    <a:pt x="105" y="27"/>
                  </a:moveTo>
                  <a:cubicBezTo>
                    <a:pt x="105" y="27"/>
                    <a:pt x="104" y="27"/>
                    <a:pt x="104" y="27"/>
                  </a:cubicBezTo>
                  <a:cubicBezTo>
                    <a:pt x="104" y="28"/>
                    <a:pt x="105" y="28"/>
                    <a:pt x="105" y="27"/>
                  </a:cubicBezTo>
                  <a:moveTo>
                    <a:pt x="70" y="33"/>
                  </a:moveTo>
                  <a:cubicBezTo>
                    <a:pt x="69" y="33"/>
                    <a:pt x="69" y="34"/>
                    <a:pt x="69" y="34"/>
                  </a:cubicBezTo>
                  <a:cubicBezTo>
                    <a:pt x="70" y="34"/>
                    <a:pt x="70" y="34"/>
                    <a:pt x="70" y="33"/>
                  </a:cubicBezTo>
                  <a:moveTo>
                    <a:pt x="16" y="46"/>
                  </a:moveTo>
                  <a:cubicBezTo>
                    <a:pt x="16" y="46"/>
                    <a:pt x="15" y="46"/>
                    <a:pt x="15" y="46"/>
                  </a:cubicBezTo>
                  <a:cubicBezTo>
                    <a:pt x="15" y="47"/>
                    <a:pt x="16" y="47"/>
                    <a:pt x="16" y="46"/>
                  </a:cubicBezTo>
                  <a:moveTo>
                    <a:pt x="28" y="42"/>
                  </a:moveTo>
                  <a:cubicBezTo>
                    <a:pt x="28" y="42"/>
                    <a:pt x="28" y="43"/>
                    <a:pt x="28" y="43"/>
                  </a:cubicBezTo>
                  <a:cubicBezTo>
                    <a:pt x="29" y="43"/>
                    <a:pt x="29" y="43"/>
                    <a:pt x="29" y="43"/>
                  </a:cubicBezTo>
                  <a:cubicBezTo>
                    <a:pt x="29" y="42"/>
                    <a:pt x="29" y="42"/>
                    <a:pt x="28" y="42"/>
                  </a:cubicBezTo>
                  <a:moveTo>
                    <a:pt x="69" y="30"/>
                  </a:moveTo>
                  <a:cubicBezTo>
                    <a:pt x="69" y="31"/>
                    <a:pt x="68" y="32"/>
                    <a:pt x="68" y="32"/>
                  </a:cubicBezTo>
                  <a:cubicBezTo>
                    <a:pt x="69" y="32"/>
                    <a:pt x="70" y="31"/>
                    <a:pt x="69" y="30"/>
                  </a:cubicBezTo>
                  <a:moveTo>
                    <a:pt x="15" y="43"/>
                  </a:moveTo>
                  <a:cubicBezTo>
                    <a:pt x="15" y="44"/>
                    <a:pt x="15" y="44"/>
                    <a:pt x="15" y="45"/>
                  </a:cubicBezTo>
                  <a:cubicBezTo>
                    <a:pt x="16" y="45"/>
                    <a:pt x="16" y="43"/>
                    <a:pt x="15" y="43"/>
                  </a:cubicBezTo>
                  <a:moveTo>
                    <a:pt x="78" y="27"/>
                  </a:moveTo>
                  <a:cubicBezTo>
                    <a:pt x="79" y="28"/>
                    <a:pt x="79" y="29"/>
                    <a:pt x="80" y="28"/>
                  </a:cubicBezTo>
                  <a:cubicBezTo>
                    <a:pt x="80" y="27"/>
                    <a:pt x="79" y="27"/>
                    <a:pt x="78" y="27"/>
                  </a:cubicBezTo>
                  <a:moveTo>
                    <a:pt x="60" y="29"/>
                  </a:moveTo>
                  <a:cubicBezTo>
                    <a:pt x="60" y="31"/>
                    <a:pt x="58" y="31"/>
                    <a:pt x="59" y="32"/>
                  </a:cubicBezTo>
                  <a:cubicBezTo>
                    <a:pt x="60" y="33"/>
                    <a:pt x="60" y="33"/>
                    <a:pt x="62" y="33"/>
                  </a:cubicBezTo>
                  <a:cubicBezTo>
                    <a:pt x="62" y="31"/>
                    <a:pt x="61" y="30"/>
                    <a:pt x="60" y="29"/>
                  </a:cubicBezTo>
                  <a:moveTo>
                    <a:pt x="9" y="44"/>
                  </a:moveTo>
                  <a:cubicBezTo>
                    <a:pt x="8" y="45"/>
                    <a:pt x="10" y="45"/>
                    <a:pt x="10" y="44"/>
                  </a:cubicBezTo>
                  <a:cubicBezTo>
                    <a:pt x="10" y="44"/>
                    <a:pt x="10" y="43"/>
                    <a:pt x="9" y="44"/>
                  </a:cubicBezTo>
                  <a:moveTo>
                    <a:pt x="76" y="27"/>
                  </a:moveTo>
                  <a:cubicBezTo>
                    <a:pt x="75" y="27"/>
                    <a:pt x="74" y="28"/>
                    <a:pt x="74" y="29"/>
                  </a:cubicBezTo>
                  <a:cubicBezTo>
                    <a:pt x="76" y="29"/>
                    <a:pt x="76" y="28"/>
                    <a:pt x="76" y="27"/>
                  </a:cubicBezTo>
                  <a:moveTo>
                    <a:pt x="84" y="24"/>
                  </a:moveTo>
                  <a:cubicBezTo>
                    <a:pt x="83" y="24"/>
                    <a:pt x="83" y="23"/>
                    <a:pt x="81" y="24"/>
                  </a:cubicBezTo>
                  <a:cubicBezTo>
                    <a:pt x="82" y="24"/>
                    <a:pt x="82" y="26"/>
                    <a:pt x="83" y="26"/>
                  </a:cubicBezTo>
                  <a:cubicBezTo>
                    <a:pt x="83" y="25"/>
                    <a:pt x="85" y="25"/>
                    <a:pt x="84" y="24"/>
                  </a:cubicBezTo>
                  <a:moveTo>
                    <a:pt x="90" y="23"/>
                  </a:moveTo>
                  <a:cubicBezTo>
                    <a:pt x="90" y="22"/>
                    <a:pt x="89" y="22"/>
                    <a:pt x="88" y="22"/>
                  </a:cubicBezTo>
                  <a:cubicBezTo>
                    <a:pt x="88" y="22"/>
                    <a:pt x="88" y="23"/>
                    <a:pt x="87" y="23"/>
                  </a:cubicBezTo>
                  <a:cubicBezTo>
                    <a:pt x="87" y="22"/>
                    <a:pt x="88" y="21"/>
                    <a:pt x="86" y="21"/>
                  </a:cubicBezTo>
                  <a:cubicBezTo>
                    <a:pt x="87" y="23"/>
                    <a:pt x="87" y="22"/>
                    <a:pt x="85" y="22"/>
                  </a:cubicBezTo>
                  <a:cubicBezTo>
                    <a:pt x="87" y="23"/>
                    <a:pt x="85" y="23"/>
                    <a:pt x="86" y="24"/>
                  </a:cubicBezTo>
                  <a:cubicBezTo>
                    <a:pt x="86" y="23"/>
                    <a:pt x="88" y="24"/>
                    <a:pt x="89" y="24"/>
                  </a:cubicBezTo>
                  <a:cubicBezTo>
                    <a:pt x="88" y="23"/>
                    <a:pt x="89" y="23"/>
                    <a:pt x="90" y="23"/>
                  </a:cubicBezTo>
                  <a:moveTo>
                    <a:pt x="66" y="29"/>
                  </a:moveTo>
                  <a:cubicBezTo>
                    <a:pt x="66" y="30"/>
                    <a:pt x="67" y="29"/>
                    <a:pt x="67" y="29"/>
                  </a:cubicBezTo>
                  <a:cubicBezTo>
                    <a:pt x="66" y="29"/>
                    <a:pt x="66" y="29"/>
                    <a:pt x="66" y="29"/>
                  </a:cubicBezTo>
                  <a:moveTo>
                    <a:pt x="60" y="27"/>
                  </a:moveTo>
                  <a:cubicBezTo>
                    <a:pt x="58" y="28"/>
                    <a:pt x="58" y="28"/>
                    <a:pt x="58" y="28"/>
                  </a:cubicBezTo>
                  <a:cubicBezTo>
                    <a:pt x="58" y="29"/>
                    <a:pt x="58" y="29"/>
                    <a:pt x="58" y="29"/>
                  </a:cubicBezTo>
                  <a:cubicBezTo>
                    <a:pt x="60" y="29"/>
                    <a:pt x="60" y="28"/>
                    <a:pt x="60" y="27"/>
                  </a:cubicBezTo>
                  <a:moveTo>
                    <a:pt x="64" y="26"/>
                  </a:moveTo>
                  <a:cubicBezTo>
                    <a:pt x="65" y="26"/>
                    <a:pt x="63" y="26"/>
                    <a:pt x="63" y="27"/>
                  </a:cubicBezTo>
                  <a:cubicBezTo>
                    <a:pt x="65" y="26"/>
                    <a:pt x="64" y="27"/>
                    <a:pt x="65" y="27"/>
                  </a:cubicBezTo>
                  <a:cubicBezTo>
                    <a:pt x="65" y="26"/>
                    <a:pt x="65" y="26"/>
                    <a:pt x="64" y="26"/>
                  </a:cubicBezTo>
                  <a:moveTo>
                    <a:pt x="90" y="19"/>
                  </a:moveTo>
                  <a:cubicBezTo>
                    <a:pt x="91" y="20"/>
                    <a:pt x="91" y="20"/>
                    <a:pt x="91" y="20"/>
                  </a:cubicBezTo>
                  <a:cubicBezTo>
                    <a:pt x="92" y="20"/>
                    <a:pt x="91" y="20"/>
                    <a:pt x="90" y="19"/>
                  </a:cubicBezTo>
                  <a:moveTo>
                    <a:pt x="66" y="26"/>
                  </a:moveTo>
                  <a:cubicBezTo>
                    <a:pt x="67" y="26"/>
                    <a:pt x="68" y="26"/>
                    <a:pt x="69" y="26"/>
                  </a:cubicBezTo>
                  <a:cubicBezTo>
                    <a:pt x="69" y="24"/>
                    <a:pt x="65" y="25"/>
                    <a:pt x="66" y="26"/>
                  </a:cubicBezTo>
                  <a:moveTo>
                    <a:pt x="27" y="35"/>
                  </a:moveTo>
                  <a:cubicBezTo>
                    <a:pt x="27" y="35"/>
                    <a:pt x="28" y="35"/>
                    <a:pt x="28" y="34"/>
                  </a:cubicBezTo>
                  <a:cubicBezTo>
                    <a:pt x="27" y="35"/>
                    <a:pt x="27" y="34"/>
                    <a:pt x="27" y="35"/>
                  </a:cubicBezTo>
                  <a:moveTo>
                    <a:pt x="58" y="26"/>
                  </a:moveTo>
                  <a:cubicBezTo>
                    <a:pt x="58" y="25"/>
                    <a:pt x="56" y="27"/>
                    <a:pt x="56" y="28"/>
                  </a:cubicBezTo>
                  <a:cubicBezTo>
                    <a:pt x="57" y="28"/>
                    <a:pt x="57" y="26"/>
                    <a:pt x="58" y="26"/>
                  </a:cubicBezTo>
                  <a:moveTo>
                    <a:pt x="94" y="15"/>
                  </a:moveTo>
                  <a:cubicBezTo>
                    <a:pt x="92" y="16"/>
                    <a:pt x="92" y="16"/>
                    <a:pt x="92" y="16"/>
                  </a:cubicBezTo>
                  <a:cubicBezTo>
                    <a:pt x="93" y="16"/>
                    <a:pt x="92" y="18"/>
                    <a:pt x="93" y="18"/>
                  </a:cubicBezTo>
                  <a:cubicBezTo>
                    <a:pt x="94" y="17"/>
                    <a:pt x="94" y="16"/>
                    <a:pt x="94" y="15"/>
                  </a:cubicBezTo>
                  <a:moveTo>
                    <a:pt x="91" y="17"/>
                  </a:moveTo>
                  <a:cubicBezTo>
                    <a:pt x="91" y="17"/>
                    <a:pt x="91" y="18"/>
                    <a:pt x="91" y="18"/>
                  </a:cubicBezTo>
                  <a:cubicBezTo>
                    <a:pt x="91" y="18"/>
                    <a:pt x="92" y="18"/>
                    <a:pt x="92" y="18"/>
                  </a:cubicBezTo>
                  <a:cubicBezTo>
                    <a:pt x="91" y="18"/>
                    <a:pt x="91" y="17"/>
                    <a:pt x="91" y="17"/>
                  </a:cubicBezTo>
                  <a:moveTo>
                    <a:pt x="59" y="22"/>
                  </a:moveTo>
                  <a:cubicBezTo>
                    <a:pt x="58" y="20"/>
                    <a:pt x="58" y="22"/>
                    <a:pt x="59" y="22"/>
                  </a:cubicBezTo>
                  <a:cubicBezTo>
                    <a:pt x="59" y="22"/>
                    <a:pt x="59" y="22"/>
                    <a:pt x="59" y="22"/>
                  </a:cubicBezTo>
                  <a:moveTo>
                    <a:pt x="33" y="27"/>
                  </a:moveTo>
                  <a:cubicBezTo>
                    <a:pt x="33" y="26"/>
                    <a:pt x="32" y="26"/>
                    <a:pt x="32" y="26"/>
                  </a:cubicBezTo>
                  <a:cubicBezTo>
                    <a:pt x="32" y="26"/>
                    <a:pt x="31" y="27"/>
                    <a:pt x="33" y="27"/>
                  </a:cubicBezTo>
                  <a:moveTo>
                    <a:pt x="73" y="14"/>
                  </a:moveTo>
                  <a:cubicBezTo>
                    <a:pt x="73" y="12"/>
                    <a:pt x="71" y="12"/>
                    <a:pt x="70" y="13"/>
                  </a:cubicBezTo>
                  <a:cubicBezTo>
                    <a:pt x="68" y="14"/>
                    <a:pt x="69" y="15"/>
                    <a:pt x="67" y="16"/>
                  </a:cubicBezTo>
                  <a:cubicBezTo>
                    <a:pt x="68" y="16"/>
                    <a:pt x="68" y="16"/>
                    <a:pt x="69" y="17"/>
                  </a:cubicBezTo>
                  <a:cubicBezTo>
                    <a:pt x="71" y="17"/>
                    <a:pt x="70" y="14"/>
                    <a:pt x="73" y="14"/>
                  </a:cubicBezTo>
                  <a:moveTo>
                    <a:pt x="29" y="25"/>
                  </a:moveTo>
                  <a:cubicBezTo>
                    <a:pt x="28" y="26"/>
                    <a:pt x="28" y="26"/>
                    <a:pt x="26" y="26"/>
                  </a:cubicBezTo>
                  <a:cubicBezTo>
                    <a:pt x="26" y="28"/>
                    <a:pt x="29" y="26"/>
                    <a:pt x="29" y="25"/>
                  </a:cubicBezTo>
                  <a:moveTo>
                    <a:pt x="45" y="20"/>
                  </a:moveTo>
                  <a:cubicBezTo>
                    <a:pt x="45" y="19"/>
                    <a:pt x="46" y="18"/>
                    <a:pt x="45" y="17"/>
                  </a:cubicBezTo>
                  <a:cubicBezTo>
                    <a:pt x="45" y="19"/>
                    <a:pt x="44" y="19"/>
                    <a:pt x="43" y="18"/>
                  </a:cubicBezTo>
                  <a:cubicBezTo>
                    <a:pt x="43" y="20"/>
                    <a:pt x="44" y="19"/>
                    <a:pt x="44" y="21"/>
                  </a:cubicBezTo>
                  <a:cubicBezTo>
                    <a:pt x="45" y="20"/>
                    <a:pt x="46" y="21"/>
                    <a:pt x="46" y="20"/>
                  </a:cubicBezTo>
                  <a:cubicBezTo>
                    <a:pt x="45" y="20"/>
                    <a:pt x="45" y="20"/>
                    <a:pt x="45" y="20"/>
                  </a:cubicBezTo>
                  <a:moveTo>
                    <a:pt x="67" y="15"/>
                  </a:moveTo>
                  <a:cubicBezTo>
                    <a:pt x="68" y="15"/>
                    <a:pt x="68" y="15"/>
                    <a:pt x="68" y="15"/>
                  </a:cubicBezTo>
                  <a:cubicBezTo>
                    <a:pt x="68" y="15"/>
                    <a:pt x="67" y="14"/>
                    <a:pt x="67" y="15"/>
                  </a:cubicBezTo>
                  <a:moveTo>
                    <a:pt x="44" y="16"/>
                  </a:moveTo>
                  <a:cubicBezTo>
                    <a:pt x="43" y="16"/>
                    <a:pt x="43" y="16"/>
                    <a:pt x="43" y="16"/>
                  </a:cubicBezTo>
                  <a:cubicBezTo>
                    <a:pt x="43" y="16"/>
                    <a:pt x="43" y="16"/>
                    <a:pt x="43" y="17"/>
                  </a:cubicBezTo>
                  <a:cubicBezTo>
                    <a:pt x="44" y="17"/>
                    <a:pt x="43" y="17"/>
                    <a:pt x="43" y="18"/>
                  </a:cubicBezTo>
                  <a:cubicBezTo>
                    <a:pt x="44" y="18"/>
                    <a:pt x="44" y="18"/>
                    <a:pt x="44" y="18"/>
                  </a:cubicBezTo>
                  <a:cubicBezTo>
                    <a:pt x="44" y="17"/>
                    <a:pt x="44" y="17"/>
                    <a:pt x="44" y="16"/>
                  </a:cubicBezTo>
                  <a:moveTo>
                    <a:pt x="69" y="8"/>
                  </a:moveTo>
                  <a:cubicBezTo>
                    <a:pt x="68" y="9"/>
                    <a:pt x="67" y="8"/>
                    <a:pt x="68" y="10"/>
                  </a:cubicBezTo>
                  <a:cubicBezTo>
                    <a:pt x="69" y="10"/>
                    <a:pt x="70" y="9"/>
                    <a:pt x="69" y="8"/>
                  </a:cubicBezTo>
                  <a:moveTo>
                    <a:pt x="73" y="6"/>
                  </a:moveTo>
                  <a:cubicBezTo>
                    <a:pt x="73" y="7"/>
                    <a:pt x="73" y="7"/>
                    <a:pt x="73" y="7"/>
                  </a:cubicBezTo>
                  <a:cubicBezTo>
                    <a:pt x="72" y="7"/>
                    <a:pt x="72" y="6"/>
                    <a:pt x="72" y="6"/>
                  </a:cubicBezTo>
                  <a:cubicBezTo>
                    <a:pt x="72" y="8"/>
                    <a:pt x="71" y="7"/>
                    <a:pt x="71" y="8"/>
                  </a:cubicBezTo>
                  <a:cubicBezTo>
                    <a:pt x="72" y="9"/>
                    <a:pt x="74" y="7"/>
                    <a:pt x="73" y="6"/>
                  </a:cubicBezTo>
                  <a:moveTo>
                    <a:pt x="68" y="6"/>
                  </a:moveTo>
                  <a:cubicBezTo>
                    <a:pt x="68" y="4"/>
                    <a:pt x="66" y="6"/>
                    <a:pt x="65" y="7"/>
                  </a:cubicBezTo>
                  <a:cubicBezTo>
                    <a:pt x="67" y="6"/>
                    <a:pt x="67" y="6"/>
                    <a:pt x="68" y="6"/>
                  </a:cubicBezTo>
                  <a:moveTo>
                    <a:pt x="70" y="3"/>
                  </a:moveTo>
                  <a:cubicBezTo>
                    <a:pt x="68" y="4"/>
                    <a:pt x="68" y="4"/>
                    <a:pt x="69" y="5"/>
                  </a:cubicBezTo>
                  <a:cubicBezTo>
                    <a:pt x="69" y="4"/>
                    <a:pt x="71" y="4"/>
                    <a:pt x="70" y="3"/>
                  </a:cubicBezTo>
                  <a:moveTo>
                    <a:pt x="75" y="143"/>
                  </a:moveTo>
                  <a:cubicBezTo>
                    <a:pt x="74" y="142"/>
                    <a:pt x="76" y="141"/>
                    <a:pt x="75" y="141"/>
                  </a:cubicBezTo>
                  <a:cubicBezTo>
                    <a:pt x="74" y="143"/>
                    <a:pt x="71" y="141"/>
                    <a:pt x="71" y="143"/>
                  </a:cubicBezTo>
                  <a:cubicBezTo>
                    <a:pt x="72" y="143"/>
                    <a:pt x="73" y="144"/>
                    <a:pt x="75" y="143"/>
                  </a:cubicBezTo>
                  <a:moveTo>
                    <a:pt x="86" y="136"/>
                  </a:moveTo>
                  <a:cubicBezTo>
                    <a:pt x="86" y="136"/>
                    <a:pt x="85" y="136"/>
                    <a:pt x="85" y="136"/>
                  </a:cubicBezTo>
                  <a:cubicBezTo>
                    <a:pt x="86" y="136"/>
                    <a:pt x="86" y="137"/>
                    <a:pt x="87" y="137"/>
                  </a:cubicBezTo>
                  <a:cubicBezTo>
                    <a:pt x="86" y="136"/>
                    <a:pt x="86" y="136"/>
                    <a:pt x="86" y="136"/>
                  </a:cubicBezTo>
                  <a:cubicBezTo>
                    <a:pt x="86" y="136"/>
                    <a:pt x="86" y="136"/>
                    <a:pt x="86" y="136"/>
                  </a:cubicBezTo>
                  <a:moveTo>
                    <a:pt x="62" y="86"/>
                  </a:moveTo>
                  <a:cubicBezTo>
                    <a:pt x="62" y="84"/>
                    <a:pt x="60" y="83"/>
                    <a:pt x="62" y="82"/>
                  </a:cubicBezTo>
                  <a:cubicBezTo>
                    <a:pt x="63" y="84"/>
                    <a:pt x="61" y="80"/>
                    <a:pt x="63" y="81"/>
                  </a:cubicBezTo>
                  <a:cubicBezTo>
                    <a:pt x="63" y="79"/>
                    <a:pt x="62" y="79"/>
                    <a:pt x="60" y="79"/>
                  </a:cubicBezTo>
                  <a:cubicBezTo>
                    <a:pt x="61" y="82"/>
                    <a:pt x="57" y="82"/>
                    <a:pt x="58" y="86"/>
                  </a:cubicBezTo>
                  <a:cubicBezTo>
                    <a:pt x="60" y="84"/>
                    <a:pt x="60" y="87"/>
                    <a:pt x="62" y="86"/>
                  </a:cubicBezTo>
                  <a:moveTo>
                    <a:pt x="132" y="66"/>
                  </a:moveTo>
                  <a:cubicBezTo>
                    <a:pt x="132" y="66"/>
                    <a:pt x="130" y="65"/>
                    <a:pt x="130" y="66"/>
                  </a:cubicBezTo>
                  <a:cubicBezTo>
                    <a:pt x="131" y="66"/>
                    <a:pt x="131" y="67"/>
                    <a:pt x="132" y="67"/>
                  </a:cubicBezTo>
                  <a:lnTo>
                    <a:pt x="132" y="66"/>
                  </a:lnTo>
                  <a:close/>
                  <a:moveTo>
                    <a:pt x="6" y="43"/>
                  </a:moveTo>
                  <a:cubicBezTo>
                    <a:pt x="5" y="43"/>
                    <a:pt x="4" y="41"/>
                    <a:pt x="4" y="42"/>
                  </a:cubicBezTo>
                  <a:cubicBezTo>
                    <a:pt x="5" y="42"/>
                    <a:pt x="6" y="44"/>
                    <a:pt x="6" y="43"/>
                  </a:cubicBezTo>
                  <a:moveTo>
                    <a:pt x="90" y="25"/>
                  </a:moveTo>
                  <a:cubicBezTo>
                    <a:pt x="81" y="31"/>
                    <a:pt x="81" y="31"/>
                    <a:pt x="81" y="31"/>
                  </a:cubicBezTo>
                  <a:cubicBezTo>
                    <a:pt x="80" y="31"/>
                    <a:pt x="80" y="31"/>
                    <a:pt x="80" y="31"/>
                  </a:cubicBezTo>
                  <a:cubicBezTo>
                    <a:pt x="80" y="32"/>
                    <a:pt x="79" y="32"/>
                    <a:pt x="79" y="32"/>
                  </a:cubicBezTo>
                  <a:cubicBezTo>
                    <a:pt x="75" y="35"/>
                    <a:pt x="75" y="35"/>
                    <a:pt x="75" y="35"/>
                  </a:cubicBezTo>
                  <a:cubicBezTo>
                    <a:pt x="76" y="34"/>
                    <a:pt x="78" y="34"/>
                    <a:pt x="77" y="33"/>
                  </a:cubicBezTo>
                  <a:cubicBezTo>
                    <a:pt x="77" y="34"/>
                    <a:pt x="75" y="34"/>
                    <a:pt x="75" y="34"/>
                  </a:cubicBezTo>
                  <a:cubicBezTo>
                    <a:pt x="75" y="33"/>
                    <a:pt x="76" y="32"/>
                    <a:pt x="77" y="31"/>
                  </a:cubicBezTo>
                  <a:cubicBezTo>
                    <a:pt x="77" y="30"/>
                    <a:pt x="75" y="30"/>
                    <a:pt x="78" y="30"/>
                  </a:cubicBezTo>
                  <a:cubicBezTo>
                    <a:pt x="77" y="28"/>
                    <a:pt x="76" y="30"/>
                    <a:pt x="74" y="30"/>
                  </a:cubicBezTo>
                  <a:cubicBezTo>
                    <a:pt x="74" y="31"/>
                    <a:pt x="73" y="32"/>
                    <a:pt x="75" y="33"/>
                  </a:cubicBezTo>
                  <a:cubicBezTo>
                    <a:pt x="73" y="33"/>
                    <a:pt x="73" y="33"/>
                    <a:pt x="71" y="33"/>
                  </a:cubicBezTo>
                  <a:cubicBezTo>
                    <a:pt x="71" y="34"/>
                    <a:pt x="70" y="36"/>
                    <a:pt x="71" y="36"/>
                  </a:cubicBezTo>
                  <a:cubicBezTo>
                    <a:pt x="73" y="36"/>
                    <a:pt x="72" y="35"/>
                    <a:pt x="73" y="35"/>
                  </a:cubicBezTo>
                  <a:cubicBezTo>
                    <a:pt x="73" y="35"/>
                    <a:pt x="73" y="36"/>
                    <a:pt x="73" y="36"/>
                  </a:cubicBezTo>
                  <a:cubicBezTo>
                    <a:pt x="74" y="36"/>
                    <a:pt x="74" y="36"/>
                    <a:pt x="74" y="36"/>
                  </a:cubicBezTo>
                  <a:cubicBezTo>
                    <a:pt x="74" y="38"/>
                    <a:pt x="74" y="38"/>
                    <a:pt x="74" y="38"/>
                  </a:cubicBezTo>
                  <a:cubicBezTo>
                    <a:pt x="74" y="38"/>
                    <a:pt x="73" y="37"/>
                    <a:pt x="73" y="38"/>
                  </a:cubicBezTo>
                  <a:cubicBezTo>
                    <a:pt x="73" y="38"/>
                    <a:pt x="74" y="39"/>
                    <a:pt x="74" y="38"/>
                  </a:cubicBezTo>
                  <a:cubicBezTo>
                    <a:pt x="74" y="44"/>
                    <a:pt x="74" y="44"/>
                    <a:pt x="74" y="44"/>
                  </a:cubicBezTo>
                  <a:cubicBezTo>
                    <a:pt x="73" y="44"/>
                    <a:pt x="72" y="45"/>
                    <a:pt x="71" y="46"/>
                  </a:cubicBezTo>
                  <a:cubicBezTo>
                    <a:pt x="72" y="47"/>
                    <a:pt x="73" y="46"/>
                    <a:pt x="73" y="47"/>
                  </a:cubicBezTo>
                  <a:cubicBezTo>
                    <a:pt x="73" y="47"/>
                    <a:pt x="73" y="47"/>
                    <a:pt x="73" y="48"/>
                  </a:cubicBezTo>
                  <a:cubicBezTo>
                    <a:pt x="73" y="48"/>
                    <a:pt x="74" y="48"/>
                    <a:pt x="74" y="48"/>
                  </a:cubicBezTo>
                  <a:cubicBezTo>
                    <a:pt x="74" y="47"/>
                    <a:pt x="74" y="47"/>
                    <a:pt x="74" y="46"/>
                  </a:cubicBezTo>
                  <a:cubicBezTo>
                    <a:pt x="74" y="46"/>
                    <a:pt x="74" y="46"/>
                    <a:pt x="74" y="46"/>
                  </a:cubicBezTo>
                  <a:cubicBezTo>
                    <a:pt x="75" y="52"/>
                    <a:pt x="75" y="52"/>
                    <a:pt x="75" y="52"/>
                  </a:cubicBezTo>
                  <a:cubicBezTo>
                    <a:pt x="74" y="52"/>
                    <a:pt x="74" y="53"/>
                    <a:pt x="74" y="53"/>
                  </a:cubicBezTo>
                  <a:cubicBezTo>
                    <a:pt x="74" y="53"/>
                    <a:pt x="74" y="53"/>
                    <a:pt x="75" y="53"/>
                  </a:cubicBezTo>
                  <a:cubicBezTo>
                    <a:pt x="75" y="60"/>
                    <a:pt x="75" y="60"/>
                    <a:pt x="75" y="60"/>
                  </a:cubicBezTo>
                  <a:cubicBezTo>
                    <a:pt x="74" y="61"/>
                    <a:pt x="72" y="61"/>
                    <a:pt x="73" y="63"/>
                  </a:cubicBezTo>
                  <a:cubicBezTo>
                    <a:pt x="74" y="63"/>
                    <a:pt x="74" y="63"/>
                    <a:pt x="75" y="63"/>
                  </a:cubicBezTo>
                  <a:cubicBezTo>
                    <a:pt x="75" y="68"/>
                    <a:pt x="75" y="68"/>
                    <a:pt x="75" y="68"/>
                  </a:cubicBezTo>
                  <a:cubicBezTo>
                    <a:pt x="82" y="64"/>
                    <a:pt x="82" y="64"/>
                    <a:pt x="82" y="64"/>
                  </a:cubicBezTo>
                  <a:cubicBezTo>
                    <a:pt x="83" y="64"/>
                    <a:pt x="83" y="63"/>
                    <a:pt x="83" y="63"/>
                  </a:cubicBezTo>
                  <a:cubicBezTo>
                    <a:pt x="84" y="63"/>
                    <a:pt x="84" y="63"/>
                    <a:pt x="84" y="63"/>
                  </a:cubicBezTo>
                  <a:cubicBezTo>
                    <a:pt x="84" y="63"/>
                    <a:pt x="83" y="64"/>
                    <a:pt x="83" y="64"/>
                  </a:cubicBezTo>
                  <a:cubicBezTo>
                    <a:pt x="83" y="65"/>
                    <a:pt x="84" y="63"/>
                    <a:pt x="85" y="63"/>
                  </a:cubicBezTo>
                  <a:cubicBezTo>
                    <a:pt x="85" y="65"/>
                    <a:pt x="87" y="64"/>
                    <a:pt x="87" y="64"/>
                  </a:cubicBezTo>
                  <a:cubicBezTo>
                    <a:pt x="85" y="65"/>
                    <a:pt x="87" y="66"/>
                    <a:pt x="87" y="67"/>
                  </a:cubicBezTo>
                  <a:cubicBezTo>
                    <a:pt x="88" y="66"/>
                    <a:pt x="89" y="65"/>
                    <a:pt x="91" y="65"/>
                  </a:cubicBezTo>
                  <a:cubicBezTo>
                    <a:pt x="90" y="63"/>
                    <a:pt x="90" y="63"/>
                    <a:pt x="90" y="63"/>
                  </a:cubicBezTo>
                  <a:cubicBezTo>
                    <a:pt x="89" y="63"/>
                    <a:pt x="89" y="63"/>
                    <a:pt x="88" y="63"/>
                  </a:cubicBezTo>
                  <a:cubicBezTo>
                    <a:pt x="88" y="64"/>
                    <a:pt x="89" y="65"/>
                    <a:pt x="88" y="65"/>
                  </a:cubicBezTo>
                  <a:cubicBezTo>
                    <a:pt x="88" y="64"/>
                    <a:pt x="88" y="63"/>
                    <a:pt x="87" y="63"/>
                  </a:cubicBezTo>
                  <a:cubicBezTo>
                    <a:pt x="88" y="63"/>
                    <a:pt x="86" y="62"/>
                    <a:pt x="87" y="61"/>
                  </a:cubicBezTo>
                  <a:cubicBezTo>
                    <a:pt x="88" y="62"/>
                    <a:pt x="88" y="60"/>
                    <a:pt x="89" y="61"/>
                  </a:cubicBezTo>
                  <a:cubicBezTo>
                    <a:pt x="89" y="61"/>
                    <a:pt x="88" y="60"/>
                    <a:pt x="88" y="60"/>
                  </a:cubicBezTo>
                  <a:cubicBezTo>
                    <a:pt x="92" y="58"/>
                    <a:pt x="92" y="58"/>
                    <a:pt x="92" y="58"/>
                  </a:cubicBezTo>
                  <a:cubicBezTo>
                    <a:pt x="92" y="58"/>
                    <a:pt x="93" y="58"/>
                    <a:pt x="93" y="57"/>
                  </a:cubicBezTo>
                  <a:cubicBezTo>
                    <a:pt x="99" y="53"/>
                    <a:pt x="99" y="53"/>
                    <a:pt x="99" y="53"/>
                  </a:cubicBezTo>
                  <a:cubicBezTo>
                    <a:pt x="100" y="53"/>
                    <a:pt x="100" y="53"/>
                    <a:pt x="100" y="53"/>
                  </a:cubicBezTo>
                  <a:cubicBezTo>
                    <a:pt x="102" y="51"/>
                    <a:pt x="102" y="51"/>
                    <a:pt x="102" y="51"/>
                  </a:cubicBezTo>
                  <a:cubicBezTo>
                    <a:pt x="102" y="50"/>
                    <a:pt x="102" y="50"/>
                    <a:pt x="102" y="50"/>
                  </a:cubicBezTo>
                  <a:cubicBezTo>
                    <a:pt x="104" y="49"/>
                    <a:pt x="104" y="48"/>
                    <a:pt x="106" y="49"/>
                  </a:cubicBezTo>
                  <a:cubicBezTo>
                    <a:pt x="107" y="47"/>
                    <a:pt x="106" y="47"/>
                    <a:pt x="106" y="45"/>
                  </a:cubicBezTo>
                  <a:cubicBezTo>
                    <a:pt x="105" y="46"/>
                    <a:pt x="105" y="49"/>
                    <a:pt x="103" y="48"/>
                  </a:cubicBezTo>
                  <a:cubicBezTo>
                    <a:pt x="103" y="49"/>
                    <a:pt x="103" y="49"/>
                    <a:pt x="102" y="49"/>
                  </a:cubicBezTo>
                  <a:cubicBezTo>
                    <a:pt x="103" y="49"/>
                    <a:pt x="102" y="49"/>
                    <a:pt x="102" y="48"/>
                  </a:cubicBezTo>
                  <a:cubicBezTo>
                    <a:pt x="104" y="25"/>
                    <a:pt x="104" y="25"/>
                    <a:pt x="104" y="25"/>
                  </a:cubicBezTo>
                  <a:cubicBezTo>
                    <a:pt x="113" y="22"/>
                    <a:pt x="113" y="22"/>
                    <a:pt x="113" y="22"/>
                  </a:cubicBezTo>
                  <a:cubicBezTo>
                    <a:pt x="113" y="27"/>
                    <a:pt x="113" y="27"/>
                    <a:pt x="113" y="27"/>
                  </a:cubicBezTo>
                  <a:cubicBezTo>
                    <a:pt x="112" y="27"/>
                    <a:pt x="111" y="27"/>
                    <a:pt x="111" y="27"/>
                  </a:cubicBezTo>
                  <a:cubicBezTo>
                    <a:pt x="111" y="27"/>
                    <a:pt x="110" y="27"/>
                    <a:pt x="110" y="28"/>
                  </a:cubicBezTo>
                  <a:cubicBezTo>
                    <a:pt x="112" y="28"/>
                    <a:pt x="111" y="29"/>
                    <a:pt x="113" y="29"/>
                  </a:cubicBezTo>
                  <a:cubicBezTo>
                    <a:pt x="112" y="29"/>
                    <a:pt x="112" y="29"/>
                    <a:pt x="112" y="30"/>
                  </a:cubicBezTo>
                  <a:cubicBezTo>
                    <a:pt x="112" y="30"/>
                    <a:pt x="112" y="30"/>
                    <a:pt x="112" y="31"/>
                  </a:cubicBezTo>
                  <a:cubicBezTo>
                    <a:pt x="112" y="33"/>
                    <a:pt x="112" y="33"/>
                    <a:pt x="112" y="33"/>
                  </a:cubicBezTo>
                  <a:cubicBezTo>
                    <a:pt x="111" y="33"/>
                    <a:pt x="110" y="34"/>
                    <a:pt x="110" y="35"/>
                  </a:cubicBezTo>
                  <a:cubicBezTo>
                    <a:pt x="111" y="35"/>
                    <a:pt x="111" y="35"/>
                    <a:pt x="111" y="35"/>
                  </a:cubicBezTo>
                  <a:cubicBezTo>
                    <a:pt x="110" y="34"/>
                    <a:pt x="112" y="34"/>
                    <a:pt x="112" y="34"/>
                  </a:cubicBezTo>
                  <a:cubicBezTo>
                    <a:pt x="112" y="45"/>
                    <a:pt x="112" y="45"/>
                    <a:pt x="112" y="45"/>
                  </a:cubicBezTo>
                  <a:cubicBezTo>
                    <a:pt x="131" y="34"/>
                    <a:pt x="131" y="34"/>
                    <a:pt x="131" y="34"/>
                  </a:cubicBezTo>
                  <a:cubicBezTo>
                    <a:pt x="131" y="34"/>
                    <a:pt x="131" y="34"/>
                    <a:pt x="131" y="34"/>
                  </a:cubicBezTo>
                  <a:cubicBezTo>
                    <a:pt x="131" y="34"/>
                    <a:pt x="132" y="34"/>
                    <a:pt x="133" y="33"/>
                  </a:cubicBezTo>
                  <a:cubicBezTo>
                    <a:pt x="133" y="34"/>
                    <a:pt x="133" y="34"/>
                    <a:pt x="133" y="34"/>
                  </a:cubicBezTo>
                  <a:cubicBezTo>
                    <a:pt x="133" y="34"/>
                    <a:pt x="133" y="34"/>
                    <a:pt x="133" y="34"/>
                  </a:cubicBezTo>
                  <a:cubicBezTo>
                    <a:pt x="133" y="35"/>
                    <a:pt x="133" y="35"/>
                    <a:pt x="134" y="35"/>
                  </a:cubicBezTo>
                  <a:cubicBezTo>
                    <a:pt x="134" y="35"/>
                    <a:pt x="134" y="34"/>
                    <a:pt x="133" y="34"/>
                  </a:cubicBezTo>
                  <a:cubicBezTo>
                    <a:pt x="138" y="40"/>
                    <a:pt x="138" y="40"/>
                    <a:pt x="138" y="40"/>
                  </a:cubicBezTo>
                  <a:cubicBezTo>
                    <a:pt x="137" y="41"/>
                    <a:pt x="137" y="42"/>
                    <a:pt x="138" y="43"/>
                  </a:cubicBezTo>
                  <a:cubicBezTo>
                    <a:pt x="138" y="43"/>
                    <a:pt x="138" y="43"/>
                    <a:pt x="138" y="43"/>
                  </a:cubicBezTo>
                  <a:cubicBezTo>
                    <a:pt x="137" y="43"/>
                    <a:pt x="137" y="42"/>
                    <a:pt x="137" y="43"/>
                  </a:cubicBezTo>
                  <a:cubicBezTo>
                    <a:pt x="137" y="43"/>
                    <a:pt x="137" y="43"/>
                    <a:pt x="137" y="43"/>
                  </a:cubicBezTo>
                  <a:cubicBezTo>
                    <a:pt x="136" y="44"/>
                    <a:pt x="136" y="44"/>
                    <a:pt x="136" y="44"/>
                  </a:cubicBezTo>
                  <a:cubicBezTo>
                    <a:pt x="136" y="44"/>
                    <a:pt x="135" y="44"/>
                    <a:pt x="135" y="44"/>
                  </a:cubicBezTo>
                  <a:cubicBezTo>
                    <a:pt x="134" y="45"/>
                    <a:pt x="134" y="45"/>
                    <a:pt x="134" y="45"/>
                  </a:cubicBezTo>
                  <a:cubicBezTo>
                    <a:pt x="134" y="45"/>
                    <a:pt x="133" y="45"/>
                    <a:pt x="133" y="45"/>
                  </a:cubicBezTo>
                  <a:cubicBezTo>
                    <a:pt x="133" y="45"/>
                    <a:pt x="133" y="46"/>
                    <a:pt x="133" y="46"/>
                  </a:cubicBezTo>
                  <a:cubicBezTo>
                    <a:pt x="118" y="55"/>
                    <a:pt x="118" y="55"/>
                    <a:pt x="118" y="55"/>
                  </a:cubicBezTo>
                  <a:cubicBezTo>
                    <a:pt x="128" y="59"/>
                    <a:pt x="128" y="59"/>
                    <a:pt x="128" y="59"/>
                  </a:cubicBezTo>
                  <a:cubicBezTo>
                    <a:pt x="126" y="60"/>
                    <a:pt x="121" y="60"/>
                    <a:pt x="122" y="62"/>
                  </a:cubicBezTo>
                  <a:cubicBezTo>
                    <a:pt x="123" y="62"/>
                    <a:pt x="125" y="64"/>
                    <a:pt x="125" y="62"/>
                  </a:cubicBezTo>
                  <a:cubicBezTo>
                    <a:pt x="126" y="62"/>
                    <a:pt x="127" y="62"/>
                    <a:pt x="128" y="61"/>
                  </a:cubicBezTo>
                  <a:cubicBezTo>
                    <a:pt x="128" y="60"/>
                    <a:pt x="128" y="60"/>
                    <a:pt x="129" y="59"/>
                  </a:cubicBezTo>
                  <a:cubicBezTo>
                    <a:pt x="138" y="64"/>
                    <a:pt x="138" y="64"/>
                    <a:pt x="138" y="64"/>
                  </a:cubicBezTo>
                  <a:cubicBezTo>
                    <a:pt x="138" y="64"/>
                    <a:pt x="138" y="64"/>
                    <a:pt x="138" y="64"/>
                  </a:cubicBezTo>
                  <a:cubicBezTo>
                    <a:pt x="137" y="64"/>
                    <a:pt x="137" y="64"/>
                    <a:pt x="136" y="65"/>
                  </a:cubicBezTo>
                  <a:cubicBezTo>
                    <a:pt x="136" y="65"/>
                    <a:pt x="137" y="66"/>
                    <a:pt x="137" y="66"/>
                  </a:cubicBezTo>
                  <a:cubicBezTo>
                    <a:pt x="133" y="72"/>
                    <a:pt x="133" y="72"/>
                    <a:pt x="133" y="72"/>
                  </a:cubicBezTo>
                  <a:cubicBezTo>
                    <a:pt x="114" y="63"/>
                    <a:pt x="114" y="63"/>
                    <a:pt x="114" y="63"/>
                  </a:cubicBezTo>
                  <a:cubicBezTo>
                    <a:pt x="114" y="63"/>
                    <a:pt x="114" y="63"/>
                    <a:pt x="114" y="63"/>
                  </a:cubicBezTo>
                  <a:cubicBezTo>
                    <a:pt x="109" y="61"/>
                    <a:pt x="109" y="61"/>
                    <a:pt x="109" y="61"/>
                  </a:cubicBezTo>
                  <a:cubicBezTo>
                    <a:pt x="109" y="61"/>
                    <a:pt x="109" y="61"/>
                    <a:pt x="109" y="61"/>
                  </a:cubicBezTo>
                  <a:cubicBezTo>
                    <a:pt x="109" y="61"/>
                    <a:pt x="109" y="61"/>
                    <a:pt x="109" y="61"/>
                  </a:cubicBezTo>
                  <a:cubicBezTo>
                    <a:pt x="108" y="60"/>
                    <a:pt x="108" y="60"/>
                    <a:pt x="108" y="60"/>
                  </a:cubicBezTo>
                  <a:cubicBezTo>
                    <a:pt x="106" y="62"/>
                    <a:pt x="106" y="62"/>
                    <a:pt x="106" y="62"/>
                  </a:cubicBezTo>
                  <a:cubicBezTo>
                    <a:pt x="106" y="61"/>
                    <a:pt x="106" y="61"/>
                    <a:pt x="106" y="60"/>
                  </a:cubicBezTo>
                  <a:cubicBezTo>
                    <a:pt x="107" y="59"/>
                    <a:pt x="107" y="60"/>
                    <a:pt x="109" y="60"/>
                  </a:cubicBezTo>
                  <a:cubicBezTo>
                    <a:pt x="109" y="60"/>
                    <a:pt x="110" y="60"/>
                    <a:pt x="110" y="59"/>
                  </a:cubicBezTo>
                  <a:cubicBezTo>
                    <a:pt x="109" y="59"/>
                    <a:pt x="109" y="59"/>
                    <a:pt x="109" y="59"/>
                  </a:cubicBezTo>
                  <a:cubicBezTo>
                    <a:pt x="109" y="59"/>
                    <a:pt x="109" y="59"/>
                    <a:pt x="109" y="59"/>
                  </a:cubicBezTo>
                  <a:cubicBezTo>
                    <a:pt x="109" y="59"/>
                    <a:pt x="109" y="60"/>
                    <a:pt x="108" y="60"/>
                  </a:cubicBezTo>
                  <a:cubicBezTo>
                    <a:pt x="109" y="59"/>
                    <a:pt x="108" y="59"/>
                    <a:pt x="107" y="59"/>
                  </a:cubicBezTo>
                  <a:cubicBezTo>
                    <a:pt x="108" y="59"/>
                    <a:pt x="108" y="58"/>
                    <a:pt x="108" y="58"/>
                  </a:cubicBezTo>
                  <a:cubicBezTo>
                    <a:pt x="107" y="59"/>
                    <a:pt x="105" y="61"/>
                    <a:pt x="103" y="60"/>
                  </a:cubicBezTo>
                  <a:cubicBezTo>
                    <a:pt x="104" y="61"/>
                    <a:pt x="104" y="62"/>
                    <a:pt x="104" y="63"/>
                  </a:cubicBezTo>
                  <a:cubicBezTo>
                    <a:pt x="101" y="65"/>
                    <a:pt x="101" y="65"/>
                    <a:pt x="101" y="65"/>
                  </a:cubicBezTo>
                  <a:cubicBezTo>
                    <a:pt x="100" y="65"/>
                    <a:pt x="100" y="65"/>
                    <a:pt x="100" y="65"/>
                  </a:cubicBezTo>
                  <a:cubicBezTo>
                    <a:pt x="100" y="65"/>
                    <a:pt x="100" y="65"/>
                    <a:pt x="99" y="65"/>
                  </a:cubicBezTo>
                  <a:cubicBezTo>
                    <a:pt x="99" y="66"/>
                    <a:pt x="99" y="66"/>
                    <a:pt x="99" y="66"/>
                  </a:cubicBezTo>
                  <a:cubicBezTo>
                    <a:pt x="94" y="69"/>
                    <a:pt x="94" y="69"/>
                    <a:pt x="94" y="69"/>
                  </a:cubicBezTo>
                  <a:cubicBezTo>
                    <a:pt x="94" y="68"/>
                    <a:pt x="93" y="68"/>
                    <a:pt x="93" y="69"/>
                  </a:cubicBezTo>
                  <a:cubicBezTo>
                    <a:pt x="93" y="69"/>
                    <a:pt x="93" y="69"/>
                    <a:pt x="93" y="69"/>
                  </a:cubicBezTo>
                  <a:cubicBezTo>
                    <a:pt x="92" y="70"/>
                    <a:pt x="92" y="70"/>
                    <a:pt x="92" y="70"/>
                  </a:cubicBezTo>
                  <a:cubicBezTo>
                    <a:pt x="92" y="70"/>
                    <a:pt x="92" y="69"/>
                    <a:pt x="92" y="69"/>
                  </a:cubicBezTo>
                  <a:cubicBezTo>
                    <a:pt x="92" y="70"/>
                    <a:pt x="92" y="70"/>
                    <a:pt x="92" y="70"/>
                  </a:cubicBezTo>
                  <a:cubicBezTo>
                    <a:pt x="92" y="70"/>
                    <a:pt x="92" y="70"/>
                    <a:pt x="92" y="70"/>
                  </a:cubicBezTo>
                  <a:cubicBezTo>
                    <a:pt x="91" y="70"/>
                    <a:pt x="91" y="70"/>
                    <a:pt x="91" y="70"/>
                  </a:cubicBezTo>
                  <a:cubicBezTo>
                    <a:pt x="91" y="71"/>
                    <a:pt x="90" y="71"/>
                    <a:pt x="90" y="71"/>
                  </a:cubicBezTo>
                  <a:cubicBezTo>
                    <a:pt x="79" y="77"/>
                    <a:pt x="79" y="77"/>
                    <a:pt x="79" y="77"/>
                  </a:cubicBezTo>
                  <a:cubicBezTo>
                    <a:pt x="106" y="92"/>
                    <a:pt x="106" y="92"/>
                    <a:pt x="106" y="92"/>
                  </a:cubicBezTo>
                  <a:cubicBezTo>
                    <a:pt x="105" y="92"/>
                    <a:pt x="103" y="93"/>
                    <a:pt x="102" y="93"/>
                  </a:cubicBezTo>
                  <a:cubicBezTo>
                    <a:pt x="102" y="94"/>
                    <a:pt x="103" y="94"/>
                    <a:pt x="104" y="95"/>
                  </a:cubicBezTo>
                  <a:cubicBezTo>
                    <a:pt x="102" y="96"/>
                    <a:pt x="101" y="97"/>
                    <a:pt x="101" y="98"/>
                  </a:cubicBezTo>
                  <a:cubicBezTo>
                    <a:pt x="104" y="98"/>
                    <a:pt x="107" y="96"/>
                    <a:pt x="105" y="94"/>
                  </a:cubicBezTo>
                  <a:cubicBezTo>
                    <a:pt x="106" y="93"/>
                    <a:pt x="107" y="93"/>
                    <a:pt x="108" y="93"/>
                  </a:cubicBezTo>
                  <a:cubicBezTo>
                    <a:pt x="109" y="93"/>
                    <a:pt x="109" y="93"/>
                    <a:pt x="109" y="93"/>
                  </a:cubicBezTo>
                  <a:cubicBezTo>
                    <a:pt x="110" y="93"/>
                    <a:pt x="110" y="93"/>
                    <a:pt x="110" y="93"/>
                  </a:cubicBezTo>
                  <a:cubicBezTo>
                    <a:pt x="110" y="94"/>
                    <a:pt x="109" y="94"/>
                    <a:pt x="110" y="95"/>
                  </a:cubicBezTo>
                  <a:cubicBezTo>
                    <a:pt x="111" y="94"/>
                    <a:pt x="111" y="94"/>
                    <a:pt x="111" y="94"/>
                  </a:cubicBezTo>
                  <a:cubicBezTo>
                    <a:pt x="111" y="93"/>
                    <a:pt x="111" y="93"/>
                    <a:pt x="110" y="92"/>
                  </a:cubicBezTo>
                  <a:cubicBezTo>
                    <a:pt x="112" y="92"/>
                    <a:pt x="112" y="92"/>
                    <a:pt x="112" y="92"/>
                  </a:cubicBezTo>
                  <a:cubicBezTo>
                    <a:pt x="111" y="92"/>
                    <a:pt x="111" y="92"/>
                    <a:pt x="111" y="92"/>
                  </a:cubicBezTo>
                  <a:cubicBezTo>
                    <a:pt x="112" y="92"/>
                    <a:pt x="112" y="93"/>
                    <a:pt x="113" y="93"/>
                  </a:cubicBezTo>
                  <a:cubicBezTo>
                    <a:pt x="113" y="92"/>
                    <a:pt x="115" y="92"/>
                    <a:pt x="115" y="90"/>
                  </a:cubicBezTo>
                  <a:cubicBezTo>
                    <a:pt x="114" y="91"/>
                    <a:pt x="114" y="91"/>
                    <a:pt x="114" y="91"/>
                  </a:cubicBezTo>
                  <a:cubicBezTo>
                    <a:pt x="133" y="81"/>
                    <a:pt x="133" y="81"/>
                    <a:pt x="133" y="81"/>
                  </a:cubicBezTo>
                  <a:cubicBezTo>
                    <a:pt x="139" y="89"/>
                    <a:pt x="139" y="89"/>
                    <a:pt x="139" y="89"/>
                  </a:cubicBezTo>
                  <a:cubicBezTo>
                    <a:pt x="119" y="99"/>
                    <a:pt x="119" y="99"/>
                    <a:pt x="119" y="99"/>
                  </a:cubicBezTo>
                  <a:cubicBezTo>
                    <a:pt x="126" y="103"/>
                    <a:pt x="126" y="103"/>
                    <a:pt x="126" y="103"/>
                  </a:cubicBezTo>
                  <a:cubicBezTo>
                    <a:pt x="126" y="103"/>
                    <a:pt x="126" y="103"/>
                    <a:pt x="126" y="104"/>
                  </a:cubicBezTo>
                  <a:cubicBezTo>
                    <a:pt x="127" y="103"/>
                    <a:pt x="127" y="104"/>
                    <a:pt x="128" y="104"/>
                  </a:cubicBezTo>
                  <a:cubicBezTo>
                    <a:pt x="140" y="110"/>
                    <a:pt x="140" y="110"/>
                    <a:pt x="140" y="110"/>
                  </a:cubicBezTo>
                  <a:cubicBezTo>
                    <a:pt x="138" y="113"/>
                    <a:pt x="138" y="113"/>
                    <a:pt x="138" y="113"/>
                  </a:cubicBezTo>
                  <a:cubicBezTo>
                    <a:pt x="136" y="113"/>
                    <a:pt x="135" y="115"/>
                    <a:pt x="135" y="116"/>
                  </a:cubicBezTo>
                  <a:cubicBezTo>
                    <a:pt x="136" y="116"/>
                    <a:pt x="137" y="116"/>
                    <a:pt x="137" y="115"/>
                  </a:cubicBezTo>
                  <a:cubicBezTo>
                    <a:pt x="134" y="120"/>
                    <a:pt x="134" y="120"/>
                    <a:pt x="134" y="120"/>
                  </a:cubicBezTo>
                  <a:cubicBezTo>
                    <a:pt x="129" y="118"/>
                    <a:pt x="129" y="118"/>
                    <a:pt x="129" y="118"/>
                  </a:cubicBezTo>
                  <a:cubicBezTo>
                    <a:pt x="131" y="117"/>
                    <a:pt x="133" y="116"/>
                    <a:pt x="133" y="115"/>
                  </a:cubicBezTo>
                  <a:cubicBezTo>
                    <a:pt x="132" y="116"/>
                    <a:pt x="132" y="115"/>
                    <a:pt x="131" y="115"/>
                  </a:cubicBezTo>
                  <a:cubicBezTo>
                    <a:pt x="130" y="115"/>
                    <a:pt x="130" y="116"/>
                    <a:pt x="129" y="116"/>
                  </a:cubicBezTo>
                  <a:cubicBezTo>
                    <a:pt x="128" y="115"/>
                    <a:pt x="127" y="115"/>
                    <a:pt x="126" y="114"/>
                  </a:cubicBezTo>
                  <a:cubicBezTo>
                    <a:pt x="125" y="115"/>
                    <a:pt x="126" y="115"/>
                    <a:pt x="126" y="116"/>
                  </a:cubicBezTo>
                  <a:cubicBezTo>
                    <a:pt x="113" y="109"/>
                    <a:pt x="113" y="109"/>
                    <a:pt x="113" y="109"/>
                  </a:cubicBezTo>
                  <a:cubicBezTo>
                    <a:pt x="114" y="119"/>
                    <a:pt x="114" y="119"/>
                    <a:pt x="114" y="119"/>
                  </a:cubicBezTo>
                  <a:cubicBezTo>
                    <a:pt x="113" y="119"/>
                    <a:pt x="113" y="120"/>
                    <a:pt x="111" y="120"/>
                  </a:cubicBezTo>
                  <a:cubicBezTo>
                    <a:pt x="112" y="121"/>
                    <a:pt x="113" y="121"/>
                    <a:pt x="113" y="122"/>
                  </a:cubicBezTo>
                  <a:cubicBezTo>
                    <a:pt x="113" y="121"/>
                    <a:pt x="113" y="120"/>
                    <a:pt x="114" y="120"/>
                  </a:cubicBezTo>
                  <a:cubicBezTo>
                    <a:pt x="114" y="126"/>
                    <a:pt x="114" y="126"/>
                    <a:pt x="114" y="126"/>
                  </a:cubicBezTo>
                  <a:cubicBezTo>
                    <a:pt x="112" y="126"/>
                    <a:pt x="109" y="126"/>
                    <a:pt x="108" y="129"/>
                  </a:cubicBezTo>
                  <a:cubicBezTo>
                    <a:pt x="110" y="128"/>
                    <a:pt x="111" y="129"/>
                    <a:pt x="112" y="128"/>
                  </a:cubicBezTo>
                  <a:cubicBezTo>
                    <a:pt x="113" y="129"/>
                    <a:pt x="114" y="130"/>
                    <a:pt x="114" y="130"/>
                  </a:cubicBezTo>
                  <a:cubicBezTo>
                    <a:pt x="115" y="132"/>
                    <a:pt x="115" y="132"/>
                    <a:pt x="115" y="132"/>
                  </a:cubicBezTo>
                  <a:cubicBezTo>
                    <a:pt x="106" y="129"/>
                    <a:pt x="106" y="129"/>
                    <a:pt x="106" y="129"/>
                  </a:cubicBezTo>
                  <a:cubicBezTo>
                    <a:pt x="106" y="129"/>
                    <a:pt x="106" y="129"/>
                    <a:pt x="106" y="128"/>
                  </a:cubicBezTo>
                  <a:cubicBezTo>
                    <a:pt x="106" y="128"/>
                    <a:pt x="106" y="128"/>
                    <a:pt x="105" y="128"/>
                  </a:cubicBezTo>
                  <a:cubicBezTo>
                    <a:pt x="104" y="114"/>
                    <a:pt x="104" y="114"/>
                    <a:pt x="104" y="114"/>
                  </a:cubicBezTo>
                  <a:cubicBezTo>
                    <a:pt x="105" y="113"/>
                    <a:pt x="106" y="113"/>
                    <a:pt x="107" y="112"/>
                  </a:cubicBezTo>
                  <a:cubicBezTo>
                    <a:pt x="106" y="112"/>
                    <a:pt x="105" y="112"/>
                    <a:pt x="104" y="113"/>
                  </a:cubicBezTo>
                  <a:cubicBezTo>
                    <a:pt x="103" y="103"/>
                    <a:pt x="103" y="103"/>
                    <a:pt x="103" y="103"/>
                  </a:cubicBezTo>
                  <a:cubicBezTo>
                    <a:pt x="98" y="100"/>
                    <a:pt x="98" y="100"/>
                    <a:pt x="98" y="100"/>
                  </a:cubicBezTo>
                  <a:cubicBezTo>
                    <a:pt x="98" y="100"/>
                    <a:pt x="99" y="99"/>
                    <a:pt x="99" y="99"/>
                  </a:cubicBezTo>
                  <a:cubicBezTo>
                    <a:pt x="98" y="99"/>
                    <a:pt x="98" y="99"/>
                    <a:pt x="97" y="99"/>
                  </a:cubicBezTo>
                  <a:cubicBezTo>
                    <a:pt x="94" y="97"/>
                    <a:pt x="94" y="97"/>
                    <a:pt x="94" y="97"/>
                  </a:cubicBezTo>
                  <a:cubicBezTo>
                    <a:pt x="97" y="97"/>
                    <a:pt x="100" y="96"/>
                    <a:pt x="101" y="95"/>
                  </a:cubicBezTo>
                  <a:cubicBezTo>
                    <a:pt x="101" y="91"/>
                    <a:pt x="96" y="95"/>
                    <a:pt x="95" y="94"/>
                  </a:cubicBezTo>
                  <a:cubicBezTo>
                    <a:pt x="94" y="94"/>
                    <a:pt x="92" y="95"/>
                    <a:pt x="91" y="96"/>
                  </a:cubicBezTo>
                  <a:cubicBezTo>
                    <a:pt x="89" y="94"/>
                    <a:pt x="89" y="94"/>
                    <a:pt x="89" y="94"/>
                  </a:cubicBezTo>
                  <a:cubicBezTo>
                    <a:pt x="89" y="94"/>
                    <a:pt x="89" y="94"/>
                    <a:pt x="89" y="93"/>
                  </a:cubicBezTo>
                  <a:cubicBezTo>
                    <a:pt x="89" y="94"/>
                    <a:pt x="88" y="94"/>
                    <a:pt x="88" y="94"/>
                  </a:cubicBezTo>
                  <a:cubicBezTo>
                    <a:pt x="84" y="91"/>
                    <a:pt x="84" y="91"/>
                    <a:pt x="84" y="91"/>
                  </a:cubicBezTo>
                  <a:cubicBezTo>
                    <a:pt x="83" y="91"/>
                    <a:pt x="83" y="91"/>
                    <a:pt x="83" y="91"/>
                  </a:cubicBezTo>
                  <a:cubicBezTo>
                    <a:pt x="75" y="87"/>
                    <a:pt x="75" y="87"/>
                    <a:pt x="75" y="87"/>
                  </a:cubicBezTo>
                  <a:cubicBezTo>
                    <a:pt x="75" y="97"/>
                    <a:pt x="75" y="97"/>
                    <a:pt x="75" y="97"/>
                  </a:cubicBezTo>
                  <a:cubicBezTo>
                    <a:pt x="75" y="97"/>
                    <a:pt x="74" y="97"/>
                    <a:pt x="75" y="98"/>
                  </a:cubicBezTo>
                  <a:cubicBezTo>
                    <a:pt x="75" y="98"/>
                    <a:pt x="75" y="98"/>
                    <a:pt x="75" y="98"/>
                  </a:cubicBezTo>
                  <a:cubicBezTo>
                    <a:pt x="76" y="110"/>
                    <a:pt x="76" y="110"/>
                    <a:pt x="76" y="110"/>
                  </a:cubicBezTo>
                  <a:cubicBezTo>
                    <a:pt x="74" y="110"/>
                    <a:pt x="73" y="111"/>
                    <a:pt x="72" y="109"/>
                  </a:cubicBezTo>
                  <a:cubicBezTo>
                    <a:pt x="72" y="109"/>
                    <a:pt x="71" y="109"/>
                    <a:pt x="70" y="110"/>
                  </a:cubicBezTo>
                  <a:cubicBezTo>
                    <a:pt x="71" y="110"/>
                    <a:pt x="71" y="112"/>
                    <a:pt x="71" y="112"/>
                  </a:cubicBezTo>
                  <a:cubicBezTo>
                    <a:pt x="72" y="113"/>
                    <a:pt x="74" y="111"/>
                    <a:pt x="73" y="113"/>
                  </a:cubicBezTo>
                  <a:cubicBezTo>
                    <a:pt x="74" y="113"/>
                    <a:pt x="75" y="113"/>
                    <a:pt x="76" y="112"/>
                  </a:cubicBezTo>
                  <a:cubicBezTo>
                    <a:pt x="76" y="119"/>
                    <a:pt x="76" y="119"/>
                    <a:pt x="76" y="119"/>
                  </a:cubicBezTo>
                  <a:cubicBezTo>
                    <a:pt x="96" y="132"/>
                    <a:pt x="96" y="132"/>
                    <a:pt x="96" y="132"/>
                  </a:cubicBezTo>
                  <a:cubicBezTo>
                    <a:pt x="96" y="132"/>
                    <a:pt x="96" y="133"/>
                    <a:pt x="96" y="133"/>
                  </a:cubicBezTo>
                  <a:cubicBezTo>
                    <a:pt x="97" y="133"/>
                    <a:pt x="97" y="133"/>
                    <a:pt x="98" y="133"/>
                  </a:cubicBezTo>
                  <a:cubicBezTo>
                    <a:pt x="99" y="134"/>
                    <a:pt x="99" y="134"/>
                    <a:pt x="99" y="134"/>
                  </a:cubicBezTo>
                  <a:cubicBezTo>
                    <a:pt x="95" y="143"/>
                    <a:pt x="95" y="143"/>
                    <a:pt x="95" y="143"/>
                  </a:cubicBezTo>
                  <a:cubicBezTo>
                    <a:pt x="76" y="131"/>
                    <a:pt x="76" y="131"/>
                    <a:pt x="76" y="131"/>
                  </a:cubicBezTo>
                  <a:cubicBezTo>
                    <a:pt x="77" y="150"/>
                    <a:pt x="77" y="150"/>
                    <a:pt x="77" y="150"/>
                  </a:cubicBezTo>
                  <a:cubicBezTo>
                    <a:pt x="76" y="151"/>
                    <a:pt x="76" y="151"/>
                    <a:pt x="76" y="151"/>
                  </a:cubicBezTo>
                  <a:cubicBezTo>
                    <a:pt x="76" y="151"/>
                    <a:pt x="76" y="151"/>
                    <a:pt x="76" y="151"/>
                  </a:cubicBezTo>
                  <a:cubicBezTo>
                    <a:pt x="77" y="151"/>
                    <a:pt x="77" y="151"/>
                    <a:pt x="77" y="151"/>
                  </a:cubicBezTo>
                  <a:cubicBezTo>
                    <a:pt x="77" y="155"/>
                    <a:pt x="77" y="155"/>
                    <a:pt x="77" y="155"/>
                  </a:cubicBezTo>
                  <a:cubicBezTo>
                    <a:pt x="66" y="155"/>
                    <a:pt x="66" y="155"/>
                    <a:pt x="66" y="155"/>
                  </a:cubicBezTo>
                  <a:cubicBezTo>
                    <a:pt x="66" y="131"/>
                    <a:pt x="66" y="131"/>
                    <a:pt x="66" y="131"/>
                  </a:cubicBezTo>
                  <a:cubicBezTo>
                    <a:pt x="66" y="131"/>
                    <a:pt x="67" y="131"/>
                    <a:pt x="67" y="130"/>
                  </a:cubicBezTo>
                  <a:cubicBezTo>
                    <a:pt x="66" y="130"/>
                    <a:pt x="64" y="131"/>
                    <a:pt x="63" y="130"/>
                  </a:cubicBezTo>
                  <a:cubicBezTo>
                    <a:pt x="63" y="132"/>
                    <a:pt x="59" y="131"/>
                    <a:pt x="60" y="134"/>
                  </a:cubicBezTo>
                  <a:cubicBezTo>
                    <a:pt x="61" y="134"/>
                    <a:pt x="61" y="134"/>
                    <a:pt x="61" y="134"/>
                  </a:cubicBezTo>
                  <a:cubicBezTo>
                    <a:pt x="47" y="144"/>
                    <a:pt x="47" y="144"/>
                    <a:pt x="47" y="144"/>
                  </a:cubicBezTo>
                  <a:cubicBezTo>
                    <a:pt x="46" y="141"/>
                    <a:pt x="46" y="141"/>
                    <a:pt x="46" y="141"/>
                  </a:cubicBezTo>
                  <a:cubicBezTo>
                    <a:pt x="46" y="141"/>
                    <a:pt x="46" y="141"/>
                    <a:pt x="46" y="141"/>
                  </a:cubicBezTo>
                  <a:cubicBezTo>
                    <a:pt x="46" y="140"/>
                    <a:pt x="47" y="140"/>
                    <a:pt x="47" y="139"/>
                  </a:cubicBezTo>
                  <a:cubicBezTo>
                    <a:pt x="46" y="139"/>
                    <a:pt x="46" y="139"/>
                    <a:pt x="46" y="139"/>
                  </a:cubicBezTo>
                  <a:cubicBezTo>
                    <a:pt x="46" y="139"/>
                    <a:pt x="45" y="139"/>
                    <a:pt x="45" y="139"/>
                  </a:cubicBezTo>
                  <a:cubicBezTo>
                    <a:pt x="43" y="135"/>
                    <a:pt x="43" y="135"/>
                    <a:pt x="43" y="135"/>
                  </a:cubicBezTo>
                  <a:cubicBezTo>
                    <a:pt x="45" y="134"/>
                    <a:pt x="45" y="134"/>
                    <a:pt x="45" y="134"/>
                  </a:cubicBezTo>
                  <a:cubicBezTo>
                    <a:pt x="45" y="134"/>
                    <a:pt x="45" y="134"/>
                    <a:pt x="45" y="135"/>
                  </a:cubicBezTo>
                  <a:cubicBezTo>
                    <a:pt x="45" y="134"/>
                    <a:pt x="46" y="135"/>
                    <a:pt x="46" y="135"/>
                  </a:cubicBezTo>
                  <a:cubicBezTo>
                    <a:pt x="46" y="134"/>
                    <a:pt x="46" y="134"/>
                    <a:pt x="46" y="133"/>
                  </a:cubicBezTo>
                  <a:cubicBezTo>
                    <a:pt x="46" y="133"/>
                    <a:pt x="46" y="133"/>
                    <a:pt x="46" y="133"/>
                  </a:cubicBezTo>
                  <a:cubicBezTo>
                    <a:pt x="46" y="134"/>
                    <a:pt x="48" y="134"/>
                    <a:pt x="48" y="133"/>
                  </a:cubicBezTo>
                  <a:cubicBezTo>
                    <a:pt x="47" y="133"/>
                    <a:pt x="47" y="133"/>
                    <a:pt x="47" y="132"/>
                  </a:cubicBezTo>
                  <a:cubicBezTo>
                    <a:pt x="66" y="119"/>
                    <a:pt x="66" y="119"/>
                    <a:pt x="66" y="119"/>
                  </a:cubicBezTo>
                  <a:cubicBezTo>
                    <a:pt x="65" y="103"/>
                    <a:pt x="65" y="103"/>
                    <a:pt x="65" y="103"/>
                  </a:cubicBezTo>
                  <a:cubicBezTo>
                    <a:pt x="66" y="103"/>
                    <a:pt x="66" y="102"/>
                    <a:pt x="66" y="102"/>
                  </a:cubicBezTo>
                  <a:cubicBezTo>
                    <a:pt x="65" y="100"/>
                    <a:pt x="65" y="100"/>
                    <a:pt x="65" y="100"/>
                  </a:cubicBezTo>
                  <a:cubicBezTo>
                    <a:pt x="66" y="100"/>
                    <a:pt x="67" y="100"/>
                    <a:pt x="67" y="99"/>
                  </a:cubicBezTo>
                  <a:cubicBezTo>
                    <a:pt x="67" y="99"/>
                    <a:pt x="66" y="99"/>
                    <a:pt x="66" y="98"/>
                  </a:cubicBezTo>
                  <a:cubicBezTo>
                    <a:pt x="66" y="98"/>
                    <a:pt x="66" y="98"/>
                    <a:pt x="65" y="98"/>
                  </a:cubicBezTo>
                  <a:cubicBezTo>
                    <a:pt x="65" y="95"/>
                    <a:pt x="65" y="95"/>
                    <a:pt x="65" y="95"/>
                  </a:cubicBezTo>
                  <a:cubicBezTo>
                    <a:pt x="66" y="95"/>
                    <a:pt x="67" y="94"/>
                    <a:pt x="67" y="93"/>
                  </a:cubicBezTo>
                  <a:cubicBezTo>
                    <a:pt x="66" y="94"/>
                    <a:pt x="66" y="94"/>
                    <a:pt x="65" y="94"/>
                  </a:cubicBezTo>
                  <a:cubicBezTo>
                    <a:pt x="65" y="87"/>
                    <a:pt x="65" y="87"/>
                    <a:pt x="65" y="87"/>
                  </a:cubicBezTo>
                  <a:cubicBezTo>
                    <a:pt x="53" y="94"/>
                    <a:pt x="53" y="94"/>
                    <a:pt x="53" y="94"/>
                  </a:cubicBezTo>
                  <a:cubicBezTo>
                    <a:pt x="53" y="94"/>
                    <a:pt x="53" y="94"/>
                    <a:pt x="52" y="94"/>
                  </a:cubicBezTo>
                  <a:cubicBezTo>
                    <a:pt x="52" y="96"/>
                    <a:pt x="51" y="94"/>
                    <a:pt x="50" y="94"/>
                  </a:cubicBezTo>
                  <a:cubicBezTo>
                    <a:pt x="49" y="95"/>
                    <a:pt x="50" y="96"/>
                    <a:pt x="49" y="96"/>
                  </a:cubicBezTo>
                  <a:cubicBezTo>
                    <a:pt x="50" y="96"/>
                    <a:pt x="50" y="96"/>
                    <a:pt x="51" y="96"/>
                  </a:cubicBezTo>
                  <a:cubicBezTo>
                    <a:pt x="46" y="99"/>
                    <a:pt x="46" y="99"/>
                    <a:pt x="46" y="99"/>
                  </a:cubicBezTo>
                  <a:cubicBezTo>
                    <a:pt x="45" y="99"/>
                    <a:pt x="45" y="99"/>
                    <a:pt x="45" y="98"/>
                  </a:cubicBezTo>
                  <a:cubicBezTo>
                    <a:pt x="45" y="99"/>
                    <a:pt x="44" y="99"/>
                    <a:pt x="43" y="99"/>
                  </a:cubicBezTo>
                  <a:cubicBezTo>
                    <a:pt x="43" y="99"/>
                    <a:pt x="44" y="100"/>
                    <a:pt x="44" y="100"/>
                  </a:cubicBezTo>
                  <a:cubicBezTo>
                    <a:pt x="42" y="101"/>
                    <a:pt x="42" y="101"/>
                    <a:pt x="42" y="101"/>
                  </a:cubicBezTo>
                  <a:cubicBezTo>
                    <a:pt x="41" y="101"/>
                    <a:pt x="41" y="100"/>
                    <a:pt x="41" y="99"/>
                  </a:cubicBezTo>
                  <a:cubicBezTo>
                    <a:pt x="40" y="99"/>
                    <a:pt x="39" y="100"/>
                    <a:pt x="38" y="100"/>
                  </a:cubicBezTo>
                  <a:cubicBezTo>
                    <a:pt x="39" y="102"/>
                    <a:pt x="38" y="102"/>
                    <a:pt x="38" y="103"/>
                  </a:cubicBezTo>
                  <a:cubicBezTo>
                    <a:pt x="38" y="103"/>
                    <a:pt x="39" y="103"/>
                    <a:pt x="40" y="103"/>
                  </a:cubicBezTo>
                  <a:cubicBezTo>
                    <a:pt x="38" y="104"/>
                    <a:pt x="38" y="104"/>
                    <a:pt x="38" y="104"/>
                  </a:cubicBezTo>
                  <a:cubicBezTo>
                    <a:pt x="37" y="113"/>
                    <a:pt x="37" y="113"/>
                    <a:pt x="37" y="113"/>
                  </a:cubicBezTo>
                  <a:cubicBezTo>
                    <a:pt x="36" y="114"/>
                    <a:pt x="36" y="114"/>
                    <a:pt x="36" y="114"/>
                  </a:cubicBezTo>
                  <a:cubicBezTo>
                    <a:pt x="37" y="114"/>
                    <a:pt x="37" y="114"/>
                    <a:pt x="37" y="114"/>
                  </a:cubicBezTo>
                  <a:cubicBezTo>
                    <a:pt x="37" y="125"/>
                    <a:pt x="37" y="125"/>
                    <a:pt x="37" y="125"/>
                  </a:cubicBezTo>
                  <a:cubicBezTo>
                    <a:pt x="36" y="125"/>
                    <a:pt x="35" y="126"/>
                    <a:pt x="35" y="126"/>
                  </a:cubicBezTo>
                  <a:cubicBezTo>
                    <a:pt x="35" y="126"/>
                    <a:pt x="36" y="126"/>
                    <a:pt x="37" y="126"/>
                  </a:cubicBezTo>
                  <a:cubicBezTo>
                    <a:pt x="36" y="130"/>
                    <a:pt x="36" y="130"/>
                    <a:pt x="36" y="130"/>
                  </a:cubicBezTo>
                  <a:cubicBezTo>
                    <a:pt x="27" y="133"/>
                    <a:pt x="27" y="133"/>
                    <a:pt x="27" y="133"/>
                  </a:cubicBezTo>
                  <a:cubicBezTo>
                    <a:pt x="28" y="116"/>
                    <a:pt x="28" y="116"/>
                    <a:pt x="28" y="116"/>
                  </a:cubicBezTo>
                  <a:cubicBezTo>
                    <a:pt x="28" y="115"/>
                    <a:pt x="29" y="115"/>
                    <a:pt x="29" y="115"/>
                  </a:cubicBezTo>
                  <a:cubicBezTo>
                    <a:pt x="28" y="115"/>
                    <a:pt x="28" y="115"/>
                    <a:pt x="28" y="115"/>
                  </a:cubicBezTo>
                  <a:cubicBezTo>
                    <a:pt x="28" y="110"/>
                    <a:pt x="28" y="110"/>
                    <a:pt x="28" y="110"/>
                  </a:cubicBezTo>
                  <a:cubicBezTo>
                    <a:pt x="8" y="123"/>
                    <a:pt x="8" y="123"/>
                    <a:pt x="8" y="123"/>
                  </a:cubicBezTo>
                  <a:cubicBezTo>
                    <a:pt x="1" y="113"/>
                    <a:pt x="1" y="113"/>
                    <a:pt x="1" y="113"/>
                  </a:cubicBezTo>
                  <a:cubicBezTo>
                    <a:pt x="22" y="100"/>
                    <a:pt x="22" y="100"/>
                    <a:pt x="22" y="100"/>
                  </a:cubicBezTo>
                  <a:cubicBezTo>
                    <a:pt x="15" y="97"/>
                    <a:pt x="15" y="97"/>
                    <a:pt x="15" y="97"/>
                  </a:cubicBezTo>
                  <a:cubicBezTo>
                    <a:pt x="16" y="97"/>
                    <a:pt x="17" y="97"/>
                    <a:pt x="16" y="96"/>
                  </a:cubicBezTo>
                  <a:cubicBezTo>
                    <a:pt x="15" y="96"/>
                    <a:pt x="14" y="96"/>
                    <a:pt x="13" y="96"/>
                  </a:cubicBezTo>
                  <a:cubicBezTo>
                    <a:pt x="8" y="94"/>
                    <a:pt x="8" y="94"/>
                    <a:pt x="8" y="94"/>
                  </a:cubicBezTo>
                  <a:cubicBezTo>
                    <a:pt x="9" y="94"/>
                    <a:pt x="11" y="94"/>
                    <a:pt x="10" y="93"/>
                  </a:cubicBezTo>
                  <a:cubicBezTo>
                    <a:pt x="9" y="93"/>
                    <a:pt x="8" y="91"/>
                    <a:pt x="6" y="92"/>
                  </a:cubicBezTo>
                  <a:cubicBezTo>
                    <a:pt x="5" y="94"/>
                    <a:pt x="7" y="93"/>
                    <a:pt x="7" y="93"/>
                  </a:cubicBezTo>
                  <a:cubicBezTo>
                    <a:pt x="7" y="93"/>
                    <a:pt x="7" y="93"/>
                    <a:pt x="7" y="94"/>
                  </a:cubicBezTo>
                  <a:cubicBezTo>
                    <a:pt x="2" y="91"/>
                    <a:pt x="2" y="91"/>
                    <a:pt x="2" y="91"/>
                  </a:cubicBezTo>
                  <a:cubicBezTo>
                    <a:pt x="4" y="88"/>
                    <a:pt x="4" y="88"/>
                    <a:pt x="4" y="88"/>
                  </a:cubicBezTo>
                  <a:cubicBezTo>
                    <a:pt x="5" y="88"/>
                    <a:pt x="5" y="88"/>
                    <a:pt x="5" y="87"/>
                  </a:cubicBezTo>
                  <a:cubicBezTo>
                    <a:pt x="5" y="87"/>
                    <a:pt x="5" y="87"/>
                    <a:pt x="4" y="87"/>
                  </a:cubicBezTo>
                  <a:cubicBezTo>
                    <a:pt x="5" y="86"/>
                    <a:pt x="5" y="86"/>
                    <a:pt x="5" y="86"/>
                  </a:cubicBezTo>
                  <a:cubicBezTo>
                    <a:pt x="5" y="86"/>
                    <a:pt x="6" y="86"/>
                    <a:pt x="7" y="86"/>
                  </a:cubicBezTo>
                  <a:cubicBezTo>
                    <a:pt x="7" y="85"/>
                    <a:pt x="7" y="85"/>
                    <a:pt x="7" y="84"/>
                  </a:cubicBezTo>
                  <a:cubicBezTo>
                    <a:pt x="6" y="85"/>
                    <a:pt x="6" y="85"/>
                    <a:pt x="5" y="86"/>
                  </a:cubicBezTo>
                  <a:cubicBezTo>
                    <a:pt x="7" y="83"/>
                    <a:pt x="7" y="83"/>
                    <a:pt x="7" y="83"/>
                  </a:cubicBezTo>
                  <a:cubicBezTo>
                    <a:pt x="32" y="95"/>
                    <a:pt x="32" y="95"/>
                    <a:pt x="32" y="95"/>
                  </a:cubicBezTo>
                  <a:cubicBezTo>
                    <a:pt x="32" y="94"/>
                    <a:pt x="32" y="94"/>
                    <a:pt x="32" y="94"/>
                  </a:cubicBezTo>
                  <a:cubicBezTo>
                    <a:pt x="33" y="95"/>
                    <a:pt x="35" y="94"/>
                    <a:pt x="35" y="93"/>
                  </a:cubicBezTo>
                  <a:cubicBezTo>
                    <a:pt x="35" y="93"/>
                    <a:pt x="34" y="93"/>
                    <a:pt x="34" y="93"/>
                  </a:cubicBezTo>
                  <a:cubicBezTo>
                    <a:pt x="40" y="90"/>
                    <a:pt x="40" y="90"/>
                    <a:pt x="40" y="90"/>
                  </a:cubicBezTo>
                  <a:cubicBezTo>
                    <a:pt x="39" y="91"/>
                    <a:pt x="40" y="91"/>
                    <a:pt x="40" y="91"/>
                  </a:cubicBezTo>
                  <a:cubicBezTo>
                    <a:pt x="37" y="93"/>
                    <a:pt x="38" y="92"/>
                    <a:pt x="40" y="91"/>
                  </a:cubicBezTo>
                  <a:cubicBezTo>
                    <a:pt x="40" y="91"/>
                    <a:pt x="41" y="90"/>
                    <a:pt x="40" y="90"/>
                  </a:cubicBezTo>
                  <a:cubicBezTo>
                    <a:pt x="45" y="87"/>
                    <a:pt x="45" y="87"/>
                    <a:pt x="45" y="87"/>
                  </a:cubicBezTo>
                  <a:cubicBezTo>
                    <a:pt x="48" y="88"/>
                    <a:pt x="52" y="88"/>
                    <a:pt x="54" y="89"/>
                  </a:cubicBezTo>
                  <a:cubicBezTo>
                    <a:pt x="52" y="89"/>
                    <a:pt x="51" y="89"/>
                    <a:pt x="51" y="90"/>
                  </a:cubicBezTo>
                  <a:cubicBezTo>
                    <a:pt x="52" y="90"/>
                    <a:pt x="53" y="90"/>
                    <a:pt x="55" y="90"/>
                  </a:cubicBezTo>
                  <a:cubicBezTo>
                    <a:pt x="54" y="88"/>
                    <a:pt x="56" y="87"/>
                    <a:pt x="55" y="86"/>
                  </a:cubicBezTo>
                  <a:cubicBezTo>
                    <a:pt x="53" y="85"/>
                    <a:pt x="52" y="84"/>
                    <a:pt x="51" y="85"/>
                  </a:cubicBezTo>
                  <a:cubicBezTo>
                    <a:pt x="51" y="84"/>
                    <a:pt x="51" y="84"/>
                    <a:pt x="51" y="83"/>
                  </a:cubicBezTo>
                  <a:cubicBezTo>
                    <a:pt x="51" y="84"/>
                    <a:pt x="51" y="84"/>
                    <a:pt x="51" y="84"/>
                  </a:cubicBezTo>
                  <a:cubicBezTo>
                    <a:pt x="61" y="78"/>
                    <a:pt x="61" y="78"/>
                    <a:pt x="61" y="78"/>
                  </a:cubicBezTo>
                  <a:cubicBezTo>
                    <a:pt x="39" y="66"/>
                    <a:pt x="39" y="66"/>
                    <a:pt x="39" y="66"/>
                  </a:cubicBezTo>
                  <a:cubicBezTo>
                    <a:pt x="39" y="66"/>
                    <a:pt x="39" y="66"/>
                    <a:pt x="39" y="66"/>
                  </a:cubicBezTo>
                  <a:cubicBezTo>
                    <a:pt x="31" y="62"/>
                    <a:pt x="31" y="62"/>
                    <a:pt x="31" y="62"/>
                  </a:cubicBezTo>
                  <a:cubicBezTo>
                    <a:pt x="7" y="74"/>
                    <a:pt x="7" y="74"/>
                    <a:pt x="7" y="74"/>
                  </a:cubicBezTo>
                  <a:cubicBezTo>
                    <a:pt x="1" y="66"/>
                    <a:pt x="1" y="66"/>
                    <a:pt x="1" y="66"/>
                  </a:cubicBezTo>
                  <a:cubicBezTo>
                    <a:pt x="21" y="56"/>
                    <a:pt x="21" y="56"/>
                    <a:pt x="21" y="56"/>
                  </a:cubicBezTo>
                  <a:cubicBezTo>
                    <a:pt x="19" y="55"/>
                    <a:pt x="19" y="55"/>
                    <a:pt x="19" y="55"/>
                  </a:cubicBezTo>
                  <a:cubicBezTo>
                    <a:pt x="20" y="55"/>
                    <a:pt x="21" y="54"/>
                    <a:pt x="22" y="54"/>
                  </a:cubicBezTo>
                  <a:cubicBezTo>
                    <a:pt x="23" y="53"/>
                    <a:pt x="22" y="53"/>
                    <a:pt x="22" y="53"/>
                  </a:cubicBezTo>
                  <a:cubicBezTo>
                    <a:pt x="23" y="52"/>
                    <a:pt x="24" y="51"/>
                    <a:pt x="25" y="51"/>
                  </a:cubicBezTo>
                  <a:cubicBezTo>
                    <a:pt x="25" y="52"/>
                    <a:pt x="24" y="52"/>
                    <a:pt x="26" y="52"/>
                  </a:cubicBezTo>
                  <a:cubicBezTo>
                    <a:pt x="25" y="51"/>
                    <a:pt x="27" y="49"/>
                    <a:pt x="27" y="49"/>
                  </a:cubicBezTo>
                  <a:cubicBezTo>
                    <a:pt x="22" y="51"/>
                    <a:pt x="21" y="51"/>
                    <a:pt x="19" y="54"/>
                  </a:cubicBezTo>
                  <a:cubicBezTo>
                    <a:pt x="19" y="53"/>
                    <a:pt x="19" y="53"/>
                    <a:pt x="19" y="52"/>
                  </a:cubicBezTo>
                  <a:cubicBezTo>
                    <a:pt x="20" y="51"/>
                    <a:pt x="22" y="49"/>
                    <a:pt x="24" y="50"/>
                  </a:cubicBezTo>
                  <a:cubicBezTo>
                    <a:pt x="24" y="49"/>
                    <a:pt x="24" y="49"/>
                    <a:pt x="24" y="49"/>
                  </a:cubicBezTo>
                  <a:cubicBezTo>
                    <a:pt x="24" y="49"/>
                    <a:pt x="23" y="49"/>
                    <a:pt x="23" y="48"/>
                  </a:cubicBezTo>
                  <a:cubicBezTo>
                    <a:pt x="21" y="49"/>
                    <a:pt x="19" y="51"/>
                    <a:pt x="17" y="51"/>
                  </a:cubicBezTo>
                  <a:cubicBezTo>
                    <a:pt x="17" y="50"/>
                    <a:pt x="16" y="50"/>
                    <a:pt x="15" y="50"/>
                  </a:cubicBezTo>
                  <a:cubicBezTo>
                    <a:pt x="16" y="51"/>
                    <a:pt x="16" y="51"/>
                    <a:pt x="16" y="51"/>
                  </a:cubicBezTo>
                  <a:cubicBezTo>
                    <a:pt x="15" y="51"/>
                    <a:pt x="15" y="51"/>
                    <a:pt x="15" y="51"/>
                  </a:cubicBezTo>
                  <a:cubicBezTo>
                    <a:pt x="16" y="51"/>
                    <a:pt x="17" y="51"/>
                    <a:pt x="17" y="52"/>
                  </a:cubicBezTo>
                  <a:cubicBezTo>
                    <a:pt x="16" y="52"/>
                    <a:pt x="16" y="52"/>
                    <a:pt x="15" y="53"/>
                  </a:cubicBezTo>
                  <a:cubicBezTo>
                    <a:pt x="10" y="50"/>
                    <a:pt x="10" y="50"/>
                    <a:pt x="10" y="50"/>
                  </a:cubicBezTo>
                  <a:cubicBezTo>
                    <a:pt x="11" y="50"/>
                    <a:pt x="11" y="51"/>
                    <a:pt x="12" y="50"/>
                  </a:cubicBezTo>
                  <a:cubicBezTo>
                    <a:pt x="10" y="48"/>
                    <a:pt x="14" y="50"/>
                    <a:pt x="13" y="48"/>
                  </a:cubicBezTo>
                  <a:cubicBezTo>
                    <a:pt x="11" y="50"/>
                    <a:pt x="12" y="47"/>
                    <a:pt x="11" y="47"/>
                  </a:cubicBezTo>
                  <a:cubicBezTo>
                    <a:pt x="11" y="49"/>
                    <a:pt x="9" y="47"/>
                    <a:pt x="9" y="48"/>
                  </a:cubicBezTo>
                  <a:cubicBezTo>
                    <a:pt x="10" y="49"/>
                    <a:pt x="9" y="49"/>
                    <a:pt x="9" y="50"/>
                  </a:cubicBezTo>
                  <a:cubicBezTo>
                    <a:pt x="4" y="47"/>
                    <a:pt x="4" y="47"/>
                    <a:pt x="4" y="47"/>
                  </a:cubicBezTo>
                  <a:cubicBezTo>
                    <a:pt x="4" y="46"/>
                    <a:pt x="4" y="46"/>
                    <a:pt x="4" y="46"/>
                  </a:cubicBezTo>
                  <a:cubicBezTo>
                    <a:pt x="3" y="47"/>
                    <a:pt x="4" y="44"/>
                    <a:pt x="2" y="45"/>
                  </a:cubicBezTo>
                  <a:cubicBezTo>
                    <a:pt x="3" y="46"/>
                    <a:pt x="3" y="46"/>
                    <a:pt x="3" y="46"/>
                  </a:cubicBezTo>
                  <a:cubicBezTo>
                    <a:pt x="0" y="45"/>
                    <a:pt x="0" y="45"/>
                    <a:pt x="0" y="45"/>
                  </a:cubicBezTo>
                  <a:cubicBezTo>
                    <a:pt x="4" y="39"/>
                    <a:pt x="4" y="39"/>
                    <a:pt x="4" y="39"/>
                  </a:cubicBezTo>
                  <a:cubicBezTo>
                    <a:pt x="4" y="39"/>
                    <a:pt x="4" y="39"/>
                    <a:pt x="4" y="39"/>
                  </a:cubicBezTo>
                  <a:cubicBezTo>
                    <a:pt x="5" y="37"/>
                    <a:pt x="5" y="37"/>
                    <a:pt x="5" y="37"/>
                  </a:cubicBezTo>
                  <a:cubicBezTo>
                    <a:pt x="6" y="37"/>
                    <a:pt x="7" y="37"/>
                    <a:pt x="8" y="36"/>
                  </a:cubicBezTo>
                  <a:cubicBezTo>
                    <a:pt x="27" y="46"/>
                    <a:pt x="27" y="46"/>
                    <a:pt x="27" y="46"/>
                  </a:cubicBezTo>
                  <a:cubicBezTo>
                    <a:pt x="25" y="23"/>
                    <a:pt x="25" y="23"/>
                    <a:pt x="25" y="23"/>
                  </a:cubicBezTo>
                  <a:cubicBezTo>
                    <a:pt x="34" y="26"/>
                    <a:pt x="34" y="26"/>
                    <a:pt x="34" y="26"/>
                  </a:cubicBezTo>
                  <a:cubicBezTo>
                    <a:pt x="35" y="28"/>
                    <a:pt x="35" y="28"/>
                    <a:pt x="35" y="28"/>
                  </a:cubicBezTo>
                  <a:cubicBezTo>
                    <a:pt x="34" y="28"/>
                    <a:pt x="34" y="28"/>
                    <a:pt x="34" y="28"/>
                  </a:cubicBezTo>
                  <a:cubicBezTo>
                    <a:pt x="34" y="28"/>
                    <a:pt x="33" y="28"/>
                    <a:pt x="33" y="28"/>
                  </a:cubicBezTo>
                  <a:cubicBezTo>
                    <a:pt x="33" y="29"/>
                    <a:pt x="33" y="29"/>
                    <a:pt x="33" y="30"/>
                  </a:cubicBezTo>
                  <a:cubicBezTo>
                    <a:pt x="34" y="29"/>
                    <a:pt x="34" y="29"/>
                    <a:pt x="35" y="29"/>
                  </a:cubicBezTo>
                  <a:cubicBezTo>
                    <a:pt x="36" y="42"/>
                    <a:pt x="36" y="42"/>
                    <a:pt x="36" y="42"/>
                  </a:cubicBezTo>
                  <a:cubicBezTo>
                    <a:pt x="34" y="42"/>
                    <a:pt x="32" y="44"/>
                    <a:pt x="31" y="45"/>
                  </a:cubicBezTo>
                  <a:cubicBezTo>
                    <a:pt x="33" y="44"/>
                    <a:pt x="31" y="46"/>
                    <a:pt x="32" y="46"/>
                  </a:cubicBezTo>
                  <a:cubicBezTo>
                    <a:pt x="33" y="46"/>
                    <a:pt x="35" y="46"/>
                    <a:pt x="36" y="46"/>
                  </a:cubicBezTo>
                  <a:cubicBezTo>
                    <a:pt x="37" y="48"/>
                    <a:pt x="37" y="48"/>
                    <a:pt x="37" y="48"/>
                  </a:cubicBezTo>
                  <a:cubicBezTo>
                    <a:pt x="36" y="49"/>
                    <a:pt x="34" y="50"/>
                    <a:pt x="33" y="51"/>
                  </a:cubicBezTo>
                  <a:cubicBezTo>
                    <a:pt x="32" y="51"/>
                    <a:pt x="32" y="49"/>
                    <a:pt x="31" y="50"/>
                  </a:cubicBezTo>
                  <a:cubicBezTo>
                    <a:pt x="30" y="50"/>
                    <a:pt x="30" y="51"/>
                    <a:pt x="30" y="52"/>
                  </a:cubicBezTo>
                  <a:cubicBezTo>
                    <a:pt x="31" y="52"/>
                    <a:pt x="32" y="51"/>
                    <a:pt x="32" y="51"/>
                  </a:cubicBezTo>
                  <a:cubicBezTo>
                    <a:pt x="33" y="51"/>
                    <a:pt x="34" y="52"/>
                    <a:pt x="33" y="53"/>
                  </a:cubicBezTo>
                  <a:cubicBezTo>
                    <a:pt x="36" y="50"/>
                    <a:pt x="37" y="56"/>
                    <a:pt x="33" y="55"/>
                  </a:cubicBezTo>
                  <a:cubicBezTo>
                    <a:pt x="34" y="56"/>
                    <a:pt x="33" y="56"/>
                    <a:pt x="33" y="56"/>
                  </a:cubicBezTo>
                  <a:cubicBezTo>
                    <a:pt x="34" y="57"/>
                    <a:pt x="36" y="57"/>
                    <a:pt x="37" y="56"/>
                  </a:cubicBezTo>
                  <a:cubicBezTo>
                    <a:pt x="37" y="57"/>
                    <a:pt x="37" y="56"/>
                    <a:pt x="37" y="58"/>
                  </a:cubicBezTo>
                  <a:cubicBezTo>
                    <a:pt x="39" y="57"/>
                    <a:pt x="38" y="55"/>
                    <a:pt x="37" y="55"/>
                  </a:cubicBezTo>
                  <a:cubicBezTo>
                    <a:pt x="38" y="54"/>
                    <a:pt x="38" y="54"/>
                    <a:pt x="39" y="54"/>
                  </a:cubicBezTo>
                  <a:cubicBezTo>
                    <a:pt x="38" y="54"/>
                    <a:pt x="38" y="54"/>
                    <a:pt x="38" y="53"/>
                  </a:cubicBezTo>
                  <a:cubicBezTo>
                    <a:pt x="45" y="57"/>
                    <a:pt x="45" y="57"/>
                    <a:pt x="45" y="57"/>
                  </a:cubicBezTo>
                  <a:cubicBezTo>
                    <a:pt x="43" y="58"/>
                    <a:pt x="41" y="58"/>
                    <a:pt x="42" y="59"/>
                  </a:cubicBezTo>
                  <a:cubicBezTo>
                    <a:pt x="42" y="58"/>
                    <a:pt x="47" y="59"/>
                    <a:pt x="46" y="57"/>
                  </a:cubicBezTo>
                  <a:cubicBezTo>
                    <a:pt x="62" y="67"/>
                    <a:pt x="62" y="67"/>
                    <a:pt x="62" y="67"/>
                  </a:cubicBezTo>
                  <a:cubicBezTo>
                    <a:pt x="61" y="67"/>
                    <a:pt x="60" y="68"/>
                    <a:pt x="61" y="68"/>
                  </a:cubicBezTo>
                  <a:cubicBezTo>
                    <a:pt x="61" y="67"/>
                    <a:pt x="62" y="67"/>
                    <a:pt x="63" y="67"/>
                  </a:cubicBezTo>
                  <a:cubicBezTo>
                    <a:pt x="65" y="69"/>
                    <a:pt x="65" y="69"/>
                    <a:pt x="65" y="69"/>
                  </a:cubicBezTo>
                  <a:cubicBezTo>
                    <a:pt x="65" y="56"/>
                    <a:pt x="65" y="56"/>
                    <a:pt x="65" y="56"/>
                  </a:cubicBezTo>
                  <a:cubicBezTo>
                    <a:pt x="65" y="55"/>
                    <a:pt x="65" y="54"/>
                    <a:pt x="66" y="54"/>
                  </a:cubicBezTo>
                  <a:cubicBezTo>
                    <a:pt x="65" y="56"/>
                    <a:pt x="69" y="56"/>
                    <a:pt x="69" y="55"/>
                  </a:cubicBezTo>
                  <a:cubicBezTo>
                    <a:pt x="68" y="55"/>
                    <a:pt x="68" y="55"/>
                    <a:pt x="68" y="55"/>
                  </a:cubicBezTo>
                  <a:cubicBezTo>
                    <a:pt x="69" y="55"/>
                    <a:pt x="69" y="54"/>
                    <a:pt x="70" y="54"/>
                  </a:cubicBezTo>
                  <a:cubicBezTo>
                    <a:pt x="70" y="54"/>
                    <a:pt x="70" y="55"/>
                    <a:pt x="70" y="55"/>
                  </a:cubicBezTo>
                  <a:cubicBezTo>
                    <a:pt x="70" y="53"/>
                    <a:pt x="70" y="53"/>
                    <a:pt x="70" y="53"/>
                  </a:cubicBezTo>
                  <a:cubicBezTo>
                    <a:pt x="68" y="53"/>
                    <a:pt x="68" y="54"/>
                    <a:pt x="67" y="54"/>
                  </a:cubicBezTo>
                  <a:cubicBezTo>
                    <a:pt x="67" y="52"/>
                    <a:pt x="69" y="52"/>
                    <a:pt x="70" y="51"/>
                  </a:cubicBezTo>
                  <a:cubicBezTo>
                    <a:pt x="69" y="50"/>
                    <a:pt x="68" y="51"/>
                    <a:pt x="67" y="51"/>
                  </a:cubicBezTo>
                  <a:cubicBezTo>
                    <a:pt x="67" y="52"/>
                    <a:pt x="66" y="53"/>
                    <a:pt x="65" y="53"/>
                  </a:cubicBezTo>
                  <a:cubicBezTo>
                    <a:pt x="65" y="51"/>
                    <a:pt x="65" y="51"/>
                    <a:pt x="65" y="51"/>
                  </a:cubicBezTo>
                  <a:cubicBezTo>
                    <a:pt x="65" y="51"/>
                    <a:pt x="66" y="50"/>
                    <a:pt x="66" y="50"/>
                  </a:cubicBezTo>
                  <a:cubicBezTo>
                    <a:pt x="65" y="50"/>
                    <a:pt x="65" y="50"/>
                    <a:pt x="65" y="49"/>
                  </a:cubicBezTo>
                  <a:cubicBezTo>
                    <a:pt x="67" y="48"/>
                    <a:pt x="67" y="48"/>
                    <a:pt x="67" y="48"/>
                  </a:cubicBezTo>
                  <a:cubicBezTo>
                    <a:pt x="68" y="49"/>
                    <a:pt x="68" y="49"/>
                    <a:pt x="68" y="50"/>
                  </a:cubicBezTo>
                  <a:cubicBezTo>
                    <a:pt x="68" y="49"/>
                    <a:pt x="70" y="51"/>
                    <a:pt x="70" y="49"/>
                  </a:cubicBezTo>
                  <a:cubicBezTo>
                    <a:pt x="69" y="49"/>
                    <a:pt x="68" y="49"/>
                    <a:pt x="68" y="49"/>
                  </a:cubicBezTo>
                  <a:cubicBezTo>
                    <a:pt x="68" y="49"/>
                    <a:pt x="68" y="48"/>
                    <a:pt x="69" y="48"/>
                  </a:cubicBezTo>
                  <a:cubicBezTo>
                    <a:pt x="69" y="48"/>
                    <a:pt x="70" y="49"/>
                    <a:pt x="70" y="48"/>
                  </a:cubicBezTo>
                  <a:cubicBezTo>
                    <a:pt x="69" y="48"/>
                    <a:pt x="69" y="47"/>
                    <a:pt x="69" y="47"/>
                  </a:cubicBezTo>
                  <a:cubicBezTo>
                    <a:pt x="70" y="47"/>
                    <a:pt x="70" y="46"/>
                    <a:pt x="70" y="46"/>
                  </a:cubicBezTo>
                  <a:cubicBezTo>
                    <a:pt x="68" y="46"/>
                    <a:pt x="66" y="48"/>
                    <a:pt x="64" y="46"/>
                  </a:cubicBezTo>
                  <a:cubicBezTo>
                    <a:pt x="64" y="45"/>
                    <a:pt x="64" y="45"/>
                    <a:pt x="64" y="45"/>
                  </a:cubicBezTo>
                  <a:cubicBezTo>
                    <a:pt x="65" y="46"/>
                    <a:pt x="67" y="44"/>
                    <a:pt x="66" y="43"/>
                  </a:cubicBezTo>
                  <a:cubicBezTo>
                    <a:pt x="66" y="42"/>
                    <a:pt x="65" y="42"/>
                    <a:pt x="64" y="42"/>
                  </a:cubicBezTo>
                  <a:cubicBezTo>
                    <a:pt x="64" y="41"/>
                    <a:pt x="64" y="41"/>
                    <a:pt x="64" y="41"/>
                  </a:cubicBezTo>
                  <a:cubicBezTo>
                    <a:pt x="65" y="41"/>
                    <a:pt x="65" y="40"/>
                    <a:pt x="65" y="40"/>
                  </a:cubicBezTo>
                  <a:cubicBezTo>
                    <a:pt x="65" y="39"/>
                    <a:pt x="65" y="39"/>
                    <a:pt x="64" y="39"/>
                  </a:cubicBezTo>
                  <a:cubicBezTo>
                    <a:pt x="64" y="36"/>
                    <a:pt x="64" y="36"/>
                    <a:pt x="64" y="36"/>
                  </a:cubicBezTo>
                  <a:cubicBezTo>
                    <a:pt x="65" y="36"/>
                    <a:pt x="66" y="36"/>
                    <a:pt x="67" y="35"/>
                  </a:cubicBezTo>
                  <a:cubicBezTo>
                    <a:pt x="66" y="34"/>
                    <a:pt x="63" y="34"/>
                    <a:pt x="61" y="34"/>
                  </a:cubicBezTo>
                  <a:cubicBezTo>
                    <a:pt x="50" y="27"/>
                    <a:pt x="50" y="27"/>
                    <a:pt x="50" y="27"/>
                  </a:cubicBezTo>
                  <a:cubicBezTo>
                    <a:pt x="49" y="26"/>
                    <a:pt x="49" y="26"/>
                    <a:pt x="49" y="26"/>
                  </a:cubicBezTo>
                  <a:cubicBezTo>
                    <a:pt x="49" y="26"/>
                    <a:pt x="49" y="26"/>
                    <a:pt x="48" y="26"/>
                  </a:cubicBezTo>
                  <a:cubicBezTo>
                    <a:pt x="41" y="21"/>
                    <a:pt x="41" y="21"/>
                    <a:pt x="41" y="21"/>
                  </a:cubicBezTo>
                  <a:cubicBezTo>
                    <a:pt x="45" y="12"/>
                    <a:pt x="45" y="12"/>
                    <a:pt x="45" y="12"/>
                  </a:cubicBezTo>
                  <a:cubicBezTo>
                    <a:pt x="57" y="20"/>
                    <a:pt x="57" y="20"/>
                    <a:pt x="57" y="20"/>
                  </a:cubicBezTo>
                  <a:cubicBezTo>
                    <a:pt x="57" y="21"/>
                    <a:pt x="57" y="21"/>
                    <a:pt x="58" y="21"/>
                  </a:cubicBezTo>
                  <a:cubicBezTo>
                    <a:pt x="58" y="20"/>
                    <a:pt x="59" y="22"/>
                    <a:pt x="60" y="22"/>
                  </a:cubicBezTo>
                  <a:cubicBezTo>
                    <a:pt x="64" y="24"/>
                    <a:pt x="64" y="24"/>
                    <a:pt x="64" y="24"/>
                  </a:cubicBezTo>
                  <a:cubicBezTo>
                    <a:pt x="63" y="0"/>
                    <a:pt x="63" y="0"/>
                    <a:pt x="63" y="0"/>
                  </a:cubicBezTo>
                  <a:cubicBezTo>
                    <a:pt x="74" y="0"/>
                    <a:pt x="74" y="0"/>
                    <a:pt x="74" y="0"/>
                  </a:cubicBezTo>
                  <a:cubicBezTo>
                    <a:pt x="74" y="17"/>
                    <a:pt x="74" y="17"/>
                    <a:pt x="74" y="17"/>
                  </a:cubicBezTo>
                  <a:cubicBezTo>
                    <a:pt x="74" y="17"/>
                    <a:pt x="74" y="17"/>
                    <a:pt x="73" y="17"/>
                  </a:cubicBezTo>
                  <a:cubicBezTo>
                    <a:pt x="74" y="18"/>
                    <a:pt x="74" y="18"/>
                    <a:pt x="74" y="19"/>
                  </a:cubicBezTo>
                  <a:cubicBezTo>
                    <a:pt x="74" y="24"/>
                    <a:pt x="74" y="24"/>
                    <a:pt x="74" y="24"/>
                  </a:cubicBezTo>
                  <a:cubicBezTo>
                    <a:pt x="93" y="11"/>
                    <a:pt x="93" y="11"/>
                    <a:pt x="93" y="11"/>
                  </a:cubicBezTo>
                  <a:cubicBezTo>
                    <a:pt x="94" y="14"/>
                    <a:pt x="94" y="14"/>
                    <a:pt x="94" y="14"/>
                  </a:cubicBezTo>
                  <a:cubicBezTo>
                    <a:pt x="94" y="15"/>
                    <a:pt x="94" y="15"/>
                    <a:pt x="95" y="15"/>
                  </a:cubicBezTo>
                  <a:cubicBezTo>
                    <a:pt x="97" y="20"/>
                    <a:pt x="97" y="20"/>
                    <a:pt x="97" y="20"/>
                  </a:cubicBezTo>
                  <a:cubicBezTo>
                    <a:pt x="91" y="24"/>
                    <a:pt x="91" y="24"/>
                    <a:pt x="91" y="24"/>
                  </a:cubicBezTo>
                  <a:cubicBezTo>
                    <a:pt x="91" y="23"/>
                    <a:pt x="92" y="23"/>
                    <a:pt x="92" y="23"/>
                  </a:cubicBezTo>
                  <a:cubicBezTo>
                    <a:pt x="91" y="23"/>
                    <a:pt x="90" y="23"/>
                    <a:pt x="89" y="24"/>
                  </a:cubicBezTo>
                  <a:cubicBezTo>
                    <a:pt x="90" y="24"/>
                    <a:pt x="90" y="24"/>
                    <a:pt x="90" y="25"/>
                  </a:cubicBezTo>
                  <a:moveTo>
                    <a:pt x="69" y="82"/>
                  </a:moveTo>
                  <a:cubicBezTo>
                    <a:pt x="68" y="82"/>
                    <a:pt x="68" y="82"/>
                    <a:pt x="68" y="82"/>
                  </a:cubicBezTo>
                  <a:cubicBezTo>
                    <a:pt x="68" y="81"/>
                    <a:pt x="69" y="81"/>
                    <a:pt x="69" y="81"/>
                  </a:cubicBezTo>
                  <a:cubicBezTo>
                    <a:pt x="69" y="81"/>
                    <a:pt x="69" y="81"/>
                    <a:pt x="69" y="82"/>
                  </a:cubicBezTo>
                  <a:moveTo>
                    <a:pt x="74" y="80"/>
                  </a:moveTo>
                  <a:cubicBezTo>
                    <a:pt x="74" y="82"/>
                    <a:pt x="74" y="82"/>
                    <a:pt x="74" y="82"/>
                  </a:cubicBezTo>
                  <a:cubicBezTo>
                    <a:pt x="73" y="81"/>
                    <a:pt x="73" y="82"/>
                    <a:pt x="73" y="81"/>
                  </a:cubicBezTo>
                  <a:cubicBezTo>
                    <a:pt x="73" y="81"/>
                    <a:pt x="73" y="81"/>
                    <a:pt x="74" y="80"/>
                  </a:cubicBezTo>
                  <a:moveTo>
                    <a:pt x="111" y="51"/>
                  </a:moveTo>
                  <a:cubicBezTo>
                    <a:pt x="110" y="51"/>
                    <a:pt x="110" y="51"/>
                    <a:pt x="110" y="51"/>
                  </a:cubicBezTo>
                  <a:cubicBezTo>
                    <a:pt x="110" y="50"/>
                    <a:pt x="110" y="50"/>
                    <a:pt x="110" y="50"/>
                  </a:cubicBezTo>
                  <a:cubicBezTo>
                    <a:pt x="111" y="50"/>
                    <a:pt x="111" y="50"/>
                    <a:pt x="111" y="50"/>
                  </a:cubicBezTo>
                  <a:cubicBezTo>
                    <a:pt x="111" y="50"/>
                    <a:pt x="111" y="51"/>
                    <a:pt x="111" y="51"/>
                  </a:cubicBezTo>
                  <a:moveTo>
                    <a:pt x="65" y="49"/>
                  </a:moveTo>
                  <a:cubicBezTo>
                    <a:pt x="65" y="50"/>
                    <a:pt x="65" y="50"/>
                    <a:pt x="65" y="51"/>
                  </a:cubicBezTo>
                  <a:lnTo>
                    <a:pt x="65" y="49"/>
                  </a:lnTo>
                  <a:close/>
                  <a:moveTo>
                    <a:pt x="65" y="45"/>
                  </a:moveTo>
                  <a:cubicBezTo>
                    <a:pt x="65" y="45"/>
                    <a:pt x="65" y="44"/>
                    <a:pt x="64" y="45"/>
                  </a:cubicBezTo>
                  <a:cubicBezTo>
                    <a:pt x="64" y="43"/>
                    <a:pt x="64" y="43"/>
                    <a:pt x="64" y="43"/>
                  </a:cubicBezTo>
                  <a:cubicBezTo>
                    <a:pt x="65" y="43"/>
                    <a:pt x="65" y="44"/>
                    <a:pt x="65" y="45"/>
                  </a:cubicBezTo>
                  <a:moveTo>
                    <a:pt x="19" y="54"/>
                  </a:moveTo>
                  <a:cubicBezTo>
                    <a:pt x="18" y="54"/>
                    <a:pt x="18" y="54"/>
                    <a:pt x="17" y="54"/>
                  </a:cubicBezTo>
                  <a:cubicBezTo>
                    <a:pt x="17" y="53"/>
                    <a:pt x="19" y="53"/>
                    <a:pt x="19" y="54"/>
                  </a:cubicBezTo>
                  <a:moveTo>
                    <a:pt x="18" y="52"/>
                  </a:moveTo>
                  <a:cubicBezTo>
                    <a:pt x="19" y="52"/>
                    <a:pt x="19" y="52"/>
                    <a:pt x="19" y="52"/>
                  </a:cubicBezTo>
                  <a:cubicBezTo>
                    <a:pt x="18" y="52"/>
                    <a:pt x="17" y="52"/>
                    <a:pt x="17" y="53"/>
                  </a:cubicBezTo>
                  <a:cubicBezTo>
                    <a:pt x="16" y="53"/>
                    <a:pt x="18" y="52"/>
                    <a:pt x="17" y="51"/>
                  </a:cubicBezTo>
                  <a:cubicBezTo>
                    <a:pt x="18" y="51"/>
                    <a:pt x="18" y="52"/>
                    <a:pt x="18" y="52"/>
                  </a:cubicBezTo>
                  <a:moveTo>
                    <a:pt x="36" y="44"/>
                  </a:moveTo>
                  <a:cubicBezTo>
                    <a:pt x="36" y="44"/>
                    <a:pt x="36" y="44"/>
                    <a:pt x="36" y="44"/>
                  </a:cubicBezTo>
                  <a:cubicBezTo>
                    <a:pt x="36" y="44"/>
                    <a:pt x="36" y="45"/>
                    <a:pt x="35" y="45"/>
                  </a:cubicBezTo>
                  <a:cubicBezTo>
                    <a:pt x="35" y="44"/>
                    <a:pt x="36" y="44"/>
                    <a:pt x="36" y="44"/>
                  </a:cubicBezTo>
                  <a:moveTo>
                    <a:pt x="65" y="47"/>
                  </a:moveTo>
                  <a:cubicBezTo>
                    <a:pt x="64" y="47"/>
                    <a:pt x="64" y="47"/>
                    <a:pt x="64" y="47"/>
                  </a:cubicBezTo>
                  <a:cubicBezTo>
                    <a:pt x="65" y="47"/>
                    <a:pt x="65" y="47"/>
                    <a:pt x="65" y="47"/>
                  </a:cubicBezTo>
                  <a:moveTo>
                    <a:pt x="6" y="35"/>
                  </a:moveTo>
                  <a:cubicBezTo>
                    <a:pt x="6" y="35"/>
                    <a:pt x="6" y="35"/>
                    <a:pt x="6" y="35"/>
                  </a:cubicBezTo>
                  <a:close/>
                  <a:moveTo>
                    <a:pt x="48" y="85"/>
                  </a:moveTo>
                  <a:cubicBezTo>
                    <a:pt x="49" y="85"/>
                    <a:pt x="49" y="85"/>
                    <a:pt x="49" y="85"/>
                  </a:cubicBezTo>
                  <a:cubicBezTo>
                    <a:pt x="49" y="85"/>
                    <a:pt x="48" y="85"/>
                    <a:pt x="48" y="85"/>
                  </a:cubicBezTo>
                  <a:moveTo>
                    <a:pt x="64" y="132"/>
                  </a:moveTo>
                  <a:cubicBezTo>
                    <a:pt x="62" y="133"/>
                    <a:pt x="62" y="133"/>
                    <a:pt x="62" y="133"/>
                  </a:cubicBezTo>
                  <a:cubicBezTo>
                    <a:pt x="62" y="132"/>
                    <a:pt x="62" y="131"/>
                    <a:pt x="63" y="131"/>
                  </a:cubicBezTo>
                  <a:cubicBezTo>
                    <a:pt x="63" y="132"/>
                    <a:pt x="64" y="132"/>
                    <a:pt x="64" y="132"/>
                  </a:cubicBezTo>
                  <a:moveTo>
                    <a:pt x="139" y="42"/>
                  </a:moveTo>
                  <a:cubicBezTo>
                    <a:pt x="138" y="43"/>
                    <a:pt x="138" y="43"/>
                    <a:pt x="138" y="43"/>
                  </a:cubicBezTo>
                  <a:cubicBezTo>
                    <a:pt x="138" y="42"/>
                    <a:pt x="138" y="42"/>
                    <a:pt x="138" y="41"/>
                  </a:cubicBezTo>
                  <a:lnTo>
                    <a:pt x="139" y="42"/>
                  </a:lnTo>
                  <a:close/>
                  <a:moveTo>
                    <a:pt x="85" y="62"/>
                  </a:moveTo>
                  <a:cubicBezTo>
                    <a:pt x="85" y="62"/>
                    <a:pt x="85" y="62"/>
                    <a:pt x="85" y="62"/>
                  </a:cubicBezTo>
                  <a:cubicBezTo>
                    <a:pt x="86" y="62"/>
                    <a:pt x="86" y="62"/>
                    <a:pt x="86" y="62"/>
                  </a:cubicBezTo>
                  <a:cubicBezTo>
                    <a:pt x="85" y="62"/>
                    <a:pt x="85" y="62"/>
                    <a:pt x="85" y="6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5" name="Freeform 9"/>
            <p:cNvSpPr>
              <a:spLocks noEditPoints="1"/>
            </p:cNvSpPr>
            <p:nvPr/>
          </p:nvSpPr>
          <p:spPr bwMode="auto">
            <a:xfrm>
              <a:off x="631" y="2917"/>
              <a:ext cx="397" cy="441"/>
            </a:xfrm>
            <a:custGeom>
              <a:avLst/>
              <a:gdLst>
                <a:gd name="T0" fmla="*/ 88 w 168"/>
                <a:gd name="T1" fmla="*/ 165 h 186"/>
                <a:gd name="T2" fmla="*/ 67 w 168"/>
                <a:gd name="T3" fmla="*/ 162 h 186"/>
                <a:gd name="T4" fmla="*/ 59 w 168"/>
                <a:gd name="T5" fmla="*/ 160 h 186"/>
                <a:gd name="T6" fmla="*/ 40 w 168"/>
                <a:gd name="T7" fmla="*/ 155 h 186"/>
                <a:gd name="T8" fmla="*/ 38 w 168"/>
                <a:gd name="T9" fmla="*/ 144 h 186"/>
                <a:gd name="T10" fmla="*/ 16 w 168"/>
                <a:gd name="T11" fmla="*/ 142 h 186"/>
                <a:gd name="T12" fmla="*/ 83 w 168"/>
                <a:gd name="T13" fmla="*/ 121 h 186"/>
                <a:gd name="T14" fmla="*/ 105 w 168"/>
                <a:gd name="T15" fmla="*/ 110 h 186"/>
                <a:gd name="T16" fmla="*/ 82 w 168"/>
                <a:gd name="T17" fmla="*/ 108 h 186"/>
                <a:gd name="T18" fmla="*/ 80 w 168"/>
                <a:gd name="T19" fmla="*/ 107 h 186"/>
                <a:gd name="T20" fmla="*/ 29 w 168"/>
                <a:gd name="T21" fmla="*/ 118 h 186"/>
                <a:gd name="T22" fmla="*/ 162 w 168"/>
                <a:gd name="T23" fmla="*/ 81 h 186"/>
                <a:gd name="T24" fmla="*/ 76 w 168"/>
                <a:gd name="T25" fmla="*/ 98 h 186"/>
                <a:gd name="T26" fmla="*/ 4 w 168"/>
                <a:gd name="T27" fmla="*/ 54 h 186"/>
                <a:gd name="T28" fmla="*/ 148 w 168"/>
                <a:gd name="T29" fmla="*/ 104 h 186"/>
                <a:gd name="T30" fmla="*/ 153 w 168"/>
                <a:gd name="T31" fmla="*/ 79 h 186"/>
                <a:gd name="T32" fmla="*/ 104 w 168"/>
                <a:gd name="T33" fmla="*/ 86 h 186"/>
                <a:gd name="T34" fmla="*/ 106 w 168"/>
                <a:gd name="T35" fmla="*/ 80 h 186"/>
                <a:gd name="T36" fmla="*/ 69 w 168"/>
                <a:gd name="T37" fmla="*/ 85 h 186"/>
                <a:gd name="T38" fmla="*/ 85 w 168"/>
                <a:gd name="T39" fmla="*/ 78 h 186"/>
                <a:gd name="T40" fmla="*/ 133 w 168"/>
                <a:gd name="T41" fmla="*/ 59 h 186"/>
                <a:gd name="T42" fmla="*/ 63 w 168"/>
                <a:gd name="T43" fmla="*/ 80 h 186"/>
                <a:gd name="T44" fmla="*/ 87 w 168"/>
                <a:gd name="T45" fmla="*/ 72 h 186"/>
                <a:gd name="T46" fmla="*/ 60 w 168"/>
                <a:gd name="T47" fmla="*/ 75 h 186"/>
                <a:gd name="T48" fmla="*/ 148 w 168"/>
                <a:gd name="T49" fmla="*/ 51 h 186"/>
                <a:gd name="T50" fmla="*/ 25 w 168"/>
                <a:gd name="T51" fmla="*/ 77 h 186"/>
                <a:gd name="T52" fmla="*/ 18 w 168"/>
                <a:gd name="T53" fmla="*/ 74 h 186"/>
                <a:gd name="T54" fmla="*/ 39 w 168"/>
                <a:gd name="T55" fmla="*/ 67 h 186"/>
                <a:gd name="T56" fmla="*/ 87 w 168"/>
                <a:gd name="T57" fmla="*/ 52 h 186"/>
                <a:gd name="T58" fmla="*/ 126 w 168"/>
                <a:gd name="T59" fmla="*/ 38 h 186"/>
                <a:gd name="T60" fmla="*/ 83 w 168"/>
                <a:gd name="T61" fmla="*/ 41 h 186"/>
                <a:gd name="T62" fmla="*/ 74 w 168"/>
                <a:gd name="T63" fmla="*/ 39 h 186"/>
                <a:gd name="T64" fmla="*/ 79 w 168"/>
                <a:gd name="T65" fmla="*/ 35 h 186"/>
                <a:gd name="T66" fmla="*/ 70 w 168"/>
                <a:gd name="T67" fmla="*/ 31 h 186"/>
                <a:gd name="T68" fmla="*/ 82 w 168"/>
                <a:gd name="T69" fmla="*/ 20 h 186"/>
                <a:gd name="T70" fmla="*/ 83 w 168"/>
                <a:gd name="T71" fmla="*/ 9 h 186"/>
                <a:gd name="T72" fmla="*/ 104 w 168"/>
                <a:gd name="T73" fmla="*/ 164 h 186"/>
                <a:gd name="T74" fmla="*/ 90 w 168"/>
                <a:gd name="T75" fmla="*/ 42 h 186"/>
                <a:gd name="T76" fmla="*/ 88 w 168"/>
                <a:gd name="T77" fmla="*/ 55 h 186"/>
                <a:gd name="T78" fmla="*/ 104 w 168"/>
                <a:gd name="T79" fmla="*/ 75 h 186"/>
                <a:gd name="T80" fmla="*/ 135 w 168"/>
                <a:gd name="T81" fmla="*/ 34 h 186"/>
                <a:gd name="T82" fmla="*/ 163 w 168"/>
                <a:gd name="T83" fmla="*/ 53 h 186"/>
                <a:gd name="T84" fmla="*/ 131 w 168"/>
                <a:gd name="T85" fmla="*/ 73 h 186"/>
                <a:gd name="T86" fmla="*/ 111 w 168"/>
                <a:gd name="T87" fmla="*/ 84 h 186"/>
                <a:gd name="T88" fmla="*/ 136 w 168"/>
                <a:gd name="T89" fmla="*/ 112 h 186"/>
                <a:gd name="T90" fmla="*/ 136 w 168"/>
                <a:gd name="T91" fmla="*/ 130 h 186"/>
                <a:gd name="T92" fmla="*/ 113 w 168"/>
                <a:gd name="T93" fmla="*/ 117 h 186"/>
                <a:gd name="T94" fmla="*/ 115 w 168"/>
                <a:gd name="T95" fmla="*/ 159 h 186"/>
                <a:gd name="T96" fmla="*/ 56 w 168"/>
                <a:gd name="T97" fmla="*/ 167 h 186"/>
                <a:gd name="T98" fmla="*/ 78 w 168"/>
                <a:gd name="T99" fmla="*/ 113 h 186"/>
                <a:gd name="T100" fmla="*/ 44 w 168"/>
                <a:gd name="T101" fmla="*/ 150 h 186"/>
                <a:gd name="T102" fmla="*/ 2 w 168"/>
                <a:gd name="T103" fmla="*/ 109 h 186"/>
                <a:gd name="T104" fmla="*/ 65 w 168"/>
                <a:gd name="T105" fmla="*/ 108 h 186"/>
                <a:gd name="T106" fmla="*/ 28 w 168"/>
                <a:gd name="T107" fmla="*/ 60 h 186"/>
                <a:gd name="T108" fmla="*/ 4 w 168"/>
                <a:gd name="T109" fmla="*/ 47 h 186"/>
                <a:gd name="T110" fmla="*/ 39 w 168"/>
                <a:gd name="T111" fmla="*/ 61 h 186"/>
                <a:gd name="T112" fmla="*/ 83 w 168"/>
                <a:gd name="T113" fmla="*/ 64 h 186"/>
                <a:gd name="T114" fmla="*/ 80 w 168"/>
                <a:gd name="T115" fmla="*/ 51 h 186"/>
                <a:gd name="T116" fmla="*/ 88 w 168"/>
                <a:gd name="T117" fmla="*/ 20 h 186"/>
                <a:gd name="T118" fmla="*/ 132 w 168"/>
                <a:gd name="T119" fmla="*/ 61 h 186"/>
                <a:gd name="T120" fmla="*/ 43 w 168"/>
                <a:gd name="T121" fmla="*/ 53 h 186"/>
                <a:gd name="T122" fmla="*/ 102 w 168"/>
                <a:gd name="T123" fmla="*/ 7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86">
                  <a:moveTo>
                    <a:pt x="90" y="185"/>
                  </a:moveTo>
                  <a:cubicBezTo>
                    <a:pt x="90" y="185"/>
                    <a:pt x="91" y="184"/>
                    <a:pt x="90" y="184"/>
                  </a:cubicBezTo>
                  <a:cubicBezTo>
                    <a:pt x="89" y="184"/>
                    <a:pt x="88" y="184"/>
                    <a:pt x="89" y="185"/>
                  </a:cubicBezTo>
                  <a:cubicBezTo>
                    <a:pt x="89" y="185"/>
                    <a:pt x="90" y="186"/>
                    <a:pt x="90" y="185"/>
                  </a:cubicBezTo>
                  <a:moveTo>
                    <a:pt x="90" y="181"/>
                  </a:moveTo>
                  <a:cubicBezTo>
                    <a:pt x="90" y="181"/>
                    <a:pt x="89" y="181"/>
                    <a:pt x="89" y="181"/>
                  </a:cubicBezTo>
                  <a:cubicBezTo>
                    <a:pt x="90" y="182"/>
                    <a:pt x="90" y="182"/>
                    <a:pt x="90" y="181"/>
                  </a:cubicBezTo>
                  <a:moveTo>
                    <a:pt x="83" y="181"/>
                  </a:moveTo>
                  <a:cubicBezTo>
                    <a:pt x="82" y="180"/>
                    <a:pt x="82" y="182"/>
                    <a:pt x="83" y="182"/>
                  </a:cubicBezTo>
                  <a:cubicBezTo>
                    <a:pt x="83" y="182"/>
                    <a:pt x="83" y="182"/>
                    <a:pt x="83" y="181"/>
                  </a:cubicBezTo>
                  <a:moveTo>
                    <a:pt x="113" y="166"/>
                  </a:moveTo>
                  <a:cubicBezTo>
                    <a:pt x="112" y="166"/>
                    <a:pt x="111" y="166"/>
                    <a:pt x="111" y="167"/>
                  </a:cubicBezTo>
                  <a:cubicBezTo>
                    <a:pt x="112" y="167"/>
                    <a:pt x="113" y="167"/>
                    <a:pt x="113" y="166"/>
                  </a:cubicBezTo>
                  <a:moveTo>
                    <a:pt x="111" y="164"/>
                  </a:moveTo>
                  <a:cubicBezTo>
                    <a:pt x="112" y="164"/>
                    <a:pt x="115" y="164"/>
                    <a:pt x="115" y="163"/>
                  </a:cubicBezTo>
                  <a:cubicBezTo>
                    <a:pt x="113" y="162"/>
                    <a:pt x="111" y="163"/>
                    <a:pt x="111" y="164"/>
                  </a:cubicBezTo>
                  <a:moveTo>
                    <a:pt x="83" y="168"/>
                  </a:moveTo>
                  <a:cubicBezTo>
                    <a:pt x="85" y="168"/>
                    <a:pt x="85" y="169"/>
                    <a:pt x="86" y="168"/>
                  </a:cubicBezTo>
                  <a:cubicBezTo>
                    <a:pt x="86" y="166"/>
                    <a:pt x="83" y="167"/>
                    <a:pt x="83" y="168"/>
                  </a:cubicBezTo>
                  <a:moveTo>
                    <a:pt x="88" y="165"/>
                  </a:moveTo>
                  <a:cubicBezTo>
                    <a:pt x="90" y="165"/>
                    <a:pt x="90" y="163"/>
                    <a:pt x="89" y="163"/>
                  </a:cubicBezTo>
                  <a:cubicBezTo>
                    <a:pt x="88" y="164"/>
                    <a:pt x="88" y="164"/>
                    <a:pt x="88" y="165"/>
                  </a:cubicBezTo>
                  <a:moveTo>
                    <a:pt x="84" y="155"/>
                  </a:moveTo>
                  <a:cubicBezTo>
                    <a:pt x="83" y="155"/>
                    <a:pt x="83" y="155"/>
                    <a:pt x="83" y="155"/>
                  </a:cubicBezTo>
                  <a:cubicBezTo>
                    <a:pt x="83" y="156"/>
                    <a:pt x="83" y="156"/>
                    <a:pt x="83" y="156"/>
                  </a:cubicBezTo>
                  <a:cubicBezTo>
                    <a:pt x="84" y="156"/>
                    <a:pt x="84" y="156"/>
                    <a:pt x="84" y="156"/>
                  </a:cubicBezTo>
                  <a:lnTo>
                    <a:pt x="84" y="155"/>
                  </a:lnTo>
                  <a:close/>
                  <a:moveTo>
                    <a:pt x="161" y="142"/>
                  </a:moveTo>
                  <a:cubicBezTo>
                    <a:pt x="161" y="141"/>
                    <a:pt x="161" y="140"/>
                    <a:pt x="162" y="139"/>
                  </a:cubicBezTo>
                  <a:cubicBezTo>
                    <a:pt x="160" y="140"/>
                    <a:pt x="159" y="140"/>
                    <a:pt x="158" y="141"/>
                  </a:cubicBezTo>
                  <a:cubicBezTo>
                    <a:pt x="158" y="142"/>
                    <a:pt x="160" y="142"/>
                    <a:pt x="161" y="142"/>
                  </a:cubicBezTo>
                  <a:moveTo>
                    <a:pt x="61" y="165"/>
                  </a:moveTo>
                  <a:cubicBezTo>
                    <a:pt x="62" y="165"/>
                    <a:pt x="65" y="165"/>
                    <a:pt x="64" y="163"/>
                  </a:cubicBezTo>
                  <a:cubicBezTo>
                    <a:pt x="63" y="164"/>
                    <a:pt x="61" y="164"/>
                    <a:pt x="61" y="165"/>
                  </a:cubicBezTo>
                  <a:moveTo>
                    <a:pt x="104" y="152"/>
                  </a:moveTo>
                  <a:cubicBezTo>
                    <a:pt x="104" y="152"/>
                    <a:pt x="103" y="152"/>
                    <a:pt x="103" y="152"/>
                  </a:cubicBezTo>
                  <a:cubicBezTo>
                    <a:pt x="103" y="153"/>
                    <a:pt x="104" y="153"/>
                    <a:pt x="104" y="152"/>
                  </a:cubicBezTo>
                  <a:moveTo>
                    <a:pt x="63" y="158"/>
                  </a:moveTo>
                  <a:cubicBezTo>
                    <a:pt x="60" y="158"/>
                    <a:pt x="59" y="160"/>
                    <a:pt x="59" y="163"/>
                  </a:cubicBezTo>
                  <a:cubicBezTo>
                    <a:pt x="61" y="163"/>
                    <a:pt x="64" y="162"/>
                    <a:pt x="67" y="162"/>
                  </a:cubicBezTo>
                  <a:cubicBezTo>
                    <a:pt x="68" y="161"/>
                    <a:pt x="67" y="159"/>
                    <a:pt x="69" y="158"/>
                  </a:cubicBezTo>
                  <a:cubicBezTo>
                    <a:pt x="69" y="159"/>
                    <a:pt x="68" y="160"/>
                    <a:pt x="69" y="160"/>
                  </a:cubicBezTo>
                  <a:cubicBezTo>
                    <a:pt x="70" y="159"/>
                    <a:pt x="71" y="159"/>
                    <a:pt x="71" y="157"/>
                  </a:cubicBezTo>
                  <a:cubicBezTo>
                    <a:pt x="70" y="157"/>
                    <a:pt x="67" y="156"/>
                    <a:pt x="65" y="158"/>
                  </a:cubicBezTo>
                  <a:cubicBezTo>
                    <a:pt x="66" y="158"/>
                    <a:pt x="67" y="158"/>
                    <a:pt x="67" y="159"/>
                  </a:cubicBezTo>
                  <a:cubicBezTo>
                    <a:pt x="66" y="159"/>
                    <a:pt x="66" y="160"/>
                    <a:pt x="65" y="160"/>
                  </a:cubicBezTo>
                  <a:cubicBezTo>
                    <a:pt x="64" y="160"/>
                    <a:pt x="64" y="158"/>
                    <a:pt x="63" y="158"/>
                  </a:cubicBezTo>
                  <a:moveTo>
                    <a:pt x="54" y="163"/>
                  </a:moveTo>
                  <a:cubicBezTo>
                    <a:pt x="53" y="162"/>
                    <a:pt x="53" y="163"/>
                    <a:pt x="54" y="163"/>
                  </a:cubicBezTo>
                  <a:cubicBezTo>
                    <a:pt x="54" y="163"/>
                    <a:pt x="54" y="163"/>
                    <a:pt x="54" y="163"/>
                  </a:cubicBezTo>
                  <a:moveTo>
                    <a:pt x="159" y="138"/>
                  </a:moveTo>
                  <a:cubicBezTo>
                    <a:pt x="159" y="137"/>
                    <a:pt x="159" y="137"/>
                    <a:pt x="159" y="137"/>
                  </a:cubicBezTo>
                  <a:cubicBezTo>
                    <a:pt x="158" y="137"/>
                    <a:pt x="158" y="137"/>
                    <a:pt x="158" y="137"/>
                  </a:cubicBezTo>
                  <a:cubicBezTo>
                    <a:pt x="158" y="138"/>
                    <a:pt x="158" y="138"/>
                    <a:pt x="158" y="138"/>
                  </a:cubicBezTo>
                  <a:lnTo>
                    <a:pt x="159" y="138"/>
                  </a:lnTo>
                  <a:close/>
                  <a:moveTo>
                    <a:pt x="59" y="160"/>
                  </a:moveTo>
                  <a:cubicBezTo>
                    <a:pt x="59" y="159"/>
                    <a:pt x="59" y="159"/>
                    <a:pt x="59" y="159"/>
                  </a:cubicBezTo>
                  <a:cubicBezTo>
                    <a:pt x="58" y="160"/>
                    <a:pt x="58" y="160"/>
                    <a:pt x="58" y="160"/>
                  </a:cubicBezTo>
                  <a:cubicBezTo>
                    <a:pt x="58" y="160"/>
                    <a:pt x="58" y="160"/>
                    <a:pt x="58" y="160"/>
                  </a:cubicBezTo>
                  <a:lnTo>
                    <a:pt x="59" y="160"/>
                  </a:lnTo>
                  <a:close/>
                  <a:moveTo>
                    <a:pt x="154" y="136"/>
                  </a:moveTo>
                  <a:cubicBezTo>
                    <a:pt x="154" y="136"/>
                    <a:pt x="153" y="136"/>
                    <a:pt x="153" y="137"/>
                  </a:cubicBezTo>
                  <a:cubicBezTo>
                    <a:pt x="154" y="136"/>
                    <a:pt x="154" y="136"/>
                    <a:pt x="154" y="136"/>
                  </a:cubicBezTo>
                  <a:moveTo>
                    <a:pt x="161" y="133"/>
                  </a:moveTo>
                  <a:cubicBezTo>
                    <a:pt x="160" y="134"/>
                    <a:pt x="159" y="134"/>
                    <a:pt x="160" y="134"/>
                  </a:cubicBezTo>
                  <a:cubicBezTo>
                    <a:pt x="160" y="134"/>
                    <a:pt x="161" y="134"/>
                    <a:pt x="161" y="133"/>
                  </a:cubicBezTo>
                  <a:moveTo>
                    <a:pt x="67" y="156"/>
                  </a:moveTo>
                  <a:cubicBezTo>
                    <a:pt x="67" y="154"/>
                    <a:pt x="66" y="155"/>
                    <a:pt x="65" y="155"/>
                  </a:cubicBezTo>
                  <a:cubicBezTo>
                    <a:pt x="65" y="156"/>
                    <a:pt x="66" y="156"/>
                    <a:pt x="67" y="156"/>
                  </a:cubicBezTo>
                  <a:moveTo>
                    <a:pt x="94" y="149"/>
                  </a:moveTo>
                  <a:cubicBezTo>
                    <a:pt x="93" y="147"/>
                    <a:pt x="93" y="147"/>
                    <a:pt x="93" y="146"/>
                  </a:cubicBezTo>
                  <a:cubicBezTo>
                    <a:pt x="91" y="146"/>
                    <a:pt x="93" y="150"/>
                    <a:pt x="94" y="149"/>
                  </a:cubicBezTo>
                  <a:moveTo>
                    <a:pt x="75" y="152"/>
                  </a:moveTo>
                  <a:cubicBezTo>
                    <a:pt x="75" y="152"/>
                    <a:pt x="76" y="152"/>
                    <a:pt x="76" y="151"/>
                  </a:cubicBezTo>
                  <a:cubicBezTo>
                    <a:pt x="75" y="151"/>
                    <a:pt x="75" y="152"/>
                    <a:pt x="75" y="152"/>
                  </a:cubicBezTo>
                  <a:moveTo>
                    <a:pt x="73" y="152"/>
                  </a:moveTo>
                  <a:cubicBezTo>
                    <a:pt x="73" y="151"/>
                    <a:pt x="71" y="151"/>
                    <a:pt x="71" y="152"/>
                  </a:cubicBezTo>
                  <a:cubicBezTo>
                    <a:pt x="72" y="152"/>
                    <a:pt x="72" y="153"/>
                    <a:pt x="73" y="152"/>
                  </a:cubicBezTo>
                  <a:moveTo>
                    <a:pt x="42" y="155"/>
                  </a:moveTo>
                  <a:cubicBezTo>
                    <a:pt x="43" y="154"/>
                    <a:pt x="40" y="155"/>
                    <a:pt x="40" y="155"/>
                  </a:cubicBezTo>
                  <a:cubicBezTo>
                    <a:pt x="41" y="155"/>
                    <a:pt x="41" y="156"/>
                    <a:pt x="42" y="155"/>
                  </a:cubicBezTo>
                  <a:moveTo>
                    <a:pt x="86" y="143"/>
                  </a:moveTo>
                  <a:cubicBezTo>
                    <a:pt x="87" y="144"/>
                    <a:pt x="89" y="143"/>
                    <a:pt x="90" y="142"/>
                  </a:cubicBezTo>
                  <a:cubicBezTo>
                    <a:pt x="90" y="141"/>
                    <a:pt x="86" y="142"/>
                    <a:pt x="86" y="143"/>
                  </a:cubicBezTo>
                  <a:moveTo>
                    <a:pt x="37" y="154"/>
                  </a:moveTo>
                  <a:cubicBezTo>
                    <a:pt x="38" y="154"/>
                    <a:pt x="38" y="154"/>
                    <a:pt x="38" y="153"/>
                  </a:cubicBezTo>
                  <a:cubicBezTo>
                    <a:pt x="38" y="153"/>
                    <a:pt x="36" y="153"/>
                    <a:pt x="37" y="154"/>
                  </a:cubicBezTo>
                  <a:moveTo>
                    <a:pt x="41" y="152"/>
                  </a:moveTo>
                  <a:cubicBezTo>
                    <a:pt x="41" y="151"/>
                    <a:pt x="41" y="153"/>
                    <a:pt x="41" y="153"/>
                  </a:cubicBezTo>
                  <a:cubicBezTo>
                    <a:pt x="41" y="153"/>
                    <a:pt x="41" y="153"/>
                    <a:pt x="41" y="152"/>
                  </a:cubicBezTo>
                  <a:moveTo>
                    <a:pt x="140" y="125"/>
                  </a:moveTo>
                  <a:cubicBezTo>
                    <a:pt x="142" y="125"/>
                    <a:pt x="142" y="124"/>
                    <a:pt x="141" y="123"/>
                  </a:cubicBezTo>
                  <a:cubicBezTo>
                    <a:pt x="140" y="123"/>
                    <a:pt x="139" y="122"/>
                    <a:pt x="138" y="123"/>
                  </a:cubicBezTo>
                  <a:cubicBezTo>
                    <a:pt x="139" y="124"/>
                    <a:pt x="139" y="125"/>
                    <a:pt x="140" y="125"/>
                  </a:cubicBezTo>
                  <a:moveTo>
                    <a:pt x="82" y="136"/>
                  </a:moveTo>
                  <a:cubicBezTo>
                    <a:pt x="82" y="134"/>
                    <a:pt x="82" y="134"/>
                    <a:pt x="82" y="134"/>
                  </a:cubicBezTo>
                  <a:cubicBezTo>
                    <a:pt x="80" y="134"/>
                    <a:pt x="80" y="134"/>
                    <a:pt x="80" y="134"/>
                  </a:cubicBezTo>
                  <a:cubicBezTo>
                    <a:pt x="80" y="136"/>
                    <a:pt x="81" y="136"/>
                    <a:pt x="82" y="136"/>
                  </a:cubicBezTo>
                  <a:moveTo>
                    <a:pt x="37" y="146"/>
                  </a:moveTo>
                  <a:cubicBezTo>
                    <a:pt x="38" y="146"/>
                    <a:pt x="39" y="144"/>
                    <a:pt x="38" y="144"/>
                  </a:cubicBezTo>
                  <a:cubicBezTo>
                    <a:pt x="37" y="145"/>
                    <a:pt x="38" y="145"/>
                    <a:pt x="37" y="146"/>
                  </a:cubicBezTo>
                  <a:moveTo>
                    <a:pt x="139" y="120"/>
                  </a:moveTo>
                  <a:cubicBezTo>
                    <a:pt x="139" y="120"/>
                    <a:pt x="138" y="120"/>
                    <a:pt x="138" y="121"/>
                  </a:cubicBezTo>
                  <a:cubicBezTo>
                    <a:pt x="139" y="120"/>
                    <a:pt x="139" y="120"/>
                    <a:pt x="139" y="120"/>
                  </a:cubicBezTo>
                  <a:moveTo>
                    <a:pt x="85" y="127"/>
                  </a:moveTo>
                  <a:cubicBezTo>
                    <a:pt x="85" y="128"/>
                    <a:pt x="88" y="128"/>
                    <a:pt x="87" y="126"/>
                  </a:cubicBezTo>
                  <a:lnTo>
                    <a:pt x="85" y="127"/>
                  </a:lnTo>
                  <a:close/>
                  <a:moveTo>
                    <a:pt x="88" y="125"/>
                  </a:moveTo>
                  <a:cubicBezTo>
                    <a:pt x="87" y="125"/>
                    <a:pt x="86" y="125"/>
                    <a:pt x="86" y="125"/>
                  </a:cubicBezTo>
                  <a:cubicBezTo>
                    <a:pt x="85" y="127"/>
                    <a:pt x="88" y="126"/>
                    <a:pt x="88" y="125"/>
                  </a:cubicBezTo>
                  <a:moveTo>
                    <a:pt x="7" y="144"/>
                  </a:moveTo>
                  <a:cubicBezTo>
                    <a:pt x="10" y="145"/>
                    <a:pt x="11" y="142"/>
                    <a:pt x="12" y="141"/>
                  </a:cubicBezTo>
                  <a:cubicBezTo>
                    <a:pt x="11" y="140"/>
                    <a:pt x="9" y="141"/>
                    <a:pt x="7" y="141"/>
                  </a:cubicBezTo>
                  <a:cubicBezTo>
                    <a:pt x="7" y="142"/>
                    <a:pt x="7" y="143"/>
                    <a:pt x="7" y="144"/>
                  </a:cubicBezTo>
                  <a:moveTo>
                    <a:pt x="162" y="107"/>
                  </a:moveTo>
                  <a:cubicBezTo>
                    <a:pt x="162" y="106"/>
                    <a:pt x="162" y="106"/>
                    <a:pt x="162" y="106"/>
                  </a:cubicBezTo>
                  <a:cubicBezTo>
                    <a:pt x="161" y="106"/>
                    <a:pt x="160" y="106"/>
                    <a:pt x="161" y="107"/>
                  </a:cubicBezTo>
                  <a:lnTo>
                    <a:pt x="162" y="107"/>
                  </a:lnTo>
                  <a:close/>
                  <a:moveTo>
                    <a:pt x="17" y="141"/>
                  </a:moveTo>
                  <a:cubicBezTo>
                    <a:pt x="17" y="141"/>
                    <a:pt x="16" y="141"/>
                    <a:pt x="16" y="142"/>
                  </a:cubicBezTo>
                  <a:cubicBezTo>
                    <a:pt x="17" y="142"/>
                    <a:pt x="17" y="142"/>
                    <a:pt x="17" y="141"/>
                  </a:cubicBezTo>
                  <a:moveTo>
                    <a:pt x="41" y="135"/>
                  </a:moveTo>
                  <a:cubicBezTo>
                    <a:pt x="41" y="134"/>
                    <a:pt x="39" y="134"/>
                    <a:pt x="39" y="135"/>
                  </a:cubicBezTo>
                  <a:cubicBezTo>
                    <a:pt x="40" y="135"/>
                    <a:pt x="40" y="135"/>
                    <a:pt x="41" y="135"/>
                  </a:cubicBezTo>
                  <a:moveTo>
                    <a:pt x="129" y="113"/>
                  </a:moveTo>
                  <a:cubicBezTo>
                    <a:pt x="128" y="113"/>
                    <a:pt x="127" y="113"/>
                    <a:pt x="127" y="114"/>
                  </a:cubicBezTo>
                  <a:cubicBezTo>
                    <a:pt x="128" y="114"/>
                    <a:pt x="129" y="114"/>
                    <a:pt x="129" y="113"/>
                  </a:cubicBezTo>
                  <a:moveTo>
                    <a:pt x="162" y="104"/>
                  </a:moveTo>
                  <a:cubicBezTo>
                    <a:pt x="163" y="104"/>
                    <a:pt x="164" y="104"/>
                    <a:pt x="164" y="103"/>
                  </a:cubicBezTo>
                  <a:cubicBezTo>
                    <a:pt x="163" y="103"/>
                    <a:pt x="162" y="103"/>
                    <a:pt x="162" y="104"/>
                  </a:cubicBezTo>
                  <a:moveTo>
                    <a:pt x="81" y="124"/>
                  </a:moveTo>
                  <a:cubicBezTo>
                    <a:pt x="80" y="124"/>
                    <a:pt x="80" y="124"/>
                    <a:pt x="80" y="124"/>
                  </a:cubicBezTo>
                  <a:cubicBezTo>
                    <a:pt x="80" y="124"/>
                    <a:pt x="81" y="124"/>
                    <a:pt x="81" y="124"/>
                  </a:cubicBezTo>
                  <a:moveTo>
                    <a:pt x="81" y="123"/>
                  </a:moveTo>
                  <a:cubicBezTo>
                    <a:pt x="81" y="122"/>
                    <a:pt x="82" y="122"/>
                    <a:pt x="82" y="121"/>
                  </a:cubicBezTo>
                  <a:cubicBezTo>
                    <a:pt x="80" y="121"/>
                    <a:pt x="79" y="123"/>
                    <a:pt x="81" y="123"/>
                  </a:cubicBezTo>
                  <a:moveTo>
                    <a:pt x="44" y="131"/>
                  </a:moveTo>
                  <a:cubicBezTo>
                    <a:pt x="45" y="131"/>
                    <a:pt x="45" y="131"/>
                    <a:pt x="45" y="131"/>
                  </a:cubicBezTo>
                  <a:cubicBezTo>
                    <a:pt x="45" y="131"/>
                    <a:pt x="44" y="131"/>
                    <a:pt x="44" y="131"/>
                  </a:cubicBezTo>
                  <a:moveTo>
                    <a:pt x="83" y="121"/>
                  </a:moveTo>
                  <a:cubicBezTo>
                    <a:pt x="83" y="121"/>
                    <a:pt x="82" y="121"/>
                    <a:pt x="82" y="121"/>
                  </a:cubicBezTo>
                  <a:cubicBezTo>
                    <a:pt x="83" y="121"/>
                    <a:pt x="83" y="121"/>
                    <a:pt x="83" y="121"/>
                  </a:cubicBezTo>
                  <a:moveTo>
                    <a:pt x="36" y="130"/>
                  </a:moveTo>
                  <a:cubicBezTo>
                    <a:pt x="37" y="130"/>
                    <a:pt x="38" y="131"/>
                    <a:pt x="39" y="131"/>
                  </a:cubicBezTo>
                  <a:cubicBezTo>
                    <a:pt x="40" y="130"/>
                    <a:pt x="44" y="132"/>
                    <a:pt x="44" y="129"/>
                  </a:cubicBezTo>
                  <a:cubicBezTo>
                    <a:pt x="44" y="128"/>
                    <a:pt x="38" y="128"/>
                    <a:pt x="36" y="130"/>
                  </a:cubicBezTo>
                  <a:moveTo>
                    <a:pt x="119" y="109"/>
                  </a:moveTo>
                  <a:cubicBezTo>
                    <a:pt x="118" y="108"/>
                    <a:pt x="117" y="108"/>
                    <a:pt x="115" y="108"/>
                  </a:cubicBezTo>
                  <a:cubicBezTo>
                    <a:pt x="116" y="109"/>
                    <a:pt x="115" y="109"/>
                    <a:pt x="115" y="110"/>
                  </a:cubicBezTo>
                  <a:cubicBezTo>
                    <a:pt x="117" y="110"/>
                    <a:pt x="118" y="109"/>
                    <a:pt x="119" y="109"/>
                  </a:cubicBezTo>
                  <a:moveTo>
                    <a:pt x="88" y="116"/>
                  </a:moveTo>
                  <a:cubicBezTo>
                    <a:pt x="88" y="116"/>
                    <a:pt x="87" y="116"/>
                    <a:pt x="87" y="117"/>
                  </a:cubicBezTo>
                  <a:cubicBezTo>
                    <a:pt x="87" y="116"/>
                    <a:pt x="88" y="117"/>
                    <a:pt x="88" y="116"/>
                  </a:cubicBezTo>
                  <a:moveTo>
                    <a:pt x="108" y="111"/>
                  </a:moveTo>
                  <a:cubicBezTo>
                    <a:pt x="111" y="111"/>
                    <a:pt x="112" y="110"/>
                    <a:pt x="112" y="109"/>
                  </a:cubicBezTo>
                  <a:cubicBezTo>
                    <a:pt x="110" y="109"/>
                    <a:pt x="109" y="110"/>
                    <a:pt x="108" y="111"/>
                  </a:cubicBezTo>
                  <a:moveTo>
                    <a:pt x="106" y="111"/>
                  </a:moveTo>
                  <a:cubicBezTo>
                    <a:pt x="106" y="110"/>
                    <a:pt x="107" y="110"/>
                    <a:pt x="106" y="109"/>
                  </a:cubicBezTo>
                  <a:cubicBezTo>
                    <a:pt x="105" y="110"/>
                    <a:pt x="105" y="110"/>
                    <a:pt x="105" y="110"/>
                  </a:cubicBezTo>
                  <a:cubicBezTo>
                    <a:pt x="105" y="110"/>
                    <a:pt x="105" y="110"/>
                    <a:pt x="105" y="110"/>
                  </a:cubicBezTo>
                  <a:cubicBezTo>
                    <a:pt x="106" y="110"/>
                    <a:pt x="106" y="111"/>
                    <a:pt x="106" y="111"/>
                  </a:cubicBezTo>
                  <a:moveTo>
                    <a:pt x="24" y="129"/>
                  </a:moveTo>
                  <a:cubicBezTo>
                    <a:pt x="25" y="129"/>
                    <a:pt x="27" y="130"/>
                    <a:pt x="27" y="128"/>
                  </a:cubicBezTo>
                  <a:cubicBezTo>
                    <a:pt x="26" y="129"/>
                    <a:pt x="24" y="127"/>
                    <a:pt x="24" y="129"/>
                  </a:cubicBezTo>
                  <a:moveTo>
                    <a:pt x="42" y="123"/>
                  </a:moveTo>
                  <a:cubicBezTo>
                    <a:pt x="41" y="123"/>
                    <a:pt x="40" y="123"/>
                    <a:pt x="40" y="124"/>
                  </a:cubicBezTo>
                  <a:cubicBezTo>
                    <a:pt x="41" y="124"/>
                    <a:pt x="42" y="124"/>
                    <a:pt x="42" y="123"/>
                  </a:cubicBezTo>
                  <a:moveTo>
                    <a:pt x="17" y="128"/>
                  </a:moveTo>
                  <a:cubicBezTo>
                    <a:pt x="17" y="127"/>
                    <a:pt x="16" y="127"/>
                    <a:pt x="16" y="128"/>
                  </a:cubicBezTo>
                  <a:cubicBezTo>
                    <a:pt x="17" y="128"/>
                    <a:pt x="17" y="128"/>
                    <a:pt x="17" y="128"/>
                  </a:cubicBezTo>
                  <a:moveTo>
                    <a:pt x="45" y="120"/>
                  </a:moveTo>
                  <a:cubicBezTo>
                    <a:pt x="45" y="121"/>
                    <a:pt x="44" y="121"/>
                    <a:pt x="44" y="121"/>
                  </a:cubicBezTo>
                  <a:cubicBezTo>
                    <a:pt x="44" y="121"/>
                    <a:pt x="45" y="121"/>
                    <a:pt x="45" y="120"/>
                  </a:cubicBezTo>
                  <a:moveTo>
                    <a:pt x="16" y="127"/>
                  </a:moveTo>
                  <a:cubicBezTo>
                    <a:pt x="15" y="127"/>
                    <a:pt x="15" y="127"/>
                    <a:pt x="15" y="128"/>
                  </a:cubicBezTo>
                  <a:cubicBezTo>
                    <a:pt x="15" y="128"/>
                    <a:pt x="15" y="128"/>
                    <a:pt x="16" y="127"/>
                  </a:cubicBezTo>
                  <a:moveTo>
                    <a:pt x="82" y="111"/>
                  </a:moveTo>
                  <a:cubicBezTo>
                    <a:pt x="84" y="111"/>
                    <a:pt x="85" y="111"/>
                    <a:pt x="85" y="110"/>
                  </a:cubicBezTo>
                  <a:cubicBezTo>
                    <a:pt x="83" y="109"/>
                    <a:pt x="85" y="108"/>
                    <a:pt x="85" y="107"/>
                  </a:cubicBezTo>
                  <a:cubicBezTo>
                    <a:pt x="82" y="108"/>
                    <a:pt x="82" y="108"/>
                    <a:pt x="82" y="108"/>
                  </a:cubicBezTo>
                  <a:cubicBezTo>
                    <a:pt x="84" y="109"/>
                    <a:pt x="82" y="110"/>
                    <a:pt x="84" y="110"/>
                  </a:cubicBezTo>
                  <a:cubicBezTo>
                    <a:pt x="83" y="110"/>
                    <a:pt x="82" y="111"/>
                    <a:pt x="82" y="111"/>
                  </a:cubicBezTo>
                  <a:moveTo>
                    <a:pt x="100" y="105"/>
                  </a:moveTo>
                  <a:cubicBezTo>
                    <a:pt x="100" y="104"/>
                    <a:pt x="100" y="106"/>
                    <a:pt x="100" y="106"/>
                  </a:cubicBezTo>
                  <a:cubicBezTo>
                    <a:pt x="100" y="106"/>
                    <a:pt x="100" y="106"/>
                    <a:pt x="100" y="105"/>
                  </a:cubicBezTo>
                  <a:moveTo>
                    <a:pt x="106" y="103"/>
                  </a:moveTo>
                  <a:cubicBezTo>
                    <a:pt x="105" y="103"/>
                    <a:pt x="108" y="102"/>
                    <a:pt x="106" y="102"/>
                  </a:cubicBezTo>
                  <a:cubicBezTo>
                    <a:pt x="105" y="103"/>
                    <a:pt x="104" y="102"/>
                    <a:pt x="104" y="103"/>
                  </a:cubicBezTo>
                  <a:cubicBezTo>
                    <a:pt x="105" y="103"/>
                    <a:pt x="105" y="104"/>
                    <a:pt x="106" y="103"/>
                  </a:cubicBezTo>
                  <a:moveTo>
                    <a:pt x="109" y="101"/>
                  </a:moveTo>
                  <a:cubicBezTo>
                    <a:pt x="109" y="101"/>
                    <a:pt x="109" y="101"/>
                    <a:pt x="109" y="101"/>
                  </a:cubicBezTo>
                  <a:cubicBezTo>
                    <a:pt x="109" y="101"/>
                    <a:pt x="110" y="101"/>
                    <a:pt x="109" y="101"/>
                  </a:cubicBezTo>
                  <a:moveTo>
                    <a:pt x="53" y="115"/>
                  </a:moveTo>
                  <a:cubicBezTo>
                    <a:pt x="53" y="114"/>
                    <a:pt x="52" y="113"/>
                    <a:pt x="51" y="113"/>
                  </a:cubicBezTo>
                  <a:cubicBezTo>
                    <a:pt x="52" y="114"/>
                    <a:pt x="52" y="114"/>
                    <a:pt x="53" y="115"/>
                  </a:cubicBezTo>
                  <a:moveTo>
                    <a:pt x="38" y="118"/>
                  </a:moveTo>
                  <a:cubicBezTo>
                    <a:pt x="39" y="115"/>
                    <a:pt x="36" y="119"/>
                    <a:pt x="38" y="118"/>
                  </a:cubicBezTo>
                  <a:cubicBezTo>
                    <a:pt x="38" y="118"/>
                    <a:pt x="38" y="118"/>
                    <a:pt x="38" y="118"/>
                  </a:cubicBezTo>
                  <a:moveTo>
                    <a:pt x="81" y="108"/>
                  </a:moveTo>
                  <a:cubicBezTo>
                    <a:pt x="80" y="107"/>
                    <a:pt x="80" y="107"/>
                    <a:pt x="80" y="107"/>
                  </a:cubicBezTo>
                  <a:cubicBezTo>
                    <a:pt x="79" y="107"/>
                    <a:pt x="79" y="107"/>
                    <a:pt x="79" y="107"/>
                  </a:cubicBezTo>
                  <a:cubicBezTo>
                    <a:pt x="80" y="108"/>
                    <a:pt x="80" y="108"/>
                    <a:pt x="80" y="108"/>
                  </a:cubicBezTo>
                  <a:lnTo>
                    <a:pt x="81" y="108"/>
                  </a:lnTo>
                  <a:close/>
                  <a:moveTo>
                    <a:pt x="57" y="113"/>
                  </a:moveTo>
                  <a:cubicBezTo>
                    <a:pt x="56" y="113"/>
                    <a:pt x="56" y="113"/>
                    <a:pt x="56" y="114"/>
                  </a:cubicBezTo>
                  <a:cubicBezTo>
                    <a:pt x="56" y="113"/>
                    <a:pt x="57" y="113"/>
                    <a:pt x="57" y="113"/>
                  </a:cubicBezTo>
                  <a:moveTo>
                    <a:pt x="51" y="115"/>
                  </a:moveTo>
                  <a:cubicBezTo>
                    <a:pt x="51" y="113"/>
                    <a:pt x="49" y="114"/>
                    <a:pt x="49" y="112"/>
                  </a:cubicBezTo>
                  <a:cubicBezTo>
                    <a:pt x="50" y="112"/>
                    <a:pt x="50" y="112"/>
                    <a:pt x="50" y="111"/>
                  </a:cubicBezTo>
                  <a:cubicBezTo>
                    <a:pt x="46" y="112"/>
                    <a:pt x="49" y="113"/>
                    <a:pt x="48" y="115"/>
                  </a:cubicBezTo>
                  <a:lnTo>
                    <a:pt x="51" y="115"/>
                  </a:lnTo>
                  <a:close/>
                  <a:moveTo>
                    <a:pt x="99" y="103"/>
                  </a:moveTo>
                  <a:cubicBezTo>
                    <a:pt x="101" y="103"/>
                    <a:pt x="100" y="102"/>
                    <a:pt x="101" y="102"/>
                  </a:cubicBezTo>
                  <a:cubicBezTo>
                    <a:pt x="101" y="101"/>
                    <a:pt x="100" y="101"/>
                    <a:pt x="99" y="101"/>
                  </a:cubicBezTo>
                  <a:cubicBezTo>
                    <a:pt x="99" y="102"/>
                    <a:pt x="99" y="102"/>
                    <a:pt x="99" y="103"/>
                  </a:cubicBezTo>
                  <a:moveTo>
                    <a:pt x="63" y="111"/>
                  </a:moveTo>
                  <a:cubicBezTo>
                    <a:pt x="65" y="112"/>
                    <a:pt x="65" y="109"/>
                    <a:pt x="63" y="110"/>
                  </a:cubicBezTo>
                  <a:lnTo>
                    <a:pt x="63" y="111"/>
                  </a:lnTo>
                  <a:close/>
                  <a:moveTo>
                    <a:pt x="29" y="119"/>
                  </a:moveTo>
                  <a:cubicBezTo>
                    <a:pt x="29" y="118"/>
                    <a:pt x="29" y="118"/>
                    <a:pt x="29" y="118"/>
                  </a:cubicBezTo>
                  <a:cubicBezTo>
                    <a:pt x="29" y="118"/>
                    <a:pt x="29" y="120"/>
                    <a:pt x="29" y="119"/>
                  </a:cubicBezTo>
                  <a:moveTo>
                    <a:pt x="55" y="113"/>
                  </a:moveTo>
                  <a:cubicBezTo>
                    <a:pt x="56" y="112"/>
                    <a:pt x="57" y="110"/>
                    <a:pt x="55" y="110"/>
                  </a:cubicBezTo>
                  <a:cubicBezTo>
                    <a:pt x="55" y="111"/>
                    <a:pt x="54" y="111"/>
                    <a:pt x="55" y="113"/>
                  </a:cubicBezTo>
                  <a:moveTo>
                    <a:pt x="106" y="99"/>
                  </a:moveTo>
                  <a:cubicBezTo>
                    <a:pt x="106" y="99"/>
                    <a:pt x="106" y="99"/>
                    <a:pt x="106" y="99"/>
                  </a:cubicBezTo>
                  <a:cubicBezTo>
                    <a:pt x="105" y="99"/>
                    <a:pt x="106" y="101"/>
                    <a:pt x="106" y="99"/>
                  </a:cubicBezTo>
                  <a:moveTo>
                    <a:pt x="38" y="116"/>
                  </a:moveTo>
                  <a:cubicBezTo>
                    <a:pt x="39" y="116"/>
                    <a:pt x="40" y="116"/>
                    <a:pt x="40" y="115"/>
                  </a:cubicBezTo>
                  <a:cubicBezTo>
                    <a:pt x="39" y="114"/>
                    <a:pt x="38" y="115"/>
                    <a:pt x="38" y="116"/>
                  </a:cubicBezTo>
                  <a:moveTo>
                    <a:pt x="73" y="104"/>
                  </a:moveTo>
                  <a:cubicBezTo>
                    <a:pt x="73" y="106"/>
                    <a:pt x="76" y="105"/>
                    <a:pt x="75" y="103"/>
                  </a:cubicBezTo>
                  <a:lnTo>
                    <a:pt x="73" y="104"/>
                  </a:lnTo>
                  <a:close/>
                  <a:moveTo>
                    <a:pt x="161" y="82"/>
                  </a:moveTo>
                  <a:cubicBezTo>
                    <a:pt x="159" y="82"/>
                    <a:pt x="157" y="82"/>
                    <a:pt x="156" y="84"/>
                  </a:cubicBezTo>
                  <a:cubicBezTo>
                    <a:pt x="157" y="83"/>
                    <a:pt x="159" y="83"/>
                    <a:pt x="161" y="84"/>
                  </a:cubicBezTo>
                  <a:cubicBezTo>
                    <a:pt x="160" y="83"/>
                    <a:pt x="162" y="83"/>
                    <a:pt x="161" y="82"/>
                  </a:cubicBezTo>
                  <a:moveTo>
                    <a:pt x="162" y="81"/>
                  </a:moveTo>
                  <a:cubicBezTo>
                    <a:pt x="162" y="81"/>
                    <a:pt x="162" y="81"/>
                    <a:pt x="162" y="82"/>
                  </a:cubicBezTo>
                  <a:cubicBezTo>
                    <a:pt x="162" y="82"/>
                    <a:pt x="162" y="82"/>
                    <a:pt x="162" y="81"/>
                  </a:cubicBezTo>
                  <a:moveTo>
                    <a:pt x="101" y="96"/>
                  </a:moveTo>
                  <a:cubicBezTo>
                    <a:pt x="101" y="96"/>
                    <a:pt x="101" y="96"/>
                    <a:pt x="101" y="96"/>
                  </a:cubicBezTo>
                  <a:cubicBezTo>
                    <a:pt x="101" y="96"/>
                    <a:pt x="100" y="97"/>
                    <a:pt x="101" y="96"/>
                  </a:cubicBezTo>
                  <a:moveTo>
                    <a:pt x="99" y="96"/>
                  </a:moveTo>
                  <a:cubicBezTo>
                    <a:pt x="98" y="95"/>
                    <a:pt x="99" y="97"/>
                    <a:pt x="99" y="97"/>
                  </a:cubicBezTo>
                  <a:cubicBezTo>
                    <a:pt x="99" y="97"/>
                    <a:pt x="99" y="97"/>
                    <a:pt x="99" y="96"/>
                  </a:cubicBezTo>
                  <a:moveTo>
                    <a:pt x="24" y="112"/>
                  </a:moveTo>
                  <a:cubicBezTo>
                    <a:pt x="24" y="111"/>
                    <a:pt x="22" y="111"/>
                    <a:pt x="21" y="111"/>
                  </a:cubicBezTo>
                  <a:cubicBezTo>
                    <a:pt x="21" y="112"/>
                    <a:pt x="21" y="112"/>
                    <a:pt x="21" y="112"/>
                  </a:cubicBezTo>
                  <a:cubicBezTo>
                    <a:pt x="23" y="112"/>
                    <a:pt x="23" y="111"/>
                    <a:pt x="24" y="112"/>
                  </a:cubicBezTo>
                  <a:moveTo>
                    <a:pt x="149" y="80"/>
                  </a:moveTo>
                  <a:cubicBezTo>
                    <a:pt x="149" y="80"/>
                    <a:pt x="149" y="80"/>
                    <a:pt x="149" y="80"/>
                  </a:cubicBezTo>
                  <a:cubicBezTo>
                    <a:pt x="149" y="80"/>
                    <a:pt x="149" y="82"/>
                    <a:pt x="149" y="80"/>
                  </a:cubicBezTo>
                  <a:moveTo>
                    <a:pt x="93" y="94"/>
                  </a:moveTo>
                  <a:cubicBezTo>
                    <a:pt x="92" y="94"/>
                    <a:pt x="92" y="93"/>
                    <a:pt x="93" y="93"/>
                  </a:cubicBezTo>
                  <a:cubicBezTo>
                    <a:pt x="92" y="93"/>
                    <a:pt x="92" y="93"/>
                    <a:pt x="91" y="92"/>
                  </a:cubicBezTo>
                  <a:cubicBezTo>
                    <a:pt x="92" y="93"/>
                    <a:pt x="92" y="94"/>
                    <a:pt x="93" y="94"/>
                  </a:cubicBezTo>
                  <a:moveTo>
                    <a:pt x="76" y="98"/>
                  </a:moveTo>
                  <a:cubicBezTo>
                    <a:pt x="75" y="96"/>
                    <a:pt x="76" y="98"/>
                    <a:pt x="76" y="98"/>
                  </a:cubicBezTo>
                  <a:cubicBezTo>
                    <a:pt x="76" y="98"/>
                    <a:pt x="76" y="98"/>
                    <a:pt x="76" y="98"/>
                  </a:cubicBezTo>
                  <a:moveTo>
                    <a:pt x="24" y="110"/>
                  </a:moveTo>
                  <a:cubicBezTo>
                    <a:pt x="23" y="110"/>
                    <a:pt x="23" y="110"/>
                    <a:pt x="23" y="110"/>
                  </a:cubicBezTo>
                  <a:cubicBezTo>
                    <a:pt x="23" y="110"/>
                    <a:pt x="24" y="110"/>
                    <a:pt x="24" y="110"/>
                  </a:cubicBezTo>
                  <a:moveTo>
                    <a:pt x="97" y="90"/>
                  </a:moveTo>
                  <a:cubicBezTo>
                    <a:pt x="98" y="89"/>
                    <a:pt x="98" y="89"/>
                    <a:pt x="98" y="89"/>
                  </a:cubicBezTo>
                  <a:cubicBezTo>
                    <a:pt x="98" y="89"/>
                    <a:pt x="98" y="89"/>
                    <a:pt x="98" y="88"/>
                  </a:cubicBezTo>
                  <a:cubicBezTo>
                    <a:pt x="97" y="89"/>
                    <a:pt x="96" y="89"/>
                    <a:pt x="97" y="90"/>
                  </a:cubicBezTo>
                  <a:moveTo>
                    <a:pt x="18" y="107"/>
                  </a:moveTo>
                  <a:cubicBezTo>
                    <a:pt x="18" y="106"/>
                    <a:pt x="18" y="106"/>
                    <a:pt x="18" y="105"/>
                  </a:cubicBezTo>
                  <a:cubicBezTo>
                    <a:pt x="17" y="105"/>
                    <a:pt x="16" y="106"/>
                    <a:pt x="15" y="106"/>
                  </a:cubicBezTo>
                  <a:cubicBezTo>
                    <a:pt x="17" y="106"/>
                    <a:pt x="17" y="107"/>
                    <a:pt x="18" y="107"/>
                  </a:cubicBezTo>
                  <a:moveTo>
                    <a:pt x="7" y="107"/>
                  </a:moveTo>
                  <a:cubicBezTo>
                    <a:pt x="8" y="107"/>
                    <a:pt x="9" y="107"/>
                    <a:pt x="9" y="105"/>
                  </a:cubicBezTo>
                  <a:cubicBezTo>
                    <a:pt x="8" y="105"/>
                    <a:pt x="7" y="106"/>
                    <a:pt x="7" y="107"/>
                  </a:cubicBezTo>
                  <a:moveTo>
                    <a:pt x="8" y="53"/>
                  </a:moveTo>
                  <a:cubicBezTo>
                    <a:pt x="8" y="52"/>
                    <a:pt x="7" y="53"/>
                    <a:pt x="7" y="53"/>
                  </a:cubicBezTo>
                  <a:cubicBezTo>
                    <a:pt x="7" y="53"/>
                    <a:pt x="8" y="54"/>
                    <a:pt x="8" y="53"/>
                  </a:cubicBezTo>
                  <a:moveTo>
                    <a:pt x="4" y="54"/>
                  </a:moveTo>
                  <a:cubicBezTo>
                    <a:pt x="6" y="54"/>
                    <a:pt x="6" y="54"/>
                    <a:pt x="6" y="54"/>
                  </a:cubicBezTo>
                  <a:cubicBezTo>
                    <a:pt x="6" y="53"/>
                    <a:pt x="5" y="53"/>
                    <a:pt x="4" y="54"/>
                  </a:cubicBezTo>
                  <a:moveTo>
                    <a:pt x="5" y="53"/>
                  </a:moveTo>
                  <a:cubicBezTo>
                    <a:pt x="5" y="53"/>
                    <a:pt x="4" y="53"/>
                    <a:pt x="5" y="53"/>
                  </a:cubicBezTo>
                  <a:cubicBezTo>
                    <a:pt x="5" y="53"/>
                    <a:pt x="5" y="53"/>
                    <a:pt x="5" y="53"/>
                  </a:cubicBezTo>
                  <a:moveTo>
                    <a:pt x="5" y="52"/>
                  </a:moveTo>
                  <a:cubicBezTo>
                    <a:pt x="4" y="51"/>
                    <a:pt x="4" y="51"/>
                    <a:pt x="4" y="51"/>
                  </a:cubicBezTo>
                  <a:cubicBezTo>
                    <a:pt x="4" y="51"/>
                    <a:pt x="4" y="51"/>
                    <a:pt x="4" y="51"/>
                  </a:cubicBezTo>
                  <a:cubicBezTo>
                    <a:pt x="4" y="52"/>
                    <a:pt x="4" y="52"/>
                    <a:pt x="4" y="52"/>
                  </a:cubicBezTo>
                  <a:lnTo>
                    <a:pt x="5" y="52"/>
                  </a:lnTo>
                  <a:close/>
                  <a:moveTo>
                    <a:pt x="10" y="47"/>
                  </a:moveTo>
                  <a:cubicBezTo>
                    <a:pt x="9" y="46"/>
                    <a:pt x="10" y="46"/>
                    <a:pt x="10" y="45"/>
                  </a:cubicBezTo>
                  <a:cubicBezTo>
                    <a:pt x="8" y="46"/>
                    <a:pt x="8" y="44"/>
                    <a:pt x="7" y="46"/>
                  </a:cubicBezTo>
                  <a:cubicBezTo>
                    <a:pt x="8" y="47"/>
                    <a:pt x="9" y="46"/>
                    <a:pt x="10" y="47"/>
                  </a:cubicBezTo>
                  <a:moveTo>
                    <a:pt x="143" y="114"/>
                  </a:moveTo>
                  <a:cubicBezTo>
                    <a:pt x="143" y="112"/>
                    <a:pt x="145" y="115"/>
                    <a:pt x="147" y="113"/>
                  </a:cubicBezTo>
                  <a:cubicBezTo>
                    <a:pt x="146" y="110"/>
                    <a:pt x="142" y="112"/>
                    <a:pt x="143" y="114"/>
                  </a:cubicBezTo>
                  <a:moveTo>
                    <a:pt x="151" y="106"/>
                  </a:moveTo>
                  <a:cubicBezTo>
                    <a:pt x="152" y="108"/>
                    <a:pt x="148" y="107"/>
                    <a:pt x="149" y="109"/>
                  </a:cubicBezTo>
                  <a:cubicBezTo>
                    <a:pt x="151" y="107"/>
                    <a:pt x="153" y="109"/>
                    <a:pt x="155" y="107"/>
                  </a:cubicBezTo>
                  <a:cubicBezTo>
                    <a:pt x="153" y="107"/>
                    <a:pt x="153" y="107"/>
                    <a:pt x="151" y="106"/>
                  </a:cubicBezTo>
                  <a:moveTo>
                    <a:pt x="148" y="104"/>
                  </a:moveTo>
                  <a:cubicBezTo>
                    <a:pt x="149" y="104"/>
                    <a:pt x="149" y="104"/>
                    <a:pt x="149" y="103"/>
                  </a:cubicBezTo>
                  <a:cubicBezTo>
                    <a:pt x="149" y="104"/>
                    <a:pt x="148" y="104"/>
                    <a:pt x="148" y="104"/>
                  </a:cubicBezTo>
                  <a:moveTo>
                    <a:pt x="90" y="102"/>
                  </a:moveTo>
                  <a:cubicBezTo>
                    <a:pt x="91" y="100"/>
                    <a:pt x="90" y="100"/>
                    <a:pt x="89" y="101"/>
                  </a:cubicBezTo>
                  <a:cubicBezTo>
                    <a:pt x="89" y="101"/>
                    <a:pt x="90" y="101"/>
                    <a:pt x="90" y="102"/>
                  </a:cubicBezTo>
                  <a:moveTo>
                    <a:pt x="82" y="103"/>
                  </a:moveTo>
                  <a:cubicBezTo>
                    <a:pt x="82" y="103"/>
                    <a:pt x="83" y="102"/>
                    <a:pt x="82" y="102"/>
                  </a:cubicBezTo>
                  <a:cubicBezTo>
                    <a:pt x="82" y="102"/>
                    <a:pt x="82" y="102"/>
                    <a:pt x="82" y="103"/>
                  </a:cubicBezTo>
                  <a:moveTo>
                    <a:pt x="85" y="100"/>
                  </a:moveTo>
                  <a:cubicBezTo>
                    <a:pt x="86" y="99"/>
                    <a:pt x="89" y="99"/>
                    <a:pt x="89" y="98"/>
                  </a:cubicBezTo>
                  <a:cubicBezTo>
                    <a:pt x="90" y="98"/>
                    <a:pt x="90" y="97"/>
                    <a:pt x="90" y="96"/>
                  </a:cubicBezTo>
                  <a:cubicBezTo>
                    <a:pt x="89" y="96"/>
                    <a:pt x="88" y="95"/>
                    <a:pt x="86" y="95"/>
                  </a:cubicBezTo>
                  <a:cubicBezTo>
                    <a:pt x="86" y="98"/>
                    <a:pt x="81" y="93"/>
                    <a:pt x="79" y="96"/>
                  </a:cubicBezTo>
                  <a:cubicBezTo>
                    <a:pt x="80" y="97"/>
                    <a:pt x="80" y="97"/>
                    <a:pt x="80" y="97"/>
                  </a:cubicBezTo>
                  <a:cubicBezTo>
                    <a:pt x="80" y="97"/>
                    <a:pt x="80" y="97"/>
                    <a:pt x="80" y="98"/>
                  </a:cubicBezTo>
                  <a:cubicBezTo>
                    <a:pt x="79" y="99"/>
                    <a:pt x="81" y="99"/>
                    <a:pt x="81" y="100"/>
                  </a:cubicBezTo>
                  <a:cubicBezTo>
                    <a:pt x="83" y="100"/>
                    <a:pt x="82" y="99"/>
                    <a:pt x="85" y="99"/>
                  </a:cubicBezTo>
                  <a:lnTo>
                    <a:pt x="85" y="100"/>
                  </a:lnTo>
                  <a:close/>
                  <a:moveTo>
                    <a:pt x="153" y="79"/>
                  </a:moveTo>
                  <a:cubicBezTo>
                    <a:pt x="154" y="78"/>
                    <a:pt x="153" y="79"/>
                    <a:pt x="153" y="79"/>
                  </a:cubicBezTo>
                  <a:cubicBezTo>
                    <a:pt x="153" y="79"/>
                    <a:pt x="153" y="79"/>
                    <a:pt x="153" y="79"/>
                  </a:cubicBezTo>
                  <a:moveTo>
                    <a:pt x="88" y="92"/>
                  </a:moveTo>
                  <a:cubicBezTo>
                    <a:pt x="87" y="93"/>
                    <a:pt x="88" y="91"/>
                    <a:pt x="86" y="92"/>
                  </a:cubicBezTo>
                  <a:cubicBezTo>
                    <a:pt x="87" y="93"/>
                    <a:pt x="86" y="93"/>
                    <a:pt x="86" y="94"/>
                  </a:cubicBezTo>
                  <a:cubicBezTo>
                    <a:pt x="87" y="94"/>
                    <a:pt x="87" y="94"/>
                    <a:pt x="88" y="94"/>
                  </a:cubicBezTo>
                  <a:cubicBezTo>
                    <a:pt x="88" y="93"/>
                    <a:pt x="89" y="93"/>
                    <a:pt x="88" y="92"/>
                  </a:cubicBezTo>
                  <a:moveTo>
                    <a:pt x="156" y="75"/>
                  </a:moveTo>
                  <a:cubicBezTo>
                    <a:pt x="154" y="75"/>
                    <a:pt x="151" y="74"/>
                    <a:pt x="152" y="76"/>
                  </a:cubicBezTo>
                  <a:cubicBezTo>
                    <a:pt x="153" y="75"/>
                    <a:pt x="155" y="76"/>
                    <a:pt x="156" y="75"/>
                  </a:cubicBezTo>
                  <a:moveTo>
                    <a:pt x="149" y="76"/>
                  </a:moveTo>
                  <a:cubicBezTo>
                    <a:pt x="148" y="76"/>
                    <a:pt x="148" y="76"/>
                    <a:pt x="148" y="76"/>
                  </a:cubicBezTo>
                  <a:cubicBezTo>
                    <a:pt x="148" y="77"/>
                    <a:pt x="148" y="77"/>
                    <a:pt x="148" y="77"/>
                  </a:cubicBezTo>
                  <a:cubicBezTo>
                    <a:pt x="149" y="77"/>
                    <a:pt x="149" y="77"/>
                    <a:pt x="149" y="77"/>
                  </a:cubicBezTo>
                  <a:lnTo>
                    <a:pt x="149" y="76"/>
                  </a:lnTo>
                  <a:close/>
                  <a:moveTo>
                    <a:pt x="88" y="91"/>
                  </a:moveTo>
                  <a:cubicBezTo>
                    <a:pt x="88" y="90"/>
                    <a:pt x="88" y="90"/>
                    <a:pt x="88" y="90"/>
                  </a:cubicBezTo>
                  <a:cubicBezTo>
                    <a:pt x="88" y="90"/>
                    <a:pt x="88" y="92"/>
                    <a:pt x="88" y="91"/>
                  </a:cubicBezTo>
                  <a:moveTo>
                    <a:pt x="104" y="86"/>
                  </a:moveTo>
                  <a:cubicBezTo>
                    <a:pt x="104" y="86"/>
                    <a:pt x="104" y="87"/>
                    <a:pt x="104" y="87"/>
                  </a:cubicBezTo>
                  <a:cubicBezTo>
                    <a:pt x="104" y="86"/>
                    <a:pt x="105" y="86"/>
                    <a:pt x="104" y="86"/>
                  </a:cubicBezTo>
                  <a:moveTo>
                    <a:pt x="98" y="85"/>
                  </a:moveTo>
                  <a:cubicBezTo>
                    <a:pt x="97" y="85"/>
                    <a:pt x="96" y="84"/>
                    <a:pt x="96" y="84"/>
                  </a:cubicBezTo>
                  <a:cubicBezTo>
                    <a:pt x="96" y="85"/>
                    <a:pt x="94" y="85"/>
                    <a:pt x="93" y="85"/>
                  </a:cubicBezTo>
                  <a:cubicBezTo>
                    <a:pt x="94" y="86"/>
                    <a:pt x="93" y="87"/>
                    <a:pt x="95" y="87"/>
                  </a:cubicBezTo>
                  <a:cubicBezTo>
                    <a:pt x="95" y="87"/>
                    <a:pt x="96" y="87"/>
                    <a:pt x="97" y="87"/>
                  </a:cubicBezTo>
                  <a:cubicBezTo>
                    <a:pt x="96" y="86"/>
                    <a:pt x="98" y="86"/>
                    <a:pt x="98" y="85"/>
                  </a:cubicBezTo>
                  <a:moveTo>
                    <a:pt x="92" y="87"/>
                  </a:moveTo>
                  <a:cubicBezTo>
                    <a:pt x="92" y="88"/>
                    <a:pt x="94" y="87"/>
                    <a:pt x="93" y="86"/>
                  </a:cubicBezTo>
                  <a:cubicBezTo>
                    <a:pt x="93" y="87"/>
                    <a:pt x="93" y="87"/>
                    <a:pt x="92" y="87"/>
                  </a:cubicBezTo>
                  <a:cubicBezTo>
                    <a:pt x="92" y="87"/>
                    <a:pt x="92" y="87"/>
                    <a:pt x="92" y="87"/>
                  </a:cubicBezTo>
                  <a:moveTo>
                    <a:pt x="80" y="91"/>
                  </a:moveTo>
                  <a:cubicBezTo>
                    <a:pt x="80" y="90"/>
                    <a:pt x="81" y="90"/>
                    <a:pt x="81" y="90"/>
                  </a:cubicBezTo>
                  <a:cubicBezTo>
                    <a:pt x="80" y="90"/>
                    <a:pt x="79" y="90"/>
                    <a:pt x="80" y="91"/>
                  </a:cubicBezTo>
                  <a:moveTo>
                    <a:pt x="104" y="83"/>
                  </a:moveTo>
                  <a:cubicBezTo>
                    <a:pt x="104" y="83"/>
                    <a:pt x="104" y="83"/>
                    <a:pt x="104" y="83"/>
                  </a:cubicBezTo>
                  <a:cubicBezTo>
                    <a:pt x="104" y="83"/>
                    <a:pt x="104" y="85"/>
                    <a:pt x="104" y="83"/>
                  </a:cubicBezTo>
                  <a:moveTo>
                    <a:pt x="145" y="71"/>
                  </a:moveTo>
                  <a:cubicBezTo>
                    <a:pt x="145" y="71"/>
                    <a:pt x="145" y="71"/>
                    <a:pt x="145" y="71"/>
                  </a:cubicBezTo>
                  <a:cubicBezTo>
                    <a:pt x="145" y="71"/>
                    <a:pt x="144" y="72"/>
                    <a:pt x="145" y="71"/>
                  </a:cubicBezTo>
                  <a:moveTo>
                    <a:pt x="106" y="80"/>
                  </a:moveTo>
                  <a:cubicBezTo>
                    <a:pt x="105" y="80"/>
                    <a:pt x="107" y="81"/>
                    <a:pt x="107" y="81"/>
                  </a:cubicBezTo>
                  <a:lnTo>
                    <a:pt x="106" y="80"/>
                  </a:lnTo>
                  <a:close/>
                  <a:moveTo>
                    <a:pt x="123" y="73"/>
                  </a:moveTo>
                  <a:cubicBezTo>
                    <a:pt x="120" y="74"/>
                    <a:pt x="118" y="74"/>
                    <a:pt x="118" y="76"/>
                  </a:cubicBezTo>
                  <a:cubicBezTo>
                    <a:pt x="119" y="76"/>
                    <a:pt x="119" y="77"/>
                    <a:pt x="120" y="77"/>
                  </a:cubicBezTo>
                  <a:cubicBezTo>
                    <a:pt x="119" y="74"/>
                    <a:pt x="123" y="75"/>
                    <a:pt x="123" y="73"/>
                  </a:cubicBezTo>
                  <a:moveTo>
                    <a:pt x="96" y="82"/>
                  </a:moveTo>
                  <a:cubicBezTo>
                    <a:pt x="97" y="83"/>
                    <a:pt x="98" y="82"/>
                    <a:pt x="98" y="81"/>
                  </a:cubicBezTo>
                  <a:cubicBezTo>
                    <a:pt x="95" y="82"/>
                    <a:pt x="95" y="82"/>
                    <a:pt x="95" y="82"/>
                  </a:cubicBezTo>
                  <a:cubicBezTo>
                    <a:pt x="95" y="82"/>
                    <a:pt x="95" y="83"/>
                    <a:pt x="96" y="83"/>
                  </a:cubicBezTo>
                  <a:cubicBezTo>
                    <a:pt x="96" y="83"/>
                    <a:pt x="95" y="82"/>
                    <a:pt x="96" y="82"/>
                  </a:cubicBezTo>
                  <a:moveTo>
                    <a:pt x="133" y="71"/>
                  </a:moveTo>
                  <a:cubicBezTo>
                    <a:pt x="131" y="70"/>
                    <a:pt x="132" y="74"/>
                    <a:pt x="133" y="73"/>
                  </a:cubicBezTo>
                  <a:cubicBezTo>
                    <a:pt x="132" y="72"/>
                    <a:pt x="133" y="72"/>
                    <a:pt x="133" y="71"/>
                  </a:cubicBezTo>
                  <a:moveTo>
                    <a:pt x="111" y="77"/>
                  </a:moveTo>
                  <a:cubicBezTo>
                    <a:pt x="111" y="78"/>
                    <a:pt x="112" y="78"/>
                    <a:pt x="112" y="77"/>
                  </a:cubicBezTo>
                  <a:cubicBezTo>
                    <a:pt x="111" y="77"/>
                    <a:pt x="111" y="77"/>
                    <a:pt x="111" y="77"/>
                  </a:cubicBezTo>
                  <a:moveTo>
                    <a:pt x="71" y="85"/>
                  </a:moveTo>
                  <a:cubicBezTo>
                    <a:pt x="71" y="83"/>
                    <a:pt x="75" y="84"/>
                    <a:pt x="75" y="82"/>
                  </a:cubicBezTo>
                  <a:cubicBezTo>
                    <a:pt x="73" y="83"/>
                    <a:pt x="71" y="84"/>
                    <a:pt x="69" y="85"/>
                  </a:cubicBezTo>
                  <a:cubicBezTo>
                    <a:pt x="69" y="86"/>
                    <a:pt x="70" y="86"/>
                    <a:pt x="71" y="85"/>
                  </a:cubicBezTo>
                  <a:moveTo>
                    <a:pt x="80" y="81"/>
                  </a:moveTo>
                  <a:cubicBezTo>
                    <a:pt x="80" y="82"/>
                    <a:pt x="80" y="82"/>
                    <a:pt x="80" y="81"/>
                  </a:cubicBezTo>
                  <a:cubicBezTo>
                    <a:pt x="80" y="81"/>
                    <a:pt x="80" y="80"/>
                    <a:pt x="80" y="81"/>
                  </a:cubicBezTo>
                  <a:moveTo>
                    <a:pt x="138" y="64"/>
                  </a:moveTo>
                  <a:cubicBezTo>
                    <a:pt x="140" y="63"/>
                    <a:pt x="143" y="63"/>
                    <a:pt x="141" y="65"/>
                  </a:cubicBezTo>
                  <a:cubicBezTo>
                    <a:pt x="143" y="65"/>
                    <a:pt x="144" y="63"/>
                    <a:pt x="145" y="62"/>
                  </a:cubicBezTo>
                  <a:cubicBezTo>
                    <a:pt x="143" y="62"/>
                    <a:pt x="142" y="61"/>
                    <a:pt x="141" y="59"/>
                  </a:cubicBezTo>
                  <a:cubicBezTo>
                    <a:pt x="140" y="60"/>
                    <a:pt x="139" y="61"/>
                    <a:pt x="139" y="62"/>
                  </a:cubicBezTo>
                  <a:cubicBezTo>
                    <a:pt x="141" y="63"/>
                    <a:pt x="140" y="60"/>
                    <a:pt x="141" y="61"/>
                  </a:cubicBezTo>
                  <a:cubicBezTo>
                    <a:pt x="142" y="63"/>
                    <a:pt x="137" y="63"/>
                    <a:pt x="138" y="64"/>
                  </a:cubicBezTo>
                  <a:moveTo>
                    <a:pt x="136" y="65"/>
                  </a:moveTo>
                  <a:cubicBezTo>
                    <a:pt x="135" y="65"/>
                    <a:pt x="135" y="65"/>
                    <a:pt x="135" y="65"/>
                  </a:cubicBezTo>
                  <a:cubicBezTo>
                    <a:pt x="135" y="66"/>
                    <a:pt x="135" y="67"/>
                    <a:pt x="136" y="67"/>
                  </a:cubicBezTo>
                  <a:cubicBezTo>
                    <a:pt x="136" y="66"/>
                    <a:pt x="137" y="66"/>
                    <a:pt x="136" y="65"/>
                  </a:cubicBezTo>
                  <a:moveTo>
                    <a:pt x="118" y="70"/>
                  </a:moveTo>
                  <a:cubicBezTo>
                    <a:pt x="118" y="70"/>
                    <a:pt x="118" y="69"/>
                    <a:pt x="117" y="69"/>
                  </a:cubicBezTo>
                  <a:cubicBezTo>
                    <a:pt x="117" y="70"/>
                    <a:pt x="115" y="70"/>
                    <a:pt x="115" y="71"/>
                  </a:cubicBezTo>
                  <a:cubicBezTo>
                    <a:pt x="117" y="71"/>
                    <a:pt x="118" y="70"/>
                    <a:pt x="118" y="70"/>
                  </a:cubicBezTo>
                  <a:moveTo>
                    <a:pt x="85" y="78"/>
                  </a:moveTo>
                  <a:cubicBezTo>
                    <a:pt x="85" y="78"/>
                    <a:pt x="86" y="78"/>
                    <a:pt x="86" y="78"/>
                  </a:cubicBezTo>
                  <a:cubicBezTo>
                    <a:pt x="86" y="77"/>
                    <a:pt x="85" y="78"/>
                    <a:pt x="85" y="78"/>
                  </a:cubicBezTo>
                  <a:moveTo>
                    <a:pt x="67" y="81"/>
                  </a:moveTo>
                  <a:cubicBezTo>
                    <a:pt x="67" y="80"/>
                    <a:pt x="66" y="80"/>
                    <a:pt x="65" y="80"/>
                  </a:cubicBezTo>
                  <a:cubicBezTo>
                    <a:pt x="65" y="80"/>
                    <a:pt x="65" y="82"/>
                    <a:pt x="65" y="82"/>
                  </a:cubicBezTo>
                  <a:cubicBezTo>
                    <a:pt x="65" y="80"/>
                    <a:pt x="63" y="81"/>
                    <a:pt x="62" y="81"/>
                  </a:cubicBezTo>
                  <a:cubicBezTo>
                    <a:pt x="62" y="81"/>
                    <a:pt x="62" y="82"/>
                    <a:pt x="62" y="83"/>
                  </a:cubicBezTo>
                  <a:cubicBezTo>
                    <a:pt x="64" y="84"/>
                    <a:pt x="65" y="83"/>
                    <a:pt x="67" y="81"/>
                  </a:cubicBezTo>
                  <a:moveTo>
                    <a:pt x="119" y="69"/>
                  </a:moveTo>
                  <a:cubicBezTo>
                    <a:pt x="121" y="70"/>
                    <a:pt x="121" y="69"/>
                    <a:pt x="120" y="69"/>
                  </a:cubicBezTo>
                  <a:cubicBezTo>
                    <a:pt x="120" y="69"/>
                    <a:pt x="120" y="69"/>
                    <a:pt x="119" y="69"/>
                  </a:cubicBezTo>
                  <a:moveTo>
                    <a:pt x="86" y="78"/>
                  </a:moveTo>
                  <a:cubicBezTo>
                    <a:pt x="87" y="77"/>
                    <a:pt x="87" y="77"/>
                    <a:pt x="87" y="77"/>
                  </a:cubicBezTo>
                  <a:cubicBezTo>
                    <a:pt x="87" y="77"/>
                    <a:pt x="86" y="77"/>
                    <a:pt x="86" y="78"/>
                  </a:cubicBezTo>
                  <a:moveTo>
                    <a:pt x="124" y="68"/>
                  </a:moveTo>
                  <a:cubicBezTo>
                    <a:pt x="124" y="68"/>
                    <a:pt x="125" y="68"/>
                    <a:pt x="125" y="68"/>
                  </a:cubicBezTo>
                  <a:cubicBezTo>
                    <a:pt x="124" y="68"/>
                    <a:pt x="124" y="68"/>
                    <a:pt x="124" y="68"/>
                  </a:cubicBezTo>
                  <a:moveTo>
                    <a:pt x="135" y="61"/>
                  </a:moveTo>
                  <a:cubicBezTo>
                    <a:pt x="138" y="61"/>
                    <a:pt x="140" y="59"/>
                    <a:pt x="139" y="58"/>
                  </a:cubicBezTo>
                  <a:cubicBezTo>
                    <a:pt x="138" y="58"/>
                    <a:pt x="135" y="59"/>
                    <a:pt x="133" y="59"/>
                  </a:cubicBezTo>
                  <a:cubicBezTo>
                    <a:pt x="133" y="58"/>
                    <a:pt x="136" y="57"/>
                    <a:pt x="134" y="56"/>
                  </a:cubicBezTo>
                  <a:cubicBezTo>
                    <a:pt x="134" y="57"/>
                    <a:pt x="131" y="56"/>
                    <a:pt x="130" y="56"/>
                  </a:cubicBezTo>
                  <a:cubicBezTo>
                    <a:pt x="129" y="58"/>
                    <a:pt x="131" y="58"/>
                    <a:pt x="129" y="59"/>
                  </a:cubicBezTo>
                  <a:cubicBezTo>
                    <a:pt x="129" y="59"/>
                    <a:pt x="129" y="59"/>
                    <a:pt x="127" y="59"/>
                  </a:cubicBezTo>
                  <a:cubicBezTo>
                    <a:pt x="128" y="61"/>
                    <a:pt x="126" y="61"/>
                    <a:pt x="127" y="61"/>
                  </a:cubicBezTo>
                  <a:cubicBezTo>
                    <a:pt x="128" y="61"/>
                    <a:pt x="129" y="61"/>
                    <a:pt x="130" y="60"/>
                  </a:cubicBezTo>
                  <a:cubicBezTo>
                    <a:pt x="130" y="61"/>
                    <a:pt x="130" y="61"/>
                    <a:pt x="130" y="61"/>
                  </a:cubicBezTo>
                  <a:cubicBezTo>
                    <a:pt x="130" y="63"/>
                    <a:pt x="130" y="65"/>
                    <a:pt x="129" y="66"/>
                  </a:cubicBezTo>
                  <a:cubicBezTo>
                    <a:pt x="132" y="65"/>
                    <a:pt x="134" y="63"/>
                    <a:pt x="135" y="61"/>
                  </a:cubicBezTo>
                  <a:moveTo>
                    <a:pt x="151" y="57"/>
                  </a:moveTo>
                  <a:cubicBezTo>
                    <a:pt x="151" y="59"/>
                    <a:pt x="147" y="56"/>
                    <a:pt x="148" y="57"/>
                  </a:cubicBezTo>
                  <a:cubicBezTo>
                    <a:pt x="150" y="57"/>
                    <a:pt x="148" y="58"/>
                    <a:pt x="149" y="59"/>
                  </a:cubicBezTo>
                  <a:cubicBezTo>
                    <a:pt x="150" y="59"/>
                    <a:pt x="150" y="59"/>
                    <a:pt x="150" y="60"/>
                  </a:cubicBezTo>
                  <a:cubicBezTo>
                    <a:pt x="151" y="59"/>
                    <a:pt x="151" y="58"/>
                    <a:pt x="151" y="58"/>
                  </a:cubicBezTo>
                  <a:cubicBezTo>
                    <a:pt x="152" y="58"/>
                    <a:pt x="152" y="58"/>
                    <a:pt x="152" y="58"/>
                  </a:cubicBezTo>
                  <a:cubicBezTo>
                    <a:pt x="151" y="58"/>
                    <a:pt x="151" y="57"/>
                    <a:pt x="151" y="57"/>
                  </a:cubicBezTo>
                  <a:moveTo>
                    <a:pt x="144" y="59"/>
                  </a:moveTo>
                  <a:cubicBezTo>
                    <a:pt x="144" y="60"/>
                    <a:pt x="145" y="60"/>
                    <a:pt x="146" y="60"/>
                  </a:cubicBezTo>
                  <a:cubicBezTo>
                    <a:pt x="146" y="59"/>
                    <a:pt x="146" y="58"/>
                    <a:pt x="144" y="59"/>
                  </a:cubicBezTo>
                  <a:moveTo>
                    <a:pt x="63" y="80"/>
                  </a:moveTo>
                  <a:cubicBezTo>
                    <a:pt x="63" y="79"/>
                    <a:pt x="63" y="79"/>
                    <a:pt x="63" y="79"/>
                  </a:cubicBezTo>
                  <a:cubicBezTo>
                    <a:pt x="62" y="79"/>
                    <a:pt x="63" y="81"/>
                    <a:pt x="63" y="80"/>
                  </a:cubicBezTo>
                  <a:moveTo>
                    <a:pt x="154" y="57"/>
                  </a:moveTo>
                  <a:cubicBezTo>
                    <a:pt x="153" y="57"/>
                    <a:pt x="152" y="57"/>
                    <a:pt x="152" y="58"/>
                  </a:cubicBezTo>
                  <a:cubicBezTo>
                    <a:pt x="153" y="58"/>
                    <a:pt x="153" y="58"/>
                    <a:pt x="153" y="58"/>
                  </a:cubicBezTo>
                  <a:cubicBezTo>
                    <a:pt x="153" y="57"/>
                    <a:pt x="154" y="57"/>
                    <a:pt x="154" y="57"/>
                  </a:cubicBezTo>
                  <a:moveTo>
                    <a:pt x="120" y="65"/>
                  </a:moveTo>
                  <a:cubicBezTo>
                    <a:pt x="119" y="64"/>
                    <a:pt x="119" y="64"/>
                    <a:pt x="119" y="64"/>
                  </a:cubicBezTo>
                  <a:cubicBezTo>
                    <a:pt x="118" y="64"/>
                    <a:pt x="118" y="66"/>
                    <a:pt x="119" y="66"/>
                  </a:cubicBezTo>
                  <a:cubicBezTo>
                    <a:pt x="119" y="65"/>
                    <a:pt x="119" y="65"/>
                    <a:pt x="120" y="65"/>
                  </a:cubicBezTo>
                  <a:moveTo>
                    <a:pt x="117" y="66"/>
                  </a:moveTo>
                  <a:cubicBezTo>
                    <a:pt x="118" y="66"/>
                    <a:pt x="118" y="66"/>
                    <a:pt x="118" y="65"/>
                  </a:cubicBezTo>
                  <a:cubicBezTo>
                    <a:pt x="118" y="66"/>
                    <a:pt x="117" y="66"/>
                    <a:pt x="117" y="66"/>
                  </a:cubicBezTo>
                  <a:moveTo>
                    <a:pt x="143" y="59"/>
                  </a:moveTo>
                  <a:cubicBezTo>
                    <a:pt x="143" y="59"/>
                    <a:pt x="144" y="59"/>
                    <a:pt x="144" y="59"/>
                  </a:cubicBezTo>
                  <a:cubicBezTo>
                    <a:pt x="144" y="59"/>
                    <a:pt x="143" y="59"/>
                    <a:pt x="143" y="59"/>
                  </a:cubicBezTo>
                  <a:moveTo>
                    <a:pt x="87" y="72"/>
                  </a:moveTo>
                  <a:cubicBezTo>
                    <a:pt x="86" y="72"/>
                    <a:pt x="86" y="72"/>
                    <a:pt x="86" y="72"/>
                  </a:cubicBezTo>
                  <a:cubicBezTo>
                    <a:pt x="86" y="73"/>
                    <a:pt x="88" y="73"/>
                    <a:pt x="88" y="72"/>
                  </a:cubicBezTo>
                  <a:cubicBezTo>
                    <a:pt x="88" y="72"/>
                    <a:pt x="87" y="72"/>
                    <a:pt x="87" y="72"/>
                  </a:cubicBezTo>
                  <a:moveTo>
                    <a:pt x="154" y="56"/>
                  </a:moveTo>
                  <a:cubicBezTo>
                    <a:pt x="154" y="57"/>
                    <a:pt x="155" y="56"/>
                    <a:pt x="155" y="56"/>
                  </a:cubicBezTo>
                  <a:cubicBezTo>
                    <a:pt x="155" y="55"/>
                    <a:pt x="154" y="56"/>
                    <a:pt x="154" y="56"/>
                  </a:cubicBezTo>
                  <a:moveTo>
                    <a:pt x="145" y="57"/>
                  </a:moveTo>
                  <a:cubicBezTo>
                    <a:pt x="143" y="57"/>
                    <a:pt x="141" y="58"/>
                    <a:pt x="140" y="57"/>
                  </a:cubicBezTo>
                  <a:cubicBezTo>
                    <a:pt x="141" y="60"/>
                    <a:pt x="145" y="58"/>
                    <a:pt x="145" y="57"/>
                  </a:cubicBezTo>
                  <a:moveTo>
                    <a:pt x="85" y="70"/>
                  </a:moveTo>
                  <a:cubicBezTo>
                    <a:pt x="84" y="70"/>
                    <a:pt x="84" y="71"/>
                    <a:pt x="84" y="72"/>
                  </a:cubicBezTo>
                  <a:cubicBezTo>
                    <a:pt x="85" y="72"/>
                    <a:pt x="86" y="72"/>
                    <a:pt x="85" y="70"/>
                  </a:cubicBezTo>
                  <a:moveTo>
                    <a:pt x="57" y="77"/>
                  </a:moveTo>
                  <a:cubicBezTo>
                    <a:pt x="56" y="77"/>
                    <a:pt x="52" y="78"/>
                    <a:pt x="52" y="79"/>
                  </a:cubicBezTo>
                  <a:cubicBezTo>
                    <a:pt x="54" y="79"/>
                    <a:pt x="57" y="79"/>
                    <a:pt x="57" y="77"/>
                  </a:cubicBezTo>
                  <a:moveTo>
                    <a:pt x="164" y="50"/>
                  </a:moveTo>
                  <a:cubicBezTo>
                    <a:pt x="162" y="51"/>
                    <a:pt x="161" y="52"/>
                    <a:pt x="160" y="53"/>
                  </a:cubicBezTo>
                  <a:cubicBezTo>
                    <a:pt x="161" y="53"/>
                    <a:pt x="163" y="52"/>
                    <a:pt x="163" y="51"/>
                  </a:cubicBezTo>
                  <a:cubicBezTo>
                    <a:pt x="165" y="53"/>
                    <a:pt x="163" y="51"/>
                    <a:pt x="164" y="50"/>
                  </a:cubicBezTo>
                  <a:moveTo>
                    <a:pt x="150" y="54"/>
                  </a:moveTo>
                  <a:cubicBezTo>
                    <a:pt x="148" y="54"/>
                    <a:pt x="148" y="54"/>
                    <a:pt x="148" y="54"/>
                  </a:cubicBezTo>
                  <a:cubicBezTo>
                    <a:pt x="148" y="56"/>
                    <a:pt x="151" y="55"/>
                    <a:pt x="150" y="54"/>
                  </a:cubicBezTo>
                  <a:moveTo>
                    <a:pt x="60" y="75"/>
                  </a:moveTo>
                  <a:cubicBezTo>
                    <a:pt x="60" y="73"/>
                    <a:pt x="57" y="73"/>
                    <a:pt x="57" y="74"/>
                  </a:cubicBezTo>
                  <a:cubicBezTo>
                    <a:pt x="57" y="76"/>
                    <a:pt x="57" y="76"/>
                    <a:pt x="57" y="76"/>
                  </a:cubicBezTo>
                  <a:cubicBezTo>
                    <a:pt x="59" y="76"/>
                    <a:pt x="58" y="75"/>
                    <a:pt x="60" y="75"/>
                  </a:cubicBezTo>
                  <a:moveTo>
                    <a:pt x="155" y="50"/>
                  </a:moveTo>
                  <a:cubicBezTo>
                    <a:pt x="155" y="49"/>
                    <a:pt x="153" y="49"/>
                    <a:pt x="154" y="48"/>
                  </a:cubicBezTo>
                  <a:cubicBezTo>
                    <a:pt x="155" y="49"/>
                    <a:pt x="156" y="51"/>
                    <a:pt x="157" y="49"/>
                  </a:cubicBezTo>
                  <a:cubicBezTo>
                    <a:pt x="156" y="49"/>
                    <a:pt x="157" y="48"/>
                    <a:pt x="156" y="47"/>
                  </a:cubicBezTo>
                  <a:cubicBezTo>
                    <a:pt x="155" y="47"/>
                    <a:pt x="155" y="47"/>
                    <a:pt x="153" y="47"/>
                  </a:cubicBezTo>
                  <a:cubicBezTo>
                    <a:pt x="154" y="47"/>
                    <a:pt x="154" y="50"/>
                    <a:pt x="150" y="50"/>
                  </a:cubicBezTo>
                  <a:cubicBezTo>
                    <a:pt x="150" y="52"/>
                    <a:pt x="152" y="50"/>
                    <a:pt x="152" y="52"/>
                  </a:cubicBezTo>
                  <a:cubicBezTo>
                    <a:pt x="153" y="52"/>
                    <a:pt x="154" y="51"/>
                    <a:pt x="155" y="50"/>
                  </a:cubicBezTo>
                  <a:moveTo>
                    <a:pt x="149" y="50"/>
                  </a:moveTo>
                  <a:cubicBezTo>
                    <a:pt x="149" y="50"/>
                    <a:pt x="150" y="50"/>
                    <a:pt x="150" y="51"/>
                  </a:cubicBezTo>
                  <a:cubicBezTo>
                    <a:pt x="149" y="51"/>
                    <a:pt x="150" y="52"/>
                    <a:pt x="150" y="51"/>
                  </a:cubicBezTo>
                  <a:cubicBezTo>
                    <a:pt x="151" y="51"/>
                    <a:pt x="149" y="49"/>
                    <a:pt x="149" y="50"/>
                  </a:cubicBezTo>
                  <a:moveTo>
                    <a:pt x="158" y="49"/>
                  </a:moveTo>
                  <a:cubicBezTo>
                    <a:pt x="158" y="49"/>
                    <a:pt x="159" y="49"/>
                    <a:pt x="159" y="48"/>
                  </a:cubicBezTo>
                  <a:cubicBezTo>
                    <a:pt x="158" y="48"/>
                    <a:pt x="158" y="48"/>
                    <a:pt x="158" y="49"/>
                  </a:cubicBezTo>
                  <a:moveTo>
                    <a:pt x="147" y="49"/>
                  </a:moveTo>
                  <a:cubicBezTo>
                    <a:pt x="146" y="49"/>
                    <a:pt x="147" y="51"/>
                    <a:pt x="148" y="51"/>
                  </a:cubicBezTo>
                  <a:cubicBezTo>
                    <a:pt x="148" y="50"/>
                    <a:pt x="148" y="49"/>
                    <a:pt x="147" y="49"/>
                  </a:cubicBezTo>
                  <a:moveTo>
                    <a:pt x="133" y="54"/>
                  </a:moveTo>
                  <a:cubicBezTo>
                    <a:pt x="133" y="53"/>
                    <a:pt x="133" y="53"/>
                    <a:pt x="133" y="53"/>
                  </a:cubicBezTo>
                  <a:cubicBezTo>
                    <a:pt x="133" y="53"/>
                    <a:pt x="133" y="55"/>
                    <a:pt x="133" y="54"/>
                  </a:cubicBezTo>
                  <a:moveTo>
                    <a:pt x="58" y="71"/>
                  </a:moveTo>
                  <a:cubicBezTo>
                    <a:pt x="57" y="71"/>
                    <a:pt x="57" y="71"/>
                    <a:pt x="57" y="71"/>
                  </a:cubicBezTo>
                  <a:cubicBezTo>
                    <a:pt x="57" y="71"/>
                    <a:pt x="57" y="73"/>
                    <a:pt x="58" y="71"/>
                  </a:cubicBezTo>
                  <a:moveTo>
                    <a:pt x="26" y="79"/>
                  </a:moveTo>
                  <a:cubicBezTo>
                    <a:pt x="26" y="79"/>
                    <a:pt x="26" y="79"/>
                    <a:pt x="25" y="79"/>
                  </a:cubicBezTo>
                  <a:cubicBezTo>
                    <a:pt x="25" y="79"/>
                    <a:pt x="26" y="81"/>
                    <a:pt x="26" y="79"/>
                  </a:cubicBezTo>
                  <a:moveTo>
                    <a:pt x="56" y="71"/>
                  </a:moveTo>
                  <a:cubicBezTo>
                    <a:pt x="56" y="71"/>
                    <a:pt x="55" y="71"/>
                    <a:pt x="55" y="71"/>
                  </a:cubicBezTo>
                  <a:cubicBezTo>
                    <a:pt x="55" y="72"/>
                    <a:pt x="57" y="72"/>
                    <a:pt x="56" y="71"/>
                  </a:cubicBezTo>
                  <a:moveTo>
                    <a:pt x="29" y="78"/>
                  </a:moveTo>
                  <a:cubicBezTo>
                    <a:pt x="31" y="77"/>
                    <a:pt x="37" y="75"/>
                    <a:pt x="34" y="71"/>
                  </a:cubicBezTo>
                  <a:cubicBezTo>
                    <a:pt x="32" y="72"/>
                    <a:pt x="31" y="71"/>
                    <a:pt x="31" y="73"/>
                  </a:cubicBezTo>
                  <a:cubicBezTo>
                    <a:pt x="32" y="73"/>
                    <a:pt x="32" y="73"/>
                    <a:pt x="32" y="73"/>
                  </a:cubicBezTo>
                  <a:cubicBezTo>
                    <a:pt x="31" y="74"/>
                    <a:pt x="29" y="75"/>
                    <a:pt x="27" y="76"/>
                  </a:cubicBezTo>
                  <a:cubicBezTo>
                    <a:pt x="28" y="75"/>
                    <a:pt x="28" y="74"/>
                    <a:pt x="27" y="74"/>
                  </a:cubicBezTo>
                  <a:cubicBezTo>
                    <a:pt x="28" y="77"/>
                    <a:pt x="24" y="75"/>
                    <a:pt x="25" y="77"/>
                  </a:cubicBezTo>
                  <a:cubicBezTo>
                    <a:pt x="27" y="76"/>
                    <a:pt x="28" y="76"/>
                    <a:pt x="29" y="78"/>
                  </a:cubicBezTo>
                  <a:moveTo>
                    <a:pt x="132" y="50"/>
                  </a:moveTo>
                  <a:cubicBezTo>
                    <a:pt x="131" y="50"/>
                    <a:pt x="130" y="50"/>
                    <a:pt x="130" y="51"/>
                  </a:cubicBezTo>
                  <a:cubicBezTo>
                    <a:pt x="131" y="51"/>
                    <a:pt x="131" y="52"/>
                    <a:pt x="132" y="52"/>
                  </a:cubicBezTo>
                  <a:lnTo>
                    <a:pt x="132" y="50"/>
                  </a:lnTo>
                  <a:close/>
                  <a:moveTo>
                    <a:pt x="36" y="74"/>
                  </a:moveTo>
                  <a:cubicBezTo>
                    <a:pt x="36" y="74"/>
                    <a:pt x="37" y="74"/>
                    <a:pt x="37" y="74"/>
                  </a:cubicBezTo>
                  <a:cubicBezTo>
                    <a:pt x="36" y="74"/>
                    <a:pt x="36" y="74"/>
                    <a:pt x="36" y="74"/>
                  </a:cubicBezTo>
                  <a:moveTo>
                    <a:pt x="88" y="60"/>
                  </a:moveTo>
                  <a:cubicBezTo>
                    <a:pt x="90" y="59"/>
                    <a:pt x="85" y="60"/>
                    <a:pt x="86" y="62"/>
                  </a:cubicBezTo>
                  <a:cubicBezTo>
                    <a:pt x="88" y="62"/>
                    <a:pt x="87" y="60"/>
                    <a:pt x="88" y="60"/>
                  </a:cubicBezTo>
                  <a:moveTo>
                    <a:pt x="19" y="77"/>
                  </a:moveTo>
                  <a:cubicBezTo>
                    <a:pt x="19" y="78"/>
                    <a:pt x="19" y="77"/>
                    <a:pt x="19" y="77"/>
                  </a:cubicBezTo>
                  <a:cubicBezTo>
                    <a:pt x="19" y="76"/>
                    <a:pt x="19" y="77"/>
                    <a:pt x="19" y="77"/>
                  </a:cubicBezTo>
                  <a:moveTo>
                    <a:pt x="84" y="60"/>
                  </a:moveTo>
                  <a:cubicBezTo>
                    <a:pt x="84" y="61"/>
                    <a:pt x="85" y="61"/>
                    <a:pt x="86" y="60"/>
                  </a:cubicBezTo>
                  <a:cubicBezTo>
                    <a:pt x="85" y="59"/>
                    <a:pt x="86" y="58"/>
                    <a:pt x="85" y="57"/>
                  </a:cubicBezTo>
                  <a:cubicBezTo>
                    <a:pt x="85" y="59"/>
                    <a:pt x="83" y="59"/>
                    <a:pt x="84" y="60"/>
                  </a:cubicBezTo>
                  <a:moveTo>
                    <a:pt x="19" y="75"/>
                  </a:moveTo>
                  <a:cubicBezTo>
                    <a:pt x="19" y="75"/>
                    <a:pt x="18" y="75"/>
                    <a:pt x="18" y="74"/>
                  </a:cubicBezTo>
                  <a:cubicBezTo>
                    <a:pt x="18" y="74"/>
                    <a:pt x="19" y="74"/>
                    <a:pt x="19" y="74"/>
                  </a:cubicBezTo>
                  <a:cubicBezTo>
                    <a:pt x="17" y="75"/>
                    <a:pt x="15" y="75"/>
                    <a:pt x="15" y="78"/>
                  </a:cubicBezTo>
                  <a:cubicBezTo>
                    <a:pt x="17" y="76"/>
                    <a:pt x="17" y="76"/>
                    <a:pt x="19" y="75"/>
                  </a:cubicBezTo>
                  <a:moveTo>
                    <a:pt x="4" y="79"/>
                  </a:moveTo>
                  <a:cubicBezTo>
                    <a:pt x="3" y="79"/>
                    <a:pt x="3" y="79"/>
                    <a:pt x="3" y="79"/>
                  </a:cubicBezTo>
                  <a:cubicBezTo>
                    <a:pt x="3" y="79"/>
                    <a:pt x="2" y="79"/>
                    <a:pt x="3" y="79"/>
                  </a:cubicBezTo>
                  <a:cubicBezTo>
                    <a:pt x="3" y="79"/>
                    <a:pt x="3" y="80"/>
                    <a:pt x="4" y="80"/>
                  </a:cubicBezTo>
                  <a:cubicBezTo>
                    <a:pt x="4" y="80"/>
                    <a:pt x="4" y="79"/>
                    <a:pt x="4" y="79"/>
                  </a:cubicBezTo>
                  <a:moveTo>
                    <a:pt x="24" y="74"/>
                  </a:moveTo>
                  <a:cubicBezTo>
                    <a:pt x="24" y="72"/>
                    <a:pt x="25" y="74"/>
                    <a:pt x="26" y="74"/>
                  </a:cubicBezTo>
                  <a:cubicBezTo>
                    <a:pt x="25" y="73"/>
                    <a:pt x="26" y="73"/>
                    <a:pt x="25" y="73"/>
                  </a:cubicBezTo>
                  <a:cubicBezTo>
                    <a:pt x="25" y="72"/>
                    <a:pt x="23" y="75"/>
                    <a:pt x="24" y="74"/>
                  </a:cubicBezTo>
                  <a:moveTo>
                    <a:pt x="130" y="49"/>
                  </a:moveTo>
                  <a:cubicBezTo>
                    <a:pt x="130" y="49"/>
                    <a:pt x="129" y="48"/>
                    <a:pt x="129" y="48"/>
                  </a:cubicBezTo>
                  <a:cubicBezTo>
                    <a:pt x="131" y="46"/>
                    <a:pt x="128" y="49"/>
                    <a:pt x="130" y="49"/>
                  </a:cubicBezTo>
                  <a:moveTo>
                    <a:pt x="35" y="68"/>
                  </a:moveTo>
                  <a:cubicBezTo>
                    <a:pt x="35" y="69"/>
                    <a:pt x="36" y="69"/>
                    <a:pt x="36" y="70"/>
                  </a:cubicBezTo>
                  <a:cubicBezTo>
                    <a:pt x="37" y="69"/>
                    <a:pt x="38" y="69"/>
                    <a:pt x="38" y="68"/>
                  </a:cubicBezTo>
                  <a:cubicBezTo>
                    <a:pt x="38" y="68"/>
                    <a:pt x="37" y="68"/>
                    <a:pt x="37" y="67"/>
                  </a:cubicBezTo>
                  <a:cubicBezTo>
                    <a:pt x="38" y="67"/>
                    <a:pt x="38" y="68"/>
                    <a:pt x="39" y="67"/>
                  </a:cubicBezTo>
                  <a:cubicBezTo>
                    <a:pt x="38" y="65"/>
                    <a:pt x="38" y="67"/>
                    <a:pt x="39" y="65"/>
                  </a:cubicBezTo>
                  <a:cubicBezTo>
                    <a:pt x="39" y="65"/>
                    <a:pt x="38" y="65"/>
                    <a:pt x="37" y="64"/>
                  </a:cubicBezTo>
                  <a:cubicBezTo>
                    <a:pt x="38" y="63"/>
                    <a:pt x="39" y="63"/>
                    <a:pt x="39" y="63"/>
                  </a:cubicBezTo>
                  <a:cubicBezTo>
                    <a:pt x="37" y="63"/>
                    <a:pt x="37" y="64"/>
                    <a:pt x="36" y="64"/>
                  </a:cubicBezTo>
                  <a:cubicBezTo>
                    <a:pt x="36" y="66"/>
                    <a:pt x="36" y="66"/>
                    <a:pt x="37" y="68"/>
                  </a:cubicBezTo>
                  <a:cubicBezTo>
                    <a:pt x="36" y="69"/>
                    <a:pt x="35" y="67"/>
                    <a:pt x="35" y="68"/>
                  </a:cubicBezTo>
                  <a:moveTo>
                    <a:pt x="24" y="69"/>
                  </a:moveTo>
                  <a:cubicBezTo>
                    <a:pt x="23" y="71"/>
                    <a:pt x="20" y="71"/>
                    <a:pt x="20" y="74"/>
                  </a:cubicBezTo>
                  <a:cubicBezTo>
                    <a:pt x="22" y="72"/>
                    <a:pt x="25" y="72"/>
                    <a:pt x="24" y="69"/>
                  </a:cubicBezTo>
                  <a:moveTo>
                    <a:pt x="128" y="41"/>
                  </a:moveTo>
                  <a:cubicBezTo>
                    <a:pt x="128" y="42"/>
                    <a:pt x="128" y="42"/>
                    <a:pt x="128" y="42"/>
                  </a:cubicBezTo>
                  <a:cubicBezTo>
                    <a:pt x="129" y="42"/>
                    <a:pt x="129" y="42"/>
                    <a:pt x="129" y="42"/>
                  </a:cubicBezTo>
                  <a:cubicBezTo>
                    <a:pt x="130" y="42"/>
                    <a:pt x="130" y="42"/>
                    <a:pt x="131" y="42"/>
                  </a:cubicBezTo>
                  <a:cubicBezTo>
                    <a:pt x="131" y="40"/>
                    <a:pt x="129" y="41"/>
                    <a:pt x="128" y="41"/>
                  </a:cubicBezTo>
                  <a:moveTo>
                    <a:pt x="80" y="53"/>
                  </a:moveTo>
                  <a:cubicBezTo>
                    <a:pt x="80" y="54"/>
                    <a:pt x="82" y="54"/>
                    <a:pt x="82" y="53"/>
                  </a:cubicBezTo>
                  <a:cubicBezTo>
                    <a:pt x="82" y="53"/>
                    <a:pt x="80" y="53"/>
                    <a:pt x="80" y="53"/>
                  </a:cubicBezTo>
                  <a:moveTo>
                    <a:pt x="87" y="52"/>
                  </a:moveTo>
                  <a:cubicBezTo>
                    <a:pt x="87" y="52"/>
                    <a:pt x="88" y="52"/>
                    <a:pt x="88" y="51"/>
                  </a:cubicBezTo>
                  <a:cubicBezTo>
                    <a:pt x="88" y="51"/>
                    <a:pt x="87" y="51"/>
                    <a:pt x="87" y="52"/>
                  </a:cubicBezTo>
                  <a:moveTo>
                    <a:pt x="20" y="59"/>
                  </a:moveTo>
                  <a:cubicBezTo>
                    <a:pt x="20" y="59"/>
                    <a:pt x="20" y="59"/>
                    <a:pt x="21" y="58"/>
                  </a:cubicBezTo>
                  <a:cubicBezTo>
                    <a:pt x="20" y="58"/>
                    <a:pt x="20" y="58"/>
                    <a:pt x="20" y="57"/>
                  </a:cubicBezTo>
                  <a:cubicBezTo>
                    <a:pt x="19" y="58"/>
                    <a:pt x="18" y="57"/>
                    <a:pt x="17" y="57"/>
                  </a:cubicBezTo>
                  <a:cubicBezTo>
                    <a:pt x="19" y="59"/>
                    <a:pt x="15" y="58"/>
                    <a:pt x="17" y="60"/>
                  </a:cubicBezTo>
                  <a:cubicBezTo>
                    <a:pt x="19" y="60"/>
                    <a:pt x="18" y="59"/>
                    <a:pt x="20" y="59"/>
                  </a:cubicBezTo>
                  <a:moveTo>
                    <a:pt x="129" y="39"/>
                  </a:moveTo>
                  <a:cubicBezTo>
                    <a:pt x="128" y="40"/>
                    <a:pt x="128" y="40"/>
                    <a:pt x="128" y="40"/>
                  </a:cubicBezTo>
                  <a:cubicBezTo>
                    <a:pt x="127" y="41"/>
                    <a:pt x="130" y="41"/>
                    <a:pt x="129" y="40"/>
                  </a:cubicBezTo>
                  <a:cubicBezTo>
                    <a:pt x="129" y="40"/>
                    <a:pt x="129" y="40"/>
                    <a:pt x="129" y="39"/>
                  </a:cubicBezTo>
                  <a:moveTo>
                    <a:pt x="126" y="40"/>
                  </a:moveTo>
                  <a:cubicBezTo>
                    <a:pt x="126" y="40"/>
                    <a:pt x="127" y="41"/>
                    <a:pt x="127" y="40"/>
                  </a:cubicBezTo>
                  <a:cubicBezTo>
                    <a:pt x="127" y="39"/>
                    <a:pt x="126" y="39"/>
                    <a:pt x="126" y="40"/>
                  </a:cubicBezTo>
                  <a:moveTo>
                    <a:pt x="133" y="37"/>
                  </a:moveTo>
                  <a:cubicBezTo>
                    <a:pt x="133" y="36"/>
                    <a:pt x="132" y="35"/>
                    <a:pt x="131" y="35"/>
                  </a:cubicBezTo>
                  <a:cubicBezTo>
                    <a:pt x="132" y="37"/>
                    <a:pt x="130" y="38"/>
                    <a:pt x="130" y="39"/>
                  </a:cubicBezTo>
                  <a:cubicBezTo>
                    <a:pt x="132" y="38"/>
                    <a:pt x="131" y="38"/>
                    <a:pt x="133" y="37"/>
                  </a:cubicBezTo>
                  <a:moveTo>
                    <a:pt x="126" y="38"/>
                  </a:moveTo>
                  <a:cubicBezTo>
                    <a:pt x="127" y="38"/>
                    <a:pt x="127" y="39"/>
                    <a:pt x="127" y="38"/>
                  </a:cubicBezTo>
                  <a:cubicBezTo>
                    <a:pt x="127" y="37"/>
                    <a:pt x="126" y="37"/>
                    <a:pt x="126" y="38"/>
                  </a:cubicBezTo>
                  <a:moveTo>
                    <a:pt x="86" y="46"/>
                  </a:moveTo>
                  <a:cubicBezTo>
                    <a:pt x="86" y="47"/>
                    <a:pt x="89" y="45"/>
                    <a:pt x="87" y="46"/>
                  </a:cubicBezTo>
                  <a:cubicBezTo>
                    <a:pt x="86" y="46"/>
                    <a:pt x="85" y="45"/>
                    <a:pt x="86" y="46"/>
                  </a:cubicBezTo>
                  <a:moveTo>
                    <a:pt x="84" y="46"/>
                  </a:moveTo>
                  <a:cubicBezTo>
                    <a:pt x="84" y="45"/>
                    <a:pt x="84" y="45"/>
                    <a:pt x="84" y="45"/>
                  </a:cubicBezTo>
                  <a:cubicBezTo>
                    <a:pt x="84" y="45"/>
                    <a:pt x="84" y="47"/>
                    <a:pt x="84" y="46"/>
                  </a:cubicBezTo>
                  <a:moveTo>
                    <a:pt x="84" y="44"/>
                  </a:moveTo>
                  <a:cubicBezTo>
                    <a:pt x="84" y="45"/>
                    <a:pt x="87" y="44"/>
                    <a:pt x="87" y="44"/>
                  </a:cubicBezTo>
                  <a:cubicBezTo>
                    <a:pt x="86" y="44"/>
                    <a:pt x="85" y="43"/>
                    <a:pt x="84" y="44"/>
                  </a:cubicBezTo>
                  <a:moveTo>
                    <a:pt x="79" y="45"/>
                  </a:moveTo>
                  <a:cubicBezTo>
                    <a:pt x="79" y="45"/>
                    <a:pt x="78" y="46"/>
                    <a:pt x="78" y="46"/>
                  </a:cubicBezTo>
                  <a:cubicBezTo>
                    <a:pt x="78" y="46"/>
                    <a:pt x="78" y="46"/>
                    <a:pt x="79" y="45"/>
                  </a:cubicBezTo>
                  <a:moveTo>
                    <a:pt x="80" y="44"/>
                  </a:moveTo>
                  <a:cubicBezTo>
                    <a:pt x="80" y="44"/>
                    <a:pt x="80" y="44"/>
                    <a:pt x="80" y="44"/>
                  </a:cubicBezTo>
                  <a:cubicBezTo>
                    <a:pt x="80" y="44"/>
                    <a:pt x="80" y="46"/>
                    <a:pt x="80" y="44"/>
                  </a:cubicBezTo>
                  <a:moveTo>
                    <a:pt x="126" y="32"/>
                  </a:moveTo>
                  <a:cubicBezTo>
                    <a:pt x="125" y="32"/>
                    <a:pt x="125" y="32"/>
                    <a:pt x="125" y="33"/>
                  </a:cubicBezTo>
                  <a:cubicBezTo>
                    <a:pt x="125" y="33"/>
                    <a:pt x="126" y="34"/>
                    <a:pt x="126" y="32"/>
                  </a:cubicBezTo>
                  <a:moveTo>
                    <a:pt x="84" y="40"/>
                  </a:moveTo>
                  <a:cubicBezTo>
                    <a:pt x="83" y="40"/>
                    <a:pt x="83" y="40"/>
                    <a:pt x="83" y="41"/>
                  </a:cubicBezTo>
                  <a:cubicBezTo>
                    <a:pt x="84" y="41"/>
                    <a:pt x="84" y="40"/>
                    <a:pt x="84" y="40"/>
                  </a:cubicBezTo>
                  <a:moveTo>
                    <a:pt x="19" y="55"/>
                  </a:moveTo>
                  <a:cubicBezTo>
                    <a:pt x="19" y="55"/>
                    <a:pt x="18" y="55"/>
                    <a:pt x="18" y="55"/>
                  </a:cubicBezTo>
                  <a:cubicBezTo>
                    <a:pt x="18" y="56"/>
                    <a:pt x="19" y="56"/>
                    <a:pt x="19" y="55"/>
                  </a:cubicBezTo>
                  <a:moveTo>
                    <a:pt x="33" y="50"/>
                  </a:moveTo>
                  <a:cubicBezTo>
                    <a:pt x="34" y="51"/>
                    <a:pt x="33" y="51"/>
                    <a:pt x="33" y="52"/>
                  </a:cubicBezTo>
                  <a:cubicBezTo>
                    <a:pt x="35" y="52"/>
                    <a:pt x="35" y="52"/>
                    <a:pt x="35" y="52"/>
                  </a:cubicBezTo>
                  <a:cubicBezTo>
                    <a:pt x="35" y="51"/>
                    <a:pt x="34" y="50"/>
                    <a:pt x="33" y="50"/>
                  </a:cubicBezTo>
                  <a:moveTo>
                    <a:pt x="83" y="36"/>
                  </a:moveTo>
                  <a:cubicBezTo>
                    <a:pt x="83" y="37"/>
                    <a:pt x="82" y="38"/>
                    <a:pt x="82" y="38"/>
                  </a:cubicBezTo>
                  <a:cubicBezTo>
                    <a:pt x="83" y="38"/>
                    <a:pt x="85" y="37"/>
                    <a:pt x="83" y="36"/>
                  </a:cubicBezTo>
                  <a:moveTo>
                    <a:pt x="18" y="52"/>
                  </a:moveTo>
                  <a:cubicBezTo>
                    <a:pt x="18" y="52"/>
                    <a:pt x="18" y="53"/>
                    <a:pt x="18" y="53"/>
                  </a:cubicBezTo>
                  <a:cubicBezTo>
                    <a:pt x="19" y="54"/>
                    <a:pt x="20" y="52"/>
                    <a:pt x="18" y="52"/>
                  </a:cubicBezTo>
                  <a:moveTo>
                    <a:pt x="94" y="32"/>
                  </a:moveTo>
                  <a:cubicBezTo>
                    <a:pt x="94" y="34"/>
                    <a:pt x="95" y="34"/>
                    <a:pt x="97" y="34"/>
                  </a:cubicBezTo>
                  <a:cubicBezTo>
                    <a:pt x="96" y="33"/>
                    <a:pt x="95" y="33"/>
                    <a:pt x="94" y="32"/>
                  </a:cubicBezTo>
                  <a:moveTo>
                    <a:pt x="72" y="35"/>
                  </a:moveTo>
                  <a:cubicBezTo>
                    <a:pt x="72" y="37"/>
                    <a:pt x="70" y="37"/>
                    <a:pt x="71" y="38"/>
                  </a:cubicBezTo>
                  <a:cubicBezTo>
                    <a:pt x="72" y="39"/>
                    <a:pt x="73" y="39"/>
                    <a:pt x="74" y="39"/>
                  </a:cubicBezTo>
                  <a:cubicBezTo>
                    <a:pt x="74" y="37"/>
                    <a:pt x="73" y="36"/>
                    <a:pt x="72" y="35"/>
                  </a:cubicBezTo>
                  <a:moveTo>
                    <a:pt x="10" y="52"/>
                  </a:moveTo>
                  <a:cubicBezTo>
                    <a:pt x="10" y="54"/>
                    <a:pt x="12" y="54"/>
                    <a:pt x="12" y="53"/>
                  </a:cubicBezTo>
                  <a:cubicBezTo>
                    <a:pt x="11" y="53"/>
                    <a:pt x="11" y="52"/>
                    <a:pt x="10" y="52"/>
                  </a:cubicBezTo>
                  <a:moveTo>
                    <a:pt x="91" y="32"/>
                  </a:moveTo>
                  <a:cubicBezTo>
                    <a:pt x="90" y="32"/>
                    <a:pt x="89" y="33"/>
                    <a:pt x="89" y="34"/>
                  </a:cubicBezTo>
                  <a:cubicBezTo>
                    <a:pt x="91" y="34"/>
                    <a:pt x="91" y="33"/>
                    <a:pt x="91" y="32"/>
                  </a:cubicBezTo>
                  <a:moveTo>
                    <a:pt x="101" y="28"/>
                  </a:moveTo>
                  <a:cubicBezTo>
                    <a:pt x="100" y="29"/>
                    <a:pt x="99" y="28"/>
                    <a:pt x="98" y="29"/>
                  </a:cubicBezTo>
                  <a:cubicBezTo>
                    <a:pt x="98" y="29"/>
                    <a:pt x="98" y="31"/>
                    <a:pt x="99" y="31"/>
                  </a:cubicBezTo>
                  <a:cubicBezTo>
                    <a:pt x="100" y="30"/>
                    <a:pt x="102" y="30"/>
                    <a:pt x="101" y="28"/>
                  </a:cubicBezTo>
                  <a:moveTo>
                    <a:pt x="108" y="27"/>
                  </a:moveTo>
                  <a:cubicBezTo>
                    <a:pt x="108" y="26"/>
                    <a:pt x="106" y="26"/>
                    <a:pt x="105" y="26"/>
                  </a:cubicBezTo>
                  <a:cubicBezTo>
                    <a:pt x="105" y="27"/>
                    <a:pt x="106" y="27"/>
                    <a:pt x="105" y="27"/>
                  </a:cubicBezTo>
                  <a:cubicBezTo>
                    <a:pt x="104" y="26"/>
                    <a:pt x="105" y="25"/>
                    <a:pt x="104" y="25"/>
                  </a:cubicBezTo>
                  <a:cubicBezTo>
                    <a:pt x="104" y="28"/>
                    <a:pt x="104" y="27"/>
                    <a:pt x="102" y="26"/>
                  </a:cubicBezTo>
                  <a:cubicBezTo>
                    <a:pt x="104" y="28"/>
                    <a:pt x="101" y="28"/>
                    <a:pt x="103" y="29"/>
                  </a:cubicBezTo>
                  <a:cubicBezTo>
                    <a:pt x="103" y="28"/>
                    <a:pt x="105" y="29"/>
                    <a:pt x="106" y="29"/>
                  </a:cubicBezTo>
                  <a:cubicBezTo>
                    <a:pt x="106" y="28"/>
                    <a:pt x="107" y="28"/>
                    <a:pt x="108" y="27"/>
                  </a:cubicBezTo>
                  <a:moveTo>
                    <a:pt x="79" y="35"/>
                  </a:moveTo>
                  <a:cubicBezTo>
                    <a:pt x="79" y="35"/>
                    <a:pt x="80" y="35"/>
                    <a:pt x="80" y="35"/>
                  </a:cubicBezTo>
                  <a:cubicBezTo>
                    <a:pt x="80" y="35"/>
                    <a:pt x="79" y="34"/>
                    <a:pt x="79" y="35"/>
                  </a:cubicBezTo>
                  <a:moveTo>
                    <a:pt x="72" y="32"/>
                  </a:moveTo>
                  <a:cubicBezTo>
                    <a:pt x="69" y="33"/>
                    <a:pt x="69" y="33"/>
                    <a:pt x="69" y="33"/>
                  </a:cubicBezTo>
                  <a:cubicBezTo>
                    <a:pt x="70" y="35"/>
                    <a:pt x="70" y="35"/>
                    <a:pt x="70" y="35"/>
                  </a:cubicBezTo>
                  <a:cubicBezTo>
                    <a:pt x="72" y="34"/>
                    <a:pt x="73" y="34"/>
                    <a:pt x="72" y="32"/>
                  </a:cubicBezTo>
                  <a:moveTo>
                    <a:pt x="77" y="31"/>
                  </a:moveTo>
                  <a:cubicBezTo>
                    <a:pt x="78" y="32"/>
                    <a:pt x="75" y="31"/>
                    <a:pt x="76" y="32"/>
                  </a:cubicBezTo>
                  <a:cubicBezTo>
                    <a:pt x="77" y="31"/>
                    <a:pt x="77" y="32"/>
                    <a:pt x="79" y="32"/>
                  </a:cubicBezTo>
                  <a:cubicBezTo>
                    <a:pt x="78" y="31"/>
                    <a:pt x="78" y="31"/>
                    <a:pt x="77" y="31"/>
                  </a:cubicBezTo>
                  <a:moveTo>
                    <a:pt x="108" y="23"/>
                  </a:moveTo>
                  <a:cubicBezTo>
                    <a:pt x="109" y="24"/>
                    <a:pt x="110" y="24"/>
                    <a:pt x="110" y="24"/>
                  </a:cubicBezTo>
                  <a:cubicBezTo>
                    <a:pt x="110" y="24"/>
                    <a:pt x="110" y="23"/>
                    <a:pt x="108" y="23"/>
                  </a:cubicBezTo>
                  <a:moveTo>
                    <a:pt x="79" y="32"/>
                  </a:moveTo>
                  <a:cubicBezTo>
                    <a:pt x="81" y="31"/>
                    <a:pt x="81" y="31"/>
                    <a:pt x="83" y="31"/>
                  </a:cubicBezTo>
                  <a:cubicBezTo>
                    <a:pt x="83" y="28"/>
                    <a:pt x="78" y="30"/>
                    <a:pt x="79" y="32"/>
                  </a:cubicBezTo>
                  <a:moveTo>
                    <a:pt x="32" y="41"/>
                  </a:moveTo>
                  <a:cubicBezTo>
                    <a:pt x="32" y="42"/>
                    <a:pt x="33" y="42"/>
                    <a:pt x="33" y="41"/>
                  </a:cubicBezTo>
                  <a:cubicBezTo>
                    <a:pt x="33" y="41"/>
                    <a:pt x="32" y="41"/>
                    <a:pt x="32" y="41"/>
                  </a:cubicBezTo>
                  <a:moveTo>
                    <a:pt x="70" y="31"/>
                  </a:moveTo>
                  <a:cubicBezTo>
                    <a:pt x="69" y="30"/>
                    <a:pt x="67" y="32"/>
                    <a:pt x="67" y="33"/>
                  </a:cubicBezTo>
                  <a:cubicBezTo>
                    <a:pt x="69" y="33"/>
                    <a:pt x="69" y="31"/>
                    <a:pt x="70" y="31"/>
                  </a:cubicBezTo>
                  <a:moveTo>
                    <a:pt x="112" y="18"/>
                  </a:moveTo>
                  <a:cubicBezTo>
                    <a:pt x="111" y="19"/>
                    <a:pt x="111" y="19"/>
                    <a:pt x="111" y="19"/>
                  </a:cubicBezTo>
                  <a:cubicBezTo>
                    <a:pt x="111" y="19"/>
                    <a:pt x="111" y="21"/>
                    <a:pt x="112" y="21"/>
                  </a:cubicBezTo>
                  <a:cubicBezTo>
                    <a:pt x="112" y="20"/>
                    <a:pt x="112" y="19"/>
                    <a:pt x="112" y="18"/>
                  </a:cubicBezTo>
                  <a:moveTo>
                    <a:pt x="109" y="20"/>
                  </a:moveTo>
                  <a:cubicBezTo>
                    <a:pt x="109" y="21"/>
                    <a:pt x="109" y="21"/>
                    <a:pt x="109" y="22"/>
                  </a:cubicBezTo>
                  <a:cubicBezTo>
                    <a:pt x="109" y="21"/>
                    <a:pt x="110" y="21"/>
                    <a:pt x="110" y="21"/>
                  </a:cubicBezTo>
                  <a:cubicBezTo>
                    <a:pt x="110" y="21"/>
                    <a:pt x="110" y="20"/>
                    <a:pt x="109" y="20"/>
                  </a:cubicBezTo>
                  <a:moveTo>
                    <a:pt x="71" y="26"/>
                  </a:moveTo>
                  <a:cubicBezTo>
                    <a:pt x="70" y="24"/>
                    <a:pt x="70" y="26"/>
                    <a:pt x="70" y="26"/>
                  </a:cubicBezTo>
                  <a:cubicBezTo>
                    <a:pt x="70" y="26"/>
                    <a:pt x="70" y="26"/>
                    <a:pt x="71" y="26"/>
                  </a:cubicBezTo>
                  <a:moveTo>
                    <a:pt x="39" y="32"/>
                  </a:moveTo>
                  <a:cubicBezTo>
                    <a:pt x="39" y="31"/>
                    <a:pt x="39" y="31"/>
                    <a:pt x="38" y="31"/>
                  </a:cubicBezTo>
                  <a:cubicBezTo>
                    <a:pt x="38" y="31"/>
                    <a:pt x="38" y="32"/>
                    <a:pt x="39" y="32"/>
                  </a:cubicBezTo>
                  <a:moveTo>
                    <a:pt x="87" y="17"/>
                  </a:moveTo>
                  <a:cubicBezTo>
                    <a:pt x="87" y="15"/>
                    <a:pt x="86" y="15"/>
                    <a:pt x="84" y="15"/>
                  </a:cubicBezTo>
                  <a:cubicBezTo>
                    <a:pt x="81" y="16"/>
                    <a:pt x="83" y="18"/>
                    <a:pt x="81" y="19"/>
                  </a:cubicBezTo>
                  <a:cubicBezTo>
                    <a:pt x="82" y="19"/>
                    <a:pt x="82" y="19"/>
                    <a:pt x="82" y="20"/>
                  </a:cubicBezTo>
                  <a:cubicBezTo>
                    <a:pt x="85" y="20"/>
                    <a:pt x="84" y="17"/>
                    <a:pt x="87" y="17"/>
                  </a:cubicBezTo>
                  <a:moveTo>
                    <a:pt x="35" y="30"/>
                  </a:moveTo>
                  <a:cubicBezTo>
                    <a:pt x="33" y="31"/>
                    <a:pt x="33" y="31"/>
                    <a:pt x="31" y="31"/>
                  </a:cubicBezTo>
                  <a:cubicBezTo>
                    <a:pt x="31" y="33"/>
                    <a:pt x="35" y="31"/>
                    <a:pt x="35" y="30"/>
                  </a:cubicBezTo>
                  <a:moveTo>
                    <a:pt x="54" y="24"/>
                  </a:moveTo>
                  <a:cubicBezTo>
                    <a:pt x="53" y="23"/>
                    <a:pt x="55" y="21"/>
                    <a:pt x="54" y="21"/>
                  </a:cubicBezTo>
                  <a:cubicBezTo>
                    <a:pt x="53" y="23"/>
                    <a:pt x="53" y="23"/>
                    <a:pt x="51" y="22"/>
                  </a:cubicBezTo>
                  <a:cubicBezTo>
                    <a:pt x="51" y="23"/>
                    <a:pt x="53" y="23"/>
                    <a:pt x="53" y="25"/>
                  </a:cubicBezTo>
                  <a:cubicBezTo>
                    <a:pt x="54" y="24"/>
                    <a:pt x="55" y="26"/>
                    <a:pt x="55" y="24"/>
                  </a:cubicBezTo>
                  <a:cubicBezTo>
                    <a:pt x="54" y="24"/>
                    <a:pt x="54" y="24"/>
                    <a:pt x="54" y="24"/>
                  </a:cubicBezTo>
                  <a:moveTo>
                    <a:pt x="80" y="18"/>
                  </a:moveTo>
                  <a:cubicBezTo>
                    <a:pt x="81" y="18"/>
                    <a:pt x="81" y="18"/>
                    <a:pt x="81" y="18"/>
                  </a:cubicBezTo>
                  <a:cubicBezTo>
                    <a:pt x="82" y="17"/>
                    <a:pt x="81" y="17"/>
                    <a:pt x="80" y="18"/>
                  </a:cubicBezTo>
                  <a:moveTo>
                    <a:pt x="53" y="19"/>
                  </a:moveTo>
                  <a:cubicBezTo>
                    <a:pt x="52" y="19"/>
                    <a:pt x="52" y="19"/>
                    <a:pt x="52" y="19"/>
                  </a:cubicBezTo>
                  <a:cubicBezTo>
                    <a:pt x="52" y="19"/>
                    <a:pt x="51" y="20"/>
                    <a:pt x="51" y="20"/>
                  </a:cubicBezTo>
                  <a:cubicBezTo>
                    <a:pt x="52" y="20"/>
                    <a:pt x="52" y="21"/>
                    <a:pt x="52" y="21"/>
                  </a:cubicBezTo>
                  <a:cubicBezTo>
                    <a:pt x="53" y="21"/>
                    <a:pt x="53" y="21"/>
                    <a:pt x="53" y="21"/>
                  </a:cubicBezTo>
                  <a:cubicBezTo>
                    <a:pt x="53" y="20"/>
                    <a:pt x="52" y="20"/>
                    <a:pt x="53" y="19"/>
                  </a:cubicBezTo>
                  <a:moveTo>
                    <a:pt x="83" y="9"/>
                  </a:moveTo>
                  <a:cubicBezTo>
                    <a:pt x="82" y="11"/>
                    <a:pt x="81" y="10"/>
                    <a:pt x="81" y="12"/>
                  </a:cubicBezTo>
                  <a:cubicBezTo>
                    <a:pt x="82" y="11"/>
                    <a:pt x="84" y="11"/>
                    <a:pt x="83" y="9"/>
                  </a:cubicBezTo>
                  <a:moveTo>
                    <a:pt x="87" y="8"/>
                  </a:moveTo>
                  <a:cubicBezTo>
                    <a:pt x="87" y="8"/>
                    <a:pt x="87" y="8"/>
                    <a:pt x="87" y="9"/>
                  </a:cubicBezTo>
                  <a:cubicBezTo>
                    <a:pt x="87" y="8"/>
                    <a:pt x="86" y="8"/>
                    <a:pt x="86" y="7"/>
                  </a:cubicBezTo>
                  <a:cubicBezTo>
                    <a:pt x="87" y="9"/>
                    <a:pt x="85" y="9"/>
                    <a:pt x="85" y="10"/>
                  </a:cubicBezTo>
                  <a:cubicBezTo>
                    <a:pt x="86" y="10"/>
                    <a:pt x="89" y="8"/>
                    <a:pt x="87" y="8"/>
                  </a:cubicBezTo>
                  <a:moveTo>
                    <a:pt x="82" y="7"/>
                  </a:moveTo>
                  <a:cubicBezTo>
                    <a:pt x="81" y="4"/>
                    <a:pt x="79" y="7"/>
                    <a:pt x="79" y="8"/>
                  </a:cubicBezTo>
                  <a:cubicBezTo>
                    <a:pt x="80" y="7"/>
                    <a:pt x="80" y="7"/>
                    <a:pt x="82" y="7"/>
                  </a:cubicBezTo>
                  <a:moveTo>
                    <a:pt x="84" y="4"/>
                  </a:moveTo>
                  <a:cubicBezTo>
                    <a:pt x="81" y="4"/>
                    <a:pt x="82" y="5"/>
                    <a:pt x="83" y="6"/>
                  </a:cubicBezTo>
                  <a:cubicBezTo>
                    <a:pt x="82" y="4"/>
                    <a:pt x="85" y="5"/>
                    <a:pt x="84" y="4"/>
                  </a:cubicBezTo>
                  <a:moveTo>
                    <a:pt x="90" y="172"/>
                  </a:moveTo>
                  <a:cubicBezTo>
                    <a:pt x="89" y="171"/>
                    <a:pt x="91" y="169"/>
                    <a:pt x="90" y="169"/>
                  </a:cubicBezTo>
                  <a:cubicBezTo>
                    <a:pt x="89" y="171"/>
                    <a:pt x="85" y="169"/>
                    <a:pt x="85" y="172"/>
                  </a:cubicBezTo>
                  <a:cubicBezTo>
                    <a:pt x="87" y="172"/>
                    <a:pt x="88" y="173"/>
                    <a:pt x="90" y="172"/>
                  </a:cubicBezTo>
                  <a:moveTo>
                    <a:pt x="103" y="163"/>
                  </a:moveTo>
                  <a:cubicBezTo>
                    <a:pt x="103" y="163"/>
                    <a:pt x="102" y="163"/>
                    <a:pt x="102" y="163"/>
                  </a:cubicBezTo>
                  <a:cubicBezTo>
                    <a:pt x="103" y="163"/>
                    <a:pt x="103" y="164"/>
                    <a:pt x="104" y="164"/>
                  </a:cubicBezTo>
                  <a:cubicBezTo>
                    <a:pt x="104" y="163"/>
                    <a:pt x="104" y="163"/>
                    <a:pt x="103" y="163"/>
                  </a:cubicBezTo>
                  <a:cubicBezTo>
                    <a:pt x="103" y="163"/>
                    <a:pt x="103" y="163"/>
                    <a:pt x="103" y="163"/>
                  </a:cubicBezTo>
                  <a:moveTo>
                    <a:pt x="74" y="103"/>
                  </a:moveTo>
                  <a:cubicBezTo>
                    <a:pt x="74" y="100"/>
                    <a:pt x="73" y="100"/>
                    <a:pt x="75" y="98"/>
                  </a:cubicBezTo>
                  <a:cubicBezTo>
                    <a:pt x="76" y="101"/>
                    <a:pt x="73" y="95"/>
                    <a:pt x="76" y="97"/>
                  </a:cubicBezTo>
                  <a:cubicBezTo>
                    <a:pt x="75" y="95"/>
                    <a:pt x="74" y="94"/>
                    <a:pt x="72" y="95"/>
                  </a:cubicBezTo>
                  <a:cubicBezTo>
                    <a:pt x="73" y="98"/>
                    <a:pt x="68" y="98"/>
                    <a:pt x="70" y="103"/>
                  </a:cubicBezTo>
                  <a:cubicBezTo>
                    <a:pt x="72" y="101"/>
                    <a:pt x="72" y="104"/>
                    <a:pt x="74" y="103"/>
                  </a:cubicBezTo>
                  <a:moveTo>
                    <a:pt x="158" y="79"/>
                  </a:moveTo>
                  <a:cubicBezTo>
                    <a:pt x="158" y="79"/>
                    <a:pt x="156" y="78"/>
                    <a:pt x="156" y="79"/>
                  </a:cubicBezTo>
                  <a:cubicBezTo>
                    <a:pt x="157" y="79"/>
                    <a:pt x="157" y="81"/>
                    <a:pt x="159" y="80"/>
                  </a:cubicBezTo>
                  <a:lnTo>
                    <a:pt x="158" y="79"/>
                  </a:lnTo>
                  <a:close/>
                  <a:moveTo>
                    <a:pt x="7" y="51"/>
                  </a:moveTo>
                  <a:cubicBezTo>
                    <a:pt x="6" y="52"/>
                    <a:pt x="5" y="50"/>
                    <a:pt x="5" y="51"/>
                  </a:cubicBezTo>
                  <a:cubicBezTo>
                    <a:pt x="5" y="51"/>
                    <a:pt x="7" y="53"/>
                    <a:pt x="7" y="51"/>
                  </a:cubicBezTo>
                  <a:moveTo>
                    <a:pt x="108" y="29"/>
                  </a:moveTo>
                  <a:cubicBezTo>
                    <a:pt x="97" y="37"/>
                    <a:pt x="97" y="37"/>
                    <a:pt x="97" y="37"/>
                  </a:cubicBezTo>
                  <a:cubicBezTo>
                    <a:pt x="96" y="38"/>
                    <a:pt x="96" y="38"/>
                    <a:pt x="96" y="38"/>
                  </a:cubicBezTo>
                  <a:cubicBezTo>
                    <a:pt x="95" y="38"/>
                    <a:pt x="95" y="38"/>
                    <a:pt x="95" y="39"/>
                  </a:cubicBezTo>
                  <a:cubicBezTo>
                    <a:pt x="90" y="42"/>
                    <a:pt x="90" y="42"/>
                    <a:pt x="90" y="42"/>
                  </a:cubicBezTo>
                  <a:cubicBezTo>
                    <a:pt x="91" y="41"/>
                    <a:pt x="94" y="41"/>
                    <a:pt x="92" y="40"/>
                  </a:cubicBezTo>
                  <a:cubicBezTo>
                    <a:pt x="92" y="40"/>
                    <a:pt x="91" y="41"/>
                    <a:pt x="90" y="40"/>
                  </a:cubicBezTo>
                  <a:cubicBezTo>
                    <a:pt x="90" y="39"/>
                    <a:pt x="92" y="38"/>
                    <a:pt x="92" y="37"/>
                  </a:cubicBezTo>
                  <a:cubicBezTo>
                    <a:pt x="92" y="36"/>
                    <a:pt x="90" y="36"/>
                    <a:pt x="93" y="36"/>
                  </a:cubicBezTo>
                  <a:cubicBezTo>
                    <a:pt x="93" y="33"/>
                    <a:pt x="91" y="36"/>
                    <a:pt x="89" y="35"/>
                  </a:cubicBezTo>
                  <a:cubicBezTo>
                    <a:pt x="88" y="37"/>
                    <a:pt x="88" y="38"/>
                    <a:pt x="90" y="39"/>
                  </a:cubicBezTo>
                  <a:cubicBezTo>
                    <a:pt x="87" y="40"/>
                    <a:pt x="87" y="40"/>
                    <a:pt x="85" y="40"/>
                  </a:cubicBezTo>
                  <a:cubicBezTo>
                    <a:pt x="85" y="41"/>
                    <a:pt x="84" y="43"/>
                    <a:pt x="85" y="43"/>
                  </a:cubicBezTo>
                  <a:cubicBezTo>
                    <a:pt x="87" y="43"/>
                    <a:pt x="86" y="42"/>
                    <a:pt x="88" y="42"/>
                  </a:cubicBezTo>
                  <a:cubicBezTo>
                    <a:pt x="88" y="42"/>
                    <a:pt x="88" y="43"/>
                    <a:pt x="88" y="44"/>
                  </a:cubicBezTo>
                  <a:cubicBezTo>
                    <a:pt x="88" y="43"/>
                    <a:pt x="89" y="43"/>
                    <a:pt x="89" y="43"/>
                  </a:cubicBezTo>
                  <a:cubicBezTo>
                    <a:pt x="89" y="45"/>
                    <a:pt x="89" y="45"/>
                    <a:pt x="89" y="45"/>
                  </a:cubicBezTo>
                  <a:cubicBezTo>
                    <a:pt x="88" y="45"/>
                    <a:pt x="87" y="44"/>
                    <a:pt x="87" y="45"/>
                  </a:cubicBezTo>
                  <a:cubicBezTo>
                    <a:pt x="88" y="45"/>
                    <a:pt x="89" y="46"/>
                    <a:pt x="89" y="46"/>
                  </a:cubicBezTo>
                  <a:cubicBezTo>
                    <a:pt x="89" y="53"/>
                    <a:pt x="89" y="53"/>
                    <a:pt x="89" y="53"/>
                  </a:cubicBezTo>
                  <a:cubicBezTo>
                    <a:pt x="87" y="53"/>
                    <a:pt x="86" y="54"/>
                    <a:pt x="86" y="55"/>
                  </a:cubicBezTo>
                  <a:cubicBezTo>
                    <a:pt x="86" y="56"/>
                    <a:pt x="88" y="55"/>
                    <a:pt x="88" y="56"/>
                  </a:cubicBezTo>
                  <a:cubicBezTo>
                    <a:pt x="88" y="56"/>
                    <a:pt x="87" y="56"/>
                    <a:pt x="87" y="57"/>
                  </a:cubicBezTo>
                  <a:cubicBezTo>
                    <a:pt x="88" y="57"/>
                    <a:pt x="88" y="58"/>
                    <a:pt x="89" y="58"/>
                  </a:cubicBezTo>
                  <a:cubicBezTo>
                    <a:pt x="88" y="56"/>
                    <a:pt x="89" y="56"/>
                    <a:pt x="88" y="55"/>
                  </a:cubicBezTo>
                  <a:cubicBezTo>
                    <a:pt x="89" y="55"/>
                    <a:pt x="89" y="55"/>
                    <a:pt x="89" y="55"/>
                  </a:cubicBezTo>
                  <a:cubicBezTo>
                    <a:pt x="89" y="62"/>
                    <a:pt x="89" y="62"/>
                    <a:pt x="89" y="62"/>
                  </a:cubicBezTo>
                  <a:cubicBezTo>
                    <a:pt x="89" y="63"/>
                    <a:pt x="88" y="63"/>
                    <a:pt x="89" y="64"/>
                  </a:cubicBezTo>
                  <a:cubicBezTo>
                    <a:pt x="89" y="63"/>
                    <a:pt x="89" y="63"/>
                    <a:pt x="89" y="63"/>
                  </a:cubicBezTo>
                  <a:cubicBezTo>
                    <a:pt x="90" y="72"/>
                    <a:pt x="90" y="72"/>
                    <a:pt x="90" y="72"/>
                  </a:cubicBezTo>
                  <a:cubicBezTo>
                    <a:pt x="88" y="73"/>
                    <a:pt x="87" y="73"/>
                    <a:pt x="87" y="75"/>
                  </a:cubicBezTo>
                  <a:cubicBezTo>
                    <a:pt x="88" y="75"/>
                    <a:pt x="89" y="75"/>
                    <a:pt x="90" y="75"/>
                  </a:cubicBezTo>
                  <a:cubicBezTo>
                    <a:pt x="90" y="82"/>
                    <a:pt x="90" y="82"/>
                    <a:pt x="90" y="82"/>
                  </a:cubicBezTo>
                  <a:cubicBezTo>
                    <a:pt x="99" y="76"/>
                    <a:pt x="99" y="76"/>
                    <a:pt x="99" y="76"/>
                  </a:cubicBezTo>
                  <a:cubicBezTo>
                    <a:pt x="99" y="76"/>
                    <a:pt x="100" y="76"/>
                    <a:pt x="100" y="76"/>
                  </a:cubicBezTo>
                  <a:cubicBezTo>
                    <a:pt x="100" y="75"/>
                    <a:pt x="100" y="75"/>
                    <a:pt x="100" y="75"/>
                  </a:cubicBezTo>
                  <a:cubicBezTo>
                    <a:pt x="100" y="76"/>
                    <a:pt x="100" y="76"/>
                    <a:pt x="99" y="76"/>
                  </a:cubicBezTo>
                  <a:cubicBezTo>
                    <a:pt x="100" y="78"/>
                    <a:pt x="101" y="76"/>
                    <a:pt x="102" y="76"/>
                  </a:cubicBezTo>
                  <a:cubicBezTo>
                    <a:pt x="102" y="78"/>
                    <a:pt x="104" y="76"/>
                    <a:pt x="104" y="77"/>
                  </a:cubicBezTo>
                  <a:cubicBezTo>
                    <a:pt x="102" y="77"/>
                    <a:pt x="104" y="79"/>
                    <a:pt x="105" y="80"/>
                  </a:cubicBezTo>
                  <a:cubicBezTo>
                    <a:pt x="105" y="79"/>
                    <a:pt x="107" y="78"/>
                    <a:pt x="109" y="78"/>
                  </a:cubicBezTo>
                  <a:cubicBezTo>
                    <a:pt x="108" y="76"/>
                    <a:pt x="108" y="76"/>
                    <a:pt x="108" y="76"/>
                  </a:cubicBezTo>
                  <a:cubicBezTo>
                    <a:pt x="107" y="76"/>
                    <a:pt x="107" y="76"/>
                    <a:pt x="106" y="76"/>
                  </a:cubicBezTo>
                  <a:cubicBezTo>
                    <a:pt x="106" y="77"/>
                    <a:pt x="107" y="77"/>
                    <a:pt x="105" y="78"/>
                  </a:cubicBezTo>
                  <a:cubicBezTo>
                    <a:pt x="105" y="77"/>
                    <a:pt x="105" y="76"/>
                    <a:pt x="104" y="75"/>
                  </a:cubicBezTo>
                  <a:cubicBezTo>
                    <a:pt x="106" y="76"/>
                    <a:pt x="104" y="74"/>
                    <a:pt x="105" y="74"/>
                  </a:cubicBezTo>
                  <a:cubicBezTo>
                    <a:pt x="105" y="75"/>
                    <a:pt x="105" y="72"/>
                    <a:pt x="107" y="73"/>
                  </a:cubicBezTo>
                  <a:cubicBezTo>
                    <a:pt x="106" y="73"/>
                    <a:pt x="106" y="72"/>
                    <a:pt x="106" y="72"/>
                  </a:cubicBezTo>
                  <a:cubicBezTo>
                    <a:pt x="111" y="69"/>
                    <a:pt x="111" y="69"/>
                    <a:pt x="111" y="69"/>
                  </a:cubicBezTo>
                  <a:cubicBezTo>
                    <a:pt x="111" y="69"/>
                    <a:pt x="111" y="69"/>
                    <a:pt x="111" y="69"/>
                  </a:cubicBezTo>
                  <a:cubicBezTo>
                    <a:pt x="119" y="64"/>
                    <a:pt x="119" y="64"/>
                    <a:pt x="119" y="64"/>
                  </a:cubicBezTo>
                  <a:cubicBezTo>
                    <a:pt x="119" y="64"/>
                    <a:pt x="120" y="64"/>
                    <a:pt x="120" y="64"/>
                  </a:cubicBezTo>
                  <a:cubicBezTo>
                    <a:pt x="123" y="62"/>
                    <a:pt x="123" y="62"/>
                    <a:pt x="123" y="62"/>
                  </a:cubicBezTo>
                  <a:cubicBezTo>
                    <a:pt x="123" y="60"/>
                    <a:pt x="123" y="60"/>
                    <a:pt x="123" y="60"/>
                  </a:cubicBezTo>
                  <a:cubicBezTo>
                    <a:pt x="125" y="59"/>
                    <a:pt x="125" y="58"/>
                    <a:pt x="127" y="58"/>
                  </a:cubicBezTo>
                  <a:cubicBezTo>
                    <a:pt x="129" y="56"/>
                    <a:pt x="127" y="56"/>
                    <a:pt x="127" y="54"/>
                  </a:cubicBezTo>
                  <a:cubicBezTo>
                    <a:pt x="126" y="55"/>
                    <a:pt x="126" y="58"/>
                    <a:pt x="124" y="57"/>
                  </a:cubicBezTo>
                  <a:cubicBezTo>
                    <a:pt x="124" y="58"/>
                    <a:pt x="124" y="59"/>
                    <a:pt x="123" y="59"/>
                  </a:cubicBezTo>
                  <a:cubicBezTo>
                    <a:pt x="123" y="58"/>
                    <a:pt x="123" y="58"/>
                    <a:pt x="123" y="58"/>
                  </a:cubicBezTo>
                  <a:cubicBezTo>
                    <a:pt x="124" y="30"/>
                    <a:pt x="124" y="30"/>
                    <a:pt x="124" y="30"/>
                  </a:cubicBezTo>
                  <a:cubicBezTo>
                    <a:pt x="135" y="26"/>
                    <a:pt x="135" y="26"/>
                    <a:pt x="135" y="26"/>
                  </a:cubicBezTo>
                  <a:cubicBezTo>
                    <a:pt x="135" y="32"/>
                    <a:pt x="135" y="32"/>
                    <a:pt x="135" y="32"/>
                  </a:cubicBezTo>
                  <a:cubicBezTo>
                    <a:pt x="134" y="32"/>
                    <a:pt x="134" y="32"/>
                    <a:pt x="133" y="32"/>
                  </a:cubicBezTo>
                  <a:cubicBezTo>
                    <a:pt x="133" y="32"/>
                    <a:pt x="132" y="32"/>
                    <a:pt x="132" y="33"/>
                  </a:cubicBezTo>
                  <a:cubicBezTo>
                    <a:pt x="134" y="34"/>
                    <a:pt x="134" y="35"/>
                    <a:pt x="135" y="34"/>
                  </a:cubicBezTo>
                  <a:cubicBezTo>
                    <a:pt x="135" y="35"/>
                    <a:pt x="134" y="35"/>
                    <a:pt x="134" y="36"/>
                  </a:cubicBezTo>
                  <a:cubicBezTo>
                    <a:pt x="134" y="36"/>
                    <a:pt x="135" y="36"/>
                    <a:pt x="135" y="37"/>
                  </a:cubicBezTo>
                  <a:cubicBezTo>
                    <a:pt x="135" y="39"/>
                    <a:pt x="135" y="39"/>
                    <a:pt x="135" y="39"/>
                  </a:cubicBezTo>
                  <a:cubicBezTo>
                    <a:pt x="133" y="39"/>
                    <a:pt x="131" y="41"/>
                    <a:pt x="132" y="42"/>
                  </a:cubicBezTo>
                  <a:cubicBezTo>
                    <a:pt x="133" y="42"/>
                    <a:pt x="133" y="42"/>
                    <a:pt x="133" y="42"/>
                  </a:cubicBezTo>
                  <a:cubicBezTo>
                    <a:pt x="132" y="41"/>
                    <a:pt x="134" y="41"/>
                    <a:pt x="135" y="40"/>
                  </a:cubicBezTo>
                  <a:cubicBezTo>
                    <a:pt x="135" y="54"/>
                    <a:pt x="135" y="54"/>
                    <a:pt x="135" y="54"/>
                  </a:cubicBezTo>
                  <a:cubicBezTo>
                    <a:pt x="157" y="40"/>
                    <a:pt x="157" y="40"/>
                    <a:pt x="157" y="40"/>
                  </a:cubicBezTo>
                  <a:cubicBezTo>
                    <a:pt x="157" y="40"/>
                    <a:pt x="157" y="41"/>
                    <a:pt x="157" y="41"/>
                  </a:cubicBezTo>
                  <a:cubicBezTo>
                    <a:pt x="158" y="41"/>
                    <a:pt x="159" y="40"/>
                    <a:pt x="159" y="40"/>
                  </a:cubicBezTo>
                  <a:cubicBezTo>
                    <a:pt x="160" y="40"/>
                    <a:pt x="160" y="40"/>
                    <a:pt x="160" y="40"/>
                  </a:cubicBezTo>
                  <a:cubicBezTo>
                    <a:pt x="160" y="41"/>
                    <a:pt x="160" y="41"/>
                    <a:pt x="159" y="41"/>
                  </a:cubicBezTo>
                  <a:cubicBezTo>
                    <a:pt x="159" y="41"/>
                    <a:pt x="160" y="42"/>
                    <a:pt x="160" y="42"/>
                  </a:cubicBezTo>
                  <a:cubicBezTo>
                    <a:pt x="160" y="41"/>
                    <a:pt x="160" y="41"/>
                    <a:pt x="160" y="41"/>
                  </a:cubicBezTo>
                  <a:cubicBezTo>
                    <a:pt x="165" y="48"/>
                    <a:pt x="165" y="48"/>
                    <a:pt x="165" y="48"/>
                  </a:cubicBezTo>
                  <a:cubicBezTo>
                    <a:pt x="165" y="49"/>
                    <a:pt x="165" y="50"/>
                    <a:pt x="166" y="51"/>
                  </a:cubicBezTo>
                  <a:cubicBezTo>
                    <a:pt x="165" y="52"/>
                    <a:pt x="165" y="52"/>
                    <a:pt x="165" y="52"/>
                  </a:cubicBezTo>
                  <a:cubicBezTo>
                    <a:pt x="165" y="51"/>
                    <a:pt x="164" y="51"/>
                    <a:pt x="164" y="51"/>
                  </a:cubicBezTo>
                  <a:cubicBezTo>
                    <a:pt x="164" y="52"/>
                    <a:pt x="165" y="52"/>
                    <a:pt x="165" y="52"/>
                  </a:cubicBezTo>
                  <a:cubicBezTo>
                    <a:pt x="163" y="53"/>
                    <a:pt x="163" y="53"/>
                    <a:pt x="163" y="53"/>
                  </a:cubicBezTo>
                  <a:cubicBezTo>
                    <a:pt x="163" y="53"/>
                    <a:pt x="162" y="53"/>
                    <a:pt x="162" y="53"/>
                  </a:cubicBezTo>
                  <a:cubicBezTo>
                    <a:pt x="161" y="54"/>
                    <a:pt x="161" y="54"/>
                    <a:pt x="161" y="54"/>
                  </a:cubicBezTo>
                  <a:cubicBezTo>
                    <a:pt x="160" y="54"/>
                    <a:pt x="160" y="54"/>
                    <a:pt x="160" y="54"/>
                  </a:cubicBezTo>
                  <a:cubicBezTo>
                    <a:pt x="160" y="54"/>
                    <a:pt x="160" y="55"/>
                    <a:pt x="160" y="55"/>
                  </a:cubicBezTo>
                  <a:cubicBezTo>
                    <a:pt x="142" y="65"/>
                    <a:pt x="142" y="65"/>
                    <a:pt x="142" y="65"/>
                  </a:cubicBezTo>
                  <a:cubicBezTo>
                    <a:pt x="153" y="71"/>
                    <a:pt x="153" y="71"/>
                    <a:pt x="153" y="71"/>
                  </a:cubicBezTo>
                  <a:cubicBezTo>
                    <a:pt x="152" y="72"/>
                    <a:pt x="146" y="72"/>
                    <a:pt x="147" y="74"/>
                  </a:cubicBezTo>
                  <a:cubicBezTo>
                    <a:pt x="147" y="74"/>
                    <a:pt x="150" y="77"/>
                    <a:pt x="150" y="74"/>
                  </a:cubicBezTo>
                  <a:cubicBezTo>
                    <a:pt x="151" y="75"/>
                    <a:pt x="153" y="74"/>
                    <a:pt x="154" y="74"/>
                  </a:cubicBezTo>
                  <a:cubicBezTo>
                    <a:pt x="153" y="73"/>
                    <a:pt x="154" y="72"/>
                    <a:pt x="155" y="71"/>
                  </a:cubicBezTo>
                  <a:cubicBezTo>
                    <a:pt x="166" y="77"/>
                    <a:pt x="166" y="77"/>
                    <a:pt x="166" y="77"/>
                  </a:cubicBezTo>
                  <a:cubicBezTo>
                    <a:pt x="166" y="77"/>
                    <a:pt x="166" y="77"/>
                    <a:pt x="166" y="77"/>
                  </a:cubicBezTo>
                  <a:cubicBezTo>
                    <a:pt x="165" y="77"/>
                    <a:pt x="164" y="77"/>
                    <a:pt x="163" y="77"/>
                  </a:cubicBezTo>
                  <a:cubicBezTo>
                    <a:pt x="163" y="78"/>
                    <a:pt x="164" y="79"/>
                    <a:pt x="165" y="79"/>
                  </a:cubicBezTo>
                  <a:cubicBezTo>
                    <a:pt x="160" y="86"/>
                    <a:pt x="160" y="86"/>
                    <a:pt x="160" y="86"/>
                  </a:cubicBezTo>
                  <a:cubicBezTo>
                    <a:pt x="137" y="76"/>
                    <a:pt x="137" y="76"/>
                    <a:pt x="137" y="76"/>
                  </a:cubicBezTo>
                  <a:cubicBezTo>
                    <a:pt x="137" y="76"/>
                    <a:pt x="137" y="75"/>
                    <a:pt x="136" y="75"/>
                  </a:cubicBezTo>
                  <a:cubicBezTo>
                    <a:pt x="131" y="73"/>
                    <a:pt x="131" y="73"/>
                    <a:pt x="131" y="73"/>
                  </a:cubicBezTo>
                  <a:cubicBezTo>
                    <a:pt x="131" y="73"/>
                    <a:pt x="131" y="73"/>
                    <a:pt x="131" y="73"/>
                  </a:cubicBezTo>
                  <a:cubicBezTo>
                    <a:pt x="131" y="73"/>
                    <a:pt x="131" y="73"/>
                    <a:pt x="131" y="73"/>
                  </a:cubicBezTo>
                  <a:cubicBezTo>
                    <a:pt x="130" y="72"/>
                    <a:pt x="130" y="72"/>
                    <a:pt x="130" y="72"/>
                  </a:cubicBezTo>
                  <a:cubicBezTo>
                    <a:pt x="128" y="74"/>
                    <a:pt x="128" y="74"/>
                    <a:pt x="128" y="74"/>
                  </a:cubicBezTo>
                  <a:cubicBezTo>
                    <a:pt x="127" y="73"/>
                    <a:pt x="127" y="73"/>
                    <a:pt x="127" y="72"/>
                  </a:cubicBezTo>
                  <a:cubicBezTo>
                    <a:pt x="128" y="71"/>
                    <a:pt x="129" y="72"/>
                    <a:pt x="131" y="72"/>
                  </a:cubicBezTo>
                  <a:cubicBezTo>
                    <a:pt x="131" y="72"/>
                    <a:pt x="131" y="72"/>
                    <a:pt x="131" y="71"/>
                  </a:cubicBezTo>
                  <a:cubicBezTo>
                    <a:pt x="131" y="71"/>
                    <a:pt x="131" y="71"/>
                    <a:pt x="131" y="71"/>
                  </a:cubicBezTo>
                  <a:cubicBezTo>
                    <a:pt x="131" y="70"/>
                    <a:pt x="131" y="70"/>
                    <a:pt x="130" y="70"/>
                  </a:cubicBezTo>
                  <a:cubicBezTo>
                    <a:pt x="130" y="71"/>
                    <a:pt x="130" y="71"/>
                    <a:pt x="130" y="72"/>
                  </a:cubicBezTo>
                  <a:cubicBezTo>
                    <a:pt x="130" y="70"/>
                    <a:pt x="129" y="71"/>
                    <a:pt x="129" y="70"/>
                  </a:cubicBezTo>
                  <a:cubicBezTo>
                    <a:pt x="129" y="70"/>
                    <a:pt x="130" y="70"/>
                    <a:pt x="129" y="70"/>
                  </a:cubicBezTo>
                  <a:cubicBezTo>
                    <a:pt x="128" y="71"/>
                    <a:pt x="126" y="73"/>
                    <a:pt x="124" y="72"/>
                  </a:cubicBezTo>
                  <a:cubicBezTo>
                    <a:pt x="125" y="73"/>
                    <a:pt x="125" y="74"/>
                    <a:pt x="124" y="76"/>
                  </a:cubicBezTo>
                  <a:cubicBezTo>
                    <a:pt x="121" y="77"/>
                    <a:pt x="121" y="77"/>
                    <a:pt x="121" y="77"/>
                  </a:cubicBezTo>
                  <a:cubicBezTo>
                    <a:pt x="120" y="78"/>
                    <a:pt x="120" y="78"/>
                    <a:pt x="120" y="78"/>
                  </a:cubicBezTo>
                  <a:cubicBezTo>
                    <a:pt x="120" y="78"/>
                    <a:pt x="120" y="77"/>
                    <a:pt x="119" y="78"/>
                  </a:cubicBezTo>
                  <a:cubicBezTo>
                    <a:pt x="119" y="79"/>
                    <a:pt x="119" y="79"/>
                    <a:pt x="119" y="79"/>
                  </a:cubicBezTo>
                  <a:cubicBezTo>
                    <a:pt x="113" y="82"/>
                    <a:pt x="113" y="82"/>
                    <a:pt x="113" y="82"/>
                  </a:cubicBezTo>
                  <a:cubicBezTo>
                    <a:pt x="112" y="82"/>
                    <a:pt x="111" y="81"/>
                    <a:pt x="112" y="82"/>
                  </a:cubicBezTo>
                  <a:cubicBezTo>
                    <a:pt x="112" y="82"/>
                    <a:pt x="112" y="83"/>
                    <a:pt x="112" y="83"/>
                  </a:cubicBezTo>
                  <a:cubicBezTo>
                    <a:pt x="111" y="84"/>
                    <a:pt x="111" y="84"/>
                    <a:pt x="111" y="84"/>
                  </a:cubicBezTo>
                  <a:cubicBezTo>
                    <a:pt x="111" y="83"/>
                    <a:pt x="111" y="83"/>
                    <a:pt x="111" y="83"/>
                  </a:cubicBezTo>
                  <a:cubicBezTo>
                    <a:pt x="111" y="83"/>
                    <a:pt x="111" y="84"/>
                    <a:pt x="110" y="84"/>
                  </a:cubicBezTo>
                  <a:cubicBezTo>
                    <a:pt x="110" y="84"/>
                    <a:pt x="110" y="84"/>
                    <a:pt x="110" y="84"/>
                  </a:cubicBezTo>
                  <a:cubicBezTo>
                    <a:pt x="109" y="85"/>
                    <a:pt x="109" y="85"/>
                    <a:pt x="109" y="85"/>
                  </a:cubicBezTo>
                  <a:cubicBezTo>
                    <a:pt x="109" y="85"/>
                    <a:pt x="108" y="85"/>
                    <a:pt x="108" y="85"/>
                  </a:cubicBezTo>
                  <a:cubicBezTo>
                    <a:pt x="95" y="93"/>
                    <a:pt x="95" y="93"/>
                    <a:pt x="95" y="93"/>
                  </a:cubicBezTo>
                  <a:cubicBezTo>
                    <a:pt x="127" y="110"/>
                    <a:pt x="127" y="110"/>
                    <a:pt x="127" y="110"/>
                  </a:cubicBezTo>
                  <a:cubicBezTo>
                    <a:pt x="125" y="111"/>
                    <a:pt x="124" y="111"/>
                    <a:pt x="122" y="111"/>
                  </a:cubicBezTo>
                  <a:cubicBezTo>
                    <a:pt x="123" y="113"/>
                    <a:pt x="124" y="113"/>
                    <a:pt x="125" y="114"/>
                  </a:cubicBezTo>
                  <a:cubicBezTo>
                    <a:pt x="123" y="115"/>
                    <a:pt x="122" y="116"/>
                    <a:pt x="121" y="118"/>
                  </a:cubicBezTo>
                  <a:cubicBezTo>
                    <a:pt x="125" y="118"/>
                    <a:pt x="128" y="116"/>
                    <a:pt x="126" y="113"/>
                  </a:cubicBezTo>
                  <a:cubicBezTo>
                    <a:pt x="127" y="112"/>
                    <a:pt x="128" y="112"/>
                    <a:pt x="129" y="111"/>
                  </a:cubicBezTo>
                  <a:cubicBezTo>
                    <a:pt x="130" y="112"/>
                    <a:pt x="130" y="112"/>
                    <a:pt x="130" y="112"/>
                  </a:cubicBezTo>
                  <a:cubicBezTo>
                    <a:pt x="132" y="111"/>
                    <a:pt x="132" y="111"/>
                    <a:pt x="132" y="111"/>
                  </a:cubicBezTo>
                  <a:cubicBezTo>
                    <a:pt x="132" y="112"/>
                    <a:pt x="131" y="113"/>
                    <a:pt x="132" y="114"/>
                  </a:cubicBezTo>
                  <a:cubicBezTo>
                    <a:pt x="134" y="113"/>
                    <a:pt x="134" y="113"/>
                    <a:pt x="134" y="113"/>
                  </a:cubicBezTo>
                  <a:cubicBezTo>
                    <a:pt x="133" y="112"/>
                    <a:pt x="133" y="111"/>
                    <a:pt x="132" y="111"/>
                  </a:cubicBezTo>
                  <a:cubicBezTo>
                    <a:pt x="134" y="110"/>
                    <a:pt x="134" y="110"/>
                    <a:pt x="134" y="110"/>
                  </a:cubicBezTo>
                  <a:cubicBezTo>
                    <a:pt x="134" y="110"/>
                    <a:pt x="134" y="111"/>
                    <a:pt x="134" y="111"/>
                  </a:cubicBezTo>
                  <a:cubicBezTo>
                    <a:pt x="134" y="111"/>
                    <a:pt x="135" y="112"/>
                    <a:pt x="136" y="112"/>
                  </a:cubicBezTo>
                  <a:cubicBezTo>
                    <a:pt x="136" y="111"/>
                    <a:pt x="138" y="110"/>
                    <a:pt x="138" y="108"/>
                  </a:cubicBezTo>
                  <a:cubicBezTo>
                    <a:pt x="136" y="109"/>
                    <a:pt x="136" y="109"/>
                    <a:pt x="136" y="109"/>
                  </a:cubicBezTo>
                  <a:cubicBezTo>
                    <a:pt x="160" y="97"/>
                    <a:pt x="160" y="97"/>
                    <a:pt x="160" y="97"/>
                  </a:cubicBezTo>
                  <a:cubicBezTo>
                    <a:pt x="167" y="106"/>
                    <a:pt x="167" y="106"/>
                    <a:pt x="167" y="106"/>
                  </a:cubicBezTo>
                  <a:cubicBezTo>
                    <a:pt x="143" y="118"/>
                    <a:pt x="143" y="118"/>
                    <a:pt x="143" y="118"/>
                  </a:cubicBezTo>
                  <a:cubicBezTo>
                    <a:pt x="152" y="123"/>
                    <a:pt x="152" y="123"/>
                    <a:pt x="152" y="123"/>
                  </a:cubicBezTo>
                  <a:cubicBezTo>
                    <a:pt x="152" y="124"/>
                    <a:pt x="152" y="124"/>
                    <a:pt x="152" y="124"/>
                  </a:cubicBezTo>
                  <a:cubicBezTo>
                    <a:pt x="153" y="124"/>
                    <a:pt x="153" y="125"/>
                    <a:pt x="154" y="124"/>
                  </a:cubicBezTo>
                  <a:cubicBezTo>
                    <a:pt x="168" y="132"/>
                    <a:pt x="168" y="132"/>
                    <a:pt x="168" y="132"/>
                  </a:cubicBezTo>
                  <a:cubicBezTo>
                    <a:pt x="166" y="136"/>
                    <a:pt x="166" y="136"/>
                    <a:pt x="166" y="136"/>
                  </a:cubicBezTo>
                  <a:cubicBezTo>
                    <a:pt x="164" y="136"/>
                    <a:pt x="162" y="138"/>
                    <a:pt x="162" y="140"/>
                  </a:cubicBezTo>
                  <a:cubicBezTo>
                    <a:pt x="164" y="139"/>
                    <a:pt x="164" y="139"/>
                    <a:pt x="164" y="138"/>
                  </a:cubicBezTo>
                  <a:cubicBezTo>
                    <a:pt x="161" y="144"/>
                    <a:pt x="161" y="144"/>
                    <a:pt x="161" y="144"/>
                  </a:cubicBezTo>
                  <a:cubicBezTo>
                    <a:pt x="155" y="141"/>
                    <a:pt x="155" y="141"/>
                    <a:pt x="155" y="141"/>
                  </a:cubicBezTo>
                  <a:cubicBezTo>
                    <a:pt x="157" y="141"/>
                    <a:pt x="159" y="139"/>
                    <a:pt x="160" y="138"/>
                  </a:cubicBezTo>
                  <a:cubicBezTo>
                    <a:pt x="158" y="139"/>
                    <a:pt x="158" y="137"/>
                    <a:pt x="157" y="138"/>
                  </a:cubicBezTo>
                  <a:cubicBezTo>
                    <a:pt x="156" y="138"/>
                    <a:pt x="157" y="140"/>
                    <a:pt x="155" y="139"/>
                  </a:cubicBezTo>
                  <a:cubicBezTo>
                    <a:pt x="154" y="138"/>
                    <a:pt x="152" y="138"/>
                    <a:pt x="151" y="137"/>
                  </a:cubicBezTo>
                  <a:cubicBezTo>
                    <a:pt x="150" y="138"/>
                    <a:pt x="151" y="138"/>
                    <a:pt x="152" y="139"/>
                  </a:cubicBezTo>
                  <a:cubicBezTo>
                    <a:pt x="136" y="130"/>
                    <a:pt x="136" y="130"/>
                    <a:pt x="136" y="130"/>
                  </a:cubicBezTo>
                  <a:cubicBezTo>
                    <a:pt x="137" y="142"/>
                    <a:pt x="137" y="142"/>
                    <a:pt x="137" y="142"/>
                  </a:cubicBezTo>
                  <a:cubicBezTo>
                    <a:pt x="136" y="143"/>
                    <a:pt x="135" y="144"/>
                    <a:pt x="133" y="144"/>
                  </a:cubicBezTo>
                  <a:cubicBezTo>
                    <a:pt x="134" y="145"/>
                    <a:pt x="135" y="145"/>
                    <a:pt x="136" y="146"/>
                  </a:cubicBezTo>
                  <a:cubicBezTo>
                    <a:pt x="135" y="145"/>
                    <a:pt x="136" y="145"/>
                    <a:pt x="137" y="144"/>
                  </a:cubicBezTo>
                  <a:cubicBezTo>
                    <a:pt x="137" y="151"/>
                    <a:pt x="137" y="151"/>
                    <a:pt x="137" y="151"/>
                  </a:cubicBezTo>
                  <a:cubicBezTo>
                    <a:pt x="134" y="151"/>
                    <a:pt x="131" y="151"/>
                    <a:pt x="130" y="154"/>
                  </a:cubicBezTo>
                  <a:cubicBezTo>
                    <a:pt x="132" y="154"/>
                    <a:pt x="133" y="155"/>
                    <a:pt x="135" y="154"/>
                  </a:cubicBezTo>
                  <a:cubicBezTo>
                    <a:pt x="136" y="155"/>
                    <a:pt x="137" y="156"/>
                    <a:pt x="137" y="156"/>
                  </a:cubicBezTo>
                  <a:cubicBezTo>
                    <a:pt x="138" y="158"/>
                    <a:pt x="138" y="158"/>
                    <a:pt x="138" y="158"/>
                  </a:cubicBezTo>
                  <a:cubicBezTo>
                    <a:pt x="127" y="155"/>
                    <a:pt x="127" y="155"/>
                    <a:pt x="127" y="155"/>
                  </a:cubicBezTo>
                  <a:cubicBezTo>
                    <a:pt x="127" y="154"/>
                    <a:pt x="127" y="154"/>
                    <a:pt x="127" y="154"/>
                  </a:cubicBezTo>
                  <a:cubicBezTo>
                    <a:pt x="127" y="154"/>
                    <a:pt x="127" y="154"/>
                    <a:pt x="127" y="154"/>
                  </a:cubicBezTo>
                  <a:cubicBezTo>
                    <a:pt x="125" y="137"/>
                    <a:pt x="125" y="137"/>
                    <a:pt x="125" y="137"/>
                  </a:cubicBezTo>
                  <a:cubicBezTo>
                    <a:pt x="126" y="136"/>
                    <a:pt x="127" y="135"/>
                    <a:pt x="128" y="135"/>
                  </a:cubicBezTo>
                  <a:cubicBezTo>
                    <a:pt x="127" y="135"/>
                    <a:pt x="126" y="135"/>
                    <a:pt x="125" y="135"/>
                  </a:cubicBezTo>
                  <a:cubicBezTo>
                    <a:pt x="124" y="123"/>
                    <a:pt x="124" y="123"/>
                    <a:pt x="124" y="123"/>
                  </a:cubicBezTo>
                  <a:cubicBezTo>
                    <a:pt x="118" y="120"/>
                    <a:pt x="118" y="120"/>
                    <a:pt x="118" y="120"/>
                  </a:cubicBezTo>
                  <a:cubicBezTo>
                    <a:pt x="118" y="119"/>
                    <a:pt x="118" y="119"/>
                    <a:pt x="118" y="119"/>
                  </a:cubicBezTo>
                  <a:cubicBezTo>
                    <a:pt x="118" y="119"/>
                    <a:pt x="117" y="119"/>
                    <a:pt x="117" y="119"/>
                  </a:cubicBezTo>
                  <a:cubicBezTo>
                    <a:pt x="113" y="117"/>
                    <a:pt x="113" y="117"/>
                    <a:pt x="113" y="117"/>
                  </a:cubicBezTo>
                  <a:cubicBezTo>
                    <a:pt x="116" y="116"/>
                    <a:pt x="119" y="115"/>
                    <a:pt x="122" y="114"/>
                  </a:cubicBezTo>
                  <a:cubicBezTo>
                    <a:pt x="121" y="109"/>
                    <a:pt x="115" y="114"/>
                    <a:pt x="114" y="112"/>
                  </a:cubicBezTo>
                  <a:cubicBezTo>
                    <a:pt x="113" y="113"/>
                    <a:pt x="111" y="113"/>
                    <a:pt x="109" y="115"/>
                  </a:cubicBezTo>
                  <a:cubicBezTo>
                    <a:pt x="107" y="113"/>
                    <a:pt x="107" y="113"/>
                    <a:pt x="107" y="113"/>
                  </a:cubicBezTo>
                  <a:cubicBezTo>
                    <a:pt x="107" y="113"/>
                    <a:pt x="107" y="113"/>
                    <a:pt x="107" y="112"/>
                  </a:cubicBezTo>
                  <a:cubicBezTo>
                    <a:pt x="107" y="112"/>
                    <a:pt x="106" y="112"/>
                    <a:pt x="106" y="113"/>
                  </a:cubicBezTo>
                  <a:cubicBezTo>
                    <a:pt x="101" y="110"/>
                    <a:pt x="101" y="110"/>
                    <a:pt x="101" y="110"/>
                  </a:cubicBezTo>
                  <a:cubicBezTo>
                    <a:pt x="100" y="109"/>
                    <a:pt x="100" y="109"/>
                    <a:pt x="99" y="109"/>
                  </a:cubicBezTo>
                  <a:cubicBezTo>
                    <a:pt x="90" y="104"/>
                    <a:pt x="90" y="104"/>
                    <a:pt x="90" y="104"/>
                  </a:cubicBezTo>
                  <a:cubicBezTo>
                    <a:pt x="90" y="116"/>
                    <a:pt x="90" y="116"/>
                    <a:pt x="90" y="116"/>
                  </a:cubicBezTo>
                  <a:cubicBezTo>
                    <a:pt x="90" y="116"/>
                    <a:pt x="89" y="117"/>
                    <a:pt x="89" y="117"/>
                  </a:cubicBezTo>
                  <a:cubicBezTo>
                    <a:pt x="90" y="117"/>
                    <a:pt x="90" y="117"/>
                    <a:pt x="90" y="117"/>
                  </a:cubicBezTo>
                  <a:cubicBezTo>
                    <a:pt x="91" y="132"/>
                    <a:pt x="91" y="132"/>
                    <a:pt x="91" y="132"/>
                  </a:cubicBezTo>
                  <a:cubicBezTo>
                    <a:pt x="89" y="132"/>
                    <a:pt x="87" y="133"/>
                    <a:pt x="87" y="131"/>
                  </a:cubicBezTo>
                  <a:cubicBezTo>
                    <a:pt x="86" y="131"/>
                    <a:pt x="85" y="131"/>
                    <a:pt x="84" y="132"/>
                  </a:cubicBezTo>
                  <a:cubicBezTo>
                    <a:pt x="85" y="132"/>
                    <a:pt x="85" y="134"/>
                    <a:pt x="86" y="135"/>
                  </a:cubicBezTo>
                  <a:cubicBezTo>
                    <a:pt x="87" y="136"/>
                    <a:pt x="89" y="134"/>
                    <a:pt x="87" y="136"/>
                  </a:cubicBezTo>
                  <a:cubicBezTo>
                    <a:pt x="89" y="136"/>
                    <a:pt x="90" y="135"/>
                    <a:pt x="91" y="135"/>
                  </a:cubicBezTo>
                  <a:cubicBezTo>
                    <a:pt x="91" y="143"/>
                    <a:pt x="91" y="143"/>
                    <a:pt x="91" y="143"/>
                  </a:cubicBezTo>
                  <a:cubicBezTo>
                    <a:pt x="115" y="159"/>
                    <a:pt x="115" y="159"/>
                    <a:pt x="115" y="159"/>
                  </a:cubicBezTo>
                  <a:cubicBezTo>
                    <a:pt x="115" y="159"/>
                    <a:pt x="115" y="159"/>
                    <a:pt x="115" y="160"/>
                  </a:cubicBezTo>
                  <a:cubicBezTo>
                    <a:pt x="116" y="160"/>
                    <a:pt x="117" y="160"/>
                    <a:pt x="117" y="160"/>
                  </a:cubicBezTo>
                  <a:cubicBezTo>
                    <a:pt x="119" y="161"/>
                    <a:pt x="119" y="161"/>
                    <a:pt x="119" y="161"/>
                  </a:cubicBezTo>
                  <a:cubicBezTo>
                    <a:pt x="114" y="171"/>
                    <a:pt x="114" y="171"/>
                    <a:pt x="114" y="171"/>
                  </a:cubicBezTo>
                  <a:cubicBezTo>
                    <a:pt x="91" y="157"/>
                    <a:pt x="91" y="157"/>
                    <a:pt x="91" y="157"/>
                  </a:cubicBezTo>
                  <a:cubicBezTo>
                    <a:pt x="92" y="180"/>
                    <a:pt x="92" y="180"/>
                    <a:pt x="92" y="180"/>
                  </a:cubicBezTo>
                  <a:cubicBezTo>
                    <a:pt x="92" y="181"/>
                    <a:pt x="92" y="181"/>
                    <a:pt x="92" y="181"/>
                  </a:cubicBezTo>
                  <a:cubicBezTo>
                    <a:pt x="91" y="181"/>
                    <a:pt x="91" y="181"/>
                    <a:pt x="91" y="181"/>
                  </a:cubicBezTo>
                  <a:cubicBezTo>
                    <a:pt x="92" y="181"/>
                    <a:pt x="92" y="181"/>
                    <a:pt x="92" y="181"/>
                  </a:cubicBezTo>
                  <a:cubicBezTo>
                    <a:pt x="92" y="186"/>
                    <a:pt x="92" y="186"/>
                    <a:pt x="92" y="186"/>
                  </a:cubicBezTo>
                  <a:cubicBezTo>
                    <a:pt x="79" y="186"/>
                    <a:pt x="79" y="186"/>
                    <a:pt x="79" y="186"/>
                  </a:cubicBezTo>
                  <a:cubicBezTo>
                    <a:pt x="79" y="158"/>
                    <a:pt x="79" y="158"/>
                    <a:pt x="79" y="158"/>
                  </a:cubicBezTo>
                  <a:cubicBezTo>
                    <a:pt x="80" y="157"/>
                    <a:pt x="80" y="157"/>
                    <a:pt x="80" y="157"/>
                  </a:cubicBezTo>
                  <a:cubicBezTo>
                    <a:pt x="79" y="157"/>
                    <a:pt x="77" y="157"/>
                    <a:pt x="76" y="156"/>
                  </a:cubicBezTo>
                  <a:cubicBezTo>
                    <a:pt x="76" y="158"/>
                    <a:pt x="70" y="157"/>
                    <a:pt x="72" y="161"/>
                  </a:cubicBezTo>
                  <a:cubicBezTo>
                    <a:pt x="73" y="161"/>
                    <a:pt x="73" y="161"/>
                    <a:pt x="73" y="161"/>
                  </a:cubicBezTo>
                  <a:cubicBezTo>
                    <a:pt x="56" y="172"/>
                    <a:pt x="56" y="172"/>
                    <a:pt x="56" y="172"/>
                  </a:cubicBezTo>
                  <a:cubicBezTo>
                    <a:pt x="55" y="170"/>
                    <a:pt x="55" y="170"/>
                    <a:pt x="55" y="170"/>
                  </a:cubicBezTo>
                  <a:cubicBezTo>
                    <a:pt x="55" y="170"/>
                    <a:pt x="55" y="170"/>
                    <a:pt x="56" y="169"/>
                  </a:cubicBezTo>
                  <a:cubicBezTo>
                    <a:pt x="55" y="168"/>
                    <a:pt x="56" y="168"/>
                    <a:pt x="56" y="167"/>
                  </a:cubicBezTo>
                  <a:cubicBezTo>
                    <a:pt x="55" y="167"/>
                    <a:pt x="55" y="167"/>
                    <a:pt x="55" y="167"/>
                  </a:cubicBezTo>
                  <a:cubicBezTo>
                    <a:pt x="55" y="167"/>
                    <a:pt x="54" y="167"/>
                    <a:pt x="54" y="167"/>
                  </a:cubicBezTo>
                  <a:cubicBezTo>
                    <a:pt x="52" y="162"/>
                    <a:pt x="52" y="162"/>
                    <a:pt x="52" y="162"/>
                  </a:cubicBezTo>
                  <a:cubicBezTo>
                    <a:pt x="53" y="161"/>
                    <a:pt x="53" y="161"/>
                    <a:pt x="53" y="161"/>
                  </a:cubicBezTo>
                  <a:cubicBezTo>
                    <a:pt x="53" y="161"/>
                    <a:pt x="53" y="161"/>
                    <a:pt x="54" y="161"/>
                  </a:cubicBezTo>
                  <a:cubicBezTo>
                    <a:pt x="54" y="161"/>
                    <a:pt x="55" y="161"/>
                    <a:pt x="55" y="162"/>
                  </a:cubicBezTo>
                  <a:cubicBezTo>
                    <a:pt x="55" y="161"/>
                    <a:pt x="55" y="160"/>
                    <a:pt x="55" y="160"/>
                  </a:cubicBezTo>
                  <a:cubicBezTo>
                    <a:pt x="55" y="160"/>
                    <a:pt x="55" y="160"/>
                    <a:pt x="55" y="160"/>
                  </a:cubicBezTo>
                  <a:cubicBezTo>
                    <a:pt x="55" y="161"/>
                    <a:pt x="57" y="161"/>
                    <a:pt x="57" y="160"/>
                  </a:cubicBezTo>
                  <a:cubicBezTo>
                    <a:pt x="56" y="160"/>
                    <a:pt x="56" y="159"/>
                    <a:pt x="56" y="159"/>
                  </a:cubicBezTo>
                  <a:cubicBezTo>
                    <a:pt x="79" y="143"/>
                    <a:pt x="79" y="143"/>
                    <a:pt x="79" y="143"/>
                  </a:cubicBezTo>
                  <a:cubicBezTo>
                    <a:pt x="79" y="123"/>
                    <a:pt x="79" y="123"/>
                    <a:pt x="79" y="123"/>
                  </a:cubicBezTo>
                  <a:cubicBezTo>
                    <a:pt x="79" y="123"/>
                    <a:pt x="79" y="123"/>
                    <a:pt x="79" y="123"/>
                  </a:cubicBezTo>
                  <a:cubicBezTo>
                    <a:pt x="78" y="120"/>
                    <a:pt x="78" y="120"/>
                    <a:pt x="78" y="120"/>
                  </a:cubicBezTo>
                  <a:cubicBezTo>
                    <a:pt x="79" y="120"/>
                    <a:pt x="80" y="120"/>
                    <a:pt x="81" y="119"/>
                  </a:cubicBezTo>
                  <a:cubicBezTo>
                    <a:pt x="81" y="118"/>
                    <a:pt x="80" y="119"/>
                    <a:pt x="80" y="117"/>
                  </a:cubicBezTo>
                  <a:cubicBezTo>
                    <a:pt x="79" y="117"/>
                    <a:pt x="79" y="117"/>
                    <a:pt x="78" y="117"/>
                  </a:cubicBezTo>
                  <a:cubicBezTo>
                    <a:pt x="78" y="114"/>
                    <a:pt x="78" y="114"/>
                    <a:pt x="78" y="114"/>
                  </a:cubicBezTo>
                  <a:cubicBezTo>
                    <a:pt x="79" y="114"/>
                    <a:pt x="80" y="113"/>
                    <a:pt x="80" y="112"/>
                  </a:cubicBezTo>
                  <a:cubicBezTo>
                    <a:pt x="80" y="112"/>
                    <a:pt x="79" y="112"/>
                    <a:pt x="78" y="113"/>
                  </a:cubicBezTo>
                  <a:cubicBezTo>
                    <a:pt x="78" y="104"/>
                    <a:pt x="78" y="104"/>
                    <a:pt x="78" y="104"/>
                  </a:cubicBezTo>
                  <a:cubicBezTo>
                    <a:pt x="63" y="113"/>
                    <a:pt x="63" y="113"/>
                    <a:pt x="63" y="113"/>
                  </a:cubicBezTo>
                  <a:cubicBezTo>
                    <a:pt x="63" y="113"/>
                    <a:pt x="63" y="113"/>
                    <a:pt x="62" y="113"/>
                  </a:cubicBezTo>
                  <a:cubicBezTo>
                    <a:pt x="62" y="115"/>
                    <a:pt x="61" y="112"/>
                    <a:pt x="60" y="113"/>
                  </a:cubicBezTo>
                  <a:cubicBezTo>
                    <a:pt x="59" y="114"/>
                    <a:pt x="60" y="115"/>
                    <a:pt x="59" y="116"/>
                  </a:cubicBezTo>
                  <a:cubicBezTo>
                    <a:pt x="60" y="115"/>
                    <a:pt x="60" y="115"/>
                    <a:pt x="61" y="115"/>
                  </a:cubicBezTo>
                  <a:cubicBezTo>
                    <a:pt x="55" y="118"/>
                    <a:pt x="55" y="118"/>
                    <a:pt x="55" y="118"/>
                  </a:cubicBezTo>
                  <a:cubicBezTo>
                    <a:pt x="54" y="119"/>
                    <a:pt x="54" y="118"/>
                    <a:pt x="53" y="118"/>
                  </a:cubicBezTo>
                  <a:cubicBezTo>
                    <a:pt x="54" y="119"/>
                    <a:pt x="52" y="119"/>
                    <a:pt x="52" y="119"/>
                  </a:cubicBezTo>
                  <a:cubicBezTo>
                    <a:pt x="52" y="119"/>
                    <a:pt x="52" y="120"/>
                    <a:pt x="52" y="120"/>
                  </a:cubicBezTo>
                  <a:cubicBezTo>
                    <a:pt x="50" y="122"/>
                    <a:pt x="50" y="122"/>
                    <a:pt x="50" y="122"/>
                  </a:cubicBezTo>
                  <a:cubicBezTo>
                    <a:pt x="49" y="121"/>
                    <a:pt x="49" y="120"/>
                    <a:pt x="49" y="118"/>
                  </a:cubicBezTo>
                  <a:cubicBezTo>
                    <a:pt x="48" y="119"/>
                    <a:pt x="47" y="120"/>
                    <a:pt x="46" y="120"/>
                  </a:cubicBezTo>
                  <a:cubicBezTo>
                    <a:pt x="47" y="122"/>
                    <a:pt x="45" y="122"/>
                    <a:pt x="45" y="123"/>
                  </a:cubicBezTo>
                  <a:cubicBezTo>
                    <a:pt x="46" y="123"/>
                    <a:pt x="47" y="123"/>
                    <a:pt x="47" y="123"/>
                  </a:cubicBezTo>
                  <a:cubicBezTo>
                    <a:pt x="46" y="124"/>
                    <a:pt x="46" y="124"/>
                    <a:pt x="46" y="124"/>
                  </a:cubicBezTo>
                  <a:cubicBezTo>
                    <a:pt x="45" y="136"/>
                    <a:pt x="45" y="136"/>
                    <a:pt x="45" y="136"/>
                  </a:cubicBezTo>
                  <a:cubicBezTo>
                    <a:pt x="44" y="136"/>
                    <a:pt x="44" y="136"/>
                    <a:pt x="44" y="136"/>
                  </a:cubicBezTo>
                  <a:cubicBezTo>
                    <a:pt x="45" y="136"/>
                    <a:pt x="45" y="136"/>
                    <a:pt x="45" y="136"/>
                  </a:cubicBezTo>
                  <a:cubicBezTo>
                    <a:pt x="44" y="150"/>
                    <a:pt x="44" y="150"/>
                    <a:pt x="44" y="150"/>
                  </a:cubicBezTo>
                  <a:cubicBezTo>
                    <a:pt x="43" y="151"/>
                    <a:pt x="42" y="151"/>
                    <a:pt x="42" y="152"/>
                  </a:cubicBezTo>
                  <a:cubicBezTo>
                    <a:pt x="42" y="151"/>
                    <a:pt x="43" y="151"/>
                    <a:pt x="44" y="151"/>
                  </a:cubicBezTo>
                  <a:cubicBezTo>
                    <a:pt x="43" y="156"/>
                    <a:pt x="43" y="156"/>
                    <a:pt x="43" y="156"/>
                  </a:cubicBezTo>
                  <a:cubicBezTo>
                    <a:pt x="33" y="160"/>
                    <a:pt x="33" y="160"/>
                    <a:pt x="33" y="160"/>
                  </a:cubicBezTo>
                  <a:cubicBezTo>
                    <a:pt x="33" y="139"/>
                    <a:pt x="33" y="139"/>
                    <a:pt x="33" y="139"/>
                  </a:cubicBezTo>
                  <a:cubicBezTo>
                    <a:pt x="34" y="139"/>
                    <a:pt x="35" y="139"/>
                    <a:pt x="34" y="138"/>
                  </a:cubicBezTo>
                  <a:cubicBezTo>
                    <a:pt x="33" y="138"/>
                    <a:pt x="33" y="138"/>
                    <a:pt x="33" y="138"/>
                  </a:cubicBezTo>
                  <a:cubicBezTo>
                    <a:pt x="33" y="132"/>
                    <a:pt x="33" y="132"/>
                    <a:pt x="33" y="132"/>
                  </a:cubicBezTo>
                  <a:cubicBezTo>
                    <a:pt x="9" y="147"/>
                    <a:pt x="9" y="147"/>
                    <a:pt x="9" y="147"/>
                  </a:cubicBezTo>
                  <a:cubicBezTo>
                    <a:pt x="1" y="135"/>
                    <a:pt x="1" y="135"/>
                    <a:pt x="1" y="135"/>
                  </a:cubicBezTo>
                  <a:cubicBezTo>
                    <a:pt x="26" y="120"/>
                    <a:pt x="26" y="120"/>
                    <a:pt x="26" y="120"/>
                  </a:cubicBezTo>
                  <a:cubicBezTo>
                    <a:pt x="18" y="117"/>
                    <a:pt x="18" y="117"/>
                    <a:pt x="18" y="117"/>
                  </a:cubicBezTo>
                  <a:cubicBezTo>
                    <a:pt x="19" y="116"/>
                    <a:pt x="20" y="116"/>
                    <a:pt x="20" y="115"/>
                  </a:cubicBezTo>
                  <a:cubicBezTo>
                    <a:pt x="18" y="115"/>
                    <a:pt x="17" y="115"/>
                    <a:pt x="15" y="116"/>
                  </a:cubicBezTo>
                  <a:cubicBezTo>
                    <a:pt x="10" y="113"/>
                    <a:pt x="10" y="113"/>
                    <a:pt x="10" y="113"/>
                  </a:cubicBezTo>
                  <a:cubicBezTo>
                    <a:pt x="11" y="112"/>
                    <a:pt x="13" y="113"/>
                    <a:pt x="12" y="111"/>
                  </a:cubicBezTo>
                  <a:cubicBezTo>
                    <a:pt x="10" y="111"/>
                    <a:pt x="10" y="109"/>
                    <a:pt x="7" y="110"/>
                  </a:cubicBezTo>
                  <a:cubicBezTo>
                    <a:pt x="6" y="112"/>
                    <a:pt x="8" y="111"/>
                    <a:pt x="9" y="112"/>
                  </a:cubicBezTo>
                  <a:cubicBezTo>
                    <a:pt x="8" y="112"/>
                    <a:pt x="8" y="112"/>
                    <a:pt x="8" y="112"/>
                  </a:cubicBezTo>
                  <a:cubicBezTo>
                    <a:pt x="2" y="109"/>
                    <a:pt x="2" y="109"/>
                    <a:pt x="2" y="109"/>
                  </a:cubicBezTo>
                  <a:cubicBezTo>
                    <a:pt x="4" y="105"/>
                    <a:pt x="4" y="105"/>
                    <a:pt x="4" y="105"/>
                  </a:cubicBezTo>
                  <a:cubicBezTo>
                    <a:pt x="5" y="106"/>
                    <a:pt x="6" y="105"/>
                    <a:pt x="6" y="104"/>
                  </a:cubicBezTo>
                  <a:cubicBezTo>
                    <a:pt x="6" y="104"/>
                    <a:pt x="5" y="104"/>
                    <a:pt x="5" y="104"/>
                  </a:cubicBezTo>
                  <a:cubicBezTo>
                    <a:pt x="6" y="103"/>
                    <a:pt x="6" y="103"/>
                    <a:pt x="6" y="103"/>
                  </a:cubicBezTo>
                  <a:cubicBezTo>
                    <a:pt x="6" y="103"/>
                    <a:pt x="7" y="103"/>
                    <a:pt x="8" y="103"/>
                  </a:cubicBezTo>
                  <a:cubicBezTo>
                    <a:pt x="8" y="102"/>
                    <a:pt x="9" y="102"/>
                    <a:pt x="8" y="101"/>
                  </a:cubicBezTo>
                  <a:cubicBezTo>
                    <a:pt x="7" y="102"/>
                    <a:pt x="7" y="102"/>
                    <a:pt x="6" y="103"/>
                  </a:cubicBezTo>
                  <a:cubicBezTo>
                    <a:pt x="8" y="100"/>
                    <a:pt x="8" y="100"/>
                    <a:pt x="8" y="100"/>
                  </a:cubicBezTo>
                  <a:cubicBezTo>
                    <a:pt x="38" y="114"/>
                    <a:pt x="38" y="114"/>
                    <a:pt x="38" y="114"/>
                  </a:cubicBezTo>
                  <a:cubicBezTo>
                    <a:pt x="39" y="113"/>
                    <a:pt x="39" y="113"/>
                    <a:pt x="39" y="113"/>
                  </a:cubicBezTo>
                  <a:cubicBezTo>
                    <a:pt x="40" y="114"/>
                    <a:pt x="42" y="113"/>
                    <a:pt x="42" y="112"/>
                  </a:cubicBezTo>
                  <a:cubicBezTo>
                    <a:pt x="42" y="112"/>
                    <a:pt x="41" y="112"/>
                    <a:pt x="41" y="112"/>
                  </a:cubicBezTo>
                  <a:cubicBezTo>
                    <a:pt x="48" y="108"/>
                    <a:pt x="48" y="108"/>
                    <a:pt x="48" y="108"/>
                  </a:cubicBezTo>
                  <a:cubicBezTo>
                    <a:pt x="47" y="109"/>
                    <a:pt x="48" y="109"/>
                    <a:pt x="47" y="110"/>
                  </a:cubicBezTo>
                  <a:cubicBezTo>
                    <a:pt x="44" y="111"/>
                    <a:pt x="46" y="111"/>
                    <a:pt x="48" y="110"/>
                  </a:cubicBezTo>
                  <a:cubicBezTo>
                    <a:pt x="48" y="109"/>
                    <a:pt x="49" y="108"/>
                    <a:pt x="48" y="108"/>
                  </a:cubicBezTo>
                  <a:cubicBezTo>
                    <a:pt x="54" y="104"/>
                    <a:pt x="54" y="104"/>
                    <a:pt x="54" y="104"/>
                  </a:cubicBezTo>
                  <a:cubicBezTo>
                    <a:pt x="57" y="106"/>
                    <a:pt x="62" y="105"/>
                    <a:pt x="64" y="106"/>
                  </a:cubicBezTo>
                  <a:cubicBezTo>
                    <a:pt x="63" y="107"/>
                    <a:pt x="61" y="107"/>
                    <a:pt x="62" y="108"/>
                  </a:cubicBezTo>
                  <a:cubicBezTo>
                    <a:pt x="62" y="109"/>
                    <a:pt x="64" y="108"/>
                    <a:pt x="65" y="108"/>
                  </a:cubicBezTo>
                  <a:cubicBezTo>
                    <a:pt x="64" y="106"/>
                    <a:pt x="67" y="105"/>
                    <a:pt x="66" y="103"/>
                  </a:cubicBezTo>
                  <a:cubicBezTo>
                    <a:pt x="64" y="102"/>
                    <a:pt x="62" y="100"/>
                    <a:pt x="61" y="102"/>
                  </a:cubicBezTo>
                  <a:cubicBezTo>
                    <a:pt x="61" y="101"/>
                    <a:pt x="61" y="101"/>
                    <a:pt x="61" y="100"/>
                  </a:cubicBezTo>
                  <a:cubicBezTo>
                    <a:pt x="61" y="100"/>
                    <a:pt x="61" y="100"/>
                    <a:pt x="61" y="100"/>
                  </a:cubicBezTo>
                  <a:cubicBezTo>
                    <a:pt x="73" y="93"/>
                    <a:pt x="73" y="93"/>
                    <a:pt x="73" y="93"/>
                  </a:cubicBezTo>
                  <a:cubicBezTo>
                    <a:pt x="47" y="79"/>
                    <a:pt x="47" y="79"/>
                    <a:pt x="47" y="79"/>
                  </a:cubicBezTo>
                  <a:cubicBezTo>
                    <a:pt x="47" y="79"/>
                    <a:pt x="47" y="79"/>
                    <a:pt x="46" y="79"/>
                  </a:cubicBezTo>
                  <a:cubicBezTo>
                    <a:pt x="37" y="74"/>
                    <a:pt x="37" y="74"/>
                    <a:pt x="37" y="74"/>
                  </a:cubicBezTo>
                  <a:cubicBezTo>
                    <a:pt x="8" y="89"/>
                    <a:pt x="8" y="89"/>
                    <a:pt x="8" y="89"/>
                  </a:cubicBezTo>
                  <a:cubicBezTo>
                    <a:pt x="1" y="79"/>
                    <a:pt x="1" y="79"/>
                    <a:pt x="1" y="79"/>
                  </a:cubicBezTo>
                  <a:cubicBezTo>
                    <a:pt x="25" y="68"/>
                    <a:pt x="25" y="68"/>
                    <a:pt x="25" y="68"/>
                  </a:cubicBezTo>
                  <a:cubicBezTo>
                    <a:pt x="23" y="66"/>
                    <a:pt x="23" y="66"/>
                    <a:pt x="23" y="66"/>
                  </a:cubicBezTo>
                  <a:cubicBezTo>
                    <a:pt x="24" y="66"/>
                    <a:pt x="25" y="65"/>
                    <a:pt x="27" y="65"/>
                  </a:cubicBezTo>
                  <a:cubicBezTo>
                    <a:pt x="27" y="64"/>
                    <a:pt x="27" y="64"/>
                    <a:pt x="26" y="63"/>
                  </a:cubicBezTo>
                  <a:cubicBezTo>
                    <a:pt x="27" y="62"/>
                    <a:pt x="28" y="61"/>
                    <a:pt x="30" y="61"/>
                  </a:cubicBezTo>
                  <a:cubicBezTo>
                    <a:pt x="30" y="62"/>
                    <a:pt x="29" y="63"/>
                    <a:pt x="31" y="63"/>
                  </a:cubicBezTo>
                  <a:cubicBezTo>
                    <a:pt x="30" y="61"/>
                    <a:pt x="32" y="59"/>
                    <a:pt x="32" y="58"/>
                  </a:cubicBezTo>
                  <a:cubicBezTo>
                    <a:pt x="27" y="61"/>
                    <a:pt x="25" y="61"/>
                    <a:pt x="23" y="65"/>
                  </a:cubicBezTo>
                  <a:cubicBezTo>
                    <a:pt x="23" y="64"/>
                    <a:pt x="22" y="64"/>
                    <a:pt x="22" y="63"/>
                  </a:cubicBezTo>
                  <a:cubicBezTo>
                    <a:pt x="24" y="61"/>
                    <a:pt x="26" y="59"/>
                    <a:pt x="28" y="60"/>
                  </a:cubicBezTo>
                  <a:cubicBezTo>
                    <a:pt x="28" y="59"/>
                    <a:pt x="29" y="59"/>
                    <a:pt x="29" y="58"/>
                  </a:cubicBezTo>
                  <a:cubicBezTo>
                    <a:pt x="28" y="58"/>
                    <a:pt x="28" y="58"/>
                    <a:pt x="28" y="58"/>
                  </a:cubicBezTo>
                  <a:cubicBezTo>
                    <a:pt x="25" y="59"/>
                    <a:pt x="23" y="61"/>
                    <a:pt x="20" y="61"/>
                  </a:cubicBezTo>
                  <a:cubicBezTo>
                    <a:pt x="20" y="60"/>
                    <a:pt x="19" y="60"/>
                    <a:pt x="18" y="60"/>
                  </a:cubicBezTo>
                  <a:cubicBezTo>
                    <a:pt x="19" y="61"/>
                    <a:pt x="19" y="61"/>
                    <a:pt x="19" y="61"/>
                  </a:cubicBezTo>
                  <a:cubicBezTo>
                    <a:pt x="18" y="61"/>
                    <a:pt x="18" y="61"/>
                    <a:pt x="18" y="61"/>
                  </a:cubicBezTo>
                  <a:cubicBezTo>
                    <a:pt x="19" y="61"/>
                    <a:pt x="20" y="61"/>
                    <a:pt x="20" y="62"/>
                  </a:cubicBezTo>
                  <a:cubicBezTo>
                    <a:pt x="20" y="62"/>
                    <a:pt x="19" y="63"/>
                    <a:pt x="18" y="63"/>
                  </a:cubicBezTo>
                  <a:cubicBezTo>
                    <a:pt x="12" y="60"/>
                    <a:pt x="12" y="60"/>
                    <a:pt x="12" y="60"/>
                  </a:cubicBezTo>
                  <a:cubicBezTo>
                    <a:pt x="13" y="60"/>
                    <a:pt x="13" y="61"/>
                    <a:pt x="14" y="60"/>
                  </a:cubicBezTo>
                  <a:cubicBezTo>
                    <a:pt x="12" y="58"/>
                    <a:pt x="16" y="60"/>
                    <a:pt x="16" y="58"/>
                  </a:cubicBezTo>
                  <a:cubicBezTo>
                    <a:pt x="14" y="60"/>
                    <a:pt x="14" y="56"/>
                    <a:pt x="13" y="56"/>
                  </a:cubicBezTo>
                  <a:cubicBezTo>
                    <a:pt x="13" y="58"/>
                    <a:pt x="11" y="57"/>
                    <a:pt x="11" y="58"/>
                  </a:cubicBezTo>
                  <a:cubicBezTo>
                    <a:pt x="11" y="59"/>
                    <a:pt x="11" y="59"/>
                    <a:pt x="11" y="60"/>
                  </a:cubicBezTo>
                  <a:cubicBezTo>
                    <a:pt x="4" y="56"/>
                    <a:pt x="4" y="56"/>
                    <a:pt x="4" y="56"/>
                  </a:cubicBezTo>
                  <a:cubicBezTo>
                    <a:pt x="5" y="56"/>
                    <a:pt x="5" y="55"/>
                    <a:pt x="5" y="55"/>
                  </a:cubicBezTo>
                  <a:cubicBezTo>
                    <a:pt x="3" y="56"/>
                    <a:pt x="4" y="53"/>
                    <a:pt x="3" y="54"/>
                  </a:cubicBezTo>
                  <a:cubicBezTo>
                    <a:pt x="3" y="55"/>
                    <a:pt x="3" y="55"/>
                    <a:pt x="4" y="56"/>
                  </a:cubicBezTo>
                  <a:cubicBezTo>
                    <a:pt x="0" y="53"/>
                    <a:pt x="0" y="53"/>
                    <a:pt x="0" y="53"/>
                  </a:cubicBezTo>
                  <a:cubicBezTo>
                    <a:pt x="4" y="47"/>
                    <a:pt x="4" y="47"/>
                    <a:pt x="4" y="47"/>
                  </a:cubicBezTo>
                  <a:cubicBezTo>
                    <a:pt x="4" y="46"/>
                    <a:pt x="4" y="46"/>
                    <a:pt x="4" y="46"/>
                  </a:cubicBezTo>
                  <a:cubicBezTo>
                    <a:pt x="5" y="45"/>
                    <a:pt x="5" y="45"/>
                    <a:pt x="5" y="45"/>
                  </a:cubicBezTo>
                  <a:cubicBezTo>
                    <a:pt x="7" y="44"/>
                    <a:pt x="8" y="44"/>
                    <a:pt x="9" y="43"/>
                  </a:cubicBezTo>
                  <a:cubicBezTo>
                    <a:pt x="32" y="56"/>
                    <a:pt x="32" y="56"/>
                    <a:pt x="32" y="56"/>
                  </a:cubicBezTo>
                  <a:cubicBezTo>
                    <a:pt x="30" y="28"/>
                    <a:pt x="30" y="28"/>
                    <a:pt x="30" y="28"/>
                  </a:cubicBezTo>
                  <a:cubicBezTo>
                    <a:pt x="41" y="31"/>
                    <a:pt x="41" y="31"/>
                    <a:pt x="41" y="31"/>
                  </a:cubicBezTo>
                  <a:cubicBezTo>
                    <a:pt x="41" y="33"/>
                    <a:pt x="41" y="33"/>
                    <a:pt x="41" y="33"/>
                  </a:cubicBezTo>
                  <a:cubicBezTo>
                    <a:pt x="41" y="33"/>
                    <a:pt x="41" y="33"/>
                    <a:pt x="41" y="34"/>
                  </a:cubicBezTo>
                  <a:cubicBezTo>
                    <a:pt x="40" y="34"/>
                    <a:pt x="40" y="34"/>
                    <a:pt x="39" y="34"/>
                  </a:cubicBezTo>
                  <a:cubicBezTo>
                    <a:pt x="39" y="34"/>
                    <a:pt x="39" y="35"/>
                    <a:pt x="40" y="35"/>
                  </a:cubicBezTo>
                  <a:cubicBezTo>
                    <a:pt x="40" y="35"/>
                    <a:pt x="41" y="35"/>
                    <a:pt x="42" y="34"/>
                  </a:cubicBezTo>
                  <a:cubicBezTo>
                    <a:pt x="43" y="51"/>
                    <a:pt x="43" y="51"/>
                    <a:pt x="43" y="51"/>
                  </a:cubicBezTo>
                  <a:cubicBezTo>
                    <a:pt x="41" y="50"/>
                    <a:pt x="39" y="52"/>
                    <a:pt x="37" y="54"/>
                  </a:cubicBezTo>
                  <a:cubicBezTo>
                    <a:pt x="39" y="53"/>
                    <a:pt x="38" y="55"/>
                    <a:pt x="38" y="56"/>
                  </a:cubicBezTo>
                  <a:cubicBezTo>
                    <a:pt x="40" y="55"/>
                    <a:pt x="42" y="55"/>
                    <a:pt x="44" y="55"/>
                  </a:cubicBezTo>
                  <a:cubicBezTo>
                    <a:pt x="44" y="58"/>
                    <a:pt x="44" y="58"/>
                    <a:pt x="44" y="58"/>
                  </a:cubicBezTo>
                  <a:cubicBezTo>
                    <a:pt x="43" y="59"/>
                    <a:pt x="41" y="60"/>
                    <a:pt x="39" y="61"/>
                  </a:cubicBezTo>
                  <a:cubicBezTo>
                    <a:pt x="39" y="61"/>
                    <a:pt x="39" y="59"/>
                    <a:pt x="37" y="60"/>
                  </a:cubicBezTo>
                  <a:cubicBezTo>
                    <a:pt x="36" y="60"/>
                    <a:pt x="36" y="61"/>
                    <a:pt x="36" y="62"/>
                  </a:cubicBezTo>
                  <a:cubicBezTo>
                    <a:pt x="38" y="62"/>
                    <a:pt x="38" y="61"/>
                    <a:pt x="39" y="61"/>
                  </a:cubicBezTo>
                  <a:cubicBezTo>
                    <a:pt x="40" y="61"/>
                    <a:pt x="40" y="62"/>
                    <a:pt x="40" y="64"/>
                  </a:cubicBezTo>
                  <a:cubicBezTo>
                    <a:pt x="43" y="60"/>
                    <a:pt x="44" y="67"/>
                    <a:pt x="40" y="65"/>
                  </a:cubicBezTo>
                  <a:cubicBezTo>
                    <a:pt x="41" y="67"/>
                    <a:pt x="39" y="67"/>
                    <a:pt x="39" y="67"/>
                  </a:cubicBezTo>
                  <a:cubicBezTo>
                    <a:pt x="41" y="68"/>
                    <a:pt x="43" y="68"/>
                    <a:pt x="45" y="67"/>
                  </a:cubicBezTo>
                  <a:cubicBezTo>
                    <a:pt x="45" y="68"/>
                    <a:pt x="45" y="68"/>
                    <a:pt x="45" y="69"/>
                  </a:cubicBezTo>
                  <a:cubicBezTo>
                    <a:pt x="46" y="69"/>
                    <a:pt x="46" y="66"/>
                    <a:pt x="45" y="66"/>
                  </a:cubicBezTo>
                  <a:cubicBezTo>
                    <a:pt x="45" y="65"/>
                    <a:pt x="45" y="65"/>
                    <a:pt x="46" y="65"/>
                  </a:cubicBezTo>
                  <a:cubicBezTo>
                    <a:pt x="46" y="65"/>
                    <a:pt x="46" y="64"/>
                    <a:pt x="46" y="64"/>
                  </a:cubicBezTo>
                  <a:cubicBezTo>
                    <a:pt x="53" y="68"/>
                    <a:pt x="53" y="68"/>
                    <a:pt x="53" y="68"/>
                  </a:cubicBezTo>
                  <a:cubicBezTo>
                    <a:pt x="52" y="69"/>
                    <a:pt x="50" y="70"/>
                    <a:pt x="51" y="71"/>
                  </a:cubicBezTo>
                  <a:cubicBezTo>
                    <a:pt x="51" y="69"/>
                    <a:pt x="56" y="71"/>
                    <a:pt x="55" y="69"/>
                  </a:cubicBezTo>
                  <a:cubicBezTo>
                    <a:pt x="74" y="80"/>
                    <a:pt x="74" y="80"/>
                    <a:pt x="74" y="80"/>
                  </a:cubicBezTo>
                  <a:cubicBezTo>
                    <a:pt x="73" y="80"/>
                    <a:pt x="72" y="81"/>
                    <a:pt x="74" y="81"/>
                  </a:cubicBezTo>
                  <a:cubicBezTo>
                    <a:pt x="74" y="80"/>
                    <a:pt x="75" y="81"/>
                    <a:pt x="75" y="81"/>
                  </a:cubicBezTo>
                  <a:cubicBezTo>
                    <a:pt x="78" y="82"/>
                    <a:pt x="78" y="82"/>
                    <a:pt x="78" y="82"/>
                  </a:cubicBezTo>
                  <a:cubicBezTo>
                    <a:pt x="78" y="67"/>
                    <a:pt x="78" y="67"/>
                    <a:pt x="78" y="67"/>
                  </a:cubicBezTo>
                  <a:cubicBezTo>
                    <a:pt x="78" y="66"/>
                    <a:pt x="78" y="65"/>
                    <a:pt x="80" y="65"/>
                  </a:cubicBezTo>
                  <a:cubicBezTo>
                    <a:pt x="78" y="67"/>
                    <a:pt x="82" y="68"/>
                    <a:pt x="83" y="66"/>
                  </a:cubicBezTo>
                  <a:cubicBezTo>
                    <a:pt x="82" y="66"/>
                    <a:pt x="82" y="66"/>
                    <a:pt x="81" y="66"/>
                  </a:cubicBezTo>
                  <a:cubicBezTo>
                    <a:pt x="83" y="66"/>
                    <a:pt x="83" y="65"/>
                    <a:pt x="83" y="64"/>
                  </a:cubicBezTo>
                  <a:cubicBezTo>
                    <a:pt x="84" y="65"/>
                    <a:pt x="84" y="66"/>
                    <a:pt x="84" y="66"/>
                  </a:cubicBezTo>
                  <a:cubicBezTo>
                    <a:pt x="84" y="63"/>
                    <a:pt x="84" y="63"/>
                    <a:pt x="84" y="63"/>
                  </a:cubicBezTo>
                  <a:cubicBezTo>
                    <a:pt x="82" y="63"/>
                    <a:pt x="82" y="65"/>
                    <a:pt x="81" y="65"/>
                  </a:cubicBezTo>
                  <a:cubicBezTo>
                    <a:pt x="80" y="62"/>
                    <a:pt x="83" y="62"/>
                    <a:pt x="83" y="61"/>
                  </a:cubicBezTo>
                  <a:cubicBezTo>
                    <a:pt x="83" y="60"/>
                    <a:pt x="81" y="61"/>
                    <a:pt x="80" y="61"/>
                  </a:cubicBezTo>
                  <a:cubicBezTo>
                    <a:pt x="80" y="62"/>
                    <a:pt x="79" y="64"/>
                    <a:pt x="77" y="64"/>
                  </a:cubicBezTo>
                  <a:cubicBezTo>
                    <a:pt x="77" y="61"/>
                    <a:pt x="77" y="61"/>
                    <a:pt x="77" y="61"/>
                  </a:cubicBezTo>
                  <a:cubicBezTo>
                    <a:pt x="78" y="61"/>
                    <a:pt x="79" y="60"/>
                    <a:pt x="79" y="60"/>
                  </a:cubicBezTo>
                  <a:cubicBezTo>
                    <a:pt x="79" y="59"/>
                    <a:pt x="78" y="59"/>
                    <a:pt x="77" y="58"/>
                  </a:cubicBezTo>
                  <a:cubicBezTo>
                    <a:pt x="80" y="58"/>
                    <a:pt x="80" y="58"/>
                    <a:pt x="80" y="58"/>
                  </a:cubicBezTo>
                  <a:cubicBezTo>
                    <a:pt x="81" y="59"/>
                    <a:pt x="81" y="59"/>
                    <a:pt x="82" y="60"/>
                  </a:cubicBezTo>
                  <a:cubicBezTo>
                    <a:pt x="82" y="59"/>
                    <a:pt x="84" y="61"/>
                    <a:pt x="83" y="59"/>
                  </a:cubicBezTo>
                  <a:cubicBezTo>
                    <a:pt x="83" y="59"/>
                    <a:pt x="82" y="59"/>
                    <a:pt x="82" y="59"/>
                  </a:cubicBezTo>
                  <a:cubicBezTo>
                    <a:pt x="82" y="58"/>
                    <a:pt x="82" y="58"/>
                    <a:pt x="82" y="58"/>
                  </a:cubicBezTo>
                  <a:cubicBezTo>
                    <a:pt x="83" y="58"/>
                    <a:pt x="84" y="59"/>
                    <a:pt x="84" y="58"/>
                  </a:cubicBezTo>
                  <a:cubicBezTo>
                    <a:pt x="82" y="58"/>
                    <a:pt x="83" y="57"/>
                    <a:pt x="83" y="56"/>
                  </a:cubicBezTo>
                  <a:cubicBezTo>
                    <a:pt x="84" y="56"/>
                    <a:pt x="84" y="56"/>
                    <a:pt x="84" y="55"/>
                  </a:cubicBezTo>
                  <a:cubicBezTo>
                    <a:pt x="81" y="55"/>
                    <a:pt x="79" y="57"/>
                    <a:pt x="77" y="56"/>
                  </a:cubicBezTo>
                  <a:cubicBezTo>
                    <a:pt x="77" y="54"/>
                    <a:pt x="77" y="54"/>
                    <a:pt x="77" y="54"/>
                  </a:cubicBezTo>
                  <a:cubicBezTo>
                    <a:pt x="78" y="55"/>
                    <a:pt x="80" y="53"/>
                    <a:pt x="80" y="51"/>
                  </a:cubicBezTo>
                  <a:cubicBezTo>
                    <a:pt x="79" y="50"/>
                    <a:pt x="78" y="51"/>
                    <a:pt x="77" y="50"/>
                  </a:cubicBezTo>
                  <a:cubicBezTo>
                    <a:pt x="77" y="49"/>
                    <a:pt x="77" y="49"/>
                    <a:pt x="77" y="49"/>
                  </a:cubicBezTo>
                  <a:cubicBezTo>
                    <a:pt x="78" y="49"/>
                    <a:pt x="78" y="48"/>
                    <a:pt x="78" y="47"/>
                  </a:cubicBezTo>
                  <a:cubicBezTo>
                    <a:pt x="78" y="47"/>
                    <a:pt x="77" y="47"/>
                    <a:pt x="77" y="47"/>
                  </a:cubicBezTo>
                  <a:cubicBezTo>
                    <a:pt x="77" y="43"/>
                    <a:pt x="77" y="43"/>
                    <a:pt x="77" y="43"/>
                  </a:cubicBezTo>
                  <a:cubicBezTo>
                    <a:pt x="78" y="43"/>
                    <a:pt x="80" y="43"/>
                    <a:pt x="80" y="42"/>
                  </a:cubicBezTo>
                  <a:cubicBezTo>
                    <a:pt x="79" y="40"/>
                    <a:pt x="76" y="40"/>
                    <a:pt x="74" y="41"/>
                  </a:cubicBezTo>
                  <a:cubicBezTo>
                    <a:pt x="60" y="32"/>
                    <a:pt x="60" y="32"/>
                    <a:pt x="60" y="32"/>
                  </a:cubicBezTo>
                  <a:cubicBezTo>
                    <a:pt x="59" y="31"/>
                    <a:pt x="59" y="31"/>
                    <a:pt x="59" y="31"/>
                  </a:cubicBezTo>
                  <a:cubicBezTo>
                    <a:pt x="59" y="31"/>
                    <a:pt x="59" y="31"/>
                    <a:pt x="58" y="31"/>
                  </a:cubicBezTo>
                  <a:cubicBezTo>
                    <a:pt x="49" y="25"/>
                    <a:pt x="49" y="25"/>
                    <a:pt x="49" y="25"/>
                  </a:cubicBezTo>
                  <a:cubicBezTo>
                    <a:pt x="54" y="14"/>
                    <a:pt x="54" y="14"/>
                    <a:pt x="54" y="14"/>
                  </a:cubicBezTo>
                  <a:cubicBezTo>
                    <a:pt x="69" y="24"/>
                    <a:pt x="69" y="24"/>
                    <a:pt x="69" y="24"/>
                  </a:cubicBezTo>
                  <a:cubicBezTo>
                    <a:pt x="69" y="25"/>
                    <a:pt x="69" y="25"/>
                    <a:pt x="69" y="26"/>
                  </a:cubicBezTo>
                  <a:cubicBezTo>
                    <a:pt x="70" y="24"/>
                    <a:pt x="71" y="26"/>
                    <a:pt x="72" y="26"/>
                  </a:cubicBezTo>
                  <a:cubicBezTo>
                    <a:pt x="77" y="29"/>
                    <a:pt x="77" y="29"/>
                    <a:pt x="77" y="29"/>
                  </a:cubicBezTo>
                  <a:cubicBezTo>
                    <a:pt x="76" y="0"/>
                    <a:pt x="76" y="0"/>
                    <a:pt x="76" y="0"/>
                  </a:cubicBezTo>
                  <a:cubicBezTo>
                    <a:pt x="89" y="0"/>
                    <a:pt x="89" y="0"/>
                    <a:pt x="89" y="0"/>
                  </a:cubicBezTo>
                  <a:cubicBezTo>
                    <a:pt x="89" y="20"/>
                    <a:pt x="89" y="20"/>
                    <a:pt x="89" y="20"/>
                  </a:cubicBezTo>
                  <a:cubicBezTo>
                    <a:pt x="89" y="20"/>
                    <a:pt x="88" y="20"/>
                    <a:pt x="88" y="20"/>
                  </a:cubicBezTo>
                  <a:cubicBezTo>
                    <a:pt x="88" y="21"/>
                    <a:pt x="88" y="22"/>
                    <a:pt x="89" y="22"/>
                  </a:cubicBezTo>
                  <a:cubicBezTo>
                    <a:pt x="89" y="29"/>
                    <a:pt x="89" y="29"/>
                    <a:pt x="89" y="29"/>
                  </a:cubicBezTo>
                  <a:cubicBezTo>
                    <a:pt x="112" y="13"/>
                    <a:pt x="112" y="13"/>
                    <a:pt x="112" y="13"/>
                  </a:cubicBezTo>
                  <a:cubicBezTo>
                    <a:pt x="113" y="17"/>
                    <a:pt x="113" y="17"/>
                    <a:pt x="113" y="17"/>
                  </a:cubicBezTo>
                  <a:cubicBezTo>
                    <a:pt x="113" y="17"/>
                    <a:pt x="113" y="18"/>
                    <a:pt x="113" y="18"/>
                  </a:cubicBezTo>
                  <a:cubicBezTo>
                    <a:pt x="116" y="24"/>
                    <a:pt x="116" y="24"/>
                    <a:pt x="116" y="24"/>
                  </a:cubicBezTo>
                  <a:cubicBezTo>
                    <a:pt x="110" y="29"/>
                    <a:pt x="110" y="29"/>
                    <a:pt x="110" y="29"/>
                  </a:cubicBezTo>
                  <a:cubicBezTo>
                    <a:pt x="110" y="28"/>
                    <a:pt x="111" y="28"/>
                    <a:pt x="110" y="27"/>
                  </a:cubicBezTo>
                  <a:cubicBezTo>
                    <a:pt x="109" y="28"/>
                    <a:pt x="107" y="28"/>
                    <a:pt x="107" y="29"/>
                  </a:cubicBezTo>
                  <a:cubicBezTo>
                    <a:pt x="108" y="28"/>
                    <a:pt x="108" y="29"/>
                    <a:pt x="108" y="29"/>
                  </a:cubicBezTo>
                  <a:moveTo>
                    <a:pt x="83" y="98"/>
                  </a:moveTo>
                  <a:cubicBezTo>
                    <a:pt x="82" y="98"/>
                    <a:pt x="82" y="98"/>
                    <a:pt x="82" y="98"/>
                  </a:cubicBezTo>
                  <a:cubicBezTo>
                    <a:pt x="82" y="98"/>
                    <a:pt x="82" y="97"/>
                    <a:pt x="83" y="97"/>
                  </a:cubicBezTo>
                  <a:cubicBezTo>
                    <a:pt x="83" y="98"/>
                    <a:pt x="83" y="98"/>
                    <a:pt x="83" y="98"/>
                  </a:cubicBezTo>
                  <a:moveTo>
                    <a:pt x="88" y="96"/>
                  </a:moveTo>
                  <a:cubicBezTo>
                    <a:pt x="89" y="98"/>
                    <a:pt x="89" y="98"/>
                    <a:pt x="89" y="98"/>
                  </a:cubicBezTo>
                  <a:cubicBezTo>
                    <a:pt x="88" y="97"/>
                    <a:pt x="88" y="99"/>
                    <a:pt x="87" y="98"/>
                  </a:cubicBezTo>
                  <a:cubicBezTo>
                    <a:pt x="87" y="97"/>
                    <a:pt x="88" y="97"/>
                    <a:pt x="88" y="96"/>
                  </a:cubicBezTo>
                  <a:moveTo>
                    <a:pt x="133" y="61"/>
                  </a:moveTo>
                  <a:cubicBezTo>
                    <a:pt x="132" y="61"/>
                    <a:pt x="132" y="61"/>
                    <a:pt x="132" y="61"/>
                  </a:cubicBezTo>
                  <a:cubicBezTo>
                    <a:pt x="132" y="60"/>
                    <a:pt x="132" y="60"/>
                    <a:pt x="132" y="60"/>
                  </a:cubicBezTo>
                  <a:cubicBezTo>
                    <a:pt x="133" y="60"/>
                    <a:pt x="133" y="60"/>
                    <a:pt x="133" y="60"/>
                  </a:cubicBezTo>
                  <a:cubicBezTo>
                    <a:pt x="133" y="60"/>
                    <a:pt x="133" y="61"/>
                    <a:pt x="133" y="61"/>
                  </a:cubicBezTo>
                  <a:moveTo>
                    <a:pt x="77" y="59"/>
                  </a:moveTo>
                  <a:cubicBezTo>
                    <a:pt x="78" y="60"/>
                    <a:pt x="78" y="60"/>
                    <a:pt x="77" y="61"/>
                  </a:cubicBezTo>
                  <a:lnTo>
                    <a:pt x="77" y="59"/>
                  </a:lnTo>
                  <a:close/>
                  <a:moveTo>
                    <a:pt x="78" y="53"/>
                  </a:moveTo>
                  <a:cubicBezTo>
                    <a:pt x="78" y="53"/>
                    <a:pt x="77" y="53"/>
                    <a:pt x="77" y="53"/>
                  </a:cubicBezTo>
                  <a:cubicBezTo>
                    <a:pt x="77" y="52"/>
                    <a:pt x="77" y="52"/>
                    <a:pt x="77" y="52"/>
                  </a:cubicBezTo>
                  <a:cubicBezTo>
                    <a:pt x="78" y="52"/>
                    <a:pt x="78" y="52"/>
                    <a:pt x="78" y="53"/>
                  </a:cubicBezTo>
                  <a:moveTo>
                    <a:pt x="22" y="65"/>
                  </a:moveTo>
                  <a:cubicBezTo>
                    <a:pt x="21" y="65"/>
                    <a:pt x="21" y="65"/>
                    <a:pt x="21" y="65"/>
                  </a:cubicBezTo>
                  <a:cubicBezTo>
                    <a:pt x="20" y="64"/>
                    <a:pt x="23" y="64"/>
                    <a:pt x="22" y="65"/>
                  </a:cubicBezTo>
                  <a:moveTo>
                    <a:pt x="22" y="62"/>
                  </a:moveTo>
                  <a:cubicBezTo>
                    <a:pt x="22" y="63"/>
                    <a:pt x="22" y="63"/>
                    <a:pt x="22" y="63"/>
                  </a:cubicBezTo>
                  <a:cubicBezTo>
                    <a:pt x="21" y="63"/>
                    <a:pt x="21" y="63"/>
                    <a:pt x="21" y="63"/>
                  </a:cubicBezTo>
                  <a:cubicBezTo>
                    <a:pt x="19" y="63"/>
                    <a:pt x="22" y="62"/>
                    <a:pt x="21" y="62"/>
                  </a:cubicBezTo>
                  <a:cubicBezTo>
                    <a:pt x="21" y="62"/>
                    <a:pt x="21" y="62"/>
                    <a:pt x="22" y="62"/>
                  </a:cubicBezTo>
                  <a:moveTo>
                    <a:pt x="43" y="52"/>
                  </a:moveTo>
                  <a:cubicBezTo>
                    <a:pt x="43" y="53"/>
                    <a:pt x="43" y="53"/>
                    <a:pt x="43" y="53"/>
                  </a:cubicBezTo>
                  <a:cubicBezTo>
                    <a:pt x="43" y="53"/>
                    <a:pt x="43" y="53"/>
                    <a:pt x="42" y="54"/>
                  </a:cubicBezTo>
                  <a:cubicBezTo>
                    <a:pt x="42" y="53"/>
                    <a:pt x="43" y="52"/>
                    <a:pt x="43" y="52"/>
                  </a:cubicBezTo>
                  <a:moveTo>
                    <a:pt x="77" y="57"/>
                  </a:moveTo>
                  <a:cubicBezTo>
                    <a:pt x="77" y="56"/>
                    <a:pt x="77" y="56"/>
                    <a:pt x="77" y="56"/>
                  </a:cubicBezTo>
                  <a:cubicBezTo>
                    <a:pt x="78" y="56"/>
                    <a:pt x="78" y="57"/>
                    <a:pt x="77" y="57"/>
                  </a:cubicBezTo>
                  <a:moveTo>
                    <a:pt x="7" y="42"/>
                  </a:moveTo>
                  <a:cubicBezTo>
                    <a:pt x="8" y="42"/>
                    <a:pt x="8" y="42"/>
                    <a:pt x="8" y="42"/>
                  </a:cubicBezTo>
                  <a:lnTo>
                    <a:pt x="7" y="42"/>
                  </a:lnTo>
                  <a:close/>
                  <a:moveTo>
                    <a:pt x="57" y="102"/>
                  </a:moveTo>
                  <a:cubicBezTo>
                    <a:pt x="58" y="102"/>
                    <a:pt x="58" y="102"/>
                    <a:pt x="58" y="102"/>
                  </a:cubicBezTo>
                  <a:cubicBezTo>
                    <a:pt x="58" y="102"/>
                    <a:pt x="58" y="102"/>
                    <a:pt x="57" y="102"/>
                  </a:cubicBezTo>
                  <a:moveTo>
                    <a:pt x="77" y="158"/>
                  </a:moveTo>
                  <a:cubicBezTo>
                    <a:pt x="75" y="160"/>
                    <a:pt x="75" y="160"/>
                    <a:pt x="75" y="160"/>
                  </a:cubicBezTo>
                  <a:cubicBezTo>
                    <a:pt x="74" y="159"/>
                    <a:pt x="74" y="158"/>
                    <a:pt x="75" y="158"/>
                  </a:cubicBezTo>
                  <a:cubicBezTo>
                    <a:pt x="76" y="158"/>
                    <a:pt x="76" y="158"/>
                    <a:pt x="77" y="158"/>
                  </a:cubicBezTo>
                  <a:moveTo>
                    <a:pt x="167" y="51"/>
                  </a:moveTo>
                  <a:cubicBezTo>
                    <a:pt x="166" y="51"/>
                    <a:pt x="166" y="51"/>
                    <a:pt x="166" y="51"/>
                  </a:cubicBezTo>
                  <a:cubicBezTo>
                    <a:pt x="166" y="50"/>
                    <a:pt x="166" y="50"/>
                    <a:pt x="166" y="49"/>
                  </a:cubicBezTo>
                  <a:lnTo>
                    <a:pt x="167" y="51"/>
                  </a:lnTo>
                  <a:close/>
                  <a:moveTo>
                    <a:pt x="102" y="74"/>
                  </a:moveTo>
                  <a:cubicBezTo>
                    <a:pt x="103" y="74"/>
                    <a:pt x="103" y="74"/>
                    <a:pt x="103" y="74"/>
                  </a:cubicBezTo>
                  <a:cubicBezTo>
                    <a:pt x="103" y="75"/>
                    <a:pt x="103" y="75"/>
                    <a:pt x="103" y="75"/>
                  </a:cubicBezTo>
                  <a:cubicBezTo>
                    <a:pt x="102" y="75"/>
                    <a:pt x="102" y="75"/>
                    <a:pt x="102" y="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6" name="Freeform 10"/>
            <p:cNvSpPr>
              <a:spLocks noEditPoints="1"/>
            </p:cNvSpPr>
            <p:nvPr/>
          </p:nvSpPr>
          <p:spPr bwMode="auto">
            <a:xfrm>
              <a:off x="489" y="974"/>
              <a:ext cx="331" cy="369"/>
            </a:xfrm>
            <a:custGeom>
              <a:avLst/>
              <a:gdLst>
                <a:gd name="T0" fmla="*/ 74 w 140"/>
                <a:gd name="T1" fmla="*/ 138 h 156"/>
                <a:gd name="T2" fmla="*/ 56 w 140"/>
                <a:gd name="T3" fmla="*/ 135 h 156"/>
                <a:gd name="T4" fmla="*/ 129 w 140"/>
                <a:gd name="T5" fmla="*/ 114 h 156"/>
                <a:gd name="T6" fmla="*/ 35 w 140"/>
                <a:gd name="T7" fmla="*/ 130 h 156"/>
                <a:gd name="T8" fmla="*/ 31 w 140"/>
                <a:gd name="T9" fmla="*/ 122 h 156"/>
                <a:gd name="T10" fmla="*/ 15 w 140"/>
                <a:gd name="T11" fmla="*/ 118 h 156"/>
                <a:gd name="T12" fmla="*/ 69 w 140"/>
                <a:gd name="T13" fmla="*/ 102 h 156"/>
                <a:gd name="T14" fmla="*/ 89 w 140"/>
                <a:gd name="T15" fmla="*/ 93 h 156"/>
                <a:gd name="T16" fmla="*/ 70 w 140"/>
                <a:gd name="T17" fmla="*/ 92 h 156"/>
                <a:gd name="T18" fmla="*/ 66 w 140"/>
                <a:gd name="T19" fmla="*/ 90 h 156"/>
                <a:gd name="T20" fmla="*/ 46 w 140"/>
                <a:gd name="T21" fmla="*/ 94 h 156"/>
                <a:gd name="T22" fmla="*/ 84 w 140"/>
                <a:gd name="T23" fmla="*/ 80 h 156"/>
                <a:gd name="T24" fmla="*/ 19 w 140"/>
                <a:gd name="T25" fmla="*/ 92 h 156"/>
                <a:gd name="T26" fmla="*/ 4 w 140"/>
                <a:gd name="T27" fmla="*/ 45 h 156"/>
                <a:gd name="T28" fmla="*/ 124 w 140"/>
                <a:gd name="T29" fmla="*/ 87 h 156"/>
                <a:gd name="T30" fmla="*/ 74 w 140"/>
                <a:gd name="T31" fmla="*/ 77 h 156"/>
                <a:gd name="T32" fmla="*/ 78 w 140"/>
                <a:gd name="T33" fmla="*/ 71 h 156"/>
                <a:gd name="T34" fmla="*/ 98 w 140"/>
                <a:gd name="T35" fmla="*/ 64 h 156"/>
                <a:gd name="T36" fmla="*/ 66 w 140"/>
                <a:gd name="T37" fmla="*/ 68 h 156"/>
                <a:gd name="T38" fmla="*/ 54 w 140"/>
                <a:gd name="T39" fmla="*/ 67 h 156"/>
                <a:gd name="T40" fmla="*/ 106 w 140"/>
                <a:gd name="T41" fmla="*/ 50 h 156"/>
                <a:gd name="T42" fmla="*/ 127 w 140"/>
                <a:gd name="T43" fmla="*/ 49 h 156"/>
                <a:gd name="T44" fmla="*/ 121 w 140"/>
                <a:gd name="T45" fmla="*/ 48 h 156"/>
                <a:gd name="T46" fmla="*/ 129 w 140"/>
                <a:gd name="T47" fmla="*/ 43 h 156"/>
                <a:gd name="T48" fmla="*/ 111 w 140"/>
                <a:gd name="T49" fmla="*/ 45 h 156"/>
                <a:gd name="T50" fmla="*/ 110 w 140"/>
                <a:gd name="T51" fmla="*/ 44 h 156"/>
                <a:gd name="T52" fmla="*/ 3 w 140"/>
                <a:gd name="T53" fmla="*/ 66 h 156"/>
                <a:gd name="T54" fmla="*/ 30 w 140"/>
                <a:gd name="T55" fmla="*/ 54 h 156"/>
                <a:gd name="T56" fmla="*/ 15 w 140"/>
                <a:gd name="T57" fmla="*/ 48 h 156"/>
                <a:gd name="T58" fmla="*/ 71 w 140"/>
                <a:gd name="T59" fmla="*/ 39 h 156"/>
                <a:gd name="T60" fmla="*/ 16 w 140"/>
                <a:gd name="T61" fmla="*/ 46 h 156"/>
                <a:gd name="T62" fmla="*/ 9 w 140"/>
                <a:gd name="T63" fmla="*/ 44 h 156"/>
                <a:gd name="T64" fmla="*/ 58 w 140"/>
                <a:gd name="T65" fmla="*/ 28 h 156"/>
                <a:gd name="T66" fmla="*/ 92 w 140"/>
                <a:gd name="T67" fmla="*/ 16 h 156"/>
                <a:gd name="T68" fmla="*/ 29 w 140"/>
                <a:gd name="T69" fmla="*/ 26 h 156"/>
                <a:gd name="T70" fmla="*/ 73 w 140"/>
                <a:gd name="T71" fmla="*/ 8 h 156"/>
                <a:gd name="T72" fmla="*/ 62 w 140"/>
                <a:gd name="T73" fmla="*/ 82 h 156"/>
                <a:gd name="T74" fmla="*/ 78 w 140"/>
                <a:gd name="T75" fmla="*/ 30 h 156"/>
                <a:gd name="T76" fmla="*/ 75 w 140"/>
                <a:gd name="T77" fmla="*/ 53 h 156"/>
                <a:gd name="T78" fmla="*/ 92 w 140"/>
                <a:gd name="T79" fmla="*/ 58 h 156"/>
                <a:gd name="T80" fmla="*/ 110 w 140"/>
                <a:gd name="T81" fmla="*/ 36 h 156"/>
                <a:gd name="T82" fmla="*/ 133 w 140"/>
                <a:gd name="T83" fmla="*/ 46 h 156"/>
                <a:gd name="T84" fmla="*/ 109 w 140"/>
                <a:gd name="T85" fmla="*/ 61 h 156"/>
                <a:gd name="T86" fmla="*/ 91 w 140"/>
                <a:gd name="T87" fmla="*/ 71 h 156"/>
                <a:gd name="T88" fmla="*/ 139 w 140"/>
                <a:gd name="T89" fmla="*/ 89 h 156"/>
                <a:gd name="T90" fmla="*/ 114 w 140"/>
                <a:gd name="T91" fmla="*/ 121 h 156"/>
                <a:gd name="T92" fmla="*/ 89 w 140"/>
                <a:gd name="T93" fmla="*/ 95 h 156"/>
                <a:gd name="T94" fmla="*/ 95 w 140"/>
                <a:gd name="T95" fmla="*/ 143 h 156"/>
                <a:gd name="T96" fmla="*/ 45 w 140"/>
                <a:gd name="T97" fmla="*/ 134 h 156"/>
                <a:gd name="T98" fmla="*/ 50 w 140"/>
                <a:gd name="T99" fmla="*/ 95 h 156"/>
                <a:gd name="T100" fmla="*/ 27 w 140"/>
                <a:gd name="T101" fmla="*/ 134 h 156"/>
                <a:gd name="T102" fmla="*/ 5 w 140"/>
                <a:gd name="T103" fmla="*/ 86 h 156"/>
                <a:gd name="T104" fmla="*/ 51 w 140"/>
                <a:gd name="T105" fmla="*/ 84 h 156"/>
                <a:gd name="T106" fmla="*/ 16 w 140"/>
                <a:gd name="T107" fmla="*/ 50 h 156"/>
                <a:gd name="T108" fmla="*/ 27 w 140"/>
                <a:gd name="T109" fmla="*/ 47 h 156"/>
                <a:gd name="T110" fmla="*/ 37 w 140"/>
                <a:gd name="T111" fmla="*/ 56 h 156"/>
                <a:gd name="T112" fmla="*/ 70 w 140"/>
                <a:gd name="T113" fmla="*/ 51 h 156"/>
                <a:gd name="T114" fmla="*/ 65 w 140"/>
                <a:gd name="T115" fmla="*/ 40 h 156"/>
                <a:gd name="T116" fmla="*/ 95 w 140"/>
                <a:gd name="T117" fmla="*/ 15 h 156"/>
                <a:gd name="T118" fmla="*/ 65 w 140"/>
                <a:gd name="T119" fmla="*/ 50 h 156"/>
                <a:gd name="T120" fmla="*/ 65 w 140"/>
                <a:gd name="T121" fmla="*/ 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156">
                  <a:moveTo>
                    <a:pt x="76" y="155"/>
                  </a:moveTo>
                  <a:cubicBezTo>
                    <a:pt x="75" y="154"/>
                    <a:pt x="76" y="154"/>
                    <a:pt x="76" y="153"/>
                  </a:cubicBezTo>
                  <a:cubicBezTo>
                    <a:pt x="74" y="154"/>
                    <a:pt x="73" y="154"/>
                    <a:pt x="74" y="155"/>
                  </a:cubicBezTo>
                  <a:cubicBezTo>
                    <a:pt x="74" y="155"/>
                    <a:pt x="75" y="155"/>
                    <a:pt x="76" y="155"/>
                  </a:cubicBezTo>
                  <a:moveTo>
                    <a:pt x="75" y="151"/>
                  </a:moveTo>
                  <a:cubicBezTo>
                    <a:pt x="75" y="152"/>
                    <a:pt x="75" y="151"/>
                    <a:pt x="75" y="152"/>
                  </a:cubicBezTo>
                  <a:cubicBezTo>
                    <a:pt x="75" y="152"/>
                    <a:pt x="75" y="152"/>
                    <a:pt x="75" y="151"/>
                  </a:cubicBezTo>
                  <a:moveTo>
                    <a:pt x="70" y="151"/>
                  </a:moveTo>
                  <a:cubicBezTo>
                    <a:pt x="69" y="151"/>
                    <a:pt x="69" y="152"/>
                    <a:pt x="69" y="152"/>
                  </a:cubicBezTo>
                  <a:cubicBezTo>
                    <a:pt x="69" y="152"/>
                    <a:pt x="69" y="152"/>
                    <a:pt x="70" y="151"/>
                  </a:cubicBezTo>
                  <a:moveTo>
                    <a:pt x="94" y="139"/>
                  </a:moveTo>
                  <a:cubicBezTo>
                    <a:pt x="94" y="139"/>
                    <a:pt x="93" y="139"/>
                    <a:pt x="93" y="139"/>
                  </a:cubicBezTo>
                  <a:cubicBezTo>
                    <a:pt x="93" y="139"/>
                    <a:pt x="94" y="139"/>
                    <a:pt x="94" y="139"/>
                  </a:cubicBezTo>
                  <a:moveTo>
                    <a:pt x="92" y="137"/>
                  </a:moveTo>
                  <a:cubicBezTo>
                    <a:pt x="93" y="137"/>
                    <a:pt x="96" y="137"/>
                    <a:pt x="96" y="136"/>
                  </a:cubicBezTo>
                  <a:cubicBezTo>
                    <a:pt x="94" y="135"/>
                    <a:pt x="93" y="136"/>
                    <a:pt x="92" y="137"/>
                  </a:cubicBezTo>
                  <a:moveTo>
                    <a:pt x="69" y="140"/>
                  </a:moveTo>
                  <a:cubicBezTo>
                    <a:pt x="71" y="140"/>
                    <a:pt x="71" y="141"/>
                    <a:pt x="72" y="140"/>
                  </a:cubicBezTo>
                  <a:cubicBezTo>
                    <a:pt x="72" y="139"/>
                    <a:pt x="69" y="139"/>
                    <a:pt x="69" y="140"/>
                  </a:cubicBezTo>
                  <a:moveTo>
                    <a:pt x="74" y="138"/>
                  </a:moveTo>
                  <a:cubicBezTo>
                    <a:pt x="75" y="138"/>
                    <a:pt x="75" y="136"/>
                    <a:pt x="74" y="136"/>
                  </a:cubicBezTo>
                  <a:cubicBezTo>
                    <a:pt x="74" y="137"/>
                    <a:pt x="74" y="137"/>
                    <a:pt x="74" y="138"/>
                  </a:cubicBezTo>
                  <a:moveTo>
                    <a:pt x="70" y="129"/>
                  </a:moveTo>
                  <a:cubicBezTo>
                    <a:pt x="69" y="130"/>
                    <a:pt x="69" y="130"/>
                    <a:pt x="69" y="130"/>
                  </a:cubicBezTo>
                  <a:cubicBezTo>
                    <a:pt x="69" y="130"/>
                    <a:pt x="69" y="130"/>
                    <a:pt x="69" y="130"/>
                  </a:cubicBezTo>
                  <a:cubicBezTo>
                    <a:pt x="70" y="130"/>
                    <a:pt x="70" y="130"/>
                    <a:pt x="70" y="130"/>
                  </a:cubicBezTo>
                  <a:lnTo>
                    <a:pt x="70" y="129"/>
                  </a:lnTo>
                  <a:close/>
                  <a:moveTo>
                    <a:pt x="134" y="119"/>
                  </a:moveTo>
                  <a:cubicBezTo>
                    <a:pt x="134" y="118"/>
                    <a:pt x="134" y="117"/>
                    <a:pt x="135" y="117"/>
                  </a:cubicBezTo>
                  <a:cubicBezTo>
                    <a:pt x="134" y="117"/>
                    <a:pt x="132" y="117"/>
                    <a:pt x="132" y="118"/>
                  </a:cubicBezTo>
                  <a:cubicBezTo>
                    <a:pt x="132" y="119"/>
                    <a:pt x="133" y="119"/>
                    <a:pt x="134" y="119"/>
                  </a:cubicBezTo>
                  <a:moveTo>
                    <a:pt x="51" y="138"/>
                  </a:moveTo>
                  <a:cubicBezTo>
                    <a:pt x="52" y="138"/>
                    <a:pt x="54" y="138"/>
                    <a:pt x="54" y="136"/>
                  </a:cubicBezTo>
                  <a:cubicBezTo>
                    <a:pt x="53" y="137"/>
                    <a:pt x="51" y="137"/>
                    <a:pt x="51" y="138"/>
                  </a:cubicBezTo>
                  <a:moveTo>
                    <a:pt x="87" y="127"/>
                  </a:moveTo>
                  <a:cubicBezTo>
                    <a:pt x="87" y="127"/>
                    <a:pt x="86" y="127"/>
                    <a:pt x="86" y="127"/>
                  </a:cubicBezTo>
                  <a:cubicBezTo>
                    <a:pt x="86" y="128"/>
                    <a:pt x="87" y="128"/>
                    <a:pt x="87" y="127"/>
                  </a:cubicBezTo>
                  <a:moveTo>
                    <a:pt x="53" y="132"/>
                  </a:moveTo>
                  <a:cubicBezTo>
                    <a:pt x="50" y="132"/>
                    <a:pt x="49" y="134"/>
                    <a:pt x="50" y="136"/>
                  </a:cubicBezTo>
                  <a:cubicBezTo>
                    <a:pt x="51" y="136"/>
                    <a:pt x="54" y="135"/>
                    <a:pt x="56" y="135"/>
                  </a:cubicBezTo>
                  <a:cubicBezTo>
                    <a:pt x="57" y="135"/>
                    <a:pt x="56" y="133"/>
                    <a:pt x="57" y="132"/>
                  </a:cubicBezTo>
                  <a:cubicBezTo>
                    <a:pt x="58" y="133"/>
                    <a:pt x="57" y="134"/>
                    <a:pt x="58" y="133"/>
                  </a:cubicBezTo>
                  <a:cubicBezTo>
                    <a:pt x="58" y="133"/>
                    <a:pt x="60" y="133"/>
                    <a:pt x="59" y="132"/>
                  </a:cubicBezTo>
                  <a:cubicBezTo>
                    <a:pt x="58" y="131"/>
                    <a:pt x="56" y="131"/>
                    <a:pt x="55" y="132"/>
                  </a:cubicBezTo>
                  <a:cubicBezTo>
                    <a:pt x="55" y="132"/>
                    <a:pt x="56" y="132"/>
                    <a:pt x="56" y="133"/>
                  </a:cubicBezTo>
                  <a:cubicBezTo>
                    <a:pt x="55" y="133"/>
                    <a:pt x="55" y="134"/>
                    <a:pt x="55" y="134"/>
                  </a:cubicBezTo>
                  <a:cubicBezTo>
                    <a:pt x="54" y="134"/>
                    <a:pt x="54" y="132"/>
                    <a:pt x="53" y="132"/>
                  </a:cubicBezTo>
                  <a:moveTo>
                    <a:pt x="46" y="136"/>
                  </a:moveTo>
                  <a:cubicBezTo>
                    <a:pt x="44" y="135"/>
                    <a:pt x="44" y="136"/>
                    <a:pt x="45" y="137"/>
                  </a:cubicBezTo>
                  <a:cubicBezTo>
                    <a:pt x="45" y="137"/>
                    <a:pt x="45" y="137"/>
                    <a:pt x="46" y="136"/>
                  </a:cubicBezTo>
                  <a:moveTo>
                    <a:pt x="133" y="115"/>
                  </a:moveTo>
                  <a:cubicBezTo>
                    <a:pt x="133" y="114"/>
                    <a:pt x="133" y="114"/>
                    <a:pt x="133" y="114"/>
                  </a:cubicBezTo>
                  <a:cubicBezTo>
                    <a:pt x="132" y="115"/>
                    <a:pt x="132" y="115"/>
                    <a:pt x="132" y="115"/>
                  </a:cubicBezTo>
                  <a:cubicBezTo>
                    <a:pt x="132" y="115"/>
                    <a:pt x="132" y="115"/>
                    <a:pt x="132" y="115"/>
                  </a:cubicBezTo>
                  <a:lnTo>
                    <a:pt x="133" y="115"/>
                  </a:lnTo>
                  <a:close/>
                  <a:moveTo>
                    <a:pt x="49" y="134"/>
                  </a:moveTo>
                  <a:cubicBezTo>
                    <a:pt x="49" y="133"/>
                    <a:pt x="49" y="133"/>
                    <a:pt x="49" y="133"/>
                  </a:cubicBezTo>
                  <a:cubicBezTo>
                    <a:pt x="48" y="133"/>
                    <a:pt x="48" y="133"/>
                    <a:pt x="48" y="133"/>
                  </a:cubicBezTo>
                  <a:cubicBezTo>
                    <a:pt x="49" y="134"/>
                    <a:pt x="49" y="134"/>
                    <a:pt x="49" y="134"/>
                  </a:cubicBezTo>
                  <a:close/>
                  <a:moveTo>
                    <a:pt x="129" y="114"/>
                  </a:moveTo>
                  <a:cubicBezTo>
                    <a:pt x="128" y="114"/>
                    <a:pt x="128" y="114"/>
                    <a:pt x="128" y="114"/>
                  </a:cubicBezTo>
                  <a:cubicBezTo>
                    <a:pt x="128" y="114"/>
                    <a:pt x="129" y="114"/>
                    <a:pt x="129" y="114"/>
                  </a:cubicBezTo>
                  <a:moveTo>
                    <a:pt x="134" y="112"/>
                  </a:moveTo>
                  <a:cubicBezTo>
                    <a:pt x="134" y="112"/>
                    <a:pt x="133" y="112"/>
                    <a:pt x="133" y="112"/>
                  </a:cubicBezTo>
                  <a:cubicBezTo>
                    <a:pt x="133" y="112"/>
                    <a:pt x="134" y="112"/>
                    <a:pt x="134" y="112"/>
                  </a:cubicBezTo>
                  <a:moveTo>
                    <a:pt x="56" y="130"/>
                  </a:moveTo>
                  <a:cubicBezTo>
                    <a:pt x="56" y="129"/>
                    <a:pt x="55" y="129"/>
                    <a:pt x="54" y="130"/>
                  </a:cubicBezTo>
                  <a:cubicBezTo>
                    <a:pt x="54" y="131"/>
                    <a:pt x="55" y="131"/>
                    <a:pt x="56" y="130"/>
                  </a:cubicBezTo>
                  <a:moveTo>
                    <a:pt x="78" y="125"/>
                  </a:moveTo>
                  <a:cubicBezTo>
                    <a:pt x="78" y="123"/>
                    <a:pt x="77" y="123"/>
                    <a:pt x="78" y="122"/>
                  </a:cubicBezTo>
                  <a:cubicBezTo>
                    <a:pt x="76" y="122"/>
                    <a:pt x="77" y="125"/>
                    <a:pt x="78" y="125"/>
                  </a:cubicBezTo>
                  <a:moveTo>
                    <a:pt x="62" y="127"/>
                  </a:moveTo>
                  <a:cubicBezTo>
                    <a:pt x="63" y="127"/>
                    <a:pt x="64" y="127"/>
                    <a:pt x="63" y="126"/>
                  </a:cubicBezTo>
                  <a:cubicBezTo>
                    <a:pt x="63" y="126"/>
                    <a:pt x="62" y="127"/>
                    <a:pt x="62" y="127"/>
                  </a:cubicBezTo>
                  <a:moveTo>
                    <a:pt x="61" y="127"/>
                  </a:moveTo>
                  <a:cubicBezTo>
                    <a:pt x="61" y="126"/>
                    <a:pt x="59" y="127"/>
                    <a:pt x="59" y="127"/>
                  </a:cubicBezTo>
                  <a:cubicBezTo>
                    <a:pt x="60" y="127"/>
                    <a:pt x="60" y="128"/>
                    <a:pt x="61" y="127"/>
                  </a:cubicBezTo>
                  <a:moveTo>
                    <a:pt x="35" y="130"/>
                  </a:moveTo>
                  <a:cubicBezTo>
                    <a:pt x="36" y="129"/>
                    <a:pt x="33" y="129"/>
                    <a:pt x="34" y="130"/>
                  </a:cubicBezTo>
                  <a:cubicBezTo>
                    <a:pt x="34" y="130"/>
                    <a:pt x="35" y="130"/>
                    <a:pt x="35" y="130"/>
                  </a:cubicBezTo>
                  <a:moveTo>
                    <a:pt x="72" y="120"/>
                  </a:moveTo>
                  <a:cubicBezTo>
                    <a:pt x="73" y="120"/>
                    <a:pt x="74" y="120"/>
                    <a:pt x="75" y="119"/>
                  </a:cubicBezTo>
                  <a:cubicBezTo>
                    <a:pt x="75" y="118"/>
                    <a:pt x="72" y="119"/>
                    <a:pt x="72" y="120"/>
                  </a:cubicBezTo>
                  <a:moveTo>
                    <a:pt x="31" y="129"/>
                  </a:moveTo>
                  <a:cubicBezTo>
                    <a:pt x="32" y="129"/>
                    <a:pt x="32" y="129"/>
                    <a:pt x="32" y="128"/>
                  </a:cubicBezTo>
                  <a:cubicBezTo>
                    <a:pt x="31" y="128"/>
                    <a:pt x="30" y="128"/>
                    <a:pt x="31" y="129"/>
                  </a:cubicBezTo>
                  <a:moveTo>
                    <a:pt x="35" y="127"/>
                  </a:moveTo>
                  <a:cubicBezTo>
                    <a:pt x="34" y="126"/>
                    <a:pt x="34" y="128"/>
                    <a:pt x="35" y="128"/>
                  </a:cubicBezTo>
                  <a:cubicBezTo>
                    <a:pt x="35" y="128"/>
                    <a:pt x="35" y="128"/>
                    <a:pt x="35" y="127"/>
                  </a:cubicBezTo>
                  <a:moveTo>
                    <a:pt x="117" y="105"/>
                  </a:moveTo>
                  <a:cubicBezTo>
                    <a:pt x="118" y="104"/>
                    <a:pt x="118" y="104"/>
                    <a:pt x="118" y="103"/>
                  </a:cubicBezTo>
                  <a:cubicBezTo>
                    <a:pt x="116" y="103"/>
                    <a:pt x="116" y="102"/>
                    <a:pt x="115" y="103"/>
                  </a:cubicBezTo>
                  <a:cubicBezTo>
                    <a:pt x="116" y="104"/>
                    <a:pt x="116" y="104"/>
                    <a:pt x="117" y="105"/>
                  </a:cubicBezTo>
                  <a:moveTo>
                    <a:pt x="69" y="114"/>
                  </a:moveTo>
                  <a:cubicBezTo>
                    <a:pt x="68" y="112"/>
                    <a:pt x="68" y="112"/>
                    <a:pt x="68" y="112"/>
                  </a:cubicBezTo>
                  <a:cubicBezTo>
                    <a:pt x="67" y="113"/>
                    <a:pt x="67" y="113"/>
                    <a:pt x="67" y="113"/>
                  </a:cubicBezTo>
                  <a:cubicBezTo>
                    <a:pt x="67" y="114"/>
                    <a:pt x="68" y="114"/>
                    <a:pt x="69" y="114"/>
                  </a:cubicBezTo>
                  <a:moveTo>
                    <a:pt x="31" y="122"/>
                  </a:moveTo>
                  <a:cubicBezTo>
                    <a:pt x="32" y="122"/>
                    <a:pt x="33" y="120"/>
                    <a:pt x="32" y="120"/>
                  </a:cubicBezTo>
                  <a:cubicBezTo>
                    <a:pt x="31" y="121"/>
                    <a:pt x="32" y="121"/>
                    <a:pt x="31" y="122"/>
                  </a:cubicBezTo>
                  <a:moveTo>
                    <a:pt x="116" y="100"/>
                  </a:moveTo>
                  <a:cubicBezTo>
                    <a:pt x="116" y="101"/>
                    <a:pt x="115" y="101"/>
                    <a:pt x="115" y="101"/>
                  </a:cubicBezTo>
                  <a:cubicBezTo>
                    <a:pt x="116" y="101"/>
                    <a:pt x="116" y="101"/>
                    <a:pt x="116" y="100"/>
                  </a:cubicBezTo>
                  <a:moveTo>
                    <a:pt x="71" y="106"/>
                  </a:moveTo>
                  <a:cubicBezTo>
                    <a:pt x="71" y="107"/>
                    <a:pt x="73" y="107"/>
                    <a:pt x="73" y="106"/>
                  </a:cubicBezTo>
                  <a:lnTo>
                    <a:pt x="71" y="106"/>
                  </a:lnTo>
                  <a:close/>
                  <a:moveTo>
                    <a:pt x="73" y="105"/>
                  </a:moveTo>
                  <a:cubicBezTo>
                    <a:pt x="73" y="105"/>
                    <a:pt x="72" y="104"/>
                    <a:pt x="71" y="105"/>
                  </a:cubicBezTo>
                  <a:cubicBezTo>
                    <a:pt x="71" y="106"/>
                    <a:pt x="73" y="105"/>
                    <a:pt x="73" y="105"/>
                  </a:cubicBezTo>
                  <a:moveTo>
                    <a:pt x="6" y="121"/>
                  </a:moveTo>
                  <a:cubicBezTo>
                    <a:pt x="8" y="122"/>
                    <a:pt x="10" y="119"/>
                    <a:pt x="10" y="118"/>
                  </a:cubicBezTo>
                  <a:cubicBezTo>
                    <a:pt x="9" y="117"/>
                    <a:pt x="8" y="118"/>
                    <a:pt x="6" y="118"/>
                  </a:cubicBezTo>
                  <a:cubicBezTo>
                    <a:pt x="6" y="119"/>
                    <a:pt x="6" y="120"/>
                    <a:pt x="6" y="121"/>
                  </a:cubicBezTo>
                  <a:moveTo>
                    <a:pt x="135" y="90"/>
                  </a:moveTo>
                  <a:cubicBezTo>
                    <a:pt x="135" y="89"/>
                    <a:pt x="135" y="89"/>
                    <a:pt x="135" y="89"/>
                  </a:cubicBezTo>
                  <a:cubicBezTo>
                    <a:pt x="134" y="89"/>
                    <a:pt x="134" y="89"/>
                    <a:pt x="134" y="90"/>
                  </a:cubicBezTo>
                  <a:lnTo>
                    <a:pt x="135" y="90"/>
                  </a:lnTo>
                  <a:close/>
                  <a:moveTo>
                    <a:pt x="15" y="118"/>
                  </a:moveTo>
                  <a:cubicBezTo>
                    <a:pt x="14" y="118"/>
                    <a:pt x="14" y="118"/>
                    <a:pt x="14" y="119"/>
                  </a:cubicBezTo>
                  <a:cubicBezTo>
                    <a:pt x="14" y="119"/>
                    <a:pt x="15" y="118"/>
                    <a:pt x="15" y="118"/>
                  </a:cubicBezTo>
                  <a:moveTo>
                    <a:pt x="34" y="113"/>
                  </a:moveTo>
                  <a:cubicBezTo>
                    <a:pt x="35" y="112"/>
                    <a:pt x="33" y="112"/>
                    <a:pt x="33" y="113"/>
                  </a:cubicBezTo>
                  <a:cubicBezTo>
                    <a:pt x="34" y="113"/>
                    <a:pt x="34" y="113"/>
                    <a:pt x="34" y="113"/>
                  </a:cubicBezTo>
                  <a:moveTo>
                    <a:pt x="107" y="95"/>
                  </a:moveTo>
                  <a:cubicBezTo>
                    <a:pt x="107" y="95"/>
                    <a:pt x="106" y="95"/>
                    <a:pt x="106" y="95"/>
                  </a:cubicBezTo>
                  <a:cubicBezTo>
                    <a:pt x="107" y="95"/>
                    <a:pt x="107" y="95"/>
                    <a:pt x="107" y="95"/>
                  </a:cubicBezTo>
                  <a:moveTo>
                    <a:pt x="135" y="87"/>
                  </a:moveTo>
                  <a:cubicBezTo>
                    <a:pt x="136" y="88"/>
                    <a:pt x="137" y="87"/>
                    <a:pt x="136" y="87"/>
                  </a:cubicBezTo>
                  <a:cubicBezTo>
                    <a:pt x="136" y="87"/>
                    <a:pt x="135" y="87"/>
                    <a:pt x="135" y="87"/>
                  </a:cubicBezTo>
                  <a:moveTo>
                    <a:pt x="67" y="103"/>
                  </a:moveTo>
                  <a:cubicBezTo>
                    <a:pt x="67" y="104"/>
                    <a:pt x="67" y="104"/>
                    <a:pt x="67" y="104"/>
                  </a:cubicBezTo>
                  <a:cubicBezTo>
                    <a:pt x="67" y="104"/>
                    <a:pt x="68" y="104"/>
                    <a:pt x="67" y="103"/>
                  </a:cubicBezTo>
                  <a:moveTo>
                    <a:pt x="68" y="103"/>
                  </a:moveTo>
                  <a:cubicBezTo>
                    <a:pt x="68" y="102"/>
                    <a:pt x="68" y="102"/>
                    <a:pt x="68" y="101"/>
                  </a:cubicBezTo>
                  <a:cubicBezTo>
                    <a:pt x="67" y="101"/>
                    <a:pt x="66" y="103"/>
                    <a:pt x="68" y="103"/>
                  </a:cubicBezTo>
                  <a:moveTo>
                    <a:pt x="37" y="110"/>
                  </a:moveTo>
                  <a:cubicBezTo>
                    <a:pt x="38" y="110"/>
                    <a:pt x="38" y="110"/>
                    <a:pt x="38" y="110"/>
                  </a:cubicBezTo>
                  <a:cubicBezTo>
                    <a:pt x="38" y="109"/>
                    <a:pt x="37" y="109"/>
                    <a:pt x="37" y="110"/>
                  </a:cubicBezTo>
                  <a:moveTo>
                    <a:pt x="70" y="101"/>
                  </a:moveTo>
                  <a:cubicBezTo>
                    <a:pt x="69" y="101"/>
                    <a:pt x="69" y="101"/>
                    <a:pt x="69" y="102"/>
                  </a:cubicBezTo>
                  <a:cubicBezTo>
                    <a:pt x="69" y="101"/>
                    <a:pt x="70" y="101"/>
                    <a:pt x="70" y="101"/>
                  </a:cubicBezTo>
                  <a:moveTo>
                    <a:pt x="30" y="108"/>
                  </a:moveTo>
                  <a:cubicBezTo>
                    <a:pt x="31" y="109"/>
                    <a:pt x="32" y="110"/>
                    <a:pt x="33" y="110"/>
                  </a:cubicBezTo>
                  <a:cubicBezTo>
                    <a:pt x="33" y="108"/>
                    <a:pt x="37" y="110"/>
                    <a:pt x="37" y="108"/>
                  </a:cubicBezTo>
                  <a:cubicBezTo>
                    <a:pt x="37" y="107"/>
                    <a:pt x="32" y="107"/>
                    <a:pt x="30" y="108"/>
                  </a:cubicBezTo>
                  <a:moveTo>
                    <a:pt x="99" y="92"/>
                  </a:moveTo>
                  <a:cubicBezTo>
                    <a:pt x="99" y="90"/>
                    <a:pt x="98" y="90"/>
                    <a:pt x="96" y="91"/>
                  </a:cubicBezTo>
                  <a:cubicBezTo>
                    <a:pt x="96" y="91"/>
                    <a:pt x="96" y="92"/>
                    <a:pt x="96" y="92"/>
                  </a:cubicBezTo>
                  <a:cubicBezTo>
                    <a:pt x="98" y="92"/>
                    <a:pt x="98" y="91"/>
                    <a:pt x="99" y="92"/>
                  </a:cubicBezTo>
                  <a:moveTo>
                    <a:pt x="73" y="97"/>
                  </a:moveTo>
                  <a:cubicBezTo>
                    <a:pt x="73" y="97"/>
                    <a:pt x="72" y="97"/>
                    <a:pt x="72" y="98"/>
                  </a:cubicBezTo>
                  <a:cubicBezTo>
                    <a:pt x="73" y="97"/>
                    <a:pt x="73" y="98"/>
                    <a:pt x="73" y="97"/>
                  </a:cubicBezTo>
                  <a:moveTo>
                    <a:pt x="90" y="93"/>
                  </a:moveTo>
                  <a:cubicBezTo>
                    <a:pt x="92" y="93"/>
                    <a:pt x="94" y="92"/>
                    <a:pt x="93" y="91"/>
                  </a:cubicBezTo>
                  <a:cubicBezTo>
                    <a:pt x="92" y="92"/>
                    <a:pt x="91" y="92"/>
                    <a:pt x="90" y="93"/>
                  </a:cubicBezTo>
                  <a:moveTo>
                    <a:pt x="89" y="93"/>
                  </a:moveTo>
                  <a:cubicBezTo>
                    <a:pt x="89" y="92"/>
                    <a:pt x="89" y="92"/>
                    <a:pt x="89" y="92"/>
                  </a:cubicBezTo>
                  <a:cubicBezTo>
                    <a:pt x="88" y="92"/>
                    <a:pt x="88" y="92"/>
                    <a:pt x="88" y="92"/>
                  </a:cubicBezTo>
                  <a:cubicBezTo>
                    <a:pt x="88" y="92"/>
                    <a:pt x="88" y="92"/>
                    <a:pt x="88" y="92"/>
                  </a:cubicBezTo>
                  <a:cubicBezTo>
                    <a:pt x="88" y="92"/>
                    <a:pt x="88" y="93"/>
                    <a:pt x="89" y="93"/>
                  </a:cubicBezTo>
                  <a:moveTo>
                    <a:pt x="20" y="108"/>
                  </a:moveTo>
                  <a:cubicBezTo>
                    <a:pt x="21" y="108"/>
                    <a:pt x="23" y="108"/>
                    <a:pt x="23" y="107"/>
                  </a:cubicBezTo>
                  <a:cubicBezTo>
                    <a:pt x="22" y="108"/>
                    <a:pt x="20" y="107"/>
                    <a:pt x="20" y="108"/>
                  </a:cubicBezTo>
                  <a:moveTo>
                    <a:pt x="35" y="103"/>
                  </a:moveTo>
                  <a:cubicBezTo>
                    <a:pt x="34" y="103"/>
                    <a:pt x="34" y="103"/>
                    <a:pt x="34" y="104"/>
                  </a:cubicBezTo>
                  <a:cubicBezTo>
                    <a:pt x="34" y="104"/>
                    <a:pt x="35" y="104"/>
                    <a:pt x="35" y="103"/>
                  </a:cubicBezTo>
                  <a:moveTo>
                    <a:pt x="14" y="107"/>
                  </a:moveTo>
                  <a:cubicBezTo>
                    <a:pt x="14" y="106"/>
                    <a:pt x="14" y="107"/>
                    <a:pt x="14" y="107"/>
                  </a:cubicBezTo>
                  <a:cubicBezTo>
                    <a:pt x="14" y="107"/>
                    <a:pt x="14" y="107"/>
                    <a:pt x="14" y="107"/>
                  </a:cubicBezTo>
                  <a:moveTo>
                    <a:pt x="38" y="101"/>
                  </a:moveTo>
                  <a:cubicBezTo>
                    <a:pt x="37" y="101"/>
                    <a:pt x="37" y="101"/>
                    <a:pt x="37" y="101"/>
                  </a:cubicBezTo>
                  <a:cubicBezTo>
                    <a:pt x="37" y="101"/>
                    <a:pt x="38" y="101"/>
                    <a:pt x="38" y="101"/>
                  </a:cubicBezTo>
                  <a:moveTo>
                    <a:pt x="13" y="107"/>
                  </a:moveTo>
                  <a:cubicBezTo>
                    <a:pt x="13" y="106"/>
                    <a:pt x="12" y="106"/>
                    <a:pt x="12" y="107"/>
                  </a:cubicBezTo>
                  <a:cubicBezTo>
                    <a:pt x="13" y="107"/>
                    <a:pt x="13" y="107"/>
                    <a:pt x="13" y="107"/>
                  </a:cubicBezTo>
                  <a:moveTo>
                    <a:pt x="69" y="93"/>
                  </a:moveTo>
                  <a:cubicBezTo>
                    <a:pt x="70" y="93"/>
                    <a:pt x="71" y="93"/>
                    <a:pt x="71" y="92"/>
                  </a:cubicBezTo>
                  <a:cubicBezTo>
                    <a:pt x="69" y="92"/>
                    <a:pt x="71" y="90"/>
                    <a:pt x="71" y="90"/>
                  </a:cubicBezTo>
                  <a:cubicBezTo>
                    <a:pt x="69" y="90"/>
                    <a:pt x="69" y="90"/>
                    <a:pt x="69" y="90"/>
                  </a:cubicBezTo>
                  <a:cubicBezTo>
                    <a:pt x="70" y="91"/>
                    <a:pt x="68" y="92"/>
                    <a:pt x="70" y="92"/>
                  </a:cubicBezTo>
                  <a:cubicBezTo>
                    <a:pt x="69" y="92"/>
                    <a:pt x="69" y="93"/>
                    <a:pt x="69" y="93"/>
                  </a:cubicBezTo>
                  <a:moveTo>
                    <a:pt x="84" y="88"/>
                  </a:moveTo>
                  <a:cubicBezTo>
                    <a:pt x="83" y="87"/>
                    <a:pt x="83" y="89"/>
                    <a:pt x="84" y="89"/>
                  </a:cubicBezTo>
                  <a:cubicBezTo>
                    <a:pt x="84" y="89"/>
                    <a:pt x="84" y="89"/>
                    <a:pt x="84" y="88"/>
                  </a:cubicBezTo>
                  <a:moveTo>
                    <a:pt x="88" y="87"/>
                  </a:moveTo>
                  <a:cubicBezTo>
                    <a:pt x="88" y="86"/>
                    <a:pt x="90" y="85"/>
                    <a:pt x="88" y="85"/>
                  </a:cubicBezTo>
                  <a:cubicBezTo>
                    <a:pt x="88" y="86"/>
                    <a:pt x="87" y="85"/>
                    <a:pt x="87" y="87"/>
                  </a:cubicBezTo>
                  <a:cubicBezTo>
                    <a:pt x="87" y="87"/>
                    <a:pt x="88" y="87"/>
                    <a:pt x="88" y="87"/>
                  </a:cubicBezTo>
                  <a:moveTo>
                    <a:pt x="91" y="84"/>
                  </a:moveTo>
                  <a:cubicBezTo>
                    <a:pt x="91" y="85"/>
                    <a:pt x="91" y="85"/>
                    <a:pt x="91" y="85"/>
                  </a:cubicBezTo>
                  <a:cubicBezTo>
                    <a:pt x="91" y="85"/>
                    <a:pt x="91" y="85"/>
                    <a:pt x="91" y="84"/>
                  </a:cubicBezTo>
                  <a:moveTo>
                    <a:pt x="44" y="96"/>
                  </a:moveTo>
                  <a:cubicBezTo>
                    <a:pt x="44" y="95"/>
                    <a:pt x="44" y="95"/>
                    <a:pt x="43" y="95"/>
                  </a:cubicBezTo>
                  <a:cubicBezTo>
                    <a:pt x="43" y="96"/>
                    <a:pt x="44" y="96"/>
                    <a:pt x="44" y="96"/>
                  </a:cubicBezTo>
                  <a:moveTo>
                    <a:pt x="32" y="99"/>
                  </a:moveTo>
                  <a:cubicBezTo>
                    <a:pt x="33" y="96"/>
                    <a:pt x="30" y="100"/>
                    <a:pt x="32" y="99"/>
                  </a:cubicBezTo>
                  <a:cubicBezTo>
                    <a:pt x="32" y="99"/>
                    <a:pt x="32" y="99"/>
                    <a:pt x="32" y="99"/>
                  </a:cubicBezTo>
                  <a:moveTo>
                    <a:pt x="67" y="90"/>
                  </a:moveTo>
                  <a:cubicBezTo>
                    <a:pt x="67" y="90"/>
                    <a:pt x="67" y="90"/>
                    <a:pt x="67" y="90"/>
                  </a:cubicBezTo>
                  <a:cubicBezTo>
                    <a:pt x="66" y="90"/>
                    <a:pt x="66" y="90"/>
                    <a:pt x="66" y="90"/>
                  </a:cubicBezTo>
                  <a:cubicBezTo>
                    <a:pt x="67" y="90"/>
                    <a:pt x="67" y="90"/>
                    <a:pt x="67" y="90"/>
                  </a:cubicBezTo>
                  <a:close/>
                  <a:moveTo>
                    <a:pt x="47" y="95"/>
                  </a:moveTo>
                  <a:cubicBezTo>
                    <a:pt x="47" y="95"/>
                    <a:pt x="47" y="95"/>
                    <a:pt x="47" y="95"/>
                  </a:cubicBezTo>
                  <a:cubicBezTo>
                    <a:pt x="47" y="95"/>
                    <a:pt x="47" y="95"/>
                    <a:pt x="47" y="95"/>
                  </a:cubicBezTo>
                  <a:moveTo>
                    <a:pt x="42" y="96"/>
                  </a:moveTo>
                  <a:cubicBezTo>
                    <a:pt x="43" y="95"/>
                    <a:pt x="41" y="95"/>
                    <a:pt x="41" y="94"/>
                  </a:cubicBezTo>
                  <a:cubicBezTo>
                    <a:pt x="42" y="94"/>
                    <a:pt x="42" y="94"/>
                    <a:pt x="42" y="93"/>
                  </a:cubicBezTo>
                  <a:cubicBezTo>
                    <a:pt x="38" y="94"/>
                    <a:pt x="41" y="95"/>
                    <a:pt x="40" y="97"/>
                  </a:cubicBezTo>
                  <a:lnTo>
                    <a:pt x="42" y="96"/>
                  </a:lnTo>
                  <a:close/>
                  <a:moveTo>
                    <a:pt x="83" y="86"/>
                  </a:moveTo>
                  <a:cubicBezTo>
                    <a:pt x="84" y="86"/>
                    <a:pt x="84" y="85"/>
                    <a:pt x="85" y="85"/>
                  </a:cubicBezTo>
                  <a:cubicBezTo>
                    <a:pt x="85" y="84"/>
                    <a:pt x="84" y="85"/>
                    <a:pt x="83" y="85"/>
                  </a:cubicBezTo>
                  <a:cubicBezTo>
                    <a:pt x="83" y="85"/>
                    <a:pt x="83" y="86"/>
                    <a:pt x="83" y="86"/>
                  </a:cubicBezTo>
                  <a:moveTo>
                    <a:pt x="53" y="93"/>
                  </a:moveTo>
                  <a:cubicBezTo>
                    <a:pt x="54" y="94"/>
                    <a:pt x="55" y="91"/>
                    <a:pt x="53" y="92"/>
                  </a:cubicBezTo>
                  <a:lnTo>
                    <a:pt x="53" y="93"/>
                  </a:lnTo>
                  <a:close/>
                  <a:moveTo>
                    <a:pt x="25" y="99"/>
                  </a:moveTo>
                  <a:cubicBezTo>
                    <a:pt x="24" y="99"/>
                    <a:pt x="24" y="99"/>
                    <a:pt x="24" y="99"/>
                  </a:cubicBezTo>
                  <a:cubicBezTo>
                    <a:pt x="24" y="99"/>
                    <a:pt x="25" y="101"/>
                    <a:pt x="25" y="99"/>
                  </a:cubicBezTo>
                  <a:moveTo>
                    <a:pt x="46" y="94"/>
                  </a:moveTo>
                  <a:cubicBezTo>
                    <a:pt x="47" y="94"/>
                    <a:pt x="47" y="92"/>
                    <a:pt x="46" y="92"/>
                  </a:cubicBezTo>
                  <a:cubicBezTo>
                    <a:pt x="46" y="93"/>
                    <a:pt x="45" y="93"/>
                    <a:pt x="46" y="94"/>
                  </a:cubicBezTo>
                  <a:moveTo>
                    <a:pt x="89" y="83"/>
                  </a:moveTo>
                  <a:cubicBezTo>
                    <a:pt x="88" y="83"/>
                    <a:pt x="88" y="83"/>
                    <a:pt x="88" y="83"/>
                  </a:cubicBezTo>
                  <a:cubicBezTo>
                    <a:pt x="88" y="83"/>
                    <a:pt x="89" y="84"/>
                    <a:pt x="89" y="83"/>
                  </a:cubicBezTo>
                  <a:moveTo>
                    <a:pt x="32" y="97"/>
                  </a:moveTo>
                  <a:cubicBezTo>
                    <a:pt x="33" y="97"/>
                    <a:pt x="34" y="97"/>
                    <a:pt x="34" y="96"/>
                  </a:cubicBezTo>
                  <a:cubicBezTo>
                    <a:pt x="33" y="96"/>
                    <a:pt x="32" y="96"/>
                    <a:pt x="32" y="97"/>
                  </a:cubicBezTo>
                  <a:moveTo>
                    <a:pt x="61" y="87"/>
                  </a:moveTo>
                  <a:cubicBezTo>
                    <a:pt x="61" y="89"/>
                    <a:pt x="63" y="88"/>
                    <a:pt x="62" y="87"/>
                  </a:cubicBezTo>
                  <a:lnTo>
                    <a:pt x="61" y="87"/>
                  </a:lnTo>
                  <a:close/>
                  <a:moveTo>
                    <a:pt x="134" y="69"/>
                  </a:moveTo>
                  <a:cubicBezTo>
                    <a:pt x="133" y="69"/>
                    <a:pt x="131" y="68"/>
                    <a:pt x="130" y="70"/>
                  </a:cubicBezTo>
                  <a:cubicBezTo>
                    <a:pt x="131" y="69"/>
                    <a:pt x="133" y="70"/>
                    <a:pt x="134" y="70"/>
                  </a:cubicBezTo>
                  <a:cubicBezTo>
                    <a:pt x="134" y="70"/>
                    <a:pt x="135" y="70"/>
                    <a:pt x="134" y="69"/>
                  </a:cubicBezTo>
                  <a:moveTo>
                    <a:pt x="135" y="68"/>
                  </a:moveTo>
                  <a:cubicBezTo>
                    <a:pt x="135" y="68"/>
                    <a:pt x="135" y="68"/>
                    <a:pt x="135" y="69"/>
                  </a:cubicBezTo>
                  <a:cubicBezTo>
                    <a:pt x="135" y="69"/>
                    <a:pt x="135" y="69"/>
                    <a:pt x="135" y="68"/>
                  </a:cubicBezTo>
                  <a:moveTo>
                    <a:pt x="84" y="81"/>
                  </a:moveTo>
                  <a:cubicBezTo>
                    <a:pt x="84" y="80"/>
                    <a:pt x="84" y="80"/>
                    <a:pt x="84" y="80"/>
                  </a:cubicBezTo>
                  <a:cubicBezTo>
                    <a:pt x="84" y="80"/>
                    <a:pt x="83" y="82"/>
                    <a:pt x="84" y="81"/>
                  </a:cubicBezTo>
                  <a:moveTo>
                    <a:pt x="83" y="81"/>
                  </a:moveTo>
                  <a:cubicBezTo>
                    <a:pt x="82" y="80"/>
                    <a:pt x="82" y="81"/>
                    <a:pt x="83" y="81"/>
                  </a:cubicBezTo>
                  <a:cubicBezTo>
                    <a:pt x="83" y="81"/>
                    <a:pt x="83" y="81"/>
                    <a:pt x="83" y="81"/>
                  </a:cubicBezTo>
                  <a:moveTo>
                    <a:pt x="20" y="94"/>
                  </a:moveTo>
                  <a:cubicBezTo>
                    <a:pt x="20" y="93"/>
                    <a:pt x="19" y="93"/>
                    <a:pt x="18" y="93"/>
                  </a:cubicBezTo>
                  <a:cubicBezTo>
                    <a:pt x="18" y="94"/>
                    <a:pt x="18" y="94"/>
                    <a:pt x="18" y="94"/>
                  </a:cubicBezTo>
                  <a:cubicBezTo>
                    <a:pt x="19" y="94"/>
                    <a:pt x="19" y="93"/>
                    <a:pt x="20" y="94"/>
                  </a:cubicBezTo>
                  <a:moveTo>
                    <a:pt x="125" y="68"/>
                  </a:moveTo>
                  <a:cubicBezTo>
                    <a:pt x="124" y="67"/>
                    <a:pt x="124" y="67"/>
                    <a:pt x="124" y="67"/>
                  </a:cubicBezTo>
                  <a:cubicBezTo>
                    <a:pt x="124" y="67"/>
                    <a:pt x="125" y="69"/>
                    <a:pt x="125" y="68"/>
                  </a:cubicBezTo>
                  <a:moveTo>
                    <a:pt x="77" y="79"/>
                  </a:moveTo>
                  <a:cubicBezTo>
                    <a:pt x="77" y="79"/>
                    <a:pt x="77" y="78"/>
                    <a:pt x="77" y="78"/>
                  </a:cubicBezTo>
                  <a:cubicBezTo>
                    <a:pt x="77" y="78"/>
                    <a:pt x="77" y="78"/>
                    <a:pt x="76" y="78"/>
                  </a:cubicBezTo>
                  <a:cubicBezTo>
                    <a:pt x="77" y="78"/>
                    <a:pt x="77" y="79"/>
                    <a:pt x="77" y="79"/>
                  </a:cubicBezTo>
                  <a:moveTo>
                    <a:pt x="63" y="82"/>
                  </a:moveTo>
                  <a:cubicBezTo>
                    <a:pt x="63" y="81"/>
                    <a:pt x="63" y="82"/>
                    <a:pt x="63" y="82"/>
                  </a:cubicBezTo>
                  <a:cubicBezTo>
                    <a:pt x="63" y="82"/>
                    <a:pt x="63" y="82"/>
                    <a:pt x="63" y="82"/>
                  </a:cubicBezTo>
                  <a:moveTo>
                    <a:pt x="20" y="92"/>
                  </a:moveTo>
                  <a:cubicBezTo>
                    <a:pt x="20" y="92"/>
                    <a:pt x="19" y="92"/>
                    <a:pt x="19" y="92"/>
                  </a:cubicBezTo>
                  <a:cubicBezTo>
                    <a:pt x="19" y="92"/>
                    <a:pt x="20" y="92"/>
                    <a:pt x="20" y="92"/>
                  </a:cubicBezTo>
                  <a:moveTo>
                    <a:pt x="81" y="75"/>
                  </a:moveTo>
                  <a:cubicBezTo>
                    <a:pt x="82" y="75"/>
                    <a:pt x="82" y="75"/>
                    <a:pt x="82" y="75"/>
                  </a:cubicBezTo>
                  <a:cubicBezTo>
                    <a:pt x="82" y="75"/>
                    <a:pt x="82" y="75"/>
                    <a:pt x="82" y="74"/>
                  </a:cubicBezTo>
                  <a:cubicBezTo>
                    <a:pt x="81" y="74"/>
                    <a:pt x="80" y="75"/>
                    <a:pt x="81" y="75"/>
                  </a:cubicBezTo>
                  <a:moveTo>
                    <a:pt x="15" y="89"/>
                  </a:moveTo>
                  <a:cubicBezTo>
                    <a:pt x="15" y="89"/>
                    <a:pt x="16" y="89"/>
                    <a:pt x="15" y="88"/>
                  </a:cubicBezTo>
                  <a:cubicBezTo>
                    <a:pt x="14" y="88"/>
                    <a:pt x="13" y="88"/>
                    <a:pt x="13" y="89"/>
                  </a:cubicBezTo>
                  <a:cubicBezTo>
                    <a:pt x="14" y="89"/>
                    <a:pt x="14" y="90"/>
                    <a:pt x="15" y="89"/>
                  </a:cubicBezTo>
                  <a:moveTo>
                    <a:pt x="6" y="89"/>
                  </a:moveTo>
                  <a:cubicBezTo>
                    <a:pt x="7" y="89"/>
                    <a:pt x="8" y="89"/>
                    <a:pt x="8" y="88"/>
                  </a:cubicBezTo>
                  <a:cubicBezTo>
                    <a:pt x="7" y="88"/>
                    <a:pt x="6" y="89"/>
                    <a:pt x="6" y="89"/>
                  </a:cubicBezTo>
                  <a:moveTo>
                    <a:pt x="7" y="45"/>
                  </a:moveTo>
                  <a:cubicBezTo>
                    <a:pt x="7" y="44"/>
                    <a:pt x="6" y="44"/>
                    <a:pt x="6" y="45"/>
                  </a:cubicBezTo>
                  <a:cubicBezTo>
                    <a:pt x="6" y="45"/>
                    <a:pt x="7" y="45"/>
                    <a:pt x="7" y="45"/>
                  </a:cubicBezTo>
                  <a:moveTo>
                    <a:pt x="4" y="46"/>
                  </a:moveTo>
                  <a:cubicBezTo>
                    <a:pt x="5" y="46"/>
                    <a:pt x="5" y="45"/>
                    <a:pt x="5" y="45"/>
                  </a:cubicBezTo>
                  <a:cubicBezTo>
                    <a:pt x="5" y="45"/>
                    <a:pt x="4" y="45"/>
                    <a:pt x="4" y="46"/>
                  </a:cubicBezTo>
                  <a:moveTo>
                    <a:pt x="5" y="44"/>
                  </a:moveTo>
                  <a:cubicBezTo>
                    <a:pt x="4" y="45"/>
                    <a:pt x="4" y="45"/>
                    <a:pt x="4" y="45"/>
                  </a:cubicBezTo>
                  <a:cubicBezTo>
                    <a:pt x="4" y="45"/>
                    <a:pt x="5" y="45"/>
                    <a:pt x="5" y="44"/>
                  </a:cubicBezTo>
                  <a:moveTo>
                    <a:pt x="4" y="44"/>
                  </a:moveTo>
                  <a:cubicBezTo>
                    <a:pt x="4" y="43"/>
                    <a:pt x="4" y="43"/>
                    <a:pt x="4" y="43"/>
                  </a:cubicBezTo>
                  <a:cubicBezTo>
                    <a:pt x="3" y="43"/>
                    <a:pt x="3" y="43"/>
                    <a:pt x="3" y="43"/>
                  </a:cubicBezTo>
                  <a:cubicBezTo>
                    <a:pt x="3" y="44"/>
                    <a:pt x="3" y="44"/>
                    <a:pt x="3" y="44"/>
                  </a:cubicBezTo>
                  <a:lnTo>
                    <a:pt x="4" y="44"/>
                  </a:lnTo>
                  <a:close/>
                  <a:moveTo>
                    <a:pt x="8" y="40"/>
                  </a:moveTo>
                  <a:cubicBezTo>
                    <a:pt x="8" y="39"/>
                    <a:pt x="9" y="39"/>
                    <a:pt x="8" y="38"/>
                  </a:cubicBezTo>
                  <a:cubicBezTo>
                    <a:pt x="7" y="39"/>
                    <a:pt x="7" y="38"/>
                    <a:pt x="6" y="39"/>
                  </a:cubicBezTo>
                  <a:cubicBezTo>
                    <a:pt x="7" y="40"/>
                    <a:pt x="8" y="39"/>
                    <a:pt x="8" y="40"/>
                  </a:cubicBezTo>
                  <a:moveTo>
                    <a:pt x="119" y="95"/>
                  </a:moveTo>
                  <a:cubicBezTo>
                    <a:pt x="120" y="94"/>
                    <a:pt x="121" y="96"/>
                    <a:pt x="122" y="95"/>
                  </a:cubicBezTo>
                  <a:cubicBezTo>
                    <a:pt x="122" y="92"/>
                    <a:pt x="118" y="94"/>
                    <a:pt x="119" y="95"/>
                  </a:cubicBezTo>
                  <a:moveTo>
                    <a:pt x="126" y="89"/>
                  </a:moveTo>
                  <a:cubicBezTo>
                    <a:pt x="127" y="90"/>
                    <a:pt x="124" y="90"/>
                    <a:pt x="124" y="91"/>
                  </a:cubicBezTo>
                  <a:cubicBezTo>
                    <a:pt x="126" y="90"/>
                    <a:pt x="128" y="91"/>
                    <a:pt x="129" y="90"/>
                  </a:cubicBezTo>
                  <a:cubicBezTo>
                    <a:pt x="128" y="90"/>
                    <a:pt x="128" y="90"/>
                    <a:pt x="126" y="89"/>
                  </a:cubicBezTo>
                  <a:moveTo>
                    <a:pt x="124" y="87"/>
                  </a:moveTo>
                  <a:cubicBezTo>
                    <a:pt x="124" y="87"/>
                    <a:pt x="124" y="87"/>
                    <a:pt x="124" y="87"/>
                  </a:cubicBezTo>
                  <a:cubicBezTo>
                    <a:pt x="124" y="87"/>
                    <a:pt x="124" y="87"/>
                    <a:pt x="124" y="87"/>
                  </a:cubicBezTo>
                  <a:moveTo>
                    <a:pt x="75" y="85"/>
                  </a:moveTo>
                  <a:cubicBezTo>
                    <a:pt x="76" y="84"/>
                    <a:pt x="75" y="84"/>
                    <a:pt x="75" y="85"/>
                  </a:cubicBezTo>
                  <a:cubicBezTo>
                    <a:pt x="75" y="85"/>
                    <a:pt x="75" y="85"/>
                    <a:pt x="75" y="85"/>
                  </a:cubicBezTo>
                  <a:moveTo>
                    <a:pt x="68" y="86"/>
                  </a:moveTo>
                  <a:cubicBezTo>
                    <a:pt x="69" y="86"/>
                    <a:pt x="69" y="86"/>
                    <a:pt x="69" y="86"/>
                  </a:cubicBezTo>
                  <a:cubicBezTo>
                    <a:pt x="69" y="86"/>
                    <a:pt x="68" y="86"/>
                    <a:pt x="68" y="86"/>
                  </a:cubicBezTo>
                  <a:moveTo>
                    <a:pt x="71" y="84"/>
                  </a:moveTo>
                  <a:cubicBezTo>
                    <a:pt x="72" y="83"/>
                    <a:pt x="74" y="83"/>
                    <a:pt x="74" y="82"/>
                  </a:cubicBezTo>
                  <a:cubicBezTo>
                    <a:pt x="75" y="82"/>
                    <a:pt x="75" y="81"/>
                    <a:pt x="75" y="81"/>
                  </a:cubicBezTo>
                  <a:cubicBezTo>
                    <a:pt x="74" y="81"/>
                    <a:pt x="73" y="80"/>
                    <a:pt x="72" y="79"/>
                  </a:cubicBezTo>
                  <a:cubicBezTo>
                    <a:pt x="72" y="83"/>
                    <a:pt x="68" y="78"/>
                    <a:pt x="66" y="81"/>
                  </a:cubicBezTo>
                  <a:cubicBezTo>
                    <a:pt x="67" y="82"/>
                    <a:pt x="67" y="82"/>
                    <a:pt x="67" y="82"/>
                  </a:cubicBezTo>
                  <a:cubicBezTo>
                    <a:pt x="67" y="82"/>
                    <a:pt x="67" y="82"/>
                    <a:pt x="66" y="82"/>
                  </a:cubicBezTo>
                  <a:cubicBezTo>
                    <a:pt x="66" y="83"/>
                    <a:pt x="68" y="83"/>
                    <a:pt x="68" y="84"/>
                  </a:cubicBezTo>
                  <a:cubicBezTo>
                    <a:pt x="69" y="84"/>
                    <a:pt x="69" y="83"/>
                    <a:pt x="71" y="83"/>
                  </a:cubicBezTo>
                  <a:lnTo>
                    <a:pt x="71" y="84"/>
                  </a:lnTo>
                  <a:close/>
                  <a:moveTo>
                    <a:pt x="128" y="66"/>
                  </a:moveTo>
                  <a:cubicBezTo>
                    <a:pt x="128" y="65"/>
                    <a:pt x="128" y="67"/>
                    <a:pt x="128" y="67"/>
                  </a:cubicBezTo>
                  <a:cubicBezTo>
                    <a:pt x="128" y="67"/>
                    <a:pt x="128" y="67"/>
                    <a:pt x="128" y="66"/>
                  </a:cubicBezTo>
                  <a:moveTo>
                    <a:pt x="74" y="77"/>
                  </a:moveTo>
                  <a:cubicBezTo>
                    <a:pt x="73" y="78"/>
                    <a:pt x="73" y="76"/>
                    <a:pt x="72" y="77"/>
                  </a:cubicBezTo>
                  <a:cubicBezTo>
                    <a:pt x="72" y="78"/>
                    <a:pt x="72" y="78"/>
                    <a:pt x="72" y="79"/>
                  </a:cubicBezTo>
                  <a:cubicBezTo>
                    <a:pt x="73" y="79"/>
                    <a:pt x="73" y="79"/>
                    <a:pt x="73" y="79"/>
                  </a:cubicBezTo>
                  <a:cubicBezTo>
                    <a:pt x="73" y="78"/>
                    <a:pt x="74" y="78"/>
                    <a:pt x="74" y="77"/>
                  </a:cubicBezTo>
                  <a:moveTo>
                    <a:pt x="130" y="63"/>
                  </a:moveTo>
                  <a:cubicBezTo>
                    <a:pt x="129" y="63"/>
                    <a:pt x="126" y="62"/>
                    <a:pt x="127" y="64"/>
                  </a:cubicBezTo>
                  <a:cubicBezTo>
                    <a:pt x="128" y="63"/>
                    <a:pt x="129" y="64"/>
                    <a:pt x="130" y="63"/>
                  </a:cubicBezTo>
                  <a:moveTo>
                    <a:pt x="124" y="64"/>
                  </a:moveTo>
                  <a:cubicBezTo>
                    <a:pt x="123" y="64"/>
                    <a:pt x="123" y="64"/>
                    <a:pt x="123" y="64"/>
                  </a:cubicBezTo>
                  <a:cubicBezTo>
                    <a:pt x="124" y="65"/>
                    <a:pt x="124" y="65"/>
                    <a:pt x="124" y="65"/>
                  </a:cubicBezTo>
                  <a:cubicBezTo>
                    <a:pt x="124" y="64"/>
                    <a:pt x="124" y="64"/>
                    <a:pt x="124" y="64"/>
                  </a:cubicBezTo>
                  <a:close/>
                  <a:moveTo>
                    <a:pt x="74" y="76"/>
                  </a:moveTo>
                  <a:cubicBezTo>
                    <a:pt x="74" y="76"/>
                    <a:pt x="74" y="76"/>
                    <a:pt x="73" y="76"/>
                  </a:cubicBezTo>
                  <a:cubicBezTo>
                    <a:pt x="73" y="76"/>
                    <a:pt x="74" y="77"/>
                    <a:pt x="74" y="76"/>
                  </a:cubicBezTo>
                  <a:moveTo>
                    <a:pt x="87" y="72"/>
                  </a:moveTo>
                  <a:cubicBezTo>
                    <a:pt x="87" y="72"/>
                    <a:pt x="86" y="73"/>
                    <a:pt x="87" y="73"/>
                  </a:cubicBezTo>
                  <a:cubicBezTo>
                    <a:pt x="87" y="73"/>
                    <a:pt x="88" y="72"/>
                    <a:pt x="87" y="72"/>
                  </a:cubicBezTo>
                  <a:moveTo>
                    <a:pt x="81" y="71"/>
                  </a:moveTo>
                  <a:cubicBezTo>
                    <a:pt x="81" y="72"/>
                    <a:pt x="81" y="71"/>
                    <a:pt x="80" y="71"/>
                  </a:cubicBezTo>
                  <a:cubicBezTo>
                    <a:pt x="80" y="72"/>
                    <a:pt x="78" y="72"/>
                    <a:pt x="78" y="71"/>
                  </a:cubicBezTo>
                  <a:cubicBezTo>
                    <a:pt x="79" y="72"/>
                    <a:pt x="78" y="73"/>
                    <a:pt x="79" y="73"/>
                  </a:cubicBezTo>
                  <a:cubicBezTo>
                    <a:pt x="79" y="73"/>
                    <a:pt x="80" y="73"/>
                    <a:pt x="81" y="73"/>
                  </a:cubicBezTo>
                  <a:cubicBezTo>
                    <a:pt x="80" y="72"/>
                    <a:pt x="81" y="72"/>
                    <a:pt x="81" y="71"/>
                  </a:cubicBezTo>
                  <a:moveTo>
                    <a:pt x="77" y="73"/>
                  </a:moveTo>
                  <a:cubicBezTo>
                    <a:pt x="77" y="74"/>
                    <a:pt x="79" y="73"/>
                    <a:pt x="77" y="73"/>
                  </a:cubicBezTo>
                  <a:cubicBezTo>
                    <a:pt x="77" y="73"/>
                    <a:pt x="77" y="73"/>
                    <a:pt x="77" y="73"/>
                  </a:cubicBezTo>
                  <a:cubicBezTo>
                    <a:pt x="77" y="73"/>
                    <a:pt x="77" y="73"/>
                    <a:pt x="77" y="73"/>
                  </a:cubicBezTo>
                  <a:moveTo>
                    <a:pt x="66" y="76"/>
                  </a:moveTo>
                  <a:cubicBezTo>
                    <a:pt x="67" y="76"/>
                    <a:pt x="68" y="76"/>
                    <a:pt x="67" y="75"/>
                  </a:cubicBezTo>
                  <a:cubicBezTo>
                    <a:pt x="67" y="76"/>
                    <a:pt x="66" y="76"/>
                    <a:pt x="66" y="76"/>
                  </a:cubicBezTo>
                  <a:moveTo>
                    <a:pt x="87" y="70"/>
                  </a:moveTo>
                  <a:cubicBezTo>
                    <a:pt x="87" y="70"/>
                    <a:pt x="87" y="69"/>
                    <a:pt x="87" y="70"/>
                  </a:cubicBezTo>
                  <a:cubicBezTo>
                    <a:pt x="87" y="70"/>
                    <a:pt x="87" y="71"/>
                    <a:pt x="87" y="70"/>
                  </a:cubicBezTo>
                  <a:moveTo>
                    <a:pt x="121" y="60"/>
                  </a:moveTo>
                  <a:cubicBezTo>
                    <a:pt x="121" y="60"/>
                    <a:pt x="121" y="59"/>
                    <a:pt x="121" y="59"/>
                  </a:cubicBezTo>
                  <a:cubicBezTo>
                    <a:pt x="121" y="59"/>
                    <a:pt x="120" y="61"/>
                    <a:pt x="121" y="60"/>
                  </a:cubicBezTo>
                  <a:moveTo>
                    <a:pt x="89" y="68"/>
                  </a:moveTo>
                  <a:cubicBezTo>
                    <a:pt x="87" y="67"/>
                    <a:pt x="89" y="68"/>
                    <a:pt x="89" y="68"/>
                  </a:cubicBezTo>
                  <a:close/>
                  <a:moveTo>
                    <a:pt x="102" y="61"/>
                  </a:moveTo>
                  <a:cubicBezTo>
                    <a:pt x="100" y="62"/>
                    <a:pt x="99" y="62"/>
                    <a:pt x="98" y="64"/>
                  </a:cubicBezTo>
                  <a:cubicBezTo>
                    <a:pt x="99" y="64"/>
                    <a:pt x="99" y="65"/>
                    <a:pt x="100" y="65"/>
                  </a:cubicBezTo>
                  <a:cubicBezTo>
                    <a:pt x="99" y="63"/>
                    <a:pt x="103" y="63"/>
                    <a:pt x="102" y="61"/>
                  </a:cubicBezTo>
                  <a:moveTo>
                    <a:pt x="80" y="69"/>
                  </a:moveTo>
                  <a:cubicBezTo>
                    <a:pt x="81" y="69"/>
                    <a:pt x="82" y="69"/>
                    <a:pt x="82" y="68"/>
                  </a:cubicBezTo>
                  <a:cubicBezTo>
                    <a:pt x="79" y="69"/>
                    <a:pt x="79" y="69"/>
                    <a:pt x="79" y="69"/>
                  </a:cubicBezTo>
                  <a:cubicBezTo>
                    <a:pt x="79" y="69"/>
                    <a:pt x="79" y="70"/>
                    <a:pt x="80" y="70"/>
                  </a:cubicBezTo>
                  <a:cubicBezTo>
                    <a:pt x="80" y="69"/>
                    <a:pt x="80" y="69"/>
                    <a:pt x="80" y="69"/>
                  </a:cubicBezTo>
                  <a:moveTo>
                    <a:pt x="111" y="60"/>
                  </a:moveTo>
                  <a:cubicBezTo>
                    <a:pt x="109" y="59"/>
                    <a:pt x="110" y="62"/>
                    <a:pt x="111" y="62"/>
                  </a:cubicBezTo>
                  <a:cubicBezTo>
                    <a:pt x="110" y="61"/>
                    <a:pt x="111" y="60"/>
                    <a:pt x="111" y="60"/>
                  </a:cubicBezTo>
                  <a:moveTo>
                    <a:pt x="92" y="65"/>
                  </a:moveTo>
                  <a:cubicBezTo>
                    <a:pt x="92" y="65"/>
                    <a:pt x="93" y="65"/>
                    <a:pt x="93" y="65"/>
                  </a:cubicBezTo>
                  <a:cubicBezTo>
                    <a:pt x="93" y="64"/>
                    <a:pt x="93" y="65"/>
                    <a:pt x="92" y="65"/>
                  </a:cubicBezTo>
                  <a:moveTo>
                    <a:pt x="60" y="72"/>
                  </a:moveTo>
                  <a:cubicBezTo>
                    <a:pt x="60" y="70"/>
                    <a:pt x="63" y="71"/>
                    <a:pt x="63" y="69"/>
                  </a:cubicBezTo>
                  <a:cubicBezTo>
                    <a:pt x="61" y="70"/>
                    <a:pt x="59" y="71"/>
                    <a:pt x="58" y="71"/>
                  </a:cubicBezTo>
                  <a:cubicBezTo>
                    <a:pt x="58" y="72"/>
                    <a:pt x="59" y="72"/>
                    <a:pt x="60" y="72"/>
                  </a:cubicBezTo>
                  <a:moveTo>
                    <a:pt x="66" y="68"/>
                  </a:moveTo>
                  <a:cubicBezTo>
                    <a:pt x="67" y="69"/>
                    <a:pt x="67" y="68"/>
                    <a:pt x="67" y="68"/>
                  </a:cubicBezTo>
                  <a:cubicBezTo>
                    <a:pt x="67" y="68"/>
                    <a:pt x="66" y="68"/>
                    <a:pt x="66" y="68"/>
                  </a:cubicBezTo>
                  <a:moveTo>
                    <a:pt x="115" y="54"/>
                  </a:moveTo>
                  <a:cubicBezTo>
                    <a:pt x="116" y="53"/>
                    <a:pt x="119" y="53"/>
                    <a:pt x="118" y="55"/>
                  </a:cubicBezTo>
                  <a:cubicBezTo>
                    <a:pt x="120" y="54"/>
                    <a:pt x="120" y="53"/>
                    <a:pt x="121" y="52"/>
                  </a:cubicBezTo>
                  <a:cubicBezTo>
                    <a:pt x="119" y="52"/>
                    <a:pt x="118" y="51"/>
                    <a:pt x="117" y="50"/>
                  </a:cubicBezTo>
                  <a:cubicBezTo>
                    <a:pt x="117" y="51"/>
                    <a:pt x="116" y="51"/>
                    <a:pt x="116" y="52"/>
                  </a:cubicBezTo>
                  <a:cubicBezTo>
                    <a:pt x="117" y="53"/>
                    <a:pt x="117" y="50"/>
                    <a:pt x="118" y="51"/>
                  </a:cubicBezTo>
                  <a:cubicBezTo>
                    <a:pt x="118" y="53"/>
                    <a:pt x="114" y="53"/>
                    <a:pt x="115" y="54"/>
                  </a:cubicBezTo>
                  <a:moveTo>
                    <a:pt x="114" y="55"/>
                  </a:moveTo>
                  <a:cubicBezTo>
                    <a:pt x="113" y="55"/>
                    <a:pt x="113" y="55"/>
                    <a:pt x="113" y="55"/>
                  </a:cubicBezTo>
                  <a:cubicBezTo>
                    <a:pt x="113" y="56"/>
                    <a:pt x="113" y="56"/>
                    <a:pt x="114" y="56"/>
                  </a:cubicBezTo>
                  <a:cubicBezTo>
                    <a:pt x="113" y="56"/>
                    <a:pt x="114" y="55"/>
                    <a:pt x="114" y="55"/>
                  </a:cubicBezTo>
                  <a:moveTo>
                    <a:pt x="99" y="58"/>
                  </a:moveTo>
                  <a:cubicBezTo>
                    <a:pt x="98" y="59"/>
                    <a:pt x="98" y="58"/>
                    <a:pt x="98" y="58"/>
                  </a:cubicBezTo>
                  <a:cubicBezTo>
                    <a:pt x="98" y="59"/>
                    <a:pt x="96" y="59"/>
                    <a:pt x="96" y="60"/>
                  </a:cubicBezTo>
                  <a:cubicBezTo>
                    <a:pt x="97" y="59"/>
                    <a:pt x="98" y="59"/>
                    <a:pt x="99" y="58"/>
                  </a:cubicBezTo>
                  <a:moveTo>
                    <a:pt x="71" y="66"/>
                  </a:moveTo>
                  <a:cubicBezTo>
                    <a:pt x="71" y="66"/>
                    <a:pt x="72" y="66"/>
                    <a:pt x="72" y="65"/>
                  </a:cubicBezTo>
                  <a:cubicBezTo>
                    <a:pt x="72" y="65"/>
                    <a:pt x="71" y="65"/>
                    <a:pt x="71" y="66"/>
                  </a:cubicBezTo>
                  <a:moveTo>
                    <a:pt x="56" y="68"/>
                  </a:moveTo>
                  <a:cubicBezTo>
                    <a:pt x="56" y="67"/>
                    <a:pt x="55" y="67"/>
                    <a:pt x="54" y="67"/>
                  </a:cubicBezTo>
                  <a:cubicBezTo>
                    <a:pt x="54" y="68"/>
                    <a:pt x="55" y="69"/>
                    <a:pt x="54" y="69"/>
                  </a:cubicBezTo>
                  <a:cubicBezTo>
                    <a:pt x="54" y="67"/>
                    <a:pt x="52" y="68"/>
                    <a:pt x="52" y="68"/>
                  </a:cubicBezTo>
                  <a:cubicBezTo>
                    <a:pt x="51" y="68"/>
                    <a:pt x="52" y="69"/>
                    <a:pt x="51" y="70"/>
                  </a:cubicBezTo>
                  <a:cubicBezTo>
                    <a:pt x="53" y="70"/>
                    <a:pt x="54" y="70"/>
                    <a:pt x="56" y="68"/>
                  </a:cubicBezTo>
                  <a:moveTo>
                    <a:pt x="100" y="58"/>
                  </a:moveTo>
                  <a:cubicBezTo>
                    <a:pt x="101" y="59"/>
                    <a:pt x="101" y="58"/>
                    <a:pt x="100" y="58"/>
                  </a:cubicBezTo>
                  <a:cubicBezTo>
                    <a:pt x="100" y="58"/>
                    <a:pt x="100" y="58"/>
                    <a:pt x="100" y="58"/>
                  </a:cubicBezTo>
                  <a:moveTo>
                    <a:pt x="72" y="65"/>
                  </a:moveTo>
                  <a:cubicBezTo>
                    <a:pt x="72" y="65"/>
                    <a:pt x="73" y="65"/>
                    <a:pt x="73" y="65"/>
                  </a:cubicBezTo>
                  <a:cubicBezTo>
                    <a:pt x="73" y="65"/>
                    <a:pt x="72" y="65"/>
                    <a:pt x="72" y="65"/>
                  </a:cubicBezTo>
                  <a:moveTo>
                    <a:pt x="103" y="57"/>
                  </a:moveTo>
                  <a:cubicBezTo>
                    <a:pt x="104" y="57"/>
                    <a:pt x="104" y="57"/>
                    <a:pt x="104" y="57"/>
                  </a:cubicBezTo>
                  <a:cubicBezTo>
                    <a:pt x="104" y="57"/>
                    <a:pt x="103" y="57"/>
                    <a:pt x="103" y="57"/>
                  </a:cubicBezTo>
                  <a:moveTo>
                    <a:pt x="113" y="52"/>
                  </a:moveTo>
                  <a:cubicBezTo>
                    <a:pt x="115" y="52"/>
                    <a:pt x="116" y="50"/>
                    <a:pt x="116" y="49"/>
                  </a:cubicBezTo>
                  <a:cubicBezTo>
                    <a:pt x="115" y="49"/>
                    <a:pt x="112" y="50"/>
                    <a:pt x="111" y="50"/>
                  </a:cubicBezTo>
                  <a:cubicBezTo>
                    <a:pt x="111" y="49"/>
                    <a:pt x="113" y="48"/>
                    <a:pt x="112" y="47"/>
                  </a:cubicBezTo>
                  <a:cubicBezTo>
                    <a:pt x="112" y="48"/>
                    <a:pt x="109" y="48"/>
                    <a:pt x="109" y="48"/>
                  </a:cubicBezTo>
                  <a:cubicBezTo>
                    <a:pt x="108" y="49"/>
                    <a:pt x="109" y="49"/>
                    <a:pt x="108" y="50"/>
                  </a:cubicBezTo>
                  <a:cubicBezTo>
                    <a:pt x="108" y="50"/>
                    <a:pt x="107" y="50"/>
                    <a:pt x="106" y="50"/>
                  </a:cubicBezTo>
                  <a:cubicBezTo>
                    <a:pt x="107" y="51"/>
                    <a:pt x="105" y="51"/>
                    <a:pt x="106" y="52"/>
                  </a:cubicBezTo>
                  <a:cubicBezTo>
                    <a:pt x="107" y="52"/>
                    <a:pt x="107" y="51"/>
                    <a:pt x="108" y="51"/>
                  </a:cubicBezTo>
                  <a:cubicBezTo>
                    <a:pt x="108" y="51"/>
                    <a:pt x="109" y="52"/>
                    <a:pt x="109" y="52"/>
                  </a:cubicBezTo>
                  <a:cubicBezTo>
                    <a:pt x="109" y="53"/>
                    <a:pt x="108" y="55"/>
                    <a:pt x="107" y="56"/>
                  </a:cubicBezTo>
                  <a:cubicBezTo>
                    <a:pt x="110" y="55"/>
                    <a:pt x="112" y="53"/>
                    <a:pt x="113" y="52"/>
                  </a:cubicBezTo>
                  <a:moveTo>
                    <a:pt x="126" y="48"/>
                  </a:moveTo>
                  <a:cubicBezTo>
                    <a:pt x="126" y="49"/>
                    <a:pt x="122" y="47"/>
                    <a:pt x="123" y="48"/>
                  </a:cubicBezTo>
                  <a:cubicBezTo>
                    <a:pt x="125" y="48"/>
                    <a:pt x="124" y="49"/>
                    <a:pt x="124" y="50"/>
                  </a:cubicBezTo>
                  <a:cubicBezTo>
                    <a:pt x="125" y="50"/>
                    <a:pt x="125" y="50"/>
                    <a:pt x="125" y="50"/>
                  </a:cubicBezTo>
                  <a:cubicBezTo>
                    <a:pt x="126" y="50"/>
                    <a:pt x="126" y="49"/>
                    <a:pt x="126" y="49"/>
                  </a:cubicBezTo>
                  <a:cubicBezTo>
                    <a:pt x="126" y="49"/>
                    <a:pt x="127" y="49"/>
                    <a:pt x="127" y="49"/>
                  </a:cubicBezTo>
                  <a:cubicBezTo>
                    <a:pt x="126" y="49"/>
                    <a:pt x="126" y="48"/>
                    <a:pt x="126" y="48"/>
                  </a:cubicBezTo>
                  <a:moveTo>
                    <a:pt x="120" y="49"/>
                  </a:moveTo>
                  <a:cubicBezTo>
                    <a:pt x="121" y="50"/>
                    <a:pt x="121" y="51"/>
                    <a:pt x="122" y="51"/>
                  </a:cubicBezTo>
                  <a:cubicBezTo>
                    <a:pt x="122" y="50"/>
                    <a:pt x="121" y="49"/>
                    <a:pt x="120" y="49"/>
                  </a:cubicBezTo>
                  <a:moveTo>
                    <a:pt x="53" y="67"/>
                  </a:moveTo>
                  <a:cubicBezTo>
                    <a:pt x="53" y="67"/>
                    <a:pt x="52" y="66"/>
                    <a:pt x="52" y="66"/>
                  </a:cubicBezTo>
                  <a:cubicBezTo>
                    <a:pt x="52" y="67"/>
                    <a:pt x="53" y="68"/>
                    <a:pt x="53" y="67"/>
                  </a:cubicBezTo>
                  <a:moveTo>
                    <a:pt x="128" y="48"/>
                  </a:moveTo>
                  <a:cubicBezTo>
                    <a:pt x="128" y="48"/>
                    <a:pt x="127" y="48"/>
                    <a:pt x="127" y="49"/>
                  </a:cubicBezTo>
                  <a:cubicBezTo>
                    <a:pt x="128" y="49"/>
                    <a:pt x="128" y="49"/>
                    <a:pt x="128" y="49"/>
                  </a:cubicBezTo>
                  <a:cubicBezTo>
                    <a:pt x="128" y="48"/>
                    <a:pt x="128" y="48"/>
                    <a:pt x="128" y="48"/>
                  </a:cubicBezTo>
                  <a:moveTo>
                    <a:pt x="100" y="55"/>
                  </a:moveTo>
                  <a:cubicBezTo>
                    <a:pt x="100" y="54"/>
                    <a:pt x="100" y="54"/>
                    <a:pt x="100" y="54"/>
                  </a:cubicBezTo>
                  <a:cubicBezTo>
                    <a:pt x="99" y="54"/>
                    <a:pt x="99" y="56"/>
                    <a:pt x="100" y="55"/>
                  </a:cubicBezTo>
                  <a:cubicBezTo>
                    <a:pt x="100" y="55"/>
                    <a:pt x="100" y="55"/>
                    <a:pt x="100" y="55"/>
                  </a:cubicBezTo>
                  <a:moveTo>
                    <a:pt x="98" y="56"/>
                  </a:moveTo>
                  <a:cubicBezTo>
                    <a:pt x="98" y="55"/>
                    <a:pt x="99" y="55"/>
                    <a:pt x="99" y="55"/>
                  </a:cubicBezTo>
                  <a:cubicBezTo>
                    <a:pt x="98" y="55"/>
                    <a:pt x="98" y="55"/>
                    <a:pt x="98" y="56"/>
                  </a:cubicBezTo>
                  <a:moveTo>
                    <a:pt x="119" y="50"/>
                  </a:moveTo>
                  <a:cubicBezTo>
                    <a:pt x="120" y="50"/>
                    <a:pt x="120" y="50"/>
                    <a:pt x="120" y="50"/>
                  </a:cubicBezTo>
                  <a:cubicBezTo>
                    <a:pt x="120" y="50"/>
                    <a:pt x="119" y="50"/>
                    <a:pt x="119" y="50"/>
                  </a:cubicBezTo>
                  <a:moveTo>
                    <a:pt x="73" y="60"/>
                  </a:moveTo>
                  <a:cubicBezTo>
                    <a:pt x="72" y="61"/>
                    <a:pt x="72" y="61"/>
                    <a:pt x="72" y="61"/>
                  </a:cubicBezTo>
                  <a:cubicBezTo>
                    <a:pt x="72" y="62"/>
                    <a:pt x="74" y="61"/>
                    <a:pt x="73" y="61"/>
                  </a:cubicBezTo>
                  <a:cubicBezTo>
                    <a:pt x="73" y="61"/>
                    <a:pt x="73" y="61"/>
                    <a:pt x="73" y="60"/>
                  </a:cubicBezTo>
                  <a:moveTo>
                    <a:pt x="128" y="47"/>
                  </a:moveTo>
                  <a:cubicBezTo>
                    <a:pt x="129" y="48"/>
                    <a:pt x="129" y="47"/>
                    <a:pt x="129" y="47"/>
                  </a:cubicBezTo>
                  <a:cubicBezTo>
                    <a:pt x="130" y="46"/>
                    <a:pt x="128" y="47"/>
                    <a:pt x="128" y="47"/>
                  </a:cubicBezTo>
                  <a:moveTo>
                    <a:pt x="121" y="48"/>
                  </a:moveTo>
                  <a:cubicBezTo>
                    <a:pt x="119" y="48"/>
                    <a:pt x="118" y="49"/>
                    <a:pt x="116" y="48"/>
                  </a:cubicBezTo>
                  <a:cubicBezTo>
                    <a:pt x="117" y="50"/>
                    <a:pt x="121" y="49"/>
                    <a:pt x="121" y="48"/>
                  </a:cubicBezTo>
                  <a:moveTo>
                    <a:pt x="71" y="59"/>
                  </a:moveTo>
                  <a:cubicBezTo>
                    <a:pt x="70" y="59"/>
                    <a:pt x="70" y="60"/>
                    <a:pt x="70" y="61"/>
                  </a:cubicBezTo>
                  <a:cubicBezTo>
                    <a:pt x="71" y="61"/>
                    <a:pt x="72" y="60"/>
                    <a:pt x="71" y="59"/>
                  </a:cubicBezTo>
                  <a:moveTo>
                    <a:pt x="48" y="65"/>
                  </a:moveTo>
                  <a:cubicBezTo>
                    <a:pt x="47" y="65"/>
                    <a:pt x="44" y="65"/>
                    <a:pt x="44" y="67"/>
                  </a:cubicBezTo>
                  <a:cubicBezTo>
                    <a:pt x="45" y="66"/>
                    <a:pt x="48" y="66"/>
                    <a:pt x="48" y="65"/>
                  </a:cubicBezTo>
                  <a:moveTo>
                    <a:pt x="136" y="42"/>
                  </a:moveTo>
                  <a:cubicBezTo>
                    <a:pt x="135" y="43"/>
                    <a:pt x="134" y="44"/>
                    <a:pt x="133" y="44"/>
                  </a:cubicBezTo>
                  <a:cubicBezTo>
                    <a:pt x="135" y="45"/>
                    <a:pt x="136" y="44"/>
                    <a:pt x="136" y="43"/>
                  </a:cubicBezTo>
                  <a:cubicBezTo>
                    <a:pt x="137" y="45"/>
                    <a:pt x="136" y="43"/>
                    <a:pt x="136" y="42"/>
                  </a:cubicBezTo>
                  <a:moveTo>
                    <a:pt x="125" y="45"/>
                  </a:moveTo>
                  <a:cubicBezTo>
                    <a:pt x="124" y="46"/>
                    <a:pt x="124" y="46"/>
                    <a:pt x="124" y="46"/>
                  </a:cubicBezTo>
                  <a:cubicBezTo>
                    <a:pt x="124" y="48"/>
                    <a:pt x="126" y="47"/>
                    <a:pt x="125" y="45"/>
                  </a:cubicBezTo>
                  <a:moveTo>
                    <a:pt x="50" y="63"/>
                  </a:moveTo>
                  <a:cubicBezTo>
                    <a:pt x="50" y="61"/>
                    <a:pt x="48" y="61"/>
                    <a:pt x="47" y="62"/>
                  </a:cubicBezTo>
                  <a:cubicBezTo>
                    <a:pt x="48" y="64"/>
                    <a:pt x="48" y="64"/>
                    <a:pt x="48" y="64"/>
                  </a:cubicBezTo>
                  <a:cubicBezTo>
                    <a:pt x="49" y="64"/>
                    <a:pt x="49" y="63"/>
                    <a:pt x="50" y="63"/>
                  </a:cubicBezTo>
                  <a:moveTo>
                    <a:pt x="129" y="43"/>
                  </a:moveTo>
                  <a:cubicBezTo>
                    <a:pt x="129" y="42"/>
                    <a:pt x="128" y="41"/>
                    <a:pt x="129" y="41"/>
                  </a:cubicBezTo>
                  <a:cubicBezTo>
                    <a:pt x="129" y="42"/>
                    <a:pt x="130" y="43"/>
                    <a:pt x="131" y="41"/>
                  </a:cubicBezTo>
                  <a:cubicBezTo>
                    <a:pt x="130" y="42"/>
                    <a:pt x="131" y="41"/>
                    <a:pt x="131" y="40"/>
                  </a:cubicBezTo>
                  <a:cubicBezTo>
                    <a:pt x="129" y="40"/>
                    <a:pt x="129" y="39"/>
                    <a:pt x="128" y="39"/>
                  </a:cubicBezTo>
                  <a:cubicBezTo>
                    <a:pt x="128" y="40"/>
                    <a:pt x="128" y="42"/>
                    <a:pt x="125" y="42"/>
                  </a:cubicBezTo>
                  <a:cubicBezTo>
                    <a:pt x="125" y="44"/>
                    <a:pt x="127" y="42"/>
                    <a:pt x="127" y="44"/>
                  </a:cubicBezTo>
                  <a:cubicBezTo>
                    <a:pt x="128" y="44"/>
                    <a:pt x="128" y="43"/>
                    <a:pt x="129" y="43"/>
                  </a:cubicBezTo>
                  <a:moveTo>
                    <a:pt x="124" y="43"/>
                  </a:moveTo>
                  <a:cubicBezTo>
                    <a:pt x="125" y="43"/>
                    <a:pt x="125" y="43"/>
                    <a:pt x="125" y="43"/>
                  </a:cubicBezTo>
                  <a:cubicBezTo>
                    <a:pt x="124" y="43"/>
                    <a:pt x="125" y="44"/>
                    <a:pt x="125" y="43"/>
                  </a:cubicBezTo>
                  <a:cubicBezTo>
                    <a:pt x="126" y="43"/>
                    <a:pt x="124" y="42"/>
                    <a:pt x="124" y="43"/>
                  </a:cubicBezTo>
                  <a:moveTo>
                    <a:pt x="132" y="41"/>
                  </a:moveTo>
                  <a:cubicBezTo>
                    <a:pt x="132" y="41"/>
                    <a:pt x="132" y="41"/>
                    <a:pt x="132" y="41"/>
                  </a:cubicBezTo>
                  <a:cubicBezTo>
                    <a:pt x="132" y="41"/>
                    <a:pt x="132" y="41"/>
                    <a:pt x="132" y="41"/>
                  </a:cubicBezTo>
                  <a:moveTo>
                    <a:pt x="122" y="41"/>
                  </a:moveTo>
                  <a:cubicBezTo>
                    <a:pt x="122" y="42"/>
                    <a:pt x="123" y="43"/>
                    <a:pt x="123" y="43"/>
                  </a:cubicBezTo>
                  <a:cubicBezTo>
                    <a:pt x="123" y="42"/>
                    <a:pt x="124" y="41"/>
                    <a:pt x="122" y="41"/>
                  </a:cubicBezTo>
                  <a:moveTo>
                    <a:pt x="111" y="45"/>
                  </a:moveTo>
                  <a:cubicBezTo>
                    <a:pt x="111" y="45"/>
                    <a:pt x="111" y="45"/>
                    <a:pt x="111" y="45"/>
                  </a:cubicBezTo>
                  <a:cubicBezTo>
                    <a:pt x="111" y="45"/>
                    <a:pt x="111" y="47"/>
                    <a:pt x="111" y="45"/>
                  </a:cubicBezTo>
                  <a:moveTo>
                    <a:pt x="48" y="60"/>
                  </a:moveTo>
                  <a:cubicBezTo>
                    <a:pt x="48" y="60"/>
                    <a:pt x="48" y="60"/>
                    <a:pt x="48" y="60"/>
                  </a:cubicBezTo>
                  <a:cubicBezTo>
                    <a:pt x="48" y="60"/>
                    <a:pt x="48" y="61"/>
                    <a:pt x="48" y="60"/>
                  </a:cubicBezTo>
                  <a:moveTo>
                    <a:pt x="22" y="66"/>
                  </a:moveTo>
                  <a:cubicBezTo>
                    <a:pt x="22" y="66"/>
                    <a:pt x="22" y="66"/>
                    <a:pt x="21" y="66"/>
                  </a:cubicBezTo>
                  <a:cubicBezTo>
                    <a:pt x="21" y="66"/>
                    <a:pt x="22" y="68"/>
                    <a:pt x="22" y="66"/>
                  </a:cubicBezTo>
                  <a:moveTo>
                    <a:pt x="47" y="60"/>
                  </a:moveTo>
                  <a:cubicBezTo>
                    <a:pt x="47" y="60"/>
                    <a:pt x="46" y="60"/>
                    <a:pt x="46" y="59"/>
                  </a:cubicBezTo>
                  <a:cubicBezTo>
                    <a:pt x="46" y="61"/>
                    <a:pt x="47" y="61"/>
                    <a:pt x="47" y="60"/>
                  </a:cubicBezTo>
                  <a:moveTo>
                    <a:pt x="24" y="66"/>
                  </a:moveTo>
                  <a:cubicBezTo>
                    <a:pt x="26" y="65"/>
                    <a:pt x="31" y="63"/>
                    <a:pt x="29" y="60"/>
                  </a:cubicBezTo>
                  <a:cubicBezTo>
                    <a:pt x="27" y="61"/>
                    <a:pt x="26" y="60"/>
                    <a:pt x="26" y="61"/>
                  </a:cubicBezTo>
                  <a:cubicBezTo>
                    <a:pt x="27" y="61"/>
                    <a:pt x="27" y="61"/>
                    <a:pt x="27" y="62"/>
                  </a:cubicBezTo>
                  <a:cubicBezTo>
                    <a:pt x="26" y="63"/>
                    <a:pt x="24" y="63"/>
                    <a:pt x="23" y="64"/>
                  </a:cubicBezTo>
                  <a:cubicBezTo>
                    <a:pt x="23" y="63"/>
                    <a:pt x="23" y="62"/>
                    <a:pt x="22" y="62"/>
                  </a:cubicBezTo>
                  <a:cubicBezTo>
                    <a:pt x="24" y="65"/>
                    <a:pt x="20" y="63"/>
                    <a:pt x="21" y="65"/>
                  </a:cubicBezTo>
                  <a:cubicBezTo>
                    <a:pt x="23" y="64"/>
                    <a:pt x="23" y="64"/>
                    <a:pt x="24" y="66"/>
                  </a:cubicBezTo>
                  <a:moveTo>
                    <a:pt x="110" y="42"/>
                  </a:moveTo>
                  <a:cubicBezTo>
                    <a:pt x="109" y="42"/>
                    <a:pt x="109" y="42"/>
                    <a:pt x="109" y="43"/>
                  </a:cubicBezTo>
                  <a:cubicBezTo>
                    <a:pt x="109" y="43"/>
                    <a:pt x="110" y="44"/>
                    <a:pt x="110" y="44"/>
                  </a:cubicBezTo>
                  <a:lnTo>
                    <a:pt x="110" y="42"/>
                  </a:lnTo>
                  <a:close/>
                  <a:moveTo>
                    <a:pt x="30" y="62"/>
                  </a:moveTo>
                  <a:cubicBezTo>
                    <a:pt x="30" y="62"/>
                    <a:pt x="31" y="62"/>
                    <a:pt x="31" y="62"/>
                  </a:cubicBezTo>
                  <a:cubicBezTo>
                    <a:pt x="30" y="62"/>
                    <a:pt x="30" y="62"/>
                    <a:pt x="30" y="62"/>
                  </a:cubicBezTo>
                  <a:moveTo>
                    <a:pt x="74" y="50"/>
                  </a:moveTo>
                  <a:cubicBezTo>
                    <a:pt x="75" y="49"/>
                    <a:pt x="71" y="51"/>
                    <a:pt x="72" y="52"/>
                  </a:cubicBezTo>
                  <a:cubicBezTo>
                    <a:pt x="74" y="52"/>
                    <a:pt x="73" y="51"/>
                    <a:pt x="74" y="50"/>
                  </a:cubicBezTo>
                  <a:moveTo>
                    <a:pt x="16" y="65"/>
                  </a:moveTo>
                  <a:cubicBezTo>
                    <a:pt x="16" y="65"/>
                    <a:pt x="16" y="65"/>
                    <a:pt x="16" y="65"/>
                  </a:cubicBezTo>
                  <a:cubicBezTo>
                    <a:pt x="16" y="64"/>
                    <a:pt x="16" y="64"/>
                    <a:pt x="16" y="65"/>
                  </a:cubicBezTo>
                  <a:moveTo>
                    <a:pt x="70" y="51"/>
                  </a:moveTo>
                  <a:cubicBezTo>
                    <a:pt x="70" y="51"/>
                    <a:pt x="71" y="51"/>
                    <a:pt x="72" y="51"/>
                  </a:cubicBezTo>
                  <a:cubicBezTo>
                    <a:pt x="71" y="49"/>
                    <a:pt x="72" y="49"/>
                    <a:pt x="71" y="48"/>
                  </a:cubicBezTo>
                  <a:cubicBezTo>
                    <a:pt x="71" y="49"/>
                    <a:pt x="70" y="49"/>
                    <a:pt x="70" y="51"/>
                  </a:cubicBezTo>
                  <a:moveTo>
                    <a:pt x="16" y="63"/>
                  </a:moveTo>
                  <a:cubicBezTo>
                    <a:pt x="16" y="63"/>
                    <a:pt x="15" y="63"/>
                    <a:pt x="15" y="63"/>
                  </a:cubicBezTo>
                  <a:cubicBezTo>
                    <a:pt x="16" y="62"/>
                    <a:pt x="16" y="62"/>
                    <a:pt x="16" y="62"/>
                  </a:cubicBezTo>
                  <a:cubicBezTo>
                    <a:pt x="14" y="63"/>
                    <a:pt x="13" y="63"/>
                    <a:pt x="13" y="65"/>
                  </a:cubicBezTo>
                  <a:cubicBezTo>
                    <a:pt x="14" y="64"/>
                    <a:pt x="15" y="64"/>
                    <a:pt x="16" y="63"/>
                  </a:cubicBezTo>
                  <a:moveTo>
                    <a:pt x="3" y="66"/>
                  </a:moveTo>
                  <a:cubicBezTo>
                    <a:pt x="3" y="66"/>
                    <a:pt x="3" y="66"/>
                    <a:pt x="3" y="66"/>
                  </a:cubicBezTo>
                  <a:cubicBezTo>
                    <a:pt x="2" y="66"/>
                    <a:pt x="2" y="66"/>
                    <a:pt x="2" y="67"/>
                  </a:cubicBezTo>
                  <a:cubicBezTo>
                    <a:pt x="3" y="67"/>
                    <a:pt x="3" y="67"/>
                    <a:pt x="3" y="67"/>
                  </a:cubicBezTo>
                  <a:cubicBezTo>
                    <a:pt x="3" y="67"/>
                    <a:pt x="4" y="67"/>
                    <a:pt x="3" y="66"/>
                  </a:cubicBezTo>
                  <a:moveTo>
                    <a:pt x="20" y="62"/>
                  </a:moveTo>
                  <a:cubicBezTo>
                    <a:pt x="20" y="61"/>
                    <a:pt x="21" y="62"/>
                    <a:pt x="22" y="62"/>
                  </a:cubicBezTo>
                  <a:cubicBezTo>
                    <a:pt x="21" y="62"/>
                    <a:pt x="22" y="61"/>
                    <a:pt x="21" y="61"/>
                  </a:cubicBezTo>
                  <a:cubicBezTo>
                    <a:pt x="21" y="61"/>
                    <a:pt x="19" y="63"/>
                    <a:pt x="20" y="62"/>
                  </a:cubicBezTo>
                  <a:moveTo>
                    <a:pt x="108" y="41"/>
                  </a:moveTo>
                  <a:cubicBezTo>
                    <a:pt x="108" y="41"/>
                    <a:pt x="108" y="41"/>
                    <a:pt x="108" y="41"/>
                  </a:cubicBezTo>
                  <a:cubicBezTo>
                    <a:pt x="110" y="39"/>
                    <a:pt x="107" y="41"/>
                    <a:pt x="108" y="41"/>
                  </a:cubicBezTo>
                  <a:moveTo>
                    <a:pt x="29" y="58"/>
                  </a:moveTo>
                  <a:cubicBezTo>
                    <a:pt x="30" y="58"/>
                    <a:pt x="30" y="58"/>
                    <a:pt x="30" y="59"/>
                  </a:cubicBezTo>
                  <a:cubicBezTo>
                    <a:pt x="31" y="58"/>
                    <a:pt x="32" y="58"/>
                    <a:pt x="32" y="57"/>
                  </a:cubicBezTo>
                  <a:cubicBezTo>
                    <a:pt x="32" y="57"/>
                    <a:pt x="31" y="57"/>
                    <a:pt x="31" y="57"/>
                  </a:cubicBezTo>
                  <a:cubicBezTo>
                    <a:pt x="32" y="57"/>
                    <a:pt x="32" y="57"/>
                    <a:pt x="33" y="57"/>
                  </a:cubicBezTo>
                  <a:cubicBezTo>
                    <a:pt x="32" y="55"/>
                    <a:pt x="32" y="56"/>
                    <a:pt x="33" y="55"/>
                  </a:cubicBezTo>
                  <a:cubicBezTo>
                    <a:pt x="32" y="55"/>
                    <a:pt x="32" y="55"/>
                    <a:pt x="31" y="54"/>
                  </a:cubicBezTo>
                  <a:cubicBezTo>
                    <a:pt x="32" y="53"/>
                    <a:pt x="33" y="53"/>
                    <a:pt x="32" y="53"/>
                  </a:cubicBezTo>
                  <a:cubicBezTo>
                    <a:pt x="31" y="53"/>
                    <a:pt x="31" y="54"/>
                    <a:pt x="30" y="54"/>
                  </a:cubicBezTo>
                  <a:cubicBezTo>
                    <a:pt x="30" y="56"/>
                    <a:pt x="30" y="56"/>
                    <a:pt x="31" y="57"/>
                  </a:cubicBezTo>
                  <a:cubicBezTo>
                    <a:pt x="30" y="58"/>
                    <a:pt x="29" y="57"/>
                    <a:pt x="29" y="58"/>
                  </a:cubicBezTo>
                  <a:moveTo>
                    <a:pt x="20" y="58"/>
                  </a:moveTo>
                  <a:cubicBezTo>
                    <a:pt x="20" y="60"/>
                    <a:pt x="17" y="60"/>
                    <a:pt x="17" y="62"/>
                  </a:cubicBezTo>
                  <a:cubicBezTo>
                    <a:pt x="18" y="60"/>
                    <a:pt x="21" y="61"/>
                    <a:pt x="20" y="58"/>
                  </a:cubicBezTo>
                  <a:moveTo>
                    <a:pt x="107" y="35"/>
                  </a:moveTo>
                  <a:cubicBezTo>
                    <a:pt x="107" y="36"/>
                    <a:pt x="107" y="36"/>
                    <a:pt x="107" y="36"/>
                  </a:cubicBezTo>
                  <a:cubicBezTo>
                    <a:pt x="108" y="36"/>
                    <a:pt x="108" y="35"/>
                    <a:pt x="108" y="35"/>
                  </a:cubicBezTo>
                  <a:cubicBezTo>
                    <a:pt x="108" y="35"/>
                    <a:pt x="108" y="35"/>
                    <a:pt x="109" y="35"/>
                  </a:cubicBezTo>
                  <a:cubicBezTo>
                    <a:pt x="109" y="34"/>
                    <a:pt x="108" y="35"/>
                    <a:pt x="107" y="35"/>
                  </a:cubicBezTo>
                  <a:moveTo>
                    <a:pt x="67" y="45"/>
                  </a:moveTo>
                  <a:cubicBezTo>
                    <a:pt x="67" y="46"/>
                    <a:pt x="69" y="45"/>
                    <a:pt x="68" y="45"/>
                  </a:cubicBezTo>
                  <a:cubicBezTo>
                    <a:pt x="68" y="45"/>
                    <a:pt x="67" y="45"/>
                    <a:pt x="67" y="45"/>
                  </a:cubicBezTo>
                  <a:moveTo>
                    <a:pt x="72" y="44"/>
                  </a:moveTo>
                  <a:cubicBezTo>
                    <a:pt x="73" y="44"/>
                    <a:pt x="73" y="44"/>
                    <a:pt x="73" y="43"/>
                  </a:cubicBezTo>
                  <a:cubicBezTo>
                    <a:pt x="73" y="43"/>
                    <a:pt x="72" y="43"/>
                    <a:pt x="72" y="44"/>
                  </a:cubicBezTo>
                  <a:moveTo>
                    <a:pt x="17" y="50"/>
                  </a:moveTo>
                  <a:cubicBezTo>
                    <a:pt x="17" y="49"/>
                    <a:pt x="17" y="49"/>
                    <a:pt x="18" y="49"/>
                  </a:cubicBezTo>
                  <a:cubicBezTo>
                    <a:pt x="17" y="49"/>
                    <a:pt x="17" y="49"/>
                    <a:pt x="17" y="48"/>
                  </a:cubicBezTo>
                  <a:cubicBezTo>
                    <a:pt x="16" y="49"/>
                    <a:pt x="16" y="48"/>
                    <a:pt x="15" y="48"/>
                  </a:cubicBezTo>
                  <a:cubicBezTo>
                    <a:pt x="16" y="50"/>
                    <a:pt x="13" y="49"/>
                    <a:pt x="14" y="51"/>
                  </a:cubicBezTo>
                  <a:cubicBezTo>
                    <a:pt x="16" y="50"/>
                    <a:pt x="15" y="50"/>
                    <a:pt x="17" y="50"/>
                  </a:cubicBezTo>
                  <a:moveTo>
                    <a:pt x="107" y="33"/>
                  </a:moveTo>
                  <a:cubicBezTo>
                    <a:pt x="107" y="34"/>
                    <a:pt x="107" y="34"/>
                    <a:pt x="107" y="34"/>
                  </a:cubicBezTo>
                  <a:cubicBezTo>
                    <a:pt x="106" y="35"/>
                    <a:pt x="108" y="34"/>
                    <a:pt x="108" y="34"/>
                  </a:cubicBezTo>
                  <a:cubicBezTo>
                    <a:pt x="108" y="34"/>
                    <a:pt x="107" y="34"/>
                    <a:pt x="107" y="33"/>
                  </a:cubicBezTo>
                  <a:moveTo>
                    <a:pt x="105" y="34"/>
                  </a:moveTo>
                  <a:cubicBezTo>
                    <a:pt x="105" y="34"/>
                    <a:pt x="106" y="34"/>
                    <a:pt x="106" y="34"/>
                  </a:cubicBezTo>
                  <a:cubicBezTo>
                    <a:pt x="106" y="33"/>
                    <a:pt x="105" y="33"/>
                    <a:pt x="105" y="34"/>
                  </a:cubicBezTo>
                  <a:moveTo>
                    <a:pt x="111" y="32"/>
                  </a:moveTo>
                  <a:cubicBezTo>
                    <a:pt x="111" y="30"/>
                    <a:pt x="110" y="30"/>
                    <a:pt x="109" y="30"/>
                  </a:cubicBezTo>
                  <a:cubicBezTo>
                    <a:pt x="110" y="32"/>
                    <a:pt x="108" y="32"/>
                    <a:pt x="108" y="33"/>
                  </a:cubicBezTo>
                  <a:cubicBezTo>
                    <a:pt x="110" y="33"/>
                    <a:pt x="109" y="32"/>
                    <a:pt x="111" y="32"/>
                  </a:cubicBezTo>
                  <a:moveTo>
                    <a:pt x="105" y="32"/>
                  </a:moveTo>
                  <a:cubicBezTo>
                    <a:pt x="106" y="32"/>
                    <a:pt x="106" y="33"/>
                    <a:pt x="106" y="32"/>
                  </a:cubicBezTo>
                  <a:cubicBezTo>
                    <a:pt x="106" y="32"/>
                    <a:pt x="105" y="32"/>
                    <a:pt x="105" y="32"/>
                  </a:cubicBezTo>
                  <a:moveTo>
                    <a:pt x="72" y="39"/>
                  </a:moveTo>
                  <a:cubicBezTo>
                    <a:pt x="72" y="40"/>
                    <a:pt x="74" y="38"/>
                    <a:pt x="73" y="39"/>
                  </a:cubicBezTo>
                  <a:cubicBezTo>
                    <a:pt x="72" y="39"/>
                    <a:pt x="71" y="38"/>
                    <a:pt x="72" y="39"/>
                  </a:cubicBezTo>
                  <a:moveTo>
                    <a:pt x="71" y="39"/>
                  </a:moveTo>
                  <a:cubicBezTo>
                    <a:pt x="70" y="38"/>
                    <a:pt x="70" y="38"/>
                    <a:pt x="70" y="38"/>
                  </a:cubicBezTo>
                  <a:cubicBezTo>
                    <a:pt x="70" y="38"/>
                    <a:pt x="71" y="40"/>
                    <a:pt x="71" y="39"/>
                  </a:cubicBezTo>
                  <a:moveTo>
                    <a:pt x="71" y="37"/>
                  </a:moveTo>
                  <a:cubicBezTo>
                    <a:pt x="70" y="38"/>
                    <a:pt x="73" y="38"/>
                    <a:pt x="73" y="37"/>
                  </a:cubicBezTo>
                  <a:cubicBezTo>
                    <a:pt x="71" y="38"/>
                    <a:pt x="71" y="36"/>
                    <a:pt x="71" y="37"/>
                  </a:cubicBezTo>
                  <a:moveTo>
                    <a:pt x="66" y="38"/>
                  </a:moveTo>
                  <a:cubicBezTo>
                    <a:pt x="66" y="38"/>
                    <a:pt x="65" y="39"/>
                    <a:pt x="65" y="39"/>
                  </a:cubicBezTo>
                  <a:cubicBezTo>
                    <a:pt x="65" y="39"/>
                    <a:pt x="65" y="39"/>
                    <a:pt x="66" y="38"/>
                  </a:cubicBezTo>
                  <a:moveTo>
                    <a:pt x="67" y="38"/>
                  </a:moveTo>
                  <a:cubicBezTo>
                    <a:pt x="67" y="37"/>
                    <a:pt x="67" y="37"/>
                    <a:pt x="67" y="37"/>
                  </a:cubicBezTo>
                  <a:cubicBezTo>
                    <a:pt x="67" y="37"/>
                    <a:pt x="67" y="39"/>
                    <a:pt x="67" y="38"/>
                  </a:cubicBezTo>
                  <a:moveTo>
                    <a:pt x="105" y="28"/>
                  </a:moveTo>
                  <a:cubicBezTo>
                    <a:pt x="105" y="27"/>
                    <a:pt x="104" y="28"/>
                    <a:pt x="104" y="28"/>
                  </a:cubicBezTo>
                  <a:cubicBezTo>
                    <a:pt x="104" y="28"/>
                    <a:pt x="105" y="29"/>
                    <a:pt x="105" y="28"/>
                  </a:cubicBezTo>
                  <a:moveTo>
                    <a:pt x="70" y="34"/>
                  </a:moveTo>
                  <a:cubicBezTo>
                    <a:pt x="69" y="34"/>
                    <a:pt x="69" y="34"/>
                    <a:pt x="69" y="35"/>
                  </a:cubicBezTo>
                  <a:cubicBezTo>
                    <a:pt x="70" y="35"/>
                    <a:pt x="70" y="34"/>
                    <a:pt x="70" y="34"/>
                  </a:cubicBezTo>
                  <a:moveTo>
                    <a:pt x="16" y="46"/>
                  </a:moveTo>
                  <a:cubicBezTo>
                    <a:pt x="16" y="46"/>
                    <a:pt x="15" y="46"/>
                    <a:pt x="15" y="46"/>
                  </a:cubicBezTo>
                  <a:cubicBezTo>
                    <a:pt x="15" y="47"/>
                    <a:pt x="16" y="47"/>
                    <a:pt x="16" y="46"/>
                  </a:cubicBezTo>
                  <a:moveTo>
                    <a:pt x="28" y="42"/>
                  </a:moveTo>
                  <a:cubicBezTo>
                    <a:pt x="28" y="43"/>
                    <a:pt x="28" y="43"/>
                    <a:pt x="28" y="44"/>
                  </a:cubicBezTo>
                  <a:cubicBezTo>
                    <a:pt x="29" y="44"/>
                    <a:pt x="29" y="44"/>
                    <a:pt x="29" y="44"/>
                  </a:cubicBezTo>
                  <a:cubicBezTo>
                    <a:pt x="29" y="43"/>
                    <a:pt x="29" y="42"/>
                    <a:pt x="28" y="42"/>
                  </a:cubicBezTo>
                  <a:moveTo>
                    <a:pt x="69" y="31"/>
                  </a:moveTo>
                  <a:cubicBezTo>
                    <a:pt x="69" y="31"/>
                    <a:pt x="68" y="32"/>
                    <a:pt x="68" y="33"/>
                  </a:cubicBezTo>
                  <a:cubicBezTo>
                    <a:pt x="69" y="32"/>
                    <a:pt x="71" y="31"/>
                    <a:pt x="69" y="31"/>
                  </a:cubicBezTo>
                  <a:moveTo>
                    <a:pt x="16" y="44"/>
                  </a:moveTo>
                  <a:cubicBezTo>
                    <a:pt x="16" y="44"/>
                    <a:pt x="15" y="45"/>
                    <a:pt x="15" y="45"/>
                  </a:cubicBezTo>
                  <a:cubicBezTo>
                    <a:pt x="16" y="45"/>
                    <a:pt x="16" y="44"/>
                    <a:pt x="16" y="44"/>
                  </a:cubicBezTo>
                  <a:moveTo>
                    <a:pt x="79" y="27"/>
                  </a:moveTo>
                  <a:cubicBezTo>
                    <a:pt x="79" y="29"/>
                    <a:pt x="80" y="29"/>
                    <a:pt x="81" y="29"/>
                  </a:cubicBezTo>
                  <a:cubicBezTo>
                    <a:pt x="80" y="28"/>
                    <a:pt x="79" y="28"/>
                    <a:pt x="79" y="27"/>
                  </a:cubicBezTo>
                  <a:moveTo>
                    <a:pt x="60" y="30"/>
                  </a:moveTo>
                  <a:cubicBezTo>
                    <a:pt x="61" y="31"/>
                    <a:pt x="59" y="31"/>
                    <a:pt x="59" y="32"/>
                  </a:cubicBezTo>
                  <a:cubicBezTo>
                    <a:pt x="60" y="33"/>
                    <a:pt x="61" y="33"/>
                    <a:pt x="62" y="33"/>
                  </a:cubicBezTo>
                  <a:cubicBezTo>
                    <a:pt x="62" y="32"/>
                    <a:pt x="61" y="30"/>
                    <a:pt x="60" y="30"/>
                  </a:cubicBezTo>
                  <a:moveTo>
                    <a:pt x="9" y="44"/>
                  </a:moveTo>
                  <a:cubicBezTo>
                    <a:pt x="9" y="45"/>
                    <a:pt x="10" y="46"/>
                    <a:pt x="10" y="45"/>
                  </a:cubicBezTo>
                  <a:cubicBezTo>
                    <a:pt x="10" y="45"/>
                    <a:pt x="10" y="44"/>
                    <a:pt x="9" y="44"/>
                  </a:cubicBezTo>
                  <a:moveTo>
                    <a:pt x="76" y="27"/>
                  </a:moveTo>
                  <a:cubicBezTo>
                    <a:pt x="75" y="28"/>
                    <a:pt x="74" y="28"/>
                    <a:pt x="75" y="29"/>
                  </a:cubicBezTo>
                  <a:cubicBezTo>
                    <a:pt x="76" y="29"/>
                    <a:pt x="76" y="28"/>
                    <a:pt x="76" y="27"/>
                  </a:cubicBezTo>
                  <a:moveTo>
                    <a:pt x="85" y="24"/>
                  </a:moveTo>
                  <a:cubicBezTo>
                    <a:pt x="83" y="25"/>
                    <a:pt x="83" y="24"/>
                    <a:pt x="81" y="24"/>
                  </a:cubicBezTo>
                  <a:cubicBezTo>
                    <a:pt x="82" y="25"/>
                    <a:pt x="82" y="26"/>
                    <a:pt x="83" y="26"/>
                  </a:cubicBezTo>
                  <a:cubicBezTo>
                    <a:pt x="84" y="26"/>
                    <a:pt x="85" y="25"/>
                    <a:pt x="85" y="24"/>
                  </a:cubicBezTo>
                  <a:moveTo>
                    <a:pt x="90" y="23"/>
                  </a:moveTo>
                  <a:cubicBezTo>
                    <a:pt x="90" y="22"/>
                    <a:pt x="89" y="22"/>
                    <a:pt x="88" y="22"/>
                  </a:cubicBezTo>
                  <a:cubicBezTo>
                    <a:pt x="88" y="23"/>
                    <a:pt x="88" y="23"/>
                    <a:pt x="87" y="23"/>
                  </a:cubicBezTo>
                  <a:cubicBezTo>
                    <a:pt x="87" y="23"/>
                    <a:pt x="88" y="22"/>
                    <a:pt x="86" y="22"/>
                  </a:cubicBezTo>
                  <a:cubicBezTo>
                    <a:pt x="87" y="24"/>
                    <a:pt x="87" y="23"/>
                    <a:pt x="85" y="23"/>
                  </a:cubicBezTo>
                  <a:cubicBezTo>
                    <a:pt x="87" y="24"/>
                    <a:pt x="85" y="24"/>
                    <a:pt x="86" y="25"/>
                  </a:cubicBezTo>
                  <a:cubicBezTo>
                    <a:pt x="86" y="24"/>
                    <a:pt x="88" y="25"/>
                    <a:pt x="89" y="25"/>
                  </a:cubicBezTo>
                  <a:cubicBezTo>
                    <a:pt x="88" y="24"/>
                    <a:pt x="89" y="24"/>
                    <a:pt x="90" y="23"/>
                  </a:cubicBezTo>
                  <a:moveTo>
                    <a:pt x="66" y="30"/>
                  </a:moveTo>
                  <a:cubicBezTo>
                    <a:pt x="66" y="30"/>
                    <a:pt x="67" y="30"/>
                    <a:pt x="67" y="29"/>
                  </a:cubicBezTo>
                  <a:cubicBezTo>
                    <a:pt x="67" y="30"/>
                    <a:pt x="66" y="29"/>
                    <a:pt x="66" y="30"/>
                  </a:cubicBezTo>
                  <a:moveTo>
                    <a:pt x="60" y="28"/>
                  </a:moveTo>
                  <a:cubicBezTo>
                    <a:pt x="58" y="28"/>
                    <a:pt x="58" y="28"/>
                    <a:pt x="58" y="28"/>
                  </a:cubicBezTo>
                  <a:cubicBezTo>
                    <a:pt x="58" y="30"/>
                    <a:pt x="58" y="30"/>
                    <a:pt x="58" y="30"/>
                  </a:cubicBezTo>
                  <a:cubicBezTo>
                    <a:pt x="60" y="29"/>
                    <a:pt x="61" y="29"/>
                    <a:pt x="60" y="28"/>
                  </a:cubicBezTo>
                  <a:moveTo>
                    <a:pt x="64" y="26"/>
                  </a:moveTo>
                  <a:cubicBezTo>
                    <a:pt x="65" y="27"/>
                    <a:pt x="63" y="26"/>
                    <a:pt x="64" y="28"/>
                  </a:cubicBezTo>
                  <a:cubicBezTo>
                    <a:pt x="65" y="27"/>
                    <a:pt x="65" y="27"/>
                    <a:pt x="66" y="27"/>
                  </a:cubicBezTo>
                  <a:cubicBezTo>
                    <a:pt x="65" y="27"/>
                    <a:pt x="65" y="26"/>
                    <a:pt x="64" y="26"/>
                  </a:cubicBezTo>
                  <a:moveTo>
                    <a:pt x="90" y="20"/>
                  </a:moveTo>
                  <a:cubicBezTo>
                    <a:pt x="91" y="21"/>
                    <a:pt x="91" y="21"/>
                    <a:pt x="92" y="21"/>
                  </a:cubicBezTo>
                  <a:cubicBezTo>
                    <a:pt x="92" y="20"/>
                    <a:pt x="91" y="20"/>
                    <a:pt x="90" y="20"/>
                  </a:cubicBezTo>
                  <a:moveTo>
                    <a:pt x="66" y="27"/>
                  </a:moveTo>
                  <a:cubicBezTo>
                    <a:pt x="68" y="26"/>
                    <a:pt x="68" y="26"/>
                    <a:pt x="69" y="26"/>
                  </a:cubicBezTo>
                  <a:cubicBezTo>
                    <a:pt x="70" y="24"/>
                    <a:pt x="65" y="26"/>
                    <a:pt x="66" y="27"/>
                  </a:cubicBezTo>
                  <a:moveTo>
                    <a:pt x="27" y="35"/>
                  </a:moveTo>
                  <a:cubicBezTo>
                    <a:pt x="27" y="35"/>
                    <a:pt x="28" y="35"/>
                    <a:pt x="28" y="35"/>
                  </a:cubicBezTo>
                  <a:cubicBezTo>
                    <a:pt x="27" y="35"/>
                    <a:pt x="27" y="35"/>
                    <a:pt x="27" y="35"/>
                  </a:cubicBezTo>
                  <a:moveTo>
                    <a:pt x="58" y="26"/>
                  </a:moveTo>
                  <a:cubicBezTo>
                    <a:pt x="58" y="26"/>
                    <a:pt x="56" y="27"/>
                    <a:pt x="56" y="28"/>
                  </a:cubicBezTo>
                  <a:cubicBezTo>
                    <a:pt x="58" y="28"/>
                    <a:pt x="58" y="27"/>
                    <a:pt x="58" y="26"/>
                  </a:cubicBezTo>
                  <a:moveTo>
                    <a:pt x="94" y="16"/>
                  </a:moveTo>
                  <a:cubicBezTo>
                    <a:pt x="92" y="16"/>
                    <a:pt x="92" y="16"/>
                    <a:pt x="92" y="16"/>
                  </a:cubicBezTo>
                  <a:cubicBezTo>
                    <a:pt x="93" y="17"/>
                    <a:pt x="92" y="18"/>
                    <a:pt x="93" y="18"/>
                  </a:cubicBezTo>
                  <a:cubicBezTo>
                    <a:pt x="94" y="18"/>
                    <a:pt x="94" y="17"/>
                    <a:pt x="94" y="16"/>
                  </a:cubicBezTo>
                  <a:moveTo>
                    <a:pt x="91" y="17"/>
                  </a:moveTo>
                  <a:cubicBezTo>
                    <a:pt x="91" y="18"/>
                    <a:pt x="91" y="18"/>
                    <a:pt x="91" y="19"/>
                  </a:cubicBezTo>
                  <a:cubicBezTo>
                    <a:pt x="91" y="18"/>
                    <a:pt x="92" y="18"/>
                    <a:pt x="92" y="18"/>
                  </a:cubicBezTo>
                  <a:cubicBezTo>
                    <a:pt x="91" y="18"/>
                    <a:pt x="91" y="17"/>
                    <a:pt x="91" y="17"/>
                  </a:cubicBezTo>
                  <a:moveTo>
                    <a:pt x="59" y="22"/>
                  </a:moveTo>
                  <a:cubicBezTo>
                    <a:pt x="58" y="21"/>
                    <a:pt x="59" y="22"/>
                    <a:pt x="59" y="22"/>
                  </a:cubicBezTo>
                  <a:cubicBezTo>
                    <a:pt x="59" y="22"/>
                    <a:pt x="59" y="22"/>
                    <a:pt x="59" y="22"/>
                  </a:cubicBezTo>
                  <a:moveTo>
                    <a:pt x="33" y="28"/>
                  </a:moveTo>
                  <a:cubicBezTo>
                    <a:pt x="33" y="27"/>
                    <a:pt x="32" y="26"/>
                    <a:pt x="32" y="27"/>
                  </a:cubicBezTo>
                  <a:cubicBezTo>
                    <a:pt x="32" y="27"/>
                    <a:pt x="32" y="28"/>
                    <a:pt x="33" y="28"/>
                  </a:cubicBezTo>
                  <a:moveTo>
                    <a:pt x="73" y="15"/>
                  </a:moveTo>
                  <a:cubicBezTo>
                    <a:pt x="73" y="13"/>
                    <a:pt x="72" y="13"/>
                    <a:pt x="70" y="13"/>
                  </a:cubicBezTo>
                  <a:cubicBezTo>
                    <a:pt x="68" y="14"/>
                    <a:pt x="69" y="15"/>
                    <a:pt x="68" y="16"/>
                  </a:cubicBezTo>
                  <a:cubicBezTo>
                    <a:pt x="68" y="16"/>
                    <a:pt x="69" y="17"/>
                    <a:pt x="69" y="17"/>
                  </a:cubicBezTo>
                  <a:cubicBezTo>
                    <a:pt x="71" y="17"/>
                    <a:pt x="70" y="15"/>
                    <a:pt x="73" y="15"/>
                  </a:cubicBezTo>
                  <a:moveTo>
                    <a:pt x="29" y="26"/>
                  </a:moveTo>
                  <a:cubicBezTo>
                    <a:pt x="28" y="26"/>
                    <a:pt x="28" y="27"/>
                    <a:pt x="26" y="26"/>
                  </a:cubicBezTo>
                  <a:cubicBezTo>
                    <a:pt x="26" y="28"/>
                    <a:pt x="29" y="27"/>
                    <a:pt x="29" y="26"/>
                  </a:cubicBezTo>
                  <a:moveTo>
                    <a:pt x="45" y="21"/>
                  </a:moveTo>
                  <a:cubicBezTo>
                    <a:pt x="45" y="20"/>
                    <a:pt x="46" y="18"/>
                    <a:pt x="45" y="18"/>
                  </a:cubicBezTo>
                  <a:cubicBezTo>
                    <a:pt x="45" y="20"/>
                    <a:pt x="44" y="20"/>
                    <a:pt x="43" y="19"/>
                  </a:cubicBezTo>
                  <a:cubicBezTo>
                    <a:pt x="43" y="20"/>
                    <a:pt x="44" y="20"/>
                    <a:pt x="44" y="21"/>
                  </a:cubicBezTo>
                  <a:cubicBezTo>
                    <a:pt x="45" y="21"/>
                    <a:pt x="46" y="22"/>
                    <a:pt x="46" y="21"/>
                  </a:cubicBezTo>
                  <a:cubicBezTo>
                    <a:pt x="45" y="21"/>
                    <a:pt x="45" y="21"/>
                    <a:pt x="45" y="21"/>
                  </a:cubicBezTo>
                  <a:moveTo>
                    <a:pt x="67" y="15"/>
                  </a:moveTo>
                  <a:cubicBezTo>
                    <a:pt x="68" y="16"/>
                    <a:pt x="68" y="15"/>
                    <a:pt x="68" y="15"/>
                  </a:cubicBezTo>
                  <a:cubicBezTo>
                    <a:pt x="68" y="15"/>
                    <a:pt x="67" y="14"/>
                    <a:pt x="67" y="15"/>
                  </a:cubicBezTo>
                  <a:moveTo>
                    <a:pt x="44" y="17"/>
                  </a:moveTo>
                  <a:cubicBezTo>
                    <a:pt x="43" y="17"/>
                    <a:pt x="43" y="17"/>
                    <a:pt x="43" y="17"/>
                  </a:cubicBezTo>
                  <a:cubicBezTo>
                    <a:pt x="43" y="17"/>
                    <a:pt x="43" y="17"/>
                    <a:pt x="43" y="17"/>
                  </a:cubicBezTo>
                  <a:cubicBezTo>
                    <a:pt x="44" y="17"/>
                    <a:pt x="43" y="18"/>
                    <a:pt x="43" y="18"/>
                  </a:cubicBezTo>
                  <a:cubicBezTo>
                    <a:pt x="45" y="18"/>
                    <a:pt x="45" y="18"/>
                    <a:pt x="45" y="18"/>
                  </a:cubicBezTo>
                  <a:cubicBezTo>
                    <a:pt x="44" y="17"/>
                    <a:pt x="44" y="17"/>
                    <a:pt x="44" y="17"/>
                  </a:cubicBezTo>
                  <a:moveTo>
                    <a:pt x="70" y="9"/>
                  </a:moveTo>
                  <a:cubicBezTo>
                    <a:pt x="69" y="10"/>
                    <a:pt x="68" y="9"/>
                    <a:pt x="68" y="11"/>
                  </a:cubicBezTo>
                  <a:cubicBezTo>
                    <a:pt x="69" y="10"/>
                    <a:pt x="70" y="10"/>
                    <a:pt x="70" y="9"/>
                  </a:cubicBezTo>
                  <a:moveTo>
                    <a:pt x="73" y="7"/>
                  </a:moveTo>
                  <a:cubicBezTo>
                    <a:pt x="73" y="7"/>
                    <a:pt x="73" y="8"/>
                    <a:pt x="73" y="8"/>
                  </a:cubicBezTo>
                  <a:cubicBezTo>
                    <a:pt x="73" y="7"/>
                    <a:pt x="72" y="7"/>
                    <a:pt x="72" y="7"/>
                  </a:cubicBezTo>
                  <a:cubicBezTo>
                    <a:pt x="73" y="8"/>
                    <a:pt x="71" y="8"/>
                    <a:pt x="71" y="9"/>
                  </a:cubicBezTo>
                  <a:cubicBezTo>
                    <a:pt x="72" y="9"/>
                    <a:pt x="74" y="8"/>
                    <a:pt x="73" y="7"/>
                  </a:cubicBezTo>
                  <a:moveTo>
                    <a:pt x="68" y="6"/>
                  </a:moveTo>
                  <a:cubicBezTo>
                    <a:pt x="68" y="4"/>
                    <a:pt x="66" y="7"/>
                    <a:pt x="66" y="7"/>
                  </a:cubicBezTo>
                  <a:cubicBezTo>
                    <a:pt x="67" y="7"/>
                    <a:pt x="67" y="6"/>
                    <a:pt x="68" y="6"/>
                  </a:cubicBezTo>
                  <a:moveTo>
                    <a:pt x="70" y="4"/>
                  </a:moveTo>
                  <a:cubicBezTo>
                    <a:pt x="68" y="4"/>
                    <a:pt x="68" y="5"/>
                    <a:pt x="70" y="5"/>
                  </a:cubicBezTo>
                  <a:cubicBezTo>
                    <a:pt x="69" y="4"/>
                    <a:pt x="71" y="5"/>
                    <a:pt x="70" y="4"/>
                  </a:cubicBezTo>
                  <a:moveTo>
                    <a:pt x="75" y="144"/>
                  </a:moveTo>
                  <a:cubicBezTo>
                    <a:pt x="74" y="143"/>
                    <a:pt x="76" y="141"/>
                    <a:pt x="75" y="141"/>
                  </a:cubicBezTo>
                  <a:cubicBezTo>
                    <a:pt x="75" y="143"/>
                    <a:pt x="71" y="141"/>
                    <a:pt x="71" y="144"/>
                  </a:cubicBezTo>
                  <a:cubicBezTo>
                    <a:pt x="72" y="144"/>
                    <a:pt x="73" y="144"/>
                    <a:pt x="75" y="144"/>
                  </a:cubicBezTo>
                  <a:moveTo>
                    <a:pt x="86" y="137"/>
                  </a:moveTo>
                  <a:cubicBezTo>
                    <a:pt x="86" y="136"/>
                    <a:pt x="85" y="136"/>
                    <a:pt x="85" y="137"/>
                  </a:cubicBezTo>
                  <a:cubicBezTo>
                    <a:pt x="86" y="137"/>
                    <a:pt x="86" y="137"/>
                    <a:pt x="87" y="137"/>
                  </a:cubicBezTo>
                  <a:cubicBezTo>
                    <a:pt x="87" y="137"/>
                    <a:pt x="87" y="136"/>
                    <a:pt x="86" y="136"/>
                  </a:cubicBezTo>
                  <a:cubicBezTo>
                    <a:pt x="86" y="136"/>
                    <a:pt x="86" y="137"/>
                    <a:pt x="86" y="137"/>
                  </a:cubicBezTo>
                  <a:moveTo>
                    <a:pt x="62" y="86"/>
                  </a:moveTo>
                  <a:cubicBezTo>
                    <a:pt x="62" y="84"/>
                    <a:pt x="61" y="83"/>
                    <a:pt x="62" y="82"/>
                  </a:cubicBezTo>
                  <a:cubicBezTo>
                    <a:pt x="64" y="84"/>
                    <a:pt x="61" y="80"/>
                    <a:pt x="63" y="81"/>
                  </a:cubicBezTo>
                  <a:cubicBezTo>
                    <a:pt x="63" y="80"/>
                    <a:pt x="62" y="79"/>
                    <a:pt x="61" y="80"/>
                  </a:cubicBezTo>
                  <a:cubicBezTo>
                    <a:pt x="61" y="82"/>
                    <a:pt x="57" y="82"/>
                    <a:pt x="59" y="86"/>
                  </a:cubicBezTo>
                  <a:cubicBezTo>
                    <a:pt x="61" y="85"/>
                    <a:pt x="60" y="87"/>
                    <a:pt x="62" y="86"/>
                  </a:cubicBezTo>
                  <a:moveTo>
                    <a:pt x="132" y="66"/>
                  </a:moveTo>
                  <a:cubicBezTo>
                    <a:pt x="132" y="66"/>
                    <a:pt x="130" y="66"/>
                    <a:pt x="130" y="66"/>
                  </a:cubicBezTo>
                  <a:cubicBezTo>
                    <a:pt x="131" y="66"/>
                    <a:pt x="131" y="68"/>
                    <a:pt x="132" y="67"/>
                  </a:cubicBezTo>
                  <a:lnTo>
                    <a:pt x="132" y="66"/>
                  </a:lnTo>
                  <a:close/>
                  <a:moveTo>
                    <a:pt x="6" y="43"/>
                  </a:moveTo>
                  <a:cubicBezTo>
                    <a:pt x="5" y="44"/>
                    <a:pt x="4" y="42"/>
                    <a:pt x="4" y="43"/>
                  </a:cubicBezTo>
                  <a:cubicBezTo>
                    <a:pt x="5" y="43"/>
                    <a:pt x="6" y="45"/>
                    <a:pt x="6" y="43"/>
                  </a:cubicBezTo>
                  <a:moveTo>
                    <a:pt x="90" y="25"/>
                  </a:moveTo>
                  <a:cubicBezTo>
                    <a:pt x="81" y="31"/>
                    <a:pt x="81" y="31"/>
                    <a:pt x="81" y="31"/>
                  </a:cubicBezTo>
                  <a:cubicBezTo>
                    <a:pt x="80" y="32"/>
                    <a:pt x="80" y="32"/>
                    <a:pt x="80" y="32"/>
                  </a:cubicBezTo>
                  <a:cubicBezTo>
                    <a:pt x="80" y="32"/>
                    <a:pt x="80" y="32"/>
                    <a:pt x="80" y="33"/>
                  </a:cubicBezTo>
                  <a:cubicBezTo>
                    <a:pt x="75" y="36"/>
                    <a:pt x="75" y="36"/>
                    <a:pt x="75" y="36"/>
                  </a:cubicBezTo>
                  <a:cubicBezTo>
                    <a:pt x="76" y="35"/>
                    <a:pt x="78" y="34"/>
                    <a:pt x="77" y="34"/>
                  </a:cubicBezTo>
                  <a:cubicBezTo>
                    <a:pt x="77" y="34"/>
                    <a:pt x="76" y="34"/>
                    <a:pt x="75" y="34"/>
                  </a:cubicBezTo>
                  <a:cubicBezTo>
                    <a:pt x="75" y="33"/>
                    <a:pt x="77" y="32"/>
                    <a:pt x="77" y="32"/>
                  </a:cubicBezTo>
                  <a:cubicBezTo>
                    <a:pt x="77" y="31"/>
                    <a:pt x="76" y="30"/>
                    <a:pt x="78" y="30"/>
                  </a:cubicBezTo>
                  <a:cubicBezTo>
                    <a:pt x="77" y="28"/>
                    <a:pt x="76" y="31"/>
                    <a:pt x="74" y="30"/>
                  </a:cubicBezTo>
                  <a:cubicBezTo>
                    <a:pt x="74" y="31"/>
                    <a:pt x="73" y="32"/>
                    <a:pt x="75" y="33"/>
                  </a:cubicBezTo>
                  <a:cubicBezTo>
                    <a:pt x="73" y="34"/>
                    <a:pt x="73" y="34"/>
                    <a:pt x="71" y="34"/>
                  </a:cubicBezTo>
                  <a:cubicBezTo>
                    <a:pt x="71" y="35"/>
                    <a:pt x="70" y="36"/>
                    <a:pt x="71" y="37"/>
                  </a:cubicBezTo>
                  <a:cubicBezTo>
                    <a:pt x="73" y="37"/>
                    <a:pt x="72" y="35"/>
                    <a:pt x="73" y="35"/>
                  </a:cubicBezTo>
                  <a:cubicBezTo>
                    <a:pt x="74" y="36"/>
                    <a:pt x="74" y="36"/>
                    <a:pt x="73" y="37"/>
                  </a:cubicBezTo>
                  <a:cubicBezTo>
                    <a:pt x="74" y="37"/>
                    <a:pt x="74" y="36"/>
                    <a:pt x="74" y="36"/>
                  </a:cubicBezTo>
                  <a:cubicBezTo>
                    <a:pt x="74" y="38"/>
                    <a:pt x="74" y="38"/>
                    <a:pt x="74" y="38"/>
                  </a:cubicBezTo>
                  <a:cubicBezTo>
                    <a:pt x="74" y="38"/>
                    <a:pt x="73" y="37"/>
                    <a:pt x="73" y="38"/>
                  </a:cubicBezTo>
                  <a:cubicBezTo>
                    <a:pt x="73" y="38"/>
                    <a:pt x="74" y="39"/>
                    <a:pt x="74" y="39"/>
                  </a:cubicBezTo>
                  <a:cubicBezTo>
                    <a:pt x="74" y="44"/>
                    <a:pt x="74" y="44"/>
                    <a:pt x="74" y="44"/>
                  </a:cubicBezTo>
                  <a:cubicBezTo>
                    <a:pt x="73" y="45"/>
                    <a:pt x="72" y="45"/>
                    <a:pt x="71" y="47"/>
                  </a:cubicBezTo>
                  <a:cubicBezTo>
                    <a:pt x="72" y="47"/>
                    <a:pt x="73" y="46"/>
                    <a:pt x="74" y="47"/>
                  </a:cubicBezTo>
                  <a:cubicBezTo>
                    <a:pt x="73" y="47"/>
                    <a:pt x="73" y="48"/>
                    <a:pt x="73" y="48"/>
                  </a:cubicBezTo>
                  <a:cubicBezTo>
                    <a:pt x="74" y="48"/>
                    <a:pt x="74" y="49"/>
                    <a:pt x="74" y="49"/>
                  </a:cubicBezTo>
                  <a:cubicBezTo>
                    <a:pt x="74" y="47"/>
                    <a:pt x="75" y="47"/>
                    <a:pt x="74" y="46"/>
                  </a:cubicBezTo>
                  <a:cubicBezTo>
                    <a:pt x="74" y="46"/>
                    <a:pt x="74" y="46"/>
                    <a:pt x="75" y="46"/>
                  </a:cubicBezTo>
                  <a:cubicBezTo>
                    <a:pt x="75" y="53"/>
                    <a:pt x="75" y="53"/>
                    <a:pt x="75" y="53"/>
                  </a:cubicBezTo>
                  <a:cubicBezTo>
                    <a:pt x="74" y="53"/>
                    <a:pt x="74" y="53"/>
                    <a:pt x="74" y="54"/>
                  </a:cubicBezTo>
                  <a:cubicBezTo>
                    <a:pt x="74" y="53"/>
                    <a:pt x="74" y="53"/>
                    <a:pt x="75" y="53"/>
                  </a:cubicBezTo>
                  <a:cubicBezTo>
                    <a:pt x="75" y="61"/>
                    <a:pt x="75" y="61"/>
                    <a:pt x="75" y="61"/>
                  </a:cubicBezTo>
                  <a:cubicBezTo>
                    <a:pt x="74" y="61"/>
                    <a:pt x="72" y="62"/>
                    <a:pt x="73" y="63"/>
                  </a:cubicBezTo>
                  <a:cubicBezTo>
                    <a:pt x="74" y="63"/>
                    <a:pt x="74" y="63"/>
                    <a:pt x="75" y="63"/>
                  </a:cubicBezTo>
                  <a:cubicBezTo>
                    <a:pt x="75" y="69"/>
                    <a:pt x="75" y="69"/>
                    <a:pt x="75" y="69"/>
                  </a:cubicBezTo>
                  <a:cubicBezTo>
                    <a:pt x="83" y="64"/>
                    <a:pt x="83" y="64"/>
                    <a:pt x="83" y="64"/>
                  </a:cubicBezTo>
                  <a:cubicBezTo>
                    <a:pt x="83" y="64"/>
                    <a:pt x="83" y="64"/>
                    <a:pt x="84" y="64"/>
                  </a:cubicBezTo>
                  <a:cubicBezTo>
                    <a:pt x="84" y="63"/>
                    <a:pt x="84" y="63"/>
                    <a:pt x="84" y="63"/>
                  </a:cubicBezTo>
                  <a:cubicBezTo>
                    <a:pt x="84" y="64"/>
                    <a:pt x="83" y="64"/>
                    <a:pt x="83" y="64"/>
                  </a:cubicBezTo>
                  <a:cubicBezTo>
                    <a:pt x="83" y="66"/>
                    <a:pt x="84" y="64"/>
                    <a:pt x="85" y="64"/>
                  </a:cubicBezTo>
                  <a:cubicBezTo>
                    <a:pt x="85" y="66"/>
                    <a:pt x="87" y="64"/>
                    <a:pt x="87" y="65"/>
                  </a:cubicBezTo>
                  <a:cubicBezTo>
                    <a:pt x="85" y="65"/>
                    <a:pt x="87" y="66"/>
                    <a:pt x="87" y="67"/>
                  </a:cubicBezTo>
                  <a:cubicBezTo>
                    <a:pt x="88" y="66"/>
                    <a:pt x="89" y="66"/>
                    <a:pt x="91" y="65"/>
                  </a:cubicBezTo>
                  <a:cubicBezTo>
                    <a:pt x="90" y="64"/>
                    <a:pt x="90" y="64"/>
                    <a:pt x="90" y="64"/>
                  </a:cubicBezTo>
                  <a:cubicBezTo>
                    <a:pt x="90" y="64"/>
                    <a:pt x="89" y="64"/>
                    <a:pt x="88" y="64"/>
                  </a:cubicBezTo>
                  <a:cubicBezTo>
                    <a:pt x="88" y="65"/>
                    <a:pt x="89" y="65"/>
                    <a:pt x="88" y="66"/>
                  </a:cubicBezTo>
                  <a:cubicBezTo>
                    <a:pt x="88" y="65"/>
                    <a:pt x="88" y="64"/>
                    <a:pt x="87" y="63"/>
                  </a:cubicBezTo>
                  <a:cubicBezTo>
                    <a:pt x="88" y="64"/>
                    <a:pt x="87" y="62"/>
                    <a:pt x="88" y="62"/>
                  </a:cubicBezTo>
                  <a:cubicBezTo>
                    <a:pt x="88" y="63"/>
                    <a:pt x="88" y="61"/>
                    <a:pt x="89" y="62"/>
                  </a:cubicBezTo>
                  <a:cubicBezTo>
                    <a:pt x="89" y="61"/>
                    <a:pt x="89" y="61"/>
                    <a:pt x="88" y="61"/>
                  </a:cubicBezTo>
                  <a:cubicBezTo>
                    <a:pt x="92" y="58"/>
                    <a:pt x="92" y="58"/>
                    <a:pt x="92" y="58"/>
                  </a:cubicBezTo>
                  <a:cubicBezTo>
                    <a:pt x="93" y="58"/>
                    <a:pt x="93" y="58"/>
                    <a:pt x="93" y="58"/>
                  </a:cubicBezTo>
                  <a:cubicBezTo>
                    <a:pt x="100" y="54"/>
                    <a:pt x="100" y="54"/>
                    <a:pt x="100" y="54"/>
                  </a:cubicBezTo>
                  <a:cubicBezTo>
                    <a:pt x="100" y="54"/>
                    <a:pt x="100" y="54"/>
                    <a:pt x="100" y="54"/>
                  </a:cubicBezTo>
                  <a:cubicBezTo>
                    <a:pt x="102" y="52"/>
                    <a:pt x="102" y="52"/>
                    <a:pt x="102" y="52"/>
                  </a:cubicBezTo>
                  <a:cubicBezTo>
                    <a:pt x="102" y="51"/>
                    <a:pt x="102" y="51"/>
                    <a:pt x="102" y="51"/>
                  </a:cubicBezTo>
                  <a:cubicBezTo>
                    <a:pt x="104" y="50"/>
                    <a:pt x="105" y="49"/>
                    <a:pt x="106" y="49"/>
                  </a:cubicBezTo>
                  <a:cubicBezTo>
                    <a:pt x="107" y="48"/>
                    <a:pt x="106" y="47"/>
                    <a:pt x="106" y="45"/>
                  </a:cubicBezTo>
                  <a:cubicBezTo>
                    <a:pt x="105" y="46"/>
                    <a:pt x="105" y="49"/>
                    <a:pt x="103" y="48"/>
                  </a:cubicBezTo>
                  <a:cubicBezTo>
                    <a:pt x="103" y="49"/>
                    <a:pt x="103" y="50"/>
                    <a:pt x="103" y="50"/>
                  </a:cubicBezTo>
                  <a:cubicBezTo>
                    <a:pt x="103" y="49"/>
                    <a:pt x="103" y="49"/>
                    <a:pt x="102" y="49"/>
                  </a:cubicBezTo>
                  <a:cubicBezTo>
                    <a:pt x="104" y="25"/>
                    <a:pt x="104" y="25"/>
                    <a:pt x="104" y="25"/>
                  </a:cubicBezTo>
                  <a:cubicBezTo>
                    <a:pt x="113" y="22"/>
                    <a:pt x="113" y="22"/>
                    <a:pt x="113" y="22"/>
                  </a:cubicBezTo>
                  <a:cubicBezTo>
                    <a:pt x="113" y="28"/>
                    <a:pt x="113" y="28"/>
                    <a:pt x="113" y="28"/>
                  </a:cubicBezTo>
                  <a:cubicBezTo>
                    <a:pt x="112" y="27"/>
                    <a:pt x="112" y="27"/>
                    <a:pt x="111" y="27"/>
                  </a:cubicBezTo>
                  <a:cubicBezTo>
                    <a:pt x="111" y="28"/>
                    <a:pt x="110" y="28"/>
                    <a:pt x="110" y="28"/>
                  </a:cubicBezTo>
                  <a:cubicBezTo>
                    <a:pt x="112" y="29"/>
                    <a:pt x="111" y="29"/>
                    <a:pt x="113" y="29"/>
                  </a:cubicBezTo>
                  <a:cubicBezTo>
                    <a:pt x="112" y="30"/>
                    <a:pt x="112" y="30"/>
                    <a:pt x="112" y="30"/>
                  </a:cubicBezTo>
                  <a:cubicBezTo>
                    <a:pt x="112" y="31"/>
                    <a:pt x="112" y="31"/>
                    <a:pt x="113" y="31"/>
                  </a:cubicBezTo>
                  <a:cubicBezTo>
                    <a:pt x="113" y="33"/>
                    <a:pt x="113" y="33"/>
                    <a:pt x="113" y="33"/>
                  </a:cubicBezTo>
                  <a:cubicBezTo>
                    <a:pt x="111" y="33"/>
                    <a:pt x="110" y="34"/>
                    <a:pt x="110" y="36"/>
                  </a:cubicBezTo>
                  <a:cubicBezTo>
                    <a:pt x="111" y="36"/>
                    <a:pt x="111" y="36"/>
                    <a:pt x="111" y="36"/>
                  </a:cubicBezTo>
                  <a:cubicBezTo>
                    <a:pt x="111" y="34"/>
                    <a:pt x="112" y="34"/>
                    <a:pt x="113" y="34"/>
                  </a:cubicBezTo>
                  <a:cubicBezTo>
                    <a:pt x="112" y="45"/>
                    <a:pt x="112" y="45"/>
                    <a:pt x="112" y="45"/>
                  </a:cubicBezTo>
                  <a:cubicBezTo>
                    <a:pt x="131" y="34"/>
                    <a:pt x="131" y="34"/>
                    <a:pt x="131" y="34"/>
                  </a:cubicBezTo>
                  <a:cubicBezTo>
                    <a:pt x="131" y="34"/>
                    <a:pt x="131" y="35"/>
                    <a:pt x="131" y="35"/>
                  </a:cubicBezTo>
                  <a:cubicBezTo>
                    <a:pt x="132" y="35"/>
                    <a:pt x="132" y="34"/>
                    <a:pt x="133" y="34"/>
                  </a:cubicBezTo>
                  <a:cubicBezTo>
                    <a:pt x="133" y="34"/>
                    <a:pt x="133" y="34"/>
                    <a:pt x="133" y="34"/>
                  </a:cubicBezTo>
                  <a:cubicBezTo>
                    <a:pt x="133" y="34"/>
                    <a:pt x="133" y="35"/>
                    <a:pt x="133" y="35"/>
                  </a:cubicBezTo>
                  <a:cubicBezTo>
                    <a:pt x="133" y="35"/>
                    <a:pt x="133" y="36"/>
                    <a:pt x="134" y="35"/>
                  </a:cubicBezTo>
                  <a:cubicBezTo>
                    <a:pt x="134" y="35"/>
                    <a:pt x="134" y="35"/>
                    <a:pt x="134" y="35"/>
                  </a:cubicBezTo>
                  <a:cubicBezTo>
                    <a:pt x="138" y="41"/>
                    <a:pt x="138" y="41"/>
                    <a:pt x="138" y="41"/>
                  </a:cubicBezTo>
                  <a:cubicBezTo>
                    <a:pt x="138" y="42"/>
                    <a:pt x="138" y="43"/>
                    <a:pt x="138" y="43"/>
                  </a:cubicBezTo>
                  <a:cubicBezTo>
                    <a:pt x="138" y="44"/>
                    <a:pt x="138" y="44"/>
                    <a:pt x="138" y="44"/>
                  </a:cubicBezTo>
                  <a:cubicBezTo>
                    <a:pt x="137" y="43"/>
                    <a:pt x="137" y="43"/>
                    <a:pt x="137" y="43"/>
                  </a:cubicBezTo>
                  <a:cubicBezTo>
                    <a:pt x="137" y="44"/>
                    <a:pt x="137" y="44"/>
                    <a:pt x="138" y="44"/>
                  </a:cubicBezTo>
                  <a:cubicBezTo>
                    <a:pt x="136" y="45"/>
                    <a:pt x="136" y="45"/>
                    <a:pt x="136" y="45"/>
                  </a:cubicBezTo>
                  <a:cubicBezTo>
                    <a:pt x="136" y="45"/>
                    <a:pt x="135" y="45"/>
                    <a:pt x="135" y="45"/>
                  </a:cubicBezTo>
                  <a:cubicBezTo>
                    <a:pt x="134" y="46"/>
                    <a:pt x="134" y="46"/>
                    <a:pt x="134" y="46"/>
                  </a:cubicBezTo>
                  <a:cubicBezTo>
                    <a:pt x="134" y="46"/>
                    <a:pt x="133" y="46"/>
                    <a:pt x="133" y="46"/>
                  </a:cubicBezTo>
                  <a:cubicBezTo>
                    <a:pt x="133" y="46"/>
                    <a:pt x="133" y="46"/>
                    <a:pt x="133" y="46"/>
                  </a:cubicBezTo>
                  <a:cubicBezTo>
                    <a:pt x="118" y="55"/>
                    <a:pt x="118" y="55"/>
                    <a:pt x="118" y="55"/>
                  </a:cubicBezTo>
                  <a:cubicBezTo>
                    <a:pt x="128" y="59"/>
                    <a:pt x="128" y="59"/>
                    <a:pt x="128" y="59"/>
                  </a:cubicBezTo>
                  <a:cubicBezTo>
                    <a:pt x="126" y="61"/>
                    <a:pt x="121" y="61"/>
                    <a:pt x="123" y="63"/>
                  </a:cubicBezTo>
                  <a:cubicBezTo>
                    <a:pt x="123" y="62"/>
                    <a:pt x="125" y="64"/>
                    <a:pt x="125" y="62"/>
                  </a:cubicBezTo>
                  <a:cubicBezTo>
                    <a:pt x="126" y="63"/>
                    <a:pt x="127" y="62"/>
                    <a:pt x="128" y="62"/>
                  </a:cubicBezTo>
                  <a:cubicBezTo>
                    <a:pt x="128" y="61"/>
                    <a:pt x="128" y="60"/>
                    <a:pt x="129" y="60"/>
                  </a:cubicBezTo>
                  <a:cubicBezTo>
                    <a:pt x="139" y="64"/>
                    <a:pt x="139" y="64"/>
                    <a:pt x="139" y="64"/>
                  </a:cubicBezTo>
                  <a:cubicBezTo>
                    <a:pt x="138" y="65"/>
                    <a:pt x="138" y="65"/>
                    <a:pt x="138" y="65"/>
                  </a:cubicBezTo>
                  <a:cubicBezTo>
                    <a:pt x="138" y="65"/>
                    <a:pt x="137" y="64"/>
                    <a:pt x="136" y="65"/>
                  </a:cubicBezTo>
                  <a:cubicBezTo>
                    <a:pt x="136" y="66"/>
                    <a:pt x="137" y="66"/>
                    <a:pt x="137" y="66"/>
                  </a:cubicBezTo>
                  <a:cubicBezTo>
                    <a:pt x="133" y="72"/>
                    <a:pt x="133" y="72"/>
                    <a:pt x="133" y="72"/>
                  </a:cubicBezTo>
                  <a:cubicBezTo>
                    <a:pt x="114" y="64"/>
                    <a:pt x="114" y="64"/>
                    <a:pt x="114" y="64"/>
                  </a:cubicBezTo>
                  <a:cubicBezTo>
                    <a:pt x="114" y="64"/>
                    <a:pt x="114" y="63"/>
                    <a:pt x="114" y="63"/>
                  </a:cubicBezTo>
                  <a:cubicBezTo>
                    <a:pt x="109" y="61"/>
                    <a:pt x="109" y="61"/>
                    <a:pt x="109" y="61"/>
                  </a:cubicBezTo>
                  <a:cubicBezTo>
                    <a:pt x="109" y="61"/>
                    <a:pt x="109" y="61"/>
                    <a:pt x="109" y="61"/>
                  </a:cubicBezTo>
                  <a:cubicBezTo>
                    <a:pt x="109" y="61"/>
                    <a:pt x="109" y="61"/>
                    <a:pt x="109" y="61"/>
                  </a:cubicBezTo>
                  <a:cubicBezTo>
                    <a:pt x="108" y="61"/>
                    <a:pt x="108" y="61"/>
                    <a:pt x="108" y="61"/>
                  </a:cubicBezTo>
                  <a:cubicBezTo>
                    <a:pt x="106" y="62"/>
                    <a:pt x="106" y="62"/>
                    <a:pt x="106" y="62"/>
                  </a:cubicBezTo>
                  <a:cubicBezTo>
                    <a:pt x="106" y="62"/>
                    <a:pt x="106" y="61"/>
                    <a:pt x="106" y="61"/>
                  </a:cubicBezTo>
                  <a:cubicBezTo>
                    <a:pt x="107" y="60"/>
                    <a:pt x="108" y="61"/>
                    <a:pt x="109" y="61"/>
                  </a:cubicBezTo>
                  <a:cubicBezTo>
                    <a:pt x="109" y="60"/>
                    <a:pt x="110" y="60"/>
                    <a:pt x="110" y="60"/>
                  </a:cubicBezTo>
                  <a:cubicBezTo>
                    <a:pt x="109" y="60"/>
                    <a:pt x="109" y="60"/>
                    <a:pt x="109" y="60"/>
                  </a:cubicBezTo>
                  <a:cubicBezTo>
                    <a:pt x="109" y="59"/>
                    <a:pt x="109" y="59"/>
                    <a:pt x="109" y="59"/>
                  </a:cubicBezTo>
                  <a:cubicBezTo>
                    <a:pt x="109" y="60"/>
                    <a:pt x="109" y="60"/>
                    <a:pt x="108" y="60"/>
                  </a:cubicBezTo>
                  <a:cubicBezTo>
                    <a:pt x="109" y="59"/>
                    <a:pt x="108" y="60"/>
                    <a:pt x="107" y="59"/>
                  </a:cubicBezTo>
                  <a:cubicBezTo>
                    <a:pt x="108" y="59"/>
                    <a:pt x="108" y="59"/>
                    <a:pt x="108" y="59"/>
                  </a:cubicBezTo>
                  <a:cubicBezTo>
                    <a:pt x="107" y="59"/>
                    <a:pt x="105" y="61"/>
                    <a:pt x="103" y="61"/>
                  </a:cubicBezTo>
                  <a:cubicBezTo>
                    <a:pt x="104" y="61"/>
                    <a:pt x="104" y="63"/>
                    <a:pt x="104" y="64"/>
                  </a:cubicBezTo>
                  <a:cubicBezTo>
                    <a:pt x="101" y="65"/>
                    <a:pt x="101" y="65"/>
                    <a:pt x="101" y="65"/>
                  </a:cubicBezTo>
                  <a:cubicBezTo>
                    <a:pt x="100" y="66"/>
                    <a:pt x="100" y="66"/>
                    <a:pt x="100" y="66"/>
                  </a:cubicBezTo>
                  <a:cubicBezTo>
                    <a:pt x="100" y="65"/>
                    <a:pt x="100" y="65"/>
                    <a:pt x="99" y="65"/>
                  </a:cubicBezTo>
                  <a:cubicBezTo>
                    <a:pt x="100" y="66"/>
                    <a:pt x="100" y="66"/>
                    <a:pt x="100" y="66"/>
                  </a:cubicBezTo>
                  <a:cubicBezTo>
                    <a:pt x="94" y="69"/>
                    <a:pt x="94" y="69"/>
                    <a:pt x="94" y="69"/>
                  </a:cubicBezTo>
                  <a:cubicBezTo>
                    <a:pt x="94" y="69"/>
                    <a:pt x="93" y="68"/>
                    <a:pt x="93" y="69"/>
                  </a:cubicBezTo>
                  <a:cubicBezTo>
                    <a:pt x="93" y="69"/>
                    <a:pt x="93" y="69"/>
                    <a:pt x="94" y="70"/>
                  </a:cubicBezTo>
                  <a:cubicBezTo>
                    <a:pt x="93" y="70"/>
                    <a:pt x="93" y="70"/>
                    <a:pt x="93" y="70"/>
                  </a:cubicBezTo>
                  <a:cubicBezTo>
                    <a:pt x="92" y="70"/>
                    <a:pt x="92" y="70"/>
                    <a:pt x="92" y="70"/>
                  </a:cubicBezTo>
                  <a:cubicBezTo>
                    <a:pt x="92" y="70"/>
                    <a:pt x="92" y="70"/>
                    <a:pt x="92" y="70"/>
                  </a:cubicBezTo>
                  <a:cubicBezTo>
                    <a:pt x="92" y="70"/>
                    <a:pt x="92" y="70"/>
                    <a:pt x="92" y="71"/>
                  </a:cubicBezTo>
                  <a:cubicBezTo>
                    <a:pt x="91" y="71"/>
                    <a:pt x="91" y="71"/>
                    <a:pt x="91" y="71"/>
                  </a:cubicBezTo>
                  <a:cubicBezTo>
                    <a:pt x="91" y="71"/>
                    <a:pt x="90" y="71"/>
                    <a:pt x="90" y="71"/>
                  </a:cubicBezTo>
                  <a:cubicBezTo>
                    <a:pt x="79" y="78"/>
                    <a:pt x="79" y="78"/>
                    <a:pt x="79" y="78"/>
                  </a:cubicBezTo>
                  <a:cubicBezTo>
                    <a:pt x="106" y="92"/>
                    <a:pt x="106" y="92"/>
                    <a:pt x="106" y="92"/>
                  </a:cubicBezTo>
                  <a:cubicBezTo>
                    <a:pt x="105" y="93"/>
                    <a:pt x="103" y="93"/>
                    <a:pt x="102" y="93"/>
                  </a:cubicBezTo>
                  <a:cubicBezTo>
                    <a:pt x="102" y="95"/>
                    <a:pt x="103" y="95"/>
                    <a:pt x="104" y="96"/>
                  </a:cubicBezTo>
                  <a:cubicBezTo>
                    <a:pt x="103" y="97"/>
                    <a:pt x="102" y="97"/>
                    <a:pt x="101" y="99"/>
                  </a:cubicBezTo>
                  <a:cubicBezTo>
                    <a:pt x="104" y="99"/>
                    <a:pt x="107" y="97"/>
                    <a:pt x="105" y="94"/>
                  </a:cubicBezTo>
                  <a:cubicBezTo>
                    <a:pt x="106" y="94"/>
                    <a:pt x="107" y="94"/>
                    <a:pt x="108" y="93"/>
                  </a:cubicBezTo>
                  <a:cubicBezTo>
                    <a:pt x="109" y="94"/>
                    <a:pt x="109" y="94"/>
                    <a:pt x="109" y="94"/>
                  </a:cubicBezTo>
                  <a:cubicBezTo>
                    <a:pt x="110" y="93"/>
                    <a:pt x="110" y="93"/>
                    <a:pt x="110" y="93"/>
                  </a:cubicBezTo>
                  <a:cubicBezTo>
                    <a:pt x="110" y="94"/>
                    <a:pt x="109" y="94"/>
                    <a:pt x="110" y="95"/>
                  </a:cubicBezTo>
                  <a:cubicBezTo>
                    <a:pt x="111" y="95"/>
                    <a:pt x="111" y="95"/>
                    <a:pt x="111" y="95"/>
                  </a:cubicBezTo>
                  <a:cubicBezTo>
                    <a:pt x="111" y="94"/>
                    <a:pt x="111" y="93"/>
                    <a:pt x="110" y="93"/>
                  </a:cubicBezTo>
                  <a:cubicBezTo>
                    <a:pt x="112" y="92"/>
                    <a:pt x="112" y="92"/>
                    <a:pt x="112" y="92"/>
                  </a:cubicBezTo>
                  <a:cubicBezTo>
                    <a:pt x="112" y="92"/>
                    <a:pt x="111" y="93"/>
                    <a:pt x="111" y="93"/>
                  </a:cubicBezTo>
                  <a:cubicBezTo>
                    <a:pt x="112" y="93"/>
                    <a:pt x="112" y="94"/>
                    <a:pt x="113" y="94"/>
                  </a:cubicBezTo>
                  <a:cubicBezTo>
                    <a:pt x="114" y="93"/>
                    <a:pt x="115" y="92"/>
                    <a:pt x="115" y="91"/>
                  </a:cubicBezTo>
                  <a:cubicBezTo>
                    <a:pt x="114" y="91"/>
                    <a:pt x="114" y="91"/>
                    <a:pt x="114" y="91"/>
                  </a:cubicBezTo>
                  <a:cubicBezTo>
                    <a:pt x="133" y="81"/>
                    <a:pt x="133" y="81"/>
                    <a:pt x="133" y="81"/>
                  </a:cubicBezTo>
                  <a:cubicBezTo>
                    <a:pt x="139" y="89"/>
                    <a:pt x="139" y="89"/>
                    <a:pt x="139" y="89"/>
                  </a:cubicBezTo>
                  <a:cubicBezTo>
                    <a:pt x="119" y="99"/>
                    <a:pt x="119" y="99"/>
                    <a:pt x="119" y="99"/>
                  </a:cubicBezTo>
                  <a:cubicBezTo>
                    <a:pt x="127" y="103"/>
                    <a:pt x="127" y="103"/>
                    <a:pt x="127" y="103"/>
                  </a:cubicBezTo>
                  <a:cubicBezTo>
                    <a:pt x="126" y="103"/>
                    <a:pt x="126" y="104"/>
                    <a:pt x="126" y="104"/>
                  </a:cubicBezTo>
                  <a:cubicBezTo>
                    <a:pt x="127" y="104"/>
                    <a:pt x="128" y="104"/>
                    <a:pt x="128" y="104"/>
                  </a:cubicBezTo>
                  <a:cubicBezTo>
                    <a:pt x="140" y="111"/>
                    <a:pt x="140" y="111"/>
                    <a:pt x="140" y="111"/>
                  </a:cubicBezTo>
                  <a:cubicBezTo>
                    <a:pt x="139" y="114"/>
                    <a:pt x="139" y="114"/>
                    <a:pt x="139" y="114"/>
                  </a:cubicBezTo>
                  <a:cubicBezTo>
                    <a:pt x="136" y="114"/>
                    <a:pt x="135" y="115"/>
                    <a:pt x="135" y="117"/>
                  </a:cubicBezTo>
                  <a:cubicBezTo>
                    <a:pt x="136" y="117"/>
                    <a:pt x="137" y="116"/>
                    <a:pt x="137" y="116"/>
                  </a:cubicBezTo>
                  <a:cubicBezTo>
                    <a:pt x="134" y="121"/>
                    <a:pt x="134" y="121"/>
                    <a:pt x="134" y="121"/>
                  </a:cubicBezTo>
                  <a:cubicBezTo>
                    <a:pt x="129" y="118"/>
                    <a:pt x="129" y="118"/>
                    <a:pt x="129" y="118"/>
                  </a:cubicBezTo>
                  <a:cubicBezTo>
                    <a:pt x="131" y="118"/>
                    <a:pt x="133" y="117"/>
                    <a:pt x="134" y="116"/>
                  </a:cubicBezTo>
                  <a:cubicBezTo>
                    <a:pt x="132" y="116"/>
                    <a:pt x="132" y="115"/>
                    <a:pt x="131" y="116"/>
                  </a:cubicBezTo>
                  <a:cubicBezTo>
                    <a:pt x="130" y="116"/>
                    <a:pt x="131" y="117"/>
                    <a:pt x="129" y="117"/>
                  </a:cubicBezTo>
                  <a:cubicBezTo>
                    <a:pt x="129" y="116"/>
                    <a:pt x="127" y="116"/>
                    <a:pt x="126" y="115"/>
                  </a:cubicBezTo>
                  <a:cubicBezTo>
                    <a:pt x="125" y="116"/>
                    <a:pt x="126" y="116"/>
                    <a:pt x="126" y="117"/>
                  </a:cubicBezTo>
                  <a:cubicBezTo>
                    <a:pt x="113" y="109"/>
                    <a:pt x="113" y="109"/>
                    <a:pt x="113" y="109"/>
                  </a:cubicBezTo>
                  <a:cubicBezTo>
                    <a:pt x="114" y="119"/>
                    <a:pt x="114" y="119"/>
                    <a:pt x="114" y="119"/>
                  </a:cubicBezTo>
                  <a:cubicBezTo>
                    <a:pt x="114" y="120"/>
                    <a:pt x="113" y="120"/>
                    <a:pt x="111" y="120"/>
                  </a:cubicBezTo>
                  <a:cubicBezTo>
                    <a:pt x="112" y="121"/>
                    <a:pt x="113" y="121"/>
                    <a:pt x="113" y="122"/>
                  </a:cubicBezTo>
                  <a:cubicBezTo>
                    <a:pt x="113" y="121"/>
                    <a:pt x="113" y="121"/>
                    <a:pt x="114" y="121"/>
                  </a:cubicBezTo>
                  <a:cubicBezTo>
                    <a:pt x="114" y="126"/>
                    <a:pt x="114" y="126"/>
                    <a:pt x="114" y="126"/>
                  </a:cubicBezTo>
                  <a:cubicBezTo>
                    <a:pt x="112" y="127"/>
                    <a:pt x="109" y="127"/>
                    <a:pt x="109" y="129"/>
                  </a:cubicBezTo>
                  <a:cubicBezTo>
                    <a:pt x="110" y="129"/>
                    <a:pt x="111" y="130"/>
                    <a:pt x="113" y="129"/>
                  </a:cubicBezTo>
                  <a:cubicBezTo>
                    <a:pt x="113" y="130"/>
                    <a:pt x="114" y="130"/>
                    <a:pt x="115" y="130"/>
                  </a:cubicBezTo>
                  <a:cubicBezTo>
                    <a:pt x="115" y="132"/>
                    <a:pt x="115" y="132"/>
                    <a:pt x="115" y="132"/>
                  </a:cubicBezTo>
                  <a:cubicBezTo>
                    <a:pt x="106" y="129"/>
                    <a:pt x="106" y="129"/>
                    <a:pt x="106" y="129"/>
                  </a:cubicBezTo>
                  <a:cubicBezTo>
                    <a:pt x="106" y="129"/>
                    <a:pt x="106" y="129"/>
                    <a:pt x="106" y="129"/>
                  </a:cubicBezTo>
                  <a:cubicBezTo>
                    <a:pt x="106" y="129"/>
                    <a:pt x="106" y="129"/>
                    <a:pt x="106" y="129"/>
                  </a:cubicBezTo>
                  <a:cubicBezTo>
                    <a:pt x="104" y="114"/>
                    <a:pt x="104" y="114"/>
                    <a:pt x="104" y="114"/>
                  </a:cubicBezTo>
                  <a:cubicBezTo>
                    <a:pt x="105" y="114"/>
                    <a:pt x="106" y="113"/>
                    <a:pt x="107" y="113"/>
                  </a:cubicBezTo>
                  <a:cubicBezTo>
                    <a:pt x="106" y="113"/>
                    <a:pt x="105" y="113"/>
                    <a:pt x="104" y="113"/>
                  </a:cubicBezTo>
                  <a:cubicBezTo>
                    <a:pt x="103" y="103"/>
                    <a:pt x="103" y="103"/>
                    <a:pt x="103" y="103"/>
                  </a:cubicBezTo>
                  <a:cubicBezTo>
                    <a:pt x="98" y="100"/>
                    <a:pt x="98" y="100"/>
                    <a:pt x="98" y="100"/>
                  </a:cubicBezTo>
                  <a:cubicBezTo>
                    <a:pt x="99" y="100"/>
                    <a:pt x="99" y="100"/>
                    <a:pt x="99" y="99"/>
                  </a:cubicBezTo>
                  <a:cubicBezTo>
                    <a:pt x="98" y="100"/>
                    <a:pt x="98" y="100"/>
                    <a:pt x="98" y="100"/>
                  </a:cubicBezTo>
                  <a:cubicBezTo>
                    <a:pt x="94" y="98"/>
                    <a:pt x="94" y="98"/>
                    <a:pt x="94" y="98"/>
                  </a:cubicBezTo>
                  <a:cubicBezTo>
                    <a:pt x="97" y="97"/>
                    <a:pt x="100" y="97"/>
                    <a:pt x="101" y="95"/>
                  </a:cubicBezTo>
                  <a:cubicBezTo>
                    <a:pt x="101" y="91"/>
                    <a:pt x="96" y="96"/>
                    <a:pt x="95" y="94"/>
                  </a:cubicBezTo>
                  <a:cubicBezTo>
                    <a:pt x="95" y="94"/>
                    <a:pt x="92" y="95"/>
                    <a:pt x="91" y="96"/>
                  </a:cubicBezTo>
                  <a:cubicBezTo>
                    <a:pt x="89" y="95"/>
                    <a:pt x="89" y="95"/>
                    <a:pt x="89" y="95"/>
                  </a:cubicBezTo>
                  <a:cubicBezTo>
                    <a:pt x="89" y="95"/>
                    <a:pt x="90" y="94"/>
                    <a:pt x="89" y="94"/>
                  </a:cubicBezTo>
                  <a:cubicBezTo>
                    <a:pt x="89" y="94"/>
                    <a:pt x="88" y="94"/>
                    <a:pt x="88" y="94"/>
                  </a:cubicBezTo>
                  <a:cubicBezTo>
                    <a:pt x="84" y="92"/>
                    <a:pt x="84" y="92"/>
                    <a:pt x="84" y="92"/>
                  </a:cubicBezTo>
                  <a:cubicBezTo>
                    <a:pt x="84" y="92"/>
                    <a:pt x="83" y="91"/>
                    <a:pt x="83" y="91"/>
                  </a:cubicBezTo>
                  <a:cubicBezTo>
                    <a:pt x="75" y="87"/>
                    <a:pt x="75" y="87"/>
                    <a:pt x="75" y="87"/>
                  </a:cubicBezTo>
                  <a:cubicBezTo>
                    <a:pt x="75" y="97"/>
                    <a:pt x="75" y="97"/>
                    <a:pt x="75" y="97"/>
                  </a:cubicBezTo>
                  <a:cubicBezTo>
                    <a:pt x="75" y="97"/>
                    <a:pt x="74" y="98"/>
                    <a:pt x="75" y="98"/>
                  </a:cubicBezTo>
                  <a:cubicBezTo>
                    <a:pt x="75" y="98"/>
                    <a:pt x="75" y="98"/>
                    <a:pt x="75" y="98"/>
                  </a:cubicBezTo>
                  <a:cubicBezTo>
                    <a:pt x="76" y="110"/>
                    <a:pt x="76" y="110"/>
                    <a:pt x="76" y="110"/>
                  </a:cubicBezTo>
                  <a:cubicBezTo>
                    <a:pt x="74" y="110"/>
                    <a:pt x="73" y="111"/>
                    <a:pt x="73" y="109"/>
                  </a:cubicBezTo>
                  <a:cubicBezTo>
                    <a:pt x="72" y="110"/>
                    <a:pt x="71" y="110"/>
                    <a:pt x="71" y="111"/>
                  </a:cubicBezTo>
                  <a:cubicBezTo>
                    <a:pt x="71" y="110"/>
                    <a:pt x="71" y="112"/>
                    <a:pt x="71" y="113"/>
                  </a:cubicBezTo>
                  <a:cubicBezTo>
                    <a:pt x="73" y="114"/>
                    <a:pt x="74" y="112"/>
                    <a:pt x="73" y="114"/>
                  </a:cubicBezTo>
                  <a:cubicBezTo>
                    <a:pt x="74" y="114"/>
                    <a:pt x="75" y="113"/>
                    <a:pt x="76" y="113"/>
                  </a:cubicBezTo>
                  <a:cubicBezTo>
                    <a:pt x="76" y="120"/>
                    <a:pt x="76" y="120"/>
                    <a:pt x="76" y="120"/>
                  </a:cubicBezTo>
                  <a:cubicBezTo>
                    <a:pt x="96" y="133"/>
                    <a:pt x="96" y="133"/>
                    <a:pt x="96" y="133"/>
                  </a:cubicBezTo>
                  <a:cubicBezTo>
                    <a:pt x="96" y="133"/>
                    <a:pt x="96" y="133"/>
                    <a:pt x="96" y="134"/>
                  </a:cubicBezTo>
                  <a:cubicBezTo>
                    <a:pt x="97" y="134"/>
                    <a:pt x="97" y="134"/>
                    <a:pt x="98" y="133"/>
                  </a:cubicBezTo>
                  <a:cubicBezTo>
                    <a:pt x="99" y="134"/>
                    <a:pt x="99" y="134"/>
                    <a:pt x="99" y="134"/>
                  </a:cubicBezTo>
                  <a:cubicBezTo>
                    <a:pt x="95" y="143"/>
                    <a:pt x="95" y="143"/>
                    <a:pt x="95" y="143"/>
                  </a:cubicBezTo>
                  <a:cubicBezTo>
                    <a:pt x="76" y="131"/>
                    <a:pt x="76" y="131"/>
                    <a:pt x="76" y="131"/>
                  </a:cubicBezTo>
                  <a:cubicBezTo>
                    <a:pt x="77" y="151"/>
                    <a:pt x="77" y="151"/>
                    <a:pt x="77" y="151"/>
                  </a:cubicBezTo>
                  <a:cubicBezTo>
                    <a:pt x="77" y="151"/>
                    <a:pt x="77" y="151"/>
                    <a:pt x="77" y="151"/>
                  </a:cubicBezTo>
                  <a:cubicBezTo>
                    <a:pt x="76" y="151"/>
                    <a:pt x="76" y="151"/>
                    <a:pt x="76" y="152"/>
                  </a:cubicBezTo>
                  <a:cubicBezTo>
                    <a:pt x="77" y="152"/>
                    <a:pt x="77" y="152"/>
                    <a:pt x="77" y="152"/>
                  </a:cubicBezTo>
                  <a:cubicBezTo>
                    <a:pt x="77" y="155"/>
                    <a:pt x="77" y="155"/>
                    <a:pt x="77" y="155"/>
                  </a:cubicBezTo>
                  <a:cubicBezTo>
                    <a:pt x="66" y="156"/>
                    <a:pt x="66" y="156"/>
                    <a:pt x="66" y="156"/>
                  </a:cubicBezTo>
                  <a:cubicBezTo>
                    <a:pt x="66" y="132"/>
                    <a:pt x="66" y="132"/>
                    <a:pt x="66" y="132"/>
                  </a:cubicBezTo>
                  <a:cubicBezTo>
                    <a:pt x="67" y="132"/>
                    <a:pt x="67" y="131"/>
                    <a:pt x="67" y="131"/>
                  </a:cubicBezTo>
                  <a:cubicBezTo>
                    <a:pt x="66" y="131"/>
                    <a:pt x="64" y="131"/>
                    <a:pt x="64" y="131"/>
                  </a:cubicBezTo>
                  <a:cubicBezTo>
                    <a:pt x="63" y="132"/>
                    <a:pt x="59" y="131"/>
                    <a:pt x="60" y="134"/>
                  </a:cubicBezTo>
                  <a:cubicBezTo>
                    <a:pt x="61" y="134"/>
                    <a:pt x="61" y="135"/>
                    <a:pt x="61" y="135"/>
                  </a:cubicBezTo>
                  <a:cubicBezTo>
                    <a:pt x="47" y="144"/>
                    <a:pt x="47" y="144"/>
                    <a:pt x="47" y="144"/>
                  </a:cubicBezTo>
                  <a:cubicBezTo>
                    <a:pt x="46" y="142"/>
                    <a:pt x="46" y="142"/>
                    <a:pt x="46" y="142"/>
                  </a:cubicBezTo>
                  <a:cubicBezTo>
                    <a:pt x="46" y="142"/>
                    <a:pt x="46" y="142"/>
                    <a:pt x="47" y="142"/>
                  </a:cubicBezTo>
                  <a:cubicBezTo>
                    <a:pt x="46" y="141"/>
                    <a:pt x="47" y="140"/>
                    <a:pt x="47" y="140"/>
                  </a:cubicBezTo>
                  <a:cubicBezTo>
                    <a:pt x="46" y="140"/>
                    <a:pt x="46" y="140"/>
                    <a:pt x="46" y="140"/>
                  </a:cubicBezTo>
                  <a:cubicBezTo>
                    <a:pt x="46" y="140"/>
                    <a:pt x="46" y="140"/>
                    <a:pt x="45" y="140"/>
                  </a:cubicBezTo>
                  <a:cubicBezTo>
                    <a:pt x="43" y="135"/>
                    <a:pt x="43" y="135"/>
                    <a:pt x="43" y="135"/>
                  </a:cubicBezTo>
                  <a:cubicBezTo>
                    <a:pt x="45" y="134"/>
                    <a:pt x="45" y="134"/>
                    <a:pt x="45" y="134"/>
                  </a:cubicBezTo>
                  <a:cubicBezTo>
                    <a:pt x="45" y="135"/>
                    <a:pt x="45" y="135"/>
                    <a:pt x="45" y="135"/>
                  </a:cubicBezTo>
                  <a:cubicBezTo>
                    <a:pt x="45" y="135"/>
                    <a:pt x="46" y="135"/>
                    <a:pt x="46" y="135"/>
                  </a:cubicBezTo>
                  <a:cubicBezTo>
                    <a:pt x="46" y="135"/>
                    <a:pt x="46" y="134"/>
                    <a:pt x="46" y="134"/>
                  </a:cubicBezTo>
                  <a:cubicBezTo>
                    <a:pt x="46" y="133"/>
                    <a:pt x="46" y="133"/>
                    <a:pt x="46" y="133"/>
                  </a:cubicBezTo>
                  <a:cubicBezTo>
                    <a:pt x="46" y="134"/>
                    <a:pt x="48" y="134"/>
                    <a:pt x="48" y="133"/>
                  </a:cubicBezTo>
                  <a:cubicBezTo>
                    <a:pt x="47" y="134"/>
                    <a:pt x="47" y="133"/>
                    <a:pt x="47" y="133"/>
                  </a:cubicBezTo>
                  <a:cubicBezTo>
                    <a:pt x="66" y="120"/>
                    <a:pt x="66" y="120"/>
                    <a:pt x="66" y="120"/>
                  </a:cubicBezTo>
                  <a:cubicBezTo>
                    <a:pt x="66" y="103"/>
                    <a:pt x="66" y="103"/>
                    <a:pt x="66" y="103"/>
                  </a:cubicBezTo>
                  <a:cubicBezTo>
                    <a:pt x="66" y="103"/>
                    <a:pt x="66" y="103"/>
                    <a:pt x="66" y="103"/>
                  </a:cubicBezTo>
                  <a:cubicBezTo>
                    <a:pt x="66" y="100"/>
                    <a:pt x="66" y="100"/>
                    <a:pt x="66" y="100"/>
                  </a:cubicBezTo>
                  <a:cubicBezTo>
                    <a:pt x="66" y="100"/>
                    <a:pt x="67" y="100"/>
                    <a:pt x="67" y="100"/>
                  </a:cubicBezTo>
                  <a:cubicBezTo>
                    <a:pt x="67" y="99"/>
                    <a:pt x="66" y="99"/>
                    <a:pt x="67" y="98"/>
                  </a:cubicBezTo>
                  <a:cubicBezTo>
                    <a:pt x="66" y="98"/>
                    <a:pt x="66" y="98"/>
                    <a:pt x="66" y="98"/>
                  </a:cubicBezTo>
                  <a:cubicBezTo>
                    <a:pt x="65" y="95"/>
                    <a:pt x="65" y="95"/>
                    <a:pt x="65" y="95"/>
                  </a:cubicBezTo>
                  <a:cubicBezTo>
                    <a:pt x="66" y="95"/>
                    <a:pt x="67" y="94"/>
                    <a:pt x="67" y="94"/>
                  </a:cubicBezTo>
                  <a:cubicBezTo>
                    <a:pt x="66" y="94"/>
                    <a:pt x="66" y="94"/>
                    <a:pt x="65" y="94"/>
                  </a:cubicBezTo>
                  <a:cubicBezTo>
                    <a:pt x="65" y="87"/>
                    <a:pt x="65" y="87"/>
                    <a:pt x="65" y="87"/>
                  </a:cubicBezTo>
                  <a:cubicBezTo>
                    <a:pt x="53" y="95"/>
                    <a:pt x="53" y="95"/>
                    <a:pt x="53" y="95"/>
                  </a:cubicBezTo>
                  <a:cubicBezTo>
                    <a:pt x="53" y="95"/>
                    <a:pt x="53" y="95"/>
                    <a:pt x="52" y="95"/>
                  </a:cubicBezTo>
                  <a:cubicBezTo>
                    <a:pt x="52" y="96"/>
                    <a:pt x="51" y="94"/>
                    <a:pt x="50" y="95"/>
                  </a:cubicBezTo>
                  <a:cubicBezTo>
                    <a:pt x="50" y="95"/>
                    <a:pt x="50" y="96"/>
                    <a:pt x="50" y="97"/>
                  </a:cubicBezTo>
                  <a:cubicBezTo>
                    <a:pt x="50" y="96"/>
                    <a:pt x="51" y="96"/>
                    <a:pt x="51" y="96"/>
                  </a:cubicBezTo>
                  <a:cubicBezTo>
                    <a:pt x="46" y="99"/>
                    <a:pt x="46" y="99"/>
                    <a:pt x="46" y="99"/>
                  </a:cubicBezTo>
                  <a:cubicBezTo>
                    <a:pt x="46" y="99"/>
                    <a:pt x="45" y="99"/>
                    <a:pt x="45" y="99"/>
                  </a:cubicBezTo>
                  <a:cubicBezTo>
                    <a:pt x="45" y="99"/>
                    <a:pt x="44" y="99"/>
                    <a:pt x="43" y="100"/>
                  </a:cubicBezTo>
                  <a:cubicBezTo>
                    <a:pt x="44" y="100"/>
                    <a:pt x="44" y="100"/>
                    <a:pt x="44" y="101"/>
                  </a:cubicBezTo>
                  <a:cubicBezTo>
                    <a:pt x="42" y="102"/>
                    <a:pt x="42" y="102"/>
                    <a:pt x="42" y="102"/>
                  </a:cubicBezTo>
                  <a:cubicBezTo>
                    <a:pt x="41" y="101"/>
                    <a:pt x="41" y="101"/>
                    <a:pt x="41" y="99"/>
                  </a:cubicBezTo>
                  <a:cubicBezTo>
                    <a:pt x="40" y="99"/>
                    <a:pt x="39" y="100"/>
                    <a:pt x="38" y="101"/>
                  </a:cubicBezTo>
                  <a:cubicBezTo>
                    <a:pt x="39" y="102"/>
                    <a:pt x="38" y="102"/>
                    <a:pt x="38" y="103"/>
                  </a:cubicBezTo>
                  <a:cubicBezTo>
                    <a:pt x="39" y="103"/>
                    <a:pt x="39" y="103"/>
                    <a:pt x="40" y="103"/>
                  </a:cubicBezTo>
                  <a:cubicBezTo>
                    <a:pt x="38" y="104"/>
                    <a:pt x="38" y="104"/>
                    <a:pt x="38" y="104"/>
                  </a:cubicBezTo>
                  <a:cubicBezTo>
                    <a:pt x="38" y="114"/>
                    <a:pt x="38" y="114"/>
                    <a:pt x="38" y="114"/>
                  </a:cubicBezTo>
                  <a:cubicBezTo>
                    <a:pt x="37" y="114"/>
                    <a:pt x="37" y="114"/>
                    <a:pt x="37" y="114"/>
                  </a:cubicBezTo>
                  <a:cubicBezTo>
                    <a:pt x="38" y="114"/>
                    <a:pt x="38" y="114"/>
                    <a:pt x="38" y="114"/>
                  </a:cubicBezTo>
                  <a:cubicBezTo>
                    <a:pt x="37" y="126"/>
                    <a:pt x="37" y="126"/>
                    <a:pt x="37" y="126"/>
                  </a:cubicBezTo>
                  <a:cubicBezTo>
                    <a:pt x="36" y="126"/>
                    <a:pt x="35" y="126"/>
                    <a:pt x="35" y="127"/>
                  </a:cubicBezTo>
                  <a:cubicBezTo>
                    <a:pt x="35" y="127"/>
                    <a:pt x="36" y="126"/>
                    <a:pt x="37" y="126"/>
                  </a:cubicBezTo>
                  <a:cubicBezTo>
                    <a:pt x="36" y="130"/>
                    <a:pt x="36" y="130"/>
                    <a:pt x="36" y="130"/>
                  </a:cubicBezTo>
                  <a:cubicBezTo>
                    <a:pt x="27" y="134"/>
                    <a:pt x="27" y="134"/>
                    <a:pt x="27" y="134"/>
                  </a:cubicBezTo>
                  <a:cubicBezTo>
                    <a:pt x="28" y="116"/>
                    <a:pt x="28" y="116"/>
                    <a:pt x="28" y="116"/>
                  </a:cubicBezTo>
                  <a:cubicBezTo>
                    <a:pt x="29" y="116"/>
                    <a:pt x="29" y="116"/>
                    <a:pt x="29" y="115"/>
                  </a:cubicBezTo>
                  <a:cubicBezTo>
                    <a:pt x="28" y="115"/>
                    <a:pt x="28" y="115"/>
                    <a:pt x="28" y="115"/>
                  </a:cubicBezTo>
                  <a:cubicBezTo>
                    <a:pt x="28" y="111"/>
                    <a:pt x="28" y="111"/>
                    <a:pt x="28" y="111"/>
                  </a:cubicBezTo>
                  <a:cubicBezTo>
                    <a:pt x="8" y="123"/>
                    <a:pt x="8" y="123"/>
                    <a:pt x="8" y="123"/>
                  </a:cubicBezTo>
                  <a:cubicBezTo>
                    <a:pt x="1" y="113"/>
                    <a:pt x="1" y="113"/>
                    <a:pt x="1" y="113"/>
                  </a:cubicBezTo>
                  <a:cubicBezTo>
                    <a:pt x="22" y="101"/>
                    <a:pt x="22" y="101"/>
                    <a:pt x="22" y="101"/>
                  </a:cubicBezTo>
                  <a:cubicBezTo>
                    <a:pt x="15" y="98"/>
                    <a:pt x="15" y="98"/>
                    <a:pt x="15" y="98"/>
                  </a:cubicBezTo>
                  <a:cubicBezTo>
                    <a:pt x="16" y="97"/>
                    <a:pt x="17" y="98"/>
                    <a:pt x="17" y="97"/>
                  </a:cubicBezTo>
                  <a:cubicBezTo>
                    <a:pt x="15" y="96"/>
                    <a:pt x="14" y="96"/>
                    <a:pt x="13" y="97"/>
                  </a:cubicBezTo>
                  <a:cubicBezTo>
                    <a:pt x="8" y="95"/>
                    <a:pt x="8" y="95"/>
                    <a:pt x="8" y="95"/>
                  </a:cubicBezTo>
                  <a:cubicBezTo>
                    <a:pt x="9" y="94"/>
                    <a:pt x="11" y="95"/>
                    <a:pt x="11" y="93"/>
                  </a:cubicBezTo>
                  <a:cubicBezTo>
                    <a:pt x="9" y="93"/>
                    <a:pt x="8" y="92"/>
                    <a:pt x="6" y="93"/>
                  </a:cubicBezTo>
                  <a:cubicBezTo>
                    <a:pt x="6" y="94"/>
                    <a:pt x="7" y="93"/>
                    <a:pt x="7" y="94"/>
                  </a:cubicBezTo>
                  <a:cubicBezTo>
                    <a:pt x="7" y="94"/>
                    <a:pt x="7" y="94"/>
                    <a:pt x="7" y="94"/>
                  </a:cubicBezTo>
                  <a:cubicBezTo>
                    <a:pt x="2" y="92"/>
                    <a:pt x="2" y="92"/>
                    <a:pt x="2" y="92"/>
                  </a:cubicBezTo>
                  <a:cubicBezTo>
                    <a:pt x="4" y="88"/>
                    <a:pt x="4" y="88"/>
                    <a:pt x="4" y="88"/>
                  </a:cubicBezTo>
                  <a:cubicBezTo>
                    <a:pt x="5" y="88"/>
                    <a:pt x="5" y="88"/>
                    <a:pt x="5" y="87"/>
                  </a:cubicBezTo>
                  <a:cubicBezTo>
                    <a:pt x="5" y="87"/>
                    <a:pt x="5" y="87"/>
                    <a:pt x="4" y="87"/>
                  </a:cubicBezTo>
                  <a:cubicBezTo>
                    <a:pt x="5" y="86"/>
                    <a:pt x="5" y="86"/>
                    <a:pt x="5" y="86"/>
                  </a:cubicBezTo>
                  <a:cubicBezTo>
                    <a:pt x="6" y="87"/>
                    <a:pt x="6" y="87"/>
                    <a:pt x="7" y="86"/>
                  </a:cubicBezTo>
                  <a:cubicBezTo>
                    <a:pt x="7" y="86"/>
                    <a:pt x="7" y="86"/>
                    <a:pt x="7" y="85"/>
                  </a:cubicBezTo>
                  <a:cubicBezTo>
                    <a:pt x="6" y="85"/>
                    <a:pt x="6" y="86"/>
                    <a:pt x="5" y="86"/>
                  </a:cubicBezTo>
                  <a:cubicBezTo>
                    <a:pt x="7" y="83"/>
                    <a:pt x="7" y="83"/>
                    <a:pt x="7" y="83"/>
                  </a:cubicBezTo>
                  <a:cubicBezTo>
                    <a:pt x="32" y="95"/>
                    <a:pt x="32" y="95"/>
                    <a:pt x="32" y="95"/>
                  </a:cubicBezTo>
                  <a:cubicBezTo>
                    <a:pt x="33" y="95"/>
                    <a:pt x="33" y="95"/>
                    <a:pt x="33" y="95"/>
                  </a:cubicBezTo>
                  <a:cubicBezTo>
                    <a:pt x="33" y="95"/>
                    <a:pt x="35" y="95"/>
                    <a:pt x="35" y="94"/>
                  </a:cubicBezTo>
                  <a:cubicBezTo>
                    <a:pt x="35" y="94"/>
                    <a:pt x="35" y="94"/>
                    <a:pt x="34" y="94"/>
                  </a:cubicBezTo>
                  <a:cubicBezTo>
                    <a:pt x="40" y="90"/>
                    <a:pt x="40" y="90"/>
                    <a:pt x="40" y="90"/>
                  </a:cubicBezTo>
                  <a:cubicBezTo>
                    <a:pt x="40" y="91"/>
                    <a:pt x="40" y="91"/>
                    <a:pt x="40" y="92"/>
                  </a:cubicBezTo>
                  <a:cubicBezTo>
                    <a:pt x="37" y="93"/>
                    <a:pt x="38" y="93"/>
                    <a:pt x="41" y="92"/>
                  </a:cubicBezTo>
                  <a:cubicBezTo>
                    <a:pt x="40" y="91"/>
                    <a:pt x="41" y="90"/>
                    <a:pt x="40" y="90"/>
                  </a:cubicBezTo>
                  <a:cubicBezTo>
                    <a:pt x="46" y="87"/>
                    <a:pt x="46" y="87"/>
                    <a:pt x="46" y="87"/>
                  </a:cubicBezTo>
                  <a:cubicBezTo>
                    <a:pt x="48" y="89"/>
                    <a:pt x="52" y="88"/>
                    <a:pt x="54" y="89"/>
                  </a:cubicBezTo>
                  <a:cubicBezTo>
                    <a:pt x="53" y="89"/>
                    <a:pt x="51" y="90"/>
                    <a:pt x="52" y="91"/>
                  </a:cubicBezTo>
                  <a:cubicBezTo>
                    <a:pt x="52" y="91"/>
                    <a:pt x="54" y="90"/>
                    <a:pt x="55" y="90"/>
                  </a:cubicBezTo>
                  <a:cubicBezTo>
                    <a:pt x="54" y="89"/>
                    <a:pt x="56" y="88"/>
                    <a:pt x="55" y="86"/>
                  </a:cubicBezTo>
                  <a:cubicBezTo>
                    <a:pt x="53" y="86"/>
                    <a:pt x="52" y="84"/>
                    <a:pt x="51" y="85"/>
                  </a:cubicBezTo>
                  <a:cubicBezTo>
                    <a:pt x="51" y="85"/>
                    <a:pt x="51" y="85"/>
                    <a:pt x="51" y="84"/>
                  </a:cubicBezTo>
                  <a:cubicBezTo>
                    <a:pt x="51" y="84"/>
                    <a:pt x="51" y="84"/>
                    <a:pt x="51" y="84"/>
                  </a:cubicBezTo>
                  <a:cubicBezTo>
                    <a:pt x="61" y="78"/>
                    <a:pt x="61" y="78"/>
                    <a:pt x="61" y="78"/>
                  </a:cubicBezTo>
                  <a:cubicBezTo>
                    <a:pt x="39" y="66"/>
                    <a:pt x="39" y="66"/>
                    <a:pt x="39" y="66"/>
                  </a:cubicBezTo>
                  <a:cubicBezTo>
                    <a:pt x="39" y="66"/>
                    <a:pt x="39" y="66"/>
                    <a:pt x="39" y="66"/>
                  </a:cubicBezTo>
                  <a:cubicBezTo>
                    <a:pt x="31" y="62"/>
                    <a:pt x="31" y="62"/>
                    <a:pt x="31" y="62"/>
                  </a:cubicBezTo>
                  <a:cubicBezTo>
                    <a:pt x="7" y="75"/>
                    <a:pt x="7" y="75"/>
                    <a:pt x="7" y="75"/>
                  </a:cubicBezTo>
                  <a:cubicBezTo>
                    <a:pt x="1" y="67"/>
                    <a:pt x="1" y="67"/>
                    <a:pt x="1" y="67"/>
                  </a:cubicBezTo>
                  <a:cubicBezTo>
                    <a:pt x="21" y="57"/>
                    <a:pt x="21" y="57"/>
                    <a:pt x="21" y="57"/>
                  </a:cubicBezTo>
                  <a:cubicBezTo>
                    <a:pt x="19" y="56"/>
                    <a:pt x="19" y="56"/>
                    <a:pt x="19" y="56"/>
                  </a:cubicBezTo>
                  <a:cubicBezTo>
                    <a:pt x="20" y="55"/>
                    <a:pt x="21" y="55"/>
                    <a:pt x="22" y="55"/>
                  </a:cubicBezTo>
                  <a:cubicBezTo>
                    <a:pt x="23" y="54"/>
                    <a:pt x="23" y="54"/>
                    <a:pt x="22" y="53"/>
                  </a:cubicBezTo>
                  <a:cubicBezTo>
                    <a:pt x="23" y="52"/>
                    <a:pt x="24" y="52"/>
                    <a:pt x="25" y="51"/>
                  </a:cubicBezTo>
                  <a:cubicBezTo>
                    <a:pt x="26" y="52"/>
                    <a:pt x="25" y="53"/>
                    <a:pt x="26" y="53"/>
                  </a:cubicBezTo>
                  <a:cubicBezTo>
                    <a:pt x="25" y="52"/>
                    <a:pt x="27" y="50"/>
                    <a:pt x="27" y="49"/>
                  </a:cubicBezTo>
                  <a:cubicBezTo>
                    <a:pt x="23" y="51"/>
                    <a:pt x="21" y="51"/>
                    <a:pt x="19" y="54"/>
                  </a:cubicBezTo>
                  <a:cubicBezTo>
                    <a:pt x="20" y="54"/>
                    <a:pt x="19" y="54"/>
                    <a:pt x="19" y="53"/>
                  </a:cubicBezTo>
                  <a:cubicBezTo>
                    <a:pt x="20" y="52"/>
                    <a:pt x="22" y="50"/>
                    <a:pt x="24" y="50"/>
                  </a:cubicBezTo>
                  <a:cubicBezTo>
                    <a:pt x="24" y="50"/>
                    <a:pt x="24" y="50"/>
                    <a:pt x="24" y="49"/>
                  </a:cubicBezTo>
                  <a:cubicBezTo>
                    <a:pt x="24" y="49"/>
                    <a:pt x="23" y="49"/>
                    <a:pt x="23" y="49"/>
                  </a:cubicBezTo>
                  <a:cubicBezTo>
                    <a:pt x="21" y="50"/>
                    <a:pt x="19" y="51"/>
                    <a:pt x="17" y="52"/>
                  </a:cubicBezTo>
                  <a:cubicBezTo>
                    <a:pt x="17" y="50"/>
                    <a:pt x="16" y="51"/>
                    <a:pt x="16" y="50"/>
                  </a:cubicBezTo>
                  <a:cubicBezTo>
                    <a:pt x="16" y="51"/>
                    <a:pt x="16" y="51"/>
                    <a:pt x="16" y="51"/>
                  </a:cubicBezTo>
                  <a:cubicBezTo>
                    <a:pt x="16" y="51"/>
                    <a:pt x="15" y="51"/>
                    <a:pt x="16" y="52"/>
                  </a:cubicBezTo>
                  <a:cubicBezTo>
                    <a:pt x="16" y="51"/>
                    <a:pt x="17" y="51"/>
                    <a:pt x="17" y="52"/>
                  </a:cubicBezTo>
                  <a:cubicBezTo>
                    <a:pt x="17" y="53"/>
                    <a:pt x="16" y="53"/>
                    <a:pt x="15" y="53"/>
                  </a:cubicBezTo>
                  <a:cubicBezTo>
                    <a:pt x="10" y="51"/>
                    <a:pt x="10" y="51"/>
                    <a:pt x="10" y="51"/>
                  </a:cubicBezTo>
                  <a:cubicBezTo>
                    <a:pt x="11" y="50"/>
                    <a:pt x="11" y="51"/>
                    <a:pt x="12" y="51"/>
                  </a:cubicBezTo>
                  <a:cubicBezTo>
                    <a:pt x="11" y="49"/>
                    <a:pt x="14" y="51"/>
                    <a:pt x="14" y="49"/>
                  </a:cubicBezTo>
                  <a:cubicBezTo>
                    <a:pt x="12" y="50"/>
                    <a:pt x="12" y="47"/>
                    <a:pt x="11" y="48"/>
                  </a:cubicBezTo>
                  <a:cubicBezTo>
                    <a:pt x="11" y="49"/>
                    <a:pt x="9" y="48"/>
                    <a:pt x="9" y="49"/>
                  </a:cubicBezTo>
                  <a:cubicBezTo>
                    <a:pt x="10" y="49"/>
                    <a:pt x="10" y="50"/>
                    <a:pt x="9" y="50"/>
                  </a:cubicBezTo>
                  <a:cubicBezTo>
                    <a:pt x="4" y="47"/>
                    <a:pt x="4" y="47"/>
                    <a:pt x="4" y="47"/>
                  </a:cubicBezTo>
                  <a:cubicBezTo>
                    <a:pt x="4" y="47"/>
                    <a:pt x="4" y="47"/>
                    <a:pt x="4" y="46"/>
                  </a:cubicBezTo>
                  <a:cubicBezTo>
                    <a:pt x="3" y="47"/>
                    <a:pt x="4" y="45"/>
                    <a:pt x="3" y="46"/>
                  </a:cubicBezTo>
                  <a:cubicBezTo>
                    <a:pt x="3" y="46"/>
                    <a:pt x="3" y="47"/>
                    <a:pt x="3" y="47"/>
                  </a:cubicBezTo>
                  <a:cubicBezTo>
                    <a:pt x="0" y="45"/>
                    <a:pt x="0" y="45"/>
                    <a:pt x="0" y="45"/>
                  </a:cubicBezTo>
                  <a:cubicBezTo>
                    <a:pt x="4" y="39"/>
                    <a:pt x="4" y="39"/>
                    <a:pt x="4" y="39"/>
                  </a:cubicBezTo>
                  <a:cubicBezTo>
                    <a:pt x="4" y="39"/>
                    <a:pt x="4" y="39"/>
                    <a:pt x="4" y="39"/>
                  </a:cubicBezTo>
                  <a:cubicBezTo>
                    <a:pt x="5" y="38"/>
                    <a:pt x="5" y="38"/>
                    <a:pt x="5" y="38"/>
                  </a:cubicBezTo>
                  <a:cubicBezTo>
                    <a:pt x="6" y="37"/>
                    <a:pt x="7" y="37"/>
                    <a:pt x="8" y="36"/>
                  </a:cubicBezTo>
                  <a:cubicBezTo>
                    <a:pt x="27" y="47"/>
                    <a:pt x="27" y="47"/>
                    <a:pt x="27" y="47"/>
                  </a:cubicBezTo>
                  <a:cubicBezTo>
                    <a:pt x="26" y="24"/>
                    <a:pt x="26" y="24"/>
                    <a:pt x="26" y="24"/>
                  </a:cubicBezTo>
                  <a:cubicBezTo>
                    <a:pt x="35" y="27"/>
                    <a:pt x="35" y="27"/>
                    <a:pt x="35" y="27"/>
                  </a:cubicBezTo>
                  <a:cubicBezTo>
                    <a:pt x="35" y="28"/>
                    <a:pt x="35" y="28"/>
                    <a:pt x="35" y="28"/>
                  </a:cubicBezTo>
                  <a:cubicBezTo>
                    <a:pt x="34" y="28"/>
                    <a:pt x="34" y="28"/>
                    <a:pt x="34" y="29"/>
                  </a:cubicBezTo>
                  <a:cubicBezTo>
                    <a:pt x="34" y="29"/>
                    <a:pt x="33" y="29"/>
                    <a:pt x="33" y="29"/>
                  </a:cubicBezTo>
                  <a:cubicBezTo>
                    <a:pt x="33" y="29"/>
                    <a:pt x="33" y="30"/>
                    <a:pt x="33" y="30"/>
                  </a:cubicBezTo>
                  <a:cubicBezTo>
                    <a:pt x="34" y="30"/>
                    <a:pt x="34" y="30"/>
                    <a:pt x="35" y="29"/>
                  </a:cubicBezTo>
                  <a:cubicBezTo>
                    <a:pt x="36" y="43"/>
                    <a:pt x="36" y="43"/>
                    <a:pt x="36" y="43"/>
                  </a:cubicBezTo>
                  <a:cubicBezTo>
                    <a:pt x="34" y="42"/>
                    <a:pt x="32" y="44"/>
                    <a:pt x="31" y="45"/>
                  </a:cubicBezTo>
                  <a:cubicBezTo>
                    <a:pt x="33" y="45"/>
                    <a:pt x="32" y="46"/>
                    <a:pt x="32" y="47"/>
                  </a:cubicBezTo>
                  <a:cubicBezTo>
                    <a:pt x="33" y="47"/>
                    <a:pt x="35" y="47"/>
                    <a:pt x="37" y="46"/>
                  </a:cubicBezTo>
                  <a:cubicBezTo>
                    <a:pt x="37" y="49"/>
                    <a:pt x="37" y="49"/>
                    <a:pt x="37" y="49"/>
                  </a:cubicBezTo>
                  <a:cubicBezTo>
                    <a:pt x="36" y="50"/>
                    <a:pt x="34" y="50"/>
                    <a:pt x="33" y="51"/>
                  </a:cubicBezTo>
                  <a:cubicBezTo>
                    <a:pt x="32" y="51"/>
                    <a:pt x="32" y="50"/>
                    <a:pt x="31" y="50"/>
                  </a:cubicBezTo>
                  <a:cubicBezTo>
                    <a:pt x="30" y="51"/>
                    <a:pt x="30" y="51"/>
                    <a:pt x="30" y="52"/>
                  </a:cubicBezTo>
                  <a:cubicBezTo>
                    <a:pt x="32" y="52"/>
                    <a:pt x="32" y="51"/>
                    <a:pt x="32" y="51"/>
                  </a:cubicBezTo>
                  <a:cubicBezTo>
                    <a:pt x="33" y="52"/>
                    <a:pt x="34" y="52"/>
                    <a:pt x="33" y="53"/>
                  </a:cubicBezTo>
                  <a:cubicBezTo>
                    <a:pt x="36" y="51"/>
                    <a:pt x="37" y="56"/>
                    <a:pt x="33" y="55"/>
                  </a:cubicBezTo>
                  <a:cubicBezTo>
                    <a:pt x="34" y="56"/>
                    <a:pt x="33" y="56"/>
                    <a:pt x="33" y="57"/>
                  </a:cubicBezTo>
                  <a:cubicBezTo>
                    <a:pt x="35" y="57"/>
                    <a:pt x="36" y="58"/>
                    <a:pt x="37" y="56"/>
                  </a:cubicBezTo>
                  <a:cubicBezTo>
                    <a:pt x="37" y="57"/>
                    <a:pt x="38" y="57"/>
                    <a:pt x="38" y="58"/>
                  </a:cubicBezTo>
                  <a:cubicBezTo>
                    <a:pt x="39" y="58"/>
                    <a:pt x="38" y="56"/>
                    <a:pt x="38" y="55"/>
                  </a:cubicBezTo>
                  <a:cubicBezTo>
                    <a:pt x="38" y="55"/>
                    <a:pt x="38" y="55"/>
                    <a:pt x="39" y="55"/>
                  </a:cubicBezTo>
                  <a:cubicBezTo>
                    <a:pt x="38" y="54"/>
                    <a:pt x="38" y="54"/>
                    <a:pt x="39" y="54"/>
                  </a:cubicBezTo>
                  <a:cubicBezTo>
                    <a:pt x="45" y="57"/>
                    <a:pt x="45" y="57"/>
                    <a:pt x="45" y="57"/>
                  </a:cubicBezTo>
                  <a:cubicBezTo>
                    <a:pt x="43" y="58"/>
                    <a:pt x="42" y="59"/>
                    <a:pt x="42" y="60"/>
                  </a:cubicBezTo>
                  <a:cubicBezTo>
                    <a:pt x="42" y="58"/>
                    <a:pt x="47" y="59"/>
                    <a:pt x="46" y="58"/>
                  </a:cubicBezTo>
                  <a:cubicBezTo>
                    <a:pt x="62" y="67"/>
                    <a:pt x="62" y="67"/>
                    <a:pt x="62" y="67"/>
                  </a:cubicBezTo>
                  <a:cubicBezTo>
                    <a:pt x="61" y="67"/>
                    <a:pt x="61" y="68"/>
                    <a:pt x="62" y="68"/>
                  </a:cubicBezTo>
                  <a:cubicBezTo>
                    <a:pt x="62" y="68"/>
                    <a:pt x="62" y="68"/>
                    <a:pt x="63" y="68"/>
                  </a:cubicBezTo>
                  <a:cubicBezTo>
                    <a:pt x="65" y="69"/>
                    <a:pt x="65" y="69"/>
                    <a:pt x="65" y="69"/>
                  </a:cubicBezTo>
                  <a:cubicBezTo>
                    <a:pt x="65" y="56"/>
                    <a:pt x="65" y="56"/>
                    <a:pt x="65" y="56"/>
                  </a:cubicBezTo>
                  <a:cubicBezTo>
                    <a:pt x="65" y="55"/>
                    <a:pt x="65" y="55"/>
                    <a:pt x="67" y="55"/>
                  </a:cubicBezTo>
                  <a:cubicBezTo>
                    <a:pt x="66" y="57"/>
                    <a:pt x="69" y="57"/>
                    <a:pt x="69" y="56"/>
                  </a:cubicBezTo>
                  <a:cubicBezTo>
                    <a:pt x="68" y="56"/>
                    <a:pt x="68" y="56"/>
                    <a:pt x="68" y="55"/>
                  </a:cubicBezTo>
                  <a:cubicBezTo>
                    <a:pt x="69" y="55"/>
                    <a:pt x="69" y="55"/>
                    <a:pt x="70" y="54"/>
                  </a:cubicBezTo>
                  <a:cubicBezTo>
                    <a:pt x="70" y="55"/>
                    <a:pt x="70" y="55"/>
                    <a:pt x="70" y="55"/>
                  </a:cubicBezTo>
                  <a:cubicBezTo>
                    <a:pt x="70" y="53"/>
                    <a:pt x="70" y="53"/>
                    <a:pt x="70" y="53"/>
                  </a:cubicBezTo>
                  <a:cubicBezTo>
                    <a:pt x="68" y="53"/>
                    <a:pt x="69" y="54"/>
                    <a:pt x="67" y="55"/>
                  </a:cubicBezTo>
                  <a:cubicBezTo>
                    <a:pt x="67" y="52"/>
                    <a:pt x="69" y="52"/>
                    <a:pt x="70" y="51"/>
                  </a:cubicBezTo>
                  <a:cubicBezTo>
                    <a:pt x="69" y="51"/>
                    <a:pt x="68" y="51"/>
                    <a:pt x="67" y="51"/>
                  </a:cubicBezTo>
                  <a:cubicBezTo>
                    <a:pt x="67" y="52"/>
                    <a:pt x="66" y="54"/>
                    <a:pt x="65" y="54"/>
                  </a:cubicBezTo>
                  <a:cubicBezTo>
                    <a:pt x="65" y="51"/>
                    <a:pt x="65" y="51"/>
                    <a:pt x="65" y="51"/>
                  </a:cubicBezTo>
                  <a:cubicBezTo>
                    <a:pt x="66" y="51"/>
                    <a:pt x="66" y="51"/>
                    <a:pt x="66" y="50"/>
                  </a:cubicBezTo>
                  <a:cubicBezTo>
                    <a:pt x="66" y="50"/>
                    <a:pt x="65" y="50"/>
                    <a:pt x="65" y="49"/>
                  </a:cubicBezTo>
                  <a:cubicBezTo>
                    <a:pt x="67" y="49"/>
                    <a:pt x="67" y="49"/>
                    <a:pt x="67" y="49"/>
                  </a:cubicBezTo>
                  <a:cubicBezTo>
                    <a:pt x="68" y="50"/>
                    <a:pt x="68" y="50"/>
                    <a:pt x="68" y="50"/>
                  </a:cubicBezTo>
                  <a:cubicBezTo>
                    <a:pt x="68" y="49"/>
                    <a:pt x="70" y="51"/>
                    <a:pt x="70" y="49"/>
                  </a:cubicBezTo>
                  <a:cubicBezTo>
                    <a:pt x="69" y="50"/>
                    <a:pt x="69" y="50"/>
                    <a:pt x="68" y="49"/>
                  </a:cubicBezTo>
                  <a:cubicBezTo>
                    <a:pt x="68" y="49"/>
                    <a:pt x="68" y="49"/>
                    <a:pt x="69" y="49"/>
                  </a:cubicBezTo>
                  <a:cubicBezTo>
                    <a:pt x="69" y="49"/>
                    <a:pt x="70" y="49"/>
                    <a:pt x="70" y="49"/>
                  </a:cubicBezTo>
                  <a:cubicBezTo>
                    <a:pt x="69" y="49"/>
                    <a:pt x="69" y="48"/>
                    <a:pt x="70" y="47"/>
                  </a:cubicBezTo>
                  <a:cubicBezTo>
                    <a:pt x="70" y="47"/>
                    <a:pt x="70" y="47"/>
                    <a:pt x="70" y="47"/>
                  </a:cubicBezTo>
                  <a:cubicBezTo>
                    <a:pt x="68" y="47"/>
                    <a:pt x="66" y="48"/>
                    <a:pt x="65" y="47"/>
                  </a:cubicBezTo>
                  <a:cubicBezTo>
                    <a:pt x="65" y="45"/>
                    <a:pt x="65" y="45"/>
                    <a:pt x="65" y="45"/>
                  </a:cubicBezTo>
                  <a:cubicBezTo>
                    <a:pt x="66" y="46"/>
                    <a:pt x="67" y="45"/>
                    <a:pt x="66" y="43"/>
                  </a:cubicBezTo>
                  <a:cubicBezTo>
                    <a:pt x="66" y="43"/>
                    <a:pt x="65" y="43"/>
                    <a:pt x="65" y="42"/>
                  </a:cubicBezTo>
                  <a:cubicBezTo>
                    <a:pt x="65" y="42"/>
                    <a:pt x="65" y="42"/>
                    <a:pt x="65" y="42"/>
                  </a:cubicBezTo>
                  <a:cubicBezTo>
                    <a:pt x="65" y="41"/>
                    <a:pt x="65" y="41"/>
                    <a:pt x="65" y="40"/>
                  </a:cubicBezTo>
                  <a:cubicBezTo>
                    <a:pt x="65" y="40"/>
                    <a:pt x="65" y="40"/>
                    <a:pt x="65" y="40"/>
                  </a:cubicBezTo>
                  <a:cubicBezTo>
                    <a:pt x="64" y="37"/>
                    <a:pt x="64" y="37"/>
                    <a:pt x="64" y="37"/>
                  </a:cubicBezTo>
                  <a:cubicBezTo>
                    <a:pt x="65" y="36"/>
                    <a:pt x="67" y="37"/>
                    <a:pt x="67" y="36"/>
                  </a:cubicBezTo>
                  <a:cubicBezTo>
                    <a:pt x="66" y="34"/>
                    <a:pt x="63" y="34"/>
                    <a:pt x="62" y="35"/>
                  </a:cubicBezTo>
                  <a:cubicBezTo>
                    <a:pt x="50" y="27"/>
                    <a:pt x="50" y="27"/>
                    <a:pt x="50" y="27"/>
                  </a:cubicBezTo>
                  <a:cubicBezTo>
                    <a:pt x="49" y="27"/>
                    <a:pt x="49" y="27"/>
                    <a:pt x="49" y="27"/>
                  </a:cubicBezTo>
                  <a:cubicBezTo>
                    <a:pt x="49" y="27"/>
                    <a:pt x="49" y="26"/>
                    <a:pt x="49" y="26"/>
                  </a:cubicBezTo>
                  <a:cubicBezTo>
                    <a:pt x="41" y="21"/>
                    <a:pt x="41" y="21"/>
                    <a:pt x="41" y="21"/>
                  </a:cubicBezTo>
                  <a:cubicBezTo>
                    <a:pt x="45" y="13"/>
                    <a:pt x="45" y="13"/>
                    <a:pt x="45" y="13"/>
                  </a:cubicBezTo>
                  <a:cubicBezTo>
                    <a:pt x="57" y="21"/>
                    <a:pt x="57" y="21"/>
                    <a:pt x="57" y="21"/>
                  </a:cubicBezTo>
                  <a:cubicBezTo>
                    <a:pt x="57" y="21"/>
                    <a:pt x="57" y="22"/>
                    <a:pt x="58" y="22"/>
                  </a:cubicBezTo>
                  <a:cubicBezTo>
                    <a:pt x="58" y="20"/>
                    <a:pt x="59" y="22"/>
                    <a:pt x="60" y="22"/>
                  </a:cubicBezTo>
                  <a:cubicBezTo>
                    <a:pt x="64" y="25"/>
                    <a:pt x="64" y="25"/>
                    <a:pt x="64" y="25"/>
                  </a:cubicBezTo>
                  <a:cubicBezTo>
                    <a:pt x="63" y="0"/>
                    <a:pt x="63" y="0"/>
                    <a:pt x="63" y="0"/>
                  </a:cubicBezTo>
                  <a:cubicBezTo>
                    <a:pt x="74" y="0"/>
                    <a:pt x="74" y="0"/>
                    <a:pt x="74" y="0"/>
                  </a:cubicBezTo>
                  <a:cubicBezTo>
                    <a:pt x="74" y="17"/>
                    <a:pt x="74" y="17"/>
                    <a:pt x="74" y="17"/>
                  </a:cubicBezTo>
                  <a:cubicBezTo>
                    <a:pt x="74" y="17"/>
                    <a:pt x="74" y="17"/>
                    <a:pt x="74" y="17"/>
                  </a:cubicBezTo>
                  <a:cubicBezTo>
                    <a:pt x="74" y="18"/>
                    <a:pt x="74" y="19"/>
                    <a:pt x="74" y="19"/>
                  </a:cubicBezTo>
                  <a:cubicBezTo>
                    <a:pt x="74" y="25"/>
                    <a:pt x="74" y="25"/>
                    <a:pt x="74" y="25"/>
                  </a:cubicBezTo>
                  <a:cubicBezTo>
                    <a:pt x="93" y="12"/>
                    <a:pt x="93" y="12"/>
                    <a:pt x="93" y="12"/>
                  </a:cubicBezTo>
                  <a:cubicBezTo>
                    <a:pt x="95" y="15"/>
                    <a:pt x="95" y="15"/>
                    <a:pt x="95" y="15"/>
                  </a:cubicBezTo>
                  <a:cubicBezTo>
                    <a:pt x="94" y="15"/>
                    <a:pt x="94" y="15"/>
                    <a:pt x="95" y="16"/>
                  </a:cubicBezTo>
                  <a:cubicBezTo>
                    <a:pt x="97" y="21"/>
                    <a:pt x="97" y="21"/>
                    <a:pt x="97" y="21"/>
                  </a:cubicBezTo>
                  <a:cubicBezTo>
                    <a:pt x="91" y="24"/>
                    <a:pt x="91" y="24"/>
                    <a:pt x="91" y="24"/>
                  </a:cubicBezTo>
                  <a:cubicBezTo>
                    <a:pt x="91" y="24"/>
                    <a:pt x="93" y="24"/>
                    <a:pt x="92" y="23"/>
                  </a:cubicBezTo>
                  <a:cubicBezTo>
                    <a:pt x="91" y="24"/>
                    <a:pt x="90" y="24"/>
                    <a:pt x="89" y="25"/>
                  </a:cubicBezTo>
                  <a:cubicBezTo>
                    <a:pt x="90" y="24"/>
                    <a:pt x="90" y="25"/>
                    <a:pt x="90" y="25"/>
                  </a:cubicBezTo>
                  <a:moveTo>
                    <a:pt x="69" y="82"/>
                  </a:moveTo>
                  <a:cubicBezTo>
                    <a:pt x="69" y="83"/>
                    <a:pt x="69" y="83"/>
                    <a:pt x="69" y="83"/>
                  </a:cubicBezTo>
                  <a:cubicBezTo>
                    <a:pt x="68" y="82"/>
                    <a:pt x="69" y="82"/>
                    <a:pt x="69" y="82"/>
                  </a:cubicBezTo>
                  <a:cubicBezTo>
                    <a:pt x="69" y="82"/>
                    <a:pt x="69" y="82"/>
                    <a:pt x="69" y="82"/>
                  </a:cubicBezTo>
                  <a:moveTo>
                    <a:pt x="74" y="81"/>
                  </a:moveTo>
                  <a:cubicBezTo>
                    <a:pt x="74" y="82"/>
                    <a:pt x="74" y="82"/>
                    <a:pt x="74" y="82"/>
                  </a:cubicBezTo>
                  <a:cubicBezTo>
                    <a:pt x="73" y="81"/>
                    <a:pt x="73" y="83"/>
                    <a:pt x="73" y="82"/>
                  </a:cubicBezTo>
                  <a:cubicBezTo>
                    <a:pt x="73" y="81"/>
                    <a:pt x="74" y="81"/>
                    <a:pt x="74" y="81"/>
                  </a:cubicBezTo>
                  <a:moveTo>
                    <a:pt x="111" y="52"/>
                  </a:moveTo>
                  <a:cubicBezTo>
                    <a:pt x="111" y="52"/>
                    <a:pt x="110" y="51"/>
                    <a:pt x="110" y="52"/>
                  </a:cubicBezTo>
                  <a:cubicBezTo>
                    <a:pt x="110" y="51"/>
                    <a:pt x="110" y="51"/>
                    <a:pt x="110" y="51"/>
                  </a:cubicBezTo>
                  <a:cubicBezTo>
                    <a:pt x="111" y="50"/>
                    <a:pt x="111" y="50"/>
                    <a:pt x="111" y="50"/>
                  </a:cubicBezTo>
                  <a:cubicBezTo>
                    <a:pt x="111" y="51"/>
                    <a:pt x="111" y="51"/>
                    <a:pt x="111" y="52"/>
                  </a:cubicBezTo>
                  <a:moveTo>
                    <a:pt x="65" y="50"/>
                  </a:moveTo>
                  <a:cubicBezTo>
                    <a:pt x="65" y="50"/>
                    <a:pt x="65" y="51"/>
                    <a:pt x="65" y="51"/>
                  </a:cubicBezTo>
                  <a:lnTo>
                    <a:pt x="65" y="50"/>
                  </a:lnTo>
                  <a:close/>
                  <a:moveTo>
                    <a:pt x="65" y="45"/>
                  </a:moveTo>
                  <a:cubicBezTo>
                    <a:pt x="65" y="45"/>
                    <a:pt x="65" y="45"/>
                    <a:pt x="65" y="45"/>
                  </a:cubicBezTo>
                  <a:cubicBezTo>
                    <a:pt x="65" y="44"/>
                    <a:pt x="65" y="44"/>
                    <a:pt x="65" y="44"/>
                  </a:cubicBezTo>
                  <a:cubicBezTo>
                    <a:pt x="65" y="44"/>
                    <a:pt x="65" y="44"/>
                    <a:pt x="65" y="45"/>
                  </a:cubicBezTo>
                  <a:moveTo>
                    <a:pt x="19" y="55"/>
                  </a:moveTo>
                  <a:cubicBezTo>
                    <a:pt x="18" y="55"/>
                    <a:pt x="18" y="54"/>
                    <a:pt x="18" y="55"/>
                  </a:cubicBezTo>
                  <a:cubicBezTo>
                    <a:pt x="17" y="54"/>
                    <a:pt x="19" y="54"/>
                    <a:pt x="19" y="55"/>
                  </a:cubicBezTo>
                  <a:moveTo>
                    <a:pt x="18" y="52"/>
                  </a:moveTo>
                  <a:cubicBezTo>
                    <a:pt x="19" y="53"/>
                    <a:pt x="19" y="53"/>
                    <a:pt x="19" y="53"/>
                  </a:cubicBezTo>
                  <a:cubicBezTo>
                    <a:pt x="18" y="53"/>
                    <a:pt x="18" y="53"/>
                    <a:pt x="18" y="53"/>
                  </a:cubicBezTo>
                  <a:cubicBezTo>
                    <a:pt x="16" y="53"/>
                    <a:pt x="18" y="53"/>
                    <a:pt x="18" y="52"/>
                  </a:cubicBezTo>
                  <a:cubicBezTo>
                    <a:pt x="18" y="52"/>
                    <a:pt x="18" y="52"/>
                    <a:pt x="18" y="52"/>
                  </a:cubicBezTo>
                  <a:moveTo>
                    <a:pt x="36" y="44"/>
                  </a:moveTo>
                  <a:cubicBezTo>
                    <a:pt x="36" y="45"/>
                    <a:pt x="36" y="45"/>
                    <a:pt x="36" y="45"/>
                  </a:cubicBezTo>
                  <a:cubicBezTo>
                    <a:pt x="36" y="45"/>
                    <a:pt x="36" y="45"/>
                    <a:pt x="35" y="45"/>
                  </a:cubicBezTo>
                  <a:cubicBezTo>
                    <a:pt x="35" y="45"/>
                    <a:pt x="36" y="44"/>
                    <a:pt x="36" y="44"/>
                  </a:cubicBezTo>
                  <a:moveTo>
                    <a:pt x="65" y="48"/>
                  </a:moveTo>
                  <a:cubicBezTo>
                    <a:pt x="65" y="47"/>
                    <a:pt x="65" y="47"/>
                    <a:pt x="65" y="47"/>
                  </a:cubicBezTo>
                  <a:cubicBezTo>
                    <a:pt x="65" y="47"/>
                    <a:pt x="65" y="48"/>
                    <a:pt x="65" y="48"/>
                  </a:cubicBezTo>
                  <a:moveTo>
                    <a:pt x="6" y="35"/>
                  </a:moveTo>
                  <a:cubicBezTo>
                    <a:pt x="7" y="35"/>
                    <a:pt x="7" y="35"/>
                    <a:pt x="7" y="35"/>
                  </a:cubicBezTo>
                  <a:lnTo>
                    <a:pt x="6" y="35"/>
                  </a:lnTo>
                  <a:close/>
                  <a:moveTo>
                    <a:pt x="48" y="86"/>
                  </a:moveTo>
                  <a:cubicBezTo>
                    <a:pt x="49" y="85"/>
                    <a:pt x="49" y="85"/>
                    <a:pt x="49" y="85"/>
                  </a:cubicBezTo>
                  <a:cubicBezTo>
                    <a:pt x="49" y="86"/>
                    <a:pt x="48" y="86"/>
                    <a:pt x="48" y="86"/>
                  </a:cubicBezTo>
                  <a:moveTo>
                    <a:pt x="65" y="132"/>
                  </a:moveTo>
                  <a:cubicBezTo>
                    <a:pt x="62" y="134"/>
                    <a:pt x="62" y="134"/>
                    <a:pt x="62" y="134"/>
                  </a:cubicBezTo>
                  <a:cubicBezTo>
                    <a:pt x="62" y="133"/>
                    <a:pt x="62" y="132"/>
                    <a:pt x="63" y="132"/>
                  </a:cubicBezTo>
                  <a:cubicBezTo>
                    <a:pt x="63" y="132"/>
                    <a:pt x="64" y="132"/>
                    <a:pt x="65" y="132"/>
                  </a:cubicBezTo>
                  <a:moveTo>
                    <a:pt x="139" y="43"/>
                  </a:moveTo>
                  <a:cubicBezTo>
                    <a:pt x="139" y="43"/>
                    <a:pt x="139" y="43"/>
                    <a:pt x="139" y="43"/>
                  </a:cubicBezTo>
                  <a:cubicBezTo>
                    <a:pt x="138" y="43"/>
                    <a:pt x="138" y="42"/>
                    <a:pt x="138" y="42"/>
                  </a:cubicBezTo>
                  <a:lnTo>
                    <a:pt x="139" y="43"/>
                  </a:lnTo>
                  <a:close/>
                  <a:moveTo>
                    <a:pt x="85" y="63"/>
                  </a:moveTo>
                  <a:cubicBezTo>
                    <a:pt x="86" y="62"/>
                    <a:pt x="86" y="62"/>
                    <a:pt x="86" y="62"/>
                  </a:cubicBezTo>
                  <a:cubicBezTo>
                    <a:pt x="86" y="63"/>
                    <a:pt x="86" y="63"/>
                    <a:pt x="86" y="63"/>
                  </a:cubicBezTo>
                  <a:cubicBezTo>
                    <a:pt x="85" y="63"/>
                    <a:pt x="85" y="63"/>
                    <a:pt x="85" y="6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7" name="Freeform 11"/>
            <p:cNvSpPr>
              <a:spLocks noEditPoints="1"/>
            </p:cNvSpPr>
            <p:nvPr/>
          </p:nvSpPr>
          <p:spPr bwMode="auto">
            <a:xfrm>
              <a:off x="1708" y="548"/>
              <a:ext cx="234" cy="258"/>
            </a:xfrm>
            <a:custGeom>
              <a:avLst/>
              <a:gdLst>
                <a:gd name="T0" fmla="*/ 52 w 99"/>
                <a:gd name="T1" fmla="*/ 96 h 109"/>
                <a:gd name="T2" fmla="*/ 39 w 99"/>
                <a:gd name="T3" fmla="*/ 94 h 109"/>
                <a:gd name="T4" fmla="*/ 35 w 99"/>
                <a:gd name="T5" fmla="*/ 94 h 109"/>
                <a:gd name="T6" fmla="*/ 24 w 99"/>
                <a:gd name="T7" fmla="*/ 91 h 109"/>
                <a:gd name="T8" fmla="*/ 22 w 99"/>
                <a:gd name="T9" fmla="*/ 84 h 109"/>
                <a:gd name="T10" fmla="*/ 10 w 99"/>
                <a:gd name="T11" fmla="*/ 83 h 109"/>
                <a:gd name="T12" fmla="*/ 49 w 99"/>
                <a:gd name="T13" fmla="*/ 70 h 109"/>
                <a:gd name="T14" fmla="*/ 62 w 99"/>
                <a:gd name="T15" fmla="*/ 64 h 109"/>
                <a:gd name="T16" fmla="*/ 48 w 99"/>
                <a:gd name="T17" fmla="*/ 63 h 109"/>
                <a:gd name="T18" fmla="*/ 47 w 99"/>
                <a:gd name="T19" fmla="*/ 62 h 109"/>
                <a:gd name="T20" fmla="*/ 17 w 99"/>
                <a:gd name="T21" fmla="*/ 69 h 109"/>
                <a:gd name="T22" fmla="*/ 59 w 99"/>
                <a:gd name="T23" fmla="*/ 56 h 109"/>
                <a:gd name="T24" fmla="*/ 14 w 99"/>
                <a:gd name="T25" fmla="*/ 64 h 109"/>
                <a:gd name="T26" fmla="*/ 3 w 99"/>
                <a:gd name="T27" fmla="*/ 31 h 109"/>
                <a:gd name="T28" fmla="*/ 88 w 99"/>
                <a:gd name="T29" fmla="*/ 60 h 109"/>
                <a:gd name="T30" fmla="*/ 52 w 99"/>
                <a:gd name="T31" fmla="*/ 54 h 109"/>
                <a:gd name="T32" fmla="*/ 56 w 99"/>
                <a:gd name="T33" fmla="*/ 49 h 109"/>
                <a:gd name="T34" fmla="*/ 62 w 99"/>
                <a:gd name="T35" fmla="*/ 47 h 109"/>
                <a:gd name="T36" fmla="*/ 47 w 99"/>
                <a:gd name="T37" fmla="*/ 47 h 109"/>
                <a:gd name="T38" fmla="*/ 50 w 99"/>
                <a:gd name="T39" fmla="*/ 45 h 109"/>
                <a:gd name="T40" fmla="*/ 76 w 99"/>
                <a:gd name="T41" fmla="*/ 33 h 109"/>
                <a:gd name="T42" fmla="*/ 37 w 99"/>
                <a:gd name="T43" fmla="*/ 46 h 109"/>
                <a:gd name="T44" fmla="*/ 91 w 99"/>
                <a:gd name="T45" fmla="*/ 32 h 109"/>
                <a:gd name="T46" fmla="*/ 34 w 99"/>
                <a:gd name="T47" fmla="*/ 44 h 109"/>
                <a:gd name="T48" fmla="*/ 78 w 99"/>
                <a:gd name="T49" fmla="*/ 31 h 109"/>
                <a:gd name="T50" fmla="*/ 77 w 99"/>
                <a:gd name="T51" fmla="*/ 29 h 109"/>
                <a:gd name="T52" fmla="*/ 9 w 99"/>
                <a:gd name="T53" fmla="*/ 45 h 109"/>
                <a:gd name="T54" fmla="*/ 22 w 99"/>
                <a:gd name="T55" fmla="*/ 37 h 109"/>
                <a:gd name="T56" fmla="*/ 12 w 99"/>
                <a:gd name="T57" fmla="*/ 34 h 109"/>
                <a:gd name="T58" fmla="*/ 51 w 99"/>
                <a:gd name="T59" fmla="*/ 27 h 109"/>
                <a:gd name="T60" fmla="*/ 11 w 99"/>
                <a:gd name="T61" fmla="*/ 32 h 109"/>
                <a:gd name="T62" fmla="*/ 6 w 99"/>
                <a:gd name="T63" fmla="*/ 30 h 109"/>
                <a:gd name="T64" fmla="*/ 47 w 99"/>
                <a:gd name="T65" fmla="*/ 20 h 109"/>
                <a:gd name="T66" fmla="*/ 41 w 99"/>
                <a:gd name="T67" fmla="*/ 18 h 109"/>
                <a:gd name="T68" fmla="*/ 20 w 99"/>
                <a:gd name="T69" fmla="*/ 17 h 109"/>
                <a:gd name="T70" fmla="*/ 49 w 99"/>
                <a:gd name="T71" fmla="*/ 5 h 109"/>
                <a:gd name="T72" fmla="*/ 60 w 99"/>
                <a:gd name="T73" fmla="*/ 95 h 109"/>
                <a:gd name="T74" fmla="*/ 53 w 99"/>
                <a:gd name="T75" fmla="*/ 23 h 109"/>
                <a:gd name="T76" fmla="*/ 53 w 99"/>
                <a:gd name="T77" fmla="*/ 36 h 109"/>
                <a:gd name="T78" fmla="*/ 63 w 99"/>
                <a:gd name="T79" fmla="*/ 43 h 109"/>
                <a:gd name="T80" fmla="*/ 79 w 99"/>
                <a:gd name="T81" fmla="*/ 21 h 109"/>
                <a:gd name="T82" fmla="*/ 94 w 99"/>
                <a:gd name="T83" fmla="*/ 32 h 109"/>
                <a:gd name="T84" fmla="*/ 75 w 99"/>
                <a:gd name="T85" fmla="*/ 43 h 109"/>
                <a:gd name="T86" fmla="*/ 65 w 99"/>
                <a:gd name="T87" fmla="*/ 49 h 109"/>
                <a:gd name="T88" fmla="*/ 80 w 99"/>
                <a:gd name="T89" fmla="*/ 64 h 109"/>
                <a:gd name="T90" fmla="*/ 78 w 99"/>
                <a:gd name="T91" fmla="*/ 84 h 109"/>
                <a:gd name="T92" fmla="*/ 67 w 99"/>
                <a:gd name="T93" fmla="*/ 65 h 109"/>
                <a:gd name="T94" fmla="*/ 69 w 99"/>
                <a:gd name="T95" fmla="*/ 93 h 109"/>
                <a:gd name="T96" fmla="*/ 32 w 99"/>
                <a:gd name="T97" fmla="*/ 98 h 109"/>
                <a:gd name="T98" fmla="*/ 37 w 99"/>
                <a:gd name="T99" fmla="*/ 66 h 109"/>
                <a:gd name="T100" fmla="*/ 26 w 99"/>
                <a:gd name="T101" fmla="*/ 88 h 109"/>
                <a:gd name="T102" fmla="*/ 4 w 99"/>
                <a:gd name="T103" fmla="*/ 61 h 109"/>
                <a:gd name="T104" fmla="*/ 36 w 99"/>
                <a:gd name="T105" fmla="*/ 59 h 109"/>
                <a:gd name="T106" fmla="*/ 16 w 99"/>
                <a:gd name="T107" fmla="*/ 33 h 109"/>
                <a:gd name="T108" fmla="*/ 3 w 99"/>
                <a:gd name="T109" fmla="*/ 26 h 109"/>
                <a:gd name="T110" fmla="*/ 24 w 99"/>
                <a:gd name="T111" fmla="*/ 38 h 109"/>
                <a:gd name="T112" fmla="*/ 49 w 99"/>
                <a:gd name="T113" fmla="*/ 37 h 109"/>
                <a:gd name="T114" fmla="*/ 45 w 99"/>
                <a:gd name="T115" fmla="*/ 29 h 109"/>
                <a:gd name="T116" fmla="*/ 52 w 99"/>
                <a:gd name="T117" fmla="*/ 17 h 109"/>
                <a:gd name="T118" fmla="*/ 78 w 99"/>
                <a:gd name="T119" fmla="*/ 35 h 109"/>
                <a:gd name="T120" fmla="*/ 26 w 99"/>
                <a:gd name="T121" fmla="*/ 30 h 109"/>
                <a:gd name="T122" fmla="*/ 60 w 99"/>
                <a:gd name="T123" fmla="*/ 4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 h="109">
                  <a:moveTo>
                    <a:pt x="53" y="108"/>
                  </a:moveTo>
                  <a:cubicBezTo>
                    <a:pt x="53" y="108"/>
                    <a:pt x="53" y="108"/>
                    <a:pt x="53" y="107"/>
                  </a:cubicBezTo>
                  <a:cubicBezTo>
                    <a:pt x="52" y="107"/>
                    <a:pt x="52" y="108"/>
                    <a:pt x="52" y="108"/>
                  </a:cubicBezTo>
                  <a:cubicBezTo>
                    <a:pt x="52" y="108"/>
                    <a:pt x="53" y="109"/>
                    <a:pt x="53" y="108"/>
                  </a:cubicBezTo>
                  <a:moveTo>
                    <a:pt x="53" y="106"/>
                  </a:moveTo>
                  <a:cubicBezTo>
                    <a:pt x="53" y="106"/>
                    <a:pt x="53" y="106"/>
                    <a:pt x="53" y="106"/>
                  </a:cubicBezTo>
                  <a:cubicBezTo>
                    <a:pt x="53" y="106"/>
                    <a:pt x="53" y="106"/>
                    <a:pt x="53" y="106"/>
                  </a:cubicBezTo>
                  <a:moveTo>
                    <a:pt x="49" y="106"/>
                  </a:moveTo>
                  <a:cubicBezTo>
                    <a:pt x="48" y="105"/>
                    <a:pt x="48" y="106"/>
                    <a:pt x="49" y="106"/>
                  </a:cubicBezTo>
                  <a:cubicBezTo>
                    <a:pt x="49" y="106"/>
                    <a:pt x="49" y="106"/>
                    <a:pt x="49" y="106"/>
                  </a:cubicBezTo>
                  <a:moveTo>
                    <a:pt x="66" y="97"/>
                  </a:moveTo>
                  <a:cubicBezTo>
                    <a:pt x="66" y="97"/>
                    <a:pt x="65" y="97"/>
                    <a:pt x="65" y="97"/>
                  </a:cubicBezTo>
                  <a:cubicBezTo>
                    <a:pt x="66" y="97"/>
                    <a:pt x="66" y="97"/>
                    <a:pt x="66" y="97"/>
                  </a:cubicBezTo>
                  <a:moveTo>
                    <a:pt x="65" y="96"/>
                  </a:moveTo>
                  <a:cubicBezTo>
                    <a:pt x="66" y="96"/>
                    <a:pt x="67" y="96"/>
                    <a:pt x="67" y="95"/>
                  </a:cubicBezTo>
                  <a:cubicBezTo>
                    <a:pt x="66" y="95"/>
                    <a:pt x="65" y="95"/>
                    <a:pt x="65" y="96"/>
                  </a:cubicBezTo>
                  <a:moveTo>
                    <a:pt x="49" y="98"/>
                  </a:moveTo>
                  <a:cubicBezTo>
                    <a:pt x="50" y="98"/>
                    <a:pt x="50" y="99"/>
                    <a:pt x="51" y="98"/>
                  </a:cubicBezTo>
                  <a:cubicBezTo>
                    <a:pt x="51" y="97"/>
                    <a:pt x="49" y="97"/>
                    <a:pt x="49" y="98"/>
                  </a:cubicBezTo>
                  <a:moveTo>
                    <a:pt x="52" y="96"/>
                  </a:moveTo>
                  <a:cubicBezTo>
                    <a:pt x="53" y="96"/>
                    <a:pt x="53" y="95"/>
                    <a:pt x="52" y="95"/>
                  </a:cubicBezTo>
                  <a:cubicBezTo>
                    <a:pt x="52" y="96"/>
                    <a:pt x="52" y="96"/>
                    <a:pt x="52" y="96"/>
                  </a:cubicBezTo>
                  <a:moveTo>
                    <a:pt x="49" y="90"/>
                  </a:moveTo>
                  <a:cubicBezTo>
                    <a:pt x="49" y="91"/>
                    <a:pt x="49" y="91"/>
                    <a:pt x="49" y="91"/>
                  </a:cubicBezTo>
                  <a:cubicBezTo>
                    <a:pt x="49" y="91"/>
                    <a:pt x="49" y="91"/>
                    <a:pt x="49" y="91"/>
                  </a:cubicBezTo>
                  <a:cubicBezTo>
                    <a:pt x="49" y="91"/>
                    <a:pt x="49" y="91"/>
                    <a:pt x="49" y="91"/>
                  </a:cubicBezTo>
                  <a:lnTo>
                    <a:pt x="49" y="90"/>
                  </a:lnTo>
                  <a:close/>
                  <a:moveTo>
                    <a:pt x="94" y="83"/>
                  </a:moveTo>
                  <a:cubicBezTo>
                    <a:pt x="94" y="82"/>
                    <a:pt x="95" y="82"/>
                    <a:pt x="95" y="81"/>
                  </a:cubicBezTo>
                  <a:cubicBezTo>
                    <a:pt x="94" y="81"/>
                    <a:pt x="93" y="82"/>
                    <a:pt x="93" y="82"/>
                  </a:cubicBezTo>
                  <a:cubicBezTo>
                    <a:pt x="93" y="83"/>
                    <a:pt x="94" y="83"/>
                    <a:pt x="94" y="83"/>
                  </a:cubicBezTo>
                  <a:moveTo>
                    <a:pt x="36" y="97"/>
                  </a:moveTo>
                  <a:cubicBezTo>
                    <a:pt x="37" y="96"/>
                    <a:pt x="38" y="96"/>
                    <a:pt x="38" y="95"/>
                  </a:cubicBezTo>
                  <a:cubicBezTo>
                    <a:pt x="37" y="96"/>
                    <a:pt x="36" y="96"/>
                    <a:pt x="36" y="97"/>
                  </a:cubicBezTo>
                  <a:moveTo>
                    <a:pt x="61" y="89"/>
                  </a:moveTo>
                  <a:cubicBezTo>
                    <a:pt x="61" y="89"/>
                    <a:pt x="61" y="89"/>
                    <a:pt x="61" y="89"/>
                  </a:cubicBezTo>
                  <a:cubicBezTo>
                    <a:pt x="61" y="89"/>
                    <a:pt x="61" y="89"/>
                    <a:pt x="61" y="89"/>
                  </a:cubicBezTo>
                  <a:moveTo>
                    <a:pt x="37" y="92"/>
                  </a:moveTo>
                  <a:cubicBezTo>
                    <a:pt x="35" y="92"/>
                    <a:pt x="35" y="94"/>
                    <a:pt x="35" y="95"/>
                  </a:cubicBezTo>
                  <a:cubicBezTo>
                    <a:pt x="36" y="95"/>
                    <a:pt x="38" y="94"/>
                    <a:pt x="39" y="94"/>
                  </a:cubicBezTo>
                  <a:cubicBezTo>
                    <a:pt x="40" y="94"/>
                    <a:pt x="40" y="93"/>
                    <a:pt x="40" y="92"/>
                  </a:cubicBezTo>
                  <a:cubicBezTo>
                    <a:pt x="41" y="93"/>
                    <a:pt x="40" y="93"/>
                    <a:pt x="41" y="93"/>
                  </a:cubicBezTo>
                  <a:cubicBezTo>
                    <a:pt x="41" y="93"/>
                    <a:pt x="42" y="93"/>
                    <a:pt x="42" y="92"/>
                  </a:cubicBezTo>
                  <a:cubicBezTo>
                    <a:pt x="41" y="91"/>
                    <a:pt x="39" y="91"/>
                    <a:pt x="38" y="92"/>
                  </a:cubicBezTo>
                  <a:cubicBezTo>
                    <a:pt x="39" y="92"/>
                    <a:pt x="39" y="92"/>
                    <a:pt x="39" y="93"/>
                  </a:cubicBezTo>
                  <a:cubicBezTo>
                    <a:pt x="39" y="93"/>
                    <a:pt x="39" y="93"/>
                    <a:pt x="38" y="94"/>
                  </a:cubicBezTo>
                  <a:cubicBezTo>
                    <a:pt x="38" y="93"/>
                    <a:pt x="38" y="92"/>
                    <a:pt x="37" y="92"/>
                  </a:cubicBezTo>
                  <a:moveTo>
                    <a:pt x="32" y="95"/>
                  </a:moveTo>
                  <a:cubicBezTo>
                    <a:pt x="31" y="95"/>
                    <a:pt x="31" y="95"/>
                    <a:pt x="32" y="95"/>
                  </a:cubicBezTo>
                  <a:cubicBezTo>
                    <a:pt x="32" y="96"/>
                    <a:pt x="32" y="95"/>
                    <a:pt x="32" y="95"/>
                  </a:cubicBezTo>
                  <a:moveTo>
                    <a:pt x="94" y="80"/>
                  </a:moveTo>
                  <a:cubicBezTo>
                    <a:pt x="93" y="80"/>
                    <a:pt x="93" y="80"/>
                    <a:pt x="93" y="80"/>
                  </a:cubicBezTo>
                  <a:cubicBezTo>
                    <a:pt x="93" y="80"/>
                    <a:pt x="93" y="80"/>
                    <a:pt x="93" y="80"/>
                  </a:cubicBezTo>
                  <a:cubicBezTo>
                    <a:pt x="93" y="80"/>
                    <a:pt x="93" y="80"/>
                    <a:pt x="93" y="80"/>
                  </a:cubicBezTo>
                  <a:lnTo>
                    <a:pt x="94" y="80"/>
                  </a:lnTo>
                  <a:close/>
                  <a:moveTo>
                    <a:pt x="35" y="94"/>
                  </a:moveTo>
                  <a:cubicBezTo>
                    <a:pt x="35" y="93"/>
                    <a:pt x="35" y="93"/>
                    <a:pt x="35" y="93"/>
                  </a:cubicBezTo>
                  <a:cubicBezTo>
                    <a:pt x="34" y="93"/>
                    <a:pt x="34" y="93"/>
                    <a:pt x="34" y="93"/>
                  </a:cubicBezTo>
                  <a:cubicBezTo>
                    <a:pt x="34" y="94"/>
                    <a:pt x="34" y="94"/>
                    <a:pt x="34" y="94"/>
                  </a:cubicBezTo>
                  <a:lnTo>
                    <a:pt x="35" y="94"/>
                  </a:lnTo>
                  <a:close/>
                  <a:moveTo>
                    <a:pt x="90" y="79"/>
                  </a:moveTo>
                  <a:cubicBezTo>
                    <a:pt x="90" y="79"/>
                    <a:pt x="90" y="80"/>
                    <a:pt x="90" y="80"/>
                  </a:cubicBezTo>
                  <a:cubicBezTo>
                    <a:pt x="90" y="80"/>
                    <a:pt x="91" y="80"/>
                    <a:pt x="90" y="79"/>
                  </a:cubicBezTo>
                  <a:moveTo>
                    <a:pt x="94" y="78"/>
                  </a:moveTo>
                  <a:cubicBezTo>
                    <a:pt x="94" y="78"/>
                    <a:pt x="94" y="78"/>
                    <a:pt x="94" y="78"/>
                  </a:cubicBezTo>
                  <a:cubicBezTo>
                    <a:pt x="94" y="78"/>
                    <a:pt x="94" y="78"/>
                    <a:pt x="94" y="78"/>
                  </a:cubicBezTo>
                  <a:moveTo>
                    <a:pt x="40" y="91"/>
                  </a:moveTo>
                  <a:cubicBezTo>
                    <a:pt x="39" y="90"/>
                    <a:pt x="39" y="90"/>
                    <a:pt x="38" y="91"/>
                  </a:cubicBezTo>
                  <a:cubicBezTo>
                    <a:pt x="38" y="91"/>
                    <a:pt x="39" y="91"/>
                    <a:pt x="40" y="91"/>
                  </a:cubicBezTo>
                  <a:moveTo>
                    <a:pt x="55" y="87"/>
                  </a:moveTo>
                  <a:cubicBezTo>
                    <a:pt x="55" y="86"/>
                    <a:pt x="54" y="86"/>
                    <a:pt x="55" y="85"/>
                  </a:cubicBezTo>
                  <a:cubicBezTo>
                    <a:pt x="54" y="85"/>
                    <a:pt x="54" y="87"/>
                    <a:pt x="55" y="87"/>
                  </a:cubicBezTo>
                  <a:moveTo>
                    <a:pt x="44" y="89"/>
                  </a:moveTo>
                  <a:cubicBezTo>
                    <a:pt x="44" y="89"/>
                    <a:pt x="45" y="89"/>
                    <a:pt x="45" y="88"/>
                  </a:cubicBezTo>
                  <a:cubicBezTo>
                    <a:pt x="44" y="88"/>
                    <a:pt x="44" y="89"/>
                    <a:pt x="44" y="89"/>
                  </a:cubicBezTo>
                  <a:moveTo>
                    <a:pt x="43" y="89"/>
                  </a:moveTo>
                  <a:cubicBezTo>
                    <a:pt x="43" y="88"/>
                    <a:pt x="42" y="88"/>
                    <a:pt x="42" y="89"/>
                  </a:cubicBezTo>
                  <a:cubicBezTo>
                    <a:pt x="42" y="89"/>
                    <a:pt x="42" y="89"/>
                    <a:pt x="43" y="89"/>
                  </a:cubicBezTo>
                  <a:moveTo>
                    <a:pt x="25" y="91"/>
                  </a:moveTo>
                  <a:cubicBezTo>
                    <a:pt x="25" y="90"/>
                    <a:pt x="24" y="90"/>
                    <a:pt x="24" y="91"/>
                  </a:cubicBezTo>
                  <a:cubicBezTo>
                    <a:pt x="24" y="91"/>
                    <a:pt x="24" y="91"/>
                    <a:pt x="25" y="91"/>
                  </a:cubicBezTo>
                  <a:moveTo>
                    <a:pt x="50" y="84"/>
                  </a:moveTo>
                  <a:cubicBezTo>
                    <a:pt x="51" y="84"/>
                    <a:pt x="52" y="84"/>
                    <a:pt x="53" y="83"/>
                  </a:cubicBezTo>
                  <a:cubicBezTo>
                    <a:pt x="53" y="82"/>
                    <a:pt x="51" y="83"/>
                    <a:pt x="50" y="84"/>
                  </a:cubicBezTo>
                  <a:moveTo>
                    <a:pt x="22" y="90"/>
                  </a:moveTo>
                  <a:cubicBezTo>
                    <a:pt x="22" y="90"/>
                    <a:pt x="23" y="90"/>
                    <a:pt x="23" y="89"/>
                  </a:cubicBezTo>
                  <a:cubicBezTo>
                    <a:pt x="22" y="89"/>
                    <a:pt x="21" y="89"/>
                    <a:pt x="22" y="90"/>
                  </a:cubicBezTo>
                  <a:moveTo>
                    <a:pt x="24" y="89"/>
                  </a:moveTo>
                  <a:cubicBezTo>
                    <a:pt x="24" y="88"/>
                    <a:pt x="24" y="89"/>
                    <a:pt x="24" y="89"/>
                  </a:cubicBezTo>
                  <a:cubicBezTo>
                    <a:pt x="24" y="89"/>
                    <a:pt x="24" y="89"/>
                    <a:pt x="24" y="89"/>
                  </a:cubicBezTo>
                  <a:moveTo>
                    <a:pt x="82" y="73"/>
                  </a:moveTo>
                  <a:cubicBezTo>
                    <a:pt x="83" y="73"/>
                    <a:pt x="83" y="73"/>
                    <a:pt x="83" y="72"/>
                  </a:cubicBezTo>
                  <a:cubicBezTo>
                    <a:pt x="82" y="72"/>
                    <a:pt x="82" y="71"/>
                    <a:pt x="81" y="72"/>
                  </a:cubicBezTo>
                  <a:cubicBezTo>
                    <a:pt x="81" y="72"/>
                    <a:pt x="82" y="73"/>
                    <a:pt x="82" y="73"/>
                  </a:cubicBezTo>
                  <a:moveTo>
                    <a:pt x="48" y="79"/>
                  </a:moveTo>
                  <a:cubicBezTo>
                    <a:pt x="48" y="78"/>
                    <a:pt x="48" y="78"/>
                    <a:pt x="48" y="78"/>
                  </a:cubicBezTo>
                  <a:cubicBezTo>
                    <a:pt x="47" y="79"/>
                    <a:pt x="47" y="79"/>
                    <a:pt x="47" y="79"/>
                  </a:cubicBezTo>
                  <a:cubicBezTo>
                    <a:pt x="47" y="79"/>
                    <a:pt x="48" y="80"/>
                    <a:pt x="48" y="79"/>
                  </a:cubicBezTo>
                  <a:moveTo>
                    <a:pt x="22" y="85"/>
                  </a:moveTo>
                  <a:cubicBezTo>
                    <a:pt x="23" y="85"/>
                    <a:pt x="23" y="84"/>
                    <a:pt x="22" y="84"/>
                  </a:cubicBezTo>
                  <a:cubicBezTo>
                    <a:pt x="22" y="85"/>
                    <a:pt x="22" y="84"/>
                    <a:pt x="22" y="85"/>
                  </a:cubicBezTo>
                  <a:moveTo>
                    <a:pt x="82" y="70"/>
                  </a:moveTo>
                  <a:cubicBezTo>
                    <a:pt x="81" y="70"/>
                    <a:pt x="81" y="70"/>
                    <a:pt x="81" y="70"/>
                  </a:cubicBezTo>
                  <a:cubicBezTo>
                    <a:pt x="81" y="70"/>
                    <a:pt x="82" y="70"/>
                    <a:pt x="82" y="70"/>
                  </a:cubicBezTo>
                  <a:moveTo>
                    <a:pt x="50" y="74"/>
                  </a:moveTo>
                  <a:cubicBezTo>
                    <a:pt x="50" y="75"/>
                    <a:pt x="51" y="75"/>
                    <a:pt x="51" y="74"/>
                  </a:cubicBezTo>
                  <a:lnTo>
                    <a:pt x="50" y="74"/>
                  </a:lnTo>
                  <a:close/>
                  <a:moveTo>
                    <a:pt x="51" y="73"/>
                  </a:moveTo>
                  <a:cubicBezTo>
                    <a:pt x="51" y="73"/>
                    <a:pt x="51" y="73"/>
                    <a:pt x="50" y="73"/>
                  </a:cubicBezTo>
                  <a:cubicBezTo>
                    <a:pt x="50" y="74"/>
                    <a:pt x="52" y="74"/>
                    <a:pt x="51" y="73"/>
                  </a:cubicBezTo>
                  <a:moveTo>
                    <a:pt x="4" y="84"/>
                  </a:moveTo>
                  <a:cubicBezTo>
                    <a:pt x="6" y="85"/>
                    <a:pt x="7" y="83"/>
                    <a:pt x="7" y="82"/>
                  </a:cubicBezTo>
                  <a:cubicBezTo>
                    <a:pt x="6" y="82"/>
                    <a:pt x="6" y="82"/>
                    <a:pt x="5" y="82"/>
                  </a:cubicBezTo>
                  <a:cubicBezTo>
                    <a:pt x="4" y="83"/>
                    <a:pt x="4" y="83"/>
                    <a:pt x="4" y="84"/>
                  </a:cubicBezTo>
                  <a:moveTo>
                    <a:pt x="95" y="62"/>
                  </a:moveTo>
                  <a:cubicBezTo>
                    <a:pt x="95" y="62"/>
                    <a:pt x="95" y="62"/>
                    <a:pt x="95" y="62"/>
                  </a:cubicBezTo>
                  <a:cubicBezTo>
                    <a:pt x="95" y="62"/>
                    <a:pt x="94" y="62"/>
                    <a:pt x="94" y="63"/>
                  </a:cubicBezTo>
                  <a:lnTo>
                    <a:pt x="95" y="62"/>
                  </a:lnTo>
                  <a:close/>
                  <a:moveTo>
                    <a:pt x="10" y="82"/>
                  </a:moveTo>
                  <a:cubicBezTo>
                    <a:pt x="10" y="83"/>
                    <a:pt x="10" y="83"/>
                    <a:pt x="10" y="83"/>
                  </a:cubicBezTo>
                  <a:cubicBezTo>
                    <a:pt x="10" y="83"/>
                    <a:pt x="10" y="83"/>
                    <a:pt x="10" y="82"/>
                  </a:cubicBezTo>
                  <a:moveTo>
                    <a:pt x="24" y="79"/>
                  </a:moveTo>
                  <a:cubicBezTo>
                    <a:pt x="24" y="78"/>
                    <a:pt x="23" y="78"/>
                    <a:pt x="23" y="79"/>
                  </a:cubicBezTo>
                  <a:cubicBezTo>
                    <a:pt x="24" y="79"/>
                    <a:pt x="24" y="79"/>
                    <a:pt x="24" y="79"/>
                  </a:cubicBezTo>
                  <a:moveTo>
                    <a:pt x="76" y="66"/>
                  </a:moveTo>
                  <a:cubicBezTo>
                    <a:pt x="75" y="66"/>
                    <a:pt x="75" y="66"/>
                    <a:pt x="75" y="66"/>
                  </a:cubicBezTo>
                  <a:cubicBezTo>
                    <a:pt x="75" y="66"/>
                    <a:pt x="76" y="66"/>
                    <a:pt x="76" y="66"/>
                  </a:cubicBezTo>
                  <a:moveTo>
                    <a:pt x="95" y="61"/>
                  </a:moveTo>
                  <a:cubicBezTo>
                    <a:pt x="95" y="61"/>
                    <a:pt x="96" y="61"/>
                    <a:pt x="96" y="60"/>
                  </a:cubicBezTo>
                  <a:cubicBezTo>
                    <a:pt x="96" y="60"/>
                    <a:pt x="95" y="60"/>
                    <a:pt x="95" y="61"/>
                  </a:cubicBezTo>
                  <a:moveTo>
                    <a:pt x="47" y="72"/>
                  </a:moveTo>
                  <a:cubicBezTo>
                    <a:pt x="47" y="72"/>
                    <a:pt x="47" y="72"/>
                    <a:pt x="47" y="73"/>
                  </a:cubicBezTo>
                  <a:cubicBezTo>
                    <a:pt x="47" y="72"/>
                    <a:pt x="48" y="72"/>
                    <a:pt x="47" y="72"/>
                  </a:cubicBezTo>
                  <a:moveTo>
                    <a:pt x="48" y="72"/>
                  </a:moveTo>
                  <a:cubicBezTo>
                    <a:pt x="48" y="71"/>
                    <a:pt x="48" y="71"/>
                    <a:pt x="48" y="71"/>
                  </a:cubicBezTo>
                  <a:cubicBezTo>
                    <a:pt x="47" y="71"/>
                    <a:pt x="47" y="72"/>
                    <a:pt x="48" y="72"/>
                  </a:cubicBezTo>
                  <a:moveTo>
                    <a:pt x="26" y="77"/>
                  </a:moveTo>
                  <a:cubicBezTo>
                    <a:pt x="26" y="77"/>
                    <a:pt x="27" y="77"/>
                    <a:pt x="27" y="77"/>
                  </a:cubicBezTo>
                  <a:cubicBezTo>
                    <a:pt x="27" y="76"/>
                    <a:pt x="26" y="76"/>
                    <a:pt x="26" y="77"/>
                  </a:cubicBezTo>
                  <a:moveTo>
                    <a:pt x="49" y="70"/>
                  </a:moveTo>
                  <a:cubicBezTo>
                    <a:pt x="49" y="71"/>
                    <a:pt x="48" y="71"/>
                    <a:pt x="48" y="71"/>
                  </a:cubicBezTo>
                  <a:cubicBezTo>
                    <a:pt x="49" y="71"/>
                    <a:pt x="49" y="71"/>
                    <a:pt x="49" y="70"/>
                  </a:cubicBezTo>
                  <a:moveTo>
                    <a:pt x="21" y="76"/>
                  </a:moveTo>
                  <a:cubicBezTo>
                    <a:pt x="22" y="76"/>
                    <a:pt x="22" y="76"/>
                    <a:pt x="23" y="77"/>
                  </a:cubicBezTo>
                  <a:cubicBezTo>
                    <a:pt x="24" y="76"/>
                    <a:pt x="26" y="77"/>
                    <a:pt x="26" y="75"/>
                  </a:cubicBezTo>
                  <a:cubicBezTo>
                    <a:pt x="26" y="75"/>
                    <a:pt x="22" y="75"/>
                    <a:pt x="21" y="76"/>
                  </a:cubicBezTo>
                  <a:moveTo>
                    <a:pt x="70" y="64"/>
                  </a:moveTo>
                  <a:cubicBezTo>
                    <a:pt x="69" y="63"/>
                    <a:pt x="69" y="63"/>
                    <a:pt x="68" y="63"/>
                  </a:cubicBezTo>
                  <a:cubicBezTo>
                    <a:pt x="68" y="64"/>
                    <a:pt x="68" y="64"/>
                    <a:pt x="68" y="64"/>
                  </a:cubicBezTo>
                  <a:cubicBezTo>
                    <a:pt x="69" y="64"/>
                    <a:pt x="69" y="63"/>
                    <a:pt x="70" y="64"/>
                  </a:cubicBezTo>
                  <a:moveTo>
                    <a:pt x="52" y="68"/>
                  </a:moveTo>
                  <a:cubicBezTo>
                    <a:pt x="51" y="68"/>
                    <a:pt x="51" y="68"/>
                    <a:pt x="51" y="68"/>
                  </a:cubicBezTo>
                  <a:cubicBezTo>
                    <a:pt x="51" y="68"/>
                    <a:pt x="51" y="68"/>
                    <a:pt x="52" y="68"/>
                  </a:cubicBezTo>
                  <a:moveTo>
                    <a:pt x="64" y="65"/>
                  </a:moveTo>
                  <a:cubicBezTo>
                    <a:pt x="65" y="65"/>
                    <a:pt x="66" y="64"/>
                    <a:pt x="66" y="63"/>
                  </a:cubicBezTo>
                  <a:cubicBezTo>
                    <a:pt x="65" y="64"/>
                    <a:pt x="64" y="64"/>
                    <a:pt x="64" y="65"/>
                  </a:cubicBezTo>
                  <a:moveTo>
                    <a:pt x="62" y="65"/>
                  </a:moveTo>
                  <a:cubicBezTo>
                    <a:pt x="62" y="64"/>
                    <a:pt x="63" y="64"/>
                    <a:pt x="62" y="64"/>
                  </a:cubicBezTo>
                  <a:cubicBezTo>
                    <a:pt x="62" y="64"/>
                    <a:pt x="62" y="64"/>
                    <a:pt x="62" y="64"/>
                  </a:cubicBezTo>
                  <a:cubicBezTo>
                    <a:pt x="62" y="64"/>
                    <a:pt x="62" y="64"/>
                    <a:pt x="62" y="64"/>
                  </a:cubicBezTo>
                  <a:cubicBezTo>
                    <a:pt x="62" y="64"/>
                    <a:pt x="62" y="65"/>
                    <a:pt x="62" y="65"/>
                  </a:cubicBezTo>
                  <a:moveTo>
                    <a:pt x="14" y="75"/>
                  </a:moveTo>
                  <a:cubicBezTo>
                    <a:pt x="15" y="75"/>
                    <a:pt x="16" y="76"/>
                    <a:pt x="16" y="75"/>
                  </a:cubicBezTo>
                  <a:cubicBezTo>
                    <a:pt x="15" y="75"/>
                    <a:pt x="14" y="74"/>
                    <a:pt x="14" y="75"/>
                  </a:cubicBezTo>
                  <a:moveTo>
                    <a:pt x="25" y="72"/>
                  </a:moveTo>
                  <a:cubicBezTo>
                    <a:pt x="24" y="72"/>
                    <a:pt x="24" y="72"/>
                    <a:pt x="24" y="72"/>
                  </a:cubicBezTo>
                  <a:cubicBezTo>
                    <a:pt x="24" y="72"/>
                    <a:pt x="25" y="72"/>
                    <a:pt x="25" y="72"/>
                  </a:cubicBezTo>
                  <a:moveTo>
                    <a:pt x="10" y="74"/>
                  </a:moveTo>
                  <a:cubicBezTo>
                    <a:pt x="10" y="74"/>
                    <a:pt x="10" y="74"/>
                    <a:pt x="10" y="75"/>
                  </a:cubicBezTo>
                  <a:cubicBezTo>
                    <a:pt x="10" y="75"/>
                    <a:pt x="10" y="75"/>
                    <a:pt x="10" y="74"/>
                  </a:cubicBezTo>
                  <a:moveTo>
                    <a:pt x="26" y="70"/>
                  </a:moveTo>
                  <a:cubicBezTo>
                    <a:pt x="26" y="70"/>
                    <a:pt x="26" y="70"/>
                    <a:pt x="26" y="71"/>
                  </a:cubicBezTo>
                  <a:cubicBezTo>
                    <a:pt x="26" y="71"/>
                    <a:pt x="27" y="71"/>
                    <a:pt x="26" y="70"/>
                  </a:cubicBezTo>
                  <a:moveTo>
                    <a:pt x="9" y="74"/>
                  </a:moveTo>
                  <a:cubicBezTo>
                    <a:pt x="9" y="74"/>
                    <a:pt x="9" y="74"/>
                    <a:pt x="9" y="75"/>
                  </a:cubicBezTo>
                  <a:cubicBezTo>
                    <a:pt x="9" y="74"/>
                    <a:pt x="9" y="75"/>
                    <a:pt x="9" y="74"/>
                  </a:cubicBezTo>
                  <a:moveTo>
                    <a:pt x="48" y="65"/>
                  </a:moveTo>
                  <a:cubicBezTo>
                    <a:pt x="49" y="65"/>
                    <a:pt x="50" y="65"/>
                    <a:pt x="50" y="64"/>
                  </a:cubicBezTo>
                  <a:cubicBezTo>
                    <a:pt x="49" y="64"/>
                    <a:pt x="50" y="63"/>
                    <a:pt x="50" y="63"/>
                  </a:cubicBezTo>
                  <a:cubicBezTo>
                    <a:pt x="48" y="63"/>
                    <a:pt x="48" y="63"/>
                    <a:pt x="48" y="63"/>
                  </a:cubicBezTo>
                  <a:cubicBezTo>
                    <a:pt x="49" y="64"/>
                    <a:pt x="48" y="64"/>
                    <a:pt x="49" y="64"/>
                  </a:cubicBezTo>
                  <a:cubicBezTo>
                    <a:pt x="49" y="64"/>
                    <a:pt x="48" y="65"/>
                    <a:pt x="48" y="65"/>
                  </a:cubicBezTo>
                  <a:moveTo>
                    <a:pt x="59" y="61"/>
                  </a:moveTo>
                  <a:cubicBezTo>
                    <a:pt x="59" y="61"/>
                    <a:pt x="59" y="62"/>
                    <a:pt x="59" y="62"/>
                  </a:cubicBezTo>
                  <a:cubicBezTo>
                    <a:pt x="59" y="62"/>
                    <a:pt x="59" y="62"/>
                    <a:pt x="59" y="61"/>
                  </a:cubicBezTo>
                  <a:moveTo>
                    <a:pt x="62" y="60"/>
                  </a:moveTo>
                  <a:cubicBezTo>
                    <a:pt x="62" y="60"/>
                    <a:pt x="63" y="59"/>
                    <a:pt x="62" y="59"/>
                  </a:cubicBezTo>
                  <a:cubicBezTo>
                    <a:pt x="62" y="60"/>
                    <a:pt x="61" y="59"/>
                    <a:pt x="61" y="60"/>
                  </a:cubicBezTo>
                  <a:cubicBezTo>
                    <a:pt x="61" y="60"/>
                    <a:pt x="62" y="61"/>
                    <a:pt x="62" y="60"/>
                  </a:cubicBezTo>
                  <a:moveTo>
                    <a:pt x="64" y="59"/>
                  </a:moveTo>
                  <a:cubicBezTo>
                    <a:pt x="64" y="59"/>
                    <a:pt x="64" y="59"/>
                    <a:pt x="64" y="59"/>
                  </a:cubicBezTo>
                  <a:cubicBezTo>
                    <a:pt x="64" y="59"/>
                    <a:pt x="64" y="59"/>
                    <a:pt x="64" y="59"/>
                  </a:cubicBezTo>
                  <a:moveTo>
                    <a:pt x="31" y="67"/>
                  </a:moveTo>
                  <a:cubicBezTo>
                    <a:pt x="31" y="66"/>
                    <a:pt x="31" y="66"/>
                    <a:pt x="30" y="66"/>
                  </a:cubicBezTo>
                  <a:cubicBezTo>
                    <a:pt x="30" y="67"/>
                    <a:pt x="31" y="67"/>
                    <a:pt x="31" y="67"/>
                  </a:cubicBezTo>
                  <a:moveTo>
                    <a:pt x="22" y="69"/>
                  </a:moveTo>
                  <a:cubicBezTo>
                    <a:pt x="23" y="67"/>
                    <a:pt x="21" y="70"/>
                    <a:pt x="22" y="69"/>
                  </a:cubicBezTo>
                  <a:cubicBezTo>
                    <a:pt x="22" y="69"/>
                    <a:pt x="22" y="69"/>
                    <a:pt x="22" y="69"/>
                  </a:cubicBezTo>
                  <a:moveTo>
                    <a:pt x="47" y="63"/>
                  </a:moveTo>
                  <a:cubicBezTo>
                    <a:pt x="47" y="62"/>
                    <a:pt x="47" y="62"/>
                    <a:pt x="47" y="62"/>
                  </a:cubicBezTo>
                  <a:cubicBezTo>
                    <a:pt x="47" y="62"/>
                    <a:pt x="47" y="62"/>
                    <a:pt x="47" y="62"/>
                  </a:cubicBezTo>
                  <a:cubicBezTo>
                    <a:pt x="47" y="63"/>
                    <a:pt x="47" y="63"/>
                    <a:pt x="47" y="63"/>
                  </a:cubicBezTo>
                  <a:close/>
                  <a:moveTo>
                    <a:pt x="33" y="66"/>
                  </a:moveTo>
                  <a:cubicBezTo>
                    <a:pt x="33" y="66"/>
                    <a:pt x="33" y="66"/>
                    <a:pt x="33" y="66"/>
                  </a:cubicBezTo>
                  <a:cubicBezTo>
                    <a:pt x="33" y="66"/>
                    <a:pt x="33" y="66"/>
                    <a:pt x="33" y="66"/>
                  </a:cubicBezTo>
                  <a:moveTo>
                    <a:pt x="30" y="67"/>
                  </a:moveTo>
                  <a:cubicBezTo>
                    <a:pt x="30" y="66"/>
                    <a:pt x="29" y="66"/>
                    <a:pt x="29" y="66"/>
                  </a:cubicBezTo>
                  <a:cubicBezTo>
                    <a:pt x="29" y="65"/>
                    <a:pt x="30" y="65"/>
                    <a:pt x="29" y="65"/>
                  </a:cubicBezTo>
                  <a:cubicBezTo>
                    <a:pt x="27" y="66"/>
                    <a:pt x="29" y="66"/>
                    <a:pt x="28" y="67"/>
                  </a:cubicBezTo>
                  <a:lnTo>
                    <a:pt x="30" y="67"/>
                  </a:lnTo>
                  <a:close/>
                  <a:moveTo>
                    <a:pt x="58" y="60"/>
                  </a:moveTo>
                  <a:cubicBezTo>
                    <a:pt x="59" y="60"/>
                    <a:pt x="59" y="59"/>
                    <a:pt x="60" y="59"/>
                  </a:cubicBezTo>
                  <a:cubicBezTo>
                    <a:pt x="59" y="59"/>
                    <a:pt x="59" y="59"/>
                    <a:pt x="58" y="59"/>
                  </a:cubicBezTo>
                  <a:cubicBezTo>
                    <a:pt x="58" y="59"/>
                    <a:pt x="58" y="60"/>
                    <a:pt x="58" y="60"/>
                  </a:cubicBezTo>
                  <a:moveTo>
                    <a:pt x="37" y="65"/>
                  </a:moveTo>
                  <a:cubicBezTo>
                    <a:pt x="38" y="65"/>
                    <a:pt x="38" y="64"/>
                    <a:pt x="37" y="64"/>
                  </a:cubicBezTo>
                  <a:lnTo>
                    <a:pt x="37" y="65"/>
                  </a:lnTo>
                  <a:close/>
                  <a:moveTo>
                    <a:pt x="17" y="69"/>
                  </a:moveTo>
                  <a:cubicBezTo>
                    <a:pt x="17" y="69"/>
                    <a:pt x="17" y="69"/>
                    <a:pt x="17" y="69"/>
                  </a:cubicBezTo>
                  <a:cubicBezTo>
                    <a:pt x="17" y="69"/>
                    <a:pt x="17" y="70"/>
                    <a:pt x="17" y="69"/>
                  </a:cubicBezTo>
                  <a:moveTo>
                    <a:pt x="32" y="66"/>
                  </a:moveTo>
                  <a:cubicBezTo>
                    <a:pt x="33" y="66"/>
                    <a:pt x="33" y="64"/>
                    <a:pt x="32" y="64"/>
                  </a:cubicBezTo>
                  <a:cubicBezTo>
                    <a:pt x="32" y="65"/>
                    <a:pt x="32" y="65"/>
                    <a:pt x="32" y="66"/>
                  </a:cubicBezTo>
                  <a:moveTo>
                    <a:pt x="62" y="58"/>
                  </a:moveTo>
                  <a:cubicBezTo>
                    <a:pt x="62" y="58"/>
                    <a:pt x="62" y="58"/>
                    <a:pt x="62" y="58"/>
                  </a:cubicBezTo>
                  <a:cubicBezTo>
                    <a:pt x="62" y="58"/>
                    <a:pt x="62" y="59"/>
                    <a:pt x="62" y="58"/>
                  </a:cubicBezTo>
                  <a:moveTo>
                    <a:pt x="22" y="68"/>
                  </a:moveTo>
                  <a:cubicBezTo>
                    <a:pt x="23" y="68"/>
                    <a:pt x="24" y="67"/>
                    <a:pt x="24" y="67"/>
                  </a:cubicBezTo>
                  <a:cubicBezTo>
                    <a:pt x="23" y="67"/>
                    <a:pt x="22" y="67"/>
                    <a:pt x="22" y="68"/>
                  </a:cubicBezTo>
                  <a:moveTo>
                    <a:pt x="43" y="61"/>
                  </a:moveTo>
                  <a:cubicBezTo>
                    <a:pt x="43" y="62"/>
                    <a:pt x="44" y="62"/>
                    <a:pt x="44" y="60"/>
                  </a:cubicBezTo>
                  <a:lnTo>
                    <a:pt x="43" y="61"/>
                  </a:lnTo>
                  <a:close/>
                  <a:moveTo>
                    <a:pt x="95" y="48"/>
                  </a:moveTo>
                  <a:cubicBezTo>
                    <a:pt x="93" y="48"/>
                    <a:pt x="92" y="48"/>
                    <a:pt x="91" y="49"/>
                  </a:cubicBezTo>
                  <a:cubicBezTo>
                    <a:pt x="92" y="48"/>
                    <a:pt x="93" y="48"/>
                    <a:pt x="94" y="49"/>
                  </a:cubicBezTo>
                  <a:cubicBezTo>
                    <a:pt x="94" y="48"/>
                    <a:pt x="95" y="48"/>
                    <a:pt x="95" y="48"/>
                  </a:cubicBezTo>
                  <a:moveTo>
                    <a:pt x="95" y="47"/>
                  </a:moveTo>
                  <a:cubicBezTo>
                    <a:pt x="95" y="47"/>
                    <a:pt x="95" y="47"/>
                    <a:pt x="95" y="48"/>
                  </a:cubicBezTo>
                  <a:cubicBezTo>
                    <a:pt x="95" y="48"/>
                    <a:pt x="95" y="48"/>
                    <a:pt x="95" y="47"/>
                  </a:cubicBezTo>
                  <a:moveTo>
                    <a:pt x="59" y="56"/>
                  </a:moveTo>
                  <a:cubicBezTo>
                    <a:pt x="59" y="56"/>
                    <a:pt x="59" y="56"/>
                    <a:pt x="59" y="56"/>
                  </a:cubicBezTo>
                  <a:cubicBezTo>
                    <a:pt x="59" y="56"/>
                    <a:pt x="58" y="57"/>
                    <a:pt x="59" y="56"/>
                  </a:cubicBezTo>
                  <a:moveTo>
                    <a:pt x="58" y="56"/>
                  </a:moveTo>
                  <a:cubicBezTo>
                    <a:pt x="58" y="55"/>
                    <a:pt x="58" y="56"/>
                    <a:pt x="58" y="56"/>
                  </a:cubicBezTo>
                  <a:cubicBezTo>
                    <a:pt x="58" y="56"/>
                    <a:pt x="58" y="56"/>
                    <a:pt x="58" y="56"/>
                  </a:cubicBezTo>
                  <a:moveTo>
                    <a:pt x="14" y="65"/>
                  </a:moveTo>
                  <a:cubicBezTo>
                    <a:pt x="14" y="64"/>
                    <a:pt x="13" y="65"/>
                    <a:pt x="13" y="65"/>
                  </a:cubicBezTo>
                  <a:cubicBezTo>
                    <a:pt x="13" y="66"/>
                    <a:pt x="13" y="66"/>
                    <a:pt x="13" y="66"/>
                  </a:cubicBezTo>
                  <a:cubicBezTo>
                    <a:pt x="14" y="66"/>
                    <a:pt x="13" y="65"/>
                    <a:pt x="14" y="65"/>
                  </a:cubicBezTo>
                  <a:moveTo>
                    <a:pt x="88" y="47"/>
                  </a:moveTo>
                  <a:cubicBezTo>
                    <a:pt x="88" y="47"/>
                    <a:pt x="88" y="47"/>
                    <a:pt x="87" y="47"/>
                  </a:cubicBezTo>
                  <a:cubicBezTo>
                    <a:pt x="87" y="47"/>
                    <a:pt x="88" y="48"/>
                    <a:pt x="88" y="47"/>
                  </a:cubicBezTo>
                  <a:moveTo>
                    <a:pt x="54" y="55"/>
                  </a:moveTo>
                  <a:cubicBezTo>
                    <a:pt x="54" y="55"/>
                    <a:pt x="54" y="54"/>
                    <a:pt x="54" y="54"/>
                  </a:cubicBezTo>
                  <a:cubicBezTo>
                    <a:pt x="54" y="54"/>
                    <a:pt x="54" y="54"/>
                    <a:pt x="54" y="54"/>
                  </a:cubicBezTo>
                  <a:cubicBezTo>
                    <a:pt x="54" y="54"/>
                    <a:pt x="54" y="55"/>
                    <a:pt x="54" y="55"/>
                  </a:cubicBezTo>
                  <a:moveTo>
                    <a:pt x="45" y="57"/>
                  </a:moveTo>
                  <a:cubicBezTo>
                    <a:pt x="44" y="56"/>
                    <a:pt x="44" y="57"/>
                    <a:pt x="45" y="57"/>
                  </a:cubicBezTo>
                  <a:cubicBezTo>
                    <a:pt x="45" y="57"/>
                    <a:pt x="45" y="57"/>
                    <a:pt x="45" y="57"/>
                  </a:cubicBezTo>
                  <a:moveTo>
                    <a:pt x="14" y="64"/>
                  </a:moveTo>
                  <a:cubicBezTo>
                    <a:pt x="14" y="64"/>
                    <a:pt x="13" y="64"/>
                    <a:pt x="14" y="64"/>
                  </a:cubicBezTo>
                  <a:cubicBezTo>
                    <a:pt x="14" y="64"/>
                    <a:pt x="14" y="64"/>
                    <a:pt x="14" y="64"/>
                  </a:cubicBezTo>
                  <a:moveTo>
                    <a:pt x="57" y="52"/>
                  </a:moveTo>
                  <a:cubicBezTo>
                    <a:pt x="57" y="52"/>
                    <a:pt x="57" y="52"/>
                    <a:pt x="57" y="52"/>
                  </a:cubicBezTo>
                  <a:cubicBezTo>
                    <a:pt x="57" y="52"/>
                    <a:pt x="58" y="52"/>
                    <a:pt x="58" y="52"/>
                  </a:cubicBezTo>
                  <a:cubicBezTo>
                    <a:pt x="57" y="52"/>
                    <a:pt x="57" y="52"/>
                    <a:pt x="57" y="52"/>
                  </a:cubicBezTo>
                  <a:moveTo>
                    <a:pt x="11" y="62"/>
                  </a:moveTo>
                  <a:cubicBezTo>
                    <a:pt x="11" y="62"/>
                    <a:pt x="11" y="62"/>
                    <a:pt x="11" y="61"/>
                  </a:cubicBezTo>
                  <a:cubicBezTo>
                    <a:pt x="10" y="61"/>
                    <a:pt x="9" y="62"/>
                    <a:pt x="9" y="62"/>
                  </a:cubicBezTo>
                  <a:cubicBezTo>
                    <a:pt x="10" y="62"/>
                    <a:pt x="10" y="63"/>
                    <a:pt x="11" y="62"/>
                  </a:cubicBezTo>
                  <a:moveTo>
                    <a:pt x="4" y="62"/>
                  </a:moveTo>
                  <a:cubicBezTo>
                    <a:pt x="5" y="62"/>
                    <a:pt x="6" y="62"/>
                    <a:pt x="6" y="61"/>
                  </a:cubicBezTo>
                  <a:cubicBezTo>
                    <a:pt x="5" y="61"/>
                    <a:pt x="5" y="62"/>
                    <a:pt x="4" y="62"/>
                  </a:cubicBezTo>
                  <a:moveTo>
                    <a:pt x="5" y="31"/>
                  </a:moveTo>
                  <a:cubicBezTo>
                    <a:pt x="5" y="30"/>
                    <a:pt x="4" y="31"/>
                    <a:pt x="4" y="31"/>
                  </a:cubicBezTo>
                  <a:cubicBezTo>
                    <a:pt x="5" y="31"/>
                    <a:pt x="5" y="31"/>
                    <a:pt x="5" y="31"/>
                  </a:cubicBezTo>
                  <a:moveTo>
                    <a:pt x="3" y="32"/>
                  </a:moveTo>
                  <a:cubicBezTo>
                    <a:pt x="4" y="31"/>
                    <a:pt x="4" y="31"/>
                    <a:pt x="4" y="31"/>
                  </a:cubicBezTo>
                  <a:cubicBezTo>
                    <a:pt x="4" y="31"/>
                    <a:pt x="3" y="31"/>
                    <a:pt x="3" y="32"/>
                  </a:cubicBezTo>
                  <a:moveTo>
                    <a:pt x="3" y="31"/>
                  </a:moveTo>
                  <a:cubicBezTo>
                    <a:pt x="3" y="31"/>
                    <a:pt x="3" y="31"/>
                    <a:pt x="3" y="31"/>
                  </a:cubicBezTo>
                  <a:cubicBezTo>
                    <a:pt x="3" y="31"/>
                    <a:pt x="3" y="31"/>
                    <a:pt x="3" y="31"/>
                  </a:cubicBezTo>
                  <a:moveTo>
                    <a:pt x="3" y="30"/>
                  </a:moveTo>
                  <a:cubicBezTo>
                    <a:pt x="3" y="30"/>
                    <a:pt x="3" y="30"/>
                    <a:pt x="3" y="30"/>
                  </a:cubicBezTo>
                  <a:cubicBezTo>
                    <a:pt x="2" y="30"/>
                    <a:pt x="2" y="30"/>
                    <a:pt x="2" y="30"/>
                  </a:cubicBezTo>
                  <a:cubicBezTo>
                    <a:pt x="2" y="30"/>
                    <a:pt x="2" y="30"/>
                    <a:pt x="2" y="30"/>
                  </a:cubicBezTo>
                  <a:lnTo>
                    <a:pt x="3" y="30"/>
                  </a:lnTo>
                  <a:close/>
                  <a:moveTo>
                    <a:pt x="6" y="27"/>
                  </a:moveTo>
                  <a:cubicBezTo>
                    <a:pt x="6" y="27"/>
                    <a:pt x="6" y="27"/>
                    <a:pt x="6" y="26"/>
                  </a:cubicBezTo>
                  <a:cubicBezTo>
                    <a:pt x="5" y="26"/>
                    <a:pt x="5" y="26"/>
                    <a:pt x="5" y="26"/>
                  </a:cubicBezTo>
                  <a:cubicBezTo>
                    <a:pt x="5" y="27"/>
                    <a:pt x="5" y="27"/>
                    <a:pt x="6" y="27"/>
                  </a:cubicBezTo>
                  <a:moveTo>
                    <a:pt x="84" y="66"/>
                  </a:moveTo>
                  <a:cubicBezTo>
                    <a:pt x="84" y="65"/>
                    <a:pt x="85" y="67"/>
                    <a:pt x="86" y="66"/>
                  </a:cubicBezTo>
                  <a:cubicBezTo>
                    <a:pt x="86" y="64"/>
                    <a:pt x="83" y="65"/>
                    <a:pt x="84" y="66"/>
                  </a:cubicBezTo>
                  <a:moveTo>
                    <a:pt x="89" y="62"/>
                  </a:moveTo>
                  <a:cubicBezTo>
                    <a:pt x="89" y="63"/>
                    <a:pt x="87" y="62"/>
                    <a:pt x="87" y="63"/>
                  </a:cubicBezTo>
                  <a:cubicBezTo>
                    <a:pt x="89" y="62"/>
                    <a:pt x="90" y="63"/>
                    <a:pt x="91" y="63"/>
                  </a:cubicBezTo>
                  <a:cubicBezTo>
                    <a:pt x="90" y="63"/>
                    <a:pt x="90" y="62"/>
                    <a:pt x="89" y="62"/>
                  </a:cubicBezTo>
                  <a:moveTo>
                    <a:pt x="87" y="61"/>
                  </a:moveTo>
                  <a:cubicBezTo>
                    <a:pt x="87" y="61"/>
                    <a:pt x="88" y="61"/>
                    <a:pt x="88" y="60"/>
                  </a:cubicBezTo>
                  <a:cubicBezTo>
                    <a:pt x="87" y="60"/>
                    <a:pt x="87" y="60"/>
                    <a:pt x="87" y="61"/>
                  </a:cubicBezTo>
                  <a:moveTo>
                    <a:pt x="53" y="59"/>
                  </a:moveTo>
                  <a:cubicBezTo>
                    <a:pt x="53" y="59"/>
                    <a:pt x="53" y="59"/>
                    <a:pt x="53" y="59"/>
                  </a:cubicBezTo>
                  <a:cubicBezTo>
                    <a:pt x="53" y="59"/>
                    <a:pt x="53" y="59"/>
                    <a:pt x="53" y="59"/>
                  </a:cubicBezTo>
                  <a:moveTo>
                    <a:pt x="48" y="60"/>
                  </a:moveTo>
                  <a:cubicBezTo>
                    <a:pt x="48" y="60"/>
                    <a:pt x="49" y="60"/>
                    <a:pt x="48" y="60"/>
                  </a:cubicBezTo>
                  <a:cubicBezTo>
                    <a:pt x="48" y="60"/>
                    <a:pt x="48" y="60"/>
                    <a:pt x="48" y="60"/>
                  </a:cubicBezTo>
                  <a:moveTo>
                    <a:pt x="50" y="58"/>
                  </a:moveTo>
                  <a:cubicBezTo>
                    <a:pt x="51" y="58"/>
                    <a:pt x="52" y="58"/>
                    <a:pt x="52" y="57"/>
                  </a:cubicBezTo>
                  <a:cubicBezTo>
                    <a:pt x="53" y="57"/>
                    <a:pt x="53" y="56"/>
                    <a:pt x="53" y="56"/>
                  </a:cubicBezTo>
                  <a:cubicBezTo>
                    <a:pt x="52" y="56"/>
                    <a:pt x="52" y="55"/>
                    <a:pt x="51" y="55"/>
                  </a:cubicBezTo>
                  <a:cubicBezTo>
                    <a:pt x="51" y="57"/>
                    <a:pt x="48" y="54"/>
                    <a:pt x="47" y="56"/>
                  </a:cubicBezTo>
                  <a:cubicBezTo>
                    <a:pt x="47" y="57"/>
                    <a:pt x="47" y="57"/>
                    <a:pt x="47" y="57"/>
                  </a:cubicBezTo>
                  <a:cubicBezTo>
                    <a:pt x="47" y="57"/>
                    <a:pt x="47" y="57"/>
                    <a:pt x="47" y="57"/>
                  </a:cubicBezTo>
                  <a:cubicBezTo>
                    <a:pt x="47" y="58"/>
                    <a:pt x="48" y="58"/>
                    <a:pt x="48" y="59"/>
                  </a:cubicBezTo>
                  <a:cubicBezTo>
                    <a:pt x="49" y="58"/>
                    <a:pt x="48" y="58"/>
                    <a:pt x="50" y="58"/>
                  </a:cubicBezTo>
                  <a:close/>
                  <a:moveTo>
                    <a:pt x="90" y="46"/>
                  </a:moveTo>
                  <a:cubicBezTo>
                    <a:pt x="90" y="45"/>
                    <a:pt x="90" y="46"/>
                    <a:pt x="90" y="46"/>
                  </a:cubicBezTo>
                  <a:cubicBezTo>
                    <a:pt x="90" y="46"/>
                    <a:pt x="90" y="46"/>
                    <a:pt x="90" y="46"/>
                  </a:cubicBezTo>
                  <a:moveTo>
                    <a:pt x="52" y="54"/>
                  </a:moveTo>
                  <a:cubicBezTo>
                    <a:pt x="51" y="54"/>
                    <a:pt x="51" y="53"/>
                    <a:pt x="51" y="54"/>
                  </a:cubicBezTo>
                  <a:cubicBezTo>
                    <a:pt x="51" y="54"/>
                    <a:pt x="51" y="54"/>
                    <a:pt x="51" y="55"/>
                  </a:cubicBezTo>
                  <a:cubicBezTo>
                    <a:pt x="51" y="55"/>
                    <a:pt x="51" y="55"/>
                    <a:pt x="52" y="55"/>
                  </a:cubicBezTo>
                  <a:cubicBezTo>
                    <a:pt x="51" y="54"/>
                    <a:pt x="52" y="54"/>
                    <a:pt x="52" y="54"/>
                  </a:cubicBezTo>
                  <a:moveTo>
                    <a:pt x="91" y="43"/>
                  </a:moveTo>
                  <a:cubicBezTo>
                    <a:pt x="91" y="44"/>
                    <a:pt x="89" y="43"/>
                    <a:pt x="89" y="45"/>
                  </a:cubicBezTo>
                  <a:cubicBezTo>
                    <a:pt x="90" y="44"/>
                    <a:pt x="91" y="44"/>
                    <a:pt x="91" y="43"/>
                  </a:cubicBezTo>
                  <a:moveTo>
                    <a:pt x="87" y="44"/>
                  </a:moveTo>
                  <a:cubicBezTo>
                    <a:pt x="87" y="44"/>
                    <a:pt x="87" y="44"/>
                    <a:pt x="87" y="44"/>
                  </a:cubicBezTo>
                  <a:cubicBezTo>
                    <a:pt x="87" y="45"/>
                    <a:pt x="87" y="45"/>
                    <a:pt x="87" y="45"/>
                  </a:cubicBezTo>
                  <a:cubicBezTo>
                    <a:pt x="87" y="45"/>
                    <a:pt x="87" y="45"/>
                    <a:pt x="87" y="45"/>
                  </a:cubicBezTo>
                  <a:lnTo>
                    <a:pt x="87" y="44"/>
                  </a:lnTo>
                  <a:close/>
                  <a:moveTo>
                    <a:pt x="52" y="53"/>
                  </a:moveTo>
                  <a:cubicBezTo>
                    <a:pt x="52" y="53"/>
                    <a:pt x="52" y="53"/>
                    <a:pt x="52" y="53"/>
                  </a:cubicBezTo>
                  <a:cubicBezTo>
                    <a:pt x="52" y="53"/>
                    <a:pt x="52" y="54"/>
                    <a:pt x="52" y="53"/>
                  </a:cubicBezTo>
                  <a:moveTo>
                    <a:pt x="61" y="50"/>
                  </a:moveTo>
                  <a:cubicBezTo>
                    <a:pt x="61" y="50"/>
                    <a:pt x="61" y="51"/>
                    <a:pt x="61" y="51"/>
                  </a:cubicBezTo>
                  <a:cubicBezTo>
                    <a:pt x="61" y="50"/>
                    <a:pt x="62" y="50"/>
                    <a:pt x="61" y="50"/>
                  </a:cubicBezTo>
                  <a:moveTo>
                    <a:pt x="57" y="49"/>
                  </a:moveTo>
                  <a:cubicBezTo>
                    <a:pt x="57" y="50"/>
                    <a:pt x="57" y="49"/>
                    <a:pt x="56" y="49"/>
                  </a:cubicBezTo>
                  <a:cubicBezTo>
                    <a:pt x="56" y="50"/>
                    <a:pt x="55" y="50"/>
                    <a:pt x="55" y="50"/>
                  </a:cubicBezTo>
                  <a:cubicBezTo>
                    <a:pt x="55" y="50"/>
                    <a:pt x="55" y="51"/>
                    <a:pt x="56" y="51"/>
                  </a:cubicBezTo>
                  <a:cubicBezTo>
                    <a:pt x="56" y="51"/>
                    <a:pt x="56" y="51"/>
                    <a:pt x="57" y="51"/>
                  </a:cubicBezTo>
                  <a:cubicBezTo>
                    <a:pt x="56" y="50"/>
                    <a:pt x="57" y="50"/>
                    <a:pt x="57" y="49"/>
                  </a:cubicBezTo>
                  <a:moveTo>
                    <a:pt x="54" y="51"/>
                  </a:moveTo>
                  <a:cubicBezTo>
                    <a:pt x="54" y="51"/>
                    <a:pt x="55" y="51"/>
                    <a:pt x="54" y="50"/>
                  </a:cubicBezTo>
                  <a:cubicBezTo>
                    <a:pt x="54" y="51"/>
                    <a:pt x="54" y="51"/>
                    <a:pt x="54" y="51"/>
                  </a:cubicBezTo>
                  <a:cubicBezTo>
                    <a:pt x="54" y="51"/>
                    <a:pt x="54" y="50"/>
                    <a:pt x="54" y="51"/>
                  </a:cubicBezTo>
                  <a:moveTo>
                    <a:pt x="47" y="53"/>
                  </a:moveTo>
                  <a:cubicBezTo>
                    <a:pt x="47" y="53"/>
                    <a:pt x="48" y="53"/>
                    <a:pt x="48" y="52"/>
                  </a:cubicBezTo>
                  <a:cubicBezTo>
                    <a:pt x="47" y="52"/>
                    <a:pt x="47" y="52"/>
                    <a:pt x="47" y="53"/>
                  </a:cubicBezTo>
                  <a:moveTo>
                    <a:pt x="61" y="48"/>
                  </a:moveTo>
                  <a:cubicBezTo>
                    <a:pt x="61" y="48"/>
                    <a:pt x="61" y="48"/>
                    <a:pt x="61" y="48"/>
                  </a:cubicBezTo>
                  <a:cubicBezTo>
                    <a:pt x="61" y="48"/>
                    <a:pt x="61" y="49"/>
                    <a:pt x="61" y="48"/>
                  </a:cubicBezTo>
                  <a:moveTo>
                    <a:pt x="85" y="41"/>
                  </a:moveTo>
                  <a:cubicBezTo>
                    <a:pt x="85" y="41"/>
                    <a:pt x="85" y="41"/>
                    <a:pt x="85" y="41"/>
                  </a:cubicBezTo>
                  <a:cubicBezTo>
                    <a:pt x="85" y="41"/>
                    <a:pt x="84" y="42"/>
                    <a:pt x="85" y="41"/>
                  </a:cubicBezTo>
                  <a:moveTo>
                    <a:pt x="62" y="47"/>
                  </a:moveTo>
                  <a:cubicBezTo>
                    <a:pt x="62" y="46"/>
                    <a:pt x="63" y="47"/>
                    <a:pt x="63" y="47"/>
                  </a:cubicBezTo>
                  <a:lnTo>
                    <a:pt x="62" y="47"/>
                  </a:lnTo>
                  <a:close/>
                  <a:moveTo>
                    <a:pt x="72" y="42"/>
                  </a:moveTo>
                  <a:cubicBezTo>
                    <a:pt x="70" y="43"/>
                    <a:pt x="69" y="43"/>
                    <a:pt x="69" y="44"/>
                  </a:cubicBezTo>
                  <a:cubicBezTo>
                    <a:pt x="70" y="44"/>
                    <a:pt x="70" y="45"/>
                    <a:pt x="70" y="45"/>
                  </a:cubicBezTo>
                  <a:cubicBezTo>
                    <a:pt x="70" y="43"/>
                    <a:pt x="72" y="44"/>
                    <a:pt x="72" y="42"/>
                  </a:cubicBezTo>
                  <a:moveTo>
                    <a:pt x="56" y="48"/>
                  </a:moveTo>
                  <a:cubicBezTo>
                    <a:pt x="57" y="48"/>
                    <a:pt x="57" y="48"/>
                    <a:pt x="58" y="47"/>
                  </a:cubicBezTo>
                  <a:cubicBezTo>
                    <a:pt x="56" y="48"/>
                    <a:pt x="56" y="48"/>
                    <a:pt x="56" y="48"/>
                  </a:cubicBezTo>
                  <a:cubicBezTo>
                    <a:pt x="56" y="48"/>
                    <a:pt x="56" y="48"/>
                    <a:pt x="56" y="48"/>
                  </a:cubicBezTo>
                  <a:cubicBezTo>
                    <a:pt x="56" y="48"/>
                    <a:pt x="56" y="48"/>
                    <a:pt x="56" y="48"/>
                  </a:cubicBezTo>
                  <a:moveTo>
                    <a:pt x="78" y="41"/>
                  </a:moveTo>
                  <a:cubicBezTo>
                    <a:pt x="77" y="41"/>
                    <a:pt x="78" y="43"/>
                    <a:pt x="78" y="43"/>
                  </a:cubicBezTo>
                  <a:cubicBezTo>
                    <a:pt x="78" y="42"/>
                    <a:pt x="78" y="42"/>
                    <a:pt x="78" y="41"/>
                  </a:cubicBezTo>
                  <a:moveTo>
                    <a:pt x="65" y="45"/>
                  </a:moveTo>
                  <a:cubicBezTo>
                    <a:pt x="65" y="45"/>
                    <a:pt x="66" y="45"/>
                    <a:pt x="66" y="45"/>
                  </a:cubicBezTo>
                  <a:cubicBezTo>
                    <a:pt x="65" y="45"/>
                    <a:pt x="65" y="45"/>
                    <a:pt x="65" y="45"/>
                  </a:cubicBezTo>
                  <a:moveTo>
                    <a:pt x="42" y="50"/>
                  </a:moveTo>
                  <a:cubicBezTo>
                    <a:pt x="42" y="48"/>
                    <a:pt x="44" y="49"/>
                    <a:pt x="44" y="48"/>
                  </a:cubicBezTo>
                  <a:cubicBezTo>
                    <a:pt x="43" y="48"/>
                    <a:pt x="42" y="49"/>
                    <a:pt x="41" y="49"/>
                  </a:cubicBezTo>
                  <a:cubicBezTo>
                    <a:pt x="41" y="50"/>
                    <a:pt x="41" y="50"/>
                    <a:pt x="42" y="50"/>
                  </a:cubicBezTo>
                  <a:moveTo>
                    <a:pt x="47" y="47"/>
                  </a:moveTo>
                  <a:cubicBezTo>
                    <a:pt x="47" y="48"/>
                    <a:pt x="47" y="48"/>
                    <a:pt x="47" y="47"/>
                  </a:cubicBezTo>
                  <a:cubicBezTo>
                    <a:pt x="47" y="47"/>
                    <a:pt x="47" y="47"/>
                    <a:pt x="47" y="47"/>
                  </a:cubicBezTo>
                  <a:moveTo>
                    <a:pt x="81" y="38"/>
                  </a:moveTo>
                  <a:cubicBezTo>
                    <a:pt x="82" y="37"/>
                    <a:pt x="84" y="37"/>
                    <a:pt x="83" y="38"/>
                  </a:cubicBezTo>
                  <a:cubicBezTo>
                    <a:pt x="84" y="38"/>
                    <a:pt x="85" y="37"/>
                    <a:pt x="85" y="36"/>
                  </a:cubicBezTo>
                  <a:cubicBezTo>
                    <a:pt x="84" y="36"/>
                    <a:pt x="83" y="36"/>
                    <a:pt x="83" y="35"/>
                  </a:cubicBezTo>
                  <a:cubicBezTo>
                    <a:pt x="82" y="35"/>
                    <a:pt x="82" y="35"/>
                    <a:pt x="82" y="36"/>
                  </a:cubicBezTo>
                  <a:cubicBezTo>
                    <a:pt x="83" y="37"/>
                    <a:pt x="82" y="35"/>
                    <a:pt x="83" y="35"/>
                  </a:cubicBezTo>
                  <a:cubicBezTo>
                    <a:pt x="83" y="37"/>
                    <a:pt x="81" y="37"/>
                    <a:pt x="81" y="38"/>
                  </a:cubicBezTo>
                  <a:moveTo>
                    <a:pt x="80" y="38"/>
                  </a:moveTo>
                  <a:cubicBezTo>
                    <a:pt x="79" y="38"/>
                    <a:pt x="79" y="38"/>
                    <a:pt x="79" y="38"/>
                  </a:cubicBezTo>
                  <a:cubicBezTo>
                    <a:pt x="79" y="39"/>
                    <a:pt x="79" y="39"/>
                    <a:pt x="80" y="39"/>
                  </a:cubicBezTo>
                  <a:cubicBezTo>
                    <a:pt x="80" y="38"/>
                    <a:pt x="80" y="38"/>
                    <a:pt x="80" y="38"/>
                  </a:cubicBezTo>
                  <a:moveTo>
                    <a:pt x="70" y="40"/>
                  </a:moveTo>
                  <a:cubicBezTo>
                    <a:pt x="69" y="41"/>
                    <a:pt x="69" y="40"/>
                    <a:pt x="69" y="40"/>
                  </a:cubicBezTo>
                  <a:cubicBezTo>
                    <a:pt x="69" y="41"/>
                    <a:pt x="68" y="41"/>
                    <a:pt x="68" y="41"/>
                  </a:cubicBezTo>
                  <a:cubicBezTo>
                    <a:pt x="68" y="41"/>
                    <a:pt x="69" y="41"/>
                    <a:pt x="70" y="40"/>
                  </a:cubicBezTo>
                  <a:moveTo>
                    <a:pt x="50" y="45"/>
                  </a:moveTo>
                  <a:cubicBezTo>
                    <a:pt x="50" y="46"/>
                    <a:pt x="51" y="46"/>
                    <a:pt x="51" y="45"/>
                  </a:cubicBezTo>
                  <a:cubicBezTo>
                    <a:pt x="50" y="45"/>
                    <a:pt x="50" y="45"/>
                    <a:pt x="50" y="45"/>
                  </a:cubicBezTo>
                  <a:moveTo>
                    <a:pt x="40" y="47"/>
                  </a:moveTo>
                  <a:cubicBezTo>
                    <a:pt x="39" y="47"/>
                    <a:pt x="39" y="46"/>
                    <a:pt x="38" y="47"/>
                  </a:cubicBezTo>
                  <a:cubicBezTo>
                    <a:pt x="38" y="47"/>
                    <a:pt x="39" y="48"/>
                    <a:pt x="38" y="48"/>
                  </a:cubicBezTo>
                  <a:cubicBezTo>
                    <a:pt x="38" y="46"/>
                    <a:pt x="37" y="47"/>
                    <a:pt x="36" y="47"/>
                  </a:cubicBezTo>
                  <a:cubicBezTo>
                    <a:pt x="36" y="47"/>
                    <a:pt x="36" y="48"/>
                    <a:pt x="36" y="48"/>
                  </a:cubicBezTo>
                  <a:cubicBezTo>
                    <a:pt x="38" y="49"/>
                    <a:pt x="38" y="48"/>
                    <a:pt x="40" y="47"/>
                  </a:cubicBezTo>
                  <a:moveTo>
                    <a:pt x="70" y="40"/>
                  </a:moveTo>
                  <a:cubicBezTo>
                    <a:pt x="71" y="41"/>
                    <a:pt x="71" y="40"/>
                    <a:pt x="71" y="40"/>
                  </a:cubicBezTo>
                  <a:cubicBezTo>
                    <a:pt x="70" y="40"/>
                    <a:pt x="70" y="40"/>
                    <a:pt x="70" y="40"/>
                  </a:cubicBezTo>
                  <a:moveTo>
                    <a:pt x="51" y="45"/>
                  </a:moveTo>
                  <a:cubicBezTo>
                    <a:pt x="51" y="45"/>
                    <a:pt x="51" y="45"/>
                    <a:pt x="51" y="45"/>
                  </a:cubicBezTo>
                  <a:cubicBezTo>
                    <a:pt x="51" y="45"/>
                    <a:pt x="51" y="45"/>
                    <a:pt x="51" y="45"/>
                  </a:cubicBezTo>
                  <a:moveTo>
                    <a:pt x="73" y="40"/>
                  </a:moveTo>
                  <a:cubicBezTo>
                    <a:pt x="73" y="40"/>
                    <a:pt x="73" y="40"/>
                    <a:pt x="73" y="39"/>
                  </a:cubicBezTo>
                  <a:cubicBezTo>
                    <a:pt x="73" y="39"/>
                    <a:pt x="73" y="39"/>
                    <a:pt x="73" y="40"/>
                  </a:cubicBezTo>
                  <a:moveTo>
                    <a:pt x="79" y="36"/>
                  </a:moveTo>
                  <a:cubicBezTo>
                    <a:pt x="81" y="36"/>
                    <a:pt x="82" y="34"/>
                    <a:pt x="81" y="34"/>
                  </a:cubicBezTo>
                  <a:cubicBezTo>
                    <a:pt x="81" y="34"/>
                    <a:pt x="79" y="34"/>
                    <a:pt x="78" y="34"/>
                  </a:cubicBezTo>
                  <a:cubicBezTo>
                    <a:pt x="78" y="34"/>
                    <a:pt x="80" y="33"/>
                    <a:pt x="79" y="32"/>
                  </a:cubicBezTo>
                  <a:cubicBezTo>
                    <a:pt x="79" y="33"/>
                    <a:pt x="77" y="33"/>
                    <a:pt x="76" y="33"/>
                  </a:cubicBezTo>
                  <a:cubicBezTo>
                    <a:pt x="76" y="33"/>
                    <a:pt x="77" y="34"/>
                    <a:pt x="76" y="35"/>
                  </a:cubicBezTo>
                  <a:cubicBezTo>
                    <a:pt x="76" y="34"/>
                    <a:pt x="75" y="35"/>
                    <a:pt x="75" y="35"/>
                  </a:cubicBezTo>
                  <a:cubicBezTo>
                    <a:pt x="75" y="35"/>
                    <a:pt x="74" y="35"/>
                    <a:pt x="74" y="36"/>
                  </a:cubicBezTo>
                  <a:cubicBezTo>
                    <a:pt x="75" y="36"/>
                    <a:pt x="76" y="35"/>
                    <a:pt x="76" y="35"/>
                  </a:cubicBezTo>
                  <a:cubicBezTo>
                    <a:pt x="76" y="35"/>
                    <a:pt x="76" y="36"/>
                    <a:pt x="77" y="36"/>
                  </a:cubicBezTo>
                  <a:cubicBezTo>
                    <a:pt x="76" y="37"/>
                    <a:pt x="76" y="38"/>
                    <a:pt x="76" y="38"/>
                  </a:cubicBezTo>
                  <a:cubicBezTo>
                    <a:pt x="77" y="38"/>
                    <a:pt x="78" y="37"/>
                    <a:pt x="79" y="36"/>
                  </a:cubicBezTo>
                  <a:moveTo>
                    <a:pt x="88" y="33"/>
                  </a:moveTo>
                  <a:cubicBezTo>
                    <a:pt x="88" y="34"/>
                    <a:pt x="86" y="32"/>
                    <a:pt x="87" y="33"/>
                  </a:cubicBezTo>
                  <a:cubicBezTo>
                    <a:pt x="88" y="33"/>
                    <a:pt x="87" y="34"/>
                    <a:pt x="87" y="35"/>
                  </a:cubicBezTo>
                  <a:cubicBezTo>
                    <a:pt x="88" y="34"/>
                    <a:pt x="88" y="35"/>
                    <a:pt x="88" y="35"/>
                  </a:cubicBezTo>
                  <a:cubicBezTo>
                    <a:pt x="88" y="34"/>
                    <a:pt x="89" y="34"/>
                    <a:pt x="89" y="34"/>
                  </a:cubicBezTo>
                  <a:cubicBezTo>
                    <a:pt x="89" y="34"/>
                    <a:pt x="89" y="34"/>
                    <a:pt x="89" y="34"/>
                  </a:cubicBezTo>
                  <a:cubicBezTo>
                    <a:pt x="89" y="34"/>
                    <a:pt x="89" y="33"/>
                    <a:pt x="88" y="33"/>
                  </a:cubicBezTo>
                  <a:moveTo>
                    <a:pt x="85" y="34"/>
                  </a:moveTo>
                  <a:cubicBezTo>
                    <a:pt x="85" y="35"/>
                    <a:pt x="85" y="35"/>
                    <a:pt x="86" y="35"/>
                  </a:cubicBezTo>
                  <a:cubicBezTo>
                    <a:pt x="86" y="34"/>
                    <a:pt x="85" y="34"/>
                    <a:pt x="85" y="34"/>
                  </a:cubicBezTo>
                  <a:moveTo>
                    <a:pt x="37" y="46"/>
                  </a:moveTo>
                  <a:cubicBezTo>
                    <a:pt x="37" y="46"/>
                    <a:pt x="37" y="46"/>
                    <a:pt x="37" y="46"/>
                  </a:cubicBezTo>
                  <a:cubicBezTo>
                    <a:pt x="37" y="46"/>
                    <a:pt x="37" y="47"/>
                    <a:pt x="37" y="46"/>
                  </a:cubicBezTo>
                  <a:moveTo>
                    <a:pt x="90" y="33"/>
                  </a:moveTo>
                  <a:cubicBezTo>
                    <a:pt x="90" y="33"/>
                    <a:pt x="89" y="33"/>
                    <a:pt x="89" y="34"/>
                  </a:cubicBezTo>
                  <a:cubicBezTo>
                    <a:pt x="90" y="34"/>
                    <a:pt x="90" y="34"/>
                    <a:pt x="90" y="34"/>
                  </a:cubicBezTo>
                  <a:cubicBezTo>
                    <a:pt x="90" y="33"/>
                    <a:pt x="90" y="33"/>
                    <a:pt x="90" y="33"/>
                  </a:cubicBezTo>
                  <a:moveTo>
                    <a:pt x="70" y="38"/>
                  </a:moveTo>
                  <a:cubicBezTo>
                    <a:pt x="70" y="37"/>
                    <a:pt x="70" y="37"/>
                    <a:pt x="70" y="37"/>
                  </a:cubicBezTo>
                  <a:cubicBezTo>
                    <a:pt x="69" y="37"/>
                    <a:pt x="70" y="38"/>
                    <a:pt x="70" y="38"/>
                  </a:cubicBezTo>
                  <a:cubicBezTo>
                    <a:pt x="70" y="38"/>
                    <a:pt x="70" y="38"/>
                    <a:pt x="70" y="38"/>
                  </a:cubicBezTo>
                  <a:moveTo>
                    <a:pt x="69" y="38"/>
                  </a:moveTo>
                  <a:cubicBezTo>
                    <a:pt x="69" y="38"/>
                    <a:pt x="70" y="38"/>
                    <a:pt x="69" y="38"/>
                  </a:cubicBezTo>
                  <a:cubicBezTo>
                    <a:pt x="69" y="38"/>
                    <a:pt x="69" y="38"/>
                    <a:pt x="69" y="38"/>
                  </a:cubicBezTo>
                  <a:moveTo>
                    <a:pt x="84" y="35"/>
                  </a:moveTo>
                  <a:cubicBezTo>
                    <a:pt x="84" y="34"/>
                    <a:pt x="85" y="34"/>
                    <a:pt x="84" y="34"/>
                  </a:cubicBezTo>
                  <a:cubicBezTo>
                    <a:pt x="84" y="34"/>
                    <a:pt x="84" y="34"/>
                    <a:pt x="84" y="35"/>
                  </a:cubicBezTo>
                  <a:moveTo>
                    <a:pt x="51" y="42"/>
                  </a:moveTo>
                  <a:cubicBezTo>
                    <a:pt x="51" y="42"/>
                    <a:pt x="51" y="42"/>
                    <a:pt x="51" y="42"/>
                  </a:cubicBezTo>
                  <a:cubicBezTo>
                    <a:pt x="51" y="43"/>
                    <a:pt x="52" y="42"/>
                    <a:pt x="52" y="42"/>
                  </a:cubicBezTo>
                  <a:cubicBezTo>
                    <a:pt x="51" y="42"/>
                    <a:pt x="51" y="42"/>
                    <a:pt x="51" y="42"/>
                  </a:cubicBezTo>
                  <a:moveTo>
                    <a:pt x="90" y="33"/>
                  </a:moveTo>
                  <a:cubicBezTo>
                    <a:pt x="91" y="33"/>
                    <a:pt x="91" y="32"/>
                    <a:pt x="91" y="32"/>
                  </a:cubicBezTo>
                  <a:cubicBezTo>
                    <a:pt x="91" y="32"/>
                    <a:pt x="90" y="33"/>
                    <a:pt x="90" y="33"/>
                  </a:cubicBezTo>
                  <a:moveTo>
                    <a:pt x="85" y="33"/>
                  </a:moveTo>
                  <a:cubicBezTo>
                    <a:pt x="84" y="33"/>
                    <a:pt x="83" y="34"/>
                    <a:pt x="82" y="33"/>
                  </a:cubicBezTo>
                  <a:cubicBezTo>
                    <a:pt x="83" y="35"/>
                    <a:pt x="85" y="34"/>
                    <a:pt x="85" y="33"/>
                  </a:cubicBezTo>
                  <a:moveTo>
                    <a:pt x="50" y="41"/>
                  </a:moveTo>
                  <a:cubicBezTo>
                    <a:pt x="49" y="41"/>
                    <a:pt x="50" y="42"/>
                    <a:pt x="49" y="42"/>
                  </a:cubicBezTo>
                  <a:cubicBezTo>
                    <a:pt x="50" y="42"/>
                    <a:pt x="51" y="42"/>
                    <a:pt x="50" y="41"/>
                  </a:cubicBezTo>
                  <a:moveTo>
                    <a:pt x="34" y="45"/>
                  </a:moveTo>
                  <a:cubicBezTo>
                    <a:pt x="33" y="45"/>
                    <a:pt x="31" y="45"/>
                    <a:pt x="31" y="46"/>
                  </a:cubicBezTo>
                  <a:cubicBezTo>
                    <a:pt x="32" y="46"/>
                    <a:pt x="34" y="46"/>
                    <a:pt x="34" y="45"/>
                  </a:cubicBezTo>
                  <a:moveTo>
                    <a:pt x="96" y="29"/>
                  </a:moveTo>
                  <a:cubicBezTo>
                    <a:pt x="95" y="29"/>
                    <a:pt x="95" y="30"/>
                    <a:pt x="94" y="31"/>
                  </a:cubicBezTo>
                  <a:cubicBezTo>
                    <a:pt x="95" y="31"/>
                    <a:pt x="95" y="30"/>
                    <a:pt x="96" y="30"/>
                  </a:cubicBezTo>
                  <a:cubicBezTo>
                    <a:pt x="97" y="31"/>
                    <a:pt x="96" y="29"/>
                    <a:pt x="96" y="29"/>
                  </a:cubicBezTo>
                  <a:moveTo>
                    <a:pt x="88" y="31"/>
                  </a:moveTo>
                  <a:cubicBezTo>
                    <a:pt x="87" y="32"/>
                    <a:pt x="87" y="32"/>
                    <a:pt x="87" y="32"/>
                  </a:cubicBezTo>
                  <a:cubicBezTo>
                    <a:pt x="87" y="33"/>
                    <a:pt x="88" y="32"/>
                    <a:pt x="88" y="31"/>
                  </a:cubicBezTo>
                  <a:moveTo>
                    <a:pt x="35" y="44"/>
                  </a:moveTo>
                  <a:cubicBezTo>
                    <a:pt x="35" y="42"/>
                    <a:pt x="34" y="42"/>
                    <a:pt x="33" y="43"/>
                  </a:cubicBezTo>
                  <a:cubicBezTo>
                    <a:pt x="34" y="44"/>
                    <a:pt x="34" y="44"/>
                    <a:pt x="34" y="44"/>
                  </a:cubicBezTo>
                  <a:cubicBezTo>
                    <a:pt x="35" y="44"/>
                    <a:pt x="34" y="44"/>
                    <a:pt x="35" y="44"/>
                  </a:cubicBezTo>
                  <a:moveTo>
                    <a:pt x="91" y="29"/>
                  </a:moveTo>
                  <a:cubicBezTo>
                    <a:pt x="91" y="29"/>
                    <a:pt x="90" y="28"/>
                    <a:pt x="91" y="28"/>
                  </a:cubicBezTo>
                  <a:cubicBezTo>
                    <a:pt x="91" y="29"/>
                    <a:pt x="92" y="30"/>
                    <a:pt x="92" y="28"/>
                  </a:cubicBezTo>
                  <a:cubicBezTo>
                    <a:pt x="91" y="29"/>
                    <a:pt x="92" y="28"/>
                    <a:pt x="92" y="27"/>
                  </a:cubicBezTo>
                  <a:cubicBezTo>
                    <a:pt x="91" y="28"/>
                    <a:pt x="91" y="27"/>
                    <a:pt x="90" y="27"/>
                  </a:cubicBezTo>
                  <a:cubicBezTo>
                    <a:pt x="90" y="28"/>
                    <a:pt x="90" y="29"/>
                    <a:pt x="88" y="29"/>
                  </a:cubicBezTo>
                  <a:cubicBezTo>
                    <a:pt x="88" y="30"/>
                    <a:pt x="89" y="29"/>
                    <a:pt x="89" y="30"/>
                  </a:cubicBezTo>
                  <a:cubicBezTo>
                    <a:pt x="90" y="30"/>
                    <a:pt x="90" y="30"/>
                    <a:pt x="91" y="29"/>
                  </a:cubicBezTo>
                  <a:moveTo>
                    <a:pt x="87" y="29"/>
                  </a:moveTo>
                  <a:cubicBezTo>
                    <a:pt x="88" y="29"/>
                    <a:pt x="88" y="29"/>
                    <a:pt x="88" y="30"/>
                  </a:cubicBezTo>
                  <a:cubicBezTo>
                    <a:pt x="87" y="30"/>
                    <a:pt x="88" y="30"/>
                    <a:pt x="88" y="30"/>
                  </a:cubicBezTo>
                  <a:cubicBezTo>
                    <a:pt x="88" y="29"/>
                    <a:pt x="87" y="29"/>
                    <a:pt x="87" y="29"/>
                  </a:cubicBezTo>
                  <a:moveTo>
                    <a:pt x="93" y="28"/>
                  </a:moveTo>
                  <a:cubicBezTo>
                    <a:pt x="93" y="28"/>
                    <a:pt x="93" y="28"/>
                    <a:pt x="93" y="28"/>
                  </a:cubicBezTo>
                  <a:cubicBezTo>
                    <a:pt x="93" y="28"/>
                    <a:pt x="93" y="28"/>
                    <a:pt x="93" y="28"/>
                  </a:cubicBezTo>
                  <a:moveTo>
                    <a:pt x="86" y="28"/>
                  </a:moveTo>
                  <a:cubicBezTo>
                    <a:pt x="86" y="29"/>
                    <a:pt x="86" y="29"/>
                    <a:pt x="87" y="30"/>
                  </a:cubicBezTo>
                  <a:cubicBezTo>
                    <a:pt x="87" y="29"/>
                    <a:pt x="87" y="28"/>
                    <a:pt x="86" y="28"/>
                  </a:cubicBezTo>
                  <a:moveTo>
                    <a:pt x="78" y="31"/>
                  </a:moveTo>
                  <a:cubicBezTo>
                    <a:pt x="78" y="31"/>
                    <a:pt x="78" y="31"/>
                    <a:pt x="78" y="31"/>
                  </a:cubicBezTo>
                  <a:cubicBezTo>
                    <a:pt x="78" y="31"/>
                    <a:pt x="78" y="32"/>
                    <a:pt x="78" y="31"/>
                  </a:cubicBezTo>
                  <a:moveTo>
                    <a:pt x="34" y="42"/>
                  </a:moveTo>
                  <a:cubicBezTo>
                    <a:pt x="34" y="41"/>
                    <a:pt x="34" y="41"/>
                    <a:pt x="34" y="41"/>
                  </a:cubicBezTo>
                  <a:cubicBezTo>
                    <a:pt x="34" y="41"/>
                    <a:pt x="34" y="42"/>
                    <a:pt x="34" y="42"/>
                  </a:cubicBezTo>
                  <a:moveTo>
                    <a:pt x="15" y="46"/>
                  </a:moveTo>
                  <a:cubicBezTo>
                    <a:pt x="15" y="46"/>
                    <a:pt x="15" y="46"/>
                    <a:pt x="15" y="46"/>
                  </a:cubicBezTo>
                  <a:cubicBezTo>
                    <a:pt x="15" y="46"/>
                    <a:pt x="15" y="47"/>
                    <a:pt x="15" y="46"/>
                  </a:cubicBezTo>
                  <a:moveTo>
                    <a:pt x="33" y="41"/>
                  </a:moveTo>
                  <a:cubicBezTo>
                    <a:pt x="33" y="41"/>
                    <a:pt x="33" y="41"/>
                    <a:pt x="32" y="41"/>
                  </a:cubicBezTo>
                  <a:cubicBezTo>
                    <a:pt x="32" y="42"/>
                    <a:pt x="33" y="42"/>
                    <a:pt x="33" y="41"/>
                  </a:cubicBezTo>
                  <a:moveTo>
                    <a:pt x="17" y="45"/>
                  </a:moveTo>
                  <a:cubicBezTo>
                    <a:pt x="18" y="45"/>
                    <a:pt x="22" y="44"/>
                    <a:pt x="20" y="41"/>
                  </a:cubicBezTo>
                  <a:cubicBezTo>
                    <a:pt x="19" y="42"/>
                    <a:pt x="19" y="41"/>
                    <a:pt x="18" y="42"/>
                  </a:cubicBezTo>
                  <a:cubicBezTo>
                    <a:pt x="19" y="42"/>
                    <a:pt x="19" y="42"/>
                    <a:pt x="19" y="43"/>
                  </a:cubicBezTo>
                  <a:cubicBezTo>
                    <a:pt x="18" y="43"/>
                    <a:pt x="17" y="44"/>
                    <a:pt x="16" y="44"/>
                  </a:cubicBezTo>
                  <a:cubicBezTo>
                    <a:pt x="17" y="44"/>
                    <a:pt x="16" y="43"/>
                    <a:pt x="16" y="43"/>
                  </a:cubicBezTo>
                  <a:cubicBezTo>
                    <a:pt x="17" y="45"/>
                    <a:pt x="14" y="44"/>
                    <a:pt x="15" y="45"/>
                  </a:cubicBezTo>
                  <a:cubicBezTo>
                    <a:pt x="16" y="44"/>
                    <a:pt x="17" y="44"/>
                    <a:pt x="17" y="45"/>
                  </a:cubicBezTo>
                  <a:moveTo>
                    <a:pt x="77" y="29"/>
                  </a:moveTo>
                  <a:cubicBezTo>
                    <a:pt x="77" y="29"/>
                    <a:pt x="76" y="29"/>
                    <a:pt x="76" y="30"/>
                  </a:cubicBezTo>
                  <a:cubicBezTo>
                    <a:pt x="77" y="30"/>
                    <a:pt x="77" y="30"/>
                    <a:pt x="78" y="30"/>
                  </a:cubicBezTo>
                  <a:lnTo>
                    <a:pt x="77" y="29"/>
                  </a:lnTo>
                  <a:close/>
                  <a:moveTo>
                    <a:pt x="21" y="43"/>
                  </a:moveTo>
                  <a:cubicBezTo>
                    <a:pt x="21" y="43"/>
                    <a:pt x="22" y="43"/>
                    <a:pt x="22" y="43"/>
                  </a:cubicBezTo>
                  <a:cubicBezTo>
                    <a:pt x="21" y="43"/>
                    <a:pt x="21" y="43"/>
                    <a:pt x="21" y="43"/>
                  </a:cubicBezTo>
                  <a:moveTo>
                    <a:pt x="52" y="35"/>
                  </a:moveTo>
                  <a:cubicBezTo>
                    <a:pt x="53" y="34"/>
                    <a:pt x="50" y="35"/>
                    <a:pt x="51" y="36"/>
                  </a:cubicBezTo>
                  <a:cubicBezTo>
                    <a:pt x="52" y="36"/>
                    <a:pt x="51" y="35"/>
                    <a:pt x="52" y="35"/>
                  </a:cubicBezTo>
                  <a:moveTo>
                    <a:pt x="11" y="45"/>
                  </a:moveTo>
                  <a:cubicBezTo>
                    <a:pt x="11" y="45"/>
                    <a:pt x="12" y="45"/>
                    <a:pt x="12" y="45"/>
                  </a:cubicBezTo>
                  <a:cubicBezTo>
                    <a:pt x="11" y="44"/>
                    <a:pt x="11" y="45"/>
                    <a:pt x="11" y="45"/>
                  </a:cubicBezTo>
                  <a:moveTo>
                    <a:pt x="49" y="35"/>
                  </a:moveTo>
                  <a:cubicBezTo>
                    <a:pt x="50" y="35"/>
                    <a:pt x="50" y="35"/>
                    <a:pt x="51" y="35"/>
                  </a:cubicBezTo>
                  <a:cubicBezTo>
                    <a:pt x="50" y="34"/>
                    <a:pt x="51" y="34"/>
                    <a:pt x="50" y="33"/>
                  </a:cubicBezTo>
                  <a:cubicBezTo>
                    <a:pt x="50" y="34"/>
                    <a:pt x="49" y="34"/>
                    <a:pt x="49" y="35"/>
                  </a:cubicBezTo>
                  <a:moveTo>
                    <a:pt x="11" y="43"/>
                  </a:moveTo>
                  <a:cubicBezTo>
                    <a:pt x="11" y="43"/>
                    <a:pt x="11" y="44"/>
                    <a:pt x="11" y="43"/>
                  </a:cubicBezTo>
                  <a:cubicBezTo>
                    <a:pt x="11" y="43"/>
                    <a:pt x="11" y="43"/>
                    <a:pt x="11" y="43"/>
                  </a:cubicBezTo>
                  <a:cubicBezTo>
                    <a:pt x="10" y="44"/>
                    <a:pt x="9" y="43"/>
                    <a:pt x="9" y="45"/>
                  </a:cubicBezTo>
                  <a:cubicBezTo>
                    <a:pt x="10" y="44"/>
                    <a:pt x="10" y="44"/>
                    <a:pt x="11" y="43"/>
                  </a:cubicBezTo>
                  <a:moveTo>
                    <a:pt x="2" y="46"/>
                  </a:moveTo>
                  <a:cubicBezTo>
                    <a:pt x="2" y="46"/>
                    <a:pt x="2" y="46"/>
                    <a:pt x="2" y="46"/>
                  </a:cubicBezTo>
                  <a:cubicBezTo>
                    <a:pt x="2" y="46"/>
                    <a:pt x="2" y="46"/>
                    <a:pt x="2" y="46"/>
                  </a:cubicBezTo>
                  <a:cubicBezTo>
                    <a:pt x="2" y="46"/>
                    <a:pt x="2" y="47"/>
                    <a:pt x="2" y="47"/>
                  </a:cubicBezTo>
                  <a:cubicBezTo>
                    <a:pt x="2" y="46"/>
                    <a:pt x="3" y="46"/>
                    <a:pt x="2" y="46"/>
                  </a:cubicBezTo>
                  <a:moveTo>
                    <a:pt x="14" y="43"/>
                  </a:moveTo>
                  <a:cubicBezTo>
                    <a:pt x="14" y="42"/>
                    <a:pt x="15" y="43"/>
                    <a:pt x="15" y="43"/>
                  </a:cubicBezTo>
                  <a:cubicBezTo>
                    <a:pt x="15" y="43"/>
                    <a:pt x="15" y="42"/>
                    <a:pt x="15" y="42"/>
                  </a:cubicBezTo>
                  <a:cubicBezTo>
                    <a:pt x="15" y="42"/>
                    <a:pt x="13" y="43"/>
                    <a:pt x="14" y="43"/>
                  </a:cubicBezTo>
                  <a:moveTo>
                    <a:pt x="76" y="28"/>
                  </a:moveTo>
                  <a:cubicBezTo>
                    <a:pt x="76" y="28"/>
                    <a:pt x="76" y="28"/>
                    <a:pt x="76" y="28"/>
                  </a:cubicBezTo>
                  <a:cubicBezTo>
                    <a:pt x="77" y="27"/>
                    <a:pt x="75" y="28"/>
                    <a:pt x="76" y="28"/>
                  </a:cubicBezTo>
                  <a:moveTo>
                    <a:pt x="21" y="40"/>
                  </a:moveTo>
                  <a:cubicBezTo>
                    <a:pt x="21" y="40"/>
                    <a:pt x="21" y="40"/>
                    <a:pt x="21" y="41"/>
                  </a:cubicBezTo>
                  <a:cubicBezTo>
                    <a:pt x="22" y="40"/>
                    <a:pt x="22" y="40"/>
                    <a:pt x="23" y="40"/>
                  </a:cubicBezTo>
                  <a:cubicBezTo>
                    <a:pt x="22" y="40"/>
                    <a:pt x="22" y="39"/>
                    <a:pt x="22" y="39"/>
                  </a:cubicBezTo>
                  <a:cubicBezTo>
                    <a:pt x="22" y="39"/>
                    <a:pt x="22" y="40"/>
                    <a:pt x="23" y="39"/>
                  </a:cubicBezTo>
                  <a:cubicBezTo>
                    <a:pt x="22" y="38"/>
                    <a:pt x="23" y="39"/>
                    <a:pt x="23" y="38"/>
                  </a:cubicBezTo>
                  <a:cubicBezTo>
                    <a:pt x="23" y="38"/>
                    <a:pt x="22" y="38"/>
                    <a:pt x="22" y="37"/>
                  </a:cubicBezTo>
                  <a:cubicBezTo>
                    <a:pt x="22" y="37"/>
                    <a:pt x="23" y="37"/>
                    <a:pt x="23" y="37"/>
                  </a:cubicBezTo>
                  <a:cubicBezTo>
                    <a:pt x="22" y="37"/>
                    <a:pt x="22" y="37"/>
                    <a:pt x="21" y="37"/>
                  </a:cubicBezTo>
                  <a:cubicBezTo>
                    <a:pt x="21" y="38"/>
                    <a:pt x="21" y="39"/>
                    <a:pt x="22" y="40"/>
                  </a:cubicBezTo>
                  <a:cubicBezTo>
                    <a:pt x="21" y="40"/>
                    <a:pt x="20" y="39"/>
                    <a:pt x="21" y="40"/>
                  </a:cubicBezTo>
                  <a:moveTo>
                    <a:pt x="14" y="40"/>
                  </a:moveTo>
                  <a:cubicBezTo>
                    <a:pt x="14" y="41"/>
                    <a:pt x="12" y="42"/>
                    <a:pt x="12" y="43"/>
                  </a:cubicBezTo>
                  <a:cubicBezTo>
                    <a:pt x="13" y="42"/>
                    <a:pt x="15" y="42"/>
                    <a:pt x="14" y="40"/>
                  </a:cubicBezTo>
                  <a:moveTo>
                    <a:pt x="75" y="24"/>
                  </a:moveTo>
                  <a:cubicBezTo>
                    <a:pt x="75" y="25"/>
                    <a:pt x="75" y="25"/>
                    <a:pt x="75" y="25"/>
                  </a:cubicBezTo>
                  <a:cubicBezTo>
                    <a:pt x="76" y="24"/>
                    <a:pt x="76" y="24"/>
                    <a:pt x="76" y="24"/>
                  </a:cubicBezTo>
                  <a:cubicBezTo>
                    <a:pt x="76" y="24"/>
                    <a:pt x="76" y="24"/>
                    <a:pt x="77" y="24"/>
                  </a:cubicBezTo>
                  <a:cubicBezTo>
                    <a:pt x="77" y="23"/>
                    <a:pt x="76" y="24"/>
                    <a:pt x="75" y="24"/>
                  </a:cubicBezTo>
                  <a:moveTo>
                    <a:pt x="47" y="31"/>
                  </a:moveTo>
                  <a:cubicBezTo>
                    <a:pt x="47" y="31"/>
                    <a:pt x="48" y="31"/>
                    <a:pt x="48" y="31"/>
                  </a:cubicBezTo>
                  <a:cubicBezTo>
                    <a:pt x="48" y="31"/>
                    <a:pt x="47" y="31"/>
                    <a:pt x="47" y="31"/>
                  </a:cubicBezTo>
                  <a:moveTo>
                    <a:pt x="51" y="30"/>
                  </a:moveTo>
                  <a:cubicBezTo>
                    <a:pt x="51" y="30"/>
                    <a:pt x="52" y="30"/>
                    <a:pt x="52" y="30"/>
                  </a:cubicBezTo>
                  <a:cubicBezTo>
                    <a:pt x="52" y="30"/>
                    <a:pt x="51" y="30"/>
                    <a:pt x="51" y="30"/>
                  </a:cubicBezTo>
                  <a:moveTo>
                    <a:pt x="12" y="35"/>
                  </a:moveTo>
                  <a:cubicBezTo>
                    <a:pt x="12" y="34"/>
                    <a:pt x="12" y="34"/>
                    <a:pt x="12" y="34"/>
                  </a:cubicBezTo>
                  <a:cubicBezTo>
                    <a:pt x="12" y="34"/>
                    <a:pt x="12" y="33"/>
                    <a:pt x="12" y="33"/>
                  </a:cubicBezTo>
                  <a:cubicBezTo>
                    <a:pt x="11" y="34"/>
                    <a:pt x="11" y="33"/>
                    <a:pt x="10" y="33"/>
                  </a:cubicBezTo>
                  <a:cubicBezTo>
                    <a:pt x="11" y="34"/>
                    <a:pt x="9" y="34"/>
                    <a:pt x="10" y="35"/>
                  </a:cubicBezTo>
                  <a:cubicBezTo>
                    <a:pt x="11" y="35"/>
                    <a:pt x="11" y="34"/>
                    <a:pt x="12" y="35"/>
                  </a:cubicBezTo>
                  <a:moveTo>
                    <a:pt x="76" y="23"/>
                  </a:moveTo>
                  <a:cubicBezTo>
                    <a:pt x="75" y="23"/>
                    <a:pt x="75" y="23"/>
                    <a:pt x="75" y="23"/>
                  </a:cubicBezTo>
                  <a:cubicBezTo>
                    <a:pt x="75" y="24"/>
                    <a:pt x="76" y="24"/>
                    <a:pt x="76" y="23"/>
                  </a:cubicBezTo>
                  <a:cubicBezTo>
                    <a:pt x="76" y="23"/>
                    <a:pt x="76" y="23"/>
                    <a:pt x="76" y="23"/>
                  </a:cubicBezTo>
                  <a:moveTo>
                    <a:pt x="74" y="23"/>
                  </a:moveTo>
                  <a:cubicBezTo>
                    <a:pt x="74" y="23"/>
                    <a:pt x="74" y="24"/>
                    <a:pt x="74" y="23"/>
                  </a:cubicBezTo>
                  <a:cubicBezTo>
                    <a:pt x="74" y="23"/>
                    <a:pt x="74" y="23"/>
                    <a:pt x="74" y="23"/>
                  </a:cubicBezTo>
                  <a:moveTo>
                    <a:pt x="78" y="22"/>
                  </a:moveTo>
                  <a:cubicBezTo>
                    <a:pt x="78" y="21"/>
                    <a:pt x="78" y="20"/>
                    <a:pt x="77" y="20"/>
                  </a:cubicBezTo>
                  <a:cubicBezTo>
                    <a:pt x="77" y="22"/>
                    <a:pt x="76" y="22"/>
                    <a:pt x="76" y="23"/>
                  </a:cubicBezTo>
                  <a:cubicBezTo>
                    <a:pt x="77" y="22"/>
                    <a:pt x="77" y="22"/>
                    <a:pt x="78" y="22"/>
                  </a:cubicBezTo>
                  <a:moveTo>
                    <a:pt x="74" y="22"/>
                  </a:moveTo>
                  <a:cubicBezTo>
                    <a:pt x="74" y="22"/>
                    <a:pt x="75" y="22"/>
                    <a:pt x="75" y="22"/>
                  </a:cubicBezTo>
                  <a:cubicBezTo>
                    <a:pt x="75" y="22"/>
                    <a:pt x="74" y="22"/>
                    <a:pt x="74" y="22"/>
                  </a:cubicBezTo>
                  <a:moveTo>
                    <a:pt x="51" y="27"/>
                  </a:moveTo>
                  <a:cubicBezTo>
                    <a:pt x="50" y="27"/>
                    <a:pt x="52" y="26"/>
                    <a:pt x="51" y="27"/>
                  </a:cubicBezTo>
                  <a:cubicBezTo>
                    <a:pt x="51" y="27"/>
                    <a:pt x="50" y="26"/>
                    <a:pt x="51" y="27"/>
                  </a:cubicBezTo>
                  <a:moveTo>
                    <a:pt x="50" y="27"/>
                  </a:moveTo>
                  <a:cubicBezTo>
                    <a:pt x="50" y="26"/>
                    <a:pt x="49" y="26"/>
                    <a:pt x="49" y="26"/>
                  </a:cubicBezTo>
                  <a:cubicBezTo>
                    <a:pt x="49" y="26"/>
                    <a:pt x="50" y="27"/>
                    <a:pt x="50" y="27"/>
                  </a:cubicBezTo>
                  <a:moveTo>
                    <a:pt x="50" y="25"/>
                  </a:moveTo>
                  <a:cubicBezTo>
                    <a:pt x="49" y="26"/>
                    <a:pt x="51" y="26"/>
                    <a:pt x="51" y="25"/>
                  </a:cubicBezTo>
                  <a:cubicBezTo>
                    <a:pt x="50" y="26"/>
                    <a:pt x="50" y="25"/>
                    <a:pt x="50" y="25"/>
                  </a:cubicBezTo>
                  <a:moveTo>
                    <a:pt x="46" y="26"/>
                  </a:moveTo>
                  <a:cubicBezTo>
                    <a:pt x="46" y="26"/>
                    <a:pt x="46" y="27"/>
                    <a:pt x="46" y="27"/>
                  </a:cubicBezTo>
                  <a:cubicBezTo>
                    <a:pt x="46" y="27"/>
                    <a:pt x="46" y="27"/>
                    <a:pt x="46" y="26"/>
                  </a:cubicBezTo>
                  <a:moveTo>
                    <a:pt x="47" y="26"/>
                  </a:moveTo>
                  <a:cubicBezTo>
                    <a:pt x="47" y="26"/>
                    <a:pt x="47" y="26"/>
                    <a:pt x="47" y="26"/>
                  </a:cubicBezTo>
                  <a:cubicBezTo>
                    <a:pt x="47" y="26"/>
                    <a:pt x="47" y="27"/>
                    <a:pt x="47" y="26"/>
                  </a:cubicBezTo>
                  <a:moveTo>
                    <a:pt x="74" y="19"/>
                  </a:moveTo>
                  <a:cubicBezTo>
                    <a:pt x="74" y="19"/>
                    <a:pt x="73" y="19"/>
                    <a:pt x="73" y="19"/>
                  </a:cubicBezTo>
                  <a:cubicBezTo>
                    <a:pt x="73" y="19"/>
                    <a:pt x="74" y="20"/>
                    <a:pt x="74" y="19"/>
                  </a:cubicBezTo>
                  <a:moveTo>
                    <a:pt x="49" y="23"/>
                  </a:moveTo>
                  <a:cubicBezTo>
                    <a:pt x="49" y="23"/>
                    <a:pt x="49" y="23"/>
                    <a:pt x="49" y="24"/>
                  </a:cubicBezTo>
                  <a:cubicBezTo>
                    <a:pt x="49" y="24"/>
                    <a:pt x="49" y="23"/>
                    <a:pt x="49" y="23"/>
                  </a:cubicBezTo>
                  <a:moveTo>
                    <a:pt x="11" y="32"/>
                  </a:moveTo>
                  <a:cubicBezTo>
                    <a:pt x="11" y="32"/>
                    <a:pt x="11" y="32"/>
                    <a:pt x="11" y="32"/>
                  </a:cubicBezTo>
                  <a:cubicBezTo>
                    <a:pt x="11" y="33"/>
                    <a:pt x="11" y="33"/>
                    <a:pt x="11" y="32"/>
                  </a:cubicBezTo>
                  <a:moveTo>
                    <a:pt x="20" y="29"/>
                  </a:moveTo>
                  <a:cubicBezTo>
                    <a:pt x="20" y="30"/>
                    <a:pt x="20" y="30"/>
                    <a:pt x="20" y="30"/>
                  </a:cubicBezTo>
                  <a:cubicBezTo>
                    <a:pt x="21" y="30"/>
                    <a:pt x="21" y="30"/>
                    <a:pt x="21" y="30"/>
                  </a:cubicBezTo>
                  <a:cubicBezTo>
                    <a:pt x="20" y="30"/>
                    <a:pt x="20" y="29"/>
                    <a:pt x="20" y="29"/>
                  </a:cubicBezTo>
                  <a:moveTo>
                    <a:pt x="49" y="21"/>
                  </a:moveTo>
                  <a:cubicBezTo>
                    <a:pt x="49" y="21"/>
                    <a:pt x="48" y="22"/>
                    <a:pt x="48" y="22"/>
                  </a:cubicBezTo>
                  <a:cubicBezTo>
                    <a:pt x="49" y="22"/>
                    <a:pt x="50" y="21"/>
                    <a:pt x="49" y="21"/>
                  </a:cubicBezTo>
                  <a:moveTo>
                    <a:pt x="11" y="30"/>
                  </a:moveTo>
                  <a:cubicBezTo>
                    <a:pt x="11" y="30"/>
                    <a:pt x="11" y="31"/>
                    <a:pt x="11" y="31"/>
                  </a:cubicBezTo>
                  <a:cubicBezTo>
                    <a:pt x="11" y="31"/>
                    <a:pt x="12" y="30"/>
                    <a:pt x="11" y="30"/>
                  </a:cubicBezTo>
                  <a:moveTo>
                    <a:pt x="55" y="19"/>
                  </a:moveTo>
                  <a:cubicBezTo>
                    <a:pt x="55" y="19"/>
                    <a:pt x="56" y="20"/>
                    <a:pt x="57" y="20"/>
                  </a:cubicBezTo>
                  <a:cubicBezTo>
                    <a:pt x="57" y="19"/>
                    <a:pt x="56" y="19"/>
                    <a:pt x="55" y="19"/>
                  </a:cubicBezTo>
                  <a:moveTo>
                    <a:pt x="42" y="20"/>
                  </a:moveTo>
                  <a:cubicBezTo>
                    <a:pt x="43" y="21"/>
                    <a:pt x="41" y="21"/>
                    <a:pt x="42" y="22"/>
                  </a:cubicBezTo>
                  <a:cubicBezTo>
                    <a:pt x="42" y="23"/>
                    <a:pt x="43" y="23"/>
                    <a:pt x="43" y="23"/>
                  </a:cubicBezTo>
                  <a:cubicBezTo>
                    <a:pt x="44" y="22"/>
                    <a:pt x="43" y="21"/>
                    <a:pt x="42" y="20"/>
                  </a:cubicBezTo>
                  <a:moveTo>
                    <a:pt x="6" y="30"/>
                  </a:moveTo>
                  <a:cubicBezTo>
                    <a:pt x="6" y="31"/>
                    <a:pt x="7" y="31"/>
                    <a:pt x="7" y="31"/>
                  </a:cubicBezTo>
                  <a:cubicBezTo>
                    <a:pt x="7" y="31"/>
                    <a:pt x="7" y="30"/>
                    <a:pt x="6" y="30"/>
                  </a:cubicBezTo>
                  <a:moveTo>
                    <a:pt x="53" y="19"/>
                  </a:moveTo>
                  <a:cubicBezTo>
                    <a:pt x="53" y="19"/>
                    <a:pt x="52" y="19"/>
                    <a:pt x="52" y="20"/>
                  </a:cubicBezTo>
                  <a:cubicBezTo>
                    <a:pt x="53" y="20"/>
                    <a:pt x="54" y="19"/>
                    <a:pt x="53" y="19"/>
                  </a:cubicBezTo>
                  <a:moveTo>
                    <a:pt x="60" y="16"/>
                  </a:moveTo>
                  <a:cubicBezTo>
                    <a:pt x="59" y="17"/>
                    <a:pt x="58" y="16"/>
                    <a:pt x="57" y="17"/>
                  </a:cubicBezTo>
                  <a:cubicBezTo>
                    <a:pt x="58" y="17"/>
                    <a:pt x="58" y="18"/>
                    <a:pt x="58" y="18"/>
                  </a:cubicBezTo>
                  <a:cubicBezTo>
                    <a:pt x="59" y="17"/>
                    <a:pt x="60" y="17"/>
                    <a:pt x="60" y="16"/>
                  </a:cubicBezTo>
                  <a:moveTo>
                    <a:pt x="63" y="16"/>
                  </a:moveTo>
                  <a:cubicBezTo>
                    <a:pt x="63" y="15"/>
                    <a:pt x="62" y="15"/>
                    <a:pt x="62" y="15"/>
                  </a:cubicBezTo>
                  <a:cubicBezTo>
                    <a:pt x="62" y="15"/>
                    <a:pt x="62" y="16"/>
                    <a:pt x="61" y="16"/>
                  </a:cubicBezTo>
                  <a:cubicBezTo>
                    <a:pt x="61" y="15"/>
                    <a:pt x="62" y="15"/>
                    <a:pt x="61" y="15"/>
                  </a:cubicBezTo>
                  <a:cubicBezTo>
                    <a:pt x="61" y="16"/>
                    <a:pt x="61" y="15"/>
                    <a:pt x="60" y="15"/>
                  </a:cubicBezTo>
                  <a:cubicBezTo>
                    <a:pt x="61" y="16"/>
                    <a:pt x="60" y="16"/>
                    <a:pt x="60" y="17"/>
                  </a:cubicBezTo>
                  <a:cubicBezTo>
                    <a:pt x="61" y="16"/>
                    <a:pt x="62" y="17"/>
                    <a:pt x="62" y="17"/>
                  </a:cubicBezTo>
                  <a:cubicBezTo>
                    <a:pt x="62" y="16"/>
                    <a:pt x="63" y="16"/>
                    <a:pt x="63" y="16"/>
                  </a:cubicBezTo>
                  <a:moveTo>
                    <a:pt x="47" y="20"/>
                  </a:moveTo>
                  <a:cubicBezTo>
                    <a:pt x="47" y="20"/>
                    <a:pt x="47" y="20"/>
                    <a:pt x="47" y="20"/>
                  </a:cubicBezTo>
                  <a:cubicBezTo>
                    <a:pt x="47" y="20"/>
                    <a:pt x="47" y="20"/>
                    <a:pt x="47" y="20"/>
                  </a:cubicBezTo>
                  <a:moveTo>
                    <a:pt x="42" y="19"/>
                  </a:moveTo>
                  <a:cubicBezTo>
                    <a:pt x="41" y="19"/>
                    <a:pt x="41" y="19"/>
                    <a:pt x="41" y="19"/>
                  </a:cubicBezTo>
                  <a:cubicBezTo>
                    <a:pt x="41" y="20"/>
                    <a:pt x="41" y="20"/>
                    <a:pt x="41" y="20"/>
                  </a:cubicBezTo>
                  <a:cubicBezTo>
                    <a:pt x="42" y="20"/>
                    <a:pt x="43" y="20"/>
                    <a:pt x="42" y="19"/>
                  </a:cubicBezTo>
                  <a:moveTo>
                    <a:pt x="45" y="18"/>
                  </a:moveTo>
                  <a:cubicBezTo>
                    <a:pt x="46" y="18"/>
                    <a:pt x="44" y="18"/>
                    <a:pt x="45" y="19"/>
                  </a:cubicBezTo>
                  <a:cubicBezTo>
                    <a:pt x="46" y="18"/>
                    <a:pt x="45" y="18"/>
                    <a:pt x="46" y="19"/>
                  </a:cubicBezTo>
                  <a:cubicBezTo>
                    <a:pt x="46" y="18"/>
                    <a:pt x="46" y="18"/>
                    <a:pt x="45" y="18"/>
                  </a:cubicBezTo>
                  <a:moveTo>
                    <a:pt x="64" y="13"/>
                  </a:moveTo>
                  <a:cubicBezTo>
                    <a:pt x="64" y="14"/>
                    <a:pt x="64" y="14"/>
                    <a:pt x="64" y="14"/>
                  </a:cubicBezTo>
                  <a:cubicBezTo>
                    <a:pt x="65" y="14"/>
                    <a:pt x="64" y="13"/>
                    <a:pt x="64" y="13"/>
                  </a:cubicBezTo>
                  <a:moveTo>
                    <a:pt x="46" y="18"/>
                  </a:moveTo>
                  <a:cubicBezTo>
                    <a:pt x="48" y="18"/>
                    <a:pt x="48" y="18"/>
                    <a:pt x="49" y="18"/>
                  </a:cubicBezTo>
                  <a:cubicBezTo>
                    <a:pt x="49" y="16"/>
                    <a:pt x="46" y="17"/>
                    <a:pt x="46" y="18"/>
                  </a:cubicBezTo>
                  <a:moveTo>
                    <a:pt x="19" y="24"/>
                  </a:moveTo>
                  <a:cubicBezTo>
                    <a:pt x="19" y="24"/>
                    <a:pt x="20" y="24"/>
                    <a:pt x="20" y="24"/>
                  </a:cubicBezTo>
                  <a:cubicBezTo>
                    <a:pt x="19" y="24"/>
                    <a:pt x="19" y="24"/>
                    <a:pt x="19" y="24"/>
                  </a:cubicBezTo>
                  <a:moveTo>
                    <a:pt x="41" y="18"/>
                  </a:moveTo>
                  <a:cubicBezTo>
                    <a:pt x="41" y="18"/>
                    <a:pt x="39" y="18"/>
                    <a:pt x="39" y="19"/>
                  </a:cubicBezTo>
                  <a:cubicBezTo>
                    <a:pt x="41" y="19"/>
                    <a:pt x="40" y="18"/>
                    <a:pt x="41" y="18"/>
                  </a:cubicBezTo>
                  <a:moveTo>
                    <a:pt x="66" y="11"/>
                  </a:moveTo>
                  <a:cubicBezTo>
                    <a:pt x="65" y="11"/>
                    <a:pt x="65" y="11"/>
                    <a:pt x="65" y="11"/>
                  </a:cubicBezTo>
                  <a:cubicBezTo>
                    <a:pt x="65" y="11"/>
                    <a:pt x="65" y="12"/>
                    <a:pt x="66" y="12"/>
                  </a:cubicBezTo>
                  <a:cubicBezTo>
                    <a:pt x="66" y="12"/>
                    <a:pt x="66" y="11"/>
                    <a:pt x="66" y="11"/>
                  </a:cubicBezTo>
                  <a:moveTo>
                    <a:pt x="64" y="12"/>
                  </a:moveTo>
                  <a:cubicBezTo>
                    <a:pt x="64" y="12"/>
                    <a:pt x="64" y="12"/>
                    <a:pt x="64" y="12"/>
                  </a:cubicBezTo>
                  <a:cubicBezTo>
                    <a:pt x="64" y="12"/>
                    <a:pt x="65" y="12"/>
                    <a:pt x="65" y="12"/>
                  </a:cubicBezTo>
                  <a:cubicBezTo>
                    <a:pt x="64" y="12"/>
                    <a:pt x="64" y="12"/>
                    <a:pt x="64" y="12"/>
                  </a:cubicBezTo>
                  <a:moveTo>
                    <a:pt x="41" y="15"/>
                  </a:moveTo>
                  <a:cubicBezTo>
                    <a:pt x="41" y="14"/>
                    <a:pt x="41" y="15"/>
                    <a:pt x="41" y="15"/>
                  </a:cubicBezTo>
                  <a:cubicBezTo>
                    <a:pt x="41" y="15"/>
                    <a:pt x="41" y="15"/>
                    <a:pt x="41" y="15"/>
                  </a:cubicBezTo>
                  <a:moveTo>
                    <a:pt x="23" y="19"/>
                  </a:moveTo>
                  <a:cubicBezTo>
                    <a:pt x="23" y="18"/>
                    <a:pt x="23" y="18"/>
                    <a:pt x="23" y="18"/>
                  </a:cubicBezTo>
                  <a:cubicBezTo>
                    <a:pt x="22" y="18"/>
                    <a:pt x="22" y="19"/>
                    <a:pt x="23" y="19"/>
                  </a:cubicBezTo>
                  <a:moveTo>
                    <a:pt x="51" y="10"/>
                  </a:moveTo>
                  <a:cubicBezTo>
                    <a:pt x="51" y="8"/>
                    <a:pt x="50" y="8"/>
                    <a:pt x="49" y="9"/>
                  </a:cubicBezTo>
                  <a:cubicBezTo>
                    <a:pt x="48" y="9"/>
                    <a:pt x="49" y="10"/>
                    <a:pt x="48" y="11"/>
                  </a:cubicBezTo>
                  <a:cubicBezTo>
                    <a:pt x="48" y="11"/>
                    <a:pt x="48" y="11"/>
                    <a:pt x="48" y="12"/>
                  </a:cubicBezTo>
                  <a:cubicBezTo>
                    <a:pt x="50" y="11"/>
                    <a:pt x="49" y="10"/>
                    <a:pt x="51" y="10"/>
                  </a:cubicBezTo>
                  <a:moveTo>
                    <a:pt x="20" y="17"/>
                  </a:moveTo>
                  <a:cubicBezTo>
                    <a:pt x="20" y="18"/>
                    <a:pt x="20" y="18"/>
                    <a:pt x="19" y="18"/>
                  </a:cubicBezTo>
                  <a:cubicBezTo>
                    <a:pt x="19" y="19"/>
                    <a:pt x="21" y="18"/>
                    <a:pt x="20" y="17"/>
                  </a:cubicBezTo>
                  <a:moveTo>
                    <a:pt x="32" y="14"/>
                  </a:moveTo>
                  <a:cubicBezTo>
                    <a:pt x="32" y="13"/>
                    <a:pt x="32" y="12"/>
                    <a:pt x="32" y="12"/>
                  </a:cubicBezTo>
                  <a:cubicBezTo>
                    <a:pt x="31" y="13"/>
                    <a:pt x="31" y="13"/>
                    <a:pt x="30" y="13"/>
                  </a:cubicBezTo>
                  <a:cubicBezTo>
                    <a:pt x="30" y="13"/>
                    <a:pt x="31" y="13"/>
                    <a:pt x="31" y="14"/>
                  </a:cubicBezTo>
                  <a:cubicBezTo>
                    <a:pt x="32" y="14"/>
                    <a:pt x="32" y="15"/>
                    <a:pt x="32" y="14"/>
                  </a:cubicBezTo>
                  <a:cubicBezTo>
                    <a:pt x="32" y="14"/>
                    <a:pt x="32" y="14"/>
                    <a:pt x="32" y="14"/>
                  </a:cubicBezTo>
                  <a:moveTo>
                    <a:pt x="47" y="10"/>
                  </a:moveTo>
                  <a:cubicBezTo>
                    <a:pt x="48" y="10"/>
                    <a:pt x="48" y="10"/>
                    <a:pt x="48" y="10"/>
                  </a:cubicBezTo>
                  <a:cubicBezTo>
                    <a:pt x="48" y="10"/>
                    <a:pt x="47" y="10"/>
                    <a:pt x="47" y="10"/>
                  </a:cubicBezTo>
                  <a:moveTo>
                    <a:pt x="31" y="11"/>
                  </a:moveTo>
                  <a:cubicBezTo>
                    <a:pt x="31" y="11"/>
                    <a:pt x="31" y="11"/>
                    <a:pt x="31" y="11"/>
                  </a:cubicBezTo>
                  <a:cubicBezTo>
                    <a:pt x="30" y="11"/>
                    <a:pt x="30" y="11"/>
                    <a:pt x="30" y="11"/>
                  </a:cubicBezTo>
                  <a:cubicBezTo>
                    <a:pt x="31" y="11"/>
                    <a:pt x="30" y="12"/>
                    <a:pt x="31" y="12"/>
                  </a:cubicBezTo>
                  <a:cubicBezTo>
                    <a:pt x="31" y="12"/>
                    <a:pt x="31" y="12"/>
                    <a:pt x="31" y="12"/>
                  </a:cubicBezTo>
                  <a:cubicBezTo>
                    <a:pt x="31" y="11"/>
                    <a:pt x="31" y="12"/>
                    <a:pt x="31" y="11"/>
                  </a:cubicBezTo>
                  <a:moveTo>
                    <a:pt x="49" y="5"/>
                  </a:moveTo>
                  <a:cubicBezTo>
                    <a:pt x="48" y="6"/>
                    <a:pt x="48" y="6"/>
                    <a:pt x="48" y="7"/>
                  </a:cubicBezTo>
                  <a:cubicBezTo>
                    <a:pt x="48" y="6"/>
                    <a:pt x="49" y="6"/>
                    <a:pt x="49" y="5"/>
                  </a:cubicBezTo>
                  <a:moveTo>
                    <a:pt x="51" y="4"/>
                  </a:moveTo>
                  <a:cubicBezTo>
                    <a:pt x="51" y="4"/>
                    <a:pt x="51" y="5"/>
                    <a:pt x="51" y="5"/>
                  </a:cubicBezTo>
                  <a:cubicBezTo>
                    <a:pt x="51" y="4"/>
                    <a:pt x="51" y="4"/>
                    <a:pt x="50" y="4"/>
                  </a:cubicBezTo>
                  <a:cubicBezTo>
                    <a:pt x="51" y="5"/>
                    <a:pt x="50" y="5"/>
                    <a:pt x="50" y="5"/>
                  </a:cubicBezTo>
                  <a:cubicBezTo>
                    <a:pt x="51" y="6"/>
                    <a:pt x="52" y="5"/>
                    <a:pt x="51" y="4"/>
                  </a:cubicBezTo>
                  <a:moveTo>
                    <a:pt x="48" y="4"/>
                  </a:moveTo>
                  <a:cubicBezTo>
                    <a:pt x="48" y="2"/>
                    <a:pt x="47" y="4"/>
                    <a:pt x="46" y="4"/>
                  </a:cubicBezTo>
                  <a:cubicBezTo>
                    <a:pt x="47" y="4"/>
                    <a:pt x="47" y="4"/>
                    <a:pt x="48" y="4"/>
                  </a:cubicBezTo>
                  <a:moveTo>
                    <a:pt x="49" y="2"/>
                  </a:moveTo>
                  <a:cubicBezTo>
                    <a:pt x="48" y="2"/>
                    <a:pt x="48" y="3"/>
                    <a:pt x="49" y="3"/>
                  </a:cubicBezTo>
                  <a:cubicBezTo>
                    <a:pt x="48" y="2"/>
                    <a:pt x="50" y="3"/>
                    <a:pt x="49" y="2"/>
                  </a:cubicBezTo>
                  <a:moveTo>
                    <a:pt x="53" y="100"/>
                  </a:moveTo>
                  <a:cubicBezTo>
                    <a:pt x="52" y="100"/>
                    <a:pt x="53" y="99"/>
                    <a:pt x="53" y="99"/>
                  </a:cubicBezTo>
                  <a:cubicBezTo>
                    <a:pt x="52" y="100"/>
                    <a:pt x="50" y="99"/>
                    <a:pt x="50" y="101"/>
                  </a:cubicBezTo>
                  <a:cubicBezTo>
                    <a:pt x="51" y="101"/>
                    <a:pt x="52" y="101"/>
                    <a:pt x="53" y="100"/>
                  </a:cubicBezTo>
                  <a:moveTo>
                    <a:pt x="60" y="95"/>
                  </a:moveTo>
                  <a:cubicBezTo>
                    <a:pt x="60" y="95"/>
                    <a:pt x="60" y="95"/>
                    <a:pt x="60" y="95"/>
                  </a:cubicBezTo>
                  <a:cubicBezTo>
                    <a:pt x="60" y="95"/>
                    <a:pt x="61" y="96"/>
                    <a:pt x="61" y="96"/>
                  </a:cubicBezTo>
                  <a:cubicBezTo>
                    <a:pt x="61" y="95"/>
                    <a:pt x="61" y="95"/>
                    <a:pt x="61" y="95"/>
                  </a:cubicBezTo>
                  <a:cubicBezTo>
                    <a:pt x="61" y="95"/>
                    <a:pt x="61" y="95"/>
                    <a:pt x="60" y="95"/>
                  </a:cubicBezTo>
                  <a:moveTo>
                    <a:pt x="44" y="60"/>
                  </a:moveTo>
                  <a:cubicBezTo>
                    <a:pt x="43" y="59"/>
                    <a:pt x="43" y="58"/>
                    <a:pt x="44" y="57"/>
                  </a:cubicBezTo>
                  <a:cubicBezTo>
                    <a:pt x="45" y="59"/>
                    <a:pt x="43" y="56"/>
                    <a:pt x="45" y="56"/>
                  </a:cubicBezTo>
                  <a:cubicBezTo>
                    <a:pt x="44" y="56"/>
                    <a:pt x="44" y="55"/>
                    <a:pt x="43" y="55"/>
                  </a:cubicBezTo>
                  <a:cubicBezTo>
                    <a:pt x="43" y="57"/>
                    <a:pt x="40" y="57"/>
                    <a:pt x="41" y="60"/>
                  </a:cubicBezTo>
                  <a:cubicBezTo>
                    <a:pt x="43" y="59"/>
                    <a:pt x="43" y="61"/>
                    <a:pt x="44" y="60"/>
                  </a:cubicBezTo>
                  <a:moveTo>
                    <a:pt x="93" y="46"/>
                  </a:moveTo>
                  <a:cubicBezTo>
                    <a:pt x="93" y="46"/>
                    <a:pt x="92" y="46"/>
                    <a:pt x="92" y="46"/>
                  </a:cubicBezTo>
                  <a:cubicBezTo>
                    <a:pt x="92" y="46"/>
                    <a:pt x="92" y="47"/>
                    <a:pt x="93" y="47"/>
                  </a:cubicBezTo>
                  <a:lnTo>
                    <a:pt x="93" y="46"/>
                  </a:lnTo>
                  <a:close/>
                  <a:moveTo>
                    <a:pt x="4" y="30"/>
                  </a:moveTo>
                  <a:cubicBezTo>
                    <a:pt x="4" y="30"/>
                    <a:pt x="3" y="29"/>
                    <a:pt x="3" y="30"/>
                  </a:cubicBezTo>
                  <a:cubicBezTo>
                    <a:pt x="3" y="30"/>
                    <a:pt x="4" y="31"/>
                    <a:pt x="4" y="30"/>
                  </a:cubicBezTo>
                  <a:moveTo>
                    <a:pt x="64" y="17"/>
                  </a:moveTo>
                  <a:cubicBezTo>
                    <a:pt x="57" y="21"/>
                    <a:pt x="57" y="21"/>
                    <a:pt x="57" y="21"/>
                  </a:cubicBezTo>
                  <a:cubicBezTo>
                    <a:pt x="56" y="22"/>
                    <a:pt x="56" y="22"/>
                    <a:pt x="56" y="22"/>
                  </a:cubicBezTo>
                  <a:cubicBezTo>
                    <a:pt x="56" y="22"/>
                    <a:pt x="56" y="22"/>
                    <a:pt x="56" y="22"/>
                  </a:cubicBezTo>
                  <a:cubicBezTo>
                    <a:pt x="53" y="24"/>
                    <a:pt x="53" y="24"/>
                    <a:pt x="53" y="24"/>
                  </a:cubicBezTo>
                  <a:cubicBezTo>
                    <a:pt x="53" y="24"/>
                    <a:pt x="55" y="24"/>
                    <a:pt x="54" y="23"/>
                  </a:cubicBezTo>
                  <a:cubicBezTo>
                    <a:pt x="54" y="23"/>
                    <a:pt x="53" y="24"/>
                    <a:pt x="53" y="23"/>
                  </a:cubicBezTo>
                  <a:cubicBezTo>
                    <a:pt x="53" y="23"/>
                    <a:pt x="54" y="22"/>
                    <a:pt x="54" y="22"/>
                  </a:cubicBezTo>
                  <a:cubicBezTo>
                    <a:pt x="54" y="21"/>
                    <a:pt x="53" y="21"/>
                    <a:pt x="55" y="21"/>
                  </a:cubicBezTo>
                  <a:cubicBezTo>
                    <a:pt x="54" y="19"/>
                    <a:pt x="53" y="21"/>
                    <a:pt x="52" y="20"/>
                  </a:cubicBezTo>
                  <a:cubicBezTo>
                    <a:pt x="52" y="21"/>
                    <a:pt x="52" y="22"/>
                    <a:pt x="53" y="23"/>
                  </a:cubicBezTo>
                  <a:cubicBezTo>
                    <a:pt x="51" y="23"/>
                    <a:pt x="51" y="23"/>
                    <a:pt x="50" y="23"/>
                  </a:cubicBezTo>
                  <a:cubicBezTo>
                    <a:pt x="50" y="24"/>
                    <a:pt x="49" y="25"/>
                    <a:pt x="50" y="25"/>
                  </a:cubicBezTo>
                  <a:cubicBezTo>
                    <a:pt x="51" y="25"/>
                    <a:pt x="51" y="24"/>
                    <a:pt x="52" y="24"/>
                  </a:cubicBezTo>
                  <a:cubicBezTo>
                    <a:pt x="52" y="25"/>
                    <a:pt x="52" y="25"/>
                    <a:pt x="52" y="25"/>
                  </a:cubicBezTo>
                  <a:cubicBezTo>
                    <a:pt x="52" y="25"/>
                    <a:pt x="52" y="25"/>
                    <a:pt x="52" y="25"/>
                  </a:cubicBezTo>
                  <a:cubicBezTo>
                    <a:pt x="52" y="26"/>
                    <a:pt x="52" y="26"/>
                    <a:pt x="52" y="26"/>
                  </a:cubicBezTo>
                  <a:cubicBezTo>
                    <a:pt x="52" y="26"/>
                    <a:pt x="51" y="26"/>
                    <a:pt x="51" y="26"/>
                  </a:cubicBezTo>
                  <a:cubicBezTo>
                    <a:pt x="51" y="26"/>
                    <a:pt x="52" y="27"/>
                    <a:pt x="52" y="27"/>
                  </a:cubicBezTo>
                  <a:cubicBezTo>
                    <a:pt x="52" y="31"/>
                    <a:pt x="52" y="31"/>
                    <a:pt x="52" y="31"/>
                  </a:cubicBezTo>
                  <a:cubicBezTo>
                    <a:pt x="51" y="31"/>
                    <a:pt x="51" y="31"/>
                    <a:pt x="50" y="32"/>
                  </a:cubicBezTo>
                  <a:cubicBezTo>
                    <a:pt x="51" y="33"/>
                    <a:pt x="52" y="32"/>
                    <a:pt x="52" y="32"/>
                  </a:cubicBezTo>
                  <a:cubicBezTo>
                    <a:pt x="51" y="33"/>
                    <a:pt x="51" y="33"/>
                    <a:pt x="51" y="33"/>
                  </a:cubicBezTo>
                  <a:cubicBezTo>
                    <a:pt x="52" y="33"/>
                    <a:pt x="52" y="34"/>
                    <a:pt x="52" y="34"/>
                  </a:cubicBezTo>
                  <a:cubicBezTo>
                    <a:pt x="52" y="33"/>
                    <a:pt x="52" y="33"/>
                    <a:pt x="52" y="32"/>
                  </a:cubicBezTo>
                  <a:cubicBezTo>
                    <a:pt x="52" y="32"/>
                    <a:pt x="52" y="32"/>
                    <a:pt x="52" y="32"/>
                  </a:cubicBezTo>
                  <a:cubicBezTo>
                    <a:pt x="53" y="36"/>
                    <a:pt x="53" y="36"/>
                    <a:pt x="53" y="36"/>
                  </a:cubicBezTo>
                  <a:cubicBezTo>
                    <a:pt x="52" y="36"/>
                    <a:pt x="52" y="37"/>
                    <a:pt x="52" y="37"/>
                  </a:cubicBezTo>
                  <a:cubicBezTo>
                    <a:pt x="52" y="37"/>
                    <a:pt x="52" y="37"/>
                    <a:pt x="53" y="37"/>
                  </a:cubicBezTo>
                  <a:cubicBezTo>
                    <a:pt x="53" y="42"/>
                    <a:pt x="53" y="42"/>
                    <a:pt x="53" y="42"/>
                  </a:cubicBezTo>
                  <a:cubicBezTo>
                    <a:pt x="52" y="42"/>
                    <a:pt x="51" y="43"/>
                    <a:pt x="51" y="44"/>
                  </a:cubicBezTo>
                  <a:cubicBezTo>
                    <a:pt x="52" y="44"/>
                    <a:pt x="52" y="44"/>
                    <a:pt x="53" y="44"/>
                  </a:cubicBezTo>
                  <a:cubicBezTo>
                    <a:pt x="53" y="48"/>
                    <a:pt x="53" y="48"/>
                    <a:pt x="53" y="48"/>
                  </a:cubicBezTo>
                  <a:cubicBezTo>
                    <a:pt x="58" y="44"/>
                    <a:pt x="58" y="44"/>
                    <a:pt x="58" y="44"/>
                  </a:cubicBezTo>
                  <a:cubicBezTo>
                    <a:pt x="58" y="44"/>
                    <a:pt x="59" y="44"/>
                    <a:pt x="59" y="44"/>
                  </a:cubicBezTo>
                  <a:cubicBezTo>
                    <a:pt x="59" y="44"/>
                    <a:pt x="59" y="44"/>
                    <a:pt x="59" y="44"/>
                  </a:cubicBezTo>
                  <a:cubicBezTo>
                    <a:pt x="59" y="44"/>
                    <a:pt x="59" y="44"/>
                    <a:pt x="58" y="45"/>
                  </a:cubicBezTo>
                  <a:cubicBezTo>
                    <a:pt x="59" y="46"/>
                    <a:pt x="59" y="44"/>
                    <a:pt x="60" y="44"/>
                  </a:cubicBezTo>
                  <a:cubicBezTo>
                    <a:pt x="60" y="45"/>
                    <a:pt x="61" y="44"/>
                    <a:pt x="61" y="45"/>
                  </a:cubicBezTo>
                  <a:cubicBezTo>
                    <a:pt x="60" y="45"/>
                    <a:pt x="61" y="46"/>
                    <a:pt x="61" y="47"/>
                  </a:cubicBezTo>
                  <a:cubicBezTo>
                    <a:pt x="62" y="46"/>
                    <a:pt x="63" y="46"/>
                    <a:pt x="64" y="45"/>
                  </a:cubicBezTo>
                  <a:cubicBezTo>
                    <a:pt x="64" y="44"/>
                    <a:pt x="64" y="44"/>
                    <a:pt x="64" y="44"/>
                  </a:cubicBezTo>
                  <a:cubicBezTo>
                    <a:pt x="63" y="44"/>
                    <a:pt x="63" y="44"/>
                    <a:pt x="62" y="44"/>
                  </a:cubicBezTo>
                  <a:cubicBezTo>
                    <a:pt x="62" y="45"/>
                    <a:pt x="63" y="45"/>
                    <a:pt x="62" y="46"/>
                  </a:cubicBezTo>
                  <a:cubicBezTo>
                    <a:pt x="62" y="45"/>
                    <a:pt x="62" y="44"/>
                    <a:pt x="61" y="44"/>
                  </a:cubicBezTo>
                  <a:cubicBezTo>
                    <a:pt x="62" y="44"/>
                    <a:pt x="61" y="43"/>
                    <a:pt x="62" y="43"/>
                  </a:cubicBezTo>
                  <a:cubicBezTo>
                    <a:pt x="62" y="44"/>
                    <a:pt x="62" y="42"/>
                    <a:pt x="63" y="43"/>
                  </a:cubicBezTo>
                  <a:cubicBezTo>
                    <a:pt x="62" y="42"/>
                    <a:pt x="62" y="42"/>
                    <a:pt x="62" y="42"/>
                  </a:cubicBezTo>
                  <a:cubicBezTo>
                    <a:pt x="65" y="40"/>
                    <a:pt x="65" y="40"/>
                    <a:pt x="65" y="40"/>
                  </a:cubicBezTo>
                  <a:cubicBezTo>
                    <a:pt x="65" y="40"/>
                    <a:pt x="65" y="40"/>
                    <a:pt x="65" y="40"/>
                  </a:cubicBezTo>
                  <a:cubicBezTo>
                    <a:pt x="70" y="37"/>
                    <a:pt x="70" y="37"/>
                    <a:pt x="70" y="37"/>
                  </a:cubicBezTo>
                  <a:cubicBezTo>
                    <a:pt x="70" y="37"/>
                    <a:pt x="70" y="37"/>
                    <a:pt x="70" y="37"/>
                  </a:cubicBezTo>
                  <a:cubicBezTo>
                    <a:pt x="72" y="36"/>
                    <a:pt x="72" y="36"/>
                    <a:pt x="72" y="36"/>
                  </a:cubicBezTo>
                  <a:cubicBezTo>
                    <a:pt x="72" y="35"/>
                    <a:pt x="72" y="35"/>
                    <a:pt x="72" y="35"/>
                  </a:cubicBezTo>
                  <a:cubicBezTo>
                    <a:pt x="73" y="34"/>
                    <a:pt x="74" y="34"/>
                    <a:pt x="75" y="34"/>
                  </a:cubicBezTo>
                  <a:cubicBezTo>
                    <a:pt x="76" y="33"/>
                    <a:pt x="75" y="32"/>
                    <a:pt x="75" y="31"/>
                  </a:cubicBezTo>
                  <a:cubicBezTo>
                    <a:pt x="74" y="32"/>
                    <a:pt x="74" y="34"/>
                    <a:pt x="73" y="33"/>
                  </a:cubicBezTo>
                  <a:cubicBezTo>
                    <a:pt x="73" y="34"/>
                    <a:pt x="73" y="34"/>
                    <a:pt x="72" y="34"/>
                  </a:cubicBezTo>
                  <a:cubicBezTo>
                    <a:pt x="72" y="34"/>
                    <a:pt x="72" y="34"/>
                    <a:pt x="72" y="34"/>
                  </a:cubicBezTo>
                  <a:cubicBezTo>
                    <a:pt x="73" y="17"/>
                    <a:pt x="73" y="17"/>
                    <a:pt x="73" y="17"/>
                  </a:cubicBezTo>
                  <a:cubicBezTo>
                    <a:pt x="79" y="15"/>
                    <a:pt x="79" y="15"/>
                    <a:pt x="79" y="15"/>
                  </a:cubicBezTo>
                  <a:cubicBezTo>
                    <a:pt x="79" y="19"/>
                    <a:pt x="79" y="19"/>
                    <a:pt x="79" y="19"/>
                  </a:cubicBezTo>
                  <a:cubicBezTo>
                    <a:pt x="79" y="19"/>
                    <a:pt x="78" y="19"/>
                    <a:pt x="78" y="18"/>
                  </a:cubicBezTo>
                  <a:cubicBezTo>
                    <a:pt x="78" y="19"/>
                    <a:pt x="77" y="19"/>
                    <a:pt x="78" y="19"/>
                  </a:cubicBezTo>
                  <a:cubicBezTo>
                    <a:pt x="79" y="20"/>
                    <a:pt x="78" y="20"/>
                    <a:pt x="79" y="20"/>
                  </a:cubicBezTo>
                  <a:cubicBezTo>
                    <a:pt x="79" y="20"/>
                    <a:pt x="79" y="20"/>
                    <a:pt x="79" y="21"/>
                  </a:cubicBezTo>
                  <a:cubicBezTo>
                    <a:pt x="79" y="21"/>
                    <a:pt x="79" y="21"/>
                    <a:pt x="79" y="21"/>
                  </a:cubicBezTo>
                  <a:cubicBezTo>
                    <a:pt x="79" y="23"/>
                    <a:pt x="79" y="23"/>
                    <a:pt x="79" y="23"/>
                  </a:cubicBezTo>
                  <a:cubicBezTo>
                    <a:pt x="78" y="23"/>
                    <a:pt x="77" y="24"/>
                    <a:pt x="77" y="25"/>
                  </a:cubicBezTo>
                  <a:cubicBezTo>
                    <a:pt x="78" y="24"/>
                    <a:pt x="78" y="24"/>
                    <a:pt x="78" y="24"/>
                  </a:cubicBezTo>
                  <a:cubicBezTo>
                    <a:pt x="78" y="24"/>
                    <a:pt x="79" y="24"/>
                    <a:pt x="79" y="23"/>
                  </a:cubicBezTo>
                  <a:cubicBezTo>
                    <a:pt x="79" y="31"/>
                    <a:pt x="79" y="31"/>
                    <a:pt x="79" y="31"/>
                  </a:cubicBezTo>
                  <a:cubicBezTo>
                    <a:pt x="92" y="23"/>
                    <a:pt x="92" y="23"/>
                    <a:pt x="92" y="23"/>
                  </a:cubicBezTo>
                  <a:cubicBezTo>
                    <a:pt x="92" y="23"/>
                    <a:pt x="92" y="24"/>
                    <a:pt x="92" y="24"/>
                  </a:cubicBezTo>
                  <a:cubicBezTo>
                    <a:pt x="93" y="24"/>
                    <a:pt x="93" y="23"/>
                    <a:pt x="94" y="23"/>
                  </a:cubicBezTo>
                  <a:cubicBezTo>
                    <a:pt x="94" y="23"/>
                    <a:pt x="94" y="23"/>
                    <a:pt x="94" y="23"/>
                  </a:cubicBezTo>
                  <a:cubicBezTo>
                    <a:pt x="94" y="24"/>
                    <a:pt x="94" y="24"/>
                    <a:pt x="93" y="24"/>
                  </a:cubicBezTo>
                  <a:cubicBezTo>
                    <a:pt x="94" y="24"/>
                    <a:pt x="94" y="24"/>
                    <a:pt x="94" y="24"/>
                  </a:cubicBezTo>
                  <a:cubicBezTo>
                    <a:pt x="94" y="24"/>
                    <a:pt x="94" y="24"/>
                    <a:pt x="94" y="24"/>
                  </a:cubicBezTo>
                  <a:cubicBezTo>
                    <a:pt x="97" y="28"/>
                    <a:pt x="97" y="28"/>
                    <a:pt x="97" y="28"/>
                  </a:cubicBezTo>
                  <a:cubicBezTo>
                    <a:pt x="97" y="29"/>
                    <a:pt x="97" y="29"/>
                    <a:pt x="97" y="30"/>
                  </a:cubicBezTo>
                  <a:cubicBezTo>
                    <a:pt x="97" y="30"/>
                    <a:pt x="97" y="30"/>
                    <a:pt x="97" y="30"/>
                  </a:cubicBezTo>
                  <a:cubicBezTo>
                    <a:pt x="97" y="30"/>
                    <a:pt x="96" y="29"/>
                    <a:pt x="96" y="30"/>
                  </a:cubicBezTo>
                  <a:cubicBezTo>
                    <a:pt x="97" y="30"/>
                    <a:pt x="97" y="30"/>
                    <a:pt x="97" y="30"/>
                  </a:cubicBezTo>
                  <a:cubicBezTo>
                    <a:pt x="96" y="31"/>
                    <a:pt x="96" y="31"/>
                    <a:pt x="96" y="31"/>
                  </a:cubicBezTo>
                  <a:cubicBezTo>
                    <a:pt x="96" y="31"/>
                    <a:pt x="95" y="31"/>
                    <a:pt x="95" y="31"/>
                  </a:cubicBezTo>
                  <a:cubicBezTo>
                    <a:pt x="94" y="32"/>
                    <a:pt x="94" y="32"/>
                    <a:pt x="94" y="32"/>
                  </a:cubicBezTo>
                  <a:cubicBezTo>
                    <a:pt x="94" y="31"/>
                    <a:pt x="94" y="31"/>
                    <a:pt x="94" y="31"/>
                  </a:cubicBezTo>
                  <a:cubicBezTo>
                    <a:pt x="94" y="32"/>
                    <a:pt x="94" y="32"/>
                    <a:pt x="94" y="32"/>
                  </a:cubicBezTo>
                  <a:cubicBezTo>
                    <a:pt x="83" y="38"/>
                    <a:pt x="83" y="38"/>
                    <a:pt x="83" y="38"/>
                  </a:cubicBezTo>
                  <a:cubicBezTo>
                    <a:pt x="90" y="41"/>
                    <a:pt x="90" y="41"/>
                    <a:pt x="90" y="41"/>
                  </a:cubicBezTo>
                  <a:cubicBezTo>
                    <a:pt x="89" y="42"/>
                    <a:pt x="85" y="42"/>
                    <a:pt x="86" y="43"/>
                  </a:cubicBezTo>
                  <a:cubicBezTo>
                    <a:pt x="86" y="43"/>
                    <a:pt x="88" y="45"/>
                    <a:pt x="88" y="43"/>
                  </a:cubicBezTo>
                  <a:cubicBezTo>
                    <a:pt x="89" y="43"/>
                    <a:pt x="90" y="43"/>
                    <a:pt x="90" y="43"/>
                  </a:cubicBezTo>
                  <a:cubicBezTo>
                    <a:pt x="90" y="42"/>
                    <a:pt x="90" y="42"/>
                    <a:pt x="91" y="41"/>
                  </a:cubicBezTo>
                  <a:cubicBezTo>
                    <a:pt x="97" y="45"/>
                    <a:pt x="97" y="45"/>
                    <a:pt x="97" y="45"/>
                  </a:cubicBezTo>
                  <a:cubicBezTo>
                    <a:pt x="97" y="45"/>
                    <a:pt x="97" y="45"/>
                    <a:pt x="97" y="45"/>
                  </a:cubicBezTo>
                  <a:cubicBezTo>
                    <a:pt x="97" y="45"/>
                    <a:pt x="96" y="45"/>
                    <a:pt x="96" y="45"/>
                  </a:cubicBezTo>
                  <a:cubicBezTo>
                    <a:pt x="96" y="46"/>
                    <a:pt x="96" y="46"/>
                    <a:pt x="97" y="46"/>
                  </a:cubicBezTo>
                  <a:cubicBezTo>
                    <a:pt x="94" y="50"/>
                    <a:pt x="94" y="50"/>
                    <a:pt x="94" y="50"/>
                  </a:cubicBezTo>
                  <a:cubicBezTo>
                    <a:pt x="80" y="44"/>
                    <a:pt x="80" y="44"/>
                    <a:pt x="80" y="44"/>
                  </a:cubicBezTo>
                  <a:cubicBezTo>
                    <a:pt x="80" y="44"/>
                    <a:pt x="80" y="44"/>
                    <a:pt x="80" y="44"/>
                  </a:cubicBezTo>
                  <a:cubicBezTo>
                    <a:pt x="77" y="43"/>
                    <a:pt x="77" y="43"/>
                    <a:pt x="77" y="43"/>
                  </a:cubicBezTo>
                  <a:cubicBezTo>
                    <a:pt x="77" y="43"/>
                    <a:pt x="77" y="42"/>
                    <a:pt x="77" y="42"/>
                  </a:cubicBezTo>
                  <a:cubicBezTo>
                    <a:pt x="77" y="42"/>
                    <a:pt x="77" y="42"/>
                    <a:pt x="77" y="42"/>
                  </a:cubicBezTo>
                  <a:cubicBezTo>
                    <a:pt x="76" y="42"/>
                    <a:pt x="76" y="42"/>
                    <a:pt x="76" y="42"/>
                  </a:cubicBezTo>
                  <a:cubicBezTo>
                    <a:pt x="75" y="43"/>
                    <a:pt x="75" y="43"/>
                    <a:pt x="75" y="43"/>
                  </a:cubicBezTo>
                  <a:cubicBezTo>
                    <a:pt x="75" y="43"/>
                    <a:pt x="75" y="42"/>
                    <a:pt x="75" y="42"/>
                  </a:cubicBezTo>
                  <a:cubicBezTo>
                    <a:pt x="75" y="41"/>
                    <a:pt x="76" y="42"/>
                    <a:pt x="77" y="42"/>
                  </a:cubicBezTo>
                  <a:cubicBezTo>
                    <a:pt x="77" y="42"/>
                    <a:pt x="77" y="42"/>
                    <a:pt x="77" y="41"/>
                  </a:cubicBezTo>
                  <a:cubicBezTo>
                    <a:pt x="77" y="41"/>
                    <a:pt x="77" y="41"/>
                    <a:pt x="77" y="41"/>
                  </a:cubicBezTo>
                  <a:cubicBezTo>
                    <a:pt x="77" y="41"/>
                    <a:pt x="77" y="41"/>
                    <a:pt x="77" y="41"/>
                  </a:cubicBezTo>
                  <a:cubicBezTo>
                    <a:pt x="77" y="41"/>
                    <a:pt x="77" y="42"/>
                    <a:pt x="76" y="42"/>
                  </a:cubicBezTo>
                  <a:cubicBezTo>
                    <a:pt x="76" y="41"/>
                    <a:pt x="76" y="41"/>
                    <a:pt x="76" y="41"/>
                  </a:cubicBezTo>
                  <a:cubicBezTo>
                    <a:pt x="76" y="41"/>
                    <a:pt x="76" y="41"/>
                    <a:pt x="76" y="41"/>
                  </a:cubicBezTo>
                  <a:cubicBezTo>
                    <a:pt x="75" y="41"/>
                    <a:pt x="74" y="42"/>
                    <a:pt x="73" y="42"/>
                  </a:cubicBezTo>
                  <a:cubicBezTo>
                    <a:pt x="73" y="43"/>
                    <a:pt x="73" y="43"/>
                    <a:pt x="73" y="44"/>
                  </a:cubicBezTo>
                  <a:cubicBezTo>
                    <a:pt x="71" y="45"/>
                    <a:pt x="71" y="45"/>
                    <a:pt x="71" y="45"/>
                  </a:cubicBezTo>
                  <a:cubicBezTo>
                    <a:pt x="71" y="46"/>
                    <a:pt x="71" y="46"/>
                    <a:pt x="71" y="46"/>
                  </a:cubicBezTo>
                  <a:cubicBezTo>
                    <a:pt x="70" y="45"/>
                    <a:pt x="70" y="45"/>
                    <a:pt x="70" y="45"/>
                  </a:cubicBezTo>
                  <a:cubicBezTo>
                    <a:pt x="70" y="46"/>
                    <a:pt x="70" y="46"/>
                    <a:pt x="70" y="46"/>
                  </a:cubicBezTo>
                  <a:cubicBezTo>
                    <a:pt x="66" y="48"/>
                    <a:pt x="66" y="48"/>
                    <a:pt x="66" y="48"/>
                  </a:cubicBezTo>
                  <a:cubicBezTo>
                    <a:pt x="66" y="48"/>
                    <a:pt x="65" y="47"/>
                    <a:pt x="66" y="48"/>
                  </a:cubicBezTo>
                  <a:cubicBezTo>
                    <a:pt x="66" y="48"/>
                    <a:pt x="66" y="48"/>
                    <a:pt x="66" y="48"/>
                  </a:cubicBezTo>
                  <a:cubicBezTo>
                    <a:pt x="65" y="49"/>
                    <a:pt x="65" y="49"/>
                    <a:pt x="65" y="49"/>
                  </a:cubicBezTo>
                  <a:cubicBezTo>
                    <a:pt x="65" y="49"/>
                    <a:pt x="65" y="49"/>
                    <a:pt x="65" y="48"/>
                  </a:cubicBezTo>
                  <a:cubicBezTo>
                    <a:pt x="65" y="49"/>
                    <a:pt x="65" y="49"/>
                    <a:pt x="65" y="49"/>
                  </a:cubicBezTo>
                  <a:cubicBezTo>
                    <a:pt x="65" y="49"/>
                    <a:pt x="65" y="49"/>
                    <a:pt x="65" y="49"/>
                  </a:cubicBezTo>
                  <a:cubicBezTo>
                    <a:pt x="64" y="49"/>
                    <a:pt x="64" y="49"/>
                    <a:pt x="64" y="49"/>
                  </a:cubicBezTo>
                  <a:cubicBezTo>
                    <a:pt x="64" y="49"/>
                    <a:pt x="64" y="49"/>
                    <a:pt x="64" y="50"/>
                  </a:cubicBezTo>
                  <a:cubicBezTo>
                    <a:pt x="56" y="54"/>
                    <a:pt x="56" y="54"/>
                    <a:pt x="56" y="54"/>
                  </a:cubicBezTo>
                  <a:cubicBezTo>
                    <a:pt x="75" y="64"/>
                    <a:pt x="75" y="64"/>
                    <a:pt x="75" y="64"/>
                  </a:cubicBezTo>
                  <a:cubicBezTo>
                    <a:pt x="74" y="64"/>
                    <a:pt x="73" y="65"/>
                    <a:pt x="72" y="65"/>
                  </a:cubicBezTo>
                  <a:cubicBezTo>
                    <a:pt x="72" y="66"/>
                    <a:pt x="73" y="66"/>
                    <a:pt x="73" y="67"/>
                  </a:cubicBezTo>
                  <a:cubicBezTo>
                    <a:pt x="72" y="67"/>
                    <a:pt x="71" y="68"/>
                    <a:pt x="71" y="69"/>
                  </a:cubicBezTo>
                  <a:cubicBezTo>
                    <a:pt x="74" y="69"/>
                    <a:pt x="75" y="67"/>
                    <a:pt x="74" y="66"/>
                  </a:cubicBezTo>
                  <a:cubicBezTo>
                    <a:pt x="75" y="65"/>
                    <a:pt x="75" y="65"/>
                    <a:pt x="76" y="65"/>
                  </a:cubicBezTo>
                  <a:cubicBezTo>
                    <a:pt x="77" y="65"/>
                    <a:pt x="77" y="65"/>
                    <a:pt x="77" y="65"/>
                  </a:cubicBezTo>
                  <a:cubicBezTo>
                    <a:pt x="77" y="65"/>
                    <a:pt x="77" y="65"/>
                    <a:pt x="77" y="65"/>
                  </a:cubicBezTo>
                  <a:cubicBezTo>
                    <a:pt x="78" y="65"/>
                    <a:pt x="77" y="66"/>
                    <a:pt x="77" y="66"/>
                  </a:cubicBezTo>
                  <a:cubicBezTo>
                    <a:pt x="78" y="66"/>
                    <a:pt x="78" y="66"/>
                    <a:pt x="78" y="66"/>
                  </a:cubicBezTo>
                  <a:cubicBezTo>
                    <a:pt x="78" y="65"/>
                    <a:pt x="78" y="65"/>
                    <a:pt x="78" y="65"/>
                  </a:cubicBezTo>
                  <a:cubicBezTo>
                    <a:pt x="79" y="64"/>
                    <a:pt x="79" y="64"/>
                    <a:pt x="79" y="64"/>
                  </a:cubicBezTo>
                  <a:cubicBezTo>
                    <a:pt x="79" y="64"/>
                    <a:pt x="78" y="65"/>
                    <a:pt x="78" y="65"/>
                  </a:cubicBezTo>
                  <a:cubicBezTo>
                    <a:pt x="79" y="65"/>
                    <a:pt x="79" y="65"/>
                    <a:pt x="80" y="65"/>
                  </a:cubicBezTo>
                  <a:cubicBezTo>
                    <a:pt x="80" y="64"/>
                    <a:pt x="81" y="64"/>
                    <a:pt x="81" y="63"/>
                  </a:cubicBezTo>
                  <a:cubicBezTo>
                    <a:pt x="80" y="64"/>
                    <a:pt x="80" y="64"/>
                    <a:pt x="80" y="64"/>
                  </a:cubicBezTo>
                  <a:cubicBezTo>
                    <a:pt x="94" y="57"/>
                    <a:pt x="94" y="57"/>
                    <a:pt x="94" y="57"/>
                  </a:cubicBezTo>
                  <a:cubicBezTo>
                    <a:pt x="98" y="62"/>
                    <a:pt x="98" y="62"/>
                    <a:pt x="98" y="62"/>
                  </a:cubicBezTo>
                  <a:cubicBezTo>
                    <a:pt x="84" y="69"/>
                    <a:pt x="84" y="69"/>
                    <a:pt x="84" y="69"/>
                  </a:cubicBezTo>
                  <a:cubicBezTo>
                    <a:pt x="89" y="72"/>
                    <a:pt x="89" y="72"/>
                    <a:pt x="89" y="72"/>
                  </a:cubicBezTo>
                  <a:cubicBezTo>
                    <a:pt x="89" y="72"/>
                    <a:pt x="89" y="72"/>
                    <a:pt x="89" y="73"/>
                  </a:cubicBezTo>
                  <a:cubicBezTo>
                    <a:pt x="90" y="72"/>
                    <a:pt x="90" y="73"/>
                    <a:pt x="90" y="73"/>
                  </a:cubicBezTo>
                  <a:cubicBezTo>
                    <a:pt x="99" y="77"/>
                    <a:pt x="99" y="77"/>
                    <a:pt x="99" y="77"/>
                  </a:cubicBezTo>
                  <a:cubicBezTo>
                    <a:pt x="97" y="79"/>
                    <a:pt x="97" y="79"/>
                    <a:pt x="97" y="79"/>
                  </a:cubicBezTo>
                  <a:cubicBezTo>
                    <a:pt x="96" y="79"/>
                    <a:pt x="95" y="80"/>
                    <a:pt x="95" y="82"/>
                  </a:cubicBezTo>
                  <a:cubicBezTo>
                    <a:pt x="96" y="81"/>
                    <a:pt x="96" y="81"/>
                    <a:pt x="96" y="81"/>
                  </a:cubicBezTo>
                  <a:cubicBezTo>
                    <a:pt x="94" y="84"/>
                    <a:pt x="94" y="84"/>
                    <a:pt x="94" y="84"/>
                  </a:cubicBezTo>
                  <a:cubicBezTo>
                    <a:pt x="91" y="82"/>
                    <a:pt x="91" y="82"/>
                    <a:pt x="91" y="82"/>
                  </a:cubicBezTo>
                  <a:cubicBezTo>
                    <a:pt x="92" y="82"/>
                    <a:pt x="93" y="81"/>
                    <a:pt x="94" y="81"/>
                  </a:cubicBezTo>
                  <a:cubicBezTo>
                    <a:pt x="93" y="81"/>
                    <a:pt x="93" y="80"/>
                    <a:pt x="92" y="81"/>
                  </a:cubicBezTo>
                  <a:cubicBezTo>
                    <a:pt x="92" y="81"/>
                    <a:pt x="92" y="81"/>
                    <a:pt x="91" y="81"/>
                  </a:cubicBezTo>
                  <a:cubicBezTo>
                    <a:pt x="90" y="81"/>
                    <a:pt x="89" y="81"/>
                    <a:pt x="89" y="80"/>
                  </a:cubicBezTo>
                  <a:cubicBezTo>
                    <a:pt x="88" y="81"/>
                    <a:pt x="89" y="81"/>
                    <a:pt x="89" y="81"/>
                  </a:cubicBezTo>
                  <a:cubicBezTo>
                    <a:pt x="80" y="76"/>
                    <a:pt x="80" y="76"/>
                    <a:pt x="80" y="76"/>
                  </a:cubicBezTo>
                  <a:cubicBezTo>
                    <a:pt x="80" y="83"/>
                    <a:pt x="80" y="83"/>
                    <a:pt x="80" y="83"/>
                  </a:cubicBezTo>
                  <a:cubicBezTo>
                    <a:pt x="80" y="84"/>
                    <a:pt x="79" y="84"/>
                    <a:pt x="78" y="84"/>
                  </a:cubicBezTo>
                  <a:cubicBezTo>
                    <a:pt x="79" y="85"/>
                    <a:pt x="79" y="85"/>
                    <a:pt x="80" y="85"/>
                  </a:cubicBezTo>
                  <a:cubicBezTo>
                    <a:pt x="80" y="85"/>
                    <a:pt x="80" y="84"/>
                    <a:pt x="80" y="84"/>
                  </a:cubicBezTo>
                  <a:cubicBezTo>
                    <a:pt x="81" y="88"/>
                    <a:pt x="81" y="88"/>
                    <a:pt x="81" y="88"/>
                  </a:cubicBezTo>
                  <a:cubicBezTo>
                    <a:pt x="79" y="88"/>
                    <a:pt x="77" y="88"/>
                    <a:pt x="76" y="90"/>
                  </a:cubicBezTo>
                  <a:cubicBezTo>
                    <a:pt x="77" y="90"/>
                    <a:pt x="78" y="91"/>
                    <a:pt x="79" y="90"/>
                  </a:cubicBezTo>
                  <a:cubicBezTo>
                    <a:pt x="80" y="91"/>
                    <a:pt x="80" y="91"/>
                    <a:pt x="81" y="91"/>
                  </a:cubicBezTo>
                  <a:cubicBezTo>
                    <a:pt x="81" y="92"/>
                    <a:pt x="81" y="92"/>
                    <a:pt x="81" y="92"/>
                  </a:cubicBezTo>
                  <a:cubicBezTo>
                    <a:pt x="75" y="90"/>
                    <a:pt x="75" y="90"/>
                    <a:pt x="75" y="90"/>
                  </a:cubicBezTo>
                  <a:cubicBezTo>
                    <a:pt x="75" y="90"/>
                    <a:pt x="75" y="90"/>
                    <a:pt x="75" y="90"/>
                  </a:cubicBezTo>
                  <a:cubicBezTo>
                    <a:pt x="75" y="90"/>
                    <a:pt x="74" y="90"/>
                    <a:pt x="74" y="90"/>
                  </a:cubicBezTo>
                  <a:cubicBezTo>
                    <a:pt x="73" y="80"/>
                    <a:pt x="73" y="80"/>
                    <a:pt x="73" y="80"/>
                  </a:cubicBezTo>
                  <a:cubicBezTo>
                    <a:pt x="74" y="79"/>
                    <a:pt x="75" y="79"/>
                    <a:pt x="75" y="79"/>
                  </a:cubicBezTo>
                  <a:cubicBezTo>
                    <a:pt x="75" y="79"/>
                    <a:pt x="74" y="79"/>
                    <a:pt x="73" y="79"/>
                  </a:cubicBezTo>
                  <a:cubicBezTo>
                    <a:pt x="73" y="72"/>
                    <a:pt x="73" y="72"/>
                    <a:pt x="73" y="72"/>
                  </a:cubicBezTo>
                  <a:cubicBezTo>
                    <a:pt x="69" y="70"/>
                    <a:pt x="69" y="70"/>
                    <a:pt x="69" y="70"/>
                  </a:cubicBezTo>
                  <a:cubicBezTo>
                    <a:pt x="69" y="70"/>
                    <a:pt x="70" y="70"/>
                    <a:pt x="70" y="69"/>
                  </a:cubicBezTo>
                  <a:cubicBezTo>
                    <a:pt x="69" y="69"/>
                    <a:pt x="69" y="69"/>
                    <a:pt x="69" y="70"/>
                  </a:cubicBezTo>
                  <a:cubicBezTo>
                    <a:pt x="66" y="68"/>
                    <a:pt x="66" y="68"/>
                    <a:pt x="66" y="68"/>
                  </a:cubicBezTo>
                  <a:cubicBezTo>
                    <a:pt x="68" y="68"/>
                    <a:pt x="70" y="67"/>
                    <a:pt x="71" y="66"/>
                  </a:cubicBezTo>
                  <a:cubicBezTo>
                    <a:pt x="71" y="64"/>
                    <a:pt x="68" y="67"/>
                    <a:pt x="67" y="65"/>
                  </a:cubicBezTo>
                  <a:cubicBezTo>
                    <a:pt x="67" y="66"/>
                    <a:pt x="65" y="66"/>
                    <a:pt x="64" y="67"/>
                  </a:cubicBezTo>
                  <a:cubicBezTo>
                    <a:pt x="63" y="66"/>
                    <a:pt x="63" y="66"/>
                    <a:pt x="63" y="66"/>
                  </a:cubicBezTo>
                  <a:cubicBezTo>
                    <a:pt x="63" y="66"/>
                    <a:pt x="63" y="66"/>
                    <a:pt x="63" y="65"/>
                  </a:cubicBezTo>
                  <a:cubicBezTo>
                    <a:pt x="63" y="66"/>
                    <a:pt x="62" y="66"/>
                    <a:pt x="62" y="66"/>
                  </a:cubicBezTo>
                  <a:cubicBezTo>
                    <a:pt x="59" y="64"/>
                    <a:pt x="59" y="64"/>
                    <a:pt x="59" y="64"/>
                  </a:cubicBezTo>
                  <a:cubicBezTo>
                    <a:pt x="59" y="64"/>
                    <a:pt x="58" y="64"/>
                    <a:pt x="58" y="64"/>
                  </a:cubicBezTo>
                  <a:cubicBezTo>
                    <a:pt x="53" y="61"/>
                    <a:pt x="53" y="61"/>
                    <a:pt x="53" y="61"/>
                  </a:cubicBezTo>
                  <a:cubicBezTo>
                    <a:pt x="53" y="68"/>
                    <a:pt x="53" y="68"/>
                    <a:pt x="53" y="68"/>
                  </a:cubicBezTo>
                  <a:cubicBezTo>
                    <a:pt x="53" y="68"/>
                    <a:pt x="52" y="68"/>
                    <a:pt x="53" y="68"/>
                  </a:cubicBezTo>
                  <a:cubicBezTo>
                    <a:pt x="53" y="69"/>
                    <a:pt x="53" y="68"/>
                    <a:pt x="53" y="68"/>
                  </a:cubicBezTo>
                  <a:cubicBezTo>
                    <a:pt x="53" y="77"/>
                    <a:pt x="53" y="77"/>
                    <a:pt x="53" y="77"/>
                  </a:cubicBezTo>
                  <a:cubicBezTo>
                    <a:pt x="52" y="77"/>
                    <a:pt x="51" y="77"/>
                    <a:pt x="51" y="76"/>
                  </a:cubicBezTo>
                  <a:cubicBezTo>
                    <a:pt x="50" y="76"/>
                    <a:pt x="50" y="77"/>
                    <a:pt x="50" y="77"/>
                  </a:cubicBezTo>
                  <a:cubicBezTo>
                    <a:pt x="50" y="77"/>
                    <a:pt x="50" y="78"/>
                    <a:pt x="50" y="79"/>
                  </a:cubicBezTo>
                  <a:cubicBezTo>
                    <a:pt x="51" y="79"/>
                    <a:pt x="52" y="78"/>
                    <a:pt x="51" y="79"/>
                  </a:cubicBezTo>
                  <a:cubicBezTo>
                    <a:pt x="52" y="79"/>
                    <a:pt x="53" y="79"/>
                    <a:pt x="53" y="79"/>
                  </a:cubicBezTo>
                  <a:cubicBezTo>
                    <a:pt x="53" y="83"/>
                    <a:pt x="53" y="83"/>
                    <a:pt x="53" y="83"/>
                  </a:cubicBezTo>
                  <a:cubicBezTo>
                    <a:pt x="68" y="93"/>
                    <a:pt x="68" y="93"/>
                    <a:pt x="68" y="93"/>
                  </a:cubicBezTo>
                  <a:cubicBezTo>
                    <a:pt x="68" y="93"/>
                    <a:pt x="68" y="93"/>
                    <a:pt x="68" y="93"/>
                  </a:cubicBezTo>
                  <a:cubicBezTo>
                    <a:pt x="68" y="93"/>
                    <a:pt x="68" y="93"/>
                    <a:pt x="69" y="93"/>
                  </a:cubicBezTo>
                  <a:cubicBezTo>
                    <a:pt x="70" y="94"/>
                    <a:pt x="70" y="94"/>
                    <a:pt x="70" y="94"/>
                  </a:cubicBezTo>
                  <a:cubicBezTo>
                    <a:pt x="67" y="100"/>
                    <a:pt x="67" y="100"/>
                    <a:pt x="67" y="100"/>
                  </a:cubicBezTo>
                  <a:cubicBezTo>
                    <a:pt x="54" y="92"/>
                    <a:pt x="54" y="92"/>
                    <a:pt x="54" y="92"/>
                  </a:cubicBezTo>
                  <a:cubicBezTo>
                    <a:pt x="54" y="105"/>
                    <a:pt x="54" y="105"/>
                    <a:pt x="54" y="105"/>
                  </a:cubicBezTo>
                  <a:cubicBezTo>
                    <a:pt x="54" y="106"/>
                    <a:pt x="54" y="106"/>
                    <a:pt x="54" y="106"/>
                  </a:cubicBezTo>
                  <a:cubicBezTo>
                    <a:pt x="54" y="106"/>
                    <a:pt x="54" y="106"/>
                    <a:pt x="54" y="106"/>
                  </a:cubicBezTo>
                  <a:cubicBezTo>
                    <a:pt x="54" y="106"/>
                    <a:pt x="54" y="106"/>
                    <a:pt x="54" y="106"/>
                  </a:cubicBezTo>
                  <a:cubicBezTo>
                    <a:pt x="54" y="109"/>
                    <a:pt x="54" y="109"/>
                    <a:pt x="54" y="109"/>
                  </a:cubicBezTo>
                  <a:cubicBezTo>
                    <a:pt x="47" y="109"/>
                    <a:pt x="47" y="109"/>
                    <a:pt x="47" y="109"/>
                  </a:cubicBezTo>
                  <a:cubicBezTo>
                    <a:pt x="47" y="92"/>
                    <a:pt x="47" y="92"/>
                    <a:pt x="47" y="92"/>
                  </a:cubicBezTo>
                  <a:cubicBezTo>
                    <a:pt x="47" y="92"/>
                    <a:pt x="47" y="92"/>
                    <a:pt x="47" y="91"/>
                  </a:cubicBezTo>
                  <a:cubicBezTo>
                    <a:pt x="46" y="91"/>
                    <a:pt x="45" y="92"/>
                    <a:pt x="45" y="91"/>
                  </a:cubicBezTo>
                  <a:cubicBezTo>
                    <a:pt x="45" y="92"/>
                    <a:pt x="41" y="92"/>
                    <a:pt x="43" y="94"/>
                  </a:cubicBezTo>
                  <a:cubicBezTo>
                    <a:pt x="43" y="94"/>
                    <a:pt x="43" y="94"/>
                    <a:pt x="43" y="94"/>
                  </a:cubicBezTo>
                  <a:cubicBezTo>
                    <a:pt x="33" y="101"/>
                    <a:pt x="33" y="101"/>
                    <a:pt x="33" y="101"/>
                  </a:cubicBezTo>
                  <a:cubicBezTo>
                    <a:pt x="32" y="99"/>
                    <a:pt x="32" y="99"/>
                    <a:pt x="32" y="99"/>
                  </a:cubicBezTo>
                  <a:cubicBezTo>
                    <a:pt x="33" y="99"/>
                    <a:pt x="33" y="99"/>
                    <a:pt x="33" y="99"/>
                  </a:cubicBezTo>
                  <a:cubicBezTo>
                    <a:pt x="32" y="98"/>
                    <a:pt x="33" y="98"/>
                    <a:pt x="33" y="98"/>
                  </a:cubicBezTo>
                  <a:cubicBezTo>
                    <a:pt x="33" y="98"/>
                    <a:pt x="32" y="98"/>
                    <a:pt x="32" y="98"/>
                  </a:cubicBezTo>
                  <a:cubicBezTo>
                    <a:pt x="32" y="98"/>
                    <a:pt x="32" y="98"/>
                    <a:pt x="32" y="98"/>
                  </a:cubicBezTo>
                  <a:cubicBezTo>
                    <a:pt x="30" y="95"/>
                    <a:pt x="30" y="95"/>
                    <a:pt x="30" y="95"/>
                  </a:cubicBezTo>
                  <a:cubicBezTo>
                    <a:pt x="31" y="94"/>
                    <a:pt x="31" y="94"/>
                    <a:pt x="31" y="94"/>
                  </a:cubicBezTo>
                  <a:cubicBezTo>
                    <a:pt x="31" y="94"/>
                    <a:pt x="31" y="94"/>
                    <a:pt x="32" y="94"/>
                  </a:cubicBezTo>
                  <a:cubicBezTo>
                    <a:pt x="32" y="94"/>
                    <a:pt x="32" y="94"/>
                    <a:pt x="32" y="94"/>
                  </a:cubicBezTo>
                  <a:cubicBezTo>
                    <a:pt x="32" y="94"/>
                    <a:pt x="32" y="94"/>
                    <a:pt x="32" y="93"/>
                  </a:cubicBezTo>
                  <a:cubicBezTo>
                    <a:pt x="32" y="93"/>
                    <a:pt x="32" y="93"/>
                    <a:pt x="32" y="93"/>
                  </a:cubicBezTo>
                  <a:cubicBezTo>
                    <a:pt x="32" y="94"/>
                    <a:pt x="34" y="94"/>
                    <a:pt x="34" y="93"/>
                  </a:cubicBezTo>
                  <a:cubicBezTo>
                    <a:pt x="33" y="93"/>
                    <a:pt x="33" y="93"/>
                    <a:pt x="33" y="93"/>
                  </a:cubicBezTo>
                  <a:cubicBezTo>
                    <a:pt x="46" y="84"/>
                    <a:pt x="46" y="84"/>
                    <a:pt x="46" y="84"/>
                  </a:cubicBezTo>
                  <a:cubicBezTo>
                    <a:pt x="46" y="72"/>
                    <a:pt x="46" y="72"/>
                    <a:pt x="46" y="72"/>
                  </a:cubicBezTo>
                  <a:cubicBezTo>
                    <a:pt x="46" y="72"/>
                    <a:pt x="46" y="72"/>
                    <a:pt x="46" y="72"/>
                  </a:cubicBezTo>
                  <a:cubicBezTo>
                    <a:pt x="46" y="70"/>
                    <a:pt x="46" y="70"/>
                    <a:pt x="46" y="70"/>
                  </a:cubicBezTo>
                  <a:cubicBezTo>
                    <a:pt x="47" y="70"/>
                    <a:pt x="47" y="70"/>
                    <a:pt x="47" y="70"/>
                  </a:cubicBezTo>
                  <a:cubicBezTo>
                    <a:pt x="47" y="69"/>
                    <a:pt x="47" y="69"/>
                    <a:pt x="47" y="68"/>
                  </a:cubicBezTo>
                  <a:cubicBezTo>
                    <a:pt x="47" y="68"/>
                    <a:pt x="46" y="68"/>
                    <a:pt x="46" y="68"/>
                  </a:cubicBezTo>
                  <a:cubicBezTo>
                    <a:pt x="46" y="66"/>
                    <a:pt x="46" y="66"/>
                    <a:pt x="46" y="66"/>
                  </a:cubicBezTo>
                  <a:cubicBezTo>
                    <a:pt x="47" y="66"/>
                    <a:pt x="47" y="66"/>
                    <a:pt x="47" y="65"/>
                  </a:cubicBezTo>
                  <a:cubicBezTo>
                    <a:pt x="47" y="65"/>
                    <a:pt x="46" y="66"/>
                    <a:pt x="46" y="66"/>
                  </a:cubicBezTo>
                  <a:cubicBezTo>
                    <a:pt x="46" y="61"/>
                    <a:pt x="46" y="61"/>
                    <a:pt x="46" y="61"/>
                  </a:cubicBezTo>
                  <a:cubicBezTo>
                    <a:pt x="37" y="66"/>
                    <a:pt x="37" y="66"/>
                    <a:pt x="37" y="66"/>
                  </a:cubicBezTo>
                  <a:cubicBezTo>
                    <a:pt x="37" y="66"/>
                    <a:pt x="37" y="66"/>
                    <a:pt x="37" y="66"/>
                  </a:cubicBezTo>
                  <a:cubicBezTo>
                    <a:pt x="37" y="67"/>
                    <a:pt x="36" y="66"/>
                    <a:pt x="35" y="66"/>
                  </a:cubicBezTo>
                  <a:cubicBezTo>
                    <a:pt x="35" y="66"/>
                    <a:pt x="35" y="67"/>
                    <a:pt x="35" y="67"/>
                  </a:cubicBezTo>
                  <a:cubicBezTo>
                    <a:pt x="35" y="67"/>
                    <a:pt x="36" y="67"/>
                    <a:pt x="36" y="67"/>
                  </a:cubicBezTo>
                  <a:cubicBezTo>
                    <a:pt x="32" y="69"/>
                    <a:pt x="32" y="69"/>
                    <a:pt x="32" y="69"/>
                  </a:cubicBezTo>
                  <a:cubicBezTo>
                    <a:pt x="32" y="69"/>
                    <a:pt x="32" y="69"/>
                    <a:pt x="32" y="69"/>
                  </a:cubicBezTo>
                  <a:cubicBezTo>
                    <a:pt x="32" y="69"/>
                    <a:pt x="31" y="69"/>
                    <a:pt x="31" y="69"/>
                  </a:cubicBezTo>
                  <a:cubicBezTo>
                    <a:pt x="31" y="70"/>
                    <a:pt x="31" y="70"/>
                    <a:pt x="31" y="70"/>
                  </a:cubicBezTo>
                  <a:cubicBezTo>
                    <a:pt x="29" y="71"/>
                    <a:pt x="29" y="71"/>
                    <a:pt x="29" y="71"/>
                  </a:cubicBezTo>
                  <a:cubicBezTo>
                    <a:pt x="29" y="70"/>
                    <a:pt x="29" y="70"/>
                    <a:pt x="29" y="69"/>
                  </a:cubicBezTo>
                  <a:cubicBezTo>
                    <a:pt x="28" y="69"/>
                    <a:pt x="28" y="70"/>
                    <a:pt x="27" y="70"/>
                  </a:cubicBezTo>
                  <a:cubicBezTo>
                    <a:pt x="28" y="71"/>
                    <a:pt x="27" y="71"/>
                    <a:pt x="27" y="72"/>
                  </a:cubicBezTo>
                  <a:cubicBezTo>
                    <a:pt x="27" y="72"/>
                    <a:pt x="28" y="72"/>
                    <a:pt x="28" y="72"/>
                  </a:cubicBezTo>
                  <a:cubicBezTo>
                    <a:pt x="27" y="73"/>
                    <a:pt x="27" y="73"/>
                    <a:pt x="27" y="73"/>
                  </a:cubicBezTo>
                  <a:cubicBezTo>
                    <a:pt x="26" y="79"/>
                    <a:pt x="26" y="79"/>
                    <a:pt x="26" y="79"/>
                  </a:cubicBezTo>
                  <a:cubicBezTo>
                    <a:pt x="26" y="80"/>
                    <a:pt x="26" y="80"/>
                    <a:pt x="26" y="80"/>
                  </a:cubicBezTo>
                  <a:cubicBezTo>
                    <a:pt x="26" y="80"/>
                    <a:pt x="26" y="80"/>
                    <a:pt x="26" y="80"/>
                  </a:cubicBezTo>
                  <a:cubicBezTo>
                    <a:pt x="26" y="88"/>
                    <a:pt x="26" y="88"/>
                    <a:pt x="26" y="88"/>
                  </a:cubicBezTo>
                  <a:cubicBezTo>
                    <a:pt x="25" y="88"/>
                    <a:pt x="25" y="88"/>
                    <a:pt x="25" y="89"/>
                  </a:cubicBezTo>
                  <a:cubicBezTo>
                    <a:pt x="25" y="88"/>
                    <a:pt x="25" y="88"/>
                    <a:pt x="26" y="88"/>
                  </a:cubicBezTo>
                  <a:cubicBezTo>
                    <a:pt x="26" y="91"/>
                    <a:pt x="26" y="91"/>
                    <a:pt x="26" y="91"/>
                  </a:cubicBezTo>
                  <a:cubicBezTo>
                    <a:pt x="19" y="93"/>
                    <a:pt x="19" y="93"/>
                    <a:pt x="19" y="93"/>
                  </a:cubicBezTo>
                  <a:cubicBezTo>
                    <a:pt x="20" y="81"/>
                    <a:pt x="20" y="81"/>
                    <a:pt x="20" y="81"/>
                  </a:cubicBezTo>
                  <a:cubicBezTo>
                    <a:pt x="20" y="81"/>
                    <a:pt x="21" y="81"/>
                    <a:pt x="20" y="80"/>
                  </a:cubicBezTo>
                  <a:cubicBezTo>
                    <a:pt x="20" y="80"/>
                    <a:pt x="20" y="80"/>
                    <a:pt x="20" y="80"/>
                  </a:cubicBezTo>
                  <a:cubicBezTo>
                    <a:pt x="20" y="77"/>
                    <a:pt x="20" y="77"/>
                    <a:pt x="20" y="77"/>
                  </a:cubicBezTo>
                  <a:cubicBezTo>
                    <a:pt x="6" y="86"/>
                    <a:pt x="6" y="86"/>
                    <a:pt x="6" y="86"/>
                  </a:cubicBezTo>
                  <a:cubicBezTo>
                    <a:pt x="1" y="79"/>
                    <a:pt x="1" y="79"/>
                    <a:pt x="1" y="79"/>
                  </a:cubicBezTo>
                  <a:cubicBezTo>
                    <a:pt x="16" y="70"/>
                    <a:pt x="16" y="70"/>
                    <a:pt x="16" y="70"/>
                  </a:cubicBezTo>
                  <a:cubicBezTo>
                    <a:pt x="11" y="68"/>
                    <a:pt x="11" y="68"/>
                    <a:pt x="11" y="68"/>
                  </a:cubicBezTo>
                  <a:cubicBezTo>
                    <a:pt x="11" y="68"/>
                    <a:pt x="12" y="68"/>
                    <a:pt x="12" y="67"/>
                  </a:cubicBezTo>
                  <a:cubicBezTo>
                    <a:pt x="11" y="67"/>
                    <a:pt x="10" y="67"/>
                    <a:pt x="9" y="67"/>
                  </a:cubicBezTo>
                  <a:cubicBezTo>
                    <a:pt x="6" y="66"/>
                    <a:pt x="6" y="66"/>
                    <a:pt x="6" y="66"/>
                  </a:cubicBezTo>
                  <a:cubicBezTo>
                    <a:pt x="6" y="66"/>
                    <a:pt x="8" y="66"/>
                    <a:pt x="7" y="65"/>
                  </a:cubicBezTo>
                  <a:cubicBezTo>
                    <a:pt x="6" y="65"/>
                    <a:pt x="6" y="64"/>
                    <a:pt x="4" y="64"/>
                  </a:cubicBezTo>
                  <a:cubicBezTo>
                    <a:pt x="4" y="66"/>
                    <a:pt x="5" y="65"/>
                    <a:pt x="5" y="65"/>
                  </a:cubicBezTo>
                  <a:cubicBezTo>
                    <a:pt x="5" y="65"/>
                    <a:pt x="5" y="65"/>
                    <a:pt x="5" y="66"/>
                  </a:cubicBezTo>
                  <a:cubicBezTo>
                    <a:pt x="1" y="64"/>
                    <a:pt x="1" y="64"/>
                    <a:pt x="1" y="64"/>
                  </a:cubicBezTo>
                  <a:cubicBezTo>
                    <a:pt x="3" y="62"/>
                    <a:pt x="3" y="62"/>
                    <a:pt x="3" y="62"/>
                  </a:cubicBezTo>
                  <a:cubicBezTo>
                    <a:pt x="3" y="62"/>
                    <a:pt x="4" y="61"/>
                    <a:pt x="4" y="61"/>
                  </a:cubicBezTo>
                  <a:cubicBezTo>
                    <a:pt x="4" y="61"/>
                    <a:pt x="3" y="61"/>
                    <a:pt x="3" y="61"/>
                  </a:cubicBezTo>
                  <a:cubicBezTo>
                    <a:pt x="4" y="60"/>
                    <a:pt x="4" y="60"/>
                    <a:pt x="4" y="60"/>
                  </a:cubicBezTo>
                  <a:cubicBezTo>
                    <a:pt x="4" y="60"/>
                    <a:pt x="4" y="60"/>
                    <a:pt x="5" y="60"/>
                  </a:cubicBezTo>
                  <a:cubicBezTo>
                    <a:pt x="5" y="60"/>
                    <a:pt x="5" y="59"/>
                    <a:pt x="5" y="59"/>
                  </a:cubicBezTo>
                  <a:cubicBezTo>
                    <a:pt x="5" y="59"/>
                    <a:pt x="4" y="60"/>
                    <a:pt x="4" y="60"/>
                  </a:cubicBezTo>
                  <a:cubicBezTo>
                    <a:pt x="5" y="58"/>
                    <a:pt x="5" y="58"/>
                    <a:pt x="5" y="58"/>
                  </a:cubicBezTo>
                  <a:cubicBezTo>
                    <a:pt x="23" y="66"/>
                    <a:pt x="23" y="66"/>
                    <a:pt x="23" y="66"/>
                  </a:cubicBezTo>
                  <a:cubicBezTo>
                    <a:pt x="23" y="66"/>
                    <a:pt x="23" y="66"/>
                    <a:pt x="23" y="66"/>
                  </a:cubicBezTo>
                  <a:cubicBezTo>
                    <a:pt x="24" y="67"/>
                    <a:pt x="25" y="66"/>
                    <a:pt x="25" y="65"/>
                  </a:cubicBezTo>
                  <a:cubicBezTo>
                    <a:pt x="25" y="65"/>
                    <a:pt x="24" y="65"/>
                    <a:pt x="24" y="65"/>
                  </a:cubicBezTo>
                  <a:cubicBezTo>
                    <a:pt x="28" y="63"/>
                    <a:pt x="28" y="63"/>
                    <a:pt x="28" y="63"/>
                  </a:cubicBezTo>
                  <a:cubicBezTo>
                    <a:pt x="28" y="63"/>
                    <a:pt x="28" y="64"/>
                    <a:pt x="28" y="64"/>
                  </a:cubicBezTo>
                  <a:cubicBezTo>
                    <a:pt x="26" y="65"/>
                    <a:pt x="27" y="65"/>
                    <a:pt x="29" y="64"/>
                  </a:cubicBezTo>
                  <a:cubicBezTo>
                    <a:pt x="28" y="64"/>
                    <a:pt x="29" y="63"/>
                    <a:pt x="28" y="63"/>
                  </a:cubicBezTo>
                  <a:cubicBezTo>
                    <a:pt x="32" y="61"/>
                    <a:pt x="32" y="61"/>
                    <a:pt x="32" y="61"/>
                  </a:cubicBezTo>
                  <a:cubicBezTo>
                    <a:pt x="34" y="62"/>
                    <a:pt x="36" y="61"/>
                    <a:pt x="38" y="62"/>
                  </a:cubicBezTo>
                  <a:cubicBezTo>
                    <a:pt x="37" y="62"/>
                    <a:pt x="36" y="62"/>
                    <a:pt x="36" y="63"/>
                  </a:cubicBezTo>
                  <a:cubicBezTo>
                    <a:pt x="37" y="63"/>
                    <a:pt x="38" y="63"/>
                    <a:pt x="39" y="63"/>
                  </a:cubicBezTo>
                  <a:cubicBezTo>
                    <a:pt x="38" y="62"/>
                    <a:pt x="39" y="61"/>
                    <a:pt x="39" y="60"/>
                  </a:cubicBezTo>
                  <a:cubicBezTo>
                    <a:pt x="37" y="60"/>
                    <a:pt x="37" y="59"/>
                    <a:pt x="36" y="59"/>
                  </a:cubicBezTo>
                  <a:cubicBezTo>
                    <a:pt x="36" y="59"/>
                    <a:pt x="36" y="59"/>
                    <a:pt x="36" y="58"/>
                  </a:cubicBezTo>
                  <a:cubicBezTo>
                    <a:pt x="36" y="58"/>
                    <a:pt x="36" y="58"/>
                    <a:pt x="36" y="58"/>
                  </a:cubicBezTo>
                  <a:cubicBezTo>
                    <a:pt x="43" y="54"/>
                    <a:pt x="43" y="54"/>
                    <a:pt x="43" y="54"/>
                  </a:cubicBezTo>
                  <a:cubicBezTo>
                    <a:pt x="28" y="46"/>
                    <a:pt x="28" y="46"/>
                    <a:pt x="28" y="46"/>
                  </a:cubicBezTo>
                  <a:cubicBezTo>
                    <a:pt x="28" y="46"/>
                    <a:pt x="27" y="46"/>
                    <a:pt x="27" y="46"/>
                  </a:cubicBezTo>
                  <a:cubicBezTo>
                    <a:pt x="22" y="43"/>
                    <a:pt x="22" y="43"/>
                    <a:pt x="22" y="43"/>
                  </a:cubicBezTo>
                  <a:cubicBezTo>
                    <a:pt x="5" y="52"/>
                    <a:pt x="5" y="52"/>
                    <a:pt x="5" y="52"/>
                  </a:cubicBezTo>
                  <a:cubicBezTo>
                    <a:pt x="1" y="46"/>
                    <a:pt x="1" y="46"/>
                    <a:pt x="1" y="46"/>
                  </a:cubicBezTo>
                  <a:cubicBezTo>
                    <a:pt x="15" y="39"/>
                    <a:pt x="15" y="39"/>
                    <a:pt x="15" y="39"/>
                  </a:cubicBezTo>
                  <a:cubicBezTo>
                    <a:pt x="13" y="38"/>
                    <a:pt x="13" y="38"/>
                    <a:pt x="13" y="38"/>
                  </a:cubicBezTo>
                  <a:cubicBezTo>
                    <a:pt x="14" y="38"/>
                    <a:pt x="15" y="38"/>
                    <a:pt x="16" y="38"/>
                  </a:cubicBezTo>
                  <a:cubicBezTo>
                    <a:pt x="16" y="37"/>
                    <a:pt x="16" y="37"/>
                    <a:pt x="15" y="37"/>
                  </a:cubicBezTo>
                  <a:cubicBezTo>
                    <a:pt x="16" y="36"/>
                    <a:pt x="17" y="36"/>
                    <a:pt x="18" y="35"/>
                  </a:cubicBezTo>
                  <a:cubicBezTo>
                    <a:pt x="18" y="36"/>
                    <a:pt x="17" y="37"/>
                    <a:pt x="18" y="37"/>
                  </a:cubicBezTo>
                  <a:cubicBezTo>
                    <a:pt x="18" y="36"/>
                    <a:pt x="19" y="34"/>
                    <a:pt x="19" y="34"/>
                  </a:cubicBezTo>
                  <a:cubicBezTo>
                    <a:pt x="16" y="35"/>
                    <a:pt x="15" y="35"/>
                    <a:pt x="14" y="38"/>
                  </a:cubicBezTo>
                  <a:cubicBezTo>
                    <a:pt x="14" y="37"/>
                    <a:pt x="13" y="37"/>
                    <a:pt x="13" y="36"/>
                  </a:cubicBezTo>
                  <a:cubicBezTo>
                    <a:pt x="14" y="36"/>
                    <a:pt x="16" y="34"/>
                    <a:pt x="17" y="35"/>
                  </a:cubicBezTo>
                  <a:cubicBezTo>
                    <a:pt x="17" y="34"/>
                    <a:pt x="17" y="34"/>
                    <a:pt x="17" y="34"/>
                  </a:cubicBezTo>
                  <a:cubicBezTo>
                    <a:pt x="17" y="34"/>
                    <a:pt x="16" y="34"/>
                    <a:pt x="16" y="33"/>
                  </a:cubicBezTo>
                  <a:cubicBezTo>
                    <a:pt x="15" y="34"/>
                    <a:pt x="14" y="35"/>
                    <a:pt x="12" y="36"/>
                  </a:cubicBezTo>
                  <a:cubicBezTo>
                    <a:pt x="12" y="35"/>
                    <a:pt x="11" y="35"/>
                    <a:pt x="11" y="35"/>
                  </a:cubicBezTo>
                  <a:cubicBezTo>
                    <a:pt x="11" y="35"/>
                    <a:pt x="11" y="35"/>
                    <a:pt x="11" y="35"/>
                  </a:cubicBezTo>
                  <a:cubicBezTo>
                    <a:pt x="11" y="35"/>
                    <a:pt x="11" y="35"/>
                    <a:pt x="11" y="36"/>
                  </a:cubicBezTo>
                  <a:cubicBezTo>
                    <a:pt x="12" y="35"/>
                    <a:pt x="12" y="35"/>
                    <a:pt x="12" y="36"/>
                  </a:cubicBezTo>
                  <a:cubicBezTo>
                    <a:pt x="12" y="36"/>
                    <a:pt x="11" y="37"/>
                    <a:pt x="11" y="37"/>
                  </a:cubicBezTo>
                  <a:cubicBezTo>
                    <a:pt x="7" y="35"/>
                    <a:pt x="7" y="35"/>
                    <a:pt x="7" y="35"/>
                  </a:cubicBezTo>
                  <a:cubicBezTo>
                    <a:pt x="8" y="35"/>
                    <a:pt x="8" y="35"/>
                    <a:pt x="8" y="35"/>
                  </a:cubicBezTo>
                  <a:cubicBezTo>
                    <a:pt x="7" y="34"/>
                    <a:pt x="10" y="35"/>
                    <a:pt x="10" y="34"/>
                  </a:cubicBezTo>
                  <a:cubicBezTo>
                    <a:pt x="8" y="35"/>
                    <a:pt x="9" y="33"/>
                    <a:pt x="8" y="33"/>
                  </a:cubicBezTo>
                  <a:cubicBezTo>
                    <a:pt x="8" y="34"/>
                    <a:pt x="7" y="33"/>
                    <a:pt x="6" y="34"/>
                  </a:cubicBezTo>
                  <a:cubicBezTo>
                    <a:pt x="7" y="34"/>
                    <a:pt x="7" y="34"/>
                    <a:pt x="7" y="35"/>
                  </a:cubicBezTo>
                  <a:cubicBezTo>
                    <a:pt x="3" y="33"/>
                    <a:pt x="3" y="33"/>
                    <a:pt x="3" y="33"/>
                  </a:cubicBezTo>
                  <a:cubicBezTo>
                    <a:pt x="3" y="32"/>
                    <a:pt x="3" y="32"/>
                    <a:pt x="3" y="32"/>
                  </a:cubicBezTo>
                  <a:cubicBezTo>
                    <a:pt x="2" y="33"/>
                    <a:pt x="3" y="31"/>
                    <a:pt x="2" y="31"/>
                  </a:cubicBezTo>
                  <a:cubicBezTo>
                    <a:pt x="2" y="32"/>
                    <a:pt x="2" y="32"/>
                    <a:pt x="2" y="32"/>
                  </a:cubicBezTo>
                  <a:cubicBezTo>
                    <a:pt x="0" y="31"/>
                    <a:pt x="0" y="31"/>
                    <a:pt x="0" y="31"/>
                  </a:cubicBezTo>
                  <a:cubicBezTo>
                    <a:pt x="3" y="27"/>
                    <a:pt x="3" y="27"/>
                    <a:pt x="3" y="27"/>
                  </a:cubicBezTo>
                  <a:cubicBezTo>
                    <a:pt x="3" y="27"/>
                    <a:pt x="3" y="27"/>
                    <a:pt x="3" y="27"/>
                  </a:cubicBezTo>
                  <a:cubicBezTo>
                    <a:pt x="3" y="26"/>
                    <a:pt x="3" y="26"/>
                    <a:pt x="3" y="26"/>
                  </a:cubicBezTo>
                  <a:cubicBezTo>
                    <a:pt x="4" y="26"/>
                    <a:pt x="5" y="26"/>
                    <a:pt x="5" y="25"/>
                  </a:cubicBezTo>
                  <a:cubicBezTo>
                    <a:pt x="19" y="32"/>
                    <a:pt x="19" y="32"/>
                    <a:pt x="19" y="32"/>
                  </a:cubicBezTo>
                  <a:cubicBezTo>
                    <a:pt x="18" y="16"/>
                    <a:pt x="18" y="16"/>
                    <a:pt x="18" y="16"/>
                  </a:cubicBezTo>
                  <a:cubicBezTo>
                    <a:pt x="24" y="18"/>
                    <a:pt x="24" y="18"/>
                    <a:pt x="24" y="18"/>
                  </a:cubicBezTo>
                  <a:cubicBezTo>
                    <a:pt x="24" y="19"/>
                    <a:pt x="24" y="19"/>
                    <a:pt x="24" y="19"/>
                  </a:cubicBezTo>
                  <a:cubicBezTo>
                    <a:pt x="24" y="19"/>
                    <a:pt x="24" y="19"/>
                    <a:pt x="24" y="19"/>
                  </a:cubicBezTo>
                  <a:cubicBezTo>
                    <a:pt x="24" y="19"/>
                    <a:pt x="24" y="19"/>
                    <a:pt x="23" y="20"/>
                  </a:cubicBezTo>
                  <a:cubicBezTo>
                    <a:pt x="23" y="20"/>
                    <a:pt x="23" y="20"/>
                    <a:pt x="24" y="20"/>
                  </a:cubicBezTo>
                  <a:cubicBezTo>
                    <a:pt x="24" y="20"/>
                    <a:pt x="24" y="20"/>
                    <a:pt x="25" y="20"/>
                  </a:cubicBezTo>
                  <a:cubicBezTo>
                    <a:pt x="26" y="29"/>
                    <a:pt x="26" y="29"/>
                    <a:pt x="26" y="29"/>
                  </a:cubicBezTo>
                  <a:cubicBezTo>
                    <a:pt x="24" y="29"/>
                    <a:pt x="23" y="30"/>
                    <a:pt x="22" y="31"/>
                  </a:cubicBezTo>
                  <a:cubicBezTo>
                    <a:pt x="23" y="31"/>
                    <a:pt x="22" y="32"/>
                    <a:pt x="22" y="32"/>
                  </a:cubicBezTo>
                  <a:cubicBezTo>
                    <a:pt x="23" y="32"/>
                    <a:pt x="25" y="32"/>
                    <a:pt x="26" y="32"/>
                  </a:cubicBezTo>
                  <a:cubicBezTo>
                    <a:pt x="26" y="34"/>
                    <a:pt x="26" y="34"/>
                    <a:pt x="26" y="34"/>
                  </a:cubicBezTo>
                  <a:cubicBezTo>
                    <a:pt x="25" y="34"/>
                    <a:pt x="24" y="35"/>
                    <a:pt x="23" y="35"/>
                  </a:cubicBezTo>
                  <a:cubicBezTo>
                    <a:pt x="23" y="35"/>
                    <a:pt x="23" y="34"/>
                    <a:pt x="22" y="35"/>
                  </a:cubicBezTo>
                  <a:cubicBezTo>
                    <a:pt x="21" y="35"/>
                    <a:pt x="21" y="35"/>
                    <a:pt x="21" y="36"/>
                  </a:cubicBezTo>
                  <a:cubicBezTo>
                    <a:pt x="22" y="36"/>
                    <a:pt x="22" y="35"/>
                    <a:pt x="23" y="35"/>
                  </a:cubicBezTo>
                  <a:cubicBezTo>
                    <a:pt x="23" y="36"/>
                    <a:pt x="24" y="36"/>
                    <a:pt x="24" y="37"/>
                  </a:cubicBezTo>
                  <a:cubicBezTo>
                    <a:pt x="26" y="35"/>
                    <a:pt x="26" y="39"/>
                    <a:pt x="24" y="38"/>
                  </a:cubicBezTo>
                  <a:cubicBezTo>
                    <a:pt x="24" y="39"/>
                    <a:pt x="23" y="39"/>
                    <a:pt x="23" y="39"/>
                  </a:cubicBezTo>
                  <a:cubicBezTo>
                    <a:pt x="24" y="40"/>
                    <a:pt x="25" y="40"/>
                    <a:pt x="26" y="39"/>
                  </a:cubicBezTo>
                  <a:cubicBezTo>
                    <a:pt x="26" y="40"/>
                    <a:pt x="26" y="39"/>
                    <a:pt x="26" y="40"/>
                  </a:cubicBezTo>
                  <a:cubicBezTo>
                    <a:pt x="27" y="40"/>
                    <a:pt x="27" y="39"/>
                    <a:pt x="26" y="38"/>
                  </a:cubicBezTo>
                  <a:cubicBezTo>
                    <a:pt x="27" y="38"/>
                    <a:pt x="27" y="38"/>
                    <a:pt x="27" y="38"/>
                  </a:cubicBezTo>
                  <a:cubicBezTo>
                    <a:pt x="27" y="38"/>
                    <a:pt x="27" y="37"/>
                    <a:pt x="27" y="37"/>
                  </a:cubicBezTo>
                  <a:cubicBezTo>
                    <a:pt x="32" y="40"/>
                    <a:pt x="32" y="40"/>
                    <a:pt x="32" y="40"/>
                  </a:cubicBezTo>
                  <a:cubicBezTo>
                    <a:pt x="30" y="40"/>
                    <a:pt x="29" y="41"/>
                    <a:pt x="30" y="41"/>
                  </a:cubicBezTo>
                  <a:cubicBezTo>
                    <a:pt x="30" y="40"/>
                    <a:pt x="33" y="41"/>
                    <a:pt x="32" y="40"/>
                  </a:cubicBezTo>
                  <a:cubicBezTo>
                    <a:pt x="44" y="47"/>
                    <a:pt x="44" y="47"/>
                    <a:pt x="44" y="47"/>
                  </a:cubicBezTo>
                  <a:cubicBezTo>
                    <a:pt x="43" y="47"/>
                    <a:pt x="43" y="47"/>
                    <a:pt x="43" y="47"/>
                  </a:cubicBezTo>
                  <a:cubicBezTo>
                    <a:pt x="43" y="47"/>
                    <a:pt x="44" y="47"/>
                    <a:pt x="44" y="47"/>
                  </a:cubicBezTo>
                  <a:cubicBezTo>
                    <a:pt x="46" y="48"/>
                    <a:pt x="46" y="48"/>
                    <a:pt x="46" y="48"/>
                  </a:cubicBezTo>
                  <a:cubicBezTo>
                    <a:pt x="46" y="39"/>
                    <a:pt x="46" y="39"/>
                    <a:pt x="46" y="39"/>
                  </a:cubicBezTo>
                  <a:cubicBezTo>
                    <a:pt x="46" y="38"/>
                    <a:pt x="46" y="38"/>
                    <a:pt x="47" y="38"/>
                  </a:cubicBezTo>
                  <a:cubicBezTo>
                    <a:pt x="46" y="39"/>
                    <a:pt x="48" y="39"/>
                    <a:pt x="49" y="39"/>
                  </a:cubicBezTo>
                  <a:cubicBezTo>
                    <a:pt x="48" y="39"/>
                    <a:pt x="48" y="38"/>
                    <a:pt x="48" y="38"/>
                  </a:cubicBezTo>
                  <a:cubicBezTo>
                    <a:pt x="49" y="38"/>
                    <a:pt x="49" y="38"/>
                    <a:pt x="49" y="37"/>
                  </a:cubicBezTo>
                  <a:cubicBezTo>
                    <a:pt x="49" y="38"/>
                    <a:pt x="49" y="38"/>
                    <a:pt x="50" y="38"/>
                  </a:cubicBezTo>
                  <a:cubicBezTo>
                    <a:pt x="49" y="37"/>
                    <a:pt x="49" y="37"/>
                    <a:pt x="49" y="37"/>
                  </a:cubicBezTo>
                  <a:cubicBezTo>
                    <a:pt x="48" y="37"/>
                    <a:pt x="48" y="38"/>
                    <a:pt x="47" y="38"/>
                  </a:cubicBezTo>
                  <a:cubicBezTo>
                    <a:pt x="47" y="36"/>
                    <a:pt x="49" y="36"/>
                    <a:pt x="49" y="35"/>
                  </a:cubicBezTo>
                  <a:cubicBezTo>
                    <a:pt x="49" y="35"/>
                    <a:pt x="48" y="35"/>
                    <a:pt x="47" y="35"/>
                  </a:cubicBezTo>
                  <a:cubicBezTo>
                    <a:pt x="47" y="36"/>
                    <a:pt x="46" y="37"/>
                    <a:pt x="46" y="37"/>
                  </a:cubicBezTo>
                  <a:cubicBezTo>
                    <a:pt x="46" y="36"/>
                    <a:pt x="46" y="36"/>
                    <a:pt x="46" y="36"/>
                  </a:cubicBezTo>
                  <a:cubicBezTo>
                    <a:pt x="46" y="35"/>
                    <a:pt x="47" y="35"/>
                    <a:pt x="47" y="35"/>
                  </a:cubicBezTo>
                  <a:cubicBezTo>
                    <a:pt x="46" y="35"/>
                    <a:pt x="46" y="35"/>
                    <a:pt x="46" y="34"/>
                  </a:cubicBezTo>
                  <a:cubicBezTo>
                    <a:pt x="47" y="33"/>
                    <a:pt x="47" y="33"/>
                    <a:pt x="47" y="33"/>
                  </a:cubicBezTo>
                  <a:cubicBezTo>
                    <a:pt x="48" y="34"/>
                    <a:pt x="48" y="34"/>
                    <a:pt x="48" y="35"/>
                  </a:cubicBezTo>
                  <a:cubicBezTo>
                    <a:pt x="48" y="34"/>
                    <a:pt x="49" y="35"/>
                    <a:pt x="49" y="34"/>
                  </a:cubicBezTo>
                  <a:cubicBezTo>
                    <a:pt x="49" y="34"/>
                    <a:pt x="48" y="34"/>
                    <a:pt x="48" y="34"/>
                  </a:cubicBezTo>
                  <a:cubicBezTo>
                    <a:pt x="48" y="34"/>
                    <a:pt x="48" y="34"/>
                    <a:pt x="48" y="34"/>
                  </a:cubicBezTo>
                  <a:cubicBezTo>
                    <a:pt x="49" y="34"/>
                    <a:pt x="49" y="34"/>
                    <a:pt x="49" y="34"/>
                  </a:cubicBezTo>
                  <a:cubicBezTo>
                    <a:pt x="48" y="34"/>
                    <a:pt x="49" y="33"/>
                    <a:pt x="49" y="33"/>
                  </a:cubicBezTo>
                  <a:cubicBezTo>
                    <a:pt x="49" y="32"/>
                    <a:pt x="49" y="32"/>
                    <a:pt x="49" y="32"/>
                  </a:cubicBezTo>
                  <a:cubicBezTo>
                    <a:pt x="48" y="32"/>
                    <a:pt x="47" y="33"/>
                    <a:pt x="45" y="32"/>
                  </a:cubicBezTo>
                  <a:cubicBezTo>
                    <a:pt x="45" y="31"/>
                    <a:pt x="45" y="31"/>
                    <a:pt x="45" y="31"/>
                  </a:cubicBezTo>
                  <a:cubicBezTo>
                    <a:pt x="46" y="32"/>
                    <a:pt x="47" y="31"/>
                    <a:pt x="47" y="30"/>
                  </a:cubicBezTo>
                  <a:cubicBezTo>
                    <a:pt x="46" y="29"/>
                    <a:pt x="46" y="30"/>
                    <a:pt x="45" y="29"/>
                  </a:cubicBezTo>
                  <a:cubicBezTo>
                    <a:pt x="45" y="29"/>
                    <a:pt x="45" y="29"/>
                    <a:pt x="45" y="29"/>
                  </a:cubicBezTo>
                  <a:cubicBezTo>
                    <a:pt x="46" y="28"/>
                    <a:pt x="46" y="28"/>
                    <a:pt x="46" y="27"/>
                  </a:cubicBezTo>
                  <a:cubicBezTo>
                    <a:pt x="46" y="27"/>
                    <a:pt x="46" y="27"/>
                    <a:pt x="45" y="27"/>
                  </a:cubicBezTo>
                  <a:cubicBezTo>
                    <a:pt x="45" y="25"/>
                    <a:pt x="45" y="25"/>
                    <a:pt x="45" y="25"/>
                  </a:cubicBezTo>
                  <a:cubicBezTo>
                    <a:pt x="46" y="25"/>
                    <a:pt x="47" y="25"/>
                    <a:pt x="47" y="24"/>
                  </a:cubicBezTo>
                  <a:cubicBezTo>
                    <a:pt x="46" y="23"/>
                    <a:pt x="45" y="23"/>
                    <a:pt x="43" y="24"/>
                  </a:cubicBezTo>
                  <a:cubicBezTo>
                    <a:pt x="35" y="19"/>
                    <a:pt x="35" y="19"/>
                    <a:pt x="35" y="19"/>
                  </a:cubicBezTo>
                  <a:cubicBezTo>
                    <a:pt x="35" y="18"/>
                    <a:pt x="35" y="18"/>
                    <a:pt x="35" y="18"/>
                  </a:cubicBezTo>
                  <a:cubicBezTo>
                    <a:pt x="35" y="18"/>
                    <a:pt x="35" y="18"/>
                    <a:pt x="34" y="18"/>
                  </a:cubicBezTo>
                  <a:cubicBezTo>
                    <a:pt x="29" y="14"/>
                    <a:pt x="29" y="14"/>
                    <a:pt x="29" y="14"/>
                  </a:cubicBezTo>
                  <a:cubicBezTo>
                    <a:pt x="32" y="8"/>
                    <a:pt x="32" y="8"/>
                    <a:pt x="32" y="8"/>
                  </a:cubicBezTo>
                  <a:cubicBezTo>
                    <a:pt x="40" y="14"/>
                    <a:pt x="40" y="14"/>
                    <a:pt x="40" y="14"/>
                  </a:cubicBezTo>
                  <a:cubicBezTo>
                    <a:pt x="40" y="14"/>
                    <a:pt x="40" y="15"/>
                    <a:pt x="41" y="15"/>
                  </a:cubicBezTo>
                  <a:cubicBezTo>
                    <a:pt x="41" y="14"/>
                    <a:pt x="42" y="15"/>
                    <a:pt x="42" y="15"/>
                  </a:cubicBezTo>
                  <a:cubicBezTo>
                    <a:pt x="45" y="17"/>
                    <a:pt x="45" y="17"/>
                    <a:pt x="45" y="17"/>
                  </a:cubicBezTo>
                  <a:cubicBezTo>
                    <a:pt x="45" y="0"/>
                    <a:pt x="45" y="0"/>
                    <a:pt x="45" y="0"/>
                  </a:cubicBezTo>
                  <a:cubicBezTo>
                    <a:pt x="52" y="0"/>
                    <a:pt x="52" y="0"/>
                    <a:pt x="52" y="0"/>
                  </a:cubicBezTo>
                  <a:cubicBezTo>
                    <a:pt x="52" y="12"/>
                    <a:pt x="52" y="12"/>
                    <a:pt x="52" y="12"/>
                  </a:cubicBezTo>
                  <a:cubicBezTo>
                    <a:pt x="52" y="12"/>
                    <a:pt x="52" y="12"/>
                    <a:pt x="52" y="12"/>
                  </a:cubicBezTo>
                  <a:cubicBezTo>
                    <a:pt x="52" y="12"/>
                    <a:pt x="52" y="13"/>
                    <a:pt x="52" y="13"/>
                  </a:cubicBezTo>
                  <a:cubicBezTo>
                    <a:pt x="52" y="17"/>
                    <a:pt x="52" y="17"/>
                    <a:pt x="52" y="17"/>
                  </a:cubicBezTo>
                  <a:cubicBezTo>
                    <a:pt x="66" y="8"/>
                    <a:pt x="66" y="8"/>
                    <a:pt x="66" y="8"/>
                  </a:cubicBezTo>
                  <a:cubicBezTo>
                    <a:pt x="66" y="10"/>
                    <a:pt x="66" y="10"/>
                    <a:pt x="66" y="10"/>
                  </a:cubicBezTo>
                  <a:cubicBezTo>
                    <a:pt x="66" y="10"/>
                    <a:pt x="66" y="10"/>
                    <a:pt x="67" y="10"/>
                  </a:cubicBezTo>
                  <a:cubicBezTo>
                    <a:pt x="68" y="14"/>
                    <a:pt x="68" y="14"/>
                    <a:pt x="68" y="14"/>
                  </a:cubicBezTo>
                  <a:cubicBezTo>
                    <a:pt x="64" y="17"/>
                    <a:pt x="64" y="17"/>
                    <a:pt x="64" y="17"/>
                  </a:cubicBezTo>
                  <a:cubicBezTo>
                    <a:pt x="64" y="16"/>
                    <a:pt x="65" y="16"/>
                    <a:pt x="65" y="16"/>
                  </a:cubicBezTo>
                  <a:cubicBezTo>
                    <a:pt x="64" y="16"/>
                    <a:pt x="63" y="16"/>
                    <a:pt x="63" y="17"/>
                  </a:cubicBezTo>
                  <a:cubicBezTo>
                    <a:pt x="63" y="16"/>
                    <a:pt x="64" y="17"/>
                    <a:pt x="64" y="17"/>
                  </a:cubicBezTo>
                  <a:moveTo>
                    <a:pt x="49" y="57"/>
                  </a:moveTo>
                  <a:cubicBezTo>
                    <a:pt x="48" y="57"/>
                    <a:pt x="48" y="57"/>
                    <a:pt x="48" y="57"/>
                  </a:cubicBezTo>
                  <a:cubicBezTo>
                    <a:pt x="48" y="57"/>
                    <a:pt x="48" y="57"/>
                    <a:pt x="49" y="57"/>
                  </a:cubicBezTo>
                  <a:cubicBezTo>
                    <a:pt x="49" y="57"/>
                    <a:pt x="49" y="57"/>
                    <a:pt x="49" y="57"/>
                  </a:cubicBezTo>
                  <a:moveTo>
                    <a:pt x="52" y="56"/>
                  </a:moveTo>
                  <a:cubicBezTo>
                    <a:pt x="52" y="57"/>
                    <a:pt x="52" y="57"/>
                    <a:pt x="52" y="57"/>
                  </a:cubicBezTo>
                  <a:cubicBezTo>
                    <a:pt x="52" y="57"/>
                    <a:pt x="52" y="57"/>
                    <a:pt x="51" y="57"/>
                  </a:cubicBezTo>
                  <a:cubicBezTo>
                    <a:pt x="51" y="57"/>
                    <a:pt x="52" y="57"/>
                    <a:pt x="52" y="56"/>
                  </a:cubicBezTo>
                  <a:moveTo>
                    <a:pt x="78" y="36"/>
                  </a:moveTo>
                  <a:cubicBezTo>
                    <a:pt x="78" y="36"/>
                    <a:pt x="78" y="36"/>
                    <a:pt x="77" y="36"/>
                  </a:cubicBezTo>
                  <a:cubicBezTo>
                    <a:pt x="77" y="35"/>
                    <a:pt x="77" y="35"/>
                    <a:pt x="77" y="35"/>
                  </a:cubicBezTo>
                  <a:cubicBezTo>
                    <a:pt x="78" y="35"/>
                    <a:pt x="78" y="35"/>
                    <a:pt x="78" y="35"/>
                  </a:cubicBezTo>
                  <a:cubicBezTo>
                    <a:pt x="78" y="35"/>
                    <a:pt x="78" y="35"/>
                    <a:pt x="78" y="36"/>
                  </a:cubicBezTo>
                  <a:moveTo>
                    <a:pt x="46" y="34"/>
                  </a:moveTo>
                  <a:cubicBezTo>
                    <a:pt x="46" y="35"/>
                    <a:pt x="46" y="35"/>
                    <a:pt x="46" y="35"/>
                  </a:cubicBezTo>
                  <a:lnTo>
                    <a:pt x="46" y="34"/>
                  </a:lnTo>
                  <a:close/>
                  <a:moveTo>
                    <a:pt x="46" y="31"/>
                  </a:moveTo>
                  <a:cubicBezTo>
                    <a:pt x="46" y="31"/>
                    <a:pt x="46" y="31"/>
                    <a:pt x="45" y="31"/>
                  </a:cubicBezTo>
                  <a:cubicBezTo>
                    <a:pt x="45" y="30"/>
                    <a:pt x="45" y="30"/>
                    <a:pt x="45" y="30"/>
                  </a:cubicBezTo>
                  <a:cubicBezTo>
                    <a:pt x="46" y="30"/>
                    <a:pt x="46" y="30"/>
                    <a:pt x="46" y="31"/>
                  </a:cubicBezTo>
                  <a:moveTo>
                    <a:pt x="13" y="38"/>
                  </a:moveTo>
                  <a:cubicBezTo>
                    <a:pt x="13" y="38"/>
                    <a:pt x="13" y="38"/>
                    <a:pt x="12" y="38"/>
                  </a:cubicBezTo>
                  <a:cubicBezTo>
                    <a:pt x="12" y="37"/>
                    <a:pt x="13" y="37"/>
                    <a:pt x="13" y="38"/>
                  </a:cubicBezTo>
                  <a:moveTo>
                    <a:pt x="13" y="36"/>
                  </a:moveTo>
                  <a:cubicBezTo>
                    <a:pt x="13" y="36"/>
                    <a:pt x="13" y="36"/>
                    <a:pt x="13" y="36"/>
                  </a:cubicBezTo>
                  <a:cubicBezTo>
                    <a:pt x="13" y="37"/>
                    <a:pt x="12" y="37"/>
                    <a:pt x="12" y="37"/>
                  </a:cubicBezTo>
                  <a:cubicBezTo>
                    <a:pt x="11" y="37"/>
                    <a:pt x="13" y="36"/>
                    <a:pt x="12" y="36"/>
                  </a:cubicBezTo>
                  <a:cubicBezTo>
                    <a:pt x="13" y="36"/>
                    <a:pt x="13" y="36"/>
                    <a:pt x="13" y="36"/>
                  </a:cubicBezTo>
                  <a:moveTo>
                    <a:pt x="26" y="30"/>
                  </a:moveTo>
                  <a:cubicBezTo>
                    <a:pt x="26" y="31"/>
                    <a:pt x="26" y="31"/>
                    <a:pt x="26" y="31"/>
                  </a:cubicBezTo>
                  <a:cubicBezTo>
                    <a:pt x="25" y="31"/>
                    <a:pt x="25" y="31"/>
                    <a:pt x="25" y="31"/>
                  </a:cubicBezTo>
                  <a:cubicBezTo>
                    <a:pt x="25" y="31"/>
                    <a:pt x="25" y="31"/>
                    <a:pt x="26" y="30"/>
                  </a:cubicBezTo>
                  <a:moveTo>
                    <a:pt x="46" y="33"/>
                  </a:moveTo>
                  <a:cubicBezTo>
                    <a:pt x="45" y="32"/>
                    <a:pt x="45" y="32"/>
                    <a:pt x="45" y="32"/>
                  </a:cubicBezTo>
                  <a:cubicBezTo>
                    <a:pt x="46" y="33"/>
                    <a:pt x="46" y="33"/>
                    <a:pt x="46" y="33"/>
                  </a:cubicBezTo>
                  <a:moveTo>
                    <a:pt x="4" y="24"/>
                  </a:moveTo>
                  <a:cubicBezTo>
                    <a:pt x="5" y="24"/>
                    <a:pt x="5" y="24"/>
                    <a:pt x="5" y="24"/>
                  </a:cubicBezTo>
                  <a:lnTo>
                    <a:pt x="4" y="24"/>
                  </a:lnTo>
                  <a:close/>
                  <a:moveTo>
                    <a:pt x="34" y="60"/>
                  </a:moveTo>
                  <a:cubicBezTo>
                    <a:pt x="34" y="59"/>
                    <a:pt x="34" y="59"/>
                    <a:pt x="34" y="59"/>
                  </a:cubicBezTo>
                  <a:cubicBezTo>
                    <a:pt x="34" y="60"/>
                    <a:pt x="34" y="60"/>
                    <a:pt x="34" y="60"/>
                  </a:cubicBezTo>
                  <a:moveTo>
                    <a:pt x="45" y="92"/>
                  </a:moveTo>
                  <a:cubicBezTo>
                    <a:pt x="44" y="93"/>
                    <a:pt x="44" y="93"/>
                    <a:pt x="44" y="93"/>
                  </a:cubicBezTo>
                  <a:cubicBezTo>
                    <a:pt x="44" y="93"/>
                    <a:pt x="44" y="92"/>
                    <a:pt x="44" y="92"/>
                  </a:cubicBezTo>
                  <a:cubicBezTo>
                    <a:pt x="45" y="92"/>
                    <a:pt x="45" y="92"/>
                    <a:pt x="45" y="92"/>
                  </a:cubicBezTo>
                  <a:moveTo>
                    <a:pt x="98" y="29"/>
                  </a:moveTo>
                  <a:cubicBezTo>
                    <a:pt x="98" y="30"/>
                    <a:pt x="98" y="30"/>
                    <a:pt x="98" y="30"/>
                  </a:cubicBezTo>
                  <a:cubicBezTo>
                    <a:pt x="97" y="29"/>
                    <a:pt x="97" y="29"/>
                    <a:pt x="97" y="29"/>
                  </a:cubicBezTo>
                  <a:lnTo>
                    <a:pt x="98" y="29"/>
                  </a:lnTo>
                  <a:close/>
                  <a:moveTo>
                    <a:pt x="60" y="43"/>
                  </a:moveTo>
                  <a:cubicBezTo>
                    <a:pt x="60" y="43"/>
                    <a:pt x="60" y="43"/>
                    <a:pt x="60" y="43"/>
                  </a:cubicBezTo>
                  <a:cubicBezTo>
                    <a:pt x="60" y="44"/>
                    <a:pt x="60" y="44"/>
                    <a:pt x="60" y="44"/>
                  </a:cubicBezTo>
                  <a:cubicBezTo>
                    <a:pt x="60" y="43"/>
                    <a:pt x="60" y="43"/>
                    <a:pt x="60"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8" name="Freeform 12"/>
            <p:cNvSpPr>
              <a:spLocks noEditPoints="1"/>
            </p:cNvSpPr>
            <p:nvPr/>
          </p:nvSpPr>
          <p:spPr bwMode="auto">
            <a:xfrm>
              <a:off x="2481" y="2356"/>
              <a:ext cx="232" cy="261"/>
            </a:xfrm>
            <a:custGeom>
              <a:avLst/>
              <a:gdLst>
                <a:gd name="T0" fmla="*/ 51 w 98"/>
                <a:gd name="T1" fmla="*/ 97 h 110"/>
                <a:gd name="T2" fmla="*/ 39 w 98"/>
                <a:gd name="T3" fmla="*/ 95 h 110"/>
                <a:gd name="T4" fmla="*/ 90 w 98"/>
                <a:gd name="T5" fmla="*/ 81 h 110"/>
                <a:gd name="T6" fmla="*/ 50 w 98"/>
                <a:gd name="T7" fmla="*/ 84 h 110"/>
                <a:gd name="T8" fmla="*/ 81 w 98"/>
                <a:gd name="T9" fmla="*/ 71 h 110"/>
                <a:gd name="T10" fmla="*/ 23 w 98"/>
                <a:gd name="T11" fmla="*/ 80 h 110"/>
                <a:gd name="T12" fmla="*/ 21 w 98"/>
                <a:gd name="T13" fmla="*/ 76 h 110"/>
                <a:gd name="T14" fmla="*/ 15 w 98"/>
                <a:gd name="T15" fmla="*/ 76 h 110"/>
                <a:gd name="T16" fmla="*/ 58 w 98"/>
                <a:gd name="T17" fmla="*/ 62 h 110"/>
                <a:gd name="T18" fmla="*/ 47 w 98"/>
                <a:gd name="T19" fmla="*/ 64 h 110"/>
                <a:gd name="T20" fmla="*/ 32 w 98"/>
                <a:gd name="T21" fmla="*/ 66 h 110"/>
                <a:gd name="T22" fmla="*/ 58 w 98"/>
                <a:gd name="T23" fmla="*/ 57 h 110"/>
                <a:gd name="T24" fmla="*/ 56 w 98"/>
                <a:gd name="T25" fmla="*/ 53 h 110"/>
                <a:gd name="T26" fmla="*/ 2 w 98"/>
                <a:gd name="T27" fmla="*/ 31 h 110"/>
                <a:gd name="T28" fmla="*/ 53 w 98"/>
                <a:gd name="T29" fmla="*/ 60 h 110"/>
                <a:gd name="T30" fmla="*/ 51 w 98"/>
                <a:gd name="T31" fmla="*/ 56 h 110"/>
                <a:gd name="T32" fmla="*/ 57 w 98"/>
                <a:gd name="T33" fmla="*/ 50 h 110"/>
                <a:gd name="T34" fmla="*/ 56 w 98"/>
                <a:gd name="T35" fmla="*/ 49 h 110"/>
                <a:gd name="T36" fmla="*/ 85 w 98"/>
                <a:gd name="T37" fmla="*/ 37 h 110"/>
                <a:gd name="T38" fmla="*/ 36 w 98"/>
                <a:gd name="T39" fmla="*/ 49 h 110"/>
                <a:gd name="T40" fmla="*/ 76 w 98"/>
                <a:gd name="T41" fmla="*/ 37 h 110"/>
                <a:gd name="T42" fmla="*/ 70 w 98"/>
                <a:gd name="T43" fmla="*/ 39 h 110"/>
                <a:gd name="T44" fmla="*/ 50 w 98"/>
                <a:gd name="T45" fmla="*/ 42 h 110"/>
                <a:gd name="T46" fmla="*/ 91 w 98"/>
                <a:gd name="T47" fmla="*/ 28 h 110"/>
                <a:gd name="T48" fmla="*/ 33 w 98"/>
                <a:gd name="T49" fmla="*/ 42 h 110"/>
                <a:gd name="T50" fmla="*/ 21 w 98"/>
                <a:gd name="T51" fmla="*/ 44 h 110"/>
                <a:gd name="T52" fmla="*/ 2 w 98"/>
                <a:gd name="T53" fmla="*/ 47 h 110"/>
                <a:gd name="T54" fmla="*/ 14 w 98"/>
                <a:gd name="T55" fmla="*/ 41 h 110"/>
                <a:gd name="T56" fmla="*/ 75 w 98"/>
                <a:gd name="T57" fmla="*/ 24 h 110"/>
                <a:gd name="T58" fmla="*/ 49 w 98"/>
                <a:gd name="T59" fmla="*/ 26 h 110"/>
                <a:gd name="T60" fmla="*/ 20 w 98"/>
                <a:gd name="T61" fmla="*/ 31 h 110"/>
                <a:gd name="T62" fmla="*/ 53 w 98"/>
                <a:gd name="T63" fmla="*/ 19 h 110"/>
                <a:gd name="T64" fmla="*/ 45 w 98"/>
                <a:gd name="T65" fmla="*/ 18 h 110"/>
                <a:gd name="T66" fmla="*/ 64 w 98"/>
                <a:gd name="T67" fmla="*/ 12 h 110"/>
                <a:gd name="T68" fmla="*/ 30 w 98"/>
                <a:gd name="T69" fmla="*/ 13 h 110"/>
                <a:gd name="T70" fmla="*/ 51 w 98"/>
                <a:gd name="T71" fmla="*/ 5 h 110"/>
                <a:gd name="T72" fmla="*/ 41 w 98"/>
                <a:gd name="T73" fmla="*/ 61 h 110"/>
                <a:gd name="T74" fmla="*/ 49 w 98"/>
                <a:gd name="T75" fmla="*/ 24 h 110"/>
                <a:gd name="T76" fmla="*/ 52 w 98"/>
                <a:gd name="T77" fmla="*/ 45 h 110"/>
                <a:gd name="T78" fmla="*/ 70 w 98"/>
                <a:gd name="T79" fmla="*/ 38 h 110"/>
                <a:gd name="T80" fmla="*/ 79 w 98"/>
                <a:gd name="T81" fmla="*/ 32 h 110"/>
                <a:gd name="T82" fmla="*/ 86 w 98"/>
                <a:gd name="T83" fmla="*/ 44 h 110"/>
                <a:gd name="T84" fmla="*/ 76 w 98"/>
                <a:gd name="T85" fmla="*/ 42 h 110"/>
                <a:gd name="T86" fmla="*/ 74 w 98"/>
                <a:gd name="T87" fmla="*/ 65 h 110"/>
                <a:gd name="T88" fmla="*/ 89 w 98"/>
                <a:gd name="T89" fmla="*/ 73 h 110"/>
                <a:gd name="T90" fmla="*/ 79 w 98"/>
                <a:gd name="T91" fmla="*/ 91 h 110"/>
                <a:gd name="T92" fmla="*/ 59 w 98"/>
                <a:gd name="T93" fmla="*/ 65 h 110"/>
                <a:gd name="T94" fmla="*/ 53 w 98"/>
                <a:gd name="T95" fmla="*/ 106 h 110"/>
                <a:gd name="T96" fmla="*/ 32 w 98"/>
                <a:gd name="T97" fmla="*/ 94 h 110"/>
                <a:gd name="T98" fmla="*/ 32 w 98"/>
                <a:gd name="T99" fmla="*/ 70 h 110"/>
                <a:gd name="T100" fmla="*/ 19 w 98"/>
                <a:gd name="T101" fmla="*/ 81 h 110"/>
                <a:gd name="T102" fmla="*/ 3 w 98"/>
                <a:gd name="T103" fmla="*/ 61 h 110"/>
                <a:gd name="T104" fmla="*/ 27 w 98"/>
                <a:gd name="T105" fmla="*/ 47 h 110"/>
                <a:gd name="T106" fmla="*/ 12 w 98"/>
                <a:gd name="T107" fmla="*/ 37 h 110"/>
                <a:gd name="T108" fmla="*/ 24 w 98"/>
                <a:gd name="T109" fmla="*/ 20 h 110"/>
                <a:gd name="T110" fmla="*/ 27 w 98"/>
                <a:gd name="T111" fmla="*/ 39 h 110"/>
                <a:gd name="T112" fmla="*/ 45 w 98"/>
                <a:gd name="T113" fmla="*/ 36 h 110"/>
                <a:gd name="T114" fmla="*/ 43 w 98"/>
                <a:gd name="T115" fmla="*/ 24 h 110"/>
                <a:gd name="T116" fmla="*/ 64 w 98"/>
                <a:gd name="T117" fmla="*/ 17 h 110"/>
                <a:gd name="T118" fmla="*/ 45 w 98"/>
                <a:gd name="T119" fmla="*/ 32 h 110"/>
                <a:gd name="T120" fmla="*/ 4 w 98"/>
                <a:gd name="T121" fmla="*/ 2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 h="110">
                  <a:moveTo>
                    <a:pt x="53" y="109"/>
                  </a:moveTo>
                  <a:cubicBezTo>
                    <a:pt x="53" y="109"/>
                    <a:pt x="53" y="109"/>
                    <a:pt x="53" y="108"/>
                  </a:cubicBezTo>
                  <a:cubicBezTo>
                    <a:pt x="52" y="108"/>
                    <a:pt x="51" y="108"/>
                    <a:pt x="52" y="109"/>
                  </a:cubicBezTo>
                  <a:cubicBezTo>
                    <a:pt x="52" y="109"/>
                    <a:pt x="52" y="109"/>
                    <a:pt x="53" y="109"/>
                  </a:cubicBezTo>
                  <a:moveTo>
                    <a:pt x="53" y="107"/>
                  </a:moveTo>
                  <a:cubicBezTo>
                    <a:pt x="52" y="107"/>
                    <a:pt x="52" y="106"/>
                    <a:pt x="52" y="107"/>
                  </a:cubicBezTo>
                  <a:cubicBezTo>
                    <a:pt x="52" y="107"/>
                    <a:pt x="53" y="107"/>
                    <a:pt x="53" y="107"/>
                  </a:cubicBezTo>
                  <a:moveTo>
                    <a:pt x="49" y="107"/>
                  </a:moveTo>
                  <a:cubicBezTo>
                    <a:pt x="48" y="106"/>
                    <a:pt x="48" y="107"/>
                    <a:pt x="48" y="107"/>
                  </a:cubicBezTo>
                  <a:cubicBezTo>
                    <a:pt x="48" y="107"/>
                    <a:pt x="48" y="107"/>
                    <a:pt x="49" y="107"/>
                  </a:cubicBezTo>
                  <a:moveTo>
                    <a:pt x="66" y="98"/>
                  </a:moveTo>
                  <a:cubicBezTo>
                    <a:pt x="65" y="98"/>
                    <a:pt x="65" y="98"/>
                    <a:pt x="65" y="98"/>
                  </a:cubicBezTo>
                  <a:cubicBezTo>
                    <a:pt x="65" y="98"/>
                    <a:pt x="66" y="98"/>
                    <a:pt x="66" y="98"/>
                  </a:cubicBezTo>
                  <a:moveTo>
                    <a:pt x="65" y="97"/>
                  </a:moveTo>
                  <a:cubicBezTo>
                    <a:pt x="65" y="97"/>
                    <a:pt x="67" y="97"/>
                    <a:pt x="67" y="96"/>
                  </a:cubicBezTo>
                  <a:cubicBezTo>
                    <a:pt x="66" y="95"/>
                    <a:pt x="65" y="96"/>
                    <a:pt x="65" y="97"/>
                  </a:cubicBezTo>
                  <a:moveTo>
                    <a:pt x="48" y="99"/>
                  </a:moveTo>
                  <a:cubicBezTo>
                    <a:pt x="49" y="99"/>
                    <a:pt x="50" y="99"/>
                    <a:pt x="50" y="99"/>
                  </a:cubicBezTo>
                  <a:cubicBezTo>
                    <a:pt x="50" y="98"/>
                    <a:pt x="48" y="98"/>
                    <a:pt x="48" y="99"/>
                  </a:cubicBezTo>
                  <a:moveTo>
                    <a:pt x="51" y="97"/>
                  </a:moveTo>
                  <a:cubicBezTo>
                    <a:pt x="52" y="97"/>
                    <a:pt x="52" y="96"/>
                    <a:pt x="52" y="96"/>
                  </a:cubicBezTo>
                  <a:cubicBezTo>
                    <a:pt x="52" y="96"/>
                    <a:pt x="51" y="97"/>
                    <a:pt x="51" y="97"/>
                  </a:cubicBezTo>
                  <a:moveTo>
                    <a:pt x="49" y="91"/>
                  </a:moveTo>
                  <a:cubicBezTo>
                    <a:pt x="48" y="91"/>
                    <a:pt x="48" y="91"/>
                    <a:pt x="48" y="91"/>
                  </a:cubicBezTo>
                  <a:cubicBezTo>
                    <a:pt x="48" y="92"/>
                    <a:pt x="48" y="92"/>
                    <a:pt x="48" y="92"/>
                  </a:cubicBezTo>
                  <a:cubicBezTo>
                    <a:pt x="49" y="92"/>
                    <a:pt x="49" y="92"/>
                    <a:pt x="49" y="92"/>
                  </a:cubicBezTo>
                  <a:lnTo>
                    <a:pt x="49" y="91"/>
                  </a:lnTo>
                  <a:close/>
                  <a:moveTo>
                    <a:pt x="94" y="84"/>
                  </a:moveTo>
                  <a:cubicBezTo>
                    <a:pt x="94" y="83"/>
                    <a:pt x="94" y="83"/>
                    <a:pt x="94" y="82"/>
                  </a:cubicBezTo>
                  <a:cubicBezTo>
                    <a:pt x="93" y="82"/>
                    <a:pt x="93" y="83"/>
                    <a:pt x="92" y="83"/>
                  </a:cubicBezTo>
                  <a:cubicBezTo>
                    <a:pt x="92" y="84"/>
                    <a:pt x="93" y="84"/>
                    <a:pt x="94" y="84"/>
                  </a:cubicBezTo>
                  <a:moveTo>
                    <a:pt x="36" y="97"/>
                  </a:moveTo>
                  <a:cubicBezTo>
                    <a:pt x="36" y="97"/>
                    <a:pt x="38" y="97"/>
                    <a:pt x="37" y="96"/>
                  </a:cubicBezTo>
                  <a:cubicBezTo>
                    <a:pt x="37" y="96"/>
                    <a:pt x="35" y="96"/>
                    <a:pt x="36" y="97"/>
                  </a:cubicBezTo>
                  <a:moveTo>
                    <a:pt x="61" y="90"/>
                  </a:moveTo>
                  <a:cubicBezTo>
                    <a:pt x="60" y="90"/>
                    <a:pt x="60" y="89"/>
                    <a:pt x="60" y="90"/>
                  </a:cubicBezTo>
                  <a:cubicBezTo>
                    <a:pt x="60" y="90"/>
                    <a:pt x="61" y="90"/>
                    <a:pt x="61" y="90"/>
                  </a:cubicBezTo>
                  <a:moveTo>
                    <a:pt x="37" y="93"/>
                  </a:moveTo>
                  <a:cubicBezTo>
                    <a:pt x="35" y="93"/>
                    <a:pt x="34" y="94"/>
                    <a:pt x="34" y="96"/>
                  </a:cubicBezTo>
                  <a:cubicBezTo>
                    <a:pt x="35" y="96"/>
                    <a:pt x="37" y="95"/>
                    <a:pt x="39" y="95"/>
                  </a:cubicBezTo>
                  <a:cubicBezTo>
                    <a:pt x="40" y="95"/>
                    <a:pt x="39" y="93"/>
                    <a:pt x="40" y="93"/>
                  </a:cubicBezTo>
                  <a:cubicBezTo>
                    <a:pt x="40" y="93"/>
                    <a:pt x="39" y="94"/>
                    <a:pt x="40" y="94"/>
                  </a:cubicBezTo>
                  <a:cubicBezTo>
                    <a:pt x="40" y="93"/>
                    <a:pt x="41" y="93"/>
                    <a:pt x="41" y="93"/>
                  </a:cubicBezTo>
                  <a:cubicBezTo>
                    <a:pt x="41" y="92"/>
                    <a:pt x="39" y="92"/>
                    <a:pt x="38" y="93"/>
                  </a:cubicBezTo>
                  <a:cubicBezTo>
                    <a:pt x="38" y="93"/>
                    <a:pt x="39" y="93"/>
                    <a:pt x="39" y="94"/>
                  </a:cubicBezTo>
                  <a:cubicBezTo>
                    <a:pt x="38" y="94"/>
                    <a:pt x="38" y="94"/>
                    <a:pt x="38" y="94"/>
                  </a:cubicBezTo>
                  <a:cubicBezTo>
                    <a:pt x="37" y="94"/>
                    <a:pt x="37" y="93"/>
                    <a:pt x="37" y="93"/>
                  </a:cubicBezTo>
                  <a:moveTo>
                    <a:pt x="32" y="96"/>
                  </a:moveTo>
                  <a:cubicBezTo>
                    <a:pt x="31" y="95"/>
                    <a:pt x="31" y="96"/>
                    <a:pt x="31" y="96"/>
                  </a:cubicBezTo>
                  <a:cubicBezTo>
                    <a:pt x="31" y="96"/>
                    <a:pt x="31" y="96"/>
                    <a:pt x="32" y="96"/>
                  </a:cubicBezTo>
                  <a:moveTo>
                    <a:pt x="93" y="81"/>
                  </a:moveTo>
                  <a:cubicBezTo>
                    <a:pt x="93" y="81"/>
                    <a:pt x="93" y="81"/>
                    <a:pt x="93" y="81"/>
                  </a:cubicBezTo>
                  <a:cubicBezTo>
                    <a:pt x="92" y="81"/>
                    <a:pt x="92" y="81"/>
                    <a:pt x="92" y="81"/>
                  </a:cubicBezTo>
                  <a:cubicBezTo>
                    <a:pt x="93" y="81"/>
                    <a:pt x="93" y="81"/>
                    <a:pt x="93" y="81"/>
                  </a:cubicBezTo>
                  <a:close/>
                  <a:moveTo>
                    <a:pt x="34" y="94"/>
                  </a:moveTo>
                  <a:cubicBezTo>
                    <a:pt x="34" y="94"/>
                    <a:pt x="34" y="94"/>
                    <a:pt x="34" y="94"/>
                  </a:cubicBezTo>
                  <a:cubicBezTo>
                    <a:pt x="34" y="94"/>
                    <a:pt x="34" y="94"/>
                    <a:pt x="34" y="94"/>
                  </a:cubicBezTo>
                  <a:cubicBezTo>
                    <a:pt x="34" y="94"/>
                    <a:pt x="34" y="94"/>
                    <a:pt x="34" y="94"/>
                  </a:cubicBezTo>
                  <a:close/>
                  <a:moveTo>
                    <a:pt x="90" y="80"/>
                  </a:moveTo>
                  <a:cubicBezTo>
                    <a:pt x="90" y="80"/>
                    <a:pt x="89" y="80"/>
                    <a:pt x="90" y="81"/>
                  </a:cubicBezTo>
                  <a:cubicBezTo>
                    <a:pt x="90" y="80"/>
                    <a:pt x="90" y="80"/>
                    <a:pt x="90" y="80"/>
                  </a:cubicBezTo>
                  <a:moveTo>
                    <a:pt x="94" y="79"/>
                  </a:moveTo>
                  <a:cubicBezTo>
                    <a:pt x="94" y="79"/>
                    <a:pt x="93" y="79"/>
                    <a:pt x="93" y="79"/>
                  </a:cubicBezTo>
                  <a:cubicBezTo>
                    <a:pt x="93" y="79"/>
                    <a:pt x="94" y="79"/>
                    <a:pt x="94" y="79"/>
                  </a:cubicBezTo>
                  <a:moveTo>
                    <a:pt x="39" y="92"/>
                  </a:moveTo>
                  <a:cubicBezTo>
                    <a:pt x="39" y="91"/>
                    <a:pt x="38" y="91"/>
                    <a:pt x="38" y="91"/>
                  </a:cubicBezTo>
                  <a:cubicBezTo>
                    <a:pt x="38" y="92"/>
                    <a:pt x="38" y="92"/>
                    <a:pt x="39" y="92"/>
                  </a:cubicBezTo>
                  <a:moveTo>
                    <a:pt x="55" y="88"/>
                  </a:moveTo>
                  <a:cubicBezTo>
                    <a:pt x="54" y="87"/>
                    <a:pt x="54" y="87"/>
                    <a:pt x="54" y="86"/>
                  </a:cubicBezTo>
                  <a:cubicBezTo>
                    <a:pt x="53" y="86"/>
                    <a:pt x="54" y="88"/>
                    <a:pt x="55" y="88"/>
                  </a:cubicBezTo>
                  <a:moveTo>
                    <a:pt x="43" y="90"/>
                  </a:moveTo>
                  <a:cubicBezTo>
                    <a:pt x="44" y="90"/>
                    <a:pt x="44" y="90"/>
                    <a:pt x="44" y="89"/>
                  </a:cubicBezTo>
                  <a:cubicBezTo>
                    <a:pt x="44" y="89"/>
                    <a:pt x="43" y="89"/>
                    <a:pt x="43" y="90"/>
                  </a:cubicBezTo>
                  <a:moveTo>
                    <a:pt x="42" y="90"/>
                  </a:moveTo>
                  <a:cubicBezTo>
                    <a:pt x="43" y="89"/>
                    <a:pt x="41" y="89"/>
                    <a:pt x="41" y="90"/>
                  </a:cubicBezTo>
                  <a:cubicBezTo>
                    <a:pt x="42" y="90"/>
                    <a:pt x="42" y="90"/>
                    <a:pt x="42" y="90"/>
                  </a:cubicBezTo>
                  <a:moveTo>
                    <a:pt x="24" y="91"/>
                  </a:moveTo>
                  <a:cubicBezTo>
                    <a:pt x="25" y="91"/>
                    <a:pt x="23" y="91"/>
                    <a:pt x="23" y="91"/>
                  </a:cubicBezTo>
                  <a:cubicBezTo>
                    <a:pt x="24" y="91"/>
                    <a:pt x="24" y="92"/>
                    <a:pt x="24" y="91"/>
                  </a:cubicBezTo>
                  <a:moveTo>
                    <a:pt x="50" y="84"/>
                  </a:moveTo>
                  <a:cubicBezTo>
                    <a:pt x="51" y="85"/>
                    <a:pt x="52" y="84"/>
                    <a:pt x="52" y="84"/>
                  </a:cubicBezTo>
                  <a:cubicBezTo>
                    <a:pt x="52" y="83"/>
                    <a:pt x="50" y="84"/>
                    <a:pt x="50" y="84"/>
                  </a:cubicBezTo>
                  <a:moveTo>
                    <a:pt x="21" y="91"/>
                  </a:moveTo>
                  <a:cubicBezTo>
                    <a:pt x="22" y="91"/>
                    <a:pt x="22" y="91"/>
                    <a:pt x="22" y="90"/>
                  </a:cubicBezTo>
                  <a:cubicBezTo>
                    <a:pt x="22" y="90"/>
                    <a:pt x="21" y="90"/>
                    <a:pt x="21" y="91"/>
                  </a:cubicBezTo>
                  <a:moveTo>
                    <a:pt x="24" y="90"/>
                  </a:moveTo>
                  <a:cubicBezTo>
                    <a:pt x="24" y="89"/>
                    <a:pt x="24" y="90"/>
                    <a:pt x="24" y="90"/>
                  </a:cubicBezTo>
                  <a:cubicBezTo>
                    <a:pt x="24" y="90"/>
                    <a:pt x="24" y="90"/>
                    <a:pt x="24" y="90"/>
                  </a:cubicBezTo>
                  <a:moveTo>
                    <a:pt x="82" y="74"/>
                  </a:moveTo>
                  <a:cubicBezTo>
                    <a:pt x="83" y="74"/>
                    <a:pt x="83" y="73"/>
                    <a:pt x="82" y="72"/>
                  </a:cubicBezTo>
                  <a:cubicBezTo>
                    <a:pt x="81" y="73"/>
                    <a:pt x="81" y="72"/>
                    <a:pt x="81" y="73"/>
                  </a:cubicBezTo>
                  <a:cubicBezTo>
                    <a:pt x="81" y="73"/>
                    <a:pt x="81" y="74"/>
                    <a:pt x="82" y="74"/>
                  </a:cubicBezTo>
                  <a:moveTo>
                    <a:pt x="48" y="80"/>
                  </a:moveTo>
                  <a:cubicBezTo>
                    <a:pt x="47" y="79"/>
                    <a:pt x="47" y="79"/>
                    <a:pt x="47" y="79"/>
                  </a:cubicBezTo>
                  <a:cubicBezTo>
                    <a:pt x="47" y="79"/>
                    <a:pt x="47" y="79"/>
                    <a:pt x="47" y="79"/>
                  </a:cubicBezTo>
                  <a:cubicBezTo>
                    <a:pt x="47" y="80"/>
                    <a:pt x="47" y="80"/>
                    <a:pt x="48" y="80"/>
                  </a:cubicBezTo>
                  <a:moveTo>
                    <a:pt x="22" y="86"/>
                  </a:moveTo>
                  <a:cubicBezTo>
                    <a:pt x="22" y="86"/>
                    <a:pt x="22" y="85"/>
                    <a:pt x="22" y="85"/>
                  </a:cubicBezTo>
                  <a:cubicBezTo>
                    <a:pt x="21" y="85"/>
                    <a:pt x="22" y="85"/>
                    <a:pt x="22" y="86"/>
                  </a:cubicBezTo>
                  <a:moveTo>
                    <a:pt x="81" y="71"/>
                  </a:moveTo>
                  <a:cubicBezTo>
                    <a:pt x="81" y="71"/>
                    <a:pt x="80" y="71"/>
                    <a:pt x="81" y="71"/>
                  </a:cubicBezTo>
                  <a:cubicBezTo>
                    <a:pt x="81" y="71"/>
                    <a:pt x="81" y="71"/>
                    <a:pt x="81" y="71"/>
                  </a:cubicBezTo>
                  <a:moveTo>
                    <a:pt x="49" y="75"/>
                  </a:moveTo>
                  <a:cubicBezTo>
                    <a:pt x="50" y="76"/>
                    <a:pt x="51" y="75"/>
                    <a:pt x="51" y="75"/>
                  </a:cubicBezTo>
                  <a:lnTo>
                    <a:pt x="49" y="75"/>
                  </a:lnTo>
                  <a:close/>
                  <a:moveTo>
                    <a:pt x="51" y="74"/>
                  </a:moveTo>
                  <a:cubicBezTo>
                    <a:pt x="51" y="74"/>
                    <a:pt x="50" y="74"/>
                    <a:pt x="50" y="74"/>
                  </a:cubicBezTo>
                  <a:cubicBezTo>
                    <a:pt x="50" y="75"/>
                    <a:pt x="51" y="74"/>
                    <a:pt x="51" y="74"/>
                  </a:cubicBezTo>
                  <a:moveTo>
                    <a:pt x="4" y="85"/>
                  </a:moveTo>
                  <a:cubicBezTo>
                    <a:pt x="5" y="86"/>
                    <a:pt x="6" y="84"/>
                    <a:pt x="7" y="83"/>
                  </a:cubicBezTo>
                  <a:cubicBezTo>
                    <a:pt x="6" y="83"/>
                    <a:pt x="5" y="83"/>
                    <a:pt x="4" y="83"/>
                  </a:cubicBezTo>
                  <a:cubicBezTo>
                    <a:pt x="4" y="84"/>
                    <a:pt x="4" y="84"/>
                    <a:pt x="4" y="85"/>
                  </a:cubicBezTo>
                  <a:moveTo>
                    <a:pt x="94" y="63"/>
                  </a:moveTo>
                  <a:cubicBezTo>
                    <a:pt x="94" y="63"/>
                    <a:pt x="95" y="63"/>
                    <a:pt x="95" y="63"/>
                  </a:cubicBezTo>
                  <a:cubicBezTo>
                    <a:pt x="94" y="63"/>
                    <a:pt x="94" y="63"/>
                    <a:pt x="94" y="63"/>
                  </a:cubicBezTo>
                  <a:close/>
                  <a:moveTo>
                    <a:pt x="10" y="83"/>
                  </a:moveTo>
                  <a:cubicBezTo>
                    <a:pt x="10" y="83"/>
                    <a:pt x="9" y="83"/>
                    <a:pt x="9" y="84"/>
                  </a:cubicBezTo>
                  <a:cubicBezTo>
                    <a:pt x="9" y="83"/>
                    <a:pt x="10" y="83"/>
                    <a:pt x="10" y="83"/>
                  </a:cubicBezTo>
                  <a:moveTo>
                    <a:pt x="24" y="80"/>
                  </a:moveTo>
                  <a:cubicBezTo>
                    <a:pt x="24" y="79"/>
                    <a:pt x="23" y="79"/>
                    <a:pt x="23" y="80"/>
                  </a:cubicBezTo>
                  <a:cubicBezTo>
                    <a:pt x="23" y="79"/>
                    <a:pt x="23" y="80"/>
                    <a:pt x="24" y="80"/>
                  </a:cubicBezTo>
                  <a:moveTo>
                    <a:pt x="75" y="67"/>
                  </a:moveTo>
                  <a:cubicBezTo>
                    <a:pt x="75" y="67"/>
                    <a:pt x="74" y="67"/>
                    <a:pt x="74" y="67"/>
                  </a:cubicBezTo>
                  <a:cubicBezTo>
                    <a:pt x="75" y="67"/>
                    <a:pt x="75" y="67"/>
                    <a:pt x="75" y="67"/>
                  </a:cubicBezTo>
                  <a:moveTo>
                    <a:pt x="95" y="61"/>
                  </a:moveTo>
                  <a:cubicBezTo>
                    <a:pt x="95" y="62"/>
                    <a:pt x="96" y="62"/>
                    <a:pt x="96" y="61"/>
                  </a:cubicBezTo>
                  <a:cubicBezTo>
                    <a:pt x="95" y="61"/>
                    <a:pt x="95" y="61"/>
                    <a:pt x="95" y="61"/>
                  </a:cubicBezTo>
                  <a:moveTo>
                    <a:pt x="47" y="73"/>
                  </a:moveTo>
                  <a:cubicBezTo>
                    <a:pt x="47" y="73"/>
                    <a:pt x="46" y="73"/>
                    <a:pt x="47" y="73"/>
                  </a:cubicBezTo>
                  <a:cubicBezTo>
                    <a:pt x="47" y="73"/>
                    <a:pt x="47" y="73"/>
                    <a:pt x="47" y="73"/>
                  </a:cubicBezTo>
                  <a:moveTo>
                    <a:pt x="47" y="73"/>
                  </a:moveTo>
                  <a:cubicBezTo>
                    <a:pt x="47" y="72"/>
                    <a:pt x="47" y="72"/>
                    <a:pt x="47" y="71"/>
                  </a:cubicBezTo>
                  <a:cubicBezTo>
                    <a:pt x="47" y="72"/>
                    <a:pt x="46" y="73"/>
                    <a:pt x="47" y="73"/>
                  </a:cubicBezTo>
                  <a:moveTo>
                    <a:pt x="25" y="78"/>
                  </a:moveTo>
                  <a:cubicBezTo>
                    <a:pt x="26" y="78"/>
                    <a:pt x="26" y="77"/>
                    <a:pt x="26" y="77"/>
                  </a:cubicBezTo>
                  <a:cubicBezTo>
                    <a:pt x="26" y="77"/>
                    <a:pt x="25" y="77"/>
                    <a:pt x="25" y="78"/>
                  </a:cubicBezTo>
                  <a:moveTo>
                    <a:pt x="49" y="71"/>
                  </a:moveTo>
                  <a:cubicBezTo>
                    <a:pt x="48" y="71"/>
                    <a:pt x="48" y="71"/>
                    <a:pt x="48" y="72"/>
                  </a:cubicBezTo>
                  <a:cubicBezTo>
                    <a:pt x="48" y="71"/>
                    <a:pt x="49" y="71"/>
                    <a:pt x="49" y="71"/>
                  </a:cubicBezTo>
                  <a:moveTo>
                    <a:pt x="21" y="76"/>
                  </a:moveTo>
                  <a:cubicBezTo>
                    <a:pt x="21" y="77"/>
                    <a:pt x="22" y="77"/>
                    <a:pt x="22" y="77"/>
                  </a:cubicBezTo>
                  <a:cubicBezTo>
                    <a:pt x="23" y="76"/>
                    <a:pt x="25" y="78"/>
                    <a:pt x="25" y="76"/>
                  </a:cubicBezTo>
                  <a:cubicBezTo>
                    <a:pt x="25" y="76"/>
                    <a:pt x="22" y="75"/>
                    <a:pt x="21" y="76"/>
                  </a:cubicBezTo>
                  <a:moveTo>
                    <a:pt x="69" y="65"/>
                  </a:moveTo>
                  <a:cubicBezTo>
                    <a:pt x="69" y="64"/>
                    <a:pt x="68" y="64"/>
                    <a:pt x="67" y="64"/>
                  </a:cubicBezTo>
                  <a:cubicBezTo>
                    <a:pt x="67" y="64"/>
                    <a:pt x="67" y="65"/>
                    <a:pt x="67" y="65"/>
                  </a:cubicBezTo>
                  <a:cubicBezTo>
                    <a:pt x="68" y="65"/>
                    <a:pt x="69" y="64"/>
                    <a:pt x="69" y="65"/>
                  </a:cubicBezTo>
                  <a:moveTo>
                    <a:pt x="51" y="69"/>
                  </a:moveTo>
                  <a:cubicBezTo>
                    <a:pt x="51" y="68"/>
                    <a:pt x="50" y="68"/>
                    <a:pt x="51" y="69"/>
                  </a:cubicBezTo>
                  <a:cubicBezTo>
                    <a:pt x="51" y="69"/>
                    <a:pt x="51" y="69"/>
                    <a:pt x="51" y="69"/>
                  </a:cubicBezTo>
                  <a:moveTo>
                    <a:pt x="63" y="66"/>
                  </a:moveTo>
                  <a:cubicBezTo>
                    <a:pt x="64" y="66"/>
                    <a:pt x="65" y="65"/>
                    <a:pt x="65" y="64"/>
                  </a:cubicBezTo>
                  <a:cubicBezTo>
                    <a:pt x="64" y="65"/>
                    <a:pt x="64" y="65"/>
                    <a:pt x="63" y="66"/>
                  </a:cubicBezTo>
                  <a:moveTo>
                    <a:pt x="62" y="65"/>
                  </a:moveTo>
                  <a:cubicBezTo>
                    <a:pt x="62" y="65"/>
                    <a:pt x="62" y="65"/>
                    <a:pt x="62" y="65"/>
                  </a:cubicBezTo>
                  <a:cubicBezTo>
                    <a:pt x="61" y="65"/>
                    <a:pt x="61" y="65"/>
                    <a:pt x="61" y="65"/>
                  </a:cubicBezTo>
                  <a:cubicBezTo>
                    <a:pt x="61" y="65"/>
                    <a:pt x="61" y="65"/>
                    <a:pt x="61" y="65"/>
                  </a:cubicBezTo>
                  <a:cubicBezTo>
                    <a:pt x="62" y="65"/>
                    <a:pt x="62" y="65"/>
                    <a:pt x="62" y="65"/>
                  </a:cubicBezTo>
                  <a:moveTo>
                    <a:pt x="14" y="76"/>
                  </a:moveTo>
                  <a:cubicBezTo>
                    <a:pt x="14" y="76"/>
                    <a:pt x="16" y="76"/>
                    <a:pt x="15" y="76"/>
                  </a:cubicBezTo>
                  <a:cubicBezTo>
                    <a:pt x="15" y="76"/>
                    <a:pt x="14" y="75"/>
                    <a:pt x="14" y="76"/>
                  </a:cubicBezTo>
                  <a:moveTo>
                    <a:pt x="24" y="73"/>
                  </a:moveTo>
                  <a:cubicBezTo>
                    <a:pt x="24" y="73"/>
                    <a:pt x="23" y="73"/>
                    <a:pt x="23" y="73"/>
                  </a:cubicBezTo>
                  <a:cubicBezTo>
                    <a:pt x="24" y="73"/>
                    <a:pt x="24" y="73"/>
                    <a:pt x="24" y="73"/>
                  </a:cubicBezTo>
                  <a:moveTo>
                    <a:pt x="10" y="75"/>
                  </a:moveTo>
                  <a:cubicBezTo>
                    <a:pt x="10" y="75"/>
                    <a:pt x="9" y="75"/>
                    <a:pt x="9" y="75"/>
                  </a:cubicBezTo>
                  <a:cubicBezTo>
                    <a:pt x="9" y="75"/>
                    <a:pt x="10" y="76"/>
                    <a:pt x="10" y="75"/>
                  </a:cubicBezTo>
                  <a:moveTo>
                    <a:pt x="26" y="71"/>
                  </a:moveTo>
                  <a:cubicBezTo>
                    <a:pt x="26" y="71"/>
                    <a:pt x="25" y="71"/>
                    <a:pt x="26" y="71"/>
                  </a:cubicBezTo>
                  <a:cubicBezTo>
                    <a:pt x="26" y="71"/>
                    <a:pt x="26" y="71"/>
                    <a:pt x="26" y="71"/>
                  </a:cubicBezTo>
                  <a:moveTo>
                    <a:pt x="9" y="75"/>
                  </a:moveTo>
                  <a:cubicBezTo>
                    <a:pt x="9" y="75"/>
                    <a:pt x="8" y="75"/>
                    <a:pt x="8" y="75"/>
                  </a:cubicBezTo>
                  <a:cubicBezTo>
                    <a:pt x="9" y="75"/>
                    <a:pt x="9" y="76"/>
                    <a:pt x="9" y="75"/>
                  </a:cubicBezTo>
                  <a:moveTo>
                    <a:pt x="48" y="66"/>
                  </a:moveTo>
                  <a:cubicBezTo>
                    <a:pt x="49" y="66"/>
                    <a:pt x="50" y="66"/>
                    <a:pt x="50" y="65"/>
                  </a:cubicBezTo>
                  <a:cubicBezTo>
                    <a:pt x="48" y="65"/>
                    <a:pt x="50" y="64"/>
                    <a:pt x="49" y="63"/>
                  </a:cubicBezTo>
                  <a:cubicBezTo>
                    <a:pt x="48" y="64"/>
                    <a:pt x="48" y="64"/>
                    <a:pt x="48" y="64"/>
                  </a:cubicBezTo>
                  <a:cubicBezTo>
                    <a:pt x="49" y="64"/>
                    <a:pt x="47" y="65"/>
                    <a:pt x="49" y="65"/>
                  </a:cubicBezTo>
                  <a:cubicBezTo>
                    <a:pt x="48" y="65"/>
                    <a:pt x="48" y="65"/>
                    <a:pt x="48" y="66"/>
                  </a:cubicBezTo>
                  <a:moveTo>
                    <a:pt x="58" y="62"/>
                  </a:moveTo>
                  <a:cubicBezTo>
                    <a:pt x="58" y="61"/>
                    <a:pt x="58" y="63"/>
                    <a:pt x="58" y="63"/>
                  </a:cubicBezTo>
                  <a:cubicBezTo>
                    <a:pt x="58" y="63"/>
                    <a:pt x="58" y="62"/>
                    <a:pt x="58" y="62"/>
                  </a:cubicBezTo>
                  <a:moveTo>
                    <a:pt x="62" y="61"/>
                  </a:moveTo>
                  <a:cubicBezTo>
                    <a:pt x="61" y="61"/>
                    <a:pt x="63" y="60"/>
                    <a:pt x="62" y="60"/>
                  </a:cubicBezTo>
                  <a:cubicBezTo>
                    <a:pt x="61" y="61"/>
                    <a:pt x="60" y="60"/>
                    <a:pt x="61" y="61"/>
                  </a:cubicBezTo>
                  <a:cubicBezTo>
                    <a:pt x="61" y="61"/>
                    <a:pt x="61" y="61"/>
                    <a:pt x="62" y="61"/>
                  </a:cubicBezTo>
                  <a:moveTo>
                    <a:pt x="64" y="60"/>
                  </a:moveTo>
                  <a:cubicBezTo>
                    <a:pt x="64" y="60"/>
                    <a:pt x="63" y="60"/>
                    <a:pt x="63" y="60"/>
                  </a:cubicBezTo>
                  <a:cubicBezTo>
                    <a:pt x="64" y="60"/>
                    <a:pt x="64" y="60"/>
                    <a:pt x="64" y="60"/>
                  </a:cubicBezTo>
                  <a:moveTo>
                    <a:pt x="31" y="68"/>
                  </a:moveTo>
                  <a:cubicBezTo>
                    <a:pt x="31" y="67"/>
                    <a:pt x="30" y="67"/>
                    <a:pt x="30" y="67"/>
                  </a:cubicBezTo>
                  <a:cubicBezTo>
                    <a:pt x="30" y="68"/>
                    <a:pt x="30" y="68"/>
                    <a:pt x="31" y="68"/>
                  </a:cubicBezTo>
                  <a:moveTo>
                    <a:pt x="22" y="70"/>
                  </a:moveTo>
                  <a:cubicBezTo>
                    <a:pt x="23" y="68"/>
                    <a:pt x="21" y="70"/>
                    <a:pt x="22" y="70"/>
                  </a:cubicBezTo>
                  <a:cubicBezTo>
                    <a:pt x="22" y="70"/>
                    <a:pt x="22" y="70"/>
                    <a:pt x="22" y="70"/>
                  </a:cubicBezTo>
                  <a:moveTo>
                    <a:pt x="47" y="64"/>
                  </a:moveTo>
                  <a:cubicBezTo>
                    <a:pt x="47" y="63"/>
                    <a:pt x="47" y="63"/>
                    <a:pt x="47" y="63"/>
                  </a:cubicBezTo>
                  <a:cubicBezTo>
                    <a:pt x="46" y="63"/>
                    <a:pt x="46" y="63"/>
                    <a:pt x="46" y="63"/>
                  </a:cubicBezTo>
                  <a:cubicBezTo>
                    <a:pt x="46" y="64"/>
                    <a:pt x="46" y="64"/>
                    <a:pt x="46" y="64"/>
                  </a:cubicBezTo>
                  <a:lnTo>
                    <a:pt x="47" y="64"/>
                  </a:lnTo>
                  <a:close/>
                  <a:moveTo>
                    <a:pt x="33" y="67"/>
                  </a:moveTo>
                  <a:cubicBezTo>
                    <a:pt x="33" y="67"/>
                    <a:pt x="32" y="67"/>
                    <a:pt x="32" y="67"/>
                  </a:cubicBezTo>
                  <a:cubicBezTo>
                    <a:pt x="33" y="67"/>
                    <a:pt x="33" y="67"/>
                    <a:pt x="33" y="67"/>
                  </a:cubicBezTo>
                  <a:moveTo>
                    <a:pt x="29" y="68"/>
                  </a:moveTo>
                  <a:cubicBezTo>
                    <a:pt x="29" y="67"/>
                    <a:pt x="29" y="67"/>
                    <a:pt x="28" y="66"/>
                  </a:cubicBezTo>
                  <a:cubicBezTo>
                    <a:pt x="29" y="66"/>
                    <a:pt x="29" y="66"/>
                    <a:pt x="29" y="66"/>
                  </a:cubicBezTo>
                  <a:cubicBezTo>
                    <a:pt x="27" y="66"/>
                    <a:pt x="28" y="67"/>
                    <a:pt x="28" y="68"/>
                  </a:cubicBezTo>
                  <a:lnTo>
                    <a:pt x="29" y="68"/>
                  </a:lnTo>
                  <a:close/>
                  <a:moveTo>
                    <a:pt x="58" y="61"/>
                  </a:moveTo>
                  <a:cubicBezTo>
                    <a:pt x="59" y="61"/>
                    <a:pt x="58" y="60"/>
                    <a:pt x="59" y="60"/>
                  </a:cubicBezTo>
                  <a:cubicBezTo>
                    <a:pt x="59" y="59"/>
                    <a:pt x="58" y="60"/>
                    <a:pt x="58" y="60"/>
                  </a:cubicBezTo>
                  <a:cubicBezTo>
                    <a:pt x="58" y="60"/>
                    <a:pt x="58" y="60"/>
                    <a:pt x="58" y="61"/>
                  </a:cubicBezTo>
                  <a:moveTo>
                    <a:pt x="37" y="65"/>
                  </a:moveTo>
                  <a:cubicBezTo>
                    <a:pt x="38" y="66"/>
                    <a:pt x="38" y="64"/>
                    <a:pt x="37" y="65"/>
                  </a:cubicBezTo>
                  <a:close/>
                  <a:moveTo>
                    <a:pt x="17" y="70"/>
                  </a:moveTo>
                  <a:cubicBezTo>
                    <a:pt x="17" y="70"/>
                    <a:pt x="17" y="70"/>
                    <a:pt x="17" y="70"/>
                  </a:cubicBezTo>
                  <a:cubicBezTo>
                    <a:pt x="17" y="70"/>
                    <a:pt x="17" y="71"/>
                    <a:pt x="17" y="70"/>
                  </a:cubicBezTo>
                  <a:moveTo>
                    <a:pt x="32" y="66"/>
                  </a:moveTo>
                  <a:cubicBezTo>
                    <a:pt x="33" y="66"/>
                    <a:pt x="33" y="65"/>
                    <a:pt x="32" y="65"/>
                  </a:cubicBezTo>
                  <a:cubicBezTo>
                    <a:pt x="32" y="66"/>
                    <a:pt x="31" y="66"/>
                    <a:pt x="32" y="66"/>
                  </a:cubicBezTo>
                  <a:moveTo>
                    <a:pt x="62" y="59"/>
                  </a:moveTo>
                  <a:cubicBezTo>
                    <a:pt x="62" y="58"/>
                    <a:pt x="62" y="58"/>
                    <a:pt x="62" y="58"/>
                  </a:cubicBezTo>
                  <a:cubicBezTo>
                    <a:pt x="61" y="58"/>
                    <a:pt x="62" y="59"/>
                    <a:pt x="62" y="59"/>
                  </a:cubicBezTo>
                  <a:moveTo>
                    <a:pt x="22" y="68"/>
                  </a:moveTo>
                  <a:cubicBezTo>
                    <a:pt x="23" y="68"/>
                    <a:pt x="23" y="68"/>
                    <a:pt x="23" y="68"/>
                  </a:cubicBezTo>
                  <a:cubicBezTo>
                    <a:pt x="23" y="67"/>
                    <a:pt x="22" y="68"/>
                    <a:pt x="22" y="68"/>
                  </a:cubicBezTo>
                  <a:moveTo>
                    <a:pt x="42" y="61"/>
                  </a:moveTo>
                  <a:cubicBezTo>
                    <a:pt x="42" y="63"/>
                    <a:pt x="44" y="62"/>
                    <a:pt x="43" y="61"/>
                  </a:cubicBezTo>
                  <a:lnTo>
                    <a:pt x="42" y="61"/>
                  </a:lnTo>
                  <a:close/>
                  <a:moveTo>
                    <a:pt x="94" y="48"/>
                  </a:moveTo>
                  <a:cubicBezTo>
                    <a:pt x="93" y="49"/>
                    <a:pt x="91" y="48"/>
                    <a:pt x="91" y="49"/>
                  </a:cubicBezTo>
                  <a:cubicBezTo>
                    <a:pt x="92" y="49"/>
                    <a:pt x="93" y="49"/>
                    <a:pt x="94" y="50"/>
                  </a:cubicBezTo>
                  <a:cubicBezTo>
                    <a:pt x="94" y="49"/>
                    <a:pt x="94" y="49"/>
                    <a:pt x="94" y="48"/>
                  </a:cubicBezTo>
                  <a:moveTo>
                    <a:pt x="95" y="48"/>
                  </a:moveTo>
                  <a:cubicBezTo>
                    <a:pt x="95" y="48"/>
                    <a:pt x="94" y="48"/>
                    <a:pt x="94" y="48"/>
                  </a:cubicBezTo>
                  <a:cubicBezTo>
                    <a:pt x="94" y="49"/>
                    <a:pt x="95" y="49"/>
                    <a:pt x="95" y="48"/>
                  </a:cubicBezTo>
                  <a:moveTo>
                    <a:pt x="59" y="57"/>
                  </a:moveTo>
                  <a:cubicBezTo>
                    <a:pt x="59" y="57"/>
                    <a:pt x="59" y="57"/>
                    <a:pt x="59" y="57"/>
                  </a:cubicBezTo>
                  <a:cubicBezTo>
                    <a:pt x="59" y="57"/>
                    <a:pt x="58" y="58"/>
                    <a:pt x="59" y="57"/>
                  </a:cubicBezTo>
                  <a:moveTo>
                    <a:pt x="58" y="57"/>
                  </a:moveTo>
                  <a:cubicBezTo>
                    <a:pt x="57" y="56"/>
                    <a:pt x="57" y="57"/>
                    <a:pt x="58" y="57"/>
                  </a:cubicBezTo>
                  <a:cubicBezTo>
                    <a:pt x="58" y="57"/>
                    <a:pt x="58" y="57"/>
                    <a:pt x="58" y="57"/>
                  </a:cubicBezTo>
                  <a:moveTo>
                    <a:pt x="14" y="66"/>
                  </a:moveTo>
                  <a:cubicBezTo>
                    <a:pt x="13" y="65"/>
                    <a:pt x="13" y="65"/>
                    <a:pt x="12" y="66"/>
                  </a:cubicBezTo>
                  <a:cubicBezTo>
                    <a:pt x="12" y="66"/>
                    <a:pt x="12" y="66"/>
                    <a:pt x="12" y="66"/>
                  </a:cubicBezTo>
                  <a:cubicBezTo>
                    <a:pt x="13" y="66"/>
                    <a:pt x="13" y="66"/>
                    <a:pt x="14" y="66"/>
                  </a:cubicBezTo>
                  <a:moveTo>
                    <a:pt x="87" y="48"/>
                  </a:moveTo>
                  <a:cubicBezTo>
                    <a:pt x="87" y="47"/>
                    <a:pt x="87" y="47"/>
                    <a:pt x="87" y="47"/>
                  </a:cubicBezTo>
                  <a:cubicBezTo>
                    <a:pt x="87" y="47"/>
                    <a:pt x="87" y="48"/>
                    <a:pt x="87" y="48"/>
                  </a:cubicBezTo>
                  <a:moveTo>
                    <a:pt x="54" y="56"/>
                  </a:moveTo>
                  <a:cubicBezTo>
                    <a:pt x="54" y="55"/>
                    <a:pt x="54" y="55"/>
                    <a:pt x="54" y="55"/>
                  </a:cubicBezTo>
                  <a:cubicBezTo>
                    <a:pt x="54" y="55"/>
                    <a:pt x="53" y="55"/>
                    <a:pt x="53" y="55"/>
                  </a:cubicBezTo>
                  <a:cubicBezTo>
                    <a:pt x="53" y="55"/>
                    <a:pt x="54" y="56"/>
                    <a:pt x="54" y="56"/>
                  </a:cubicBezTo>
                  <a:moveTo>
                    <a:pt x="44" y="58"/>
                  </a:moveTo>
                  <a:cubicBezTo>
                    <a:pt x="44" y="57"/>
                    <a:pt x="44" y="58"/>
                    <a:pt x="44" y="58"/>
                  </a:cubicBezTo>
                  <a:cubicBezTo>
                    <a:pt x="44" y="58"/>
                    <a:pt x="44" y="58"/>
                    <a:pt x="44" y="58"/>
                  </a:cubicBezTo>
                  <a:moveTo>
                    <a:pt x="14" y="65"/>
                  </a:moveTo>
                  <a:cubicBezTo>
                    <a:pt x="13" y="65"/>
                    <a:pt x="13" y="65"/>
                    <a:pt x="13" y="65"/>
                  </a:cubicBezTo>
                  <a:cubicBezTo>
                    <a:pt x="13" y="65"/>
                    <a:pt x="14" y="65"/>
                    <a:pt x="14" y="65"/>
                  </a:cubicBezTo>
                  <a:moveTo>
                    <a:pt x="56" y="53"/>
                  </a:moveTo>
                  <a:cubicBezTo>
                    <a:pt x="57" y="53"/>
                    <a:pt x="57" y="53"/>
                    <a:pt x="57" y="53"/>
                  </a:cubicBezTo>
                  <a:cubicBezTo>
                    <a:pt x="57" y="53"/>
                    <a:pt x="57" y="53"/>
                    <a:pt x="57" y="52"/>
                  </a:cubicBezTo>
                  <a:cubicBezTo>
                    <a:pt x="57" y="52"/>
                    <a:pt x="56" y="53"/>
                    <a:pt x="56" y="53"/>
                  </a:cubicBezTo>
                  <a:moveTo>
                    <a:pt x="10" y="63"/>
                  </a:moveTo>
                  <a:cubicBezTo>
                    <a:pt x="10" y="63"/>
                    <a:pt x="10" y="62"/>
                    <a:pt x="10" y="62"/>
                  </a:cubicBezTo>
                  <a:cubicBezTo>
                    <a:pt x="9" y="62"/>
                    <a:pt x="9" y="62"/>
                    <a:pt x="9" y="63"/>
                  </a:cubicBezTo>
                  <a:cubicBezTo>
                    <a:pt x="10" y="62"/>
                    <a:pt x="9" y="63"/>
                    <a:pt x="10" y="63"/>
                  </a:cubicBezTo>
                  <a:moveTo>
                    <a:pt x="4" y="63"/>
                  </a:moveTo>
                  <a:cubicBezTo>
                    <a:pt x="5" y="63"/>
                    <a:pt x="5" y="63"/>
                    <a:pt x="5" y="62"/>
                  </a:cubicBezTo>
                  <a:cubicBezTo>
                    <a:pt x="4" y="62"/>
                    <a:pt x="4" y="62"/>
                    <a:pt x="4" y="63"/>
                  </a:cubicBezTo>
                  <a:moveTo>
                    <a:pt x="4" y="32"/>
                  </a:moveTo>
                  <a:cubicBezTo>
                    <a:pt x="4" y="31"/>
                    <a:pt x="4" y="31"/>
                    <a:pt x="4" y="32"/>
                  </a:cubicBezTo>
                  <a:cubicBezTo>
                    <a:pt x="4" y="32"/>
                    <a:pt x="4" y="32"/>
                    <a:pt x="4" y="32"/>
                  </a:cubicBezTo>
                  <a:moveTo>
                    <a:pt x="2" y="32"/>
                  </a:moveTo>
                  <a:cubicBezTo>
                    <a:pt x="3" y="32"/>
                    <a:pt x="3" y="32"/>
                    <a:pt x="3" y="32"/>
                  </a:cubicBezTo>
                  <a:cubicBezTo>
                    <a:pt x="3" y="32"/>
                    <a:pt x="3" y="32"/>
                    <a:pt x="2" y="32"/>
                  </a:cubicBezTo>
                  <a:moveTo>
                    <a:pt x="3" y="31"/>
                  </a:moveTo>
                  <a:cubicBezTo>
                    <a:pt x="3" y="31"/>
                    <a:pt x="2" y="31"/>
                    <a:pt x="2" y="32"/>
                  </a:cubicBezTo>
                  <a:cubicBezTo>
                    <a:pt x="3" y="32"/>
                    <a:pt x="3" y="32"/>
                    <a:pt x="3" y="31"/>
                  </a:cubicBezTo>
                  <a:moveTo>
                    <a:pt x="2" y="31"/>
                  </a:moveTo>
                  <a:cubicBezTo>
                    <a:pt x="2" y="30"/>
                    <a:pt x="2" y="30"/>
                    <a:pt x="2" y="30"/>
                  </a:cubicBezTo>
                  <a:cubicBezTo>
                    <a:pt x="2" y="30"/>
                    <a:pt x="2" y="30"/>
                    <a:pt x="2" y="30"/>
                  </a:cubicBezTo>
                  <a:cubicBezTo>
                    <a:pt x="2" y="31"/>
                    <a:pt x="2" y="31"/>
                    <a:pt x="2" y="31"/>
                  </a:cubicBezTo>
                  <a:close/>
                  <a:moveTo>
                    <a:pt x="5" y="28"/>
                  </a:moveTo>
                  <a:cubicBezTo>
                    <a:pt x="5" y="27"/>
                    <a:pt x="6" y="27"/>
                    <a:pt x="5" y="27"/>
                  </a:cubicBezTo>
                  <a:cubicBezTo>
                    <a:pt x="5" y="27"/>
                    <a:pt x="4" y="27"/>
                    <a:pt x="4" y="27"/>
                  </a:cubicBezTo>
                  <a:cubicBezTo>
                    <a:pt x="4" y="28"/>
                    <a:pt x="5" y="28"/>
                    <a:pt x="5" y="28"/>
                  </a:cubicBezTo>
                  <a:moveTo>
                    <a:pt x="83" y="67"/>
                  </a:moveTo>
                  <a:cubicBezTo>
                    <a:pt x="84" y="66"/>
                    <a:pt x="85" y="68"/>
                    <a:pt x="86" y="67"/>
                  </a:cubicBezTo>
                  <a:cubicBezTo>
                    <a:pt x="85" y="65"/>
                    <a:pt x="83" y="66"/>
                    <a:pt x="83" y="67"/>
                  </a:cubicBezTo>
                  <a:moveTo>
                    <a:pt x="88" y="63"/>
                  </a:moveTo>
                  <a:cubicBezTo>
                    <a:pt x="89" y="64"/>
                    <a:pt x="86" y="63"/>
                    <a:pt x="87" y="64"/>
                  </a:cubicBezTo>
                  <a:cubicBezTo>
                    <a:pt x="88" y="63"/>
                    <a:pt x="90" y="64"/>
                    <a:pt x="90" y="63"/>
                  </a:cubicBezTo>
                  <a:cubicBezTo>
                    <a:pt x="89" y="63"/>
                    <a:pt x="89" y="63"/>
                    <a:pt x="88" y="63"/>
                  </a:cubicBezTo>
                  <a:moveTo>
                    <a:pt x="87" y="61"/>
                  </a:moveTo>
                  <a:cubicBezTo>
                    <a:pt x="87" y="61"/>
                    <a:pt x="87" y="61"/>
                    <a:pt x="87" y="61"/>
                  </a:cubicBezTo>
                  <a:cubicBezTo>
                    <a:pt x="87" y="61"/>
                    <a:pt x="87" y="61"/>
                    <a:pt x="87" y="61"/>
                  </a:cubicBezTo>
                  <a:moveTo>
                    <a:pt x="53" y="60"/>
                  </a:moveTo>
                  <a:cubicBezTo>
                    <a:pt x="53" y="59"/>
                    <a:pt x="52" y="59"/>
                    <a:pt x="52" y="60"/>
                  </a:cubicBezTo>
                  <a:cubicBezTo>
                    <a:pt x="52" y="60"/>
                    <a:pt x="52" y="60"/>
                    <a:pt x="53" y="60"/>
                  </a:cubicBezTo>
                  <a:moveTo>
                    <a:pt x="48" y="61"/>
                  </a:moveTo>
                  <a:cubicBezTo>
                    <a:pt x="48" y="61"/>
                    <a:pt x="48" y="61"/>
                    <a:pt x="48" y="60"/>
                  </a:cubicBezTo>
                  <a:cubicBezTo>
                    <a:pt x="48" y="60"/>
                    <a:pt x="47" y="60"/>
                    <a:pt x="48" y="61"/>
                  </a:cubicBezTo>
                  <a:moveTo>
                    <a:pt x="50" y="59"/>
                  </a:moveTo>
                  <a:cubicBezTo>
                    <a:pt x="50" y="59"/>
                    <a:pt x="52" y="59"/>
                    <a:pt x="52" y="58"/>
                  </a:cubicBezTo>
                  <a:cubicBezTo>
                    <a:pt x="52" y="58"/>
                    <a:pt x="52" y="57"/>
                    <a:pt x="53" y="57"/>
                  </a:cubicBezTo>
                  <a:cubicBezTo>
                    <a:pt x="52" y="57"/>
                    <a:pt x="51" y="56"/>
                    <a:pt x="50" y="56"/>
                  </a:cubicBezTo>
                  <a:cubicBezTo>
                    <a:pt x="50" y="58"/>
                    <a:pt x="47" y="55"/>
                    <a:pt x="46" y="57"/>
                  </a:cubicBezTo>
                  <a:cubicBezTo>
                    <a:pt x="47" y="57"/>
                    <a:pt x="47" y="58"/>
                    <a:pt x="47" y="58"/>
                  </a:cubicBezTo>
                  <a:cubicBezTo>
                    <a:pt x="47" y="58"/>
                    <a:pt x="47" y="57"/>
                    <a:pt x="46" y="58"/>
                  </a:cubicBezTo>
                  <a:cubicBezTo>
                    <a:pt x="46" y="58"/>
                    <a:pt x="47" y="59"/>
                    <a:pt x="47" y="59"/>
                  </a:cubicBezTo>
                  <a:cubicBezTo>
                    <a:pt x="48" y="59"/>
                    <a:pt x="48" y="59"/>
                    <a:pt x="50" y="58"/>
                  </a:cubicBezTo>
                  <a:lnTo>
                    <a:pt x="50" y="59"/>
                  </a:lnTo>
                  <a:close/>
                  <a:moveTo>
                    <a:pt x="90" y="47"/>
                  </a:moveTo>
                  <a:cubicBezTo>
                    <a:pt x="90" y="46"/>
                    <a:pt x="89" y="47"/>
                    <a:pt x="89" y="47"/>
                  </a:cubicBezTo>
                  <a:cubicBezTo>
                    <a:pt x="89" y="47"/>
                    <a:pt x="89" y="47"/>
                    <a:pt x="90" y="47"/>
                  </a:cubicBezTo>
                  <a:moveTo>
                    <a:pt x="51" y="55"/>
                  </a:moveTo>
                  <a:cubicBezTo>
                    <a:pt x="51" y="55"/>
                    <a:pt x="51" y="54"/>
                    <a:pt x="50" y="54"/>
                  </a:cubicBezTo>
                  <a:cubicBezTo>
                    <a:pt x="50" y="55"/>
                    <a:pt x="50" y="55"/>
                    <a:pt x="50" y="55"/>
                  </a:cubicBezTo>
                  <a:cubicBezTo>
                    <a:pt x="51" y="55"/>
                    <a:pt x="51" y="56"/>
                    <a:pt x="51" y="56"/>
                  </a:cubicBezTo>
                  <a:cubicBezTo>
                    <a:pt x="51" y="55"/>
                    <a:pt x="52" y="55"/>
                    <a:pt x="51" y="55"/>
                  </a:cubicBezTo>
                  <a:moveTo>
                    <a:pt x="91" y="44"/>
                  </a:moveTo>
                  <a:cubicBezTo>
                    <a:pt x="90" y="45"/>
                    <a:pt x="88" y="44"/>
                    <a:pt x="89" y="45"/>
                  </a:cubicBezTo>
                  <a:cubicBezTo>
                    <a:pt x="90" y="45"/>
                    <a:pt x="90" y="45"/>
                    <a:pt x="91" y="44"/>
                  </a:cubicBezTo>
                  <a:moveTo>
                    <a:pt x="87" y="45"/>
                  </a:moveTo>
                  <a:cubicBezTo>
                    <a:pt x="86" y="45"/>
                    <a:pt x="86" y="45"/>
                    <a:pt x="86" y="45"/>
                  </a:cubicBezTo>
                  <a:cubicBezTo>
                    <a:pt x="86" y="46"/>
                    <a:pt x="86" y="46"/>
                    <a:pt x="86" y="46"/>
                  </a:cubicBezTo>
                  <a:cubicBezTo>
                    <a:pt x="87" y="45"/>
                    <a:pt x="87" y="45"/>
                    <a:pt x="87" y="45"/>
                  </a:cubicBezTo>
                  <a:close/>
                  <a:moveTo>
                    <a:pt x="51" y="54"/>
                  </a:moveTo>
                  <a:cubicBezTo>
                    <a:pt x="51" y="53"/>
                    <a:pt x="51" y="53"/>
                    <a:pt x="51" y="53"/>
                  </a:cubicBezTo>
                  <a:cubicBezTo>
                    <a:pt x="51" y="54"/>
                    <a:pt x="51" y="55"/>
                    <a:pt x="51" y="54"/>
                  </a:cubicBezTo>
                  <a:moveTo>
                    <a:pt x="61" y="51"/>
                  </a:moveTo>
                  <a:cubicBezTo>
                    <a:pt x="61" y="51"/>
                    <a:pt x="60" y="51"/>
                    <a:pt x="61" y="51"/>
                  </a:cubicBezTo>
                  <a:cubicBezTo>
                    <a:pt x="61" y="51"/>
                    <a:pt x="61" y="51"/>
                    <a:pt x="61" y="51"/>
                  </a:cubicBezTo>
                  <a:moveTo>
                    <a:pt x="57" y="50"/>
                  </a:moveTo>
                  <a:cubicBezTo>
                    <a:pt x="56" y="50"/>
                    <a:pt x="56" y="50"/>
                    <a:pt x="56" y="50"/>
                  </a:cubicBezTo>
                  <a:cubicBezTo>
                    <a:pt x="56" y="50"/>
                    <a:pt x="55" y="50"/>
                    <a:pt x="54" y="50"/>
                  </a:cubicBezTo>
                  <a:cubicBezTo>
                    <a:pt x="55" y="51"/>
                    <a:pt x="54" y="51"/>
                    <a:pt x="55" y="52"/>
                  </a:cubicBezTo>
                  <a:cubicBezTo>
                    <a:pt x="55" y="51"/>
                    <a:pt x="56" y="51"/>
                    <a:pt x="56" y="51"/>
                  </a:cubicBezTo>
                  <a:cubicBezTo>
                    <a:pt x="56" y="51"/>
                    <a:pt x="57" y="51"/>
                    <a:pt x="57" y="50"/>
                  </a:cubicBezTo>
                  <a:moveTo>
                    <a:pt x="53" y="52"/>
                  </a:moveTo>
                  <a:cubicBezTo>
                    <a:pt x="54" y="52"/>
                    <a:pt x="55" y="51"/>
                    <a:pt x="54" y="51"/>
                  </a:cubicBezTo>
                  <a:cubicBezTo>
                    <a:pt x="54" y="51"/>
                    <a:pt x="54" y="52"/>
                    <a:pt x="54" y="52"/>
                  </a:cubicBezTo>
                  <a:cubicBezTo>
                    <a:pt x="54" y="51"/>
                    <a:pt x="53" y="51"/>
                    <a:pt x="53" y="52"/>
                  </a:cubicBezTo>
                  <a:moveTo>
                    <a:pt x="46" y="54"/>
                  </a:moveTo>
                  <a:cubicBezTo>
                    <a:pt x="47" y="53"/>
                    <a:pt x="47" y="53"/>
                    <a:pt x="47" y="53"/>
                  </a:cubicBezTo>
                  <a:cubicBezTo>
                    <a:pt x="47" y="53"/>
                    <a:pt x="46" y="53"/>
                    <a:pt x="46" y="54"/>
                  </a:cubicBezTo>
                  <a:moveTo>
                    <a:pt x="61" y="49"/>
                  </a:moveTo>
                  <a:cubicBezTo>
                    <a:pt x="61" y="49"/>
                    <a:pt x="61" y="49"/>
                    <a:pt x="61" y="49"/>
                  </a:cubicBezTo>
                  <a:cubicBezTo>
                    <a:pt x="60" y="49"/>
                    <a:pt x="61" y="50"/>
                    <a:pt x="61" y="49"/>
                  </a:cubicBezTo>
                  <a:moveTo>
                    <a:pt x="84" y="42"/>
                  </a:moveTo>
                  <a:cubicBezTo>
                    <a:pt x="85" y="42"/>
                    <a:pt x="85" y="42"/>
                    <a:pt x="85" y="42"/>
                  </a:cubicBezTo>
                  <a:cubicBezTo>
                    <a:pt x="84" y="42"/>
                    <a:pt x="84" y="43"/>
                    <a:pt x="84" y="42"/>
                  </a:cubicBezTo>
                  <a:moveTo>
                    <a:pt x="62" y="48"/>
                  </a:moveTo>
                  <a:cubicBezTo>
                    <a:pt x="61" y="47"/>
                    <a:pt x="62" y="48"/>
                    <a:pt x="62" y="48"/>
                  </a:cubicBezTo>
                  <a:close/>
                  <a:moveTo>
                    <a:pt x="72" y="43"/>
                  </a:moveTo>
                  <a:cubicBezTo>
                    <a:pt x="70" y="44"/>
                    <a:pt x="69" y="44"/>
                    <a:pt x="69" y="45"/>
                  </a:cubicBezTo>
                  <a:cubicBezTo>
                    <a:pt x="69" y="45"/>
                    <a:pt x="69" y="46"/>
                    <a:pt x="70" y="46"/>
                  </a:cubicBezTo>
                  <a:cubicBezTo>
                    <a:pt x="69" y="44"/>
                    <a:pt x="72" y="44"/>
                    <a:pt x="72" y="43"/>
                  </a:cubicBezTo>
                  <a:moveTo>
                    <a:pt x="56" y="49"/>
                  </a:moveTo>
                  <a:cubicBezTo>
                    <a:pt x="56" y="49"/>
                    <a:pt x="57" y="48"/>
                    <a:pt x="57" y="48"/>
                  </a:cubicBezTo>
                  <a:cubicBezTo>
                    <a:pt x="55" y="48"/>
                    <a:pt x="55" y="48"/>
                    <a:pt x="55" y="48"/>
                  </a:cubicBezTo>
                  <a:cubicBezTo>
                    <a:pt x="55" y="49"/>
                    <a:pt x="55" y="49"/>
                    <a:pt x="56" y="49"/>
                  </a:cubicBezTo>
                  <a:cubicBezTo>
                    <a:pt x="56" y="49"/>
                    <a:pt x="56" y="49"/>
                    <a:pt x="56" y="49"/>
                  </a:cubicBezTo>
                  <a:moveTo>
                    <a:pt x="78" y="42"/>
                  </a:moveTo>
                  <a:cubicBezTo>
                    <a:pt x="77" y="42"/>
                    <a:pt x="77" y="44"/>
                    <a:pt x="78" y="44"/>
                  </a:cubicBezTo>
                  <a:cubicBezTo>
                    <a:pt x="77" y="43"/>
                    <a:pt x="78" y="43"/>
                    <a:pt x="78" y="42"/>
                  </a:cubicBezTo>
                  <a:moveTo>
                    <a:pt x="65" y="46"/>
                  </a:moveTo>
                  <a:cubicBezTo>
                    <a:pt x="65" y="46"/>
                    <a:pt x="65" y="46"/>
                    <a:pt x="65" y="46"/>
                  </a:cubicBezTo>
                  <a:cubicBezTo>
                    <a:pt x="65" y="45"/>
                    <a:pt x="65" y="46"/>
                    <a:pt x="65" y="46"/>
                  </a:cubicBezTo>
                  <a:moveTo>
                    <a:pt x="42" y="51"/>
                  </a:moveTo>
                  <a:cubicBezTo>
                    <a:pt x="41" y="49"/>
                    <a:pt x="44" y="50"/>
                    <a:pt x="44" y="48"/>
                  </a:cubicBezTo>
                  <a:cubicBezTo>
                    <a:pt x="43" y="49"/>
                    <a:pt x="41" y="50"/>
                    <a:pt x="40" y="50"/>
                  </a:cubicBezTo>
                  <a:cubicBezTo>
                    <a:pt x="40" y="51"/>
                    <a:pt x="41" y="51"/>
                    <a:pt x="42" y="51"/>
                  </a:cubicBezTo>
                  <a:moveTo>
                    <a:pt x="46" y="48"/>
                  </a:moveTo>
                  <a:cubicBezTo>
                    <a:pt x="46" y="48"/>
                    <a:pt x="47" y="48"/>
                    <a:pt x="47" y="48"/>
                  </a:cubicBezTo>
                  <a:cubicBezTo>
                    <a:pt x="47" y="48"/>
                    <a:pt x="46" y="48"/>
                    <a:pt x="46" y="48"/>
                  </a:cubicBezTo>
                  <a:moveTo>
                    <a:pt x="80" y="38"/>
                  </a:moveTo>
                  <a:cubicBezTo>
                    <a:pt x="81" y="37"/>
                    <a:pt x="83" y="37"/>
                    <a:pt x="82" y="39"/>
                  </a:cubicBezTo>
                  <a:cubicBezTo>
                    <a:pt x="84" y="38"/>
                    <a:pt x="84" y="38"/>
                    <a:pt x="85" y="37"/>
                  </a:cubicBezTo>
                  <a:cubicBezTo>
                    <a:pt x="84" y="37"/>
                    <a:pt x="83" y="36"/>
                    <a:pt x="82" y="35"/>
                  </a:cubicBezTo>
                  <a:cubicBezTo>
                    <a:pt x="82" y="36"/>
                    <a:pt x="81" y="36"/>
                    <a:pt x="81" y="37"/>
                  </a:cubicBezTo>
                  <a:cubicBezTo>
                    <a:pt x="82" y="37"/>
                    <a:pt x="82" y="35"/>
                    <a:pt x="82" y="36"/>
                  </a:cubicBezTo>
                  <a:cubicBezTo>
                    <a:pt x="83" y="38"/>
                    <a:pt x="80" y="37"/>
                    <a:pt x="80" y="38"/>
                  </a:cubicBezTo>
                  <a:moveTo>
                    <a:pt x="80" y="39"/>
                  </a:moveTo>
                  <a:cubicBezTo>
                    <a:pt x="79" y="39"/>
                    <a:pt x="79" y="39"/>
                    <a:pt x="79" y="39"/>
                  </a:cubicBezTo>
                  <a:cubicBezTo>
                    <a:pt x="79" y="39"/>
                    <a:pt x="79" y="40"/>
                    <a:pt x="79" y="40"/>
                  </a:cubicBezTo>
                  <a:cubicBezTo>
                    <a:pt x="79" y="39"/>
                    <a:pt x="80" y="39"/>
                    <a:pt x="80" y="39"/>
                  </a:cubicBezTo>
                  <a:moveTo>
                    <a:pt x="69" y="41"/>
                  </a:moveTo>
                  <a:cubicBezTo>
                    <a:pt x="69" y="41"/>
                    <a:pt x="69" y="41"/>
                    <a:pt x="68" y="41"/>
                  </a:cubicBezTo>
                  <a:cubicBezTo>
                    <a:pt x="68" y="41"/>
                    <a:pt x="67" y="41"/>
                    <a:pt x="67" y="42"/>
                  </a:cubicBezTo>
                  <a:cubicBezTo>
                    <a:pt x="68" y="42"/>
                    <a:pt x="69" y="42"/>
                    <a:pt x="69" y="41"/>
                  </a:cubicBezTo>
                  <a:moveTo>
                    <a:pt x="50" y="46"/>
                  </a:moveTo>
                  <a:cubicBezTo>
                    <a:pt x="50" y="46"/>
                    <a:pt x="50" y="46"/>
                    <a:pt x="50" y="46"/>
                  </a:cubicBezTo>
                  <a:cubicBezTo>
                    <a:pt x="50" y="46"/>
                    <a:pt x="50" y="46"/>
                    <a:pt x="50" y="46"/>
                  </a:cubicBezTo>
                  <a:moveTo>
                    <a:pt x="39" y="48"/>
                  </a:moveTo>
                  <a:cubicBezTo>
                    <a:pt x="39" y="47"/>
                    <a:pt x="39" y="47"/>
                    <a:pt x="38" y="47"/>
                  </a:cubicBezTo>
                  <a:cubicBezTo>
                    <a:pt x="37" y="48"/>
                    <a:pt x="38" y="48"/>
                    <a:pt x="38" y="49"/>
                  </a:cubicBezTo>
                  <a:cubicBezTo>
                    <a:pt x="38" y="47"/>
                    <a:pt x="36" y="48"/>
                    <a:pt x="36" y="48"/>
                  </a:cubicBezTo>
                  <a:cubicBezTo>
                    <a:pt x="36" y="48"/>
                    <a:pt x="36" y="49"/>
                    <a:pt x="36" y="49"/>
                  </a:cubicBezTo>
                  <a:cubicBezTo>
                    <a:pt x="37" y="50"/>
                    <a:pt x="38" y="49"/>
                    <a:pt x="39" y="48"/>
                  </a:cubicBezTo>
                  <a:moveTo>
                    <a:pt x="70" y="41"/>
                  </a:moveTo>
                  <a:cubicBezTo>
                    <a:pt x="70" y="42"/>
                    <a:pt x="70" y="41"/>
                    <a:pt x="70" y="41"/>
                  </a:cubicBezTo>
                  <a:cubicBezTo>
                    <a:pt x="70" y="41"/>
                    <a:pt x="70" y="41"/>
                    <a:pt x="70" y="41"/>
                  </a:cubicBezTo>
                  <a:moveTo>
                    <a:pt x="50" y="46"/>
                  </a:moveTo>
                  <a:cubicBezTo>
                    <a:pt x="51" y="46"/>
                    <a:pt x="51" y="46"/>
                    <a:pt x="51" y="46"/>
                  </a:cubicBezTo>
                  <a:cubicBezTo>
                    <a:pt x="51" y="46"/>
                    <a:pt x="50" y="46"/>
                    <a:pt x="50" y="46"/>
                  </a:cubicBezTo>
                  <a:moveTo>
                    <a:pt x="72" y="40"/>
                  </a:moveTo>
                  <a:cubicBezTo>
                    <a:pt x="72" y="40"/>
                    <a:pt x="73" y="40"/>
                    <a:pt x="73" y="40"/>
                  </a:cubicBezTo>
                  <a:cubicBezTo>
                    <a:pt x="73" y="40"/>
                    <a:pt x="72" y="40"/>
                    <a:pt x="72" y="40"/>
                  </a:cubicBezTo>
                  <a:moveTo>
                    <a:pt x="79" y="36"/>
                  </a:moveTo>
                  <a:cubicBezTo>
                    <a:pt x="80" y="36"/>
                    <a:pt x="81" y="35"/>
                    <a:pt x="81" y="35"/>
                  </a:cubicBezTo>
                  <a:cubicBezTo>
                    <a:pt x="80" y="35"/>
                    <a:pt x="78" y="35"/>
                    <a:pt x="78" y="35"/>
                  </a:cubicBezTo>
                  <a:cubicBezTo>
                    <a:pt x="78" y="34"/>
                    <a:pt x="79" y="34"/>
                    <a:pt x="78" y="33"/>
                  </a:cubicBezTo>
                  <a:cubicBezTo>
                    <a:pt x="78" y="34"/>
                    <a:pt x="76" y="34"/>
                    <a:pt x="76" y="34"/>
                  </a:cubicBezTo>
                  <a:cubicBezTo>
                    <a:pt x="75" y="34"/>
                    <a:pt x="76" y="35"/>
                    <a:pt x="75" y="35"/>
                  </a:cubicBezTo>
                  <a:cubicBezTo>
                    <a:pt x="75" y="35"/>
                    <a:pt x="75" y="35"/>
                    <a:pt x="74" y="35"/>
                  </a:cubicBezTo>
                  <a:cubicBezTo>
                    <a:pt x="74" y="36"/>
                    <a:pt x="74" y="36"/>
                    <a:pt x="74" y="37"/>
                  </a:cubicBezTo>
                  <a:cubicBezTo>
                    <a:pt x="75" y="36"/>
                    <a:pt x="75" y="36"/>
                    <a:pt x="76" y="36"/>
                  </a:cubicBezTo>
                  <a:cubicBezTo>
                    <a:pt x="76" y="36"/>
                    <a:pt x="76" y="36"/>
                    <a:pt x="76" y="37"/>
                  </a:cubicBezTo>
                  <a:cubicBezTo>
                    <a:pt x="76" y="38"/>
                    <a:pt x="76" y="38"/>
                    <a:pt x="75" y="39"/>
                  </a:cubicBezTo>
                  <a:cubicBezTo>
                    <a:pt x="77" y="39"/>
                    <a:pt x="78" y="38"/>
                    <a:pt x="79" y="36"/>
                  </a:cubicBezTo>
                  <a:moveTo>
                    <a:pt x="88" y="34"/>
                  </a:moveTo>
                  <a:cubicBezTo>
                    <a:pt x="88" y="35"/>
                    <a:pt x="86" y="33"/>
                    <a:pt x="86" y="34"/>
                  </a:cubicBezTo>
                  <a:cubicBezTo>
                    <a:pt x="87" y="34"/>
                    <a:pt x="87" y="35"/>
                    <a:pt x="87" y="35"/>
                  </a:cubicBezTo>
                  <a:cubicBezTo>
                    <a:pt x="87" y="35"/>
                    <a:pt x="88" y="35"/>
                    <a:pt x="88" y="35"/>
                  </a:cubicBezTo>
                  <a:cubicBezTo>
                    <a:pt x="88" y="35"/>
                    <a:pt x="88" y="35"/>
                    <a:pt x="88" y="34"/>
                  </a:cubicBezTo>
                  <a:cubicBezTo>
                    <a:pt x="88" y="35"/>
                    <a:pt x="89" y="35"/>
                    <a:pt x="89" y="34"/>
                  </a:cubicBezTo>
                  <a:cubicBezTo>
                    <a:pt x="88" y="34"/>
                    <a:pt x="88" y="34"/>
                    <a:pt x="88" y="34"/>
                  </a:cubicBezTo>
                  <a:moveTo>
                    <a:pt x="84" y="35"/>
                  </a:moveTo>
                  <a:cubicBezTo>
                    <a:pt x="84" y="36"/>
                    <a:pt x="85" y="36"/>
                    <a:pt x="85" y="36"/>
                  </a:cubicBezTo>
                  <a:cubicBezTo>
                    <a:pt x="85" y="35"/>
                    <a:pt x="85" y="35"/>
                    <a:pt x="84" y="35"/>
                  </a:cubicBezTo>
                  <a:moveTo>
                    <a:pt x="37" y="47"/>
                  </a:moveTo>
                  <a:cubicBezTo>
                    <a:pt x="36" y="47"/>
                    <a:pt x="36" y="47"/>
                    <a:pt x="36" y="47"/>
                  </a:cubicBezTo>
                  <a:cubicBezTo>
                    <a:pt x="36" y="47"/>
                    <a:pt x="37" y="48"/>
                    <a:pt x="37" y="47"/>
                  </a:cubicBezTo>
                  <a:moveTo>
                    <a:pt x="90" y="34"/>
                  </a:moveTo>
                  <a:cubicBezTo>
                    <a:pt x="89" y="34"/>
                    <a:pt x="89" y="34"/>
                    <a:pt x="89" y="35"/>
                  </a:cubicBezTo>
                  <a:cubicBezTo>
                    <a:pt x="90" y="34"/>
                    <a:pt x="90" y="34"/>
                    <a:pt x="90" y="34"/>
                  </a:cubicBezTo>
                  <a:cubicBezTo>
                    <a:pt x="89" y="34"/>
                    <a:pt x="90" y="34"/>
                    <a:pt x="90" y="34"/>
                  </a:cubicBezTo>
                  <a:moveTo>
                    <a:pt x="70" y="39"/>
                  </a:moveTo>
                  <a:cubicBezTo>
                    <a:pt x="70" y="38"/>
                    <a:pt x="70" y="38"/>
                    <a:pt x="70" y="38"/>
                  </a:cubicBezTo>
                  <a:cubicBezTo>
                    <a:pt x="69" y="38"/>
                    <a:pt x="69" y="39"/>
                    <a:pt x="70" y="39"/>
                  </a:cubicBezTo>
                  <a:cubicBezTo>
                    <a:pt x="70" y="39"/>
                    <a:pt x="70" y="39"/>
                    <a:pt x="70" y="39"/>
                  </a:cubicBezTo>
                  <a:moveTo>
                    <a:pt x="69" y="39"/>
                  </a:moveTo>
                  <a:cubicBezTo>
                    <a:pt x="69" y="39"/>
                    <a:pt x="69" y="39"/>
                    <a:pt x="69" y="39"/>
                  </a:cubicBezTo>
                  <a:cubicBezTo>
                    <a:pt x="69" y="39"/>
                    <a:pt x="68" y="39"/>
                    <a:pt x="69" y="39"/>
                  </a:cubicBezTo>
                  <a:moveTo>
                    <a:pt x="84" y="35"/>
                  </a:moveTo>
                  <a:cubicBezTo>
                    <a:pt x="84" y="35"/>
                    <a:pt x="84" y="35"/>
                    <a:pt x="84" y="35"/>
                  </a:cubicBezTo>
                  <a:cubicBezTo>
                    <a:pt x="84" y="35"/>
                    <a:pt x="83" y="35"/>
                    <a:pt x="84" y="35"/>
                  </a:cubicBezTo>
                  <a:moveTo>
                    <a:pt x="51" y="43"/>
                  </a:moveTo>
                  <a:cubicBezTo>
                    <a:pt x="50" y="43"/>
                    <a:pt x="50" y="43"/>
                    <a:pt x="50" y="43"/>
                  </a:cubicBezTo>
                  <a:cubicBezTo>
                    <a:pt x="50" y="43"/>
                    <a:pt x="51" y="43"/>
                    <a:pt x="51" y="43"/>
                  </a:cubicBezTo>
                  <a:cubicBezTo>
                    <a:pt x="51" y="43"/>
                    <a:pt x="51" y="43"/>
                    <a:pt x="51" y="43"/>
                  </a:cubicBezTo>
                  <a:moveTo>
                    <a:pt x="90" y="34"/>
                  </a:moveTo>
                  <a:cubicBezTo>
                    <a:pt x="90" y="34"/>
                    <a:pt x="91" y="33"/>
                    <a:pt x="91" y="33"/>
                  </a:cubicBezTo>
                  <a:cubicBezTo>
                    <a:pt x="91" y="33"/>
                    <a:pt x="90" y="33"/>
                    <a:pt x="90" y="34"/>
                  </a:cubicBezTo>
                  <a:moveTo>
                    <a:pt x="85" y="34"/>
                  </a:moveTo>
                  <a:cubicBezTo>
                    <a:pt x="83" y="34"/>
                    <a:pt x="82" y="35"/>
                    <a:pt x="81" y="34"/>
                  </a:cubicBezTo>
                  <a:cubicBezTo>
                    <a:pt x="82" y="36"/>
                    <a:pt x="85" y="35"/>
                    <a:pt x="85" y="34"/>
                  </a:cubicBezTo>
                  <a:moveTo>
                    <a:pt x="50" y="42"/>
                  </a:moveTo>
                  <a:cubicBezTo>
                    <a:pt x="49" y="42"/>
                    <a:pt x="49" y="42"/>
                    <a:pt x="49" y="43"/>
                  </a:cubicBezTo>
                  <a:cubicBezTo>
                    <a:pt x="50" y="43"/>
                    <a:pt x="50" y="42"/>
                    <a:pt x="50" y="42"/>
                  </a:cubicBezTo>
                  <a:moveTo>
                    <a:pt x="33" y="46"/>
                  </a:moveTo>
                  <a:cubicBezTo>
                    <a:pt x="32" y="46"/>
                    <a:pt x="30" y="46"/>
                    <a:pt x="30" y="47"/>
                  </a:cubicBezTo>
                  <a:cubicBezTo>
                    <a:pt x="31" y="47"/>
                    <a:pt x="33" y="47"/>
                    <a:pt x="33" y="46"/>
                  </a:cubicBezTo>
                  <a:moveTo>
                    <a:pt x="96" y="30"/>
                  </a:moveTo>
                  <a:cubicBezTo>
                    <a:pt x="94" y="30"/>
                    <a:pt x="94" y="31"/>
                    <a:pt x="93" y="31"/>
                  </a:cubicBezTo>
                  <a:cubicBezTo>
                    <a:pt x="94" y="32"/>
                    <a:pt x="95" y="31"/>
                    <a:pt x="95" y="31"/>
                  </a:cubicBezTo>
                  <a:cubicBezTo>
                    <a:pt x="96" y="32"/>
                    <a:pt x="95" y="30"/>
                    <a:pt x="96" y="30"/>
                  </a:cubicBezTo>
                  <a:moveTo>
                    <a:pt x="88" y="32"/>
                  </a:moveTo>
                  <a:cubicBezTo>
                    <a:pt x="86" y="32"/>
                    <a:pt x="86" y="32"/>
                    <a:pt x="86" y="32"/>
                  </a:cubicBezTo>
                  <a:cubicBezTo>
                    <a:pt x="86" y="34"/>
                    <a:pt x="88" y="33"/>
                    <a:pt x="88" y="32"/>
                  </a:cubicBezTo>
                  <a:moveTo>
                    <a:pt x="35" y="44"/>
                  </a:moveTo>
                  <a:cubicBezTo>
                    <a:pt x="35" y="43"/>
                    <a:pt x="33" y="43"/>
                    <a:pt x="33" y="44"/>
                  </a:cubicBezTo>
                  <a:cubicBezTo>
                    <a:pt x="33" y="45"/>
                    <a:pt x="33" y="45"/>
                    <a:pt x="33" y="45"/>
                  </a:cubicBezTo>
                  <a:cubicBezTo>
                    <a:pt x="34" y="45"/>
                    <a:pt x="34" y="44"/>
                    <a:pt x="35" y="44"/>
                  </a:cubicBezTo>
                  <a:moveTo>
                    <a:pt x="90" y="30"/>
                  </a:moveTo>
                  <a:cubicBezTo>
                    <a:pt x="91" y="29"/>
                    <a:pt x="89" y="29"/>
                    <a:pt x="90" y="29"/>
                  </a:cubicBezTo>
                  <a:cubicBezTo>
                    <a:pt x="90" y="29"/>
                    <a:pt x="91" y="30"/>
                    <a:pt x="92" y="29"/>
                  </a:cubicBezTo>
                  <a:cubicBezTo>
                    <a:pt x="91" y="29"/>
                    <a:pt x="92" y="29"/>
                    <a:pt x="91" y="28"/>
                  </a:cubicBezTo>
                  <a:cubicBezTo>
                    <a:pt x="91" y="28"/>
                    <a:pt x="90" y="28"/>
                    <a:pt x="90" y="28"/>
                  </a:cubicBezTo>
                  <a:cubicBezTo>
                    <a:pt x="90" y="28"/>
                    <a:pt x="90" y="30"/>
                    <a:pt x="88" y="30"/>
                  </a:cubicBezTo>
                  <a:cubicBezTo>
                    <a:pt x="88" y="31"/>
                    <a:pt x="89" y="30"/>
                    <a:pt x="89" y="31"/>
                  </a:cubicBezTo>
                  <a:cubicBezTo>
                    <a:pt x="90" y="31"/>
                    <a:pt x="90" y="30"/>
                    <a:pt x="90" y="30"/>
                  </a:cubicBezTo>
                  <a:moveTo>
                    <a:pt x="87" y="30"/>
                  </a:moveTo>
                  <a:cubicBezTo>
                    <a:pt x="87" y="30"/>
                    <a:pt x="87" y="30"/>
                    <a:pt x="87" y="30"/>
                  </a:cubicBezTo>
                  <a:cubicBezTo>
                    <a:pt x="87" y="30"/>
                    <a:pt x="87" y="31"/>
                    <a:pt x="87" y="31"/>
                  </a:cubicBezTo>
                  <a:cubicBezTo>
                    <a:pt x="88" y="30"/>
                    <a:pt x="87" y="29"/>
                    <a:pt x="87" y="30"/>
                  </a:cubicBezTo>
                  <a:moveTo>
                    <a:pt x="92" y="29"/>
                  </a:moveTo>
                  <a:cubicBezTo>
                    <a:pt x="92" y="29"/>
                    <a:pt x="93" y="29"/>
                    <a:pt x="93" y="29"/>
                  </a:cubicBezTo>
                  <a:cubicBezTo>
                    <a:pt x="92" y="29"/>
                    <a:pt x="92" y="29"/>
                    <a:pt x="92" y="29"/>
                  </a:cubicBezTo>
                  <a:moveTo>
                    <a:pt x="86" y="29"/>
                  </a:moveTo>
                  <a:cubicBezTo>
                    <a:pt x="85" y="29"/>
                    <a:pt x="86" y="30"/>
                    <a:pt x="86" y="31"/>
                  </a:cubicBezTo>
                  <a:cubicBezTo>
                    <a:pt x="86" y="30"/>
                    <a:pt x="87" y="29"/>
                    <a:pt x="86" y="29"/>
                  </a:cubicBezTo>
                  <a:moveTo>
                    <a:pt x="78" y="32"/>
                  </a:moveTo>
                  <a:cubicBezTo>
                    <a:pt x="78" y="32"/>
                    <a:pt x="78" y="32"/>
                    <a:pt x="78" y="32"/>
                  </a:cubicBezTo>
                  <a:cubicBezTo>
                    <a:pt x="77" y="32"/>
                    <a:pt x="78" y="33"/>
                    <a:pt x="78" y="32"/>
                  </a:cubicBezTo>
                  <a:moveTo>
                    <a:pt x="33" y="42"/>
                  </a:moveTo>
                  <a:cubicBezTo>
                    <a:pt x="33" y="42"/>
                    <a:pt x="33" y="42"/>
                    <a:pt x="33" y="42"/>
                  </a:cubicBezTo>
                  <a:cubicBezTo>
                    <a:pt x="33" y="42"/>
                    <a:pt x="33" y="43"/>
                    <a:pt x="33" y="42"/>
                  </a:cubicBezTo>
                  <a:moveTo>
                    <a:pt x="15" y="47"/>
                  </a:moveTo>
                  <a:cubicBezTo>
                    <a:pt x="15" y="47"/>
                    <a:pt x="15" y="47"/>
                    <a:pt x="15" y="47"/>
                  </a:cubicBezTo>
                  <a:cubicBezTo>
                    <a:pt x="14" y="47"/>
                    <a:pt x="15" y="48"/>
                    <a:pt x="15" y="47"/>
                  </a:cubicBezTo>
                  <a:moveTo>
                    <a:pt x="33" y="42"/>
                  </a:moveTo>
                  <a:cubicBezTo>
                    <a:pt x="32" y="42"/>
                    <a:pt x="32" y="42"/>
                    <a:pt x="32" y="42"/>
                  </a:cubicBezTo>
                  <a:cubicBezTo>
                    <a:pt x="32" y="43"/>
                    <a:pt x="33" y="43"/>
                    <a:pt x="33" y="42"/>
                  </a:cubicBezTo>
                  <a:moveTo>
                    <a:pt x="16" y="46"/>
                  </a:moveTo>
                  <a:cubicBezTo>
                    <a:pt x="18" y="46"/>
                    <a:pt x="22" y="44"/>
                    <a:pt x="20" y="42"/>
                  </a:cubicBezTo>
                  <a:cubicBezTo>
                    <a:pt x="19" y="43"/>
                    <a:pt x="18" y="42"/>
                    <a:pt x="18" y="43"/>
                  </a:cubicBezTo>
                  <a:cubicBezTo>
                    <a:pt x="18" y="43"/>
                    <a:pt x="19" y="43"/>
                    <a:pt x="19" y="43"/>
                  </a:cubicBezTo>
                  <a:cubicBezTo>
                    <a:pt x="18" y="44"/>
                    <a:pt x="17" y="44"/>
                    <a:pt x="16" y="45"/>
                  </a:cubicBezTo>
                  <a:cubicBezTo>
                    <a:pt x="16" y="45"/>
                    <a:pt x="16" y="44"/>
                    <a:pt x="15" y="44"/>
                  </a:cubicBezTo>
                  <a:cubicBezTo>
                    <a:pt x="16" y="46"/>
                    <a:pt x="13" y="45"/>
                    <a:pt x="14" y="46"/>
                  </a:cubicBezTo>
                  <a:cubicBezTo>
                    <a:pt x="16" y="45"/>
                    <a:pt x="16" y="45"/>
                    <a:pt x="16" y="46"/>
                  </a:cubicBezTo>
                  <a:moveTo>
                    <a:pt x="77" y="30"/>
                  </a:moveTo>
                  <a:cubicBezTo>
                    <a:pt x="77" y="30"/>
                    <a:pt x="76" y="30"/>
                    <a:pt x="76" y="30"/>
                  </a:cubicBezTo>
                  <a:cubicBezTo>
                    <a:pt x="76" y="30"/>
                    <a:pt x="77" y="31"/>
                    <a:pt x="77" y="31"/>
                  </a:cubicBezTo>
                  <a:lnTo>
                    <a:pt x="77" y="30"/>
                  </a:lnTo>
                  <a:close/>
                  <a:moveTo>
                    <a:pt x="21" y="44"/>
                  </a:moveTo>
                  <a:cubicBezTo>
                    <a:pt x="21" y="44"/>
                    <a:pt x="21" y="44"/>
                    <a:pt x="21" y="44"/>
                  </a:cubicBezTo>
                  <a:cubicBezTo>
                    <a:pt x="21" y="44"/>
                    <a:pt x="21" y="44"/>
                    <a:pt x="21" y="44"/>
                  </a:cubicBezTo>
                  <a:moveTo>
                    <a:pt x="51" y="36"/>
                  </a:moveTo>
                  <a:cubicBezTo>
                    <a:pt x="52" y="35"/>
                    <a:pt x="50" y="36"/>
                    <a:pt x="50" y="37"/>
                  </a:cubicBezTo>
                  <a:cubicBezTo>
                    <a:pt x="51" y="37"/>
                    <a:pt x="51" y="36"/>
                    <a:pt x="51" y="36"/>
                  </a:cubicBezTo>
                  <a:moveTo>
                    <a:pt x="11" y="46"/>
                  </a:moveTo>
                  <a:cubicBezTo>
                    <a:pt x="11" y="46"/>
                    <a:pt x="11" y="46"/>
                    <a:pt x="11" y="46"/>
                  </a:cubicBezTo>
                  <a:cubicBezTo>
                    <a:pt x="11" y="45"/>
                    <a:pt x="11" y="45"/>
                    <a:pt x="11" y="46"/>
                  </a:cubicBezTo>
                  <a:moveTo>
                    <a:pt x="49" y="36"/>
                  </a:moveTo>
                  <a:cubicBezTo>
                    <a:pt x="49" y="36"/>
                    <a:pt x="50" y="36"/>
                    <a:pt x="50" y="36"/>
                  </a:cubicBezTo>
                  <a:cubicBezTo>
                    <a:pt x="50" y="35"/>
                    <a:pt x="50" y="34"/>
                    <a:pt x="49" y="34"/>
                  </a:cubicBezTo>
                  <a:cubicBezTo>
                    <a:pt x="49" y="35"/>
                    <a:pt x="48" y="35"/>
                    <a:pt x="49" y="36"/>
                  </a:cubicBezTo>
                  <a:moveTo>
                    <a:pt x="11" y="44"/>
                  </a:moveTo>
                  <a:cubicBezTo>
                    <a:pt x="11" y="44"/>
                    <a:pt x="10" y="44"/>
                    <a:pt x="10" y="44"/>
                  </a:cubicBezTo>
                  <a:cubicBezTo>
                    <a:pt x="10" y="44"/>
                    <a:pt x="11" y="44"/>
                    <a:pt x="11" y="44"/>
                  </a:cubicBezTo>
                  <a:cubicBezTo>
                    <a:pt x="9" y="44"/>
                    <a:pt x="8" y="44"/>
                    <a:pt x="8" y="46"/>
                  </a:cubicBezTo>
                  <a:cubicBezTo>
                    <a:pt x="10" y="45"/>
                    <a:pt x="10" y="45"/>
                    <a:pt x="11" y="44"/>
                  </a:cubicBezTo>
                  <a:moveTo>
                    <a:pt x="2" y="47"/>
                  </a:moveTo>
                  <a:cubicBezTo>
                    <a:pt x="1" y="47"/>
                    <a:pt x="1" y="47"/>
                    <a:pt x="1" y="47"/>
                  </a:cubicBezTo>
                  <a:cubicBezTo>
                    <a:pt x="1" y="47"/>
                    <a:pt x="1" y="47"/>
                    <a:pt x="1" y="47"/>
                  </a:cubicBezTo>
                  <a:cubicBezTo>
                    <a:pt x="2" y="47"/>
                    <a:pt x="2" y="47"/>
                    <a:pt x="2" y="47"/>
                  </a:cubicBezTo>
                  <a:cubicBezTo>
                    <a:pt x="2" y="47"/>
                    <a:pt x="2" y="47"/>
                    <a:pt x="2" y="47"/>
                  </a:cubicBezTo>
                  <a:moveTo>
                    <a:pt x="14" y="44"/>
                  </a:moveTo>
                  <a:cubicBezTo>
                    <a:pt x="14" y="43"/>
                    <a:pt x="14" y="44"/>
                    <a:pt x="15" y="44"/>
                  </a:cubicBezTo>
                  <a:cubicBezTo>
                    <a:pt x="14" y="43"/>
                    <a:pt x="15" y="43"/>
                    <a:pt x="14" y="43"/>
                  </a:cubicBezTo>
                  <a:cubicBezTo>
                    <a:pt x="14" y="43"/>
                    <a:pt x="13" y="44"/>
                    <a:pt x="14" y="44"/>
                  </a:cubicBezTo>
                  <a:moveTo>
                    <a:pt x="76" y="29"/>
                  </a:moveTo>
                  <a:cubicBezTo>
                    <a:pt x="76" y="29"/>
                    <a:pt x="75" y="29"/>
                    <a:pt x="76" y="29"/>
                  </a:cubicBezTo>
                  <a:cubicBezTo>
                    <a:pt x="77" y="28"/>
                    <a:pt x="75" y="29"/>
                    <a:pt x="76" y="29"/>
                  </a:cubicBezTo>
                  <a:moveTo>
                    <a:pt x="20" y="41"/>
                  </a:moveTo>
                  <a:cubicBezTo>
                    <a:pt x="20" y="41"/>
                    <a:pt x="21" y="41"/>
                    <a:pt x="21" y="41"/>
                  </a:cubicBezTo>
                  <a:cubicBezTo>
                    <a:pt x="21" y="41"/>
                    <a:pt x="22" y="41"/>
                    <a:pt x="22" y="40"/>
                  </a:cubicBezTo>
                  <a:cubicBezTo>
                    <a:pt x="22" y="40"/>
                    <a:pt x="22" y="40"/>
                    <a:pt x="21" y="40"/>
                  </a:cubicBezTo>
                  <a:cubicBezTo>
                    <a:pt x="22" y="40"/>
                    <a:pt x="22" y="40"/>
                    <a:pt x="23" y="40"/>
                  </a:cubicBezTo>
                  <a:cubicBezTo>
                    <a:pt x="22" y="39"/>
                    <a:pt x="22" y="40"/>
                    <a:pt x="23" y="39"/>
                  </a:cubicBezTo>
                  <a:cubicBezTo>
                    <a:pt x="22" y="39"/>
                    <a:pt x="22" y="38"/>
                    <a:pt x="22" y="38"/>
                  </a:cubicBezTo>
                  <a:cubicBezTo>
                    <a:pt x="22" y="38"/>
                    <a:pt x="22" y="38"/>
                    <a:pt x="22" y="37"/>
                  </a:cubicBezTo>
                  <a:cubicBezTo>
                    <a:pt x="21" y="37"/>
                    <a:pt x="21" y="38"/>
                    <a:pt x="21" y="38"/>
                  </a:cubicBezTo>
                  <a:cubicBezTo>
                    <a:pt x="21" y="39"/>
                    <a:pt x="21" y="39"/>
                    <a:pt x="21" y="40"/>
                  </a:cubicBezTo>
                  <a:cubicBezTo>
                    <a:pt x="21" y="41"/>
                    <a:pt x="20" y="40"/>
                    <a:pt x="20" y="41"/>
                  </a:cubicBezTo>
                  <a:moveTo>
                    <a:pt x="14" y="41"/>
                  </a:moveTo>
                  <a:cubicBezTo>
                    <a:pt x="13" y="42"/>
                    <a:pt x="11" y="42"/>
                    <a:pt x="11" y="44"/>
                  </a:cubicBezTo>
                  <a:cubicBezTo>
                    <a:pt x="12" y="43"/>
                    <a:pt x="14" y="43"/>
                    <a:pt x="14" y="41"/>
                  </a:cubicBezTo>
                  <a:moveTo>
                    <a:pt x="75" y="25"/>
                  </a:moveTo>
                  <a:cubicBezTo>
                    <a:pt x="75" y="25"/>
                    <a:pt x="75" y="25"/>
                    <a:pt x="75" y="25"/>
                  </a:cubicBezTo>
                  <a:cubicBezTo>
                    <a:pt x="75" y="25"/>
                    <a:pt x="75" y="25"/>
                    <a:pt x="76" y="25"/>
                  </a:cubicBezTo>
                  <a:cubicBezTo>
                    <a:pt x="76" y="25"/>
                    <a:pt x="76" y="25"/>
                    <a:pt x="76" y="25"/>
                  </a:cubicBezTo>
                  <a:cubicBezTo>
                    <a:pt x="76" y="24"/>
                    <a:pt x="75" y="25"/>
                    <a:pt x="75" y="25"/>
                  </a:cubicBezTo>
                  <a:moveTo>
                    <a:pt x="47" y="31"/>
                  </a:moveTo>
                  <a:cubicBezTo>
                    <a:pt x="46" y="32"/>
                    <a:pt x="48" y="32"/>
                    <a:pt x="48" y="32"/>
                  </a:cubicBezTo>
                  <a:cubicBezTo>
                    <a:pt x="48" y="32"/>
                    <a:pt x="47" y="32"/>
                    <a:pt x="47" y="31"/>
                  </a:cubicBezTo>
                  <a:moveTo>
                    <a:pt x="50" y="31"/>
                  </a:moveTo>
                  <a:cubicBezTo>
                    <a:pt x="51" y="31"/>
                    <a:pt x="51" y="31"/>
                    <a:pt x="51" y="31"/>
                  </a:cubicBezTo>
                  <a:cubicBezTo>
                    <a:pt x="51" y="30"/>
                    <a:pt x="50" y="30"/>
                    <a:pt x="50" y="31"/>
                  </a:cubicBezTo>
                  <a:moveTo>
                    <a:pt x="11" y="35"/>
                  </a:moveTo>
                  <a:cubicBezTo>
                    <a:pt x="11" y="35"/>
                    <a:pt x="11" y="35"/>
                    <a:pt x="12" y="34"/>
                  </a:cubicBezTo>
                  <a:cubicBezTo>
                    <a:pt x="12" y="34"/>
                    <a:pt x="12" y="34"/>
                    <a:pt x="12" y="34"/>
                  </a:cubicBezTo>
                  <a:cubicBezTo>
                    <a:pt x="11" y="34"/>
                    <a:pt x="10" y="34"/>
                    <a:pt x="10" y="34"/>
                  </a:cubicBezTo>
                  <a:cubicBezTo>
                    <a:pt x="11" y="35"/>
                    <a:pt x="9" y="35"/>
                    <a:pt x="9" y="36"/>
                  </a:cubicBezTo>
                  <a:cubicBezTo>
                    <a:pt x="11" y="36"/>
                    <a:pt x="10" y="35"/>
                    <a:pt x="11" y="35"/>
                  </a:cubicBezTo>
                  <a:moveTo>
                    <a:pt x="75" y="24"/>
                  </a:moveTo>
                  <a:cubicBezTo>
                    <a:pt x="75" y="24"/>
                    <a:pt x="75" y="24"/>
                    <a:pt x="75" y="24"/>
                  </a:cubicBezTo>
                  <a:cubicBezTo>
                    <a:pt x="74" y="24"/>
                    <a:pt x="76" y="24"/>
                    <a:pt x="75" y="24"/>
                  </a:cubicBezTo>
                  <a:cubicBezTo>
                    <a:pt x="75" y="24"/>
                    <a:pt x="75" y="24"/>
                    <a:pt x="75" y="24"/>
                  </a:cubicBezTo>
                  <a:moveTo>
                    <a:pt x="73" y="24"/>
                  </a:moveTo>
                  <a:cubicBezTo>
                    <a:pt x="74" y="24"/>
                    <a:pt x="74" y="24"/>
                    <a:pt x="74" y="24"/>
                  </a:cubicBezTo>
                  <a:cubicBezTo>
                    <a:pt x="74" y="24"/>
                    <a:pt x="73" y="24"/>
                    <a:pt x="73" y="24"/>
                  </a:cubicBezTo>
                  <a:moveTo>
                    <a:pt x="78" y="22"/>
                  </a:moveTo>
                  <a:cubicBezTo>
                    <a:pt x="78" y="21"/>
                    <a:pt x="77" y="21"/>
                    <a:pt x="76" y="21"/>
                  </a:cubicBezTo>
                  <a:cubicBezTo>
                    <a:pt x="77" y="22"/>
                    <a:pt x="76" y="23"/>
                    <a:pt x="76" y="23"/>
                  </a:cubicBezTo>
                  <a:cubicBezTo>
                    <a:pt x="77" y="23"/>
                    <a:pt x="76" y="23"/>
                    <a:pt x="78" y="22"/>
                  </a:cubicBezTo>
                  <a:moveTo>
                    <a:pt x="74" y="23"/>
                  </a:moveTo>
                  <a:cubicBezTo>
                    <a:pt x="74" y="23"/>
                    <a:pt x="74" y="23"/>
                    <a:pt x="74" y="23"/>
                  </a:cubicBezTo>
                  <a:cubicBezTo>
                    <a:pt x="74" y="22"/>
                    <a:pt x="74" y="22"/>
                    <a:pt x="74" y="23"/>
                  </a:cubicBezTo>
                  <a:moveTo>
                    <a:pt x="50" y="27"/>
                  </a:moveTo>
                  <a:cubicBezTo>
                    <a:pt x="50" y="28"/>
                    <a:pt x="52" y="27"/>
                    <a:pt x="51" y="27"/>
                  </a:cubicBezTo>
                  <a:cubicBezTo>
                    <a:pt x="50" y="27"/>
                    <a:pt x="49" y="27"/>
                    <a:pt x="50" y="27"/>
                  </a:cubicBezTo>
                  <a:moveTo>
                    <a:pt x="49" y="27"/>
                  </a:moveTo>
                  <a:cubicBezTo>
                    <a:pt x="49" y="27"/>
                    <a:pt x="49" y="27"/>
                    <a:pt x="49" y="27"/>
                  </a:cubicBezTo>
                  <a:cubicBezTo>
                    <a:pt x="49" y="27"/>
                    <a:pt x="49" y="28"/>
                    <a:pt x="49" y="27"/>
                  </a:cubicBezTo>
                  <a:moveTo>
                    <a:pt x="49" y="26"/>
                  </a:moveTo>
                  <a:cubicBezTo>
                    <a:pt x="49" y="27"/>
                    <a:pt x="51" y="27"/>
                    <a:pt x="51" y="26"/>
                  </a:cubicBezTo>
                  <a:cubicBezTo>
                    <a:pt x="50" y="27"/>
                    <a:pt x="50" y="25"/>
                    <a:pt x="49" y="26"/>
                  </a:cubicBezTo>
                  <a:moveTo>
                    <a:pt x="46" y="27"/>
                  </a:moveTo>
                  <a:cubicBezTo>
                    <a:pt x="46" y="27"/>
                    <a:pt x="45" y="27"/>
                    <a:pt x="45" y="27"/>
                  </a:cubicBezTo>
                  <a:cubicBezTo>
                    <a:pt x="45" y="27"/>
                    <a:pt x="46" y="27"/>
                    <a:pt x="46" y="27"/>
                  </a:cubicBezTo>
                  <a:moveTo>
                    <a:pt x="47" y="27"/>
                  </a:moveTo>
                  <a:cubicBezTo>
                    <a:pt x="47" y="26"/>
                    <a:pt x="47" y="26"/>
                    <a:pt x="46" y="26"/>
                  </a:cubicBezTo>
                  <a:cubicBezTo>
                    <a:pt x="46" y="26"/>
                    <a:pt x="47" y="27"/>
                    <a:pt x="47" y="27"/>
                  </a:cubicBezTo>
                  <a:moveTo>
                    <a:pt x="74" y="20"/>
                  </a:moveTo>
                  <a:cubicBezTo>
                    <a:pt x="73" y="19"/>
                    <a:pt x="73" y="20"/>
                    <a:pt x="73" y="20"/>
                  </a:cubicBezTo>
                  <a:cubicBezTo>
                    <a:pt x="73" y="20"/>
                    <a:pt x="73" y="20"/>
                    <a:pt x="74" y="20"/>
                  </a:cubicBezTo>
                  <a:moveTo>
                    <a:pt x="49" y="24"/>
                  </a:moveTo>
                  <a:cubicBezTo>
                    <a:pt x="48" y="24"/>
                    <a:pt x="48" y="24"/>
                    <a:pt x="48" y="25"/>
                  </a:cubicBezTo>
                  <a:cubicBezTo>
                    <a:pt x="49" y="24"/>
                    <a:pt x="49" y="24"/>
                    <a:pt x="49" y="24"/>
                  </a:cubicBezTo>
                  <a:moveTo>
                    <a:pt x="11" y="33"/>
                  </a:moveTo>
                  <a:cubicBezTo>
                    <a:pt x="11" y="33"/>
                    <a:pt x="10" y="33"/>
                    <a:pt x="10" y="33"/>
                  </a:cubicBezTo>
                  <a:cubicBezTo>
                    <a:pt x="10" y="33"/>
                    <a:pt x="11" y="33"/>
                    <a:pt x="11" y="33"/>
                  </a:cubicBezTo>
                  <a:moveTo>
                    <a:pt x="19" y="30"/>
                  </a:moveTo>
                  <a:cubicBezTo>
                    <a:pt x="19" y="30"/>
                    <a:pt x="19" y="30"/>
                    <a:pt x="19" y="31"/>
                  </a:cubicBezTo>
                  <a:cubicBezTo>
                    <a:pt x="20" y="31"/>
                    <a:pt x="20" y="31"/>
                    <a:pt x="20" y="31"/>
                  </a:cubicBezTo>
                  <a:cubicBezTo>
                    <a:pt x="20" y="30"/>
                    <a:pt x="20" y="30"/>
                    <a:pt x="19" y="30"/>
                  </a:cubicBezTo>
                  <a:moveTo>
                    <a:pt x="48" y="22"/>
                  </a:moveTo>
                  <a:cubicBezTo>
                    <a:pt x="48" y="22"/>
                    <a:pt x="48" y="23"/>
                    <a:pt x="48" y="23"/>
                  </a:cubicBezTo>
                  <a:cubicBezTo>
                    <a:pt x="48" y="23"/>
                    <a:pt x="49" y="22"/>
                    <a:pt x="48" y="22"/>
                  </a:cubicBezTo>
                  <a:moveTo>
                    <a:pt x="10" y="31"/>
                  </a:moveTo>
                  <a:cubicBezTo>
                    <a:pt x="10" y="31"/>
                    <a:pt x="10" y="31"/>
                    <a:pt x="10" y="32"/>
                  </a:cubicBezTo>
                  <a:cubicBezTo>
                    <a:pt x="11" y="32"/>
                    <a:pt x="11" y="31"/>
                    <a:pt x="10" y="31"/>
                  </a:cubicBezTo>
                  <a:moveTo>
                    <a:pt x="55" y="19"/>
                  </a:moveTo>
                  <a:cubicBezTo>
                    <a:pt x="55" y="20"/>
                    <a:pt x="55" y="21"/>
                    <a:pt x="56" y="20"/>
                  </a:cubicBezTo>
                  <a:cubicBezTo>
                    <a:pt x="56" y="20"/>
                    <a:pt x="55" y="20"/>
                    <a:pt x="55" y="19"/>
                  </a:cubicBezTo>
                  <a:moveTo>
                    <a:pt x="42" y="21"/>
                  </a:moveTo>
                  <a:cubicBezTo>
                    <a:pt x="42" y="22"/>
                    <a:pt x="41" y="22"/>
                    <a:pt x="41" y="23"/>
                  </a:cubicBezTo>
                  <a:cubicBezTo>
                    <a:pt x="42" y="23"/>
                    <a:pt x="42" y="24"/>
                    <a:pt x="43" y="23"/>
                  </a:cubicBezTo>
                  <a:cubicBezTo>
                    <a:pt x="43" y="22"/>
                    <a:pt x="43" y="21"/>
                    <a:pt x="42" y="21"/>
                  </a:cubicBezTo>
                  <a:moveTo>
                    <a:pt x="6" y="31"/>
                  </a:moveTo>
                  <a:cubicBezTo>
                    <a:pt x="6" y="32"/>
                    <a:pt x="7" y="32"/>
                    <a:pt x="7" y="31"/>
                  </a:cubicBezTo>
                  <a:cubicBezTo>
                    <a:pt x="6" y="32"/>
                    <a:pt x="6" y="31"/>
                    <a:pt x="6" y="31"/>
                  </a:cubicBezTo>
                  <a:moveTo>
                    <a:pt x="53" y="19"/>
                  </a:moveTo>
                  <a:cubicBezTo>
                    <a:pt x="52" y="20"/>
                    <a:pt x="52" y="20"/>
                    <a:pt x="52" y="21"/>
                  </a:cubicBezTo>
                  <a:cubicBezTo>
                    <a:pt x="53" y="21"/>
                    <a:pt x="53" y="20"/>
                    <a:pt x="53" y="19"/>
                  </a:cubicBezTo>
                  <a:moveTo>
                    <a:pt x="59" y="17"/>
                  </a:moveTo>
                  <a:cubicBezTo>
                    <a:pt x="58" y="17"/>
                    <a:pt x="58" y="17"/>
                    <a:pt x="57" y="17"/>
                  </a:cubicBezTo>
                  <a:cubicBezTo>
                    <a:pt x="57" y="18"/>
                    <a:pt x="57" y="19"/>
                    <a:pt x="58" y="19"/>
                  </a:cubicBezTo>
                  <a:cubicBezTo>
                    <a:pt x="58" y="18"/>
                    <a:pt x="59" y="18"/>
                    <a:pt x="59" y="17"/>
                  </a:cubicBezTo>
                  <a:moveTo>
                    <a:pt x="63" y="17"/>
                  </a:moveTo>
                  <a:cubicBezTo>
                    <a:pt x="63" y="16"/>
                    <a:pt x="62" y="16"/>
                    <a:pt x="61" y="16"/>
                  </a:cubicBezTo>
                  <a:cubicBezTo>
                    <a:pt x="61" y="16"/>
                    <a:pt x="62" y="17"/>
                    <a:pt x="61" y="17"/>
                  </a:cubicBezTo>
                  <a:cubicBezTo>
                    <a:pt x="61" y="16"/>
                    <a:pt x="61" y="15"/>
                    <a:pt x="60" y="15"/>
                  </a:cubicBezTo>
                  <a:cubicBezTo>
                    <a:pt x="61" y="17"/>
                    <a:pt x="61" y="16"/>
                    <a:pt x="60" y="16"/>
                  </a:cubicBezTo>
                  <a:cubicBezTo>
                    <a:pt x="61" y="17"/>
                    <a:pt x="59" y="17"/>
                    <a:pt x="60" y="17"/>
                  </a:cubicBezTo>
                  <a:cubicBezTo>
                    <a:pt x="60" y="17"/>
                    <a:pt x="62" y="17"/>
                    <a:pt x="62" y="17"/>
                  </a:cubicBezTo>
                  <a:cubicBezTo>
                    <a:pt x="62" y="17"/>
                    <a:pt x="62" y="17"/>
                    <a:pt x="63" y="17"/>
                  </a:cubicBezTo>
                  <a:moveTo>
                    <a:pt x="46" y="21"/>
                  </a:moveTo>
                  <a:cubicBezTo>
                    <a:pt x="46" y="21"/>
                    <a:pt x="47" y="21"/>
                    <a:pt x="47" y="21"/>
                  </a:cubicBezTo>
                  <a:cubicBezTo>
                    <a:pt x="46" y="21"/>
                    <a:pt x="46" y="21"/>
                    <a:pt x="46" y="21"/>
                  </a:cubicBezTo>
                  <a:moveTo>
                    <a:pt x="42" y="19"/>
                  </a:moveTo>
                  <a:cubicBezTo>
                    <a:pt x="40" y="20"/>
                    <a:pt x="40" y="20"/>
                    <a:pt x="40" y="20"/>
                  </a:cubicBezTo>
                  <a:cubicBezTo>
                    <a:pt x="41" y="21"/>
                    <a:pt x="41" y="21"/>
                    <a:pt x="41" y="21"/>
                  </a:cubicBezTo>
                  <a:cubicBezTo>
                    <a:pt x="42" y="21"/>
                    <a:pt x="42" y="20"/>
                    <a:pt x="42" y="19"/>
                  </a:cubicBezTo>
                  <a:moveTo>
                    <a:pt x="45" y="18"/>
                  </a:moveTo>
                  <a:cubicBezTo>
                    <a:pt x="45" y="19"/>
                    <a:pt x="44" y="19"/>
                    <a:pt x="44" y="19"/>
                  </a:cubicBezTo>
                  <a:cubicBezTo>
                    <a:pt x="45" y="19"/>
                    <a:pt x="45" y="19"/>
                    <a:pt x="46" y="19"/>
                  </a:cubicBezTo>
                  <a:cubicBezTo>
                    <a:pt x="46" y="19"/>
                    <a:pt x="45" y="19"/>
                    <a:pt x="45" y="18"/>
                  </a:cubicBezTo>
                  <a:moveTo>
                    <a:pt x="63" y="14"/>
                  </a:moveTo>
                  <a:cubicBezTo>
                    <a:pt x="63" y="15"/>
                    <a:pt x="64" y="15"/>
                    <a:pt x="64" y="15"/>
                  </a:cubicBezTo>
                  <a:cubicBezTo>
                    <a:pt x="64" y="14"/>
                    <a:pt x="64" y="14"/>
                    <a:pt x="63" y="14"/>
                  </a:cubicBezTo>
                  <a:moveTo>
                    <a:pt x="46" y="19"/>
                  </a:moveTo>
                  <a:cubicBezTo>
                    <a:pt x="47" y="19"/>
                    <a:pt x="47" y="18"/>
                    <a:pt x="48" y="18"/>
                  </a:cubicBezTo>
                  <a:cubicBezTo>
                    <a:pt x="48" y="17"/>
                    <a:pt x="45" y="18"/>
                    <a:pt x="46" y="19"/>
                  </a:cubicBezTo>
                  <a:moveTo>
                    <a:pt x="19" y="25"/>
                  </a:moveTo>
                  <a:cubicBezTo>
                    <a:pt x="19" y="25"/>
                    <a:pt x="19" y="25"/>
                    <a:pt x="19" y="25"/>
                  </a:cubicBezTo>
                  <a:cubicBezTo>
                    <a:pt x="19" y="25"/>
                    <a:pt x="19" y="24"/>
                    <a:pt x="19" y="25"/>
                  </a:cubicBezTo>
                  <a:moveTo>
                    <a:pt x="41" y="18"/>
                  </a:moveTo>
                  <a:cubicBezTo>
                    <a:pt x="40" y="18"/>
                    <a:pt x="39" y="19"/>
                    <a:pt x="39" y="20"/>
                  </a:cubicBezTo>
                  <a:cubicBezTo>
                    <a:pt x="40" y="20"/>
                    <a:pt x="40" y="19"/>
                    <a:pt x="41" y="18"/>
                  </a:cubicBezTo>
                  <a:moveTo>
                    <a:pt x="66" y="11"/>
                  </a:moveTo>
                  <a:cubicBezTo>
                    <a:pt x="65" y="12"/>
                    <a:pt x="65" y="12"/>
                    <a:pt x="65" y="12"/>
                  </a:cubicBezTo>
                  <a:cubicBezTo>
                    <a:pt x="65" y="12"/>
                    <a:pt x="65" y="13"/>
                    <a:pt x="65" y="13"/>
                  </a:cubicBezTo>
                  <a:cubicBezTo>
                    <a:pt x="66" y="12"/>
                    <a:pt x="65" y="12"/>
                    <a:pt x="66" y="11"/>
                  </a:cubicBezTo>
                  <a:moveTo>
                    <a:pt x="64" y="12"/>
                  </a:moveTo>
                  <a:cubicBezTo>
                    <a:pt x="64" y="13"/>
                    <a:pt x="63" y="13"/>
                    <a:pt x="63" y="13"/>
                  </a:cubicBezTo>
                  <a:cubicBezTo>
                    <a:pt x="64" y="13"/>
                    <a:pt x="64" y="13"/>
                    <a:pt x="64" y="13"/>
                  </a:cubicBezTo>
                  <a:cubicBezTo>
                    <a:pt x="64" y="13"/>
                    <a:pt x="64" y="12"/>
                    <a:pt x="64" y="12"/>
                  </a:cubicBezTo>
                  <a:moveTo>
                    <a:pt x="41" y="16"/>
                  </a:moveTo>
                  <a:cubicBezTo>
                    <a:pt x="41" y="15"/>
                    <a:pt x="41" y="16"/>
                    <a:pt x="41" y="16"/>
                  </a:cubicBezTo>
                  <a:cubicBezTo>
                    <a:pt x="41" y="16"/>
                    <a:pt x="41" y="16"/>
                    <a:pt x="41" y="16"/>
                  </a:cubicBezTo>
                  <a:moveTo>
                    <a:pt x="23" y="19"/>
                  </a:moveTo>
                  <a:cubicBezTo>
                    <a:pt x="23" y="19"/>
                    <a:pt x="22" y="19"/>
                    <a:pt x="22" y="19"/>
                  </a:cubicBezTo>
                  <a:cubicBezTo>
                    <a:pt x="22" y="19"/>
                    <a:pt x="22" y="20"/>
                    <a:pt x="23" y="19"/>
                  </a:cubicBezTo>
                  <a:moveTo>
                    <a:pt x="51" y="10"/>
                  </a:moveTo>
                  <a:cubicBezTo>
                    <a:pt x="51" y="9"/>
                    <a:pt x="50" y="9"/>
                    <a:pt x="49" y="9"/>
                  </a:cubicBezTo>
                  <a:cubicBezTo>
                    <a:pt x="47" y="10"/>
                    <a:pt x="48" y="11"/>
                    <a:pt x="47" y="12"/>
                  </a:cubicBezTo>
                  <a:cubicBezTo>
                    <a:pt x="47" y="12"/>
                    <a:pt x="48" y="12"/>
                    <a:pt x="48" y="12"/>
                  </a:cubicBezTo>
                  <a:cubicBezTo>
                    <a:pt x="50" y="12"/>
                    <a:pt x="49" y="10"/>
                    <a:pt x="51" y="10"/>
                  </a:cubicBezTo>
                  <a:moveTo>
                    <a:pt x="20" y="18"/>
                  </a:moveTo>
                  <a:cubicBezTo>
                    <a:pt x="19" y="18"/>
                    <a:pt x="19" y="19"/>
                    <a:pt x="18" y="19"/>
                  </a:cubicBezTo>
                  <a:cubicBezTo>
                    <a:pt x="18" y="20"/>
                    <a:pt x="20" y="19"/>
                    <a:pt x="20" y="18"/>
                  </a:cubicBezTo>
                  <a:moveTo>
                    <a:pt x="31" y="15"/>
                  </a:moveTo>
                  <a:cubicBezTo>
                    <a:pt x="31" y="14"/>
                    <a:pt x="32" y="13"/>
                    <a:pt x="31" y="13"/>
                  </a:cubicBezTo>
                  <a:cubicBezTo>
                    <a:pt x="31" y="14"/>
                    <a:pt x="30" y="14"/>
                    <a:pt x="30" y="13"/>
                  </a:cubicBezTo>
                  <a:cubicBezTo>
                    <a:pt x="30" y="14"/>
                    <a:pt x="31" y="14"/>
                    <a:pt x="31" y="15"/>
                  </a:cubicBezTo>
                  <a:cubicBezTo>
                    <a:pt x="31" y="15"/>
                    <a:pt x="32" y="15"/>
                    <a:pt x="32" y="15"/>
                  </a:cubicBezTo>
                  <a:cubicBezTo>
                    <a:pt x="31" y="15"/>
                    <a:pt x="31" y="15"/>
                    <a:pt x="31" y="15"/>
                  </a:cubicBezTo>
                  <a:moveTo>
                    <a:pt x="47" y="11"/>
                  </a:moveTo>
                  <a:cubicBezTo>
                    <a:pt x="47" y="11"/>
                    <a:pt x="47" y="11"/>
                    <a:pt x="47" y="11"/>
                  </a:cubicBezTo>
                  <a:cubicBezTo>
                    <a:pt x="47" y="11"/>
                    <a:pt x="47" y="10"/>
                    <a:pt x="47" y="11"/>
                  </a:cubicBezTo>
                  <a:moveTo>
                    <a:pt x="31" y="12"/>
                  </a:moveTo>
                  <a:cubicBezTo>
                    <a:pt x="30" y="12"/>
                    <a:pt x="30" y="12"/>
                    <a:pt x="30" y="12"/>
                  </a:cubicBezTo>
                  <a:cubicBezTo>
                    <a:pt x="30" y="12"/>
                    <a:pt x="30" y="12"/>
                    <a:pt x="30" y="12"/>
                  </a:cubicBezTo>
                  <a:cubicBezTo>
                    <a:pt x="30" y="12"/>
                    <a:pt x="30" y="13"/>
                    <a:pt x="30" y="13"/>
                  </a:cubicBezTo>
                  <a:cubicBezTo>
                    <a:pt x="31" y="13"/>
                    <a:pt x="31" y="13"/>
                    <a:pt x="31" y="13"/>
                  </a:cubicBezTo>
                  <a:cubicBezTo>
                    <a:pt x="31" y="12"/>
                    <a:pt x="30" y="12"/>
                    <a:pt x="31" y="12"/>
                  </a:cubicBezTo>
                  <a:moveTo>
                    <a:pt x="49" y="6"/>
                  </a:moveTo>
                  <a:cubicBezTo>
                    <a:pt x="48" y="7"/>
                    <a:pt x="47" y="6"/>
                    <a:pt x="47" y="8"/>
                  </a:cubicBezTo>
                  <a:cubicBezTo>
                    <a:pt x="48" y="7"/>
                    <a:pt x="49" y="7"/>
                    <a:pt x="49" y="6"/>
                  </a:cubicBezTo>
                  <a:moveTo>
                    <a:pt x="51" y="5"/>
                  </a:moveTo>
                  <a:cubicBezTo>
                    <a:pt x="51" y="5"/>
                    <a:pt x="51" y="6"/>
                    <a:pt x="51" y="6"/>
                  </a:cubicBezTo>
                  <a:cubicBezTo>
                    <a:pt x="51" y="5"/>
                    <a:pt x="50" y="5"/>
                    <a:pt x="50" y="5"/>
                  </a:cubicBezTo>
                  <a:cubicBezTo>
                    <a:pt x="51" y="6"/>
                    <a:pt x="49" y="6"/>
                    <a:pt x="49" y="6"/>
                  </a:cubicBezTo>
                  <a:cubicBezTo>
                    <a:pt x="50" y="6"/>
                    <a:pt x="52" y="5"/>
                    <a:pt x="51" y="5"/>
                  </a:cubicBezTo>
                  <a:moveTo>
                    <a:pt x="48" y="5"/>
                  </a:moveTo>
                  <a:cubicBezTo>
                    <a:pt x="47" y="3"/>
                    <a:pt x="46" y="5"/>
                    <a:pt x="46" y="5"/>
                  </a:cubicBezTo>
                  <a:cubicBezTo>
                    <a:pt x="47" y="5"/>
                    <a:pt x="47" y="5"/>
                    <a:pt x="48" y="5"/>
                  </a:cubicBezTo>
                  <a:moveTo>
                    <a:pt x="49" y="3"/>
                  </a:moveTo>
                  <a:cubicBezTo>
                    <a:pt x="47" y="3"/>
                    <a:pt x="48" y="4"/>
                    <a:pt x="49" y="4"/>
                  </a:cubicBezTo>
                  <a:cubicBezTo>
                    <a:pt x="48" y="3"/>
                    <a:pt x="49" y="3"/>
                    <a:pt x="49" y="3"/>
                  </a:cubicBezTo>
                  <a:moveTo>
                    <a:pt x="52" y="101"/>
                  </a:moveTo>
                  <a:cubicBezTo>
                    <a:pt x="52" y="100"/>
                    <a:pt x="53" y="99"/>
                    <a:pt x="52" y="99"/>
                  </a:cubicBezTo>
                  <a:cubicBezTo>
                    <a:pt x="52" y="101"/>
                    <a:pt x="50" y="99"/>
                    <a:pt x="50" y="101"/>
                  </a:cubicBezTo>
                  <a:cubicBezTo>
                    <a:pt x="51" y="101"/>
                    <a:pt x="51" y="102"/>
                    <a:pt x="52" y="101"/>
                  </a:cubicBezTo>
                  <a:moveTo>
                    <a:pt x="60" y="96"/>
                  </a:moveTo>
                  <a:cubicBezTo>
                    <a:pt x="60" y="96"/>
                    <a:pt x="60" y="96"/>
                    <a:pt x="60" y="96"/>
                  </a:cubicBezTo>
                  <a:cubicBezTo>
                    <a:pt x="60" y="96"/>
                    <a:pt x="60" y="97"/>
                    <a:pt x="61" y="97"/>
                  </a:cubicBezTo>
                  <a:cubicBezTo>
                    <a:pt x="60" y="96"/>
                    <a:pt x="60" y="96"/>
                    <a:pt x="60" y="96"/>
                  </a:cubicBezTo>
                  <a:cubicBezTo>
                    <a:pt x="60" y="96"/>
                    <a:pt x="60" y="96"/>
                    <a:pt x="60" y="96"/>
                  </a:cubicBezTo>
                  <a:moveTo>
                    <a:pt x="43" y="61"/>
                  </a:moveTo>
                  <a:cubicBezTo>
                    <a:pt x="43" y="59"/>
                    <a:pt x="42" y="59"/>
                    <a:pt x="43" y="58"/>
                  </a:cubicBezTo>
                  <a:cubicBezTo>
                    <a:pt x="44" y="59"/>
                    <a:pt x="43" y="56"/>
                    <a:pt x="44" y="57"/>
                  </a:cubicBezTo>
                  <a:cubicBezTo>
                    <a:pt x="44" y="56"/>
                    <a:pt x="43" y="56"/>
                    <a:pt x="42" y="56"/>
                  </a:cubicBezTo>
                  <a:cubicBezTo>
                    <a:pt x="42" y="58"/>
                    <a:pt x="40" y="58"/>
                    <a:pt x="41" y="61"/>
                  </a:cubicBezTo>
                  <a:cubicBezTo>
                    <a:pt x="42" y="60"/>
                    <a:pt x="42" y="61"/>
                    <a:pt x="43" y="61"/>
                  </a:cubicBezTo>
                  <a:moveTo>
                    <a:pt x="92" y="47"/>
                  </a:moveTo>
                  <a:cubicBezTo>
                    <a:pt x="92" y="47"/>
                    <a:pt x="91" y="46"/>
                    <a:pt x="91" y="47"/>
                  </a:cubicBezTo>
                  <a:cubicBezTo>
                    <a:pt x="92" y="47"/>
                    <a:pt x="92" y="48"/>
                    <a:pt x="93" y="47"/>
                  </a:cubicBezTo>
                  <a:lnTo>
                    <a:pt x="92" y="47"/>
                  </a:lnTo>
                  <a:close/>
                  <a:moveTo>
                    <a:pt x="4" y="31"/>
                  </a:moveTo>
                  <a:cubicBezTo>
                    <a:pt x="3" y="31"/>
                    <a:pt x="3" y="30"/>
                    <a:pt x="3" y="30"/>
                  </a:cubicBezTo>
                  <a:cubicBezTo>
                    <a:pt x="3" y="30"/>
                    <a:pt x="4" y="31"/>
                    <a:pt x="4" y="31"/>
                  </a:cubicBezTo>
                  <a:moveTo>
                    <a:pt x="63" y="18"/>
                  </a:moveTo>
                  <a:cubicBezTo>
                    <a:pt x="57" y="22"/>
                    <a:pt x="57" y="22"/>
                    <a:pt x="57" y="22"/>
                  </a:cubicBezTo>
                  <a:cubicBezTo>
                    <a:pt x="56" y="23"/>
                    <a:pt x="56" y="23"/>
                    <a:pt x="56" y="23"/>
                  </a:cubicBezTo>
                  <a:cubicBezTo>
                    <a:pt x="56" y="23"/>
                    <a:pt x="56" y="23"/>
                    <a:pt x="55" y="23"/>
                  </a:cubicBezTo>
                  <a:cubicBezTo>
                    <a:pt x="53" y="25"/>
                    <a:pt x="53" y="25"/>
                    <a:pt x="53" y="25"/>
                  </a:cubicBezTo>
                  <a:cubicBezTo>
                    <a:pt x="53" y="24"/>
                    <a:pt x="55" y="24"/>
                    <a:pt x="54" y="24"/>
                  </a:cubicBezTo>
                  <a:cubicBezTo>
                    <a:pt x="53" y="24"/>
                    <a:pt x="53" y="24"/>
                    <a:pt x="52" y="24"/>
                  </a:cubicBezTo>
                  <a:cubicBezTo>
                    <a:pt x="52" y="24"/>
                    <a:pt x="53" y="23"/>
                    <a:pt x="54" y="22"/>
                  </a:cubicBezTo>
                  <a:cubicBezTo>
                    <a:pt x="54" y="22"/>
                    <a:pt x="53" y="21"/>
                    <a:pt x="54" y="21"/>
                  </a:cubicBezTo>
                  <a:cubicBezTo>
                    <a:pt x="54" y="20"/>
                    <a:pt x="53" y="22"/>
                    <a:pt x="52" y="21"/>
                  </a:cubicBezTo>
                  <a:cubicBezTo>
                    <a:pt x="51" y="22"/>
                    <a:pt x="51" y="23"/>
                    <a:pt x="52" y="23"/>
                  </a:cubicBezTo>
                  <a:cubicBezTo>
                    <a:pt x="51" y="24"/>
                    <a:pt x="51" y="24"/>
                    <a:pt x="49" y="24"/>
                  </a:cubicBezTo>
                  <a:cubicBezTo>
                    <a:pt x="49" y="25"/>
                    <a:pt x="49" y="25"/>
                    <a:pt x="50" y="26"/>
                  </a:cubicBezTo>
                  <a:cubicBezTo>
                    <a:pt x="51" y="26"/>
                    <a:pt x="50" y="25"/>
                    <a:pt x="51" y="25"/>
                  </a:cubicBezTo>
                  <a:cubicBezTo>
                    <a:pt x="51" y="25"/>
                    <a:pt x="51" y="26"/>
                    <a:pt x="51" y="26"/>
                  </a:cubicBezTo>
                  <a:cubicBezTo>
                    <a:pt x="51" y="26"/>
                    <a:pt x="52" y="26"/>
                    <a:pt x="52" y="26"/>
                  </a:cubicBezTo>
                  <a:cubicBezTo>
                    <a:pt x="52" y="27"/>
                    <a:pt x="52" y="27"/>
                    <a:pt x="52" y="27"/>
                  </a:cubicBezTo>
                  <a:cubicBezTo>
                    <a:pt x="52" y="27"/>
                    <a:pt x="51" y="26"/>
                    <a:pt x="51" y="27"/>
                  </a:cubicBezTo>
                  <a:cubicBezTo>
                    <a:pt x="51" y="27"/>
                    <a:pt x="52" y="28"/>
                    <a:pt x="52" y="27"/>
                  </a:cubicBezTo>
                  <a:cubicBezTo>
                    <a:pt x="52" y="31"/>
                    <a:pt x="52" y="31"/>
                    <a:pt x="52" y="31"/>
                  </a:cubicBezTo>
                  <a:cubicBezTo>
                    <a:pt x="51" y="32"/>
                    <a:pt x="50" y="32"/>
                    <a:pt x="50" y="33"/>
                  </a:cubicBezTo>
                  <a:cubicBezTo>
                    <a:pt x="50" y="33"/>
                    <a:pt x="51" y="33"/>
                    <a:pt x="51" y="33"/>
                  </a:cubicBezTo>
                  <a:cubicBezTo>
                    <a:pt x="51" y="33"/>
                    <a:pt x="51" y="34"/>
                    <a:pt x="51" y="34"/>
                  </a:cubicBezTo>
                  <a:cubicBezTo>
                    <a:pt x="51" y="34"/>
                    <a:pt x="51" y="34"/>
                    <a:pt x="52" y="34"/>
                  </a:cubicBezTo>
                  <a:cubicBezTo>
                    <a:pt x="52" y="33"/>
                    <a:pt x="52" y="33"/>
                    <a:pt x="51" y="33"/>
                  </a:cubicBezTo>
                  <a:cubicBezTo>
                    <a:pt x="52" y="33"/>
                    <a:pt x="52" y="33"/>
                    <a:pt x="52" y="33"/>
                  </a:cubicBezTo>
                  <a:cubicBezTo>
                    <a:pt x="52" y="37"/>
                    <a:pt x="52" y="37"/>
                    <a:pt x="52" y="37"/>
                  </a:cubicBezTo>
                  <a:cubicBezTo>
                    <a:pt x="52" y="37"/>
                    <a:pt x="52" y="37"/>
                    <a:pt x="52" y="38"/>
                  </a:cubicBezTo>
                  <a:cubicBezTo>
                    <a:pt x="52" y="38"/>
                    <a:pt x="52" y="38"/>
                    <a:pt x="52" y="37"/>
                  </a:cubicBezTo>
                  <a:cubicBezTo>
                    <a:pt x="52" y="43"/>
                    <a:pt x="52" y="43"/>
                    <a:pt x="52" y="43"/>
                  </a:cubicBezTo>
                  <a:cubicBezTo>
                    <a:pt x="51" y="43"/>
                    <a:pt x="51" y="44"/>
                    <a:pt x="51" y="45"/>
                  </a:cubicBezTo>
                  <a:cubicBezTo>
                    <a:pt x="51" y="45"/>
                    <a:pt x="52" y="45"/>
                    <a:pt x="52" y="45"/>
                  </a:cubicBezTo>
                  <a:cubicBezTo>
                    <a:pt x="52" y="49"/>
                    <a:pt x="52" y="49"/>
                    <a:pt x="52" y="49"/>
                  </a:cubicBezTo>
                  <a:cubicBezTo>
                    <a:pt x="58" y="45"/>
                    <a:pt x="58" y="45"/>
                    <a:pt x="58" y="45"/>
                  </a:cubicBezTo>
                  <a:cubicBezTo>
                    <a:pt x="58" y="45"/>
                    <a:pt x="58" y="45"/>
                    <a:pt x="58" y="45"/>
                  </a:cubicBezTo>
                  <a:cubicBezTo>
                    <a:pt x="58" y="45"/>
                    <a:pt x="58" y="45"/>
                    <a:pt x="58" y="45"/>
                  </a:cubicBezTo>
                  <a:cubicBezTo>
                    <a:pt x="58" y="45"/>
                    <a:pt x="58" y="45"/>
                    <a:pt x="58" y="45"/>
                  </a:cubicBezTo>
                  <a:cubicBezTo>
                    <a:pt x="58" y="46"/>
                    <a:pt x="59" y="45"/>
                    <a:pt x="59" y="45"/>
                  </a:cubicBezTo>
                  <a:cubicBezTo>
                    <a:pt x="59" y="46"/>
                    <a:pt x="61" y="45"/>
                    <a:pt x="61" y="46"/>
                  </a:cubicBezTo>
                  <a:cubicBezTo>
                    <a:pt x="60" y="46"/>
                    <a:pt x="61" y="47"/>
                    <a:pt x="61" y="47"/>
                  </a:cubicBezTo>
                  <a:cubicBezTo>
                    <a:pt x="61" y="47"/>
                    <a:pt x="62" y="46"/>
                    <a:pt x="63" y="46"/>
                  </a:cubicBezTo>
                  <a:cubicBezTo>
                    <a:pt x="63" y="45"/>
                    <a:pt x="63" y="45"/>
                    <a:pt x="63" y="45"/>
                  </a:cubicBezTo>
                  <a:cubicBezTo>
                    <a:pt x="63" y="45"/>
                    <a:pt x="62" y="45"/>
                    <a:pt x="62" y="45"/>
                  </a:cubicBezTo>
                  <a:cubicBezTo>
                    <a:pt x="62" y="46"/>
                    <a:pt x="62" y="46"/>
                    <a:pt x="61" y="46"/>
                  </a:cubicBezTo>
                  <a:cubicBezTo>
                    <a:pt x="61" y="46"/>
                    <a:pt x="61" y="45"/>
                    <a:pt x="61" y="45"/>
                  </a:cubicBezTo>
                  <a:cubicBezTo>
                    <a:pt x="62" y="45"/>
                    <a:pt x="60" y="44"/>
                    <a:pt x="61" y="44"/>
                  </a:cubicBezTo>
                  <a:cubicBezTo>
                    <a:pt x="61" y="44"/>
                    <a:pt x="61" y="43"/>
                    <a:pt x="62" y="43"/>
                  </a:cubicBezTo>
                  <a:cubicBezTo>
                    <a:pt x="62" y="43"/>
                    <a:pt x="62" y="43"/>
                    <a:pt x="62" y="43"/>
                  </a:cubicBezTo>
                  <a:cubicBezTo>
                    <a:pt x="64" y="41"/>
                    <a:pt x="64" y="41"/>
                    <a:pt x="64" y="41"/>
                  </a:cubicBezTo>
                  <a:cubicBezTo>
                    <a:pt x="65" y="41"/>
                    <a:pt x="65" y="41"/>
                    <a:pt x="65" y="41"/>
                  </a:cubicBezTo>
                  <a:cubicBezTo>
                    <a:pt x="70" y="38"/>
                    <a:pt x="70" y="38"/>
                    <a:pt x="70" y="38"/>
                  </a:cubicBezTo>
                  <a:cubicBezTo>
                    <a:pt x="70" y="38"/>
                    <a:pt x="70" y="38"/>
                    <a:pt x="70" y="38"/>
                  </a:cubicBezTo>
                  <a:cubicBezTo>
                    <a:pt x="72" y="37"/>
                    <a:pt x="72" y="37"/>
                    <a:pt x="72" y="37"/>
                  </a:cubicBezTo>
                  <a:cubicBezTo>
                    <a:pt x="72" y="36"/>
                    <a:pt x="72" y="36"/>
                    <a:pt x="72" y="36"/>
                  </a:cubicBezTo>
                  <a:cubicBezTo>
                    <a:pt x="73" y="35"/>
                    <a:pt x="73" y="35"/>
                    <a:pt x="74" y="35"/>
                  </a:cubicBezTo>
                  <a:cubicBezTo>
                    <a:pt x="75" y="34"/>
                    <a:pt x="74" y="33"/>
                    <a:pt x="74" y="32"/>
                  </a:cubicBezTo>
                  <a:cubicBezTo>
                    <a:pt x="74" y="33"/>
                    <a:pt x="73" y="35"/>
                    <a:pt x="72" y="34"/>
                  </a:cubicBezTo>
                  <a:cubicBezTo>
                    <a:pt x="72" y="35"/>
                    <a:pt x="72" y="35"/>
                    <a:pt x="72" y="35"/>
                  </a:cubicBezTo>
                  <a:cubicBezTo>
                    <a:pt x="72" y="35"/>
                    <a:pt x="72" y="35"/>
                    <a:pt x="72" y="34"/>
                  </a:cubicBezTo>
                  <a:cubicBezTo>
                    <a:pt x="73" y="18"/>
                    <a:pt x="73" y="18"/>
                    <a:pt x="73" y="18"/>
                  </a:cubicBezTo>
                  <a:cubicBezTo>
                    <a:pt x="79" y="16"/>
                    <a:pt x="79" y="16"/>
                    <a:pt x="79" y="16"/>
                  </a:cubicBezTo>
                  <a:cubicBezTo>
                    <a:pt x="79" y="19"/>
                    <a:pt x="79" y="19"/>
                    <a:pt x="79" y="19"/>
                  </a:cubicBezTo>
                  <a:cubicBezTo>
                    <a:pt x="78" y="19"/>
                    <a:pt x="78" y="19"/>
                    <a:pt x="78" y="19"/>
                  </a:cubicBezTo>
                  <a:cubicBezTo>
                    <a:pt x="78" y="20"/>
                    <a:pt x="77" y="20"/>
                    <a:pt x="77" y="20"/>
                  </a:cubicBezTo>
                  <a:cubicBezTo>
                    <a:pt x="78" y="20"/>
                    <a:pt x="78" y="21"/>
                    <a:pt x="79" y="21"/>
                  </a:cubicBezTo>
                  <a:cubicBezTo>
                    <a:pt x="78" y="21"/>
                    <a:pt x="78" y="21"/>
                    <a:pt x="78" y="21"/>
                  </a:cubicBezTo>
                  <a:cubicBezTo>
                    <a:pt x="78" y="22"/>
                    <a:pt x="79" y="22"/>
                    <a:pt x="79" y="22"/>
                  </a:cubicBezTo>
                  <a:cubicBezTo>
                    <a:pt x="79" y="23"/>
                    <a:pt x="79" y="23"/>
                    <a:pt x="79" y="23"/>
                  </a:cubicBezTo>
                  <a:cubicBezTo>
                    <a:pt x="78" y="23"/>
                    <a:pt x="77" y="24"/>
                    <a:pt x="77" y="25"/>
                  </a:cubicBezTo>
                  <a:cubicBezTo>
                    <a:pt x="78" y="25"/>
                    <a:pt x="78" y="25"/>
                    <a:pt x="78" y="25"/>
                  </a:cubicBezTo>
                  <a:cubicBezTo>
                    <a:pt x="77" y="24"/>
                    <a:pt x="78" y="24"/>
                    <a:pt x="79" y="24"/>
                  </a:cubicBezTo>
                  <a:cubicBezTo>
                    <a:pt x="79" y="32"/>
                    <a:pt x="79" y="32"/>
                    <a:pt x="79" y="32"/>
                  </a:cubicBezTo>
                  <a:cubicBezTo>
                    <a:pt x="92" y="24"/>
                    <a:pt x="92" y="24"/>
                    <a:pt x="92" y="24"/>
                  </a:cubicBezTo>
                  <a:cubicBezTo>
                    <a:pt x="92" y="24"/>
                    <a:pt x="92" y="24"/>
                    <a:pt x="92" y="25"/>
                  </a:cubicBezTo>
                  <a:cubicBezTo>
                    <a:pt x="92" y="24"/>
                    <a:pt x="93" y="24"/>
                    <a:pt x="93" y="24"/>
                  </a:cubicBezTo>
                  <a:cubicBezTo>
                    <a:pt x="93" y="24"/>
                    <a:pt x="93" y="24"/>
                    <a:pt x="93" y="24"/>
                  </a:cubicBezTo>
                  <a:cubicBezTo>
                    <a:pt x="93" y="24"/>
                    <a:pt x="93" y="25"/>
                    <a:pt x="93" y="25"/>
                  </a:cubicBezTo>
                  <a:cubicBezTo>
                    <a:pt x="93" y="25"/>
                    <a:pt x="93" y="25"/>
                    <a:pt x="94" y="25"/>
                  </a:cubicBezTo>
                  <a:cubicBezTo>
                    <a:pt x="94" y="25"/>
                    <a:pt x="94" y="25"/>
                    <a:pt x="94" y="25"/>
                  </a:cubicBezTo>
                  <a:cubicBezTo>
                    <a:pt x="97" y="29"/>
                    <a:pt x="97" y="29"/>
                    <a:pt x="97" y="29"/>
                  </a:cubicBezTo>
                  <a:cubicBezTo>
                    <a:pt x="96" y="29"/>
                    <a:pt x="96" y="30"/>
                    <a:pt x="97" y="30"/>
                  </a:cubicBezTo>
                  <a:cubicBezTo>
                    <a:pt x="96" y="31"/>
                    <a:pt x="96" y="31"/>
                    <a:pt x="96" y="31"/>
                  </a:cubicBezTo>
                  <a:cubicBezTo>
                    <a:pt x="96" y="31"/>
                    <a:pt x="96" y="30"/>
                    <a:pt x="96" y="31"/>
                  </a:cubicBezTo>
                  <a:cubicBezTo>
                    <a:pt x="96" y="31"/>
                    <a:pt x="96" y="31"/>
                    <a:pt x="96" y="31"/>
                  </a:cubicBezTo>
                  <a:cubicBezTo>
                    <a:pt x="95" y="31"/>
                    <a:pt x="95" y="31"/>
                    <a:pt x="95" y="31"/>
                  </a:cubicBezTo>
                  <a:cubicBezTo>
                    <a:pt x="95" y="31"/>
                    <a:pt x="95" y="32"/>
                    <a:pt x="95" y="32"/>
                  </a:cubicBezTo>
                  <a:cubicBezTo>
                    <a:pt x="94" y="32"/>
                    <a:pt x="94" y="32"/>
                    <a:pt x="94" y="32"/>
                  </a:cubicBezTo>
                  <a:cubicBezTo>
                    <a:pt x="94" y="32"/>
                    <a:pt x="93" y="32"/>
                    <a:pt x="93" y="32"/>
                  </a:cubicBezTo>
                  <a:cubicBezTo>
                    <a:pt x="93" y="32"/>
                    <a:pt x="93" y="32"/>
                    <a:pt x="93" y="33"/>
                  </a:cubicBezTo>
                  <a:cubicBezTo>
                    <a:pt x="83" y="39"/>
                    <a:pt x="83" y="39"/>
                    <a:pt x="83" y="39"/>
                  </a:cubicBezTo>
                  <a:cubicBezTo>
                    <a:pt x="89" y="42"/>
                    <a:pt x="89" y="42"/>
                    <a:pt x="89" y="42"/>
                  </a:cubicBezTo>
                  <a:cubicBezTo>
                    <a:pt x="88" y="43"/>
                    <a:pt x="85" y="43"/>
                    <a:pt x="86" y="44"/>
                  </a:cubicBezTo>
                  <a:cubicBezTo>
                    <a:pt x="86" y="44"/>
                    <a:pt x="87" y="45"/>
                    <a:pt x="88" y="44"/>
                  </a:cubicBezTo>
                  <a:cubicBezTo>
                    <a:pt x="88" y="44"/>
                    <a:pt x="89" y="44"/>
                    <a:pt x="90" y="44"/>
                  </a:cubicBezTo>
                  <a:cubicBezTo>
                    <a:pt x="90" y="43"/>
                    <a:pt x="90" y="43"/>
                    <a:pt x="90" y="42"/>
                  </a:cubicBezTo>
                  <a:cubicBezTo>
                    <a:pt x="97" y="45"/>
                    <a:pt x="97" y="45"/>
                    <a:pt x="97" y="45"/>
                  </a:cubicBezTo>
                  <a:cubicBezTo>
                    <a:pt x="97" y="46"/>
                    <a:pt x="97" y="46"/>
                    <a:pt x="97" y="46"/>
                  </a:cubicBezTo>
                  <a:cubicBezTo>
                    <a:pt x="96" y="46"/>
                    <a:pt x="96" y="45"/>
                    <a:pt x="95" y="46"/>
                  </a:cubicBezTo>
                  <a:cubicBezTo>
                    <a:pt x="95" y="46"/>
                    <a:pt x="96" y="47"/>
                    <a:pt x="96" y="47"/>
                  </a:cubicBezTo>
                  <a:cubicBezTo>
                    <a:pt x="93" y="51"/>
                    <a:pt x="93" y="51"/>
                    <a:pt x="93" y="51"/>
                  </a:cubicBezTo>
                  <a:cubicBezTo>
                    <a:pt x="80" y="45"/>
                    <a:pt x="80" y="45"/>
                    <a:pt x="80" y="45"/>
                  </a:cubicBezTo>
                  <a:cubicBezTo>
                    <a:pt x="80" y="45"/>
                    <a:pt x="80" y="45"/>
                    <a:pt x="80" y="45"/>
                  </a:cubicBezTo>
                  <a:cubicBezTo>
                    <a:pt x="77" y="43"/>
                    <a:pt x="77" y="43"/>
                    <a:pt x="77" y="43"/>
                  </a:cubicBezTo>
                  <a:cubicBezTo>
                    <a:pt x="77" y="43"/>
                    <a:pt x="76" y="43"/>
                    <a:pt x="76" y="43"/>
                  </a:cubicBezTo>
                  <a:cubicBezTo>
                    <a:pt x="76" y="43"/>
                    <a:pt x="76" y="43"/>
                    <a:pt x="76" y="43"/>
                  </a:cubicBezTo>
                  <a:cubicBezTo>
                    <a:pt x="76" y="43"/>
                    <a:pt x="76" y="43"/>
                    <a:pt x="76" y="43"/>
                  </a:cubicBezTo>
                  <a:cubicBezTo>
                    <a:pt x="74" y="44"/>
                    <a:pt x="74" y="44"/>
                    <a:pt x="74" y="44"/>
                  </a:cubicBezTo>
                  <a:cubicBezTo>
                    <a:pt x="74" y="43"/>
                    <a:pt x="74" y="43"/>
                    <a:pt x="74" y="43"/>
                  </a:cubicBezTo>
                  <a:cubicBezTo>
                    <a:pt x="75" y="42"/>
                    <a:pt x="75" y="43"/>
                    <a:pt x="76" y="43"/>
                  </a:cubicBezTo>
                  <a:cubicBezTo>
                    <a:pt x="76" y="42"/>
                    <a:pt x="77" y="42"/>
                    <a:pt x="77" y="42"/>
                  </a:cubicBezTo>
                  <a:cubicBezTo>
                    <a:pt x="77" y="42"/>
                    <a:pt x="76" y="42"/>
                    <a:pt x="76" y="42"/>
                  </a:cubicBezTo>
                  <a:cubicBezTo>
                    <a:pt x="76" y="42"/>
                    <a:pt x="76" y="42"/>
                    <a:pt x="76" y="42"/>
                  </a:cubicBezTo>
                  <a:cubicBezTo>
                    <a:pt x="76" y="42"/>
                    <a:pt x="76" y="42"/>
                    <a:pt x="76" y="42"/>
                  </a:cubicBezTo>
                  <a:cubicBezTo>
                    <a:pt x="76" y="42"/>
                    <a:pt x="75" y="42"/>
                    <a:pt x="75" y="42"/>
                  </a:cubicBezTo>
                  <a:cubicBezTo>
                    <a:pt x="75" y="42"/>
                    <a:pt x="76" y="41"/>
                    <a:pt x="75" y="41"/>
                  </a:cubicBezTo>
                  <a:cubicBezTo>
                    <a:pt x="75" y="42"/>
                    <a:pt x="73" y="43"/>
                    <a:pt x="72" y="43"/>
                  </a:cubicBezTo>
                  <a:cubicBezTo>
                    <a:pt x="73" y="43"/>
                    <a:pt x="73" y="44"/>
                    <a:pt x="73" y="45"/>
                  </a:cubicBezTo>
                  <a:cubicBezTo>
                    <a:pt x="71" y="46"/>
                    <a:pt x="71" y="46"/>
                    <a:pt x="71" y="46"/>
                  </a:cubicBezTo>
                  <a:cubicBezTo>
                    <a:pt x="70" y="46"/>
                    <a:pt x="70" y="46"/>
                    <a:pt x="70" y="46"/>
                  </a:cubicBezTo>
                  <a:cubicBezTo>
                    <a:pt x="70" y="46"/>
                    <a:pt x="70" y="46"/>
                    <a:pt x="69" y="46"/>
                  </a:cubicBezTo>
                  <a:cubicBezTo>
                    <a:pt x="70" y="47"/>
                    <a:pt x="70" y="47"/>
                    <a:pt x="70" y="47"/>
                  </a:cubicBezTo>
                  <a:cubicBezTo>
                    <a:pt x="66" y="49"/>
                    <a:pt x="66" y="49"/>
                    <a:pt x="66" y="49"/>
                  </a:cubicBezTo>
                  <a:cubicBezTo>
                    <a:pt x="66" y="48"/>
                    <a:pt x="65" y="48"/>
                    <a:pt x="65" y="49"/>
                  </a:cubicBezTo>
                  <a:cubicBezTo>
                    <a:pt x="65" y="49"/>
                    <a:pt x="65" y="49"/>
                    <a:pt x="65" y="49"/>
                  </a:cubicBezTo>
                  <a:cubicBezTo>
                    <a:pt x="65" y="49"/>
                    <a:pt x="65" y="49"/>
                    <a:pt x="65" y="49"/>
                  </a:cubicBezTo>
                  <a:cubicBezTo>
                    <a:pt x="65" y="49"/>
                    <a:pt x="65" y="49"/>
                    <a:pt x="65" y="49"/>
                  </a:cubicBezTo>
                  <a:cubicBezTo>
                    <a:pt x="65" y="49"/>
                    <a:pt x="65" y="50"/>
                    <a:pt x="64" y="50"/>
                  </a:cubicBezTo>
                  <a:cubicBezTo>
                    <a:pt x="64" y="50"/>
                    <a:pt x="64" y="50"/>
                    <a:pt x="64" y="50"/>
                  </a:cubicBezTo>
                  <a:cubicBezTo>
                    <a:pt x="64" y="50"/>
                    <a:pt x="64" y="50"/>
                    <a:pt x="64" y="50"/>
                  </a:cubicBezTo>
                  <a:cubicBezTo>
                    <a:pt x="63" y="50"/>
                    <a:pt x="63" y="50"/>
                    <a:pt x="63" y="50"/>
                  </a:cubicBezTo>
                  <a:cubicBezTo>
                    <a:pt x="55" y="55"/>
                    <a:pt x="55" y="55"/>
                    <a:pt x="55" y="55"/>
                  </a:cubicBezTo>
                  <a:cubicBezTo>
                    <a:pt x="74" y="65"/>
                    <a:pt x="74" y="65"/>
                    <a:pt x="74" y="65"/>
                  </a:cubicBezTo>
                  <a:cubicBezTo>
                    <a:pt x="73" y="65"/>
                    <a:pt x="72" y="66"/>
                    <a:pt x="71" y="66"/>
                  </a:cubicBezTo>
                  <a:cubicBezTo>
                    <a:pt x="71" y="67"/>
                    <a:pt x="72" y="67"/>
                    <a:pt x="73" y="68"/>
                  </a:cubicBezTo>
                  <a:cubicBezTo>
                    <a:pt x="72" y="68"/>
                    <a:pt x="71" y="69"/>
                    <a:pt x="71" y="69"/>
                  </a:cubicBezTo>
                  <a:cubicBezTo>
                    <a:pt x="73" y="70"/>
                    <a:pt x="75" y="68"/>
                    <a:pt x="73" y="67"/>
                  </a:cubicBezTo>
                  <a:cubicBezTo>
                    <a:pt x="74" y="66"/>
                    <a:pt x="75" y="66"/>
                    <a:pt x="75" y="66"/>
                  </a:cubicBezTo>
                  <a:cubicBezTo>
                    <a:pt x="76" y="66"/>
                    <a:pt x="76" y="66"/>
                    <a:pt x="76" y="66"/>
                  </a:cubicBezTo>
                  <a:cubicBezTo>
                    <a:pt x="77" y="66"/>
                    <a:pt x="77" y="66"/>
                    <a:pt x="77" y="66"/>
                  </a:cubicBezTo>
                  <a:cubicBezTo>
                    <a:pt x="77" y="66"/>
                    <a:pt x="77" y="66"/>
                    <a:pt x="77" y="67"/>
                  </a:cubicBezTo>
                  <a:cubicBezTo>
                    <a:pt x="78" y="67"/>
                    <a:pt x="78" y="67"/>
                    <a:pt x="78" y="67"/>
                  </a:cubicBezTo>
                  <a:cubicBezTo>
                    <a:pt x="77" y="66"/>
                    <a:pt x="78" y="66"/>
                    <a:pt x="77" y="65"/>
                  </a:cubicBezTo>
                  <a:cubicBezTo>
                    <a:pt x="78" y="65"/>
                    <a:pt x="78" y="65"/>
                    <a:pt x="78" y="65"/>
                  </a:cubicBezTo>
                  <a:cubicBezTo>
                    <a:pt x="78" y="65"/>
                    <a:pt x="78" y="65"/>
                    <a:pt x="78" y="65"/>
                  </a:cubicBezTo>
                  <a:cubicBezTo>
                    <a:pt x="78" y="65"/>
                    <a:pt x="79" y="66"/>
                    <a:pt x="79" y="66"/>
                  </a:cubicBezTo>
                  <a:cubicBezTo>
                    <a:pt x="79" y="65"/>
                    <a:pt x="81" y="65"/>
                    <a:pt x="80" y="64"/>
                  </a:cubicBezTo>
                  <a:cubicBezTo>
                    <a:pt x="80" y="64"/>
                    <a:pt x="80" y="64"/>
                    <a:pt x="80" y="64"/>
                  </a:cubicBezTo>
                  <a:cubicBezTo>
                    <a:pt x="93" y="57"/>
                    <a:pt x="93" y="57"/>
                    <a:pt x="93" y="57"/>
                  </a:cubicBezTo>
                  <a:cubicBezTo>
                    <a:pt x="97" y="63"/>
                    <a:pt x="97" y="63"/>
                    <a:pt x="97" y="63"/>
                  </a:cubicBezTo>
                  <a:cubicBezTo>
                    <a:pt x="83" y="70"/>
                    <a:pt x="83" y="70"/>
                    <a:pt x="83" y="70"/>
                  </a:cubicBezTo>
                  <a:cubicBezTo>
                    <a:pt x="89" y="73"/>
                    <a:pt x="89" y="73"/>
                    <a:pt x="89" y="73"/>
                  </a:cubicBezTo>
                  <a:cubicBezTo>
                    <a:pt x="88" y="73"/>
                    <a:pt x="88" y="73"/>
                    <a:pt x="89" y="73"/>
                  </a:cubicBezTo>
                  <a:cubicBezTo>
                    <a:pt x="89" y="73"/>
                    <a:pt x="89" y="73"/>
                    <a:pt x="90" y="73"/>
                  </a:cubicBezTo>
                  <a:cubicBezTo>
                    <a:pt x="98" y="78"/>
                    <a:pt x="98" y="78"/>
                    <a:pt x="98" y="78"/>
                  </a:cubicBezTo>
                  <a:cubicBezTo>
                    <a:pt x="97" y="80"/>
                    <a:pt x="97" y="80"/>
                    <a:pt x="97" y="80"/>
                  </a:cubicBezTo>
                  <a:cubicBezTo>
                    <a:pt x="96" y="80"/>
                    <a:pt x="95" y="81"/>
                    <a:pt x="95" y="82"/>
                  </a:cubicBezTo>
                  <a:cubicBezTo>
                    <a:pt x="95" y="82"/>
                    <a:pt x="96" y="82"/>
                    <a:pt x="96" y="82"/>
                  </a:cubicBezTo>
                  <a:cubicBezTo>
                    <a:pt x="94" y="85"/>
                    <a:pt x="94" y="85"/>
                    <a:pt x="94" y="85"/>
                  </a:cubicBezTo>
                  <a:cubicBezTo>
                    <a:pt x="91" y="83"/>
                    <a:pt x="91" y="83"/>
                    <a:pt x="91" y="83"/>
                  </a:cubicBezTo>
                  <a:cubicBezTo>
                    <a:pt x="92" y="83"/>
                    <a:pt x="93" y="82"/>
                    <a:pt x="93" y="82"/>
                  </a:cubicBezTo>
                  <a:cubicBezTo>
                    <a:pt x="93" y="82"/>
                    <a:pt x="93" y="81"/>
                    <a:pt x="92" y="81"/>
                  </a:cubicBezTo>
                  <a:cubicBezTo>
                    <a:pt x="91" y="82"/>
                    <a:pt x="91" y="82"/>
                    <a:pt x="91" y="82"/>
                  </a:cubicBezTo>
                  <a:cubicBezTo>
                    <a:pt x="90" y="81"/>
                    <a:pt x="89" y="81"/>
                    <a:pt x="88" y="81"/>
                  </a:cubicBezTo>
                  <a:cubicBezTo>
                    <a:pt x="88" y="81"/>
                    <a:pt x="88" y="82"/>
                    <a:pt x="88" y="82"/>
                  </a:cubicBezTo>
                  <a:cubicBezTo>
                    <a:pt x="79" y="77"/>
                    <a:pt x="79" y="77"/>
                    <a:pt x="79" y="77"/>
                  </a:cubicBezTo>
                  <a:cubicBezTo>
                    <a:pt x="80" y="84"/>
                    <a:pt x="80" y="84"/>
                    <a:pt x="80" y="84"/>
                  </a:cubicBezTo>
                  <a:cubicBezTo>
                    <a:pt x="79" y="84"/>
                    <a:pt x="79" y="85"/>
                    <a:pt x="78" y="85"/>
                  </a:cubicBezTo>
                  <a:cubicBezTo>
                    <a:pt x="78" y="85"/>
                    <a:pt x="79" y="85"/>
                    <a:pt x="79" y="86"/>
                  </a:cubicBezTo>
                  <a:cubicBezTo>
                    <a:pt x="79" y="85"/>
                    <a:pt x="79" y="85"/>
                    <a:pt x="80" y="85"/>
                  </a:cubicBezTo>
                  <a:cubicBezTo>
                    <a:pt x="80" y="89"/>
                    <a:pt x="80" y="89"/>
                    <a:pt x="80" y="89"/>
                  </a:cubicBezTo>
                  <a:cubicBezTo>
                    <a:pt x="78" y="89"/>
                    <a:pt x="76" y="89"/>
                    <a:pt x="76" y="91"/>
                  </a:cubicBezTo>
                  <a:cubicBezTo>
                    <a:pt x="77" y="91"/>
                    <a:pt x="78" y="91"/>
                    <a:pt x="79" y="91"/>
                  </a:cubicBezTo>
                  <a:cubicBezTo>
                    <a:pt x="79" y="91"/>
                    <a:pt x="80" y="92"/>
                    <a:pt x="80" y="92"/>
                  </a:cubicBezTo>
                  <a:cubicBezTo>
                    <a:pt x="80" y="93"/>
                    <a:pt x="80" y="93"/>
                    <a:pt x="80" y="93"/>
                  </a:cubicBezTo>
                  <a:cubicBezTo>
                    <a:pt x="74" y="91"/>
                    <a:pt x="74" y="91"/>
                    <a:pt x="74" y="91"/>
                  </a:cubicBezTo>
                  <a:cubicBezTo>
                    <a:pt x="74" y="91"/>
                    <a:pt x="74" y="91"/>
                    <a:pt x="74" y="91"/>
                  </a:cubicBezTo>
                  <a:cubicBezTo>
                    <a:pt x="74" y="91"/>
                    <a:pt x="74" y="91"/>
                    <a:pt x="74" y="91"/>
                  </a:cubicBezTo>
                  <a:cubicBezTo>
                    <a:pt x="73" y="81"/>
                    <a:pt x="73" y="81"/>
                    <a:pt x="73" y="81"/>
                  </a:cubicBezTo>
                  <a:cubicBezTo>
                    <a:pt x="74" y="80"/>
                    <a:pt x="74" y="80"/>
                    <a:pt x="75" y="79"/>
                  </a:cubicBezTo>
                  <a:cubicBezTo>
                    <a:pt x="74" y="79"/>
                    <a:pt x="73" y="79"/>
                    <a:pt x="73" y="80"/>
                  </a:cubicBezTo>
                  <a:cubicBezTo>
                    <a:pt x="72" y="73"/>
                    <a:pt x="72" y="73"/>
                    <a:pt x="72" y="73"/>
                  </a:cubicBezTo>
                  <a:cubicBezTo>
                    <a:pt x="69" y="71"/>
                    <a:pt x="69" y="71"/>
                    <a:pt x="69" y="71"/>
                  </a:cubicBezTo>
                  <a:cubicBezTo>
                    <a:pt x="69" y="70"/>
                    <a:pt x="69" y="70"/>
                    <a:pt x="69" y="70"/>
                  </a:cubicBezTo>
                  <a:cubicBezTo>
                    <a:pt x="69" y="70"/>
                    <a:pt x="68" y="70"/>
                    <a:pt x="68" y="70"/>
                  </a:cubicBezTo>
                  <a:cubicBezTo>
                    <a:pt x="66" y="69"/>
                    <a:pt x="66" y="69"/>
                    <a:pt x="66" y="69"/>
                  </a:cubicBezTo>
                  <a:cubicBezTo>
                    <a:pt x="68" y="68"/>
                    <a:pt x="70" y="68"/>
                    <a:pt x="71" y="67"/>
                  </a:cubicBezTo>
                  <a:cubicBezTo>
                    <a:pt x="71" y="64"/>
                    <a:pt x="67" y="68"/>
                    <a:pt x="67" y="66"/>
                  </a:cubicBezTo>
                  <a:cubicBezTo>
                    <a:pt x="66" y="66"/>
                    <a:pt x="65" y="67"/>
                    <a:pt x="64" y="68"/>
                  </a:cubicBezTo>
                  <a:cubicBezTo>
                    <a:pt x="62" y="67"/>
                    <a:pt x="62" y="67"/>
                    <a:pt x="62" y="67"/>
                  </a:cubicBezTo>
                  <a:cubicBezTo>
                    <a:pt x="62" y="67"/>
                    <a:pt x="63" y="67"/>
                    <a:pt x="62" y="66"/>
                  </a:cubicBezTo>
                  <a:cubicBezTo>
                    <a:pt x="62" y="66"/>
                    <a:pt x="62" y="66"/>
                    <a:pt x="62" y="66"/>
                  </a:cubicBezTo>
                  <a:cubicBezTo>
                    <a:pt x="59" y="65"/>
                    <a:pt x="59" y="65"/>
                    <a:pt x="59" y="65"/>
                  </a:cubicBezTo>
                  <a:cubicBezTo>
                    <a:pt x="58" y="64"/>
                    <a:pt x="58" y="64"/>
                    <a:pt x="58" y="64"/>
                  </a:cubicBezTo>
                  <a:cubicBezTo>
                    <a:pt x="52" y="61"/>
                    <a:pt x="52" y="61"/>
                    <a:pt x="52" y="61"/>
                  </a:cubicBezTo>
                  <a:cubicBezTo>
                    <a:pt x="53" y="69"/>
                    <a:pt x="53" y="69"/>
                    <a:pt x="53" y="69"/>
                  </a:cubicBezTo>
                  <a:cubicBezTo>
                    <a:pt x="52" y="69"/>
                    <a:pt x="52" y="69"/>
                    <a:pt x="52" y="69"/>
                  </a:cubicBezTo>
                  <a:cubicBezTo>
                    <a:pt x="52" y="69"/>
                    <a:pt x="52" y="69"/>
                    <a:pt x="53" y="69"/>
                  </a:cubicBezTo>
                  <a:cubicBezTo>
                    <a:pt x="53" y="78"/>
                    <a:pt x="53" y="78"/>
                    <a:pt x="53" y="78"/>
                  </a:cubicBezTo>
                  <a:cubicBezTo>
                    <a:pt x="52" y="78"/>
                    <a:pt x="51" y="78"/>
                    <a:pt x="51" y="77"/>
                  </a:cubicBezTo>
                  <a:cubicBezTo>
                    <a:pt x="50" y="77"/>
                    <a:pt x="49" y="77"/>
                    <a:pt x="49" y="78"/>
                  </a:cubicBezTo>
                  <a:cubicBezTo>
                    <a:pt x="50" y="78"/>
                    <a:pt x="50" y="79"/>
                    <a:pt x="50" y="79"/>
                  </a:cubicBezTo>
                  <a:cubicBezTo>
                    <a:pt x="51" y="80"/>
                    <a:pt x="52" y="79"/>
                    <a:pt x="51" y="80"/>
                  </a:cubicBezTo>
                  <a:cubicBezTo>
                    <a:pt x="52" y="80"/>
                    <a:pt x="52" y="80"/>
                    <a:pt x="53" y="80"/>
                  </a:cubicBezTo>
                  <a:cubicBezTo>
                    <a:pt x="53" y="84"/>
                    <a:pt x="53" y="84"/>
                    <a:pt x="53" y="84"/>
                  </a:cubicBezTo>
                  <a:cubicBezTo>
                    <a:pt x="67" y="93"/>
                    <a:pt x="67" y="93"/>
                    <a:pt x="67" y="93"/>
                  </a:cubicBezTo>
                  <a:cubicBezTo>
                    <a:pt x="67" y="94"/>
                    <a:pt x="67" y="94"/>
                    <a:pt x="67" y="94"/>
                  </a:cubicBezTo>
                  <a:cubicBezTo>
                    <a:pt x="68" y="94"/>
                    <a:pt x="68" y="94"/>
                    <a:pt x="68" y="94"/>
                  </a:cubicBezTo>
                  <a:cubicBezTo>
                    <a:pt x="69" y="95"/>
                    <a:pt x="69" y="95"/>
                    <a:pt x="69" y="95"/>
                  </a:cubicBezTo>
                  <a:cubicBezTo>
                    <a:pt x="67" y="101"/>
                    <a:pt x="67" y="101"/>
                    <a:pt x="67" y="101"/>
                  </a:cubicBezTo>
                  <a:cubicBezTo>
                    <a:pt x="53" y="92"/>
                    <a:pt x="53" y="92"/>
                    <a:pt x="53" y="92"/>
                  </a:cubicBezTo>
                  <a:cubicBezTo>
                    <a:pt x="54" y="106"/>
                    <a:pt x="54" y="106"/>
                    <a:pt x="54" y="106"/>
                  </a:cubicBezTo>
                  <a:cubicBezTo>
                    <a:pt x="53" y="106"/>
                    <a:pt x="53" y="106"/>
                    <a:pt x="53" y="106"/>
                  </a:cubicBezTo>
                  <a:cubicBezTo>
                    <a:pt x="53" y="107"/>
                    <a:pt x="53" y="107"/>
                    <a:pt x="53" y="107"/>
                  </a:cubicBezTo>
                  <a:cubicBezTo>
                    <a:pt x="54" y="107"/>
                    <a:pt x="54" y="107"/>
                    <a:pt x="54" y="107"/>
                  </a:cubicBezTo>
                  <a:cubicBezTo>
                    <a:pt x="54" y="109"/>
                    <a:pt x="54" y="109"/>
                    <a:pt x="54" y="109"/>
                  </a:cubicBezTo>
                  <a:cubicBezTo>
                    <a:pt x="46" y="110"/>
                    <a:pt x="46" y="110"/>
                    <a:pt x="46" y="110"/>
                  </a:cubicBezTo>
                  <a:cubicBezTo>
                    <a:pt x="46" y="93"/>
                    <a:pt x="46" y="93"/>
                    <a:pt x="46" y="93"/>
                  </a:cubicBezTo>
                  <a:cubicBezTo>
                    <a:pt x="46" y="93"/>
                    <a:pt x="47" y="93"/>
                    <a:pt x="47" y="92"/>
                  </a:cubicBezTo>
                  <a:cubicBezTo>
                    <a:pt x="46" y="92"/>
                    <a:pt x="45" y="92"/>
                    <a:pt x="44" y="92"/>
                  </a:cubicBezTo>
                  <a:cubicBezTo>
                    <a:pt x="44" y="93"/>
                    <a:pt x="41" y="93"/>
                    <a:pt x="42" y="95"/>
                  </a:cubicBezTo>
                  <a:cubicBezTo>
                    <a:pt x="42" y="95"/>
                    <a:pt x="42" y="95"/>
                    <a:pt x="43" y="95"/>
                  </a:cubicBezTo>
                  <a:cubicBezTo>
                    <a:pt x="33" y="101"/>
                    <a:pt x="33" y="101"/>
                    <a:pt x="33" y="101"/>
                  </a:cubicBezTo>
                  <a:cubicBezTo>
                    <a:pt x="32" y="100"/>
                    <a:pt x="32" y="100"/>
                    <a:pt x="32" y="100"/>
                  </a:cubicBezTo>
                  <a:cubicBezTo>
                    <a:pt x="32" y="100"/>
                    <a:pt x="32" y="100"/>
                    <a:pt x="32" y="100"/>
                  </a:cubicBezTo>
                  <a:cubicBezTo>
                    <a:pt x="32" y="99"/>
                    <a:pt x="33" y="99"/>
                    <a:pt x="32" y="98"/>
                  </a:cubicBezTo>
                  <a:cubicBezTo>
                    <a:pt x="32" y="98"/>
                    <a:pt x="32" y="98"/>
                    <a:pt x="32" y="98"/>
                  </a:cubicBezTo>
                  <a:cubicBezTo>
                    <a:pt x="32" y="98"/>
                    <a:pt x="32" y="98"/>
                    <a:pt x="31" y="99"/>
                  </a:cubicBezTo>
                  <a:cubicBezTo>
                    <a:pt x="30" y="95"/>
                    <a:pt x="30" y="95"/>
                    <a:pt x="30" y="95"/>
                  </a:cubicBezTo>
                  <a:cubicBezTo>
                    <a:pt x="31" y="95"/>
                    <a:pt x="31" y="95"/>
                    <a:pt x="31" y="95"/>
                  </a:cubicBezTo>
                  <a:cubicBezTo>
                    <a:pt x="31" y="95"/>
                    <a:pt x="31" y="95"/>
                    <a:pt x="31" y="95"/>
                  </a:cubicBezTo>
                  <a:cubicBezTo>
                    <a:pt x="31" y="95"/>
                    <a:pt x="32" y="95"/>
                    <a:pt x="32" y="95"/>
                  </a:cubicBezTo>
                  <a:cubicBezTo>
                    <a:pt x="32" y="95"/>
                    <a:pt x="32" y="94"/>
                    <a:pt x="32" y="94"/>
                  </a:cubicBezTo>
                  <a:cubicBezTo>
                    <a:pt x="32" y="94"/>
                    <a:pt x="32" y="94"/>
                    <a:pt x="32" y="94"/>
                  </a:cubicBezTo>
                  <a:cubicBezTo>
                    <a:pt x="32" y="95"/>
                    <a:pt x="33" y="95"/>
                    <a:pt x="33" y="94"/>
                  </a:cubicBezTo>
                  <a:cubicBezTo>
                    <a:pt x="33" y="94"/>
                    <a:pt x="33" y="94"/>
                    <a:pt x="33" y="94"/>
                  </a:cubicBezTo>
                  <a:cubicBezTo>
                    <a:pt x="46" y="84"/>
                    <a:pt x="46" y="84"/>
                    <a:pt x="46" y="84"/>
                  </a:cubicBezTo>
                  <a:cubicBezTo>
                    <a:pt x="46" y="73"/>
                    <a:pt x="46" y="73"/>
                    <a:pt x="46" y="73"/>
                  </a:cubicBezTo>
                  <a:cubicBezTo>
                    <a:pt x="46" y="73"/>
                    <a:pt x="46" y="73"/>
                    <a:pt x="46" y="72"/>
                  </a:cubicBezTo>
                  <a:cubicBezTo>
                    <a:pt x="46" y="71"/>
                    <a:pt x="46" y="71"/>
                    <a:pt x="46" y="71"/>
                  </a:cubicBezTo>
                  <a:cubicBezTo>
                    <a:pt x="46" y="71"/>
                    <a:pt x="46" y="71"/>
                    <a:pt x="47" y="70"/>
                  </a:cubicBezTo>
                  <a:cubicBezTo>
                    <a:pt x="47" y="70"/>
                    <a:pt x="46" y="70"/>
                    <a:pt x="46" y="69"/>
                  </a:cubicBezTo>
                  <a:cubicBezTo>
                    <a:pt x="46" y="69"/>
                    <a:pt x="46" y="69"/>
                    <a:pt x="46" y="69"/>
                  </a:cubicBezTo>
                  <a:cubicBezTo>
                    <a:pt x="46" y="67"/>
                    <a:pt x="46" y="67"/>
                    <a:pt x="46" y="67"/>
                  </a:cubicBezTo>
                  <a:cubicBezTo>
                    <a:pt x="46" y="67"/>
                    <a:pt x="47" y="67"/>
                    <a:pt x="47" y="66"/>
                  </a:cubicBezTo>
                  <a:cubicBezTo>
                    <a:pt x="46" y="66"/>
                    <a:pt x="46" y="66"/>
                    <a:pt x="46" y="67"/>
                  </a:cubicBezTo>
                  <a:cubicBezTo>
                    <a:pt x="46" y="61"/>
                    <a:pt x="46" y="61"/>
                    <a:pt x="46" y="61"/>
                  </a:cubicBezTo>
                  <a:cubicBezTo>
                    <a:pt x="37" y="67"/>
                    <a:pt x="37" y="67"/>
                    <a:pt x="37" y="67"/>
                  </a:cubicBezTo>
                  <a:cubicBezTo>
                    <a:pt x="37" y="67"/>
                    <a:pt x="37" y="67"/>
                    <a:pt x="36" y="67"/>
                  </a:cubicBezTo>
                  <a:cubicBezTo>
                    <a:pt x="36" y="68"/>
                    <a:pt x="35" y="66"/>
                    <a:pt x="35" y="67"/>
                  </a:cubicBezTo>
                  <a:cubicBezTo>
                    <a:pt x="34" y="67"/>
                    <a:pt x="35" y="68"/>
                    <a:pt x="34" y="68"/>
                  </a:cubicBezTo>
                  <a:cubicBezTo>
                    <a:pt x="35" y="68"/>
                    <a:pt x="35" y="68"/>
                    <a:pt x="35" y="68"/>
                  </a:cubicBezTo>
                  <a:cubicBezTo>
                    <a:pt x="32" y="70"/>
                    <a:pt x="32" y="70"/>
                    <a:pt x="32" y="70"/>
                  </a:cubicBezTo>
                  <a:cubicBezTo>
                    <a:pt x="32" y="70"/>
                    <a:pt x="31" y="70"/>
                    <a:pt x="31" y="70"/>
                  </a:cubicBezTo>
                  <a:cubicBezTo>
                    <a:pt x="31" y="70"/>
                    <a:pt x="30" y="70"/>
                    <a:pt x="30" y="70"/>
                  </a:cubicBezTo>
                  <a:cubicBezTo>
                    <a:pt x="30" y="70"/>
                    <a:pt x="30" y="71"/>
                    <a:pt x="30" y="71"/>
                  </a:cubicBezTo>
                  <a:cubicBezTo>
                    <a:pt x="29" y="72"/>
                    <a:pt x="29" y="72"/>
                    <a:pt x="29" y="72"/>
                  </a:cubicBezTo>
                  <a:cubicBezTo>
                    <a:pt x="28" y="71"/>
                    <a:pt x="28" y="71"/>
                    <a:pt x="29" y="70"/>
                  </a:cubicBezTo>
                  <a:cubicBezTo>
                    <a:pt x="28" y="70"/>
                    <a:pt x="27" y="71"/>
                    <a:pt x="27" y="71"/>
                  </a:cubicBezTo>
                  <a:cubicBezTo>
                    <a:pt x="27" y="72"/>
                    <a:pt x="26" y="72"/>
                    <a:pt x="26" y="73"/>
                  </a:cubicBezTo>
                  <a:cubicBezTo>
                    <a:pt x="27" y="73"/>
                    <a:pt x="27" y="73"/>
                    <a:pt x="27" y="73"/>
                  </a:cubicBezTo>
                  <a:cubicBezTo>
                    <a:pt x="26" y="73"/>
                    <a:pt x="26" y="73"/>
                    <a:pt x="26" y="73"/>
                  </a:cubicBezTo>
                  <a:cubicBezTo>
                    <a:pt x="26" y="80"/>
                    <a:pt x="26" y="80"/>
                    <a:pt x="26" y="80"/>
                  </a:cubicBezTo>
                  <a:cubicBezTo>
                    <a:pt x="25" y="80"/>
                    <a:pt x="25" y="80"/>
                    <a:pt x="25" y="80"/>
                  </a:cubicBezTo>
                  <a:cubicBezTo>
                    <a:pt x="26" y="80"/>
                    <a:pt x="26" y="80"/>
                    <a:pt x="26" y="80"/>
                  </a:cubicBezTo>
                  <a:cubicBezTo>
                    <a:pt x="25" y="88"/>
                    <a:pt x="25" y="88"/>
                    <a:pt x="25" y="88"/>
                  </a:cubicBezTo>
                  <a:cubicBezTo>
                    <a:pt x="25" y="89"/>
                    <a:pt x="24" y="89"/>
                    <a:pt x="24" y="89"/>
                  </a:cubicBezTo>
                  <a:cubicBezTo>
                    <a:pt x="24" y="89"/>
                    <a:pt x="25" y="89"/>
                    <a:pt x="25" y="89"/>
                  </a:cubicBezTo>
                  <a:cubicBezTo>
                    <a:pt x="25" y="92"/>
                    <a:pt x="25" y="92"/>
                    <a:pt x="25" y="92"/>
                  </a:cubicBezTo>
                  <a:cubicBezTo>
                    <a:pt x="19" y="94"/>
                    <a:pt x="19" y="94"/>
                    <a:pt x="19" y="94"/>
                  </a:cubicBezTo>
                  <a:cubicBezTo>
                    <a:pt x="19" y="82"/>
                    <a:pt x="19" y="82"/>
                    <a:pt x="19" y="82"/>
                  </a:cubicBezTo>
                  <a:cubicBezTo>
                    <a:pt x="20" y="82"/>
                    <a:pt x="20" y="82"/>
                    <a:pt x="20" y="81"/>
                  </a:cubicBezTo>
                  <a:cubicBezTo>
                    <a:pt x="19" y="81"/>
                    <a:pt x="19" y="81"/>
                    <a:pt x="19" y="81"/>
                  </a:cubicBezTo>
                  <a:cubicBezTo>
                    <a:pt x="19" y="78"/>
                    <a:pt x="19" y="78"/>
                    <a:pt x="19" y="78"/>
                  </a:cubicBezTo>
                  <a:cubicBezTo>
                    <a:pt x="5" y="87"/>
                    <a:pt x="5" y="87"/>
                    <a:pt x="5" y="87"/>
                  </a:cubicBezTo>
                  <a:cubicBezTo>
                    <a:pt x="0" y="80"/>
                    <a:pt x="0" y="80"/>
                    <a:pt x="0" y="80"/>
                  </a:cubicBezTo>
                  <a:cubicBezTo>
                    <a:pt x="15" y="71"/>
                    <a:pt x="15" y="71"/>
                    <a:pt x="15" y="71"/>
                  </a:cubicBezTo>
                  <a:cubicBezTo>
                    <a:pt x="10" y="69"/>
                    <a:pt x="10" y="69"/>
                    <a:pt x="10" y="69"/>
                  </a:cubicBezTo>
                  <a:cubicBezTo>
                    <a:pt x="11" y="69"/>
                    <a:pt x="12" y="69"/>
                    <a:pt x="11" y="68"/>
                  </a:cubicBezTo>
                  <a:cubicBezTo>
                    <a:pt x="10" y="68"/>
                    <a:pt x="9" y="68"/>
                    <a:pt x="9" y="68"/>
                  </a:cubicBezTo>
                  <a:cubicBezTo>
                    <a:pt x="5" y="67"/>
                    <a:pt x="5" y="67"/>
                    <a:pt x="5" y="67"/>
                  </a:cubicBezTo>
                  <a:cubicBezTo>
                    <a:pt x="6" y="66"/>
                    <a:pt x="7" y="67"/>
                    <a:pt x="7" y="66"/>
                  </a:cubicBezTo>
                  <a:cubicBezTo>
                    <a:pt x="6" y="66"/>
                    <a:pt x="5" y="64"/>
                    <a:pt x="4" y="65"/>
                  </a:cubicBezTo>
                  <a:cubicBezTo>
                    <a:pt x="3" y="66"/>
                    <a:pt x="4" y="66"/>
                    <a:pt x="5" y="66"/>
                  </a:cubicBezTo>
                  <a:cubicBezTo>
                    <a:pt x="5" y="66"/>
                    <a:pt x="5" y="66"/>
                    <a:pt x="5" y="66"/>
                  </a:cubicBezTo>
                  <a:cubicBezTo>
                    <a:pt x="1" y="64"/>
                    <a:pt x="1" y="64"/>
                    <a:pt x="1" y="64"/>
                  </a:cubicBezTo>
                  <a:cubicBezTo>
                    <a:pt x="2" y="62"/>
                    <a:pt x="2" y="62"/>
                    <a:pt x="2" y="62"/>
                  </a:cubicBezTo>
                  <a:cubicBezTo>
                    <a:pt x="3" y="62"/>
                    <a:pt x="3" y="62"/>
                    <a:pt x="3" y="61"/>
                  </a:cubicBezTo>
                  <a:cubicBezTo>
                    <a:pt x="3" y="61"/>
                    <a:pt x="3" y="62"/>
                    <a:pt x="3" y="62"/>
                  </a:cubicBezTo>
                  <a:cubicBezTo>
                    <a:pt x="3" y="61"/>
                    <a:pt x="3" y="61"/>
                    <a:pt x="3" y="61"/>
                  </a:cubicBezTo>
                  <a:cubicBezTo>
                    <a:pt x="3" y="61"/>
                    <a:pt x="4" y="61"/>
                    <a:pt x="5" y="61"/>
                  </a:cubicBezTo>
                  <a:cubicBezTo>
                    <a:pt x="5" y="60"/>
                    <a:pt x="5" y="60"/>
                    <a:pt x="5" y="60"/>
                  </a:cubicBezTo>
                  <a:cubicBezTo>
                    <a:pt x="4" y="60"/>
                    <a:pt x="4" y="60"/>
                    <a:pt x="3" y="61"/>
                  </a:cubicBezTo>
                  <a:cubicBezTo>
                    <a:pt x="5" y="59"/>
                    <a:pt x="5" y="59"/>
                    <a:pt x="5" y="59"/>
                  </a:cubicBezTo>
                  <a:cubicBezTo>
                    <a:pt x="22" y="67"/>
                    <a:pt x="22" y="67"/>
                    <a:pt x="22" y="67"/>
                  </a:cubicBezTo>
                  <a:cubicBezTo>
                    <a:pt x="22" y="67"/>
                    <a:pt x="22" y="67"/>
                    <a:pt x="22" y="67"/>
                  </a:cubicBezTo>
                  <a:cubicBezTo>
                    <a:pt x="23" y="67"/>
                    <a:pt x="24" y="67"/>
                    <a:pt x="24" y="66"/>
                  </a:cubicBezTo>
                  <a:cubicBezTo>
                    <a:pt x="24" y="66"/>
                    <a:pt x="24" y="66"/>
                    <a:pt x="24" y="66"/>
                  </a:cubicBezTo>
                  <a:cubicBezTo>
                    <a:pt x="28" y="64"/>
                    <a:pt x="28" y="64"/>
                    <a:pt x="28" y="64"/>
                  </a:cubicBezTo>
                  <a:cubicBezTo>
                    <a:pt x="27" y="64"/>
                    <a:pt x="28" y="64"/>
                    <a:pt x="27" y="65"/>
                  </a:cubicBezTo>
                  <a:cubicBezTo>
                    <a:pt x="26" y="66"/>
                    <a:pt x="27" y="65"/>
                    <a:pt x="28" y="65"/>
                  </a:cubicBezTo>
                  <a:cubicBezTo>
                    <a:pt x="28" y="64"/>
                    <a:pt x="28" y="64"/>
                    <a:pt x="28" y="64"/>
                  </a:cubicBezTo>
                  <a:cubicBezTo>
                    <a:pt x="32" y="61"/>
                    <a:pt x="32" y="61"/>
                    <a:pt x="32" y="61"/>
                  </a:cubicBezTo>
                  <a:cubicBezTo>
                    <a:pt x="33" y="63"/>
                    <a:pt x="36" y="62"/>
                    <a:pt x="37" y="63"/>
                  </a:cubicBezTo>
                  <a:cubicBezTo>
                    <a:pt x="37" y="63"/>
                    <a:pt x="36" y="63"/>
                    <a:pt x="36" y="64"/>
                  </a:cubicBezTo>
                  <a:cubicBezTo>
                    <a:pt x="36" y="64"/>
                    <a:pt x="37" y="64"/>
                    <a:pt x="38" y="64"/>
                  </a:cubicBezTo>
                  <a:cubicBezTo>
                    <a:pt x="37" y="63"/>
                    <a:pt x="39" y="62"/>
                    <a:pt x="38" y="61"/>
                  </a:cubicBezTo>
                  <a:cubicBezTo>
                    <a:pt x="37" y="60"/>
                    <a:pt x="36" y="59"/>
                    <a:pt x="35" y="60"/>
                  </a:cubicBezTo>
                  <a:cubicBezTo>
                    <a:pt x="35" y="60"/>
                    <a:pt x="36" y="60"/>
                    <a:pt x="35" y="59"/>
                  </a:cubicBezTo>
                  <a:cubicBezTo>
                    <a:pt x="35" y="59"/>
                    <a:pt x="35" y="59"/>
                    <a:pt x="35" y="59"/>
                  </a:cubicBezTo>
                  <a:cubicBezTo>
                    <a:pt x="42" y="55"/>
                    <a:pt x="42" y="55"/>
                    <a:pt x="42" y="55"/>
                  </a:cubicBezTo>
                  <a:cubicBezTo>
                    <a:pt x="27" y="47"/>
                    <a:pt x="27" y="47"/>
                    <a:pt x="27" y="47"/>
                  </a:cubicBezTo>
                  <a:cubicBezTo>
                    <a:pt x="27" y="47"/>
                    <a:pt x="27" y="47"/>
                    <a:pt x="27" y="47"/>
                  </a:cubicBezTo>
                  <a:cubicBezTo>
                    <a:pt x="22" y="44"/>
                    <a:pt x="22" y="44"/>
                    <a:pt x="22" y="44"/>
                  </a:cubicBezTo>
                  <a:cubicBezTo>
                    <a:pt x="4" y="53"/>
                    <a:pt x="4" y="53"/>
                    <a:pt x="4" y="53"/>
                  </a:cubicBezTo>
                  <a:cubicBezTo>
                    <a:pt x="0" y="47"/>
                    <a:pt x="0" y="47"/>
                    <a:pt x="0" y="47"/>
                  </a:cubicBezTo>
                  <a:cubicBezTo>
                    <a:pt x="14" y="40"/>
                    <a:pt x="14" y="40"/>
                    <a:pt x="14" y="40"/>
                  </a:cubicBezTo>
                  <a:cubicBezTo>
                    <a:pt x="13" y="39"/>
                    <a:pt x="13" y="39"/>
                    <a:pt x="13" y="39"/>
                  </a:cubicBezTo>
                  <a:cubicBezTo>
                    <a:pt x="14" y="39"/>
                    <a:pt x="14" y="39"/>
                    <a:pt x="15" y="38"/>
                  </a:cubicBezTo>
                  <a:cubicBezTo>
                    <a:pt x="15" y="38"/>
                    <a:pt x="15" y="38"/>
                    <a:pt x="15" y="37"/>
                  </a:cubicBezTo>
                  <a:cubicBezTo>
                    <a:pt x="16" y="37"/>
                    <a:pt x="16" y="37"/>
                    <a:pt x="17" y="36"/>
                  </a:cubicBezTo>
                  <a:cubicBezTo>
                    <a:pt x="18" y="37"/>
                    <a:pt x="17" y="37"/>
                    <a:pt x="18" y="37"/>
                  </a:cubicBezTo>
                  <a:cubicBezTo>
                    <a:pt x="17" y="37"/>
                    <a:pt x="19" y="35"/>
                    <a:pt x="19" y="35"/>
                  </a:cubicBezTo>
                  <a:cubicBezTo>
                    <a:pt x="15" y="36"/>
                    <a:pt x="14" y="36"/>
                    <a:pt x="13" y="38"/>
                  </a:cubicBezTo>
                  <a:cubicBezTo>
                    <a:pt x="13" y="38"/>
                    <a:pt x="13" y="38"/>
                    <a:pt x="13" y="37"/>
                  </a:cubicBezTo>
                  <a:cubicBezTo>
                    <a:pt x="14" y="37"/>
                    <a:pt x="15" y="35"/>
                    <a:pt x="16" y="36"/>
                  </a:cubicBezTo>
                  <a:cubicBezTo>
                    <a:pt x="16" y="35"/>
                    <a:pt x="17" y="35"/>
                    <a:pt x="17" y="35"/>
                  </a:cubicBezTo>
                  <a:cubicBezTo>
                    <a:pt x="16" y="35"/>
                    <a:pt x="16" y="35"/>
                    <a:pt x="16" y="34"/>
                  </a:cubicBezTo>
                  <a:cubicBezTo>
                    <a:pt x="14" y="35"/>
                    <a:pt x="13" y="36"/>
                    <a:pt x="12" y="36"/>
                  </a:cubicBezTo>
                  <a:cubicBezTo>
                    <a:pt x="12" y="35"/>
                    <a:pt x="11" y="36"/>
                    <a:pt x="11" y="36"/>
                  </a:cubicBezTo>
                  <a:cubicBezTo>
                    <a:pt x="11" y="36"/>
                    <a:pt x="11" y="36"/>
                    <a:pt x="11" y="36"/>
                  </a:cubicBezTo>
                  <a:cubicBezTo>
                    <a:pt x="10" y="36"/>
                    <a:pt x="10" y="36"/>
                    <a:pt x="10" y="36"/>
                  </a:cubicBezTo>
                  <a:cubicBezTo>
                    <a:pt x="11" y="36"/>
                    <a:pt x="12" y="36"/>
                    <a:pt x="12" y="37"/>
                  </a:cubicBezTo>
                  <a:cubicBezTo>
                    <a:pt x="11" y="37"/>
                    <a:pt x="11" y="37"/>
                    <a:pt x="10" y="38"/>
                  </a:cubicBezTo>
                  <a:cubicBezTo>
                    <a:pt x="7" y="36"/>
                    <a:pt x="7" y="36"/>
                    <a:pt x="7" y="36"/>
                  </a:cubicBezTo>
                  <a:cubicBezTo>
                    <a:pt x="7" y="36"/>
                    <a:pt x="7" y="36"/>
                    <a:pt x="8" y="36"/>
                  </a:cubicBezTo>
                  <a:cubicBezTo>
                    <a:pt x="7" y="34"/>
                    <a:pt x="9" y="36"/>
                    <a:pt x="9" y="34"/>
                  </a:cubicBezTo>
                  <a:cubicBezTo>
                    <a:pt x="8" y="35"/>
                    <a:pt x="8" y="33"/>
                    <a:pt x="7" y="34"/>
                  </a:cubicBezTo>
                  <a:cubicBezTo>
                    <a:pt x="8" y="35"/>
                    <a:pt x="6" y="34"/>
                    <a:pt x="6" y="34"/>
                  </a:cubicBezTo>
                  <a:cubicBezTo>
                    <a:pt x="6" y="35"/>
                    <a:pt x="6" y="35"/>
                    <a:pt x="6" y="35"/>
                  </a:cubicBezTo>
                  <a:cubicBezTo>
                    <a:pt x="2" y="33"/>
                    <a:pt x="2" y="33"/>
                    <a:pt x="2" y="33"/>
                  </a:cubicBezTo>
                  <a:cubicBezTo>
                    <a:pt x="2" y="33"/>
                    <a:pt x="3" y="33"/>
                    <a:pt x="3" y="33"/>
                  </a:cubicBezTo>
                  <a:cubicBezTo>
                    <a:pt x="2" y="33"/>
                    <a:pt x="2" y="32"/>
                    <a:pt x="1" y="32"/>
                  </a:cubicBezTo>
                  <a:cubicBezTo>
                    <a:pt x="1" y="33"/>
                    <a:pt x="2" y="33"/>
                    <a:pt x="2" y="33"/>
                  </a:cubicBezTo>
                  <a:cubicBezTo>
                    <a:pt x="0" y="32"/>
                    <a:pt x="0" y="32"/>
                    <a:pt x="0" y="32"/>
                  </a:cubicBezTo>
                  <a:cubicBezTo>
                    <a:pt x="2" y="28"/>
                    <a:pt x="2" y="28"/>
                    <a:pt x="2" y="28"/>
                  </a:cubicBezTo>
                  <a:cubicBezTo>
                    <a:pt x="2" y="28"/>
                    <a:pt x="2" y="28"/>
                    <a:pt x="2" y="28"/>
                  </a:cubicBezTo>
                  <a:cubicBezTo>
                    <a:pt x="3" y="27"/>
                    <a:pt x="3" y="27"/>
                    <a:pt x="3" y="27"/>
                  </a:cubicBezTo>
                  <a:cubicBezTo>
                    <a:pt x="4" y="26"/>
                    <a:pt x="5" y="26"/>
                    <a:pt x="5" y="25"/>
                  </a:cubicBezTo>
                  <a:cubicBezTo>
                    <a:pt x="18" y="33"/>
                    <a:pt x="18" y="33"/>
                    <a:pt x="18" y="33"/>
                  </a:cubicBezTo>
                  <a:cubicBezTo>
                    <a:pt x="18" y="17"/>
                    <a:pt x="18" y="17"/>
                    <a:pt x="18" y="17"/>
                  </a:cubicBezTo>
                  <a:cubicBezTo>
                    <a:pt x="24" y="19"/>
                    <a:pt x="24" y="19"/>
                    <a:pt x="24" y="19"/>
                  </a:cubicBezTo>
                  <a:cubicBezTo>
                    <a:pt x="24" y="20"/>
                    <a:pt x="24" y="20"/>
                    <a:pt x="24" y="20"/>
                  </a:cubicBezTo>
                  <a:cubicBezTo>
                    <a:pt x="24" y="20"/>
                    <a:pt x="24" y="20"/>
                    <a:pt x="23" y="20"/>
                  </a:cubicBezTo>
                  <a:cubicBezTo>
                    <a:pt x="23" y="20"/>
                    <a:pt x="23" y="20"/>
                    <a:pt x="23" y="20"/>
                  </a:cubicBezTo>
                  <a:cubicBezTo>
                    <a:pt x="23" y="21"/>
                    <a:pt x="23" y="21"/>
                    <a:pt x="23" y="21"/>
                  </a:cubicBezTo>
                  <a:cubicBezTo>
                    <a:pt x="23" y="21"/>
                    <a:pt x="24" y="21"/>
                    <a:pt x="24" y="21"/>
                  </a:cubicBezTo>
                  <a:cubicBezTo>
                    <a:pt x="25" y="30"/>
                    <a:pt x="25" y="30"/>
                    <a:pt x="25" y="30"/>
                  </a:cubicBezTo>
                  <a:cubicBezTo>
                    <a:pt x="24" y="30"/>
                    <a:pt x="22" y="31"/>
                    <a:pt x="22" y="32"/>
                  </a:cubicBezTo>
                  <a:cubicBezTo>
                    <a:pt x="23" y="32"/>
                    <a:pt x="22" y="33"/>
                    <a:pt x="22" y="33"/>
                  </a:cubicBezTo>
                  <a:cubicBezTo>
                    <a:pt x="23" y="33"/>
                    <a:pt x="24" y="33"/>
                    <a:pt x="25" y="33"/>
                  </a:cubicBezTo>
                  <a:cubicBezTo>
                    <a:pt x="25" y="34"/>
                    <a:pt x="25" y="34"/>
                    <a:pt x="25" y="34"/>
                  </a:cubicBezTo>
                  <a:cubicBezTo>
                    <a:pt x="25" y="35"/>
                    <a:pt x="24" y="36"/>
                    <a:pt x="23" y="36"/>
                  </a:cubicBezTo>
                  <a:cubicBezTo>
                    <a:pt x="22" y="36"/>
                    <a:pt x="22" y="35"/>
                    <a:pt x="22" y="36"/>
                  </a:cubicBezTo>
                  <a:cubicBezTo>
                    <a:pt x="21" y="36"/>
                    <a:pt x="21" y="36"/>
                    <a:pt x="21" y="37"/>
                  </a:cubicBezTo>
                  <a:cubicBezTo>
                    <a:pt x="22" y="37"/>
                    <a:pt x="22" y="36"/>
                    <a:pt x="22" y="36"/>
                  </a:cubicBezTo>
                  <a:cubicBezTo>
                    <a:pt x="23" y="37"/>
                    <a:pt x="23" y="37"/>
                    <a:pt x="23" y="38"/>
                  </a:cubicBezTo>
                  <a:cubicBezTo>
                    <a:pt x="25" y="36"/>
                    <a:pt x="25" y="40"/>
                    <a:pt x="23" y="39"/>
                  </a:cubicBezTo>
                  <a:cubicBezTo>
                    <a:pt x="24" y="40"/>
                    <a:pt x="23" y="40"/>
                    <a:pt x="23" y="40"/>
                  </a:cubicBezTo>
                  <a:cubicBezTo>
                    <a:pt x="24" y="40"/>
                    <a:pt x="25" y="41"/>
                    <a:pt x="26" y="40"/>
                  </a:cubicBezTo>
                  <a:cubicBezTo>
                    <a:pt x="26" y="41"/>
                    <a:pt x="26" y="40"/>
                    <a:pt x="26" y="41"/>
                  </a:cubicBezTo>
                  <a:cubicBezTo>
                    <a:pt x="27" y="41"/>
                    <a:pt x="26" y="39"/>
                    <a:pt x="26" y="39"/>
                  </a:cubicBezTo>
                  <a:cubicBezTo>
                    <a:pt x="26" y="39"/>
                    <a:pt x="26" y="39"/>
                    <a:pt x="27" y="39"/>
                  </a:cubicBezTo>
                  <a:cubicBezTo>
                    <a:pt x="27" y="38"/>
                    <a:pt x="27" y="38"/>
                    <a:pt x="27" y="38"/>
                  </a:cubicBezTo>
                  <a:cubicBezTo>
                    <a:pt x="31" y="40"/>
                    <a:pt x="31" y="40"/>
                    <a:pt x="31" y="40"/>
                  </a:cubicBezTo>
                  <a:cubicBezTo>
                    <a:pt x="30" y="41"/>
                    <a:pt x="29" y="41"/>
                    <a:pt x="29" y="42"/>
                  </a:cubicBezTo>
                  <a:cubicBezTo>
                    <a:pt x="29" y="41"/>
                    <a:pt x="33" y="42"/>
                    <a:pt x="32" y="41"/>
                  </a:cubicBezTo>
                  <a:cubicBezTo>
                    <a:pt x="43" y="47"/>
                    <a:pt x="43" y="47"/>
                    <a:pt x="43" y="47"/>
                  </a:cubicBezTo>
                  <a:cubicBezTo>
                    <a:pt x="43" y="48"/>
                    <a:pt x="42" y="48"/>
                    <a:pt x="43" y="48"/>
                  </a:cubicBezTo>
                  <a:cubicBezTo>
                    <a:pt x="43" y="48"/>
                    <a:pt x="43" y="48"/>
                    <a:pt x="44" y="48"/>
                  </a:cubicBezTo>
                  <a:cubicBezTo>
                    <a:pt x="45" y="49"/>
                    <a:pt x="45" y="49"/>
                    <a:pt x="45" y="49"/>
                  </a:cubicBezTo>
                  <a:cubicBezTo>
                    <a:pt x="45" y="40"/>
                    <a:pt x="45" y="40"/>
                    <a:pt x="45" y="40"/>
                  </a:cubicBezTo>
                  <a:cubicBezTo>
                    <a:pt x="45" y="39"/>
                    <a:pt x="45" y="38"/>
                    <a:pt x="46" y="38"/>
                  </a:cubicBezTo>
                  <a:cubicBezTo>
                    <a:pt x="46" y="40"/>
                    <a:pt x="48" y="40"/>
                    <a:pt x="48" y="39"/>
                  </a:cubicBezTo>
                  <a:cubicBezTo>
                    <a:pt x="48" y="39"/>
                    <a:pt x="48" y="39"/>
                    <a:pt x="47" y="39"/>
                  </a:cubicBezTo>
                  <a:cubicBezTo>
                    <a:pt x="48" y="39"/>
                    <a:pt x="48" y="39"/>
                    <a:pt x="49" y="38"/>
                  </a:cubicBezTo>
                  <a:cubicBezTo>
                    <a:pt x="49" y="38"/>
                    <a:pt x="49" y="39"/>
                    <a:pt x="49" y="39"/>
                  </a:cubicBezTo>
                  <a:cubicBezTo>
                    <a:pt x="49" y="38"/>
                    <a:pt x="49" y="38"/>
                    <a:pt x="49" y="38"/>
                  </a:cubicBezTo>
                  <a:cubicBezTo>
                    <a:pt x="48" y="38"/>
                    <a:pt x="48" y="38"/>
                    <a:pt x="47" y="39"/>
                  </a:cubicBezTo>
                  <a:cubicBezTo>
                    <a:pt x="47" y="37"/>
                    <a:pt x="48" y="37"/>
                    <a:pt x="49" y="36"/>
                  </a:cubicBezTo>
                  <a:cubicBezTo>
                    <a:pt x="48" y="36"/>
                    <a:pt x="47" y="36"/>
                    <a:pt x="47" y="36"/>
                  </a:cubicBezTo>
                  <a:cubicBezTo>
                    <a:pt x="47" y="37"/>
                    <a:pt x="46" y="38"/>
                    <a:pt x="45" y="38"/>
                  </a:cubicBezTo>
                  <a:cubicBezTo>
                    <a:pt x="45" y="36"/>
                    <a:pt x="45" y="36"/>
                    <a:pt x="45" y="36"/>
                  </a:cubicBezTo>
                  <a:cubicBezTo>
                    <a:pt x="46" y="36"/>
                    <a:pt x="46" y="36"/>
                    <a:pt x="46" y="35"/>
                  </a:cubicBezTo>
                  <a:cubicBezTo>
                    <a:pt x="46" y="35"/>
                    <a:pt x="45" y="35"/>
                    <a:pt x="45" y="35"/>
                  </a:cubicBezTo>
                  <a:cubicBezTo>
                    <a:pt x="47" y="34"/>
                    <a:pt x="47" y="34"/>
                    <a:pt x="47" y="34"/>
                  </a:cubicBezTo>
                  <a:cubicBezTo>
                    <a:pt x="47" y="35"/>
                    <a:pt x="47" y="35"/>
                    <a:pt x="48" y="35"/>
                  </a:cubicBezTo>
                  <a:cubicBezTo>
                    <a:pt x="47" y="35"/>
                    <a:pt x="49" y="36"/>
                    <a:pt x="49" y="35"/>
                  </a:cubicBezTo>
                  <a:cubicBezTo>
                    <a:pt x="48" y="35"/>
                    <a:pt x="48" y="35"/>
                    <a:pt x="48" y="35"/>
                  </a:cubicBezTo>
                  <a:cubicBezTo>
                    <a:pt x="48" y="35"/>
                    <a:pt x="48" y="35"/>
                    <a:pt x="48" y="35"/>
                  </a:cubicBezTo>
                  <a:cubicBezTo>
                    <a:pt x="48" y="34"/>
                    <a:pt x="49" y="35"/>
                    <a:pt x="49" y="34"/>
                  </a:cubicBezTo>
                  <a:cubicBezTo>
                    <a:pt x="48" y="34"/>
                    <a:pt x="48" y="34"/>
                    <a:pt x="48" y="33"/>
                  </a:cubicBezTo>
                  <a:cubicBezTo>
                    <a:pt x="49" y="33"/>
                    <a:pt x="49" y="33"/>
                    <a:pt x="49" y="33"/>
                  </a:cubicBezTo>
                  <a:cubicBezTo>
                    <a:pt x="47" y="33"/>
                    <a:pt x="46" y="34"/>
                    <a:pt x="45" y="33"/>
                  </a:cubicBezTo>
                  <a:cubicBezTo>
                    <a:pt x="45" y="32"/>
                    <a:pt x="45" y="32"/>
                    <a:pt x="45" y="32"/>
                  </a:cubicBezTo>
                  <a:cubicBezTo>
                    <a:pt x="46" y="33"/>
                    <a:pt x="47" y="31"/>
                    <a:pt x="46" y="31"/>
                  </a:cubicBezTo>
                  <a:cubicBezTo>
                    <a:pt x="46" y="30"/>
                    <a:pt x="45" y="30"/>
                    <a:pt x="45" y="30"/>
                  </a:cubicBezTo>
                  <a:cubicBezTo>
                    <a:pt x="45" y="29"/>
                    <a:pt x="45" y="29"/>
                    <a:pt x="45" y="29"/>
                  </a:cubicBezTo>
                  <a:cubicBezTo>
                    <a:pt x="45" y="29"/>
                    <a:pt x="45" y="29"/>
                    <a:pt x="45" y="28"/>
                  </a:cubicBezTo>
                  <a:cubicBezTo>
                    <a:pt x="45" y="28"/>
                    <a:pt x="45" y="28"/>
                    <a:pt x="45" y="28"/>
                  </a:cubicBezTo>
                  <a:cubicBezTo>
                    <a:pt x="45" y="26"/>
                    <a:pt x="45" y="26"/>
                    <a:pt x="45" y="26"/>
                  </a:cubicBezTo>
                  <a:cubicBezTo>
                    <a:pt x="45" y="26"/>
                    <a:pt x="46" y="26"/>
                    <a:pt x="47" y="25"/>
                  </a:cubicBezTo>
                  <a:cubicBezTo>
                    <a:pt x="46" y="24"/>
                    <a:pt x="44" y="24"/>
                    <a:pt x="43" y="24"/>
                  </a:cubicBezTo>
                  <a:cubicBezTo>
                    <a:pt x="35" y="19"/>
                    <a:pt x="35" y="19"/>
                    <a:pt x="35" y="19"/>
                  </a:cubicBezTo>
                  <a:cubicBezTo>
                    <a:pt x="34" y="19"/>
                    <a:pt x="34" y="19"/>
                    <a:pt x="34" y="19"/>
                  </a:cubicBezTo>
                  <a:cubicBezTo>
                    <a:pt x="34" y="19"/>
                    <a:pt x="34" y="19"/>
                    <a:pt x="34" y="18"/>
                  </a:cubicBezTo>
                  <a:cubicBezTo>
                    <a:pt x="29" y="15"/>
                    <a:pt x="29" y="15"/>
                    <a:pt x="29" y="15"/>
                  </a:cubicBezTo>
                  <a:cubicBezTo>
                    <a:pt x="31" y="9"/>
                    <a:pt x="31" y="9"/>
                    <a:pt x="31" y="9"/>
                  </a:cubicBezTo>
                  <a:cubicBezTo>
                    <a:pt x="40" y="15"/>
                    <a:pt x="40" y="15"/>
                    <a:pt x="40" y="15"/>
                  </a:cubicBezTo>
                  <a:cubicBezTo>
                    <a:pt x="40" y="15"/>
                    <a:pt x="40" y="15"/>
                    <a:pt x="40" y="16"/>
                  </a:cubicBezTo>
                  <a:cubicBezTo>
                    <a:pt x="41" y="14"/>
                    <a:pt x="41" y="16"/>
                    <a:pt x="42" y="16"/>
                  </a:cubicBezTo>
                  <a:cubicBezTo>
                    <a:pt x="45" y="18"/>
                    <a:pt x="45" y="18"/>
                    <a:pt x="45" y="18"/>
                  </a:cubicBezTo>
                  <a:cubicBezTo>
                    <a:pt x="44" y="0"/>
                    <a:pt x="44" y="0"/>
                    <a:pt x="44" y="0"/>
                  </a:cubicBezTo>
                  <a:cubicBezTo>
                    <a:pt x="52" y="0"/>
                    <a:pt x="52" y="0"/>
                    <a:pt x="52" y="0"/>
                  </a:cubicBezTo>
                  <a:cubicBezTo>
                    <a:pt x="52" y="12"/>
                    <a:pt x="52" y="12"/>
                    <a:pt x="52" y="12"/>
                  </a:cubicBezTo>
                  <a:cubicBezTo>
                    <a:pt x="52" y="12"/>
                    <a:pt x="51" y="12"/>
                    <a:pt x="51" y="12"/>
                  </a:cubicBezTo>
                  <a:cubicBezTo>
                    <a:pt x="51" y="13"/>
                    <a:pt x="52" y="13"/>
                    <a:pt x="52" y="14"/>
                  </a:cubicBezTo>
                  <a:cubicBezTo>
                    <a:pt x="52" y="17"/>
                    <a:pt x="52" y="17"/>
                    <a:pt x="52" y="17"/>
                  </a:cubicBezTo>
                  <a:cubicBezTo>
                    <a:pt x="65" y="8"/>
                    <a:pt x="65" y="8"/>
                    <a:pt x="65" y="8"/>
                  </a:cubicBezTo>
                  <a:cubicBezTo>
                    <a:pt x="66" y="11"/>
                    <a:pt x="66" y="11"/>
                    <a:pt x="66" y="11"/>
                  </a:cubicBezTo>
                  <a:cubicBezTo>
                    <a:pt x="66" y="11"/>
                    <a:pt x="66" y="11"/>
                    <a:pt x="66" y="11"/>
                  </a:cubicBezTo>
                  <a:cubicBezTo>
                    <a:pt x="68" y="15"/>
                    <a:pt x="68" y="15"/>
                    <a:pt x="68" y="15"/>
                  </a:cubicBezTo>
                  <a:cubicBezTo>
                    <a:pt x="64" y="17"/>
                    <a:pt x="64" y="17"/>
                    <a:pt x="64" y="17"/>
                  </a:cubicBezTo>
                  <a:cubicBezTo>
                    <a:pt x="64" y="17"/>
                    <a:pt x="65" y="17"/>
                    <a:pt x="64" y="16"/>
                  </a:cubicBezTo>
                  <a:cubicBezTo>
                    <a:pt x="64" y="17"/>
                    <a:pt x="63" y="17"/>
                    <a:pt x="62" y="17"/>
                  </a:cubicBezTo>
                  <a:cubicBezTo>
                    <a:pt x="63" y="17"/>
                    <a:pt x="63" y="17"/>
                    <a:pt x="63" y="18"/>
                  </a:cubicBezTo>
                  <a:moveTo>
                    <a:pt x="48" y="58"/>
                  </a:moveTo>
                  <a:cubicBezTo>
                    <a:pt x="48" y="58"/>
                    <a:pt x="48" y="58"/>
                    <a:pt x="48" y="58"/>
                  </a:cubicBezTo>
                  <a:cubicBezTo>
                    <a:pt x="47" y="58"/>
                    <a:pt x="48" y="58"/>
                    <a:pt x="48" y="57"/>
                  </a:cubicBezTo>
                  <a:cubicBezTo>
                    <a:pt x="48" y="58"/>
                    <a:pt x="48" y="58"/>
                    <a:pt x="48" y="58"/>
                  </a:cubicBezTo>
                  <a:moveTo>
                    <a:pt x="51" y="57"/>
                  </a:moveTo>
                  <a:cubicBezTo>
                    <a:pt x="52" y="58"/>
                    <a:pt x="52" y="58"/>
                    <a:pt x="52" y="58"/>
                  </a:cubicBezTo>
                  <a:cubicBezTo>
                    <a:pt x="51" y="57"/>
                    <a:pt x="51" y="58"/>
                    <a:pt x="51" y="58"/>
                  </a:cubicBezTo>
                  <a:cubicBezTo>
                    <a:pt x="51" y="57"/>
                    <a:pt x="51" y="57"/>
                    <a:pt x="51" y="57"/>
                  </a:cubicBezTo>
                  <a:moveTo>
                    <a:pt x="78" y="36"/>
                  </a:moveTo>
                  <a:cubicBezTo>
                    <a:pt x="77" y="36"/>
                    <a:pt x="77" y="36"/>
                    <a:pt x="77" y="36"/>
                  </a:cubicBezTo>
                  <a:cubicBezTo>
                    <a:pt x="77" y="36"/>
                    <a:pt x="77" y="36"/>
                    <a:pt x="77" y="36"/>
                  </a:cubicBezTo>
                  <a:cubicBezTo>
                    <a:pt x="78" y="36"/>
                    <a:pt x="78" y="36"/>
                    <a:pt x="78" y="36"/>
                  </a:cubicBezTo>
                  <a:cubicBezTo>
                    <a:pt x="78" y="36"/>
                    <a:pt x="77" y="36"/>
                    <a:pt x="78" y="36"/>
                  </a:cubicBezTo>
                  <a:moveTo>
                    <a:pt x="45" y="35"/>
                  </a:moveTo>
                  <a:cubicBezTo>
                    <a:pt x="45" y="35"/>
                    <a:pt x="45" y="36"/>
                    <a:pt x="45" y="36"/>
                  </a:cubicBezTo>
                  <a:lnTo>
                    <a:pt x="45" y="35"/>
                  </a:lnTo>
                  <a:close/>
                  <a:moveTo>
                    <a:pt x="45" y="32"/>
                  </a:moveTo>
                  <a:cubicBezTo>
                    <a:pt x="45" y="32"/>
                    <a:pt x="45" y="32"/>
                    <a:pt x="45" y="32"/>
                  </a:cubicBezTo>
                  <a:cubicBezTo>
                    <a:pt x="45" y="31"/>
                    <a:pt x="45" y="31"/>
                    <a:pt x="45" y="31"/>
                  </a:cubicBezTo>
                  <a:cubicBezTo>
                    <a:pt x="45" y="31"/>
                    <a:pt x="45" y="31"/>
                    <a:pt x="45" y="32"/>
                  </a:cubicBezTo>
                  <a:moveTo>
                    <a:pt x="13" y="39"/>
                  </a:moveTo>
                  <a:cubicBezTo>
                    <a:pt x="12" y="39"/>
                    <a:pt x="12" y="38"/>
                    <a:pt x="12" y="38"/>
                  </a:cubicBezTo>
                  <a:cubicBezTo>
                    <a:pt x="12" y="38"/>
                    <a:pt x="13" y="38"/>
                    <a:pt x="13" y="39"/>
                  </a:cubicBezTo>
                  <a:moveTo>
                    <a:pt x="13" y="37"/>
                  </a:moveTo>
                  <a:cubicBezTo>
                    <a:pt x="13" y="37"/>
                    <a:pt x="13" y="37"/>
                    <a:pt x="13" y="37"/>
                  </a:cubicBezTo>
                  <a:cubicBezTo>
                    <a:pt x="12" y="37"/>
                    <a:pt x="12" y="37"/>
                    <a:pt x="12" y="38"/>
                  </a:cubicBezTo>
                  <a:cubicBezTo>
                    <a:pt x="11" y="37"/>
                    <a:pt x="12" y="37"/>
                    <a:pt x="12" y="37"/>
                  </a:cubicBezTo>
                  <a:cubicBezTo>
                    <a:pt x="12" y="37"/>
                    <a:pt x="12" y="37"/>
                    <a:pt x="13" y="37"/>
                  </a:cubicBezTo>
                  <a:moveTo>
                    <a:pt x="25" y="31"/>
                  </a:moveTo>
                  <a:cubicBezTo>
                    <a:pt x="25" y="31"/>
                    <a:pt x="25" y="31"/>
                    <a:pt x="25" y="31"/>
                  </a:cubicBezTo>
                  <a:cubicBezTo>
                    <a:pt x="25" y="32"/>
                    <a:pt x="25" y="32"/>
                    <a:pt x="24" y="32"/>
                  </a:cubicBezTo>
                  <a:cubicBezTo>
                    <a:pt x="24" y="31"/>
                    <a:pt x="25" y="31"/>
                    <a:pt x="25" y="31"/>
                  </a:cubicBezTo>
                  <a:moveTo>
                    <a:pt x="45" y="34"/>
                  </a:moveTo>
                  <a:cubicBezTo>
                    <a:pt x="45" y="33"/>
                    <a:pt x="45" y="33"/>
                    <a:pt x="45" y="33"/>
                  </a:cubicBezTo>
                  <a:cubicBezTo>
                    <a:pt x="45" y="33"/>
                    <a:pt x="45" y="34"/>
                    <a:pt x="45" y="34"/>
                  </a:cubicBezTo>
                  <a:moveTo>
                    <a:pt x="4" y="25"/>
                  </a:moveTo>
                  <a:cubicBezTo>
                    <a:pt x="4" y="25"/>
                    <a:pt x="4" y="25"/>
                    <a:pt x="4" y="25"/>
                  </a:cubicBezTo>
                  <a:close/>
                  <a:moveTo>
                    <a:pt x="33" y="61"/>
                  </a:moveTo>
                  <a:cubicBezTo>
                    <a:pt x="34" y="60"/>
                    <a:pt x="34" y="60"/>
                    <a:pt x="34" y="60"/>
                  </a:cubicBezTo>
                  <a:cubicBezTo>
                    <a:pt x="34" y="60"/>
                    <a:pt x="33" y="60"/>
                    <a:pt x="33" y="61"/>
                  </a:cubicBezTo>
                  <a:moveTo>
                    <a:pt x="45" y="93"/>
                  </a:moveTo>
                  <a:cubicBezTo>
                    <a:pt x="43" y="94"/>
                    <a:pt x="43" y="94"/>
                    <a:pt x="43" y="94"/>
                  </a:cubicBezTo>
                  <a:cubicBezTo>
                    <a:pt x="43" y="94"/>
                    <a:pt x="43" y="93"/>
                    <a:pt x="44" y="93"/>
                  </a:cubicBezTo>
                  <a:cubicBezTo>
                    <a:pt x="44" y="93"/>
                    <a:pt x="44" y="93"/>
                    <a:pt x="45" y="93"/>
                  </a:cubicBezTo>
                  <a:moveTo>
                    <a:pt x="97" y="30"/>
                  </a:moveTo>
                  <a:cubicBezTo>
                    <a:pt x="97" y="30"/>
                    <a:pt x="97" y="30"/>
                    <a:pt x="97" y="30"/>
                  </a:cubicBezTo>
                  <a:cubicBezTo>
                    <a:pt x="97" y="30"/>
                    <a:pt x="97" y="30"/>
                    <a:pt x="97" y="29"/>
                  </a:cubicBezTo>
                  <a:lnTo>
                    <a:pt x="97" y="30"/>
                  </a:lnTo>
                  <a:close/>
                  <a:moveTo>
                    <a:pt x="59" y="44"/>
                  </a:moveTo>
                  <a:cubicBezTo>
                    <a:pt x="60" y="44"/>
                    <a:pt x="60" y="44"/>
                    <a:pt x="60" y="44"/>
                  </a:cubicBezTo>
                  <a:cubicBezTo>
                    <a:pt x="60" y="44"/>
                    <a:pt x="60" y="44"/>
                    <a:pt x="60" y="44"/>
                  </a:cubicBezTo>
                  <a:cubicBezTo>
                    <a:pt x="60" y="44"/>
                    <a:pt x="60" y="44"/>
                    <a:pt x="59"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9" name="Freeform 13"/>
            <p:cNvSpPr>
              <a:spLocks noEditPoints="1"/>
            </p:cNvSpPr>
            <p:nvPr/>
          </p:nvSpPr>
          <p:spPr bwMode="auto">
            <a:xfrm>
              <a:off x="61" y="2326"/>
              <a:ext cx="234" cy="258"/>
            </a:xfrm>
            <a:custGeom>
              <a:avLst/>
              <a:gdLst>
                <a:gd name="T0" fmla="*/ 52 w 99"/>
                <a:gd name="T1" fmla="*/ 97 h 109"/>
                <a:gd name="T2" fmla="*/ 40 w 99"/>
                <a:gd name="T3" fmla="*/ 93 h 109"/>
                <a:gd name="T4" fmla="*/ 90 w 99"/>
                <a:gd name="T5" fmla="*/ 80 h 109"/>
                <a:gd name="T6" fmla="*/ 25 w 99"/>
                <a:gd name="T7" fmla="*/ 91 h 109"/>
                <a:gd name="T8" fmla="*/ 22 w 99"/>
                <a:gd name="T9" fmla="*/ 86 h 109"/>
                <a:gd name="T10" fmla="*/ 10 w 99"/>
                <a:gd name="T11" fmla="*/ 83 h 109"/>
                <a:gd name="T12" fmla="*/ 48 w 99"/>
                <a:gd name="T13" fmla="*/ 71 h 109"/>
                <a:gd name="T14" fmla="*/ 62 w 99"/>
                <a:gd name="T15" fmla="*/ 65 h 109"/>
                <a:gd name="T16" fmla="*/ 49 w 99"/>
                <a:gd name="T17" fmla="*/ 65 h 109"/>
                <a:gd name="T18" fmla="*/ 47 w 99"/>
                <a:gd name="T19" fmla="*/ 63 h 109"/>
                <a:gd name="T20" fmla="*/ 32 w 99"/>
                <a:gd name="T21" fmla="*/ 65 h 109"/>
                <a:gd name="T22" fmla="*/ 59 w 99"/>
                <a:gd name="T23" fmla="*/ 57 h 109"/>
                <a:gd name="T24" fmla="*/ 14 w 99"/>
                <a:gd name="T25" fmla="*/ 64 h 109"/>
                <a:gd name="T26" fmla="*/ 3 w 99"/>
                <a:gd name="T27" fmla="*/ 31 h 109"/>
                <a:gd name="T28" fmla="*/ 53 w 99"/>
                <a:gd name="T29" fmla="*/ 60 h 109"/>
                <a:gd name="T30" fmla="*/ 51 w 99"/>
                <a:gd name="T31" fmla="*/ 54 h 109"/>
                <a:gd name="T32" fmla="*/ 56 w 99"/>
                <a:gd name="T33" fmla="*/ 51 h 109"/>
                <a:gd name="T34" fmla="*/ 69 w 99"/>
                <a:gd name="T35" fmla="*/ 45 h 109"/>
                <a:gd name="T36" fmla="*/ 47 w 99"/>
                <a:gd name="T37" fmla="*/ 48 h 109"/>
                <a:gd name="T38" fmla="*/ 38 w 99"/>
                <a:gd name="T39" fmla="*/ 47 h 109"/>
                <a:gd name="T40" fmla="*/ 75 w 99"/>
                <a:gd name="T41" fmla="*/ 35 h 109"/>
                <a:gd name="T42" fmla="*/ 89 w 99"/>
                <a:gd name="T43" fmla="*/ 34 h 109"/>
                <a:gd name="T44" fmla="*/ 85 w 99"/>
                <a:gd name="T45" fmla="*/ 33 h 109"/>
                <a:gd name="T46" fmla="*/ 91 w 99"/>
                <a:gd name="T47" fmla="*/ 30 h 109"/>
                <a:gd name="T48" fmla="*/ 78 w 99"/>
                <a:gd name="T49" fmla="*/ 32 h 109"/>
                <a:gd name="T50" fmla="*/ 78 w 99"/>
                <a:gd name="T51" fmla="*/ 31 h 109"/>
                <a:gd name="T52" fmla="*/ 2 w 99"/>
                <a:gd name="T53" fmla="*/ 46 h 109"/>
                <a:gd name="T54" fmla="*/ 21 w 99"/>
                <a:gd name="T55" fmla="*/ 38 h 109"/>
                <a:gd name="T56" fmla="*/ 10 w 99"/>
                <a:gd name="T57" fmla="*/ 34 h 109"/>
                <a:gd name="T58" fmla="*/ 50 w 99"/>
                <a:gd name="T59" fmla="*/ 27 h 109"/>
                <a:gd name="T60" fmla="*/ 11 w 99"/>
                <a:gd name="T61" fmla="*/ 32 h 109"/>
                <a:gd name="T62" fmla="*/ 6 w 99"/>
                <a:gd name="T63" fmla="*/ 31 h 109"/>
                <a:gd name="T64" fmla="*/ 41 w 99"/>
                <a:gd name="T65" fmla="*/ 20 h 109"/>
                <a:gd name="T66" fmla="*/ 65 w 99"/>
                <a:gd name="T67" fmla="*/ 11 h 109"/>
                <a:gd name="T68" fmla="*/ 20 w 99"/>
                <a:gd name="T69" fmla="*/ 18 h 109"/>
                <a:gd name="T70" fmla="*/ 51 w 99"/>
                <a:gd name="T71" fmla="*/ 5 h 109"/>
                <a:gd name="T72" fmla="*/ 44 w 99"/>
                <a:gd name="T73" fmla="*/ 58 h 109"/>
                <a:gd name="T74" fmla="*/ 52 w 99"/>
                <a:gd name="T75" fmla="*/ 21 h 109"/>
                <a:gd name="T76" fmla="*/ 53 w 99"/>
                <a:gd name="T77" fmla="*/ 42 h 109"/>
                <a:gd name="T78" fmla="*/ 65 w 99"/>
                <a:gd name="T79" fmla="*/ 41 h 109"/>
                <a:gd name="T80" fmla="*/ 78 w 99"/>
                <a:gd name="T81" fmla="*/ 25 h 109"/>
                <a:gd name="T82" fmla="*/ 83 w 99"/>
                <a:gd name="T83" fmla="*/ 39 h 109"/>
                <a:gd name="T84" fmla="*/ 77 w 99"/>
                <a:gd name="T85" fmla="*/ 42 h 109"/>
                <a:gd name="T86" fmla="*/ 64 w 99"/>
                <a:gd name="T87" fmla="*/ 50 h 109"/>
                <a:gd name="T88" fmla="*/ 84 w 99"/>
                <a:gd name="T89" fmla="*/ 70 h 109"/>
                <a:gd name="T90" fmla="*/ 81 w 99"/>
                <a:gd name="T91" fmla="*/ 89 h 109"/>
                <a:gd name="T92" fmla="*/ 63 w 99"/>
                <a:gd name="T93" fmla="*/ 66 h 109"/>
                <a:gd name="T94" fmla="*/ 54 w 99"/>
                <a:gd name="T95" fmla="*/ 92 h 109"/>
                <a:gd name="T96" fmla="*/ 32 w 99"/>
                <a:gd name="T97" fmla="*/ 95 h 109"/>
                <a:gd name="T98" fmla="*/ 35 w 99"/>
                <a:gd name="T99" fmla="*/ 68 h 109"/>
                <a:gd name="T100" fmla="*/ 20 w 99"/>
                <a:gd name="T101" fmla="*/ 82 h 109"/>
                <a:gd name="T102" fmla="*/ 5 w 99"/>
                <a:gd name="T103" fmla="*/ 61 h 109"/>
                <a:gd name="T104" fmla="*/ 43 w 99"/>
                <a:gd name="T105" fmla="*/ 55 h 109"/>
                <a:gd name="T106" fmla="*/ 11 w 99"/>
                <a:gd name="T107" fmla="*/ 36 h 109"/>
                <a:gd name="T108" fmla="*/ 18 w 99"/>
                <a:gd name="T109" fmla="*/ 17 h 109"/>
                <a:gd name="T110" fmla="*/ 26 w 99"/>
                <a:gd name="T111" fmla="*/ 41 h 109"/>
                <a:gd name="T112" fmla="*/ 47 w 99"/>
                <a:gd name="T113" fmla="*/ 36 h 109"/>
                <a:gd name="T114" fmla="*/ 45 w 99"/>
                <a:gd name="T115" fmla="*/ 26 h 109"/>
                <a:gd name="T116" fmla="*/ 67 w 99"/>
                <a:gd name="T117" fmla="*/ 11 h 109"/>
                <a:gd name="T118" fmla="*/ 46 w 99"/>
                <a:gd name="T119" fmla="*/ 36 h 109"/>
                <a:gd name="T120" fmla="*/ 46 w 99"/>
                <a:gd name="T121" fmla="*/ 3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 h="109">
                  <a:moveTo>
                    <a:pt x="53" y="109"/>
                  </a:moveTo>
                  <a:cubicBezTo>
                    <a:pt x="53" y="108"/>
                    <a:pt x="53" y="108"/>
                    <a:pt x="53" y="108"/>
                  </a:cubicBezTo>
                  <a:cubicBezTo>
                    <a:pt x="52" y="108"/>
                    <a:pt x="52" y="108"/>
                    <a:pt x="52" y="109"/>
                  </a:cubicBezTo>
                  <a:cubicBezTo>
                    <a:pt x="52" y="109"/>
                    <a:pt x="53" y="109"/>
                    <a:pt x="53" y="109"/>
                  </a:cubicBezTo>
                  <a:moveTo>
                    <a:pt x="53" y="106"/>
                  </a:moveTo>
                  <a:cubicBezTo>
                    <a:pt x="53" y="107"/>
                    <a:pt x="53" y="106"/>
                    <a:pt x="53" y="107"/>
                  </a:cubicBezTo>
                  <a:cubicBezTo>
                    <a:pt x="53" y="107"/>
                    <a:pt x="53" y="107"/>
                    <a:pt x="53" y="106"/>
                  </a:cubicBezTo>
                  <a:moveTo>
                    <a:pt x="49" y="106"/>
                  </a:moveTo>
                  <a:cubicBezTo>
                    <a:pt x="48" y="106"/>
                    <a:pt x="48" y="107"/>
                    <a:pt x="49" y="107"/>
                  </a:cubicBezTo>
                  <a:cubicBezTo>
                    <a:pt x="49" y="107"/>
                    <a:pt x="49" y="107"/>
                    <a:pt x="49" y="106"/>
                  </a:cubicBezTo>
                  <a:moveTo>
                    <a:pt x="66" y="98"/>
                  </a:moveTo>
                  <a:cubicBezTo>
                    <a:pt x="66" y="98"/>
                    <a:pt x="65" y="98"/>
                    <a:pt x="65" y="98"/>
                  </a:cubicBezTo>
                  <a:cubicBezTo>
                    <a:pt x="66" y="98"/>
                    <a:pt x="66" y="98"/>
                    <a:pt x="66" y="98"/>
                  </a:cubicBezTo>
                  <a:moveTo>
                    <a:pt x="65" y="96"/>
                  </a:moveTo>
                  <a:cubicBezTo>
                    <a:pt x="66" y="96"/>
                    <a:pt x="68" y="97"/>
                    <a:pt x="67" y="96"/>
                  </a:cubicBezTo>
                  <a:cubicBezTo>
                    <a:pt x="66" y="95"/>
                    <a:pt x="65" y="96"/>
                    <a:pt x="65" y="96"/>
                  </a:cubicBezTo>
                  <a:moveTo>
                    <a:pt x="49" y="99"/>
                  </a:moveTo>
                  <a:cubicBezTo>
                    <a:pt x="50" y="99"/>
                    <a:pt x="50" y="99"/>
                    <a:pt x="51" y="98"/>
                  </a:cubicBezTo>
                  <a:cubicBezTo>
                    <a:pt x="51" y="97"/>
                    <a:pt x="49" y="98"/>
                    <a:pt x="49" y="99"/>
                  </a:cubicBezTo>
                  <a:moveTo>
                    <a:pt x="52" y="97"/>
                  </a:moveTo>
                  <a:cubicBezTo>
                    <a:pt x="53" y="97"/>
                    <a:pt x="53" y="96"/>
                    <a:pt x="52" y="96"/>
                  </a:cubicBezTo>
                  <a:cubicBezTo>
                    <a:pt x="52" y="96"/>
                    <a:pt x="52" y="96"/>
                    <a:pt x="52" y="97"/>
                  </a:cubicBezTo>
                  <a:moveTo>
                    <a:pt x="49" y="91"/>
                  </a:moveTo>
                  <a:cubicBezTo>
                    <a:pt x="49" y="91"/>
                    <a:pt x="49" y="91"/>
                    <a:pt x="49" y="91"/>
                  </a:cubicBezTo>
                  <a:cubicBezTo>
                    <a:pt x="49" y="92"/>
                    <a:pt x="49" y="92"/>
                    <a:pt x="49" y="92"/>
                  </a:cubicBezTo>
                  <a:cubicBezTo>
                    <a:pt x="49" y="91"/>
                    <a:pt x="49" y="91"/>
                    <a:pt x="49" y="91"/>
                  </a:cubicBezTo>
                  <a:close/>
                  <a:moveTo>
                    <a:pt x="94" y="84"/>
                  </a:moveTo>
                  <a:cubicBezTo>
                    <a:pt x="94" y="83"/>
                    <a:pt x="95" y="82"/>
                    <a:pt x="95" y="82"/>
                  </a:cubicBezTo>
                  <a:cubicBezTo>
                    <a:pt x="94" y="82"/>
                    <a:pt x="93" y="82"/>
                    <a:pt x="93" y="83"/>
                  </a:cubicBezTo>
                  <a:cubicBezTo>
                    <a:pt x="93" y="84"/>
                    <a:pt x="94" y="83"/>
                    <a:pt x="94" y="84"/>
                  </a:cubicBezTo>
                  <a:moveTo>
                    <a:pt x="36" y="97"/>
                  </a:moveTo>
                  <a:cubicBezTo>
                    <a:pt x="37" y="97"/>
                    <a:pt x="38" y="97"/>
                    <a:pt x="38" y="96"/>
                  </a:cubicBezTo>
                  <a:cubicBezTo>
                    <a:pt x="37" y="96"/>
                    <a:pt x="36" y="96"/>
                    <a:pt x="36" y="97"/>
                  </a:cubicBezTo>
                  <a:moveTo>
                    <a:pt x="61" y="89"/>
                  </a:moveTo>
                  <a:cubicBezTo>
                    <a:pt x="61" y="89"/>
                    <a:pt x="61" y="89"/>
                    <a:pt x="61" y="90"/>
                  </a:cubicBezTo>
                  <a:cubicBezTo>
                    <a:pt x="61" y="90"/>
                    <a:pt x="61" y="90"/>
                    <a:pt x="61" y="89"/>
                  </a:cubicBezTo>
                  <a:moveTo>
                    <a:pt x="37" y="93"/>
                  </a:moveTo>
                  <a:cubicBezTo>
                    <a:pt x="35" y="93"/>
                    <a:pt x="35" y="94"/>
                    <a:pt x="35" y="96"/>
                  </a:cubicBezTo>
                  <a:cubicBezTo>
                    <a:pt x="36" y="96"/>
                    <a:pt x="38" y="95"/>
                    <a:pt x="39" y="95"/>
                  </a:cubicBezTo>
                  <a:cubicBezTo>
                    <a:pt x="40" y="95"/>
                    <a:pt x="40" y="93"/>
                    <a:pt x="40" y="93"/>
                  </a:cubicBezTo>
                  <a:cubicBezTo>
                    <a:pt x="41" y="93"/>
                    <a:pt x="40" y="94"/>
                    <a:pt x="41" y="94"/>
                  </a:cubicBezTo>
                  <a:cubicBezTo>
                    <a:pt x="41" y="93"/>
                    <a:pt x="42" y="93"/>
                    <a:pt x="42" y="92"/>
                  </a:cubicBezTo>
                  <a:cubicBezTo>
                    <a:pt x="41" y="92"/>
                    <a:pt x="39" y="92"/>
                    <a:pt x="38" y="93"/>
                  </a:cubicBezTo>
                  <a:cubicBezTo>
                    <a:pt x="39" y="93"/>
                    <a:pt x="39" y="93"/>
                    <a:pt x="39" y="94"/>
                  </a:cubicBezTo>
                  <a:cubicBezTo>
                    <a:pt x="39" y="94"/>
                    <a:pt x="39" y="94"/>
                    <a:pt x="38" y="94"/>
                  </a:cubicBezTo>
                  <a:cubicBezTo>
                    <a:pt x="38" y="94"/>
                    <a:pt x="38" y="93"/>
                    <a:pt x="37" y="93"/>
                  </a:cubicBezTo>
                  <a:moveTo>
                    <a:pt x="32" y="96"/>
                  </a:moveTo>
                  <a:cubicBezTo>
                    <a:pt x="31" y="95"/>
                    <a:pt x="31" y="96"/>
                    <a:pt x="32" y="96"/>
                  </a:cubicBezTo>
                  <a:cubicBezTo>
                    <a:pt x="32" y="96"/>
                    <a:pt x="32" y="96"/>
                    <a:pt x="32" y="96"/>
                  </a:cubicBezTo>
                  <a:moveTo>
                    <a:pt x="94" y="81"/>
                  </a:moveTo>
                  <a:cubicBezTo>
                    <a:pt x="93" y="80"/>
                    <a:pt x="93" y="80"/>
                    <a:pt x="93" y="80"/>
                  </a:cubicBezTo>
                  <a:cubicBezTo>
                    <a:pt x="93" y="80"/>
                    <a:pt x="93" y="80"/>
                    <a:pt x="93" y="80"/>
                  </a:cubicBezTo>
                  <a:cubicBezTo>
                    <a:pt x="93" y="81"/>
                    <a:pt x="93" y="81"/>
                    <a:pt x="93" y="81"/>
                  </a:cubicBezTo>
                  <a:lnTo>
                    <a:pt x="94" y="81"/>
                  </a:lnTo>
                  <a:close/>
                  <a:moveTo>
                    <a:pt x="35" y="94"/>
                  </a:moveTo>
                  <a:cubicBezTo>
                    <a:pt x="35" y="94"/>
                    <a:pt x="35" y="94"/>
                    <a:pt x="35" y="94"/>
                  </a:cubicBezTo>
                  <a:cubicBezTo>
                    <a:pt x="34" y="94"/>
                    <a:pt x="34" y="94"/>
                    <a:pt x="34" y="94"/>
                  </a:cubicBezTo>
                  <a:cubicBezTo>
                    <a:pt x="34" y="94"/>
                    <a:pt x="34" y="94"/>
                    <a:pt x="34" y="94"/>
                  </a:cubicBezTo>
                  <a:lnTo>
                    <a:pt x="35" y="94"/>
                  </a:lnTo>
                  <a:close/>
                  <a:moveTo>
                    <a:pt x="90" y="80"/>
                  </a:moveTo>
                  <a:cubicBezTo>
                    <a:pt x="90" y="80"/>
                    <a:pt x="90" y="80"/>
                    <a:pt x="90" y="80"/>
                  </a:cubicBezTo>
                  <a:cubicBezTo>
                    <a:pt x="90" y="80"/>
                    <a:pt x="91" y="80"/>
                    <a:pt x="90" y="80"/>
                  </a:cubicBezTo>
                  <a:moveTo>
                    <a:pt x="94" y="78"/>
                  </a:moveTo>
                  <a:cubicBezTo>
                    <a:pt x="94" y="79"/>
                    <a:pt x="94" y="79"/>
                    <a:pt x="94" y="79"/>
                  </a:cubicBezTo>
                  <a:cubicBezTo>
                    <a:pt x="94" y="79"/>
                    <a:pt x="94" y="79"/>
                    <a:pt x="94" y="78"/>
                  </a:cubicBezTo>
                  <a:moveTo>
                    <a:pt x="40" y="92"/>
                  </a:moveTo>
                  <a:cubicBezTo>
                    <a:pt x="39" y="91"/>
                    <a:pt x="39" y="91"/>
                    <a:pt x="38" y="91"/>
                  </a:cubicBezTo>
                  <a:cubicBezTo>
                    <a:pt x="38" y="92"/>
                    <a:pt x="39" y="92"/>
                    <a:pt x="40" y="92"/>
                  </a:cubicBezTo>
                  <a:moveTo>
                    <a:pt x="55" y="88"/>
                  </a:moveTo>
                  <a:cubicBezTo>
                    <a:pt x="55" y="86"/>
                    <a:pt x="54" y="87"/>
                    <a:pt x="55" y="86"/>
                  </a:cubicBezTo>
                  <a:cubicBezTo>
                    <a:pt x="54" y="86"/>
                    <a:pt x="54" y="88"/>
                    <a:pt x="55" y="88"/>
                  </a:cubicBezTo>
                  <a:moveTo>
                    <a:pt x="44" y="89"/>
                  </a:moveTo>
                  <a:cubicBezTo>
                    <a:pt x="44" y="89"/>
                    <a:pt x="45" y="89"/>
                    <a:pt x="45" y="89"/>
                  </a:cubicBezTo>
                  <a:cubicBezTo>
                    <a:pt x="44" y="89"/>
                    <a:pt x="44" y="89"/>
                    <a:pt x="44" y="89"/>
                  </a:cubicBezTo>
                  <a:moveTo>
                    <a:pt x="43" y="89"/>
                  </a:moveTo>
                  <a:cubicBezTo>
                    <a:pt x="43" y="89"/>
                    <a:pt x="42" y="89"/>
                    <a:pt x="42" y="89"/>
                  </a:cubicBezTo>
                  <a:cubicBezTo>
                    <a:pt x="42" y="89"/>
                    <a:pt x="42" y="90"/>
                    <a:pt x="43" y="89"/>
                  </a:cubicBezTo>
                  <a:moveTo>
                    <a:pt x="25" y="91"/>
                  </a:moveTo>
                  <a:cubicBezTo>
                    <a:pt x="25" y="90"/>
                    <a:pt x="24" y="91"/>
                    <a:pt x="24" y="91"/>
                  </a:cubicBezTo>
                  <a:cubicBezTo>
                    <a:pt x="24" y="91"/>
                    <a:pt x="24" y="91"/>
                    <a:pt x="25" y="91"/>
                  </a:cubicBezTo>
                  <a:moveTo>
                    <a:pt x="50" y="84"/>
                  </a:moveTo>
                  <a:cubicBezTo>
                    <a:pt x="51" y="85"/>
                    <a:pt x="52" y="84"/>
                    <a:pt x="53" y="84"/>
                  </a:cubicBezTo>
                  <a:cubicBezTo>
                    <a:pt x="53" y="83"/>
                    <a:pt x="51" y="84"/>
                    <a:pt x="50" y="84"/>
                  </a:cubicBezTo>
                  <a:moveTo>
                    <a:pt x="22" y="91"/>
                  </a:moveTo>
                  <a:cubicBezTo>
                    <a:pt x="22" y="91"/>
                    <a:pt x="23" y="90"/>
                    <a:pt x="23" y="90"/>
                  </a:cubicBezTo>
                  <a:cubicBezTo>
                    <a:pt x="22" y="90"/>
                    <a:pt x="21" y="90"/>
                    <a:pt x="22" y="91"/>
                  </a:cubicBezTo>
                  <a:moveTo>
                    <a:pt x="24" y="89"/>
                  </a:moveTo>
                  <a:cubicBezTo>
                    <a:pt x="24" y="89"/>
                    <a:pt x="24" y="90"/>
                    <a:pt x="24" y="90"/>
                  </a:cubicBezTo>
                  <a:cubicBezTo>
                    <a:pt x="24" y="90"/>
                    <a:pt x="24" y="90"/>
                    <a:pt x="24" y="89"/>
                  </a:cubicBezTo>
                  <a:moveTo>
                    <a:pt x="82" y="74"/>
                  </a:moveTo>
                  <a:cubicBezTo>
                    <a:pt x="83" y="73"/>
                    <a:pt x="83" y="73"/>
                    <a:pt x="83" y="72"/>
                  </a:cubicBezTo>
                  <a:cubicBezTo>
                    <a:pt x="82" y="73"/>
                    <a:pt x="82" y="72"/>
                    <a:pt x="81" y="72"/>
                  </a:cubicBezTo>
                  <a:cubicBezTo>
                    <a:pt x="81" y="73"/>
                    <a:pt x="82" y="73"/>
                    <a:pt x="82" y="74"/>
                  </a:cubicBezTo>
                  <a:moveTo>
                    <a:pt x="48" y="80"/>
                  </a:moveTo>
                  <a:cubicBezTo>
                    <a:pt x="48" y="79"/>
                    <a:pt x="48" y="79"/>
                    <a:pt x="48" y="79"/>
                  </a:cubicBezTo>
                  <a:cubicBezTo>
                    <a:pt x="47" y="79"/>
                    <a:pt x="47" y="79"/>
                    <a:pt x="47" y="79"/>
                  </a:cubicBezTo>
                  <a:cubicBezTo>
                    <a:pt x="47" y="80"/>
                    <a:pt x="48" y="80"/>
                    <a:pt x="48" y="80"/>
                  </a:cubicBezTo>
                  <a:moveTo>
                    <a:pt x="22" y="86"/>
                  </a:moveTo>
                  <a:cubicBezTo>
                    <a:pt x="23" y="86"/>
                    <a:pt x="23" y="84"/>
                    <a:pt x="22" y="84"/>
                  </a:cubicBezTo>
                  <a:cubicBezTo>
                    <a:pt x="22" y="85"/>
                    <a:pt x="22" y="85"/>
                    <a:pt x="22" y="86"/>
                  </a:cubicBezTo>
                  <a:moveTo>
                    <a:pt x="82" y="70"/>
                  </a:moveTo>
                  <a:cubicBezTo>
                    <a:pt x="81" y="71"/>
                    <a:pt x="81" y="71"/>
                    <a:pt x="81" y="71"/>
                  </a:cubicBezTo>
                  <a:cubicBezTo>
                    <a:pt x="81" y="71"/>
                    <a:pt x="82" y="71"/>
                    <a:pt x="82" y="70"/>
                  </a:cubicBezTo>
                  <a:moveTo>
                    <a:pt x="50" y="75"/>
                  </a:moveTo>
                  <a:cubicBezTo>
                    <a:pt x="50" y="75"/>
                    <a:pt x="52" y="75"/>
                    <a:pt x="51" y="74"/>
                  </a:cubicBezTo>
                  <a:lnTo>
                    <a:pt x="50" y="75"/>
                  </a:lnTo>
                  <a:close/>
                  <a:moveTo>
                    <a:pt x="51" y="74"/>
                  </a:moveTo>
                  <a:cubicBezTo>
                    <a:pt x="51" y="74"/>
                    <a:pt x="51" y="73"/>
                    <a:pt x="50" y="74"/>
                  </a:cubicBezTo>
                  <a:cubicBezTo>
                    <a:pt x="50" y="74"/>
                    <a:pt x="52" y="74"/>
                    <a:pt x="51" y="74"/>
                  </a:cubicBezTo>
                  <a:moveTo>
                    <a:pt x="4" y="85"/>
                  </a:moveTo>
                  <a:cubicBezTo>
                    <a:pt x="6" y="85"/>
                    <a:pt x="7" y="84"/>
                    <a:pt x="7" y="83"/>
                  </a:cubicBezTo>
                  <a:cubicBezTo>
                    <a:pt x="7" y="82"/>
                    <a:pt x="6" y="83"/>
                    <a:pt x="5" y="83"/>
                  </a:cubicBezTo>
                  <a:cubicBezTo>
                    <a:pt x="4" y="83"/>
                    <a:pt x="4" y="84"/>
                    <a:pt x="4" y="85"/>
                  </a:cubicBezTo>
                  <a:moveTo>
                    <a:pt x="95" y="63"/>
                  </a:moveTo>
                  <a:cubicBezTo>
                    <a:pt x="95" y="63"/>
                    <a:pt x="95" y="63"/>
                    <a:pt x="95" y="62"/>
                  </a:cubicBezTo>
                  <a:cubicBezTo>
                    <a:pt x="95" y="62"/>
                    <a:pt x="94" y="63"/>
                    <a:pt x="94" y="63"/>
                  </a:cubicBezTo>
                  <a:lnTo>
                    <a:pt x="95" y="63"/>
                  </a:lnTo>
                  <a:close/>
                  <a:moveTo>
                    <a:pt x="10" y="83"/>
                  </a:moveTo>
                  <a:cubicBezTo>
                    <a:pt x="10" y="83"/>
                    <a:pt x="10" y="83"/>
                    <a:pt x="10" y="83"/>
                  </a:cubicBezTo>
                  <a:cubicBezTo>
                    <a:pt x="10" y="83"/>
                    <a:pt x="10" y="83"/>
                    <a:pt x="10" y="83"/>
                  </a:cubicBezTo>
                  <a:moveTo>
                    <a:pt x="24" y="79"/>
                  </a:moveTo>
                  <a:cubicBezTo>
                    <a:pt x="24" y="79"/>
                    <a:pt x="23" y="79"/>
                    <a:pt x="23" y="79"/>
                  </a:cubicBezTo>
                  <a:cubicBezTo>
                    <a:pt x="24" y="79"/>
                    <a:pt x="24" y="80"/>
                    <a:pt x="24" y="79"/>
                  </a:cubicBezTo>
                  <a:moveTo>
                    <a:pt x="76" y="66"/>
                  </a:moveTo>
                  <a:cubicBezTo>
                    <a:pt x="75" y="67"/>
                    <a:pt x="75" y="67"/>
                    <a:pt x="75" y="67"/>
                  </a:cubicBezTo>
                  <a:cubicBezTo>
                    <a:pt x="75" y="67"/>
                    <a:pt x="76" y="67"/>
                    <a:pt x="76" y="66"/>
                  </a:cubicBezTo>
                  <a:moveTo>
                    <a:pt x="95" y="61"/>
                  </a:moveTo>
                  <a:cubicBezTo>
                    <a:pt x="95" y="61"/>
                    <a:pt x="96" y="61"/>
                    <a:pt x="96" y="61"/>
                  </a:cubicBezTo>
                  <a:cubicBezTo>
                    <a:pt x="96" y="61"/>
                    <a:pt x="95" y="61"/>
                    <a:pt x="95" y="61"/>
                  </a:cubicBezTo>
                  <a:moveTo>
                    <a:pt x="48" y="73"/>
                  </a:moveTo>
                  <a:cubicBezTo>
                    <a:pt x="47" y="73"/>
                    <a:pt x="47" y="73"/>
                    <a:pt x="47" y="73"/>
                  </a:cubicBezTo>
                  <a:cubicBezTo>
                    <a:pt x="47" y="73"/>
                    <a:pt x="48" y="73"/>
                    <a:pt x="48" y="73"/>
                  </a:cubicBezTo>
                  <a:moveTo>
                    <a:pt x="48" y="72"/>
                  </a:moveTo>
                  <a:cubicBezTo>
                    <a:pt x="48" y="72"/>
                    <a:pt x="48" y="72"/>
                    <a:pt x="48" y="71"/>
                  </a:cubicBezTo>
                  <a:cubicBezTo>
                    <a:pt x="47" y="71"/>
                    <a:pt x="47" y="72"/>
                    <a:pt x="48" y="72"/>
                  </a:cubicBezTo>
                  <a:moveTo>
                    <a:pt x="26" y="77"/>
                  </a:moveTo>
                  <a:cubicBezTo>
                    <a:pt x="26" y="77"/>
                    <a:pt x="27" y="77"/>
                    <a:pt x="27" y="77"/>
                  </a:cubicBezTo>
                  <a:cubicBezTo>
                    <a:pt x="27" y="77"/>
                    <a:pt x="26" y="77"/>
                    <a:pt x="26" y="77"/>
                  </a:cubicBezTo>
                  <a:moveTo>
                    <a:pt x="49" y="71"/>
                  </a:moveTo>
                  <a:cubicBezTo>
                    <a:pt x="49" y="71"/>
                    <a:pt x="48" y="71"/>
                    <a:pt x="48" y="71"/>
                  </a:cubicBezTo>
                  <a:cubicBezTo>
                    <a:pt x="49" y="71"/>
                    <a:pt x="49" y="71"/>
                    <a:pt x="49" y="71"/>
                  </a:cubicBezTo>
                  <a:moveTo>
                    <a:pt x="21" y="76"/>
                  </a:moveTo>
                  <a:cubicBezTo>
                    <a:pt x="22" y="77"/>
                    <a:pt x="22" y="77"/>
                    <a:pt x="23" y="77"/>
                  </a:cubicBezTo>
                  <a:cubicBezTo>
                    <a:pt x="24" y="76"/>
                    <a:pt x="26" y="77"/>
                    <a:pt x="26" y="76"/>
                  </a:cubicBezTo>
                  <a:cubicBezTo>
                    <a:pt x="26" y="75"/>
                    <a:pt x="22" y="75"/>
                    <a:pt x="21" y="76"/>
                  </a:cubicBezTo>
                  <a:moveTo>
                    <a:pt x="70" y="64"/>
                  </a:moveTo>
                  <a:cubicBezTo>
                    <a:pt x="69" y="64"/>
                    <a:pt x="69" y="63"/>
                    <a:pt x="68" y="64"/>
                  </a:cubicBezTo>
                  <a:cubicBezTo>
                    <a:pt x="68" y="64"/>
                    <a:pt x="68" y="64"/>
                    <a:pt x="68" y="65"/>
                  </a:cubicBezTo>
                  <a:cubicBezTo>
                    <a:pt x="69" y="65"/>
                    <a:pt x="69" y="64"/>
                    <a:pt x="70" y="64"/>
                  </a:cubicBezTo>
                  <a:moveTo>
                    <a:pt x="52" y="68"/>
                  </a:moveTo>
                  <a:cubicBezTo>
                    <a:pt x="51" y="68"/>
                    <a:pt x="51" y="68"/>
                    <a:pt x="51" y="69"/>
                  </a:cubicBezTo>
                  <a:cubicBezTo>
                    <a:pt x="51" y="68"/>
                    <a:pt x="52" y="69"/>
                    <a:pt x="52" y="68"/>
                  </a:cubicBezTo>
                  <a:moveTo>
                    <a:pt x="64" y="65"/>
                  </a:moveTo>
                  <a:cubicBezTo>
                    <a:pt x="65" y="65"/>
                    <a:pt x="66" y="65"/>
                    <a:pt x="66" y="64"/>
                  </a:cubicBezTo>
                  <a:cubicBezTo>
                    <a:pt x="65" y="64"/>
                    <a:pt x="64" y="65"/>
                    <a:pt x="64" y="65"/>
                  </a:cubicBezTo>
                  <a:moveTo>
                    <a:pt x="62" y="65"/>
                  </a:moveTo>
                  <a:cubicBezTo>
                    <a:pt x="62" y="65"/>
                    <a:pt x="63" y="65"/>
                    <a:pt x="62" y="64"/>
                  </a:cubicBezTo>
                  <a:cubicBezTo>
                    <a:pt x="62" y="65"/>
                    <a:pt x="62" y="65"/>
                    <a:pt x="62" y="65"/>
                  </a:cubicBezTo>
                  <a:cubicBezTo>
                    <a:pt x="62" y="65"/>
                    <a:pt x="62" y="65"/>
                    <a:pt x="62" y="65"/>
                  </a:cubicBezTo>
                  <a:cubicBezTo>
                    <a:pt x="62" y="65"/>
                    <a:pt x="62" y="65"/>
                    <a:pt x="62" y="65"/>
                  </a:cubicBezTo>
                  <a:moveTo>
                    <a:pt x="14" y="76"/>
                  </a:moveTo>
                  <a:cubicBezTo>
                    <a:pt x="15" y="76"/>
                    <a:pt x="16" y="76"/>
                    <a:pt x="16" y="75"/>
                  </a:cubicBezTo>
                  <a:cubicBezTo>
                    <a:pt x="15" y="76"/>
                    <a:pt x="14" y="75"/>
                    <a:pt x="14" y="76"/>
                  </a:cubicBezTo>
                  <a:moveTo>
                    <a:pt x="25" y="72"/>
                  </a:moveTo>
                  <a:cubicBezTo>
                    <a:pt x="24" y="72"/>
                    <a:pt x="24" y="73"/>
                    <a:pt x="24" y="73"/>
                  </a:cubicBezTo>
                  <a:cubicBezTo>
                    <a:pt x="24" y="73"/>
                    <a:pt x="25" y="73"/>
                    <a:pt x="25" y="72"/>
                  </a:cubicBezTo>
                  <a:moveTo>
                    <a:pt x="10" y="75"/>
                  </a:moveTo>
                  <a:cubicBezTo>
                    <a:pt x="10" y="75"/>
                    <a:pt x="10" y="75"/>
                    <a:pt x="10" y="75"/>
                  </a:cubicBezTo>
                  <a:cubicBezTo>
                    <a:pt x="10" y="75"/>
                    <a:pt x="10" y="75"/>
                    <a:pt x="10" y="75"/>
                  </a:cubicBezTo>
                  <a:moveTo>
                    <a:pt x="26" y="71"/>
                  </a:moveTo>
                  <a:cubicBezTo>
                    <a:pt x="26" y="71"/>
                    <a:pt x="26" y="71"/>
                    <a:pt x="26" y="71"/>
                  </a:cubicBezTo>
                  <a:cubicBezTo>
                    <a:pt x="26" y="71"/>
                    <a:pt x="27" y="71"/>
                    <a:pt x="26" y="71"/>
                  </a:cubicBezTo>
                  <a:moveTo>
                    <a:pt x="9" y="75"/>
                  </a:moveTo>
                  <a:cubicBezTo>
                    <a:pt x="9" y="75"/>
                    <a:pt x="9" y="75"/>
                    <a:pt x="9" y="75"/>
                  </a:cubicBezTo>
                  <a:cubicBezTo>
                    <a:pt x="9" y="75"/>
                    <a:pt x="9" y="75"/>
                    <a:pt x="9" y="75"/>
                  </a:cubicBezTo>
                  <a:moveTo>
                    <a:pt x="49" y="66"/>
                  </a:moveTo>
                  <a:cubicBezTo>
                    <a:pt x="49" y="65"/>
                    <a:pt x="50" y="65"/>
                    <a:pt x="50" y="65"/>
                  </a:cubicBezTo>
                  <a:cubicBezTo>
                    <a:pt x="49" y="64"/>
                    <a:pt x="50" y="64"/>
                    <a:pt x="50" y="63"/>
                  </a:cubicBezTo>
                  <a:cubicBezTo>
                    <a:pt x="49" y="63"/>
                    <a:pt x="49" y="63"/>
                    <a:pt x="49" y="63"/>
                  </a:cubicBezTo>
                  <a:cubicBezTo>
                    <a:pt x="49" y="64"/>
                    <a:pt x="48" y="65"/>
                    <a:pt x="49" y="65"/>
                  </a:cubicBezTo>
                  <a:cubicBezTo>
                    <a:pt x="49" y="65"/>
                    <a:pt x="48" y="65"/>
                    <a:pt x="49" y="66"/>
                  </a:cubicBezTo>
                  <a:moveTo>
                    <a:pt x="59" y="62"/>
                  </a:moveTo>
                  <a:cubicBezTo>
                    <a:pt x="59" y="61"/>
                    <a:pt x="59" y="62"/>
                    <a:pt x="59" y="62"/>
                  </a:cubicBezTo>
                  <a:cubicBezTo>
                    <a:pt x="59" y="62"/>
                    <a:pt x="59" y="62"/>
                    <a:pt x="59" y="62"/>
                  </a:cubicBezTo>
                  <a:moveTo>
                    <a:pt x="62" y="61"/>
                  </a:moveTo>
                  <a:cubicBezTo>
                    <a:pt x="62" y="60"/>
                    <a:pt x="63" y="60"/>
                    <a:pt x="62" y="60"/>
                  </a:cubicBezTo>
                  <a:cubicBezTo>
                    <a:pt x="62" y="60"/>
                    <a:pt x="61" y="60"/>
                    <a:pt x="61" y="61"/>
                  </a:cubicBezTo>
                  <a:cubicBezTo>
                    <a:pt x="62" y="61"/>
                    <a:pt x="62" y="61"/>
                    <a:pt x="62" y="61"/>
                  </a:cubicBezTo>
                  <a:moveTo>
                    <a:pt x="64" y="59"/>
                  </a:moveTo>
                  <a:cubicBezTo>
                    <a:pt x="64" y="59"/>
                    <a:pt x="64" y="59"/>
                    <a:pt x="64" y="60"/>
                  </a:cubicBezTo>
                  <a:cubicBezTo>
                    <a:pt x="64" y="60"/>
                    <a:pt x="64" y="60"/>
                    <a:pt x="64" y="59"/>
                  </a:cubicBezTo>
                  <a:moveTo>
                    <a:pt x="31" y="67"/>
                  </a:moveTo>
                  <a:cubicBezTo>
                    <a:pt x="31" y="67"/>
                    <a:pt x="31" y="66"/>
                    <a:pt x="30" y="67"/>
                  </a:cubicBezTo>
                  <a:cubicBezTo>
                    <a:pt x="30" y="67"/>
                    <a:pt x="31" y="67"/>
                    <a:pt x="31" y="67"/>
                  </a:cubicBezTo>
                  <a:moveTo>
                    <a:pt x="22" y="69"/>
                  </a:moveTo>
                  <a:cubicBezTo>
                    <a:pt x="23" y="68"/>
                    <a:pt x="21" y="70"/>
                    <a:pt x="22" y="70"/>
                  </a:cubicBezTo>
                  <a:cubicBezTo>
                    <a:pt x="22" y="70"/>
                    <a:pt x="22" y="69"/>
                    <a:pt x="22" y="69"/>
                  </a:cubicBezTo>
                  <a:moveTo>
                    <a:pt x="47" y="63"/>
                  </a:moveTo>
                  <a:cubicBezTo>
                    <a:pt x="47" y="63"/>
                    <a:pt x="47" y="63"/>
                    <a:pt x="47" y="63"/>
                  </a:cubicBezTo>
                  <a:cubicBezTo>
                    <a:pt x="47" y="63"/>
                    <a:pt x="47" y="63"/>
                    <a:pt x="47" y="63"/>
                  </a:cubicBezTo>
                  <a:cubicBezTo>
                    <a:pt x="47" y="63"/>
                    <a:pt x="47" y="63"/>
                    <a:pt x="47" y="63"/>
                  </a:cubicBezTo>
                  <a:close/>
                  <a:moveTo>
                    <a:pt x="33" y="66"/>
                  </a:moveTo>
                  <a:cubicBezTo>
                    <a:pt x="33" y="67"/>
                    <a:pt x="33" y="67"/>
                    <a:pt x="33" y="67"/>
                  </a:cubicBezTo>
                  <a:cubicBezTo>
                    <a:pt x="33" y="67"/>
                    <a:pt x="33" y="67"/>
                    <a:pt x="33" y="66"/>
                  </a:cubicBezTo>
                  <a:moveTo>
                    <a:pt x="30" y="68"/>
                  </a:moveTo>
                  <a:cubicBezTo>
                    <a:pt x="30" y="66"/>
                    <a:pt x="29" y="67"/>
                    <a:pt x="29" y="66"/>
                  </a:cubicBezTo>
                  <a:cubicBezTo>
                    <a:pt x="29" y="66"/>
                    <a:pt x="30" y="66"/>
                    <a:pt x="29" y="65"/>
                  </a:cubicBezTo>
                  <a:cubicBezTo>
                    <a:pt x="27" y="66"/>
                    <a:pt x="29" y="67"/>
                    <a:pt x="28" y="68"/>
                  </a:cubicBezTo>
                  <a:lnTo>
                    <a:pt x="30" y="68"/>
                  </a:lnTo>
                  <a:close/>
                  <a:moveTo>
                    <a:pt x="58" y="60"/>
                  </a:moveTo>
                  <a:cubicBezTo>
                    <a:pt x="59" y="60"/>
                    <a:pt x="59" y="60"/>
                    <a:pt x="60" y="60"/>
                  </a:cubicBezTo>
                  <a:cubicBezTo>
                    <a:pt x="60" y="59"/>
                    <a:pt x="59" y="59"/>
                    <a:pt x="58" y="59"/>
                  </a:cubicBezTo>
                  <a:cubicBezTo>
                    <a:pt x="58" y="60"/>
                    <a:pt x="58" y="60"/>
                    <a:pt x="58" y="60"/>
                  </a:cubicBezTo>
                  <a:moveTo>
                    <a:pt x="37" y="65"/>
                  </a:moveTo>
                  <a:cubicBezTo>
                    <a:pt x="38" y="66"/>
                    <a:pt x="38" y="64"/>
                    <a:pt x="37" y="65"/>
                  </a:cubicBezTo>
                  <a:close/>
                  <a:moveTo>
                    <a:pt x="17" y="70"/>
                  </a:moveTo>
                  <a:cubicBezTo>
                    <a:pt x="17" y="70"/>
                    <a:pt x="17" y="69"/>
                    <a:pt x="17" y="69"/>
                  </a:cubicBezTo>
                  <a:cubicBezTo>
                    <a:pt x="17" y="70"/>
                    <a:pt x="17" y="71"/>
                    <a:pt x="17" y="70"/>
                  </a:cubicBezTo>
                  <a:moveTo>
                    <a:pt x="32" y="66"/>
                  </a:moveTo>
                  <a:cubicBezTo>
                    <a:pt x="33" y="66"/>
                    <a:pt x="33" y="65"/>
                    <a:pt x="32" y="65"/>
                  </a:cubicBezTo>
                  <a:cubicBezTo>
                    <a:pt x="32" y="65"/>
                    <a:pt x="32" y="65"/>
                    <a:pt x="32" y="66"/>
                  </a:cubicBezTo>
                  <a:moveTo>
                    <a:pt x="62" y="58"/>
                  </a:moveTo>
                  <a:cubicBezTo>
                    <a:pt x="62" y="58"/>
                    <a:pt x="62" y="58"/>
                    <a:pt x="62" y="58"/>
                  </a:cubicBezTo>
                  <a:cubicBezTo>
                    <a:pt x="62" y="58"/>
                    <a:pt x="62" y="59"/>
                    <a:pt x="62" y="58"/>
                  </a:cubicBezTo>
                  <a:moveTo>
                    <a:pt x="22" y="68"/>
                  </a:moveTo>
                  <a:cubicBezTo>
                    <a:pt x="23" y="68"/>
                    <a:pt x="24" y="68"/>
                    <a:pt x="24" y="67"/>
                  </a:cubicBezTo>
                  <a:cubicBezTo>
                    <a:pt x="23" y="67"/>
                    <a:pt x="22" y="68"/>
                    <a:pt x="22" y="68"/>
                  </a:cubicBezTo>
                  <a:moveTo>
                    <a:pt x="43" y="61"/>
                  </a:moveTo>
                  <a:cubicBezTo>
                    <a:pt x="43" y="63"/>
                    <a:pt x="44" y="62"/>
                    <a:pt x="44" y="61"/>
                  </a:cubicBezTo>
                  <a:lnTo>
                    <a:pt x="43" y="61"/>
                  </a:lnTo>
                  <a:close/>
                  <a:moveTo>
                    <a:pt x="95" y="48"/>
                  </a:moveTo>
                  <a:cubicBezTo>
                    <a:pt x="93" y="49"/>
                    <a:pt x="92" y="48"/>
                    <a:pt x="91" y="49"/>
                  </a:cubicBezTo>
                  <a:cubicBezTo>
                    <a:pt x="92" y="49"/>
                    <a:pt x="93" y="49"/>
                    <a:pt x="94" y="49"/>
                  </a:cubicBezTo>
                  <a:cubicBezTo>
                    <a:pt x="94" y="49"/>
                    <a:pt x="95" y="49"/>
                    <a:pt x="95" y="48"/>
                  </a:cubicBezTo>
                  <a:moveTo>
                    <a:pt x="95" y="48"/>
                  </a:moveTo>
                  <a:cubicBezTo>
                    <a:pt x="95" y="48"/>
                    <a:pt x="95" y="48"/>
                    <a:pt x="95" y="48"/>
                  </a:cubicBezTo>
                  <a:cubicBezTo>
                    <a:pt x="95" y="48"/>
                    <a:pt x="95" y="48"/>
                    <a:pt x="95" y="48"/>
                  </a:cubicBezTo>
                  <a:moveTo>
                    <a:pt x="59" y="57"/>
                  </a:moveTo>
                  <a:cubicBezTo>
                    <a:pt x="59" y="56"/>
                    <a:pt x="59" y="56"/>
                    <a:pt x="59" y="56"/>
                  </a:cubicBezTo>
                  <a:cubicBezTo>
                    <a:pt x="59" y="56"/>
                    <a:pt x="58" y="57"/>
                    <a:pt x="59" y="57"/>
                  </a:cubicBezTo>
                  <a:moveTo>
                    <a:pt x="58" y="57"/>
                  </a:moveTo>
                  <a:cubicBezTo>
                    <a:pt x="58" y="56"/>
                    <a:pt x="58" y="57"/>
                    <a:pt x="58" y="57"/>
                  </a:cubicBezTo>
                  <a:cubicBezTo>
                    <a:pt x="58" y="57"/>
                    <a:pt x="58" y="57"/>
                    <a:pt x="58" y="57"/>
                  </a:cubicBezTo>
                  <a:moveTo>
                    <a:pt x="14" y="66"/>
                  </a:moveTo>
                  <a:cubicBezTo>
                    <a:pt x="14" y="65"/>
                    <a:pt x="13" y="65"/>
                    <a:pt x="13" y="65"/>
                  </a:cubicBezTo>
                  <a:cubicBezTo>
                    <a:pt x="13" y="66"/>
                    <a:pt x="13" y="66"/>
                    <a:pt x="13" y="66"/>
                  </a:cubicBezTo>
                  <a:cubicBezTo>
                    <a:pt x="14" y="66"/>
                    <a:pt x="13" y="65"/>
                    <a:pt x="14" y="66"/>
                  </a:cubicBezTo>
                  <a:moveTo>
                    <a:pt x="88" y="47"/>
                  </a:moveTo>
                  <a:cubicBezTo>
                    <a:pt x="88" y="47"/>
                    <a:pt x="88" y="47"/>
                    <a:pt x="88" y="47"/>
                  </a:cubicBezTo>
                  <a:cubicBezTo>
                    <a:pt x="87" y="47"/>
                    <a:pt x="88" y="48"/>
                    <a:pt x="88" y="47"/>
                  </a:cubicBezTo>
                  <a:moveTo>
                    <a:pt x="54" y="56"/>
                  </a:moveTo>
                  <a:cubicBezTo>
                    <a:pt x="54" y="55"/>
                    <a:pt x="54" y="55"/>
                    <a:pt x="54" y="54"/>
                  </a:cubicBezTo>
                  <a:cubicBezTo>
                    <a:pt x="54" y="55"/>
                    <a:pt x="54" y="55"/>
                    <a:pt x="54" y="54"/>
                  </a:cubicBezTo>
                  <a:cubicBezTo>
                    <a:pt x="54" y="55"/>
                    <a:pt x="54" y="55"/>
                    <a:pt x="54" y="56"/>
                  </a:cubicBezTo>
                  <a:moveTo>
                    <a:pt x="45" y="57"/>
                  </a:moveTo>
                  <a:cubicBezTo>
                    <a:pt x="44" y="57"/>
                    <a:pt x="44" y="58"/>
                    <a:pt x="45" y="58"/>
                  </a:cubicBezTo>
                  <a:cubicBezTo>
                    <a:pt x="45" y="58"/>
                    <a:pt x="45" y="58"/>
                    <a:pt x="45" y="57"/>
                  </a:cubicBezTo>
                  <a:moveTo>
                    <a:pt x="14" y="64"/>
                  </a:moveTo>
                  <a:cubicBezTo>
                    <a:pt x="14" y="65"/>
                    <a:pt x="13" y="65"/>
                    <a:pt x="14" y="65"/>
                  </a:cubicBezTo>
                  <a:cubicBezTo>
                    <a:pt x="14" y="65"/>
                    <a:pt x="14" y="65"/>
                    <a:pt x="14" y="64"/>
                  </a:cubicBezTo>
                  <a:moveTo>
                    <a:pt x="57" y="53"/>
                  </a:moveTo>
                  <a:cubicBezTo>
                    <a:pt x="57" y="53"/>
                    <a:pt x="57" y="53"/>
                    <a:pt x="57" y="53"/>
                  </a:cubicBezTo>
                  <a:cubicBezTo>
                    <a:pt x="57" y="52"/>
                    <a:pt x="58" y="52"/>
                    <a:pt x="58" y="52"/>
                  </a:cubicBezTo>
                  <a:cubicBezTo>
                    <a:pt x="57" y="52"/>
                    <a:pt x="57" y="52"/>
                    <a:pt x="57" y="53"/>
                  </a:cubicBezTo>
                  <a:moveTo>
                    <a:pt x="11" y="63"/>
                  </a:moveTo>
                  <a:cubicBezTo>
                    <a:pt x="11" y="62"/>
                    <a:pt x="11" y="62"/>
                    <a:pt x="11" y="62"/>
                  </a:cubicBezTo>
                  <a:cubicBezTo>
                    <a:pt x="10" y="62"/>
                    <a:pt x="9" y="62"/>
                    <a:pt x="9" y="63"/>
                  </a:cubicBezTo>
                  <a:cubicBezTo>
                    <a:pt x="10" y="62"/>
                    <a:pt x="10" y="63"/>
                    <a:pt x="11" y="63"/>
                  </a:cubicBezTo>
                  <a:moveTo>
                    <a:pt x="4" y="63"/>
                  </a:moveTo>
                  <a:cubicBezTo>
                    <a:pt x="5" y="63"/>
                    <a:pt x="6" y="63"/>
                    <a:pt x="6" y="62"/>
                  </a:cubicBezTo>
                  <a:cubicBezTo>
                    <a:pt x="5" y="62"/>
                    <a:pt x="5" y="62"/>
                    <a:pt x="4" y="63"/>
                  </a:cubicBezTo>
                  <a:moveTo>
                    <a:pt x="5" y="31"/>
                  </a:moveTo>
                  <a:cubicBezTo>
                    <a:pt x="5" y="31"/>
                    <a:pt x="4" y="31"/>
                    <a:pt x="4" y="31"/>
                  </a:cubicBezTo>
                  <a:cubicBezTo>
                    <a:pt x="5" y="31"/>
                    <a:pt x="5" y="32"/>
                    <a:pt x="5" y="31"/>
                  </a:cubicBezTo>
                  <a:moveTo>
                    <a:pt x="3" y="32"/>
                  </a:moveTo>
                  <a:cubicBezTo>
                    <a:pt x="4" y="32"/>
                    <a:pt x="4" y="32"/>
                    <a:pt x="4" y="32"/>
                  </a:cubicBezTo>
                  <a:cubicBezTo>
                    <a:pt x="4" y="31"/>
                    <a:pt x="3" y="31"/>
                    <a:pt x="3" y="32"/>
                  </a:cubicBezTo>
                  <a:moveTo>
                    <a:pt x="3" y="31"/>
                  </a:moveTo>
                  <a:cubicBezTo>
                    <a:pt x="3" y="31"/>
                    <a:pt x="3" y="31"/>
                    <a:pt x="3" y="31"/>
                  </a:cubicBezTo>
                  <a:cubicBezTo>
                    <a:pt x="3" y="31"/>
                    <a:pt x="3" y="31"/>
                    <a:pt x="3" y="31"/>
                  </a:cubicBezTo>
                  <a:moveTo>
                    <a:pt x="3" y="31"/>
                  </a:moveTo>
                  <a:cubicBezTo>
                    <a:pt x="3" y="30"/>
                    <a:pt x="3" y="30"/>
                    <a:pt x="3" y="30"/>
                  </a:cubicBezTo>
                  <a:cubicBezTo>
                    <a:pt x="2" y="30"/>
                    <a:pt x="2" y="30"/>
                    <a:pt x="2" y="30"/>
                  </a:cubicBezTo>
                  <a:cubicBezTo>
                    <a:pt x="2" y="31"/>
                    <a:pt x="2" y="31"/>
                    <a:pt x="2" y="31"/>
                  </a:cubicBezTo>
                  <a:lnTo>
                    <a:pt x="3" y="31"/>
                  </a:lnTo>
                  <a:close/>
                  <a:moveTo>
                    <a:pt x="6" y="28"/>
                  </a:moveTo>
                  <a:cubicBezTo>
                    <a:pt x="6" y="27"/>
                    <a:pt x="6" y="27"/>
                    <a:pt x="6" y="27"/>
                  </a:cubicBezTo>
                  <a:cubicBezTo>
                    <a:pt x="5" y="27"/>
                    <a:pt x="5" y="26"/>
                    <a:pt x="5" y="27"/>
                  </a:cubicBezTo>
                  <a:cubicBezTo>
                    <a:pt x="5" y="28"/>
                    <a:pt x="5" y="28"/>
                    <a:pt x="6" y="28"/>
                  </a:cubicBezTo>
                  <a:moveTo>
                    <a:pt x="84" y="67"/>
                  </a:moveTo>
                  <a:cubicBezTo>
                    <a:pt x="84" y="66"/>
                    <a:pt x="85" y="67"/>
                    <a:pt x="86" y="67"/>
                  </a:cubicBezTo>
                  <a:cubicBezTo>
                    <a:pt x="86" y="65"/>
                    <a:pt x="83" y="66"/>
                    <a:pt x="84" y="67"/>
                  </a:cubicBezTo>
                  <a:moveTo>
                    <a:pt x="89" y="62"/>
                  </a:moveTo>
                  <a:cubicBezTo>
                    <a:pt x="89" y="63"/>
                    <a:pt x="87" y="63"/>
                    <a:pt x="87" y="64"/>
                  </a:cubicBezTo>
                  <a:cubicBezTo>
                    <a:pt x="89" y="63"/>
                    <a:pt x="90" y="64"/>
                    <a:pt x="91" y="63"/>
                  </a:cubicBezTo>
                  <a:cubicBezTo>
                    <a:pt x="90" y="63"/>
                    <a:pt x="90" y="63"/>
                    <a:pt x="89" y="62"/>
                  </a:cubicBezTo>
                  <a:moveTo>
                    <a:pt x="87" y="61"/>
                  </a:moveTo>
                  <a:cubicBezTo>
                    <a:pt x="87" y="61"/>
                    <a:pt x="88" y="61"/>
                    <a:pt x="88" y="61"/>
                  </a:cubicBezTo>
                  <a:cubicBezTo>
                    <a:pt x="87" y="61"/>
                    <a:pt x="87" y="61"/>
                    <a:pt x="87" y="61"/>
                  </a:cubicBezTo>
                  <a:moveTo>
                    <a:pt x="53" y="60"/>
                  </a:moveTo>
                  <a:cubicBezTo>
                    <a:pt x="53" y="59"/>
                    <a:pt x="53" y="59"/>
                    <a:pt x="53" y="59"/>
                  </a:cubicBezTo>
                  <a:cubicBezTo>
                    <a:pt x="53" y="59"/>
                    <a:pt x="53" y="60"/>
                    <a:pt x="53" y="60"/>
                  </a:cubicBezTo>
                  <a:moveTo>
                    <a:pt x="48" y="60"/>
                  </a:moveTo>
                  <a:cubicBezTo>
                    <a:pt x="48" y="60"/>
                    <a:pt x="49" y="60"/>
                    <a:pt x="49" y="60"/>
                  </a:cubicBezTo>
                  <a:cubicBezTo>
                    <a:pt x="48" y="60"/>
                    <a:pt x="48" y="60"/>
                    <a:pt x="48" y="60"/>
                  </a:cubicBezTo>
                  <a:moveTo>
                    <a:pt x="50" y="59"/>
                  </a:moveTo>
                  <a:cubicBezTo>
                    <a:pt x="51" y="58"/>
                    <a:pt x="52" y="58"/>
                    <a:pt x="52" y="58"/>
                  </a:cubicBezTo>
                  <a:cubicBezTo>
                    <a:pt x="53" y="57"/>
                    <a:pt x="53" y="57"/>
                    <a:pt x="53" y="57"/>
                  </a:cubicBezTo>
                  <a:cubicBezTo>
                    <a:pt x="52" y="57"/>
                    <a:pt x="52" y="56"/>
                    <a:pt x="51" y="56"/>
                  </a:cubicBezTo>
                  <a:cubicBezTo>
                    <a:pt x="51" y="58"/>
                    <a:pt x="48" y="55"/>
                    <a:pt x="47" y="57"/>
                  </a:cubicBezTo>
                  <a:cubicBezTo>
                    <a:pt x="47" y="57"/>
                    <a:pt x="47" y="57"/>
                    <a:pt x="47" y="57"/>
                  </a:cubicBezTo>
                  <a:cubicBezTo>
                    <a:pt x="47" y="57"/>
                    <a:pt x="47" y="57"/>
                    <a:pt x="47" y="58"/>
                  </a:cubicBezTo>
                  <a:cubicBezTo>
                    <a:pt x="47" y="58"/>
                    <a:pt x="48" y="58"/>
                    <a:pt x="48" y="59"/>
                  </a:cubicBezTo>
                  <a:cubicBezTo>
                    <a:pt x="49" y="59"/>
                    <a:pt x="48" y="58"/>
                    <a:pt x="50" y="58"/>
                  </a:cubicBezTo>
                  <a:lnTo>
                    <a:pt x="50" y="59"/>
                  </a:lnTo>
                  <a:close/>
                  <a:moveTo>
                    <a:pt x="90" y="46"/>
                  </a:moveTo>
                  <a:cubicBezTo>
                    <a:pt x="90" y="46"/>
                    <a:pt x="90" y="47"/>
                    <a:pt x="90" y="47"/>
                  </a:cubicBezTo>
                  <a:cubicBezTo>
                    <a:pt x="90" y="47"/>
                    <a:pt x="90" y="47"/>
                    <a:pt x="90" y="46"/>
                  </a:cubicBezTo>
                  <a:moveTo>
                    <a:pt x="52" y="54"/>
                  </a:moveTo>
                  <a:cubicBezTo>
                    <a:pt x="51" y="55"/>
                    <a:pt x="51" y="54"/>
                    <a:pt x="51" y="54"/>
                  </a:cubicBezTo>
                  <a:cubicBezTo>
                    <a:pt x="51" y="55"/>
                    <a:pt x="51" y="55"/>
                    <a:pt x="51" y="55"/>
                  </a:cubicBezTo>
                  <a:cubicBezTo>
                    <a:pt x="51" y="55"/>
                    <a:pt x="51" y="55"/>
                    <a:pt x="52" y="55"/>
                  </a:cubicBezTo>
                  <a:cubicBezTo>
                    <a:pt x="51" y="55"/>
                    <a:pt x="52" y="55"/>
                    <a:pt x="52" y="54"/>
                  </a:cubicBezTo>
                  <a:moveTo>
                    <a:pt x="91" y="44"/>
                  </a:moveTo>
                  <a:cubicBezTo>
                    <a:pt x="91" y="44"/>
                    <a:pt x="89" y="44"/>
                    <a:pt x="89" y="45"/>
                  </a:cubicBezTo>
                  <a:cubicBezTo>
                    <a:pt x="90" y="44"/>
                    <a:pt x="91" y="45"/>
                    <a:pt x="91" y="44"/>
                  </a:cubicBezTo>
                  <a:moveTo>
                    <a:pt x="87" y="45"/>
                  </a:moveTo>
                  <a:cubicBezTo>
                    <a:pt x="87" y="45"/>
                    <a:pt x="87" y="45"/>
                    <a:pt x="87" y="45"/>
                  </a:cubicBezTo>
                  <a:cubicBezTo>
                    <a:pt x="87" y="45"/>
                    <a:pt x="87" y="45"/>
                    <a:pt x="87" y="45"/>
                  </a:cubicBezTo>
                  <a:cubicBezTo>
                    <a:pt x="87" y="45"/>
                    <a:pt x="87" y="45"/>
                    <a:pt x="87" y="45"/>
                  </a:cubicBezTo>
                  <a:close/>
                  <a:moveTo>
                    <a:pt x="52" y="53"/>
                  </a:moveTo>
                  <a:cubicBezTo>
                    <a:pt x="52" y="53"/>
                    <a:pt x="52" y="53"/>
                    <a:pt x="52" y="53"/>
                  </a:cubicBezTo>
                  <a:cubicBezTo>
                    <a:pt x="52" y="53"/>
                    <a:pt x="52" y="54"/>
                    <a:pt x="52" y="53"/>
                  </a:cubicBezTo>
                  <a:moveTo>
                    <a:pt x="61" y="50"/>
                  </a:moveTo>
                  <a:cubicBezTo>
                    <a:pt x="61" y="51"/>
                    <a:pt x="61" y="51"/>
                    <a:pt x="61" y="51"/>
                  </a:cubicBezTo>
                  <a:cubicBezTo>
                    <a:pt x="61" y="51"/>
                    <a:pt x="62" y="51"/>
                    <a:pt x="61" y="50"/>
                  </a:cubicBezTo>
                  <a:moveTo>
                    <a:pt x="57" y="50"/>
                  </a:moveTo>
                  <a:cubicBezTo>
                    <a:pt x="57" y="50"/>
                    <a:pt x="57" y="50"/>
                    <a:pt x="56" y="50"/>
                  </a:cubicBezTo>
                  <a:cubicBezTo>
                    <a:pt x="56" y="50"/>
                    <a:pt x="55" y="50"/>
                    <a:pt x="55" y="50"/>
                  </a:cubicBezTo>
                  <a:cubicBezTo>
                    <a:pt x="55" y="51"/>
                    <a:pt x="55" y="51"/>
                    <a:pt x="56" y="51"/>
                  </a:cubicBezTo>
                  <a:cubicBezTo>
                    <a:pt x="56" y="51"/>
                    <a:pt x="56" y="51"/>
                    <a:pt x="57" y="51"/>
                  </a:cubicBezTo>
                  <a:cubicBezTo>
                    <a:pt x="56" y="50"/>
                    <a:pt x="57" y="50"/>
                    <a:pt x="57" y="50"/>
                  </a:cubicBezTo>
                  <a:moveTo>
                    <a:pt x="54" y="51"/>
                  </a:moveTo>
                  <a:cubicBezTo>
                    <a:pt x="54" y="52"/>
                    <a:pt x="55" y="51"/>
                    <a:pt x="54" y="51"/>
                  </a:cubicBezTo>
                  <a:cubicBezTo>
                    <a:pt x="54" y="51"/>
                    <a:pt x="54" y="51"/>
                    <a:pt x="54" y="51"/>
                  </a:cubicBezTo>
                  <a:cubicBezTo>
                    <a:pt x="54" y="51"/>
                    <a:pt x="54" y="51"/>
                    <a:pt x="54" y="51"/>
                  </a:cubicBezTo>
                  <a:moveTo>
                    <a:pt x="47" y="53"/>
                  </a:moveTo>
                  <a:cubicBezTo>
                    <a:pt x="47" y="53"/>
                    <a:pt x="48" y="53"/>
                    <a:pt x="48" y="53"/>
                  </a:cubicBezTo>
                  <a:cubicBezTo>
                    <a:pt x="47" y="53"/>
                    <a:pt x="47" y="53"/>
                    <a:pt x="47" y="53"/>
                  </a:cubicBezTo>
                  <a:moveTo>
                    <a:pt x="61" y="49"/>
                  </a:moveTo>
                  <a:cubicBezTo>
                    <a:pt x="61" y="49"/>
                    <a:pt x="61" y="49"/>
                    <a:pt x="61" y="49"/>
                  </a:cubicBezTo>
                  <a:cubicBezTo>
                    <a:pt x="61" y="49"/>
                    <a:pt x="61" y="50"/>
                    <a:pt x="61" y="49"/>
                  </a:cubicBezTo>
                  <a:moveTo>
                    <a:pt x="85" y="42"/>
                  </a:moveTo>
                  <a:cubicBezTo>
                    <a:pt x="85" y="42"/>
                    <a:pt x="85" y="42"/>
                    <a:pt x="85" y="42"/>
                  </a:cubicBezTo>
                  <a:cubicBezTo>
                    <a:pt x="85" y="42"/>
                    <a:pt x="84" y="43"/>
                    <a:pt x="85" y="42"/>
                  </a:cubicBezTo>
                  <a:moveTo>
                    <a:pt x="62" y="47"/>
                  </a:moveTo>
                  <a:cubicBezTo>
                    <a:pt x="62" y="47"/>
                    <a:pt x="63" y="48"/>
                    <a:pt x="63" y="48"/>
                  </a:cubicBezTo>
                  <a:lnTo>
                    <a:pt x="62" y="47"/>
                  </a:lnTo>
                  <a:close/>
                  <a:moveTo>
                    <a:pt x="72" y="43"/>
                  </a:moveTo>
                  <a:cubicBezTo>
                    <a:pt x="70" y="44"/>
                    <a:pt x="69" y="44"/>
                    <a:pt x="69" y="45"/>
                  </a:cubicBezTo>
                  <a:cubicBezTo>
                    <a:pt x="70" y="45"/>
                    <a:pt x="70" y="46"/>
                    <a:pt x="70" y="45"/>
                  </a:cubicBezTo>
                  <a:cubicBezTo>
                    <a:pt x="70" y="44"/>
                    <a:pt x="72" y="44"/>
                    <a:pt x="72" y="43"/>
                  </a:cubicBezTo>
                  <a:moveTo>
                    <a:pt x="56" y="48"/>
                  </a:moveTo>
                  <a:cubicBezTo>
                    <a:pt x="57" y="49"/>
                    <a:pt x="57" y="48"/>
                    <a:pt x="58" y="48"/>
                  </a:cubicBezTo>
                  <a:cubicBezTo>
                    <a:pt x="56" y="48"/>
                    <a:pt x="56" y="48"/>
                    <a:pt x="56" y="48"/>
                  </a:cubicBezTo>
                  <a:cubicBezTo>
                    <a:pt x="56" y="48"/>
                    <a:pt x="56" y="49"/>
                    <a:pt x="56" y="49"/>
                  </a:cubicBezTo>
                  <a:cubicBezTo>
                    <a:pt x="56" y="49"/>
                    <a:pt x="56" y="48"/>
                    <a:pt x="56" y="48"/>
                  </a:cubicBezTo>
                  <a:moveTo>
                    <a:pt x="78" y="42"/>
                  </a:moveTo>
                  <a:cubicBezTo>
                    <a:pt x="77" y="42"/>
                    <a:pt x="78" y="43"/>
                    <a:pt x="78" y="43"/>
                  </a:cubicBezTo>
                  <a:cubicBezTo>
                    <a:pt x="78" y="43"/>
                    <a:pt x="78" y="42"/>
                    <a:pt x="78" y="42"/>
                  </a:cubicBezTo>
                  <a:moveTo>
                    <a:pt x="65" y="46"/>
                  </a:moveTo>
                  <a:cubicBezTo>
                    <a:pt x="65" y="46"/>
                    <a:pt x="66" y="46"/>
                    <a:pt x="66" y="46"/>
                  </a:cubicBezTo>
                  <a:cubicBezTo>
                    <a:pt x="65" y="45"/>
                    <a:pt x="65" y="45"/>
                    <a:pt x="65" y="46"/>
                  </a:cubicBezTo>
                  <a:moveTo>
                    <a:pt x="42" y="50"/>
                  </a:moveTo>
                  <a:cubicBezTo>
                    <a:pt x="42" y="49"/>
                    <a:pt x="44" y="50"/>
                    <a:pt x="44" y="48"/>
                  </a:cubicBezTo>
                  <a:cubicBezTo>
                    <a:pt x="43" y="49"/>
                    <a:pt x="42" y="50"/>
                    <a:pt x="41" y="50"/>
                  </a:cubicBezTo>
                  <a:cubicBezTo>
                    <a:pt x="41" y="51"/>
                    <a:pt x="41" y="50"/>
                    <a:pt x="42" y="50"/>
                  </a:cubicBezTo>
                  <a:moveTo>
                    <a:pt x="47" y="48"/>
                  </a:moveTo>
                  <a:cubicBezTo>
                    <a:pt x="47" y="48"/>
                    <a:pt x="47" y="48"/>
                    <a:pt x="47" y="48"/>
                  </a:cubicBezTo>
                  <a:cubicBezTo>
                    <a:pt x="47" y="48"/>
                    <a:pt x="47" y="47"/>
                    <a:pt x="47" y="48"/>
                  </a:cubicBezTo>
                  <a:moveTo>
                    <a:pt x="81" y="38"/>
                  </a:moveTo>
                  <a:cubicBezTo>
                    <a:pt x="82" y="37"/>
                    <a:pt x="84" y="37"/>
                    <a:pt x="83" y="39"/>
                  </a:cubicBezTo>
                  <a:cubicBezTo>
                    <a:pt x="84" y="38"/>
                    <a:pt x="85" y="37"/>
                    <a:pt x="85" y="36"/>
                  </a:cubicBezTo>
                  <a:cubicBezTo>
                    <a:pt x="84" y="36"/>
                    <a:pt x="83" y="36"/>
                    <a:pt x="83" y="35"/>
                  </a:cubicBezTo>
                  <a:cubicBezTo>
                    <a:pt x="82" y="35"/>
                    <a:pt x="82" y="36"/>
                    <a:pt x="82" y="36"/>
                  </a:cubicBezTo>
                  <a:cubicBezTo>
                    <a:pt x="83" y="37"/>
                    <a:pt x="82" y="35"/>
                    <a:pt x="83" y="36"/>
                  </a:cubicBezTo>
                  <a:cubicBezTo>
                    <a:pt x="83" y="37"/>
                    <a:pt x="81" y="37"/>
                    <a:pt x="81" y="38"/>
                  </a:cubicBezTo>
                  <a:moveTo>
                    <a:pt x="80" y="38"/>
                  </a:moveTo>
                  <a:cubicBezTo>
                    <a:pt x="79" y="39"/>
                    <a:pt x="79" y="39"/>
                    <a:pt x="79" y="39"/>
                  </a:cubicBezTo>
                  <a:cubicBezTo>
                    <a:pt x="79" y="39"/>
                    <a:pt x="79" y="39"/>
                    <a:pt x="80" y="39"/>
                  </a:cubicBezTo>
                  <a:cubicBezTo>
                    <a:pt x="80" y="39"/>
                    <a:pt x="80" y="39"/>
                    <a:pt x="80" y="38"/>
                  </a:cubicBezTo>
                  <a:moveTo>
                    <a:pt x="70" y="41"/>
                  </a:moveTo>
                  <a:cubicBezTo>
                    <a:pt x="69" y="41"/>
                    <a:pt x="69" y="41"/>
                    <a:pt x="69" y="41"/>
                  </a:cubicBezTo>
                  <a:cubicBezTo>
                    <a:pt x="69" y="41"/>
                    <a:pt x="68" y="41"/>
                    <a:pt x="68" y="42"/>
                  </a:cubicBezTo>
                  <a:cubicBezTo>
                    <a:pt x="68" y="42"/>
                    <a:pt x="69" y="41"/>
                    <a:pt x="70" y="41"/>
                  </a:cubicBezTo>
                  <a:moveTo>
                    <a:pt x="50" y="46"/>
                  </a:moveTo>
                  <a:cubicBezTo>
                    <a:pt x="50" y="46"/>
                    <a:pt x="51" y="46"/>
                    <a:pt x="51" y="46"/>
                  </a:cubicBezTo>
                  <a:cubicBezTo>
                    <a:pt x="50" y="46"/>
                    <a:pt x="50" y="46"/>
                    <a:pt x="50" y="46"/>
                  </a:cubicBezTo>
                  <a:moveTo>
                    <a:pt x="40" y="48"/>
                  </a:moveTo>
                  <a:cubicBezTo>
                    <a:pt x="39" y="47"/>
                    <a:pt x="39" y="47"/>
                    <a:pt x="38" y="47"/>
                  </a:cubicBezTo>
                  <a:cubicBezTo>
                    <a:pt x="38" y="47"/>
                    <a:pt x="39" y="48"/>
                    <a:pt x="38" y="48"/>
                  </a:cubicBezTo>
                  <a:cubicBezTo>
                    <a:pt x="38" y="47"/>
                    <a:pt x="37" y="48"/>
                    <a:pt x="36" y="48"/>
                  </a:cubicBezTo>
                  <a:cubicBezTo>
                    <a:pt x="36" y="48"/>
                    <a:pt x="36" y="49"/>
                    <a:pt x="36" y="49"/>
                  </a:cubicBezTo>
                  <a:cubicBezTo>
                    <a:pt x="38" y="49"/>
                    <a:pt x="38" y="49"/>
                    <a:pt x="40" y="48"/>
                  </a:cubicBezTo>
                  <a:moveTo>
                    <a:pt x="70" y="41"/>
                  </a:moveTo>
                  <a:cubicBezTo>
                    <a:pt x="71" y="41"/>
                    <a:pt x="71" y="41"/>
                    <a:pt x="71" y="40"/>
                  </a:cubicBezTo>
                  <a:cubicBezTo>
                    <a:pt x="70" y="40"/>
                    <a:pt x="70" y="41"/>
                    <a:pt x="70" y="41"/>
                  </a:cubicBezTo>
                  <a:moveTo>
                    <a:pt x="51" y="46"/>
                  </a:moveTo>
                  <a:cubicBezTo>
                    <a:pt x="51" y="46"/>
                    <a:pt x="51" y="46"/>
                    <a:pt x="51" y="45"/>
                  </a:cubicBezTo>
                  <a:cubicBezTo>
                    <a:pt x="51" y="45"/>
                    <a:pt x="51" y="46"/>
                    <a:pt x="51" y="46"/>
                  </a:cubicBezTo>
                  <a:moveTo>
                    <a:pt x="73" y="40"/>
                  </a:moveTo>
                  <a:cubicBezTo>
                    <a:pt x="73" y="40"/>
                    <a:pt x="73" y="40"/>
                    <a:pt x="73" y="40"/>
                  </a:cubicBezTo>
                  <a:cubicBezTo>
                    <a:pt x="73" y="40"/>
                    <a:pt x="73" y="40"/>
                    <a:pt x="73" y="40"/>
                  </a:cubicBezTo>
                  <a:moveTo>
                    <a:pt x="79" y="36"/>
                  </a:moveTo>
                  <a:cubicBezTo>
                    <a:pt x="81" y="36"/>
                    <a:pt x="82" y="35"/>
                    <a:pt x="82" y="34"/>
                  </a:cubicBezTo>
                  <a:cubicBezTo>
                    <a:pt x="81" y="34"/>
                    <a:pt x="79" y="35"/>
                    <a:pt x="78" y="35"/>
                  </a:cubicBezTo>
                  <a:cubicBezTo>
                    <a:pt x="78" y="34"/>
                    <a:pt x="80" y="33"/>
                    <a:pt x="79" y="33"/>
                  </a:cubicBezTo>
                  <a:cubicBezTo>
                    <a:pt x="79" y="33"/>
                    <a:pt x="77" y="33"/>
                    <a:pt x="76" y="33"/>
                  </a:cubicBezTo>
                  <a:cubicBezTo>
                    <a:pt x="76" y="34"/>
                    <a:pt x="77" y="34"/>
                    <a:pt x="76" y="35"/>
                  </a:cubicBezTo>
                  <a:cubicBezTo>
                    <a:pt x="76" y="35"/>
                    <a:pt x="75" y="35"/>
                    <a:pt x="75" y="35"/>
                  </a:cubicBezTo>
                  <a:cubicBezTo>
                    <a:pt x="75" y="36"/>
                    <a:pt x="74" y="36"/>
                    <a:pt x="74" y="36"/>
                  </a:cubicBezTo>
                  <a:cubicBezTo>
                    <a:pt x="75" y="36"/>
                    <a:pt x="76" y="36"/>
                    <a:pt x="76" y="36"/>
                  </a:cubicBezTo>
                  <a:cubicBezTo>
                    <a:pt x="76" y="36"/>
                    <a:pt x="76" y="36"/>
                    <a:pt x="77" y="36"/>
                  </a:cubicBezTo>
                  <a:cubicBezTo>
                    <a:pt x="76" y="37"/>
                    <a:pt x="76" y="38"/>
                    <a:pt x="76" y="39"/>
                  </a:cubicBezTo>
                  <a:cubicBezTo>
                    <a:pt x="77" y="38"/>
                    <a:pt x="78" y="37"/>
                    <a:pt x="79" y="36"/>
                  </a:cubicBezTo>
                  <a:moveTo>
                    <a:pt x="88" y="34"/>
                  </a:moveTo>
                  <a:cubicBezTo>
                    <a:pt x="88" y="35"/>
                    <a:pt x="86" y="33"/>
                    <a:pt x="87" y="34"/>
                  </a:cubicBezTo>
                  <a:cubicBezTo>
                    <a:pt x="88" y="34"/>
                    <a:pt x="87" y="34"/>
                    <a:pt x="87" y="35"/>
                  </a:cubicBezTo>
                  <a:cubicBezTo>
                    <a:pt x="88" y="35"/>
                    <a:pt x="88" y="35"/>
                    <a:pt x="88" y="35"/>
                  </a:cubicBezTo>
                  <a:cubicBezTo>
                    <a:pt x="88" y="35"/>
                    <a:pt x="89" y="34"/>
                    <a:pt x="89" y="34"/>
                  </a:cubicBezTo>
                  <a:cubicBezTo>
                    <a:pt x="89" y="34"/>
                    <a:pt x="89" y="34"/>
                    <a:pt x="89" y="34"/>
                  </a:cubicBezTo>
                  <a:cubicBezTo>
                    <a:pt x="89" y="34"/>
                    <a:pt x="89" y="34"/>
                    <a:pt x="88" y="34"/>
                  </a:cubicBezTo>
                  <a:moveTo>
                    <a:pt x="85" y="35"/>
                  </a:moveTo>
                  <a:cubicBezTo>
                    <a:pt x="85" y="35"/>
                    <a:pt x="85" y="36"/>
                    <a:pt x="86" y="35"/>
                  </a:cubicBezTo>
                  <a:cubicBezTo>
                    <a:pt x="86" y="35"/>
                    <a:pt x="85" y="34"/>
                    <a:pt x="85" y="35"/>
                  </a:cubicBezTo>
                  <a:moveTo>
                    <a:pt x="37" y="47"/>
                  </a:moveTo>
                  <a:cubicBezTo>
                    <a:pt x="37" y="47"/>
                    <a:pt x="37" y="47"/>
                    <a:pt x="37" y="47"/>
                  </a:cubicBezTo>
                  <a:cubicBezTo>
                    <a:pt x="37" y="47"/>
                    <a:pt x="37" y="48"/>
                    <a:pt x="37" y="47"/>
                  </a:cubicBezTo>
                  <a:moveTo>
                    <a:pt x="90" y="34"/>
                  </a:moveTo>
                  <a:cubicBezTo>
                    <a:pt x="90" y="34"/>
                    <a:pt x="89" y="34"/>
                    <a:pt x="89" y="34"/>
                  </a:cubicBezTo>
                  <a:cubicBezTo>
                    <a:pt x="90" y="34"/>
                    <a:pt x="90" y="34"/>
                    <a:pt x="90" y="34"/>
                  </a:cubicBezTo>
                  <a:cubicBezTo>
                    <a:pt x="90" y="34"/>
                    <a:pt x="90" y="34"/>
                    <a:pt x="90" y="34"/>
                  </a:cubicBezTo>
                  <a:moveTo>
                    <a:pt x="70" y="38"/>
                  </a:moveTo>
                  <a:cubicBezTo>
                    <a:pt x="70" y="38"/>
                    <a:pt x="70" y="38"/>
                    <a:pt x="70" y="38"/>
                  </a:cubicBezTo>
                  <a:cubicBezTo>
                    <a:pt x="69" y="38"/>
                    <a:pt x="70" y="39"/>
                    <a:pt x="70" y="39"/>
                  </a:cubicBezTo>
                  <a:cubicBezTo>
                    <a:pt x="70" y="39"/>
                    <a:pt x="70" y="38"/>
                    <a:pt x="70" y="38"/>
                  </a:cubicBezTo>
                  <a:moveTo>
                    <a:pt x="69" y="39"/>
                  </a:moveTo>
                  <a:cubicBezTo>
                    <a:pt x="69" y="39"/>
                    <a:pt x="70" y="39"/>
                    <a:pt x="69" y="39"/>
                  </a:cubicBezTo>
                  <a:cubicBezTo>
                    <a:pt x="69" y="39"/>
                    <a:pt x="69" y="39"/>
                    <a:pt x="69" y="39"/>
                  </a:cubicBezTo>
                  <a:moveTo>
                    <a:pt x="84" y="35"/>
                  </a:moveTo>
                  <a:cubicBezTo>
                    <a:pt x="84" y="35"/>
                    <a:pt x="85" y="35"/>
                    <a:pt x="84" y="35"/>
                  </a:cubicBezTo>
                  <a:cubicBezTo>
                    <a:pt x="84" y="35"/>
                    <a:pt x="84" y="35"/>
                    <a:pt x="84" y="35"/>
                  </a:cubicBezTo>
                  <a:moveTo>
                    <a:pt x="51" y="42"/>
                  </a:moveTo>
                  <a:cubicBezTo>
                    <a:pt x="51" y="42"/>
                    <a:pt x="51" y="42"/>
                    <a:pt x="51" y="42"/>
                  </a:cubicBezTo>
                  <a:cubicBezTo>
                    <a:pt x="51" y="43"/>
                    <a:pt x="52" y="43"/>
                    <a:pt x="52" y="43"/>
                  </a:cubicBezTo>
                  <a:cubicBezTo>
                    <a:pt x="52" y="43"/>
                    <a:pt x="51" y="43"/>
                    <a:pt x="51" y="42"/>
                  </a:cubicBezTo>
                  <a:moveTo>
                    <a:pt x="90" y="33"/>
                  </a:moveTo>
                  <a:cubicBezTo>
                    <a:pt x="91" y="33"/>
                    <a:pt x="91" y="33"/>
                    <a:pt x="91" y="33"/>
                  </a:cubicBezTo>
                  <a:cubicBezTo>
                    <a:pt x="91" y="32"/>
                    <a:pt x="90" y="33"/>
                    <a:pt x="90" y="33"/>
                  </a:cubicBezTo>
                  <a:moveTo>
                    <a:pt x="85" y="33"/>
                  </a:moveTo>
                  <a:cubicBezTo>
                    <a:pt x="84" y="34"/>
                    <a:pt x="83" y="34"/>
                    <a:pt x="82" y="34"/>
                  </a:cubicBezTo>
                  <a:cubicBezTo>
                    <a:pt x="83" y="35"/>
                    <a:pt x="85" y="34"/>
                    <a:pt x="85" y="33"/>
                  </a:cubicBezTo>
                  <a:moveTo>
                    <a:pt x="50" y="42"/>
                  </a:moveTo>
                  <a:cubicBezTo>
                    <a:pt x="49" y="41"/>
                    <a:pt x="50" y="42"/>
                    <a:pt x="49" y="43"/>
                  </a:cubicBezTo>
                  <a:cubicBezTo>
                    <a:pt x="50" y="42"/>
                    <a:pt x="51" y="42"/>
                    <a:pt x="50" y="42"/>
                  </a:cubicBezTo>
                  <a:moveTo>
                    <a:pt x="34" y="46"/>
                  </a:moveTo>
                  <a:cubicBezTo>
                    <a:pt x="33" y="45"/>
                    <a:pt x="31" y="46"/>
                    <a:pt x="31" y="47"/>
                  </a:cubicBezTo>
                  <a:cubicBezTo>
                    <a:pt x="32" y="46"/>
                    <a:pt x="34" y="46"/>
                    <a:pt x="34" y="46"/>
                  </a:cubicBezTo>
                  <a:moveTo>
                    <a:pt x="96" y="30"/>
                  </a:moveTo>
                  <a:cubicBezTo>
                    <a:pt x="95" y="30"/>
                    <a:pt x="95" y="31"/>
                    <a:pt x="94" y="31"/>
                  </a:cubicBezTo>
                  <a:cubicBezTo>
                    <a:pt x="95" y="32"/>
                    <a:pt x="95" y="31"/>
                    <a:pt x="96" y="30"/>
                  </a:cubicBezTo>
                  <a:cubicBezTo>
                    <a:pt x="97" y="31"/>
                    <a:pt x="96" y="30"/>
                    <a:pt x="96" y="30"/>
                  </a:cubicBezTo>
                  <a:moveTo>
                    <a:pt x="88" y="32"/>
                  </a:moveTo>
                  <a:cubicBezTo>
                    <a:pt x="87" y="32"/>
                    <a:pt x="87" y="32"/>
                    <a:pt x="87" y="32"/>
                  </a:cubicBezTo>
                  <a:cubicBezTo>
                    <a:pt x="87" y="33"/>
                    <a:pt x="88" y="33"/>
                    <a:pt x="88" y="32"/>
                  </a:cubicBezTo>
                  <a:moveTo>
                    <a:pt x="35" y="44"/>
                  </a:moveTo>
                  <a:cubicBezTo>
                    <a:pt x="35" y="43"/>
                    <a:pt x="34" y="43"/>
                    <a:pt x="33" y="44"/>
                  </a:cubicBezTo>
                  <a:cubicBezTo>
                    <a:pt x="34" y="45"/>
                    <a:pt x="34" y="45"/>
                    <a:pt x="34" y="45"/>
                  </a:cubicBezTo>
                  <a:cubicBezTo>
                    <a:pt x="35" y="45"/>
                    <a:pt x="34" y="44"/>
                    <a:pt x="35" y="44"/>
                  </a:cubicBezTo>
                  <a:moveTo>
                    <a:pt x="91" y="30"/>
                  </a:moveTo>
                  <a:cubicBezTo>
                    <a:pt x="91" y="29"/>
                    <a:pt x="90" y="29"/>
                    <a:pt x="91" y="29"/>
                  </a:cubicBezTo>
                  <a:cubicBezTo>
                    <a:pt x="91" y="29"/>
                    <a:pt x="92" y="30"/>
                    <a:pt x="92" y="29"/>
                  </a:cubicBezTo>
                  <a:cubicBezTo>
                    <a:pt x="91" y="29"/>
                    <a:pt x="92" y="28"/>
                    <a:pt x="92" y="28"/>
                  </a:cubicBezTo>
                  <a:cubicBezTo>
                    <a:pt x="91" y="28"/>
                    <a:pt x="91" y="28"/>
                    <a:pt x="90" y="28"/>
                  </a:cubicBezTo>
                  <a:cubicBezTo>
                    <a:pt x="90" y="28"/>
                    <a:pt x="90" y="30"/>
                    <a:pt x="88" y="30"/>
                  </a:cubicBezTo>
                  <a:cubicBezTo>
                    <a:pt x="88" y="30"/>
                    <a:pt x="89" y="30"/>
                    <a:pt x="89" y="31"/>
                  </a:cubicBezTo>
                  <a:cubicBezTo>
                    <a:pt x="90" y="31"/>
                    <a:pt x="90" y="30"/>
                    <a:pt x="91" y="30"/>
                  </a:cubicBezTo>
                  <a:moveTo>
                    <a:pt x="87" y="30"/>
                  </a:moveTo>
                  <a:cubicBezTo>
                    <a:pt x="88" y="30"/>
                    <a:pt x="88" y="30"/>
                    <a:pt x="88" y="30"/>
                  </a:cubicBezTo>
                  <a:cubicBezTo>
                    <a:pt x="87" y="30"/>
                    <a:pt x="88" y="31"/>
                    <a:pt x="88" y="30"/>
                  </a:cubicBezTo>
                  <a:cubicBezTo>
                    <a:pt x="88" y="30"/>
                    <a:pt x="87" y="29"/>
                    <a:pt x="87" y="30"/>
                  </a:cubicBezTo>
                  <a:moveTo>
                    <a:pt x="93" y="29"/>
                  </a:moveTo>
                  <a:cubicBezTo>
                    <a:pt x="93" y="29"/>
                    <a:pt x="93" y="29"/>
                    <a:pt x="93" y="28"/>
                  </a:cubicBezTo>
                  <a:cubicBezTo>
                    <a:pt x="93" y="29"/>
                    <a:pt x="93" y="29"/>
                    <a:pt x="93" y="29"/>
                  </a:cubicBezTo>
                  <a:moveTo>
                    <a:pt x="86" y="29"/>
                  </a:moveTo>
                  <a:cubicBezTo>
                    <a:pt x="86" y="29"/>
                    <a:pt x="86" y="30"/>
                    <a:pt x="87" y="30"/>
                  </a:cubicBezTo>
                  <a:cubicBezTo>
                    <a:pt x="87" y="30"/>
                    <a:pt x="87" y="29"/>
                    <a:pt x="86" y="29"/>
                  </a:cubicBezTo>
                  <a:moveTo>
                    <a:pt x="78" y="32"/>
                  </a:moveTo>
                  <a:cubicBezTo>
                    <a:pt x="78" y="32"/>
                    <a:pt x="78" y="31"/>
                    <a:pt x="78" y="32"/>
                  </a:cubicBezTo>
                  <a:cubicBezTo>
                    <a:pt x="78" y="32"/>
                    <a:pt x="78" y="33"/>
                    <a:pt x="78" y="32"/>
                  </a:cubicBezTo>
                  <a:moveTo>
                    <a:pt x="34" y="42"/>
                  </a:moveTo>
                  <a:cubicBezTo>
                    <a:pt x="34" y="42"/>
                    <a:pt x="34" y="42"/>
                    <a:pt x="34" y="42"/>
                  </a:cubicBezTo>
                  <a:cubicBezTo>
                    <a:pt x="34" y="42"/>
                    <a:pt x="34" y="43"/>
                    <a:pt x="34" y="42"/>
                  </a:cubicBezTo>
                  <a:moveTo>
                    <a:pt x="15" y="47"/>
                  </a:moveTo>
                  <a:cubicBezTo>
                    <a:pt x="15" y="46"/>
                    <a:pt x="15" y="46"/>
                    <a:pt x="15" y="46"/>
                  </a:cubicBezTo>
                  <a:cubicBezTo>
                    <a:pt x="15" y="46"/>
                    <a:pt x="15" y="47"/>
                    <a:pt x="15" y="47"/>
                  </a:cubicBezTo>
                  <a:moveTo>
                    <a:pt x="33" y="42"/>
                  </a:moveTo>
                  <a:cubicBezTo>
                    <a:pt x="33" y="42"/>
                    <a:pt x="33" y="42"/>
                    <a:pt x="32" y="42"/>
                  </a:cubicBezTo>
                  <a:cubicBezTo>
                    <a:pt x="32" y="43"/>
                    <a:pt x="33" y="42"/>
                    <a:pt x="33" y="42"/>
                  </a:cubicBezTo>
                  <a:moveTo>
                    <a:pt x="17" y="46"/>
                  </a:moveTo>
                  <a:cubicBezTo>
                    <a:pt x="18" y="45"/>
                    <a:pt x="22" y="44"/>
                    <a:pt x="20" y="42"/>
                  </a:cubicBezTo>
                  <a:cubicBezTo>
                    <a:pt x="19" y="43"/>
                    <a:pt x="19" y="42"/>
                    <a:pt x="18" y="43"/>
                  </a:cubicBezTo>
                  <a:cubicBezTo>
                    <a:pt x="19" y="43"/>
                    <a:pt x="19" y="43"/>
                    <a:pt x="19" y="43"/>
                  </a:cubicBezTo>
                  <a:cubicBezTo>
                    <a:pt x="18" y="44"/>
                    <a:pt x="17" y="44"/>
                    <a:pt x="16" y="45"/>
                  </a:cubicBezTo>
                  <a:cubicBezTo>
                    <a:pt x="17" y="44"/>
                    <a:pt x="16" y="44"/>
                    <a:pt x="16" y="44"/>
                  </a:cubicBezTo>
                  <a:cubicBezTo>
                    <a:pt x="17" y="45"/>
                    <a:pt x="14" y="44"/>
                    <a:pt x="15" y="46"/>
                  </a:cubicBezTo>
                  <a:cubicBezTo>
                    <a:pt x="16" y="45"/>
                    <a:pt x="17" y="45"/>
                    <a:pt x="17" y="46"/>
                  </a:cubicBezTo>
                  <a:moveTo>
                    <a:pt x="77" y="30"/>
                  </a:moveTo>
                  <a:cubicBezTo>
                    <a:pt x="77" y="30"/>
                    <a:pt x="76" y="30"/>
                    <a:pt x="76" y="30"/>
                  </a:cubicBezTo>
                  <a:cubicBezTo>
                    <a:pt x="77" y="30"/>
                    <a:pt x="77" y="31"/>
                    <a:pt x="78" y="31"/>
                  </a:cubicBezTo>
                  <a:lnTo>
                    <a:pt x="77" y="30"/>
                  </a:lnTo>
                  <a:close/>
                  <a:moveTo>
                    <a:pt x="21" y="44"/>
                  </a:moveTo>
                  <a:cubicBezTo>
                    <a:pt x="21" y="44"/>
                    <a:pt x="22" y="44"/>
                    <a:pt x="22" y="43"/>
                  </a:cubicBezTo>
                  <a:cubicBezTo>
                    <a:pt x="21" y="44"/>
                    <a:pt x="21" y="44"/>
                    <a:pt x="21" y="44"/>
                  </a:cubicBezTo>
                  <a:moveTo>
                    <a:pt x="52" y="35"/>
                  </a:moveTo>
                  <a:cubicBezTo>
                    <a:pt x="53" y="35"/>
                    <a:pt x="50" y="36"/>
                    <a:pt x="51" y="36"/>
                  </a:cubicBezTo>
                  <a:cubicBezTo>
                    <a:pt x="52" y="36"/>
                    <a:pt x="51" y="36"/>
                    <a:pt x="52" y="35"/>
                  </a:cubicBezTo>
                  <a:moveTo>
                    <a:pt x="11" y="45"/>
                  </a:moveTo>
                  <a:cubicBezTo>
                    <a:pt x="11" y="46"/>
                    <a:pt x="12" y="46"/>
                    <a:pt x="12" y="45"/>
                  </a:cubicBezTo>
                  <a:cubicBezTo>
                    <a:pt x="11" y="45"/>
                    <a:pt x="11" y="45"/>
                    <a:pt x="11" y="45"/>
                  </a:cubicBezTo>
                  <a:moveTo>
                    <a:pt x="49" y="35"/>
                  </a:moveTo>
                  <a:cubicBezTo>
                    <a:pt x="50" y="36"/>
                    <a:pt x="50" y="36"/>
                    <a:pt x="51" y="36"/>
                  </a:cubicBezTo>
                  <a:cubicBezTo>
                    <a:pt x="50" y="35"/>
                    <a:pt x="51" y="34"/>
                    <a:pt x="50" y="34"/>
                  </a:cubicBezTo>
                  <a:cubicBezTo>
                    <a:pt x="50" y="35"/>
                    <a:pt x="49" y="35"/>
                    <a:pt x="49" y="35"/>
                  </a:cubicBezTo>
                  <a:moveTo>
                    <a:pt x="11" y="44"/>
                  </a:moveTo>
                  <a:cubicBezTo>
                    <a:pt x="11" y="44"/>
                    <a:pt x="11" y="44"/>
                    <a:pt x="11" y="44"/>
                  </a:cubicBezTo>
                  <a:cubicBezTo>
                    <a:pt x="11" y="44"/>
                    <a:pt x="11" y="44"/>
                    <a:pt x="11" y="43"/>
                  </a:cubicBezTo>
                  <a:cubicBezTo>
                    <a:pt x="10" y="44"/>
                    <a:pt x="9" y="44"/>
                    <a:pt x="9" y="46"/>
                  </a:cubicBezTo>
                  <a:cubicBezTo>
                    <a:pt x="10" y="45"/>
                    <a:pt x="10" y="45"/>
                    <a:pt x="11" y="44"/>
                  </a:cubicBezTo>
                  <a:moveTo>
                    <a:pt x="2" y="46"/>
                  </a:moveTo>
                  <a:cubicBezTo>
                    <a:pt x="2" y="47"/>
                    <a:pt x="2" y="47"/>
                    <a:pt x="2" y="47"/>
                  </a:cubicBezTo>
                  <a:cubicBezTo>
                    <a:pt x="2" y="47"/>
                    <a:pt x="2" y="47"/>
                    <a:pt x="2" y="47"/>
                  </a:cubicBezTo>
                  <a:cubicBezTo>
                    <a:pt x="2" y="47"/>
                    <a:pt x="2" y="47"/>
                    <a:pt x="2" y="47"/>
                  </a:cubicBezTo>
                  <a:cubicBezTo>
                    <a:pt x="2" y="47"/>
                    <a:pt x="3" y="47"/>
                    <a:pt x="2" y="46"/>
                  </a:cubicBezTo>
                  <a:moveTo>
                    <a:pt x="14" y="44"/>
                  </a:moveTo>
                  <a:cubicBezTo>
                    <a:pt x="14" y="43"/>
                    <a:pt x="15" y="44"/>
                    <a:pt x="15" y="44"/>
                  </a:cubicBezTo>
                  <a:cubicBezTo>
                    <a:pt x="15" y="43"/>
                    <a:pt x="15" y="43"/>
                    <a:pt x="15" y="43"/>
                  </a:cubicBezTo>
                  <a:cubicBezTo>
                    <a:pt x="15" y="43"/>
                    <a:pt x="13" y="44"/>
                    <a:pt x="14" y="44"/>
                  </a:cubicBezTo>
                  <a:moveTo>
                    <a:pt x="76" y="29"/>
                  </a:moveTo>
                  <a:cubicBezTo>
                    <a:pt x="76" y="29"/>
                    <a:pt x="76" y="28"/>
                    <a:pt x="76" y="28"/>
                  </a:cubicBezTo>
                  <a:cubicBezTo>
                    <a:pt x="77" y="27"/>
                    <a:pt x="75" y="29"/>
                    <a:pt x="76" y="29"/>
                  </a:cubicBezTo>
                  <a:moveTo>
                    <a:pt x="21" y="40"/>
                  </a:moveTo>
                  <a:cubicBezTo>
                    <a:pt x="21" y="40"/>
                    <a:pt x="21" y="41"/>
                    <a:pt x="21" y="41"/>
                  </a:cubicBezTo>
                  <a:cubicBezTo>
                    <a:pt x="22" y="41"/>
                    <a:pt x="22" y="41"/>
                    <a:pt x="23" y="40"/>
                  </a:cubicBezTo>
                  <a:cubicBezTo>
                    <a:pt x="22" y="40"/>
                    <a:pt x="22" y="40"/>
                    <a:pt x="22" y="40"/>
                  </a:cubicBezTo>
                  <a:cubicBezTo>
                    <a:pt x="22" y="40"/>
                    <a:pt x="22" y="40"/>
                    <a:pt x="23" y="40"/>
                  </a:cubicBezTo>
                  <a:cubicBezTo>
                    <a:pt x="22" y="38"/>
                    <a:pt x="23" y="39"/>
                    <a:pt x="23" y="39"/>
                  </a:cubicBezTo>
                  <a:cubicBezTo>
                    <a:pt x="23" y="38"/>
                    <a:pt x="22" y="38"/>
                    <a:pt x="22" y="38"/>
                  </a:cubicBezTo>
                  <a:cubicBezTo>
                    <a:pt x="22" y="37"/>
                    <a:pt x="23" y="37"/>
                    <a:pt x="23" y="37"/>
                  </a:cubicBezTo>
                  <a:cubicBezTo>
                    <a:pt x="22" y="37"/>
                    <a:pt x="22" y="38"/>
                    <a:pt x="21" y="38"/>
                  </a:cubicBezTo>
                  <a:cubicBezTo>
                    <a:pt x="21" y="39"/>
                    <a:pt x="21" y="39"/>
                    <a:pt x="22" y="40"/>
                  </a:cubicBezTo>
                  <a:cubicBezTo>
                    <a:pt x="21" y="41"/>
                    <a:pt x="20" y="40"/>
                    <a:pt x="21" y="40"/>
                  </a:cubicBezTo>
                  <a:moveTo>
                    <a:pt x="14" y="41"/>
                  </a:moveTo>
                  <a:cubicBezTo>
                    <a:pt x="14" y="42"/>
                    <a:pt x="12" y="42"/>
                    <a:pt x="12" y="43"/>
                  </a:cubicBezTo>
                  <a:cubicBezTo>
                    <a:pt x="13" y="42"/>
                    <a:pt x="15" y="42"/>
                    <a:pt x="14" y="41"/>
                  </a:cubicBezTo>
                  <a:moveTo>
                    <a:pt x="75" y="24"/>
                  </a:moveTo>
                  <a:cubicBezTo>
                    <a:pt x="75" y="25"/>
                    <a:pt x="75" y="25"/>
                    <a:pt x="75" y="25"/>
                  </a:cubicBezTo>
                  <a:cubicBezTo>
                    <a:pt x="76" y="25"/>
                    <a:pt x="76" y="25"/>
                    <a:pt x="76" y="25"/>
                  </a:cubicBezTo>
                  <a:cubicBezTo>
                    <a:pt x="76" y="25"/>
                    <a:pt x="76" y="25"/>
                    <a:pt x="77" y="25"/>
                  </a:cubicBezTo>
                  <a:cubicBezTo>
                    <a:pt x="77" y="24"/>
                    <a:pt x="76" y="24"/>
                    <a:pt x="75" y="24"/>
                  </a:cubicBezTo>
                  <a:moveTo>
                    <a:pt x="47" y="31"/>
                  </a:moveTo>
                  <a:cubicBezTo>
                    <a:pt x="47" y="32"/>
                    <a:pt x="48" y="32"/>
                    <a:pt x="48" y="31"/>
                  </a:cubicBezTo>
                  <a:cubicBezTo>
                    <a:pt x="48" y="31"/>
                    <a:pt x="47" y="31"/>
                    <a:pt x="47" y="31"/>
                  </a:cubicBezTo>
                  <a:moveTo>
                    <a:pt x="51" y="31"/>
                  </a:moveTo>
                  <a:cubicBezTo>
                    <a:pt x="51" y="31"/>
                    <a:pt x="52" y="31"/>
                    <a:pt x="52" y="30"/>
                  </a:cubicBezTo>
                  <a:cubicBezTo>
                    <a:pt x="52" y="30"/>
                    <a:pt x="51" y="30"/>
                    <a:pt x="51" y="31"/>
                  </a:cubicBezTo>
                  <a:moveTo>
                    <a:pt x="12" y="35"/>
                  </a:moveTo>
                  <a:cubicBezTo>
                    <a:pt x="12" y="35"/>
                    <a:pt x="12" y="35"/>
                    <a:pt x="12" y="34"/>
                  </a:cubicBezTo>
                  <a:cubicBezTo>
                    <a:pt x="12" y="34"/>
                    <a:pt x="12" y="34"/>
                    <a:pt x="12" y="34"/>
                  </a:cubicBezTo>
                  <a:cubicBezTo>
                    <a:pt x="11" y="34"/>
                    <a:pt x="11" y="34"/>
                    <a:pt x="10" y="34"/>
                  </a:cubicBezTo>
                  <a:cubicBezTo>
                    <a:pt x="11" y="35"/>
                    <a:pt x="9" y="34"/>
                    <a:pt x="10" y="36"/>
                  </a:cubicBezTo>
                  <a:cubicBezTo>
                    <a:pt x="11" y="35"/>
                    <a:pt x="11" y="35"/>
                    <a:pt x="12" y="35"/>
                  </a:cubicBezTo>
                  <a:moveTo>
                    <a:pt x="76" y="23"/>
                  </a:moveTo>
                  <a:cubicBezTo>
                    <a:pt x="75" y="23"/>
                    <a:pt x="75" y="23"/>
                    <a:pt x="75" y="23"/>
                  </a:cubicBezTo>
                  <a:cubicBezTo>
                    <a:pt x="75" y="24"/>
                    <a:pt x="76" y="24"/>
                    <a:pt x="76" y="24"/>
                  </a:cubicBezTo>
                  <a:cubicBezTo>
                    <a:pt x="76" y="24"/>
                    <a:pt x="76" y="24"/>
                    <a:pt x="76" y="23"/>
                  </a:cubicBezTo>
                  <a:moveTo>
                    <a:pt x="74" y="24"/>
                  </a:moveTo>
                  <a:cubicBezTo>
                    <a:pt x="74" y="24"/>
                    <a:pt x="74" y="24"/>
                    <a:pt x="74" y="24"/>
                  </a:cubicBezTo>
                  <a:cubicBezTo>
                    <a:pt x="74" y="23"/>
                    <a:pt x="74" y="23"/>
                    <a:pt x="74" y="24"/>
                  </a:cubicBezTo>
                  <a:moveTo>
                    <a:pt x="78" y="22"/>
                  </a:moveTo>
                  <a:cubicBezTo>
                    <a:pt x="78" y="21"/>
                    <a:pt x="78" y="21"/>
                    <a:pt x="77" y="21"/>
                  </a:cubicBezTo>
                  <a:cubicBezTo>
                    <a:pt x="77" y="22"/>
                    <a:pt x="76" y="22"/>
                    <a:pt x="76" y="23"/>
                  </a:cubicBezTo>
                  <a:cubicBezTo>
                    <a:pt x="77" y="23"/>
                    <a:pt x="77" y="22"/>
                    <a:pt x="78" y="22"/>
                  </a:cubicBezTo>
                  <a:moveTo>
                    <a:pt x="74" y="23"/>
                  </a:moveTo>
                  <a:cubicBezTo>
                    <a:pt x="74" y="22"/>
                    <a:pt x="75" y="23"/>
                    <a:pt x="75" y="22"/>
                  </a:cubicBezTo>
                  <a:cubicBezTo>
                    <a:pt x="75" y="22"/>
                    <a:pt x="74" y="22"/>
                    <a:pt x="74" y="23"/>
                  </a:cubicBezTo>
                  <a:moveTo>
                    <a:pt x="51" y="27"/>
                  </a:moveTo>
                  <a:cubicBezTo>
                    <a:pt x="50" y="28"/>
                    <a:pt x="52" y="27"/>
                    <a:pt x="51" y="27"/>
                  </a:cubicBezTo>
                  <a:cubicBezTo>
                    <a:pt x="51" y="27"/>
                    <a:pt x="50" y="27"/>
                    <a:pt x="51" y="27"/>
                  </a:cubicBezTo>
                  <a:moveTo>
                    <a:pt x="50" y="27"/>
                  </a:moveTo>
                  <a:cubicBezTo>
                    <a:pt x="50" y="27"/>
                    <a:pt x="49" y="27"/>
                    <a:pt x="49" y="27"/>
                  </a:cubicBezTo>
                  <a:cubicBezTo>
                    <a:pt x="49" y="27"/>
                    <a:pt x="50" y="28"/>
                    <a:pt x="50" y="27"/>
                  </a:cubicBezTo>
                  <a:moveTo>
                    <a:pt x="50" y="26"/>
                  </a:moveTo>
                  <a:cubicBezTo>
                    <a:pt x="49" y="27"/>
                    <a:pt x="51" y="26"/>
                    <a:pt x="51" y="26"/>
                  </a:cubicBezTo>
                  <a:cubicBezTo>
                    <a:pt x="50" y="26"/>
                    <a:pt x="50" y="25"/>
                    <a:pt x="50" y="26"/>
                  </a:cubicBezTo>
                  <a:moveTo>
                    <a:pt x="46" y="27"/>
                  </a:moveTo>
                  <a:cubicBezTo>
                    <a:pt x="46" y="27"/>
                    <a:pt x="46" y="27"/>
                    <a:pt x="46" y="27"/>
                  </a:cubicBezTo>
                  <a:cubicBezTo>
                    <a:pt x="46" y="27"/>
                    <a:pt x="46" y="27"/>
                    <a:pt x="46" y="27"/>
                  </a:cubicBezTo>
                  <a:moveTo>
                    <a:pt x="47" y="26"/>
                  </a:moveTo>
                  <a:cubicBezTo>
                    <a:pt x="47" y="26"/>
                    <a:pt x="47" y="26"/>
                    <a:pt x="47" y="26"/>
                  </a:cubicBezTo>
                  <a:cubicBezTo>
                    <a:pt x="47" y="26"/>
                    <a:pt x="47" y="27"/>
                    <a:pt x="47" y="26"/>
                  </a:cubicBezTo>
                  <a:moveTo>
                    <a:pt x="74" y="19"/>
                  </a:moveTo>
                  <a:cubicBezTo>
                    <a:pt x="74" y="19"/>
                    <a:pt x="73" y="19"/>
                    <a:pt x="73" y="19"/>
                  </a:cubicBezTo>
                  <a:cubicBezTo>
                    <a:pt x="73" y="20"/>
                    <a:pt x="74" y="20"/>
                    <a:pt x="74" y="19"/>
                  </a:cubicBezTo>
                  <a:moveTo>
                    <a:pt x="49" y="24"/>
                  </a:moveTo>
                  <a:cubicBezTo>
                    <a:pt x="49" y="24"/>
                    <a:pt x="49" y="24"/>
                    <a:pt x="49" y="24"/>
                  </a:cubicBezTo>
                  <a:cubicBezTo>
                    <a:pt x="49" y="24"/>
                    <a:pt x="49" y="24"/>
                    <a:pt x="49" y="24"/>
                  </a:cubicBezTo>
                  <a:moveTo>
                    <a:pt x="11" y="32"/>
                  </a:moveTo>
                  <a:cubicBezTo>
                    <a:pt x="11" y="33"/>
                    <a:pt x="11" y="32"/>
                    <a:pt x="11" y="32"/>
                  </a:cubicBezTo>
                  <a:cubicBezTo>
                    <a:pt x="11" y="33"/>
                    <a:pt x="12" y="33"/>
                    <a:pt x="11" y="32"/>
                  </a:cubicBezTo>
                  <a:moveTo>
                    <a:pt x="20" y="30"/>
                  </a:moveTo>
                  <a:cubicBezTo>
                    <a:pt x="20" y="30"/>
                    <a:pt x="20" y="30"/>
                    <a:pt x="20" y="31"/>
                  </a:cubicBezTo>
                  <a:cubicBezTo>
                    <a:pt x="21" y="31"/>
                    <a:pt x="21" y="31"/>
                    <a:pt x="21" y="31"/>
                  </a:cubicBezTo>
                  <a:cubicBezTo>
                    <a:pt x="20" y="30"/>
                    <a:pt x="20" y="30"/>
                    <a:pt x="20" y="30"/>
                  </a:cubicBezTo>
                  <a:moveTo>
                    <a:pt x="49" y="22"/>
                  </a:moveTo>
                  <a:cubicBezTo>
                    <a:pt x="49" y="22"/>
                    <a:pt x="48" y="22"/>
                    <a:pt x="48" y="23"/>
                  </a:cubicBezTo>
                  <a:cubicBezTo>
                    <a:pt x="49" y="23"/>
                    <a:pt x="50" y="22"/>
                    <a:pt x="49" y="22"/>
                  </a:cubicBezTo>
                  <a:moveTo>
                    <a:pt x="11" y="31"/>
                  </a:moveTo>
                  <a:cubicBezTo>
                    <a:pt x="11" y="31"/>
                    <a:pt x="11" y="31"/>
                    <a:pt x="11" y="32"/>
                  </a:cubicBezTo>
                  <a:cubicBezTo>
                    <a:pt x="11" y="32"/>
                    <a:pt x="12" y="31"/>
                    <a:pt x="11" y="31"/>
                  </a:cubicBezTo>
                  <a:moveTo>
                    <a:pt x="55" y="19"/>
                  </a:moveTo>
                  <a:cubicBezTo>
                    <a:pt x="55" y="20"/>
                    <a:pt x="56" y="20"/>
                    <a:pt x="57" y="20"/>
                  </a:cubicBezTo>
                  <a:cubicBezTo>
                    <a:pt x="57" y="19"/>
                    <a:pt x="56" y="19"/>
                    <a:pt x="55" y="19"/>
                  </a:cubicBezTo>
                  <a:moveTo>
                    <a:pt x="42" y="21"/>
                  </a:moveTo>
                  <a:cubicBezTo>
                    <a:pt x="43" y="22"/>
                    <a:pt x="41" y="22"/>
                    <a:pt x="42" y="23"/>
                  </a:cubicBezTo>
                  <a:cubicBezTo>
                    <a:pt x="42" y="23"/>
                    <a:pt x="43" y="23"/>
                    <a:pt x="44" y="23"/>
                  </a:cubicBezTo>
                  <a:cubicBezTo>
                    <a:pt x="44" y="22"/>
                    <a:pt x="43" y="21"/>
                    <a:pt x="42" y="21"/>
                  </a:cubicBezTo>
                  <a:moveTo>
                    <a:pt x="6" y="31"/>
                  </a:moveTo>
                  <a:cubicBezTo>
                    <a:pt x="6" y="32"/>
                    <a:pt x="7" y="32"/>
                    <a:pt x="7" y="31"/>
                  </a:cubicBezTo>
                  <a:cubicBezTo>
                    <a:pt x="7" y="31"/>
                    <a:pt x="7" y="31"/>
                    <a:pt x="6" y="31"/>
                  </a:cubicBezTo>
                  <a:moveTo>
                    <a:pt x="53" y="19"/>
                  </a:moveTo>
                  <a:cubicBezTo>
                    <a:pt x="53" y="19"/>
                    <a:pt x="52" y="20"/>
                    <a:pt x="53" y="20"/>
                  </a:cubicBezTo>
                  <a:cubicBezTo>
                    <a:pt x="53" y="20"/>
                    <a:pt x="54" y="20"/>
                    <a:pt x="53" y="19"/>
                  </a:cubicBezTo>
                  <a:moveTo>
                    <a:pt x="60" y="17"/>
                  </a:moveTo>
                  <a:cubicBezTo>
                    <a:pt x="59" y="17"/>
                    <a:pt x="58" y="17"/>
                    <a:pt x="57" y="17"/>
                  </a:cubicBezTo>
                  <a:cubicBezTo>
                    <a:pt x="58" y="17"/>
                    <a:pt x="58" y="18"/>
                    <a:pt x="58" y="18"/>
                  </a:cubicBezTo>
                  <a:cubicBezTo>
                    <a:pt x="59" y="18"/>
                    <a:pt x="60" y="18"/>
                    <a:pt x="60" y="17"/>
                  </a:cubicBezTo>
                  <a:moveTo>
                    <a:pt x="63" y="16"/>
                  </a:moveTo>
                  <a:cubicBezTo>
                    <a:pt x="63" y="15"/>
                    <a:pt x="63" y="15"/>
                    <a:pt x="62" y="15"/>
                  </a:cubicBezTo>
                  <a:cubicBezTo>
                    <a:pt x="62" y="16"/>
                    <a:pt x="62" y="16"/>
                    <a:pt x="61" y="16"/>
                  </a:cubicBezTo>
                  <a:cubicBezTo>
                    <a:pt x="61" y="16"/>
                    <a:pt x="62" y="15"/>
                    <a:pt x="61" y="15"/>
                  </a:cubicBezTo>
                  <a:cubicBezTo>
                    <a:pt x="61" y="16"/>
                    <a:pt x="61" y="16"/>
                    <a:pt x="60" y="16"/>
                  </a:cubicBezTo>
                  <a:cubicBezTo>
                    <a:pt x="61" y="16"/>
                    <a:pt x="60" y="17"/>
                    <a:pt x="61" y="17"/>
                  </a:cubicBezTo>
                  <a:cubicBezTo>
                    <a:pt x="61" y="17"/>
                    <a:pt x="62" y="17"/>
                    <a:pt x="63" y="17"/>
                  </a:cubicBezTo>
                  <a:cubicBezTo>
                    <a:pt x="62" y="16"/>
                    <a:pt x="63" y="17"/>
                    <a:pt x="63" y="16"/>
                  </a:cubicBezTo>
                  <a:moveTo>
                    <a:pt x="47" y="21"/>
                  </a:moveTo>
                  <a:cubicBezTo>
                    <a:pt x="47" y="21"/>
                    <a:pt x="47" y="21"/>
                    <a:pt x="47" y="21"/>
                  </a:cubicBezTo>
                  <a:cubicBezTo>
                    <a:pt x="47" y="21"/>
                    <a:pt x="47" y="20"/>
                    <a:pt x="47" y="21"/>
                  </a:cubicBezTo>
                  <a:moveTo>
                    <a:pt x="42" y="19"/>
                  </a:moveTo>
                  <a:cubicBezTo>
                    <a:pt x="41" y="20"/>
                    <a:pt x="41" y="20"/>
                    <a:pt x="41" y="20"/>
                  </a:cubicBezTo>
                  <a:cubicBezTo>
                    <a:pt x="41" y="21"/>
                    <a:pt x="41" y="21"/>
                    <a:pt x="41" y="21"/>
                  </a:cubicBezTo>
                  <a:cubicBezTo>
                    <a:pt x="42" y="20"/>
                    <a:pt x="43" y="20"/>
                    <a:pt x="42" y="19"/>
                  </a:cubicBezTo>
                  <a:moveTo>
                    <a:pt x="45" y="18"/>
                  </a:moveTo>
                  <a:cubicBezTo>
                    <a:pt x="46" y="19"/>
                    <a:pt x="44" y="18"/>
                    <a:pt x="45" y="19"/>
                  </a:cubicBezTo>
                  <a:cubicBezTo>
                    <a:pt x="46" y="19"/>
                    <a:pt x="45" y="19"/>
                    <a:pt x="46" y="19"/>
                  </a:cubicBezTo>
                  <a:cubicBezTo>
                    <a:pt x="46" y="19"/>
                    <a:pt x="46" y="18"/>
                    <a:pt x="45" y="18"/>
                  </a:cubicBezTo>
                  <a:moveTo>
                    <a:pt x="64" y="14"/>
                  </a:moveTo>
                  <a:cubicBezTo>
                    <a:pt x="64" y="14"/>
                    <a:pt x="64" y="14"/>
                    <a:pt x="64" y="14"/>
                  </a:cubicBezTo>
                  <a:cubicBezTo>
                    <a:pt x="65" y="14"/>
                    <a:pt x="64" y="14"/>
                    <a:pt x="64" y="14"/>
                  </a:cubicBezTo>
                  <a:moveTo>
                    <a:pt x="46" y="19"/>
                  </a:moveTo>
                  <a:cubicBezTo>
                    <a:pt x="48" y="18"/>
                    <a:pt x="48" y="18"/>
                    <a:pt x="49" y="18"/>
                  </a:cubicBezTo>
                  <a:cubicBezTo>
                    <a:pt x="49" y="17"/>
                    <a:pt x="46" y="18"/>
                    <a:pt x="46" y="19"/>
                  </a:cubicBezTo>
                  <a:moveTo>
                    <a:pt x="19" y="25"/>
                  </a:moveTo>
                  <a:cubicBezTo>
                    <a:pt x="19" y="25"/>
                    <a:pt x="20" y="25"/>
                    <a:pt x="20" y="24"/>
                  </a:cubicBezTo>
                  <a:cubicBezTo>
                    <a:pt x="19" y="25"/>
                    <a:pt x="19" y="24"/>
                    <a:pt x="19" y="25"/>
                  </a:cubicBezTo>
                  <a:moveTo>
                    <a:pt x="41" y="18"/>
                  </a:moveTo>
                  <a:cubicBezTo>
                    <a:pt x="41" y="18"/>
                    <a:pt x="39" y="19"/>
                    <a:pt x="39" y="20"/>
                  </a:cubicBezTo>
                  <a:cubicBezTo>
                    <a:pt x="41" y="20"/>
                    <a:pt x="41" y="19"/>
                    <a:pt x="41" y="18"/>
                  </a:cubicBezTo>
                  <a:moveTo>
                    <a:pt x="66" y="11"/>
                  </a:moveTo>
                  <a:cubicBezTo>
                    <a:pt x="65" y="11"/>
                    <a:pt x="65" y="11"/>
                    <a:pt x="65" y="11"/>
                  </a:cubicBezTo>
                  <a:cubicBezTo>
                    <a:pt x="65" y="12"/>
                    <a:pt x="65" y="13"/>
                    <a:pt x="66" y="13"/>
                  </a:cubicBezTo>
                  <a:cubicBezTo>
                    <a:pt x="66" y="12"/>
                    <a:pt x="66" y="12"/>
                    <a:pt x="66" y="11"/>
                  </a:cubicBezTo>
                  <a:moveTo>
                    <a:pt x="64" y="12"/>
                  </a:moveTo>
                  <a:cubicBezTo>
                    <a:pt x="64" y="12"/>
                    <a:pt x="64" y="13"/>
                    <a:pt x="64" y="13"/>
                  </a:cubicBezTo>
                  <a:cubicBezTo>
                    <a:pt x="64" y="13"/>
                    <a:pt x="65" y="13"/>
                    <a:pt x="65" y="13"/>
                  </a:cubicBezTo>
                  <a:cubicBezTo>
                    <a:pt x="64" y="13"/>
                    <a:pt x="64" y="12"/>
                    <a:pt x="64" y="12"/>
                  </a:cubicBezTo>
                  <a:moveTo>
                    <a:pt x="41" y="15"/>
                  </a:moveTo>
                  <a:cubicBezTo>
                    <a:pt x="41" y="15"/>
                    <a:pt x="41" y="16"/>
                    <a:pt x="41" y="16"/>
                  </a:cubicBezTo>
                  <a:cubicBezTo>
                    <a:pt x="41" y="16"/>
                    <a:pt x="41" y="16"/>
                    <a:pt x="41" y="15"/>
                  </a:cubicBezTo>
                  <a:moveTo>
                    <a:pt x="23" y="19"/>
                  </a:moveTo>
                  <a:cubicBezTo>
                    <a:pt x="23" y="19"/>
                    <a:pt x="23" y="18"/>
                    <a:pt x="23" y="19"/>
                  </a:cubicBezTo>
                  <a:cubicBezTo>
                    <a:pt x="22" y="19"/>
                    <a:pt x="22" y="19"/>
                    <a:pt x="23" y="19"/>
                  </a:cubicBezTo>
                  <a:moveTo>
                    <a:pt x="51" y="10"/>
                  </a:moveTo>
                  <a:cubicBezTo>
                    <a:pt x="51" y="9"/>
                    <a:pt x="50" y="9"/>
                    <a:pt x="49" y="9"/>
                  </a:cubicBezTo>
                  <a:cubicBezTo>
                    <a:pt x="48" y="10"/>
                    <a:pt x="49" y="11"/>
                    <a:pt x="48" y="11"/>
                  </a:cubicBezTo>
                  <a:cubicBezTo>
                    <a:pt x="48" y="11"/>
                    <a:pt x="48" y="12"/>
                    <a:pt x="48" y="12"/>
                  </a:cubicBezTo>
                  <a:cubicBezTo>
                    <a:pt x="50" y="12"/>
                    <a:pt x="49" y="10"/>
                    <a:pt x="51" y="10"/>
                  </a:cubicBezTo>
                  <a:moveTo>
                    <a:pt x="20" y="18"/>
                  </a:moveTo>
                  <a:cubicBezTo>
                    <a:pt x="20" y="18"/>
                    <a:pt x="20" y="19"/>
                    <a:pt x="19" y="18"/>
                  </a:cubicBezTo>
                  <a:cubicBezTo>
                    <a:pt x="19" y="20"/>
                    <a:pt x="21" y="19"/>
                    <a:pt x="20" y="18"/>
                  </a:cubicBezTo>
                  <a:moveTo>
                    <a:pt x="32" y="14"/>
                  </a:moveTo>
                  <a:cubicBezTo>
                    <a:pt x="32" y="14"/>
                    <a:pt x="32" y="13"/>
                    <a:pt x="32" y="12"/>
                  </a:cubicBezTo>
                  <a:cubicBezTo>
                    <a:pt x="31" y="14"/>
                    <a:pt x="31" y="14"/>
                    <a:pt x="30" y="13"/>
                  </a:cubicBezTo>
                  <a:cubicBezTo>
                    <a:pt x="30" y="14"/>
                    <a:pt x="31" y="14"/>
                    <a:pt x="31" y="15"/>
                  </a:cubicBezTo>
                  <a:cubicBezTo>
                    <a:pt x="32" y="14"/>
                    <a:pt x="32" y="15"/>
                    <a:pt x="32" y="15"/>
                  </a:cubicBezTo>
                  <a:cubicBezTo>
                    <a:pt x="32" y="15"/>
                    <a:pt x="32" y="15"/>
                    <a:pt x="32" y="14"/>
                  </a:cubicBezTo>
                  <a:moveTo>
                    <a:pt x="47" y="11"/>
                  </a:moveTo>
                  <a:cubicBezTo>
                    <a:pt x="48" y="11"/>
                    <a:pt x="48" y="11"/>
                    <a:pt x="48" y="11"/>
                  </a:cubicBezTo>
                  <a:cubicBezTo>
                    <a:pt x="48" y="10"/>
                    <a:pt x="47" y="10"/>
                    <a:pt x="47" y="11"/>
                  </a:cubicBezTo>
                  <a:moveTo>
                    <a:pt x="31" y="12"/>
                  </a:moveTo>
                  <a:cubicBezTo>
                    <a:pt x="31" y="12"/>
                    <a:pt x="31" y="12"/>
                    <a:pt x="31" y="12"/>
                  </a:cubicBezTo>
                  <a:cubicBezTo>
                    <a:pt x="30" y="12"/>
                    <a:pt x="30" y="12"/>
                    <a:pt x="30" y="12"/>
                  </a:cubicBezTo>
                  <a:cubicBezTo>
                    <a:pt x="31" y="12"/>
                    <a:pt x="30" y="12"/>
                    <a:pt x="31" y="13"/>
                  </a:cubicBezTo>
                  <a:cubicBezTo>
                    <a:pt x="31" y="13"/>
                    <a:pt x="31" y="13"/>
                    <a:pt x="31" y="13"/>
                  </a:cubicBezTo>
                  <a:cubicBezTo>
                    <a:pt x="31" y="12"/>
                    <a:pt x="31" y="12"/>
                    <a:pt x="31" y="12"/>
                  </a:cubicBezTo>
                  <a:moveTo>
                    <a:pt x="49" y="6"/>
                  </a:moveTo>
                  <a:cubicBezTo>
                    <a:pt x="48" y="7"/>
                    <a:pt x="48" y="6"/>
                    <a:pt x="48" y="7"/>
                  </a:cubicBezTo>
                  <a:cubicBezTo>
                    <a:pt x="49" y="7"/>
                    <a:pt x="49" y="7"/>
                    <a:pt x="49" y="6"/>
                  </a:cubicBezTo>
                  <a:moveTo>
                    <a:pt x="51" y="5"/>
                  </a:moveTo>
                  <a:cubicBezTo>
                    <a:pt x="51" y="5"/>
                    <a:pt x="51" y="5"/>
                    <a:pt x="51" y="5"/>
                  </a:cubicBezTo>
                  <a:cubicBezTo>
                    <a:pt x="51" y="5"/>
                    <a:pt x="51" y="5"/>
                    <a:pt x="50" y="5"/>
                  </a:cubicBezTo>
                  <a:cubicBezTo>
                    <a:pt x="51" y="6"/>
                    <a:pt x="50" y="5"/>
                    <a:pt x="50" y="6"/>
                  </a:cubicBezTo>
                  <a:cubicBezTo>
                    <a:pt x="51" y="6"/>
                    <a:pt x="52" y="5"/>
                    <a:pt x="51" y="5"/>
                  </a:cubicBezTo>
                  <a:moveTo>
                    <a:pt x="48" y="4"/>
                  </a:moveTo>
                  <a:cubicBezTo>
                    <a:pt x="48" y="3"/>
                    <a:pt x="47" y="5"/>
                    <a:pt x="46" y="5"/>
                  </a:cubicBezTo>
                  <a:cubicBezTo>
                    <a:pt x="47" y="5"/>
                    <a:pt x="47" y="4"/>
                    <a:pt x="48" y="4"/>
                  </a:cubicBezTo>
                  <a:moveTo>
                    <a:pt x="49" y="2"/>
                  </a:moveTo>
                  <a:cubicBezTo>
                    <a:pt x="48" y="3"/>
                    <a:pt x="48" y="3"/>
                    <a:pt x="49" y="4"/>
                  </a:cubicBezTo>
                  <a:cubicBezTo>
                    <a:pt x="48" y="3"/>
                    <a:pt x="50" y="3"/>
                    <a:pt x="49" y="2"/>
                  </a:cubicBezTo>
                  <a:moveTo>
                    <a:pt x="53" y="101"/>
                  </a:moveTo>
                  <a:cubicBezTo>
                    <a:pt x="52" y="100"/>
                    <a:pt x="53" y="99"/>
                    <a:pt x="53" y="99"/>
                  </a:cubicBezTo>
                  <a:cubicBezTo>
                    <a:pt x="52" y="101"/>
                    <a:pt x="50" y="99"/>
                    <a:pt x="50" y="101"/>
                  </a:cubicBezTo>
                  <a:cubicBezTo>
                    <a:pt x="51" y="101"/>
                    <a:pt x="52" y="101"/>
                    <a:pt x="53" y="101"/>
                  </a:cubicBezTo>
                  <a:moveTo>
                    <a:pt x="60" y="96"/>
                  </a:moveTo>
                  <a:cubicBezTo>
                    <a:pt x="60" y="96"/>
                    <a:pt x="60" y="96"/>
                    <a:pt x="60" y="96"/>
                  </a:cubicBezTo>
                  <a:cubicBezTo>
                    <a:pt x="61" y="96"/>
                    <a:pt x="61" y="96"/>
                    <a:pt x="61" y="96"/>
                  </a:cubicBezTo>
                  <a:cubicBezTo>
                    <a:pt x="61" y="96"/>
                    <a:pt x="61" y="96"/>
                    <a:pt x="61" y="96"/>
                  </a:cubicBezTo>
                  <a:cubicBezTo>
                    <a:pt x="61" y="96"/>
                    <a:pt x="61" y="96"/>
                    <a:pt x="60" y="96"/>
                  </a:cubicBezTo>
                  <a:moveTo>
                    <a:pt x="44" y="61"/>
                  </a:moveTo>
                  <a:cubicBezTo>
                    <a:pt x="44" y="59"/>
                    <a:pt x="43" y="59"/>
                    <a:pt x="44" y="58"/>
                  </a:cubicBezTo>
                  <a:cubicBezTo>
                    <a:pt x="45" y="59"/>
                    <a:pt x="43" y="56"/>
                    <a:pt x="45" y="57"/>
                  </a:cubicBezTo>
                  <a:cubicBezTo>
                    <a:pt x="44" y="56"/>
                    <a:pt x="44" y="55"/>
                    <a:pt x="43" y="56"/>
                  </a:cubicBezTo>
                  <a:cubicBezTo>
                    <a:pt x="43" y="58"/>
                    <a:pt x="40" y="58"/>
                    <a:pt x="41" y="60"/>
                  </a:cubicBezTo>
                  <a:cubicBezTo>
                    <a:pt x="43" y="60"/>
                    <a:pt x="43" y="61"/>
                    <a:pt x="44" y="61"/>
                  </a:cubicBezTo>
                  <a:moveTo>
                    <a:pt x="93" y="47"/>
                  </a:moveTo>
                  <a:cubicBezTo>
                    <a:pt x="93" y="46"/>
                    <a:pt x="92" y="46"/>
                    <a:pt x="92" y="47"/>
                  </a:cubicBezTo>
                  <a:cubicBezTo>
                    <a:pt x="92" y="47"/>
                    <a:pt x="92" y="48"/>
                    <a:pt x="93" y="47"/>
                  </a:cubicBezTo>
                  <a:close/>
                  <a:moveTo>
                    <a:pt x="4" y="30"/>
                  </a:moveTo>
                  <a:cubicBezTo>
                    <a:pt x="4" y="30"/>
                    <a:pt x="3" y="29"/>
                    <a:pt x="3" y="30"/>
                  </a:cubicBezTo>
                  <a:cubicBezTo>
                    <a:pt x="3" y="30"/>
                    <a:pt x="4" y="31"/>
                    <a:pt x="4" y="30"/>
                  </a:cubicBezTo>
                  <a:moveTo>
                    <a:pt x="64" y="18"/>
                  </a:moveTo>
                  <a:cubicBezTo>
                    <a:pt x="57" y="22"/>
                    <a:pt x="57" y="22"/>
                    <a:pt x="57" y="22"/>
                  </a:cubicBezTo>
                  <a:cubicBezTo>
                    <a:pt x="56" y="22"/>
                    <a:pt x="56" y="22"/>
                    <a:pt x="56" y="22"/>
                  </a:cubicBezTo>
                  <a:cubicBezTo>
                    <a:pt x="56" y="22"/>
                    <a:pt x="56" y="23"/>
                    <a:pt x="56" y="23"/>
                  </a:cubicBezTo>
                  <a:cubicBezTo>
                    <a:pt x="53" y="25"/>
                    <a:pt x="53" y="25"/>
                    <a:pt x="53" y="25"/>
                  </a:cubicBezTo>
                  <a:cubicBezTo>
                    <a:pt x="53" y="24"/>
                    <a:pt x="55" y="24"/>
                    <a:pt x="54" y="24"/>
                  </a:cubicBezTo>
                  <a:cubicBezTo>
                    <a:pt x="54" y="24"/>
                    <a:pt x="53" y="24"/>
                    <a:pt x="53" y="24"/>
                  </a:cubicBezTo>
                  <a:cubicBezTo>
                    <a:pt x="53" y="23"/>
                    <a:pt x="54" y="23"/>
                    <a:pt x="54" y="22"/>
                  </a:cubicBezTo>
                  <a:cubicBezTo>
                    <a:pt x="54" y="22"/>
                    <a:pt x="53" y="21"/>
                    <a:pt x="55" y="21"/>
                  </a:cubicBezTo>
                  <a:cubicBezTo>
                    <a:pt x="54" y="20"/>
                    <a:pt x="53" y="22"/>
                    <a:pt x="52" y="21"/>
                  </a:cubicBezTo>
                  <a:cubicBezTo>
                    <a:pt x="52" y="22"/>
                    <a:pt x="52" y="22"/>
                    <a:pt x="53" y="23"/>
                  </a:cubicBezTo>
                  <a:cubicBezTo>
                    <a:pt x="51" y="23"/>
                    <a:pt x="51" y="24"/>
                    <a:pt x="50" y="24"/>
                  </a:cubicBezTo>
                  <a:cubicBezTo>
                    <a:pt x="50" y="24"/>
                    <a:pt x="49" y="25"/>
                    <a:pt x="50" y="26"/>
                  </a:cubicBezTo>
                  <a:cubicBezTo>
                    <a:pt x="51" y="26"/>
                    <a:pt x="51" y="25"/>
                    <a:pt x="52" y="25"/>
                  </a:cubicBezTo>
                  <a:cubicBezTo>
                    <a:pt x="52" y="25"/>
                    <a:pt x="52" y="26"/>
                    <a:pt x="52" y="26"/>
                  </a:cubicBezTo>
                  <a:cubicBezTo>
                    <a:pt x="52" y="26"/>
                    <a:pt x="52" y="26"/>
                    <a:pt x="52" y="25"/>
                  </a:cubicBezTo>
                  <a:cubicBezTo>
                    <a:pt x="52" y="27"/>
                    <a:pt x="52" y="27"/>
                    <a:pt x="52" y="27"/>
                  </a:cubicBezTo>
                  <a:cubicBezTo>
                    <a:pt x="52" y="27"/>
                    <a:pt x="51" y="26"/>
                    <a:pt x="51" y="27"/>
                  </a:cubicBezTo>
                  <a:cubicBezTo>
                    <a:pt x="52" y="27"/>
                    <a:pt x="52" y="27"/>
                    <a:pt x="52" y="27"/>
                  </a:cubicBezTo>
                  <a:cubicBezTo>
                    <a:pt x="52" y="31"/>
                    <a:pt x="52" y="31"/>
                    <a:pt x="52" y="31"/>
                  </a:cubicBezTo>
                  <a:cubicBezTo>
                    <a:pt x="51" y="31"/>
                    <a:pt x="51" y="32"/>
                    <a:pt x="50" y="33"/>
                  </a:cubicBezTo>
                  <a:cubicBezTo>
                    <a:pt x="51" y="33"/>
                    <a:pt x="52" y="32"/>
                    <a:pt x="52" y="33"/>
                  </a:cubicBezTo>
                  <a:cubicBezTo>
                    <a:pt x="51" y="33"/>
                    <a:pt x="51" y="33"/>
                    <a:pt x="51" y="34"/>
                  </a:cubicBezTo>
                  <a:cubicBezTo>
                    <a:pt x="52" y="34"/>
                    <a:pt x="52" y="34"/>
                    <a:pt x="52" y="34"/>
                  </a:cubicBezTo>
                  <a:cubicBezTo>
                    <a:pt x="52" y="33"/>
                    <a:pt x="52" y="33"/>
                    <a:pt x="52" y="32"/>
                  </a:cubicBezTo>
                  <a:cubicBezTo>
                    <a:pt x="52" y="32"/>
                    <a:pt x="52" y="32"/>
                    <a:pt x="52" y="32"/>
                  </a:cubicBezTo>
                  <a:cubicBezTo>
                    <a:pt x="53" y="37"/>
                    <a:pt x="53" y="37"/>
                    <a:pt x="53" y="37"/>
                  </a:cubicBezTo>
                  <a:cubicBezTo>
                    <a:pt x="52" y="37"/>
                    <a:pt x="52" y="37"/>
                    <a:pt x="52" y="38"/>
                  </a:cubicBezTo>
                  <a:cubicBezTo>
                    <a:pt x="52" y="37"/>
                    <a:pt x="52" y="37"/>
                    <a:pt x="53" y="37"/>
                  </a:cubicBezTo>
                  <a:cubicBezTo>
                    <a:pt x="53" y="42"/>
                    <a:pt x="53" y="42"/>
                    <a:pt x="53" y="42"/>
                  </a:cubicBezTo>
                  <a:cubicBezTo>
                    <a:pt x="52" y="43"/>
                    <a:pt x="51" y="43"/>
                    <a:pt x="51" y="44"/>
                  </a:cubicBezTo>
                  <a:cubicBezTo>
                    <a:pt x="52" y="44"/>
                    <a:pt x="52" y="44"/>
                    <a:pt x="53" y="44"/>
                  </a:cubicBezTo>
                  <a:cubicBezTo>
                    <a:pt x="53" y="48"/>
                    <a:pt x="53" y="48"/>
                    <a:pt x="53" y="48"/>
                  </a:cubicBezTo>
                  <a:cubicBezTo>
                    <a:pt x="58" y="45"/>
                    <a:pt x="58" y="45"/>
                    <a:pt x="58" y="45"/>
                  </a:cubicBezTo>
                  <a:cubicBezTo>
                    <a:pt x="58" y="45"/>
                    <a:pt x="59" y="45"/>
                    <a:pt x="59" y="45"/>
                  </a:cubicBezTo>
                  <a:cubicBezTo>
                    <a:pt x="59" y="44"/>
                    <a:pt x="59" y="44"/>
                    <a:pt x="59" y="44"/>
                  </a:cubicBezTo>
                  <a:cubicBezTo>
                    <a:pt x="59" y="45"/>
                    <a:pt x="59" y="45"/>
                    <a:pt x="58" y="45"/>
                  </a:cubicBezTo>
                  <a:cubicBezTo>
                    <a:pt x="59" y="46"/>
                    <a:pt x="59" y="45"/>
                    <a:pt x="60" y="45"/>
                  </a:cubicBezTo>
                  <a:cubicBezTo>
                    <a:pt x="60" y="46"/>
                    <a:pt x="61" y="45"/>
                    <a:pt x="61" y="45"/>
                  </a:cubicBezTo>
                  <a:cubicBezTo>
                    <a:pt x="60" y="46"/>
                    <a:pt x="61" y="47"/>
                    <a:pt x="61" y="47"/>
                  </a:cubicBezTo>
                  <a:cubicBezTo>
                    <a:pt x="62" y="46"/>
                    <a:pt x="63" y="46"/>
                    <a:pt x="64" y="46"/>
                  </a:cubicBezTo>
                  <a:cubicBezTo>
                    <a:pt x="64" y="45"/>
                    <a:pt x="64" y="45"/>
                    <a:pt x="64" y="45"/>
                  </a:cubicBezTo>
                  <a:cubicBezTo>
                    <a:pt x="63" y="45"/>
                    <a:pt x="63" y="45"/>
                    <a:pt x="62" y="45"/>
                  </a:cubicBezTo>
                  <a:cubicBezTo>
                    <a:pt x="62" y="45"/>
                    <a:pt x="63" y="46"/>
                    <a:pt x="62" y="46"/>
                  </a:cubicBezTo>
                  <a:cubicBezTo>
                    <a:pt x="62" y="45"/>
                    <a:pt x="62" y="45"/>
                    <a:pt x="61" y="44"/>
                  </a:cubicBezTo>
                  <a:cubicBezTo>
                    <a:pt x="62" y="45"/>
                    <a:pt x="61" y="43"/>
                    <a:pt x="62" y="43"/>
                  </a:cubicBezTo>
                  <a:cubicBezTo>
                    <a:pt x="62" y="44"/>
                    <a:pt x="62" y="42"/>
                    <a:pt x="63" y="43"/>
                  </a:cubicBezTo>
                  <a:cubicBezTo>
                    <a:pt x="63" y="43"/>
                    <a:pt x="62" y="43"/>
                    <a:pt x="62" y="42"/>
                  </a:cubicBezTo>
                  <a:cubicBezTo>
                    <a:pt x="65" y="41"/>
                    <a:pt x="65" y="41"/>
                    <a:pt x="65" y="41"/>
                  </a:cubicBezTo>
                  <a:cubicBezTo>
                    <a:pt x="65" y="41"/>
                    <a:pt x="65" y="41"/>
                    <a:pt x="65" y="41"/>
                  </a:cubicBezTo>
                  <a:cubicBezTo>
                    <a:pt x="70" y="38"/>
                    <a:pt x="70" y="38"/>
                    <a:pt x="70" y="38"/>
                  </a:cubicBezTo>
                  <a:cubicBezTo>
                    <a:pt x="70" y="38"/>
                    <a:pt x="70" y="38"/>
                    <a:pt x="70" y="38"/>
                  </a:cubicBezTo>
                  <a:cubicBezTo>
                    <a:pt x="72" y="36"/>
                    <a:pt x="72" y="36"/>
                    <a:pt x="72" y="36"/>
                  </a:cubicBezTo>
                  <a:cubicBezTo>
                    <a:pt x="72" y="35"/>
                    <a:pt x="72" y="35"/>
                    <a:pt x="72" y="35"/>
                  </a:cubicBezTo>
                  <a:cubicBezTo>
                    <a:pt x="73" y="35"/>
                    <a:pt x="74" y="34"/>
                    <a:pt x="75" y="35"/>
                  </a:cubicBezTo>
                  <a:cubicBezTo>
                    <a:pt x="76" y="33"/>
                    <a:pt x="75" y="33"/>
                    <a:pt x="75" y="32"/>
                  </a:cubicBezTo>
                  <a:cubicBezTo>
                    <a:pt x="74" y="33"/>
                    <a:pt x="74" y="34"/>
                    <a:pt x="73" y="34"/>
                  </a:cubicBezTo>
                  <a:cubicBezTo>
                    <a:pt x="73" y="34"/>
                    <a:pt x="73" y="35"/>
                    <a:pt x="72" y="35"/>
                  </a:cubicBezTo>
                  <a:cubicBezTo>
                    <a:pt x="72" y="35"/>
                    <a:pt x="72" y="34"/>
                    <a:pt x="72" y="34"/>
                  </a:cubicBezTo>
                  <a:cubicBezTo>
                    <a:pt x="73" y="18"/>
                    <a:pt x="73" y="18"/>
                    <a:pt x="73" y="18"/>
                  </a:cubicBezTo>
                  <a:cubicBezTo>
                    <a:pt x="79" y="16"/>
                    <a:pt x="79" y="16"/>
                    <a:pt x="79" y="16"/>
                  </a:cubicBezTo>
                  <a:cubicBezTo>
                    <a:pt x="79" y="19"/>
                    <a:pt x="79" y="19"/>
                    <a:pt x="79" y="19"/>
                  </a:cubicBezTo>
                  <a:cubicBezTo>
                    <a:pt x="79" y="19"/>
                    <a:pt x="79" y="19"/>
                    <a:pt x="78" y="19"/>
                  </a:cubicBezTo>
                  <a:cubicBezTo>
                    <a:pt x="78" y="19"/>
                    <a:pt x="77" y="19"/>
                    <a:pt x="78" y="20"/>
                  </a:cubicBezTo>
                  <a:cubicBezTo>
                    <a:pt x="79" y="20"/>
                    <a:pt x="78" y="21"/>
                    <a:pt x="79" y="20"/>
                  </a:cubicBezTo>
                  <a:cubicBezTo>
                    <a:pt x="79" y="21"/>
                    <a:pt x="79" y="21"/>
                    <a:pt x="79" y="21"/>
                  </a:cubicBezTo>
                  <a:cubicBezTo>
                    <a:pt x="79" y="21"/>
                    <a:pt x="79" y="22"/>
                    <a:pt x="79" y="22"/>
                  </a:cubicBezTo>
                  <a:cubicBezTo>
                    <a:pt x="79" y="23"/>
                    <a:pt x="79" y="23"/>
                    <a:pt x="79" y="23"/>
                  </a:cubicBezTo>
                  <a:cubicBezTo>
                    <a:pt x="78" y="23"/>
                    <a:pt x="77" y="24"/>
                    <a:pt x="77" y="25"/>
                  </a:cubicBezTo>
                  <a:cubicBezTo>
                    <a:pt x="78" y="25"/>
                    <a:pt x="78" y="25"/>
                    <a:pt x="78" y="25"/>
                  </a:cubicBezTo>
                  <a:cubicBezTo>
                    <a:pt x="78" y="24"/>
                    <a:pt x="79" y="24"/>
                    <a:pt x="79" y="24"/>
                  </a:cubicBezTo>
                  <a:cubicBezTo>
                    <a:pt x="79" y="32"/>
                    <a:pt x="79" y="32"/>
                    <a:pt x="79" y="32"/>
                  </a:cubicBezTo>
                  <a:cubicBezTo>
                    <a:pt x="92" y="24"/>
                    <a:pt x="92" y="24"/>
                    <a:pt x="92" y="24"/>
                  </a:cubicBezTo>
                  <a:cubicBezTo>
                    <a:pt x="92" y="24"/>
                    <a:pt x="92" y="24"/>
                    <a:pt x="92" y="24"/>
                  </a:cubicBezTo>
                  <a:cubicBezTo>
                    <a:pt x="93" y="24"/>
                    <a:pt x="93" y="24"/>
                    <a:pt x="94" y="24"/>
                  </a:cubicBezTo>
                  <a:cubicBezTo>
                    <a:pt x="94" y="24"/>
                    <a:pt x="94" y="24"/>
                    <a:pt x="94" y="24"/>
                  </a:cubicBezTo>
                  <a:cubicBezTo>
                    <a:pt x="94" y="24"/>
                    <a:pt x="94" y="24"/>
                    <a:pt x="93" y="24"/>
                  </a:cubicBezTo>
                  <a:cubicBezTo>
                    <a:pt x="94" y="25"/>
                    <a:pt x="94" y="25"/>
                    <a:pt x="94" y="25"/>
                  </a:cubicBezTo>
                  <a:cubicBezTo>
                    <a:pt x="94" y="25"/>
                    <a:pt x="94" y="24"/>
                    <a:pt x="94" y="24"/>
                  </a:cubicBezTo>
                  <a:cubicBezTo>
                    <a:pt x="97" y="29"/>
                    <a:pt x="97" y="29"/>
                    <a:pt x="97" y="29"/>
                  </a:cubicBezTo>
                  <a:cubicBezTo>
                    <a:pt x="97" y="29"/>
                    <a:pt x="97" y="30"/>
                    <a:pt x="97" y="30"/>
                  </a:cubicBezTo>
                  <a:cubicBezTo>
                    <a:pt x="97" y="31"/>
                    <a:pt x="97" y="31"/>
                    <a:pt x="97" y="31"/>
                  </a:cubicBezTo>
                  <a:cubicBezTo>
                    <a:pt x="97" y="30"/>
                    <a:pt x="97" y="30"/>
                    <a:pt x="96" y="30"/>
                  </a:cubicBezTo>
                  <a:cubicBezTo>
                    <a:pt x="97" y="31"/>
                    <a:pt x="97" y="31"/>
                    <a:pt x="97" y="31"/>
                  </a:cubicBezTo>
                  <a:cubicBezTo>
                    <a:pt x="96" y="31"/>
                    <a:pt x="96" y="31"/>
                    <a:pt x="96" y="31"/>
                  </a:cubicBezTo>
                  <a:cubicBezTo>
                    <a:pt x="96" y="31"/>
                    <a:pt x="95" y="31"/>
                    <a:pt x="95" y="31"/>
                  </a:cubicBezTo>
                  <a:cubicBezTo>
                    <a:pt x="94" y="32"/>
                    <a:pt x="94" y="32"/>
                    <a:pt x="94" y="32"/>
                  </a:cubicBezTo>
                  <a:cubicBezTo>
                    <a:pt x="94" y="32"/>
                    <a:pt x="94" y="32"/>
                    <a:pt x="94" y="32"/>
                  </a:cubicBezTo>
                  <a:cubicBezTo>
                    <a:pt x="94" y="32"/>
                    <a:pt x="94" y="32"/>
                    <a:pt x="94" y="32"/>
                  </a:cubicBezTo>
                  <a:cubicBezTo>
                    <a:pt x="83" y="39"/>
                    <a:pt x="83" y="39"/>
                    <a:pt x="83" y="39"/>
                  </a:cubicBezTo>
                  <a:cubicBezTo>
                    <a:pt x="90" y="42"/>
                    <a:pt x="90" y="42"/>
                    <a:pt x="90" y="42"/>
                  </a:cubicBezTo>
                  <a:cubicBezTo>
                    <a:pt x="89" y="43"/>
                    <a:pt x="85" y="43"/>
                    <a:pt x="86" y="44"/>
                  </a:cubicBezTo>
                  <a:cubicBezTo>
                    <a:pt x="86" y="44"/>
                    <a:pt x="88" y="45"/>
                    <a:pt x="88" y="44"/>
                  </a:cubicBezTo>
                  <a:cubicBezTo>
                    <a:pt x="89" y="44"/>
                    <a:pt x="90" y="44"/>
                    <a:pt x="90" y="43"/>
                  </a:cubicBezTo>
                  <a:cubicBezTo>
                    <a:pt x="90" y="43"/>
                    <a:pt x="90" y="42"/>
                    <a:pt x="91" y="42"/>
                  </a:cubicBezTo>
                  <a:cubicBezTo>
                    <a:pt x="98" y="45"/>
                    <a:pt x="98" y="45"/>
                    <a:pt x="98" y="45"/>
                  </a:cubicBezTo>
                  <a:cubicBezTo>
                    <a:pt x="97" y="45"/>
                    <a:pt x="97" y="45"/>
                    <a:pt x="97" y="45"/>
                  </a:cubicBezTo>
                  <a:cubicBezTo>
                    <a:pt x="97" y="45"/>
                    <a:pt x="96" y="45"/>
                    <a:pt x="96" y="46"/>
                  </a:cubicBezTo>
                  <a:cubicBezTo>
                    <a:pt x="96" y="46"/>
                    <a:pt x="96" y="46"/>
                    <a:pt x="97" y="46"/>
                  </a:cubicBezTo>
                  <a:cubicBezTo>
                    <a:pt x="94" y="51"/>
                    <a:pt x="94" y="51"/>
                    <a:pt x="94" y="51"/>
                  </a:cubicBezTo>
                  <a:cubicBezTo>
                    <a:pt x="80" y="45"/>
                    <a:pt x="80" y="45"/>
                    <a:pt x="80" y="45"/>
                  </a:cubicBezTo>
                  <a:cubicBezTo>
                    <a:pt x="80" y="45"/>
                    <a:pt x="80" y="44"/>
                    <a:pt x="80" y="44"/>
                  </a:cubicBezTo>
                  <a:cubicBezTo>
                    <a:pt x="77" y="43"/>
                    <a:pt x="77" y="43"/>
                    <a:pt x="77" y="43"/>
                  </a:cubicBezTo>
                  <a:cubicBezTo>
                    <a:pt x="77" y="43"/>
                    <a:pt x="77" y="43"/>
                    <a:pt x="77" y="43"/>
                  </a:cubicBezTo>
                  <a:cubicBezTo>
                    <a:pt x="77" y="43"/>
                    <a:pt x="77" y="43"/>
                    <a:pt x="77" y="43"/>
                  </a:cubicBezTo>
                  <a:cubicBezTo>
                    <a:pt x="76" y="43"/>
                    <a:pt x="76" y="43"/>
                    <a:pt x="76" y="43"/>
                  </a:cubicBezTo>
                  <a:cubicBezTo>
                    <a:pt x="75" y="43"/>
                    <a:pt x="75" y="43"/>
                    <a:pt x="75" y="43"/>
                  </a:cubicBezTo>
                  <a:cubicBezTo>
                    <a:pt x="75" y="43"/>
                    <a:pt x="75" y="43"/>
                    <a:pt x="75" y="43"/>
                  </a:cubicBezTo>
                  <a:cubicBezTo>
                    <a:pt x="75" y="42"/>
                    <a:pt x="76" y="43"/>
                    <a:pt x="77" y="43"/>
                  </a:cubicBezTo>
                  <a:cubicBezTo>
                    <a:pt x="77" y="42"/>
                    <a:pt x="77" y="42"/>
                    <a:pt x="77" y="42"/>
                  </a:cubicBezTo>
                  <a:cubicBezTo>
                    <a:pt x="77" y="42"/>
                    <a:pt x="77" y="42"/>
                    <a:pt x="77" y="42"/>
                  </a:cubicBezTo>
                  <a:cubicBezTo>
                    <a:pt x="77" y="42"/>
                    <a:pt x="77" y="41"/>
                    <a:pt x="77" y="42"/>
                  </a:cubicBezTo>
                  <a:cubicBezTo>
                    <a:pt x="77" y="42"/>
                    <a:pt x="77" y="42"/>
                    <a:pt x="76" y="42"/>
                  </a:cubicBezTo>
                  <a:cubicBezTo>
                    <a:pt x="77" y="41"/>
                    <a:pt x="76" y="42"/>
                    <a:pt x="76" y="41"/>
                  </a:cubicBezTo>
                  <a:cubicBezTo>
                    <a:pt x="76" y="41"/>
                    <a:pt x="76" y="41"/>
                    <a:pt x="76" y="41"/>
                  </a:cubicBezTo>
                  <a:cubicBezTo>
                    <a:pt x="75" y="42"/>
                    <a:pt x="74" y="43"/>
                    <a:pt x="73" y="42"/>
                  </a:cubicBezTo>
                  <a:cubicBezTo>
                    <a:pt x="73" y="43"/>
                    <a:pt x="73" y="44"/>
                    <a:pt x="73" y="45"/>
                  </a:cubicBezTo>
                  <a:cubicBezTo>
                    <a:pt x="71" y="46"/>
                    <a:pt x="71" y="46"/>
                    <a:pt x="71" y="46"/>
                  </a:cubicBezTo>
                  <a:cubicBezTo>
                    <a:pt x="71" y="46"/>
                    <a:pt x="71" y="46"/>
                    <a:pt x="71" y="46"/>
                  </a:cubicBezTo>
                  <a:cubicBezTo>
                    <a:pt x="70" y="46"/>
                    <a:pt x="70" y="46"/>
                    <a:pt x="70" y="46"/>
                  </a:cubicBezTo>
                  <a:cubicBezTo>
                    <a:pt x="70" y="46"/>
                    <a:pt x="70" y="46"/>
                    <a:pt x="70" y="46"/>
                  </a:cubicBezTo>
                  <a:cubicBezTo>
                    <a:pt x="66" y="49"/>
                    <a:pt x="66" y="49"/>
                    <a:pt x="66" y="49"/>
                  </a:cubicBezTo>
                  <a:cubicBezTo>
                    <a:pt x="66" y="48"/>
                    <a:pt x="65" y="48"/>
                    <a:pt x="66" y="49"/>
                  </a:cubicBezTo>
                  <a:cubicBezTo>
                    <a:pt x="66" y="49"/>
                    <a:pt x="66" y="49"/>
                    <a:pt x="66" y="49"/>
                  </a:cubicBezTo>
                  <a:cubicBezTo>
                    <a:pt x="65" y="49"/>
                    <a:pt x="65" y="49"/>
                    <a:pt x="65" y="49"/>
                  </a:cubicBezTo>
                  <a:cubicBezTo>
                    <a:pt x="65" y="49"/>
                    <a:pt x="65" y="49"/>
                    <a:pt x="65" y="49"/>
                  </a:cubicBezTo>
                  <a:cubicBezTo>
                    <a:pt x="65" y="49"/>
                    <a:pt x="65" y="49"/>
                    <a:pt x="65" y="49"/>
                  </a:cubicBezTo>
                  <a:cubicBezTo>
                    <a:pt x="65" y="49"/>
                    <a:pt x="65" y="49"/>
                    <a:pt x="65" y="50"/>
                  </a:cubicBezTo>
                  <a:cubicBezTo>
                    <a:pt x="64" y="50"/>
                    <a:pt x="64" y="50"/>
                    <a:pt x="64" y="50"/>
                  </a:cubicBezTo>
                  <a:cubicBezTo>
                    <a:pt x="64" y="50"/>
                    <a:pt x="64" y="50"/>
                    <a:pt x="64" y="50"/>
                  </a:cubicBezTo>
                  <a:cubicBezTo>
                    <a:pt x="56" y="55"/>
                    <a:pt x="56" y="55"/>
                    <a:pt x="56" y="55"/>
                  </a:cubicBezTo>
                  <a:cubicBezTo>
                    <a:pt x="75" y="65"/>
                    <a:pt x="75" y="65"/>
                    <a:pt x="75" y="65"/>
                  </a:cubicBezTo>
                  <a:cubicBezTo>
                    <a:pt x="74" y="65"/>
                    <a:pt x="73" y="65"/>
                    <a:pt x="72" y="65"/>
                  </a:cubicBezTo>
                  <a:cubicBezTo>
                    <a:pt x="72" y="67"/>
                    <a:pt x="73" y="67"/>
                    <a:pt x="73" y="67"/>
                  </a:cubicBezTo>
                  <a:cubicBezTo>
                    <a:pt x="72" y="68"/>
                    <a:pt x="71" y="68"/>
                    <a:pt x="71" y="69"/>
                  </a:cubicBezTo>
                  <a:cubicBezTo>
                    <a:pt x="74" y="69"/>
                    <a:pt x="75" y="68"/>
                    <a:pt x="74" y="66"/>
                  </a:cubicBezTo>
                  <a:cubicBezTo>
                    <a:pt x="75" y="66"/>
                    <a:pt x="75" y="66"/>
                    <a:pt x="76" y="65"/>
                  </a:cubicBezTo>
                  <a:cubicBezTo>
                    <a:pt x="77" y="66"/>
                    <a:pt x="77" y="66"/>
                    <a:pt x="77" y="66"/>
                  </a:cubicBezTo>
                  <a:cubicBezTo>
                    <a:pt x="77" y="65"/>
                    <a:pt x="77" y="65"/>
                    <a:pt x="77" y="65"/>
                  </a:cubicBezTo>
                  <a:cubicBezTo>
                    <a:pt x="78" y="66"/>
                    <a:pt x="77" y="66"/>
                    <a:pt x="77" y="67"/>
                  </a:cubicBezTo>
                  <a:cubicBezTo>
                    <a:pt x="78" y="67"/>
                    <a:pt x="78" y="67"/>
                    <a:pt x="78" y="67"/>
                  </a:cubicBezTo>
                  <a:cubicBezTo>
                    <a:pt x="78" y="66"/>
                    <a:pt x="78" y="65"/>
                    <a:pt x="78" y="65"/>
                  </a:cubicBezTo>
                  <a:cubicBezTo>
                    <a:pt x="79" y="65"/>
                    <a:pt x="79" y="65"/>
                    <a:pt x="79" y="65"/>
                  </a:cubicBezTo>
                  <a:cubicBezTo>
                    <a:pt x="79" y="65"/>
                    <a:pt x="78" y="65"/>
                    <a:pt x="78" y="65"/>
                  </a:cubicBezTo>
                  <a:cubicBezTo>
                    <a:pt x="79" y="65"/>
                    <a:pt x="79" y="66"/>
                    <a:pt x="80" y="66"/>
                  </a:cubicBezTo>
                  <a:cubicBezTo>
                    <a:pt x="80" y="65"/>
                    <a:pt x="81" y="65"/>
                    <a:pt x="81" y="64"/>
                  </a:cubicBezTo>
                  <a:cubicBezTo>
                    <a:pt x="80" y="64"/>
                    <a:pt x="80" y="64"/>
                    <a:pt x="80" y="64"/>
                  </a:cubicBezTo>
                  <a:cubicBezTo>
                    <a:pt x="94" y="57"/>
                    <a:pt x="94" y="57"/>
                    <a:pt x="94" y="57"/>
                  </a:cubicBezTo>
                  <a:cubicBezTo>
                    <a:pt x="98" y="63"/>
                    <a:pt x="98" y="63"/>
                    <a:pt x="98" y="63"/>
                  </a:cubicBezTo>
                  <a:cubicBezTo>
                    <a:pt x="84" y="70"/>
                    <a:pt x="84" y="70"/>
                    <a:pt x="84" y="70"/>
                  </a:cubicBezTo>
                  <a:cubicBezTo>
                    <a:pt x="89" y="72"/>
                    <a:pt x="89" y="72"/>
                    <a:pt x="89" y="72"/>
                  </a:cubicBezTo>
                  <a:cubicBezTo>
                    <a:pt x="89" y="73"/>
                    <a:pt x="89" y="73"/>
                    <a:pt x="89" y="73"/>
                  </a:cubicBezTo>
                  <a:cubicBezTo>
                    <a:pt x="90" y="73"/>
                    <a:pt x="90" y="73"/>
                    <a:pt x="90" y="73"/>
                  </a:cubicBezTo>
                  <a:cubicBezTo>
                    <a:pt x="99" y="78"/>
                    <a:pt x="99" y="78"/>
                    <a:pt x="99" y="78"/>
                  </a:cubicBezTo>
                  <a:cubicBezTo>
                    <a:pt x="97" y="80"/>
                    <a:pt x="97" y="80"/>
                    <a:pt x="97" y="80"/>
                  </a:cubicBezTo>
                  <a:cubicBezTo>
                    <a:pt x="96" y="80"/>
                    <a:pt x="95" y="81"/>
                    <a:pt x="95" y="82"/>
                  </a:cubicBezTo>
                  <a:cubicBezTo>
                    <a:pt x="96" y="82"/>
                    <a:pt x="96" y="82"/>
                    <a:pt x="96" y="81"/>
                  </a:cubicBezTo>
                  <a:cubicBezTo>
                    <a:pt x="94" y="85"/>
                    <a:pt x="94" y="85"/>
                    <a:pt x="94" y="85"/>
                  </a:cubicBezTo>
                  <a:cubicBezTo>
                    <a:pt x="91" y="83"/>
                    <a:pt x="91" y="83"/>
                    <a:pt x="91" y="83"/>
                  </a:cubicBezTo>
                  <a:cubicBezTo>
                    <a:pt x="92" y="83"/>
                    <a:pt x="93" y="82"/>
                    <a:pt x="94" y="81"/>
                  </a:cubicBezTo>
                  <a:cubicBezTo>
                    <a:pt x="93" y="82"/>
                    <a:pt x="93" y="81"/>
                    <a:pt x="92" y="81"/>
                  </a:cubicBezTo>
                  <a:cubicBezTo>
                    <a:pt x="92" y="81"/>
                    <a:pt x="92" y="82"/>
                    <a:pt x="91" y="82"/>
                  </a:cubicBezTo>
                  <a:cubicBezTo>
                    <a:pt x="90" y="81"/>
                    <a:pt x="89" y="81"/>
                    <a:pt x="89" y="81"/>
                  </a:cubicBezTo>
                  <a:cubicBezTo>
                    <a:pt x="88" y="81"/>
                    <a:pt x="89" y="81"/>
                    <a:pt x="89" y="82"/>
                  </a:cubicBezTo>
                  <a:cubicBezTo>
                    <a:pt x="80" y="77"/>
                    <a:pt x="80" y="77"/>
                    <a:pt x="80" y="77"/>
                  </a:cubicBezTo>
                  <a:cubicBezTo>
                    <a:pt x="80" y="84"/>
                    <a:pt x="80" y="84"/>
                    <a:pt x="80" y="84"/>
                  </a:cubicBezTo>
                  <a:cubicBezTo>
                    <a:pt x="80" y="84"/>
                    <a:pt x="79" y="84"/>
                    <a:pt x="78" y="84"/>
                  </a:cubicBezTo>
                  <a:cubicBezTo>
                    <a:pt x="79" y="85"/>
                    <a:pt x="79" y="85"/>
                    <a:pt x="80" y="86"/>
                  </a:cubicBezTo>
                  <a:cubicBezTo>
                    <a:pt x="80" y="85"/>
                    <a:pt x="80" y="85"/>
                    <a:pt x="80" y="85"/>
                  </a:cubicBezTo>
                  <a:cubicBezTo>
                    <a:pt x="81" y="89"/>
                    <a:pt x="81" y="89"/>
                    <a:pt x="81" y="89"/>
                  </a:cubicBezTo>
                  <a:cubicBezTo>
                    <a:pt x="79" y="89"/>
                    <a:pt x="77" y="89"/>
                    <a:pt x="76" y="91"/>
                  </a:cubicBezTo>
                  <a:cubicBezTo>
                    <a:pt x="77" y="91"/>
                    <a:pt x="78" y="91"/>
                    <a:pt x="79" y="91"/>
                  </a:cubicBezTo>
                  <a:cubicBezTo>
                    <a:pt x="80" y="91"/>
                    <a:pt x="80" y="91"/>
                    <a:pt x="81" y="91"/>
                  </a:cubicBezTo>
                  <a:cubicBezTo>
                    <a:pt x="81" y="93"/>
                    <a:pt x="81" y="93"/>
                    <a:pt x="81" y="93"/>
                  </a:cubicBezTo>
                  <a:cubicBezTo>
                    <a:pt x="75" y="91"/>
                    <a:pt x="75" y="91"/>
                    <a:pt x="75" y="91"/>
                  </a:cubicBezTo>
                  <a:cubicBezTo>
                    <a:pt x="75" y="91"/>
                    <a:pt x="75" y="91"/>
                    <a:pt x="75" y="91"/>
                  </a:cubicBezTo>
                  <a:cubicBezTo>
                    <a:pt x="75" y="91"/>
                    <a:pt x="74" y="91"/>
                    <a:pt x="74" y="90"/>
                  </a:cubicBezTo>
                  <a:cubicBezTo>
                    <a:pt x="73" y="80"/>
                    <a:pt x="73" y="80"/>
                    <a:pt x="73" y="80"/>
                  </a:cubicBezTo>
                  <a:cubicBezTo>
                    <a:pt x="74" y="80"/>
                    <a:pt x="75" y="79"/>
                    <a:pt x="75" y="79"/>
                  </a:cubicBezTo>
                  <a:cubicBezTo>
                    <a:pt x="75" y="79"/>
                    <a:pt x="74" y="79"/>
                    <a:pt x="73" y="79"/>
                  </a:cubicBezTo>
                  <a:cubicBezTo>
                    <a:pt x="73" y="72"/>
                    <a:pt x="73" y="72"/>
                    <a:pt x="73" y="72"/>
                  </a:cubicBezTo>
                  <a:cubicBezTo>
                    <a:pt x="69" y="70"/>
                    <a:pt x="69" y="70"/>
                    <a:pt x="69" y="70"/>
                  </a:cubicBezTo>
                  <a:cubicBezTo>
                    <a:pt x="69" y="70"/>
                    <a:pt x="70" y="70"/>
                    <a:pt x="70" y="70"/>
                  </a:cubicBezTo>
                  <a:cubicBezTo>
                    <a:pt x="69" y="70"/>
                    <a:pt x="69" y="70"/>
                    <a:pt x="69" y="70"/>
                  </a:cubicBezTo>
                  <a:cubicBezTo>
                    <a:pt x="66" y="69"/>
                    <a:pt x="66" y="69"/>
                    <a:pt x="66" y="69"/>
                  </a:cubicBezTo>
                  <a:cubicBezTo>
                    <a:pt x="68" y="68"/>
                    <a:pt x="70" y="68"/>
                    <a:pt x="71" y="67"/>
                  </a:cubicBezTo>
                  <a:cubicBezTo>
                    <a:pt x="71" y="64"/>
                    <a:pt x="68" y="67"/>
                    <a:pt x="67" y="66"/>
                  </a:cubicBezTo>
                  <a:cubicBezTo>
                    <a:pt x="67" y="66"/>
                    <a:pt x="65" y="67"/>
                    <a:pt x="64" y="68"/>
                  </a:cubicBezTo>
                  <a:cubicBezTo>
                    <a:pt x="63" y="67"/>
                    <a:pt x="63" y="67"/>
                    <a:pt x="63" y="67"/>
                  </a:cubicBezTo>
                  <a:cubicBezTo>
                    <a:pt x="63" y="66"/>
                    <a:pt x="63" y="66"/>
                    <a:pt x="63" y="66"/>
                  </a:cubicBezTo>
                  <a:cubicBezTo>
                    <a:pt x="63" y="66"/>
                    <a:pt x="62" y="66"/>
                    <a:pt x="62" y="66"/>
                  </a:cubicBezTo>
                  <a:cubicBezTo>
                    <a:pt x="59" y="65"/>
                    <a:pt x="59" y="65"/>
                    <a:pt x="59" y="65"/>
                  </a:cubicBezTo>
                  <a:cubicBezTo>
                    <a:pt x="59" y="64"/>
                    <a:pt x="58" y="64"/>
                    <a:pt x="58" y="64"/>
                  </a:cubicBezTo>
                  <a:cubicBezTo>
                    <a:pt x="53" y="61"/>
                    <a:pt x="53" y="61"/>
                    <a:pt x="53" y="61"/>
                  </a:cubicBezTo>
                  <a:cubicBezTo>
                    <a:pt x="53" y="68"/>
                    <a:pt x="53" y="68"/>
                    <a:pt x="53" y="68"/>
                  </a:cubicBezTo>
                  <a:cubicBezTo>
                    <a:pt x="53" y="68"/>
                    <a:pt x="52" y="69"/>
                    <a:pt x="53" y="69"/>
                  </a:cubicBezTo>
                  <a:cubicBezTo>
                    <a:pt x="53" y="69"/>
                    <a:pt x="53" y="69"/>
                    <a:pt x="53" y="69"/>
                  </a:cubicBezTo>
                  <a:cubicBezTo>
                    <a:pt x="53" y="77"/>
                    <a:pt x="53" y="77"/>
                    <a:pt x="53" y="77"/>
                  </a:cubicBezTo>
                  <a:cubicBezTo>
                    <a:pt x="52" y="78"/>
                    <a:pt x="51" y="78"/>
                    <a:pt x="51" y="77"/>
                  </a:cubicBezTo>
                  <a:cubicBezTo>
                    <a:pt x="50" y="77"/>
                    <a:pt x="50" y="77"/>
                    <a:pt x="50" y="78"/>
                  </a:cubicBezTo>
                  <a:cubicBezTo>
                    <a:pt x="50" y="78"/>
                    <a:pt x="50" y="79"/>
                    <a:pt x="50" y="79"/>
                  </a:cubicBezTo>
                  <a:cubicBezTo>
                    <a:pt x="51" y="80"/>
                    <a:pt x="52" y="79"/>
                    <a:pt x="51" y="80"/>
                  </a:cubicBezTo>
                  <a:cubicBezTo>
                    <a:pt x="52" y="80"/>
                    <a:pt x="53" y="80"/>
                    <a:pt x="53" y="79"/>
                  </a:cubicBezTo>
                  <a:cubicBezTo>
                    <a:pt x="53" y="84"/>
                    <a:pt x="53" y="84"/>
                    <a:pt x="53" y="84"/>
                  </a:cubicBezTo>
                  <a:cubicBezTo>
                    <a:pt x="68" y="93"/>
                    <a:pt x="68" y="93"/>
                    <a:pt x="68" y="93"/>
                  </a:cubicBezTo>
                  <a:cubicBezTo>
                    <a:pt x="68" y="93"/>
                    <a:pt x="68" y="94"/>
                    <a:pt x="68" y="94"/>
                  </a:cubicBezTo>
                  <a:cubicBezTo>
                    <a:pt x="68" y="94"/>
                    <a:pt x="68" y="94"/>
                    <a:pt x="69" y="94"/>
                  </a:cubicBezTo>
                  <a:cubicBezTo>
                    <a:pt x="70" y="94"/>
                    <a:pt x="70" y="94"/>
                    <a:pt x="70" y="94"/>
                  </a:cubicBezTo>
                  <a:cubicBezTo>
                    <a:pt x="67" y="101"/>
                    <a:pt x="67" y="101"/>
                    <a:pt x="67" y="101"/>
                  </a:cubicBezTo>
                  <a:cubicBezTo>
                    <a:pt x="54" y="92"/>
                    <a:pt x="54" y="92"/>
                    <a:pt x="54" y="92"/>
                  </a:cubicBezTo>
                  <a:cubicBezTo>
                    <a:pt x="54" y="106"/>
                    <a:pt x="54" y="106"/>
                    <a:pt x="54" y="106"/>
                  </a:cubicBezTo>
                  <a:cubicBezTo>
                    <a:pt x="54" y="106"/>
                    <a:pt x="54" y="106"/>
                    <a:pt x="54" y="106"/>
                  </a:cubicBezTo>
                  <a:cubicBezTo>
                    <a:pt x="54" y="106"/>
                    <a:pt x="54" y="106"/>
                    <a:pt x="54" y="107"/>
                  </a:cubicBezTo>
                  <a:cubicBezTo>
                    <a:pt x="54" y="107"/>
                    <a:pt x="54" y="107"/>
                    <a:pt x="54" y="107"/>
                  </a:cubicBezTo>
                  <a:cubicBezTo>
                    <a:pt x="54" y="109"/>
                    <a:pt x="54" y="109"/>
                    <a:pt x="54" y="109"/>
                  </a:cubicBezTo>
                  <a:cubicBezTo>
                    <a:pt x="47" y="109"/>
                    <a:pt x="47" y="109"/>
                    <a:pt x="47" y="109"/>
                  </a:cubicBezTo>
                  <a:cubicBezTo>
                    <a:pt x="47" y="93"/>
                    <a:pt x="47" y="93"/>
                    <a:pt x="47" y="93"/>
                  </a:cubicBezTo>
                  <a:cubicBezTo>
                    <a:pt x="47" y="92"/>
                    <a:pt x="47" y="92"/>
                    <a:pt x="47" y="92"/>
                  </a:cubicBezTo>
                  <a:cubicBezTo>
                    <a:pt x="46" y="92"/>
                    <a:pt x="45" y="92"/>
                    <a:pt x="45" y="92"/>
                  </a:cubicBezTo>
                  <a:cubicBezTo>
                    <a:pt x="45" y="93"/>
                    <a:pt x="41" y="92"/>
                    <a:pt x="43" y="94"/>
                  </a:cubicBezTo>
                  <a:cubicBezTo>
                    <a:pt x="43" y="94"/>
                    <a:pt x="43" y="95"/>
                    <a:pt x="43" y="95"/>
                  </a:cubicBezTo>
                  <a:cubicBezTo>
                    <a:pt x="33" y="101"/>
                    <a:pt x="33" y="101"/>
                    <a:pt x="33" y="101"/>
                  </a:cubicBezTo>
                  <a:cubicBezTo>
                    <a:pt x="32" y="100"/>
                    <a:pt x="32" y="100"/>
                    <a:pt x="32" y="100"/>
                  </a:cubicBezTo>
                  <a:cubicBezTo>
                    <a:pt x="33" y="100"/>
                    <a:pt x="33" y="100"/>
                    <a:pt x="33" y="100"/>
                  </a:cubicBezTo>
                  <a:cubicBezTo>
                    <a:pt x="32" y="99"/>
                    <a:pt x="33" y="99"/>
                    <a:pt x="33" y="98"/>
                  </a:cubicBezTo>
                  <a:cubicBezTo>
                    <a:pt x="33" y="98"/>
                    <a:pt x="32" y="98"/>
                    <a:pt x="32" y="98"/>
                  </a:cubicBezTo>
                  <a:cubicBezTo>
                    <a:pt x="32" y="98"/>
                    <a:pt x="32" y="98"/>
                    <a:pt x="32" y="98"/>
                  </a:cubicBezTo>
                  <a:cubicBezTo>
                    <a:pt x="30" y="95"/>
                    <a:pt x="30" y="95"/>
                    <a:pt x="30" y="95"/>
                  </a:cubicBezTo>
                  <a:cubicBezTo>
                    <a:pt x="31" y="94"/>
                    <a:pt x="31" y="94"/>
                    <a:pt x="31" y="94"/>
                  </a:cubicBezTo>
                  <a:cubicBezTo>
                    <a:pt x="31" y="95"/>
                    <a:pt x="31" y="95"/>
                    <a:pt x="32" y="95"/>
                  </a:cubicBezTo>
                  <a:cubicBezTo>
                    <a:pt x="32" y="95"/>
                    <a:pt x="32" y="95"/>
                    <a:pt x="32" y="95"/>
                  </a:cubicBezTo>
                  <a:cubicBezTo>
                    <a:pt x="32" y="95"/>
                    <a:pt x="32" y="94"/>
                    <a:pt x="32" y="94"/>
                  </a:cubicBezTo>
                  <a:cubicBezTo>
                    <a:pt x="32" y="94"/>
                    <a:pt x="32" y="94"/>
                    <a:pt x="32" y="94"/>
                  </a:cubicBezTo>
                  <a:cubicBezTo>
                    <a:pt x="32" y="94"/>
                    <a:pt x="34" y="94"/>
                    <a:pt x="34" y="94"/>
                  </a:cubicBezTo>
                  <a:cubicBezTo>
                    <a:pt x="33" y="94"/>
                    <a:pt x="33" y="94"/>
                    <a:pt x="33" y="93"/>
                  </a:cubicBezTo>
                  <a:cubicBezTo>
                    <a:pt x="46" y="84"/>
                    <a:pt x="46" y="84"/>
                    <a:pt x="46" y="84"/>
                  </a:cubicBezTo>
                  <a:cubicBezTo>
                    <a:pt x="46" y="72"/>
                    <a:pt x="46" y="72"/>
                    <a:pt x="46" y="72"/>
                  </a:cubicBezTo>
                  <a:cubicBezTo>
                    <a:pt x="46" y="72"/>
                    <a:pt x="46" y="72"/>
                    <a:pt x="46" y="72"/>
                  </a:cubicBezTo>
                  <a:cubicBezTo>
                    <a:pt x="46" y="71"/>
                    <a:pt x="46" y="71"/>
                    <a:pt x="46" y="71"/>
                  </a:cubicBezTo>
                  <a:cubicBezTo>
                    <a:pt x="47" y="71"/>
                    <a:pt x="47" y="70"/>
                    <a:pt x="47" y="70"/>
                  </a:cubicBezTo>
                  <a:cubicBezTo>
                    <a:pt x="47" y="70"/>
                    <a:pt x="47" y="70"/>
                    <a:pt x="47" y="69"/>
                  </a:cubicBezTo>
                  <a:cubicBezTo>
                    <a:pt x="47" y="69"/>
                    <a:pt x="46" y="69"/>
                    <a:pt x="46" y="69"/>
                  </a:cubicBezTo>
                  <a:cubicBezTo>
                    <a:pt x="46" y="67"/>
                    <a:pt x="46" y="67"/>
                    <a:pt x="46" y="67"/>
                  </a:cubicBezTo>
                  <a:cubicBezTo>
                    <a:pt x="47" y="67"/>
                    <a:pt x="47" y="66"/>
                    <a:pt x="47" y="66"/>
                  </a:cubicBezTo>
                  <a:cubicBezTo>
                    <a:pt x="47" y="66"/>
                    <a:pt x="46" y="66"/>
                    <a:pt x="46" y="66"/>
                  </a:cubicBezTo>
                  <a:cubicBezTo>
                    <a:pt x="46" y="61"/>
                    <a:pt x="46" y="61"/>
                    <a:pt x="46" y="61"/>
                  </a:cubicBezTo>
                  <a:cubicBezTo>
                    <a:pt x="37" y="67"/>
                    <a:pt x="37" y="67"/>
                    <a:pt x="37" y="67"/>
                  </a:cubicBezTo>
                  <a:cubicBezTo>
                    <a:pt x="37" y="67"/>
                    <a:pt x="37" y="66"/>
                    <a:pt x="37" y="66"/>
                  </a:cubicBezTo>
                  <a:cubicBezTo>
                    <a:pt x="37" y="67"/>
                    <a:pt x="36" y="66"/>
                    <a:pt x="35" y="66"/>
                  </a:cubicBezTo>
                  <a:cubicBezTo>
                    <a:pt x="35" y="67"/>
                    <a:pt x="35" y="68"/>
                    <a:pt x="35" y="68"/>
                  </a:cubicBezTo>
                  <a:cubicBezTo>
                    <a:pt x="35" y="68"/>
                    <a:pt x="36" y="67"/>
                    <a:pt x="36" y="68"/>
                  </a:cubicBezTo>
                  <a:cubicBezTo>
                    <a:pt x="32" y="70"/>
                    <a:pt x="32" y="70"/>
                    <a:pt x="32" y="70"/>
                  </a:cubicBezTo>
                  <a:cubicBezTo>
                    <a:pt x="32" y="70"/>
                    <a:pt x="32" y="70"/>
                    <a:pt x="32" y="69"/>
                  </a:cubicBezTo>
                  <a:cubicBezTo>
                    <a:pt x="32" y="70"/>
                    <a:pt x="31" y="70"/>
                    <a:pt x="31" y="70"/>
                  </a:cubicBezTo>
                  <a:cubicBezTo>
                    <a:pt x="31" y="70"/>
                    <a:pt x="31" y="70"/>
                    <a:pt x="31" y="71"/>
                  </a:cubicBezTo>
                  <a:cubicBezTo>
                    <a:pt x="29" y="72"/>
                    <a:pt x="29" y="72"/>
                    <a:pt x="29" y="72"/>
                  </a:cubicBezTo>
                  <a:cubicBezTo>
                    <a:pt x="29" y="71"/>
                    <a:pt x="29" y="71"/>
                    <a:pt x="29" y="70"/>
                  </a:cubicBezTo>
                  <a:cubicBezTo>
                    <a:pt x="28" y="70"/>
                    <a:pt x="28" y="70"/>
                    <a:pt x="27" y="71"/>
                  </a:cubicBezTo>
                  <a:cubicBezTo>
                    <a:pt x="28" y="72"/>
                    <a:pt x="27" y="72"/>
                    <a:pt x="27" y="72"/>
                  </a:cubicBezTo>
                  <a:cubicBezTo>
                    <a:pt x="27" y="72"/>
                    <a:pt x="28" y="72"/>
                    <a:pt x="28" y="72"/>
                  </a:cubicBezTo>
                  <a:cubicBezTo>
                    <a:pt x="27" y="73"/>
                    <a:pt x="27" y="73"/>
                    <a:pt x="27" y="73"/>
                  </a:cubicBezTo>
                  <a:cubicBezTo>
                    <a:pt x="26" y="80"/>
                    <a:pt x="26" y="80"/>
                    <a:pt x="26" y="80"/>
                  </a:cubicBezTo>
                  <a:cubicBezTo>
                    <a:pt x="26" y="80"/>
                    <a:pt x="26" y="80"/>
                    <a:pt x="26" y="80"/>
                  </a:cubicBezTo>
                  <a:cubicBezTo>
                    <a:pt x="26" y="80"/>
                    <a:pt x="26" y="80"/>
                    <a:pt x="26" y="80"/>
                  </a:cubicBezTo>
                  <a:cubicBezTo>
                    <a:pt x="26" y="88"/>
                    <a:pt x="26" y="88"/>
                    <a:pt x="26" y="88"/>
                  </a:cubicBezTo>
                  <a:cubicBezTo>
                    <a:pt x="25" y="88"/>
                    <a:pt x="25" y="89"/>
                    <a:pt x="25" y="89"/>
                  </a:cubicBezTo>
                  <a:cubicBezTo>
                    <a:pt x="25" y="89"/>
                    <a:pt x="25" y="89"/>
                    <a:pt x="26" y="89"/>
                  </a:cubicBezTo>
                  <a:cubicBezTo>
                    <a:pt x="26" y="92"/>
                    <a:pt x="26" y="92"/>
                    <a:pt x="26" y="92"/>
                  </a:cubicBezTo>
                  <a:cubicBezTo>
                    <a:pt x="19" y="94"/>
                    <a:pt x="19" y="94"/>
                    <a:pt x="19" y="94"/>
                  </a:cubicBezTo>
                  <a:cubicBezTo>
                    <a:pt x="20" y="82"/>
                    <a:pt x="20" y="82"/>
                    <a:pt x="20" y="82"/>
                  </a:cubicBezTo>
                  <a:cubicBezTo>
                    <a:pt x="20" y="81"/>
                    <a:pt x="21" y="81"/>
                    <a:pt x="20" y="81"/>
                  </a:cubicBezTo>
                  <a:cubicBezTo>
                    <a:pt x="20" y="81"/>
                    <a:pt x="20" y="81"/>
                    <a:pt x="20" y="81"/>
                  </a:cubicBezTo>
                  <a:cubicBezTo>
                    <a:pt x="20" y="78"/>
                    <a:pt x="20" y="78"/>
                    <a:pt x="20" y="78"/>
                  </a:cubicBezTo>
                  <a:cubicBezTo>
                    <a:pt x="6" y="86"/>
                    <a:pt x="6" y="86"/>
                    <a:pt x="6" y="86"/>
                  </a:cubicBezTo>
                  <a:cubicBezTo>
                    <a:pt x="1" y="79"/>
                    <a:pt x="1" y="79"/>
                    <a:pt x="1" y="79"/>
                  </a:cubicBezTo>
                  <a:cubicBezTo>
                    <a:pt x="16" y="71"/>
                    <a:pt x="16" y="71"/>
                    <a:pt x="16" y="71"/>
                  </a:cubicBezTo>
                  <a:cubicBezTo>
                    <a:pt x="11" y="69"/>
                    <a:pt x="11" y="69"/>
                    <a:pt x="11" y="69"/>
                  </a:cubicBezTo>
                  <a:cubicBezTo>
                    <a:pt x="11" y="68"/>
                    <a:pt x="12" y="68"/>
                    <a:pt x="12" y="68"/>
                  </a:cubicBezTo>
                  <a:cubicBezTo>
                    <a:pt x="11" y="67"/>
                    <a:pt x="10" y="68"/>
                    <a:pt x="9" y="68"/>
                  </a:cubicBezTo>
                  <a:cubicBezTo>
                    <a:pt x="6" y="66"/>
                    <a:pt x="6" y="66"/>
                    <a:pt x="6" y="66"/>
                  </a:cubicBezTo>
                  <a:cubicBezTo>
                    <a:pt x="6" y="66"/>
                    <a:pt x="8" y="67"/>
                    <a:pt x="7" y="66"/>
                  </a:cubicBezTo>
                  <a:cubicBezTo>
                    <a:pt x="6" y="65"/>
                    <a:pt x="6" y="64"/>
                    <a:pt x="4" y="65"/>
                  </a:cubicBezTo>
                  <a:cubicBezTo>
                    <a:pt x="4" y="66"/>
                    <a:pt x="5" y="65"/>
                    <a:pt x="5" y="66"/>
                  </a:cubicBezTo>
                  <a:cubicBezTo>
                    <a:pt x="5" y="66"/>
                    <a:pt x="5" y="66"/>
                    <a:pt x="5" y="66"/>
                  </a:cubicBezTo>
                  <a:cubicBezTo>
                    <a:pt x="1" y="64"/>
                    <a:pt x="1" y="64"/>
                    <a:pt x="1" y="64"/>
                  </a:cubicBezTo>
                  <a:cubicBezTo>
                    <a:pt x="3" y="62"/>
                    <a:pt x="3" y="62"/>
                    <a:pt x="3" y="62"/>
                  </a:cubicBezTo>
                  <a:cubicBezTo>
                    <a:pt x="3" y="62"/>
                    <a:pt x="4" y="62"/>
                    <a:pt x="4" y="61"/>
                  </a:cubicBezTo>
                  <a:cubicBezTo>
                    <a:pt x="4" y="61"/>
                    <a:pt x="3" y="61"/>
                    <a:pt x="3" y="61"/>
                  </a:cubicBezTo>
                  <a:cubicBezTo>
                    <a:pt x="4" y="61"/>
                    <a:pt x="4" y="61"/>
                    <a:pt x="4" y="61"/>
                  </a:cubicBezTo>
                  <a:cubicBezTo>
                    <a:pt x="4" y="61"/>
                    <a:pt x="4" y="61"/>
                    <a:pt x="5" y="61"/>
                  </a:cubicBezTo>
                  <a:cubicBezTo>
                    <a:pt x="5" y="60"/>
                    <a:pt x="5" y="60"/>
                    <a:pt x="5" y="60"/>
                  </a:cubicBezTo>
                  <a:cubicBezTo>
                    <a:pt x="5" y="60"/>
                    <a:pt x="4" y="60"/>
                    <a:pt x="4" y="61"/>
                  </a:cubicBezTo>
                  <a:cubicBezTo>
                    <a:pt x="5" y="59"/>
                    <a:pt x="5" y="59"/>
                    <a:pt x="5" y="59"/>
                  </a:cubicBezTo>
                  <a:cubicBezTo>
                    <a:pt x="23" y="67"/>
                    <a:pt x="23" y="67"/>
                    <a:pt x="23" y="67"/>
                  </a:cubicBezTo>
                  <a:cubicBezTo>
                    <a:pt x="23" y="67"/>
                    <a:pt x="23" y="67"/>
                    <a:pt x="23" y="67"/>
                  </a:cubicBezTo>
                  <a:cubicBezTo>
                    <a:pt x="24" y="67"/>
                    <a:pt x="25" y="67"/>
                    <a:pt x="25" y="66"/>
                  </a:cubicBezTo>
                  <a:cubicBezTo>
                    <a:pt x="25" y="66"/>
                    <a:pt x="24" y="66"/>
                    <a:pt x="24" y="66"/>
                  </a:cubicBezTo>
                  <a:cubicBezTo>
                    <a:pt x="28" y="63"/>
                    <a:pt x="28" y="63"/>
                    <a:pt x="28" y="63"/>
                  </a:cubicBezTo>
                  <a:cubicBezTo>
                    <a:pt x="28" y="64"/>
                    <a:pt x="28" y="64"/>
                    <a:pt x="28" y="64"/>
                  </a:cubicBezTo>
                  <a:cubicBezTo>
                    <a:pt x="26" y="65"/>
                    <a:pt x="27" y="65"/>
                    <a:pt x="29" y="65"/>
                  </a:cubicBezTo>
                  <a:cubicBezTo>
                    <a:pt x="28" y="64"/>
                    <a:pt x="29" y="63"/>
                    <a:pt x="28" y="63"/>
                  </a:cubicBezTo>
                  <a:cubicBezTo>
                    <a:pt x="32" y="61"/>
                    <a:pt x="32" y="61"/>
                    <a:pt x="32" y="61"/>
                  </a:cubicBezTo>
                  <a:cubicBezTo>
                    <a:pt x="34" y="62"/>
                    <a:pt x="36" y="62"/>
                    <a:pt x="38" y="63"/>
                  </a:cubicBezTo>
                  <a:cubicBezTo>
                    <a:pt x="37" y="63"/>
                    <a:pt x="36" y="63"/>
                    <a:pt x="36" y="64"/>
                  </a:cubicBezTo>
                  <a:cubicBezTo>
                    <a:pt x="37" y="64"/>
                    <a:pt x="38" y="63"/>
                    <a:pt x="39" y="63"/>
                  </a:cubicBezTo>
                  <a:cubicBezTo>
                    <a:pt x="38" y="62"/>
                    <a:pt x="39" y="62"/>
                    <a:pt x="39" y="60"/>
                  </a:cubicBezTo>
                  <a:cubicBezTo>
                    <a:pt x="37" y="60"/>
                    <a:pt x="37" y="59"/>
                    <a:pt x="36" y="60"/>
                  </a:cubicBezTo>
                  <a:cubicBezTo>
                    <a:pt x="36" y="59"/>
                    <a:pt x="36" y="59"/>
                    <a:pt x="36" y="59"/>
                  </a:cubicBezTo>
                  <a:cubicBezTo>
                    <a:pt x="36" y="59"/>
                    <a:pt x="36" y="59"/>
                    <a:pt x="36" y="59"/>
                  </a:cubicBezTo>
                  <a:cubicBezTo>
                    <a:pt x="43" y="55"/>
                    <a:pt x="43" y="55"/>
                    <a:pt x="43" y="55"/>
                  </a:cubicBezTo>
                  <a:cubicBezTo>
                    <a:pt x="28" y="47"/>
                    <a:pt x="28" y="47"/>
                    <a:pt x="28" y="47"/>
                  </a:cubicBezTo>
                  <a:cubicBezTo>
                    <a:pt x="28" y="46"/>
                    <a:pt x="27" y="46"/>
                    <a:pt x="27" y="46"/>
                  </a:cubicBezTo>
                  <a:cubicBezTo>
                    <a:pt x="22" y="44"/>
                    <a:pt x="22" y="44"/>
                    <a:pt x="22" y="44"/>
                  </a:cubicBezTo>
                  <a:cubicBezTo>
                    <a:pt x="5" y="52"/>
                    <a:pt x="5" y="52"/>
                    <a:pt x="5" y="52"/>
                  </a:cubicBezTo>
                  <a:cubicBezTo>
                    <a:pt x="1" y="47"/>
                    <a:pt x="1" y="47"/>
                    <a:pt x="1" y="47"/>
                  </a:cubicBezTo>
                  <a:cubicBezTo>
                    <a:pt x="15" y="40"/>
                    <a:pt x="15" y="40"/>
                    <a:pt x="15" y="40"/>
                  </a:cubicBezTo>
                  <a:cubicBezTo>
                    <a:pt x="13" y="39"/>
                    <a:pt x="13" y="39"/>
                    <a:pt x="13" y="39"/>
                  </a:cubicBezTo>
                  <a:cubicBezTo>
                    <a:pt x="14" y="39"/>
                    <a:pt x="15" y="39"/>
                    <a:pt x="16" y="38"/>
                  </a:cubicBezTo>
                  <a:cubicBezTo>
                    <a:pt x="16" y="38"/>
                    <a:pt x="16" y="38"/>
                    <a:pt x="15" y="37"/>
                  </a:cubicBezTo>
                  <a:cubicBezTo>
                    <a:pt x="16" y="37"/>
                    <a:pt x="17" y="36"/>
                    <a:pt x="18" y="36"/>
                  </a:cubicBezTo>
                  <a:cubicBezTo>
                    <a:pt x="18" y="37"/>
                    <a:pt x="17" y="37"/>
                    <a:pt x="18" y="37"/>
                  </a:cubicBezTo>
                  <a:cubicBezTo>
                    <a:pt x="18" y="36"/>
                    <a:pt x="19" y="35"/>
                    <a:pt x="19" y="34"/>
                  </a:cubicBezTo>
                  <a:cubicBezTo>
                    <a:pt x="16" y="36"/>
                    <a:pt x="15" y="36"/>
                    <a:pt x="14" y="38"/>
                  </a:cubicBezTo>
                  <a:cubicBezTo>
                    <a:pt x="14" y="38"/>
                    <a:pt x="13" y="38"/>
                    <a:pt x="13" y="37"/>
                  </a:cubicBezTo>
                  <a:cubicBezTo>
                    <a:pt x="14" y="36"/>
                    <a:pt x="16" y="35"/>
                    <a:pt x="17" y="35"/>
                  </a:cubicBezTo>
                  <a:cubicBezTo>
                    <a:pt x="17" y="35"/>
                    <a:pt x="17" y="35"/>
                    <a:pt x="17" y="34"/>
                  </a:cubicBezTo>
                  <a:cubicBezTo>
                    <a:pt x="17" y="34"/>
                    <a:pt x="16" y="34"/>
                    <a:pt x="16" y="34"/>
                  </a:cubicBezTo>
                  <a:cubicBezTo>
                    <a:pt x="15" y="35"/>
                    <a:pt x="14" y="36"/>
                    <a:pt x="12" y="36"/>
                  </a:cubicBezTo>
                  <a:cubicBezTo>
                    <a:pt x="12" y="35"/>
                    <a:pt x="11" y="35"/>
                    <a:pt x="11" y="35"/>
                  </a:cubicBezTo>
                  <a:cubicBezTo>
                    <a:pt x="11" y="36"/>
                    <a:pt x="11" y="36"/>
                    <a:pt x="11" y="36"/>
                  </a:cubicBezTo>
                  <a:cubicBezTo>
                    <a:pt x="11" y="36"/>
                    <a:pt x="11" y="36"/>
                    <a:pt x="11" y="36"/>
                  </a:cubicBezTo>
                  <a:cubicBezTo>
                    <a:pt x="12" y="36"/>
                    <a:pt x="12" y="36"/>
                    <a:pt x="12" y="37"/>
                  </a:cubicBezTo>
                  <a:cubicBezTo>
                    <a:pt x="12" y="37"/>
                    <a:pt x="11" y="37"/>
                    <a:pt x="11" y="37"/>
                  </a:cubicBezTo>
                  <a:cubicBezTo>
                    <a:pt x="7" y="35"/>
                    <a:pt x="7" y="35"/>
                    <a:pt x="7" y="35"/>
                  </a:cubicBezTo>
                  <a:cubicBezTo>
                    <a:pt x="8" y="35"/>
                    <a:pt x="8" y="36"/>
                    <a:pt x="8" y="36"/>
                  </a:cubicBezTo>
                  <a:cubicBezTo>
                    <a:pt x="7" y="34"/>
                    <a:pt x="10" y="36"/>
                    <a:pt x="10" y="34"/>
                  </a:cubicBezTo>
                  <a:cubicBezTo>
                    <a:pt x="8" y="35"/>
                    <a:pt x="9" y="33"/>
                    <a:pt x="8" y="33"/>
                  </a:cubicBezTo>
                  <a:cubicBezTo>
                    <a:pt x="8" y="35"/>
                    <a:pt x="7" y="33"/>
                    <a:pt x="6" y="34"/>
                  </a:cubicBezTo>
                  <a:cubicBezTo>
                    <a:pt x="7" y="35"/>
                    <a:pt x="7" y="35"/>
                    <a:pt x="7" y="35"/>
                  </a:cubicBezTo>
                  <a:cubicBezTo>
                    <a:pt x="3" y="33"/>
                    <a:pt x="3" y="33"/>
                    <a:pt x="3" y="33"/>
                  </a:cubicBezTo>
                  <a:cubicBezTo>
                    <a:pt x="3" y="33"/>
                    <a:pt x="3" y="33"/>
                    <a:pt x="3" y="32"/>
                  </a:cubicBezTo>
                  <a:cubicBezTo>
                    <a:pt x="2" y="33"/>
                    <a:pt x="3" y="31"/>
                    <a:pt x="2" y="32"/>
                  </a:cubicBezTo>
                  <a:cubicBezTo>
                    <a:pt x="2" y="32"/>
                    <a:pt x="2" y="33"/>
                    <a:pt x="2" y="33"/>
                  </a:cubicBezTo>
                  <a:cubicBezTo>
                    <a:pt x="0" y="32"/>
                    <a:pt x="0" y="32"/>
                    <a:pt x="0" y="32"/>
                  </a:cubicBezTo>
                  <a:cubicBezTo>
                    <a:pt x="3" y="28"/>
                    <a:pt x="3" y="28"/>
                    <a:pt x="3" y="28"/>
                  </a:cubicBezTo>
                  <a:cubicBezTo>
                    <a:pt x="3" y="27"/>
                    <a:pt x="3" y="27"/>
                    <a:pt x="3" y="27"/>
                  </a:cubicBezTo>
                  <a:cubicBezTo>
                    <a:pt x="3" y="26"/>
                    <a:pt x="3" y="26"/>
                    <a:pt x="3" y="26"/>
                  </a:cubicBezTo>
                  <a:cubicBezTo>
                    <a:pt x="4" y="26"/>
                    <a:pt x="5" y="26"/>
                    <a:pt x="5" y="25"/>
                  </a:cubicBezTo>
                  <a:cubicBezTo>
                    <a:pt x="19" y="33"/>
                    <a:pt x="19" y="33"/>
                    <a:pt x="19" y="33"/>
                  </a:cubicBezTo>
                  <a:cubicBezTo>
                    <a:pt x="18" y="17"/>
                    <a:pt x="18" y="17"/>
                    <a:pt x="18" y="17"/>
                  </a:cubicBezTo>
                  <a:cubicBezTo>
                    <a:pt x="24" y="19"/>
                    <a:pt x="24" y="19"/>
                    <a:pt x="24" y="19"/>
                  </a:cubicBezTo>
                  <a:cubicBezTo>
                    <a:pt x="25" y="20"/>
                    <a:pt x="25" y="20"/>
                    <a:pt x="25" y="20"/>
                  </a:cubicBezTo>
                  <a:cubicBezTo>
                    <a:pt x="24" y="20"/>
                    <a:pt x="24" y="20"/>
                    <a:pt x="24" y="20"/>
                  </a:cubicBezTo>
                  <a:cubicBezTo>
                    <a:pt x="24" y="20"/>
                    <a:pt x="24" y="20"/>
                    <a:pt x="23" y="20"/>
                  </a:cubicBezTo>
                  <a:cubicBezTo>
                    <a:pt x="23" y="20"/>
                    <a:pt x="23" y="21"/>
                    <a:pt x="24" y="21"/>
                  </a:cubicBezTo>
                  <a:cubicBezTo>
                    <a:pt x="24" y="21"/>
                    <a:pt x="24" y="21"/>
                    <a:pt x="25" y="20"/>
                  </a:cubicBezTo>
                  <a:cubicBezTo>
                    <a:pt x="26" y="30"/>
                    <a:pt x="26" y="30"/>
                    <a:pt x="26" y="30"/>
                  </a:cubicBezTo>
                  <a:cubicBezTo>
                    <a:pt x="24" y="30"/>
                    <a:pt x="23" y="31"/>
                    <a:pt x="22" y="32"/>
                  </a:cubicBezTo>
                  <a:cubicBezTo>
                    <a:pt x="23" y="31"/>
                    <a:pt x="22" y="32"/>
                    <a:pt x="22" y="33"/>
                  </a:cubicBezTo>
                  <a:cubicBezTo>
                    <a:pt x="23" y="33"/>
                    <a:pt x="25" y="33"/>
                    <a:pt x="26" y="32"/>
                  </a:cubicBezTo>
                  <a:cubicBezTo>
                    <a:pt x="26" y="34"/>
                    <a:pt x="26" y="34"/>
                    <a:pt x="26" y="34"/>
                  </a:cubicBezTo>
                  <a:cubicBezTo>
                    <a:pt x="25" y="35"/>
                    <a:pt x="24" y="35"/>
                    <a:pt x="23" y="36"/>
                  </a:cubicBezTo>
                  <a:cubicBezTo>
                    <a:pt x="23" y="36"/>
                    <a:pt x="23" y="35"/>
                    <a:pt x="22" y="35"/>
                  </a:cubicBezTo>
                  <a:cubicBezTo>
                    <a:pt x="21" y="36"/>
                    <a:pt x="21" y="36"/>
                    <a:pt x="21" y="37"/>
                  </a:cubicBezTo>
                  <a:cubicBezTo>
                    <a:pt x="22" y="37"/>
                    <a:pt x="22" y="36"/>
                    <a:pt x="23" y="36"/>
                  </a:cubicBezTo>
                  <a:cubicBezTo>
                    <a:pt x="23" y="36"/>
                    <a:pt x="24" y="37"/>
                    <a:pt x="24" y="37"/>
                  </a:cubicBezTo>
                  <a:cubicBezTo>
                    <a:pt x="26" y="36"/>
                    <a:pt x="26" y="40"/>
                    <a:pt x="24" y="39"/>
                  </a:cubicBezTo>
                  <a:cubicBezTo>
                    <a:pt x="24" y="39"/>
                    <a:pt x="23" y="39"/>
                    <a:pt x="23" y="40"/>
                  </a:cubicBezTo>
                  <a:cubicBezTo>
                    <a:pt x="24" y="40"/>
                    <a:pt x="25" y="40"/>
                    <a:pt x="26" y="39"/>
                  </a:cubicBezTo>
                  <a:cubicBezTo>
                    <a:pt x="26" y="40"/>
                    <a:pt x="26" y="40"/>
                    <a:pt x="26" y="41"/>
                  </a:cubicBezTo>
                  <a:cubicBezTo>
                    <a:pt x="27" y="41"/>
                    <a:pt x="27" y="39"/>
                    <a:pt x="26" y="39"/>
                  </a:cubicBezTo>
                  <a:cubicBezTo>
                    <a:pt x="27" y="39"/>
                    <a:pt x="27" y="38"/>
                    <a:pt x="27" y="39"/>
                  </a:cubicBezTo>
                  <a:cubicBezTo>
                    <a:pt x="27" y="38"/>
                    <a:pt x="27" y="38"/>
                    <a:pt x="27" y="38"/>
                  </a:cubicBezTo>
                  <a:cubicBezTo>
                    <a:pt x="32" y="40"/>
                    <a:pt x="32" y="40"/>
                    <a:pt x="32" y="40"/>
                  </a:cubicBezTo>
                  <a:cubicBezTo>
                    <a:pt x="30" y="41"/>
                    <a:pt x="29" y="41"/>
                    <a:pt x="30" y="42"/>
                  </a:cubicBezTo>
                  <a:cubicBezTo>
                    <a:pt x="30" y="41"/>
                    <a:pt x="33" y="42"/>
                    <a:pt x="32" y="41"/>
                  </a:cubicBezTo>
                  <a:cubicBezTo>
                    <a:pt x="44" y="47"/>
                    <a:pt x="44" y="47"/>
                    <a:pt x="44" y="47"/>
                  </a:cubicBezTo>
                  <a:cubicBezTo>
                    <a:pt x="43" y="47"/>
                    <a:pt x="43" y="48"/>
                    <a:pt x="43" y="48"/>
                  </a:cubicBezTo>
                  <a:cubicBezTo>
                    <a:pt x="43" y="47"/>
                    <a:pt x="44" y="48"/>
                    <a:pt x="44" y="48"/>
                  </a:cubicBezTo>
                  <a:cubicBezTo>
                    <a:pt x="46" y="48"/>
                    <a:pt x="46" y="48"/>
                    <a:pt x="46" y="48"/>
                  </a:cubicBezTo>
                  <a:cubicBezTo>
                    <a:pt x="46" y="39"/>
                    <a:pt x="46" y="39"/>
                    <a:pt x="46" y="39"/>
                  </a:cubicBezTo>
                  <a:cubicBezTo>
                    <a:pt x="46" y="39"/>
                    <a:pt x="46" y="38"/>
                    <a:pt x="47" y="38"/>
                  </a:cubicBezTo>
                  <a:cubicBezTo>
                    <a:pt x="46" y="40"/>
                    <a:pt x="48" y="40"/>
                    <a:pt x="49" y="39"/>
                  </a:cubicBezTo>
                  <a:cubicBezTo>
                    <a:pt x="48" y="39"/>
                    <a:pt x="48" y="39"/>
                    <a:pt x="48" y="39"/>
                  </a:cubicBezTo>
                  <a:cubicBezTo>
                    <a:pt x="49" y="39"/>
                    <a:pt x="49" y="38"/>
                    <a:pt x="49" y="38"/>
                  </a:cubicBezTo>
                  <a:cubicBezTo>
                    <a:pt x="49" y="38"/>
                    <a:pt x="49" y="39"/>
                    <a:pt x="50" y="39"/>
                  </a:cubicBezTo>
                  <a:cubicBezTo>
                    <a:pt x="49" y="37"/>
                    <a:pt x="49" y="37"/>
                    <a:pt x="49" y="37"/>
                  </a:cubicBezTo>
                  <a:cubicBezTo>
                    <a:pt x="48" y="37"/>
                    <a:pt x="48" y="38"/>
                    <a:pt x="47" y="38"/>
                  </a:cubicBezTo>
                  <a:cubicBezTo>
                    <a:pt x="47" y="37"/>
                    <a:pt x="49" y="37"/>
                    <a:pt x="49" y="36"/>
                  </a:cubicBezTo>
                  <a:cubicBezTo>
                    <a:pt x="49" y="35"/>
                    <a:pt x="48" y="36"/>
                    <a:pt x="47" y="36"/>
                  </a:cubicBezTo>
                  <a:cubicBezTo>
                    <a:pt x="47" y="37"/>
                    <a:pt x="46" y="38"/>
                    <a:pt x="46" y="38"/>
                  </a:cubicBezTo>
                  <a:cubicBezTo>
                    <a:pt x="46" y="36"/>
                    <a:pt x="46" y="36"/>
                    <a:pt x="46" y="36"/>
                  </a:cubicBezTo>
                  <a:cubicBezTo>
                    <a:pt x="46" y="36"/>
                    <a:pt x="47" y="36"/>
                    <a:pt x="47" y="35"/>
                  </a:cubicBezTo>
                  <a:cubicBezTo>
                    <a:pt x="46" y="35"/>
                    <a:pt x="46" y="35"/>
                    <a:pt x="46" y="34"/>
                  </a:cubicBezTo>
                  <a:cubicBezTo>
                    <a:pt x="47" y="34"/>
                    <a:pt x="47" y="34"/>
                    <a:pt x="47" y="34"/>
                  </a:cubicBezTo>
                  <a:cubicBezTo>
                    <a:pt x="48" y="35"/>
                    <a:pt x="48" y="35"/>
                    <a:pt x="48" y="35"/>
                  </a:cubicBezTo>
                  <a:cubicBezTo>
                    <a:pt x="48" y="35"/>
                    <a:pt x="49" y="36"/>
                    <a:pt x="49" y="35"/>
                  </a:cubicBezTo>
                  <a:cubicBezTo>
                    <a:pt x="49" y="35"/>
                    <a:pt x="48" y="35"/>
                    <a:pt x="48" y="35"/>
                  </a:cubicBezTo>
                  <a:cubicBezTo>
                    <a:pt x="48" y="34"/>
                    <a:pt x="48" y="34"/>
                    <a:pt x="48" y="34"/>
                  </a:cubicBezTo>
                  <a:cubicBezTo>
                    <a:pt x="49" y="34"/>
                    <a:pt x="49" y="35"/>
                    <a:pt x="49" y="34"/>
                  </a:cubicBezTo>
                  <a:cubicBezTo>
                    <a:pt x="48" y="34"/>
                    <a:pt x="49" y="33"/>
                    <a:pt x="49" y="33"/>
                  </a:cubicBezTo>
                  <a:cubicBezTo>
                    <a:pt x="49" y="33"/>
                    <a:pt x="49" y="33"/>
                    <a:pt x="49" y="33"/>
                  </a:cubicBezTo>
                  <a:cubicBezTo>
                    <a:pt x="48" y="33"/>
                    <a:pt x="47" y="34"/>
                    <a:pt x="45" y="33"/>
                  </a:cubicBezTo>
                  <a:cubicBezTo>
                    <a:pt x="45" y="32"/>
                    <a:pt x="45" y="32"/>
                    <a:pt x="45" y="32"/>
                  </a:cubicBezTo>
                  <a:cubicBezTo>
                    <a:pt x="46" y="32"/>
                    <a:pt x="47" y="31"/>
                    <a:pt x="47" y="30"/>
                  </a:cubicBezTo>
                  <a:cubicBezTo>
                    <a:pt x="46" y="30"/>
                    <a:pt x="46" y="30"/>
                    <a:pt x="45" y="29"/>
                  </a:cubicBezTo>
                  <a:cubicBezTo>
                    <a:pt x="45" y="29"/>
                    <a:pt x="45" y="29"/>
                    <a:pt x="45" y="29"/>
                  </a:cubicBezTo>
                  <a:cubicBezTo>
                    <a:pt x="46" y="29"/>
                    <a:pt x="46" y="28"/>
                    <a:pt x="46" y="28"/>
                  </a:cubicBezTo>
                  <a:cubicBezTo>
                    <a:pt x="46" y="28"/>
                    <a:pt x="46" y="28"/>
                    <a:pt x="45" y="28"/>
                  </a:cubicBezTo>
                  <a:cubicBezTo>
                    <a:pt x="45" y="26"/>
                    <a:pt x="45" y="26"/>
                    <a:pt x="45" y="26"/>
                  </a:cubicBezTo>
                  <a:cubicBezTo>
                    <a:pt x="46" y="25"/>
                    <a:pt x="47" y="26"/>
                    <a:pt x="47" y="25"/>
                  </a:cubicBezTo>
                  <a:cubicBezTo>
                    <a:pt x="47" y="24"/>
                    <a:pt x="45" y="24"/>
                    <a:pt x="43" y="24"/>
                  </a:cubicBezTo>
                  <a:cubicBezTo>
                    <a:pt x="35" y="19"/>
                    <a:pt x="35" y="19"/>
                    <a:pt x="35" y="19"/>
                  </a:cubicBezTo>
                  <a:cubicBezTo>
                    <a:pt x="35" y="19"/>
                    <a:pt x="35" y="19"/>
                    <a:pt x="35" y="19"/>
                  </a:cubicBezTo>
                  <a:cubicBezTo>
                    <a:pt x="35" y="19"/>
                    <a:pt x="35" y="18"/>
                    <a:pt x="34" y="18"/>
                  </a:cubicBezTo>
                  <a:cubicBezTo>
                    <a:pt x="29" y="15"/>
                    <a:pt x="29" y="15"/>
                    <a:pt x="29" y="15"/>
                  </a:cubicBezTo>
                  <a:cubicBezTo>
                    <a:pt x="32" y="9"/>
                    <a:pt x="32" y="9"/>
                    <a:pt x="32" y="9"/>
                  </a:cubicBezTo>
                  <a:cubicBezTo>
                    <a:pt x="40" y="14"/>
                    <a:pt x="40" y="14"/>
                    <a:pt x="40" y="14"/>
                  </a:cubicBezTo>
                  <a:cubicBezTo>
                    <a:pt x="40" y="15"/>
                    <a:pt x="40" y="15"/>
                    <a:pt x="41" y="15"/>
                  </a:cubicBezTo>
                  <a:cubicBezTo>
                    <a:pt x="41" y="14"/>
                    <a:pt x="42" y="15"/>
                    <a:pt x="42" y="15"/>
                  </a:cubicBezTo>
                  <a:cubicBezTo>
                    <a:pt x="45" y="17"/>
                    <a:pt x="45" y="17"/>
                    <a:pt x="45" y="17"/>
                  </a:cubicBezTo>
                  <a:cubicBezTo>
                    <a:pt x="45" y="0"/>
                    <a:pt x="45" y="0"/>
                    <a:pt x="45" y="0"/>
                  </a:cubicBezTo>
                  <a:cubicBezTo>
                    <a:pt x="52" y="0"/>
                    <a:pt x="52" y="0"/>
                    <a:pt x="52" y="0"/>
                  </a:cubicBezTo>
                  <a:cubicBezTo>
                    <a:pt x="52" y="12"/>
                    <a:pt x="52" y="12"/>
                    <a:pt x="52" y="12"/>
                  </a:cubicBezTo>
                  <a:cubicBezTo>
                    <a:pt x="52" y="12"/>
                    <a:pt x="52" y="12"/>
                    <a:pt x="52" y="12"/>
                  </a:cubicBezTo>
                  <a:cubicBezTo>
                    <a:pt x="52" y="13"/>
                    <a:pt x="52" y="13"/>
                    <a:pt x="52" y="13"/>
                  </a:cubicBezTo>
                  <a:cubicBezTo>
                    <a:pt x="52" y="17"/>
                    <a:pt x="52" y="17"/>
                    <a:pt x="52" y="17"/>
                  </a:cubicBezTo>
                  <a:cubicBezTo>
                    <a:pt x="66" y="8"/>
                    <a:pt x="66" y="8"/>
                    <a:pt x="66" y="8"/>
                  </a:cubicBezTo>
                  <a:cubicBezTo>
                    <a:pt x="67" y="10"/>
                    <a:pt x="67" y="10"/>
                    <a:pt x="67" y="10"/>
                  </a:cubicBezTo>
                  <a:cubicBezTo>
                    <a:pt x="66" y="10"/>
                    <a:pt x="66" y="11"/>
                    <a:pt x="67" y="11"/>
                  </a:cubicBezTo>
                  <a:cubicBezTo>
                    <a:pt x="68" y="14"/>
                    <a:pt x="68" y="14"/>
                    <a:pt x="68" y="14"/>
                  </a:cubicBezTo>
                  <a:cubicBezTo>
                    <a:pt x="64" y="17"/>
                    <a:pt x="64" y="17"/>
                    <a:pt x="64" y="17"/>
                  </a:cubicBezTo>
                  <a:cubicBezTo>
                    <a:pt x="64" y="17"/>
                    <a:pt x="65" y="17"/>
                    <a:pt x="65" y="16"/>
                  </a:cubicBezTo>
                  <a:cubicBezTo>
                    <a:pt x="64" y="16"/>
                    <a:pt x="63" y="17"/>
                    <a:pt x="63" y="17"/>
                  </a:cubicBezTo>
                  <a:cubicBezTo>
                    <a:pt x="64" y="17"/>
                    <a:pt x="64" y="17"/>
                    <a:pt x="64" y="18"/>
                  </a:cubicBezTo>
                  <a:moveTo>
                    <a:pt x="49" y="58"/>
                  </a:moveTo>
                  <a:cubicBezTo>
                    <a:pt x="48" y="58"/>
                    <a:pt x="48" y="58"/>
                    <a:pt x="48" y="58"/>
                  </a:cubicBezTo>
                  <a:cubicBezTo>
                    <a:pt x="48" y="57"/>
                    <a:pt x="49" y="57"/>
                    <a:pt x="49" y="57"/>
                  </a:cubicBezTo>
                  <a:cubicBezTo>
                    <a:pt x="49" y="57"/>
                    <a:pt x="49" y="58"/>
                    <a:pt x="49" y="58"/>
                  </a:cubicBezTo>
                  <a:moveTo>
                    <a:pt x="52" y="57"/>
                  </a:moveTo>
                  <a:cubicBezTo>
                    <a:pt x="52" y="58"/>
                    <a:pt x="52" y="58"/>
                    <a:pt x="52" y="58"/>
                  </a:cubicBezTo>
                  <a:cubicBezTo>
                    <a:pt x="52" y="57"/>
                    <a:pt x="52" y="58"/>
                    <a:pt x="51" y="57"/>
                  </a:cubicBezTo>
                  <a:cubicBezTo>
                    <a:pt x="51" y="57"/>
                    <a:pt x="52" y="57"/>
                    <a:pt x="52" y="57"/>
                  </a:cubicBezTo>
                  <a:moveTo>
                    <a:pt x="78" y="36"/>
                  </a:moveTo>
                  <a:cubicBezTo>
                    <a:pt x="78" y="36"/>
                    <a:pt x="78" y="36"/>
                    <a:pt x="77" y="36"/>
                  </a:cubicBezTo>
                  <a:cubicBezTo>
                    <a:pt x="77" y="36"/>
                    <a:pt x="77" y="36"/>
                    <a:pt x="77" y="36"/>
                  </a:cubicBezTo>
                  <a:cubicBezTo>
                    <a:pt x="78" y="35"/>
                    <a:pt x="78" y="35"/>
                    <a:pt x="78" y="35"/>
                  </a:cubicBezTo>
                  <a:cubicBezTo>
                    <a:pt x="78" y="36"/>
                    <a:pt x="78" y="36"/>
                    <a:pt x="78" y="36"/>
                  </a:cubicBezTo>
                  <a:moveTo>
                    <a:pt x="46" y="35"/>
                  </a:moveTo>
                  <a:cubicBezTo>
                    <a:pt x="46" y="35"/>
                    <a:pt x="46" y="35"/>
                    <a:pt x="46" y="36"/>
                  </a:cubicBezTo>
                  <a:lnTo>
                    <a:pt x="46" y="35"/>
                  </a:lnTo>
                  <a:close/>
                  <a:moveTo>
                    <a:pt x="46" y="32"/>
                  </a:moveTo>
                  <a:cubicBezTo>
                    <a:pt x="46" y="32"/>
                    <a:pt x="46" y="31"/>
                    <a:pt x="45" y="32"/>
                  </a:cubicBezTo>
                  <a:cubicBezTo>
                    <a:pt x="45" y="31"/>
                    <a:pt x="45" y="31"/>
                    <a:pt x="45" y="31"/>
                  </a:cubicBezTo>
                  <a:cubicBezTo>
                    <a:pt x="46" y="31"/>
                    <a:pt x="46" y="31"/>
                    <a:pt x="46" y="32"/>
                  </a:cubicBezTo>
                  <a:moveTo>
                    <a:pt x="13" y="38"/>
                  </a:moveTo>
                  <a:cubicBezTo>
                    <a:pt x="13" y="38"/>
                    <a:pt x="13" y="38"/>
                    <a:pt x="12" y="38"/>
                  </a:cubicBezTo>
                  <a:cubicBezTo>
                    <a:pt x="12" y="38"/>
                    <a:pt x="13" y="38"/>
                    <a:pt x="13" y="38"/>
                  </a:cubicBezTo>
                  <a:moveTo>
                    <a:pt x="13" y="36"/>
                  </a:moveTo>
                  <a:cubicBezTo>
                    <a:pt x="13" y="37"/>
                    <a:pt x="13" y="37"/>
                    <a:pt x="13" y="37"/>
                  </a:cubicBezTo>
                  <a:cubicBezTo>
                    <a:pt x="13" y="37"/>
                    <a:pt x="12" y="37"/>
                    <a:pt x="12" y="37"/>
                  </a:cubicBezTo>
                  <a:cubicBezTo>
                    <a:pt x="11" y="37"/>
                    <a:pt x="13" y="37"/>
                    <a:pt x="12" y="36"/>
                  </a:cubicBezTo>
                  <a:cubicBezTo>
                    <a:pt x="13" y="36"/>
                    <a:pt x="13" y="37"/>
                    <a:pt x="13" y="36"/>
                  </a:cubicBezTo>
                  <a:moveTo>
                    <a:pt x="26" y="31"/>
                  </a:moveTo>
                  <a:cubicBezTo>
                    <a:pt x="26" y="31"/>
                    <a:pt x="26" y="31"/>
                    <a:pt x="26" y="31"/>
                  </a:cubicBezTo>
                  <a:cubicBezTo>
                    <a:pt x="25" y="31"/>
                    <a:pt x="25" y="32"/>
                    <a:pt x="25" y="32"/>
                  </a:cubicBezTo>
                  <a:cubicBezTo>
                    <a:pt x="25" y="31"/>
                    <a:pt x="25" y="31"/>
                    <a:pt x="26" y="31"/>
                  </a:cubicBezTo>
                  <a:moveTo>
                    <a:pt x="46" y="34"/>
                  </a:moveTo>
                  <a:cubicBezTo>
                    <a:pt x="45" y="33"/>
                    <a:pt x="45" y="33"/>
                    <a:pt x="45" y="33"/>
                  </a:cubicBezTo>
                  <a:cubicBezTo>
                    <a:pt x="46" y="33"/>
                    <a:pt x="46" y="33"/>
                    <a:pt x="46" y="34"/>
                  </a:cubicBezTo>
                  <a:moveTo>
                    <a:pt x="4" y="25"/>
                  </a:moveTo>
                  <a:cubicBezTo>
                    <a:pt x="5" y="25"/>
                    <a:pt x="5" y="25"/>
                    <a:pt x="5" y="25"/>
                  </a:cubicBezTo>
                  <a:lnTo>
                    <a:pt x="4" y="25"/>
                  </a:lnTo>
                  <a:close/>
                  <a:moveTo>
                    <a:pt x="34" y="60"/>
                  </a:moveTo>
                  <a:cubicBezTo>
                    <a:pt x="34" y="60"/>
                    <a:pt x="34" y="60"/>
                    <a:pt x="34" y="60"/>
                  </a:cubicBezTo>
                  <a:cubicBezTo>
                    <a:pt x="34" y="60"/>
                    <a:pt x="34" y="60"/>
                    <a:pt x="34" y="60"/>
                  </a:cubicBezTo>
                  <a:moveTo>
                    <a:pt x="45" y="93"/>
                  </a:moveTo>
                  <a:cubicBezTo>
                    <a:pt x="44" y="94"/>
                    <a:pt x="44" y="94"/>
                    <a:pt x="44" y="94"/>
                  </a:cubicBezTo>
                  <a:cubicBezTo>
                    <a:pt x="44" y="93"/>
                    <a:pt x="44" y="93"/>
                    <a:pt x="44" y="93"/>
                  </a:cubicBezTo>
                  <a:cubicBezTo>
                    <a:pt x="45" y="93"/>
                    <a:pt x="45" y="93"/>
                    <a:pt x="45" y="93"/>
                  </a:cubicBezTo>
                  <a:moveTo>
                    <a:pt x="98" y="30"/>
                  </a:moveTo>
                  <a:cubicBezTo>
                    <a:pt x="98" y="30"/>
                    <a:pt x="98" y="30"/>
                    <a:pt x="98" y="30"/>
                  </a:cubicBezTo>
                  <a:cubicBezTo>
                    <a:pt x="97" y="30"/>
                    <a:pt x="97" y="29"/>
                    <a:pt x="97" y="29"/>
                  </a:cubicBezTo>
                  <a:lnTo>
                    <a:pt x="98" y="30"/>
                  </a:lnTo>
                  <a:close/>
                  <a:moveTo>
                    <a:pt x="60" y="44"/>
                  </a:moveTo>
                  <a:cubicBezTo>
                    <a:pt x="60" y="44"/>
                    <a:pt x="60" y="44"/>
                    <a:pt x="60" y="44"/>
                  </a:cubicBezTo>
                  <a:cubicBezTo>
                    <a:pt x="60" y="44"/>
                    <a:pt x="60" y="44"/>
                    <a:pt x="60" y="44"/>
                  </a:cubicBezTo>
                  <a:cubicBezTo>
                    <a:pt x="60" y="44"/>
                    <a:pt x="60" y="44"/>
                    <a:pt x="60"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0" name="Freeform 14"/>
            <p:cNvSpPr>
              <a:spLocks noEditPoints="1"/>
            </p:cNvSpPr>
            <p:nvPr/>
          </p:nvSpPr>
          <p:spPr bwMode="auto">
            <a:xfrm>
              <a:off x="2171" y="1000"/>
              <a:ext cx="235" cy="258"/>
            </a:xfrm>
            <a:custGeom>
              <a:avLst/>
              <a:gdLst>
                <a:gd name="T0" fmla="*/ 52 w 99"/>
                <a:gd name="T1" fmla="*/ 97 h 109"/>
                <a:gd name="T2" fmla="*/ 40 w 99"/>
                <a:gd name="T3" fmla="*/ 93 h 109"/>
                <a:gd name="T4" fmla="*/ 90 w 99"/>
                <a:gd name="T5" fmla="*/ 80 h 109"/>
                <a:gd name="T6" fmla="*/ 50 w 99"/>
                <a:gd name="T7" fmla="*/ 84 h 109"/>
                <a:gd name="T8" fmla="*/ 82 w 99"/>
                <a:gd name="T9" fmla="*/ 70 h 109"/>
                <a:gd name="T10" fmla="*/ 24 w 99"/>
                <a:gd name="T11" fmla="*/ 79 h 109"/>
                <a:gd name="T12" fmla="*/ 49 w 99"/>
                <a:gd name="T13" fmla="*/ 71 h 109"/>
                <a:gd name="T14" fmla="*/ 14 w 99"/>
                <a:gd name="T15" fmla="*/ 76 h 109"/>
                <a:gd name="T16" fmla="*/ 48 w 99"/>
                <a:gd name="T17" fmla="*/ 65 h 109"/>
                <a:gd name="T18" fmla="*/ 47 w 99"/>
                <a:gd name="T19" fmla="*/ 63 h 109"/>
                <a:gd name="T20" fmla="*/ 32 w 99"/>
                <a:gd name="T21" fmla="*/ 66 h 109"/>
                <a:gd name="T22" fmla="*/ 58 w 99"/>
                <a:gd name="T23" fmla="*/ 57 h 109"/>
                <a:gd name="T24" fmla="*/ 57 w 99"/>
                <a:gd name="T25" fmla="*/ 53 h 109"/>
                <a:gd name="T26" fmla="*/ 3 w 99"/>
                <a:gd name="T27" fmla="*/ 31 h 109"/>
                <a:gd name="T28" fmla="*/ 52 w 99"/>
                <a:gd name="T29" fmla="*/ 59 h 109"/>
                <a:gd name="T30" fmla="*/ 51 w 99"/>
                <a:gd name="T31" fmla="*/ 55 h 109"/>
                <a:gd name="T32" fmla="*/ 57 w 99"/>
                <a:gd name="T33" fmla="*/ 51 h 109"/>
                <a:gd name="T34" fmla="*/ 70 w 99"/>
                <a:gd name="T35" fmla="*/ 45 h 109"/>
                <a:gd name="T36" fmla="*/ 81 w 99"/>
                <a:gd name="T37" fmla="*/ 38 h 109"/>
                <a:gd name="T38" fmla="*/ 38 w 99"/>
                <a:gd name="T39" fmla="*/ 48 h 109"/>
                <a:gd name="T40" fmla="*/ 74 w 99"/>
                <a:gd name="T41" fmla="*/ 36 h 109"/>
                <a:gd name="T42" fmla="*/ 90 w 99"/>
                <a:gd name="T43" fmla="*/ 34 h 109"/>
                <a:gd name="T44" fmla="*/ 82 w 99"/>
                <a:gd name="T45" fmla="*/ 34 h 109"/>
                <a:gd name="T46" fmla="*/ 90 w 99"/>
                <a:gd name="T47" fmla="*/ 29 h 109"/>
                <a:gd name="T48" fmla="*/ 34 w 99"/>
                <a:gd name="T49" fmla="*/ 42 h 109"/>
                <a:gd name="T50" fmla="*/ 77 w 99"/>
                <a:gd name="T51" fmla="*/ 29 h 109"/>
                <a:gd name="T52" fmla="*/ 2 w 99"/>
                <a:gd name="T53" fmla="*/ 46 h 109"/>
                <a:gd name="T54" fmla="*/ 22 w 99"/>
                <a:gd name="T55" fmla="*/ 40 h 109"/>
                <a:gd name="T56" fmla="*/ 10 w 99"/>
                <a:gd name="T57" fmla="*/ 35 h 109"/>
                <a:gd name="T58" fmla="*/ 49 w 99"/>
                <a:gd name="T59" fmla="*/ 27 h 109"/>
                <a:gd name="T60" fmla="*/ 20 w 99"/>
                <a:gd name="T61" fmla="*/ 30 h 109"/>
                <a:gd name="T62" fmla="*/ 53 w 99"/>
                <a:gd name="T63" fmla="*/ 19 h 109"/>
                <a:gd name="T64" fmla="*/ 41 w 99"/>
                <a:gd name="T65" fmla="*/ 21 h 109"/>
                <a:gd name="T66" fmla="*/ 65 w 99"/>
                <a:gd name="T67" fmla="*/ 13 h 109"/>
                <a:gd name="T68" fmla="*/ 32 w 99"/>
                <a:gd name="T69" fmla="*/ 14 h 109"/>
                <a:gd name="T70" fmla="*/ 50 w 99"/>
                <a:gd name="T71" fmla="*/ 5 h 109"/>
                <a:gd name="T72" fmla="*/ 44 w 99"/>
                <a:gd name="T73" fmla="*/ 57 h 109"/>
                <a:gd name="T74" fmla="*/ 53 w 99"/>
                <a:gd name="T75" fmla="*/ 23 h 109"/>
                <a:gd name="T76" fmla="*/ 51 w 99"/>
                <a:gd name="T77" fmla="*/ 44 h 109"/>
                <a:gd name="T78" fmla="*/ 70 w 99"/>
                <a:gd name="T79" fmla="*/ 38 h 109"/>
                <a:gd name="T80" fmla="*/ 79 w 99"/>
                <a:gd name="T81" fmla="*/ 24 h 109"/>
                <a:gd name="T82" fmla="*/ 90 w 99"/>
                <a:gd name="T83" fmla="*/ 42 h 109"/>
                <a:gd name="T84" fmla="*/ 77 w 99"/>
                <a:gd name="T85" fmla="*/ 42 h 109"/>
                <a:gd name="T86" fmla="*/ 56 w 99"/>
                <a:gd name="T87" fmla="*/ 55 h 109"/>
                <a:gd name="T88" fmla="*/ 89 w 99"/>
                <a:gd name="T89" fmla="*/ 72 h 109"/>
                <a:gd name="T90" fmla="*/ 76 w 99"/>
                <a:gd name="T91" fmla="*/ 91 h 109"/>
                <a:gd name="T92" fmla="*/ 62 w 99"/>
                <a:gd name="T93" fmla="*/ 66 h 109"/>
                <a:gd name="T94" fmla="*/ 54 w 99"/>
                <a:gd name="T95" fmla="*/ 106 h 109"/>
                <a:gd name="T96" fmla="*/ 32 w 99"/>
                <a:gd name="T97" fmla="*/ 95 h 109"/>
                <a:gd name="T98" fmla="*/ 36 w 99"/>
                <a:gd name="T99" fmla="*/ 68 h 109"/>
                <a:gd name="T100" fmla="*/ 20 w 99"/>
                <a:gd name="T101" fmla="*/ 81 h 109"/>
                <a:gd name="T102" fmla="*/ 5 w 99"/>
                <a:gd name="T103" fmla="*/ 59 h 109"/>
                <a:gd name="T104" fmla="*/ 28 w 99"/>
                <a:gd name="T105" fmla="*/ 47 h 109"/>
                <a:gd name="T106" fmla="*/ 11 w 99"/>
                <a:gd name="T107" fmla="*/ 36 h 109"/>
                <a:gd name="T108" fmla="*/ 24 w 99"/>
                <a:gd name="T109" fmla="*/ 19 h 109"/>
                <a:gd name="T110" fmla="*/ 26 w 99"/>
                <a:gd name="T111" fmla="*/ 39 h 109"/>
                <a:gd name="T112" fmla="*/ 45 w 99"/>
                <a:gd name="T113" fmla="*/ 38 h 109"/>
                <a:gd name="T114" fmla="*/ 47 w 99"/>
                <a:gd name="T115" fmla="*/ 25 h 109"/>
                <a:gd name="T116" fmla="*/ 68 w 99"/>
                <a:gd name="T117" fmla="*/ 14 h 109"/>
                <a:gd name="T118" fmla="*/ 45 w 99"/>
                <a:gd name="T119" fmla="*/ 35 h 109"/>
                <a:gd name="T120" fmla="*/ 4 w 99"/>
                <a:gd name="T121" fmla="*/ 2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9" h="109">
                  <a:moveTo>
                    <a:pt x="53" y="109"/>
                  </a:moveTo>
                  <a:cubicBezTo>
                    <a:pt x="53" y="108"/>
                    <a:pt x="53" y="108"/>
                    <a:pt x="53" y="108"/>
                  </a:cubicBezTo>
                  <a:cubicBezTo>
                    <a:pt x="52" y="108"/>
                    <a:pt x="52" y="108"/>
                    <a:pt x="52" y="109"/>
                  </a:cubicBezTo>
                  <a:cubicBezTo>
                    <a:pt x="52" y="109"/>
                    <a:pt x="53" y="109"/>
                    <a:pt x="53" y="109"/>
                  </a:cubicBezTo>
                  <a:moveTo>
                    <a:pt x="53" y="106"/>
                  </a:moveTo>
                  <a:cubicBezTo>
                    <a:pt x="53" y="106"/>
                    <a:pt x="52" y="106"/>
                    <a:pt x="52" y="107"/>
                  </a:cubicBezTo>
                  <a:cubicBezTo>
                    <a:pt x="53" y="107"/>
                    <a:pt x="53" y="107"/>
                    <a:pt x="53" y="106"/>
                  </a:cubicBezTo>
                  <a:moveTo>
                    <a:pt x="49" y="106"/>
                  </a:moveTo>
                  <a:cubicBezTo>
                    <a:pt x="48" y="106"/>
                    <a:pt x="48" y="107"/>
                    <a:pt x="48" y="107"/>
                  </a:cubicBezTo>
                  <a:cubicBezTo>
                    <a:pt x="49" y="107"/>
                    <a:pt x="49" y="107"/>
                    <a:pt x="49" y="106"/>
                  </a:cubicBezTo>
                  <a:moveTo>
                    <a:pt x="66" y="97"/>
                  </a:moveTo>
                  <a:cubicBezTo>
                    <a:pt x="66" y="98"/>
                    <a:pt x="65" y="98"/>
                    <a:pt x="65" y="98"/>
                  </a:cubicBezTo>
                  <a:cubicBezTo>
                    <a:pt x="66" y="98"/>
                    <a:pt x="66" y="98"/>
                    <a:pt x="66" y="97"/>
                  </a:cubicBezTo>
                  <a:moveTo>
                    <a:pt x="65" y="96"/>
                  </a:moveTo>
                  <a:cubicBezTo>
                    <a:pt x="66" y="96"/>
                    <a:pt x="67" y="97"/>
                    <a:pt x="67" y="96"/>
                  </a:cubicBezTo>
                  <a:cubicBezTo>
                    <a:pt x="66" y="95"/>
                    <a:pt x="65" y="95"/>
                    <a:pt x="65" y="96"/>
                  </a:cubicBezTo>
                  <a:moveTo>
                    <a:pt x="49" y="99"/>
                  </a:moveTo>
                  <a:cubicBezTo>
                    <a:pt x="50" y="99"/>
                    <a:pt x="50" y="99"/>
                    <a:pt x="51" y="98"/>
                  </a:cubicBezTo>
                  <a:cubicBezTo>
                    <a:pt x="51" y="97"/>
                    <a:pt x="49" y="98"/>
                    <a:pt x="49" y="99"/>
                  </a:cubicBezTo>
                  <a:moveTo>
                    <a:pt x="52" y="97"/>
                  </a:moveTo>
                  <a:cubicBezTo>
                    <a:pt x="53" y="97"/>
                    <a:pt x="53" y="96"/>
                    <a:pt x="52" y="96"/>
                  </a:cubicBezTo>
                  <a:cubicBezTo>
                    <a:pt x="52" y="96"/>
                    <a:pt x="52" y="96"/>
                    <a:pt x="52" y="97"/>
                  </a:cubicBezTo>
                  <a:moveTo>
                    <a:pt x="49" y="91"/>
                  </a:moveTo>
                  <a:cubicBezTo>
                    <a:pt x="48" y="91"/>
                    <a:pt x="48" y="91"/>
                    <a:pt x="48" y="91"/>
                  </a:cubicBezTo>
                  <a:cubicBezTo>
                    <a:pt x="49" y="92"/>
                    <a:pt x="49" y="92"/>
                    <a:pt x="49" y="92"/>
                  </a:cubicBezTo>
                  <a:cubicBezTo>
                    <a:pt x="49" y="91"/>
                    <a:pt x="49" y="91"/>
                    <a:pt x="49" y="91"/>
                  </a:cubicBezTo>
                  <a:close/>
                  <a:moveTo>
                    <a:pt x="94" y="84"/>
                  </a:moveTo>
                  <a:cubicBezTo>
                    <a:pt x="94" y="83"/>
                    <a:pt x="94" y="82"/>
                    <a:pt x="95" y="82"/>
                  </a:cubicBezTo>
                  <a:cubicBezTo>
                    <a:pt x="94" y="82"/>
                    <a:pt x="93" y="82"/>
                    <a:pt x="93" y="83"/>
                  </a:cubicBezTo>
                  <a:cubicBezTo>
                    <a:pt x="93" y="84"/>
                    <a:pt x="94" y="83"/>
                    <a:pt x="94" y="84"/>
                  </a:cubicBezTo>
                  <a:moveTo>
                    <a:pt x="36" y="97"/>
                  </a:moveTo>
                  <a:cubicBezTo>
                    <a:pt x="37" y="97"/>
                    <a:pt x="38" y="97"/>
                    <a:pt x="38" y="96"/>
                  </a:cubicBezTo>
                  <a:cubicBezTo>
                    <a:pt x="37" y="96"/>
                    <a:pt x="36" y="96"/>
                    <a:pt x="36" y="97"/>
                  </a:cubicBezTo>
                  <a:moveTo>
                    <a:pt x="61" y="89"/>
                  </a:moveTo>
                  <a:cubicBezTo>
                    <a:pt x="61" y="89"/>
                    <a:pt x="61" y="89"/>
                    <a:pt x="61" y="89"/>
                  </a:cubicBezTo>
                  <a:cubicBezTo>
                    <a:pt x="61" y="90"/>
                    <a:pt x="61" y="90"/>
                    <a:pt x="61" y="89"/>
                  </a:cubicBezTo>
                  <a:moveTo>
                    <a:pt x="37" y="93"/>
                  </a:moveTo>
                  <a:cubicBezTo>
                    <a:pt x="35" y="93"/>
                    <a:pt x="34" y="94"/>
                    <a:pt x="35" y="96"/>
                  </a:cubicBezTo>
                  <a:cubicBezTo>
                    <a:pt x="36" y="96"/>
                    <a:pt x="38" y="95"/>
                    <a:pt x="39" y="95"/>
                  </a:cubicBezTo>
                  <a:cubicBezTo>
                    <a:pt x="40" y="94"/>
                    <a:pt x="40" y="93"/>
                    <a:pt x="40" y="93"/>
                  </a:cubicBezTo>
                  <a:cubicBezTo>
                    <a:pt x="41" y="93"/>
                    <a:pt x="40" y="94"/>
                    <a:pt x="41" y="94"/>
                  </a:cubicBezTo>
                  <a:cubicBezTo>
                    <a:pt x="41" y="93"/>
                    <a:pt x="42" y="93"/>
                    <a:pt x="42" y="92"/>
                  </a:cubicBezTo>
                  <a:cubicBezTo>
                    <a:pt x="41" y="92"/>
                    <a:pt x="39" y="92"/>
                    <a:pt x="38" y="93"/>
                  </a:cubicBezTo>
                  <a:cubicBezTo>
                    <a:pt x="39" y="93"/>
                    <a:pt x="39" y="93"/>
                    <a:pt x="39" y="94"/>
                  </a:cubicBezTo>
                  <a:cubicBezTo>
                    <a:pt x="39" y="94"/>
                    <a:pt x="39" y="94"/>
                    <a:pt x="38" y="94"/>
                  </a:cubicBezTo>
                  <a:cubicBezTo>
                    <a:pt x="38" y="94"/>
                    <a:pt x="38" y="93"/>
                    <a:pt x="37" y="93"/>
                  </a:cubicBezTo>
                  <a:moveTo>
                    <a:pt x="32" y="96"/>
                  </a:moveTo>
                  <a:cubicBezTo>
                    <a:pt x="31" y="95"/>
                    <a:pt x="31" y="96"/>
                    <a:pt x="31" y="96"/>
                  </a:cubicBezTo>
                  <a:cubicBezTo>
                    <a:pt x="32" y="96"/>
                    <a:pt x="32" y="96"/>
                    <a:pt x="32" y="96"/>
                  </a:cubicBezTo>
                  <a:moveTo>
                    <a:pt x="93" y="81"/>
                  </a:moveTo>
                  <a:cubicBezTo>
                    <a:pt x="93" y="80"/>
                    <a:pt x="93" y="80"/>
                    <a:pt x="93" y="80"/>
                  </a:cubicBezTo>
                  <a:cubicBezTo>
                    <a:pt x="93" y="80"/>
                    <a:pt x="93" y="80"/>
                    <a:pt x="93" y="80"/>
                  </a:cubicBezTo>
                  <a:cubicBezTo>
                    <a:pt x="93" y="81"/>
                    <a:pt x="93" y="81"/>
                    <a:pt x="93" y="81"/>
                  </a:cubicBezTo>
                  <a:close/>
                  <a:moveTo>
                    <a:pt x="35" y="94"/>
                  </a:moveTo>
                  <a:cubicBezTo>
                    <a:pt x="35" y="94"/>
                    <a:pt x="35" y="94"/>
                    <a:pt x="35" y="94"/>
                  </a:cubicBezTo>
                  <a:cubicBezTo>
                    <a:pt x="34" y="94"/>
                    <a:pt x="34" y="94"/>
                    <a:pt x="34" y="94"/>
                  </a:cubicBezTo>
                  <a:cubicBezTo>
                    <a:pt x="34" y="94"/>
                    <a:pt x="34" y="94"/>
                    <a:pt x="34" y="94"/>
                  </a:cubicBezTo>
                  <a:lnTo>
                    <a:pt x="35" y="94"/>
                  </a:lnTo>
                  <a:close/>
                  <a:moveTo>
                    <a:pt x="90" y="80"/>
                  </a:moveTo>
                  <a:cubicBezTo>
                    <a:pt x="90" y="80"/>
                    <a:pt x="90" y="80"/>
                    <a:pt x="90" y="80"/>
                  </a:cubicBezTo>
                  <a:cubicBezTo>
                    <a:pt x="90" y="80"/>
                    <a:pt x="90" y="80"/>
                    <a:pt x="90" y="80"/>
                  </a:cubicBezTo>
                  <a:moveTo>
                    <a:pt x="94" y="78"/>
                  </a:moveTo>
                  <a:cubicBezTo>
                    <a:pt x="94" y="78"/>
                    <a:pt x="93" y="79"/>
                    <a:pt x="94" y="79"/>
                  </a:cubicBezTo>
                  <a:cubicBezTo>
                    <a:pt x="94" y="79"/>
                    <a:pt x="94" y="79"/>
                    <a:pt x="94" y="78"/>
                  </a:cubicBezTo>
                  <a:moveTo>
                    <a:pt x="39" y="92"/>
                  </a:moveTo>
                  <a:cubicBezTo>
                    <a:pt x="39" y="91"/>
                    <a:pt x="39" y="91"/>
                    <a:pt x="38" y="91"/>
                  </a:cubicBezTo>
                  <a:cubicBezTo>
                    <a:pt x="38" y="92"/>
                    <a:pt x="39" y="92"/>
                    <a:pt x="39" y="92"/>
                  </a:cubicBezTo>
                  <a:moveTo>
                    <a:pt x="55" y="88"/>
                  </a:moveTo>
                  <a:cubicBezTo>
                    <a:pt x="55" y="86"/>
                    <a:pt x="54" y="87"/>
                    <a:pt x="54" y="86"/>
                  </a:cubicBezTo>
                  <a:cubicBezTo>
                    <a:pt x="53" y="86"/>
                    <a:pt x="54" y="88"/>
                    <a:pt x="55" y="88"/>
                  </a:cubicBezTo>
                  <a:moveTo>
                    <a:pt x="44" y="89"/>
                  </a:moveTo>
                  <a:cubicBezTo>
                    <a:pt x="44" y="89"/>
                    <a:pt x="45" y="89"/>
                    <a:pt x="44" y="89"/>
                  </a:cubicBezTo>
                  <a:cubicBezTo>
                    <a:pt x="44" y="89"/>
                    <a:pt x="44" y="89"/>
                    <a:pt x="44" y="89"/>
                  </a:cubicBezTo>
                  <a:moveTo>
                    <a:pt x="43" y="89"/>
                  </a:moveTo>
                  <a:cubicBezTo>
                    <a:pt x="43" y="89"/>
                    <a:pt x="42" y="89"/>
                    <a:pt x="42" y="89"/>
                  </a:cubicBezTo>
                  <a:cubicBezTo>
                    <a:pt x="42" y="89"/>
                    <a:pt x="42" y="90"/>
                    <a:pt x="43" y="89"/>
                  </a:cubicBezTo>
                  <a:moveTo>
                    <a:pt x="25" y="91"/>
                  </a:moveTo>
                  <a:cubicBezTo>
                    <a:pt x="25" y="90"/>
                    <a:pt x="23" y="91"/>
                    <a:pt x="24" y="91"/>
                  </a:cubicBezTo>
                  <a:cubicBezTo>
                    <a:pt x="24" y="91"/>
                    <a:pt x="24" y="91"/>
                    <a:pt x="25" y="91"/>
                  </a:cubicBezTo>
                  <a:moveTo>
                    <a:pt x="50" y="84"/>
                  </a:moveTo>
                  <a:cubicBezTo>
                    <a:pt x="51" y="85"/>
                    <a:pt x="52" y="84"/>
                    <a:pt x="53" y="84"/>
                  </a:cubicBezTo>
                  <a:cubicBezTo>
                    <a:pt x="53" y="83"/>
                    <a:pt x="50" y="84"/>
                    <a:pt x="50" y="84"/>
                  </a:cubicBezTo>
                  <a:moveTo>
                    <a:pt x="22" y="91"/>
                  </a:moveTo>
                  <a:cubicBezTo>
                    <a:pt x="22" y="91"/>
                    <a:pt x="23" y="90"/>
                    <a:pt x="22" y="90"/>
                  </a:cubicBezTo>
                  <a:cubicBezTo>
                    <a:pt x="22" y="90"/>
                    <a:pt x="21" y="90"/>
                    <a:pt x="22" y="91"/>
                  </a:cubicBezTo>
                  <a:moveTo>
                    <a:pt x="24" y="89"/>
                  </a:moveTo>
                  <a:cubicBezTo>
                    <a:pt x="24" y="89"/>
                    <a:pt x="24" y="90"/>
                    <a:pt x="24" y="90"/>
                  </a:cubicBezTo>
                  <a:cubicBezTo>
                    <a:pt x="24" y="90"/>
                    <a:pt x="24" y="90"/>
                    <a:pt x="24" y="89"/>
                  </a:cubicBezTo>
                  <a:moveTo>
                    <a:pt x="82" y="74"/>
                  </a:moveTo>
                  <a:cubicBezTo>
                    <a:pt x="83" y="73"/>
                    <a:pt x="83" y="73"/>
                    <a:pt x="83" y="72"/>
                  </a:cubicBezTo>
                  <a:cubicBezTo>
                    <a:pt x="82" y="72"/>
                    <a:pt x="82" y="72"/>
                    <a:pt x="81" y="72"/>
                  </a:cubicBezTo>
                  <a:cubicBezTo>
                    <a:pt x="81" y="73"/>
                    <a:pt x="82" y="73"/>
                    <a:pt x="82" y="74"/>
                  </a:cubicBezTo>
                  <a:moveTo>
                    <a:pt x="48" y="80"/>
                  </a:moveTo>
                  <a:cubicBezTo>
                    <a:pt x="48" y="79"/>
                    <a:pt x="48" y="79"/>
                    <a:pt x="48" y="79"/>
                  </a:cubicBezTo>
                  <a:cubicBezTo>
                    <a:pt x="47" y="79"/>
                    <a:pt x="47" y="79"/>
                    <a:pt x="47" y="79"/>
                  </a:cubicBezTo>
                  <a:cubicBezTo>
                    <a:pt x="47" y="80"/>
                    <a:pt x="47" y="80"/>
                    <a:pt x="48" y="80"/>
                  </a:cubicBezTo>
                  <a:moveTo>
                    <a:pt x="22" y="86"/>
                  </a:moveTo>
                  <a:cubicBezTo>
                    <a:pt x="23" y="86"/>
                    <a:pt x="23" y="84"/>
                    <a:pt x="22" y="84"/>
                  </a:cubicBezTo>
                  <a:cubicBezTo>
                    <a:pt x="22" y="85"/>
                    <a:pt x="22" y="85"/>
                    <a:pt x="22" y="86"/>
                  </a:cubicBezTo>
                  <a:moveTo>
                    <a:pt x="82" y="70"/>
                  </a:moveTo>
                  <a:cubicBezTo>
                    <a:pt x="81" y="71"/>
                    <a:pt x="81" y="71"/>
                    <a:pt x="81" y="71"/>
                  </a:cubicBezTo>
                  <a:cubicBezTo>
                    <a:pt x="81" y="71"/>
                    <a:pt x="82" y="71"/>
                    <a:pt x="82" y="70"/>
                  </a:cubicBezTo>
                  <a:moveTo>
                    <a:pt x="50" y="74"/>
                  </a:moveTo>
                  <a:cubicBezTo>
                    <a:pt x="50" y="75"/>
                    <a:pt x="51" y="75"/>
                    <a:pt x="51" y="74"/>
                  </a:cubicBezTo>
                  <a:lnTo>
                    <a:pt x="50" y="74"/>
                  </a:lnTo>
                  <a:close/>
                  <a:moveTo>
                    <a:pt x="51" y="74"/>
                  </a:moveTo>
                  <a:cubicBezTo>
                    <a:pt x="51" y="74"/>
                    <a:pt x="51" y="73"/>
                    <a:pt x="50" y="74"/>
                  </a:cubicBezTo>
                  <a:cubicBezTo>
                    <a:pt x="50" y="74"/>
                    <a:pt x="52" y="74"/>
                    <a:pt x="51" y="74"/>
                  </a:cubicBezTo>
                  <a:moveTo>
                    <a:pt x="4" y="85"/>
                  </a:moveTo>
                  <a:cubicBezTo>
                    <a:pt x="6" y="85"/>
                    <a:pt x="7" y="84"/>
                    <a:pt x="7" y="83"/>
                  </a:cubicBezTo>
                  <a:cubicBezTo>
                    <a:pt x="6" y="82"/>
                    <a:pt x="5" y="83"/>
                    <a:pt x="4" y="83"/>
                  </a:cubicBezTo>
                  <a:cubicBezTo>
                    <a:pt x="4" y="83"/>
                    <a:pt x="4" y="84"/>
                    <a:pt x="4" y="85"/>
                  </a:cubicBezTo>
                  <a:moveTo>
                    <a:pt x="95" y="63"/>
                  </a:moveTo>
                  <a:cubicBezTo>
                    <a:pt x="95" y="63"/>
                    <a:pt x="95" y="63"/>
                    <a:pt x="95" y="62"/>
                  </a:cubicBezTo>
                  <a:cubicBezTo>
                    <a:pt x="95" y="62"/>
                    <a:pt x="94" y="62"/>
                    <a:pt x="94" y="63"/>
                  </a:cubicBezTo>
                  <a:lnTo>
                    <a:pt x="95" y="63"/>
                  </a:lnTo>
                  <a:close/>
                  <a:moveTo>
                    <a:pt x="10" y="83"/>
                  </a:moveTo>
                  <a:cubicBezTo>
                    <a:pt x="10" y="83"/>
                    <a:pt x="10" y="83"/>
                    <a:pt x="10" y="83"/>
                  </a:cubicBezTo>
                  <a:cubicBezTo>
                    <a:pt x="10" y="83"/>
                    <a:pt x="10" y="83"/>
                    <a:pt x="10" y="83"/>
                  </a:cubicBezTo>
                  <a:moveTo>
                    <a:pt x="24" y="79"/>
                  </a:moveTo>
                  <a:cubicBezTo>
                    <a:pt x="24" y="79"/>
                    <a:pt x="23" y="79"/>
                    <a:pt x="23" y="79"/>
                  </a:cubicBezTo>
                  <a:cubicBezTo>
                    <a:pt x="23" y="79"/>
                    <a:pt x="24" y="79"/>
                    <a:pt x="24" y="79"/>
                  </a:cubicBezTo>
                  <a:moveTo>
                    <a:pt x="75" y="66"/>
                  </a:moveTo>
                  <a:cubicBezTo>
                    <a:pt x="75" y="67"/>
                    <a:pt x="75" y="67"/>
                    <a:pt x="75" y="67"/>
                  </a:cubicBezTo>
                  <a:cubicBezTo>
                    <a:pt x="75" y="67"/>
                    <a:pt x="75" y="67"/>
                    <a:pt x="75" y="66"/>
                  </a:cubicBezTo>
                  <a:moveTo>
                    <a:pt x="95" y="61"/>
                  </a:moveTo>
                  <a:cubicBezTo>
                    <a:pt x="95" y="61"/>
                    <a:pt x="96" y="61"/>
                    <a:pt x="96" y="61"/>
                  </a:cubicBezTo>
                  <a:cubicBezTo>
                    <a:pt x="96" y="61"/>
                    <a:pt x="95" y="61"/>
                    <a:pt x="95" y="61"/>
                  </a:cubicBezTo>
                  <a:moveTo>
                    <a:pt x="47" y="73"/>
                  </a:moveTo>
                  <a:cubicBezTo>
                    <a:pt x="47" y="73"/>
                    <a:pt x="47" y="73"/>
                    <a:pt x="47" y="73"/>
                  </a:cubicBezTo>
                  <a:cubicBezTo>
                    <a:pt x="47" y="73"/>
                    <a:pt x="47" y="73"/>
                    <a:pt x="47" y="73"/>
                  </a:cubicBezTo>
                  <a:moveTo>
                    <a:pt x="48" y="72"/>
                  </a:moveTo>
                  <a:cubicBezTo>
                    <a:pt x="48" y="72"/>
                    <a:pt x="48" y="72"/>
                    <a:pt x="48" y="71"/>
                  </a:cubicBezTo>
                  <a:cubicBezTo>
                    <a:pt x="47" y="71"/>
                    <a:pt x="47" y="72"/>
                    <a:pt x="48" y="72"/>
                  </a:cubicBezTo>
                  <a:moveTo>
                    <a:pt x="26" y="77"/>
                  </a:moveTo>
                  <a:cubicBezTo>
                    <a:pt x="26" y="77"/>
                    <a:pt x="26" y="77"/>
                    <a:pt x="26" y="77"/>
                  </a:cubicBezTo>
                  <a:cubicBezTo>
                    <a:pt x="26" y="77"/>
                    <a:pt x="26" y="77"/>
                    <a:pt x="26" y="77"/>
                  </a:cubicBezTo>
                  <a:moveTo>
                    <a:pt x="49" y="71"/>
                  </a:moveTo>
                  <a:cubicBezTo>
                    <a:pt x="49" y="71"/>
                    <a:pt x="48" y="71"/>
                    <a:pt x="48" y="71"/>
                  </a:cubicBezTo>
                  <a:cubicBezTo>
                    <a:pt x="48" y="71"/>
                    <a:pt x="49" y="71"/>
                    <a:pt x="49" y="71"/>
                  </a:cubicBezTo>
                  <a:moveTo>
                    <a:pt x="21" y="76"/>
                  </a:moveTo>
                  <a:cubicBezTo>
                    <a:pt x="22" y="77"/>
                    <a:pt x="22" y="77"/>
                    <a:pt x="23" y="77"/>
                  </a:cubicBezTo>
                  <a:cubicBezTo>
                    <a:pt x="23" y="76"/>
                    <a:pt x="26" y="77"/>
                    <a:pt x="26" y="76"/>
                  </a:cubicBezTo>
                  <a:cubicBezTo>
                    <a:pt x="26" y="75"/>
                    <a:pt x="22" y="75"/>
                    <a:pt x="21" y="76"/>
                  </a:cubicBezTo>
                  <a:moveTo>
                    <a:pt x="69" y="64"/>
                  </a:moveTo>
                  <a:cubicBezTo>
                    <a:pt x="69" y="63"/>
                    <a:pt x="69" y="63"/>
                    <a:pt x="68" y="64"/>
                  </a:cubicBezTo>
                  <a:cubicBezTo>
                    <a:pt x="68" y="64"/>
                    <a:pt x="67" y="64"/>
                    <a:pt x="68" y="65"/>
                  </a:cubicBezTo>
                  <a:cubicBezTo>
                    <a:pt x="69" y="65"/>
                    <a:pt x="69" y="64"/>
                    <a:pt x="69" y="64"/>
                  </a:cubicBezTo>
                  <a:moveTo>
                    <a:pt x="51" y="68"/>
                  </a:moveTo>
                  <a:cubicBezTo>
                    <a:pt x="51" y="68"/>
                    <a:pt x="51" y="68"/>
                    <a:pt x="51" y="68"/>
                  </a:cubicBezTo>
                  <a:cubicBezTo>
                    <a:pt x="51" y="68"/>
                    <a:pt x="51" y="69"/>
                    <a:pt x="51" y="68"/>
                  </a:cubicBezTo>
                  <a:moveTo>
                    <a:pt x="64" y="65"/>
                  </a:moveTo>
                  <a:cubicBezTo>
                    <a:pt x="65" y="65"/>
                    <a:pt x="66" y="65"/>
                    <a:pt x="66" y="64"/>
                  </a:cubicBezTo>
                  <a:cubicBezTo>
                    <a:pt x="65" y="64"/>
                    <a:pt x="64" y="65"/>
                    <a:pt x="64" y="65"/>
                  </a:cubicBezTo>
                  <a:moveTo>
                    <a:pt x="62" y="65"/>
                  </a:moveTo>
                  <a:cubicBezTo>
                    <a:pt x="62" y="65"/>
                    <a:pt x="63" y="65"/>
                    <a:pt x="62" y="64"/>
                  </a:cubicBezTo>
                  <a:cubicBezTo>
                    <a:pt x="62" y="64"/>
                    <a:pt x="62" y="64"/>
                    <a:pt x="62" y="64"/>
                  </a:cubicBezTo>
                  <a:cubicBezTo>
                    <a:pt x="62" y="65"/>
                    <a:pt x="62" y="65"/>
                    <a:pt x="62" y="65"/>
                  </a:cubicBezTo>
                  <a:cubicBezTo>
                    <a:pt x="62" y="65"/>
                    <a:pt x="62" y="65"/>
                    <a:pt x="62" y="65"/>
                  </a:cubicBezTo>
                  <a:moveTo>
                    <a:pt x="14" y="76"/>
                  </a:moveTo>
                  <a:cubicBezTo>
                    <a:pt x="15" y="76"/>
                    <a:pt x="16" y="76"/>
                    <a:pt x="16" y="75"/>
                  </a:cubicBezTo>
                  <a:cubicBezTo>
                    <a:pt x="15" y="76"/>
                    <a:pt x="14" y="75"/>
                    <a:pt x="14" y="76"/>
                  </a:cubicBezTo>
                  <a:moveTo>
                    <a:pt x="24" y="72"/>
                  </a:moveTo>
                  <a:cubicBezTo>
                    <a:pt x="24" y="72"/>
                    <a:pt x="24" y="72"/>
                    <a:pt x="24" y="73"/>
                  </a:cubicBezTo>
                  <a:cubicBezTo>
                    <a:pt x="24" y="73"/>
                    <a:pt x="25" y="73"/>
                    <a:pt x="24" y="72"/>
                  </a:cubicBezTo>
                  <a:moveTo>
                    <a:pt x="10" y="75"/>
                  </a:moveTo>
                  <a:cubicBezTo>
                    <a:pt x="10" y="75"/>
                    <a:pt x="10" y="75"/>
                    <a:pt x="10" y="75"/>
                  </a:cubicBezTo>
                  <a:cubicBezTo>
                    <a:pt x="10" y="75"/>
                    <a:pt x="10" y="75"/>
                    <a:pt x="10" y="75"/>
                  </a:cubicBezTo>
                  <a:moveTo>
                    <a:pt x="26" y="71"/>
                  </a:moveTo>
                  <a:cubicBezTo>
                    <a:pt x="26" y="71"/>
                    <a:pt x="26" y="71"/>
                    <a:pt x="26" y="71"/>
                  </a:cubicBezTo>
                  <a:cubicBezTo>
                    <a:pt x="26" y="71"/>
                    <a:pt x="26" y="71"/>
                    <a:pt x="26" y="71"/>
                  </a:cubicBezTo>
                  <a:moveTo>
                    <a:pt x="9" y="75"/>
                  </a:moveTo>
                  <a:cubicBezTo>
                    <a:pt x="9" y="75"/>
                    <a:pt x="9" y="75"/>
                    <a:pt x="9" y="75"/>
                  </a:cubicBezTo>
                  <a:cubicBezTo>
                    <a:pt x="9" y="75"/>
                    <a:pt x="9" y="75"/>
                    <a:pt x="9" y="75"/>
                  </a:cubicBezTo>
                  <a:moveTo>
                    <a:pt x="48" y="65"/>
                  </a:moveTo>
                  <a:cubicBezTo>
                    <a:pt x="49" y="65"/>
                    <a:pt x="50" y="65"/>
                    <a:pt x="50" y="65"/>
                  </a:cubicBezTo>
                  <a:cubicBezTo>
                    <a:pt x="49" y="64"/>
                    <a:pt x="50" y="63"/>
                    <a:pt x="50" y="63"/>
                  </a:cubicBezTo>
                  <a:cubicBezTo>
                    <a:pt x="48" y="63"/>
                    <a:pt x="48" y="63"/>
                    <a:pt x="48" y="63"/>
                  </a:cubicBezTo>
                  <a:cubicBezTo>
                    <a:pt x="49" y="64"/>
                    <a:pt x="48" y="65"/>
                    <a:pt x="49" y="65"/>
                  </a:cubicBezTo>
                  <a:cubicBezTo>
                    <a:pt x="49" y="65"/>
                    <a:pt x="48" y="65"/>
                    <a:pt x="48" y="65"/>
                  </a:cubicBezTo>
                  <a:moveTo>
                    <a:pt x="59" y="62"/>
                  </a:moveTo>
                  <a:cubicBezTo>
                    <a:pt x="58" y="61"/>
                    <a:pt x="59" y="62"/>
                    <a:pt x="59" y="62"/>
                  </a:cubicBezTo>
                  <a:cubicBezTo>
                    <a:pt x="59" y="62"/>
                    <a:pt x="59" y="62"/>
                    <a:pt x="59" y="62"/>
                  </a:cubicBezTo>
                  <a:moveTo>
                    <a:pt x="62" y="61"/>
                  </a:moveTo>
                  <a:cubicBezTo>
                    <a:pt x="62" y="60"/>
                    <a:pt x="63" y="60"/>
                    <a:pt x="62" y="60"/>
                  </a:cubicBezTo>
                  <a:cubicBezTo>
                    <a:pt x="62" y="60"/>
                    <a:pt x="61" y="60"/>
                    <a:pt x="61" y="61"/>
                  </a:cubicBezTo>
                  <a:cubicBezTo>
                    <a:pt x="61" y="61"/>
                    <a:pt x="62" y="61"/>
                    <a:pt x="62" y="61"/>
                  </a:cubicBezTo>
                  <a:moveTo>
                    <a:pt x="64" y="59"/>
                  </a:moveTo>
                  <a:cubicBezTo>
                    <a:pt x="64" y="59"/>
                    <a:pt x="64" y="59"/>
                    <a:pt x="64" y="60"/>
                  </a:cubicBezTo>
                  <a:cubicBezTo>
                    <a:pt x="64" y="60"/>
                    <a:pt x="64" y="59"/>
                    <a:pt x="64" y="59"/>
                  </a:cubicBezTo>
                  <a:moveTo>
                    <a:pt x="31" y="67"/>
                  </a:moveTo>
                  <a:cubicBezTo>
                    <a:pt x="31" y="67"/>
                    <a:pt x="31" y="66"/>
                    <a:pt x="30" y="67"/>
                  </a:cubicBezTo>
                  <a:cubicBezTo>
                    <a:pt x="30" y="67"/>
                    <a:pt x="31" y="67"/>
                    <a:pt x="31" y="67"/>
                  </a:cubicBezTo>
                  <a:moveTo>
                    <a:pt x="22" y="69"/>
                  </a:moveTo>
                  <a:cubicBezTo>
                    <a:pt x="23" y="68"/>
                    <a:pt x="21" y="70"/>
                    <a:pt x="22" y="70"/>
                  </a:cubicBezTo>
                  <a:cubicBezTo>
                    <a:pt x="22" y="70"/>
                    <a:pt x="22" y="69"/>
                    <a:pt x="22" y="69"/>
                  </a:cubicBezTo>
                  <a:moveTo>
                    <a:pt x="47" y="63"/>
                  </a:moveTo>
                  <a:cubicBezTo>
                    <a:pt x="47" y="63"/>
                    <a:pt x="47" y="63"/>
                    <a:pt x="47" y="63"/>
                  </a:cubicBezTo>
                  <a:cubicBezTo>
                    <a:pt x="47" y="63"/>
                    <a:pt x="47" y="63"/>
                    <a:pt x="47" y="63"/>
                  </a:cubicBezTo>
                  <a:cubicBezTo>
                    <a:pt x="47" y="63"/>
                    <a:pt x="47" y="63"/>
                    <a:pt x="47" y="63"/>
                  </a:cubicBezTo>
                  <a:close/>
                  <a:moveTo>
                    <a:pt x="33" y="66"/>
                  </a:moveTo>
                  <a:cubicBezTo>
                    <a:pt x="33" y="66"/>
                    <a:pt x="33" y="67"/>
                    <a:pt x="33" y="67"/>
                  </a:cubicBezTo>
                  <a:cubicBezTo>
                    <a:pt x="33" y="67"/>
                    <a:pt x="33" y="67"/>
                    <a:pt x="33" y="66"/>
                  </a:cubicBezTo>
                  <a:moveTo>
                    <a:pt x="30" y="67"/>
                  </a:moveTo>
                  <a:cubicBezTo>
                    <a:pt x="30" y="66"/>
                    <a:pt x="29" y="67"/>
                    <a:pt x="29" y="66"/>
                  </a:cubicBezTo>
                  <a:cubicBezTo>
                    <a:pt x="29" y="66"/>
                    <a:pt x="29" y="66"/>
                    <a:pt x="29" y="65"/>
                  </a:cubicBezTo>
                  <a:cubicBezTo>
                    <a:pt x="27" y="66"/>
                    <a:pt x="29" y="67"/>
                    <a:pt x="28" y="68"/>
                  </a:cubicBezTo>
                  <a:lnTo>
                    <a:pt x="30" y="67"/>
                  </a:lnTo>
                  <a:close/>
                  <a:moveTo>
                    <a:pt x="58" y="60"/>
                  </a:moveTo>
                  <a:cubicBezTo>
                    <a:pt x="59" y="60"/>
                    <a:pt x="59" y="60"/>
                    <a:pt x="59" y="60"/>
                  </a:cubicBezTo>
                  <a:cubicBezTo>
                    <a:pt x="59" y="59"/>
                    <a:pt x="59" y="59"/>
                    <a:pt x="58" y="59"/>
                  </a:cubicBezTo>
                  <a:cubicBezTo>
                    <a:pt x="58" y="60"/>
                    <a:pt x="58" y="60"/>
                    <a:pt x="58" y="60"/>
                  </a:cubicBezTo>
                  <a:moveTo>
                    <a:pt x="37" y="65"/>
                  </a:moveTo>
                  <a:cubicBezTo>
                    <a:pt x="38" y="66"/>
                    <a:pt x="38" y="64"/>
                    <a:pt x="37" y="65"/>
                  </a:cubicBezTo>
                  <a:close/>
                  <a:moveTo>
                    <a:pt x="17" y="70"/>
                  </a:moveTo>
                  <a:cubicBezTo>
                    <a:pt x="17" y="69"/>
                    <a:pt x="17" y="69"/>
                    <a:pt x="17" y="69"/>
                  </a:cubicBezTo>
                  <a:cubicBezTo>
                    <a:pt x="17" y="69"/>
                    <a:pt x="17" y="71"/>
                    <a:pt x="17" y="70"/>
                  </a:cubicBezTo>
                  <a:moveTo>
                    <a:pt x="32" y="66"/>
                  </a:moveTo>
                  <a:cubicBezTo>
                    <a:pt x="33" y="66"/>
                    <a:pt x="33" y="65"/>
                    <a:pt x="32" y="65"/>
                  </a:cubicBezTo>
                  <a:cubicBezTo>
                    <a:pt x="32" y="65"/>
                    <a:pt x="32" y="65"/>
                    <a:pt x="32" y="66"/>
                  </a:cubicBezTo>
                  <a:moveTo>
                    <a:pt x="62" y="58"/>
                  </a:moveTo>
                  <a:cubicBezTo>
                    <a:pt x="62" y="58"/>
                    <a:pt x="62" y="58"/>
                    <a:pt x="62" y="58"/>
                  </a:cubicBezTo>
                  <a:cubicBezTo>
                    <a:pt x="62" y="58"/>
                    <a:pt x="62" y="59"/>
                    <a:pt x="62" y="58"/>
                  </a:cubicBezTo>
                  <a:moveTo>
                    <a:pt x="22" y="68"/>
                  </a:moveTo>
                  <a:cubicBezTo>
                    <a:pt x="23" y="68"/>
                    <a:pt x="24" y="68"/>
                    <a:pt x="23" y="67"/>
                  </a:cubicBezTo>
                  <a:cubicBezTo>
                    <a:pt x="23" y="67"/>
                    <a:pt x="22" y="68"/>
                    <a:pt x="22" y="68"/>
                  </a:cubicBezTo>
                  <a:moveTo>
                    <a:pt x="43" y="61"/>
                  </a:moveTo>
                  <a:cubicBezTo>
                    <a:pt x="43" y="63"/>
                    <a:pt x="44" y="62"/>
                    <a:pt x="44" y="61"/>
                  </a:cubicBezTo>
                  <a:lnTo>
                    <a:pt x="43" y="61"/>
                  </a:lnTo>
                  <a:close/>
                  <a:moveTo>
                    <a:pt x="94" y="48"/>
                  </a:moveTo>
                  <a:cubicBezTo>
                    <a:pt x="93" y="49"/>
                    <a:pt x="92" y="48"/>
                    <a:pt x="91" y="49"/>
                  </a:cubicBezTo>
                  <a:cubicBezTo>
                    <a:pt x="92" y="49"/>
                    <a:pt x="93" y="49"/>
                    <a:pt x="94" y="49"/>
                  </a:cubicBezTo>
                  <a:cubicBezTo>
                    <a:pt x="94" y="49"/>
                    <a:pt x="95" y="49"/>
                    <a:pt x="94" y="48"/>
                  </a:cubicBezTo>
                  <a:moveTo>
                    <a:pt x="95" y="48"/>
                  </a:moveTo>
                  <a:cubicBezTo>
                    <a:pt x="95" y="48"/>
                    <a:pt x="95" y="48"/>
                    <a:pt x="95" y="48"/>
                  </a:cubicBezTo>
                  <a:cubicBezTo>
                    <a:pt x="95" y="48"/>
                    <a:pt x="95" y="48"/>
                    <a:pt x="95" y="48"/>
                  </a:cubicBezTo>
                  <a:moveTo>
                    <a:pt x="59" y="57"/>
                  </a:moveTo>
                  <a:cubicBezTo>
                    <a:pt x="59" y="56"/>
                    <a:pt x="59" y="56"/>
                    <a:pt x="59" y="56"/>
                  </a:cubicBezTo>
                  <a:cubicBezTo>
                    <a:pt x="59" y="56"/>
                    <a:pt x="58" y="57"/>
                    <a:pt x="59" y="57"/>
                  </a:cubicBezTo>
                  <a:moveTo>
                    <a:pt x="58" y="57"/>
                  </a:moveTo>
                  <a:cubicBezTo>
                    <a:pt x="58" y="56"/>
                    <a:pt x="58" y="57"/>
                    <a:pt x="58" y="57"/>
                  </a:cubicBezTo>
                  <a:cubicBezTo>
                    <a:pt x="58" y="57"/>
                    <a:pt x="58" y="57"/>
                    <a:pt x="58" y="57"/>
                  </a:cubicBezTo>
                  <a:moveTo>
                    <a:pt x="14" y="66"/>
                  </a:moveTo>
                  <a:cubicBezTo>
                    <a:pt x="14" y="65"/>
                    <a:pt x="13" y="65"/>
                    <a:pt x="12" y="65"/>
                  </a:cubicBezTo>
                  <a:cubicBezTo>
                    <a:pt x="13" y="66"/>
                    <a:pt x="13" y="66"/>
                    <a:pt x="13" y="66"/>
                  </a:cubicBezTo>
                  <a:cubicBezTo>
                    <a:pt x="14" y="66"/>
                    <a:pt x="13" y="65"/>
                    <a:pt x="14" y="66"/>
                  </a:cubicBezTo>
                  <a:moveTo>
                    <a:pt x="88" y="47"/>
                  </a:moveTo>
                  <a:cubicBezTo>
                    <a:pt x="87" y="47"/>
                    <a:pt x="87" y="47"/>
                    <a:pt x="87" y="47"/>
                  </a:cubicBezTo>
                  <a:cubicBezTo>
                    <a:pt x="87" y="47"/>
                    <a:pt x="88" y="48"/>
                    <a:pt x="88" y="47"/>
                  </a:cubicBezTo>
                  <a:moveTo>
                    <a:pt x="54" y="56"/>
                  </a:moveTo>
                  <a:cubicBezTo>
                    <a:pt x="54" y="55"/>
                    <a:pt x="54" y="55"/>
                    <a:pt x="54" y="54"/>
                  </a:cubicBezTo>
                  <a:cubicBezTo>
                    <a:pt x="54" y="55"/>
                    <a:pt x="54" y="54"/>
                    <a:pt x="54" y="54"/>
                  </a:cubicBezTo>
                  <a:cubicBezTo>
                    <a:pt x="54" y="55"/>
                    <a:pt x="54" y="55"/>
                    <a:pt x="54" y="56"/>
                  </a:cubicBezTo>
                  <a:moveTo>
                    <a:pt x="45" y="57"/>
                  </a:moveTo>
                  <a:cubicBezTo>
                    <a:pt x="44" y="57"/>
                    <a:pt x="44" y="58"/>
                    <a:pt x="45" y="58"/>
                  </a:cubicBezTo>
                  <a:cubicBezTo>
                    <a:pt x="45" y="58"/>
                    <a:pt x="45" y="58"/>
                    <a:pt x="45" y="57"/>
                  </a:cubicBezTo>
                  <a:moveTo>
                    <a:pt x="14" y="64"/>
                  </a:moveTo>
                  <a:cubicBezTo>
                    <a:pt x="14" y="65"/>
                    <a:pt x="13" y="65"/>
                    <a:pt x="13" y="65"/>
                  </a:cubicBezTo>
                  <a:cubicBezTo>
                    <a:pt x="14" y="65"/>
                    <a:pt x="14" y="65"/>
                    <a:pt x="14" y="64"/>
                  </a:cubicBezTo>
                  <a:moveTo>
                    <a:pt x="57" y="53"/>
                  </a:moveTo>
                  <a:cubicBezTo>
                    <a:pt x="57" y="53"/>
                    <a:pt x="57" y="53"/>
                    <a:pt x="57" y="53"/>
                  </a:cubicBezTo>
                  <a:cubicBezTo>
                    <a:pt x="57" y="52"/>
                    <a:pt x="57" y="52"/>
                    <a:pt x="57" y="52"/>
                  </a:cubicBezTo>
                  <a:cubicBezTo>
                    <a:pt x="57" y="52"/>
                    <a:pt x="57" y="52"/>
                    <a:pt x="57" y="53"/>
                  </a:cubicBezTo>
                  <a:moveTo>
                    <a:pt x="11" y="63"/>
                  </a:moveTo>
                  <a:cubicBezTo>
                    <a:pt x="11" y="62"/>
                    <a:pt x="11" y="62"/>
                    <a:pt x="11" y="62"/>
                  </a:cubicBezTo>
                  <a:cubicBezTo>
                    <a:pt x="10" y="62"/>
                    <a:pt x="9" y="62"/>
                    <a:pt x="9" y="63"/>
                  </a:cubicBezTo>
                  <a:cubicBezTo>
                    <a:pt x="10" y="62"/>
                    <a:pt x="10" y="63"/>
                    <a:pt x="11" y="63"/>
                  </a:cubicBezTo>
                  <a:moveTo>
                    <a:pt x="4" y="63"/>
                  </a:moveTo>
                  <a:cubicBezTo>
                    <a:pt x="5" y="63"/>
                    <a:pt x="6" y="63"/>
                    <a:pt x="5" y="62"/>
                  </a:cubicBezTo>
                  <a:cubicBezTo>
                    <a:pt x="5" y="62"/>
                    <a:pt x="4" y="62"/>
                    <a:pt x="4" y="63"/>
                  </a:cubicBezTo>
                  <a:moveTo>
                    <a:pt x="5" y="31"/>
                  </a:moveTo>
                  <a:cubicBezTo>
                    <a:pt x="5" y="31"/>
                    <a:pt x="4" y="31"/>
                    <a:pt x="4" y="31"/>
                  </a:cubicBezTo>
                  <a:cubicBezTo>
                    <a:pt x="4" y="31"/>
                    <a:pt x="5" y="32"/>
                    <a:pt x="5" y="31"/>
                  </a:cubicBezTo>
                  <a:moveTo>
                    <a:pt x="3" y="32"/>
                  </a:moveTo>
                  <a:cubicBezTo>
                    <a:pt x="3" y="32"/>
                    <a:pt x="4" y="32"/>
                    <a:pt x="4" y="32"/>
                  </a:cubicBezTo>
                  <a:cubicBezTo>
                    <a:pt x="4" y="31"/>
                    <a:pt x="3" y="31"/>
                    <a:pt x="3" y="32"/>
                  </a:cubicBezTo>
                  <a:moveTo>
                    <a:pt x="3" y="31"/>
                  </a:moveTo>
                  <a:cubicBezTo>
                    <a:pt x="3" y="31"/>
                    <a:pt x="3" y="31"/>
                    <a:pt x="3" y="31"/>
                  </a:cubicBezTo>
                  <a:cubicBezTo>
                    <a:pt x="3" y="31"/>
                    <a:pt x="3" y="31"/>
                    <a:pt x="3" y="31"/>
                  </a:cubicBezTo>
                  <a:moveTo>
                    <a:pt x="3" y="31"/>
                  </a:moveTo>
                  <a:cubicBezTo>
                    <a:pt x="3" y="30"/>
                    <a:pt x="3" y="30"/>
                    <a:pt x="3" y="30"/>
                  </a:cubicBezTo>
                  <a:cubicBezTo>
                    <a:pt x="2" y="30"/>
                    <a:pt x="2" y="30"/>
                    <a:pt x="2" y="30"/>
                  </a:cubicBezTo>
                  <a:cubicBezTo>
                    <a:pt x="2" y="31"/>
                    <a:pt x="2" y="31"/>
                    <a:pt x="2" y="31"/>
                  </a:cubicBezTo>
                  <a:lnTo>
                    <a:pt x="3" y="31"/>
                  </a:lnTo>
                  <a:close/>
                  <a:moveTo>
                    <a:pt x="6" y="28"/>
                  </a:moveTo>
                  <a:cubicBezTo>
                    <a:pt x="6" y="27"/>
                    <a:pt x="6" y="27"/>
                    <a:pt x="6" y="27"/>
                  </a:cubicBezTo>
                  <a:cubicBezTo>
                    <a:pt x="5" y="27"/>
                    <a:pt x="5" y="26"/>
                    <a:pt x="4" y="27"/>
                  </a:cubicBezTo>
                  <a:cubicBezTo>
                    <a:pt x="5" y="28"/>
                    <a:pt x="5" y="27"/>
                    <a:pt x="6" y="28"/>
                  </a:cubicBezTo>
                  <a:moveTo>
                    <a:pt x="84" y="67"/>
                  </a:moveTo>
                  <a:cubicBezTo>
                    <a:pt x="84" y="66"/>
                    <a:pt x="85" y="67"/>
                    <a:pt x="86" y="67"/>
                  </a:cubicBezTo>
                  <a:cubicBezTo>
                    <a:pt x="86" y="65"/>
                    <a:pt x="83" y="66"/>
                    <a:pt x="84" y="67"/>
                  </a:cubicBezTo>
                  <a:moveTo>
                    <a:pt x="89" y="62"/>
                  </a:moveTo>
                  <a:cubicBezTo>
                    <a:pt x="89" y="63"/>
                    <a:pt x="87" y="63"/>
                    <a:pt x="87" y="64"/>
                  </a:cubicBezTo>
                  <a:cubicBezTo>
                    <a:pt x="88" y="63"/>
                    <a:pt x="90" y="64"/>
                    <a:pt x="91" y="63"/>
                  </a:cubicBezTo>
                  <a:cubicBezTo>
                    <a:pt x="90" y="63"/>
                    <a:pt x="90" y="63"/>
                    <a:pt x="89" y="62"/>
                  </a:cubicBezTo>
                  <a:moveTo>
                    <a:pt x="87" y="61"/>
                  </a:moveTo>
                  <a:cubicBezTo>
                    <a:pt x="87" y="61"/>
                    <a:pt x="87" y="61"/>
                    <a:pt x="87" y="61"/>
                  </a:cubicBezTo>
                  <a:cubicBezTo>
                    <a:pt x="87" y="61"/>
                    <a:pt x="87" y="61"/>
                    <a:pt x="87" y="61"/>
                  </a:cubicBezTo>
                  <a:moveTo>
                    <a:pt x="53" y="60"/>
                  </a:moveTo>
                  <a:cubicBezTo>
                    <a:pt x="53" y="59"/>
                    <a:pt x="53" y="59"/>
                    <a:pt x="52" y="59"/>
                  </a:cubicBezTo>
                  <a:cubicBezTo>
                    <a:pt x="52" y="59"/>
                    <a:pt x="53" y="60"/>
                    <a:pt x="53" y="60"/>
                  </a:cubicBezTo>
                  <a:moveTo>
                    <a:pt x="48" y="60"/>
                  </a:moveTo>
                  <a:cubicBezTo>
                    <a:pt x="48" y="60"/>
                    <a:pt x="48" y="60"/>
                    <a:pt x="48" y="60"/>
                  </a:cubicBezTo>
                  <a:cubicBezTo>
                    <a:pt x="48" y="60"/>
                    <a:pt x="48" y="60"/>
                    <a:pt x="48" y="60"/>
                  </a:cubicBezTo>
                  <a:moveTo>
                    <a:pt x="50" y="59"/>
                  </a:moveTo>
                  <a:cubicBezTo>
                    <a:pt x="51" y="58"/>
                    <a:pt x="52" y="58"/>
                    <a:pt x="52" y="57"/>
                  </a:cubicBezTo>
                  <a:cubicBezTo>
                    <a:pt x="53" y="57"/>
                    <a:pt x="53" y="57"/>
                    <a:pt x="53" y="56"/>
                  </a:cubicBezTo>
                  <a:cubicBezTo>
                    <a:pt x="52" y="57"/>
                    <a:pt x="51" y="56"/>
                    <a:pt x="51" y="56"/>
                  </a:cubicBezTo>
                  <a:cubicBezTo>
                    <a:pt x="51" y="58"/>
                    <a:pt x="48" y="55"/>
                    <a:pt x="46" y="57"/>
                  </a:cubicBezTo>
                  <a:cubicBezTo>
                    <a:pt x="47" y="57"/>
                    <a:pt x="47" y="57"/>
                    <a:pt x="47" y="57"/>
                  </a:cubicBezTo>
                  <a:cubicBezTo>
                    <a:pt x="47" y="57"/>
                    <a:pt x="47" y="57"/>
                    <a:pt x="47" y="58"/>
                  </a:cubicBezTo>
                  <a:cubicBezTo>
                    <a:pt x="46" y="58"/>
                    <a:pt x="48" y="58"/>
                    <a:pt x="48" y="59"/>
                  </a:cubicBezTo>
                  <a:cubicBezTo>
                    <a:pt x="49" y="59"/>
                    <a:pt x="48" y="58"/>
                    <a:pt x="50" y="58"/>
                  </a:cubicBezTo>
                  <a:lnTo>
                    <a:pt x="50" y="59"/>
                  </a:lnTo>
                  <a:close/>
                  <a:moveTo>
                    <a:pt x="90" y="46"/>
                  </a:moveTo>
                  <a:cubicBezTo>
                    <a:pt x="90" y="46"/>
                    <a:pt x="90" y="47"/>
                    <a:pt x="90" y="47"/>
                  </a:cubicBezTo>
                  <a:cubicBezTo>
                    <a:pt x="90" y="47"/>
                    <a:pt x="90" y="47"/>
                    <a:pt x="90" y="46"/>
                  </a:cubicBezTo>
                  <a:moveTo>
                    <a:pt x="52" y="54"/>
                  </a:moveTo>
                  <a:cubicBezTo>
                    <a:pt x="51" y="55"/>
                    <a:pt x="51" y="53"/>
                    <a:pt x="51" y="54"/>
                  </a:cubicBezTo>
                  <a:cubicBezTo>
                    <a:pt x="51" y="54"/>
                    <a:pt x="50" y="55"/>
                    <a:pt x="51" y="55"/>
                  </a:cubicBezTo>
                  <a:cubicBezTo>
                    <a:pt x="51" y="55"/>
                    <a:pt x="51" y="55"/>
                    <a:pt x="52" y="55"/>
                  </a:cubicBezTo>
                  <a:cubicBezTo>
                    <a:pt x="51" y="55"/>
                    <a:pt x="52" y="55"/>
                    <a:pt x="52" y="54"/>
                  </a:cubicBezTo>
                  <a:moveTo>
                    <a:pt x="91" y="44"/>
                  </a:moveTo>
                  <a:cubicBezTo>
                    <a:pt x="91" y="44"/>
                    <a:pt x="88" y="43"/>
                    <a:pt x="89" y="45"/>
                  </a:cubicBezTo>
                  <a:cubicBezTo>
                    <a:pt x="90" y="44"/>
                    <a:pt x="91" y="45"/>
                    <a:pt x="91" y="44"/>
                  </a:cubicBezTo>
                  <a:moveTo>
                    <a:pt x="87" y="45"/>
                  </a:moveTo>
                  <a:cubicBezTo>
                    <a:pt x="87" y="45"/>
                    <a:pt x="87" y="45"/>
                    <a:pt x="87" y="45"/>
                  </a:cubicBezTo>
                  <a:cubicBezTo>
                    <a:pt x="87" y="45"/>
                    <a:pt x="87" y="45"/>
                    <a:pt x="87" y="45"/>
                  </a:cubicBezTo>
                  <a:cubicBezTo>
                    <a:pt x="87" y="45"/>
                    <a:pt x="87" y="45"/>
                    <a:pt x="87" y="45"/>
                  </a:cubicBezTo>
                  <a:close/>
                  <a:moveTo>
                    <a:pt x="52" y="53"/>
                  </a:moveTo>
                  <a:cubicBezTo>
                    <a:pt x="52" y="53"/>
                    <a:pt x="52" y="53"/>
                    <a:pt x="52" y="53"/>
                  </a:cubicBezTo>
                  <a:cubicBezTo>
                    <a:pt x="51" y="53"/>
                    <a:pt x="52" y="54"/>
                    <a:pt x="52" y="53"/>
                  </a:cubicBezTo>
                  <a:moveTo>
                    <a:pt x="61" y="50"/>
                  </a:moveTo>
                  <a:cubicBezTo>
                    <a:pt x="61" y="51"/>
                    <a:pt x="61" y="51"/>
                    <a:pt x="61" y="51"/>
                  </a:cubicBezTo>
                  <a:cubicBezTo>
                    <a:pt x="61" y="51"/>
                    <a:pt x="62" y="50"/>
                    <a:pt x="61" y="50"/>
                  </a:cubicBezTo>
                  <a:moveTo>
                    <a:pt x="57" y="50"/>
                  </a:moveTo>
                  <a:cubicBezTo>
                    <a:pt x="57" y="50"/>
                    <a:pt x="57" y="50"/>
                    <a:pt x="56" y="50"/>
                  </a:cubicBezTo>
                  <a:cubicBezTo>
                    <a:pt x="56" y="50"/>
                    <a:pt x="55" y="50"/>
                    <a:pt x="55" y="50"/>
                  </a:cubicBezTo>
                  <a:cubicBezTo>
                    <a:pt x="55" y="51"/>
                    <a:pt x="55" y="51"/>
                    <a:pt x="56" y="51"/>
                  </a:cubicBezTo>
                  <a:cubicBezTo>
                    <a:pt x="56" y="51"/>
                    <a:pt x="56" y="51"/>
                    <a:pt x="57" y="51"/>
                  </a:cubicBezTo>
                  <a:cubicBezTo>
                    <a:pt x="56" y="50"/>
                    <a:pt x="57" y="50"/>
                    <a:pt x="57" y="50"/>
                  </a:cubicBezTo>
                  <a:moveTo>
                    <a:pt x="54" y="51"/>
                  </a:moveTo>
                  <a:cubicBezTo>
                    <a:pt x="54" y="52"/>
                    <a:pt x="55" y="51"/>
                    <a:pt x="54" y="51"/>
                  </a:cubicBezTo>
                  <a:cubicBezTo>
                    <a:pt x="54" y="51"/>
                    <a:pt x="54" y="51"/>
                    <a:pt x="54" y="51"/>
                  </a:cubicBezTo>
                  <a:cubicBezTo>
                    <a:pt x="54" y="51"/>
                    <a:pt x="54" y="51"/>
                    <a:pt x="54" y="51"/>
                  </a:cubicBezTo>
                  <a:moveTo>
                    <a:pt x="47" y="53"/>
                  </a:moveTo>
                  <a:cubicBezTo>
                    <a:pt x="47" y="53"/>
                    <a:pt x="47" y="53"/>
                    <a:pt x="47" y="53"/>
                  </a:cubicBezTo>
                  <a:cubicBezTo>
                    <a:pt x="47" y="53"/>
                    <a:pt x="47" y="53"/>
                    <a:pt x="47" y="53"/>
                  </a:cubicBezTo>
                  <a:moveTo>
                    <a:pt x="61" y="49"/>
                  </a:moveTo>
                  <a:cubicBezTo>
                    <a:pt x="61" y="49"/>
                    <a:pt x="61" y="49"/>
                    <a:pt x="61" y="49"/>
                  </a:cubicBezTo>
                  <a:cubicBezTo>
                    <a:pt x="61" y="49"/>
                    <a:pt x="61" y="50"/>
                    <a:pt x="61" y="49"/>
                  </a:cubicBezTo>
                  <a:moveTo>
                    <a:pt x="85" y="42"/>
                  </a:moveTo>
                  <a:cubicBezTo>
                    <a:pt x="85" y="42"/>
                    <a:pt x="85" y="42"/>
                    <a:pt x="85" y="42"/>
                  </a:cubicBezTo>
                  <a:cubicBezTo>
                    <a:pt x="85" y="42"/>
                    <a:pt x="84" y="43"/>
                    <a:pt x="85" y="42"/>
                  </a:cubicBezTo>
                  <a:moveTo>
                    <a:pt x="62" y="47"/>
                  </a:moveTo>
                  <a:cubicBezTo>
                    <a:pt x="61" y="47"/>
                    <a:pt x="62" y="48"/>
                    <a:pt x="63" y="48"/>
                  </a:cubicBezTo>
                  <a:lnTo>
                    <a:pt x="62" y="47"/>
                  </a:lnTo>
                  <a:close/>
                  <a:moveTo>
                    <a:pt x="72" y="43"/>
                  </a:moveTo>
                  <a:cubicBezTo>
                    <a:pt x="70" y="44"/>
                    <a:pt x="69" y="44"/>
                    <a:pt x="69" y="45"/>
                  </a:cubicBezTo>
                  <a:cubicBezTo>
                    <a:pt x="69" y="45"/>
                    <a:pt x="70" y="45"/>
                    <a:pt x="70" y="45"/>
                  </a:cubicBezTo>
                  <a:cubicBezTo>
                    <a:pt x="70" y="44"/>
                    <a:pt x="72" y="44"/>
                    <a:pt x="72" y="43"/>
                  </a:cubicBezTo>
                  <a:moveTo>
                    <a:pt x="56" y="48"/>
                  </a:moveTo>
                  <a:cubicBezTo>
                    <a:pt x="57" y="49"/>
                    <a:pt x="57" y="48"/>
                    <a:pt x="57" y="48"/>
                  </a:cubicBezTo>
                  <a:cubicBezTo>
                    <a:pt x="56" y="48"/>
                    <a:pt x="56" y="48"/>
                    <a:pt x="56" y="48"/>
                  </a:cubicBezTo>
                  <a:cubicBezTo>
                    <a:pt x="56" y="48"/>
                    <a:pt x="56" y="49"/>
                    <a:pt x="56" y="49"/>
                  </a:cubicBezTo>
                  <a:cubicBezTo>
                    <a:pt x="56" y="49"/>
                    <a:pt x="56" y="48"/>
                    <a:pt x="56" y="48"/>
                  </a:cubicBezTo>
                  <a:moveTo>
                    <a:pt x="78" y="42"/>
                  </a:moveTo>
                  <a:cubicBezTo>
                    <a:pt x="77" y="42"/>
                    <a:pt x="78" y="43"/>
                    <a:pt x="78" y="43"/>
                  </a:cubicBezTo>
                  <a:cubicBezTo>
                    <a:pt x="78" y="43"/>
                    <a:pt x="78" y="42"/>
                    <a:pt x="78" y="42"/>
                  </a:cubicBezTo>
                  <a:moveTo>
                    <a:pt x="65" y="46"/>
                  </a:moveTo>
                  <a:cubicBezTo>
                    <a:pt x="65" y="46"/>
                    <a:pt x="65" y="46"/>
                    <a:pt x="65" y="45"/>
                  </a:cubicBezTo>
                  <a:cubicBezTo>
                    <a:pt x="65" y="45"/>
                    <a:pt x="65" y="45"/>
                    <a:pt x="65" y="46"/>
                  </a:cubicBezTo>
                  <a:moveTo>
                    <a:pt x="42" y="50"/>
                  </a:moveTo>
                  <a:cubicBezTo>
                    <a:pt x="42" y="49"/>
                    <a:pt x="44" y="50"/>
                    <a:pt x="44" y="48"/>
                  </a:cubicBezTo>
                  <a:cubicBezTo>
                    <a:pt x="43" y="49"/>
                    <a:pt x="42" y="49"/>
                    <a:pt x="41" y="50"/>
                  </a:cubicBezTo>
                  <a:cubicBezTo>
                    <a:pt x="41" y="50"/>
                    <a:pt x="41" y="50"/>
                    <a:pt x="42" y="50"/>
                  </a:cubicBezTo>
                  <a:moveTo>
                    <a:pt x="47" y="48"/>
                  </a:moveTo>
                  <a:cubicBezTo>
                    <a:pt x="47" y="48"/>
                    <a:pt x="47" y="48"/>
                    <a:pt x="47" y="48"/>
                  </a:cubicBezTo>
                  <a:cubicBezTo>
                    <a:pt x="47" y="48"/>
                    <a:pt x="47" y="47"/>
                    <a:pt x="47" y="48"/>
                  </a:cubicBezTo>
                  <a:moveTo>
                    <a:pt x="81" y="38"/>
                  </a:moveTo>
                  <a:cubicBezTo>
                    <a:pt x="82" y="37"/>
                    <a:pt x="84" y="37"/>
                    <a:pt x="83" y="39"/>
                  </a:cubicBezTo>
                  <a:cubicBezTo>
                    <a:pt x="84" y="38"/>
                    <a:pt x="85" y="37"/>
                    <a:pt x="85" y="36"/>
                  </a:cubicBezTo>
                  <a:cubicBezTo>
                    <a:pt x="84" y="36"/>
                    <a:pt x="83" y="36"/>
                    <a:pt x="82" y="35"/>
                  </a:cubicBezTo>
                  <a:cubicBezTo>
                    <a:pt x="82" y="35"/>
                    <a:pt x="82" y="36"/>
                    <a:pt x="82" y="36"/>
                  </a:cubicBezTo>
                  <a:cubicBezTo>
                    <a:pt x="82" y="37"/>
                    <a:pt x="82" y="35"/>
                    <a:pt x="83" y="36"/>
                  </a:cubicBezTo>
                  <a:cubicBezTo>
                    <a:pt x="83" y="37"/>
                    <a:pt x="80" y="37"/>
                    <a:pt x="81" y="38"/>
                  </a:cubicBezTo>
                  <a:moveTo>
                    <a:pt x="80" y="38"/>
                  </a:moveTo>
                  <a:cubicBezTo>
                    <a:pt x="79" y="39"/>
                    <a:pt x="79" y="39"/>
                    <a:pt x="79" y="39"/>
                  </a:cubicBezTo>
                  <a:cubicBezTo>
                    <a:pt x="79" y="39"/>
                    <a:pt x="79" y="39"/>
                    <a:pt x="80" y="39"/>
                  </a:cubicBezTo>
                  <a:cubicBezTo>
                    <a:pt x="80" y="39"/>
                    <a:pt x="80" y="39"/>
                    <a:pt x="80" y="38"/>
                  </a:cubicBezTo>
                  <a:moveTo>
                    <a:pt x="69" y="41"/>
                  </a:moveTo>
                  <a:cubicBezTo>
                    <a:pt x="69" y="41"/>
                    <a:pt x="69" y="41"/>
                    <a:pt x="69" y="41"/>
                  </a:cubicBezTo>
                  <a:cubicBezTo>
                    <a:pt x="69" y="41"/>
                    <a:pt x="68" y="41"/>
                    <a:pt x="68" y="42"/>
                  </a:cubicBezTo>
                  <a:cubicBezTo>
                    <a:pt x="68" y="42"/>
                    <a:pt x="69" y="41"/>
                    <a:pt x="69" y="41"/>
                  </a:cubicBezTo>
                  <a:moveTo>
                    <a:pt x="50" y="46"/>
                  </a:moveTo>
                  <a:cubicBezTo>
                    <a:pt x="50" y="46"/>
                    <a:pt x="50" y="46"/>
                    <a:pt x="50" y="46"/>
                  </a:cubicBezTo>
                  <a:cubicBezTo>
                    <a:pt x="50" y="45"/>
                    <a:pt x="50" y="46"/>
                    <a:pt x="50" y="46"/>
                  </a:cubicBezTo>
                  <a:moveTo>
                    <a:pt x="40" y="48"/>
                  </a:moveTo>
                  <a:cubicBezTo>
                    <a:pt x="39" y="47"/>
                    <a:pt x="39" y="47"/>
                    <a:pt x="38" y="47"/>
                  </a:cubicBezTo>
                  <a:cubicBezTo>
                    <a:pt x="38" y="47"/>
                    <a:pt x="38" y="48"/>
                    <a:pt x="38" y="48"/>
                  </a:cubicBezTo>
                  <a:cubicBezTo>
                    <a:pt x="38" y="47"/>
                    <a:pt x="37" y="48"/>
                    <a:pt x="36" y="48"/>
                  </a:cubicBezTo>
                  <a:cubicBezTo>
                    <a:pt x="36" y="48"/>
                    <a:pt x="36" y="49"/>
                    <a:pt x="36" y="49"/>
                  </a:cubicBezTo>
                  <a:cubicBezTo>
                    <a:pt x="37" y="49"/>
                    <a:pt x="38" y="49"/>
                    <a:pt x="40" y="48"/>
                  </a:cubicBezTo>
                  <a:moveTo>
                    <a:pt x="70" y="41"/>
                  </a:moveTo>
                  <a:cubicBezTo>
                    <a:pt x="71" y="41"/>
                    <a:pt x="71" y="41"/>
                    <a:pt x="70" y="40"/>
                  </a:cubicBezTo>
                  <a:cubicBezTo>
                    <a:pt x="70" y="40"/>
                    <a:pt x="70" y="40"/>
                    <a:pt x="70" y="41"/>
                  </a:cubicBezTo>
                  <a:moveTo>
                    <a:pt x="51" y="46"/>
                  </a:moveTo>
                  <a:cubicBezTo>
                    <a:pt x="51" y="46"/>
                    <a:pt x="51" y="46"/>
                    <a:pt x="51" y="45"/>
                  </a:cubicBezTo>
                  <a:cubicBezTo>
                    <a:pt x="51" y="45"/>
                    <a:pt x="51" y="45"/>
                    <a:pt x="51" y="46"/>
                  </a:cubicBezTo>
                  <a:moveTo>
                    <a:pt x="73" y="40"/>
                  </a:moveTo>
                  <a:cubicBezTo>
                    <a:pt x="73" y="40"/>
                    <a:pt x="73" y="40"/>
                    <a:pt x="73" y="40"/>
                  </a:cubicBezTo>
                  <a:cubicBezTo>
                    <a:pt x="73" y="40"/>
                    <a:pt x="73" y="40"/>
                    <a:pt x="73" y="40"/>
                  </a:cubicBezTo>
                  <a:moveTo>
                    <a:pt x="79" y="36"/>
                  </a:moveTo>
                  <a:cubicBezTo>
                    <a:pt x="81" y="36"/>
                    <a:pt x="82" y="35"/>
                    <a:pt x="81" y="34"/>
                  </a:cubicBezTo>
                  <a:cubicBezTo>
                    <a:pt x="81" y="34"/>
                    <a:pt x="79" y="35"/>
                    <a:pt x="78" y="35"/>
                  </a:cubicBezTo>
                  <a:cubicBezTo>
                    <a:pt x="78" y="34"/>
                    <a:pt x="80" y="33"/>
                    <a:pt x="79" y="33"/>
                  </a:cubicBezTo>
                  <a:cubicBezTo>
                    <a:pt x="79" y="33"/>
                    <a:pt x="77" y="33"/>
                    <a:pt x="76" y="33"/>
                  </a:cubicBezTo>
                  <a:cubicBezTo>
                    <a:pt x="76" y="34"/>
                    <a:pt x="77" y="34"/>
                    <a:pt x="76" y="35"/>
                  </a:cubicBezTo>
                  <a:cubicBezTo>
                    <a:pt x="76" y="35"/>
                    <a:pt x="75" y="35"/>
                    <a:pt x="74" y="35"/>
                  </a:cubicBezTo>
                  <a:cubicBezTo>
                    <a:pt x="75" y="36"/>
                    <a:pt x="74" y="36"/>
                    <a:pt x="74" y="36"/>
                  </a:cubicBezTo>
                  <a:cubicBezTo>
                    <a:pt x="75" y="36"/>
                    <a:pt x="75" y="36"/>
                    <a:pt x="76" y="36"/>
                  </a:cubicBezTo>
                  <a:cubicBezTo>
                    <a:pt x="76" y="36"/>
                    <a:pt x="76" y="36"/>
                    <a:pt x="76" y="36"/>
                  </a:cubicBezTo>
                  <a:cubicBezTo>
                    <a:pt x="76" y="37"/>
                    <a:pt x="76" y="38"/>
                    <a:pt x="75" y="39"/>
                  </a:cubicBezTo>
                  <a:cubicBezTo>
                    <a:pt x="77" y="38"/>
                    <a:pt x="78" y="37"/>
                    <a:pt x="79" y="36"/>
                  </a:cubicBezTo>
                  <a:moveTo>
                    <a:pt x="88" y="34"/>
                  </a:moveTo>
                  <a:cubicBezTo>
                    <a:pt x="88" y="35"/>
                    <a:pt x="86" y="33"/>
                    <a:pt x="87" y="34"/>
                  </a:cubicBezTo>
                  <a:cubicBezTo>
                    <a:pt x="88" y="34"/>
                    <a:pt x="87" y="34"/>
                    <a:pt x="87" y="35"/>
                  </a:cubicBezTo>
                  <a:cubicBezTo>
                    <a:pt x="88" y="35"/>
                    <a:pt x="88" y="35"/>
                    <a:pt x="88" y="35"/>
                  </a:cubicBezTo>
                  <a:cubicBezTo>
                    <a:pt x="88" y="35"/>
                    <a:pt x="88" y="34"/>
                    <a:pt x="89" y="34"/>
                  </a:cubicBezTo>
                  <a:cubicBezTo>
                    <a:pt x="89" y="34"/>
                    <a:pt x="89" y="34"/>
                    <a:pt x="89" y="34"/>
                  </a:cubicBezTo>
                  <a:cubicBezTo>
                    <a:pt x="89" y="34"/>
                    <a:pt x="89" y="34"/>
                    <a:pt x="88" y="34"/>
                  </a:cubicBezTo>
                  <a:moveTo>
                    <a:pt x="85" y="35"/>
                  </a:moveTo>
                  <a:cubicBezTo>
                    <a:pt x="85" y="35"/>
                    <a:pt x="85" y="36"/>
                    <a:pt x="86" y="35"/>
                  </a:cubicBezTo>
                  <a:cubicBezTo>
                    <a:pt x="85" y="35"/>
                    <a:pt x="85" y="34"/>
                    <a:pt x="85" y="35"/>
                  </a:cubicBezTo>
                  <a:moveTo>
                    <a:pt x="37" y="47"/>
                  </a:moveTo>
                  <a:cubicBezTo>
                    <a:pt x="37" y="47"/>
                    <a:pt x="37" y="47"/>
                    <a:pt x="37" y="47"/>
                  </a:cubicBezTo>
                  <a:cubicBezTo>
                    <a:pt x="37" y="47"/>
                    <a:pt x="37" y="48"/>
                    <a:pt x="37" y="47"/>
                  </a:cubicBezTo>
                  <a:moveTo>
                    <a:pt x="90" y="34"/>
                  </a:moveTo>
                  <a:cubicBezTo>
                    <a:pt x="90" y="34"/>
                    <a:pt x="89" y="34"/>
                    <a:pt x="89" y="34"/>
                  </a:cubicBezTo>
                  <a:cubicBezTo>
                    <a:pt x="90" y="34"/>
                    <a:pt x="90" y="34"/>
                    <a:pt x="90" y="34"/>
                  </a:cubicBezTo>
                  <a:cubicBezTo>
                    <a:pt x="90" y="34"/>
                    <a:pt x="90" y="34"/>
                    <a:pt x="90" y="34"/>
                  </a:cubicBezTo>
                  <a:moveTo>
                    <a:pt x="70" y="38"/>
                  </a:moveTo>
                  <a:cubicBezTo>
                    <a:pt x="70" y="38"/>
                    <a:pt x="70" y="38"/>
                    <a:pt x="70" y="38"/>
                  </a:cubicBezTo>
                  <a:cubicBezTo>
                    <a:pt x="69" y="38"/>
                    <a:pt x="69" y="39"/>
                    <a:pt x="70" y="39"/>
                  </a:cubicBezTo>
                  <a:cubicBezTo>
                    <a:pt x="70" y="38"/>
                    <a:pt x="70" y="38"/>
                    <a:pt x="70" y="38"/>
                  </a:cubicBezTo>
                  <a:moveTo>
                    <a:pt x="69" y="39"/>
                  </a:moveTo>
                  <a:cubicBezTo>
                    <a:pt x="69" y="39"/>
                    <a:pt x="69" y="39"/>
                    <a:pt x="69" y="39"/>
                  </a:cubicBezTo>
                  <a:cubicBezTo>
                    <a:pt x="69" y="39"/>
                    <a:pt x="69" y="39"/>
                    <a:pt x="69" y="39"/>
                  </a:cubicBezTo>
                  <a:moveTo>
                    <a:pt x="84" y="35"/>
                  </a:moveTo>
                  <a:cubicBezTo>
                    <a:pt x="84" y="35"/>
                    <a:pt x="84" y="35"/>
                    <a:pt x="84" y="35"/>
                  </a:cubicBezTo>
                  <a:cubicBezTo>
                    <a:pt x="84" y="35"/>
                    <a:pt x="84" y="35"/>
                    <a:pt x="84" y="35"/>
                  </a:cubicBezTo>
                  <a:moveTo>
                    <a:pt x="51" y="42"/>
                  </a:moveTo>
                  <a:cubicBezTo>
                    <a:pt x="51" y="42"/>
                    <a:pt x="51" y="42"/>
                    <a:pt x="51" y="42"/>
                  </a:cubicBezTo>
                  <a:cubicBezTo>
                    <a:pt x="50" y="43"/>
                    <a:pt x="52" y="43"/>
                    <a:pt x="52" y="43"/>
                  </a:cubicBezTo>
                  <a:cubicBezTo>
                    <a:pt x="51" y="43"/>
                    <a:pt x="51" y="43"/>
                    <a:pt x="51" y="42"/>
                  </a:cubicBezTo>
                  <a:moveTo>
                    <a:pt x="90" y="33"/>
                  </a:moveTo>
                  <a:cubicBezTo>
                    <a:pt x="91" y="33"/>
                    <a:pt x="91" y="33"/>
                    <a:pt x="91" y="33"/>
                  </a:cubicBezTo>
                  <a:cubicBezTo>
                    <a:pt x="91" y="32"/>
                    <a:pt x="90" y="33"/>
                    <a:pt x="90" y="33"/>
                  </a:cubicBezTo>
                  <a:moveTo>
                    <a:pt x="85" y="33"/>
                  </a:moveTo>
                  <a:cubicBezTo>
                    <a:pt x="84" y="34"/>
                    <a:pt x="83" y="34"/>
                    <a:pt x="82" y="34"/>
                  </a:cubicBezTo>
                  <a:cubicBezTo>
                    <a:pt x="83" y="35"/>
                    <a:pt x="85" y="34"/>
                    <a:pt x="85" y="33"/>
                  </a:cubicBezTo>
                  <a:moveTo>
                    <a:pt x="50" y="41"/>
                  </a:moveTo>
                  <a:cubicBezTo>
                    <a:pt x="49" y="41"/>
                    <a:pt x="49" y="42"/>
                    <a:pt x="49" y="43"/>
                  </a:cubicBezTo>
                  <a:cubicBezTo>
                    <a:pt x="50" y="42"/>
                    <a:pt x="50" y="42"/>
                    <a:pt x="50" y="41"/>
                  </a:cubicBezTo>
                  <a:moveTo>
                    <a:pt x="34" y="45"/>
                  </a:moveTo>
                  <a:cubicBezTo>
                    <a:pt x="33" y="45"/>
                    <a:pt x="31" y="46"/>
                    <a:pt x="31" y="47"/>
                  </a:cubicBezTo>
                  <a:cubicBezTo>
                    <a:pt x="32" y="46"/>
                    <a:pt x="34" y="46"/>
                    <a:pt x="34" y="45"/>
                  </a:cubicBezTo>
                  <a:moveTo>
                    <a:pt x="96" y="30"/>
                  </a:moveTo>
                  <a:cubicBezTo>
                    <a:pt x="95" y="30"/>
                    <a:pt x="94" y="31"/>
                    <a:pt x="94" y="31"/>
                  </a:cubicBezTo>
                  <a:cubicBezTo>
                    <a:pt x="95" y="32"/>
                    <a:pt x="95" y="31"/>
                    <a:pt x="96" y="30"/>
                  </a:cubicBezTo>
                  <a:cubicBezTo>
                    <a:pt x="96" y="31"/>
                    <a:pt x="96" y="30"/>
                    <a:pt x="96" y="30"/>
                  </a:cubicBezTo>
                  <a:moveTo>
                    <a:pt x="88" y="32"/>
                  </a:moveTo>
                  <a:cubicBezTo>
                    <a:pt x="87" y="32"/>
                    <a:pt x="87" y="32"/>
                    <a:pt x="87" y="32"/>
                  </a:cubicBezTo>
                  <a:cubicBezTo>
                    <a:pt x="87" y="33"/>
                    <a:pt x="88" y="33"/>
                    <a:pt x="88" y="32"/>
                  </a:cubicBezTo>
                  <a:moveTo>
                    <a:pt x="35" y="44"/>
                  </a:moveTo>
                  <a:cubicBezTo>
                    <a:pt x="35" y="43"/>
                    <a:pt x="34" y="43"/>
                    <a:pt x="33" y="44"/>
                  </a:cubicBezTo>
                  <a:cubicBezTo>
                    <a:pt x="34" y="45"/>
                    <a:pt x="34" y="45"/>
                    <a:pt x="34" y="45"/>
                  </a:cubicBezTo>
                  <a:cubicBezTo>
                    <a:pt x="34" y="45"/>
                    <a:pt x="34" y="44"/>
                    <a:pt x="35" y="44"/>
                  </a:cubicBezTo>
                  <a:moveTo>
                    <a:pt x="91" y="30"/>
                  </a:moveTo>
                  <a:cubicBezTo>
                    <a:pt x="91" y="29"/>
                    <a:pt x="90" y="29"/>
                    <a:pt x="90" y="29"/>
                  </a:cubicBezTo>
                  <a:cubicBezTo>
                    <a:pt x="91" y="29"/>
                    <a:pt x="92" y="30"/>
                    <a:pt x="92" y="29"/>
                  </a:cubicBezTo>
                  <a:cubicBezTo>
                    <a:pt x="91" y="29"/>
                    <a:pt x="92" y="28"/>
                    <a:pt x="92" y="28"/>
                  </a:cubicBezTo>
                  <a:cubicBezTo>
                    <a:pt x="91" y="28"/>
                    <a:pt x="91" y="28"/>
                    <a:pt x="90" y="28"/>
                  </a:cubicBezTo>
                  <a:cubicBezTo>
                    <a:pt x="90" y="28"/>
                    <a:pt x="90" y="30"/>
                    <a:pt x="88" y="30"/>
                  </a:cubicBezTo>
                  <a:cubicBezTo>
                    <a:pt x="88" y="30"/>
                    <a:pt x="89" y="30"/>
                    <a:pt x="89" y="31"/>
                  </a:cubicBezTo>
                  <a:cubicBezTo>
                    <a:pt x="90" y="31"/>
                    <a:pt x="90" y="30"/>
                    <a:pt x="91" y="30"/>
                  </a:cubicBezTo>
                  <a:moveTo>
                    <a:pt x="87" y="30"/>
                  </a:moveTo>
                  <a:cubicBezTo>
                    <a:pt x="88" y="30"/>
                    <a:pt x="88" y="30"/>
                    <a:pt x="88" y="30"/>
                  </a:cubicBezTo>
                  <a:cubicBezTo>
                    <a:pt x="87" y="30"/>
                    <a:pt x="88" y="31"/>
                    <a:pt x="88" y="30"/>
                  </a:cubicBezTo>
                  <a:cubicBezTo>
                    <a:pt x="88" y="30"/>
                    <a:pt x="87" y="29"/>
                    <a:pt x="87" y="30"/>
                  </a:cubicBezTo>
                  <a:moveTo>
                    <a:pt x="93" y="29"/>
                  </a:moveTo>
                  <a:cubicBezTo>
                    <a:pt x="93" y="29"/>
                    <a:pt x="93" y="29"/>
                    <a:pt x="93" y="28"/>
                  </a:cubicBezTo>
                  <a:cubicBezTo>
                    <a:pt x="93" y="29"/>
                    <a:pt x="92" y="29"/>
                    <a:pt x="93" y="29"/>
                  </a:cubicBezTo>
                  <a:moveTo>
                    <a:pt x="86" y="29"/>
                  </a:moveTo>
                  <a:cubicBezTo>
                    <a:pt x="86" y="29"/>
                    <a:pt x="86" y="30"/>
                    <a:pt x="87" y="30"/>
                  </a:cubicBezTo>
                  <a:cubicBezTo>
                    <a:pt x="87" y="30"/>
                    <a:pt x="87" y="29"/>
                    <a:pt x="86" y="29"/>
                  </a:cubicBezTo>
                  <a:moveTo>
                    <a:pt x="78" y="32"/>
                  </a:moveTo>
                  <a:cubicBezTo>
                    <a:pt x="78" y="32"/>
                    <a:pt x="78" y="31"/>
                    <a:pt x="78" y="31"/>
                  </a:cubicBezTo>
                  <a:cubicBezTo>
                    <a:pt x="78" y="32"/>
                    <a:pt x="78" y="33"/>
                    <a:pt x="78" y="32"/>
                  </a:cubicBezTo>
                  <a:moveTo>
                    <a:pt x="34" y="42"/>
                  </a:moveTo>
                  <a:cubicBezTo>
                    <a:pt x="34" y="42"/>
                    <a:pt x="34" y="42"/>
                    <a:pt x="34" y="42"/>
                  </a:cubicBezTo>
                  <a:cubicBezTo>
                    <a:pt x="33" y="42"/>
                    <a:pt x="34" y="43"/>
                    <a:pt x="34" y="42"/>
                  </a:cubicBezTo>
                  <a:moveTo>
                    <a:pt x="15" y="47"/>
                  </a:moveTo>
                  <a:cubicBezTo>
                    <a:pt x="15" y="46"/>
                    <a:pt x="15" y="46"/>
                    <a:pt x="15" y="46"/>
                  </a:cubicBezTo>
                  <a:cubicBezTo>
                    <a:pt x="15" y="46"/>
                    <a:pt x="15" y="47"/>
                    <a:pt x="15" y="47"/>
                  </a:cubicBezTo>
                  <a:moveTo>
                    <a:pt x="33" y="42"/>
                  </a:moveTo>
                  <a:cubicBezTo>
                    <a:pt x="33" y="42"/>
                    <a:pt x="32" y="42"/>
                    <a:pt x="32" y="42"/>
                  </a:cubicBezTo>
                  <a:cubicBezTo>
                    <a:pt x="32" y="42"/>
                    <a:pt x="33" y="42"/>
                    <a:pt x="33" y="42"/>
                  </a:cubicBezTo>
                  <a:moveTo>
                    <a:pt x="17" y="46"/>
                  </a:moveTo>
                  <a:cubicBezTo>
                    <a:pt x="18" y="45"/>
                    <a:pt x="22" y="44"/>
                    <a:pt x="20" y="42"/>
                  </a:cubicBezTo>
                  <a:cubicBezTo>
                    <a:pt x="19" y="42"/>
                    <a:pt x="18" y="42"/>
                    <a:pt x="18" y="43"/>
                  </a:cubicBezTo>
                  <a:cubicBezTo>
                    <a:pt x="19" y="43"/>
                    <a:pt x="19" y="43"/>
                    <a:pt x="19" y="43"/>
                  </a:cubicBezTo>
                  <a:cubicBezTo>
                    <a:pt x="18" y="44"/>
                    <a:pt x="17" y="44"/>
                    <a:pt x="16" y="45"/>
                  </a:cubicBezTo>
                  <a:cubicBezTo>
                    <a:pt x="16" y="44"/>
                    <a:pt x="16" y="44"/>
                    <a:pt x="16" y="44"/>
                  </a:cubicBezTo>
                  <a:cubicBezTo>
                    <a:pt x="17" y="45"/>
                    <a:pt x="14" y="44"/>
                    <a:pt x="15" y="46"/>
                  </a:cubicBezTo>
                  <a:cubicBezTo>
                    <a:pt x="16" y="45"/>
                    <a:pt x="16" y="45"/>
                    <a:pt x="17" y="46"/>
                  </a:cubicBezTo>
                  <a:moveTo>
                    <a:pt x="77" y="29"/>
                  </a:moveTo>
                  <a:cubicBezTo>
                    <a:pt x="77" y="30"/>
                    <a:pt x="76" y="30"/>
                    <a:pt x="76" y="30"/>
                  </a:cubicBezTo>
                  <a:cubicBezTo>
                    <a:pt x="77" y="30"/>
                    <a:pt x="77" y="31"/>
                    <a:pt x="78" y="30"/>
                  </a:cubicBezTo>
                  <a:lnTo>
                    <a:pt x="77" y="29"/>
                  </a:lnTo>
                  <a:close/>
                  <a:moveTo>
                    <a:pt x="21" y="44"/>
                  </a:moveTo>
                  <a:cubicBezTo>
                    <a:pt x="21" y="44"/>
                    <a:pt x="22" y="44"/>
                    <a:pt x="22" y="43"/>
                  </a:cubicBezTo>
                  <a:cubicBezTo>
                    <a:pt x="21" y="43"/>
                    <a:pt x="21" y="44"/>
                    <a:pt x="21" y="44"/>
                  </a:cubicBezTo>
                  <a:moveTo>
                    <a:pt x="52" y="35"/>
                  </a:moveTo>
                  <a:cubicBezTo>
                    <a:pt x="53" y="35"/>
                    <a:pt x="50" y="36"/>
                    <a:pt x="51" y="36"/>
                  </a:cubicBezTo>
                  <a:cubicBezTo>
                    <a:pt x="52" y="36"/>
                    <a:pt x="51" y="36"/>
                    <a:pt x="52" y="35"/>
                  </a:cubicBezTo>
                  <a:moveTo>
                    <a:pt x="11" y="45"/>
                  </a:moveTo>
                  <a:cubicBezTo>
                    <a:pt x="11" y="46"/>
                    <a:pt x="12" y="46"/>
                    <a:pt x="11" y="45"/>
                  </a:cubicBezTo>
                  <a:cubicBezTo>
                    <a:pt x="11" y="45"/>
                    <a:pt x="11" y="45"/>
                    <a:pt x="11" y="45"/>
                  </a:cubicBezTo>
                  <a:moveTo>
                    <a:pt x="49" y="35"/>
                  </a:moveTo>
                  <a:cubicBezTo>
                    <a:pt x="49" y="36"/>
                    <a:pt x="50" y="36"/>
                    <a:pt x="51" y="36"/>
                  </a:cubicBezTo>
                  <a:cubicBezTo>
                    <a:pt x="50" y="35"/>
                    <a:pt x="50" y="34"/>
                    <a:pt x="50" y="34"/>
                  </a:cubicBezTo>
                  <a:cubicBezTo>
                    <a:pt x="50" y="35"/>
                    <a:pt x="49" y="35"/>
                    <a:pt x="49" y="35"/>
                  </a:cubicBezTo>
                  <a:moveTo>
                    <a:pt x="11" y="44"/>
                  </a:moveTo>
                  <a:cubicBezTo>
                    <a:pt x="11" y="44"/>
                    <a:pt x="11" y="44"/>
                    <a:pt x="11" y="44"/>
                  </a:cubicBezTo>
                  <a:cubicBezTo>
                    <a:pt x="11" y="44"/>
                    <a:pt x="11" y="44"/>
                    <a:pt x="11" y="43"/>
                  </a:cubicBezTo>
                  <a:cubicBezTo>
                    <a:pt x="10" y="44"/>
                    <a:pt x="9" y="44"/>
                    <a:pt x="9" y="46"/>
                  </a:cubicBezTo>
                  <a:cubicBezTo>
                    <a:pt x="10" y="45"/>
                    <a:pt x="10" y="45"/>
                    <a:pt x="11" y="44"/>
                  </a:cubicBezTo>
                  <a:moveTo>
                    <a:pt x="2" y="46"/>
                  </a:moveTo>
                  <a:cubicBezTo>
                    <a:pt x="2" y="46"/>
                    <a:pt x="2" y="46"/>
                    <a:pt x="2" y="46"/>
                  </a:cubicBezTo>
                  <a:cubicBezTo>
                    <a:pt x="2" y="47"/>
                    <a:pt x="2" y="47"/>
                    <a:pt x="2" y="47"/>
                  </a:cubicBezTo>
                  <a:cubicBezTo>
                    <a:pt x="2" y="47"/>
                    <a:pt x="2" y="47"/>
                    <a:pt x="2" y="47"/>
                  </a:cubicBezTo>
                  <a:cubicBezTo>
                    <a:pt x="2" y="47"/>
                    <a:pt x="3" y="47"/>
                    <a:pt x="2" y="46"/>
                  </a:cubicBezTo>
                  <a:moveTo>
                    <a:pt x="14" y="44"/>
                  </a:moveTo>
                  <a:cubicBezTo>
                    <a:pt x="14" y="43"/>
                    <a:pt x="15" y="44"/>
                    <a:pt x="15" y="44"/>
                  </a:cubicBezTo>
                  <a:cubicBezTo>
                    <a:pt x="15" y="43"/>
                    <a:pt x="15" y="43"/>
                    <a:pt x="15" y="43"/>
                  </a:cubicBezTo>
                  <a:cubicBezTo>
                    <a:pt x="15" y="43"/>
                    <a:pt x="13" y="44"/>
                    <a:pt x="14" y="44"/>
                  </a:cubicBezTo>
                  <a:moveTo>
                    <a:pt x="76" y="29"/>
                  </a:moveTo>
                  <a:cubicBezTo>
                    <a:pt x="76" y="29"/>
                    <a:pt x="76" y="28"/>
                    <a:pt x="76" y="28"/>
                  </a:cubicBezTo>
                  <a:cubicBezTo>
                    <a:pt x="77" y="27"/>
                    <a:pt x="75" y="29"/>
                    <a:pt x="76" y="29"/>
                  </a:cubicBezTo>
                  <a:moveTo>
                    <a:pt x="20" y="40"/>
                  </a:moveTo>
                  <a:cubicBezTo>
                    <a:pt x="21" y="40"/>
                    <a:pt x="21" y="41"/>
                    <a:pt x="21" y="41"/>
                  </a:cubicBezTo>
                  <a:cubicBezTo>
                    <a:pt x="22" y="41"/>
                    <a:pt x="22" y="41"/>
                    <a:pt x="22" y="40"/>
                  </a:cubicBezTo>
                  <a:cubicBezTo>
                    <a:pt x="22" y="40"/>
                    <a:pt x="22" y="40"/>
                    <a:pt x="22" y="40"/>
                  </a:cubicBezTo>
                  <a:cubicBezTo>
                    <a:pt x="22" y="40"/>
                    <a:pt x="22" y="40"/>
                    <a:pt x="23" y="40"/>
                  </a:cubicBezTo>
                  <a:cubicBezTo>
                    <a:pt x="22" y="38"/>
                    <a:pt x="23" y="39"/>
                    <a:pt x="23" y="39"/>
                  </a:cubicBezTo>
                  <a:cubicBezTo>
                    <a:pt x="23" y="38"/>
                    <a:pt x="22" y="38"/>
                    <a:pt x="22" y="37"/>
                  </a:cubicBezTo>
                  <a:cubicBezTo>
                    <a:pt x="22" y="37"/>
                    <a:pt x="23" y="37"/>
                    <a:pt x="23" y="37"/>
                  </a:cubicBezTo>
                  <a:cubicBezTo>
                    <a:pt x="22" y="37"/>
                    <a:pt x="22" y="38"/>
                    <a:pt x="21" y="38"/>
                  </a:cubicBezTo>
                  <a:cubicBezTo>
                    <a:pt x="21" y="39"/>
                    <a:pt x="21" y="39"/>
                    <a:pt x="22" y="40"/>
                  </a:cubicBezTo>
                  <a:cubicBezTo>
                    <a:pt x="21" y="41"/>
                    <a:pt x="20" y="40"/>
                    <a:pt x="20" y="40"/>
                  </a:cubicBezTo>
                  <a:moveTo>
                    <a:pt x="14" y="41"/>
                  </a:moveTo>
                  <a:cubicBezTo>
                    <a:pt x="14" y="42"/>
                    <a:pt x="12" y="42"/>
                    <a:pt x="12" y="43"/>
                  </a:cubicBezTo>
                  <a:cubicBezTo>
                    <a:pt x="13" y="42"/>
                    <a:pt x="15" y="42"/>
                    <a:pt x="14" y="41"/>
                  </a:cubicBezTo>
                  <a:moveTo>
                    <a:pt x="75" y="24"/>
                  </a:moveTo>
                  <a:cubicBezTo>
                    <a:pt x="75" y="25"/>
                    <a:pt x="75" y="25"/>
                    <a:pt x="75" y="25"/>
                  </a:cubicBezTo>
                  <a:cubicBezTo>
                    <a:pt x="76" y="25"/>
                    <a:pt x="76" y="25"/>
                    <a:pt x="76" y="25"/>
                  </a:cubicBezTo>
                  <a:cubicBezTo>
                    <a:pt x="76" y="25"/>
                    <a:pt x="76" y="25"/>
                    <a:pt x="77" y="25"/>
                  </a:cubicBezTo>
                  <a:cubicBezTo>
                    <a:pt x="77" y="24"/>
                    <a:pt x="76" y="24"/>
                    <a:pt x="75" y="24"/>
                  </a:cubicBezTo>
                  <a:moveTo>
                    <a:pt x="47" y="31"/>
                  </a:moveTo>
                  <a:cubicBezTo>
                    <a:pt x="47" y="32"/>
                    <a:pt x="48" y="32"/>
                    <a:pt x="48" y="31"/>
                  </a:cubicBezTo>
                  <a:cubicBezTo>
                    <a:pt x="48" y="31"/>
                    <a:pt x="47" y="31"/>
                    <a:pt x="47" y="31"/>
                  </a:cubicBezTo>
                  <a:moveTo>
                    <a:pt x="51" y="31"/>
                  </a:moveTo>
                  <a:cubicBezTo>
                    <a:pt x="51" y="31"/>
                    <a:pt x="51" y="30"/>
                    <a:pt x="51" y="30"/>
                  </a:cubicBezTo>
                  <a:cubicBezTo>
                    <a:pt x="51" y="30"/>
                    <a:pt x="51" y="30"/>
                    <a:pt x="51" y="31"/>
                  </a:cubicBezTo>
                  <a:moveTo>
                    <a:pt x="12" y="35"/>
                  </a:moveTo>
                  <a:cubicBezTo>
                    <a:pt x="12" y="35"/>
                    <a:pt x="12" y="35"/>
                    <a:pt x="12" y="34"/>
                  </a:cubicBezTo>
                  <a:cubicBezTo>
                    <a:pt x="12" y="34"/>
                    <a:pt x="12" y="34"/>
                    <a:pt x="12" y="34"/>
                  </a:cubicBezTo>
                  <a:cubicBezTo>
                    <a:pt x="11" y="34"/>
                    <a:pt x="11" y="34"/>
                    <a:pt x="10" y="34"/>
                  </a:cubicBezTo>
                  <a:cubicBezTo>
                    <a:pt x="11" y="35"/>
                    <a:pt x="9" y="34"/>
                    <a:pt x="10" y="35"/>
                  </a:cubicBezTo>
                  <a:cubicBezTo>
                    <a:pt x="11" y="35"/>
                    <a:pt x="11" y="35"/>
                    <a:pt x="12" y="35"/>
                  </a:cubicBezTo>
                  <a:moveTo>
                    <a:pt x="75" y="23"/>
                  </a:moveTo>
                  <a:cubicBezTo>
                    <a:pt x="75" y="23"/>
                    <a:pt x="75" y="23"/>
                    <a:pt x="75" y="23"/>
                  </a:cubicBezTo>
                  <a:cubicBezTo>
                    <a:pt x="75" y="24"/>
                    <a:pt x="76" y="24"/>
                    <a:pt x="76" y="24"/>
                  </a:cubicBezTo>
                  <a:cubicBezTo>
                    <a:pt x="76" y="24"/>
                    <a:pt x="75" y="24"/>
                    <a:pt x="75" y="23"/>
                  </a:cubicBezTo>
                  <a:moveTo>
                    <a:pt x="74" y="24"/>
                  </a:moveTo>
                  <a:cubicBezTo>
                    <a:pt x="74" y="24"/>
                    <a:pt x="74" y="24"/>
                    <a:pt x="74" y="24"/>
                  </a:cubicBezTo>
                  <a:cubicBezTo>
                    <a:pt x="74" y="23"/>
                    <a:pt x="74" y="23"/>
                    <a:pt x="74" y="24"/>
                  </a:cubicBezTo>
                  <a:moveTo>
                    <a:pt x="78" y="22"/>
                  </a:moveTo>
                  <a:cubicBezTo>
                    <a:pt x="78" y="21"/>
                    <a:pt x="78" y="21"/>
                    <a:pt x="77" y="21"/>
                  </a:cubicBezTo>
                  <a:cubicBezTo>
                    <a:pt x="77" y="22"/>
                    <a:pt x="76" y="22"/>
                    <a:pt x="76" y="23"/>
                  </a:cubicBezTo>
                  <a:cubicBezTo>
                    <a:pt x="77" y="23"/>
                    <a:pt x="77" y="22"/>
                    <a:pt x="78" y="22"/>
                  </a:cubicBezTo>
                  <a:moveTo>
                    <a:pt x="74" y="23"/>
                  </a:moveTo>
                  <a:cubicBezTo>
                    <a:pt x="74" y="22"/>
                    <a:pt x="75" y="23"/>
                    <a:pt x="75" y="22"/>
                  </a:cubicBezTo>
                  <a:cubicBezTo>
                    <a:pt x="75" y="22"/>
                    <a:pt x="74" y="22"/>
                    <a:pt x="74" y="23"/>
                  </a:cubicBezTo>
                  <a:moveTo>
                    <a:pt x="50" y="27"/>
                  </a:moveTo>
                  <a:cubicBezTo>
                    <a:pt x="50" y="28"/>
                    <a:pt x="52" y="27"/>
                    <a:pt x="51" y="27"/>
                  </a:cubicBezTo>
                  <a:cubicBezTo>
                    <a:pt x="51" y="27"/>
                    <a:pt x="50" y="27"/>
                    <a:pt x="50" y="27"/>
                  </a:cubicBezTo>
                  <a:moveTo>
                    <a:pt x="50" y="27"/>
                  </a:moveTo>
                  <a:cubicBezTo>
                    <a:pt x="49" y="27"/>
                    <a:pt x="49" y="27"/>
                    <a:pt x="49" y="27"/>
                  </a:cubicBezTo>
                  <a:cubicBezTo>
                    <a:pt x="49" y="27"/>
                    <a:pt x="50" y="28"/>
                    <a:pt x="50" y="27"/>
                  </a:cubicBezTo>
                  <a:moveTo>
                    <a:pt x="50" y="26"/>
                  </a:moveTo>
                  <a:cubicBezTo>
                    <a:pt x="49" y="27"/>
                    <a:pt x="51" y="26"/>
                    <a:pt x="51" y="26"/>
                  </a:cubicBezTo>
                  <a:cubicBezTo>
                    <a:pt x="50" y="26"/>
                    <a:pt x="50" y="25"/>
                    <a:pt x="50" y="26"/>
                  </a:cubicBezTo>
                  <a:moveTo>
                    <a:pt x="46" y="27"/>
                  </a:moveTo>
                  <a:cubicBezTo>
                    <a:pt x="46" y="27"/>
                    <a:pt x="46" y="27"/>
                    <a:pt x="46" y="27"/>
                  </a:cubicBezTo>
                  <a:cubicBezTo>
                    <a:pt x="46" y="27"/>
                    <a:pt x="46" y="27"/>
                    <a:pt x="46" y="27"/>
                  </a:cubicBezTo>
                  <a:moveTo>
                    <a:pt x="47" y="26"/>
                  </a:moveTo>
                  <a:cubicBezTo>
                    <a:pt x="47" y="26"/>
                    <a:pt x="47" y="26"/>
                    <a:pt x="47" y="26"/>
                  </a:cubicBezTo>
                  <a:cubicBezTo>
                    <a:pt x="47" y="26"/>
                    <a:pt x="47" y="27"/>
                    <a:pt x="47" y="26"/>
                  </a:cubicBezTo>
                  <a:moveTo>
                    <a:pt x="74" y="19"/>
                  </a:moveTo>
                  <a:cubicBezTo>
                    <a:pt x="74" y="19"/>
                    <a:pt x="73" y="19"/>
                    <a:pt x="73" y="19"/>
                  </a:cubicBezTo>
                  <a:cubicBezTo>
                    <a:pt x="73" y="20"/>
                    <a:pt x="74" y="20"/>
                    <a:pt x="74" y="19"/>
                  </a:cubicBezTo>
                  <a:moveTo>
                    <a:pt x="49" y="24"/>
                  </a:moveTo>
                  <a:cubicBezTo>
                    <a:pt x="49" y="24"/>
                    <a:pt x="49" y="24"/>
                    <a:pt x="49" y="24"/>
                  </a:cubicBezTo>
                  <a:cubicBezTo>
                    <a:pt x="49" y="24"/>
                    <a:pt x="49" y="24"/>
                    <a:pt x="49" y="24"/>
                  </a:cubicBezTo>
                  <a:moveTo>
                    <a:pt x="11" y="32"/>
                  </a:moveTo>
                  <a:cubicBezTo>
                    <a:pt x="11" y="33"/>
                    <a:pt x="11" y="32"/>
                    <a:pt x="10" y="32"/>
                  </a:cubicBezTo>
                  <a:cubicBezTo>
                    <a:pt x="10" y="33"/>
                    <a:pt x="11" y="33"/>
                    <a:pt x="11" y="32"/>
                  </a:cubicBezTo>
                  <a:moveTo>
                    <a:pt x="20" y="30"/>
                  </a:moveTo>
                  <a:cubicBezTo>
                    <a:pt x="20" y="30"/>
                    <a:pt x="20" y="30"/>
                    <a:pt x="20" y="31"/>
                  </a:cubicBezTo>
                  <a:cubicBezTo>
                    <a:pt x="20" y="30"/>
                    <a:pt x="20" y="30"/>
                    <a:pt x="20" y="30"/>
                  </a:cubicBezTo>
                  <a:cubicBezTo>
                    <a:pt x="20" y="30"/>
                    <a:pt x="20" y="30"/>
                    <a:pt x="20" y="30"/>
                  </a:cubicBezTo>
                  <a:moveTo>
                    <a:pt x="49" y="21"/>
                  </a:moveTo>
                  <a:cubicBezTo>
                    <a:pt x="48" y="22"/>
                    <a:pt x="48" y="22"/>
                    <a:pt x="48" y="23"/>
                  </a:cubicBezTo>
                  <a:cubicBezTo>
                    <a:pt x="48" y="23"/>
                    <a:pt x="50" y="22"/>
                    <a:pt x="49" y="21"/>
                  </a:cubicBezTo>
                  <a:moveTo>
                    <a:pt x="11" y="31"/>
                  </a:moveTo>
                  <a:cubicBezTo>
                    <a:pt x="11" y="31"/>
                    <a:pt x="10" y="31"/>
                    <a:pt x="10" y="31"/>
                  </a:cubicBezTo>
                  <a:cubicBezTo>
                    <a:pt x="11" y="32"/>
                    <a:pt x="12" y="31"/>
                    <a:pt x="11" y="31"/>
                  </a:cubicBezTo>
                  <a:moveTo>
                    <a:pt x="55" y="19"/>
                  </a:moveTo>
                  <a:cubicBezTo>
                    <a:pt x="55" y="20"/>
                    <a:pt x="56" y="20"/>
                    <a:pt x="57" y="20"/>
                  </a:cubicBezTo>
                  <a:cubicBezTo>
                    <a:pt x="56" y="19"/>
                    <a:pt x="56" y="19"/>
                    <a:pt x="55" y="19"/>
                  </a:cubicBezTo>
                  <a:moveTo>
                    <a:pt x="42" y="21"/>
                  </a:moveTo>
                  <a:cubicBezTo>
                    <a:pt x="43" y="22"/>
                    <a:pt x="41" y="22"/>
                    <a:pt x="42" y="23"/>
                  </a:cubicBezTo>
                  <a:cubicBezTo>
                    <a:pt x="42" y="23"/>
                    <a:pt x="43" y="23"/>
                    <a:pt x="43" y="23"/>
                  </a:cubicBezTo>
                  <a:cubicBezTo>
                    <a:pt x="44" y="22"/>
                    <a:pt x="43" y="21"/>
                    <a:pt x="42" y="21"/>
                  </a:cubicBezTo>
                  <a:moveTo>
                    <a:pt x="6" y="31"/>
                  </a:moveTo>
                  <a:cubicBezTo>
                    <a:pt x="6" y="32"/>
                    <a:pt x="7" y="32"/>
                    <a:pt x="7" y="31"/>
                  </a:cubicBezTo>
                  <a:cubicBezTo>
                    <a:pt x="7" y="31"/>
                    <a:pt x="7" y="31"/>
                    <a:pt x="6" y="31"/>
                  </a:cubicBezTo>
                  <a:moveTo>
                    <a:pt x="53" y="19"/>
                  </a:moveTo>
                  <a:cubicBezTo>
                    <a:pt x="53" y="19"/>
                    <a:pt x="52" y="20"/>
                    <a:pt x="52" y="20"/>
                  </a:cubicBezTo>
                  <a:cubicBezTo>
                    <a:pt x="53" y="20"/>
                    <a:pt x="54" y="20"/>
                    <a:pt x="53" y="19"/>
                  </a:cubicBezTo>
                  <a:moveTo>
                    <a:pt x="59" y="17"/>
                  </a:moveTo>
                  <a:cubicBezTo>
                    <a:pt x="59" y="17"/>
                    <a:pt x="58" y="17"/>
                    <a:pt x="57" y="17"/>
                  </a:cubicBezTo>
                  <a:cubicBezTo>
                    <a:pt x="58" y="17"/>
                    <a:pt x="58" y="18"/>
                    <a:pt x="58" y="18"/>
                  </a:cubicBezTo>
                  <a:cubicBezTo>
                    <a:pt x="59" y="18"/>
                    <a:pt x="60" y="18"/>
                    <a:pt x="59" y="17"/>
                  </a:cubicBezTo>
                  <a:moveTo>
                    <a:pt x="63" y="16"/>
                  </a:moveTo>
                  <a:cubicBezTo>
                    <a:pt x="63" y="15"/>
                    <a:pt x="62" y="15"/>
                    <a:pt x="62" y="15"/>
                  </a:cubicBezTo>
                  <a:cubicBezTo>
                    <a:pt x="62" y="16"/>
                    <a:pt x="62" y="16"/>
                    <a:pt x="61" y="16"/>
                  </a:cubicBezTo>
                  <a:cubicBezTo>
                    <a:pt x="61" y="16"/>
                    <a:pt x="62" y="15"/>
                    <a:pt x="61" y="15"/>
                  </a:cubicBezTo>
                  <a:cubicBezTo>
                    <a:pt x="61" y="16"/>
                    <a:pt x="61" y="16"/>
                    <a:pt x="60" y="16"/>
                  </a:cubicBezTo>
                  <a:cubicBezTo>
                    <a:pt x="61" y="16"/>
                    <a:pt x="60" y="17"/>
                    <a:pt x="60" y="17"/>
                  </a:cubicBezTo>
                  <a:cubicBezTo>
                    <a:pt x="60" y="17"/>
                    <a:pt x="62" y="17"/>
                    <a:pt x="62" y="17"/>
                  </a:cubicBezTo>
                  <a:cubicBezTo>
                    <a:pt x="62" y="16"/>
                    <a:pt x="63" y="17"/>
                    <a:pt x="63" y="16"/>
                  </a:cubicBezTo>
                  <a:moveTo>
                    <a:pt x="46" y="21"/>
                  </a:moveTo>
                  <a:cubicBezTo>
                    <a:pt x="47" y="21"/>
                    <a:pt x="47" y="21"/>
                    <a:pt x="47" y="21"/>
                  </a:cubicBezTo>
                  <a:cubicBezTo>
                    <a:pt x="47" y="21"/>
                    <a:pt x="47" y="20"/>
                    <a:pt x="46" y="21"/>
                  </a:cubicBezTo>
                  <a:moveTo>
                    <a:pt x="42" y="19"/>
                  </a:moveTo>
                  <a:cubicBezTo>
                    <a:pt x="41" y="20"/>
                    <a:pt x="41" y="20"/>
                    <a:pt x="41" y="20"/>
                  </a:cubicBezTo>
                  <a:cubicBezTo>
                    <a:pt x="41" y="21"/>
                    <a:pt x="41" y="21"/>
                    <a:pt x="41" y="21"/>
                  </a:cubicBezTo>
                  <a:cubicBezTo>
                    <a:pt x="42" y="20"/>
                    <a:pt x="43" y="20"/>
                    <a:pt x="42" y="19"/>
                  </a:cubicBezTo>
                  <a:moveTo>
                    <a:pt x="45" y="18"/>
                  </a:moveTo>
                  <a:cubicBezTo>
                    <a:pt x="46" y="19"/>
                    <a:pt x="44" y="18"/>
                    <a:pt x="45" y="19"/>
                  </a:cubicBezTo>
                  <a:cubicBezTo>
                    <a:pt x="45" y="19"/>
                    <a:pt x="45" y="19"/>
                    <a:pt x="46" y="19"/>
                  </a:cubicBezTo>
                  <a:cubicBezTo>
                    <a:pt x="46" y="19"/>
                    <a:pt x="46" y="18"/>
                    <a:pt x="45" y="18"/>
                  </a:cubicBezTo>
                  <a:moveTo>
                    <a:pt x="64" y="14"/>
                  </a:moveTo>
                  <a:cubicBezTo>
                    <a:pt x="64" y="14"/>
                    <a:pt x="64" y="14"/>
                    <a:pt x="64" y="14"/>
                  </a:cubicBezTo>
                  <a:cubicBezTo>
                    <a:pt x="64" y="14"/>
                    <a:pt x="64" y="14"/>
                    <a:pt x="64" y="14"/>
                  </a:cubicBezTo>
                  <a:moveTo>
                    <a:pt x="46" y="19"/>
                  </a:moveTo>
                  <a:cubicBezTo>
                    <a:pt x="48" y="18"/>
                    <a:pt x="48" y="18"/>
                    <a:pt x="49" y="18"/>
                  </a:cubicBezTo>
                  <a:cubicBezTo>
                    <a:pt x="49" y="17"/>
                    <a:pt x="46" y="18"/>
                    <a:pt x="46" y="19"/>
                  </a:cubicBezTo>
                  <a:moveTo>
                    <a:pt x="19" y="25"/>
                  </a:moveTo>
                  <a:cubicBezTo>
                    <a:pt x="19" y="25"/>
                    <a:pt x="19" y="25"/>
                    <a:pt x="19" y="24"/>
                  </a:cubicBezTo>
                  <a:cubicBezTo>
                    <a:pt x="19" y="24"/>
                    <a:pt x="19" y="24"/>
                    <a:pt x="19" y="25"/>
                  </a:cubicBezTo>
                  <a:moveTo>
                    <a:pt x="41" y="18"/>
                  </a:moveTo>
                  <a:cubicBezTo>
                    <a:pt x="41" y="18"/>
                    <a:pt x="39" y="19"/>
                    <a:pt x="39" y="20"/>
                  </a:cubicBezTo>
                  <a:cubicBezTo>
                    <a:pt x="40" y="20"/>
                    <a:pt x="40" y="19"/>
                    <a:pt x="41" y="18"/>
                  </a:cubicBezTo>
                  <a:moveTo>
                    <a:pt x="66" y="11"/>
                  </a:moveTo>
                  <a:cubicBezTo>
                    <a:pt x="65" y="11"/>
                    <a:pt x="65" y="11"/>
                    <a:pt x="65" y="11"/>
                  </a:cubicBezTo>
                  <a:cubicBezTo>
                    <a:pt x="65" y="12"/>
                    <a:pt x="65" y="13"/>
                    <a:pt x="65" y="13"/>
                  </a:cubicBezTo>
                  <a:cubicBezTo>
                    <a:pt x="66" y="12"/>
                    <a:pt x="66" y="12"/>
                    <a:pt x="66" y="11"/>
                  </a:cubicBezTo>
                  <a:moveTo>
                    <a:pt x="64" y="12"/>
                  </a:moveTo>
                  <a:cubicBezTo>
                    <a:pt x="64" y="12"/>
                    <a:pt x="64" y="13"/>
                    <a:pt x="64" y="13"/>
                  </a:cubicBezTo>
                  <a:cubicBezTo>
                    <a:pt x="64" y="13"/>
                    <a:pt x="65" y="13"/>
                    <a:pt x="65" y="12"/>
                  </a:cubicBezTo>
                  <a:cubicBezTo>
                    <a:pt x="64" y="13"/>
                    <a:pt x="64" y="12"/>
                    <a:pt x="64" y="12"/>
                  </a:cubicBezTo>
                  <a:moveTo>
                    <a:pt x="41" y="15"/>
                  </a:moveTo>
                  <a:cubicBezTo>
                    <a:pt x="41" y="15"/>
                    <a:pt x="41" y="16"/>
                    <a:pt x="41" y="16"/>
                  </a:cubicBezTo>
                  <a:cubicBezTo>
                    <a:pt x="41" y="16"/>
                    <a:pt x="41" y="16"/>
                    <a:pt x="41" y="15"/>
                  </a:cubicBezTo>
                  <a:moveTo>
                    <a:pt x="23" y="19"/>
                  </a:moveTo>
                  <a:cubicBezTo>
                    <a:pt x="23" y="19"/>
                    <a:pt x="23" y="18"/>
                    <a:pt x="23" y="18"/>
                  </a:cubicBezTo>
                  <a:cubicBezTo>
                    <a:pt x="22" y="18"/>
                    <a:pt x="22" y="19"/>
                    <a:pt x="23" y="19"/>
                  </a:cubicBezTo>
                  <a:moveTo>
                    <a:pt x="51" y="10"/>
                  </a:moveTo>
                  <a:cubicBezTo>
                    <a:pt x="51" y="9"/>
                    <a:pt x="50" y="9"/>
                    <a:pt x="49" y="9"/>
                  </a:cubicBezTo>
                  <a:cubicBezTo>
                    <a:pt x="48" y="10"/>
                    <a:pt x="49" y="11"/>
                    <a:pt x="47" y="11"/>
                  </a:cubicBezTo>
                  <a:cubicBezTo>
                    <a:pt x="48" y="11"/>
                    <a:pt x="48" y="12"/>
                    <a:pt x="48" y="12"/>
                  </a:cubicBezTo>
                  <a:cubicBezTo>
                    <a:pt x="50" y="12"/>
                    <a:pt x="49" y="10"/>
                    <a:pt x="51" y="10"/>
                  </a:cubicBezTo>
                  <a:moveTo>
                    <a:pt x="20" y="18"/>
                  </a:moveTo>
                  <a:cubicBezTo>
                    <a:pt x="19" y="18"/>
                    <a:pt x="19" y="18"/>
                    <a:pt x="18" y="18"/>
                  </a:cubicBezTo>
                  <a:cubicBezTo>
                    <a:pt x="18" y="20"/>
                    <a:pt x="21" y="19"/>
                    <a:pt x="20" y="18"/>
                  </a:cubicBezTo>
                  <a:moveTo>
                    <a:pt x="32" y="14"/>
                  </a:moveTo>
                  <a:cubicBezTo>
                    <a:pt x="31" y="14"/>
                    <a:pt x="32" y="13"/>
                    <a:pt x="32" y="12"/>
                  </a:cubicBezTo>
                  <a:cubicBezTo>
                    <a:pt x="31" y="14"/>
                    <a:pt x="31" y="14"/>
                    <a:pt x="30" y="13"/>
                  </a:cubicBezTo>
                  <a:cubicBezTo>
                    <a:pt x="30" y="14"/>
                    <a:pt x="31" y="14"/>
                    <a:pt x="31" y="15"/>
                  </a:cubicBezTo>
                  <a:cubicBezTo>
                    <a:pt x="31" y="14"/>
                    <a:pt x="32" y="15"/>
                    <a:pt x="32" y="15"/>
                  </a:cubicBezTo>
                  <a:cubicBezTo>
                    <a:pt x="32" y="15"/>
                    <a:pt x="32" y="15"/>
                    <a:pt x="32" y="14"/>
                  </a:cubicBezTo>
                  <a:moveTo>
                    <a:pt x="47" y="11"/>
                  </a:moveTo>
                  <a:cubicBezTo>
                    <a:pt x="48" y="11"/>
                    <a:pt x="48" y="11"/>
                    <a:pt x="48" y="11"/>
                  </a:cubicBezTo>
                  <a:cubicBezTo>
                    <a:pt x="48" y="10"/>
                    <a:pt x="47" y="10"/>
                    <a:pt x="47" y="11"/>
                  </a:cubicBezTo>
                  <a:moveTo>
                    <a:pt x="31" y="11"/>
                  </a:moveTo>
                  <a:cubicBezTo>
                    <a:pt x="30" y="12"/>
                    <a:pt x="30" y="12"/>
                    <a:pt x="30" y="12"/>
                  </a:cubicBezTo>
                  <a:cubicBezTo>
                    <a:pt x="30" y="12"/>
                    <a:pt x="30" y="12"/>
                    <a:pt x="30" y="12"/>
                  </a:cubicBezTo>
                  <a:cubicBezTo>
                    <a:pt x="31" y="12"/>
                    <a:pt x="30" y="12"/>
                    <a:pt x="30" y="13"/>
                  </a:cubicBezTo>
                  <a:cubicBezTo>
                    <a:pt x="31" y="13"/>
                    <a:pt x="31" y="13"/>
                    <a:pt x="31" y="13"/>
                  </a:cubicBezTo>
                  <a:cubicBezTo>
                    <a:pt x="31" y="12"/>
                    <a:pt x="31" y="12"/>
                    <a:pt x="31" y="11"/>
                  </a:cubicBezTo>
                  <a:moveTo>
                    <a:pt x="49" y="6"/>
                  </a:moveTo>
                  <a:cubicBezTo>
                    <a:pt x="48" y="7"/>
                    <a:pt x="47" y="6"/>
                    <a:pt x="48" y="7"/>
                  </a:cubicBezTo>
                  <a:cubicBezTo>
                    <a:pt x="48" y="7"/>
                    <a:pt x="49" y="7"/>
                    <a:pt x="49" y="6"/>
                  </a:cubicBezTo>
                  <a:moveTo>
                    <a:pt x="51" y="5"/>
                  </a:moveTo>
                  <a:cubicBezTo>
                    <a:pt x="51" y="5"/>
                    <a:pt x="51" y="5"/>
                    <a:pt x="51" y="5"/>
                  </a:cubicBezTo>
                  <a:cubicBezTo>
                    <a:pt x="51" y="5"/>
                    <a:pt x="51" y="5"/>
                    <a:pt x="50" y="5"/>
                  </a:cubicBezTo>
                  <a:cubicBezTo>
                    <a:pt x="51" y="6"/>
                    <a:pt x="50" y="5"/>
                    <a:pt x="50" y="6"/>
                  </a:cubicBezTo>
                  <a:cubicBezTo>
                    <a:pt x="50" y="6"/>
                    <a:pt x="52" y="5"/>
                    <a:pt x="51" y="5"/>
                  </a:cubicBezTo>
                  <a:moveTo>
                    <a:pt x="48" y="4"/>
                  </a:moveTo>
                  <a:cubicBezTo>
                    <a:pt x="48" y="3"/>
                    <a:pt x="46" y="4"/>
                    <a:pt x="46" y="5"/>
                  </a:cubicBezTo>
                  <a:cubicBezTo>
                    <a:pt x="47" y="5"/>
                    <a:pt x="47" y="4"/>
                    <a:pt x="48" y="4"/>
                  </a:cubicBezTo>
                  <a:moveTo>
                    <a:pt x="49" y="2"/>
                  </a:moveTo>
                  <a:cubicBezTo>
                    <a:pt x="48" y="3"/>
                    <a:pt x="48" y="3"/>
                    <a:pt x="49" y="4"/>
                  </a:cubicBezTo>
                  <a:cubicBezTo>
                    <a:pt x="48" y="3"/>
                    <a:pt x="50" y="3"/>
                    <a:pt x="49" y="2"/>
                  </a:cubicBezTo>
                  <a:moveTo>
                    <a:pt x="53" y="101"/>
                  </a:moveTo>
                  <a:cubicBezTo>
                    <a:pt x="52" y="100"/>
                    <a:pt x="53" y="99"/>
                    <a:pt x="53" y="99"/>
                  </a:cubicBezTo>
                  <a:cubicBezTo>
                    <a:pt x="52" y="101"/>
                    <a:pt x="50" y="99"/>
                    <a:pt x="50" y="101"/>
                  </a:cubicBezTo>
                  <a:cubicBezTo>
                    <a:pt x="51" y="101"/>
                    <a:pt x="52" y="101"/>
                    <a:pt x="53" y="101"/>
                  </a:cubicBezTo>
                  <a:moveTo>
                    <a:pt x="60" y="96"/>
                  </a:moveTo>
                  <a:cubicBezTo>
                    <a:pt x="60" y="96"/>
                    <a:pt x="60" y="96"/>
                    <a:pt x="60" y="96"/>
                  </a:cubicBezTo>
                  <a:cubicBezTo>
                    <a:pt x="60" y="96"/>
                    <a:pt x="61" y="96"/>
                    <a:pt x="61" y="96"/>
                  </a:cubicBezTo>
                  <a:cubicBezTo>
                    <a:pt x="61" y="96"/>
                    <a:pt x="61" y="96"/>
                    <a:pt x="60" y="96"/>
                  </a:cubicBezTo>
                  <a:cubicBezTo>
                    <a:pt x="60" y="96"/>
                    <a:pt x="61" y="96"/>
                    <a:pt x="60" y="96"/>
                  </a:cubicBezTo>
                  <a:moveTo>
                    <a:pt x="44" y="61"/>
                  </a:moveTo>
                  <a:cubicBezTo>
                    <a:pt x="43" y="59"/>
                    <a:pt x="43" y="59"/>
                    <a:pt x="44" y="58"/>
                  </a:cubicBezTo>
                  <a:cubicBezTo>
                    <a:pt x="45" y="59"/>
                    <a:pt x="43" y="56"/>
                    <a:pt x="44" y="57"/>
                  </a:cubicBezTo>
                  <a:cubicBezTo>
                    <a:pt x="44" y="56"/>
                    <a:pt x="44" y="55"/>
                    <a:pt x="43" y="56"/>
                  </a:cubicBezTo>
                  <a:cubicBezTo>
                    <a:pt x="43" y="58"/>
                    <a:pt x="40" y="58"/>
                    <a:pt x="41" y="60"/>
                  </a:cubicBezTo>
                  <a:cubicBezTo>
                    <a:pt x="43" y="60"/>
                    <a:pt x="42" y="61"/>
                    <a:pt x="44" y="61"/>
                  </a:cubicBezTo>
                  <a:moveTo>
                    <a:pt x="93" y="47"/>
                  </a:moveTo>
                  <a:cubicBezTo>
                    <a:pt x="93" y="46"/>
                    <a:pt x="92" y="46"/>
                    <a:pt x="92" y="47"/>
                  </a:cubicBezTo>
                  <a:cubicBezTo>
                    <a:pt x="92" y="47"/>
                    <a:pt x="92" y="48"/>
                    <a:pt x="93" y="47"/>
                  </a:cubicBezTo>
                  <a:close/>
                  <a:moveTo>
                    <a:pt x="4" y="30"/>
                  </a:moveTo>
                  <a:cubicBezTo>
                    <a:pt x="4" y="30"/>
                    <a:pt x="3" y="29"/>
                    <a:pt x="3" y="30"/>
                  </a:cubicBezTo>
                  <a:cubicBezTo>
                    <a:pt x="3" y="30"/>
                    <a:pt x="4" y="31"/>
                    <a:pt x="4" y="30"/>
                  </a:cubicBezTo>
                  <a:moveTo>
                    <a:pt x="64" y="18"/>
                  </a:moveTo>
                  <a:cubicBezTo>
                    <a:pt x="57" y="22"/>
                    <a:pt x="57" y="22"/>
                    <a:pt x="57" y="22"/>
                  </a:cubicBezTo>
                  <a:cubicBezTo>
                    <a:pt x="56" y="22"/>
                    <a:pt x="56" y="22"/>
                    <a:pt x="56" y="22"/>
                  </a:cubicBezTo>
                  <a:cubicBezTo>
                    <a:pt x="56" y="22"/>
                    <a:pt x="56" y="23"/>
                    <a:pt x="56" y="23"/>
                  </a:cubicBezTo>
                  <a:cubicBezTo>
                    <a:pt x="53" y="25"/>
                    <a:pt x="53" y="25"/>
                    <a:pt x="53" y="25"/>
                  </a:cubicBezTo>
                  <a:cubicBezTo>
                    <a:pt x="53" y="24"/>
                    <a:pt x="55" y="24"/>
                    <a:pt x="54" y="24"/>
                  </a:cubicBezTo>
                  <a:cubicBezTo>
                    <a:pt x="54" y="24"/>
                    <a:pt x="53" y="24"/>
                    <a:pt x="53" y="24"/>
                  </a:cubicBezTo>
                  <a:cubicBezTo>
                    <a:pt x="53" y="23"/>
                    <a:pt x="54" y="23"/>
                    <a:pt x="54" y="22"/>
                  </a:cubicBezTo>
                  <a:cubicBezTo>
                    <a:pt x="54" y="22"/>
                    <a:pt x="53" y="21"/>
                    <a:pt x="55" y="21"/>
                  </a:cubicBezTo>
                  <a:cubicBezTo>
                    <a:pt x="54" y="20"/>
                    <a:pt x="53" y="22"/>
                    <a:pt x="52" y="21"/>
                  </a:cubicBezTo>
                  <a:cubicBezTo>
                    <a:pt x="52" y="22"/>
                    <a:pt x="52" y="22"/>
                    <a:pt x="53" y="23"/>
                  </a:cubicBezTo>
                  <a:cubicBezTo>
                    <a:pt x="51" y="23"/>
                    <a:pt x="51" y="24"/>
                    <a:pt x="50" y="24"/>
                  </a:cubicBezTo>
                  <a:cubicBezTo>
                    <a:pt x="50" y="24"/>
                    <a:pt x="49" y="25"/>
                    <a:pt x="50" y="26"/>
                  </a:cubicBezTo>
                  <a:cubicBezTo>
                    <a:pt x="51" y="26"/>
                    <a:pt x="51" y="25"/>
                    <a:pt x="52" y="25"/>
                  </a:cubicBezTo>
                  <a:cubicBezTo>
                    <a:pt x="52" y="25"/>
                    <a:pt x="52" y="25"/>
                    <a:pt x="52" y="26"/>
                  </a:cubicBezTo>
                  <a:cubicBezTo>
                    <a:pt x="52" y="26"/>
                    <a:pt x="52" y="25"/>
                    <a:pt x="52" y="25"/>
                  </a:cubicBezTo>
                  <a:cubicBezTo>
                    <a:pt x="52" y="27"/>
                    <a:pt x="52" y="27"/>
                    <a:pt x="52" y="27"/>
                  </a:cubicBezTo>
                  <a:cubicBezTo>
                    <a:pt x="52" y="27"/>
                    <a:pt x="51" y="26"/>
                    <a:pt x="51" y="27"/>
                  </a:cubicBezTo>
                  <a:cubicBezTo>
                    <a:pt x="51" y="27"/>
                    <a:pt x="52" y="27"/>
                    <a:pt x="52" y="27"/>
                  </a:cubicBezTo>
                  <a:cubicBezTo>
                    <a:pt x="52" y="31"/>
                    <a:pt x="52" y="31"/>
                    <a:pt x="52" y="31"/>
                  </a:cubicBezTo>
                  <a:cubicBezTo>
                    <a:pt x="51" y="31"/>
                    <a:pt x="50" y="32"/>
                    <a:pt x="50" y="33"/>
                  </a:cubicBezTo>
                  <a:cubicBezTo>
                    <a:pt x="50" y="33"/>
                    <a:pt x="51" y="32"/>
                    <a:pt x="52" y="33"/>
                  </a:cubicBezTo>
                  <a:cubicBezTo>
                    <a:pt x="51" y="33"/>
                    <a:pt x="51" y="33"/>
                    <a:pt x="51" y="34"/>
                  </a:cubicBezTo>
                  <a:cubicBezTo>
                    <a:pt x="52" y="34"/>
                    <a:pt x="52" y="34"/>
                    <a:pt x="52" y="34"/>
                  </a:cubicBezTo>
                  <a:cubicBezTo>
                    <a:pt x="52" y="33"/>
                    <a:pt x="52" y="33"/>
                    <a:pt x="52" y="32"/>
                  </a:cubicBezTo>
                  <a:cubicBezTo>
                    <a:pt x="52" y="32"/>
                    <a:pt x="52" y="32"/>
                    <a:pt x="52" y="32"/>
                  </a:cubicBezTo>
                  <a:cubicBezTo>
                    <a:pt x="52" y="37"/>
                    <a:pt x="52" y="37"/>
                    <a:pt x="52" y="37"/>
                  </a:cubicBezTo>
                  <a:cubicBezTo>
                    <a:pt x="52" y="37"/>
                    <a:pt x="52" y="37"/>
                    <a:pt x="52" y="37"/>
                  </a:cubicBezTo>
                  <a:cubicBezTo>
                    <a:pt x="52" y="37"/>
                    <a:pt x="52" y="37"/>
                    <a:pt x="52" y="37"/>
                  </a:cubicBezTo>
                  <a:cubicBezTo>
                    <a:pt x="53" y="42"/>
                    <a:pt x="53" y="42"/>
                    <a:pt x="53" y="42"/>
                  </a:cubicBezTo>
                  <a:cubicBezTo>
                    <a:pt x="52" y="43"/>
                    <a:pt x="51" y="43"/>
                    <a:pt x="51" y="44"/>
                  </a:cubicBezTo>
                  <a:cubicBezTo>
                    <a:pt x="52" y="44"/>
                    <a:pt x="52" y="44"/>
                    <a:pt x="53" y="44"/>
                  </a:cubicBezTo>
                  <a:cubicBezTo>
                    <a:pt x="53" y="48"/>
                    <a:pt x="53" y="48"/>
                    <a:pt x="53" y="48"/>
                  </a:cubicBezTo>
                  <a:cubicBezTo>
                    <a:pt x="58" y="45"/>
                    <a:pt x="58" y="45"/>
                    <a:pt x="58" y="45"/>
                  </a:cubicBezTo>
                  <a:cubicBezTo>
                    <a:pt x="58" y="45"/>
                    <a:pt x="58" y="45"/>
                    <a:pt x="59" y="45"/>
                  </a:cubicBezTo>
                  <a:cubicBezTo>
                    <a:pt x="59" y="44"/>
                    <a:pt x="59" y="44"/>
                    <a:pt x="59" y="44"/>
                  </a:cubicBezTo>
                  <a:cubicBezTo>
                    <a:pt x="59" y="45"/>
                    <a:pt x="59" y="45"/>
                    <a:pt x="58" y="45"/>
                  </a:cubicBezTo>
                  <a:cubicBezTo>
                    <a:pt x="58" y="46"/>
                    <a:pt x="59" y="45"/>
                    <a:pt x="60" y="45"/>
                  </a:cubicBezTo>
                  <a:cubicBezTo>
                    <a:pt x="60" y="46"/>
                    <a:pt x="61" y="45"/>
                    <a:pt x="61" y="45"/>
                  </a:cubicBezTo>
                  <a:cubicBezTo>
                    <a:pt x="60" y="46"/>
                    <a:pt x="61" y="47"/>
                    <a:pt x="61" y="47"/>
                  </a:cubicBezTo>
                  <a:cubicBezTo>
                    <a:pt x="62" y="46"/>
                    <a:pt x="63" y="46"/>
                    <a:pt x="64" y="46"/>
                  </a:cubicBezTo>
                  <a:cubicBezTo>
                    <a:pt x="64" y="45"/>
                    <a:pt x="64" y="45"/>
                    <a:pt x="64" y="45"/>
                  </a:cubicBezTo>
                  <a:cubicBezTo>
                    <a:pt x="63" y="45"/>
                    <a:pt x="62" y="45"/>
                    <a:pt x="62" y="45"/>
                  </a:cubicBezTo>
                  <a:cubicBezTo>
                    <a:pt x="62" y="45"/>
                    <a:pt x="62" y="46"/>
                    <a:pt x="62" y="46"/>
                  </a:cubicBezTo>
                  <a:cubicBezTo>
                    <a:pt x="62" y="45"/>
                    <a:pt x="62" y="45"/>
                    <a:pt x="61" y="44"/>
                  </a:cubicBezTo>
                  <a:cubicBezTo>
                    <a:pt x="62" y="45"/>
                    <a:pt x="61" y="43"/>
                    <a:pt x="62" y="43"/>
                  </a:cubicBezTo>
                  <a:cubicBezTo>
                    <a:pt x="62" y="44"/>
                    <a:pt x="62" y="42"/>
                    <a:pt x="63" y="43"/>
                  </a:cubicBezTo>
                  <a:cubicBezTo>
                    <a:pt x="62" y="43"/>
                    <a:pt x="62" y="43"/>
                    <a:pt x="62" y="42"/>
                  </a:cubicBezTo>
                  <a:cubicBezTo>
                    <a:pt x="65" y="41"/>
                    <a:pt x="65" y="41"/>
                    <a:pt x="65" y="41"/>
                  </a:cubicBezTo>
                  <a:cubicBezTo>
                    <a:pt x="65" y="41"/>
                    <a:pt x="65" y="41"/>
                    <a:pt x="65" y="41"/>
                  </a:cubicBezTo>
                  <a:cubicBezTo>
                    <a:pt x="70" y="38"/>
                    <a:pt x="70" y="38"/>
                    <a:pt x="70" y="38"/>
                  </a:cubicBezTo>
                  <a:cubicBezTo>
                    <a:pt x="70" y="38"/>
                    <a:pt x="70" y="38"/>
                    <a:pt x="70" y="37"/>
                  </a:cubicBezTo>
                  <a:cubicBezTo>
                    <a:pt x="72" y="36"/>
                    <a:pt x="72" y="36"/>
                    <a:pt x="72" y="36"/>
                  </a:cubicBezTo>
                  <a:cubicBezTo>
                    <a:pt x="72" y="35"/>
                    <a:pt x="72" y="35"/>
                    <a:pt x="72" y="35"/>
                  </a:cubicBezTo>
                  <a:cubicBezTo>
                    <a:pt x="73" y="35"/>
                    <a:pt x="73" y="34"/>
                    <a:pt x="75" y="34"/>
                  </a:cubicBezTo>
                  <a:cubicBezTo>
                    <a:pt x="76" y="33"/>
                    <a:pt x="74" y="33"/>
                    <a:pt x="74" y="32"/>
                  </a:cubicBezTo>
                  <a:cubicBezTo>
                    <a:pt x="74" y="32"/>
                    <a:pt x="74" y="34"/>
                    <a:pt x="72" y="34"/>
                  </a:cubicBezTo>
                  <a:cubicBezTo>
                    <a:pt x="73" y="34"/>
                    <a:pt x="73" y="35"/>
                    <a:pt x="72" y="35"/>
                  </a:cubicBezTo>
                  <a:cubicBezTo>
                    <a:pt x="72" y="34"/>
                    <a:pt x="72" y="34"/>
                    <a:pt x="72" y="34"/>
                  </a:cubicBezTo>
                  <a:cubicBezTo>
                    <a:pt x="73" y="18"/>
                    <a:pt x="73" y="18"/>
                    <a:pt x="73" y="18"/>
                  </a:cubicBezTo>
                  <a:cubicBezTo>
                    <a:pt x="79" y="16"/>
                    <a:pt x="79" y="16"/>
                    <a:pt x="79" y="16"/>
                  </a:cubicBezTo>
                  <a:cubicBezTo>
                    <a:pt x="79" y="19"/>
                    <a:pt x="79" y="19"/>
                    <a:pt x="79" y="19"/>
                  </a:cubicBezTo>
                  <a:cubicBezTo>
                    <a:pt x="79" y="19"/>
                    <a:pt x="78" y="19"/>
                    <a:pt x="78" y="19"/>
                  </a:cubicBezTo>
                  <a:cubicBezTo>
                    <a:pt x="78" y="19"/>
                    <a:pt x="77" y="19"/>
                    <a:pt x="78" y="20"/>
                  </a:cubicBezTo>
                  <a:cubicBezTo>
                    <a:pt x="79" y="20"/>
                    <a:pt x="78" y="20"/>
                    <a:pt x="79" y="20"/>
                  </a:cubicBezTo>
                  <a:cubicBezTo>
                    <a:pt x="79" y="21"/>
                    <a:pt x="79" y="21"/>
                    <a:pt x="79" y="21"/>
                  </a:cubicBezTo>
                  <a:cubicBezTo>
                    <a:pt x="79" y="21"/>
                    <a:pt x="79" y="22"/>
                    <a:pt x="79" y="22"/>
                  </a:cubicBezTo>
                  <a:cubicBezTo>
                    <a:pt x="79" y="23"/>
                    <a:pt x="79" y="23"/>
                    <a:pt x="79" y="23"/>
                  </a:cubicBezTo>
                  <a:cubicBezTo>
                    <a:pt x="78" y="23"/>
                    <a:pt x="77" y="24"/>
                    <a:pt x="77" y="25"/>
                  </a:cubicBezTo>
                  <a:cubicBezTo>
                    <a:pt x="78" y="25"/>
                    <a:pt x="78" y="25"/>
                    <a:pt x="78" y="25"/>
                  </a:cubicBezTo>
                  <a:cubicBezTo>
                    <a:pt x="78" y="24"/>
                    <a:pt x="79" y="24"/>
                    <a:pt x="79" y="24"/>
                  </a:cubicBezTo>
                  <a:cubicBezTo>
                    <a:pt x="79" y="32"/>
                    <a:pt x="79" y="32"/>
                    <a:pt x="79" y="32"/>
                  </a:cubicBezTo>
                  <a:cubicBezTo>
                    <a:pt x="92" y="24"/>
                    <a:pt x="92" y="24"/>
                    <a:pt x="92" y="24"/>
                  </a:cubicBezTo>
                  <a:cubicBezTo>
                    <a:pt x="92" y="24"/>
                    <a:pt x="92" y="24"/>
                    <a:pt x="92" y="24"/>
                  </a:cubicBezTo>
                  <a:cubicBezTo>
                    <a:pt x="92" y="24"/>
                    <a:pt x="93" y="24"/>
                    <a:pt x="93" y="24"/>
                  </a:cubicBezTo>
                  <a:cubicBezTo>
                    <a:pt x="94" y="24"/>
                    <a:pt x="94" y="24"/>
                    <a:pt x="94" y="24"/>
                  </a:cubicBezTo>
                  <a:cubicBezTo>
                    <a:pt x="94" y="24"/>
                    <a:pt x="94" y="24"/>
                    <a:pt x="93" y="24"/>
                  </a:cubicBezTo>
                  <a:cubicBezTo>
                    <a:pt x="93" y="25"/>
                    <a:pt x="94" y="25"/>
                    <a:pt x="94" y="25"/>
                  </a:cubicBezTo>
                  <a:cubicBezTo>
                    <a:pt x="94" y="25"/>
                    <a:pt x="94" y="24"/>
                    <a:pt x="94" y="24"/>
                  </a:cubicBezTo>
                  <a:cubicBezTo>
                    <a:pt x="97" y="29"/>
                    <a:pt x="97" y="29"/>
                    <a:pt x="97" y="29"/>
                  </a:cubicBezTo>
                  <a:cubicBezTo>
                    <a:pt x="97" y="29"/>
                    <a:pt x="97" y="30"/>
                    <a:pt x="97" y="30"/>
                  </a:cubicBezTo>
                  <a:cubicBezTo>
                    <a:pt x="97" y="30"/>
                    <a:pt x="97" y="30"/>
                    <a:pt x="97" y="30"/>
                  </a:cubicBezTo>
                  <a:cubicBezTo>
                    <a:pt x="97" y="30"/>
                    <a:pt x="96" y="30"/>
                    <a:pt x="96" y="30"/>
                  </a:cubicBezTo>
                  <a:cubicBezTo>
                    <a:pt x="96" y="31"/>
                    <a:pt x="97" y="31"/>
                    <a:pt x="97" y="31"/>
                  </a:cubicBezTo>
                  <a:cubicBezTo>
                    <a:pt x="96" y="31"/>
                    <a:pt x="96" y="31"/>
                    <a:pt x="96" y="31"/>
                  </a:cubicBezTo>
                  <a:cubicBezTo>
                    <a:pt x="96" y="31"/>
                    <a:pt x="95" y="31"/>
                    <a:pt x="95" y="31"/>
                  </a:cubicBezTo>
                  <a:cubicBezTo>
                    <a:pt x="94" y="32"/>
                    <a:pt x="94" y="32"/>
                    <a:pt x="94" y="32"/>
                  </a:cubicBezTo>
                  <a:cubicBezTo>
                    <a:pt x="94" y="32"/>
                    <a:pt x="94" y="32"/>
                    <a:pt x="94" y="32"/>
                  </a:cubicBezTo>
                  <a:cubicBezTo>
                    <a:pt x="94" y="32"/>
                    <a:pt x="94" y="32"/>
                    <a:pt x="94" y="32"/>
                  </a:cubicBezTo>
                  <a:cubicBezTo>
                    <a:pt x="83" y="39"/>
                    <a:pt x="83" y="39"/>
                    <a:pt x="83" y="39"/>
                  </a:cubicBezTo>
                  <a:cubicBezTo>
                    <a:pt x="90" y="42"/>
                    <a:pt x="90" y="42"/>
                    <a:pt x="90" y="42"/>
                  </a:cubicBezTo>
                  <a:cubicBezTo>
                    <a:pt x="89" y="43"/>
                    <a:pt x="85" y="43"/>
                    <a:pt x="86" y="44"/>
                  </a:cubicBezTo>
                  <a:cubicBezTo>
                    <a:pt x="86" y="44"/>
                    <a:pt x="88" y="45"/>
                    <a:pt x="88" y="44"/>
                  </a:cubicBezTo>
                  <a:cubicBezTo>
                    <a:pt x="89" y="44"/>
                    <a:pt x="90" y="44"/>
                    <a:pt x="90" y="43"/>
                  </a:cubicBezTo>
                  <a:cubicBezTo>
                    <a:pt x="90" y="43"/>
                    <a:pt x="90" y="42"/>
                    <a:pt x="91" y="42"/>
                  </a:cubicBezTo>
                  <a:cubicBezTo>
                    <a:pt x="97" y="45"/>
                    <a:pt x="97" y="45"/>
                    <a:pt x="97" y="45"/>
                  </a:cubicBezTo>
                  <a:cubicBezTo>
                    <a:pt x="97" y="45"/>
                    <a:pt x="97" y="45"/>
                    <a:pt x="97" y="45"/>
                  </a:cubicBezTo>
                  <a:cubicBezTo>
                    <a:pt x="97" y="45"/>
                    <a:pt x="96" y="45"/>
                    <a:pt x="96" y="46"/>
                  </a:cubicBezTo>
                  <a:cubicBezTo>
                    <a:pt x="96" y="46"/>
                    <a:pt x="96" y="46"/>
                    <a:pt x="97" y="46"/>
                  </a:cubicBezTo>
                  <a:cubicBezTo>
                    <a:pt x="94" y="51"/>
                    <a:pt x="94" y="51"/>
                    <a:pt x="94" y="51"/>
                  </a:cubicBezTo>
                  <a:cubicBezTo>
                    <a:pt x="80" y="45"/>
                    <a:pt x="80" y="45"/>
                    <a:pt x="80" y="45"/>
                  </a:cubicBezTo>
                  <a:cubicBezTo>
                    <a:pt x="80" y="45"/>
                    <a:pt x="80" y="44"/>
                    <a:pt x="80" y="44"/>
                  </a:cubicBezTo>
                  <a:cubicBezTo>
                    <a:pt x="77" y="43"/>
                    <a:pt x="77" y="43"/>
                    <a:pt x="77" y="43"/>
                  </a:cubicBezTo>
                  <a:cubicBezTo>
                    <a:pt x="77" y="43"/>
                    <a:pt x="77" y="43"/>
                    <a:pt x="77" y="43"/>
                  </a:cubicBezTo>
                  <a:cubicBezTo>
                    <a:pt x="77" y="43"/>
                    <a:pt x="77" y="43"/>
                    <a:pt x="77" y="43"/>
                  </a:cubicBezTo>
                  <a:cubicBezTo>
                    <a:pt x="76" y="43"/>
                    <a:pt x="76" y="43"/>
                    <a:pt x="76" y="43"/>
                  </a:cubicBezTo>
                  <a:cubicBezTo>
                    <a:pt x="75" y="43"/>
                    <a:pt x="75" y="43"/>
                    <a:pt x="75" y="43"/>
                  </a:cubicBezTo>
                  <a:cubicBezTo>
                    <a:pt x="75" y="43"/>
                    <a:pt x="75" y="43"/>
                    <a:pt x="74" y="43"/>
                  </a:cubicBezTo>
                  <a:cubicBezTo>
                    <a:pt x="75" y="42"/>
                    <a:pt x="76" y="43"/>
                    <a:pt x="77" y="43"/>
                  </a:cubicBezTo>
                  <a:cubicBezTo>
                    <a:pt x="77" y="42"/>
                    <a:pt x="77" y="42"/>
                    <a:pt x="77" y="42"/>
                  </a:cubicBezTo>
                  <a:cubicBezTo>
                    <a:pt x="77" y="42"/>
                    <a:pt x="77" y="42"/>
                    <a:pt x="77" y="42"/>
                  </a:cubicBezTo>
                  <a:cubicBezTo>
                    <a:pt x="77" y="42"/>
                    <a:pt x="77" y="41"/>
                    <a:pt x="76" y="41"/>
                  </a:cubicBezTo>
                  <a:cubicBezTo>
                    <a:pt x="76" y="42"/>
                    <a:pt x="77" y="42"/>
                    <a:pt x="76" y="42"/>
                  </a:cubicBezTo>
                  <a:cubicBezTo>
                    <a:pt x="76" y="41"/>
                    <a:pt x="76" y="42"/>
                    <a:pt x="76" y="41"/>
                  </a:cubicBezTo>
                  <a:cubicBezTo>
                    <a:pt x="76" y="41"/>
                    <a:pt x="76" y="41"/>
                    <a:pt x="76" y="41"/>
                  </a:cubicBezTo>
                  <a:cubicBezTo>
                    <a:pt x="75" y="42"/>
                    <a:pt x="74" y="43"/>
                    <a:pt x="73" y="42"/>
                  </a:cubicBezTo>
                  <a:cubicBezTo>
                    <a:pt x="73" y="43"/>
                    <a:pt x="73" y="44"/>
                    <a:pt x="73" y="45"/>
                  </a:cubicBezTo>
                  <a:cubicBezTo>
                    <a:pt x="71" y="46"/>
                    <a:pt x="71" y="46"/>
                    <a:pt x="71" y="46"/>
                  </a:cubicBezTo>
                  <a:cubicBezTo>
                    <a:pt x="70" y="46"/>
                    <a:pt x="70" y="46"/>
                    <a:pt x="70" y="46"/>
                  </a:cubicBezTo>
                  <a:cubicBezTo>
                    <a:pt x="70" y="46"/>
                    <a:pt x="70" y="46"/>
                    <a:pt x="70" y="46"/>
                  </a:cubicBezTo>
                  <a:cubicBezTo>
                    <a:pt x="70" y="46"/>
                    <a:pt x="70" y="46"/>
                    <a:pt x="70" y="46"/>
                  </a:cubicBezTo>
                  <a:cubicBezTo>
                    <a:pt x="66" y="49"/>
                    <a:pt x="66" y="49"/>
                    <a:pt x="66" y="49"/>
                  </a:cubicBezTo>
                  <a:cubicBezTo>
                    <a:pt x="66" y="48"/>
                    <a:pt x="65" y="48"/>
                    <a:pt x="65" y="49"/>
                  </a:cubicBezTo>
                  <a:cubicBezTo>
                    <a:pt x="66" y="48"/>
                    <a:pt x="66" y="49"/>
                    <a:pt x="66" y="49"/>
                  </a:cubicBezTo>
                  <a:cubicBezTo>
                    <a:pt x="65" y="49"/>
                    <a:pt x="65" y="49"/>
                    <a:pt x="65" y="49"/>
                  </a:cubicBezTo>
                  <a:cubicBezTo>
                    <a:pt x="65" y="49"/>
                    <a:pt x="65" y="49"/>
                    <a:pt x="65" y="49"/>
                  </a:cubicBezTo>
                  <a:cubicBezTo>
                    <a:pt x="65" y="49"/>
                    <a:pt x="65" y="49"/>
                    <a:pt x="65" y="49"/>
                  </a:cubicBezTo>
                  <a:cubicBezTo>
                    <a:pt x="65" y="49"/>
                    <a:pt x="64" y="49"/>
                    <a:pt x="64" y="49"/>
                  </a:cubicBezTo>
                  <a:cubicBezTo>
                    <a:pt x="64" y="50"/>
                    <a:pt x="64" y="50"/>
                    <a:pt x="64" y="50"/>
                  </a:cubicBezTo>
                  <a:cubicBezTo>
                    <a:pt x="64" y="50"/>
                    <a:pt x="63" y="50"/>
                    <a:pt x="64" y="50"/>
                  </a:cubicBezTo>
                  <a:cubicBezTo>
                    <a:pt x="56" y="55"/>
                    <a:pt x="56" y="55"/>
                    <a:pt x="56" y="55"/>
                  </a:cubicBezTo>
                  <a:cubicBezTo>
                    <a:pt x="74" y="65"/>
                    <a:pt x="74" y="65"/>
                    <a:pt x="74" y="65"/>
                  </a:cubicBezTo>
                  <a:cubicBezTo>
                    <a:pt x="74" y="65"/>
                    <a:pt x="73" y="65"/>
                    <a:pt x="72" y="65"/>
                  </a:cubicBezTo>
                  <a:cubicBezTo>
                    <a:pt x="72" y="67"/>
                    <a:pt x="73" y="67"/>
                    <a:pt x="73" y="67"/>
                  </a:cubicBezTo>
                  <a:cubicBezTo>
                    <a:pt x="72" y="68"/>
                    <a:pt x="71" y="68"/>
                    <a:pt x="71" y="69"/>
                  </a:cubicBezTo>
                  <a:cubicBezTo>
                    <a:pt x="73" y="69"/>
                    <a:pt x="75" y="68"/>
                    <a:pt x="74" y="66"/>
                  </a:cubicBezTo>
                  <a:cubicBezTo>
                    <a:pt x="74" y="66"/>
                    <a:pt x="75" y="66"/>
                    <a:pt x="76" y="65"/>
                  </a:cubicBezTo>
                  <a:cubicBezTo>
                    <a:pt x="77" y="66"/>
                    <a:pt x="77" y="66"/>
                    <a:pt x="77" y="66"/>
                  </a:cubicBezTo>
                  <a:cubicBezTo>
                    <a:pt x="77" y="65"/>
                    <a:pt x="77" y="65"/>
                    <a:pt x="77" y="65"/>
                  </a:cubicBezTo>
                  <a:cubicBezTo>
                    <a:pt x="77" y="66"/>
                    <a:pt x="77" y="66"/>
                    <a:pt x="77" y="67"/>
                  </a:cubicBezTo>
                  <a:cubicBezTo>
                    <a:pt x="78" y="67"/>
                    <a:pt x="78" y="67"/>
                    <a:pt x="78" y="67"/>
                  </a:cubicBezTo>
                  <a:cubicBezTo>
                    <a:pt x="78" y="66"/>
                    <a:pt x="78" y="65"/>
                    <a:pt x="78" y="65"/>
                  </a:cubicBezTo>
                  <a:cubicBezTo>
                    <a:pt x="79" y="65"/>
                    <a:pt x="79" y="65"/>
                    <a:pt x="79" y="65"/>
                  </a:cubicBezTo>
                  <a:cubicBezTo>
                    <a:pt x="78" y="65"/>
                    <a:pt x="78" y="65"/>
                    <a:pt x="78" y="65"/>
                  </a:cubicBezTo>
                  <a:cubicBezTo>
                    <a:pt x="79" y="65"/>
                    <a:pt x="79" y="66"/>
                    <a:pt x="80" y="66"/>
                  </a:cubicBezTo>
                  <a:cubicBezTo>
                    <a:pt x="80" y="65"/>
                    <a:pt x="81" y="65"/>
                    <a:pt x="81" y="64"/>
                  </a:cubicBezTo>
                  <a:cubicBezTo>
                    <a:pt x="80" y="64"/>
                    <a:pt x="80" y="64"/>
                    <a:pt x="80" y="64"/>
                  </a:cubicBezTo>
                  <a:cubicBezTo>
                    <a:pt x="94" y="57"/>
                    <a:pt x="94" y="57"/>
                    <a:pt x="94" y="57"/>
                  </a:cubicBezTo>
                  <a:cubicBezTo>
                    <a:pt x="98" y="63"/>
                    <a:pt x="98" y="63"/>
                    <a:pt x="98" y="63"/>
                  </a:cubicBezTo>
                  <a:cubicBezTo>
                    <a:pt x="84" y="70"/>
                    <a:pt x="84" y="70"/>
                    <a:pt x="84" y="70"/>
                  </a:cubicBezTo>
                  <a:cubicBezTo>
                    <a:pt x="89" y="72"/>
                    <a:pt x="89" y="72"/>
                    <a:pt x="89" y="72"/>
                  </a:cubicBezTo>
                  <a:cubicBezTo>
                    <a:pt x="89" y="73"/>
                    <a:pt x="89" y="73"/>
                    <a:pt x="89" y="73"/>
                  </a:cubicBezTo>
                  <a:cubicBezTo>
                    <a:pt x="90" y="73"/>
                    <a:pt x="90" y="73"/>
                    <a:pt x="90" y="73"/>
                  </a:cubicBezTo>
                  <a:cubicBezTo>
                    <a:pt x="99" y="78"/>
                    <a:pt x="99" y="78"/>
                    <a:pt x="99" y="78"/>
                  </a:cubicBezTo>
                  <a:cubicBezTo>
                    <a:pt x="97" y="80"/>
                    <a:pt x="97" y="80"/>
                    <a:pt x="97" y="80"/>
                  </a:cubicBezTo>
                  <a:cubicBezTo>
                    <a:pt x="96" y="80"/>
                    <a:pt x="95" y="81"/>
                    <a:pt x="95" y="82"/>
                  </a:cubicBezTo>
                  <a:cubicBezTo>
                    <a:pt x="96" y="82"/>
                    <a:pt x="96" y="81"/>
                    <a:pt x="96" y="81"/>
                  </a:cubicBezTo>
                  <a:cubicBezTo>
                    <a:pt x="94" y="85"/>
                    <a:pt x="94" y="85"/>
                    <a:pt x="94" y="85"/>
                  </a:cubicBezTo>
                  <a:cubicBezTo>
                    <a:pt x="91" y="83"/>
                    <a:pt x="91" y="83"/>
                    <a:pt x="91" y="83"/>
                  </a:cubicBezTo>
                  <a:cubicBezTo>
                    <a:pt x="92" y="83"/>
                    <a:pt x="93" y="82"/>
                    <a:pt x="94" y="81"/>
                  </a:cubicBezTo>
                  <a:cubicBezTo>
                    <a:pt x="93" y="82"/>
                    <a:pt x="93" y="81"/>
                    <a:pt x="92" y="81"/>
                  </a:cubicBezTo>
                  <a:cubicBezTo>
                    <a:pt x="92" y="81"/>
                    <a:pt x="92" y="82"/>
                    <a:pt x="91" y="82"/>
                  </a:cubicBezTo>
                  <a:cubicBezTo>
                    <a:pt x="90" y="81"/>
                    <a:pt x="89" y="81"/>
                    <a:pt x="89" y="81"/>
                  </a:cubicBezTo>
                  <a:cubicBezTo>
                    <a:pt x="88" y="81"/>
                    <a:pt x="89" y="81"/>
                    <a:pt x="89" y="82"/>
                  </a:cubicBezTo>
                  <a:cubicBezTo>
                    <a:pt x="80" y="77"/>
                    <a:pt x="80" y="77"/>
                    <a:pt x="80" y="77"/>
                  </a:cubicBezTo>
                  <a:cubicBezTo>
                    <a:pt x="80" y="84"/>
                    <a:pt x="80" y="84"/>
                    <a:pt x="80" y="84"/>
                  </a:cubicBezTo>
                  <a:cubicBezTo>
                    <a:pt x="80" y="84"/>
                    <a:pt x="79" y="84"/>
                    <a:pt x="78" y="84"/>
                  </a:cubicBezTo>
                  <a:cubicBezTo>
                    <a:pt x="79" y="85"/>
                    <a:pt x="79" y="85"/>
                    <a:pt x="80" y="86"/>
                  </a:cubicBezTo>
                  <a:cubicBezTo>
                    <a:pt x="79" y="85"/>
                    <a:pt x="80" y="85"/>
                    <a:pt x="80" y="85"/>
                  </a:cubicBezTo>
                  <a:cubicBezTo>
                    <a:pt x="80" y="89"/>
                    <a:pt x="80" y="89"/>
                    <a:pt x="80" y="89"/>
                  </a:cubicBezTo>
                  <a:cubicBezTo>
                    <a:pt x="79" y="89"/>
                    <a:pt x="77" y="89"/>
                    <a:pt x="76" y="91"/>
                  </a:cubicBezTo>
                  <a:cubicBezTo>
                    <a:pt x="77" y="91"/>
                    <a:pt x="78" y="91"/>
                    <a:pt x="79" y="91"/>
                  </a:cubicBezTo>
                  <a:cubicBezTo>
                    <a:pt x="80" y="91"/>
                    <a:pt x="80" y="91"/>
                    <a:pt x="81" y="91"/>
                  </a:cubicBezTo>
                  <a:cubicBezTo>
                    <a:pt x="81" y="93"/>
                    <a:pt x="81" y="93"/>
                    <a:pt x="81" y="93"/>
                  </a:cubicBezTo>
                  <a:cubicBezTo>
                    <a:pt x="74" y="91"/>
                    <a:pt x="74" y="91"/>
                    <a:pt x="74" y="91"/>
                  </a:cubicBezTo>
                  <a:cubicBezTo>
                    <a:pt x="74" y="91"/>
                    <a:pt x="75" y="91"/>
                    <a:pt x="75" y="91"/>
                  </a:cubicBezTo>
                  <a:cubicBezTo>
                    <a:pt x="74" y="90"/>
                    <a:pt x="74" y="90"/>
                    <a:pt x="74" y="90"/>
                  </a:cubicBezTo>
                  <a:cubicBezTo>
                    <a:pt x="73" y="80"/>
                    <a:pt x="73" y="80"/>
                    <a:pt x="73" y="80"/>
                  </a:cubicBezTo>
                  <a:cubicBezTo>
                    <a:pt x="74" y="80"/>
                    <a:pt x="75" y="79"/>
                    <a:pt x="75" y="79"/>
                  </a:cubicBezTo>
                  <a:cubicBezTo>
                    <a:pt x="75" y="79"/>
                    <a:pt x="74" y="79"/>
                    <a:pt x="73" y="79"/>
                  </a:cubicBezTo>
                  <a:cubicBezTo>
                    <a:pt x="73" y="72"/>
                    <a:pt x="73" y="72"/>
                    <a:pt x="73" y="72"/>
                  </a:cubicBezTo>
                  <a:cubicBezTo>
                    <a:pt x="69" y="70"/>
                    <a:pt x="69" y="70"/>
                    <a:pt x="69" y="70"/>
                  </a:cubicBezTo>
                  <a:cubicBezTo>
                    <a:pt x="69" y="70"/>
                    <a:pt x="69" y="70"/>
                    <a:pt x="69" y="70"/>
                  </a:cubicBezTo>
                  <a:cubicBezTo>
                    <a:pt x="69" y="70"/>
                    <a:pt x="69" y="70"/>
                    <a:pt x="69" y="70"/>
                  </a:cubicBezTo>
                  <a:cubicBezTo>
                    <a:pt x="66" y="69"/>
                    <a:pt x="66" y="69"/>
                    <a:pt x="66" y="69"/>
                  </a:cubicBezTo>
                  <a:cubicBezTo>
                    <a:pt x="68" y="68"/>
                    <a:pt x="70" y="68"/>
                    <a:pt x="71" y="67"/>
                  </a:cubicBezTo>
                  <a:cubicBezTo>
                    <a:pt x="71" y="64"/>
                    <a:pt x="67" y="67"/>
                    <a:pt x="67" y="66"/>
                  </a:cubicBezTo>
                  <a:cubicBezTo>
                    <a:pt x="66" y="66"/>
                    <a:pt x="65" y="67"/>
                    <a:pt x="64" y="67"/>
                  </a:cubicBezTo>
                  <a:cubicBezTo>
                    <a:pt x="62" y="67"/>
                    <a:pt x="62" y="67"/>
                    <a:pt x="62" y="67"/>
                  </a:cubicBezTo>
                  <a:cubicBezTo>
                    <a:pt x="63" y="66"/>
                    <a:pt x="63" y="66"/>
                    <a:pt x="63" y="66"/>
                  </a:cubicBezTo>
                  <a:cubicBezTo>
                    <a:pt x="62" y="66"/>
                    <a:pt x="62" y="66"/>
                    <a:pt x="62" y="66"/>
                  </a:cubicBezTo>
                  <a:cubicBezTo>
                    <a:pt x="59" y="65"/>
                    <a:pt x="59" y="65"/>
                    <a:pt x="59" y="65"/>
                  </a:cubicBezTo>
                  <a:cubicBezTo>
                    <a:pt x="59" y="64"/>
                    <a:pt x="58" y="64"/>
                    <a:pt x="58" y="64"/>
                  </a:cubicBezTo>
                  <a:cubicBezTo>
                    <a:pt x="53" y="61"/>
                    <a:pt x="53" y="61"/>
                    <a:pt x="53" y="61"/>
                  </a:cubicBezTo>
                  <a:cubicBezTo>
                    <a:pt x="53" y="68"/>
                    <a:pt x="53" y="68"/>
                    <a:pt x="53" y="68"/>
                  </a:cubicBezTo>
                  <a:cubicBezTo>
                    <a:pt x="53" y="68"/>
                    <a:pt x="52" y="69"/>
                    <a:pt x="52" y="69"/>
                  </a:cubicBezTo>
                  <a:cubicBezTo>
                    <a:pt x="53" y="69"/>
                    <a:pt x="53" y="69"/>
                    <a:pt x="53" y="69"/>
                  </a:cubicBezTo>
                  <a:cubicBezTo>
                    <a:pt x="53" y="77"/>
                    <a:pt x="53" y="77"/>
                    <a:pt x="53" y="77"/>
                  </a:cubicBezTo>
                  <a:cubicBezTo>
                    <a:pt x="52" y="78"/>
                    <a:pt x="51" y="78"/>
                    <a:pt x="51" y="77"/>
                  </a:cubicBezTo>
                  <a:cubicBezTo>
                    <a:pt x="50" y="77"/>
                    <a:pt x="50" y="77"/>
                    <a:pt x="50" y="78"/>
                  </a:cubicBezTo>
                  <a:cubicBezTo>
                    <a:pt x="50" y="77"/>
                    <a:pt x="50" y="79"/>
                    <a:pt x="50" y="79"/>
                  </a:cubicBezTo>
                  <a:cubicBezTo>
                    <a:pt x="51" y="80"/>
                    <a:pt x="52" y="79"/>
                    <a:pt x="51" y="80"/>
                  </a:cubicBezTo>
                  <a:cubicBezTo>
                    <a:pt x="52" y="80"/>
                    <a:pt x="53" y="80"/>
                    <a:pt x="53" y="79"/>
                  </a:cubicBezTo>
                  <a:cubicBezTo>
                    <a:pt x="53" y="84"/>
                    <a:pt x="53" y="84"/>
                    <a:pt x="53" y="84"/>
                  </a:cubicBezTo>
                  <a:cubicBezTo>
                    <a:pt x="68" y="93"/>
                    <a:pt x="68" y="93"/>
                    <a:pt x="68" y="93"/>
                  </a:cubicBezTo>
                  <a:cubicBezTo>
                    <a:pt x="68" y="93"/>
                    <a:pt x="68" y="94"/>
                    <a:pt x="68" y="94"/>
                  </a:cubicBezTo>
                  <a:cubicBezTo>
                    <a:pt x="68" y="94"/>
                    <a:pt x="68" y="94"/>
                    <a:pt x="69" y="94"/>
                  </a:cubicBezTo>
                  <a:cubicBezTo>
                    <a:pt x="70" y="94"/>
                    <a:pt x="70" y="94"/>
                    <a:pt x="70" y="94"/>
                  </a:cubicBezTo>
                  <a:cubicBezTo>
                    <a:pt x="67" y="101"/>
                    <a:pt x="67" y="101"/>
                    <a:pt x="67" y="101"/>
                  </a:cubicBezTo>
                  <a:cubicBezTo>
                    <a:pt x="53" y="92"/>
                    <a:pt x="53" y="92"/>
                    <a:pt x="53" y="92"/>
                  </a:cubicBezTo>
                  <a:cubicBezTo>
                    <a:pt x="54" y="106"/>
                    <a:pt x="54" y="106"/>
                    <a:pt x="54" y="106"/>
                  </a:cubicBezTo>
                  <a:cubicBezTo>
                    <a:pt x="54" y="106"/>
                    <a:pt x="54" y="106"/>
                    <a:pt x="54" y="106"/>
                  </a:cubicBezTo>
                  <a:cubicBezTo>
                    <a:pt x="54" y="106"/>
                    <a:pt x="54" y="106"/>
                    <a:pt x="54" y="107"/>
                  </a:cubicBezTo>
                  <a:cubicBezTo>
                    <a:pt x="54" y="107"/>
                    <a:pt x="54" y="107"/>
                    <a:pt x="54" y="107"/>
                  </a:cubicBezTo>
                  <a:cubicBezTo>
                    <a:pt x="54" y="109"/>
                    <a:pt x="54" y="109"/>
                    <a:pt x="54" y="109"/>
                  </a:cubicBezTo>
                  <a:cubicBezTo>
                    <a:pt x="46" y="109"/>
                    <a:pt x="46" y="109"/>
                    <a:pt x="46" y="109"/>
                  </a:cubicBezTo>
                  <a:cubicBezTo>
                    <a:pt x="46" y="93"/>
                    <a:pt x="46" y="93"/>
                    <a:pt x="46" y="93"/>
                  </a:cubicBezTo>
                  <a:cubicBezTo>
                    <a:pt x="47" y="92"/>
                    <a:pt x="47" y="92"/>
                    <a:pt x="47" y="92"/>
                  </a:cubicBezTo>
                  <a:cubicBezTo>
                    <a:pt x="46" y="92"/>
                    <a:pt x="45" y="92"/>
                    <a:pt x="45" y="92"/>
                  </a:cubicBezTo>
                  <a:cubicBezTo>
                    <a:pt x="45" y="93"/>
                    <a:pt x="41" y="92"/>
                    <a:pt x="42" y="94"/>
                  </a:cubicBezTo>
                  <a:cubicBezTo>
                    <a:pt x="43" y="94"/>
                    <a:pt x="43" y="94"/>
                    <a:pt x="43" y="94"/>
                  </a:cubicBezTo>
                  <a:cubicBezTo>
                    <a:pt x="33" y="101"/>
                    <a:pt x="33" y="101"/>
                    <a:pt x="33" y="101"/>
                  </a:cubicBezTo>
                  <a:cubicBezTo>
                    <a:pt x="32" y="100"/>
                    <a:pt x="32" y="100"/>
                    <a:pt x="32" y="100"/>
                  </a:cubicBezTo>
                  <a:cubicBezTo>
                    <a:pt x="32" y="100"/>
                    <a:pt x="33" y="100"/>
                    <a:pt x="33" y="99"/>
                  </a:cubicBezTo>
                  <a:cubicBezTo>
                    <a:pt x="32" y="99"/>
                    <a:pt x="33" y="99"/>
                    <a:pt x="33" y="98"/>
                  </a:cubicBezTo>
                  <a:cubicBezTo>
                    <a:pt x="32" y="98"/>
                    <a:pt x="32" y="98"/>
                    <a:pt x="32" y="98"/>
                  </a:cubicBezTo>
                  <a:cubicBezTo>
                    <a:pt x="32" y="98"/>
                    <a:pt x="32" y="98"/>
                    <a:pt x="32" y="98"/>
                  </a:cubicBezTo>
                  <a:cubicBezTo>
                    <a:pt x="30" y="95"/>
                    <a:pt x="30" y="95"/>
                    <a:pt x="30" y="95"/>
                  </a:cubicBezTo>
                  <a:cubicBezTo>
                    <a:pt x="31" y="94"/>
                    <a:pt x="31" y="94"/>
                    <a:pt x="31" y="94"/>
                  </a:cubicBezTo>
                  <a:cubicBezTo>
                    <a:pt x="31" y="94"/>
                    <a:pt x="31" y="95"/>
                    <a:pt x="31" y="95"/>
                  </a:cubicBezTo>
                  <a:cubicBezTo>
                    <a:pt x="32" y="95"/>
                    <a:pt x="32" y="95"/>
                    <a:pt x="32" y="95"/>
                  </a:cubicBezTo>
                  <a:cubicBezTo>
                    <a:pt x="32" y="95"/>
                    <a:pt x="32" y="94"/>
                    <a:pt x="32" y="94"/>
                  </a:cubicBezTo>
                  <a:cubicBezTo>
                    <a:pt x="32" y="94"/>
                    <a:pt x="32" y="94"/>
                    <a:pt x="32" y="94"/>
                  </a:cubicBezTo>
                  <a:cubicBezTo>
                    <a:pt x="32" y="94"/>
                    <a:pt x="34" y="94"/>
                    <a:pt x="34" y="94"/>
                  </a:cubicBezTo>
                  <a:cubicBezTo>
                    <a:pt x="33" y="94"/>
                    <a:pt x="33" y="94"/>
                    <a:pt x="33" y="93"/>
                  </a:cubicBezTo>
                  <a:cubicBezTo>
                    <a:pt x="46" y="84"/>
                    <a:pt x="46" y="84"/>
                    <a:pt x="46" y="84"/>
                  </a:cubicBezTo>
                  <a:cubicBezTo>
                    <a:pt x="46" y="72"/>
                    <a:pt x="46" y="72"/>
                    <a:pt x="46" y="72"/>
                  </a:cubicBezTo>
                  <a:cubicBezTo>
                    <a:pt x="46" y="72"/>
                    <a:pt x="46" y="72"/>
                    <a:pt x="46" y="72"/>
                  </a:cubicBezTo>
                  <a:cubicBezTo>
                    <a:pt x="46" y="71"/>
                    <a:pt x="46" y="71"/>
                    <a:pt x="46" y="71"/>
                  </a:cubicBezTo>
                  <a:cubicBezTo>
                    <a:pt x="46" y="70"/>
                    <a:pt x="47" y="70"/>
                    <a:pt x="47" y="70"/>
                  </a:cubicBezTo>
                  <a:cubicBezTo>
                    <a:pt x="47" y="70"/>
                    <a:pt x="47" y="70"/>
                    <a:pt x="47" y="69"/>
                  </a:cubicBezTo>
                  <a:cubicBezTo>
                    <a:pt x="47" y="69"/>
                    <a:pt x="46" y="69"/>
                    <a:pt x="46" y="69"/>
                  </a:cubicBezTo>
                  <a:cubicBezTo>
                    <a:pt x="46" y="67"/>
                    <a:pt x="46" y="67"/>
                    <a:pt x="46" y="67"/>
                  </a:cubicBezTo>
                  <a:cubicBezTo>
                    <a:pt x="47" y="67"/>
                    <a:pt x="47" y="66"/>
                    <a:pt x="47" y="66"/>
                  </a:cubicBezTo>
                  <a:cubicBezTo>
                    <a:pt x="47" y="66"/>
                    <a:pt x="46" y="66"/>
                    <a:pt x="46" y="66"/>
                  </a:cubicBezTo>
                  <a:cubicBezTo>
                    <a:pt x="46" y="61"/>
                    <a:pt x="46" y="61"/>
                    <a:pt x="46" y="61"/>
                  </a:cubicBezTo>
                  <a:cubicBezTo>
                    <a:pt x="37" y="67"/>
                    <a:pt x="37" y="67"/>
                    <a:pt x="37" y="67"/>
                  </a:cubicBezTo>
                  <a:cubicBezTo>
                    <a:pt x="37" y="66"/>
                    <a:pt x="37" y="66"/>
                    <a:pt x="37" y="66"/>
                  </a:cubicBezTo>
                  <a:cubicBezTo>
                    <a:pt x="36" y="67"/>
                    <a:pt x="36" y="66"/>
                    <a:pt x="35" y="66"/>
                  </a:cubicBezTo>
                  <a:cubicBezTo>
                    <a:pt x="35" y="67"/>
                    <a:pt x="35" y="67"/>
                    <a:pt x="35" y="68"/>
                  </a:cubicBezTo>
                  <a:cubicBezTo>
                    <a:pt x="35" y="67"/>
                    <a:pt x="35" y="67"/>
                    <a:pt x="36" y="68"/>
                  </a:cubicBezTo>
                  <a:cubicBezTo>
                    <a:pt x="32" y="70"/>
                    <a:pt x="32" y="70"/>
                    <a:pt x="32" y="70"/>
                  </a:cubicBezTo>
                  <a:cubicBezTo>
                    <a:pt x="32" y="70"/>
                    <a:pt x="32" y="70"/>
                    <a:pt x="31" y="69"/>
                  </a:cubicBezTo>
                  <a:cubicBezTo>
                    <a:pt x="31" y="70"/>
                    <a:pt x="31" y="70"/>
                    <a:pt x="30" y="70"/>
                  </a:cubicBezTo>
                  <a:cubicBezTo>
                    <a:pt x="31" y="70"/>
                    <a:pt x="31" y="70"/>
                    <a:pt x="31" y="71"/>
                  </a:cubicBezTo>
                  <a:cubicBezTo>
                    <a:pt x="29" y="72"/>
                    <a:pt x="29" y="72"/>
                    <a:pt x="29" y="72"/>
                  </a:cubicBezTo>
                  <a:cubicBezTo>
                    <a:pt x="29" y="71"/>
                    <a:pt x="29" y="71"/>
                    <a:pt x="29" y="70"/>
                  </a:cubicBezTo>
                  <a:cubicBezTo>
                    <a:pt x="28" y="70"/>
                    <a:pt x="27" y="70"/>
                    <a:pt x="27" y="71"/>
                  </a:cubicBezTo>
                  <a:cubicBezTo>
                    <a:pt x="28" y="72"/>
                    <a:pt x="27" y="72"/>
                    <a:pt x="27" y="72"/>
                  </a:cubicBezTo>
                  <a:cubicBezTo>
                    <a:pt x="27" y="72"/>
                    <a:pt x="27" y="72"/>
                    <a:pt x="28" y="72"/>
                  </a:cubicBezTo>
                  <a:cubicBezTo>
                    <a:pt x="27" y="73"/>
                    <a:pt x="27" y="73"/>
                    <a:pt x="27" y="73"/>
                  </a:cubicBezTo>
                  <a:cubicBezTo>
                    <a:pt x="26" y="80"/>
                    <a:pt x="26" y="80"/>
                    <a:pt x="26" y="80"/>
                  </a:cubicBezTo>
                  <a:cubicBezTo>
                    <a:pt x="26" y="80"/>
                    <a:pt x="26" y="80"/>
                    <a:pt x="26" y="80"/>
                  </a:cubicBezTo>
                  <a:cubicBezTo>
                    <a:pt x="26" y="80"/>
                    <a:pt x="26" y="80"/>
                    <a:pt x="26" y="80"/>
                  </a:cubicBezTo>
                  <a:cubicBezTo>
                    <a:pt x="26" y="88"/>
                    <a:pt x="26" y="88"/>
                    <a:pt x="26" y="88"/>
                  </a:cubicBezTo>
                  <a:cubicBezTo>
                    <a:pt x="25" y="88"/>
                    <a:pt x="25" y="89"/>
                    <a:pt x="25" y="89"/>
                  </a:cubicBezTo>
                  <a:cubicBezTo>
                    <a:pt x="25" y="89"/>
                    <a:pt x="25" y="89"/>
                    <a:pt x="26" y="89"/>
                  </a:cubicBezTo>
                  <a:cubicBezTo>
                    <a:pt x="26" y="92"/>
                    <a:pt x="26" y="92"/>
                    <a:pt x="26" y="92"/>
                  </a:cubicBezTo>
                  <a:cubicBezTo>
                    <a:pt x="19" y="94"/>
                    <a:pt x="19" y="94"/>
                    <a:pt x="19" y="94"/>
                  </a:cubicBezTo>
                  <a:cubicBezTo>
                    <a:pt x="19" y="81"/>
                    <a:pt x="19" y="81"/>
                    <a:pt x="19" y="81"/>
                  </a:cubicBezTo>
                  <a:cubicBezTo>
                    <a:pt x="20" y="81"/>
                    <a:pt x="21" y="81"/>
                    <a:pt x="20" y="81"/>
                  </a:cubicBezTo>
                  <a:cubicBezTo>
                    <a:pt x="19" y="81"/>
                    <a:pt x="19" y="81"/>
                    <a:pt x="19" y="81"/>
                  </a:cubicBezTo>
                  <a:cubicBezTo>
                    <a:pt x="20" y="78"/>
                    <a:pt x="20" y="78"/>
                    <a:pt x="20" y="78"/>
                  </a:cubicBezTo>
                  <a:cubicBezTo>
                    <a:pt x="5" y="86"/>
                    <a:pt x="5" y="86"/>
                    <a:pt x="5" y="86"/>
                  </a:cubicBezTo>
                  <a:cubicBezTo>
                    <a:pt x="1" y="79"/>
                    <a:pt x="1" y="79"/>
                    <a:pt x="1" y="79"/>
                  </a:cubicBezTo>
                  <a:cubicBezTo>
                    <a:pt x="15" y="71"/>
                    <a:pt x="15" y="71"/>
                    <a:pt x="15" y="71"/>
                  </a:cubicBezTo>
                  <a:cubicBezTo>
                    <a:pt x="11" y="69"/>
                    <a:pt x="11" y="69"/>
                    <a:pt x="11" y="69"/>
                  </a:cubicBezTo>
                  <a:cubicBezTo>
                    <a:pt x="11" y="68"/>
                    <a:pt x="12" y="68"/>
                    <a:pt x="12" y="68"/>
                  </a:cubicBezTo>
                  <a:cubicBezTo>
                    <a:pt x="11" y="67"/>
                    <a:pt x="10" y="67"/>
                    <a:pt x="9" y="68"/>
                  </a:cubicBezTo>
                  <a:cubicBezTo>
                    <a:pt x="6" y="66"/>
                    <a:pt x="6" y="66"/>
                    <a:pt x="6" y="66"/>
                  </a:cubicBezTo>
                  <a:cubicBezTo>
                    <a:pt x="6" y="66"/>
                    <a:pt x="8" y="66"/>
                    <a:pt x="7" y="65"/>
                  </a:cubicBezTo>
                  <a:cubicBezTo>
                    <a:pt x="6" y="65"/>
                    <a:pt x="6" y="64"/>
                    <a:pt x="4" y="65"/>
                  </a:cubicBezTo>
                  <a:cubicBezTo>
                    <a:pt x="4" y="66"/>
                    <a:pt x="5" y="65"/>
                    <a:pt x="5" y="66"/>
                  </a:cubicBezTo>
                  <a:cubicBezTo>
                    <a:pt x="5" y="66"/>
                    <a:pt x="5" y="66"/>
                    <a:pt x="5" y="66"/>
                  </a:cubicBezTo>
                  <a:cubicBezTo>
                    <a:pt x="1" y="64"/>
                    <a:pt x="1" y="64"/>
                    <a:pt x="1" y="64"/>
                  </a:cubicBezTo>
                  <a:cubicBezTo>
                    <a:pt x="3" y="62"/>
                    <a:pt x="3" y="62"/>
                    <a:pt x="3" y="62"/>
                  </a:cubicBezTo>
                  <a:cubicBezTo>
                    <a:pt x="3" y="62"/>
                    <a:pt x="3" y="62"/>
                    <a:pt x="4" y="61"/>
                  </a:cubicBezTo>
                  <a:cubicBezTo>
                    <a:pt x="3" y="61"/>
                    <a:pt x="3" y="61"/>
                    <a:pt x="3" y="61"/>
                  </a:cubicBezTo>
                  <a:cubicBezTo>
                    <a:pt x="4" y="61"/>
                    <a:pt x="4" y="61"/>
                    <a:pt x="4" y="61"/>
                  </a:cubicBezTo>
                  <a:cubicBezTo>
                    <a:pt x="4" y="61"/>
                    <a:pt x="4" y="61"/>
                    <a:pt x="5" y="61"/>
                  </a:cubicBezTo>
                  <a:cubicBezTo>
                    <a:pt x="5" y="60"/>
                    <a:pt x="5" y="60"/>
                    <a:pt x="5" y="59"/>
                  </a:cubicBezTo>
                  <a:cubicBezTo>
                    <a:pt x="4" y="60"/>
                    <a:pt x="4" y="60"/>
                    <a:pt x="4" y="61"/>
                  </a:cubicBezTo>
                  <a:cubicBezTo>
                    <a:pt x="5" y="59"/>
                    <a:pt x="5" y="59"/>
                    <a:pt x="5" y="59"/>
                  </a:cubicBezTo>
                  <a:cubicBezTo>
                    <a:pt x="22" y="67"/>
                    <a:pt x="22" y="67"/>
                    <a:pt x="22" y="67"/>
                  </a:cubicBezTo>
                  <a:cubicBezTo>
                    <a:pt x="23" y="67"/>
                    <a:pt x="23" y="67"/>
                    <a:pt x="23" y="67"/>
                  </a:cubicBezTo>
                  <a:cubicBezTo>
                    <a:pt x="23" y="67"/>
                    <a:pt x="25" y="66"/>
                    <a:pt x="25" y="66"/>
                  </a:cubicBezTo>
                  <a:cubicBezTo>
                    <a:pt x="24" y="66"/>
                    <a:pt x="24" y="66"/>
                    <a:pt x="24" y="66"/>
                  </a:cubicBezTo>
                  <a:cubicBezTo>
                    <a:pt x="28" y="63"/>
                    <a:pt x="28" y="63"/>
                    <a:pt x="28" y="63"/>
                  </a:cubicBezTo>
                  <a:cubicBezTo>
                    <a:pt x="28" y="64"/>
                    <a:pt x="28" y="64"/>
                    <a:pt x="28" y="64"/>
                  </a:cubicBezTo>
                  <a:cubicBezTo>
                    <a:pt x="26" y="65"/>
                    <a:pt x="27" y="65"/>
                    <a:pt x="28" y="65"/>
                  </a:cubicBezTo>
                  <a:cubicBezTo>
                    <a:pt x="28" y="64"/>
                    <a:pt x="29" y="63"/>
                    <a:pt x="28" y="63"/>
                  </a:cubicBezTo>
                  <a:cubicBezTo>
                    <a:pt x="32" y="61"/>
                    <a:pt x="32" y="61"/>
                    <a:pt x="32" y="61"/>
                  </a:cubicBezTo>
                  <a:cubicBezTo>
                    <a:pt x="34" y="62"/>
                    <a:pt x="36" y="62"/>
                    <a:pt x="38" y="63"/>
                  </a:cubicBezTo>
                  <a:cubicBezTo>
                    <a:pt x="37" y="63"/>
                    <a:pt x="36" y="63"/>
                    <a:pt x="36" y="63"/>
                  </a:cubicBezTo>
                  <a:cubicBezTo>
                    <a:pt x="37" y="64"/>
                    <a:pt x="38" y="63"/>
                    <a:pt x="38" y="63"/>
                  </a:cubicBezTo>
                  <a:cubicBezTo>
                    <a:pt x="38" y="62"/>
                    <a:pt x="39" y="62"/>
                    <a:pt x="39" y="60"/>
                  </a:cubicBezTo>
                  <a:cubicBezTo>
                    <a:pt x="37" y="60"/>
                    <a:pt x="36" y="59"/>
                    <a:pt x="36" y="60"/>
                  </a:cubicBezTo>
                  <a:cubicBezTo>
                    <a:pt x="36" y="59"/>
                    <a:pt x="36" y="59"/>
                    <a:pt x="36" y="59"/>
                  </a:cubicBezTo>
                  <a:cubicBezTo>
                    <a:pt x="36" y="59"/>
                    <a:pt x="36" y="59"/>
                    <a:pt x="36" y="59"/>
                  </a:cubicBezTo>
                  <a:cubicBezTo>
                    <a:pt x="43" y="55"/>
                    <a:pt x="43" y="55"/>
                    <a:pt x="43" y="55"/>
                  </a:cubicBezTo>
                  <a:cubicBezTo>
                    <a:pt x="28" y="47"/>
                    <a:pt x="28" y="47"/>
                    <a:pt x="28" y="47"/>
                  </a:cubicBezTo>
                  <a:cubicBezTo>
                    <a:pt x="27" y="46"/>
                    <a:pt x="27" y="46"/>
                    <a:pt x="27" y="46"/>
                  </a:cubicBezTo>
                  <a:cubicBezTo>
                    <a:pt x="22" y="44"/>
                    <a:pt x="22" y="44"/>
                    <a:pt x="22" y="44"/>
                  </a:cubicBezTo>
                  <a:cubicBezTo>
                    <a:pt x="5" y="52"/>
                    <a:pt x="5" y="52"/>
                    <a:pt x="5" y="52"/>
                  </a:cubicBezTo>
                  <a:cubicBezTo>
                    <a:pt x="1" y="47"/>
                    <a:pt x="1" y="47"/>
                    <a:pt x="1" y="47"/>
                  </a:cubicBezTo>
                  <a:cubicBezTo>
                    <a:pt x="15" y="40"/>
                    <a:pt x="15" y="40"/>
                    <a:pt x="15" y="40"/>
                  </a:cubicBezTo>
                  <a:cubicBezTo>
                    <a:pt x="13" y="39"/>
                    <a:pt x="13" y="39"/>
                    <a:pt x="13" y="39"/>
                  </a:cubicBezTo>
                  <a:cubicBezTo>
                    <a:pt x="14" y="39"/>
                    <a:pt x="15" y="38"/>
                    <a:pt x="16" y="38"/>
                  </a:cubicBezTo>
                  <a:cubicBezTo>
                    <a:pt x="16" y="38"/>
                    <a:pt x="16" y="37"/>
                    <a:pt x="15" y="37"/>
                  </a:cubicBezTo>
                  <a:cubicBezTo>
                    <a:pt x="16" y="37"/>
                    <a:pt x="17" y="36"/>
                    <a:pt x="18" y="36"/>
                  </a:cubicBezTo>
                  <a:cubicBezTo>
                    <a:pt x="18" y="37"/>
                    <a:pt x="17" y="37"/>
                    <a:pt x="18" y="37"/>
                  </a:cubicBezTo>
                  <a:cubicBezTo>
                    <a:pt x="18" y="36"/>
                    <a:pt x="19" y="35"/>
                    <a:pt x="19" y="34"/>
                  </a:cubicBezTo>
                  <a:cubicBezTo>
                    <a:pt x="16" y="36"/>
                    <a:pt x="15" y="36"/>
                    <a:pt x="13" y="38"/>
                  </a:cubicBezTo>
                  <a:cubicBezTo>
                    <a:pt x="14" y="38"/>
                    <a:pt x="13" y="38"/>
                    <a:pt x="13" y="37"/>
                  </a:cubicBezTo>
                  <a:cubicBezTo>
                    <a:pt x="14" y="36"/>
                    <a:pt x="16" y="35"/>
                    <a:pt x="17" y="35"/>
                  </a:cubicBezTo>
                  <a:cubicBezTo>
                    <a:pt x="17" y="35"/>
                    <a:pt x="17" y="35"/>
                    <a:pt x="17" y="34"/>
                  </a:cubicBezTo>
                  <a:cubicBezTo>
                    <a:pt x="17" y="34"/>
                    <a:pt x="16" y="34"/>
                    <a:pt x="16" y="34"/>
                  </a:cubicBezTo>
                  <a:cubicBezTo>
                    <a:pt x="15" y="35"/>
                    <a:pt x="13" y="36"/>
                    <a:pt x="12" y="36"/>
                  </a:cubicBezTo>
                  <a:cubicBezTo>
                    <a:pt x="12" y="35"/>
                    <a:pt x="11" y="35"/>
                    <a:pt x="11" y="35"/>
                  </a:cubicBezTo>
                  <a:cubicBezTo>
                    <a:pt x="11" y="36"/>
                    <a:pt x="11" y="36"/>
                    <a:pt x="11" y="36"/>
                  </a:cubicBezTo>
                  <a:cubicBezTo>
                    <a:pt x="11" y="36"/>
                    <a:pt x="11" y="36"/>
                    <a:pt x="11" y="36"/>
                  </a:cubicBezTo>
                  <a:cubicBezTo>
                    <a:pt x="12" y="36"/>
                    <a:pt x="12" y="36"/>
                    <a:pt x="12" y="37"/>
                  </a:cubicBezTo>
                  <a:cubicBezTo>
                    <a:pt x="12" y="37"/>
                    <a:pt x="11" y="37"/>
                    <a:pt x="11" y="37"/>
                  </a:cubicBezTo>
                  <a:cubicBezTo>
                    <a:pt x="7" y="35"/>
                    <a:pt x="7" y="35"/>
                    <a:pt x="7" y="35"/>
                  </a:cubicBezTo>
                  <a:cubicBezTo>
                    <a:pt x="8" y="35"/>
                    <a:pt x="8" y="36"/>
                    <a:pt x="8" y="36"/>
                  </a:cubicBezTo>
                  <a:cubicBezTo>
                    <a:pt x="7" y="34"/>
                    <a:pt x="10" y="36"/>
                    <a:pt x="9" y="34"/>
                  </a:cubicBezTo>
                  <a:cubicBezTo>
                    <a:pt x="8" y="35"/>
                    <a:pt x="8" y="33"/>
                    <a:pt x="8" y="33"/>
                  </a:cubicBezTo>
                  <a:cubicBezTo>
                    <a:pt x="8" y="34"/>
                    <a:pt x="6" y="33"/>
                    <a:pt x="6" y="34"/>
                  </a:cubicBezTo>
                  <a:cubicBezTo>
                    <a:pt x="7" y="35"/>
                    <a:pt x="7" y="35"/>
                    <a:pt x="6" y="35"/>
                  </a:cubicBezTo>
                  <a:cubicBezTo>
                    <a:pt x="3" y="33"/>
                    <a:pt x="3" y="33"/>
                    <a:pt x="3" y="33"/>
                  </a:cubicBezTo>
                  <a:cubicBezTo>
                    <a:pt x="3" y="33"/>
                    <a:pt x="3" y="33"/>
                    <a:pt x="3" y="32"/>
                  </a:cubicBezTo>
                  <a:cubicBezTo>
                    <a:pt x="2" y="33"/>
                    <a:pt x="3" y="31"/>
                    <a:pt x="2" y="32"/>
                  </a:cubicBezTo>
                  <a:cubicBezTo>
                    <a:pt x="2" y="32"/>
                    <a:pt x="2" y="33"/>
                    <a:pt x="2" y="33"/>
                  </a:cubicBezTo>
                  <a:cubicBezTo>
                    <a:pt x="0" y="32"/>
                    <a:pt x="0" y="32"/>
                    <a:pt x="0" y="32"/>
                  </a:cubicBezTo>
                  <a:cubicBezTo>
                    <a:pt x="2" y="28"/>
                    <a:pt x="2" y="28"/>
                    <a:pt x="2" y="28"/>
                  </a:cubicBezTo>
                  <a:cubicBezTo>
                    <a:pt x="3" y="27"/>
                    <a:pt x="3" y="27"/>
                    <a:pt x="3" y="27"/>
                  </a:cubicBezTo>
                  <a:cubicBezTo>
                    <a:pt x="3" y="26"/>
                    <a:pt x="3" y="26"/>
                    <a:pt x="3" y="26"/>
                  </a:cubicBezTo>
                  <a:cubicBezTo>
                    <a:pt x="4" y="26"/>
                    <a:pt x="5" y="26"/>
                    <a:pt x="5" y="25"/>
                  </a:cubicBezTo>
                  <a:cubicBezTo>
                    <a:pt x="19" y="33"/>
                    <a:pt x="19" y="33"/>
                    <a:pt x="19" y="33"/>
                  </a:cubicBezTo>
                  <a:cubicBezTo>
                    <a:pt x="18" y="17"/>
                    <a:pt x="18" y="17"/>
                    <a:pt x="18" y="17"/>
                  </a:cubicBezTo>
                  <a:cubicBezTo>
                    <a:pt x="24" y="19"/>
                    <a:pt x="24" y="19"/>
                    <a:pt x="24" y="19"/>
                  </a:cubicBezTo>
                  <a:cubicBezTo>
                    <a:pt x="24" y="20"/>
                    <a:pt x="24" y="20"/>
                    <a:pt x="24" y="20"/>
                  </a:cubicBezTo>
                  <a:cubicBezTo>
                    <a:pt x="24" y="20"/>
                    <a:pt x="24" y="20"/>
                    <a:pt x="24" y="20"/>
                  </a:cubicBezTo>
                  <a:cubicBezTo>
                    <a:pt x="24" y="20"/>
                    <a:pt x="23" y="20"/>
                    <a:pt x="23" y="20"/>
                  </a:cubicBezTo>
                  <a:cubicBezTo>
                    <a:pt x="23" y="20"/>
                    <a:pt x="23" y="21"/>
                    <a:pt x="23" y="21"/>
                  </a:cubicBezTo>
                  <a:cubicBezTo>
                    <a:pt x="24" y="21"/>
                    <a:pt x="24" y="21"/>
                    <a:pt x="24" y="20"/>
                  </a:cubicBezTo>
                  <a:cubicBezTo>
                    <a:pt x="25" y="30"/>
                    <a:pt x="25" y="30"/>
                    <a:pt x="25" y="30"/>
                  </a:cubicBezTo>
                  <a:cubicBezTo>
                    <a:pt x="24" y="30"/>
                    <a:pt x="23" y="31"/>
                    <a:pt x="22" y="32"/>
                  </a:cubicBezTo>
                  <a:cubicBezTo>
                    <a:pt x="23" y="31"/>
                    <a:pt x="22" y="32"/>
                    <a:pt x="22" y="33"/>
                  </a:cubicBezTo>
                  <a:cubicBezTo>
                    <a:pt x="23" y="33"/>
                    <a:pt x="25" y="33"/>
                    <a:pt x="26" y="32"/>
                  </a:cubicBezTo>
                  <a:cubicBezTo>
                    <a:pt x="26" y="34"/>
                    <a:pt x="26" y="34"/>
                    <a:pt x="26" y="34"/>
                  </a:cubicBezTo>
                  <a:cubicBezTo>
                    <a:pt x="25" y="35"/>
                    <a:pt x="24" y="35"/>
                    <a:pt x="23" y="36"/>
                  </a:cubicBezTo>
                  <a:cubicBezTo>
                    <a:pt x="23" y="36"/>
                    <a:pt x="23" y="35"/>
                    <a:pt x="22" y="35"/>
                  </a:cubicBezTo>
                  <a:cubicBezTo>
                    <a:pt x="21" y="36"/>
                    <a:pt x="21" y="36"/>
                    <a:pt x="21" y="37"/>
                  </a:cubicBezTo>
                  <a:cubicBezTo>
                    <a:pt x="22" y="37"/>
                    <a:pt x="22" y="36"/>
                    <a:pt x="23" y="36"/>
                  </a:cubicBezTo>
                  <a:cubicBezTo>
                    <a:pt x="23" y="36"/>
                    <a:pt x="24" y="37"/>
                    <a:pt x="23" y="37"/>
                  </a:cubicBezTo>
                  <a:cubicBezTo>
                    <a:pt x="26" y="36"/>
                    <a:pt x="26" y="40"/>
                    <a:pt x="23" y="39"/>
                  </a:cubicBezTo>
                  <a:cubicBezTo>
                    <a:pt x="24" y="39"/>
                    <a:pt x="23" y="39"/>
                    <a:pt x="23" y="40"/>
                  </a:cubicBezTo>
                  <a:cubicBezTo>
                    <a:pt x="24" y="40"/>
                    <a:pt x="25" y="40"/>
                    <a:pt x="26" y="39"/>
                  </a:cubicBezTo>
                  <a:cubicBezTo>
                    <a:pt x="26" y="40"/>
                    <a:pt x="26" y="40"/>
                    <a:pt x="26" y="41"/>
                  </a:cubicBezTo>
                  <a:cubicBezTo>
                    <a:pt x="27" y="41"/>
                    <a:pt x="27" y="39"/>
                    <a:pt x="26" y="39"/>
                  </a:cubicBezTo>
                  <a:cubicBezTo>
                    <a:pt x="27" y="38"/>
                    <a:pt x="27" y="38"/>
                    <a:pt x="27" y="38"/>
                  </a:cubicBezTo>
                  <a:cubicBezTo>
                    <a:pt x="27" y="38"/>
                    <a:pt x="27" y="38"/>
                    <a:pt x="27" y="38"/>
                  </a:cubicBezTo>
                  <a:cubicBezTo>
                    <a:pt x="31" y="40"/>
                    <a:pt x="31" y="40"/>
                    <a:pt x="31" y="40"/>
                  </a:cubicBezTo>
                  <a:cubicBezTo>
                    <a:pt x="30" y="41"/>
                    <a:pt x="29" y="41"/>
                    <a:pt x="30" y="42"/>
                  </a:cubicBezTo>
                  <a:cubicBezTo>
                    <a:pt x="30" y="41"/>
                    <a:pt x="33" y="42"/>
                    <a:pt x="32" y="41"/>
                  </a:cubicBezTo>
                  <a:cubicBezTo>
                    <a:pt x="43" y="47"/>
                    <a:pt x="43" y="47"/>
                    <a:pt x="43" y="47"/>
                  </a:cubicBezTo>
                  <a:cubicBezTo>
                    <a:pt x="43" y="47"/>
                    <a:pt x="42" y="48"/>
                    <a:pt x="43" y="48"/>
                  </a:cubicBezTo>
                  <a:cubicBezTo>
                    <a:pt x="43" y="47"/>
                    <a:pt x="44" y="47"/>
                    <a:pt x="44" y="48"/>
                  </a:cubicBezTo>
                  <a:cubicBezTo>
                    <a:pt x="46" y="48"/>
                    <a:pt x="46" y="48"/>
                    <a:pt x="46" y="48"/>
                  </a:cubicBezTo>
                  <a:cubicBezTo>
                    <a:pt x="46" y="39"/>
                    <a:pt x="46" y="39"/>
                    <a:pt x="46" y="39"/>
                  </a:cubicBezTo>
                  <a:cubicBezTo>
                    <a:pt x="46" y="39"/>
                    <a:pt x="46" y="38"/>
                    <a:pt x="47" y="38"/>
                  </a:cubicBezTo>
                  <a:cubicBezTo>
                    <a:pt x="46" y="40"/>
                    <a:pt x="48" y="40"/>
                    <a:pt x="48" y="39"/>
                  </a:cubicBezTo>
                  <a:cubicBezTo>
                    <a:pt x="48" y="39"/>
                    <a:pt x="48" y="39"/>
                    <a:pt x="48" y="39"/>
                  </a:cubicBezTo>
                  <a:cubicBezTo>
                    <a:pt x="49" y="39"/>
                    <a:pt x="49" y="38"/>
                    <a:pt x="49" y="38"/>
                  </a:cubicBezTo>
                  <a:cubicBezTo>
                    <a:pt x="49" y="38"/>
                    <a:pt x="49" y="39"/>
                    <a:pt x="49" y="39"/>
                  </a:cubicBezTo>
                  <a:cubicBezTo>
                    <a:pt x="49" y="37"/>
                    <a:pt x="49" y="37"/>
                    <a:pt x="49" y="37"/>
                  </a:cubicBezTo>
                  <a:cubicBezTo>
                    <a:pt x="48" y="37"/>
                    <a:pt x="48" y="38"/>
                    <a:pt x="47" y="38"/>
                  </a:cubicBezTo>
                  <a:cubicBezTo>
                    <a:pt x="47" y="36"/>
                    <a:pt x="48" y="37"/>
                    <a:pt x="49" y="36"/>
                  </a:cubicBezTo>
                  <a:cubicBezTo>
                    <a:pt x="49" y="35"/>
                    <a:pt x="48" y="36"/>
                    <a:pt x="47" y="36"/>
                  </a:cubicBezTo>
                  <a:cubicBezTo>
                    <a:pt x="47" y="37"/>
                    <a:pt x="46" y="38"/>
                    <a:pt x="45" y="38"/>
                  </a:cubicBezTo>
                  <a:cubicBezTo>
                    <a:pt x="45" y="36"/>
                    <a:pt x="45" y="36"/>
                    <a:pt x="45" y="36"/>
                  </a:cubicBezTo>
                  <a:cubicBezTo>
                    <a:pt x="46" y="36"/>
                    <a:pt x="46" y="36"/>
                    <a:pt x="47" y="35"/>
                  </a:cubicBezTo>
                  <a:cubicBezTo>
                    <a:pt x="46" y="35"/>
                    <a:pt x="46" y="35"/>
                    <a:pt x="45" y="34"/>
                  </a:cubicBezTo>
                  <a:cubicBezTo>
                    <a:pt x="47" y="34"/>
                    <a:pt x="47" y="34"/>
                    <a:pt x="47" y="34"/>
                  </a:cubicBezTo>
                  <a:cubicBezTo>
                    <a:pt x="48" y="35"/>
                    <a:pt x="48" y="35"/>
                    <a:pt x="48" y="35"/>
                  </a:cubicBezTo>
                  <a:cubicBezTo>
                    <a:pt x="48" y="35"/>
                    <a:pt x="49" y="36"/>
                    <a:pt x="49" y="35"/>
                  </a:cubicBezTo>
                  <a:cubicBezTo>
                    <a:pt x="49" y="35"/>
                    <a:pt x="48" y="35"/>
                    <a:pt x="48" y="35"/>
                  </a:cubicBezTo>
                  <a:cubicBezTo>
                    <a:pt x="48" y="34"/>
                    <a:pt x="48" y="34"/>
                    <a:pt x="48" y="34"/>
                  </a:cubicBezTo>
                  <a:cubicBezTo>
                    <a:pt x="49" y="34"/>
                    <a:pt x="49" y="35"/>
                    <a:pt x="49" y="34"/>
                  </a:cubicBezTo>
                  <a:cubicBezTo>
                    <a:pt x="48" y="34"/>
                    <a:pt x="48" y="33"/>
                    <a:pt x="49" y="33"/>
                  </a:cubicBezTo>
                  <a:cubicBezTo>
                    <a:pt x="49" y="33"/>
                    <a:pt x="49" y="33"/>
                    <a:pt x="49" y="33"/>
                  </a:cubicBezTo>
                  <a:cubicBezTo>
                    <a:pt x="48" y="33"/>
                    <a:pt x="47" y="34"/>
                    <a:pt x="45" y="33"/>
                  </a:cubicBezTo>
                  <a:cubicBezTo>
                    <a:pt x="45" y="32"/>
                    <a:pt x="45" y="32"/>
                    <a:pt x="45" y="32"/>
                  </a:cubicBezTo>
                  <a:cubicBezTo>
                    <a:pt x="46" y="32"/>
                    <a:pt x="47" y="31"/>
                    <a:pt x="47" y="30"/>
                  </a:cubicBezTo>
                  <a:cubicBezTo>
                    <a:pt x="46" y="30"/>
                    <a:pt x="46" y="30"/>
                    <a:pt x="45" y="29"/>
                  </a:cubicBezTo>
                  <a:cubicBezTo>
                    <a:pt x="45" y="29"/>
                    <a:pt x="45" y="29"/>
                    <a:pt x="45" y="29"/>
                  </a:cubicBezTo>
                  <a:cubicBezTo>
                    <a:pt x="46" y="29"/>
                    <a:pt x="46" y="28"/>
                    <a:pt x="46" y="28"/>
                  </a:cubicBezTo>
                  <a:cubicBezTo>
                    <a:pt x="46" y="28"/>
                    <a:pt x="45" y="28"/>
                    <a:pt x="45" y="28"/>
                  </a:cubicBezTo>
                  <a:cubicBezTo>
                    <a:pt x="45" y="26"/>
                    <a:pt x="45" y="26"/>
                    <a:pt x="45" y="26"/>
                  </a:cubicBezTo>
                  <a:cubicBezTo>
                    <a:pt x="46" y="25"/>
                    <a:pt x="47" y="26"/>
                    <a:pt x="47" y="25"/>
                  </a:cubicBezTo>
                  <a:cubicBezTo>
                    <a:pt x="46" y="24"/>
                    <a:pt x="45" y="24"/>
                    <a:pt x="43" y="24"/>
                  </a:cubicBezTo>
                  <a:cubicBezTo>
                    <a:pt x="35" y="19"/>
                    <a:pt x="35" y="19"/>
                    <a:pt x="35" y="19"/>
                  </a:cubicBezTo>
                  <a:cubicBezTo>
                    <a:pt x="35" y="19"/>
                    <a:pt x="35" y="19"/>
                    <a:pt x="35" y="19"/>
                  </a:cubicBezTo>
                  <a:cubicBezTo>
                    <a:pt x="35" y="18"/>
                    <a:pt x="35" y="18"/>
                    <a:pt x="34" y="18"/>
                  </a:cubicBezTo>
                  <a:cubicBezTo>
                    <a:pt x="29" y="15"/>
                    <a:pt x="29" y="15"/>
                    <a:pt x="29" y="15"/>
                  </a:cubicBezTo>
                  <a:cubicBezTo>
                    <a:pt x="31" y="9"/>
                    <a:pt x="31" y="9"/>
                    <a:pt x="31" y="9"/>
                  </a:cubicBezTo>
                  <a:cubicBezTo>
                    <a:pt x="40" y="14"/>
                    <a:pt x="40" y="14"/>
                    <a:pt x="40" y="14"/>
                  </a:cubicBezTo>
                  <a:cubicBezTo>
                    <a:pt x="40" y="15"/>
                    <a:pt x="40" y="15"/>
                    <a:pt x="41" y="15"/>
                  </a:cubicBezTo>
                  <a:cubicBezTo>
                    <a:pt x="41" y="14"/>
                    <a:pt x="42" y="15"/>
                    <a:pt x="42" y="15"/>
                  </a:cubicBezTo>
                  <a:cubicBezTo>
                    <a:pt x="45" y="17"/>
                    <a:pt x="45" y="17"/>
                    <a:pt x="45" y="17"/>
                  </a:cubicBezTo>
                  <a:cubicBezTo>
                    <a:pt x="44" y="0"/>
                    <a:pt x="44" y="0"/>
                    <a:pt x="44" y="0"/>
                  </a:cubicBezTo>
                  <a:cubicBezTo>
                    <a:pt x="52" y="0"/>
                    <a:pt x="52" y="0"/>
                    <a:pt x="52" y="0"/>
                  </a:cubicBezTo>
                  <a:cubicBezTo>
                    <a:pt x="52" y="12"/>
                    <a:pt x="52" y="12"/>
                    <a:pt x="52" y="12"/>
                  </a:cubicBezTo>
                  <a:cubicBezTo>
                    <a:pt x="52" y="12"/>
                    <a:pt x="52" y="12"/>
                    <a:pt x="52" y="12"/>
                  </a:cubicBezTo>
                  <a:cubicBezTo>
                    <a:pt x="52" y="13"/>
                    <a:pt x="52" y="13"/>
                    <a:pt x="52" y="13"/>
                  </a:cubicBezTo>
                  <a:cubicBezTo>
                    <a:pt x="52" y="17"/>
                    <a:pt x="52" y="17"/>
                    <a:pt x="52" y="17"/>
                  </a:cubicBezTo>
                  <a:cubicBezTo>
                    <a:pt x="65" y="8"/>
                    <a:pt x="65" y="8"/>
                    <a:pt x="65" y="8"/>
                  </a:cubicBezTo>
                  <a:cubicBezTo>
                    <a:pt x="66" y="10"/>
                    <a:pt x="66" y="10"/>
                    <a:pt x="66" y="10"/>
                  </a:cubicBezTo>
                  <a:cubicBezTo>
                    <a:pt x="66" y="10"/>
                    <a:pt x="66" y="11"/>
                    <a:pt x="67" y="11"/>
                  </a:cubicBezTo>
                  <a:cubicBezTo>
                    <a:pt x="68" y="14"/>
                    <a:pt x="68" y="14"/>
                    <a:pt x="68" y="14"/>
                  </a:cubicBezTo>
                  <a:cubicBezTo>
                    <a:pt x="64" y="17"/>
                    <a:pt x="64" y="17"/>
                    <a:pt x="64" y="17"/>
                  </a:cubicBezTo>
                  <a:cubicBezTo>
                    <a:pt x="64" y="17"/>
                    <a:pt x="65" y="17"/>
                    <a:pt x="65" y="16"/>
                  </a:cubicBezTo>
                  <a:cubicBezTo>
                    <a:pt x="64" y="16"/>
                    <a:pt x="63" y="17"/>
                    <a:pt x="63" y="17"/>
                  </a:cubicBezTo>
                  <a:cubicBezTo>
                    <a:pt x="63" y="17"/>
                    <a:pt x="64" y="17"/>
                    <a:pt x="64" y="18"/>
                  </a:cubicBezTo>
                  <a:moveTo>
                    <a:pt x="49" y="58"/>
                  </a:moveTo>
                  <a:cubicBezTo>
                    <a:pt x="48" y="58"/>
                    <a:pt x="48" y="58"/>
                    <a:pt x="48" y="58"/>
                  </a:cubicBezTo>
                  <a:cubicBezTo>
                    <a:pt x="48" y="57"/>
                    <a:pt x="48" y="57"/>
                    <a:pt x="49" y="57"/>
                  </a:cubicBezTo>
                  <a:cubicBezTo>
                    <a:pt x="49" y="57"/>
                    <a:pt x="49" y="57"/>
                    <a:pt x="49" y="58"/>
                  </a:cubicBezTo>
                  <a:moveTo>
                    <a:pt x="52" y="57"/>
                  </a:moveTo>
                  <a:cubicBezTo>
                    <a:pt x="52" y="57"/>
                    <a:pt x="52" y="57"/>
                    <a:pt x="52" y="57"/>
                  </a:cubicBezTo>
                  <a:cubicBezTo>
                    <a:pt x="52" y="57"/>
                    <a:pt x="51" y="58"/>
                    <a:pt x="51" y="57"/>
                  </a:cubicBezTo>
                  <a:cubicBezTo>
                    <a:pt x="51" y="57"/>
                    <a:pt x="52" y="57"/>
                    <a:pt x="52" y="57"/>
                  </a:cubicBezTo>
                  <a:moveTo>
                    <a:pt x="78" y="36"/>
                  </a:moveTo>
                  <a:cubicBezTo>
                    <a:pt x="78" y="36"/>
                    <a:pt x="78" y="36"/>
                    <a:pt x="77" y="36"/>
                  </a:cubicBezTo>
                  <a:cubicBezTo>
                    <a:pt x="77" y="36"/>
                    <a:pt x="77" y="36"/>
                    <a:pt x="77" y="36"/>
                  </a:cubicBezTo>
                  <a:cubicBezTo>
                    <a:pt x="78" y="35"/>
                    <a:pt x="78" y="35"/>
                    <a:pt x="78" y="35"/>
                  </a:cubicBezTo>
                  <a:cubicBezTo>
                    <a:pt x="78" y="36"/>
                    <a:pt x="78" y="36"/>
                    <a:pt x="78" y="36"/>
                  </a:cubicBezTo>
                  <a:moveTo>
                    <a:pt x="45" y="35"/>
                  </a:moveTo>
                  <a:cubicBezTo>
                    <a:pt x="46" y="35"/>
                    <a:pt x="46" y="35"/>
                    <a:pt x="45" y="36"/>
                  </a:cubicBezTo>
                  <a:lnTo>
                    <a:pt x="45" y="35"/>
                  </a:lnTo>
                  <a:close/>
                  <a:moveTo>
                    <a:pt x="46" y="32"/>
                  </a:moveTo>
                  <a:cubicBezTo>
                    <a:pt x="46" y="32"/>
                    <a:pt x="45" y="31"/>
                    <a:pt x="45" y="32"/>
                  </a:cubicBezTo>
                  <a:cubicBezTo>
                    <a:pt x="45" y="30"/>
                    <a:pt x="45" y="30"/>
                    <a:pt x="45" y="30"/>
                  </a:cubicBezTo>
                  <a:cubicBezTo>
                    <a:pt x="46" y="31"/>
                    <a:pt x="46" y="31"/>
                    <a:pt x="46" y="32"/>
                  </a:cubicBezTo>
                  <a:moveTo>
                    <a:pt x="13" y="38"/>
                  </a:moveTo>
                  <a:cubicBezTo>
                    <a:pt x="13" y="38"/>
                    <a:pt x="13" y="38"/>
                    <a:pt x="12" y="38"/>
                  </a:cubicBezTo>
                  <a:cubicBezTo>
                    <a:pt x="12" y="38"/>
                    <a:pt x="13" y="38"/>
                    <a:pt x="13" y="38"/>
                  </a:cubicBezTo>
                  <a:moveTo>
                    <a:pt x="13" y="36"/>
                  </a:moveTo>
                  <a:cubicBezTo>
                    <a:pt x="13" y="37"/>
                    <a:pt x="13" y="37"/>
                    <a:pt x="13" y="37"/>
                  </a:cubicBezTo>
                  <a:cubicBezTo>
                    <a:pt x="13" y="37"/>
                    <a:pt x="12" y="37"/>
                    <a:pt x="12" y="37"/>
                  </a:cubicBezTo>
                  <a:cubicBezTo>
                    <a:pt x="11" y="37"/>
                    <a:pt x="13" y="37"/>
                    <a:pt x="12" y="36"/>
                  </a:cubicBezTo>
                  <a:cubicBezTo>
                    <a:pt x="13" y="36"/>
                    <a:pt x="13" y="36"/>
                    <a:pt x="13" y="36"/>
                  </a:cubicBezTo>
                  <a:moveTo>
                    <a:pt x="26" y="31"/>
                  </a:moveTo>
                  <a:cubicBezTo>
                    <a:pt x="26" y="31"/>
                    <a:pt x="26" y="31"/>
                    <a:pt x="26" y="31"/>
                  </a:cubicBezTo>
                  <a:cubicBezTo>
                    <a:pt x="25" y="31"/>
                    <a:pt x="25" y="32"/>
                    <a:pt x="25" y="32"/>
                  </a:cubicBezTo>
                  <a:cubicBezTo>
                    <a:pt x="25" y="31"/>
                    <a:pt x="25" y="31"/>
                    <a:pt x="26" y="31"/>
                  </a:cubicBezTo>
                  <a:moveTo>
                    <a:pt x="45" y="33"/>
                  </a:moveTo>
                  <a:cubicBezTo>
                    <a:pt x="45" y="33"/>
                    <a:pt x="45" y="33"/>
                    <a:pt x="45" y="33"/>
                  </a:cubicBezTo>
                  <a:cubicBezTo>
                    <a:pt x="46" y="33"/>
                    <a:pt x="45" y="33"/>
                    <a:pt x="45" y="33"/>
                  </a:cubicBezTo>
                  <a:moveTo>
                    <a:pt x="4" y="25"/>
                  </a:moveTo>
                  <a:cubicBezTo>
                    <a:pt x="5" y="25"/>
                    <a:pt x="5" y="25"/>
                    <a:pt x="5" y="25"/>
                  </a:cubicBezTo>
                  <a:lnTo>
                    <a:pt x="4" y="25"/>
                  </a:lnTo>
                  <a:close/>
                  <a:moveTo>
                    <a:pt x="33" y="60"/>
                  </a:moveTo>
                  <a:cubicBezTo>
                    <a:pt x="34" y="60"/>
                    <a:pt x="34" y="60"/>
                    <a:pt x="34" y="60"/>
                  </a:cubicBezTo>
                  <a:cubicBezTo>
                    <a:pt x="34" y="60"/>
                    <a:pt x="34" y="60"/>
                    <a:pt x="33" y="60"/>
                  </a:cubicBezTo>
                  <a:moveTo>
                    <a:pt x="45" y="93"/>
                  </a:moveTo>
                  <a:cubicBezTo>
                    <a:pt x="44" y="94"/>
                    <a:pt x="44" y="94"/>
                    <a:pt x="44" y="94"/>
                  </a:cubicBezTo>
                  <a:cubicBezTo>
                    <a:pt x="44" y="93"/>
                    <a:pt x="43" y="93"/>
                    <a:pt x="44" y="93"/>
                  </a:cubicBezTo>
                  <a:cubicBezTo>
                    <a:pt x="44" y="93"/>
                    <a:pt x="45" y="93"/>
                    <a:pt x="45" y="93"/>
                  </a:cubicBezTo>
                  <a:moveTo>
                    <a:pt x="98" y="30"/>
                  </a:moveTo>
                  <a:cubicBezTo>
                    <a:pt x="97" y="30"/>
                    <a:pt x="97" y="30"/>
                    <a:pt x="97" y="30"/>
                  </a:cubicBezTo>
                  <a:cubicBezTo>
                    <a:pt x="97" y="30"/>
                    <a:pt x="97" y="29"/>
                    <a:pt x="97" y="29"/>
                  </a:cubicBezTo>
                  <a:lnTo>
                    <a:pt x="98" y="30"/>
                  </a:lnTo>
                  <a:close/>
                  <a:moveTo>
                    <a:pt x="60" y="44"/>
                  </a:moveTo>
                  <a:cubicBezTo>
                    <a:pt x="60" y="44"/>
                    <a:pt x="60" y="44"/>
                    <a:pt x="60" y="44"/>
                  </a:cubicBezTo>
                  <a:cubicBezTo>
                    <a:pt x="60" y="44"/>
                    <a:pt x="60" y="44"/>
                    <a:pt x="60" y="44"/>
                  </a:cubicBezTo>
                  <a:cubicBezTo>
                    <a:pt x="60" y="44"/>
                    <a:pt x="60" y="44"/>
                    <a:pt x="60" y="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1" name="Freeform 15"/>
            <p:cNvSpPr>
              <a:spLocks noEditPoints="1"/>
            </p:cNvSpPr>
            <p:nvPr/>
          </p:nvSpPr>
          <p:spPr bwMode="auto">
            <a:xfrm>
              <a:off x="662" y="136"/>
              <a:ext cx="1500" cy="3451"/>
            </a:xfrm>
            <a:custGeom>
              <a:avLst/>
              <a:gdLst>
                <a:gd name="T0" fmla="*/ 279 w 634"/>
                <a:gd name="T1" fmla="*/ 1322 h 1458"/>
                <a:gd name="T2" fmla="*/ 401 w 634"/>
                <a:gd name="T3" fmla="*/ 1158 h 1458"/>
                <a:gd name="T4" fmla="*/ 542 w 634"/>
                <a:gd name="T5" fmla="*/ 1148 h 1458"/>
                <a:gd name="T6" fmla="*/ 565 w 634"/>
                <a:gd name="T7" fmla="*/ 1127 h 1458"/>
                <a:gd name="T8" fmla="*/ 561 w 634"/>
                <a:gd name="T9" fmla="*/ 1113 h 1458"/>
                <a:gd name="T10" fmla="*/ 510 w 634"/>
                <a:gd name="T11" fmla="*/ 1118 h 1458"/>
                <a:gd name="T12" fmla="*/ 542 w 634"/>
                <a:gd name="T13" fmla="*/ 1098 h 1458"/>
                <a:gd name="T14" fmla="*/ 422 w 634"/>
                <a:gd name="T15" fmla="*/ 1125 h 1458"/>
                <a:gd name="T16" fmla="*/ 383 w 634"/>
                <a:gd name="T17" fmla="*/ 1128 h 1458"/>
                <a:gd name="T18" fmla="*/ 277 w 634"/>
                <a:gd name="T19" fmla="*/ 1144 h 1458"/>
                <a:gd name="T20" fmla="*/ 472 w 634"/>
                <a:gd name="T21" fmla="*/ 1077 h 1458"/>
                <a:gd name="T22" fmla="*/ 325 w 634"/>
                <a:gd name="T23" fmla="*/ 1107 h 1458"/>
                <a:gd name="T24" fmla="*/ 288 w 634"/>
                <a:gd name="T25" fmla="*/ 1108 h 1458"/>
                <a:gd name="T26" fmla="*/ 176 w 634"/>
                <a:gd name="T27" fmla="*/ 1115 h 1458"/>
                <a:gd name="T28" fmla="*/ 297 w 634"/>
                <a:gd name="T29" fmla="*/ 1062 h 1458"/>
                <a:gd name="T30" fmla="*/ 233 w 634"/>
                <a:gd name="T31" fmla="*/ 1064 h 1458"/>
                <a:gd name="T32" fmla="*/ 116 w 634"/>
                <a:gd name="T33" fmla="*/ 1081 h 1458"/>
                <a:gd name="T34" fmla="*/ 157 w 634"/>
                <a:gd name="T35" fmla="*/ 1028 h 1458"/>
                <a:gd name="T36" fmla="*/ 119 w 634"/>
                <a:gd name="T37" fmla="*/ 1018 h 1458"/>
                <a:gd name="T38" fmla="*/ 175 w 634"/>
                <a:gd name="T39" fmla="*/ 988 h 1458"/>
                <a:gd name="T40" fmla="*/ 249 w 634"/>
                <a:gd name="T41" fmla="*/ 1052 h 1458"/>
                <a:gd name="T42" fmla="*/ 556 w 634"/>
                <a:gd name="T43" fmla="*/ 1097 h 1458"/>
                <a:gd name="T44" fmla="*/ 337 w 634"/>
                <a:gd name="T45" fmla="*/ 1192 h 1458"/>
                <a:gd name="T46" fmla="*/ 51 w 634"/>
                <a:gd name="T47" fmla="*/ 1088 h 1458"/>
                <a:gd name="T48" fmla="*/ 469 w 634"/>
                <a:gd name="T49" fmla="*/ 1013 h 1458"/>
                <a:gd name="T50" fmla="*/ 426 w 634"/>
                <a:gd name="T51" fmla="*/ 928 h 1458"/>
                <a:gd name="T52" fmla="*/ 382 w 634"/>
                <a:gd name="T53" fmla="*/ 757 h 1458"/>
                <a:gd name="T54" fmla="*/ 201 w 634"/>
                <a:gd name="T55" fmla="*/ 828 h 1458"/>
                <a:gd name="T56" fmla="*/ 435 w 634"/>
                <a:gd name="T57" fmla="*/ 789 h 1458"/>
                <a:gd name="T58" fmla="*/ 327 w 634"/>
                <a:gd name="T59" fmla="*/ 847 h 1458"/>
                <a:gd name="T60" fmla="*/ 482 w 634"/>
                <a:gd name="T61" fmla="*/ 815 h 1458"/>
                <a:gd name="T62" fmla="*/ 550 w 634"/>
                <a:gd name="T63" fmla="*/ 837 h 1458"/>
                <a:gd name="T64" fmla="*/ 441 w 634"/>
                <a:gd name="T65" fmla="*/ 902 h 1458"/>
                <a:gd name="T66" fmla="*/ 470 w 634"/>
                <a:gd name="T67" fmla="*/ 934 h 1458"/>
                <a:gd name="T68" fmla="*/ 435 w 634"/>
                <a:gd name="T69" fmla="*/ 665 h 1458"/>
                <a:gd name="T70" fmla="*/ 286 w 634"/>
                <a:gd name="T71" fmla="*/ 600 h 1458"/>
                <a:gd name="T72" fmla="*/ 283 w 634"/>
                <a:gd name="T73" fmla="*/ 639 h 1458"/>
                <a:gd name="T74" fmla="*/ 248 w 634"/>
                <a:gd name="T75" fmla="*/ 543 h 1458"/>
                <a:gd name="T76" fmla="*/ 381 w 634"/>
                <a:gd name="T77" fmla="*/ 548 h 1458"/>
                <a:gd name="T78" fmla="*/ 424 w 634"/>
                <a:gd name="T79" fmla="*/ 558 h 1458"/>
                <a:gd name="T80" fmla="*/ 438 w 634"/>
                <a:gd name="T81" fmla="*/ 582 h 1458"/>
                <a:gd name="T82" fmla="*/ 266 w 634"/>
                <a:gd name="T83" fmla="*/ 595 h 1458"/>
                <a:gd name="T84" fmla="*/ 256 w 634"/>
                <a:gd name="T85" fmla="*/ 640 h 1458"/>
                <a:gd name="T86" fmla="*/ 266 w 634"/>
                <a:gd name="T87" fmla="*/ 664 h 1458"/>
                <a:gd name="T88" fmla="*/ 372 w 634"/>
                <a:gd name="T89" fmla="*/ 647 h 1458"/>
                <a:gd name="T90" fmla="*/ 337 w 634"/>
                <a:gd name="T91" fmla="*/ 686 h 1458"/>
                <a:gd name="T92" fmla="*/ 343 w 634"/>
                <a:gd name="T93" fmla="*/ 702 h 1458"/>
                <a:gd name="T94" fmla="*/ 406 w 634"/>
                <a:gd name="T95" fmla="*/ 595 h 1458"/>
                <a:gd name="T96" fmla="*/ 330 w 634"/>
                <a:gd name="T97" fmla="*/ 503 h 1458"/>
                <a:gd name="T98" fmla="*/ 280 w 634"/>
                <a:gd name="T99" fmla="*/ 442 h 1458"/>
                <a:gd name="T100" fmla="*/ 262 w 634"/>
                <a:gd name="T101" fmla="*/ 410 h 1458"/>
                <a:gd name="T102" fmla="*/ 316 w 634"/>
                <a:gd name="T103" fmla="*/ 337 h 1458"/>
                <a:gd name="T104" fmla="*/ 281 w 634"/>
                <a:gd name="T105" fmla="*/ 494 h 1458"/>
                <a:gd name="T106" fmla="*/ 204 w 634"/>
                <a:gd name="T107" fmla="*/ 430 h 1458"/>
                <a:gd name="T108" fmla="*/ 225 w 634"/>
                <a:gd name="T109" fmla="*/ 207 h 1458"/>
                <a:gd name="T110" fmla="*/ 241 w 634"/>
                <a:gd name="T111" fmla="*/ 126 h 1458"/>
                <a:gd name="T112" fmla="*/ 190 w 634"/>
                <a:gd name="T113" fmla="*/ 105 h 1458"/>
                <a:gd name="T114" fmla="*/ 179 w 634"/>
                <a:gd name="T115" fmla="*/ 72 h 1458"/>
                <a:gd name="T116" fmla="*/ 151 w 634"/>
                <a:gd name="T117" fmla="*/ 111 h 1458"/>
                <a:gd name="T118" fmla="*/ 166 w 634"/>
                <a:gd name="T119" fmla="*/ 99 h 1458"/>
                <a:gd name="T120" fmla="*/ 462 w 634"/>
                <a:gd name="T121" fmla="*/ 1040 h 1458"/>
                <a:gd name="T122" fmla="*/ 245 w 634"/>
                <a:gd name="T123" fmla="*/ 777 h 1458"/>
                <a:gd name="T124" fmla="*/ 282 w 634"/>
                <a:gd name="T125" fmla="*/ 532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4" h="1458">
                  <a:moveTo>
                    <a:pt x="288" y="1398"/>
                  </a:moveTo>
                  <a:cubicBezTo>
                    <a:pt x="288" y="1398"/>
                    <a:pt x="287" y="1398"/>
                    <a:pt x="287" y="1399"/>
                  </a:cubicBezTo>
                  <a:cubicBezTo>
                    <a:pt x="288" y="1399"/>
                    <a:pt x="289" y="1399"/>
                    <a:pt x="288" y="1398"/>
                  </a:cubicBezTo>
                  <a:moveTo>
                    <a:pt x="299" y="1392"/>
                  </a:moveTo>
                  <a:cubicBezTo>
                    <a:pt x="298" y="1389"/>
                    <a:pt x="299" y="1393"/>
                    <a:pt x="299" y="1393"/>
                  </a:cubicBezTo>
                  <a:cubicBezTo>
                    <a:pt x="299" y="1393"/>
                    <a:pt x="299" y="1393"/>
                    <a:pt x="299" y="1392"/>
                  </a:cubicBezTo>
                  <a:moveTo>
                    <a:pt x="275" y="1396"/>
                  </a:moveTo>
                  <a:cubicBezTo>
                    <a:pt x="276" y="1399"/>
                    <a:pt x="277" y="1397"/>
                    <a:pt x="280" y="1396"/>
                  </a:cubicBezTo>
                  <a:cubicBezTo>
                    <a:pt x="278" y="1393"/>
                    <a:pt x="277" y="1395"/>
                    <a:pt x="275" y="1396"/>
                  </a:cubicBezTo>
                  <a:moveTo>
                    <a:pt x="322" y="1376"/>
                  </a:moveTo>
                  <a:cubicBezTo>
                    <a:pt x="321" y="1372"/>
                    <a:pt x="318" y="1375"/>
                    <a:pt x="317" y="1376"/>
                  </a:cubicBezTo>
                  <a:cubicBezTo>
                    <a:pt x="319" y="1376"/>
                    <a:pt x="320" y="1377"/>
                    <a:pt x="322" y="1376"/>
                  </a:cubicBezTo>
                  <a:moveTo>
                    <a:pt x="338" y="1368"/>
                  </a:moveTo>
                  <a:cubicBezTo>
                    <a:pt x="338" y="1366"/>
                    <a:pt x="338" y="1366"/>
                    <a:pt x="338" y="1366"/>
                  </a:cubicBezTo>
                  <a:cubicBezTo>
                    <a:pt x="335" y="1365"/>
                    <a:pt x="336" y="1370"/>
                    <a:pt x="338" y="1368"/>
                  </a:cubicBezTo>
                  <a:moveTo>
                    <a:pt x="286" y="1378"/>
                  </a:moveTo>
                  <a:cubicBezTo>
                    <a:pt x="287" y="1377"/>
                    <a:pt x="290" y="1376"/>
                    <a:pt x="289" y="1374"/>
                  </a:cubicBezTo>
                  <a:cubicBezTo>
                    <a:pt x="288" y="1375"/>
                    <a:pt x="286" y="1376"/>
                    <a:pt x="286" y="1378"/>
                  </a:cubicBezTo>
                  <a:moveTo>
                    <a:pt x="323" y="1362"/>
                  </a:moveTo>
                  <a:cubicBezTo>
                    <a:pt x="323" y="1361"/>
                    <a:pt x="324" y="1361"/>
                    <a:pt x="324" y="1360"/>
                  </a:cubicBezTo>
                  <a:cubicBezTo>
                    <a:pt x="322" y="1360"/>
                    <a:pt x="322" y="1360"/>
                    <a:pt x="322" y="1360"/>
                  </a:cubicBezTo>
                  <a:cubicBezTo>
                    <a:pt x="322" y="1361"/>
                    <a:pt x="322" y="1362"/>
                    <a:pt x="323" y="1362"/>
                  </a:cubicBezTo>
                  <a:moveTo>
                    <a:pt x="340" y="1354"/>
                  </a:moveTo>
                  <a:cubicBezTo>
                    <a:pt x="341" y="1354"/>
                    <a:pt x="342" y="1353"/>
                    <a:pt x="342" y="1352"/>
                  </a:cubicBezTo>
                  <a:cubicBezTo>
                    <a:pt x="341" y="1352"/>
                    <a:pt x="339" y="1352"/>
                    <a:pt x="340" y="1354"/>
                  </a:cubicBezTo>
                  <a:moveTo>
                    <a:pt x="276" y="1372"/>
                  </a:moveTo>
                  <a:cubicBezTo>
                    <a:pt x="276" y="1369"/>
                    <a:pt x="270" y="1371"/>
                    <a:pt x="271" y="1373"/>
                  </a:cubicBezTo>
                  <a:cubicBezTo>
                    <a:pt x="273" y="1371"/>
                    <a:pt x="273" y="1373"/>
                    <a:pt x="276" y="1372"/>
                  </a:cubicBezTo>
                  <a:moveTo>
                    <a:pt x="301" y="1358"/>
                  </a:moveTo>
                  <a:cubicBezTo>
                    <a:pt x="302" y="1355"/>
                    <a:pt x="301" y="1358"/>
                    <a:pt x="301" y="1358"/>
                  </a:cubicBezTo>
                  <a:cubicBezTo>
                    <a:pt x="301" y="1358"/>
                    <a:pt x="301" y="1358"/>
                    <a:pt x="301" y="1358"/>
                  </a:cubicBezTo>
                  <a:moveTo>
                    <a:pt x="279" y="1361"/>
                  </a:moveTo>
                  <a:cubicBezTo>
                    <a:pt x="280" y="1361"/>
                    <a:pt x="282" y="1361"/>
                    <a:pt x="281" y="1359"/>
                  </a:cubicBezTo>
                  <a:cubicBezTo>
                    <a:pt x="280" y="1359"/>
                    <a:pt x="279" y="1360"/>
                    <a:pt x="279" y="1361"/>
                  </a:cubicBezTo>
                  <a:moveTo>
                    <a:pt x="263" y="1364"/>
                  </a:moveTo>
                  <a:cubicBezTo>
                    <a:pt x="263" y="1365"/>
                    <a:pt x="262" y="1365"/>
                    <a:pt x="262" y="1366"/>
                  </a:cubicBezTo>
                  <a:cubicBezTo>
                    <a:pt x="262" y="1365"/>
                    <a:pt x="264" y="1365"/>
                    <a:pt x="263" y="1364"/>
                  </a:cubicBezTo>
                  <a:moveTo>
                    <a:pt x="311" y="1345"/>
                  </a:moveTo>
                  <a:cubicBezTo>
                    <a:pt x="310" y="1345"/>
                    <a:pt x="310" y="1345"/>
                    <a:pt x="310" y="1346"/>
                  </a:cubicBezTo>
                  <a:cubicBezTo>
                    <a:pt x="310" y="1346"/>
                    <a:pt x="311" y="1346"/>
                    <a:pt x="311" y="1345"/>
                  </a:cubicBezTo>
                  <a:moveTo>
                    <a:pt x="293" y="1351"/>
                  </a:moveTo>
                  <a:cubicBezTo>
                    <a:pt x="294" y="1348"/>
                    <a:pt x="294" y="1345"/>
                    <a:pt x="296" y="1344"/>
                  </a:cubicBezTo>
                  <a:cubicBezTo>
                    <a:pt x="294" y="1342"/>
                    <a:pt x="288" y="1340"/>
                    <a:pt x="286" y="1345"/>
                  </a:cubicBezTo>
                  <a:cubicBezTo>
                    <a:pt x="287" y="1345"/>
                    <a:pt x="289" y="1344"/>
                    <a:pt x="289" y="1347"/>
                  </a:cubicBezTo>
                  <a:cubicBezTo>
                    <a:pt x="287" y="1347"/>
                    <a:pt x="284" y="1348"/>
                    <a:pt x="283" y="1349"/>
                  </a:cubicBezTo>
                  <a:cubicBezTo>
                    <a:pt x="285" y="1354"/>
                    <a:pt x="288" y="1348"/>
                    <a:pt x="290" y="1348"/>
                  </a:cubicBezTo>
                  <a:cubicBezTo>
                    <a:pt x="291" y="1349"/>
                    <a:pt x="291" y="1351"/>
                    <a:pt x="293" y="1351"/>
                  </a:cubicBezTo>
                  <a:moveTo>
                    <a:pt x="327" y="1337"/>
                  </a:moveTo>
                  <a:cubicBezTo>
                    <a:pt x="327" y="1335"/>
                    <a:pt x="329" y="1336"/>
                    <a:pt x="328" y="1334"/>
                  </a:cubicBezTo>
                  <a:cubicBezTo>
                    <a:pt x="328" y="1334"/>
                    <a:pt x="326" y="1334"/>
                    <a:pt x="325" y="1334"/>
                  </a:cubicBezTo>
                  <a:cubicBezTo>
                    <a:pt x="325" y="1336"/>
                    <a:pt x="325" y="1336"/>
                    <a:pt x="325" y="1336"/>
                  </a:cubicBezTo>
                  <a:cubicBezTo>
                    <a:pt x="326" y="1336"/>
                    <a:pt x="326" y="1337"/>
                    <a:pt x="327" y="1337"/>
                  </a:cubicBezTo>
                  <a:moveTo>
                    <a:pt x="321" y="1337"/>
                  </a:moveTo>
                  <a:cubicBezTo>
                    <a:pt x="320" y="1334"/>
                    <a:pt x="312" y="1334"/>
                    <a:pt x="311" y="1337"/>
                  </a:cubicBezTo>
                  <a:cubicBezTo>
                    <a:pt x="311" y="1337"/>
                    <a:pt x="312" y="1338"/>
                    <a:pt x="312" y="1339"/>
                  </a:cubicBezTo>
                  <a:cubicBezTo>
                    <a:pt x="315" y="1337"/>
                    <a:pt x="319" y="1336"/>
                    <a:pt x="321" y="1337"/>
                  </a:cubicBezTo>
                  <a:moveTo>
                    <a:pt x="330" y="1330"/>
                  </a:moveTo>
                  <a:cubicBezTo>
                    <a:pt x="331" y="1332"/>
                    <a:pt x="338" y="1331"/>
                    <a:pt x="337" y="1329"/>
                  </a:cubicBezTo>
                  <a:cubicBezTo>
                    <a:pt x="333" y="1331"/>
                    <a:pt x="331" y="1326"/>
                    <a:pt x="330" y="1330"/>
                  </a:cubicBezTo>
                  <a:moveTo>
                    <a:pt x="280" y="1345"/>
                  </a:moveTo>
                  <a:cubicBezTo>
                    <a:pt x="282" y="1344"/>
                    <a:pt x="284" y="1343"/>
                    <a:pt x="283" y="1340"/>
                  </a:cubicBezTo>
                  <a:cubicBezTo>
                    <a:pt x="281" y="1341"/>
                    <a:pt x="279" y="1342"/>
                    <a:pt x="280" y="1345"/>
                  </a:cubicBezTo>
                  <a:moveTo>
                    <a:pt x="267" y="1348"/>
                  </a:moveTo>
                  <a:cubicBezTo>
                    <a:pt x="266" y="1348"/>
                    <a:pt x="265" y="1349"/>
                    <a:pt x="265" y="1350"/>
                  </a:cubicBezTo>
                  <a:cubicBezTo>
                    <a:pt x="266" y="1349"/>
                    <a:pt x="267" y="1349"/>
                    <a:pt x="267" y="1348"/>
                  </a:cubicBezTo>
                  <a:moveTo>
                    <a:pt x="286" y="1337"/>
                  </a:moveTo>
                  <a:cubicBezTo>
                    <a:pt x="287" y="1341"/>
                    <a:pt x="290" y="1338"/>
                    <a:pt x="289" y="1336"/>
                  </a:cubicBezTo>
                  <a:lnTo>
                    <a:pt x="286" y="1337"/>
                  </a:lnTo>
                  <a:close/>
                  <a:moveTo>
                    <a:pt x="316" y="1327"/>
                  </a:moveTo>
                  <a:cubicBezTo>
                    <a:pt x="317" y="1329"/>
                    <a:pt x="322" y="1330"/>
                    <a:pt x="321" y="1325"/>
                  </a:cubicBezTo>
                  <a:cubicBezTo>
                    <a:pt x="319" y="1327"/>
                    <a:pt x="316" y="1325"/>
                    <a:pt x="316" y="1327"/>
                  </a:cubicBezTo>
                  <a:moveTo>
                    <a:pt x="264" y="1345"/>
                  </a:moveTo>
                  <a:cubicBezTo>
                    <a:pt x="266" y="1345"/>
                    <a:pt x="270" y="1345"/>
                    <a:pt x="270" y="1342"/>
                  </a:cubicBezTo>
                  <a:cubicBezTo>
                    <a:pt x="268" y="1340"/>
                    <a:pt x="265" y="1342"/>
                    <a:pt x="264" y="1345"/>
                  </a:cubicBezTo>
                  <a:moveTo>
                    <a:pt x="323" y="1320"/>
                  </a:moveTo>
                  <a:cubicBezTo>
                    <a:pt x="322" y="1324"/>
                    <a:pt x="329" y="1323"/>
                    <a:pt x="328" y="1320"/>
                  </a:cubicBezTo>
                  <a:cubicBezTo>
                    <a:pt x="327" y="1318"/>
                    <a:pt x="324" y="1319"/>
                    <a:pt x="323" y="1318"/>
                  </a:cubicBezTo>
                  <a:cubicBezTo>
                    <a:pt x="323" y="1319"/>
                    <a:pt x="323" y="1320"/>
                    <a:pt x="323" y="1320"/>
                  </a:cubicBezTo>
                  <a:moveTo>
                    <a:pt x="299" y="1326"/>
                  </a:moveTo>
                  <a:cubicBezTo>
                    <a:pt x="304" y="1333"/>
                    <a:pt x="308" y="1324"/>
                    <a:pt x="309" y="1318"/>
                  </a:cubicBezTo>
                  <a:cubicBezTo>
                    <a:pt x="304" y="1322"/>
                    <a:pt x="294" y="1318"/>
                    <a:pt x="292" y="1326"/>
                  </a:cubicBezTo>
                  <a:cubicBezTo>
                    <a:pt x="295" y="1326"/>
                    <a:pt x="296" y="1327"/>
                    <a:pt x="299" y="1326"/>
                  </a:cubicBezTo>
                  <a:moveTo>
                    <a:pt x="335" y="1317"/>
                  </a:moveTo>
                  <a:cubicBezTo>
                    <a:pt x="334" y="1316"/>
                    <a:pt x="335" y="1315"/>
                    <a:pt x="336" y="1314"/>
                  </a:cubicBezTo>
                  <a:cubicBezTo>
                    <a:pt x="332" y="1316"/>
                    <a:pt x="332" y="1316"/>
                    <a:pt x="332" y="1316"/>
                  </a:cubicBezTo>
                  <a:cubicBezTo>
                    <a:pt x="332" y="1318"/>
                    <a:pt x="333" y="1318"/>
                    <a:pt x="335" y="1317"/>
                  </a:cubicBezTo>
                  <a:moveTo>
                    <a:pt x="271" y="1336"/>
                  </a:moveTo>
                  <a:cubicBezTo>
                    <a:pt x="277" y="1336"/>
                    <a:pt x="282" y="1329"/>
                    <a:pt x="288" y="1331"/>
                  </a:cubicBezTo>
                  <a:cubicBezTo>
                    <a:pt x="288" y="1329"/>
                    <a:pt x="288" y="1327"/>
                    <a:pt x="288" y="1326"/>
                  </a:cubicBezTo>
                  <a:cubicBezTo>
                    <a:pt x="284" y="1324"/>
                    <a:pt x="283" y="1328"/>
                    <a:pt x="280" y="1330"/>
                  </a:cubicBezTo>
                  <a:cubicBezTo>
                    <a:pt x="280" y="1328"/>
                    <a:pt x="277" y="1331"/>
                    <a:pt x="277" y="1327"/>
                  </a:cubicBezTo>
                  <a:cubicBezTo>
                    <a:pt x="276" y="1331"/>
                    <a:pt x="270" y="1331"/>
                    <a:pt x="271" y="1336"/>
                  </a:cubicBezTo>
                  <a:moveTo>
                    <a:pt x="327" y="1315"/>
                  </a:moveTo>
                  <a:cubicBezTo>
                    <a:pt x="326" y="1312"/>
                    <a:pt x="324" y="1312"/>
                    <a:pt x="327" y="1313"/>
                  </a:cubicBezTo>
                  <a:cubicBezTo>
                    <a:pt x="327" y="1311"/>
                    <a:pt x="323" y="1310"/>
                    <a:pt x="323" y="1311"/>
                  </a:cubicBezTo>
                  <a:cubicBezTo>
                    <a:pt x="325" y="1311"/>
                    <a:pt x="324" y="1314"/>
                    <a:pt x="325" y="1315"/>
                  </a:cubicBezTo>
                  <a:lnTo>
                    <a:pt x="327" y="1315"/>
                  </a:lnTo>
                  <a:close/>
                  <a:moveTo>
                    <a:pt x="316" y="1313"/>
                  </a:moveTo>
                  <a:cubicBezTo>
                    <a:pt x="316" y="1312"/>
                    <a:pt x="316" y="1312"/>
                    <a:pt x="316" y="1312"/>
                  </a:cubicBezTo>
                  <a:cubicBezTo>
                    <a:pt x="316" y="1312"/>
                    <a:pt x="314" y="1315"/>
                    <a:pt x="316" y="1313"/>
                  </a:cubicBezTo>
                  <a:moveTo>
                    <a:pt x="279" y="1322"/>
                  </a:moveTo>
                  <a:cubicBezTo>
                    <a:pt x="281" y="1322"/>
                    <a:pt x="287" y="1321"/>
                    <a:pt x="286" y="1317"/>
                  </a:cubicBezTo>
                  <a:cubicBezTo>
                    <a:pt x="283" y="1318"/>
                    <a:pt x="281" y="1320"/>
                    <a:pt x="279" y="1322"/>
                  </a:cubicBezTo>
                  <a:moveTo>
                    <a:pt x="335" y="1295"/>
                  </a:moveTo>
                  <a:cubicBezTo>
                    <a:pt x="334" y="1293"/>
                    <a:pt x="334" y="1293"/>
                    <a:pt x="334" y="1293"/>
                  </a:cubicBezTo>
                  <a:cubicBezTo>
                    <a:pt x="333" y="1293"/>
                    <a:pt x="333" y="1293"/>
                    <a:pt x="333" y="1293"/>
                  </a:cubicBezTo>
                  <a:cubicBezTo>
                    <a:pt x="333" y="1295"/>
                    <a:pt x="333" y="1295"/>
                    <a:pt x="333" y="1295"/>
                  </a:cubicBezTo>
                  <a:lnTo>
                    <a:pt x="335" y="1295"/>
                  </a:lnTo>
                  <a:close/>
                  <a:moveTo>
                    <a:pt x="327" y="1292"/>
                  </a:moveTo>
                  <a:cubicBezTo>
                    <a:pt x="327" y="1292"/>
                    <a:pt x="326" y="1292"/>
                    <a:pt x="326" y="1293"/>
                  </a:cubicBezTo>
                  <a:cubicBezTo>
                    <a:pt x="326" y="1293"/>
                    <a:pt x="327" y="1293"/>
                    <a:pt x="327" y="1292"/>
                  </a:cubicBezTo>
                  <a:moveTo>
                    <a:pt x="337" y="1287"/>
                  </a:moveTo>
                  <a:cubicBezTo>
                    <a:pt x="336" y="1287"/>
                    <a:pt x="335" y="1287"/>
                    <a:pt x="335" y="1288"/>
                  </a:cubicBezTo>
                  <a:cubicBezTo>
                    <a:pt x="335" y="1288"/>
                    <a:pt x="337" y="1288"/>
                    <a:pt x="337" y="1287"/>
                  </a:cubicBezTo>
                  <a:moveTo>
                    <a:pt x="281" y="1293"/>
                  </a:moveTo>
                  <a:cubicBezTo>
                    <a:pt x="284" y="1295"/>
                    <a:pt x="287" y="1291"/>
                    <a:pt x="290" y="1289"/>
                  </a:cubicBezTo>
                  <a:cubicBezTo>
                    <a:pt x="287" y="1289"/>
                    <a:pt x="283" y="1290"/>
                    <a:pt x="281" y="1293"/>
                  </a:cubicBezTo>
                  <a:moveTo>
                    <a:pt x="266" y="1291"/>
                  </a:moveTo>
                  <a:cubicBezTo>
                    <a:pt x="272" y="1290"/>
                    <a:pt x="278" y="1292"/>
                    <a:pt x="282" y="1285"/>
                  </a:cubicBezTo>
                  <a:cubicBezTo>
                    <a:pt x="279" y="1287"/>
                    <a:pt x="276" y="1287"/>
                    <a:pt x="277" y="1283"/>
                  </a:cubicBezTo>
                  <a:cubicBezTo>
                    <a:pt x="271" y="1284"/>
                    <a:pt x="271" y="1287"/>
                    <a:pt x="266" y="1287"/>
                  </a:cubicBezTo>
                  <a:cubicBezTo>
                    <a:pt x="267" y="1289"/>
                    <a:pt x="266" y="1289"/>
                    <a:pt x="266" y="1291"/>
                  </a:cubicBezTo>
                  <a:moveTo>
                    <a:pt x="330" y="1267"/>
                  </a:moveTo>
                  <a:cubicBezTo>
                    <a:pt x="329" y="1268"/>
                    <a:pt x="328" y="1268"/>
                    <a:pt x="328" y="1269"/>
                  </a:cubicBezTo>
                  <a:cubicBezTo>
                    <a:pt x="329" y="1269"/>
                    <a:pt x="332" y="1269"/>
                    <a:pt x="330" y="1267"/>
                  </a:cubicBezTo>
                  <a:moveTo>
                    <a:pt x="327" y="1264"/>
                  </a:moveTo>
                  <a:cubicBezTo>
                    <a:pt x="326" y="1266"/>
                    <a:pt x="323" y="1267"/>
                    <a:pt x="323" y="1270"/>
                  </a:cubicBezTo>
                  <a:cubicBezTo>
                    <a:pt x="325" y="1269"/>
                    <a:pt x="325" y="1271"/>
                    <a:pt x="327" y="1270"/>
                  </a:cubicBezTo>
                  <a:cubicBezTo>
                    <a:pt x="327" y="1268"/>
                    <a:pt x="329" y="1265"/>
                    <a:pt x="327" y="1264"/>
                  </a:cubicBezTo>
                  <a:moveTo>
                    <a:pt x="306" y="1272"/>
                  </a:moveTo>
                  <a:cubicBezTo>
                    <a:pt x="309" y="1271"/>
                    <a:pt x="309" y="1270"/>
                    <a:pt x="308" y="1267"/>
                  </a:cubicBezTo>
                  <a:cubicBezTo>
                    <a:pt x="306" y="1268"/>
                    <a:pt x="306" y="1266"/>
                    <a:pt x="304" y="1267"/>
                  </a:cubicBezTo>
                  <a:cubicBezTo>
                    <a:pt x="304" y="1269"/>
                    <a:pt x="305" y="1270"/>
                    <a:pt x="306" y="1272"/>
                  </a:cubicBezTo>
                  <a:moveTo>
                    <a:pt x="324" y="1264"/>
                  </a:moveTo>
                  <a:cubicBezTo>
                    <a:pt x="326" y="1264"/>
                    <a:pt x="328" y="1264"/>
                    <a:pt x="327" y="1262"/>
                  </a:cubicBezTo>
                  <a:cubicBezTo>
                    <a:pt x="326" y="1262"/>
                    <a:pt x="326" y="1260"/>
                    <a:pt x="326" y="1260"/>
                  </a:cubicBezTo>
                  <a:cubicBezTo>
                    <a:pt x="326" y="1262"/>
                    <a:pt x="324" y="1263"/>
                    <a:pt x="324" y="1264"/>
                  </a:cubicBezTo>
                  <a:moveTo>
                    <a:pt x="305" y="1261"/>
                  </a:moveTo>
                  <a:cubicBezTo>
                    <a:pt x="305" y="1262"/>
                    <a:pt x="304" y="1262"/>
                    <a:pt x="304" y="1263"/>
                  </a:cubicBezTo>
                  <a:cubicBezTo>
                    <a:pt x="304" y="1263"/>
                    <a:pt x="306" y="1263"/>
                    <a:pt x="305" y="1261"/>
                  </a:cubicBezTo>
                  <a:moveTo>
                    <a:pt x="264" y="1263"/>
                  </a:moveTo>
                  <a:cubicBezTo>
                    <a:pt x="267" y="1266"/>
                    <a:pt x="274" y="1264"/>
                    <a:pt x="276" y="1259"/>
                  </a:cubicBezTo>
                  <a:cubicBezTo>
                    <a:pt x="271" y="1261"/>
                    <a:pt x="267" y="1261"/>
                    <a:pt x="264" y="1263"/>
                  </a:cubicBezTo>
                  <a:moveTo>
                    <a:pt x="279" y="1257"/>
                  </a:moveTo>
                  <a:cubicBezTo>
                    <a:pt x="285" y="1258"/>
                    <a:pt x="290" y="1254"/>
                    <a:pt x="286" y="1248"/>
                  </a:cubicBezTo>
                  <a:cubicBezTo>
                    <a:pt x="290" y="1245"/>
                    <a:pt x="294" y="1245"/>
                    <a:pt x="297" y="1241"/>
                  </a:cubicBezTo>
                  <a:cubicBezTo>
                    <a:pt x="292" y="1240"/>
                    <a:pt x="287" y="1244"/>
                    <a:pt x="281" y="1245"/>
                  </a:cubicBezTo>
                  <a:cubicBezTo>
                    <a:pt x="281" y="1249"/>
                    <a:pt x="284" y="1249"/>
                    <a:pt x="284" y="1251"/>
                  </a:cubicBezTo>
                  <a:cubicBezTo>
                    <a:pt x="282" y="1253"/>
                    <a:pt x="280" y="1255"/>
                    <a:pt x="279" y="1257"/>
                  </a:cubicBezTo>
                  <a:moveTo>
                    <a:pt x="297" y="1249"/>
                  </a:moveTo>
                  <a:cubicBezTo>
                    <a:pt x="296" y="1246"/>
                    <a:pt x="297" y="1244"/>
                    <a:pt x="294" y="1245"/>
                  </a:cubicBezTo>
                  <a:cubicBezTo>
                    <a:pt x="295" y="1247"/>
                    <a:pt x="294" y="1248"/>
                    <a:pt x="295" y="1250"/>
                  </a:cubicBezTo>
                  <a:lnTo>
                    <a:pt x="297" y="1249"/>
                  </a:lnTo>
                  <a:close/>
                  <a:moveTo>
                    <a:pt x="300" y="1246"/>
                  </a:moveTo>
                  <a:cubicBezTo>
                    <a:pt x="301" y="1244"/>
                    <a:pt x="304" y="1244"/>
                    <a:pt x="303" y="1240"/>
                  </a:cubicBezTo>
                  <a:cubicBezTo>
                    <a:pt x="301" y="1241"/>
                    <a:pt x="298" y="1242"/>
                    <a:pt x="297" y="1245"/>
                  </a:cubicBezTo>
                  <a:cubicBezTo>
                    <a:pt x="299" y="1245"/>
                    <a:pt x="299" y="1247"/>
                    <a:pt x="300" y="1246"/>
                  </a:cubicBezTo>
                  <a:moveTo>
                    <a:pt x="290" y="1249"/>
                  </a:moveTo>
                  <a:cubicBezTo>
                    <a:pt x="290" y="1249"/>
                    <a:pt x="288" y="1249"/>
                    <a:pt x="288" y="1250"/>
                  </a:cubicBezTo>
                  <a:cubicBezTo>
                    <a:pt x="289" y="1250"/>
                    <a:pt x="290" y="1250"/>
                    <a:pt x="290" y="1249"/>
                  </a:cubicBezTo>
                  <a:moveTo>
                    <a:pt x="295" y="1238"/>
                  </a:moveTo>
                  <a:cubicBezTo>
                    <a:pt x="295" y="1236"/>
                    <a:pt x="296" y="1236"/>
                    <a:pt x="296" y="1235"/>
                  </a:cubicBezTo>
                  <a:cubicBezTo>
                    <a:pt x="294" y="1234"/>
                    <a:pt x="293" y="1238"/>
                    <a:pt x="295" y="1238"/>
                  </a:cubicBezTo>
                  <a:moveTo>
                    <a:pt x="310" y="1231"/>
                  </a:moveTo>
                  <a:cubicBezTo>
                    <a:pt x="311" y="1229"/>
                    <a:pt x="309" y="1232"/>
                    <a:pt x="309" y="1232"/>
                  </a:cubicBezTo>
                  <a:cubicBezTo>
                    <a:pt x="309" y="1232"/>
                    <a:pt x="310" y="1232"/>
                    <a:pt x="310" y="1231"/>
                  </a:cubicBezTo>
                  <a:moveTo>
                    <a:pt x="308" y="1231"/>
                  </a:moveTo>
                  <a:cubicBezTo>
                    <a:pt x="307" y="1231"/>
                    <a:pt x="307" y="1228"/>
                    <a:pt x="305" y="1230"/>
                  </a:cubicBezTo>
                  <a:cubicBezTo>
                    <a:pt x="305" y="1232"/>
                    <a:pt x="308" y="1233"/>
                    <a:pt x="308" y="1231"/>
                  </a:cubicBezTo>
                  <a:moveTo>
                    <a:pt x="276" y="1242"/>
                  </a:moveTo>
                  <a:cubicBezTo>
                    <a:pt x="275" y="1239"/>
                    <a:pt x="273" y="1239"/>
                    <a:pt x="271" y="1240"/>
                  </a:cubicBezTo>
                  <a:cubicBezTo>
                    <a:pt x="271" y="1241"/>
                    <a:pt x="271" y="1242"/>
                    <a:pt x="271" y="1243"/>
                  </a:cubicBezTo>
                  <a:cubicBezTo>
                    <a:pt x="273" y="1243"/>
                    <a:pt x="274" y="1241"/>
                    <a:pt x="276" y="1242"/>
                  </a:cubicBezTo>
                  <a:moveTo>
                    <a:pt x="321" y="1222"/>
                  </a:moveTo>
                  <a:cubicBezTo>
                    <a:pt x="323" y="1221"/>
                    <a:pt x="326" y="1220"/>
                    <a:pt x="326" y="1217"/>
                  </a:cubicBezTo>
                  <a:cubicBezTo>
                    <a:pt x="324" y="1219"/>
                    <a:pt x="323" y="1217"/>
                    <a:pt x="321" y="1218"/>
                  </a:cubicBezTo>
                  <a:cubicBezTo>
                    <a:pt x="321" y="1220"/>
                    <a:pt x="320" y="1220"/>
                    <a:pt x="321" y="1222"/>
                  </a:cubicBezTo>
                  <a:moveTo>
                    <a:pt x="303" y="1227"/>
                  </a:moveTo>
                  <a:cubicBezTo>
                    <a:pt x="302" y="1225"/>
                    <a:pt x="302" y="1228"/>
                    <a:pt x="303" y="1228"/>
                  </a:cubicBezTo>
                  <a:cubicBezTo>
                    <a:pt x="303" y="1228"/>
                    <a:pt x="303" y="1228"/>
                    <a:pt x="303" y="1227"/>
                  </a:cubicBezTo>
                  <a:moveTo>
                    <a:pt x="334" y="1204"/>
                  </a:moveTo>
                  <a:cubicBezTo>
                    <a:pt x="334" y="1203"/>
                    <a:pt x="333" y="1204"/>
                    <a:pt x="333" y="1205"/>
                  </a:cubicBezTo>
                  <a:cubicBezTo>
                    <a:pt x="333" y="1205"/>
                    <a:pt x="334" y="1205"/>
                    <a:pt x="334" y="1204"/>
                  </a:cubicBezTo>
                  <a:moveTo>
                    <a:pt x="289" y="1212"/>
                  </a:moveTo>
                  <a:cubicBezTo>
                    <a:pt x="288" y="1213"/>
                    <a:pt x="287" y="1213"/>
                    <a:pt x="287" y="1214"/>
                  </a:cubicBezTo>
                  <a:cubicBezTo>
                    <a:pt x="288" y="1213"/>
                    <a:pt x="289" y="1213"/>
                    <a:pt x="289" y="1212"/>
                  </a:cubicBezTo>
                  <a:moveTo>
                    <a:pt x="270" y="1219"/>
                  </a:moveTo>
                  <a:cubicBezTo>
                    <a:pt x="271" y="1219"/>
                    <a:pt x="272" y="1218"/>
                    <a:pt x="272" y="1217"/>
                  </a:cubicBezTo>
                  <a:cubicBezTo>
                    <a:pt x="271" y="1217"/>
                    <a:pt x="270" y="1218"/>
                    <a:pt x="270" y="1219"/>
                  </a:cubicBezTo>
                  <a:moveTo>
                    <a:pt x="328" y="1199"/>
                  </a:moveTo>
                  <a:cubicBezTo>
                    <a:pt x="329" y="1199"/>
                    <a:pt x="331" y="1198"/>
                    <a:pt x="331" y="1197"/>
                  </a:cubicBezTo>
                  <a:cubicBezTo>
                    <a:pt x="330" y="1196"/>
                    <a:pt x="327" y="1197"/>
                    <a:pt x="328" y="1199"/>
                  </a:cubicBezTo>
                  <a:moveTo>
                    <a:pt x="289" y="1210"/>
                  </a:moveTo>
                  <a:cubicBezTo>
                    <a:pt x="288" y="1207"/>
                    <a:pt x="291" y="1207"/>
                    <a:pt x="290" y="1205"/>
                  </a:cubicBezTo>
                  <a:cubicBezTo>
                    <a:pt x="288" y="1206"/>
                    <a:pt x="287" y="1204"/>
                    <a:pt x="285" y="1205"/>
                  </a:cubicBezTo>
                  <a:cubicBezTo>
                    <a:pt x="286" y="1210"/>
                    <a:pt x="286" y="1210"/>
                    <a:pt x="286" y="1210"/>
                  </a:cubicBezTo>
                  <a:cubicBezTo>
                    <a:pt x="287" y="1209"/>
                    <a:pt x="288" y="1209"/>
                    <a:pt x="289" y="1210"/>
                  </a:cubicBezTo>
                  <a:moveTo>
                    <a:pt x="320" y="1187"/>
                  </a:moveTo>
                  <a:cubicBezTo>
                    <a:pt x="320" y="1187"/>
                    <a:pt x="320" y="1187"/>
                    <a:pt x="320" y="1187"/>
                  </a:cubicBezTo>
                  <a:cubicBezTo>
                    <a:pt x="319" y="1187"/>
                    <a:pt x="320" y="1190"/>
                    <a:pt x="320" y="1187"/>
                  </a:cubicBezTo>
                  <a:moveTo>
                    <a:pt x="402" y="1158"/>
                  </a:moveTo>
                  <a:cubicBezTo>
                    <a:pt x="402" y="1155"/>
                    <a:pt x="401" y="1158"/>
                    <a:pt x="401" y="1158"/>
                  </a:cubicBezTo>
                  <a:cubicBezTo>
                    <a:pt x="401" y="1159"/>
                    <a:pt x="401" y="1158"/>
                    <a:pt x="402" y="1158"/>
                  </a:cubicBezTo>
                  <a:moveTo>
                    <a:pt x="414" y="1148"/>
                  </a:moveTo>
                  <a:cubicBezTo>
                    <a:pt x="416" y="1153"/>
                    <a:pt x="421" y="1148"/>
                    <a:pt x="421" y="1145"/>
                  </a:cubicBezTo>
                  <a:cubicBezTo>
                    <a:pt x="419" y="1145"/>
                    <a:pt x="414" y="1145"/>
                    <a:pt x="414" y="1148"/>
                  </a:cubicBezTo>
                  <a:moveTo>
                    <a:pt x="92" y="1116"/>
                  </a:moveTo>
                  <a:cubicBezTo>
                    <a:pt x="91" y="1116"/>
                    <a:pt x="92" y="1115"/>
                    <a:pt x="92" y="1115"/>
                  </a:cubicBezTo>
                  <a:cubicBezTo>
                    <a:pt x="91" y="1115"/>
                    <a:pt x="91" y="1114"/>
                    <a:pt x="90" y="1114"/>
                  </a:cubicBezTo>
                  <a:cubicBezTo>
                    <a:pt x="91" y="1115"/>
                    <a:pt x="90" y="1115"/>
                    <a:pt x="90" y="1116"/>
                  </a:cubicBezTo>
                  <a:cubicBezTo>
                    <a:pt x="91" y="1116"/>
                    <a:pt x="91" y="1116"/>
                    <a:pt x="92" y="1116"/>
                  </a:cubicBezTo>
                  <a:moveTo>
                    <a:pt x="115" y="1105"/>
                  </a:moveTo>
                  <a:cubicBezTo>
                    <a:pt x="115" y="1106"/>
                    <a:pt x="114" y="1105"/>
                    <a:pt x="114" y="1106"/>
                  </a:cubicBezTo>
                  <a:cubicBezTo>
                    <a:pt x="114" y="1107"/>
                    <a:pt x="116" y="1107"/>
                    <a:pt x="115" y="1105"/>
                  </a:cubicBezTo>
                  <a:moveTo>
                    <a:pt x="97" y="1111"/>
                  </a:moveTo>
                  <a:cubicBezTo>
                    <a:pt x="97" y="1106"/>
                    <a:pt x="85" y="1113"/>
                    <a:pt x="93" y="1111"/>
                  </a:cubicBezTo>
                  <a:cubicBezTo>
                    <a:pt x="94" y="1111"/>
                    <a:pt x="95" y="1113"/>
                    <a:pt x="97" y="1111"/>
                  </a:cubicBezTo>
                  <a:moveTo>
                    <a:pt x="101" y="1108"/>
                  </a:moveTo>
                  <a:cubicBezTo>
                    <a:pt x="104" y="1111"/>
                    <a:pt x="108" y="1104"/>
                    <a:pt x="104" y="1103"/>
                  </a:cubicBezTo>
                  <a:cubicBezTo>
                    <a:pt x="105" y="1107"/>
                    <a:pt x="100" y="1105"/>
                    <a:pt x="101" y="1108"/>
                  </a:cubicBezTo>
                  <a:moveTo>
                    <a:pt x="80" y="1109"/>
                  </a:moveTo>
                  <a:cubicBezTo>
                    <a:pt x="81" y="1114"/>
                    <a:pt x="89" y="1113"/>
                    <a:pt x="88" y="1108"/>
                  </a:cubicBezTo>
                  <a:cubicBezTo>
                    <a:pt x="85" y="1108"/>
                    <a:pt x="84" y="1110"/>
                    <a:pt x="80" y="1109"/>
                  </a:cubicBezTo>
                  <a:moveTo>
                    <a:pt x="75" y="1112"/>
                  </a:moveTo>
                  <a:cubicBezTo>
                    <a:pt x="74" y="1108"/>
                    <a:pt x="71" y="1110"/>
                    <a:pt x="71" y="1113"/>
                  </a:cubicBezTo>
                  <a:lnTo>
                    <a:pt x="75" y="1112"/>
                  </a:lnTo>
                  <a:close/>
                  <a:moveTo>
                    <a:pt x="43" y="1121"/>
                  </a:moveTo>
                  <a:cubicBezTo>
                    <a:pt x="43" y="1120"/>
                    <a:pt x="43" y="1120"/>
                    <a:pt x="43" y="1120"/>
                  </a:cubicBezTo>
                  <a:cubicBezTo>
                    <a:pt x="42" y="1120"/>
                    <a:pt x="43" y="1124"/>
                    <a:pt x="43" y="1121"/>
                  </a:cubicBezTo>
                  <a:moveTo>
                    <a:pt x="89" y="1100"/>
                  </a:moveTo>
                  <a:cubicBezTo>
                    <a:pt x="89" y="1101"/>
                    <a:pt x="88" y="1101"/>
                    <a:pt x="88" y="1102"/>
                  </a:cubicBezTo>
                  <a:cubicBezTo>
                    <a:pt x="88" y="1101"/>
                    <a:pt x="89" y="1101"/>
                    <a:pt x="89" y="1100"/>
                  </a:cubicBezTo>
                  <a:moveTo>
                    <a:pt x="38" y="1107"/>
                  </a:moveTo>
                  <a:cubicBezTo>
                    <a:pt x="38" y="1106"/>
                    <a:pt x="38" y="1106"/>
                    <a:pt x="38" y="1106"/>
                  </a:cubicBezTo>
                  <a:cubicBezTo>
                    <a:pt x="37" y="1106"/>
                    <a:pt x="38" y="1109"/>
                    <a:pt x="38" y="1107"/>
                  </a:cubicBezTo>
                  <a:moveTo>
                    <a:pt x="31" y="1105"/>
                  </a:moveTo>
                  <a:cubicBezTo>
                    <a:pt x="31" y="1106"/>
                    <a:pt x="30" y="1106"/>
                    <a:pt x="30" y="1107"/>
                  </a:cubicBezTo>
                  <a:cubicBezTo>
                    <a:pt x="30" y="1106"/>
                    <a:pt x="31" y="1106"/>
                    <a:pt x="31" y="1105"/>
                  </a:cubicBezTo>
                  <a:moveTo>
                    <a:pt x="276" y="1271"/>
                  </a:moveTo>
                  <a:cubicBezTo>
                    <a:pt x="276" y="1273"/>
                    <a:pt x="274" y="1274"/>
                    <a:pt x="274" y="1277"/>
                  </a:cubicBezTo>
                  <a:cubicBezTo>
                    <a:pt x="275" y="1276"/>
                    <a:pt x="276" y="1276"/>
                    <a:pt x="276" y="1277"/>
                  </a:cubicBezTo>
                  <a:cubicBezTo>
                    <a:pt x="274" y="1273"/>
                    <a:pt x="279" y="1272"/>
                    <a:pt x="276" y="1271"/>
                  </a:cubicBezTo>
                  <a:moveTo>
                    <a:pt x="310" y="1250"/>
                  </a:moveTo>
                  <a:cubicBezTo>
                    <a:pt x="311" y="1247"/>
                    <a:pt x="314" y="1252"/>
                    <a:pt x="316" y="1249"/>
                  </a:cubicBezTo>
                  <a:cubicBezTo>
                    <a:pt x="315" y="1244"/>
                    <a:pt x="309" y="1247"/>
                    <a:pt x="310" y="1250"/>
                  </a:cubicBezTo>
                  <a:moveTo>
                    <a:pt x="323" y="1236"/>
                  </a:moveTo>
                  <a:cubicBezTo>
                    <a:pt x="324" y="1239"/>
                    <a:pt x="318" y="1237"/>
                    <a:pt x="320" y="1240"/>
                  </a:cubicBezTo>
                  <a:cubicBezTo>
                    <a:pt x="322" y="1237"/>
                    <a:pt x="326" y="1241"/>
                    <a:pt x="328" y="1238"/>
                  </a:cubicBezTo>
                  <a:cubicBezTo>
                    <a:pt x="326" y="1238"/>
                    <a:pt x="325" y="1237"/>
                    <a:pt x="323" y="1236"/>
                  </a:cubicBezTo>
                  <a:moveTo>
                    <a:pt x="542" y="1163"/>
                  </a:moveTo>
                  <a:cubicBezTo>
                    <a:pt x="541" y="1163"/>
                    <a:pt x="541" y="1163"/>
                    <a:pt x="541" y="1163"/>
                  </a:cubicBezTo>
                  <a:cubicBezTo>
                    <a:pt x="541" y="1165"/>
                    <a:pt x="541" y="1165"/>
                    <a:pt x="541" y="1165"/>
                  </a:cubicBezTo>
                  <a:cubicBezTo>
                    <a:pt x="543" y="1165"/>
                    <a:pt x="543" y="1165"/>
                    <a:pt x="543" y="1165"/>
                  </a:cubicBezTo>
                  <a:lnTo>
                    <a:pt x="542" y="1163"/>
                  </a:lnTo>
                  <a:close/>
                  <a:moveTo>
                    <a:pt x="550" y="1161"/>
                  </a:moveTo>
                  <a:cubicBezTo>
                    <a:pt x="551" y="1161"/>
                    <a:pt x="557" y="1156"/>
                    <a:pt x="556" y="1154"/>
                  </a:cubicBezTo>
                  <a:cubicBezTo>
                    <a:pt x="554" y="1153"/>
                    <a:pt x="552" y="1154"/>
                    <a:pt x="551" y="1153"/>
                  </a:cubicBezTo>
                  <a:cubicBezTo>
                    <a:pt x="553" y="1156"/>
                    <a:pt x="552" y="1158"/>
                    <a:pt x="549" y="1159"/>
                  </a:cubicBezTo>
                  <a:cubicBezTo>
                    <a:pt x="548" y="1158"/>
                    <a:pt x="548" y="1158"/>
                    <a:pt x="548" y="1157"/>
                  </a:cubicBezTo>
                  <a:cubicBezTo>
                    <a:pt x="548" y="1155"/>
                    <a:pt x="549" y="1155"/>
                    <a:pt x="548" y="1153"/>
                  </a:cubicBezTo>
                  <a:cubicBezTo>
                    <a:pt x="547" y="1154"/>
                    <a:pt x="546" y="1149"/>
                    <a:pt x="545" y="1153"/>
                  </a:cubicBezTo>
                  <a:cubicBezTo>
                    <a:pt x="547" y="1155"/>
                    <a:pt x="546" y="1157"/>
                    <a:pt x="544" y="1158"/>
                  </a:cubicBezTo>
                  <a:cubicBezTo>
                    <a:pt x="547" y="1158"/>
                    <a:pt x="547" y="1161"/>
                    <a:pt x="550" y="1161"/>
                  </a:cubicBezTo>
                  <a:moveTo>
                    <a:pt x="319" y="1232"/>
                  </a:moveTo>
                  <a:cubicBezTo>
                    <a:pt x="319" y="1232"/>
                    <a:pt x="320" y="1232"/>
                    <a:pt x="320" y="1231"/>
                  </a:cubicBezTo>
                  <a:cubicBezTo>
                    <a:pt x="319" y="1231"/>
                    <a:pt x="318" y="1231"/>
                    <a:pt x="319" y="1232"/>
                  </a:cubicBezTo>
                  <a:moveTo>
                    <a:pt x="564" y="1153"/>
                  </a:moveTo>
                  <a:cubicBezTo>
                    <a:pt x="564" y="1153"/>
                    <a:pt x="565" y="1154"/>
                    <a:pt x="566" y="1153"/>
                  </a:cubicBezTo>
                  <a:cubicBezTo>
                    <a:pt x="566" y="1151"/>
                    <a:pt x="563" y="1151"/>
                    <a:pt x="564" y="1153"/>
                  </a:cubicBezTo>
                  <a:moveTo>
                    <a:pt x="539" y="1160"/>
                  </a:moveTo>
                  <a:cubicBezTo>
                    <a:pt x="538" y="1160"/>
                    <a:pt x="538" y="1159"/>
                    <a:pt x="537" y="1159"/>
                  </a:cubicBezTo>
                  <a:cubicBezTo>
                    <a:pt x="538" y="1160"/>
                    <a:pt x="536" y="1160"/>
                    <a:pt x="536" y="1161"/>
                  </a:cubicBezTo>
                  <a:cubicBezTo>
                    <a:pt x="538" y="1162"/>
                    <a:pt x="538" y="1160"/>
                    <a:pt x="539" y="1161"/>
                  </a:cubicBezTo>
                  <a:lnTo>
                    <a:pt x="539" y="1160"/>
                  </a:lnTo>
                  <a:close/>
                  <a:moveTo>
                    <a:pt x="560" y="1152"/>
                  </a:moveTo>
                  <a:cubicBezTo>
                    <a:pt x="559" y="1153"/>
                    <a:pt x="559" y="1153"/>
                    <a:pt x="559" y="1153"/>
                  </a:cubicBezTo>
                  <a:cubicBezTo>
                    <a:pt x="559" y="1154"/>
                    <a:pt x="559" y="1154"/>
                    <a:pt x="559" y="1154"/>
                  </a:cubicBezTo>
                  <a:cubicBezTo>
                    <a:pt x="560" y="1154"/>
                    <a:pt x="560" y="1154"/>
                    <a:pt x="560" y="1154"/>
                  </a:cubicBezTo>
                  <a:lnTo>
                    <a:pt x="560" y="1152"/>
                  </a:lnTo>
                  <a:close/>
                  <a:moveTo>
                    <a:pt x="543" y="1157"/>
                  </a:moveTo>
                  <a:cubicBezTo>
                    <a:pt x="541" y="1158"/>
                    <a:pt x="541" y="1158"/>
                    <a:pt x="541" y="1158"/>
                  </a:cubicBezTo>
                  <a:cubicBezTo>
                    <a:pt x="542" y="1160"/>
                    <a:pt x="542" y="1160"/>
                    <a:pt x="544" y="1159"/>
                  </a:cubicBezTo>
                  <a:lnTo>
                    <a:pt x="543" y="1157"/>
                  </a:lnTo>
                  <a:close/>
                  <a:moveTo>
                    <a:pt x="564" y="1149"/>
                  </a:moveTo>
                  <a:cubicBezTo>
                    <a:pt x="562" y="1150"/>
                    <a:pt x="562" y="1150"/>
                    <a:pt x="562" y="1150"/>
                  </a:cubicBezTo>
                  <a:cubicBezTo>
                    <a:pt x="563" y="1152"/>
                    <a:pt x="563" y="1152"/>
                    <a:pt x="563" y="1152"/>
                  </a:cubicBezTo>
                  <a:cubicBezTo>
                    <a:pt x="564" y="1151"/>
                    <a:pt x="564" y="1151"/>
                    <a:pt x="564" y="1151"/>
                  </a:cubicBezTo>
                  <a:lnTo>
                    <a:pt x="564" y="1149"/>
                  </a:lnTo>
                  <a:close/>
                  <a:moveTo>
                    <a:pt x="538" y="1157"/>
                  </a:moveTo>
                  <a:cubicBezTo>
                    <a:pt x="537" y="1157"/>
                    <a:pt x="537" y="1157"/>
                    <a:pt x="537" y="1157"/>
                  </a:cubicBezTo>
                  <a:cubicBezTo>
                    <a:pt x="537" y="1157"/>
                    <a:pt x="538" y="1160"/>
                    <a:pt x="538" y="1157"/>
                  </a:cubicBezTo>
                  <a:moveTo>
                    <a:pt x="558" y="1151"/>
                  </a:moveTo>
                  <a:cubicBezTo>
                    <a:pt x="558" y="1151"/>
                    <a:pt x="559" y="1151"/>
                    <a:pt x="559" y="1150"/>
                  </a:cubicBezTo>
                  <a:cubicBezTo>
                    <a:pt x="558" y="1150"/>
                    <a:pt x="558" y="1150"/>
                    <a:pt x="558" y="1151"/>
                  </a:cubicBezTo>
                  <a:moveTo>
                    <a:pt x="540" y="1155"/>
                  </a:moveTo>
                  <a:cubicBezTo>
                    <a:pt x="541" y="1155"/>
                    <a:pt x="541" y="1155"/>
                    <a:pt x="541" y="1154"/>
                  </a:cubicBezTo>
                  <a:cubicBezTo>
                    <a:pt x="541" y="1154"/>
                    <a:pt x="540" y="1154"/>
                    <a:pt x="540" y="1155"/>
                  </a:cubicBezTo>
                  <a:moveTo>
                    <a:pt x="499" y="1163"/>
                  </a:moveTo>
                  <a:cubicBezTo>
                    <a:pt x="497" y="1164"/>
                    <a:pt x="496" y="1164"/>
                    <a:pt x="497" y="1166"/>
                  </a:cubicBezTo>
                  <a:cubicBezTo>
                    <a:pt x="498" y="1165"/>
                    <a:pt x="500" y="1166"/>
                    <a:pt x="499" y="1163"/>
                  </a:cubicBezTo>
                  <a:moveTo>
                    <a:pt x="542" y="1148"/>
                  </a:moveTo>
                  <a:cubicBezTo>
                    <a:pt x="540" y="1149"/>
                    <a:pt x="536" y="1149"/>
                    <a:pt x="537" y="1153"/>
                  </a:cubicBezTo>
                  <a:cubicBezTo>
                    <a:pt x="539" y="1151"/>
                    <a:pt x="541" y="1150"/>
                    <a:pt x="542" y="1148"/>
                  </a:cubicBezTo>
                  <a:moveTo>
                    <a:pt x="508" y="1160"/>
                  </a:moveTo>
                  <a:cubicBezTo>
                    <a:pt x="507" y="1160"/>
                    <a:pt x="506" y="1160"/>
                    <a:pt x="506" y="1162"/>
                  </a:cubicBezTo>
                  <a:cubicBezTo>
                    <a:pt x="508" y="1162"/>
                    <a:pt x="508" y="1162"/>
                    <a:pt x="508" y="1162"/>
                  </a:cubicBezTo>
                  <a:cubicBezTo>
                    <a:pt x="508" y="1161"/>
                    <a:pt x="508" y="1160"/>
                    <a:pt x="508" y="1160"/>
                  </a:cubicBezTo>
                  <a:moveTo>
                    <a:pt x="502" y="1163"/>
                  </a:moveTo>
                  <a:cubicBezTo>
                    <a:pt x="503" y="1163"/>
                    <a:pt x="504" y="1163"/>
                    <a:pt x="504" y="1162"/>
                  </a:cubicBezTo>
                  <a:cubicBezTo>
                    <a:pt x="504" y="1162"/>
                    <a:pt x="502" y="1162"/>
                    <a:pt x="502" y="1163"/>
                  </a:cubicBezTo>
                  <a:moveTo>
                    <a:pt x="485" y="1167"/>
                  </a:moveTo>
                  <a:cubicBezTo>
                    <a:pt x="484" y="1167"/>
                    <a:pt x="484" y="1167"/>
                    <a:pt x="484" y="1167"/>
                  </a:cubicBezTo>
                  <a:cubicBezTo>
                    <a:pt x="484" y="1169"/>
                    <a:pt x="484" y="1169"/>
                    <a:pt x="484" y="1169"/>
                  </a:cubicBezTo>
                  <a:cubicBezTo>
                    <a:pt x="485" y="1169"/>
                    <a:pt x="485" y="1169"/>
                    <a:pt x="485" y="1169"/>
                  </a:cubicBezTo>
                  <a:lnTo>
                    <a:pt x="485" y="1167"/>
                  </a:lnTo>
                  <a:close/>
                  <a:moveTo>
                    <a:pt x="480" y="1163"/>
                  </a:moveTo>
                  <a:cubicBezTo>
                    <a:pt x="479" y="1166"/>
                    <a:pt x="478" y="1165"/>
                    <a:pt x="477" y="1169"/>
                  </a:cubicBezTo>
                  <a:cubicBezTo>
                    <a:pt x="480" y="1168"/>
                    <a:pt x="480" y="1166"/>
                    <a:pt x="482" y="1167"/>
                  </a:cubicBezTo>
                  <a:cubicBezTo>
                    <a:pt x="481" y="1166"/>
                    <a:pt x="481" y="1164"/>
                    <a:pt x="480" y="1163"/>
                  </a:cubicBezTo>
                  <a:moveTo>
                    <a:pt x="568" y="1135"/>
                  </a:moveTo>
                  <a:cubicBezTo>
                    <a:pt x="568" y="1137"/>
                    <a:pt x="569" y="1138"/>
                    <a:pt x="571" y="1137"/>
                  </a:cubicBezTo>
                  <a:cubicBezTo>
                    <a:pt x="571" y="1133"/>
                    <a:pt x="568" y="1134"/>
                    <a:pt x="570" y="1132"/>
                  </a:cubicBezTo>
                  <a:cubicBezTo>
                    <a:pt x="561" y="1130"/>
                    <a:pt x="561" y="1137"/>
                    <a:pt x="554" y="1141"/>
                  </a:cubicBezTo>
                  <a:cubicBezTo>
                    <a:pt x="559" y="1146"/>
                    <a:pt x="561" y="1135"/>
                    <a:pt x="568" y="1135"/>
                  </a:cubicBezTo>
                  <a:moveTo>
                    <a:pt x="459" y="1173"/>
                  </a:moveTo>
                  <a:cubicBezTo>
                    <a:pt x="458" y="1171"/>
                    <a:pt x="458" y="1171"/>
                    <a:pt x="457" y="1171"/>
                  </a:cubicBezTo>
                  <a:cubicBezTo>
                    <a:pt x="457" y="1172"/>
                    <a:pt x="458" y="1175"/>
                    <a:pt x="459" y="1173"/>
                  </a:cubicBezTo>
                  <a:moveTo>
                    <a:pt x="305" y="1215"/>
                  </a:moveTo>
                  <a:cubicBezTo>
                    <a:pt x="303" y="1216"/>
                    <a:pt x="303" y="1216"/>
                    <a:pt x="302" y="1218"/>
                  </a:cubicBezTo>
                  <a:cubicBezTo>
                    <a:pt x="304" y="1216"/>
                    <a:pt x="304" y="1220"/>
                    <a:pt x="306" y="1220"/>
                  </a:cubicBezTo>
                  <a:cubicBezTo>
                    <a:pt x="305" y="1217"/>
                    <a:pt x="304" y="1218"/>
                    <a:pt x="305" y="1215"/>
                  </a:cubicBezTo>
                  <a:moveTo>
                    <a:pt x="564" y="1139"/>
                  </a:moveTo>
                  <a:cubicBezTo>
                    <a:pt x="564" y="1139"/>
                    <a:pt x="565" y="1138"/>
                    <a:pt x="565" y="1138"/>
                  </a:cubicBezTo>
                  <a:cubicBezTo>
                    <a:pt x="564" y="1138"/>
                    <a:pt x="563" y="1138"/>
                    <a:pt x="564" y="1139"/>
                  </a:cubicBezTo>
                  <a:moveTo>
                    <a:pt x="541" y="1143"/>
                  </a:moveTo>
                  <a:cubicBezTo>
                    <a:pt x="539" y="1144"/>
                    <a:pt x="537" y="1142"/>
                    <a:pt x="537" y="1145"/>
                  </a:cubicBezTo>
                  <a:cubicBezTo>
                    <a:pt x="538" y="1147"/>
                    <a:pt x="540" y="1145"/>
                    <a:pt x="541" y="1143"/>
                  </a:cubicBezTo>
                  <a:moveTo>
                    <a:pt x="533" y="1144"/>
                  </a:moveTo>
                  <a:cubicBezTo>
                    <a:pt x="533" y="1146"/>
                    <a:pt x="533" y="1146"/>
                    <a:pt x="533" y="1148"/>
                  </a:cubicBezTo>
                  <a:cubicBezTo>
                    <a:pt x="536" y="1147"/>
                    <a:pt x="536" y="1147"/>
                    <a:pt x="536" y="1147"/>
                  </a:cubicBezTo>
                  <a:cubicBezTo>
                    <a:pt x="536" y="1144"/>
                    <a:pt x="535" y="1144"/>
                    <a:pt x="533" y="1144"/>
                  </a:cubicBezTo>
                  <a:moveTo>
                    <a:pt x="589" y="1125"/>
                  </a:moveTo>
                  <a:cubicBezTo>
                    <a:pt x="587" y="1123"/>
                    <a:pt x="585" y="1124"/>
                    <a:pt x="583" y="1126"/>
                  </a:cubicBezTo>
                  <a:cubicBezTo>
                    <a:pt x="584" y="1129"/>
                    <a:pt x="588" y="1126"/>
                    <a:pt x="588" y="1130"/>
                  </a:cubicBezTo>
                  <a:cubicBezTo>
                    <a:pt x="591" y="1128"/>
                    <a:pt x="591" y="1129"/>
                    <a:pt x="594" y="1127"/>
                  </a:cubicBezTo>
                  <a:cubicBezTo>
                    <a:pt x="593" y="1126"/>
                    <a:pt x="593" y="1124"/>
                    <a:pt x="592" y="1124"/>
                  </a:cubicBezTo>
                  <a:cubicBezTo>
                    <a:pt x="593" y="1127"/>
                    <a:pt x="589" y="1127"/>
                    <a:pt x="588" y="1127"/>
                  </a:cubicBezTo>
                  <a:cubicBezTo>
                    <a:pt x="589" y="1127"/>
                    <a:pt x="589" y="1126"/>
                    <a:pt x="589" y="1125"/>
                  </a:cubicBezTo>
                  <a:moveTo>
                    <a:pt x="529" y="1147"/>
                  </a:moveTo>
                  <a:cubicBezTo>
                    <a:pt x="530" y="1146"/>
                    <a:pt x="534" y="1144"/>
                    <a:pt x="531" y="1143"/>
                  </a:cubicBezTo>
                  <a:cubicBezTo>
                    <a:pt x="534" y="1143"/>
                    <a:pt x="535" y="1141"/>
                    <a:pt x="536" y="1139"/>
                  </a:cubicBezTo>
                  <a:cubicBezTo>
                    <a:pt x="531" y="1140"/>
                    <a:pt x="530" y="1141"/>
                    <a:pt x="528" y="1141"/>
                  </a:cubicBezTo>
                  <a:cubicBezTo>
                    <a:pt x="529" y="1144"/>
                    <a:pt x="527" y="1146"/>
                    <a:pt x="529" y="1147"/>
                  </a:cubicBezTo>
                  <a:moveTo>
                    <a:pt x="477" y="1161"/>
                  </a:moveTo>
                  <a:cubicBezTo>
                    <a:pt x="476" y="1161"/>
                    <a:pt x="473" y="1163"/>
                    <a:pt x="476" y="1164"/>
                  </a:cubicBezTo>
                  <a:cubicBezTo>
                    <a:pt x="476" y="1162"/>
                    <a:pt x="478" y="1164"/>
                    <a:pt x="477" y="1161"/>
                  </a:cubicBezTo>
                  <a:moveTo>
                    <a:pt x="447" y="1172"/>
                  </a:moveTo>
                  <a:cubicBezTo>
                    <a:pt x="448" y="1171"/>
                    <a:pt x="448" y="1171"/>
                    <a:pt x="448" y="1170"/>
                  </a:cubicBezTo>
                  <a:cubicBezTo>
                    <a:pt x="448" y="1171"/>
                    <a:pt x="447" y="1171"/>
                    <a:pt x="447" y="1172"/>
                  </a:cubicBezTo>
                  <a:moveTo>
                    <a:pt x="522" y="1143"/>
                  </a:moveTo>
                  <a:cubicBezTo>
                    <a:pt x="520" y="1145"/>
                    <a:pt x="519" y="1143"/>
                    <a:pt x="518" y="1146"/>
                  </a:cubicBezTo>
                  <a:cubicBezTo>
                    <a:pt x="520" y="1147"/>
                    <a:pt x="522" y="1147"/>
                    <a:pt x="525" y="1147"/>
                  </a:cubicBezTo>
                  <a:cubicBezTo>
                    <a:pt x="525" y="1142"/>
                    <a:pt x="523" y="1147"/>
                    <a:pt x="522" y="1143"/>
                  </a:cubicBezTo>
                  <a:moveTo>
                    <a:pt x="463" y="1163"/>
                  </a:moveTo>
                  <a:cubicBezTo>
                    <a:pt x="462" y="1162"/>
                    <a:pt x="462" y="1159"/>
                    <a:pt x="461" y="1159"/>
                  </a:cubicBezTo>
                  <a:cubicBezTo>
                    <a:pt x="461" y="1160"/>
                    <a:pt x="459" y="1160"/>
                    <a:pt x="458" y="1160"/>
                  </a:cubicBezTo>
                  <a:cubicBezTo>
                    <a:pt x="458" y="1164"/>
                    <a:pt x="461" y="1160"/>
                    <a:pt x="461" y="1163"/>
                  </a:cubicBezTo>
                  <a:cubicBezTo>
                    <a:pt x="459" y="1165"/>
                    <a:pt x="457" y="1160"/>
                    <a:pt x="457" y="1164"/>
                  </a:cubicBezTo>
                  <a:cubicBezTo>
                    <a:pt x="458" y="1164"/>
                    <a:pt x="459" y="1164"/>
                    <a:pt x="459" y="1165"/>
                  </a:cubicBezTo>
                  <a:cubicBezTo>
                    <a:pt x="461" y="1165"/>
                    <a:pt x="461" y="1163"/>
                    <a:pt x="463" y="1163"/>
                  </a:cubicBezTo>
                  <a:moveTo>
                    <a:pt x="446" y="1166"/>
                  </a:moveTo>
                  <a:cubicBezTo>
                    <a:pt x="446" y="1163"/>
                    <a:pt x="444" y="1163"/>
                    <a:pt x="442" y="1162"/>
                  </a:cubicBezTo>
                  <a:cubicBezTo>
                    <a:pt x="442" y="1165"/>
                    <a:pt x="437" y="1167"/>
                    <a:pt x="441" y="1170"/>
                  </a:cubicBezTo>
                  <a:cubicBezTo>
                    <a:pt x="440" y="1166"/>
                    <a:pt x="443" y="1167"/>
                    <a:pt x="446" y="1166"/>
                  </a:cubicBezTo>
                  <a:moveTo>
                    <a:pt x="438" y="1171"/>
                  </a:moveTo>
                  <a:cubicBezTo>
                    <a:pt x="438" y="1171"/>
                    <a:pt x="439" y="1171"/>
                    <a:pt x="439" y="1170"/>
                  </a:cubicBezTo>
                  <a:cubicBezTo>
                    <a:pt x="439" y="1170"/>
                    <a:pt x="438" y="1170"/>
                    <a:pt x="438" y="1171"/>
                  </a:cubicBezTo>
                  <a:moveTo>
                    <a:pt x="432" y="1169"/>
                  </a:moveTo>
                  <a:cubicBezTo>
                    <a:pt x="431" y="1170"/>
                    <a:pt x="431" y="1170"/>
                    <a:pt x="431" y="1170"/>
                  </a:cubicBezTo>
                  <a:cubicBezTo>
                    <a:pt x="431" y="1171"/>
                    <a:pt x="431" y="1171"/>
                    <a:pt x="431" y="1171"/>
                  </a:cubicBezTo>
                  <a:cubicBezTo>
                    <a:pt x="432" y="1171"/>
                    <a:pt x="432" y="1171"/>
                    <a:pt x="432" y="1171"/>
                  </a:cubicBezTo>
                  <a:lnTo>
                    <a:pt x="432" y="1169"/>
                  </a:lnTo>
                  <a:close/>
                  <a:moveTo>
                    <a:pt x="547" y="1134"/>
                  </a:moveTo>
                  <a:cubicBezTo>
                    <a:pt x="548" y="1131"/>
                    <a:pt x="547" y="1134"/>
                    <a:pt x="547" y="1134"/>
                  </a:cubicBezTo>
                  <a:close/>
                  <a:moveTo>
                    <a:pt x="464" y="1158"/>
                  </a:moveTo>
                  <a:cubicBezTo>
                    <a:pt x="462" y="1158"/>
                    <a:pt x="462" y="1158"/>
                    <a:pt x="462" y="1158"/>
                  </a:cubicBezTo>
                  <a:cubicBezTo>
                    <a:pt x="462" y="1159"/>
                    <a:pt x="462" y="1161"/>
                    <a:pt x="463" y="1161"/>
                  </a:cubicBezTo>
                  <a:cubicBezTo>
                    <a:pt x="463" y="1159"/>
                    <a:pt x="465" y="1159"/>
                    <a:pt x="464" y="1158"/>
                  </a:cubicBezTo>
                  <a:moveTo>
                    <a:pt x="305" y="1207"/>
                  </a:moveTo>
                  <a:cubicBezTo>
                    <a:pt x="303" y="1207"/>
                    <a:pt x="304" y="1209"/>
                    <a:pt x="303" y="1210"/>
                  </a:cubicBezTo>
                  <a:cubicBezTo>
                    <a:pt x="305" y="1210"/>
                    <a:pt x="304" y="1208"/>
                    <a:pt x="305" y="1207"/>
                  </a:cubicBezTo>
                  <a:moveTo>
                    <a:pt x="558" y="1126"/>
                  </a:moveTo>
                  <a:cubicBezTo>
                    <a:pt x="559" y="1129"/>
                    <a:pt x="556" y="1128"/>
                    <a:pt x="557" y="1130"/>
                  </a:cubicBezTo>
                  <a:cubicBezTo>
                    <a:pt x="559" y="1130"/>
                    <a:pt x="559" y="1128"/>
                    <a:pt x="561" y="1129"/>
                  </a:cubicBezTo>
                  <a:cubicBezTo>
                    <a:pt x="561" y="1127"/>
                    <a:pt x="560" y="1126"/>
                    <a:pt x="558" y="1126"/>
                  </a:cubicBezTo>
                  <a:moveTo>
                    <a:pt x="550" y="1132"/>
                  </a:moveTo>
                  <a:cubicBezTo>
                    <a:pt x="550" y="1131"/>
                    <a:pt x="549" y="1133"/>
                    <a:pt x="549" y="1133"/>
                  </a:cubicBezTo>
                  <a:cubicBezTo>
                    <a:pt x="549" y="1133"/>
                    <a:pt x="549" y="1132"/>
                    <a:pt x="550" y="1132"/>
                  </a:cubicBezTo>
                  <a:moveTo>
                    <a:pt x="515" y="1143"/>
                  </a:moveTo>
                  <a:cubicBezTo>
                    <a:pt x="515" y="1142"/>
                    <a:pt x="515" y="1142"/>
                    <a:pt x="515" y="1142"/>
                  </a:cubicBezTo>
                  <a:cubicBezTo>
                    <a:pt x="514" y="1142"/>
                    <a:pt x="515" y="1145"/>
                    <a:pt x="515" y="1143"/>
                  </a:cubicBezTo>
                  <a:moveTo>
                    <a:pt x="565" y="1127"/>
                  </a:moveTo>
                  <a:cubicBezTo>
                    <a:pt x="565" y="1127"/>
                    <a:pt x="566" y="1127"/>
                    <a:pt x="566" y="1126"/>
                  </a:cubicBezTo>
                  <a:cubicBezTo>
                    <a:pt x="565" y="1126"/>
                    <a:pt x="565" y="1126"/>
                    <a:pt x="565" y="1127"/>
                  </a:cubicBezTo>
                  <a:moveTo>
                    <a:pt x="435" y="1161"/>
                  </a:moveTo>
                  <a:cubicBezTo>
                    <a:pt x="432" y="1162"/>
                    <a:pt x="428" y="1165"/>
                    <a:pt x="428" y="1159"/>
                  </a:cubicBezTo>
                  <a:cubicBezTo>
                    <a:pt x="426" y="1160"/>
                    <a:pt x="422" y="1163"/>
                    <a:pt x="419" y="1163"/>
                  </a:cubicBezTo>
                  <a:cubicBezTo>
                    <a:pt x="419" y="1166"/>
                    <a:pt x="419" y="1166"/>
                    <a:pt x="419" y="1166"/>
                  </a:cubicBezTo>
                  <a:cubicBezTo>
                    <a:pt x="422" y="1166"/>
                    <a:pt x="421" y="1164"/>
                    <a:pt x="422" y="1164"/>
                  </a:cubicBezTo>
                  <a:cubicBezTo>
                    <a:pt x="424" y="1165"/>
                    <a:pt x="423" y="1171"/>
                    <a:pt x="426" y="1170"/>
                  </a:cubicBezTo>
                  <a:cubicBezTo>
                    <a:pt x="426" y="1166"/>
                    <a:pt x="432" y="1166"/>
                    <a:pt x="435" y="1161"/>
                  </a:cubicBezTo>
                  <a:moveTo>
                    <a:pt x="567" y="1119"/>
                  </a:moveTo>
                  <a:cubicBezTo>
                    <a:pt x="568" y="1122"/>
                    <a:pt x="568" y="1120"/>
                    <a:pt x="568" y="1124"/>
                  </a:cubicBezTo>
                  <a:cubicBezTo>
                    <a:pt x="568" y="1125"/>
                    <a:pt x="570" y="1125"/>
                    <a:pt x="571" y="1124"/>
                  </a:cubicBezTo>
                  <a:cubicBezTo>
                    <a:pt x="570" y="1122"/>
                    <a:pt x="569" y="1119"/>
                    <a:pt x="567" y="1119"/>
                  </a:cubicBezTo>
                  <a:moveTo>
                    <a:pt x="308" y="1204"/>
                  </a:moveTo>
                  <a:cubicBezTo>
                    <a:pt x="308" y="1203"/>
                    <a:pt x="307" y="1203"/>
                    <a:pt x="307" y="1202"/>
                  </a:cubicBezTo>
                  <a:cubicBezTo>
                    <a:pt x="305" y="1203"/>
                    <a:pt x="305" y="1204"/>
                    <a:pt x="304" y="1206"/>
                  </a:cubicBezTo>
                  <a:cubicBezTo>
                    <a:pt x="305" y="1207"/>
                    <a:pt x="308" y="1206"/>
                    <a:pt x="308" y="1204"/>
                  </a:cubicBezTo>
                  <a:moveTo>
                    <a:pt x="528" y="1136"/>
                  </a:moveTo>
                  <a:cubicBezTo>
                    <a:pt x="528" y="1136"/>
                    <a:pt x="529" y="1136"/>
                    <a:pt x="529" y="1135"/>
                  </a:cubicBezTo>
                  <a:cubicBezTo>
                    <a:pt x="529" y="1135"/>
                    <a:pt x="528" y="1135"/>
                    <a:pt x="528" y="1136"/>
                  </a:cubicBezTo>
                  <a:moveTo>
                    <a:pt x="477" y="1146"/>
                  </a:moveTo>
                  <a:cubicBezTo>
                    <a:pt x="476" y="1148"/>
                    <a:pt x="474" y="1149"/>
                    <a:pt x="475" y="1152"/>
                  </a:cubicBezTo>
                  <a:cubicBezTo>
                    <a:pt x="477" y="1152"/>
                    <a:pt x="479" y="1148"/>
                    <a:pt x="477" y="1146"/>
                  </a:cubicBezTo>
                  <a:moveTo>
                    <a:pt x="453" y="1146"/>
                  </a:moveTo>
                  <a:cubicBezTo>
                    <a:pt x="453" y="1146"/>
                    <a:pt x="453" y="1145"/>
                    <a:pt x="453" y="1146"/>
                  </a:cubicBezTo>
                  <a:cubicBezTo>
                    <a:pt x="456" y="1149"/>
                    <a:pt x="452" y="1153"/>
                    <a:pt x="456" y="1156"/>
                  </a:cubicBezTo>
                  <a:cubicBezTo>
                    <a:pt x="454" y="1157"/>
                    <a:pt x="453" y="1159"/>
                    <a:pt x="452" y="1160"/>
                  </a:cubicBezTo>
                  <a:cubicBezTo>
                    <a:pt x="456" y="1157"/>
                    <a:pt x="462" y="1157"/>
                    <a:pt x="462" y="1152"/>
                  </a:cubicBezTo>
                  <a:cubicBezTo>
                    <a:pt x="460" y="1155"/>
                    <a:pt x="459" y="1153"/>
                    <a:pt x="457" y="1155"/>
                  </a:cubicBezTo>
                  <a:cubicBezTo>
                    <a:pt x="455" y="1151"/>
                    <a:pt x="456" y="1148"/>
                    <a:pt x="457" y="1145"/>
                  </a:cubicBezTo>
                  <a:cubicBezTo>
                    <a:pt x="454" y="1144"/>
                    <a:pt x="454" y="1147"/>
                    <a:pt x="453" y="1146"/>
                  </a:cubicBezTo>
                  <a:moveTo>
                    <a:pt x="534" y="1133"/>
                  </a:moveTo>
                  <a:cubicBezTo>
                    <a:pt x="535" y="1133"/>
                    <a:pt x="537" y="1133"/>
                    <a:pt x="537" y="1131"/>
                  </a:cubicBezTo>
                  <a:cubicBezTo>
                    <a:pt x="536" y="1132"/>
                    <a:pt x="533" y="1132"/>
                    <a:pt x="534" y="1133"/>
                  </a:cubicBezTo>
                  <a:moveTo>
                    <a:pt x="294" y="1208"/>
                  </a:moveTo>
                  <a:cubicBezTo>
                    <a:pt x="295" y="1208"/>
                    <a:pt x="295" y="1208"/>
                    <a:pt x="295" y="1207"/>
                  </a:cubicBezTo>
                  <a:cubicBezTo>
                    <a:pt x="295" y="1207"/>
                    <a:pt x="294" y="1207"/>
                    <a:pt x="294" y="1208"/>
                  </a:cubicBezTo>
                  <a:moveTo>
                    <a:pt x="301" y="1205"/>
                  </a:moveTo>
                  <a:cubicBezTo>
                    <a:pt x="302" y="1204"/>
                    <a:pt x="303" y="1204"/>
                    <a:pt x="302" y="1204"/>
                  </a:cubicBezTo>
                  <a:cubicBezTo>
                    <a:pt x="302" y="1204"/>
                    <a:pt x="301" y="1204"/>
                    <a:pt x="301" y="1205"/>
                  </a:cubicBezTo>
                  <a:moveTo>
                    <a:pt x="533" y="1132"/>
                  </a:moveTo>
                  <a:cubicBezTo>
                    <a:pt x="535" y="1131"/>
                    <a:pt x="536" y="1131"/>
                    <a:pt x="536" y="1131"/>
                  </a:cubicBezTo>
                  <a:cubicBezTo>
                    <a:pt x="535" y="1130"/>
                    <a:pt x="534" y="1130"/>
                    <a:pt x="533" y="1132"/>
                  </a:cubicBezTo>
                  <a:moveTo>
                    <a:pt x="450" y="1150"/>
                  </a:moveTo>
                  <a:cubicBezTo>
                    <a:pt x="448" y="1150"/>
                    <a:pt x="449" y="1152"/>
                    <a:pt x="447" y="1152"/>
                  </a:cubicBezTo>
                  <a:cubicBezTo>
                    <a:pt x="446" y="1156"/>
                    <a:pt x="449" y="1152"/>
                    <a:pt x="449" y="1154"/>
                  </a:cubicBezTo>
                  <a:cubicBezTo>
                    <a:pt x="448" y="1156"/>
                    <a:pt x="444" y="1156"/>
                    <a:pt x="445" y="1159"/>
                  </a:cubicBezTo>
                  <a:cubicBezTo>
                    <a:pt x="449" y="1158"/>
                    <a:pt x="449" y="1158"/>
                    <a:pt x="453" y="1157"/>
                  </a:cubicBezTo>
                  <a:cubicBezTo>
                    <a:pt x="451" y="1154"/>
                    <a:pt x="452" y="1153"/>
                    <a:pt x="450" y="1150"/>
                  </a:cubicBezTo>
                  <a:moveTo>
                    <a:pt x="438" y="1159"/>
                  </a:moveTo>
                  <a:cubicBezTo>
                    <a:pt x="437" y="1162"/>
                    <a:pt x="441" y="1161"/>
                    <a:pt x="441" y="1160"/>
                  </a:cubicBezTo>
                  <a:cubicBezTo>
                    <a:pt x="441" y="1160"/>
                    <a:pt x="438" y="1160"/>
                    <a:pt x="438" y="1159"/>
                  </a:cubicBezTo>
                  <a:moveTo>
                    <a:pt x="442" y="1155"/>
                  </a:moveTo>
                  <a:cubicBezTo>
                    <a:pt x="444" y="1154"/>
                    <a:pt x="444" y="1153"/>
                    <a:pt x="446" y="1153"/>
                  </a:cubicBezTo>
                  <a:cubicBezTo>
                    <a:pt x="443" y="1151"/>
                    <a:pt x="442" y="1151"/>
                    <a:pt x="439" y="1150"/>
                  </a:cubicBezTo>
                  <a:cubicBezTo>
                    <a:pt x="440" y="1149"/>
                    <a:pt x="441" y="1149"/>
                    <a:pt x="440" y="1147"/>
                  </a:cubicBezTo>
                  <a:cubicBezTo>
                    <a:pt x="439" y="1148"/>
                    <a:pt x="438" y="1150"/>
                    <a:pt x="436" y="1150"/>
                  </a:cubicBezTo>
                  <a:cubicBezTo>
                    <a:pt x="436" y="1151"/>
                    <a:pt x="436" y="1152"/>
                    <a:pt x="436" y="1152"/>
                  </a:cubicBezTo>
                  <a:cubicBezTo>
                    <a:pt x="438" y="1152"/>
                    <a:pt x="437" y="1152"/>
                    <a:pt x="438" y="1156"/>
                  </a:cubicBezTo>
                  <a:cubicBezTo>
                    <a:pt x="440" y="1155"/>
                    <a:pt x="439" y="1157"/>
                    <a:pt x="442" y="1158"/>
                  </a:cubicBezTo>
                  <a:cubicBezTo>
                    <a:pt x="441" y="1157"/>
                    <a:pt x="443" y="1157"/>
                    <a:pt x="443" y="1156"/>
                  </a:cubicBezTo>
                  <a:cubicBezTo>
                    <a:pt x="441" y="1156"/>
                    <a:pt x="440" y="1155"/>
                    <a:pt x="440" y="1153"/>
                  </a:cubicBezTo>
                  <a:cubicBezTo>
                    <a:pt x="441" y="1153"/>
                    <a:pt x="443" y="1151"/>
                    <a:pt x="443" y="1154"/>
                  </a:cubicBezTo>
                  <a:cubicBezTo>
                    <a:pt x="442" y="1154"/>
                    <a:pt x="441" y="1155"/>
                    <a:pt x="442" y="1155"/>
                  </a:cubicBezTo>
                  <a:moveTo>
                    <a:pt x="535" y="1127"/>
                  </a:moveTo>
                  <a:cubicBezTo>
                    <a:pt x="534" y="1126"/>
                    <a:pt x="534" y="1126"/>
                    <a:pt x="534" y="1126"/>
                  </a:cubicBezTo>
                  <a:cubicBezTo>
                    <a:pt x="534" y="1126"/>
                    <a:pt x="534" y="1130"/>
                    <a:pt x="535" y="1127"/>
                  </a:cubicBezTo>
                  <a:moveTo>
                    <a:pt x="413" y="1164"/>
                  </a:moveTo>
                  <a:cubicBezTo>
                    <a:pt x="412" y="1164"/>
                    <a:pt x="412" y="1165"/>
                    <a:pt x="412" y="1166"/>
                  </a:cubicBezTo>
                  <a:cubicBezTo>
                    <a:pt x="413" y="1166"/>
                    <a:pt x="414" y="1165"/>
                    <a:pt x="413" y="1164"/>
                  </a:cubicBezTo>
                  <a:moveTo>
                    <a:pt x="543" y="1122"/>
                  </a:moveTo>
                  <a:cubicBezTo>
                    <a:pt x="541" y="1122"/>
                    <a:pt x="541" y="1124"/>
                    <a:pt x="540" y="1125"/>
                  </a:cubicBezTo>
                  <a:cubicBezTo>
                    <a:pt x="542" y="1124"/>
                    <a:pt x="543" y="1124"/>
                    <a:pt x="543" y="1122"/>
                  </a:cubicBezTo>
                  <a:moveTo>
                    <a:pt x="436" y="1154"/>
                  </a:moveTo>
                  <a:cubicBezTo>
                    <a:pt x="434" y="1153"/>
                    <a:pt x="430" y="1155"/>
                    <a:pt x="430" y="1158"/>
                  </a:cubicBezTo>
                  <a:cubicBezTo>
                    <a:pt x="432" y="1159"/>
                    <a:pt x="435" y="1155"/>
                    <a:pt x="436" y="1154"/>
                  </a:cubicBezTo>
                  <a:moveTo>
                    <a:pt x="537" y="1123"/>
                  </a:moveTo>
                  <a:cubicBezTo>
                    <a:pt x="536" y="1120"/>
                    <a:pt x="532" y="1124"/>
                    <a:pt x="531" y="1125"/>
                  </a:cubicBezTo>
                  <a:cubicBezTo>
                    <a:pt x="533" y="1126"/>
                    <a:pt x="535" y="1122"/>
                    <a:pt x="537" y="1123"/>
                  </a:cubicBezTo>
                  <a:moveTo>
                    <a:pt x="530" y="1123"/>
                  </a:moveTo>
                  <a:cubicBezTo>
                    <a:pt x="528" y="1123"/>
                    <a:pt x="526" y="1127"/>
                    <a:pt x="528" y="1127"/>
                  </a:cubicBezTo>
                  <a:cubicBezTo>
                    <a:pt x="528" y="1125"/>
                    <a:pt x="531" y="1126"/>
                    <a:pt x="530" y="1123"/>
                  </a:cubicBezTo>
                  <a:moveTo>
                    <a:pt x="419" y="1158"/>
                  </a:moveTo>
                  <a:cubicBezTo>
                    <a:pt x="418" y="1159"/>
                    <a:pt x="414" y="1158"/>
                    <a:pt x="415" y="1160"/>
                  </a:cubicBezTo>
                  <a:cubicBezTo>
                    <a:pt x="416" y="1161"/>
                    <a:pt x="419" y="1161"/>
                    <a:pt x="419" y="1158"/>
                  </a:cubicBezTo>
                  <a:moveTo>
                    <a:pt x="539" y="1121"/>
                  </a:moveTo>
                  <a:cubicBezTo>
                    <a:pt x="539" y="1120"/>
                    <a:pt x="539" y="1120"/>
                    <a:pt x="538" y="1120"/>
                  </a:cubicBezTo>
                  <a:cubicBezTo>
                    <a:pt x="538" y="1120"/>
                    <a:pt x="539" y="1124"/>
                    <a:pt x="539" y="1121"/>
                  </a:cubicBezTo>
                  <a:moveTo>
                    <a:pt x="447" y="1151"/>
                  </a:moveTo>
                  <a:cubicBezTo>
                    <a:pt x="447" y="1150"/>
                    <a:pt x="448" y="1150"/>
                    <a:pt x="448" y="1150"/>
                  </a:cubicBezTo>
                  <a:cubicBezTo>
                    <a:pt x="447" y="1150"/>
                    <a:pt x="446" y="1150"/>
                    <a:pt x="447" y="1151"/>
                  </a:cubicBezTo>
                  <a:moveTo>
                    <a:pt x="271" y="1204"/>
                  </a:moveTo>
                  <a:cubicBezTo>
                    <a:pt x="269" y="1203"/>
                    <a:pt x="271" y="1204"/>
                    <a:pt x="271" y="1204"/>
                  </a:cubicBezTo>
                  <a:close/>
                  <a:moveTo>
                    <a:pt x="447" y="1146"/>
                  </a:moveTo>
                  <a:cubicBezTo>
                    <a:pt x="445" y="1146"/>
                    <a:pt x="446" y="1151"/>
                    <a:pt x="447" y="1149"/>
                  </a:cubicBezTo>
                  <a:lnTo>
                    <a:pt x="447" y="1146"/>
                  </a:lnTo>
                  <a:close/>
                  <a:moveTo>
                    <a:pt x="444" y="1146"/>
                  </a:moveTo>
                  <a:cubicBezTo>
                    <a:pt x="442" y="1147"/>
                    <a:pt x="442" y="1147"/>
                    <a:pt x="442" y="1147"/>
                  </a:cubicBezTo>
                  <a:cubicBezTo>
                    <a:pt x="442" y="1149"/>
                    <a:pt x="443" y="1148"/>
                    <a:pt x="444" y="1149"/>
                  </a:cubicBezTo>
                  <a:cubicBezTo>
                    <a:pt x="444" y="1149"/>
                    <a:pt x="443" y="1150"/>
                    <a:pt x="444" y="1150"/>
                  </a:cubicBezTo>
                  <a:cubicBezTo>
                    <a:pt x="444" y="1149"/>
                    <a:pt x="445" y="1148"/>
                    <a:pt x="444" y="1146"/>
                  </a:cubicBezTo>
                  <a:moveTo>
                    <a:pt x="563" y="1108"/>
                  </a:moveTo>
                  <a:cubicBezTo>
                    <a:pt x="561" y="1109"/>
                    <a:pt x="559" y="1110"/>
                    <a:pt x="561" y="1113"/>
                  </a:cubicBezTo>
                  <a:cubicBezTo>
                    <a:pt x="563" y="1112"/>
                    <a:pt x="564" y="1111"/>
                    <a:pt x="563" y="1108"/>
                  </a:cubicBezTo>
                  <a:moveTo>
                    <a:pt x="435" y="1151"/>
                  </a:moveTo>
                  <a:cubicBezTo>
                    <a:pt x="434" y="1150"/>
                    <a:pt x="434" y="1150"/>
                    <a:pt x="434" y="1150"/>
                  </a:cubicBezTo>
                  <a:cubicBezTo>
                    <a:pt x="434" y="1150"/>
                    <a:pt x="434" y="1154"/>
                    <a:pt x="435" y="1151"/>
                  </a:cubicBezTo>
                  <a:moveTo>
                    <a:pt x="326" y="1185"/>
                  </a:moveTo>
                  <a:cubicBezTo>
                    <a:pt x="327" y="1182"/>
                    <a:pt x="325" y="1185"/>
                    <a:pt x="325" y="1186"/>
                  </a:cubicBezTo>
                  <a:cubicBezTo>
                    <a:pt x="325" y="1186"/>
                    <a:pt x="326" y="1185"/>
                    <a:pt x="326" y="1185"/>
                  </a:cubicBezTo>
                  <a:moveTo>
                    <a:pt x="481" y="1134"/>
                  </a:moveTo>
                  <a:cubicBezTo>
                    <a:pt x="479" y="1134"/>
                    <a:pt x="478" y="1137"/>
                    <a:pt x="480" y="1137"/>
                  </a:cubicBezTo>
                  <a:cubicBezTo>
                    <a:pt x="479" y="1135"/>
                    <a:pt x="481" y="1135"/>
                    <a:pt x="481" y="1134"/>
                  </a:cubicBezTo>
                  <a:moveTo>
                    <a:pt x="408" y="1157"/>
                  </a:moveTo>
                  <a:cubicBezTo>
                    <a:pt x="408" y="1159"/>
                    <a:pt x="408" y="1159"/>
                    <a:pt x="408" y="1159"/>
                  </a:cubicBezTo>
                  <a:cubicBezTo>
                    <a:pt x="409" y="1159"/>
                    <a:pt x="410" y="1159"/>
                    <a:pt x="410" y="1158"/>
                  </a:cubicBezTo>
                  <a:cubicBezTo>
                    <a:pt x="409" y="1158"/>
                    <a:pt x="409" y="1157"/>
                    <a:pt x="408" y="1157"/>
                  </a:cubicBezTo>
                  <a:moveTo>
                    <a:pt x="294" y="1191"/>
                  </a:moveTo>
                  <a:cubicBezTo>
                    <a:pt x="293" y="1191"/>
                    <a:pt x="291" y="1190"/>
                    <a:pt x="291" y="1192"/>
                  </a:cubicBezTo>
                  <a:cubicBezTo>
                    <a:pt x="293" y="1191"/>
                    <a:pt x="291" y="1196"/>
                    <a:pt x="293" y="1195"/>
                  </a:cubicBezTo>
                  <a:cubicBezTo>
                    <a:pt x="292" y="1193"/>
                    <a:pt x="294" y="1193"/>
                    <a:pt x="294" y="1191"/>
                  </a:cubicBezTo>
                  <a:moveTo>
                    <a:pt x="273" y="1200"/>
                  </a:moveTo>
                  <a:cubicBezTo>
                    <a:pt x="271" y="1200"/>
                    <a:pt x="271" y="1200"/>
                    <a:pt x="271" y="1200"/>
                  </a:cubicBezTo>
                  <a:cubicBezTo>
                    <a:pt x="272" y="1202"/>
                    <a:pt x="272" y="1202"/>
                    <a:pt x="272" y="1202"/>
                  </a:cubicBezTo>
                  <a:cubicBezTo>
                    <a:pt x="273" y="1201"/>
                    <a:pt x="273" y="1201"/>
                    <a:pt x="273" y="1201"/>
                  </a:cubicBezTo>
                  <a:lnTo>
                    <a:pt x="273" y="1200"/>
                  </a:lnTo>
                  <a:close/>
                  <a:moveTo>
                    <a:pt x="502" y="1124"/>
                  </a:moveTo>
                  <a:cubicBezTo>
                    <a:pt x="500" y="1125"/>
                    <a:pt x="499" y="1127"/>
                    <a:pt x="498" y="1129"/>
                  </a:cubicBezTo>
                  <a:cubicBezTo>
                    <a:pt x="501" y="1125"/>
                    <a:pt x="500" y="1130"/>
                    <a:pt x="506" y="1128"/>
                  </a:cubicBezTo>
                  <a:cubicBezTo>
                    <a:pt x="506" y="1127"/>
                    <a:pt x="505" y="1126"/>
                    <a:pt x="506" y="1125"/>
                  </a:cubicBezTo>
                  <a:cubicBezTo>
                    <a:pt x="506" y="1127"/>
                    <a:pt x="508" y="1125"/>
                    <a:pt x="507" y="1125"/>
                  </a:cubicBezTo>
                  <a:cubicBezTo>
                    <a:pt x="505" y="1122"/>
                    <a:pt x="503" y="1127"/>
                    <a:pt x="502" y="1124"/>
                  </a:cubicBezTo>
                  <a:moveTo>
                    <a:pt x="530" y="1118"/>
                  </a:moveTo>
                  <a:cubicBezTo>
                    <a:pt x="529" y="1118"/>
                    <a:pt x="528" y="1119"/>
                    <a:pt x="528" y="1120"/>
                  </a:cubicBezTo>
                  <a:cubicBezTo>
                    <a:pt x="529" y="1120"/>
                    <a:pt x="530" y="1119"/>
                    <a:pt x="530" y="1118"/>
                  </a:cubicBezTo>
                  <a:moveTo>
                    <a:pt x="431" y="1141"/>
                  </a:moveTo>
                  <a:cubicBezTo>
                    <a:pt x="434" y="1143"/>
                    <a:pt x="436" y="1136"/>
                    <a:pt x="439" y="1141"/>
                  </a:cubicBezTo>
                  <a:cubicBezTo>
                    <a:pt x="442" y="1137"/>
                    <a:pt x="439" y="1134"/>
                    <a:pt x="438" y="1131"/>
                  </a:cubicBezTo>
                  <a:cubicBezTo>
                    <a:pt x="440" y="1132"/>
                    <a:pt x="442" y="1133"/>
                    <a:pt x="444" y="1131"/>
                  </a:cubicBezTo>
                  <a:cubicBezTo>
                    <a:pt x="442" y="1127"/>
                    <a:pt x="448" y="1129"/>
                    <a:pt x="447" y="1126"/>
                  </a:cubicBezTo>
                  <a:cubicBezTo>
                    <a:pt x="445" y="1123"/>
                    <a:pt x="441" y="1132"/>
                    <a:pt x="441" y="1127"/>
                  </a:cubicBezTo>
                  <a:cubicBezTo>
                    <a:pt x="439" y="1127"/>
                    <a:pt x="439" y="1132"/>
                    <a:pt x="438" y="1131"/>
                  </a:cubicBezTo>
                  <a:cubicBezTo>
                    <a:pt x="439" y="1128"/>
                    <a:pt x="438" y="1127"/>
                    <a:pt x="438" y="1125"/>
                  </a:cubicBezTo>
                  <a:cubicBezTo>
                    <a:pt x="436" y="1126"/>
                    <a:pt x="435" y="1124"/>
                    <a:pt x="433" y="1125"/>
                  </a:cubicBezTo>
                  <a:cubicBezTo>
                    <a:pt x="432" y="1129"/>
                    <a:pt x="434" y="1131"/>
                    <a:pt x="433" y="1134"/>
                  </a:cubicBezTo>
                  <a:cubicBezTo>
                    <a:pt x="433" y="1135"/>
                    <a:pt x="436" y="1133"/>
                    <a:pt x="436" y="1135"/>
                  </a:cubicBezTo>
                  <a:cubicBezTo>
                    <a:pt x="436" y="1138"/>
                    <a:pt x="433" y="1140"/>
                    <a:pt x="431" y="1141"/>
                  </a:cubicBezTo>
                  <a:moveTo>
                    <a:pt x="429" y="1133"/>
                  </a:moveTo>
                  <a:cubicBezTo>
                    <a:pt x="430" y="1137"/>
                    <a:pt x="426" y="1136"/>
                    <a:pt x="424" y="1137"/>
                  </a:cubicBezTo>
                  <a:cubicBezTo>
                    <a:pt x="425" y="1135"/>
                    <a:pt x="424" y="1134"/>
                    <a:pt x="423" y="1134"/>
                  </a:cubicBezTo>
                  <a:cubicBezTo>
                    <a:pt x="422" y="1136"/>
                    <a:pt x="421" y="1138"/>
                    <a:pt x="421" y="1140"/>
                  </a:cubicBezTo>
                  <a:cubicBezTo>
                    <a:pt x="423" y="1138"/>
                    <a:pt x="422" y="1142"/>
                    <a:pt x="424" y="1142"/>
                  </a:cubicBezTo>
                  <a:cubicBezTo>
                    <a:pt x="424" y="1141"/>
                    <a:pt x="426" y="1138"/>
                    <a:pt x="427" y="1140"/>
                  </a:cubicBezTo>
                  <a:cubicBezTo>
                    <a:pt x="425" y="1144"/>
                    <a:pt x="427" y="1146"/>
                    <a:pt x="426" y="1151"/>
                  </a:cubicBezTo>
                  <a:cubicBezTo>
                    <a:pt x="433" y="1147"/>
                    <a:pt x="437" y="1149"/>
                    <a:pt x="441" y="1143"/>
                  </a:cubicBezTo>
                  <a:cubicBezTo>
                    <a:pt x="438" y="1142"/>
                    <a:pt x="436" y="1143"/>
                    <a:pt x="433" y="1145"/>
                  </a:cubicBezTo>
                  <a:cubicBezTo>
                    <a:pt x="432" y="1142"/>
                    <a:pt x="429" y="1144"/>
                    <a:pt x="429" y="1140"/>
                  </a:cubicBezTo>
                  <a:cubicBezTo>
                    <a:pt x="431" y="1140"/>
                    <a:pt x="432" y="1139"/>
                    <a:pt x="434" y="1139"/>
                  </a:cubicBezTo>
                  <a:cubicBezTo>
                    <a:pt x="433" y="1137"/>
                    <a:pt x="433" y="1137"/>
                    <a:pt x="433" y="1137"/>
                  </a:cubicBezTo>
                  <a:cubicBezTo>
                    <a:pt x="433" y="1137"/>
                    <a:pt x="433" y="1136"/>
                    <a:pt x="432" y="1136"/>
                  </a:cubicBezTo>
                  <a:cubicBezTo>
                    <a:pt x="432" y="1137"/>
                    <a:pt x="431" y="1138"/>
                    <a:pt x="430" y="1137"/>
                  </a:cubicBezTo>
                  <a:cubicBezTo>
                    <a:pt x="431" y="1135"/>
                    <a:pt x="432" y="1133"/>
                    <a:pt x="433" y="1131"/>
                  </a:cubicBezTo>
                  <a:lnTo>
                    <a:pt x="429" y="1133"/>
                  </a:lnTo>
                  <a:close/>
                  <a:moveTo>
                    <a:pt x="519" y="1110"/>
                  </a:moveTo>
                  <a:cubicBezTo>
                    <a:pt x="518" y="1110"/>
                    <a:pt x="518" y="1110"/>
                    <a:pt x="518" y="1110"/>
                  </a:cubicBezTo>
                  <a:cubicBezTo>
                    <a:pt x="518" y="1111"/>
                    <a:pt x="518" y="1111"/>
                    <a:pt x="517" y="1111"/>
                  </a:cubicBezTo>
                  <a:cubicBezTo>
                    <a:pt x="517" y="1113"/>
                    <a:pt x="519" y="1113"/>
                    <a:pt x="519" y="1113"/>
                  </a:cubicBezTo>
                  <a:cubicBezTo>
                    <a:pt x="517" y="1115"/>
                    <a:pt x="516" y="1117"/>
                    <a:pt x="516" y="1120"/>
                  </a:cubicBezTo>
                  <a:cubicBezTo>
                    <a:pt x="518" y="1119"/>
                    <a:pt x="519" y="1120"/>
                    <a:pt x="520" y="1120"/>
                  </a:cubicBezTo>
                  <a:cubicBezTo>
                    <a:pt x="520" y="1118"/>
                    <a:pt x="519" y="1118"/>
                    <a:pt x="519" y="1118"/>
                  </a:cubicBezTo>
                  <a:cubicBezTo>
                    <a:pt x="520" y="1118"/>
                    <a:pt x="522" y="1116"/>
                    <a:pt x="522" y="1118"/>
                  </a:cubicBezTo>
                  <a:cubicBezTo>
                    <a:pt x="521" y="1118"/>
                    <a:pt x="521" y="1119"/>
                    <a:pt x="521" y="1120"/>
                  </a:cubicBezTo>
                  <a:cubicBezTo>
                    <a:pt x="523" y="1119"/>
                    <a:pt x="527" y="1117"/>
                    <a:pt x="528" y="1115"/>
                  </a:cubicBezTo>
                  <a:cubicBezTo>
                    <a:pt x="526" y="1115"/>
                    <a:pt x="525" y="1115"/>
                    <a:pt x="523" y="1112"/>
                  </a:cubicBezTo>
                  <a:cubicBezTo>
                    <a:pt x="522" y="1112"/>
                    <a:pt x="520" y="1116"/>
                    <a:pt x="519" y="1114"/>
                  </a:cubicBezTo>
                  <a:cubicBezTo>
                    <a:pt x="520" y="1113"/>
                    <a:pt x="520" y="1110"/>
                    <a:pt x="519" y="1110"/>
                  </a:cubicBezTo>
                  <a:moveTo>
                    <a:pt x="329" y="1177"/>
                  </a:moveTo>
                  <a:cubicBezTo>
                    <a:pt x="327" y="1178"/>
                    <a:pt x="322" y="1175"/>
                    <a:pt x="324" y="1180"/>
                  </a:cubicBezTo>
                  <a:cubicBezTo>
                    <a:pt x="326" y="1178"/>
                    <a:pt x="328" y="1180"/>
                    <a:pt x="329" y="1177"/>
                  </a:cubicBezTo>
                  <a:moveTo>
                    <a:pt x="292" y="1189"/>
                  </a:moveTo>
                  <a:cubicBezTo>
                    <a:pt x="291" y="1189"/>
                    <a:pt x="291" y="1188"/>
                    <a:pt x="291" y="1189"/>
                  </a:cubicBezTo>
                  <a:cubicBezTo>
                    <a:pt x="291" y="1189"/>
                    <a:pt x="292" y="1192"/>
                    <a:pt x="292" y="1189"/>
                  </a:cubicBezTo>
                  <a:moveTo>
                    <a:pt x="454" y="1138"/>
                  </a:moveTo>
                  <a:cubicBezTo>
                    <a:pt x="454" y="1135"/>
                    <a:pt x="451" y="1137"/>
                    <a:pt x="451" y="1136"/>
                  </a:cubicBezTo>
                  <a:cubicBezTo>
                    <a:pt x="451" y="1139"/>
                    <a:pt x="453" y="1139"/>
                    <a:pt x="454" y="1138"/>
                  </a:cubicBezTo>
                  <a:moveTo>
                    <a:pt x="319" y="1179"/>
                  </a:moveTo>
                  <a:cubicBezTo>
                    <a:pt x="318" y="1179"/>
                    <a:pt x="318" y="1179"/>
                    <a:pt x="318" y="1179"/>
                  </a:cubicBezTo>
                  <a:cubicBezTo>
                    <a:pt x="318" y="1181"/>
                    <a:pt x="318" y="1181"/>
                    <a:pt x="318" y="1181"/>
                  </a:cubicBezTo>
                  <a:cubicBezTo>
                    <a:pt x="320" y="1181"/>
                    <a:pt x="320" y="1181"/>
                    <a:pt x="320" y="1181"/>
                  </a:cubicBezTo>
                  <a:lnTo>
                    <a:pt x="319" y="1179"/>
                  </a:lnTo>
                  <a:close/>
                  <a:moveTo>
                    <a:pt x="269" y="1192"/>
                  </a:moveTo>
                  <a:cubicBezTo>
                    <a:pt x="271" y="1193"/>
                    <a:pt x="273" y="1194"/>
                    <a:pt x="276" y="1193"/>
                  </a:cubicBezTo>
                  <a:cubicBezTo>
                    <a:pt x="275" y="1191"/>
                    <a:pt x="276" y="1190"/>
                    <a:pt x="275" y="1188"/>
                  </a:cubicBezTo>
                  <a:cubicBezTo>
                    <a:pt x="271" y="1189"/>
                    <a:pt x="268" y="1191"/>
                    <a:pt x="269" y="1193"/>
                  </a:cubicBezTo>
                  <a:cubicBezTo>
                    <a:pt x="269" y="1193"/>
                    <a:pt x="269" y="1192"/>
                    <a:pt x="269" y="1192"/>
                  </a:cubicBezTo>
                  <a:moveTo>
                    <a:pt x="264" y="1193"/>
                  </a:moveTo>
                  <a:cubicBezTo>
                    <a:pt x="264" y="1193"/>
                    <a:pt x="264" y="1194"/>
                    <a:pt x="264" y="1194"/>
                  </a:cubicBezTo>
                  <a:cubicBezTo>
                    <a:pt x="263" y="1194"/>
                    <a:pt x="263" y="1194"/>
                    <a:pt x="263" y="1195"/>
                  </a:cubicBezTo>
                  <a:cubicBezTo>
                    <a:pt x="265" y="1195"/>
                    <a:pt x="266" y="1197"/>
                    <a:pt x="269" y="1196"/>
                  </a:cubicBezTo>
                  <a:cubicBezTo>
                    <a:pt x="268" y="1193"/>
                    <a:pt x="265" y="1196"/>
                    <a:pt x="264" y="1193"/>
                  </a:cubicBezTo>
                  <a:moveTo>
                    <a:pt x="510" y="1118"/>
                  </a:moveTo>
                  <a:cubicBezTo>
                    <a:pt x="509" y="1116"/>
                    <a:pt x="507" y="1119"/>
                    <a:pt x="507" y="1121"/>
                  </a:cubicBezTo>
                  <a:cubicBezTo>
                    <a:pt x="510" y="1120"/>
                    <a:pt x="510" y="1120"/>
                    <a:pt x="510" y="1120"/>
                  </a:cubicBezTo>
                  <a:lnTo>
                    <a:pt x="510" y="1118"/>
                  </a:lnTo>
                  <a:close/>
                  <a:moveTo>
                    <a:pt x="291" y="1168"/>
                  </a:moveTo>
                  <a:cubicBezTo>
                    <a:pt x="289" y="1169"/>
                    <a:pt x="286" y="1173"/>
                    <a:pt x="283" y="1172"/>
                  </a:cubicBezTo>
                  <a:cubicBezTo>
                    <a:pt x="286" y="1176"/>
                    <a:pt x="282" y="1181"/>
                    <a:pt x="285" y="1184"/>
                  </a:cubicBezTo>
                  <a:cubicBezTo>
                    <a:pt x="286" y="1183"/>
                    <a:pt x="287" y="1183"/>
                    <a:pt x="287" y="1182"/>
                  </a:cubicBezTo>
                  <a:cubicBezTo>
                    <a:pt x="289" y="1185"/>
                    <a:pt x="290" y="1188"/>
                    <a:pt x="293" y="1187"/>
                  </a:cubicBezTo>
                  <a:cubicBezTo>
                    <a:pt x="293" y="1183"/>
                    <a:pt x="293" y="1182"/>
                    <a:pt x="295" y="1179"/>
                  </a:cubicBezTo>
                  <a:cubicBezTo>
                    <a:pt x="293" y="1177"/>
                    <a:pt x="291" y="1178"/>
                    <a:pt x="289" y="1180"/>
                  </a:cubicBezTo>
                  <a:cubicBezTo>
                    <a:pt x="290" y="1177"/>
                    <a:pt x="289" y="1175"/>
                    <a:pt x="288" y="1172"/>
                  </a:cubicBezTo>
                  <a:cubicBezTo>
                    <a:pt x="290" y="1170"/>
                    <a:pt x="291" y="1173"/>
                    <a:pt x="293" y="1172"/>
                  </a:cubicBezTo>
                  <a:cubicBezTo>
                    <a:pt x="293" y="1171"/>
                    <a:pt x="294" y="1171"/>
                    <a:pt x="294" y="1170"/>
                  </a:cubicBezTo>
                  <a:cubicBezTo>
                    <a:pt x="294" y="1170"/>
                    <a:pt x="293" y="1170"/>
                    <a:pt x="293" y="1169"/>
                  </a:cubicBezTo>
                  <a:cubicBezTo>
                    <a:pt x="293" y="1169"/>
                    <a:pt x="293" y="1169"/>
                    <a:pt x="293" y="1169"/>
                  </a:cubicBezTo>
                  <a:cubicBezTo>
                    <a:pt x="293" y="1170"/>
                    <a:pt x="293" y="1171"/>
                    <a:pt x="292" y="1171"/>
                  </a:cubicBezTo>
                  <a:cubicBezTo>
                    <a:pt x="293" y="1169"/>
                    <a:pt x="291" y="1170"/>
                    <a:pt x="290" y="1169"/>
                  </a:cubicBezTo>
                  <a:cubicBezTo>
                    <a:pt x="291" y="1168"/>
                    <a:pt x="292" y="1168"/>
                    <a:pt x="291" y="1168"/>
                  </a:cubicBezTo>
                  <a:moveTo>
                    <a:pt x="464" y="1130"/>
                  </a:moveTo>
                  <a:cubicBezTo>
                    <a:pt x="465" y="1133"/>
                    <a:pt x="465" y="1133"/>
                    <a:pt x="465" y="1133"/>
                  </a:cubicBezTo>
                  <a:cubicBezTo>
                    <a:pt x="467" y="1132"/>
                    <a:pt x="467" y="1132"/>
                    <a:pt x="467" y="1132"/>
                  </a:cubicBezTo>
                  <a:cubicBezTo>
                    <a:pt x="466" y="1130"/>
                    <a:pt x="465" y="1131"/>
                    <a:pt x="464" y="1130"/>
                  </a:cubicBezTo>
                  <a:moveTo>
                    <a:pt x="449" y="1132"/>
                  </a:moveTo>
                  <a:cubicBezTo>
                    <a:pt x="447" y="1131"/>
                    <a:pt x="449" y="1135"/>
                    <a:pt x="447" y="1135"/>
                  </a:cubicBezTo>
                  <a:cubicBezTo>
                    <a:pt x="445" y="1134"/>
                    <a:pt x="442" y="1135"/>
                    <a:pt x="443" y="1138"/>
                  </a:cubicBezTo>
                  <a:cubicBezTo>
                    <a:pt x="445" y="1135"/>
                    <a:pt x="445" y="1138"/>
                    <a:pt x="447" y="1138"/>
                  </a:cubicBezTo>
                  <a:cubicBezTo>
                    <a:pt x="446" y="1135"/>
                    <a:pt x="451" y="1135"/>
                    <a:pt x="449" y="1132"/>
                  </a:cubicBezTo>
                  <a:moveTo>
                    <a:pt x="321" y="1176"/>
                  </a:moveTo>
                  <a:cubicBezTo>
                    <a:pt x="323" y="1177"/>
                    <a:pt x="325" y="1175"/>
                    <a:pt x="327" y="1175"/>
                  </a:cubicBezTo>
                  <a:cubicBezTo>
                    <a:pt x="325" y="1171"/>
                    <a:pt x="329" y="1169"/>
                    <a:pt x="331" y="1170"/>
                  </a:cubicBezTo>
                  <a:cubicBezTo>
                    <a:pt x="330" y="1166"/>
                    <a:pt x="330" y="1166"/>
                    <a:pt x="330" y="1166"/>
                  </a:cubicBezTo>
                  <a:cubicBezTo>
                    <a:pt x="328" y="1168"/>
                    <a:pt x="329" y="1167"/>
                    <a:pt x="326" y="1167"/>
                  </a:cubicBezTo>
                  <a:cubicBezTo>
                    <a:pt x="327" y="1173"/>
                    <a:pt x="314" y="1172"/>
                    <a:pt x="317" y="1176"/>
                  </a:cubicBezTo>
                  <a:cubicBezTo>
                    <a:pt x="317" y="1175"/>
                    <a:pt x="320" y="1181"/>
                    <a:pt x="321" y="1176"/>
                  </a:cubicBezTo>
                  <a:moveTo>
                    <a:pt x="453" y="1136"/>
                  </a:moveTo>
                  <a:cubicBezTo>
                    <a:pt x="454" y="1135"/>
                    <a:pt x="455" y="1135"/>
                    <a:pt x="455" y="1134"/>
                  </a:cubicBezTo>
                  <a:cubicBezTo>
                    <a:pt x="454" y="1134"/>
                    <a:pt x="453" y="1134"/>
                    <a:pt x="453" y="1136"/>
                  </a:cubicBezTo>
                  <a:moveTo>
                    <a:pt x="265" y="1191"/>
                  </a:moveTo>
                  <a:cubicBezTo>
                    <a:pt x="266" y="1191"/>
                    <a:pt x="266" y="1193"/>
                    <a:pt x="267" y="1193"/>
                  </a:cubicBezTo>
                  <a:cubicBezTo>
                    <a:pt x="268" y="1191"/>
                    <a:pt x="265" y="1189"/>
                    <a:pt x="265" y="1191"/>
                  </a:cubicBezTo>
                  <a:moveTo>
                    <a:pt x="301" y="1179"/>
                  </a:moveTo>
                  <a:cubicBezTo>
                    <a:pt x="301" y="1181"/>
                    <a:pt x="301" y="1181"/>
                    <a:pt x="301" y="1181"/>
                  </a:cubicBezTo>
                  <a:cubicBezTo>
                    <a:pt x="302" y="1181"/>
                    <a:pt x="303" y="1181"/>
                    <a:pt x="303" y="1180"/>
                  </a:cubicBezTo>
                  <a:cubicBezTo>
                    <a:pt x="302" y="1180"/>
                    <a:pt x="302" y="1178"/>
                    <a:pt x="301" y="1179"/>
                  </a:cubicBezTo>
                  <a:moveTo>
                    <a:pt x="496" y="1113"/>
                  </a:moveTo>
                  <a:cubicBezTo>
                    <a:pt x="495" y="1115"/>
                    <a:pt x="494" y="1117"/>
                    <a:pt x="493" y="1119"/>
                  </a:cubicBezTo>
                  <a:cubicBezTo>
                    <a:pt x="499" y="1122"/>
                    <a:pt x="500" y="1111"/>
                    <a:pt x="500" y="1103"/>
                  </a:cubicBezTo>
                  <a:cubicBezTo>
                    <a:pt x="496" y="1103"/>
                    <a:pt x="497" y="1109"/>
                    <a:pt x="499" y="1110"/>
                  </a:cubicBezTo>
                  <a:cubicBezTo>
                    <a:pt x="498" y="1110"/>
                    <a:pt x="494" y="1111"/>
                    <a:pt x="496" y="1112"/>
                  </a:cubicBezTo>
                  <a:cubicBezTo>
                    <a:pt x="498" y="1111"/>
                    <a:pt x="499" y="1111"/>
                    <a:pt x="499" y="1112"/>
                  </a:cubicBezTo>
                  <a:cubicBezTo>
                    <a:pt x="497" y="1111"/>
                    <a:pt x="497" y="1116"/>
                    <a:pt x="496" y="1113"/>
                  </a:cubicBezTo>
                  <a:moveTo>
                    <a:pt x="462" y="1129"/>
                  </a:moveTo>
                  <a:cubicBezTo>
                    <a:pt x="462" y="1129"/>
                    <a:pt x="462" y="1128"/>
                    <a:pt x="462" y="1128"/>
                  </a:cubicBezTo>
                  <a:cubicBezTo>
                    <a:pt x="462" y="1128"/>
                    <a:pt x="460" y="1131"/>
                    <a:pt x="462" y="1129"/>
                  </a:cubicBezTo>
                  <a:moveTo>
                    <a:pt x="513" y="1112"/>
                  </a:moveTo>
                  <a:cubicBezTo>
                    <a:pt x="510" y="1112"/>
                    <a:pt x="509" y="1113"/>
                    <a:pt x="508" y="1112"/>
                  </a:cubicBezTo>
                  <a:cubicBezTo>
                    <a:pt x="508" y="1113"/>
                    <a:pt x="507" y="1113"/>
                    <a:pt x="508" y="1115"/>
                  </a:cubicBezTo>
                  <a:cubicBezTo>
                    <a:pt x="510" y="1115"/>
                    <a:pt x="514" y="1112"/>
                    <a:pt x="513" y="1112"/>
                  </a:cubicBezTo>
                  <a:moveTo>
                    <a:pt x="504" y="1116"/>
                  </a:moveTo>
                  <a:cubicBezTo>
                    <a:pt x="505" y="1116"/>
                    <a:pt x="506" y="1116"/>
                    <a:pt x="505" y="1115"/>
                  </a:cubicBezTo>
                  <a:cubicBezTo>
                    <a:pt x="505" y="1115"/>
                    <a:pt x="504" y="1115"/>
                    <a:pt x="504" y="1116"/>
                  </a:cubicBezTo>
                  <a:moveTo>
                    <a:pt x="444" y="1102"/>
                  </a:moveTo>
                  <a:cubicBezTo>
                    <a:pt x="446" y="1102"/>
                    <a:pt x="449" y="1102"/>
                    <a:pt x="448" y="1105"/>
                  </a:cubicBezTo>
                  <a:cubicBezTo>
                    <a:pt x="449" y="1103"/>
                    <a:pt x="451" y="1102"/>
                    <a:pt x="451" y="1099"/>
                  </a:cubicBezTo>
                  <a:cubicBezTo>
                    <a:pt x="448" y="1100"/>
                    <a:pt x="446" y="1099"/>
                    <a:pt x="442" y="1098"/>
                  </a:cubicBezTo>
                  <a:cubicBezTo>
                    <a:pt x="440" y="1103"/>
                    <a:pt x="439" y="1102"/>
                    <a:pt x="435" y="1102"/>
                  </a:cubicBezTo>
                  <a:cubicBezTo>
                    <a:pt x="436" y="1107"/>
                    <a:pt x="434" y="1107"/>
                    <a:pt x="433" y="1109"/>
                  </a:cubicBezTo>
                  <a:cubicBezTo>
                    <a:pt x="430" y="1108"/>
                    <a:pt x="422" y="1114"/>
                    <a:pt x="422" y="1120"/>
                  </a:cubicBezTo>
                  <a:cubicBezTo>
                    <a:pt x="422" y="1119"/>
                    <a:pt x="421" y="1119"/>
                    <a:pt x="420" y="1119"/>
                  </a:cubicBezTo>
                  <a:cubicBezTo>
                    <a:pt x="420" y="1124"/>
                    <a:pt x="424" y="1120"/>
                    <a:pt x="423" y="1124"/>
                  </a:cubicBezTo>
                  <a:cubicBezTo>
                    <a:pt x="426" y="1123"/>
                    <a:pt x="426" y="1123"/>
                    <a:pt x="428" y="1123"/>
                  </a:cubicBezTo>
                  <a:cubicBezTo>
                    <a:pt x="428" y="1120"/>
                    <a:pt x="427" y="1120"/>
                    <a:pt x="425" y="1119"/>
                  </a:cubicBezTo>
                  <a:cubicBezTo>
                    <a:pt x="429" y="1115"/>
                    <a:pt x="433" y="1111"/>
                    <a:pt x="440" y="1111"/>
                  </a:cubicBezTo>
                  <a:cubicBezTo>
                    <a:pt x="440" y="1117"/>
                    <a:pt x="444" y="1121"/>
                    <a:pt x="448" y="1118"/>
                  </a:cubicBezTo>
                  <a:cubicBezTo>
                    <a:pt x="448" y="1118"/>
                    <a:pt x="447" y="1122"/>
                    <a:pt x="448" y="1121"/>
                  </a:cubicBezTo>
                  <a:cubicBezTo>
                    <a:pt x="448" y="1119"/>
                    <a:pt x="451" y="1121"/>
                    <a:pt x="452" y="1121"/>
                  </a:cubicBezTo>
                  <a:cubicBezTo>
                    <a:pt x="452" y="1120"/>
                    <a:pt x="451" y="1119"/>
                    <a:pt x="452" y="1118"/>
                  </a:cubicBezTo>
                  <a:cubicBezTo>
                    <a:pt x="456" y="1118"/>
                    <a:pt x="462" y="1116"/>
                    <a:pt x="464" y="1115"/>
                  </a:cubicBezTo>
                  <a:cubicBezTo>
                    <a:pt x="464" y="1120"/>
                    <a:pt x="460" y="1126"/>
                    <a:pt x="453" y="1126"/>
                  </a:cubicBezTo>
                  <a:cubicBezTo>
                    <a:pt x="453" y="1127"/>
                    <a:pt x="452" y="1128"/>
                    <a:pt x="453" y="1130"/>
                  </a:cubicBezTo>
                  <a:cubicBezTo>
                    <a:pt x="455" y="1131"/>
                    <a:pt x="455" y="1131"/>
                    <a:pt x="458" y="1131"/>
                  </a:cubicBezTo>
                  <a:cubicBezTo>
                    <a:pt x="455" y="1128"/>
                    <a:pt x="460" y="1126"/>
                    <a:pt x="462" y="1127"/>
                  </a:cubicBezTo>
                  <a:cubicBezTo>
                    <a:pt x="462" y="1125"/>
                    <a:pt x="461" y="1124"/>
                    <a:pt x="462" y="1123"/>
                  </a:cubicBezTo>
                  <a:cubicBezTo>
                    <a:pt x="465" y="1124"/>
                    <a:pt x="465" y="1125"/>
                    <a:pt x="468" y="1122"/>
                  </a:cubicBezTo>
                  <a:cubicBezTo>
                    <a:pt x="467" y="1124"/>
                    <a:pt x="467" y="1125"/>
                    <a:pt x="469" y="1125"/>
                  </a:cubicBezTo>
                  <a:cubicBezTo>
                    <a:pt x="467" y="1119"/>
                    <a:pt x="472" y="1124"/>
                    <a:pt x="472" y="1121"/>
                  </a:cubicBezTo>
                  <a:cubicBezTo>
                    <a:pt x="471" y="1120"/>
                    <a:pt x="470" y="1118"/>
                    <a:pt x="469" y="1118"/>
                  </a:cubicBezTo>
                  <a:cubicBezTo>
                    <a:pt x="471" y="1117"/>
                    <a:pt x="470" y="1115"/>
                    <a:pt x="472" y="1116"/>
                  </a:cubicBezTo>
                  <a:cubicBezTo>
                    <a:pt x="471" y="1114"/>
                    <a:pt x="461" y="1116"/>
                    <a:pt x="466" y="1110"/>
                  </a:cubicBezTo>
                  <a:cubicBezTo>
                    <a:pt x="464" y="1109"/>
                    <a:pt x="461" y="1111"/>
                    <a:pt x="460" y="1110"/>
                  </a:cubicBezTo>
                  <a:cubicBezTo>
                    <a:pt x="459" y="1108"/>
                    <a:pt x="466" y="1108"/>
                    <a:pt x="463" y="1105"/>
                  </a:cubicBezTo>
                  <a:cubicBezTo>
                    <a:pt x="460" y="1108"/>
                    <a:pt x="457" y="1111"/>
                    <a:pt x="455" y="1114"/>
                  </a:cubicBezTo>
                  <a:cubicBezTo>
                    <a:pt x="454" y="1110"/>
                    <a:pt x="454" y="1110"/>
                    <a:pt x="454" y="1110"/>
                  </a:cubicBezTo>
                  <a:cubicBezTo>
                    <a:pt x="451" y="1110"/>
                    <a:pt x="448" y="1116"/>
                    <a:pt x="445" y="1113"/>
                  </a:cubicBezTo>
                  <a:cubicBezTo>
                    <a:pt x="446" y="1112"/>
                    <a:pt x="446" y="1111"/>
                    <a:pt x="446" y="1110"/>
                  </a:cubicBezTo>
                  <a:cubicBezTo>
                    <a:pt x="447" y="1112"/>
                    <a:pt x="449" y="1110"/>
                    <a:pt x="450" y="1108"/>
                  </a:cubicBezTo>
                  <a:cubicBezTo>
                    <a:pt x="447" y="1108"/>
                    <a:pt x="447" y="1111"/>
                    <a:pt x="446" y="1107"/>
                  </a:cubicBezTo>
                  <a:cubicBezTo>
                    <a:pt x="447" y="1106"/>
                    <a:pt x="447" y="1108"/>
                    <a:pt x="448" y="1107"/>
                  </a:cubicBezTo>
                  <a:cubicBezTo>
                    <a:pt x="446" y="1106"/>
                    <a:pt x="445" y="1105"/>
                    <a:pt x="444" y="1102"/>
                  </a:cubicBezTo>
                  <a:moveTo>
                    <a:pt x="542" y="1098"/>
                  </a:moveTo>
                  <a:cubicBezTo>
                    <a:pt x="540" y="1096"/>
                    <a:pt x="535" y="1097"/>
                    <a:pt x="534" y="1101"/>
                  </a:cubicBezTo>
                  <a:cubicBezTo>
                    <a:pt x="536" y="1101"/>
                    <a:pt x="538" y="1100"/>
                    <a:pt x="539" y="1102"/>
                  </a:cubicBezTo>
                  <a:cubicBezTo>
                    <a:pt x="540" y="1104"/>
                    <a:pt x="536" y="1102"/>
                    <a:pt x="538" y="1105"/>
                  </a:cubicBezTo>
                  <a:cubicBezTo>
                    <a:pt x="541" y="1104"/>
                    <a:pt x="542" y="1101"/>
                    <a:pt x="542" y="1098"/>
                  </a:cubicBezTo>
                  <a:moveTo>
                    <a:pt x="338" y="1162"/>
                  </a:moveTo>
                  <a:cubicBezTo>
                    <a:pt x="338" y="1158"/>
                    <a:pt x="335" y="1162"/>
                    <a:pt x="333" y="1161"/>
                  </a:cubicBezTo>
                  <a:cubicBezTo>
                    <a:pt x="334" y="1163"/>
                    <a:pt x="333" y="1163"/>
                    <a:pt x="333" y="1164"/>
                  </a:cubicBezTo>
                  <a:cubicBezTo>
                    <a:pt x="334" y="1164"/>
                    <a:pt x="335" y="1163"/>
                    <a:pt x="335" y="1164"/>
                  </a:cubicBezTo>
                  <a:cubicBezTo>
                    <a:pt x="334" y="1165"/>
                    <a:pt x="333" y="1166"/>
                    <a:pt x="333" y="1168"/>
                  </a:cubicBezTo>
                  <a:cubicBezTo>
                    <a:pt x="339" y="1170"/>
                    <a:pt x="335" y="1160"/>
                    <a:pt x="338" y="1162"/>
                  </a:cubicBezTo>
                  <a:moveTo>
                    <a:pt x="283" y="1181"/>
                  </a:moveTo>
                  <a:cubicBezTo>
                    <a:pt x="281" y="1181"/>
                    <a:pt x="282" y="1183"/>
                    <a:pt x="281" y="1185"/>
                  </a:cubicBezTo>
                  <a:cubicBezTo>
                    <a:pt x="283" y="1185"/>
                    <a:pt x="284" y="1183"/>
                    <a:pt x="283" y="1181"/>
                  </a:cubicBezTo>
                  <a:moveTo>
                    <a:pt x="279" y="1182"/>
                  </a:moveTo>
                  <a:cubicBezTo>
                    <a:pt x="279" y="1183"/>
                    <a:pt x="279" y="1184"/>
                    <a:pt x="279" y="1184"/>
                  </a:cubicBezTo>
                  <a:cubicBezTo>
                    <a:pt x="278" y="1184"/>
                    <a:pt x="278" y="1182"/>
                    <a:pt x="276" y="1183"/>
                  </a:cubicBezTo>
                  <a:cubicBezTo>
                    <a:pt x="277" y="1186"/>
                    <a:pt x="277" y="1186"/>
                    <a:pt x="277" y="1186"/>
                  </a:cubicBezTo>
                  <a:cubicBezTo>
                    <a:pt x="280" y="1185"/>
                    <a:pt x="280" y="1185"/>
                    <a:pt x="280" y="1185"/>
                  </a:cubicBezTo>
                  <a:cubicBezTo>
                    <a:pt x="280" y="1184"/>
                    <a:pt x="280" y="1182"/>
                    <a:pt x="279" y="1182"/>
                  </a:cubicBezTo>
                  <a:moveTo>
                    <a:pt x="398" y="1141"/>
                  </a:moveTo>
                  <a:cubicBezTo>
                    <a:pt x="396" y="1142"/>
                    <a:pt x="395" y="1143"/>
                    <a:pt x="395" y="1144"/>
                  </a:cubicBezTo>
                  <a:cubicBezTo>
                    <a:pt x="397" y="1144"/>
                    <a:pt x="396" y="1144"/>
                    <a:pt x="398" y="1145"/>
                  </a:cubicBezTo>
                  <a:cubicBezTo>
                    <a:pt x="398" y="1142"/>
                    <a:pt x="397" y="1143"/>
                    <a:pt x="398" y="1141"/>
                  </a:cubicBezTo>
                  <a:moveTo>
                    <a:pt x="313" y="1170"/>
                  </a:moveTo>
                  <a:cubicBezTo>
                    <a:pt x="314" y="1170"/>
                    <a:pt x="314" y="1169"/>
                    <a:pt x="314" y="1169"/>
                  </a:cubicBezTo>
                  <a:cubicBezTo>
                    <a:pt x="313" y="1169"/>
                    <a:pt x="312" y="1172"/>
                    <a:pt x="313" y="1170"/>
                  </a:cubicBezTo>
                  <a:moveTo>
                    <a:pt x="552" y="1096"/>
                  </a:moveTo>
                  <a:cubicBezTo>
                    <a:pt x="554" y="1095"/>
                    <a:pt x="554" y="1094"/>
                    <a:pt x="554" y="1093"/>
                  </a:cubicBezTo>
                  <a:cubicBezTo>
                    <a:pt x="554" y="1093"/>
                    <a:pt x="553" y="1093"/>
                    <a:pt x="552" y="1096"/>
                  </a:cubicBezTo>
                  <a:moveTo>
                    <a:pt x="293" y="1173"/>
                  </a:moveTo>
                  <a:cubicBezTo>
                    <a:pt x="292" y="1174"/>
                    <a:pt x="291" y="1176"/>
                    <a:pt x="290" y="1178"/>
                  </a:cubicBezTo>
                  <a:cubicBezTo>
                    <a:pt x="292" y="1177"/>
                    <a:pt x="291" y="1176"/>
                    <a:pt x="293" y="1177"/>
                  </a:cubicBezTo>
                  <a:cubicBezTo>
                    <a:pt x="291" y="1174"/>
                    <a:pt x="295" y="1175"/>
                    <a:pt x="293" y="1173"/>
                  </a:cubicBezTo>
                  <a:moveTo>
                    <a:pt x="282" y="1173"/>
                  </a:moveTo>
                  <a:cubicBezTo>
                    <a:pt x="278" y="1175"/>
                    <a:pt x="275" y="1175"/>
                    <a:pt x="274" y="1179"/>
                  </a:cubicBezTo>
                  <a:cubicBezTo>
                    <a:pt x="276" y="1179"/>
                    <a:pt x="276" y="1182"/>
                    <a:pt x="278" y="1181"/>
                  </a:cubicBezTo>
                  <a:cubicBezTo>
                    <a:pt x="276" y="1176"/>
                    <a:pt x="282" y="1177"/>
                    <a:pt x="282" y="1173"/>
                  </a:cubicBezTo>
                  <a:moveTo>
                    <a:pt x="485" y="1116"/>
                  </a:moveTo>
                  <a:cubicBezTo>
                    <a:pt x="486" y="1116"/>
                    <a:pt x="487" y="1115"/>
                    <a:pt x="486" y="1115"/>
                  </a:cubicBezTo>
                  <a:cubicBezTo>
                    <a:pt x="486" y="1115"/>
                    <a:pt x="485" y="1115"/>
                    <a:pt x="485" y="1116"/>
                  </a:cubicBezTo>
                  <a:moveTo>
                    <a:pt x="392" y="1145"/>
                  </a:moveTo>
                  <a:cubicBezTo>
                    <a:pt x="392" y="1145"/>
                    <a:pt x="393" y="1145"/>
                    <a:pt x="393" y="1144"/>
                  </a:cubicBezTo>
                  <a:cubicBezTo>
                    <a:pt x="393" y="1144"/>
                    <a:pt x="392" y="1144"/>
                    <a:pt x="392" y="1145"/>
                  </a:cubicBezTo>
                  <a:moveTo>
                    <a:pt x="296" y="1169"/>
                  </a:moveTo>
                  <a:cubicBezTo>
                    <a:pt x="294" y="1169"/>
                    <a:pt x="296" y="1175"/>
                    <a:pt x="297" y="1175"/>
                  </a:cubicBezTo>
                  <a:cubicBezTo>
                    <a:pt x="296" y="1172"/>
                    <a:pt x="297" y="1171"/>
                    <a:pt x="296" y="1169"/>
                  </a:cubicBezTo>
                  <a:moveTo>
                    <a:pt x="547" y="1096"/>
                  </a:moveTo>
                  <a:cubicBezTo>
                    <a:pt x="548" y="1096"/>
                    <a:pt x="549" y="1095"/>
                    <a:pt x="549" y="1095"/>
                  </a:cubicBezTo>
                  <a:cubicBezTo>
                    <a:pt x="549" y="1094"/>
                    <a:pt x="547" y="1094"/>
                    <a:pt x="547" y="1096"/>
                  </a:cubicBezTo>
                  <a:moveTo>
                    <a:pt x="322" y="1160"/>
                  </a:moveTo>
                  <a:cubicBezTo>
                    <a:pt x="322" y="1162"/>
                    <a:pt x="322" y="1163"/>
                    <a:pt x="324" y="1165"/>
                  </a:cubicBezTo>
                  <a:cubicBezTo>
                    <a:pt x="325" y="1163"/>
                    <a:pt x="325" y="1161"/>
                    <a:pt x="327" y="1164"/>
                  </a:cubicBezTo>
                  <a:cubicBezTo>
                    <a:pt x="328" y="1161"/>
                    <a:pt x="325" y="1160"/>
                    <a:pt x="322" y="1160"/>
                  </a:cubicBezTo>
                  <a:moveTo>
                    <a:pt x="405" y="1138"/>
                  </a:moveTo>
                  <a:cubicBezTo>
                    <a:pt x="405" y="1139"/>
                    <a:pt x="407" y="1139"/>
                    <a:pt x="407" y="1138"/>
                  </a:cubicBezTo>
                  <a:cubicBezTo>
                    <a:pt x="406" y="1137"/>
                    <a:pt x="406" y="1137"/>
                    <a:pt x="405" y="1138"/>
                  </a:cubicBezTo>
                  <a:moveTo>
                    <a:pt x="386" y="1142"/>
                  </a:moveTo>
                  <a:cubicBezTo>
                    <a:pt x="383" y="1142"/>
                    <a:pt x="384" y="1144"/>
                    <a:pt x="384" y="1146"/>
                  </a:cubicBezTo>
                  <a:cubicBezTo>
                    <a:pt x="386" y="1145"/>
                    <a:pt x="386" y="1145"/>
                    <a:pt x="386" y="1145"/>
                  </a:cubicBezTo>
                  <a:lnTo>
                    <a:pt x="386" y="1142"/>
                  </a:lnTo>
                  <a:close/>
                  <a:moveTo>
                    <a:pt x="264" y="1182"/>
                  </a:moveTo>
                  <a:cubicBezTo>
                    <a:pt x="265" y="1183"/>
                    <a:pt x="266" y="1183"/>
                    <a:pt x="266" y="1182"/>
                  </a:cubicBezTo>
                  <a:cubicBezTo>
                    <a:pt x="265" y="1181"/>
                    <a:pt x="265" y="1181"/>
                    <a:pt x="264" y="1182"/>
                  </a:cubicBezTo>
                  <a:moveTo>
                    <a:pt x="431" y="1127"/>
                  </a:moveTo>
                  <a:cubicBezTo>
                    <a:pt x="431" y="1128"/>
                    <a:pt x="430" y="1130"/>
                    <a:pt x="432" y="1130"/>
                  </a:cubicBezTo>
                  <a:cubicBezTo>
                    <a:pt x="432" y="1129"/>
                    <a:pt x="433" y="1128"/>
                    <a:pt x="431" y="1127"/>
                  </a:cubicBezTo>
                  <a:moveTo>
                    <a:pt x="476" y="1111"/>
                  </a:moveTo>
                  <a:cubicBezTo>
                    <a:pt x="475" y="1113"/>
                    <a:pt x="475" y="1112"/>
                    <a:pt x="473" y="1113"/>
                  </a:cubicBezTo>
                  <a:cubicBezTo>
                    <a:pt x="474" y="1117"/>
                    <a:pt x="477" y="1112"/>
                    <a:pt x="480" y="1113"/>
                  </a:cubicBezTo>
                  <a:cubicBezTo>
                    <a:pt x="480" y="1110"/>
                    <a:pt x="478" y="1111"/>
                    <a:pt x="476" y="1111"/>
                  </a:cubicBezTo>
                  <a:moveTo>
                    <a:pt x="429" y="1127"/>
                  </a:moveTo>
                  <a:cubicBezTo>
                    <a:pt x="428" y="1128"/>
                    <a:pt x="428" y="1128"/>
                    <a:pt x="428" y="1128"/>
                  </a:cubicBezTo>
                  <a:cubicBezTo>
                    <a:pt x="428" y="1129"/>
                    <a:pt x="428" y="1129"/>
                    <a:pt x="428" y="1129"/>
                  </a:cubicBezTo>
                  <a:cubicBezTo>
                    <a:pt x="429" y="1129"/>
                    <a:pt x="429" y="1129"/>
                    <a:pt x="429" y="1129"/>
                  </a:cubicBezTo>
                  <a:lnTo>
                    <a:pt x="429" y="1127"/>
                  </a:lnTo>
                  <a:close/>
                  <a:moveTo>
                    <a:pt x="328" y="1160"/>
                  </a:moveTo>
                  <a:cubicBezTo>
                    <a:pt x="329" y="1159"/>
                    <a:pt x="330" y="1159"/>
                    <a:pt x="330" y="1158"/>
                  </a:cubicBezTo>
                  <a:cubicBezTo>
                    <a:pt x="329" y="1159"/>
                    <a:pt x="328" y="1159"/>
                    <a:pt x="328" y="1160"/>
                  </a:cubicBezTo>
                  <a:moveTo>
                    <a:pt x="542" y="1088"/>
                  </a:moveTo>
                  <a:cubicBezTo>
                    <a:pt x="540" y="1087"/>
                    <a:pt x="541" y="1089"/>
                    <a:pt x="539" y="1089"/>
                  </a:cubicBezTo>
                  <a:cubicBezTo>
                    <a:pt x="539" y="1092"/>
                    <a:pt x="541" y="1092"/>
                    <a:pt x="542" y="1092"/>
                  </a:cubicBezTo>
                  <a:cubicBezTo>
                    <a:pt x="541" y="1090"/>
                    <a:pt x="543" y="1090"/>
                    <a:pt x="542" y="1088"/>
                  </a:cubicBezTo>
                  <a:moveTo>
                    <a:pt x="530" y="1092"/>
                  </a:moveTo>
                  <a:cubicBezTo>
                    <a:pt x="527" y="1091"/>
                    <a:pt x="531" y="1090"/>
                    <a:pt x="530" y="1089"/>
                  </a:cubicBezTo>
                  <a:cubicBezTo>
                    <a:pt x="529" y="1089"/>
                    <a:pt x="528" y="1089"/>
                    <a:pt x="527" y="1088"/>
                  </a:cubicBezTo>
                  <a:cubicBezTo>
                    <a:pt x="530" y="1086"/>
                    <a:pt x="527" y="1085"/>
                    <a:pt x="528" y="1083"/>
                  </a:cubicBezTo>
                  <a:cubicBezTo>
                    <a:pt x="526" y="1084"/>
                    <a:pt x="523" y="1084"/>
                    <a:pt x="524" y="1086"/>
                  </a:cubicBezTo>
                  <a:cubicBezTo>
                    <a:pt x="528" y="1085"/>
                    <a:pt x="525" y="1092"/>
                    <a:pt x="525" y="1095"/>
                  </a:cubicBezTo>
                  <a:cubicBezTo>
                    <a:pt x="527" y="1095"/>
                    <a:pt x="527" y="1095"/>
                    <a:pt x="527" y="1095"/>
                  </a:cubicBezTo>
                  <a:cubicBezTo>
                    <a:pt x="526" y="1091"/>
                    <a:pt x="529" y="1094"/>
                    <a:pt x="530" y="1092"/>
                  </a:cubicBezTo>
                  <a:moveTo>
                    <a:pt x="477" y="1110"/>
                  </a:moveTo>
                  <a:cubicBezTo>
                    <a:pt x="477" y="1109"/>
                    <a:pt x="478" y="1109"/>
                    <a:pt x="478" y="1108"/>
                  </a:cubicBezTo>
                  <a:cubicBezTo>
                    <a:pt x="478" y="1109"/>
                    <a:pt x="477" y="1109"/>
                    <a:pt x="477" y="1110"/>
                  </a:cubicBezTo>
                  <a:moveTo>
                    <a:pt x="433" y="1117"/>
                  </a:moveTo>
                  <a:cubicBezTo>
                    <a:pt x="435" y="1119"/>
                    <a:pt x="428" y="1120"/>
                    <a:pt x="430" y="1124"/>
                  </a:cubicBezTo>
                  <a:cubicBezTo>
                    <a:pt x="433" y="1122"/>
                    <a:pt x="440" y="1121"/>
                    <a:pt x="438" y="1116"/>
                  </a:cubicBezTo>
                  <a:cubicBezTo>
                    <a:pt x="437" y="1119"/>
                    <a:pt x="433" y="1117"/>
                    <a:pt x="433" y="1117"/>
                  </a:cubicBezTo>
                  <a:moveTo>
                    <a:pt x="330" y="1154"/>
                  </a:moveTo>
                  <a:cubicBezTo>
                    <a:pt x="329" y="1154"/>
                    <a:pt x="328" y="1154"/>
                    <a:pt x="327" y="1154"/>
                  </a:cubicBezTo>
                  <a:cubicBezTo>
                    <a:pt x="327" y="1155"/>
                    <a:pt x="326" y="1156"/>
                    <a:pt x="326" y="1157"/>
                  </a:cubicBezTo>
                  <a:cubicBezTo>
                    <a:pt x="329" y="1155"/>
                    <a:pt x="330" y="1156"/>
                    <a:pt x="330" y="1154"/>
                  </a:cubicBezTo>
                  <a:moveTo>
                    <a:pt x="320" y="1156"/>
                  </a:moveTo>
                  <a:cubicBezTo>
                    <a:pt x="321" y="1157"/>
                    <a:pt x="321" y="1158"/>
                    <a:pt x="322" y="1158"/>
                  </a:cubicBezTo>
                  <a:cubicBezTo>
                    <a:pt x="322" y="1156"/>
                    <a:pt x="321" y="1156"/>
                    <a:pt x="320" y="1156"/>
                  </a:cubicBezTo>
                  <a:moveTo>
                    <a:pt x="422" y="1125"/>
                  </a:moveTo>
                  <a:cubicBezTo>
                    <a:pt x="422" y="1124"/>
                    <a:pt x="422" y="1124"/>
                    <a:pt x="422" y="1124"/>
                  </a:cubicBezTo>
                  <a:cubicBezTo>
                    <a:pt x="421" y="1124"/>
                    <a:pt x="422" y="1128"/>
                    <a:pt x="422" y="1125"/>
                  </a:cubicBezTo>
                  <a:moveTo>
                    <a:pt x="385" y="1137"/>
                  </a:moveTo>
                  <a:cubicBezTo>
                    <a:pt x="385" y="1137"/>
                    <a:pt x="389" y="1137"/>
                    <a:pt x="389" y="1135"/>
                  </a:cubicBezTo>
                  <a:cubicBezTo>
                    <a:pt x="389" y="1135"/>
                    <a:pt x="385" y="1135"/>
                    <a:pt x="385" y="1137"/>
                  </a:cubicBezTo>
                  <a:moveTo>
                    <a:pt x="382" y="1133"/>
                  </a:moveTo>
                  <a:cubicBezTo>
                    <a:pt x="379" y="1133"/>
                    <a:pt x="380" y="1135"/>
                    <a:pt x="377" y="1135"/>
                  </a:cubicBezTo>
                  <a:cubicBezTo>
                    <a:pt x="378" y="1140"/>
                    <a:pt x="378" y="1140"/>
                    <a:pt x="378" y="1140"/>
                  </a:cubicBezTo>
                  <a:cubicBezTo>
                    <a:pt x="379" y="1139"/>
                    <a:pt x="381" y="1139"/>
                    <a:pt x="381" y="1138"/>
                  </a:cubicBezTo>
                  <a:cubicBezTo>
                    <a:pt x="380" y="1138"/>
                    <a:pt x="378" y="1139"/>
                    <a:pt x="378" y="1137"/>
                  </a:cubicBezTo>
                  <a:cubicBezTo>
                    <a:pt x="380" y="1137"/>
                    <a:pt x="380" y="1135"/>
                    <a:pt x="381" y="1135"/>
                  </a:cubicBezTo>
                  <a:cubicBezTo>
                    <a:pt x="382" y="1135"/>
                    <a:pt x="382" y="1138"/>
                    <a:pt x="383" y="1138"/>
                  </a:cubicBezTo>
                  <a:cubicBezTo>
                    <a:pt x="385" y="1135"/>
                    <a:pt x="382" y="1136"/>
                    <a:pt x="382" y="1133"/>
                  </a:cubicBezTo>
                  <a:moveTo>
                    <a:pt x="484" y="1104"/>
                  </a:moveTo>
                  <a:cubicBezTo>
                    <a:pt x="483" y="1105"/>
                    <a:pt x="480" y="1104"/>
                    <a:pt x="481" y="1107"/>
                  </a:cubicBezTo>
                  <a:cubicBezTo>
                    <a:pt x="483" y="1106"/>
                    <a:pt x="484" y="1105"/>
                    <a:pt x="484" y="1104"/>
                  </a:cubicBezTo>
                  <a:moveTo>
                    <a:pt x="480" y="1103"/>
                  </a:moveTo>
                  <a:cubicBezTo>
                    <a:pt x="479" y="1105"/>
                    <a:pt x="477" y="1102"/>
                    <a:pt x="477" y="1104"/>
                  </a:cubicBezTo>
                  <a:cubicBezTo>
                    <a:pt x="478" y="1104"/>
                    <a:pt x="479" y="1105"/>
                    <a:pt x="480" y="1105"/>
                  </a:cubicBezTo>
                  <a:cubicBezTo>
                    <a:pt x="479" y="1106"/>
                    <a:pt x="480" y="1107"/>
                    <a:pt x="481" y="1107"/>
                  </a:cubicBezTo>
                  <a:lnTo>
                    <a:pt x="480" y="1103"/>
                  </a:lnTo>
                  <a:close/>
                  <a:moveTo>
                    <a:pt x="468" y="1109"/>
                  </a:moveTo>
                  <a:cubicBezTo>
                    <a:pt x="467" y="1108"/>
                    <a:pt x="467" y="1108"/>
                    <a:pt x="467" y="1108"/>
                  </a:cubicBezTo>
                  <a:cubicBezTo>
                    <a:pt x="467" y="1108"/>
                    <a:pt x="468" y="1112"/>
                    <a:pt x="468" y="1109"/>
                  </a:cubicBezTo>
                  <a:moveTo>
                    <a:pt x="409" y="1123"/>
                  </a:moveTo>
                  <a:cubicBezTo>
                    <a:pt x="412" y="1126"/>
                    <a:pt x="417" y="1125"/>
                    <a:pt x="418" y="1119"/>
                  </a:cubicBezTo>
                  <a:cubicBezTo>
                    <a:pt x="414" y="1119"/>
                    <a:pt x="414" y="1121"/>
                    <a:pt x="412" y="1122"/>
                  </a:cubicBezTo>
                  <a:cubicBezTo>
                    <a:pt x="410" y="1122"/>
                    <a:pt x="409" y="1119"/>
                    <a:pt x="410" y="1117"/>
                  </a:cubicBezTo>
                  <a:cubicBezTo>
                    <a:pt x="407" y="1117"/>
                    <a:pt x="410" y="1122"/>
                    <a:pt x="408" y="1122"/>
                  </a:cubicBezTo>
                  <a:cubicBezTo>
                    <a:pt x="405" y="1120"/>
                    <a:pt x="404" y="1128"/>
                    <a:pt x="401" y="1124"/>
                  </a:cubicBezTo>
                  <a:cubicBezTo>
                    <a:pt x="400" y="1122"/>
                    <a:pt x="402" y="1121"/>
                    <a:pt x="400" y="1120"/>
                  </a:cubicBezTo>
                  <a:cubicBezTo>
                    <a:pt x="399" y="1121"/>
                    <a:pt x="398" y="1125"/>
                    <a:pt x="396" y="1122"/>
                  </a:cubicBezTo>
                  <a:cubicBezTo>
                    <a:pt x="394" y="1123"/>
                    <a:pt x="394" y="1125"/>
                    <a:pt x="394" y="1128"/>
                  </a:cubicBezTo>
                  <a:cubicBezTo>
                    <a:pt x="398" y="1125"/>
                    <a:pt x="399" y="1129"/>
                    <a:pt x="401" y="1131"/>
                  </a:cubicBezTo>
                  <a:cubicBezTo>
                    <a:pt x="403" y="1127"/>
                    <a:pt x="409" y="1129"/>
                    <a:pt x="409" y="1123"/>
                  </a:cubicBezTo>
                  <a:moveTo>
                    <a:pt x="398" y="1128"/>
                  </a:moveTo>
                  <a:cubicBezTo>
                    <a:pt x="396" y="1129"/>
                    <a:pt x="396" y="1130"/>
                    <a:pt x="396" y="1132"/>
                  </a:cubicBezTo>
                  <a:cubicBezTo>
                    <a:pt x="398" y="1132"/>
                    <a:pt x="398" y="1130"/>
                    <a:pt x="398" y="1128"/>
                  </a:cubicBezTo>
                  <a:moveTo>
                    <a:pt x="303" y="1158"/>
                  </a:moveTo>
                  <a:cubicBezTo>
                    <a:pt x="306" y="1155"/>
                    <a:pt x="311" y="1154"/>
                    <a:pt x="308" y="1160"/>
                  </a:cubicBezTo>
                  <a:cubicBezTo>
                    <a:pt x="311" y="1158"/>
                    <a:pt x="313" y="1155"/>
                    <a:pt x="314" y="1153"/>
                  </a:cubicBezTo>
                  <a:cubicBezTo>
                    <a:pt x="311" y="1153"/>
                    <a:pt x="309" y="1151"/>
                    <a:pt x="308" y="1148"/>
                  </a:cubicBezTo>
                  <a:cubicBezTo>
                    <a:pt x="306" y="1149"/>
                    <a:pt x="305" y="1151"/>
                    <a:pt x="306" y="1153"/>
                  </a:cubicBezTo>
                  <a:cubicBezTo>
                    <a:pt x="308" y="1155"/>
                    <a:pt x="306" y="1149"/>
                    <a:pt x="308" y="1151"/>
                  </a:cubicBezTo>
                  <a:cubicBezTo>
                    <a:pt x="309" y="1156"/>
                    <a:pt x="302" y="1155"/>
                    <a:pt x="303" y="1158"/>
                  </a:cubicBezTo>
                  <a:moveTo>
                    <a:pt x="301" y="1159"/>
                  </a:moveTo>
                  <a:cubicBezTo>
                    <a:pt x="300" y="1160"/>
                    <a:pt x="300" y="1160"/>
                    <a:pt x="300" y="1160"/>
                  </a:cubicBezTo>
                  <a:cubicBezTo>
                    <a:pt x="299" y="1161"/>
                    <a:pt x="300" y="1162"/>
                    <a:pt x="301" y="1162"/>
                  </a:cubicBezTo>
                  <a:cubicBezTo>
                    <a:pt x="301" y="1161"/>
                    <a:pt x="302" y="1160"/>
                    <a:pt x="301" y="1159"/>
                  </a:cubicBezTo>
                  <a:moveTo>
                    <a:pt x="499" y="1096"/>
                  </a:moveTo>
                  <a:cubicBezTo>
                    <a:pt x="494" y="1096"/>
                    <a:pt x="490" y="1097"/>
                    <a:pt x="490" y="1102"/>
                  </a:cubicBezTo>
                  <a:cubicBezTo>
                    <a:pt x="492" y="1101"/>
                    <a:pt x="496" y="1099"/>
                    <a:pt x="499" y="1096"/>
                  </a:cubicBezTo>
                  <a:moveTo>
                    <a:pt x="370" y="1136"/>
                  </a:moveTo>
                  <a:cubicBezTo>
                    <a:pt x="371" y="1138"/>
                    <a:pt x="372" y="1138"/>
                    <a:pt x="372" y="1138"/>
                  </a:cubicBezTo>
                  <a:cubicBezTo>
                    <a:pt x="373" y="1138"/>
                    <a:pt x="372" y="1136"/>
                    <a:pt x="370" y="1136"/>
                  </a:cubicBezTo>
                  <a:moveTo>
                    <a:pt x="275" y="1167"/>
                  </a:moveTo>
                  <a:cubicBezTo>
                    <a:pt x="275" y="1167"/>
                    <a:pt x="275" y="1166"/>
                    <a:pt x="274" y="1166"/>
                  </a:cubicBezTo>
                  <a:cubicBezTo>
                    <a:pt x="273" y="1168"/>
                    <a:pt x="271" y="1168"/>
                    <a:pt x="271" y="1170"/>
                  </a:cubicBezTo>
                  <a:cubicBezTo>
                    <a:pt x="273" y="1169"/>
                    <a:pt x="275" y="1169"/>
                    <a:pt x="275" y="1167"/>
                  </a:cubicBezTo>
                  <a:moveTo>
                    <a:pt x="389" y="1130"/>
                  </a:moveTo>
                  <a:cubicBezTo>
                    <a:pt x="389" y="1131"/>
                    <a:pt x="388" y="1132"/>
                    <a:pt x="389" y="1133"/>
                  </a:cubicBezTo>
                  <a:cubicBezTo>
                    <a:pt x="389" y="1132"/>
                    <a:pt x="390" y="1130"/>
                    <a:pt x="389" y="1130"/>
                  </a:cubicBezTo>
                  <a:moveTo>
                    <a:pt x="325" y="1153"/>
                  </a:moveTo>
                  <a:cubicBezTo>
                    <a:pt x="326" y="1152"/>
                    <a:pt x="327" y="1152"/>
                    <a:pt x="326" y="1151"/>
                  </a:cubicBezTo>
                  <a:cubicBezTo>
                    <a:pt x="326" y="1152"/>
                    <a:pt x="325" y="1152"/>
                    <a:pt x="325" y="1153"/>
                  </a:cubicBezTo>
                  <a:moveTo>
                    <a:pt x="277" y="1167"/>
                  </a:moveTo>
                  <a:cubicBezTo>
                    <a:pt x="279" y="1168"/>
                    <a:pt x="279" y="1166"/>
                    <a:pt x="278" y="1166"/>
                  </a:cubicBezTo>
                  <a:cubicBezTo>
                    <a:pt x="278" y="1165"/>
                    <a:pt x="277" y="1166"/>
                    <a:pt x="277" y="1167"/>
                  </a:cubicBezTo>
                  <a:moveTo>
                    <a:pt x="283" y="1165"/>
                  </a:moveTo>
                  <a:cubicBezTo>
                    <a:pt x="284" y="1164"/>
                    <a:pt x="285" y="1164"/>
                    <a:pt x="285" y="1163"/>
                  </a:cubicBezTo>
                  <a:cubicBezTo>
                    <a:pt x="284" y="1164"/>
                    <a:pt x="283" y="1164"/>
                    <a:pt x="283" y="1165"/>
                  </a:cubicBezTo>
                  <a:moveTo>
                    <a:pt x="467" y="1102"/>
                  </a:moveTo>
                  <a:cubicBezTo>
                    <a:pt x="466" y="1103"/>
                    <a:pt x="465" y="1105"/>
                    <a:pt x="464" y="1106"/>
                  </a:cubicBezTo>
                  <a:cubicBezTo>
                    <a:pt x="465" y="1107"/>
                    <a:pt x="468" y="1105"/>
                    <a:pt x="467" y="1102"/>
                  </a:cubicBezTo>
                  <a:moveTo>
                    <a:pt x="300" y="1152"/>
                  </a:moveTo>
                  <a:cubicBezTo>
                    <a:pt x="303" y="1152"/>
                    <a:pt x="306" y="1147"/>
                    <a:pt x="305" y="1146"/>
                  </a:cubicBezTo>
                  <a:cubicBezTo>
                    <a:pt x="303" y="1146"/>
                    <a:pt x="299" y="1148"/>
                    <a:pt x="297" y="1147"/>
                  </a:cubicBezTo>
                  <a:cubicBezTo>
                    <a:pt x="297" y="1145"/>
                    <a:pt x="301" y="1143"/>
                    <a:pt x="298" y="1142"/>
                  </a:cubicBezTo>
                  <a:cubicBezTo>
                    <a:pt x="298" y="1143"/>
                    <a:pt x="294" y="1143"/>
                    <a:pt x="292" y="1143"/>
                  </a:cubicBezTo>
                  <a:cubicBezTo>
                    <a:pt x="291" y="1145"/>
                    <a:pt x="294" y="1146"/>
                    <a:pt x="291" y="1148"/>
                  </a:cubicBezTo>
                  <a:cubicBezTo>
                    <a:pt x="291" y="1147"/>
                    <a:pt x="290" y="1148"/>
                    <a:pt x="288" y="1148"/>
                  </a:cubicBezTo>
                  <a:cubicBezTo>
                    <a:pt x="289" y="1151"/>
                    <a:pt x="287" y="1150"/>
                    <a:pt x="287" y="1152"/>
                  </a:cubicBezTo>
                  <a:cubicBezTo>
                    <a:pt x="289" y="1152"/>
                    <a:pt x="290" y="1151"/>
                    <a:pt x="292" y="1150"/>
                  </a:cubicBezTo>
                  <a:cubicBezTo>
                    <a:pt x="292" y="1151"/>
                    <a:pt x="292" y="1152"/>
                    <a:pt x="293" y="1152"/>
                  </a:cubicBezTo>
                  <a:cubicBezTo>
                    <a:pt x="292" y="1155"/>
                    <a:pt x="292" y="1158"/>
                    <a:pt x="290" y="1161"/>
                  </a:cubicBezTo>
                  <a:cubicBezTo>
                    <a:pt x="295" y="1159"/>
                    <a:pt x="297" y="1155"/>
                    <a:pt x="300" y="1152"/>
                  </a:cubicBezTo>
                  <a:moveTo>
                    <a:pt x="531" y="1083"/>
                  </a:moveTo>
                  <a:cubicBezTo>
                    <a:pt x="529" y="1084"/>
                    <a:pt x="529" y="1084"/>
                    <a:pt x="529" y="1084"/>
                  </a:cubicBezTo>
                  <a:cubicBezTo>
                    <a:pt x="530" y="1085"/>
                    <a:pt x="530" y="1085"/>
                    <a:pt x="530" y="1085"/>
                  </a:cubicBezTo>
                  <a:cubicBezTo>
                    <a:pt x="531" y="1085"/>
                    <a:pt x="531" y="1085"/>
                    <a:pt x="531" y="1085"/>
                  </a:cubicBezTo>
                  <a:lnTo>
                    <a:pt x="531" y="1083"/>
                  </a:lnTo>
                  <a:close/>
                  <a:moveTo>
                    <a:pt x="498" y="1093"/>
                  </a:moveTo>
                  <a:cubicBezTo>
                    <a:pt x="497" y="1094"/>
                    <a:pt x="497" y="1094"/>
                    <a:pt x="497" y="1094"/>
                  </a:cubicBezTo>
                  <a:cubicBezTo>
                    <a:pt x="497" y="1095"/>
                    <a:pt x="497" y="1095"/>
                    <a:pt x="497" y="1095"/>
                  </a:cubicBezTo>
                  <a:cubicBezTo>
                    <a:pt x="499" y="1095"/>
                    <a:pt x="499" y="1095"/>
                    <a:pt x="499" y="1095"/>
                  </a:cubicBezTo>
                  <a:lnTo>
                    <a:pt x="498" y="1093"/>
                  </a:lnTo>
                  <a:close/>
                  <a:moveTo>
                    <a:pt x="473" y="1102"/>
                  </a:moveTo>
                  <a:cubicBezTo>
                    <a:pt x="473" y="1103"/>
                    <a:pt x="475" y="1103"/>
                    <a:pt x="475" y="1102"/>
                  </a:cubicBezTo>
                  <a:cubicBezTo>
                    <a:pt x="474" y="1101"/>
                    <a:pt x="474" y="1101"/>
                    <a:pt x="473" y="1102"/>
                  </a:cubicBezTo>
                  <a:moveTo>
                    <a:pt x="385" y="1128"/>
                  </a:moveTo>
                  <a:cubicBezTo>
                    <a:pt x="383" y="1128"/>
                    <a:pt x="383" y="1128"/>
                    <a:pt x="383" y="1128"/>
                  </a:cubicBezTo>
                  <a:cubicBezTo>
                    <a:pt x="383" y="1131"/>
                    <a:pt x="383" y="1131"/>
                    <a:pt x="383" y="1131"/>
                  </a:cubicBezTo>
                  <a:cubicBezTo>
                    <a:pt x="385" y="1130"/>
                    <a:pt x="385" y="1130"/>
                    <a:pt x="385" y="1130"/>
                  </a:cubicBezTo>
                  <a:cubicBezTo>
                    <a:pt x="385" y="1129"/>
                    <a:pt x="385" y="1129"/>
                    <a:pt x="385" y="1128"/>
                  </a:cubicBezTo>
                  <a:moveTo>
                    <a:pt x="475" y="1099"/>
                  </a:moveTo>
                  <a:cubicBezTo>
                    <a:pt x="475" y="1102"/>
                    <a:pt x="477" y="1100"/>
                    <a:pt x="479" y="1100"/>
                  </a:cubicBezTo>
                  <a:cubicBezTo>
                    <a:pt x="478" y="1098"/>
                    <a:pt x="477" y="1098"/>
                    <a:pt x="475" y="1099"/>
                  </a:cubicBezTo>
                  <a:moveTo>
                    <a:pt x="322" y="1144"/>
                  </a:moveTo>
                  <a:cubicBezTo>
                    <a:pt x="322" y="1147"/>
                    <a:pt x="316" y="1142"/>
                    <a:pt x="318" y="1144"/>
                  </a:cubicBezTo>
                  <a:cubicBezTo>
                    <a:pt x="320" y="1144"/>
                    <a:pt x="319" y="1146"/>
                    <a:pt x="319" y="1148"/>
                  </a:cubicBezTo>
                  <a:cubicBezTo>
                    <a:pt x="320" y="1148"/>
                    <a:pt x="321" y="1148"/>
                    <a:pt x="322" y="1148"/>
                  </a:cubicBezTo>
                  <a:cubicBezTo>
                    <a:pt x="322" y="1147"/>
                    <a:pt x="322" y="1146"/>
                    <a:pt x="323" y="1145"/>
                  </a:cubicBezTo>
                  <a:cubicBezTo>
                    <a:pt x="323" y="1146"/>
                    <a:pt x="324" y="1146"/>
                    <a:pt x="324" y="1145"/>
                  </a:cubicBezTo>
                  <a:cubicBezTo>
                    <a:pt x="323" y="1145"/>
                    <a:pt x="323" y="1144"/>
                    <a:pt x="322" y="1144"/>
                  </a:cubicBezTo>
                  <a:moveTo>
                    <a:pt x="313" y="1147"/>
                  </a:moveTo>
                  <a:cubicBezTo>
                    <a:pt x="313" y="1149"/>
                    <a:pt x="314" y="1150"/>
                    <a:pt x="315" y="1149"/>
                  </a:cubicBezTo>
                  <a:cubicBezTo>
                    <a:pt x="315" y="1148"/>
                    <a:pt x="315" y="1146"/>
                    <a:pt x="313" y="1147"/>
                  </a:cubicBezTo>
                  <a:moveTo>
                    <a:pt x="388" y="1124"/>
                  </a:moveTo>
                  <a:cubicBezTo>
                    <a:pt x="387" y="1122"/>
                    <a:pt x="385" y="1122"/>
                    <a:pt x="382" y="1122"/>
                  </a:cubicBezTo>
                  <a:cubicBezTo>
                    <a:pt x="383" y="1123"/>
                    <a:pt x="381" y="1123"/>
                    <a:pt x="381" y="1125"/>
                  </a:cubicBezTo>
                  <a:cubicBezTo>
                    <a:pt x="383" y="1126"/>
                    <a:pt x="385" y="1122"/>
                    <a:pt x="385" y="1127"/>
                  </a:cubicBezTo>
                  <a:cubicBezTo>
                    <a:pt x="387" y="1125"/>
                    <a:pt x="388" y="1127"/>
                    <a:pt x="388" y="1124"/>
                  </a:cubicBezTo>
                  <a:moveTo>
                    <a:pt x="374" y="1128"/>
                  </a:moveTo>
                  <a:cubicBezTo>
                    <a:pt x="370" y="1129"/>
                    <a:pt x="370" y="1129"/>
                    <a:pt x="370" y="1129"/>
                  </a:cubicBezTo>
                  <a:cubicBezTo>
                    <a:pt x="371" y="1130"/>
                    <a:pt x="371" y="1131"/>
                    <a:pt x="372" y="1131"/>
                  </a:cubicBezTo>
                  <a:cubicBezTo>
                    <a:pt x="371" y="1129"/>
                    <a:pt x="375" y="1130"/>
                    <a:pt x="374" y="1128"/>
                  </a:cubicBezTo>
                  <a:moveTo>
                    <a:pt x="326" y="1143"/>
                  </a:moveTo>
                  <a:cubicBezTo>
                    <a:pt x="325" y="1144"/>
                    <a:pt x="324" y="1144"/>
                    <a:pt x="325" y="1146"/>
                  </a:cubicBezTo>
                  <a:cubicBezTo>
                    <a:pt x="326" y="1145"/>
                    <a:pt x="326" y="1145"/>
                    <a:pt x="326" y="1145"/>
                  </a:cubicBezTo>
                  <a:cubicBezTo>
                    <a:pt x="326" y="1144"/>
                    <a:pt x="326" y="1144"/>
                    <a:pt x="326" y="1143"/>
                  </a:cubicBezTo>
                  <a:moveTo>
                    <a:pt x="277" y="1159"/>
                  </a:moveTo>
                  <a:cubicBezTo>
                    <a:pt x="277" y="1157"/>
                    <a:pt x="277" y="1157"/>
                    <a:pt x="277" y="1157"/>
                  </a:cubicBezTo>
                  <a:cubicBezTo>
                    <a:pt x="275" y="1156"/>
                    <a:pt x="276" y="1160"/>
                    <a:pt x="277" y="1160"/>
                  </a:cubicBezTo>
                  <a:cubicBezTo>
                    <a:pt x="277" y="1159"/>
                    <a:pt x="277" y="1159"/>
                    <a:pt x="277" y="1159"/>
                  </a:cubicBezTo>
                  <a:moveTo>
                    <a:pt x="274" y="1161"/>
                  </a:moveTo>
                  <a:cubicBezTo>
                    <a:pt x="275" y="1160"/>
                    <a:pt x="275" y="1160"/>
                    <a:pt x="275" y="1159"/>
                  </a:cubicBezTo>
                  <a:cubicBezTo>
                    <a:pt x="275" y="1160"/>
                    <a:pt x="274" y="1160"/>
                    <a:pt x="274" y="1161"/>
                  </a:cubicBezTo>
                  <a:moveTo>
                    <a:pt x="501" y="1088"/>
                  </a:moveTo>
                  <a:cubicBezTo>
                    <a:pt x="499" y="1088"/>
                    <a:pt x="498" y="1089"/>
                    <a:pt x="498" y="1089"/>
                  </a:cubicBezTo>
                  <a:cubicBezTo>
                    <a:pt x="499" y="1090"/>
                    <a:pt x="500" y="1090"/>
                    <a:pt x="501" y="1088"/>
                  </a:cubicBezTo>
                  <a:moveTo>
                    <a:pt x="390" y="1124"/>
                  </a:moveTo>
                  <a:cubicBezTo>
                    <a:pt x="391" y="1121"/>
                    <a:pt x="389" y="1121"/>
                    <a:pt x="389" y="1122"/>
                  </a:cubicBezTo>
                  <a:cubicBezTo>
                    <a:pt x="389" y="1123"/>
                    <a:pt x="389" y="1123"/>
                    <a:pt x="390" y="1124"/>
                  </a:cubicBezTo>
                  <a:moveTo>
                    <a:pt x="335" y="1138"/>
                  </a:moveTo>
                  <a:cubicBezTo>
                    <a:pt x="335" y="1140"/>
                    <a:pt x="336" y="1140"/>
                    <a:pt x="337" y="1140"/>
                  </a:cubicBezTo>
                  <a:cubicBezTo>
                    <a:pt x="337" y="1139"/>
                    <a:pt x="336" y="1138"/>
                    <a:pt x="335" y="1138"/>
                  </a:cubicBezTo>
                  <a:moveTo>
                    <a:pt x="311" y="1148"/>
                  </a:moveTo>
                  <a:cubicBezTo>
                    <a:pt x="311" y="1148"/>
                    <a:pt x="312" y="1148"/>
                    <a:pt x="312" y="1147"/>
                  </a:cubicBezTo>
                  <a:cubicBezTo>
                    <a:pt x="312" y="1147"/>
                    <a:pt x="311" y="1147"/>
                    <a:pt x="311" y="1148"/>
                  </a:cubicBezTo>
                  <a:moveTo>
                    <a:pt x="327" y="1142"/>
                  </a:moveTo>
                  <a:cubicBezTo>
                    <a:pt x="327" y="1143"/>
                    <a:pt x="328" y="1141"/>
                    <a:pt x="329" y="1141"/>
                  </a:cubicBezTo>
                  <a:cubicBezTo>
                    <a:pt x="329" y="1139"/>
                    <a:pt x="326" y="1142"/>
                    <a:pt x="327" y="1142"/>
                  </a:cubicBezTo>
                  <a:moveTo>
                    <a:pt x="421" y="1110"/>
                  </a:moveTo>
                  <a:cubicBezTo>
                    <a:pt x="420" y="1108"/>
                    <a:pt x="419" y="1108"/>
                    <a:pt x="418" y="1107"/>
                  </a:cubicBezTo>
                  <a:cubicBezTo>
                    <a:pt x="419" y="1110"/>
                    <a:pt x="417" y="1111"/>
                    <a:pt x="418" y="1113"/>
                  </a:cubicBezTo>
                  <a:cubicBezTo>
                    <a:pt x="421" y="1114"/>
                    <a:pt x="419" y="1110"/>
                    <a:pt x="421" y="1110"/>
                  </a:cubicBezTo>
                  <a:moveTo>
                    <a:pt x="407" y="1103"/>
                  </a:moveTo>
                  <a:cubicBezTo>
                    <a:pt x="407" y="1105"/>
                    <a:pt x="406" y="1104"/>
                    <a:pt x="405" y="1104"/>
                  </a:cubicBezTo>
                  <a:cubicBezTo>
                    <a:pt x="407" y="1107"/>
                    <a:pt x="402" y="1109"/>
                    <a:pt x="401" y="1111"/>
                  </a:cubicBezTo>
                  <a:cubicBezTo>
                    <a:pt x="399" y="1111"/>
                    <a:pt x="399" y="1110"/>
                    <a:pt x="396" y="1111"/>
                  </a:cubicBezTo>
                  <a:cubicBezTo>
                    <a:pt x="398" y="1114"/>
                    <a:pt x="396" y="1114"/>
                    <a:pt x="395" y="1116"/>
                  </a:cubicBezTo>
                  <a:cubicBezTo>
                    <a:pt x="401" y="1114"/>
                    <a:pt x="401" y="1114"/>
                    <a:pt x="401" y="1114"/>
                  </a:cubicBezTo>
                  <a:cubicBezTo>
                    <a:pt x="402" y="1116"/>
                    <a:pt x="402" y="1115"/>
                    <a:pt x="402" y="1118"/>
                  </a:cubicBezTo>
                  <a:cubicBezTo>
                    <a:pt x="407" y="1117"/>
                    <a:pt x="407" y="1117"/>
                    <a:pt x="407" y="1117"/>
                  </a:cubicBezTo>
                  <a:cubicBezTo>
                    <a:pt x="407" y="1113"/>
                    <a:pt x="409" y="1114"/>
                    <a:pt x="410" y="1111"/>
                  </a:cubicBezTo>
                  <a:cubicBezTo>
                    <a:pt x="410" y="1111"/>
                    <a:pt x="409" y="1107"/>
                    <a:pt x="411" y="1106"/>
                  </a:cubicBezTo>
                  <a:cubicBezTo>
                    <a:pt x="407" y="1107"/>
                    <a:pt x="407" y="1106"/>
                    <a:pt x="407" y="1103"/>
                  </a:cubicBezTo>
                  <a:moveTo>
                    <a:pt x="314" y="1143"/>
                  </a:moveTo>
                  <a:cubicBezTo>
                    <a:pt x="311" y="1144"/>
                    <a:pt x="308" y="1146"/>
                    <a:pt x="306" y="1144"/>
                  </a:cubicBezTo>
                  <a:cubicBezTo>
                    <a:pt x="308" y="1149"/>
                    <a:pt x="314" y="1146"/>
                    <a:pt x="314" y="1143"/>
                  </a:cubicBezTo>
                  <a:moveTo>
                    <a:pt x="275" y="1156"/>
                  </a:moveTo>
                  <a:cubicBezTo>
                    <a:pt x="276" y="1156"/>
                    <a:pt x="276" y="1157"/>
                    <a:pt x="277" y="1156"/>
                  </a:cubicBezTo>
                  <a:cubicBezTo>
                    <a:pt x="278" y="1154"/>
                    <a:pt x="275" y="1154"/>
                    <a:pt x="275" y="1156"/>
                  </a:cubicBezTo>
                  <a:moveTo>
                    <a:pt x="485" y="1089"/>
                  </a:moveTo>
                  <a:cubicBezTo>
                    <a:pt x="483" y="1087"/>
                    <a:pt x="484" y="1088"/>
                    <a:pt x="481" y="1088"/>
                  </a:cubicBezTo>
                  <a:cubicBezTo>
                    <a:pt x="481" y="1089"/>
                    <a:pt x="481" y="1090"/>
                    <a:pt x="481" y="1091"/>
                  </a:cubicBezTo>
                  <a:cubicBezTo>
                    <a:pt x="482" y="1092"/>
                    <a:pt x="485" y="1090"/>
                    <a:pt x="485" y="1089"/>
                  </a:cubicBezTo>
                  <a:moveTo>
                    <a:pt x="432" y="1105"/>
                  </a:moveTo>
                  <a:cubicBezTo>
                    <a:pt x="433" y="1106"/>
                    <a:pt x="436" y="1106"/>
                    <a:pt x="433" y="1105"/>
                  </a:cubicBezTo>
                  <a:cubicBezTo>
                    <a:pt x="433" y="1105"/>
                    <a:pt x="432" y="1104"/>
                    <a:pt x="432" y="1105"/>
                  </a:cubicBezTo>
                  <a:moveTo>
                    <a:pt x="385" y="1117"/>
                  </a:moveTo>
                  <a:cubicBezTo>
                    <a:pt x="384" y="1115"/>
                    <a:pt x="383" y="1116"/>
                    <a:pt x="383" y="1112"/>
                  </a:cubicBezTo>
                  <a:cubicBezTo>
                    <a:pt x="379" y="1115"/>
                    <a:pt x="379" y="1111"/>
                    <a:pt x="378" y="1109"/>
                  </a:cubicBezTo>
                  <a:cubicBezTo>
                    <a:pt x="376" y="1109"/>
                    <a:pt x="376" y="1109"/>
                    <a:pt x="376" y="1109"/>
                  </a:cubicBezTo>
                  <a:cubicBezTo>
                    <a:pt x="376" y="1112"/>
                    <a:pt x="380" y="1113"/>
                    <a:pt x="375" y="1114"/>
                  </a:cubicBezTo>
                  <a:cubicBezTo>
                    <a:pt x="375" y="1120"/>
                    <a:pt x="377" y="1114"/>
                    <a:pt x="379" y="1117"/>
                  </a:cubicBezTo>
                  <a:cubicBezTo>
                    <a:pt x="378" y="1119"/>
                    <a:pt x="377" y="1121"/>
                    <a:pt x="375" y="1122"/>
                  </a:cubicBezTo>
                  <a:cubicBezTo>
                    <a:pt x="375" y="1120"/>
                    <a:pt x="375" y="1120"/>
                    <a:pt x="375" y="1120"/>
                  </a:cubicBezTo>
                  <a:cubicBezTo>
                    <a:pt x="373" y="1121"/>
                    <a:pt x="372" y="1124"/>
                    <a:pt x="368" y="1124"/>
                  </a:cubicBezTo>
                  <a:cubicBezTo>
                    <a:pt x="370" y="1129"/>
                    <a:pt x="372" y="1123"/>
                    <a:pt x="375" y="1125"/>
                  </a:cubicBezTo>
                  <a:cubicBezTo>
                    <a:pt x="376" y="1121"/>
                    <a:pt x="379" y="1122"/>
                    <a:pt x="380" y="1119"/>
                  </a:cubicBezTo>
                  <a:cubicBezTo>
                    <a:pt x="382" y="1120"/>
                    <a:pt x="385" y="1117"/>
                    <a:pt x="389" y="1118"/>
                  </a:cubicBezTo>
                  <a:cubicBezTo>
                    <a:pt x="389" y="1118"/>
                    <a:pt x="389" y="1119"/>
                    <a:pt x="389" y="1118"/>
                  </a:cubicBezTo>
                  <a:cubicBezTo>
                    <a:pt x="389" y="1115"/>
                    <a:pt x="387" y="1117"/>
                    <a:pt x="385" y="1117"/>
                  </a:cubicBezTo>
                  <a:moveTo>
                    <a:pt x="322" y="1138"/>
                  </a:moveTo>
                  <a:cubicBezTo>
                    <a:pt x="318" y="1139"/>
                    <a:pt x="318" y="1139"/>
                    <a:pt x="318" y="1139"/>
                  </a:cubicBezTo>
                  <a:cubicBezTo>
                    <a:pt x="318" y="1142"/>
                    <a:pt x="322" y="1140"/>
                    <a:pt x="322" y="1138"/>
                  </a:cubicBezTo>
                  <a:moveTo>
                    <a:pt x="280" y="1142"/>
                  </a:moveTo>
                  <a:cubicBezTo>
                    <a:pt x="278" y="1142"/>
                    <a:pt x="278" y="1143"/>
                    <a:pt x="277" y="1144"/>
                  </a:cubicBezTo>
                  <a:cubicBezTo>
                    <a:pt x="276" y="1141"/>
                    <a:pt x="273" y="1140"/>
                    <a:pt x="271" y="1139"/>
                  </a:cubicBezTo>
                  <a:cubicBezTo>
                    <a:pt x="271" y="1141"/>
                    <a:pt x="270" y="1142"/>
                    <a:pt x="271" y="1144"/>
                  </a:cubicBezTo>
                  <a:cubicBezTo>
                    <a:pt x="273" y="1144"/>
                    <a:pt x="275" y="1143"/>
                    <a:pt x="277" y="1144"/>
                  </a:cubicBezTo>
                  <a:cubicBezTo>
                    <a:pt x="278" y="1144"/>
                    <a:pt x="278" y="1144"/>
                    <a:pt x="279" y="1144"/>
                  </a:cubicBezTo>
                  <a:cubicBezTo>
                    <a:pt x="278" y="1145"/>
                    <a:pt x="279" y="1145"/>
                    <a:pt x="279" y="1147"/>
                  </a:cubicBezTo>
                  <a:cubicBezTo>
                    <a:pt x="278" y="1147"/>
                    <a:pt x="278" y="1148"/>
                    <a:pt x="277" y="1148"/>
                  </a:cubicBezTo>
                  <a:cubicBezTo>
                    <a:pt x="279" y="1150"/>
                    <a:pt x="278" y="1152"/>
                    <a:pt x="278" y="1154"/>
                  </a:cubicBezTo>
                  <a:cubicBezTo>
                    <a:pt x="281" y="1155"/>
                    <a:pt x="277" y="1151"/>
                    <a:pt x="279" y="1150"/>
                  </a:cubicBezTo>
                  <a:cubicBezTo>
                    <a:pt x="284" y="1149"/>
                    <a:pt x="285" y="1146"/>
                    <a:pt x="288" y="1147"/>
                  </a:cubicBezTo>
                  <a:cubicBezTo>
                    <a:pt x="290" y="1143"/>
                    <a:pt x="288" y="1142"/>
                    <a:pt x="288" y="1138"/>
                  </a:cubicBezTo>
                  <a:cubicBezTo>
                    <a:pt x="286" y="1140"/>
                    <a:pt x="286" y="1146"/>
                    <a:pt x="283" y="1145"/>
                  </a:cubicBezTo>
                  <a:cubicBezTo>
                    <a:pt x="283" y="1146"/>
                    <a:pt x="284" y="1148"/>
                    <a:pt x="282" y="1148"/>
                  </a:cubicBezTo>
                  <a:cubicBezTo>
                    <a:pt x="283" y="1143"/>
                    <a:pt x="278" y="1145"/>
                    <a:pt x="280" y="1142"/>
                  </a:cubicBezTo>
                  <a:moveTo>
                    <a:pt x="277" y="1146"/>
                  </a:moveTo>
                  <a:cubicBezTo>
                    <a:pt x="277" y="1148"/>
                    <a:pt x="278" y="1147"/>
                    <a:pt x="278" y="1146"/>
                  </a:cubicBezTo>
                  <a:cubicBezTo>
                    <a:pt x="278" y="1146"/>
                    <a:pt x="278" y="1145"/>
                    <a:pt x="277" y="1146"/>
                  </a:cubicBezTo>
                  <a:moveTo>
                    <a:pt x="519" y="1075"/>
                  </a:moveTo>
                  <a:cubicBezTo>
                    <a:pt x="520" y="1073"/>
                    <a:pt x="519" y="1076"/>
                    <a:pt x="519" y="1076"/>
                  </a:cubicBezTo>
                  <a:cubicBezTo>
                    <a:pt x="519" y="1076"/>
                    <a:pt x="519" y="1076"/>
                    <a:pt x="519" y="1075"/>
                  </a:cubicBezTo>
                  <a:moveTo>
                    <a:pt x="490" y="1084"/>
                  </a:moveTo>
                  <a:cubicBezTo>
                    <a:pt x="491" y="1083"/>
                    <a:pt x="491" y="1084"/>
                    <a:pt x="492" y="1084"/>
                  </a:cubicBezTo>
                  <a:cubicBezTo>
                    <a:pt x="493" y="1081"/>
                    <a:pt x="489" y="1082"/>
                    <a:pt x="490" y="1084"/>
                  </a:cubicBezTo>
                  <a:moveTo>
                    <a:pt x="393" y="1115"/>
                  </a:moveTo>
                  <a:cubicBezTo>
                    <a:pt x="393" y="1114"/>
                    <a:pt x="394" y="1114"/>
                    <a:pt x="394" y="1114"/>
                  </a:cubicBezTo>
                  <a:cubicBezTo>
                    <a:pt x="394" y="1114"/>
                    <a:pt x="393" y="1114"/>
                    <a:pt x="393" y="1115"/>
                  </a:cubicBezTo>
                  <a:moveTo>
                    <a:pt x="472" y="1087"/>
                  </a:moveTo>
                  <a:cubicBezTo>
                    <a:pt x="471" y="1086"/>
                    <a:pt x="471" y="1088"/>
                    <a:pt x="471" y="1089"/>
                  </a:cubicBezTo>
                  <a:cubicBezTo>
                    <a:pt x="472" y="1089"/>
                    <a:pt x="472" y="1089"/>
                    <a:pt x="472" y="1087"/>
                  </a:cubicBezTo>
                  <a:moveTo>
                    <a:pt x="328" y="1131"/>
                  </a:moveTo>
                  <a:cubicBezTo>
                    <a:pt x="329" y="1129"/>
                    <a:pt x="325" y="1129"/>
                    <a:pt x="327" y="1127"/>
                  </a:cubicBezTo>
                  <a:cubicBezTo>
                    <a:pt x="328" y="1129"/>
                    <a:pt x="330" y="1132"/>
                    <a:pt x="331" y="1129"/>
                  </a:cubicBezTo>
                  <a:cubicBezTo>
                    <a:pt x="329" y="1129"/>
                    <a:pt x="332" y="1127"/>
                    <a:pt x="330" y="1125"/>
                  </a:cubicBezTo>
                  <a:cubicBezTo>
                    <a:pt x="329" y="1126"/>
                    <a:pt x="328" y="1124"/>
                    <a:pt x="326" y="1124"/>
                  </a:cubicBezTo>
                  <a:cubicBezTo>
                    <a:pt x="326" y="1126"/>
                    <a:pt x="326" y="1131"/>
                    <a:pt x="322" y="1131"/>
                  </a:cubicBezTo>
                  <a:cubicBezTo>
                    <a:pt x="322" y="1134"/>
                    <a:pt x="324" y="1131"/>
                    <a:pt x="324" y="1135"/>
                  </a:cubicBezTo>
                  <a:cubicBezTo>
                    <a:pt x="326" y="1134"/>
                    <a:pt x="327" y="1133"/>
                    <a:pt x="328" y="1131"/>
                  </a:cubicBezTo>
                  <a:moveTo>
                    <a:pt x="515" y="1072"/>
                  </a:moveTo>
                  <a:cubicBezTo>
                    <a:pt x="517" y="1074"/>
                    <a:pt x="518" y="1072"/>
                    <a:pt x="520" y="1072"/>
                  </a:cubicBezTo>
                  <a:cubicBezTo>
                    <a:pt x="520" y="1070"/>
                    <a:pt x="515" y="1072"/>
                    <a:pt x="515" y="1072"/>
                  </a:cubicBezTo>
                  <a:moveTo>
                    <a:pt x="477" y="1083"/>
                  </a:moveTo>
                  <a:cubicBezTo>
                    <a:pt x="478" y="1084"/>
                    <a:pt x="478" y="1086"/>
                    <a:pt x="478" y="1085"/>
                  </a:cubicBezTo>
                  <a:cubicBezTo>
                    <a:pt x="478" y="1081"/>
                    <a:pt x="479" y="1086"/>
                    <a:pt x="480" y="1085"/>
                  </a:cubicBezTo>
                  <a:cubicBezTo>
                    <a:pt x="480" y="1083"/>
                    <a:pt x="479" y="1082"/>
                    <a:pt x="477" y="1083"/>
                  </a:cubicBezTo>
                  <a:moveTo>
                    <a:pt x="394" y="1109"/>
                  </a:moveTo>
                  <a:cubicBezTo>
                    <a:pt x="394" y="1111"/>
                    <a:pt x="395" y="1111"/>
                    <a:pt x="396" y="1111"/>
                  </a:cubicBezTo>
                  <a:cubicBezTo>
                    <a:pt x="395" y="1110"/>
                    <a:pt x="395" y="1109"/>
                    <a:pt x="394" y="1109"/>
                  </a:cubicBezTo>
                  <a:moveTo>
                    <a:pt x="401" y="1107"/>
                  </a:moveTo>
                  <a:cubicBezTo>
                    <a:pt x="399" y="1108"/>
                    <a:pt x="399" y="1108"/>
                    <a:pt x="399" y="1108"/>
                  </a:cubicBezTo>
                  <a:cubicBezTo>
                    <a:pt x="400" y="1109"/>
                    <a:pt x="400" y="1109"/>
                    <a:pt x="400" y="1109"/>
                  </a:cubicBezTo>
                  <a:cubicBezTo>
                    <a:pt x="401" y="1109"/>
                    <a:pt x="401" y="1109"/>
                    <a:pt x="401" y="1109"/>
                  </a:cubicBezTo>
                  <a:lnTo>
                    <a:pt x="401" y="1107"/>
                  </a:lnTo>
                  <a:close/>
                  <a:moveTo>
                    <a:pt x="373" y="1115"/>
                  </a:moveTo>
                  <a:cubicBezTo>
                    <a:pt x="373" y="1116"/>
                    <a:pt x="372" y="1117"/>
                    <a:pt x="373" y="1117"/>
                  </a:cubicBezTo>
                  <a:cubicBezTo>
                    <a:pt x="373" y="1116"/>
                    <a:pt x="374" y="1115"/>
                    <a:pt x="373" y="1115"/>
                  </a:cubicBezTo>
                  <a:moveTo>
                    <a:pt x="320" y="1131"/>
                  </a:moveTo>
                  <a:cubicBezTo>
                    <a:pt x="320" y="1131"/>
                    <a:pt x="320" y="1131"/>
                    <a:pt x="320" y="1132"/>
                  </a:cubicBezTo>
                  <a:cubicBezTo>
                    <a:pt x="319" y="1132"/>
                    <a:pt x="320" y="1135"/>
                    <a:pt x="321" y="1133"/>
                  </a:cubicBezTo>
                  <a:cubicBezTo>
                    <a:pt x="322" y="1132"/>
                    <a:pt x="320" y="1129"/>
                    <a:pt x="320" y="1131"/>
                  </a:cubicBezTo>
                  <a:moveTo>
                    <a:pt x="481" y="1082"/>
                  </a:moveTo>
                  <a:cubicBezTo>
                    <a:pt x="480" y="1080"/>
                    <a:pt x="481" y="1083"/>
                    <a:pt x="481" y="1083"/>
                  </a:cubicBezTo>
                  <a:cubicBezTo>
                    <a:pt x="481" y="1083"/>
                    <a:pt x="481" y="1083"/>
                    <a:pt x="481" y="1082"/>
                  </a:cubicBezTo>
                  <a:moveTo>
                    <a:pt x="332" y="1128"/>
                  </a:moveTo>
                  <a:cubicBezTo>
                    <a:pt x="333" y="1128"/>
                    <a:pt x="334" y="1128"/>
                    <a:pt x="334" y="1127"/>
                  </a:cubicBezTo>
                  <a:cubicBezTo>
                    <a:pt x="333" y="1127"/>
                    <a:pt x="332" y="1128"/>
                    <a:pt x="332" y="1128"/>
                  </a:cubicBezTo>
                  <a:moveTo>
                    <a:pt x="316" y="1128"/>
                  </a:moveTo>
                  <a:cubicBezTo>
                    <a:pt x="316" y="1129"/>
                    <a:pt x="317" y="1132"/>
                    <a:pt x="318" y="1133"/>
                  </a:cubicBezTo>
                  <a:cubicBezTo>
                    <a:pt x="318" y="1131"/>
                    <a:pt x="318" y="1128"/>
                    <a:pt x="316" y="1128"/>
                  </a:cubicBezTo>
                  <a:moveTo>
                    <a:pt x="480" y="1081"/>
                  </a:moveTo>
                  <a:cubicBezTo>
                    <a:pt x="479" y="1080"/>
                    <a:pt x="479" y="1080"/>
                    <a:pt x="479" y="1080"/>
                  </a:cubicBezTo>
                  <a:cubicBezTo>
                    <a:pt x="479" y="1080"/>
                    <a:pt x="480" y="1083"/>
                    <a:pt x="480" y="1081"/>
                  </a:cubicBezTo>
                  <a:moveTo>
                    <a:pt x="397" y="1106"/>
                  </a:moveTo>
                  <a:cubicBezTo>
                    <a:pt x="396" y="1106"/>
                    <a:pt x="395" y="1107"/>
                    <a:pt x="395" y="1108"/>
                  </a:cubicBezTo>
                  <a:cubicBezTo>
                    <a:pt x="396" y="1108"/>
                    <a:pt x="397" y="1107"/>
                    <a:pt x="397" y="1106"/>
                  </a:cubicBezTo>
                  <a:moveTo>
                    <a:pt x="297" y="1138"/>
                  </a:moveTo>
                  <a:cubicBezTo>
                    <a:pt x="297" y="1137"/>
                    <a:pt x="296" y="1137"/>
                    <a:pt x="296" y="1137"/>
                  </a:cubicBezTo>
                  <a:cubicBezTo>
                    <a:pt x="296" y="1137"/>
                    <a:pt x="297" y="1140"/>
                    <a:pt x="297" y="1138"/>
                  </a:cubicBezTo>
                  <a:moveTo>
                    <a:pt x="443" y="1088"/>
                  </a:moveTo>
                  <a:cubicBezTo>
                    <a:pt x="441" y="1089"/>
                    <a:pt x="439" y="1092"/>
                    <a:pt x="436" y="1092"/>
                  </a:cubicBezTo>
                  <a:cubicBezTo>
                    <a:pt x="437" y="1095"/>
                    <a:pt x="434" y="1091"/>
                    <a:pt x="434" y="1094"/>
                  </a:cubicBezTo>
                  <a:cubicBezTo>
                    <a:pt x="438" y="1095"/>
                    <a:pt x="444" y="1093"/>
                    <a:pt x="443" y="1088"/>
                  </a:cubicBezTo>
                  <a:moveTo>
                    <a:pt x="426" y="1095"/>
                  </a:moveTo>
                  <a:cubicBezTo>
                    <a:pt x="427" y="1094"/>
                    <a:pt x="427" y="1097"/>
                    <a:pt x="429" y="1097"/>
                  </a:cubicBezTo>
                  <a:cubicBezTo>
                    <a:pt x="429" y="1096"/>
                    <a:pt x="429" y="1096"/>
                    <a:pt x="429" y="1096"/>
                  </a:cubicBezTo>
                  <a:cubicBezTo>
                    <a:pt x="429" y="1094"/>
                    <a:pt x="429" y="1094"/>
                    <a:pt x="429" y="1094"/>
                  </a:cubicBezTo>
                  <a:cubicBezTo>
                    <a:pt x="428" y="1096"/>
                    <a:pt x="426" y="1093"/>
                    <a:pt x="426" y="1095"/>
                  </a:cubicBezTo>
                  <a:moveTo>
                    <a:pt x="381" y="1111"/>
                  </a:moveTo>
                  <a:cubicBezTo>
                    <a:pt x="381" y="1110"/>
                    <a:pt x="381" y="1110"/>
                    <a:pt x="381" y="1110"/>
                  </a:cubicBezTo>
                  <a:cubicBezTo>
                    <a:pt x="381" y="1110"/>
                    <a:pt x="379" y="1113"/>
                    <a:pt x="381" y="1111"/>
                  </a:cubicBezTo>
                  <a:moveTo>
                    <a:pt x="448" y="1079"/>
                  </a:moveTo>
                  <a:cubicBezTo>
                    <a:pt x="449" y="1080"/>
                    <a:pt x="452" y="1085"/>
                    <a:pt x="448" y="1085"/>
                  </a:cubicBezTo>
                  <a:cubicBezTo>
                    <a:pt x="448" y="1088"/>
                    <a:pt x="450" y="1087"/>
                    <a:pt x="451" y="1088"/>
                  </a:cubicBezTo>
                  <a:cubicBezTo>
                    <a:pt x="451" y="1085"/>
                    <a:pt x="456" y="1086"/>
                    <a:pt x="455" y="1081"/>
                  </a:cubicBezTo>
                  <a:cubicBezTo>
                    <a:pt x="453" y="1079"/>
                    <a:pt x="453" y="1082"/>
                    <a:pt x="451" y="1082"/>
                  </a:cubicBezTo>
                  <a:cubicBezTo>
                    <a:pt x="451" y="1080"/>
                    <a:pt x="449" y="1077"/>
                    <a:pt x="448" y="1079"/>
                  </a:cubicBezTo>
                  <a:moveTo>
                    <a:pt x="407" y="1099"/>
                  </a:moveTo>
                  <a:cubicBezTo>
                    <a:pt x="408" y="1098"/>
                    <a:pt x="409" y="1098"/>
                    <a:pt x="409" y="1097"/>
                  </a:cubicBezTo>
                  <a:cubicBezTo>
                    <a:pt x="408" y="1096"/>
                    <a:pt x="406" y="1098"/>
                    <a:pt x="405" y="1100"/>
                  </a:cubicBezTo>
                  <a:cubicBezTo>
                    <a:pt x="406" y="1099"/>
                    <a:pt x="405" y="1102"/>
                    <a:pt x="406" y="1102"/>
                  </a:cubicBezTo>
                  <a:cubicBezTo>
                    <a:pt x="406" y="1100"/>
                    <a:pt x="408" y="1101"/>
                    <a:pt x="408" y="1101"/>
                  </a:cubicBezTo>
                  <a:cubicBezTo>
                    <a:pt x="408" y="1100"/>
                    <a:pt x="408" y="1099"/>
                    <a:pt x="407" y="1099"/>
                  </a:cubicBezTo>
                  <a:moveTo>
                    <a:pt x="404" y="1101"/>
                  </a:moveTo>
                  <a:cubicBezTo>
                    <a:pt x="402" y="1099"/>
                    <a:pt x="405" y="1101"/>
                    <a:pt x="405" y="1101"/>
                  </a:cubicBezTo>
                  <a:lnTo>
                    <a:pt x="404" y="1101"/>
                  </a:lnTo>
                  <a:close/>
                  <a:moveTo>
                    <a:pt x="472" y="1077"/>
                  </a:moveTo>
                  <a:cubicBezTo>
                    <a:pt x="472" y="1078"/>
                    <a:pt x="470" y="1078"/>
                    <a:pt x="470" y="1079"/>
                  </a:cubicBezTo>
                  <a:cubicBezTo>
                    <a:pt x="471" y="1081"/>
                    <a:pt x="473" y="1077"/>
                    <a:pt x="472" y="1077"/>
                  </a:cubicBezTo>
                  <a:moveTo>
                    <a:pt x="418" y="1091"/>
                  </a:moveTo>
                  <a:cubicBezTo>
                    <a:pt x="417" y="1091"/>
                    <a:pt x="416" y="1092"/>
                    <a:pt x="416" y="1094"/>
                  </a:cubicBezTo>
                  <a:cubicBezTo>
                    <a:pt x="419" y="1092"/>
                    <a:pt x="418" y="1096"/>
                    <a:pt x="420" y="1095"/>
                  </a:cubicBezTo>
                  <a:cubicBezTo>
                    <a:pt x="419" y="1093"/>
                    <a:pt x="420" y="1093"/>
                    <a:pt x="418" y="1091"/>
                  </a:cubicBezTo>
                  <a:moveTo>
                    <a:pt x="295" y="1130"/>
                  </a:moveTo>
                  <a:cubicBezTo>
                    <a:pt x="294" y="1131"/>
                    <a:pt x="292" y="1131"/>
                    <a:pt x="292" y="1132"/>
                  </a:cubicBezTo>
                  <a:cubicBezTo>
                    <a:pt x="293" y="1133"/>
                    <a:pt x="294" y="1134"/>
                    <a:pt x="295" y="1134"/>
                  </a:cubicBezTo>
                  <a:lnTo>
                    <a:pt x="295" y="1130"/>
                  </a:lnTo>
                  <a:close/>
                  <a:moveTo>
                    <a:pt x="431" y="1089"/>
                  </a:moveTo>
                  <a:cubicBezTo>
                    <a:pt x="436" y="1089"/>
                    <a:pt x="438" y="1086"/>
                    <a:pt x="440" y="1088"/>
                  </a:cubicBezTo>
                  <a:cubicBezTo>
                    <a:pt x="440" y="1085"/>
                    <a:pt x="443" y="1085"/>
                    <a:pt x="443" y="1083"/>
                  </a:cubicBezTo>
                  <a:cubicBezTo>
                    <a:pt x="441" y="1082"/>
                    <a:pt x="438" y="1083"/>
                    <a:pt x="437" y="1082"/>
                  </a:cubicBezTo>
                  <a:cubicBezTo>
                    <a:pt x="436" y="1079"/>
                    <a:pt x="437" y="1078"/>
                    <a:pt x="436" y="1076"/>
                  </a:cubicBezTo>
                  <a:cubicBezTo>
                    <a:pt x="434" y="1075"/>
                    <a:pt x="433" y="1082"/>
                    <a:pt x="432" y="1078"/>
                  </a:cubicBezTo>
                  <a:cubicBezTo>
                    <a:pt x="431" y="1083"/>
                    <a:pt x="423" y="1083"/>
                    <a:pt x="424" y="1089"/>
                  </a:cubicBezTo>
                  <a:cubicBezTo>
                    <a:pt x="428" y="1089"/>
                    <a:pt x="430" y="1085"/>
                    <a:pt x="431" y="1089"/>
                  </a:cubicBezTo>
                  <a:moveTo>
                    <a:pt x="468" y="1074"/>
                  </a:moveTo>
                  <a:cubicBezTo>
                    <a:pt x="466" y="1074"/>
                    <a:pt x="468" y="1070"/>
                    <a:pt x="466" y="1071"/>
                  </a:cubicBezTo>
                  <a:cubicBezTo>
                    <a:pt x="465" y="1074"/>
                    <a:pt x="462" y="1074"/>
                    <a:pt x="461" y="1077"/>
                  </a:cubicBezTo>
                  <a:cubicBezTo>
                    <a:pt x="462" y="1077"/>
                    <a:pt x="462" y="1081"/>
                    <a:pt x="465" y="1079"/>
                  </a:cubicBezTo>
                  <a:cubicBezTo>
                    <a:pt x="464" y="1076"/>
                    <a:pt x="468" y="1077"/>
                    <a:pt x="468" y="1074"/>
                  </a:cubicBezTo>
                  <a:moveTo>
                    <a:pt x="400" y="1099"/>
                  </a:moveTo>
                  <a:cubicBezTo>
                    <a:pt x="398" y="1098"/>
                    <a:pt x="397" y="1099"/>
                    <a:pt x="398" y="1100"/>
                  </a:cubicBezTo>
                  <a:cubicBezTo>
                    <a:pt x="398" y="1100"/>
                    <a:pt x="399" y="1100"/>
                    <a:pt x="400" y="1099"/>
                  </a:cubicBezTo>
                  <a:moveTo>
                    <a:pt x="311" y="1125"/>
                  </a:moveTo>
                  <a:cubicBezTo>
                    <a:pt x="311" y="1125"/>
                    <a:pt x="310" y="1125"/>
                    <a:pt x="310" y="1124"/>
                  </a:cubicBezTo>
                  <a:cubicBezTo>
                    <a:pt x="308" y="1124"/>
                    <a:pt x="308" y="1125"/>
                    <a:pt x="307" y="1126"/>
                  </a:cubicBezTo>
                  <a:cubicBezTo>
                    <a:pt x="307" y="1128"/>
                    <a:pt x="312" y="1128"/>
                    <a:pt x="311" y="1125"/>
                  </a:cubicBezTo>
                  <a:moveTo>
                    <a:pt x="481" y="1072"/>
                  </a:moveTo>
                  <a:cubicBezTo>
                    <a:pt x="480" y="1072"/>
                    <a:pt x="480" y="1072"/>
                    <a:pt x="480" y="1072"/>
                  </a:cubicBezTo>
                  <a:cubicBezTo>
                    <a:pt x="480" y="1072"/>
                    <a:pt x="481" y="1075"/>
                    <a:pt x="481" y="1072"/>
                  </a:cubicBezTo>
                  <a:moveTo>
                    <a:pt x="374" y="1106"/>
                  </a:moveTo>
                  <a:cubicBezTo>
                    <a:pt x="375" y="1105"/>
                    <a:pt x="376" y="1105"/>
                    <a:pt x="375" y="1104"/>
                  </a:cubicBezTo>
                  <a:cubicBezTo>
                    <a:pt x="375" y="1105"/>
                    <a:pt x="374" y="1105"/>
                    <a:pt x="374" y="1106"/>
                  </a:cubicBezTo>
                  <a:moveTo>
                    <a:pt x="381" y="1100"/>
                  </a:moveTo>
                  <a:cubicBezTo>
                    <a:pt x="380" y="1100"/>
                    <a:pt x="382" y="1097"/>
                    <a:pt x="380" y="1096"/>
                  </a:cubicBezTo>
                  <a:cubicBezTo>
                    <a:pt x="378" y="1100"/>
                    <a:pt x="379" y="1093"/>
                    <a:pt x="380" y="1093"/>
                  </a:cubicBezTo>
                  <a:cubicBezTo>
                    <a:pt x="378" y="1092"/>
                    <a:pt x="377" y="1095"/>
                    <a:pt x="376" y="1093"/>
                  </a:cubicBezTo>
                  <a:cubicBezTo>
                    <a:pt x="378" y="1097"/>
                    <a:pt x="375" y="1100"/>
                    <a:pt x="379" y="1103"/>
                  </a:cubicBezTo>
                  <a:cubicBezTo>
                    <a:pt x="380" y="1102"/>
                    <a:pt x="381" y="1101"/>
                    <a:pt x="381" y="1100"/>
                  </a:cubicBezTo>
                  <a:moveTo>
                    <a:pt x="361" y="1106"/>
                  </a:moveTo>
                  <a:cubicBezTo>
                    <a:pt x="362" y="1106"/>
                    <a:pt x="362" y="1107"/>
                    <a:pt x="362" y="1106"/>
                  </a:cubicBezTo>
                  <a:cubicBezTo>
                    <a:pt x="362" y="1105"/>
                    <a:pt x="361" y="1105"/>
                    <a:pt x="361" y="1106"/>
                  </a:cubicBezTo>
                  <a:moveTo>
                    <a:pt x="335" y="1113"/>
                  </a:moveTo>
                  <a:cubicBezTo>
                    <a:pt x="335" y="1113"/>
                    <a:pt x="335" y="1114"/>
                    <a:pt x="334" y="1114"/>
                  </a:cubicBezTo>
                  <a:cubicBezTo>
                    <a:pt x="335" y="1115"/>
                    <a:pt x="335" y="1116"/>
                    <a:pt x="336" y="1115"/>
                  </a:cubicBezTo>
                  <a:cubicBezTo>
                    <a:pt x="336" y="1114"/>
                    <a:pt x="336" y="1113"/>
                    <a:pt x="335" y="1113"/>
                  </a:cubicBezTo>
                  <a:moveTo>
                    <a:pt x="315" y="1118"/>
                  </a:moveTo>
                  <a:cubicBezTo>
                    <a:pt x="314" y="1119"/>
                    <a:pt x="315" y="1121"/>
                    <a:pt x="316" y="1121"/>
                  </a:cubicBezTo>
                  <a:cubicBezTo>
                    <a:pt x="317" y="1120"/>
                    <a:pt x="316" y="1118"/>
                    <a:pt x="315" y="1118"/>
                  </a:cubicBezTo>
                  <a:moveTo>
                    <a:pt x="399" y="1095"/>
                  </a:moveTo>
                  <a:cubicBezTo>
                    <a:pt x="399" y="1094"/>
                    <a:pt x="400" y="1094"/>
                    <a:pt x="400" y="1093"/>
                  </a:cubicBezTo>
                  <a:cubicBezTo>
                    <a:pt x="399" y="1094"/>
                    <a:pt x="399" y="1094"/>
                    <a:pt x="399" y="1095"/>
                  </a:cubicBezTo>
                  <a:moveTo>
                    <a:pt x="291" y="1128"/>
                  </a:moveTo>
                  <a:cubicBezTo>
                    <a:pt x="291" y="1128"/>
                    <a:pt x="291" y="1127"/>
                    <a:pt x="291" y="1127"/>
                  </a:cubicBezTo>
                  <a:cubicBezTo>
                    <a:pt x="294" y="1123"/>
                    <a:pt x="289" y="1128"/>
                    <a:pt x="291" y="1128"/>
                  </a:cubicBezTo>
                  <a:moveTo>
                    <a:pt x="456" y="1074"/>
                  </a:moveTo>
                  <a:cubicBezTo>
                    <a:pt x="455" y="1074"/>
                    <a:pt x="452" y="1073"/>
                    <a:pt x="452" y="1077"/>
                  </a:cubicBezTo>
                  <a:cubicBezTo>
                    <a:pt x="454" y="1076"/>
                    <a:pt x="456" y="1076"/>
                    <a:pt x="456" y="1074"/>
                  </a:cubicBezTo>
                  <a:moveTo>
                    <a:pt x="393" y="1091"/>
                  </a:moveTo>
                  <a:cubicBezTo>
                    <a:pt x="393" y="1091"/>
                    <a:pt x="392" y="1091"/>
                    <a:pt x="392" y="1091"/>
                  </a:cubicBezTo>
                  <a:cubicBezTo>
                    <a:pt x="389" y="1091"/>
                    <a:pt x="389" y="1094"/>
                    <a:pt x="389" y="1097"/>
                  </a:cubicBezTo>
                  <a:cubicBezTo>
                    <a:pt x="391" y="1095"/>
                    <a:pt x="395" y="1095"/>
                    <a:pt x="393" y="1091"/>
                  </a:cubicBezTo>
                  <a:moveTo>
                    <a:pt x="356" y="1105"/>
                  </a:moveTo>
                  <a:cubicBezTo>
                    <a:pt x="354" y="1103"/>
                    <a:pt x="352" y="1108"/>
                    <a:pt x="355" y="1107"/>
                  </a:cubicBezTo>
                  <a:cubicBezTo>
                    <a:pt x="355" y="1106"/>
                    <a:pt x="356" y="1106"/>
                    <a:pt x="356" y="1105"/>
                  </a:cubicBezTo>
                  <a:moveTo>
                    <a:pt x="407" y="1089"/>
                  </a:moveTo>
                  <a:cubicBezTo>
                    <a:pt x="406" y="1087"/>
                    <a:pt x="407" y="1090"/>
                    <a:pt x="407" y="1090"/>
                  </a:cubicBezTo>
                  <a:cubicBezTo>
                    <a:pt x="407" y="1090"/>
                    <a:pt x="407" y="1090"/>
                    <a:pt x="407" y="1089"/>
                  </a:cubicBezTo>
                  <a:moveTo>
                    <a:pt x="339" y="1104"/>
                  </a:moveTo>
                  <a:cubicBezTo>
                    <a:pt x="339" y="1104"/>
                    <a:pt x="339" y="1103"/>
                    <a:pt x="339" y="1104"/>
                  </a:cubicBezTo>
                  <a:cubicBezTo>
                    <a:pt x="339" y="1105"/>
                    <a:pt x="338" y="1106"/>
                    <a:pt x="337" y="1107"/>
                  </a:cubicBezTo>
                  <a:cubicBezTo>
                    <a:pt x="336" y="1103"/>
                    <a:pt x="337" y="1107"/>
                    <a:pt x="336" y="1107"/>
                  </a:cubicBezTo>
                  <a:cubicBezTo>
                    <a:pt x="334" y="1106"/>
                    <a:pt x="333" y="1105"/>
                    <a:pt x="333" y="1102"/>
                  </a:cubicBezTo>
                  <a:cubicBezTo>
                    <a:pt x="332" y="1101"/>
                    <a:pt x="331" y="1101"/>
                    <a:pt x="329" y="1102"/>
                  </a:cubicBezTo>
                  <a:cubicBezTo>
                    <a:pt x="328" y="1107"/>
                    <a:pt x="331" y="1107"/>
                    <a:pt x="331" y="1114"/>
                  </a:cubicBezTo>
                  <a:cubicBezTo>
                    <a:pt x="334" y="1112"/>
                    <a:pt x="337" y="1109"/>
                    <a:pt x="340" y="1105"/>
                  </a:cubicBezTo>
                  <a:cubicBezTo>
                    <a:pt x="340" y="1105"/>
                    <a:pt x="340" y="1106"/>
                    <a:pt x="340" y="1105"/>
                  </a:cubicBezTo>
                  <a:cubicBezTo>
                    <a:pt x="340" y="1105"/>
                    <a:pt x="340" y="1105"/>
                    <a:pt x="339" y="1104"/>
                  </a:cubicBezTo>
                  <a:moveTo>
                    <a:pt x="361" y="1103"/>
                  </a:moveTo>
                  <a:cubicBezTo>
                    <a:pt x="361" y="1103"/>
                    <a:pt x="364" y="1104"/>
                    <a:pt x="364" y="1102"/>
                  </a:cubicBezTo>
                  <a:cubicBezTo>
                    <a:pt x="363" y="1103"/>
                    <a:pt x="361" y="1100"/>
                    <a:pt x="361" y="1103"/>
                  </a:cubicBezTo>
                  <a:moveTo>
                    <a:pt x="452" y="1069"/>
                  </a:moveTo>
                  <a:cubicBezTo>
                    <a:pt x="449" y="1068"/>
                    <a:pt x="444" y="1071"/>
                    <a:pt x="443" y="1074"/>
                  </a:cubicBezTo>
                  <a:cubicBezTo>
                    <a:pt x="446" y="1076"/>
                    <a:pt x="451" y="1072"/>
                    <a:pt x="452" y="1069"/>
                  </a:cubicBezTo>
                  <a:moveTo>
                    <a:pt x="375" y="1093"/>
                  </a:moveTo>
                  <a:cubicBezTo>
                    <a:pt x="375" y="1092"/>
                    <a:pt x="371" y="1093"/>
                    <a:pt x="371" y="1094"/>
                  </a:cubicBezTo>
                  <a:cubicBezTo>
                    <a:pt x="373" y="1095"/>
                    <a:pt x="372" y="1097"/>
                    <a:pt x="376" y="1096"/>
                  </a:cubicBezTo>
                  <a:lnTo>
                    <a:pt x="375" y="1093"/>
                  </a:lnTo>
                  <a:close/>
                  <a:moveTo>
                    <a:pt x="359" y="1095"/>
                  </a:moveTo>
                  <a:cubicBezTo>
                    <a:pt x="357" y="1095"/>
                    <a:pt x="353" y="1097"/>
                    <a:pt x="351" y="1100"/>
                  </a:cubicBezTo>
                  <a:cubicBezTo>
                    <a:pt x="351" y="1101"/>
                    <a:pt x="352" y="1101"/>
                    <a:pt x="353" y="1103"/>
                  </a:cubicBezTo>
                  <a:cubicBezTo>
                    <a:pt x="354" y="1101"/>
                    <a:pt x="355" y="1101"/>
                    <a:pt x="357" y="1102"/>
                  </a:cubicBezTo>
                  <a:cubicBezTo>
                    <a:pt x="356" y="1099"/>
                    <a:pt x="359" y="1098"/>
                    <a:pt x="359" y="1095"/>
                  </a:cubicBezTo>
                  <a:moveTo>
                    <a:pt x="402" y="1086"/>
                  </a:moveTo>
                  <a:cubicBezTo>
                    <a:pt x="400" y="1086"/>
                    <a:pt x="400" y="1087"/>
                    <a:pt x="400" y="1088"/>
                  </a:cubicBezTo>
                  <a:cubicBezTo>
                    <a:pt x="400" y="1088"/>
                    <a:pt x="401" y="1088"/>
                    <a:pt x="402" y="1086"/>
                  </a:cubicBezTo>
                  <a:moveTo>
                    <a:pt x="327" y="1110"/>
                  </a:moveTo>
                  <a:cubicBezTo>
                    <a:pt x="326" y="1109"/>
                    <a:pt x="326" y="1107"/>
                    <a:pt x="325" y="1107"/>
                  </a:cubicBezTo>
                  <a:cubicBezTo>
                    <a:pt x="324" y="1109"/>
                    <a:pt x="322" y="1109"/>
                    <a:pt x="321" y="1112"/>
                  </a:cubicBezTo>
                  <a:cubicBezTo>
                    <a:pt x="324" y="1112"/>
                    <a:pt x="324" y="1110"/>
                    <a:pt x="327" y="1110"/>
                  </a:cubicBezTo>
                  <a:moveTo>
                    <a:pt x="459" y="1068"/>
                  </a:moveTo>
                  <a:cubicBezTo>
                    <a:pt x="460" y="1065"/>
                    <a:pt x="459" y="1065"/>
                    <a:pt x="458" y="1066"/>
                  </a:cubicBezTo>
                  <a:cubicBezTo>
                    <a:pt x="458" y="1067"/>
                    <a:pt x="458" y="1067"/>
                    <a:pt x="459" y="1068"/>
                  </a:cubicBezTo>
                  <a:moveTo>
                    <a:pt x="432" y="1074"/>
                  </a:moveTo>
                  <a:cubicBezTo>
                    <a:pt x="431" y="1074"/>
                    <a:pt x="431" y="1074"/>
                    <a:pt x="431" y="1073"/>
                  </a:cubicBezTo>
                  <a:cubicBezTo>
                    <a:pt x="428" y="1073"/>
                    <a:pt x="427" y="1075"/>
                    <a:pt x="428" y="1078"/>
                  </a:cubicBezTo>
                  <a:cubicBezTo>
                    <a:pt x="430" y="1077"/>
                    <a:pt x="432" y="1077"/>
                    <a:pt x="432" y="1074"/>
                  </a:cubicBezTo>
                  <a:moveTo>
                    <a:pt x="394" y="1085"/>
                  </a:moveTo>
                  <a:cubicBezTo>
                    <a:pt x="394" y="1086"/>
                    <a:pt x="392" y="1086"/>
                    <a:pt x="391" y="1086"/>
                  </a:cubicBezTo>
                  <a:cubicBezTo>
                    <a:pt x="391" y="1089"/>
                    <a:pt x="395" y="1089"/>
                    <a:pt x="396" y="1087"/>
                  </a:cubicBezTo>
                  <a:cubicBezTo>
                    <a:pt x="395" y="1087"/>
                    <a:pt x="395" y="1084"/>
                    <a:pt x="394" y="1085"/>
                  </a:cubicBezTo>
                  <a:moveTo>
                    <a:pt x="398" y="1083"/>
                  </a:moveTo>
                  <a:cubicBezTo>
                    <a:pt x="397" y="1083"/>
                    <a:pt x="395" y="1084"/>
                    <a:pt x="396" y="1086"/>
                  </a:cubicBezTo>
                  <a:cubicBezTo>
                    <a:pt x="397" y="1086"/>
                    <a:pt x="398" y="1085"/>
                    <a:pt x="398" y="1083"/>
                  </a:cubicBezTo>
                  <a:moveTo>
                    <a:pt x="386" y="1088"/>
                  </a:moveTo>
                  <a:cubicBezTo>
                    <a:pt x="386" y="1089"/>
                    <a:pt x="388" y="1089"/>
                    <a:pt x="387" y="1087"/>
                  </a:cubicBezTo>
                  <a:cubicBezTo>
                    <a:pt x="387" y="1087"/>
                    <a:pt x="387" y="1087"/>
                    <a:pt x="386" y="1088"/>
                  </a:cubicBezTo>
                  <a:moveTo>
                    <a:pt x="369" y="1092"/>
                  </a:moveTo>
                  <a:cubicBezTo>
                    <a:pt x="368" y="1091"/>
                    <a:pt x="362" y="1089"/>
                    <a:pt x="364" y="1093"/>
                  </a:cubicBezTo>
                  <a:cubicBezTo>
                    <a:pt x="365" y="1089"/>
                    <a:pt x="366" y="1096"/>
                    <a:pt x="367" y="1095"/>
                  </a:cubicBezTo>
                  <a:cubicBezTo>
                    <a:pt x="366" y="1093"/>
                    <a:pt x="370" y="1094"/>
                    <a:pt x="369" y="1092"/>
                  </a:cubicBezTo>
                  <a:moveTo>
                    <a:pt x="307" y="1112"/>
                  </a:moveTo>
                  <a:cubicBezTo>
                    <a:pt x="306" y="1112"/>
                    <a:pt x="306" y="1111"/>
                    <a:pt x="304" y="1112"/>
                  </a:cubicBezTo>
                  <a:cubicBezTo>
                    <a:pt x="304" y="1115"/>
                    <a:pt x="308" y="1114"/>
                    <a:pt x="307" y="1112"/>
                  </a:cubicBezTo>
                  <a:moveTo>
                    <a:pt x="391" y="1082"/>
                  </a:moveTo>
                  <a:cubicBezTo>
                    <a:pt x="389" y="1082"/>
                    <a:pt x="387" y="1082"/>
                    <a:pt x="387" y="1085"/>
                  </a:cubicBezTo>
                  <a:cubicBezTo>
                    <a:pt x="388" y="1085"/>
                    <a:pt x="388" y="1088"/>
                    <a:pt x="389" y="1087"/>
                  </a:cubicBezTo>
                  <a:cubicBezTo>
                    <a:pt x="389" y="1084"/>
                    <a:pt x="392" y="1085"/>
                    <a:pt x="391" y="1082"/>
                  </a:cubicBezTo>
                  <a:moveTo>
                    <a:pt x="300" y="1110"/>
                  </a:moveTo>
                  <a:cubicBezTo>
                    <a:pt x="297" y="1109"/>
                    <a:pt x="294" y="1113"/>
                    <a:pt x="295" y="1116"/>
                  </a:cubicBezTo>
                  <a:cubicBezTo>
                    <a:pt x="297" y="1116"/>
                    <a:pt x="297" y="1116"/>
                    <a:pt x="297" y="1116"/>
                  </a:cubicBezTo>
                  <a:cubicBezTo>
                    <a:pt x="295" y="1112"/>
                    <a:pt x="300" y="1113"/>
                    <a:pt x="300" y="1110"/>
                  </a:cubicBezTo>
                  <a:moveTo>
                    <a:pt x="442" y="1065"/>
                  </a:moveTo>
                  <a:cubicBezTo>
                    <a:pt x="442" y="1068"/>
                    <a:pt x="447" y="1069"/>
                    <a:pt x="445" y="1068"/>
                  </a:cubicBezTo>
                  <a:cubicBezTo>
                    <a:pt x="444" y="1068"/>
                    <a:pt x="443" y="1066"/>
                    <a:pt x="442" y="1065"/>
                  </a:cubicBezTo>
                  <a:moveTo>
                    <a:pt x="406" y="1081"/>
                  </a:moveTo>
                  <a:cubicBezTo>
                    <a:pt x="410" y="1080"/>
                    <a:pt x="407" y="1077"/>
                    <a:pt x="409" y="1075"/>
                  </a:cubicBezTo>
                  <a:cubicBezTo>
                    <a:pt x="406" y="1075"/>
                    <a:pt x="403" y="1078"/>
                    <a:pt x="405" y="1079"/>
                  </a:cubicBezTo>
                  <a:cubicBezTo>
                    <a:pt x="406" y="1077"/>
                    <a:pt x="407" y="1078"/>
                    <a:pt x="406" y="1081"/>
                  </a:cubicBezTo>
                  <a:moveTo>
                    <a:pt x="366" y="1087"/>
                  </a:moveTo>
                  <a:cubicBezTo>
                    <a:pt x="369" y="1087"/>
                    <a:pt x="373" y="1088"/>
                    <a:pt x="371" y="1092"/>
                  </a:cubicBezTo>
                  <a:cubicBezTo>
                    <a:pt x="373" y="1091"/>
                    <a:pt x="375" y="1091"/>
                    <a:pt x="374" y="1088"/>
                  </a:cubicBezTo>
                  <a:cubicBezTo>
                    <a:pt x="370" y="1089"/>
                    <a:pt x="369" y="1081"/>
                    <a:pt x="366" y="1087"/>
                  </a:cubicBezTo>
                  <a:moveTo>
                    <a:pt x="302" y="1112"/>
                  </a:moveTo>
                  <a:cubicBezTo>
                    <a:pt x="300" y="1112"/>
                    <a:pt x="300" y="1112"/>
                    <a:pt x="300" y="1112"/>
                  </a:cubicBezTo>
                  <a:cubicBezTo>
                    <a:pt x="301" y="1114"/>
                    <a:pt x="301" y="1114"/>
                    <a:pt x="301" y="1114"/>
                  </a:cubicBezTo>
                  <a:cubicBezTo>
                    <a:pt x="302" y="1113"/>
                    <a:pt x="302" y="1113"/>
                    <a:pt x="302" y="1113"/>
                  </a:cubicBezTo>
                  <a:lnTo>
                    <a:pt x="302" y="1112"/>
                  </a:lnTo>
                  <a:close/>
                  <a:moveTo>
                    <a:pt x="449" y="1067"/>
                  </a:moveTo>
                  <a:cubicBezTo>
                    <a:pt x="449" y="1066"/>
                    <a:pt x="451" y="1066"/>
                    <a:pt x="451" y="1065"/>
                  </a:cubicBezTo>
                  <a:cubicBezTo>
                    <a:pt x="450" y="1066"/>
                    <a:pt x="449" y="1066"/>
                    <a:pt x="449" y="1067"/>
                  </a:cubicBezTo>
                  <a:moveTo>
                    <a:pt x="289" y="1114"/>
                  </a:moveTo>
                  <a:cubicBezTo>
                    <a:pt x="290" y="1116"/>
                    <a:pt x="290" y="1116"/>
                    <a:pt x="290" y="1116"/>
                  </a:cubicBezTo>
                  <a:cubicBezTo>
                    <a:pt x="291" y="1116"/>
                    <a:pt x="291" y="1115"/>
                    <a:pt x="291" y="1115"/>
                  </a:cubicBezTo>
                  <a:cubicBezTo>
                    <a:pt x="292" y="1115"/>
                    <a:pt x="292" y="1115"/>
                    <a:pt x="293" y="1115"/>
                  </a:cubicBezTo>
                  <a:cubicBezTo>
                    <a:pt x="293" y="1113"/>
                    <a:pt x="291" y="1114"/>
                    <a:pt x="289" y="1114"/>
                  </a:cubicBezTo>
                  <a:moveTo>
                    <a:pt x="354" y="1093"/>
                  </a:moveTo>
                  <a:cubicBezTo>
                    <a:pt x="354" y="1088"/>
                    <a:pt x="349" y="1094"/>
                    <a:pt x="352" y="1095"/>
                  </a:cubicBezTo>
                  <a:cubicBezTo>
                    <a:pt x="352" y="1094"/>
                    <a:pt x="353" y="1095"/>
                    <a:pt x="354" y="1093"/>
                  </a:cubicBezTo>
                  <a:moveTo>
                    <a:pt x="323" y="1100"/>
                  </a:moveTo>
                  <a:cubicBezTo>
                    <a:pt x="322" y="1101"/>
                    <a:pt x="322" y="1101"/>
                    <a:pt x="322" y="1101"/>
                  </a:cubicBezTo>
                  <a:cubicBezTo>
                    <a:pt x="322" y="1101"/>
                    <a:pt x="321" y="1101"/>
                    <a:pt x="321" y="1102"/>
                  </a:cubicBezTo>
                  <a:cubicBezTo>
                    <a:pt x="323" y="1102"/>
                    <a:pt x="322" y="1104"/>
                    <a:pt x="323" y="1104"/>
                  </a:cubicBezTo>
                  <a:cubicBezTo>
                    <a:pt x="323" y="1103"/>
                    <a:pt x="323" y="1101"/>
                    <a:pt x="323" y="1100"/>
                  </a:cubicBezTo>
                  <a:moveTo>
                    <a:pt x="325" y="1102"/>
                  </a:moveTo>
                  <a:cubicBezTo>
                    <a:pt x="325" y="1101"/>
                    <a:pt x="324" y="1101"/>
                    <a:pt x="324" y="1101"/>
                  </a:cubicBezTo>
                  <a:cubicBezTo>
                    <a:pt x="324" y="1101"/>
                    <a:pt x="325" y="1104"/>
                    <a:pt x="325" y="1102"/>
                  </a:cubicBezTo>
                  <a:moveTo>
                    <a:pt x="290" y="1111"/>
                  </a:moveTo>
                  <a:cubicBezTo>
                    <a:pt x="289" y="1111"/>
                    <a:pt x="289" y="1111"/>
                    <a:pt x="289" y="1111"/>
                  </a:cubicBezTo>
                  <a:cubicBezTo>
                    <a:pt x="288" y="1114"/>
                    <a:pt x="292" y="1113"/>
                    <a:pt x="291" y="1111"/>
                  </a:cubicBezTo>
                  <a:cubicBezTo>
                    <a:pt x="291" y="1111"/>
                    <a:pt x="290" y="1112"/>
                    <a:pt x="290" y="1111"/>
                  </a:cubicBezTo>
                  <a:moveTo>
                    <a:pt x="307" y="1106"/>
                  </a:moveTo>
                  <a:cubicBezTo>
                    <a:pt x="307" y="1106"/>
                    <a:pt x="308" y="1106"/>
                    <a:pt x="308" y="1105"/>
                  </a:cubicBezTo>
                  <a:cubicBezTo>
                    <a:pt x="308" y="1106"/>
                    <a:pt x="307" y="1106"/>
                    <a:pt x="307" y="1106"/>
                  </a:cubicBezTo>
                  <a:moveTo>
                    <a:pt x="286" y="1112"/>
                  </a:moveTo>
                  <a:cubicBezTo>
                    <a:pt x="287" y="1112"/>
                    <a:pt x="287" y="1113"/>
                    <a:pt x="288" y="1112"/>
                  </a:cubicBezTo>
                  <a:cubicBezTo>
                    <a:pt x="287" y="1111"/>
                    <a:pt x="286" y="1111"/>
                    <a:pt x="286" y="1112"/>
                  </a:cubicBezTo>
                  <a:moveTo>
                    <a:pt x="297" y="1107"/>
                  </a:moveTo>
                  <a:cubicBezTo>
                    <a:pt x="297" y="1104"/>
                    <a:pt x="296" y="1102"/>
                    <a:pt x="293" y="1103"/>
                  </a:cubicBezTo>
                  <a:cubicBezTo>
                    <a:pt x="295" y="1107"/>
                    <a:pt x="292" y="1107"/>
                    <a:pt x="291" y="1110"/>
                  </a:cubicBezTo>
                  <a:cubicBezTo>
                    <a:pt x="295" y="1109"/>
                    <a:pt x="294" y="1108"/>
                    <a:pt x="297" y="1107"/>
                  </a:cubicBezTo>
                  <a:moveTo>
                    <a:pt x="352" y="1090"/>
                  </a:moveTo>
                  <a:cubicBezTo>
                    <a:pt x="353" y="1089"/>
                    <a:pt x="353" y="1089"/>
                    <a:pt x="353" y="1088"/>
                  </a:cubicBezTo>
                  <a:cubicBezTo>
                    <a:pt x="353" y="1089"/>
                    <a:pt x="352" y="1089"/>
                    <a:pt x="352" y="1090"/>
                  </a:cubicBezTo>
                  <a:moveTo>
                    <a:pt x="300" y="1101"/>
                  </a:moveTo>
                  <a:cubicBezTo>
                    <a:pt x="299" y="1102"/>
                    <a:pt x="298" y="1103"/>
                    <a:pt x="298" y="1104"/>
                  </a:cubicBezTo>
                  <a:cubicBezTo>
                    <a:pt x="301" y="1109"/>
                    <a:pt x="303" y="1102"/>
                    <a:pt x="307" y="1103"/>
                  </a:cubicBezTo>
                  <a:cubicBezTo>
                    <a:pt x="308" y="1097"/>
                    <a:pt x="310" y="1095"/>
                    <a:pt x="315" y="1093"/>
                  </a:cubicBezTo>
                  <a:cubicBezTo>
                    <a:pt x="311" y="1091"/>
                    <a:pt x="317" y="1091"/>
                    <a:pt x="315" y="1086"/>
                  </a:cubicBezTo>
                  <a:cubicBezTo>
                    <a:pt x="314" y="1088"/>
                    <a:pt x="310" y="1088"/>
                    <a:pt x="310" y="1091"/>
                  </a:cubicBezTo>
                  <a:cubicBezTo>
                    <a:pt x="311" y="1091"/>
                    <a:pt x="312" y="1091"/>
                    <a:pt x="312" y="1092"/>
                  </a:cubicBezTo>
                  <a:cubicBezTo>
                    <a:pt x="308" y="1097"/>
                    <a:pt x="302" y="1099"/>
                    <a:pt x="296" y="1097"/>
                  </a:cubicBezTo>
                  <a:cubicBezTo>
                    <a:pt x="297" y="1098"/>
                    <a:pt x="295" y="1098"/>
                    <a:pt x="296" y="1099"/>
                  </a:cubicBezTo>
                  <a:cubicBezTo>
                    <a:pt x="299" y="1101"/>
                    <a:pt x="297" y="1102"/>
                    <a:pt x="300" y="1101"/>
                  </a:cubicBezTo>
                  <a:moveTo>
                    <a:pt x="418" y="1067"/>
                  </a:moveTo>
                  <a:cubicBezTo>
                    <a:pt x="419" y="1067"/>
                    <a:pt x="419" y="1068"/>
                    <a:pt x="419" y="1067"/>
                  </a:cubicBezTo>
                  <a:cubicBezTo>
                    <a:pt x="419" y="1066"/>
                    <a:pt x="418" y="1066"/>
                    <a:pt x="418" y="1067"/>
                  </a:cubicBezTo>
                  <a:moveTo>
                    <a:pt x="287" y="1108"/>
                  </a:moveTo>
                  <a:cubicBezTo>
                    <a:pt x="288" y="1108"/>
                    <a:pt x="288" y="1109"/>
                    <a:pt x="288" y="1108"/>
                  </a:cubicBezTo>
                  <a:cubicBezTo>
                    <a:pt x="288" y="1107"/>
                    <a:pt x="287" y="1107"/>
                    <a:pt x="287" y="1108"/>
                  </a:cubicBezTo>
                  <a:moveTo>
                    <a:pt x="370" y="1078"/>
                  </a:moveTo>
                  <a:cubicBezTo>
                    <a:pt x="368" y="1078"/>
                    <a:pt x="367" y="1079"/>
                    <a:pt x="367" y="1081"/>
                  </a:cubicBezTo>
                  <a:cubicBezTo>
                    <a:pt x="369" y="1081"/>
                    <a:pt x="369" y="1081"/>
                    <a:pt x="368" y="1083"/>
                  </a:cubicBezTo>
                  <a:cubicBezTo>
                    <a:pt x="370" y="1082"/>
                    <a:pt x="370" y="1080"/>
                    <a:pt x="370" y="1078"/>
                  </a:cubicBezTo>
                  <a:moveTo>
                    <a:pt x="398" y="1069"/>
                  </a:moveTo>
                  <a:cubicBezTo>
                    <a:pt x="397" y="1070"/>
                    <a:pt x="396" y="1070"/>
                    <a:pt x="396" y="1072"/>
                  </a:cubicBezTo>
                  <a:cubicBezTo>
                    <a:pt x="397" y="1071"/>
                    <a:pt x="399" y="1071"/>
                    <a:pt x="398" y="1069"/>
                  </a:cubicBezTo>
                  <a:moveTo>
                    <a:pt x="280" y="1101"/>
                  </a:moveTo>
                  <a:cubicBezTo>
                    <a:pt x="278" y="1103"/>
                    <a:pt x="277" y="1104"/>
                    <a:pt x="274" y="1105"/>
                  </a:cubicBezTo>
                  <a:cubicBezTo>
                    <a:pt x="276" y="1110"/>
                    <a:pt x="283" y="1103"/>
                    <a:pt x="280" y="1101"/>
                  </a:cubicBezTo>
                  <a:moveTo>
                    <a:pt x="418" y="1060"/>
                  </a:moveTo>
                  <a:cubicBezTo>
                    <a:pt x="415" y="1062"/>
                    <a:pt x="413" y="1060"/>
                    <a:pt x="413" y="1063"/>
                  </a:cubicBezTo>
                  <a:cubicBezTo>
                    <a:pt x="414" y="1064"/>
                    <a:pt x="418" y="1063"/>
                    <a:pt x="418" y="1060"/>
                  </a:cubicBezTo>
                  <a:moveTo>
                    <a:pt x="407" y="1064"/>
                  </a:moveTo>
                  <a:cubicBezTo>
                    <a:pt x="406" y="1060"/>
                    <a:pt x="402" y="1064"/>
                    <a:pt x="402" y="1065"/>
                  </a:cubicBezTo>
                  <a:cubicBezTo>
                    <a:pt x="404" y="1064"/>
                    <a:pt x="406" y="1066"/>
                    <a:pt x="407" y="1064"/>
                  </a:cubicBezTo>
                  <a:moveTo>
                    <a:pt x="420" y="1058"/>
                  </a:moveTo>
                  <a:cubicBezTo>
                    <a:pt x="419" y="1058"/>
                    <a:pt x="419" y="1058"/>
                    <a:pt x="419" y="1058"/>
                  </a:cubicBezTo>
                  <a:cubicBezTo>
                    <a:pt x="419" y="1060"/>
                    <a:pt x="419" y="1060"/>
                    <a:pt x="419" y="1060"/>
                  </a:cubicBezTo>
                  <a:cubicBezTo>
                    <a:pt x="421" y="1060"/>
                    <a:pt x="421" y="1060"/>
                    <a:pt x="421" y="1060"/>
                  </a:cubicBezTo>
                  <a:lnTo>
                    <a:pt x="420" y="1058"/>
                  </a:lnTo>
                  <a:close/>
                  <a:moveTo>
                    <a:pt x="412" y="1061"/>
                  </a:moveTo>
                  <a:cubicBezTo>
                    <a:pt x="411" y="1060"/>
                    <a:pt x="411" y="1060"/>
                    <a:pt x="411" y="1060"/>
                  </a:cubicBezTo>
                  <a:cubicBezTo>
                    <a:pt x="411" y="1060"/>
                    <a:pt x="412" y="1063"/>
                    <a:pt x="412" y="1061"/>
                  </a:cubicBezTo>
                  <a:moveTo>
                    <a:pt x="287" y="1098"/>
                  </a:moveTo>
                  <a:cubicBezTo>
                    <a:pt x="286" y="1097"/>
                    <a:pt x="285" y="1098"/>
                    <a:pt x="285" y="1098"/>
                  </a:cubicBezTo>
                  <a:cubicBezTo>
                    <a:pt x="285" y="1099"/>
                    <a:pt x="286" y="1101"/>
                    <a:pt x="287" y="1098"/>
                  </a:cubicBezTo>
                  <a:moveTo>
                    <a:pt x="381" y="1069"/>
                  </a:moveTo>
                  <a:cubicBezTo>
                    <a:pt x="381" y="1069"/>
                    <a:pt x="382" y="1069"/>
                    <a:pt x="382" y="1068"/>
                  </a:cubicBezTo>
                  <a:cubicBezTo>
                    <a:pt x="382" y="1068"/>
                    <a:pt x="381" y="1068"/>
                    <a:pt x="381" y="1069"/>
                  </a:cubicBezTo>
                  <a:moveTo>
                    <a:pt x="379" y="1062"/>
                  </a:moveTo>
                  <a:cubicBezTo>
                    <a:pt x="379" y="1066"/>
                    <a:pt x="382" y="1064"/>
                    <a:pt x="383" y="1067"/>
                  </a:cubicBezTo>
                  <a:cubicBezTo>
                    <a:pt x="385" y="1065"/>
                    <a:pt x="385" y="1065"/>
                    <a:pt x="388" y="1065"/>
                  </a:cubicBezTo>
                  <a:cubicBezTo>
                    <a:pt x="389" y="1064"/>
                    <a:pt x="390" y="1063"/>
                    <a:pt x="389" y="1061"/>
                  </a:cubicBezTo>
                  <a:cubicBezTo>
                    <a:pt x="387" y="1062"/>
                    <a:pt x="384" y="1062"/>
                    <a:pt x="384" y="1065"/>
                  </a:cubicBezTo>
                  <a:cubicBezTo>
                    <a:pt x="383" y="1064"/>
                    <a:pt x="382" y="1064"/>
                    <a:pt x="380" y="1064"/>
                  </a:cubicBezTo>
                  <a:cubicBezTo>
                    <a:pt x="380" y="1063"/>
                    <a:pt x="381" y="1061"/>
                    <a:pt x="379" y="1062"/>
                  </a:cubicBezTo>
                  <a:moveTo>
                    <a:pt x="281" y="1098"/>
                  </a:moveTo>
                  <a:cubicBezTo>
                    <a:pt x="280" y="1094"/>
                    <a:pt x="278" y="1098"/>
                    <a:pt x="276" y="1097"/>
                  </a:cubicBezTo>
                  <a:cubicBezTo>
                    <a:pt x="277" y="1099"/>
                    <a:pt x="280" y="1100"/>
                    <a:pt x="281" y="1098"/>
                  </a:cubicBezTo>
                  <a:moveTo>
                    <a:pt x="364" y="1067"/>
                  </a:moveTo>
                  <a:cubicBezTo>
                    <a:pt x="362" y="1068"/>
                    <a:pt x="363" y="1072"/>
                    <a:pt x="360" y="1070"/>
                  </a:cubicBezTo>
                  <a:cubicBezTo>
                    <a:pt x="361" y="1073"/>
                    <a:pt x="364" y="1072"/>
                    <a:pt x="366" y="1071"/>
                  </a:cubicBezTo>
                  <a:cubicBezTo>
                    <a:pt x="366" y="1069"/>
                    <a:pt x="365" y="1069"/>
                    <a:pt x="364" y="1067"/>
                  </a:cubicBezTo>
                  <a:moveTo>
                    <a:pt x="338" y="1077"/>
                  </a:moveTo>
                  <a:cubicBezTo>
                    <a:pt x="334" y="1076"/>
                    <a:pt x="337" y="1080"/>
                    <a:pt x="333" y="1079"/>
                  </a:cubicBezTo>
                  <a:cubicBezTo>
                    <a:pt x="334" y="1083"/>
                    <a:pt x="338" y="1079"/>
                    <a:pt x="338" y="1077"/>
                  </a:cubicBezTo>
                  <a:moveTo>
                    <a:pt x="404" y="1058"/>
                  </a:moveTo>
                  <a:cubicBezTo>
                    <a:pt x="404" y="1057"/>
                    <a:pt x="404" y="1057"/>
                    <a:pt x="403" y="1057"/>
                  </a:cubicBezTo>
                  <a:cubicBezTo>
                    <a:pt x="403" y="1057"/>
                    <a:pt x="404" y="1060"/>
                    <a:pt x="404" y="1058"/>
                  </a:cubicBezTo>
                  <a:moveTo>
                    <a:pt x="358" y="1072"/>
                  </a:moveTo>
                  <a:cubicBezTo>
                    <a:pt x="359" y="1072"/>
                    <a:pt x="360" y="1072"/>
                    <a:pt x="360" y="1071"/>
                  </a:cubicBezTo>
                  <a:cubicBezTo>
                    <a:pt x="359" y="1071"/>
                    <a:pt x="358" y="1071"/>
                    <a:pt x="358" y="1072"/>
                  </a:cubicBezTo>
                  <a:moveTo>
                    <a:pt x="275" y="1097"/>
                  </a:moveTo>
                  <a:cubicBezTo>
                    <a:pt x="274" y="1095"/>
                    <a:pt x="274" y="1098"/>
                    <a:pt x="275" y="1098"/>
                  </a:cubicBezTo>
                  <a:cubicBezTo>
                    <a:pt x="275" y="1098"/>
                    <a:pt x="275" y="1098"/>
                    <a:pt x="275" y="1097"/>
                  </a:cubicBezTo>
                  <a:moveTo>
                    <a:pt x="272" y="1098"/>
                  </a:moveTo>
                  <a:cubicBezTo>
                    <a:pt x="270" y="1097"/>
                    <a:pt x="273" y="1099"/>
                    <a:pt x="273" y="1099"/>
                  </a:cubicBezTo>
                  <a:lnTo>
                    <a:pt x="272" y="1098"/>
                  </a:lnTo>
                  <a:close/>
                  <a:moveTo>
                    <a:pt x="387" y="1059"/>
                  </a:moveTo>
                  <a:cubicBezTo>
                    <a:pt x="385" y="1059"/>
                    <a:pt x="385" y="1059"/>
                    <a:pt x="385" y="1059"/>
                  </a:cubicBezTo>
                  <a:cubicBezTo>
                    <a:pt x="385" y="1060"/>
                    <a:pt x="385" y="1062"/>
                    <a:pt x="386" y="1062"/>
                  </a:cubicBezTo>
                  <a:cubicBezTo>
                    <a:pt x="386" y="1060"/>
                    <a:pt x="387" y="1060"/>
                    <a:pt x="387" y="1059"/>
                  </a:cubicBezTo>
                  <a:moveTo>
                    <a:pt x="377" y="1064"/>
                  </a:moveTo>
                  <a:cubicBezTo>
                    <a:pt x="378" y="1064"/>
                    <a:pt x="379" y="1064"/>
                    <a:pt x="378" y="1063"/>
                  </a:cubicBezTo>
                  <a:cubicBezTo>
                    <a:pt x="378" y="1063"/>
                    <a:pt x="377" y="1063"/>
                    <a:pt x="377" y="1064"/>
                  </a:cubicBezTo>
                  <a:moveTo>
                    <a:pt x="404" y="1053"/>
                  </a:moveTo>
                  <a:cubicBezTo>
                    <a:pt x="405" y="1053"/>
                    <a:pt x="405" y="1055"/>
                    <a:pt x="406" y="1054"/>
                  </a:cubicBezTo>
                  <a:cubicBezTo>
                    <a:pt x="407" y="1052"/>
                    <a:pt x="404" y="1051"/>
                    <a:pt x="404" y="1053"/>
                  </a:cubicBezTo>
                  <a:moveTo>
                    <a:pt x="272" y="1094"/>
                  </a:moveTo>
                  <a:cubicBezTo>
                    <a:pt x="271" y="1095"/>
                    <a:pt x="271" y="1096"/>
                    <a:pt x="270" y="1097"/>
                  </a:cubicBezTo>
                  <a:cubicBezTo>
                    <a:pt x="272" y="1096"/>
                    <a:pt x="272" y="1096"/>
                    <a:pt x="272" y="1094"/>
                  </a:cubicBezTo>
                  <a:moveTo>
                    <a:pt x="358" y="1065"/>
                  </a:moveTo>
                  <a:cubicBezTo>
                    <a:pt x="356" y="1064"/>
                    <a:pt x="352" y="1069"/>
                    <a:pt x="356" y="1069"/>
                  </a:cubicBezTo>
                  <a:cubicBezTo>
                    <a:pt x="356" y="1067"/>
                    <a:pt x="359" y="1068"/>
                    <a:pt x="358" y="1065"/>
                  </a:cubicBezTo>
                  <a:moveTo>
                    <a:pt x="199" y="1115"/>
                  </a:moveTo>
                  <a:cubicBezTo>
                    <a:pt x="198" y="1115"/>
                    <a:pt x="196" y="1116"/>
                    <a:pt x="196" y="1117"/>
                  </a:cubicBezTo>
                  <a:cubicBezTo>
                    <a:pt x="197" y="1118"/>
                    <a:pt x="199" y="1116"/>
                    <a:pt x="199" y="1115"/>
                  </a:cubicBezTo>
                  <a:moveTo>
                    <a:pt x="174" y="1121"/>
                  </a:moveTo>
                  <a:cubicBezTo>
                    <a:pt x="173" y="1122"/>
                    <a:pt x="171" y="1122"/>
                    <a:pt x="172" y="1124"/>
                  </a:cubicBezTo>
                  <a:cubicBezTo>
                    <a:pt x="173" y="1124"/>
                    <a:pt x="174" y="1123"/>
                    <a:pt x="174" y="1121"/>
                  </a:cubicBezTo>
                  <a:moveTo>
                    <a:pt x="403" y="1051"/>
                  </a:moveTo>
                  <a:cubicBezTo>
                    <a:pt x="403" y="1051"/>
                    <a:pt x="404" y="1051"/>
                    <a:pt x="404" y="1050"/>
                  </a:cubicBezTo>
                  <a:cubicBezTo>
                    <a:pt x="403" y="1050"/>
                    <a:pt x="403" y="1050"/>
                    <a:pt x="403" y="1051"/>
                  </a:cubicBezTo>
                  <a:moveTo>
                    <a:pt x="195" y="1115"/>
                  </a:moveTo>
                  <a:cubicBezTo>
                    <a:pt x="194" y="1114"/>
                    <a:pt x="194" y="1114"/>
                    <a:pt x="194" y="1114"/>
                  </a:cubicBezTo>
                  <a:cubicBezTo>
                    <a:pt x="194" y="1114"/>
                    <a:pt x="195" y="1118"/>
                    <a:pt x="195" y="1115"/>
                  </a:cubicBezTo>
                  <a:moveTo>
                    <a:pt x="192" y="1113"/>
                  </a:moveTo>
                  <a:cubicBezTo>
                    <a:pt x="191" y="1110"/>
                    <a:pt x="190" y="1109"/>
                    <a:pt x="188" y="1108"/>
                  </a:cubicBezTo>
                  <a:cubicBezTo>
                    <a:pt x="192" y="1107"/>
                    <a:pt x="192" y="1107"/>
                    <a:pt x="192" y="1107"/>
                  </a:cubicBezTo>
                  <a:cubicBezTo>
                    <a:pt x="193" y="1110"/>
                    <a:pt x="197" y="1108"/>
                    <a:pt x="199" y="1109"/>
                  </a:cubicBezTo>
                  <a:cubicBezTo>
                    <a:pt x="198" y="1104"/>
                    <a:pt x="196" y="1109"/>
                    <a:pt x="195" y="1106"/>
                  </a:cubicBezTo>
                  <a:cubicBezTo>
                    <a:pt x="195" y="1104"/>
                    <a:pt x="197" y="1105"/>
                    <a:pt x="196" y="1102"/>
                  </a:cubicBezTo>
                  <a:cubicBezTo>
                    <a:pt x="192" y="1104"/>
                    <a:pt x="192" y="1097"/>
                    <a:pt x="188" y="1101"/>
                  </a:cubicBezTo>
                  <a:cubicBezTo>
                    <a:pt x="188" y="1098"/>
                    <a:pt x="188" y="1098"/>
                    <a:pt x="188" y="1098"/>
                  </a:cubicBezTo>
                  <a:cubicBezTo>
                    <a:pt x="189" y="1096"/>
                    <a:pt x="191" y="1099"/>
                    <a:pt x="191" y="1097"/>
                  </a:cubicBezTo>
                  <a:cubicBezTo>
                    <a:pt x="189" y="1097"/>
                    <a:pt x="191" y="1095"/>
                    <a:pt x="188" y="1094"/>
                  </a:cubicBezTo>
                  <a:cubicBezTo>
                    <a:pt x="182" y="1099"/>
                    <a:pt x="173" y="1102"/>
                    <a:pt x="171" y="1111"/>
                  </a:cubicBezTo>
                  <a:cubicBezTo>
                    <a:pt x="173" y="1111"/>
                    <a:pt x="176" y="1110"/>
                    <a:pt x="177" y="1111"/>
                  </a:cubicBezTo>
                  <a:cubicBezTo>
                    <a:pt x="179" y="1114"/>
                    <a:pt x="176" y="1113"/>
                    <a:pt x="176" y="1115"/>
                  </a:cubicBezTo>
                  <a:cubicBezTo>
                    <a:pt x="177" y="1118"/>
                    <a:pt x="178" y="1112"/>
                    <a:pt x="179" y="1115"/>
                  </a:cubicBezTo>
                  <a:cubicBezTo>
                    <a:pt x="180" y="1117"/>
                    <a:pt x="178" y="1116"/>
                    <a:pt x="178" y="1118"/>
                  </a:cubicBezTo>
                  <a:cubicBezTo>
                    <a:pt x="179" y="1118"/>
                    <a:pt x="179" y="1121"/>
                    <a:pt x="181" y="1119"/>
                  </a:cubicBezTo>
                  <a:cubicBezTo>
                    <a:pt x="180" y="1115"/>
                    <a:pt x="183" y="1117"/>
                    <a:pt x="183" y="1115"/>
                  </a:cubicBezTo>
                  <a:cubicBezTo>
                    <a:pt x="182" y="1112"/>
                    <a:pt x="182" y="1109"/>
                    <a:pt x="179" y="1108"/>
                  </a:cubicBezTo>
                  <a:cubicBezTo>
                    <a:pt x="180" y="1105"/>
                    <a:pt x="183" y="1107"/>
                    <a:pt x="184" y="1105"/>
                  </a:cubicBezTo>
                  <a:cubicBezTo>
                    <a:pt x="182" y="1106"/>
                    <a:pt x="181" y="1105"/>
                    <a:pt x="181" y="1103"/>
                  </a:cubicBezTo>
                  <a:cubicBezTo>
                    <a:pt x="184" y="1106"/>
                    <a:pt x="182" y="1101"/>
                    <a:pt x="183" y="1100"/>
                  </a:cubicBezTo>
                  <a:cubicBezTo>
                    <a:pt x="187" y="1101"/>
                    <a:pt x="187" y="1103"/>
                    <a:pt x="188" y="1106"/>
                  </a:cubicBezTo>
                  <a:cubicBezTo>
                    <a:pt x="189" y="1105"/>
                    <a:pt x="189" y="1103"/>
                    <a:pt x="191" y="1102"/>
                  </a:cubicBezTo>
                  <a:cubicBezTo>
                    <a:pt x="191" y="1103"/>
                    <a:pt x="190" y="1104"/>
                    <a:pt x="191" y="1105"/>
                  </a:cubicBezTo>
                  <a:cubicBezTo>
                    <a:pt x="190" y="1106"/>
                    <a:pt x="187" y="1109"/>
                    <a:pt x="185" y="1108"/>
                  </a:cubicBezTo>
                  <a:cubicBezTo>
                    <a:pt x="185" y="1112"/>
                    <a:pt x="186" y="1108"/>
                    <a:pt x="188" y="1108"/>
                  </a:cubicBezTo>
                  <a:cubicBezTo>
                    <a:pt x="188" y="1110"/>
                    <a:pt x="188" y="1110"/>
                    <a:pt x="189" y="1111"/>
                  </a:cubicBezTo>
                  <a:cubicBezTo>
                    <a:pt x="187" y="1112"/>
                    <a:pt x="185" y="1113"/>
                    <a:pt x="186" y="1116"/>
                  </a:cubicBezTo>
                  <a:cubicBezTo>
                    <a:pt x="186" y="1117"/>
                    <a:pt x="188" y="1115"/>
                    <a:pt x="189" y="1117"/>
                  </a:cubicBezTo>
                  <a:cubicBezTo>
                    <a:pt x="188" y="1117"/>
                    <a:pt x="188" y="1118"/>
                    <a:pt x="189" y="1118"/>
                  </a:cubicBezTo>
                  <a:cubicBezTo>
                    <a:pt x="190" y="1116"/>
                    <a:pt x="190" y="1114"/>
                    <a:pt x="192" y="1113"/>
                  </a:cubicBezTo>
                  <a:moveTo>
                    <a:pt x="208" y="1103"/>
                  </a:moveTo>
                  <a:cubicBezTo>
                    <a:pt x="209" y="1106"/>
                    <a:pt x="206" y="1105"/>
                    <a:pt x="207" y="1109"/>
                  </a:cubicBezTo>
                  <a:cubicBezTo>
                    <a:pt x="208" y="1110"/>
                    <a:pt x="209" y="1111"/>
                    <a:pt x="211" y="1110"/>
                  </a:cubicBezTo>
                  <a:cubicBezTo>
                    <a:pt x="212" y="1107"/>
                    <a:pt x="210" y="1104"/>
                    <a:pt x="208" y="1103"/>
                  </a:cubicBezTo>
                  <a:moveTo>
                    <a:pt x="191" y="1116"/>
                  </a:moveTo>
                  <a:cubicBezTo>
                    <a:pt x="192" y="1116"/>
                    <a:pt x="193" y="1116"/>
                    <a:pt x="193" y="1115"/>
                  </a:cubicBezTo>
                  <a:cubicBezTo>
                    <a:pt x="192" y="1115"/>
                    <a:pt x="191" y="1115"/>
                    <a:pt x="191" y="1116"/>
                  </a:cubicBezTo>
                  <a:moveTo>
                    <a:pt x="184" y="1118"/>
                  </a:moveTo>
                  <a:cubicBezTo>
                    <a:pt x="185" y="1118"/>
                    <a:pt x="185" y="1118"/>
                    <a:pt x="185" y="1117"/>
                  </a:cubicBezTo>
                  <a:cubicBezTo>
                    <a:pt x="185" y="1117"/>
                    <a:pt x="184" y="1118"/>
                    <a:pt x="184" y="1118"/>
                  </a:cubicBezTo>
                  <a:moveTo>
                    <a:pt x="387" y="1050"/>
                  </a:moveTo>
                  <a:cubicBezTo>
                    <a:pt x="388" y="1053"/>
                    <a:pt x="390" y="1053"/>
                    <a:pt x="392" y="1053"/>
                  </a:cubicBezTo>
                  <a:cubicBezTo>
                    <a:pt x="392" y="1052"/>
                    <a:pt x="392" y="1051"/>
                    <a:pt x="392" y="1050"/>
                  </a:cubicBezTo>
                  <a:cubicBezTo>
                    <a:pt x="389" y="1052"/>
                    <a:pt x="389" y="1052"/>
                    <a:pt x="387" y="1050"/>
                  </a:cubicBezTo>
                  <a:moveTo>
                    <a:pt x="328" y="1072"/>
                  </a:moveTo>
                  <a:cubicBezTo>
                    <a:pt x="328" y="1071"/>
                    <a:pt x="328" y="1071"/>
                    <a:pt x="327" y="1071"/>
                  </a:cubicBezTo>
                  <a:cubicBezTo>
                    <a:pt x="327" y="1071"/>
                    <a:pt x="328" y="1074"/>
                    <a:pt x="328" y="1072"/>
                  </a:cubicBezTo>
                  <a:moveTo>
                    <a:pt x="288" y="1083"/>
                  </a:moveTo>
                  <a:cubicBezTo>
                    <a:pt x="289" y="1083"/>
                    <a:pt x="288" y="1085"/>
                    <a:pt x="290" y="1085"/>
                  </a:cubicBezTo>
                  <a:cubicBezTo>
                    <a:pt x="290" y="1083"/>
                    <a:pt x="287" y="1081"/>
                    <a:pt x="288" y="1083"/>
                  </a:cubicBezTo>
                  <a:moveTo>
                    <a:pt x="172" y="1119"/>
                  </a:moveTo>
                  <a:cubicBezTo>
                    <a:pt x="170" y="1119"/>
                    <a:pt x="170" y="1120"/>
                    <a:pt x="170" y="1121"/>
                  </a:cubicBezTo>
                  <a:cubicBezTo>
                    <a:pt x="171" y="1121"/>
                    <a:pt x="171" y="1120"/>
                    <a:pt x="172" y="1119"/>
                  </a:cubicBezTo>
                  <a:moveTo>
                    <a:pt x="270" y="1087"/>
                  </a:moveTo>
                  <a:cubicBezTo>
                    <a:pt x="269" y="1087"/>
                    <a:pt x="268" y="1088"/>
                    <a:pt x="268" y="1089"/>
                  </a:cubicBezTo>
                  <a:cubicBezTo>
                    <a:pt x="269" y="1089"/>
                    <a:pt x="270" y="1088"/>
                    <a:pt x="270" y="1087"/>
                  </a:cubicBezTo>
                  <a:moveTo>
                    <a:pt x="328" y="1069"/>
                  </a:moveTo>
                  <a:cubicBezTo>
                    <a:pt x="326" y="1064"/>
                    <a:pt x="320" y="1069"/>
                    <a:pt x="318" y="1071"/>
                  </a:cubicBezTo>
                  <a:cubicBezTo>
                    <a:pt x="321" y="1071"/>
                    <a:pt x="324" y="1072"/>
                    <a:pt x="328" y="1069"/>
                  </a:cubicBezTo>
                  <a:moveTo>
                    <a:pt x="301" y="1079"/>
                  </a:moveTo>
                  <a:cubicBezTo>
                    <a:pt x="301" y="1078"/>
                    <a:pt x="303" y="1078"/>
                    <a:pt x="302" y="1077"/>
                  </a:cubicBezTo>
                  <a:cubicBezTo>
                    <a:pt x="302" y="1077"/>
                    <a:pt x="301" y="1078"/>
                    <a:pt x="301" y="1079"/>
                  </a:cubicBezTo>
                  <a:moveTo>
                    <a:pt x="271" y="1087"/>
                  </a:moveTo>
                  <a:cubicBezTo>
                    <a:pt x="272" y="1084"/>
                    <a:pt x="271" y="1084"/>
                    <a:pt x="270" y="1085"/>
                  </a:cubicBezTo>
                  <a:cubicBezTo>
                    <a:pt x="270" y="1086"/>
                    <a:pt x="270" y="1086"/>
                    <a:pt x="271" y="1087"/>
                  </a:cubicBezTo>
                  <a:moveTo>
                    <a:pt x="219" y="1102"/>
                  </a:moveTo>
                  <a:cubicBezTo>
                    <a:pt x="219" y="1103"/>
                    <a:pt x="220" y="1103"/>
                    <a:pt x="220" y="1102"/>
                  </a:cubicBezTo>
                  <a:cubicBezTo>
                    <a:pt x="219" y="1102"/>
                    <a:pt x="219" y="1101"/>
                    <a:pt x="219" y="1102"/>
                  </a:cubicBezTo>
                  <a:moveTo>
                    <a:pt x="209" y="1097"/>
                  </a:moveTo>
                  <a:cubicBezTo>
                    <a:pt x="205" y="1099"/>
                    <a:pt x="205" y="1099"/>
                    <a:pt x="205" y="1099"/>
                  </a:cubicBezTo>
                  <a:cubicBezTo>
                    <a:pt x="205" y="1102"/>
                    <a:pt x="205" y="1102"/>
                    <a:pt x="205" y="1102"/>
                  </a:cubicBezTo>
                  <a:cubicBezTo>
                    <a:pt x="208" y="1102"/>
                    <a:pt x="209" y="1100"/>
                    <a:pt x="209" y="1097"/>
                  </a:cubicBezTo>
                  <a:moveTo>
                    <a:pt x="216" y="1094"/>
                  </a:moveTo>
                  <a:cubicBezTo>
                    <a:pt x="217" y="1096"/>
                    <a:pt x="213" y="1095"/>
                    <a:pt x="214" y="1097"/>
                  </a:cubicBezTo>
                  <a:cubicBezTo>
                    <a:pt x="216" y="1096"/>
                    <a:pt x="216" y="1097"/>
                    <a:pt x="218" y="1097"/>
                  </a:cubicBezTo>
                  <a:cubicBezTo>
                    <a:pt x="217" y="1096"/>
                    <a:pt x="217" y="1095"/>
                    <a:pt x="216" y="1094"/>
                  </a:cubicBezTo>
                  <a:moveTo>
                    <a:pt x="302" y="1069"/>
                  </a:moveTo>
                  <a:cubicBezTo>
                    <a:pt x="302" y="1070"/>
                    <a:pt x="303" y="1070"/>
                    <a:pt x="303" y="1069"/>
                  </a:cubicBezTo>
                  <a:cubicBezTo>
                    <a:pt x="302" y="1069"/>
                    <a:pt x="302" y="1068"/>
                    <a:pt x="302" y="1069"/>
                  </a:cubicBezTo>
                  <a:moveTo>
                    <a:pt x="218" y="1096"/>
                  </a:moveTo>
                  <a:cubicBezTo>
                    <a:pt x="221" y="1095"/>
                    <a:pt x="221" y="1094"/>
                    <a:pt x="224" y="1094"/>
                  </a:cubicBezTo>
                  <a:cubicBezTo>
                    <a:pt x="225" y="1090"/>
                    <a:pt x="217" y="1093"/>
                    <a:pt x="218" y="1096"/>
                  </a:cubicBezTo>
                  <a:moveTo>
                    <a:pt x="351" y="1051"/>
                  </a:moveTo>
                  <a:cubicBezTo>
                    <a:pt x="349" y="1052"/>
                    <a:pt x="350" y="1049"/>
                    <a:pt x="348" y="1050"/>
                  </a:cubicBezTo>
                  <a:cubicBezTo>
                    <a:pt x="350" y="1053"/>
                    <a:pt x="345" y="1052"/>
                    <a:pt x="346" y="1055"/>
                  </a:cubicBezTo>
                  <a:cubicBezTo>
                    <a:pt x="347" y="1053"/>
                    <a:pt x="350" y="1053"/>
                    <a:pt x="351" y="1051"/>
                  </a:cubicBezTo>
                  <a:moveTo>
                    <a:pt x="288" y="1072"/>
                  </a:moveTo>
                  <a:cubicBezTo>
                    <a:pt x="288" y="1069"/>
                    <a:pt x="283" y="1071"/>
                    <a:pt x="285" y="1074"/>
                  </a:cubicBezTo>
                  <a:cubicBezTo>
                    <a:pt x="286" y="1074"/>
                    <a:pt x="287" y="1073"/>
                    <a:pt x="288" y="1072"/>
                  </a:cubicBezTo>
                  <a:moveTo>
                    <a:pt x="205" y="1094"/>
                  </a:moveTo>
                  <a:cubicBezTo>
                    <a:pt x="204" y="1094"/>
                    <a:pt x="201" y="1097"/>
                    <a:pt x="201" y="1099"/>
                  </a:cubicBezTo>
                  <a:cubicBezTo>
                    <a:pt x="204" y="1099"/>
                    <a:pt x="204" y="1096"/>
                    <a:pt x="205" y="1094"/>
                  </a:cubicBezTo>
                  <a:moveTo>
                    <a:pt x="385" y="1039"/>
                  </a:moveTo>
                  <a:cubicBezTo>
                    <a:pt x="384" y="1037"/>
                    <a:pt x="384" y="1037"/>
                    <a:pt x="384" y="1037"/>
                  </a:cubicBezTo>
                  <a:cubicBezTo>
                    <a:pt x="382" y="1037"/>
                    <a:pt x="382" y="1039"/>
                    <a:pt x="380" y="1041"/>
                  </a:cubicBezTo>
                  <a:cubicBezTo>
                    <a:pt x="382" y="1041"/>
                    <a:pt x="383" y="1041"/>
                    <a:pt x="385" y="1039"/>
                  </a:cubicBezTo>
                  <a:moveTo>
                    <a:pt x="313" y="1062"/>
                  </a:moveTo>
                  <a:cubicBezTo>
                    <a:pt x="313" y="1062"/>
                    <a:pt x="314" y="1062"/>
                    <a:pt x="314" y="1061"/>
                  </a:cubicBezTo>
                  <a:cubicBezTo>
                    <a:pt x="314" y="1060"/>
                    <a:pt x="313" y="1061"/>
                    <a:pt x="313" y="1062"/>
                  </a:cubicBezTo>
                  <a:moveTo>
                    <a:pt x="310" y="1060"/>
                  </a:moveTo>
                  <a:cubicBezTo>
                    <a:pt x="307" y="1061"/>
                    <a:pt x="306" y="1060"/>
                    <a:pt x="305" y="1063"/>
                  </a:cubicBezTo>
                  <a:cubicBezTo>
                    <a:pt x="307" y="1064"/>
                    <a:pt x="310" y="1062"/>
                    <a:pt x="310" y="1060"/>
                  </a:cubicBezTo>
                  <a:moveTo>
                    <a:pt x="267" y="1071"/>
                  </a:moveTo>
                  <a:cubicBezTo>
                    <a:pt x="264" y="1072"/>
                    <a:pt x="264" y="1072"/>
                    <a:pt x="264" y="1072"/>
                  </a:cubicBezTo>
                  <a:cubicBezTo>
                    <a:pt x="265" y="1073"/>
                    <a:pt x="264" y="1077"/>
                    <a:pt x="266" y="1076"/>
                  </a:cubicBezTo>
                  <a:cubicBezTo>
                    <a:pt x="267" y="1075"/>
                    <a:pt x="267" y="1073"/>
                    <a:pt x="267" y="1071"/>
                  </a:cubicBezTo>
                  <a:moveTo>
                    <a:pt x="352" y="1046"/>
                  </a:moveTo>
                  <a:cubicBezTo>
                    <a:pt x="350" y="1046"/>
                    <a:pt x="350" y="1046"/>
                    <a:pt x="350" y="1046"/>
                  </a:cubicBezTo>
                  <a:cubicBezTo>
                    <a:pt x="350" y="1046"/>
                    <a:pt x="350" y="1047"/>
                    <a:pt x="350" y="1047"/>
                  </a:cubicBezTo>
                  <a:cubicBezTo>
                    <a:pt x="351" y="1047"/>
                    <a:pt x="351" y="1048"/>
                    <a:pt x="350" y="1049"/>
                  </a:cubicBezTo>
                  <a:cubicBezTo>
                    <a:pt x="352" y="1049"/>
                    <a:pt x="351" y="1047"/>
                    <a:pt x="352" y="1046"/>
                  </a:cubicBezTo>
                  <a:moveTo>
                    <a:pt x="300" y="1062"/>
                  </a:moveTo>
                  <a:cubicBezTo>
                    <a:pt x="298" y="1063"/>
                    <a:pt x="298" y="1061"/>
                    <a:pt x="297" y="1062"/>
                  </a:cubicBezTo>
                  <a:cubicBezTo>
                    <a:pt x="297" y="1066"/>
                    <a:pt x="300" y="1064"/>
                    <a:pt x="300" y="1062"/>
                  </a:cubicBezTo>
                  <a:moveTo>
                    <a:pt x="236" y="1081"/>
                  </a:moveTo>
                  <a:cubicBezTo>
                    <a:pt x="235" y="1081"/>
                    <a:pt x="234" y="1082"/>
                    <a:pt x="235" y="1083"/>
                  </a:cubicBezTo>
                  <a:cubicBezTo>
                    <a:pt x="236" y="1083"/>
                    <a:pt x="236" y="1083"/>
                    <a:pt x="236" y="1083"/>
                  </a:cubicBezTo>
                  <a:cubicBezTo>
                    <a:pt x="236" y="1082"/>
                    <a:pt x="236" y="1082"/>
                    <a:pt x="236" y="1081"/>
                  </a:cubicBezTo>
                  <a:moveTo>
                    <a:pt x="177" y="1101"/>
                  </a:moveTo>
                  <a:cubicBezTo>
                    <a:pt x="177" y="1101"/>
                    <a:pt x="178" y="1101"/>
                    <a:pt x="178" y="1100"/>
                  </a:cubicBezTo>
                  <a:cubicBezTo>
                    <a:pt x="177" y="1100"/>
                    <a:pt x="176" y="1101"/>
                    <a:pt x="177" y="1101"/>
                  </a:cubicBezTo>
                  <a:moveTo>
                    <a:pt x="271" y="1069"/>
                  </a:moveTo>
                  <a:cubicBezTo>
                    <a:pt x="272" y="1066"/>
                    <a:pt x="266" y="1068"/>
                    <a:pt x="268" y="1071"/>
                  </a:cubicBezTo>
                  <a:cubicBezTo>
                    <a:pt x="270" y="1071"/>
                    <a:pt x="270" y="1069"/>
                    <a:pt x="271" y="1069"/>
                  </a:cubicBezTo>
                  <a:moveTo>
                    <a:pt x="249" y="1074"/>
                  </a:moveTo>
                  <a:cubicBezTo>
                    <a:pt x="249" y="1074"/>
                    <a:pt x="249" y="1073"/>
                    <a:pt x="249" y="1074"/>
                  </a:cubicBezTo>
                  <a:cubicBezTo>
                    <a:pt x="248" y="1074"/>
                    <a:pt x="249" y="1077"/>
                    <a:pt x="249" y="1074"/>
                  </a:cubicBezTo>
                  <a:moveTo>
                    <a:pt x="239" y="1076"/>
                  </a:moveTo>
                  <a:cubicBezTo>
                    <a:pt x="239" y="1073"/>
                    <a:pt x="237" y="1076"/>
                    <a:pt x="236" y="1074"/>
                  </a:cubicBezTo>
                  <a:cubicBezTo>
                    <a:pt x="239" y="1074"/>
                    <a:pt x="236" y="1071"/>
                    <a:pt x="238" y="1071"/>
                  </a:cubicBezTo>
                  <a:cubicBezTo>
                    <a:pt x="240" y="1071"/>
                    <a:pt x="244" y="1068"/>
                    <a:pt x="246" y="1066"/>
                  </a:cubicBezTo>
                  <a:cubicBezTo>
                    <a:pt x="241" y="1066"/>
                    <a:pt x="241" y="1068"/>
                    <a:pt x="236" y="1068"/>
                  </a:cubicBezTo>
                  <a:cubicBezTo>
                    <a:pt x="238" y="1071"/>
                    <a:pt x="234" y="1075"/>
                    <a:pt x="232" y="1075"/>
                  </a:cubicBezTo>
                  <a:cubicBezTo>
                    <a:pt x="232" y="1077"/>
                    <a:pt x="232" y="1079"/>
                    <a:pt x="233" y="1079"/>
                  </a:cubicBezTo>
                  <a:cubicBezTo>
                    <a:pt x="236" y="1079"/>
                    <a:pt x="235" y="1076"/>
                    <a:pt x="239" y="1076"/>
                  </a:cubicBezTo>
                  <a:moveTo>
                    <a:pt x="282" y="1061"/>
                  </a:moveTo>
                  <a:cubicBezTo>
                    <a:pt x="281" y="1061"/>
                    <a:pt x="280" y="1062"/>
                    <a:pt x="280" y="1063"/>
                  </a:cubicBezTo>
                  <a:cubicBezTo>
                    <a:pt x="282" y="1063"/>
                    <a:pt x="282" y="1062"/>
                    <a:pt x="282" y="1061"/>
                  </a:cubicBezTo>
                  <a:moveTo>
                    <a:pt x="208" y="1085"/>
                  </a:moveTo>
                  <a:cubicBezTo>
                    <a:pt x="208" y="1081"/>
                    <a:pt x="206" y="1079"/>
                    <a:pt x="204" y="1079"/>
                  </a:cubicBezTo>
                  <a:cubicBezTo>
                    <a:pt x="204" y="1080"/>
                    <a:pt x="203" y="1084"/>
                    <a:pt x="204" y="1085"/>
                  </a:cubicBezTo>
                  <a:cubicBezTo>
                    <a:pt x="205" y="1081"/>
                    <a:pt x="207" y="1086"/>
                    <a:pt x="208" y="1085"/>
                  </a:cubicBezTo>
                  <a:moveTo>
                    <a:pt x="206" y="1085"/>
                  </a:moveTo>
                  <a:cubicBezTo>
                    <a:pt x="205" y="1083"/>
                    <a:pt x="206" y="1086"/>
                    <a:pt x="206" y="1086"/>
                  </a:cubicBezTo>
                  <a:cubicBezTo>
                    <a:pt x="206" y="1086"/>
                    <a:pt x="206" y="1086"/>
                    <a:pt x="206" y="1085"/>
                  </a:cubicBezTo>
                  <a:moveTo>
                    <a:pt x="283" y="1053"/>
                  </a:moveTo>
                  <a:cubicBezTo>
                    <a:pt x="283" y="1056"/>
                    <a:pt x="284" y="1055"/>
                    <a:pt x="285" y="1056"/>
                  </a:cubicBezTo>
                  <a:cubicBezTo>
                    <a:pt x="288" y="1053"/>
                    <a:pt x="292" y="1055"/>
                    <a:pt x="294" y="1051"/>
                  </a:cubicBezTo>
                  <a:cubicBezTo>
                    <a:pt x="293" y="1050"/>
                    <a:pt x="292" y="1050"/>
                    <a:pt x="291" y="1049"/>
                  </a:cubicBezTo>
                  <a:cubicBezTo>
                    <a:pt x="289" y="1049"/>
                    <a:pt x="290" y="1052"/>
                    <a:pt x="288" y="1052"/>
                  </a:cubicBezTo>
                  <a:cubicBezTo>
                    <a:pt x="287" y="1050"/>
                    <a:pt x="285" y="1049"/>
                    <a:pt x="287" y="1047"/>
                  </a:cubicBezTo>
                  <a:cubicBezTo>
                    <a:pt x="287" y="1049"/>
                    <a:pt x="289" y="1046"/>
                    <a:pt x="289" y="1045"/>
                  </a:cubicBezTo>
                  <a:cubicBezTo>
                    <a:pt x="286" y="1046"/>
                    <a:pt x="290" y="1044"/>
                    <a:pt x="289" y="1043"/>
                  </a:cubicBezTo>
                  <a:cubicBezTo>
                    <a:pt x="286" y="1043"/>
                    <a:pt x="285" y="1045"/>
                    <a:pt x="282" y="1046"/>
                  </a:cubicBezTo>
                  <a:cubicBezTo>
                    <a:pt x="282" y="1048"/>
                    <a:pt x="283" y="1050"/>
                    <a:pt x="280" y="1052"/>
                  </a:cubicBezTo>
                  <a:cubicBezTo>
                    <a:pt x="280" y="1053"/>
                    <a:pt x="280" y="1053"/>
                    <a:pt x="281" y="1054"/>
                  </a:cubicBezTo>
                  <a:cubicBezTo>
                    <a:pt x="280" y="1054"/>
                    <a:pt x="280" y="1054"/>
                    <a:pt x="280" y="1055"/>
                  </a:cubicBezTo>
                  <a:cubicBezTo>
                    <a:pt x="281" y="1055"/>
                    <a:pt x="282" y="1054"/>
                    <a:pt x="283" y="1053"/>
                  </a:cubicBezTo>
                  <a:moveTo>
                    <a:pt x="230" y="1069"/>
                  </a:moveTo>
                  <a:cubicBezTo>
                    <a:pt x="230" y="1065"/>
                    <a:pt x="228" y="1064"/>
                    <a:pt x="226" y="1065"/>
                  </a:cubicBezTo>
                  <a:cubicBezTo>
                    <a:pt x="222" y="1067"/>
                    <a:pt x="224" y="1070"/>
                    <a:pt x="221" y="1072"/>
                  </a:cubicBezTo>
                  <a:cubicBezTo>
                    <a:pt x="222" y="1073"/>
                    <a:pt x="223" y="1073"/>
                    <a:pt x="223" y="1075"/>
                  </a:cubicBezTo>
                  <a:cubicBezTo>
                    <a:pt x="228" y="1074"/>
                    <a:pt x="226" y="1069"/>
                    <a:pt x="230" y="1069"/>
                  </a:cubicBezTo>
                  <a:moveTo>
                    <a:pt x="210" y="1072"/>
                  </a:moveTo>
                  <a:cubicBezTo>
                    <a:pt x="210" y="1074"/>
                    <a:pt x="209" y="1075"/>
                    <a:pt x="208" y="1074"/>
                  </a:cubicBezTo>
                  <a:cubicBezTo>
                    <a:pt x="209" y="1078"/>
                    <a:pt x="209" y="1078"/>
                    <a:pt x="209" y="1078"/>
                  </a:cubicBezTo>
                  <a:cubicBezTo>
                    <a:pt x="210" y="1077"/>
                    <a:pt x="211" y="1079"/>
                    <a:pt x="212" y="1078"/>
                  </a:cubicBezTo>
                  <a:cubicBezTo>
                    <a:pt x="210" y="1075"/>
                    <a:pt x="212" y="1074"/>
                    <a:pt x="210" y="1072"/>
                  </a:cubicBezTo>
                  <a:moveTo>
                    <a:pt x="299" y="1046"/>
                  </a:moveTo>
                  <a:cubicBezTo>
                    <a:pt x="299" y="1047"/>
                    <a:pt x="299" y="1048"/>
                    <a:pt x="299" y="1049"/>
                  </a:cubicBezTo>
                  <a:cubicBezTo>
                    <a:pt x="300" y="1049"/>
                    <a:pt x="300" y="1050"/>
                    <a:pt x="301" y="1049"/>
                  </a:cubicBezTo>
                  <a:cubicBezTo>
                    <a:pt x="301" y="1047"/>
                    <a:pt x="300" y="1045"/>
                    <a:pt x="299" y="1046"/>
                  </a:cubicBezTo>
                  <a:moveTo>
                    <a:pt x="343" y="1032"/>
                  </a:moveTo>
                  <a:cubicBezTo>
                    <a:pt x="340" y="1031"/>
                    <a:pt x="340" y="1033"/>
                    <a:pt x="338" y="1034"/>
                  </a:cubicBezTo>
                  <a:cubicBezTo>
                    <a:pt x="338" y="1036"/>
                    <a:pt x="339" y="1036"/>
                    <a:pt x="340" y="1036"/>
                  </a:cubicBezTo>
                  <a:cubicBezTo>
                    <a:pt x="339" y="1033"/>
                    <a:pt x="344" y="1035"/>
                    <a:pt x="343" y="1032"/>
                  </a:cubicBezTo>
                  <a:moveTo>
                    <a:pt x="325" y="1039"/>
                  </a:moveTo>
                  <a:cubicBezTo>
                    <a:pt x="327" y="1040"/>
                    <a:pt x="329" y="1040"/>
                    <a:pt x="331" y="1039"/>
                  </a:cubicBezTo>
                  <a:cubicBezTo>
                    <a:pt x="333" y="1034"/>
                    <a:pt x="324" y="1035"/>
                    <a:pt x="325" y="1039"/>
                  </a:cubicBezTo>
                  <a:moveTo>
                    <a:pt x="251" y="1063"/>
                  </a:moveTo>
                  <a:cubicBezTo>
                    <a:pt x="252" y="1062"/>
                    <a:pt x="255" y="1063"/>
                    <a:pt x="255" y="1061"/>
                  </a:cubicBezTo>
                  <a:cubicBezTo>
                    <a:pt x="254" y="1060"/>
                    <a:pt x="251" y="1061"/>
                    <a:pt x="251" y="1063"/>
                  </a:cubicBezTo>
                  <a:moveTo>
                    <a:pt x="121" y="1104"/>
                  </a:moveTo>
                  <a:cubicBezTo>
                    <a:pt x="121" y="1103"/>
                    <a:pt x="122" y="1103"/>
                    <a:pt x="122" y="1103"/>
                  </a:cubicBezTo>
                  <a:cubicBezTo>
                    <a:pt x="121" y="1103"/>
                    <a:pt x="121" y="1103"/>
                    <a:pt x="121" y="1104"/>
                  </a:cubicBezTo>
                  <a:moveTo>
                    <a:pt x="120" y="1103"/>
                  </a:moveTo>
                  <a:cubicBezTo>
                    <a:pt x="120" y="1103"/>
                    <a:pt x="119" y="1102"/>
                    <a:pt x="119" y="1102"/>
                  </a:cubicBezTo>
                  <a:cubicBezTo>
                    <a:pt x="119" y="1103"/>
                    <a:pt x="120" y="1106"/>
                    <a:pt x="120" y="1103"/>
                  </a:cubicBezTo>
                  <a:moveTo>
                    <a:pt x="239" y="1064"/>
                  </a:moveTo>
                  <a:cubicBezTo>
                    <a:pt x="240" y="1064"/>
                    <a:pt x="240" y="1065"/>
                    <a:pt x="240" y="1066"/>
                  </a:cubicBezTo>
                  <a:cubicBezTo>
                    <a:pt x="241" y="1065"/>
                    <a:pt x="243" y="1065"/>
                    <a:pt x="243" y="1064"/>
                  </a:cubicBezTo>
                  <a:cubicBezTo>
                    <a:pt x="241" y="1065"/>
                    <a:pt x="239" y="1062"/>
                    <a:pt x="239" y="1064"/>
                  </a:cubicBezTo>
                  <a:moveTo>
                    <a:pt x="346" y="1029"/>
                  </a:moveTo>
                  <a:cubicBezTo>
                    <a:pt x="346" y="1029"/>
                    <a:pt x="341" y="1036"/>
                    <a:pt x="345" y="1031"/>
                  </a:cubicBezTo>
                  <a:cubicBezTo>
                    <a:pt x="345" y="1031"/>
                    <a:pt x="346" y="1030"/>
                    <a:pt x="346" y="1029"/>
                  </a:cubicBezTo>
                  <a:moveTo>
                    <a:pt x="220" y="1070"/>
                  </a:moveTo>
                  <a:cubicBezTo>
                    <a:pt x="221" y="1071"/>
                    <a:pt x="222" y="1070"/>
                    <a:pt x="222" y="1070"/>
                  </a:cubicBezTo>
                  <a:cubicBezTo>
                    <a:pt x="222" y="1069"/>
                    <a:pt x="221" y="1068"/>
                    <a:pt x="220" y="1070"/>
                  </a:cubicBezTo>
                  <a:moveTo>
                    <a:pt x="235" y="1065"/>
                  </a:moveTo>
                  <a:cubicBezTo>
                    <a:pt x="235" y="1066"/>
                    <a:pt x="236" y="1065"/>
                    <a:pt x="236" y="1064"/>
                  </a:cubicBezTo>
                  <a:cubicBezTo>
                    <a:pt x="236" y="1063"/>
                    <a:pt x="235" y="1064"/>
                    <a:pt x="235" y="1065"/>
                  </a:cubicBezTo>
                  <a:moveTo>
                    <a:pt x="309" y="1040"/>
                  </a:moveTo>
                  <a:cubicBezTo>
                    <a:pt x="307" y="1040"/>
                    <a:pt x="306" y="1041"/>
                    <a:pt x="306" y="1043"/>
                  </a:cubicBezTo>
                  <a:cubicBezTo>
                    <a:pt x="307" y="1042"/>
                    <a:pt x="310" y="1042"/>
                    <a:pt x="309" y="1040"/>
                  </a:cubicBezTo>
                  <a:moveTo>
                    <a:pt x="47" y="1123"/>
                  </a:moveTo>
                  <a:cubicBezTo>
                    <a:pt x="47" y="1123"/>
                    <a:pt x="48" y="1123"/>
                    <a:pt x="48" y="1122"/>
                  </a:cubicBezTo>
                  <a:cubicBezTo>
                    <a:pt x="47" y="1122"/>
                    <a:pt x="47" y="1123"/>
                    <a:pt x="47" y="1123"/>
                  </a:cubicBezTo>
                  <a:moveTo>
                    <a:pt x="265" y="1053"/>
                  </a:moveTo>
                  <a:cubicBezTo>
                    <a:pt x="263" y="1052"/>
                    <a:pt x="266" y="1054"/>
                    <a:pt x="266" y="1054"/>
                  </a:cubicBezTo>
                  <a:lnTo>
                    <a:pt x="265" y="1053"/>
                  </a:lnTo>
                  <a:close/>
                  <a:moveTo>
                    <a:pt x="292" y="1043"/>
                  </a:moveTo>
                  <a:cubicBezTo>
                    <a:pt x="292" y="1045"/>
                    <a:pt x="295" y="1045"/>
                    <a:pt x="293" y="1044"/>
                  </a:cubicBezTo>
                  <a:cubicBezTo>
                    <a:pt x="293" y="1043"/>
                    <a:pt x="292" y="1041"/>
                    <a:pt x="292" y="1043"/>
                  </a:cubicBezTo>
                  <a:moveTo>
                    <a:pt x="233" y="1064"/>
                  </a:moveTo>
                  <a:cubicBezTo>
                    <a:pt x="233" y="1063"/>
                    <a:pt x="234" y="1063"/>
                    <a:pt x="234" y="1062"/>
                  </a:cubicBezTo>
                  <a:cubicBezTo>
                    <a:pt x="234" y="1063"/>
                    <a:pt x="233" y="1063"/>
                    <a:pt x="233" y="1064"/>
                  </a:cubicBezTo>
                  <a:moveTo>
                    <a:pt x="160" y="1084"/>
                  </a:moveTo>
                  <a:cubicBezTo>
                    <a:pt x="161" y="1083"/>
                    <a:pt x="160" y="1084"/>
                    <a:pt x="160" y="1084"/>
                  </a:cubicBezTo>
                  <a:cubicBezTo>
                    <a:pt x="160" y="1084"/>
                    <a:pt x="160" y="1084"/>
                    <a:pt x="160" y="1084"/>
                  </a:cubicBezTo>
                  <a:moveTo>
                    <a:pt x="116" y="1092"/>
                  </a:moveTo>
                  <a:cubicBezTo>
                    <a:pt x="117" y="1093"/>
                    <a:pt x="118" y="1095"/>
                    <a:pt x="119" y="1097"/>
                  </a:cubicBezTo>
                  <a:cubicBezTo>
                    <a:pt x="122" y="1096"/>
                    <a:pt x="122" y="1094"/>
                    <a:pt x="123" y="1092"/>
                  </a:cubicBezTo>
                  <a:cubicBezTo>
                    <a:pt x="123" y="1091"/>
                    <a:pt x="121" y="1089"/>
                    <a:pt x="122" y="1087"/>
                  </a:cubicBezTo>
                  <a:cubicBezTo>
                    <a:pt x="125" y="1089"/>
                    <a:pt x="127" y="1087"/>
                    <a:pt x="130" y="1088"/>
                  </a:cubicBezTo>
                  <a:cubicBezTo>
                    <a:pt x="126" y="1082"/>
                    <a:pt x="121" y="1087"/>
                    <a:pt x="115" y="1090"/>
                  </a:cubicBezTo>
                  <a:cubicBezTo>
                    <a:pt x="116" y="1091"/>
                    <a:pt x="115" y="1096"/>
                    <a:pt x="116" y="1094"/>
                  </a:cubicBezTo>
                  <a:cubicBezTo>
                    <a:pt x="116" y="1093"/>
                    <a:pt x="116" y="1092"/>
                    <a:pt x="116" y="1092"/>
                  </a:cubicBezTo>
                  <a:moveTo>
                    <a:pt x="66" y="1113"/>
                  </a:moveTo>
                  <a:cubicBezTo>
                    <a:pt x="66" y="1113"/>
                    <a:pt x="67" y="1113"/>
                    <a:pt x="67" y="1112"/>
                  </a:cubicBezTo>
                  <a:cubicBezTo>
                    <a:pt x="66" y="1112"/>
                    <a:pt x="66" y="1112"/>
                    <a:pt x="66" y="1113"/>
                  </a:cubicBezTo>
                  <a:moveTo>
                    <a:pt x="56" y="1115"/>
                  </a:moveTo>
                  <a:cubicBezTo>
                    <a:pt x="55" y="1115"/>
                    <a:pt x="55" y="1114"/>
                    <a:pt x="55" y="1115"/>
                  </a:cubicBezTo>
                  <a:cubicBezTo>
                    <a:pt x="55" y="1115"/>
                    <a:pt x="56" y="1118"/>
                    <a:pt x="56" y="1115"/>
                  </a:cubicBezTo>
                  <a:moveTo>
                    <a:pt x="275" y="1044"/>
                  </a:moveTo>
                  <a:cubicBezTo>
                    <a:pt x="274" y="1044"/>
                    <a:pt x="272" y="1044"/>
                    <a:pt x="272" y="1046"/>
                  </a:cubicBezTo>
                  <a:cubicBezTo>
                    <a:pt x="274" y="1046"/>
                    <a:pt x="275" y="1047"/>
                    <a:pt x="275" y="1044"/>
                  </a:cubicBezTo>
                  <a:moveTo>
                    <a:pt x="149" y="1081"/>
                  </a:moveTo>
                  <a:cubicBezTo>
                    <a:pt x="148" y="1081"/>
                    <a:pt x="146" y="1082"/>
                    <a:pt x="146" y="1084"/>
                  </a:cubicBezTo>
                  <a:cubicBezTo>
                    <a:pt x="147" y="1083"/>
                    <a:pt x="149" y="1082"/>
                    <a:pt x="149" y="1081"/>
                  </a:cubicBezTo>
                  <a:moveTo>
                    <a:pt x="132" y="1087"/>
                  </a:moveTo>
                  <a:cubicBezTo>
                    <a:pt x="131" y="1087"/>
                    <a:pt x="131" y="1086"/>
                    <a:pt x="131" y="1086"/>
                  </a:cubicBezTo>
                  <a:cubicBezTo>
                    <a:pt x="131" y="1087"/>
                    <a:pt x="131" y="1090"/>
                    <a:pt x="132" y="1087"/>
                  </a:cubicBezTo>
                  <a:moveTo>
                    <a:pt x="225" y="1055"/>
                  </a:moveTo>
                  <a:cubicBezTo>
                    <a:pt x="223" y="1057"/>
                    <a:pt x="221" y="1055"/>
                    <a:pt x="222" y="1059"/>
                  </a:cubicBezTo>
                  <a:cubicBezTo>
                    <a:pt x="224" y="1058"/>
                    <a:pt x="225" y="1057"/>
                    <a:pt x="225" y="1055"/>
                  </a:cubicBezTo>
                  <a:moveTo>
                    <a:pt x="214" y="1058"/>
                  </a:moveTo>
                  <a:cubicBezTo>
                    <a:pt x="213" y="1058"/>
                    <a:pt x="213" y="1057"/>
                    <a:pt x="211" y="1058"/>
                  </a:cubicBezTo>
                  <a:cubicBezTo>
                    <a:pt x="212" y="1059"/>
                    <a:pt x="212" y="1061"/>
                    <a:pt x="214" y="1061"/>
                  </a:cubicBezTo>
                  <a:cubicBezTo>
                    <a:pt x="214" y="1060"/>
                    <a:pt x="214" y="1059"/>
                    <a:pt x="214" y="1058"/>
                  </a:cubicBezTo>
                  <a:moveTo>
                    <a:pt x="230" y="1051"/>
                  </a:moveTo>
                  <a:cubicBezTo>
                    <a:pt x="230" y="1052"/>
                    <a:pt x="231" y="1053"/>
                    <a:pt x="230" y="1053"/>
                  </a:cubicBezTo>
                  <a:cubicBezTo>
                    <a:pt x="230" y="1052"/>
                    <a:pt x="229" y="1051"/>
                    <a:pt x="228" y="1051"/>
                  </a:cubicBezTo>
                  <a:cubicBezTo>
                    <a:pt x="230" y="1054"/>
                    <a:pt x="227" y="1053"/>
                    <a:pt x="227" y="1055"/>
                  </a:cubicBezTo>
                  <a:cubicBezTo>
                    <a:pt x="229" y="1056"/>
                    <a:pt x="233" y="1053"/>
                    <a:pt x="230" y="1051"/>
                  </a:cubicBezTo>
                  <a:moveTo>
                    <a:pt x="208" y="1061"/>
                  </a:moveTo>
                  <a:cubicBezTo>
                    <a:pt x="209" y="1060"/>
                    <a:pt x="210" y="1062"/>
                    <a:pt x="210" y="1060"/>
                  </a:cubicBezTo>
                  <a:cubicBezTo>
                    <a:pt x="210" y="1059"/>
                    <a:pt x="208" y="1060"/>
                    <a:pt x="208" y="1061"/>
                  </a:cubicBezTo>
                  <a:moveTo>
                    <a:pt x="154" y="1077"/>
                  </a:moveTo>
                  <a:cubicBezTo>
                    <a:pt x="153" y="1078"/>
                    <a:pt x="149" y="1075"/>
                    <a:pt x="150" y="1079"/>
                  </a:cubicBezTo>
                  <a:cubicBezTo>
                    <a:pt x="151" y="1081"/>
                    <a:pt x="154" y="1078"/>
                    <a:pt x="154" y="1077"/>
                  </a:cubicBezTo>
                  <a:moveTo>
                    <a:pt x="143" y="1079"/>
                  </a:moveTo>
                  <a:cubicBezTo>
                    <a:pt x="142" y="1078"/>
                    <a:pt x="142" y="1077"/>
                    <a:pt x="141" y="1077"/>
                  </a:cubicBezTo>
                  <a:cubicBezTo>
                    <a:pt x="140" y="1080"/>
                    <a:pt x="138" y="1080"/>
                    <a:pt x="138" y="1083"/>
                  </a:cubicBezTo>
                  <a:cubicBezTo>
                    <a:pt x="147" y="1080"/>
                    <a:pt x="147" y="1080"/>
                    <a:pt x="147" y="1080"/>
                  </a:cubicBezTo>
                  <a:cubicBezTo>
                    <a:pt x="147" y="1077"/>
                    <a:pt x="144" y="1080"/>
                    <a:pt x="143" y="1079"/>
                  </a:cubicBezTo>
                  <a:moveTo>
                    <a:pt x="131" y="1083"/>
                  </a:moveTo>
                  <a:cubicBezTo>
                    <a:pt x="131" y="1083"/>
                    <a:pt x="133" y="1083"/>
                    <a:pt x="133" y="1082"/>
                  </a:cubicBezTo>
                  <a:cubicBezTo>
                    <a:pt x="132" y="1082"/>
                    <a:pt x="131" y="1082"/>
                    <a:pt x="131" y="1083"/>
                  </a:cubicBezTo>
                  <a:moveTo>
                    <a:pt x="120" y="1086"/>
                  </a:moveTo>
                  <a:cubicBezTo>
                    <a:pt x="120" y="1085"/>
                    <a:pt x="119" y="1085"/>
                    <a:pt x="119" y="1085"/>
                  </a:cubicBezTo>
                  <a:cubicBezTo>
                    <a:pt x="119" y="1085"/>
                    <a:pt x="120" y="1088"/>
                    <a:pt x="120" y="1086"/>
                  </a:cubicBezTo>
                  <a:moveTo>
                    <a:pt x="94" y="1094"/>
                  </a:moveTo>
                  <a:cubicBezTo>
                    <a:pt x="95" y="1094"/>
                    <a:pt x="96" y="1094"/>
                    <a:pt x="95" y="1093"/>
                  </a:cubicBezTo>
                  <a:cubicBezTo>
                    <a:pt x="95" y="1094"/>
                    <a:pt x="94" y="1094"/>
                    <a:pt x="94" y="1094"/>
                  </a:cubicBezTo>
                  <a:moveTo>
                    <a:pt x="124" y="1078"/>
                  </a:moveTo>
                  <a:cubicBezTo>
                    <a:pt x="123" y="1081"/>
                    <a:pt x="121" y="1082"/>
                    <a:pt x="120" y="1085"/>
                  </a:cubicBezTo>
                  <a:cubicBezTo>
                    <a:pt x="123" y="1085"/>
                    <a:pt x="122" y="1083"/>
                    <a:pt x="126" y="1083"/>
                  </a:cubicBezTo>
                  <a:cubicBezTo>
                    <a:pt x="126" y="1081"/>
                    <a:pt x="124" y="1082"/>
                    <a:pt x="124" y="1079"/>
                  </a:cubicBezTo>
                  <a:cubicBezTo>
                    <a:pt x="125" y="1079"/>
                    <a:pt x="125" y="1078"/>
                    <a:pt x="124" y="1078"/>
                  </a:cubicBezTo>
                  <a:moveTo>
                    <a:pt x="93" y="1093"/>
                  </a:moveTo>
                  <a:cubicBezTo>
                    <a:pt x="93" y="1092"/>
                    <a:pt x="93" y="1092"/>
                    <a:pt x="93" y="1092"/>
                  </a:cubicBezTo>
                  <a:cubicBezTo>
                    <a:pt x="92" y="1092"/>
                    <a:pt x="93" y="1096"/>
                    <a:pt x="93" y="1093"/>
                  </a:cubicBezTo>
                  <a:moveTo>
                    <a:pt x="134" y="1080"/>
                  </a:moveTo>
                  <a:cubicBezTo>
                    <a:pt x="134" y="1079"/>
                    <a:pt x="135" y="1081"/>
                    <a:pt x="135" y="1079"/>
                  </a:cubicBezTo>
                  <a:cubicBezTo>
                    <a:pt x="135" y="1078"/>
                    <a:pt x="133" y="1079"/>
                    <a:pt x="134" y="1080"/>
                  </a:cubicBezTo>
                  <a:moveTo>
                    <a:pt x="131" y="1080"/>
                  </a:moveTo>
                  <a:cubicBezTo>
                    <a:pt x="131" y="1080"/>
                    <a:pt x="130" y="1080"/>
                    <a:pt x="130" y="1080"/>
                  </a:cubicBezTo>
                  <a:cubicBezTo>
                    <a:pt x="130" y="1080"/>
                    <a:pt x="131" y="1083"/>
                    <a:pt x="131" y="1080"/>
                  </a:cubicBezTo>
                  <a:moveTo>
                    <a:pt x="116" y="1083"/>
                  </a:moveTo>
                  <a:cubicBezTo>
                    <a:pt x="116" y="1085"/>
                    <a:pt x="117" y="1085"/>
                    <a:pt x="119" y="1084"/>
                  </a:cubicBezTo>
                  <a:cubicBezTo>
                    <a:pt x="119" y="1082"/>
                    <a:pt x="118" y="1082"/>
                    <a:pt x="116" y="1083"/>
                  </a:cubicBezTo>
                  <a:moveTo>
                    <a:pt x="249" y="1040"/>
                  </a:moveTo>
                  <a:cubicBezTo>
                    <a:pt x="247" y="1041"/>
                    <a:pt x="248" y="1037"/>
                    <a:pt x="249" y="1037"/>
                  </a:cubicBezTo>
                  <a:cubicBezTo>
                    <a:pt x="250" y="1036"/>
                    <a:pt x="250" y="1037"/>
                    <a:pt x="251" y="1037"/>
                  </a:cubicBezTo>
                  <a:cubicBezTo>
                    <a:pt x="250" y="1035"/>
                    <a:pt x="252" y="1035"/>
                    <a:pt x="252" y="1033"/>
                  </a:cubicBezTo>
                  <a:cubicBezTo>
                    <a:pt x="249" y="1036"/>
                    <a:pt x="250" y="1033"/>
                    <a:pt x="247" y="1034"/>
                  </a:cubicBezTo>
                  <a:cubicBezTo>
                    <a:pt x="246" y="1037"/>
                    <a:pt x="246" y="1040"/>
                    <a:pt x="247" y="1044"/>
                  </a:cubicBezTo>
                  <a:cubicBezTo>
                    <a:pt x="249" y="1043"/>
                    <a:pt x="249" y="1043"/>
                    <a:pt x="249" y="1043"/>
                  </a:cubicBezTo>
                  <a:cubicBezTo>
                    <a:pt x="248" y="1041"/>
                    <a:pt x="249" y="1041"/>
                    <a:pt x="249" y="1040"/>
                  </a:cubicBezTo>
                  <a:moveTo>
                    <a:pt x="223" y="1050"/>
                  </a:moveTo>
                  <a:cubicBezTo>
                    <a:pt x="222" y="1045"/>
                    <a:pt x="219" y="1050"/>
                    <a:pt x="218" y="1052"/>
                  </a:cubicBezTo>
                  <a:cubicBezTo>
                    <a:pt x="220" y="1051"/>
                    <a:pt x="220" y="1050"/>
                    <a:pt x="223" y="1050"/>
                  </a:cubicBezTo>
                  <a:moveTo>
                    <a:pt x="140" y="1072"/>
                  </a:moveTo>
                  <a:cubicBezTo>
                    <a:pt x="141" y="1075"/>
                    <a:pt x="139" y="1072"/>
                    <a:pt x="138" y="1073"/>
                  </a:cubicBezTo>
                  <a:cubicBezTo>
                    <a:pt x="138" y="1075"/>
                    <a:pt x="137" y="1075"/>
                    <a:pt x="138" y="1077"/>
                  </a:cubicBezTo>
                  <a:cubicBezTo>
                    <a:pt x="140" y="1077"/>
                    <a:pt x="143" y="1073"/>
                    <a:pt x="140" y="1072"/>
                  </a:cubicBezTo>
                  <a:moveTo>
                    <a:pt x="134" y="1074"/>
                  </a:moveTo>
                  <a:cubicBezTo>
                    <a:pt x="132" y="1075"/>
                    <a:pt x="131" y="1075"/>
                    <a:pt x="132" y="1078"/>
                  </a:cubicBezTo>
                  <a:cubicBezTo>
                    <a:pt x="133" y="1077"/>
                    <a:pt x="135" y="1076"/>
                    <a:pt x="134" y="1074"/>
                  </a:cubicBezTo>
                  <a:moveTo>
                    <a:pt x="226" y="1044"/>
                  </a:moveTo>
                  <a:cubicBezTo>
                    <a:pt x="222" y="1045"/>
                    <a:pt x="222" y="1047"/>
                    <a:pt x="225" y="1048"/>
                  </a:cubicBezTo>
                  <a:cubicBezTo>
                    <a:pt x="224" y="1045"/>
                    <a:pt x="227" y="1046"/>
                    <a:pt x="226" y="1044"/>
                  </a:cubicBezTo>
                  <a:moveTo>
                    <a:pt x="116" y="1081"/>
                  </a:moveTo>
                  <a:cubicBezTo>
                    <a:pt x="116" y="1080"/>
                    <a:pt x="116" y="1080"/>
                    <a:pt x="116" y="1080"/>
                  </a:cubicBezTo>
                  <a:cubicBezTo>
                    <a:pt x="115" y="1080"/>
                    <a:pt x="116" y="1083"/>
                    <a:pt x="116" y="1081"/>
                  </a:cubicBezTo>
                  <a:moveTo>
                    <a:pt x="94" y="1087"/>
                  </a:moveTo>
                  <a:cubicBezTo>
                    <a:pt x="92" y="1086"/>
                    <a:pt x="92" y="1088"/>
                    <a:pt x="93" y="1089"/>
                  </a:cubicBezTo>
                  <a:cubicBezTo>
                    <a:pt x="93" y="1089"/>
                    <a:pt x="94" y="1089"/>
                    <a:pt x="94" y="1087"/>
                  </a:cubicBezTo>
                  <a:moveTo>
                    <a:pt x="69" y="1092"/>
                  </a:moveTo>
                  <a:cubicBezTo>
                    <a:pt x="66" y="1092"/>
                    <a:pt x="63" y="1090"/>
                    <a:pt x="60" y="1090"/>
                  </a:cubicBezTo>
                  <a:cubicBezTo>
                    <a:pt x="61" y="1092"/>
                    <a:pt x="58" y="1094"/>
                    <a:pt x="60" y="1094"/>
                  </a:cubicBezTo>
                  <a:cubicBezTo>
                    <a:pt x="61" y="1092"/>
                    <a:pt x="64" y="1094"/>
                    <a:pt x="65" y="1093"/>
                  </a:cubicBezTo>
                  <a:cubicBezTo>
                    <a:pt x="63" y="1100"/>
                    <a:pt x="70" y="1094"/>
                    <a:pt x="70" y="1094"/>
                  </a:cubicBezTo>
                  <a:cubicBezTo>
                    <a:pt x="67" y="1095"/>
                    <a:pt x="69" y="1093"/>
                    <a:pt x="69" y="1092"/>
                  </a:cubicBezTo>
                  <a:moveTo>
                    <a:pt x="256" y="1034"/>
                  </a:moveTo>
                  <a:cubicBezTo>
                    <a:pt x="256" y="1034"/>
                    <a:pt x="257" y="1034"/>
                    <a:pt x="257" y="1033"/>
                  </a:cubicBezTo>
                  <a:cubicBezTo>
                    <a:pt x="257" y="1034"/>
                    <a:pt x="256" y="1034"/>
                    <a:pt x="256" y="1034"/>
                  </a:cubicBezTo>
                  <a:moveTo>
                    <a:pt x="111" y="1078"/>
                  </a:moveTo>
                  <a:cubicBezTo>
                    <a:pt x="111" y="1078"/>
                    <a:pt x="110" y="1077"/>
                    <a:pt x="111" y="1077"/>
                  </a:cubicBezTo>
                  <a:cubicBezTo>
                    <a:pt x="113" y="1072"/>
                    <a:pt x="108" y="1080"/>
                    <a:pt x="111" y="1078"/>
                  </a:cubicBezTo>
                  <a:moveTo>
                    <a:pt x="241" y="1035"/>
                  </a:moveTo>
                  <a:cubicBezTo>
                    <a:pt x="241" y="1036"/>
                    <a:pt x="239" y="1036"/>
                    <a:pt x="239" y="1037"/>
                  </a:cubicBezTo>
                  <a:cubicBezTo>
                    <a:pt x="240" y="1037"/>
                    <a:pt x="243" y="1035"/>
                    <a:pt x="241" y="1035"/>
                  </a:cubicBezTo>
                  <a:moveTo>
                    <a:pt x="237" y="1038"/>
                  </a:moveTo>
                  <a:cubicBezTo>
                    <a:pt x="237" y="1037"/>
                    <a:pt x="238" y="1037"/>
                    <a:pt x="238" y="1037"/>
                  </a:cubicBezTo>
                  <a:cubicBezTo>
                    <a:pt x="238" y="1037"/>
                    <a:pt x="237" y="1037"/>
                    <a:pt x="237" y="1038"/>
                  </a:cubicBezTo>
                  <a:moveTo>
                    <a:pt x="121" y="1069"/>
                  </a:moveTo>
                  <a:cubicBezTo>
                    <a:pt x="119" y="1068"/>
                    <a:pt x="117" y="1069"/>
                    <a:pt x="117" y="1072"/>
                  </a:cubicBezTo>
                  <a:cubicBezTo>
                    <a:pt x="121" y="1071"/>
                    <a:pt x="121" y="1071"/>
                    <a:pt x="121" y="1071"/>
                  </a:cubicBezTo>
                  <a:cubicBezTo>
                    <a:pt x="120" y="1070"/>
                    <a:pt x="121" y="1069"/>
                    <a:pt x="121" y="1069"/>
                  </a:cubicBezTo>
                  <a:moveTo>
                    <a:pt x="70" y="1085"/>
                  </a:moveTo>
                  <a:cubicBezTo>
                    <a:pt x="68" y="1085"/>
                    <a:pt x="67" y="1084"/>
                    <a:pt x="65" y="1086"/>
                  </a:cubicBezTo>
                  <a:cubicBezTo>
                    <a:pt x="65" y="1090"/>
                    <a:pt x="70" y="1088"/>
                    <a:pt x="70" y="1085"/>
                  </a:cubicBezTo>
                  <a:moveTo>
                    <a:pt x="91" y="1078"/>
                  </a:moveTo>
                  <a:cubicBezTo>
                    <a:pt x="90" y="1078"/>
                    <a:pt x="89" y="1078"/>
                    <a:pt x="89" y="1080"/>
                  </a:cubicBezTo>
                  <a:cubicBezTo>
                    <a:pt x="90" y="1080"/>
                    <a:pt x="91" y="1080"/>
                    <a:pt x="91" y="1078"/>
                  </a:cubicBezTo>
                  <a:moveTo>
                    <a:pt x="53" y="1092"/>
                  </a:moveTo>
                  <a:cubicBezTo>
                    <a:pt x="53" y="1091"/>
                    <a:pt x="54" y="1091"/>
                    <a:pt x="54" y="1090"/>
                  </a:cubicBezTo>
                  <a:cubicBezTo>
                    <a:pt x="54" y="1091"/>
                    <a:pt x="53" y="1091"/>
                    <a:pt x="53" y="1092"/>
                  </a:cubicBezTo>
                  <a:moveTo>
                    <a:pt x="135" y="1065"/>
                  </a:moveTo>
                  <a:cubicBezTo>
                    <a:pt x="136" y="1064"/>
                    <a:pt x="139" y="1065"/>
                    <a:pt x="139" y="1063"/>
                  </a:cubicBezTo>
                  <a:cubicBezTo>
                    <a:pt x="137" y="1062"/>
                    <a:pt x="136" y="1064"/>
                    <a:pt x="135" y="1065"/>
                  </a:cubicBezTo>
                  <a:moveTo>
                    <a:pt x="219" y="1032"/>
                  </a:moveTo>
                  <a:cubicBezTo>
                    <a:pt x="221" y="1033"/>
                    <a:pt x="221" y="1031"/>
                    <a:pt x="220" y="1031"/>
                  </a:cubicBezTo>
                  <a:cubicBezTo>
                    <a:pt x="220" y="1031"/>
                    <a:pt x="219" y="1031"/>
                    <a:pt x="219" y="1032"/>
                  </a:cubicBezTo>
                  <a:moveTo>
                    <a:pt x="171" y="1048"/>
                  </a:moveTo>
                  <a:cubicBezTo>
                    <a:pt x="171" y="1047"/>
                    <a:pt x="172" y="1047"/>
                    <a:pt x="172" y="1047"/>
                  </a:cubicBezTo>
                  <a:cubicBezTo>
                    <a:pt x="171" y="1047"/>
                    <a:pt x="171" y="1047"/>
                    <a:pt x="171" y="1048"/>
                  </a:cubicBezTo>
                  <a:moveTo>
                    <a:pt x="265" y="1015"/>
                  </a:moveTo>
                  <a:cubicBezTo>
                    <a:pt x="265" y="1015"/>
                    <a:pt x="267" y="1014"/>
                    <a:pt x="267" y="1014"/>
                  </a:cubicBezTo>
                  <a:cubicBezTo>
                    <a:pt x="267" y="1010"/>
                    <a:pt x="263" y="1014"/>
                    <a:pt x="265" y="1015"/>
                  </a:cubicBezTo>
                  <a:moveTo>
                    <a:pt x="229" y="1025"/>
                  </a:moveTo>
                  <a:cubicBezTo>
                    <a:pt x="227" y="1025"/>
                    <a:pt x="226" y="1024"/>
                    <a:pt x="225" y="1025"/>
                  </a:cubicBezTo>
                  <a:cubicBezTo>
                    <a:pt x="225" y="1024"/>
                    <a:pt x="224" y="1024"/>
                    <a:pt x="224" y="1025"/>
                  </a:cubicBezTo>
                  <a:cubicBezTo>
                    <a:pt x="224" y="1025"/>
                    <a:pt x="224" y="1025"/>
                    <a:pt x="225" y="1027"/>
                  </a:cubicBezTo>
                  <a:cubicBezTo>
                    <a:pt x="226" y="1027"/>
                    <a:pt x="229" y="1027"/>
                    <a:pt x="229" y="1025"/>
                  </a:cubicBezTo>
                  <a:moveTo>
                    <a:pt x="147" y="1044"/>
                  </a:moveTo>
                  <a:cubicBezTo>
                    <a:pt x="144" y="1041"/>
                    <a:pt x="143" y="1049"/>
                    <a:pt x="140" y="1046"/>
                  </a:cubicBezTo>
                  <a:cubicBezTo>
                    <a:pt x="140" y="1048"/>
                    <a:pt x="139" y="1048"/>
                    <a:pt x="140" y="1050"/>
                  </a:cubicBezTo>
                  <a:cubicBezTo>
                    <a:pt x="144" y="1053"/>
                    <a:pt x="146" y="1047"/>
                    <a:pt x="147" y="1044"/>
                  </a:cubicBezTo>
                  <a:moveTo>
                    <a:pt x="135" y="1051"/>
                  </a:moveTo>
                  <a:cubicBezTo>
                    <a:pt x="135" y="1052"/>
                    <a:pt x="135" y="1052"/>
                    <a:pt x="134" y="1052"/>
                  </a:cubicBezTo>
                  <a:cubicBezTo>
                    <a:pt x="135" y="1053"/>
                    <a:pt x="135" y="1054"/>
                    <a:pt x="136" y="1053"/>
                  </a:cubicBezTo>
                  <a:cubicBezTo>
                    <a:pt x="136" y="1052"/>
                    <a:pt x="136" y="1051"/>
                    <a:pt x="135" y="1051"/>
                  </a:cubicBezTo>
                  <a:moveTo>
                    <a:pt x="152" y="1041"/>
                  </a:moveTo>
                  <a:cubicBezTo>
                    <a:pt x="151" y="1040"/>
                    <a:pt x="148" y="1040"/>
                    <a:pt x="148" y="1043"/>
                  </a:cubicBezTo>
                  <a:cubicBezTo>
                    <a:pt x="149" y="1045"/>
                    <a:pt x="153" y="1043"/>
                    <a:pt x="152" y="1041"/>
                  </a:cubicBezTo>
                  <a:moveTo>
                    <a:pt x="176" y="1030"/>
                  </a:moveTo>
                  <a:cubicBezTo>
                    <a:pt x="177" y="1031"/>
                    <a:pt x="177" y="1030"/>
                    <a:pt x="179" y="1030"/>
                  </a:cubicBezTo>
                  <a:cubicBezTo>
                    <a:pt x="179" y="1028"/>
                    <a:pt x="175" y="1028"/>
                    <a:pt x="176" y="1030"/>
                  </a:cubicBezTo>
                  <a:moveTo>
                    <a:pt x="160" y="1033"/>
                  </a:moveTo>
                  <a:cubicBezTo>
                    <a:pt x="162" y="1031"/>
                    <a:pt x="162" y="1033"/>
                    <a:pt x="164" y="1033"/>
                  </a:cubicBezTo>
                  <a:cubicBezTo>
                    <a:pt x="163" y="1029"/>
                    <a:pt x="161" y="1031"/>
                    <a:pt x="160" y="1033"/>
                  </a:cubicBezTo>
                  <a:moveTo>
                    <a:pt x="181" y="1027"/>
                  </a:moveTo>
                  <a:cubicBezTo>
                    <a:pt x="182" y="1027"/>
                    <a:pt x="183" y="1027"/>
                    <a:pt x="183" y="1026"/>
                  </a:cubicBezTo>
                  <a:cubicBezTo>
                    <a:pt x="182" y="1026"/>
                    <a:pt x="181" y="1026"/>
                    <a:pt x="181" y="1027"/>
                  </a:cubicBezTo>
                  <a:moveTo>
                    <a:pt x="245" y="1004"/>
                  </a:moveTo>
                  <a:cubicBezTo>
                    <a:pt x="245" y="1001"/>
                    <a:pt x="243" y="1002"/>
                    <a:pt x="242" y="1002"/>
                  </a:cubicBezTo>
                  <a:cubicBezTo>
                    <a:pt x="242" y="1004"/>
                    <a:pt x="244" y="1003"/>
                    <a:pt x="245" y="1004"/>
                  </a:cubicBezTo>
                  <a:moveTo>
                    <a:pt x="241" y="1003"/>
                  </a:moveTo>
                  <a:cubicBezTo>
                    <a:pt x="242" y="1005"/>
                    <a:pt x="242" y="1004"/>
                    <a:pt x="242" y="1007"/>
                  </a:cubicBezTo>
                  <a:cubicBezTo>
                    <a:pt x="245" y="1007"/>
                    <a:pt x="243" y="1002"/>
                    <a:pt x="241" y="1003"/>
                  </a:cubicBezTo>
                  <a:moveTo>
                    <a:pt x="176" y="1022"/>
                  </a:moveTo>
                  <a:cubicBezTo>
                    <a:pt x="180" y="1020"/>
                    <a:pt x="173" y="1024"/>
                    <a:pt x="174" y="1020"/>
                  </a:cubicBezTo>
                  <a:cubicBezTo>
                    <a:pt x="172" y="1020"/>
                    <a:pt x="173" y="1022"/>
                    <a:pt x="170" y="1022"/>
                  </a:cubicBezTo>
                  <a:cubicBezTo>
                    <a:pt x="171" y="1024"/>
                    <a:pt x="170" y="1025"/>
                    <a:pt x="171" y="1027"/>
                  </a:cubicBezTo>
                  <a:cubicBezTo>
                    <a:pt x="174" y="1023"/>
                    <a:pt x="173" y="1025"/>
                    <a:pt x="175" y="1026"/>
                  </a:cubicBezTo>
                  <a:cubicBezTo>
                    <a:pt x="176" y="1026"/>
                    <a:pt x="175" y="1023"/>
                    <a:pt x="176" y="1022"/>
                  </a:cubicBezTo>
                  <a:moveTo>
                    <a:pt x="151" y="1032"/>
                  </a:moveTo>
                  <a:cubicBezTo>
                    <a:pt x="149" y="1032"/>
                    <a:pt x="147" y="1034"/>
                    <a:pt x="147" y="1035"/>
                  </a:cubicBezTo>
                  <a:cubicBezTo>
                    <a:pt x="149" y="1035"/>
                    <a:pt x="153" y="1036"/>
                    <a:pt x="152" y="1033"/>
                  </a:cubicBezTo>
                  <a:cubicBezTo>
                    <a:pt x="153" y="1032"/>
                    <a:pt x="153" y="1032"/>
                    <a:pt x="153" y="1032"/>
                  </a:cubicBezTo>
                  <a:cubicBezTo>
                    <a:pt x="153" y="1031"/>
                    <a:pt x="152" y="1031"/>
                    <a:pt x="151" y="1032"/>
                  </a:cubicBezTo>
                  <a:moveTo>
                    <a:pt x="237" y="1003"/>
                  </a:moveTo>
                  <a:cubicBezTo>
                    <a:pt x="237" y="1004"/>
                    <a:pt x="239" y="1004"/>
                    <a:pt x="238" y="1003"/>
                  </a:cubicBezTo>
                  <a:cubicBezTo>
                    <a:pt x="238" y="1003"/>
                    <a:pt x="237" y="1002"/>
                    <a:pt x="237" y="1003"/>
                  </a:cubicBezTo>
                  <a:moveTo>
                    <a:pt x="141" y="1034"/>
                  </a:moveTo>
                  <a:cubicBezTo>
                    <a:pt x="141" y="1032"/>
                    <a:pt x="142" y="1032"/>
                    <a:pt x="141" y="1030"/>
                  </a:cubicBezTo>
                  <a:cubicBezTo>
                    <a:pt x="139" y="1031"/>
                    <a:pt x="139" y="1029"/>
                    <a:pt x="138" y="1029"/>
                  </a:cubicBezTo>
                  <a:cubicBezTo>
                    <a:pt x="139" y="1031"/>
                    <a:pt x="137" y="1034"/>
                    <a:pt x="138" y="1034"/>
                  </a:cubicBezTo>
                  <a:cubicBezTo>
                    <a:pt x="138" y="1032"/>
                    <a:pt x="140" y="1034"/>
                    <a:pt x="141" y="1034"/>
                  </a:cubicBezTo>
                  <a:moveTo>
                    <a:pt x="199" y="1015"/>
                  </a:moveTo>
                  <a:cubicBezTo>
                    <a:pt x="199" y="1015"/>
                    <a:pt x="200" y="1015"/>
                    <a:pt x="200" y="1014"/>
                  </a:cubicBezTo>
                  <a:cubicBezTo>
                    <a:pt x="199" y="1014"/>
                    <a:pt x="199" y="1015"/>
                    <a:pt x="199" y="1015"/>
                  </a:cubicBezTo>
                  <a:moveTo>
                    <a:pt x="156" y="1029"/>
                  </a:moveTo>
                  <a:cubicBezTo>
                    <a:pt x="156" y="1028"/>
                    <a:pt x="157" y="1028"/>
                    <a:pt x="157" y="1028"/>
                  </a:cubicBezTo>
                  <a:cubicBezTo>
                    <a:pt x="156" y="1028"/>
                    <a:pt x="156" y="1028"/>
                    <a:pt x="156" y="1029"/>
                  </a:cubicBezTo>
                  <a:moveTo>
                    <a:pt x="192" y="1012"/>
                  </a:moveTo>
                  <a:cubicBezTo>
                    <a:pt x="192" y="1012"/>
                    <a:pt x="193" y="1012"/>
                    <a:pt x="193" y="1011"/>
                  </a:cubicBezTo>
                  <a:cubicBezTo>
                    <a:pt x="192" y="1011"/>
                    <a:pt x="192" y="1011"/>
                    <a:pt x="192" y="1012"/>
                  </a:cubicBezTo>
                  <a:moveTo>
                    <a:pt x="128" y="1029"/>
                  </a:moveTo>
                  <a:cubicBezTo>
                    <a:pt x="127" y="1029"/>
                    <a:pt x="127" y="1029"/>
                    <a:pt x="127" y="1029"/>
                  </a:cubicBezTo>
                  <a:cubicBezTo>
                    <a:pt x="127" y="1031"/>
                    <a:pt x="127" y="1031"/>
                    <a:pt x="127" y="1031"/>
                  </a:cubicBezTo>
                  <a:cubicBezTo>
                    <a:pt x="129" y="1030"/>
                    <a:pt x="129" y="1030"/>
                    <a:pt x="129" y="1030"/>
                  </a:cubicBezTo>
                  <a:lnTo>
                    <a:pt x="128" y="1029"/>
                  </a:lnTo>
                  <a:close/>
                  <a:moveTo>
                    <a:pt x="212" y="993"/>
                  </a:moveTo>
                  <a:cubicBezTo>
                    <a:pt x="211" y="990"/>
                    <a:pt x="211" y="994"/>
                    <a:pt x="212" y="994"/>
                  </a:cubicBezTo>
                  <a:cubicBezTo>
                    <a:pt x="212" y="994"/>
                    <a:pt x="212" y="994"/>
                    <a:pt x="212" y="993"/>
                  </a:cubicBezTo>
                  <a:moveTo>
                    <a:pt x="135" y="1000"/>
                  </a:moveTo>
                  <a:cubicBezTo>
                    <a:pt x="135" y="1002"/>
                    <a:pt x="133" y="1001"/>
                    <a:pt x="133" y="1003"/>
                  </a:cubicBezTo>
                  <a:cubicBezTo>
                    <a:pt x="134" y="1003"/>
                    <a:pt x="136" y="1000"/>
                    <a:pt x="135" y="1000"/>
                  </a:cubicBezTo>
                  <a:moveTo>
                    <a:pt x="145" y="994"/>
                  </a:moveTo>
                  <a:cubicBezTo>
                    <a:pt x="146" y="994"/>
                    <a:pt x="147" y="994"/>
                    <a:pt x="146" y="993"/>
                  </a:cubicBezTo>
                  <a:cubicBezTo>
                    <a:pt x="146" y="993"/>
                    <a:pt x="145" y="993"/>
                    <a:pt x="145" y="994"/>
                  </a:cubicBezTo>
                  <a:moveTo>
                    <a:pt x="321" y="1350"/>
                  </a:moveTo>
                  <a:cubicBezTo>
                    <a:pt x="321" y="1349"/>
                    <a:pt x="322" y="1349"/>
                    <a:pt x="322" y="1349"/>
                  </a:cubicBezTo>
                  <a:cubicBezTo>
                    <a:pt x="322" y="1349"/>
                    <a:pt x="321" y="1349"/>
                    <a:pt x="321" y="1350"/>
                  </a:cubicBezTo>
                  <a:moveTo>
                    <a:pt x="308" y="1339"/>
                  </a:moveTo>
                  <a:cubicBezTo>
                    <a:pt x="304" y="1339"/>
                    <a:pt x="301" y="1343"/>
                    <a:pt x="299" y="1347"/>
                  </a:cubicBezTo>
                  <a:cubicBezTo>
                    <a:pt x="300" y="1350"/>
                    <a:pt x="305" y="1352"/>
                    <a:pt x="307" y="1349"/>
                  </a:cubicBezTo>
                  <a:cubicBezTo>
                    <a:pt x="306" y="1347"/>
                    <a:pt x="303" y="1349"/>
                    <a:pt x="302" y="1347"/>
                  </a:cubicBezTo>
                  <a:cubicBezTo>
                    <a:pt x="303" y="1346"/>
                    <a:pt x="303" y="1344"/>
                    <a:pt x="304" y="1343"/>
                  </a:cubicBezTo>
                  <a:cubicBezTo>
                    <a:pt x="307" y="1342"/>
                    <a:pt x="309" y="1343"/>
                    <a:pt x="311" y="1344"/>
                  </a:cubicBezTo>
                  <a:cubicBezTo>
                    <a:pt x="312" y="1341"/>
                    <a:pt x="310" y="1341"/>
                    <a:pt x="308" y="1339"/>
                  </a:cubicBezTo>
                  <a:moveTo>
                    <a:pt x="337" y="1319"/>
                  </a:moveTo>
                  <a:cubicBezTo>
                    <a:pt x="337" y="1319"/>
                    <a:pt x="338" y="1316"/>
                    <a:pt x="337" y="1316"/>
                  </a:cubicBezTo>
                  <a:cubicBezTo>
                    <a:pt x="338" y="1317"/>
                    <a:pt x="336" y="1320"/>
                    <a:pt x="337" y="1319"/>
                  </a:cubicBezTo>
                  <a:moveTo>
                    <a:pt x="314" y="1320"/>
                  </a:moveTo>
                  <a:cubicBezTo>
                    <a:pt x="315" y="1319"/>
                    <a:pt x="312" y="1313"/>
                    <a:pt x="311" y="1316"/>
                  </a:cubicBezTo>
                  <a:cubicBezTo>
                    <a:pt x="313" y="1316"/>
                    <a:pt x="313" y="1320"/>
                    <a:pt x="314" y="1320"/>
                  </a:cubicBezTo>
                  <a:moveTo>
                    <a:pt x="320" y="1303"/>
                  </a:moveTo>
                  <a:cubicBezTo>
                    <a:pt x="320" y="1299"/>
                    <a:pt x="317" y="1303"/>
                    <a:pt x="317" y="1299"/>
                  </a:cubicBezTo>
                  <a:cubicBezTo>
                    <a:pt x="319" y="1299"/>
                    <a:pt x="319" y="1297"/>
                    <a:pt x="319" y="1296"/>
                  </a:cubicBezTo>
                  <a:cubicBezTo>
                    <a:pt x="317" y="1295"/>
                    <a:pt x="315" y="1299"/>
                    <a:pt x="313" y="1298"/>
                  </a:cubicBezTo>
                  <a:cubicBezTo>
                    <a:pt x="312" y="1295"/>
                    <a:pt x="315" y="1297"/>
                    <a:pt x="314" y="1296"/>
                  </a:cubicBezTo>
                  <a:cubicBezTo>
                    <a:pt x="312" y="1296"/>
                    <a:pt x="308" y="1302"/>
                    <a:pt x="303" y="1299"/>
                  </a:cubicBezTo>
                  <a:cubicBezTo>
                    <a:pt x="303" y="1303"/>
                    <a:pt x="302" y="1306"/>
                    <a:pt x="297" y="1306"/>
                  </a:cubicBezTo>
                  <a:cubicBezTo>
                    <a:pt x="298" y="1308"/>
                    <a:pt x="300" y="1309"/>
                    <a:pt x="300" y="1310"/>
                  </a:cubicBezTo>
                  <a:cubicBezTo>
                    <a:pt x="300" y="1309"/>
                    <a:pt x="301" y="1308"/>
                    <a:pt x="302" y="1307"/>
                  </a:cubicBezTo>
                  <a:cubicBezTo>
                    <a:pt x="302" y="1311"/>
                    <a:pt x="304" y="1313"/>
                    <a:pt x="306" y="1313"/>
                  </a:cubicBezTo>
                  <a:cubicBezTo>
                    <a:pt x="306" y="1311"/>
                    <a:pt x="308" y="1311"/>
                    <a:pt x="308" y="1309"/>
                  </a:cubicBezTo>
                  <a:cubicBezTo>
                    <a:pt x="307" y="1308"/>
                    <a:pt x="305" y="1311"/>
                    <a:pt x="304" y="1308"/>
                  </a:cubicBezTo>
                  <a:cubicBezTo>
                    <a:pt x="306" y="1308"/>
                    <a:pt x="308" y="1305"/>
                    <a:pt x="313" y="1304"/>
                  </a:cubicBezTo>
                  <a:cubicBezTo>
                    <a:pt x="312" y="1302"/>
                    <a:pt x="311" y="1303"/>
                    <a:pt x="311" y="1302"/>
                  </a:cubicBezTo>
                  <a:cubicBezTo>
                    <a:pt x="311" y="1301"/>
                    <a:pt x="315" y="1300"/>
                    <a:pt x="316" y="1301"/>
                  </a:cubicBezTo>
                  <a:cubicBezTo>
                    <a:pt x="315" y="1301"/>
                    <a:pt x="314" y="1303"/>
                    <a:pt x="314" y="1303"/>
                  </a:cubicBezTo>
                  <a:cubicBezTo>
                    <a:pt x="317" y="1303"/>
                    <a:pt x="319" y="1302"/>
                    <a:pt x="322" y="1305"/>
                  </a:cubicBezTo>
                  <a:cubicBezTo>
                    <a:pt x="320" y="1305"/>
                    <a:pt x="321" y="1307"/>
                    <a:pt x="321" y="1308"/>
                  </a:cubicBezTo>
                  <a:cubicBezTo>
                    <a:pt x="324" y="1307"/>
                    <a:pt x="326" y="1306"/>
                    <a:pt x="326" y="1303"/>
                  </a:cubicBezTo>
                  <a:cubicBezTo>
                    <a:pt x="326" y="1303"/>
                    <a:pt x="325" y="1303"/>
                    <a:pt x="325" y="1301"/>
                  </a:cubicBezTo>
                  <a:cubicBezTo>
                    <a:pt x="328" y="1304"/>
                    <a:pt x="333" y="1299"/>
                    <a:pt x="336" y="1296"/>
                  </a:cubicBezTo>
                  <a:cubicBezTo>
                    <a:pt x="333" y="1298"/>
                    <a:pt x="333" y="1295"/>
                    <a:pt x="331" y="1296"/>
                  </a:cubicBezTo>
                  <a:cubicBezTo>
                    <a:pt x="330" y="1296"/>
                    <a:pt x="331" y="1298"/>
                    <a:pt x="328" y="1298"/>
                  </a:cubicBezTo>
                  <a:cubicBezTo>
                    <a:pt x="327" y="1296"/>
                    <a:pt x="324" y="1296"/>
                    <a:pt x="323" y="1294"/>
                  </a:cubicBezTo>
                  <a:cubicBezTo>
                    <a:pt x="322" y="1296"/>
                    <a:pt x="323" y="1296"/>
                    <a:pt x="323" y="1298"/>
                  </a:cubicBezTo>
                  <a:cubicBezTo>
                    <a:pt x="322" y="1299"/>
                    <a:pt x="322" y="1302"/>
                    <a:pt x="320" y="1303"/>
                  </a:cubicBezTo>
                  <a:moveTo>
                    <a:pt x="299" y="1240"/>
                  </a:moveTo>
                  <a:cubicBezTo>
                    <a:pt x="300" y="1238"/>
                    <a:pt x="305" y="1236"/>
                    <a:pt x="304" y="1235"/>
                  </a:cubicBezTo>
                  <a:cubicBezTo>
                    <a:pt x="303" y="1237"/>
                    <a:pt x="298" y="1236"/>
                    <a:pt x="299" y="1240"/>
                  </a:cubicBezTo>
                  <a:moveTo>
                    <a:pt x="333" y="1185"/>
                  </a:moveTo>
                  <a:cubicBezTo>
                    <a:pt x="333" y="1185"/>
                    <a:pt x="330" y="1184"/>
                    <a:pt x="330" y="1185"/>
                  </a:cubicBezTo>
                  <a:cubicBezTo>
                    <a:pt x="332" y="1185"/>
                    <a:pt x="331" y="1188"/>
                    <a:pt x="333" y="1187"/>
                  </a:cubicBezTo>
                  <a:lnTo>
                    <a:pt x="333" y="1185"/>
                  </a:lnTo>
                  <a:close/>
                  <a:moveTo>
                    <a:pt x="84" y="1106"/>
                  </a:moveTo>
                  <a:cubicBezTo>
                    <a:pt x="84" y="1105"/>
                    <a:pt x="85" y="1104"/>
                    <a:pt x="86" y="1103"/>
                  </a:cubicBezTo>
                  <a:cubicBezTo>
                    <a:pt x="87" y="1104"/>
                    <a:pt x="88" y="1104"/>
                    <a:pt x="89" y="1105"/>
                  </a:cubicBezTo>
                  <a:cubicBezTo>
                    <a:pt x="90" y="1106"/>
                    <a:pt x="88" y="1106"/>
                    <a:pt x="89" y="1108"/>
                  </a:cubicBezTo>
                  <a:cubicBezTo>
                    <a:pt x="89" y="1109"/>
                    <a:pt x="90" y="1109"/>
                    <a:pt x="91" y="1109"/>
                  </a:cubicBezTo>
                  <a:cubicBezTo>
                    <a:pt x="91" y="1103"/>
                    <a:pt x="88" y="1103"/>
                    <a:pt x="86" y="1102"/>
                  </a:cubicBezTo>
                  <a:cubicBezTo>
                    <a:pt x="84" y="1104"/>
                    <a:pt x="82" y="1105"/>
                    <a:pt x="84" y="1106"/>
                  </a:cubicBezTo>
                  <a:moveTo>
                    <a:pt x="172" y="1006"/>
                  </a:moveTo>
                  <a:cubicBezTo>
                    <a:pt x="172" y="1001"/>
                    <a:pt x="168" y="1004"/>
                    <a:pt x="168" y="1006"/>
                  </a:cubicBezTo>
                  <a:cubicBezTo>
                    <a:pt x="170" y="1005"/>
                    <a:pt x="170" y="1007"/>
                    <a:pt x="172" y="1006"/>
                  </a:cubicBezTo>
                  <a:moveTo>
                    <a:pt x="216" y="998"/>
                  </a:moveTo>
                  <a:cubicBezTo>
                    <a:pt x="219" y="998"/>
                    <a:pt x="222" y="996"/>
                    <a:pt x="224" y="994"/>
                  </a:cubicBezTo>
                  <a:cubicBezTo>
                    <a:pt x="221" y="994"/>
                    <a:pt x="218" y="994"/>
                    <a:pt x="216" y="998"/>
                  </a:cubicBezTo>
                  <a:moveTo>
                    <a:pt x="208" y="1010"/>
                  </a:moveTo>
                  <a:cubicBezTo>
                    <a:pt x="209" y="1008"/>
                    <a:pt x="207" y="1008"/>
                    <a:pt x="207" y="1009"/>
                  </a:cubicBezTo>
                  <a:cubicBezTo>
                    <a:pt x="207" y="1009"/>
                    <a:pt x="207" y="1010"/>
                    <a:pt x="208" y="1010"/>
                  </a:cubicBezTo>
                  <a:moveTo>
                    <a:pt x="198" y="1027"/>
                  </a:moveTo>
                  <a:cubicBezTo>
                    <a:pt x="197" y="1028"/>
                    <a:pt x="196" y="1028"/>
                    <a:pt x="197" y="1029"/>
                  </a:cubicBezTo>
                  <a:cubicBezTo>
                    <a:pt x="197" y="1028"/>
                    <a:pt x="198" y="1028"/>
                    <a:pt x="198" y="1027"/>
                  </a:cubicBezTo>
                  <a:moveTo>
                    <a:pt x="102" y="1066"/>
                  </a:moveTo>
                  <a:cubicBezTo>
                    <a:pt x="102" y="1065"/>
                    <a:pt x="101" y="1066"/>
                    <a:pt x="101" y="1066"/>
                  </a:cubicBezTo>
                  <a:lnTo>
                    <a:pt x="102" y="1066"/>
                  </a:lnTo>
                  <a:close/>
                  <a:moveTo>
                    <a:pt x="212" y="972"/>
                  </a:moveTo>
                  <a:cubicBezTo>
                    <a:pt x="214" y="974"/>
                    <a:pt x="217" y="968"/>
                    <a:pt x="216" y="968"/>
                  </a:cubicBezTo>
                  <a:cubicBezTo>
                    <a:pt x="216" y="970"/>
                    <a:pt x="211" y="969"/>
                    <a:pt x="212" y="972"/>
                  </a:cubicBezTo>
                  <a:moveTo>
                    <a:pt x="221" y="982"/>
                  </a:moveTo>
                  <a:cubicBezTo>
                    <a:pt x="219" y="984"/>
                    <a:pt x="218" y="983"/>
                    <a:pt x="217" y="982"/>
                  </a:cubicBezTo>
                  <a:cubicBezTo>
                    <a:pt x="216" y="985"/>
                    <a:pt x="219" y="982"/>
                    <a:pt x="218" y="986"/>
                  </a:cubicBezTo>
                  <a:cubicBezTo>
                    <a:pt x="220" y="986"/>
                    <a:pt x="222" y="985"/>
                    <a:pt x="221" y="982"/>
                  </a:cubicBezTo>
                  <a:moveTo>
                    <a:pt x="118" y="1020"/>
                  </a:moveTo>
                  <a:cubicBezTo>
                    <a:pt x="119" y="1020"/>
                    <a:pt x="119" y="1020"/>
                    <a:pt x="119" y="1020"/>
                  </a:cubicBezTo>
                  <a:cubicBezTo>
                    <a:pt x="121" y="1020"/>
                    <a:pt x="122" y="1020"/>
                    <a:pt x="122" y="1018"/>
                  </a:cubicBezTo>
                  <a:cubicBezTo>
                    <a:pt x="122" y="1018"/>
                    <a:pt x="123" y="1017"/>
                    <a:pt x="123" y="1016"/>
                  </a:cubicBezTo>
                  <a:cubicBezTo>
                    <a:pt x="122" y="1017"/>
                    <a:pt x="120" y="1017"/>
                    <a:pt x="119" y="1018"/>
                  </a:cubicBezTo>
                  <a:cubicBezTo>
                    <a:pt x="119" y="1018"/>
                    <a:pt x="119" y="1018"/>
                    <a:pt x="119" y="1019"/>
                  </a:cubicBezTo>
                  <a:cubicBezTo>
                    <a:pt x="119" y="1019"/>
                    <a:pt x="119" y="1019"/>
                    <a:pt x="118" y="1020"/>
                  </a:cubicBezTo>
                  <a:moveTo>
                    <a:pt x="233" y="994"/>
                  </a:moveTo>
                  <a:cubicBezTo>
                    <a:pt x="232" y="992"/>
                    <a:pt x="236" y="991"/>
                    <a:pt x="234" y="991"/>
                  </a:cubicBezTo>
                  <a:cubicBezTo>
                    <a:pt x="232" y="993"/>
                    <a:pt x="233" y="991"/>
                    <a:pt x="231" y="992"/>
                  </a:cubicBezTo>
                  <a:cubicBezTo>
                    <a:pt x="231" y="993"/>
                    <a:pt x="231" y="993"/>
                    <a:pt x="231" y="993"/>
                  </a:cubicBezTo>
                  <a:cubicBezTo>
                    <a:pt x="232" y="993"/>
                    <a:pt x="232" y="994"/>
                    <a:pt x="233" y="994"/>
                  </a:cubicBezTo>
                  <a:moveTo>
                    <a:pt x="153" y="895"/>
                  </a:moveTo>
                  <a:cubicBezTo>
                    <a:pt x="152" y="893"/>
                    <a:pt x="156" y="891"/>
                    <a:pt x="154" y="890"/>
                  </a:cubicBezTo>
                  <a:cubicBezTo>
                    <a:pt x="153" y="892"/>
                    <a:pt x="148" y="891"/>
                    <a:pt x="147" y="894"/>
                  </a:cubicBezTo>
                  <a:cubicBezTo>
                    <a:pt x="150" y="895"/>
                    <a:pt x="151" y="895"/>
                    <a:pt x="153" y="895"/>
                  </a:cubicBezTo>
                  <a:moveTo>
                    <a:pt x="138" y="900"/>
                  </a:moveTo>
                  <a:cubicBezTo>
                    <a:pt x="138" y="901"/>
                    <a:pt x="137" y="901"/>
                    <a:pt x="137" y="902"/>
                  </a:cubicBezTo>
                  <a:cubicBezTo>
                    <a:pt x="137" y="901"/>
                    <a:pt x="138" y="901"/>
                    <a:pt x="138" y="900"/>
                  </a:cubicBezTo>
                  <a:moveTo>
                    <a:pt x="145" y="911"/>
                  </a:moveTo>
                  <a:cubicBezTo>
                    <a:pt x="144" y="911"/>
                    <a:pt x="144" y="911"/>
                    <a:pt x="144" y="911"/>
                  </a:cubicBezTo>
                  <a:cubicBezTo>
                    <a:pt x="144" y="911"/>
                    <a:pt x="144" y="914"/>
                    <a:pt x="145" y="911"/>
                  </a:cubicBezTo>
                  <a:moveTo>
                    <a:pt x="173" y="904"/>
                  </a:moveTo>
                  <a:cubicBezTo>
                    <a:pt x="173" y="905"/>
                    <a:pt x="172" y="905"/>
                    <a:pt x="172" y="905"/>
                  </a:cubicBezTo>
                  <a:cubicBezTo>
                    <a:pt x="173" y="905"/>
                    <a:pt x="174" y="905"/>
                    <a:pt x="173" y="904"/>
                  </a:cubicBezTo>
                  <a:moveTo>
                    <a:pt x="120" y="923"/>
                  </a:moveTo>
                  <a:cubicBezTo>
                    <a:pt x="120" y="920"/>
                    <a:pt x="121" y="919"/>
                    <a:pt x="118" y="920"/>
                  </a:cubicBezTo>
                  <a:cubicBezTo>
                    <a:pt x="118" y="922"/>
                    <a:pt x="119" y="923"/>
                    <a:pt x="120" y="923"/>
                  </a:cubicBezTo>
                  <a:moveTo>
                    <a:pt x="118" y="924"/>
                  </a:moveTo>
                  <a:cubicBezTo>
                    <a:pt x="117" y="929"/>
                    <a:pt x="122" y="928"/>
                    <a:pt x="122" y="925"/>
                  </a:cubicBezTo>
                  <a:cubicBezTo>
                    <a:pt x="121" y="923"/>
                    <a:pt x="119" y="923"/>
                    <a:pt x="118" y="924"/>
                  </a:cubicBezTo>
                  <a:moveTo>
                    <a:pt x="99" y="939"/>
                  </a:moveTo>
                  <a:cubicBezTo>
                    <a:pt x="98" y="938"/>
                    <a:pt x="98" y="939"/>
                    <a:pt x="97" y="939"/>
                  </a:cubicBezTo>
                  <a:cubicBezTo>
                    <a:pt x="98" y="940"/>
                    <a:pt x="99" y="940"/>
                    <a:pt x="99" y="939"/>
                  </a:cubicBezTo>
                  <a:moveTo>
                    <a:pt x="104" y="938"/>
                  </a:moveTo>
                  <a:cubicBezTo>
                    <a:pt x="103" y="939"/>
                    <a:pt x="102" y="939"/>
                    <a:pt x="102" y="940"/>
                  </a:cubicBezTo>
                  <a:cubicBezTo>
                    <a:pt x="102" y="939"/>
                    <a:pt x="104" y="939"/>
                    <a:pt x="104" y="938"/>
                  </a:cubicBezTo>
                  <a:moveTo>
                    <a:pt x="85" y="947"/>
                  </a:moveTo>
                  <a:cubicBezTo>
                    <a:pt x="84" y="944"/>
                    <a:pt x="84" y="948"/>
                    <a:pt x="85" y="948"/>
                  </a:cubicBezTo>
                  <a:cubicBezTo>
                    <a:pt x="85" y="948"/>
                    <a:pt x="85" y="948"/>
                    <a:pt x="85" y="947"/>
                  </a:cubicBezTo>
                  <a:moveTo>
                    <a:pt x="87" y="946"/>
                  </a:moveTo>
                  <a:cubicBezTo>
                    <a:pt x="89" y="947"/>
                    <a:pt x="92" y="945"/>
                    <a:pt x="93" y="943"/>
                  </a:cubicBezTo>
                  <a:cubicBezTo>
                    <a:pt x="90" y="945"/>
                    <a:pt x="88" y="943"/>
                    <a:pt x="87" y="946"/>
                  </a:cubicBezTo>
                  <a:moveTo>
                    <a:pt x="86" y="950"/>
                  </a:moveTo>
                  <a:cubicBezTo>
                    <a:pt x="89" y="955"/>
                    <a:pt x="93" y="948"/>
                    <a:pt x="96" y="948"/>
                  </a:cubicBezTo>
                  <a:cubicBezTo>
                    <a:pt x="92" y="947"/>
                    <a:pt x="90" y="947"/>
                    <a:pt x="86" y="950"/>
                  </a:cubicBezTo>
                  <a:moveTo>
                    <a:pt x="71" y="957"/>
                  </a:moveTo>
                  <a:cubicBezTo>
                    <a:pt x="70" y="958"/>
                    <a:pt x="69" y="958"/>
                    <a:pt x="70" y="959"/>
                  </a:cubicBezTo>
                  <a:cubicBezTo>
                    <a:pt x="70" y="958"/>
                    <a:pt x="71" y="958"/>
                    <a:pt x="71" y="957"/>
                  </a:cubicBezTo>
                  <a:moveTo>
                    <a:pt x="96" y="955"/>
                  </a:moveTo>
                  <a:cubicBezTo>
                    <a:pt x="98" y="955"/>
                    <a:pt x="99" y="955"/>
                    <a:pt x="100" y="953"/>
                  </a:cubicBezTo>
                  <a:cubicBezTo>
                    <a:pt x="99" y="953"/>
                    <a:pt x="95" y="953"/>
                    <a:pt x="96" y="955"/>
                  </a:cubicBezTo>
                  <a:moveTo>
                    <a:pt x="132" y="944"/>
                  </a:moveTo>
                  <a:cubicBezTo>
                    <a:pt x="133" y="942"/>
                    <a:pt x="131" y="945"/>
                    <a:pt x="132" y="945"/>
                  </a:cubicBezTo>
                  <a:cubicBezTo>
                    <a:pt x="132" y="945"/>
                    <a:pt x="132" y="945"/>
                    <a:pt x="132" y="944"/>
                  </a:cubicBezTo>
                  <a:moveTo>
                    <a:pt x="139" y="941"/>
                  </a:moveTo>
                  <a:cubicBezTo>
                    <a:pt x="143" y="941"/>
                    <a:pt x="152" y="941"/>
                    <a:pt x="151" y="938"/>
                  </a:cubicBezTo>
                  <a:cubicBezTo>
                    <a:pt x="151" y="936"/>
                    <a:pt x="142" y="940"/>
                    <a:pt x="139" y="941"/>
                  </a:cubicBezTo>
                  <a:moveTo>
                    <a:pt x="126" y="951"/>
                  </a:moveTo>
                  <a:cubicBezTo>
                    <a:pt x="125" y="950"/>
                    <a:pt x="125" y="950"/>
                    <a:pt x="125" y="950"/>
                  </a:cubicBezTo>
                  <a:cubicBezTo>
                    <a:pt x="125" y="950"/>
                    <a:pt x="126" y="953"/>
                    <a:pt x="126" y="951"/>
                  </a:cubicBezTo>
                  <a:moveTo>
                    <a:pt x="182" y="939"/>
                  </a:moveTo>
                  <a:cubicBezTo>
                    <a:pt x="181" y="937"/>
                    <a:pt x="181" y="937"/>
                    <a:pt x="181" y="937"/>
                  </a:cubicBezTo>
                  <a:cubicBezTo>
                    <a:pt x="180" y="937"/>
                    <a:pt x="180" y="937"/>
                    <a:pt x="180" y="937"/>
                  </a:cubicBezTo>
                  <a:cubicBezTo>
                    <a:pt x="180" y="939"/>
                    <a:pt x="180" y="939"/>
                    <a:pt x="180" y="939"/>
                  </a:cubicBezTo>
                  <a:lnTo>
                    <a:pt x="182" y="939"/>
                  </a:lnTo>
                  <a:close/>
                  <a:moveTo>
                    <a:pt x="200" y="938"/>
                  </a:moveTo>
                  <a:cubicBezTo>
                    <a:pt x="202" y="938"/>
                    <a:pt x="203" y="937"/>
                    <a:pt x="203" y="935"/>
                  </a:cubicBezTo>
                  <a:cubicBezTo>
                    <a:pt x="201" y="934"/>
                    <a:pt x="200" y="937"/>
                    <a:pt x="200" y="938"/>
                  </a:cubicBezTo>
                  <a:moveTo>
                    <a:pt x="170" y="955"/>
                  </a:moveTo>
                  <a:cubicBezTo>
                    <a:pt x="171" y="954"/>
                    <a:pt x="171" y="954"/>
                    <a:pt x="171" y="954"/>
                  </a:cubicBezTo>
                  <a:cubicBezTo>
                    <a:pt x="171" y="953"/>
                    <a:pt x="168" y="954"/>
                    <a:pt x="170" y="955"/>
                  </a:cubicBezTo>
                  <a:moveTo>
                    <a:pt x="154" y="968"/>
                  </a:moveTo>
                  <a:cubicBezTo>
                    <a:pt x="155" y="968"/>
                    <a:pt x="157" y="968"/>
                    <a:pt x="156" y="966"/>
                  </a:cubicBezTo>
                  <a:cubicBezTo>
                    <a:pt x="155" y="966"/>
                    <a:pt x="155" y="967"/>
                    <a:pt x="154" y="968"/>
                  </a:cubicBezTo>
                  <a:moveTo>
                    <a:pt x="211" y="951"/>
                  </a:moveTo>
                  <a:cubicBezTo>
                    <a:pt x="211" y="949"/>
                    <a:pt x="210" y="948"/>
                    <a:pt x="209" y="949"/>
                  </a:cubicBezTo>
                  <a:cubicBezTo>
                    <a:pt x="208" y="950"/>
                    <a:pt x="209" y="952"/>
                    <a:pt x="211" y="951"/>
                  </a:cubicBezTo>
                  <a:moveTo>
                    <a:pt x="140" y="983"/>
                  </a:moveTo>
                  <a:cubicBezTo>
                    <a:pt x="139" y="981"/>
                    <a:pt x="139" y="984"/>
                    <a:pt x="140" y="984"/>
                  </a:cubicBezTo>
                  <a:cubicBezTo>
                    <a:pt x="140" y="984"/>
                    <a:pt x="140" y="984"/>
                    <a:pt x="140" y="983"/>
                  </a:cubicBezTo>
                  <a:moveTo>
                    <a:pt x="157" y="979"/>
                  </a:moveTo>
                  <a:cubicBezTo>
                    <a:pt x="156" y="979"/>
                    <a:pt x="155" y="979"/>
                    <a:pt x="155" y="980"/>
                  </a:cubicBezTo>
                  <a:cubicBezTo>
                    <a:pt x="156" y="980"/>
                    <a:pt x="157" y="980"/>
                    <a:pt x="157" y="979"/>
                  </a:cubicBezTo>
                  <a:moveTo>
                    <a:pt x="196" y="970"/>
                  </a:moveTo>
                  <a:cubicBezTo>
                    <a:pt x="197" y="970"/>
                    <a:pt x="198" y="969"/>
                    <a:pt x="198" y="968"/>
                  </a:cubicBezTo>
                  <a:cubicBezTo>
                    <a:pt x="197" y="968"/>
                    <a:pt x="194" y="968"/>
                    <a:pt x="196" y="970"/>
                  </a:cubicBezTo>
                  <a:moveTo>
                    <a:pt x="206" y="976"/>
                  </a:moveTo>
                  <a:cubicBezTo>
                    <a:pt x="205" y="974"/>
                    <a:pt x="209" y="975"/>
                    <a:pt x="208" y="973"/>
                  </a:cubicBezTo>
                  <a:cubicBezTo>
                    <a:pt x="207" y="973"/>
                    <a:pt x="206" y="971"/>
                    <a:pt x="204" y="972"/>
                  </a:cubicBezTo>
                  <a:cubicBezTo>
                    <a:pt x="205" y="974"/>
                    <a:pt x="204" y="976"/>
                    <a:pt x="206" y="976"/>
                  </a:cubicBezTo>
                  <a:moveTo>
                    <a:pt x="228" y="969"/>
                  </a:moveTo>
                  <a:cubicBezTo>
                    <a:pt x="226" y="970"/>
                    <a:pt x="224" y="968"/>
                    <a:pt x="223" y="970"/>
                  </a:cubicBezTo>
                  <a:cubicBezTo>
                    <a:pt x="224" y="970"/>
                    <a:pt x="227" y="971"/>
                    <a:pt x="228" y="969"/>
                  </a:cubicBezTo>
                  <a:moveTo>
                    <a:pt x="138" y="1000"/>
                  </a:moveTo>
                  <a:cubicBezTo>
                    <a:pt x="138" y="1000"/>
                    <a:pt x="137" y="1000"/>
                    <a:pt x="137" y="1001"/>
                  </a:cubicBezTo>
                  <a:cubicBezTo>
                    <a:pt x="138" y="1000"/>
                    <a:pt x="138" y="1000"/>
                    <a:pt x="138" y="1000"/>
                  </a:cubicBezTo>
                  <a:moveTo>
                    <a:pt x="186" y="985"/>
                  </a:moveTo>
                  <a:cubicBezTo>
                    <a:pt x="185" y="985"/>
                    <a:pt x="185" y="985"/>
                    <a:pt x="185" y="986"/>
                  </a:cubicBezTo>
                  <a:cubicBezTo>
                    <a:pt x="185" y="986"/>
                    <a:pt x="186" y="985"/>
                    <a:pt x="186" y="985"/>
                  </a:cubicBezTo>
                  <a:moveTo>
                    <a:pt x="165" y="993"/>
                  </a:moveTo>
                  <a:cubicBezTo>
                    <a:pt x="164" y="990"/>
                    <a:pt x="164" y="990"/>
                    <a:pt x="164" y="990"/>
                  </a:cubicBezTo>
                  <a:cubicBezTo>
                    <a:pt x="162" y="990"/>
                    <a:pt x="162" y="990"/>
                    <a:pt x="162" y="990"/>
                  </a:cubicBezTo>
                  <a:cubicBezTo>
                    <a:pt x="162" y="993"/>
                    <a:pt x="164" y="992"/>
                    <a:pt x="165" y="993"/>
                  </a:cubicBezTo>
                  <a:moveTo>
                    <a:pt x="176" y="990"/>
                  </a:moveTo>
                  <a:cubicBezTo>
                    <a:pt x="175" y="988"/>
                    <a:pt x="175" y="988"/>
                    <a:pt x="175" y="988"/>
                  </a:cubicBezTo>
                  <a:cubicBezTo>
                    <a:pt x="174" y="989"/>
                    <a:pt x="172" y="988"/>
                    <a:pt x="173" y="990"/>
                  </a:cubicBezTo>
                  <a:lnTo>
                    <a:pt x="176" y="990"/>
                  </a:lnTo>
                  <a:close/>
                  <a:moveTo>
                    <a:pt x="145" y="999"/>
                  </a:moveTo>
                  <a:cubicBezTo>
                    <a:pt x="146" y="1001"/>
                    <a:pt x="149" y="999"/>
                    <a:pt x="149" y="996"/>
                  </a:cubicBezTo>
                  <a:cubicBezTo>
                    <a:pt x="147" y="997"/>
                    <a:pt x="144" y="997"/>
                    <a:pt x="145" y="999"/>
                  </a:cubicBezTo>
                  <a:moveTo>
                    <a:pt x="177" y="988"/>
                  </a:moveTo>
                  <a:cubicBezTo>
                    <a:pt x="180" y="990"/>
                    <a:pt x="184" y="990"/>
                    <a:pt x="184" y="985"/>
                  </a:cubicBezTo>
                  <a:cubicBezTo>
                    <a:pt x="182" y="986"/>
                    <a:pt x="178" y="986"/>
                    <a:pt x="177" y="988"/>
                  </a:cubicBezTo>
                  <a:moveTo>
                    <a:pt x="182" y="992"/>
                  </a:moveTo>
                  <a:cubicBezTo>
                    <a:pt x="181" y="992"/>
                    <a:pt x="179" y="992"/>
                    <a:pt x="178" y="991"/>
                  </a:cubicBezTo>
                  <a:cubicBezTo>
                    <a:pt x="178" y="994"/>
                    <a:pt x="182" y="994"/>
                    <a:pt x="182" y="992"/>
                  </a:cubicBezTo>
                  <a:moveTo>
                    <a:pt x="163" y="1001"/>
                  </a:moveTo>
                  <a:cubicBezTo>
                    <a:pt x="163" y="1000"/>
                    <a:pt x="162" y="1000"/>
                    <a:pt x="162" y="1001"/>
                  </a:cubicBezTo>
                  <a:cubicBezTo>
                    <a:pt x="162" y="1002"/>
                    <a:pt x="163" y="1002"/>
                    <a:pt x="163" y="1001"/>
                  </a:cubicBezTo>
                  <a:moveTo>
                    <a:pt x="199" y="989"/>
                  </a:moveTo>
                  <a:cubicBezTo>
                    <a:pt x="198" y="988"/>
                    <a:pt x="196" y="990"/>
                    <a:pt x="196" y="991"/>
                  </a:cubicBezTo>
                  <a:cubicBezTo>
                    <a:pt x="197" y="991"/>
                    <a:pt x="199" y="991"/>
                    <a:pt x="199" y="989"/>
                  </a:cubicBezTo>
                  <a:moveTo>
                    <a:pt x="241" y="984"/>
                  </a:moveTo>
                  <a:cubicBezTo>
                    <a:pt x="241" y="981"/>
                    <a:pt x="236" y="982"/>
                    <a:pt x="237" y="985"/>
                  </a:cubicBezTo>
                  <a:lnTo>
                    <a:pt x="241" y="984"/>
                  </a:lnTo>
                  <a:close/>
                  <a:moveTo>
                    <a:pt x="151" y="1013"/>
                  </a:moveTo>
                  <a:cubicBezTo>
                    <a:pt x="151" y="1010"/>
                    <a:pt x="147" y="1010"/>
                    <a:pt x="147" y="1013"/>
                  </a:cubicBezTo>
                  <a:cubicBezTo>
                    <a:pt x="149" y="1013"/>
                    <a:pt x="150" y="1013"/>
                    <a:pt x="151" y="1013"/>
                  </a:cubicBezTo>
                  <a:moveTo>
                    <a:pt x="161" y="1009"/>
                  </a:moveTo>
                  <a:cubicBezTo>
                    <a:pt x="159" y="1010"/>
                    <a:pt x="157" y="1008"/>
                    <a:pt x="157" y="1011"/>
                  </a:cubicBezTo>
                  <a:cubicBezTo>
                    <a:pt x="158" y="1010"/>
                    <a:pt x="161" y="1011"/>
                    <a:pt x="161" y="1009"/>
                  </a:cubicBezTo>
                  <a:moveTo>
                    <a:pt x="233" y="988"/>
                  </a:moveTo>
                  <a:cubicBezTo>
                    <a:pt x="235" y="987"/>
                    <a:pt x="235" y="987"/>
                    <a:pt x="235" y="987"/>
                  </a:cubicBezTo>
                  <a:cubicBezTo>
                    <a:pt x="235" y="986"/>
                    <a:pt x="233" y="986"/>
                    <a:pt x="233" y="988"/>
                  </a:cubicBezTo>
                  <a:moveTo>
                    <a:pt x="251" y="981"/>
                  </a:moveTo>
                  <a:cubicBezTo>
                    <a:pt x="251" y="981"/>
                    <a:pt x="250" y="981"/>
                    <a:pt x="250" y="982"/>
                  </a:cubicBezTo>
                  <a:cubicBezTo>
                    <a:pt x="251" y="982"/>
                    <a:pt x="251" y="982"/>
                    <a:pt x="251" y="981"/>
                  </a:cubicBezTo>
                  <a:moveTo>
                    <a:pt x="129" y="1021"/>
                  </a:moveTo>
                  <a:cubicBezTo>
                    <a:pt x="131" y="1020"/>
                    <a:pt x="136" y="1020"/>
                    <a:pt x="136" y="1017"/>
                  </a:cubicBezTo>
                  <a:cubicBezTo>
                    <a:pt x="134" y="1017"/>
                    <a:pt x="130" y="1018"/>
                    <a:pt x="129" y="1021"/>
                  </a:cubicBezTo>
                  <a:moveTo>
                    <a:pt x="208" y="999"/>
                  </a:moveTo>
                  <a:cubicBezTo>
                    <a:pt x="211" y="997"/>
                    <a:pt x="212" y="998"/>
                    <a:pt x="213" y="996"/>
                  </a:cubicBezTo>
                  <a:cubicBezTo>
                    <a:pt x="211" y="997"/>
                    <a:pt x="207" y="996"/>
                    <a:pt x="208" y="999"/>
                  </a:cubicBezTo>
                  <a:moveTo>
                    <a:pt x="249" y="988"/>
                  </a:moveTo>
                  <a:cubicBezTo>
                    <a:pt x="248" y="988"/>
                    <a:pt x="244" y="986"/>
                    <a:pt x="244" y="989"/>
                  </a:cubicBezTo>
                  <a:cubicBezTo>
                    <a:pt x="245" y="989"/>
                    <a:pt x="248" y="990"/>
                    <a:pt x="249" y="988"/>
                  </a:cubicBezTo>
                  <a:moveTo>
                    <a:pt x="220" y="999"/>
                  </a:moveTo>
                  <a:cubicBezTo>
                    <a:pt x="222" y="1000"/>
                    <a:pt x="223" y="999"/>
                    <a:pt x="223" y="996"/>
                  </a:cubicBezTo>
                  <a:cubicBezTo>
                    <a:pt x="221" y="996"/>
                    <a:pt x="220" y="997"/>
                    <a:pt x="220" y="999"/>
                  </a:cubicBezTo>
                  <a:moveTo>
                    <a:pt x="264" y="987"/>
                  </a:moveTo>
                  <a:cubicBezTo>
                    <a:pt x="263" y="986"/>
                    <a:pt x="261" y="986"/>
                    <a:pt x="261" y="988"/>
                  </a:cubicBezTo>
                  <a:cubicBezTo>
                    <a:pt x="262" y="988"/>
                    <a:pt x="264" y="988"/>
                    <a:pt x="264" y="987"/>
                  </a:cubicBezTo>
                  <a:moveTo>
                    <a:pt x="248" y="991"/>
                  </a:moveTo>
                  <a:cubicBezTo>
                    <a:pt x="248" y="994"/>
                    <a:pt x="252" y="994"/>
                    <a:pt x="253" y="992"/>
                  </a:cubicBezTo>
                  <a:cubicBezTo>
                    <a:pt x="253" y="988"/>
                    <a:pt x="250" y="990"/>
                    <a:pt x="248" y="991"/>
                  </a:cubicBezTo>
                  <a:moveTo>
                    <a:pt x="122" y="1034"/>
                  </a:moveTo>
                  <a:cubicBezTo>
                    <a:pt x="122" y="1035"/>
                    <a:pt x="121" y="1035"/>
                    <a:pt x="121" y="1036"/>
                  </a:cubicBezTo>
                  <a:cubicBezTo>
                    <a:pt x="121" y="1035"/>
                    <a:pt x="122" y="1035"/>
                    <a:pt x="122" y="1034"/>
                  </a:cubicBezTo>
                  <a:moveTo>
                    <a:pt x="219" y="1022"/>
                  </a:moveTo>
                  <a:cubicBezTo>
                    <a:pt x="218" y="1021"/>
                    <a:pt x="218" y="1021"/>
                    <a:pt x="218" y="1021"/>
                  </a:cubicBezTo>
                  <a:cubicBezTo>
                    <a:pt x="218" y="1021"/>
                    <a:pt x="219" y="1025"/>
                    <a:pt x="219" y="1022"/>
                  </a:cubicBezTo>
                  <a:moveTo>
                    <a:pt x="156" y="1044"/>
                  </a:moveTo>
                  <a:cubicBezTo>
                    <a:pt x="157" y="1044"/>
                    <a:pt x="158" y="1044"/>
                    <a:pt x="158" y="1043"/>
                  </a:cubicBezTo>
                  <a:cubicBezTo>
                    <a:pt x="158" y="1043"/>
                    <a:pt x="156" y="1042"/>
                    <a:pt x="156" y="1044"/>
                  </a:cubicBezTo>
                  <a:moveTo>
                    <a:pt x="222" y="1029"/>
                  </a:moveTo>
                  <a:cubicBezTo>
                    <a:pt x="221" y="1025"/>
                    <a:pt x="221" y="1025"/>
                    <a:pt x="221" y="1025"/>
                  </a:cubicBezTo>
                  <a:cubicBezTo>
                    <a:pt x="220" y="1026"/>
                    <a:pt x="220" y="1026"/>
                    <a:pt x="220" y="1026"/>
                  </a:cubicBezTo>
                  <a:cubicBezTo>
                    <a:pt x="221" y="1029"/>
                    <a:pt x="221" y="1029"/>
                    <a:pt x="221" y="1029"/>
                  </a:cubicBezTo>
                  <a:lnTo>
                    <a:pt x="222" y="1029"/>
                  </a:lnTo>
                  <a:close/>
                  <a:moveTo>
                    <a:pt x="210" y="1034"/>
                  </a:moveTo>
                  <a:cubicBezTo>
                    <a:pt x="209" y="1035"/>
                    <a:pt x="209" y="1035"/>
                    <a:pt x="209" y="1036"/>
                  </a:cubicBezTo>
                  <a:cubicBezTo>
                    <a:pt x="209" y="1035"/>
                    <a:pt x="210" y="1035"/>
                    <a:pt x="210" y="1034"/>
                  </a:cubicBezTo>
                  <a:moveTo>
                    <a:pt x="143" y="1056"/>
                  </a:moveTo>
                  <a:cubicBezTo>
                    <a:pt x="143" y="1056"/>
                    <a:pt x="142" y="1056"/>
                    <a:pt x="142" y="1057"/>
                  </a:cubicBezTo>
                  <a:cubicBezTo>
                    <a:pt x="143" y="1057"/>
                    <a:pt x="143" y="1057"/>
                    <a:pt x="143" y="1056"/>
                  </a:cubicBezTo>
                  <a:moveTo>
                    <a:pt x="162" y="1050"/>
                  </a:moveTo>
                  <a:cubicBezTo>
                    <a:pt x="161" y="1050"/>
                    <a:pt x="161" y="1049"/>
                    <a:pt x="161" y="1049"/>
                  </a:cubicBezTo>
                  <a:cubicBezTo>
                    <a:pt x="161" y="1050"/>
                    <a:pt x="162" y="1053"/>
                    <a:pt x="162" y="1050"/>
                  </a:cubicBezTo>
                  <a:moveTo>
                    <a:pt x="289" y="1018"/>
                  </a:moveTo>
                  <a:cubicBezTo>
                    <a:pt x="290" y="1017"/>
                    <a:pt x="291" y="1017"/>
                    <a:pt x="291" y="1015"/>
                  </a:cubicBezTo>
                  <a:cubicBezTo>
                    <a:pt x="290" y="1015"/>
                    <a:pt x="289" y="1016"/>
                    <a:pt x="289" y="1018"/>
                  </a:cubicBezTo>
                  <a:moveTo>
                    <a:pt x="295" y="1016"/>
                  </a:moveTo>
                  <a:cubicBezTo>
                    <a:pt x="297" y="1015"/>
                    <a:pt x="299" y="1015"/>
                    <a:pt x="298" y="1013"/>
                  </a:cubicBezTo>
                  <a:cubicBezTo>
                    <a:pt x="297" y="1014"/>
                    <a:pt x="296" y="1014"/>
                    <a:pt x="295" y="1016"/>
                  </a:cubicBezTo>
                  <a:moveTo>
                    <a:pt x="272" y="1025"/>
                  </a:moveTo>
                  <a:cubicBezTo>
                    <a:pt x="273" y="1025"/>
                    <a:pt x="274" y="1025"/>
                    <a:pt x="275" y="1025"/>
                  </a:cubicBezTo>
                  <a:cubicBezTo>
                    <a:pt x="275" y="1026"/>
                    <a:pt x="275" y="1027"/>
                    <a:pt x="276" y="1026"/>
                  </a:cubicBezTo>
                  <a:cubicBezTo>
                    <a:pt x="276" y="1026"/>
                    <a:pt x="276" y="1025"/>
                    <a:pt x="276" y="1025"/>
                  </a:cubicBezTo>
                  <a:cubicBezTo>
                    <a:pt x="279" y="1024"/>
                    <a:pt x="284" y="1024"/>
                    <a:pt x="284" y="1020"/>
                  </a:cubicBezTo>
                  <a:cubicBezTo>
                    <a:pt x="281" y="1022"/>
                    <a:pt x="277" y="1022"/>
                    <a:pt x="275" y="1024"/>
                  </a:cubicBezTo>
                  <a:cubicBezTo>
                    <a:pt x="274" y="1023"/>
                    <a:pt x="274" y="1023"/>
                    <a:pt x="274" y="1024"/>
                  </a:cubicBezTo>
                  <a:cubicBezTo>
                    <a:pt x="273" y="1024"/>
                    <a:pt x="273" y="1025"/>
                    <a:pt x="272" y="1025"/>
                  </a:cubicBezTo>
                  <a:moveTo>
                    <a:pt x="205" y="1047"/>
                  </a:moveTo>
                  <a:cubicBezTo>
                    <a:pt x="204" y="1048"/>
                    <a:pt x="203" y="1048"/>
                    <a:pt x="204" y="1049"/>
                  </a:cubicBezTo>
                  <a:cubicBezTo>
                    <a:pt x="204" y="1048"/>
                    <a:pt x="205" y="1048"/>
                    <a:pt x="205" y="1047"/>
                  </a:cubicBezTo>
                  <a:moveTo>
                    <a:pt x="105" y="1091"/>
                  </a:moveTo>
                  <a:cubicBezTo>
                    <a:pt x="106" y="1090"/>
                    <a:pt x="107" y="1090"/>
                    <a:pt x="107" y="1088"/>
                  </a:cubicBezTo>
                  <a:cubicBezTo>
                    <a:pt x="106" y="1089"/>
                    <a:pt x="105" y="1090"/>
                    <a:pt x="105" y="1091"/>
                  </a:cubicBezTo>
                  <a:moveTo>
                    <a:pt x="218" y="1055"/>
                  </a:moveTo>
                  <a:cubicBezTo>
                    <a:pt x="218" y="1055"/>
                    <a:pt x="217" y="1055"/>
                    <a:pt x="217" y="1056"/>
                  </a:cubicBezTo>
                  <a:cubicBezTo>
                    <a:pt x="217" y="1055"/>
                    <a:pt x="218" y="1055"/>
                    <a:pt x="218" y="1055"/>
                  </a:cubicBezTo>
                  <a:moveTo>
                    <a:pt x="287" y="1034"/>
                  </a:moveTo>
                  <a:cubicBezTo>
                    <a:pt x="286" y="1032"/>
                    <a:pt x="288" y="1032"/>
                    <a:pt x="288" y="1030"/>
                  </a:cubicBezTo>
                  <a:cubicBezTo>
                    <a:pt x="287" y="1031"/>
                    <a:pt x="286" y="1030"/>
                    <a:pt x="286" y="1030"/>
                  </a:cubicBezTo>
                  <a:cubicBezTo>
                    <a:pt x="285" y="1031"/>
                    <a:pt x="285" y="1036"/>
                    <a:pt x="287" y="1034"/>
                  </a:cubicBezTo>
                  <a:moveTo>
                    <a:pt x="249" y="1052"/>
                  </a:moveTo>
                  <a:cubicBezTo>
                    <a:pt x="248" y="1051"/>
                    <a:pt x="249" y="1051"/>
                    <a:pt x="249" y="1050"/>
                  </a:cubicBezTo>
                  <a:cubicBezTo>
                    <a:pt x="248" y="1050"/>
                    <a:pt x="248" y="1049"/>
                    <a:pt x="247" y="1050"/>
                  </a:cubicBezTo>
                  <a:cubicBezTo>
                    <a:pt x="247" y="1051"/>
                    <a:pt x="248" y="1052"/>
                    <a:pt x="249" y="1052"/>
                  </a:cubicBezTo>
                  <a:moveTo>
                    <a:pt x="263" y="1049"/>
                  </a:moveTo>
                  <a:cubicBezTo>
                    <a:pt x="263" y="1049"/>
                    <a:pt x="263" y="1048"/>
                    <a:pt x="263" y="1048"/>
                  </a:cubicBezTo>
                  <a:cubicBezTo>
                    <a:pt x="263" y="1049"/>
                    <a:pt x="263" y="1052"/>
                    <a:pt x="263" y="1049"/>
                  </a:cubicBezTo>
                  <a:moveTo>
                    <a:pt x="118" y="1096"/>
                  </a:moveTo>
                  <a:cubicBezTo>
                    <a:pt x="117" y="1095"/>
                    <a:pt x="117" y="1095"/>
                    <a:pt x="117" y="1095"/>
                  </a:cubicBezTo>
                  <a:cubicBezTo>
                    <a:pt x="116" y="1095"/>
                    <a:pt x="116" y="1095"/>
                    <a:pt x="116" y="1095"/>
                  </a:cubicBezTo>
                  <a:cubicBezTo>
                    <a:pt x="116" y="1097"/>
                    <a:pt x="116" y="1097"/>
                    <a:pt x="116" y="1097"/>
                  </a:cubicBezTo>
                  <a:lnTo>
                    <a:pt x="118" y="1096"/>
                  </a:lnTo>
                  <a:close/>
                  <a:moveTo>
                    <a:pt x="264" y="1048"/>
                  </a:moveTo>
                  <a:cubicBezTo>
                    <a:pt x="264" y="1052"/>
                    <a:pt x="268" y="1050"/>
                    <a:pt x="267" y="1047"/>
                  </a:cubicBezTo>
                  <a:lnTo>
                    <a:pt x="264" y="1048"/>
                  </a:lnTo>
                  <a:close/>
                  <a:moveTo>
                    <a:pt x="272" y="1047"/>
                  </a:moveTo>
                  <a:cubicBezTo>
                    <a:pt x="273" y="1045"/>
                    <a:pt x="271" y="1048"/>
                    <a:pt x="272" y="1048"/>
                  </a:cubicBezTo>
                  <a:cubicBezTo>
                    <a:pt x="272" y="1048"/>
                    <a:pt x="272" y="1048"/>
                    <a:pt x="272" y="1047"/>
                  </a:cubicBezTo>
                  <a:moveTo>
                    <a:pt x="135" y="1092"/>
                  </a:moveTo>
                  <a:cubicBezTo>
                    <a:pt x="137" y="1092"/>
                    <a:pt x="138" y="1091"/>
                    <a:pt x="138" y="1089"/>
                  </a:cubicBezTo>
                  <a:cubicBezTo>
                    <a:pt x="137" y="1090"/>
                    <a:pt x="134" y="1089"/>
                    <a:pt x="135" y="1092"/>
                  </a:cubicBezTo>
                  <a:moveTo>
                    <a:pt x="262" y="1058"/>
                  </a:moveTo>
                  <a:cubicBezTo>
                    <a:pt x="262" y="1057"/>
                    <a:pt x="262" y="1057"/>
                    <a:pt x="262" y="1057"/>
                  </a:cubicBezTo>
                  <a:cubicBezTo>
                    <a:pt x="261" y="1057"/>
                    <a:pt x="261" y="1057"/>
                    <a:pt x="261" y="1057"/>
                  </a:cubicBezTo>
                  <a:cubicBezTo>
                    <a:pt x="261" y="1059"/>
                    <a:pt x="261" y="1059"/>
                    <a:pt x="261" y="1059"/>
                  </a:cubicBezTo>
                  <a:lnTo>
                    <a:pt x="262" y="1058"/>
                  </a:lnTo>
                  <a:close/>
                  <a:moveTo>
                    <a:pt x="195" y="1083"/>
                  </a:moveTo>
                  <a:cubicBezTo>
                    <a:pt x="193" y="1082"/>
                    <a:pt x="193" y="1084"/>
                    <a:pt x="193" y="1084"/>
                  </a:cubicBezTo>
                  <a:cubicBezTo>
                    <a:pt x="193" y="1085"/>
                    <a:pt x="194" y="1084"/>
                    <a:pt x="195" y="1083"/>
                  </a:cubicBezTo>
                  <a:moveTo>
                    <a:pt x="224" y="1082"/>
                  </a:moveTo>
                  <a:cubicBezTo>
                    <a:pt x="224" y="1080"/>
                    <a:pt x="221" y="1081"/>
                    <a:pt x="222" y="1083"/>
                  </a:cubicBezTo>
                  <a:lnTo>
                    <a:pt x="224" y="1082"/>
                  </a:lnTo>
                  <a:close/>
                  <a:moveTo>
                    <a:pt x="268" y="989"/>
                  </a:moveTo>
                  <a:cubicBezTo>
                    <a:pt x="278" y="996"/>
                    <a:pt x="285" y="1003"/>
                    <a:pt x="294" y="1008"/>
                  </a:cubicBezTo>
                  <a:cubicBezTo>
                    <a:pt x="294" y="1009"/>
                    <a:pt x="293" y="1009"/>
                    <a:pt x="293" y="1010"/>
                  </a:cubicBezTo>
                  <a:cubicBezTo>
                    <a:pt x="294" y="1009"/>
                    <a:pt x="295" y="1009"/>
                    <a:pt x="294" y="1008"/>
                  </a:cubicBezTo>
                  <a:cubicBezTo>
                    <a:pt x="300" y="1011"/>
                    <a:pt x="306" y="1014"/>
                    <a:pt x="313" y="1014"/>
                  </a:cubicBezTo>
                  <a:cubicBezTo>
                    <a:pt x="320" y="1019"/>
                    <a:pt x="320" y="1019"/>
                    <a:pt x="320" y="1019"/>
                  </a:cubicBezTo>
                  <a:cubicBezTo>
                    <a:pt x="333" y="1027"/>
                    <a:pt x="333" y="1027"/>
                    <a:pt x="333" y="1027"/>
                  </a:cubicBezTo>
                  <a:cubicBezTo>
                    <a:pt x="349" y="1029"/>
                    <a:pt x="358" y="1032"/>
                    <a:pt x="371" y="1034"/>
                  </a:cubicBezTo>
                  <a:cubicBezTo>
                    <a:pt x="370" y="1034"/>
                    <a:pt x="370" y="1034"/>
                    <a:pt x="370" y="1034"/>
                  </a:cubicBezTo>
                  <a:cubicBezTo>
                    <a:pt x="371" y="1035"/>
                    <a:pt x="372" y="1035"/>
                    <a:pt x="372" y="1034"/>
                  </a:cubicBezTo>
                  <a:cubicBezTo>
                    <a:pt x="375" y="1034"/>
                    <a:pt x="378" y="1035"/>
                    <a:pt x="382" y="1035"/>
                  </a:cubicBezTo>
                  <a:cubicBezTo>
                    <a:pt x="393" y="1036"/>
                    <a:pt x="416" y="1046"/>
                    <a:pt x="436" y="1054"/>
                  </a:cubicBezTo>
                  <a:cubicBezTo>
                    <a:pt x="435" y="1056"/>
                    <a:pt x="435" y="1058"/>
                    <a:pt x="434" y="1055"/>
                  </a:cubicBezTo>
                  <a:cubicBezTo>
                    <a:pt x="434" y="1057"/>
                    <a:pt x="433" y="1057"/>
                    <a:pt x="433" y="1058"/>
                  </a:cubicBezTo>
                  <a:cubicBezTo>
                    <a:pt x="435" y="1059"/>
                    <a:pt x="432" y="1061"/>
                    <a:pt x="432" y="1063"/>
                  </a:cubicBezTo>
                  <a:cubicBezTo>
                    <a:pt x="435" y="1061"/>
                    <a:pt x="435" y="1065"/>
                    <a:pt x="437" y="1063"/>
                  </a:cubicBezTo>
                  <a:cubicBezTo>
                    <a:pt x="438" y="1061"/>
                    <a:pt x="439" y="1059"/>
                    <a:pt x="436" y="1057"/>
                  </a:cubicBezTo>
                  <a:cubicBezTo>
                    <a:pt x="436" y="1056"/>
                    <a:pt x="436" y="1055"/>
                    <a:pt x="437" y="1054"/>
                  </a:cubicBezTo>
                  <a:cubicBezTo>
                    <a:pt x="449" y="1059"/>
                    <a:pt x="459" y="1063"/>
                    <a:pt x="465" y="1064"/>
                  </a:cubicBezTo>
                  <a:cubicBezTo>
                    <a:pt x="464" y="1068"/>
                    <a:pt x="463" y="1065"/>
                    <a:pt x="461" y="1066"/>
                  </a:cubicBezTo>
                  <a:cubicBezTo>
                    <a:pt x="461" y="1068"/>
                    <a:pt x="463" y="1068"/>
                    <a:pt x="463" y="1070"/>
                  </a:cubicBezTo>
                  <a:cubicBezTo>
                    <a:pt x="462" y="1069"/>
                    <a:pt x="459" y="1071"/>
                    <a:pt x="461" y="1072"/>
                  </a:cubicBezTo>
                  <a:cubicBezTo>
                    <a:pt x="461" y="1070"/>
                    <a:pt x="464" y="1071"/>
                    <a:pt x="466" y="1070"/>
                  </a:cubicBezTo>
                  <a:cubicBezTo>
                    <a:pt x="465" y="1068"/>
                    <a:pt x="468" y="1066"/>
                    <a:pt x="466" y="1065"/>
                  </a:cubicBezTo>
                  <a:cubicBezTo>
                    <a:pt x="467" y="1065"/>
                    <a:pt x="468" y="1065"/>
                    <a:pt x="468" y="1065"/>
                  </a:cubicBezTo>
                  <a:cubicBezTo>
                    <a:pt x="483" y="1067"/>
                    <a:pt x="494" y="1066"/>
                    <a:pt x="506" y="1067"/>
                  </a:cubicBezTo>
                  <a:cubicBezTo>
                    <a:pt x="507" y="1068"/>
                    <a:pt x="506" y="1069"/>
                    <a:pt x="507" y="1072"/>
                  </a:cubicBezTo>
                  <a:cubicBezTo>
                    <a:pt x="504" y="1074"/>
                    <a:pt x="502" y="1077"/>
                    <a:pt x="501" y="1081"/>
                  </a:cubicBezTo>
                  <a:cubicBezTo>
                    <a:pt x="500" y="1082"/>
                    <a:pt x="498" y="1081"/>
                    <a:pt x="499" y="1083"/>
                  </a:cubicBezTo>
                  <a:cubicBezTo>
                    <a:pt x="500" y="1083"/>
                    <a:pt x="501" y="1080"/>
                    <a:pt x="502" y="1083"/>
                  </a:cubicBezTo>
                  <a:cubicBezTo>
                    <a:pt x="506" y="1083"/>
                    <a:pt x="503" y="1079"/>
                    <a:pt x="504" y="1077"/>
                  </a:cubicBezTo>
                  <a:cubicBezTo>
                    <a:pt x="506" y="1075"/>
                    <a:pt x="509" y="1077"/>
                    <a:pt x="509" y="1074"/>
                  </a:cubicBezTo>
                  <a:cubicBezTo>
                    <a:pt x="510" y="1076"/>
                    <a:pt x="510" y="1077"/>
                    <a:pt x="510" y="1079"/>
                  </a:cubicBezTo>
                  <a:cubicBezTo>
                    <a:pt x="513" y="1079"/>
                    <a:pt x="513" y="1070"/>
                    <a:pt x="511" y="1072"/>
                  </a:cubicBezTo>
                  <a:cubicBezTo>
                    <a:pt x="511" y="1070"/>
                    <a:pt x="513" y="1070"/>
                    <a:pt x="513" y="1069"/>
                  </a:cubicBezTo>
                  <a:cubicBezTo>
                    <a:pt x="511" y="1069"/>
                    <a:pt x="511" y="1068"/>
                    <a:pt x="510" y="1070"/>
                  </a:cubicBezTo>
                  <a:cubicBezTo>
                    <a:pt x="510" y="1070"/>
                    <a:pt x="510" y="1069"/>
                    <a:pt x="509" y="1070"/>
                  </a:cubicBezTo>
                  <a:cubicBezTo>
                    <a:pt x="509" y="1068"/>
                    <a:pt x="510" y="1068"/>
                    <a:pt x="511" y="1067"/>
                  </a:cubicBezTo>
                  <a:cubicBezTo>
                    <a:pt x="514" y="1067"/>
                    <a:pt x="518" y="1067"/>
                    <a:pt x="522" y="1068"/>
                  </a:cubicBezTo>
                  <a:cubicBezTo>
                    <a:pt x="522" y="1068"/>
                    <a:pt x="521" y="1069"/>
                    <a:pt x="521" y="1071"/>
                  </a:cubicBezTo>
                  <a:cubicBezTo>
                    <a:pt x="524" y="1070"/>
                    <a:pt x="524" y="1073"/>
                    <a:pt x="526" y="1072"/>
                  </a:cubicBezTo>
                  <a:cubicBezTo>
                    <a:pt x="523" y="1070"/>
                    <a:pt x="524" y="1069"/>
                    <a:pt x="524" y="1068"/>
                  </a:cubicBezTo>
                  <a:cubicBezTo>
                    <a:pt x="526" y="1068"/>
                    <a:pt x="526" y="1068"/>
                    <a:pt x="526" y="1068"/>
                  </a:cubicBezTo>
                  <a:cubicBezTo>
                    <a:pt x="531" y="1069"/>
                    <a:pt x="538" y="1065"/>
                    <a:pt x="544" y="1061"/>
                  </a:cubicBezTo>
                  <a:cubicBezTo>
                    <a:pt x="544" y="1062"/>
                    <a:pt x="545" y="1061"/>
                    <a:pt x="545" y="1060"/>
                  </a:cubicBezTo>
                  <a:cubicBezTo>
                    <a:pt x="546" y="1059"/>
                    <a:pt x="547" y="1058"/>
                    <a:pt x="548" y="1056"/>
                  </a:cubicBezTo>
                  <a:cubicBezTo>
                    <a:pt x="547" y="1059"/>
                    <a:pt x="543" y="1067"/>
                    <a:pt x="550" y="1083"/>
                  </a:cubicBezTo>
                  <a:cubicBezTo>
                    <a:pt x="548" y="1086"/>
                    <a:pt x="543" y="1086"/>
                    <a:pt x="543" y="1090"/>
                  </a:cubicBezTo>
                  <a:cubicBezTo>
                    <a:pt x="544" y="1090"/>
                    <a:pt x="544" y="1090"/>
                    <a:pt x="544" y="1090"/>
                  </a:cubicBezTo>
                  <a:cubicBezTo>
                    <a:pt x="545" y="1090"/>
                    <a:pt x="545" y="1090"/>
                    <a:pt x="545" y="1090"/>
                  </a:cubicBezTo>
                  <a:cubicBezTo>
                    <a:pt x="546" y="1089"/>
                    <a:pt x="548" y="1087"/>
                    <a:pt x="551" y="1086"/>
                  </a:cubicBezTo>
                  <a:cubicBezTo>
                    <a:pt x="552" y="1089"/>
                    <a:pt x="554" y="1092"/>
                    <a:pt x="556" y="1096"/>
                  </a:cubicBezTo>
                  <a:cubicBezTo>
                    <a:pt x="555" y="1096"/>
                    <a:pt x="555" y="1095"/>
                    <a:pt x="554" y="1095"/>
                  </a:cubicBezTo>
                  <a:cubicBezTo>
                    <a:pt x="554" y="1098"/>
                    <a:pt x="555" y="1099"/>
                    <a:pt x="554" y="1100"/>
                  </a:cubicBezTo>
                  <a:cubicBezTo>
                    <a:pt x="550" y="1097"/>
                    <a:pt x="546" y="1103"/>
                    <a:pt x="545" y="1107"/>
                  </a:cubicBezTo>
                  <a:cubicBezTo>
                    <a:pt x="538" y="1109"/>
                    <a:pt x="531" y="1109"/>
                    <a:pt x="530" y="1112"/>
                  </a:cubicBezTo>
                  <a:cubicBezTo>
                    <a:pt x="531" y="1110"/>
                    <a:pt x="534" y="1112"/>
                    <a:pt x="535" y="1114"/>
                  </a:cubicBezTo>
                  <a:cubicBezTo>
                    <a:pt x="533" y="1115"/>
                    <a:pt x="532" y="1116"/>
                    <a:pt x="530" y="1117"/>
                  </a:cubicBezTo>
                  <a:cubicBezTo>
                    <a:pt x="531" y="1120"/>
                    <a:pt x="533" y="1123"/>
                    <a:pt x="535" y="1121"/>
                  </a:cubicBezTo>
                  <a:cubicBezTo>
                    <a:pt x="533" y="1117"/>
                    <a:pt x="540" y="1118"/>
                    <a:pt x="541" y="1115"/>
                  </a:cubicBezTo>
                  <a:cubicBezTo>
                    <a:pt x="543" y="1118"/>
                    <a:pt x="541" y="1119"/>
                    <a:pt x="541" y="1119"/>
                  </a:cubicBezTo>
                  <a:cubicBezTo>
                    <a:pt x="542" y="1120"/>
                    <a:pt x="545" y="1118"/>
                    <a:pt x="545" y="1123"/>
                  </a:cubicBezTo>
                  <a:cubicBezTo>
                    <a:pt x="549" y="1120"/>
                    <a:pt x="549" y="1119"/>
                    <a:pt x="552" y="1117"/>
                  </a:cubicBezTo>
                  <a:cubicBezTo>
                    <a:pt x="552" y="1115"/>
                    <a:pt x="551" y="1116"/>
                    <a:pt x="550" y="1114"/>
                  </a:cubicBezTo>
                  <a:cubicBezTo>
                    <a:pt x="553" y="1114"/>
                    <a:pt x="553" y="1111"/>
                    <a:pt x="552" y="1107"/>
                  </a:cubicBezTo>
                  <a:cubicBezTo>
                    <a:pt x="554" y="1106"/>
                    <a:pt x="556" y="1104"/>
                    <a:pt x="556" y="1102"/>
                  </a:cubicBezTo>
                  <a:cubicBezTo>
                    <a:pt x="553" y="1101"/>
                    <a:pt x="551" y="1105"/>
                    <a:pt x="549" y="1104"/>
                  </a:cubicBezTo>
                  <a:cubicBezTo>
                    <a:pt x="550" y="1102"/>
                    <a:pt x="550" y="1104"/>
                    <a:pt x="551" y="1101"/>
                  </a:cubicBezTo>
                  <a:cubicBezTo>
                    <a:pt x="553" y="1100"/>
                    <a:pt x="553" y="1102"/>
                    <a:pt x="555" y="1101"/>
                  </a:cubicBezTo>
                  <a:cubicBezTo>
                    <a:pt x="556" y="1099"/>
                    <a:pt x="556" y="1099"/>
                    <a:pt x="556" y="1097"/>
                  </a:cubicBezTo>
                  <a:cubicBezTo>
                    <a:pt x="557" y="1098"/>
                    <a:pt x="557" y="1098"/>
                    <a:pt x="557" y="1098"/>
                  </a:cubicBezTo>
                  <a:cubicBezTo>
                    <a:pt x="558" y="1100"/>
                    <a:pt x="559" y="1102"/>
                    <a:pt x="560" y="1103"/>
                  </a:cubicBezTo>
                  <a:cubicBezTo>
                    <a:pt x="560" y="1104"/>
                    <a:pt x="560" y="1104"/>
                    <a:pt x="560" y="1105"/>
                  </a:cubicBezTo>
                  <a:cubicBezTo>
                    <a:pt x="561" y="1105"/>
                    <a:pt x="562" y="1106"/>
                    <a:pt x="563" y="1106"/>
                  </a:cubicBezTo>
                  <a:cubicBezTo>
                    <a:pt x="574" y="1119"/>
                    <a:pt x="588" y="1121"/>
                    <a:pt x="604" y="1122"/>
                  </a:cubicBezTo>
                  <a:cubicBezTo>
                    <a:pt x="604" y="1124"/>
                    <a:pt x="604" y="1124"/>
                    <a:pt x="604" y="1124"/>
                  </a:cubicBezTo>
                  <a:cubicBezTo>
                    <a:pt x="607" y="1124"/>
                    <a:pt x="608" y="1123"/>
                    <a:pt x="610" y="1122"/>
                  </a:cubicBezTo>
                  <a:cubicBezTo>
                    <a:pt x="617" y="1123"/>
                    <a:pt x="626" y="1123"/>
                    <a:pt x="634" y="1125"/>
                  </a:cubicBezTo>
                  <a:cubicBezTo>
                    <a:pt x="627" y="1128"/>
                    <a:pt x="596" y="1147"/>
                    <a:pt x="556" y="1162"/>
                  </a:cubicBezTo>
                  <a:cubicBezTo>
                    <a:pt x="556" y="1161"/>
                    <a:pt x="556" y="1161"/>
                    <a:pt x="556" y="1161"/>
                  </a:cubicBezTo>
                  <a:cubicBezTo>
                    <a:pt x="555" y="1160"/>
                    <a:pt x="554" y="1161"/>
                    <a:pt x="554" y="1162"/>
                  </a:cubicBezTo>
                  <a:cubicBezTo>
                    <a:pt x="550" y="1164"/>
                    <a:pt x="550" y="1164"/>
                    <a:pt x="550" y="1164"/>
                  </a:cubicBezTo>
                  <a:cubicBezTo>
                    <a:pt x="550" y="1162"/>
                    <a:pt x="550" y="1162"/>
                    <a:pt x="550" y="1162"/>
                  </a:cubicBezTo>
                  <a:cubicBezTo>
                    <a:pt x="549" y="1165"/>
                    <a:pt x="547" y="1164"/>
                    <a:pt x="545" y="1165"/>
                  </a:cubicBezTo>
                  <a:cubicBezTo>
                    <a:pt x="542" y="1166"/>
                    <a:pt x="540" y="1167"/>
                    <a:pt x="537" y="1168"/>
                  </a:cubicBezTo>
                  <a:cubicBezTo>
                    <a:pt x="537" y="1167"/>
                    <a:pt x="538" y="1166"/>
                    <a:pt x="538" y="1165"/>
                  </a:cubicBezTo>
                  <a:cubicBezTo>
                    <a:pt x="536" y="1165"/>
                    <a:pt x="534" y="1164"/>
                    <a:pt x="529" y="1166"/>
                  </a:cubicBezTo>
                  <a:cubicBezTo>
                    <a:pt x="529" y="1167"/>
                    <a:pt x="529" y="1168"/>
                    <a:pt x="529" y="1169"/>
                  </a:cubicBezTo>
                  <a:cubicBezTo>
                    <a:pt x="531" y="1169"/>
                    <a:pt x="529" y="1166"/>
                    <a:pt x="531" y="1167"/>
                  </a:cubicBezTo>
                  <a:cubicBezTo>
                    <a:pt x="531" y="1168"/>
                    <a:pt x="532" y="1169"/>
                    <a:pt x="532" y="1169"/>
                  </a:cubicBezTo>
                  <a:cubicBezTo>
                    <a:pt x="526" y="1171"/>
                    <a:pt x="526" y="1171"/>
                    <a:pt x="526" y="1171"/>
                  </a:cubicBezTo>
                  <a:cubicBezTo>
                    <a:pt x="526" y="1171"/>
                    <a:pt x="526" y="1170"/>
                    <a:pt x="526" y="1170"/>
                  </a:cubicBezTo>
                  <a:cubicBezTo>
                    <a:pt x="524" y="1170"/>
                    <a:pt x="523" y="1171"/>
                    <a:pt x="522" y="1172"/>
                  </a:cubicBezTo>
                  <a:cubicBezTo>
                    <a:pt x="520" y="1173"/>
                    <a:pt x="520" y="1173"/>
                    <a:pt x="520" y="1173"/>
                  </a:cubicBezTo>
                  <a:cubicBezTo>
                    <a:pt x="521" y="1170"/>
                    <a:pt x="515" y="1170"/>
                    <a:pt x="516" y="1174"/>
                  </a:cubicBezTo>
                  <a:cubicBezTo>
                    <a:pt x="515" y="1174"/>
                    <a:pt x="515" y="1174"/>
                    <a:pt x="515" y="1174"/>
                  </a:cubicBezTo>
                  <a:cubicBezTo>
                    <a:pt x="515" y="1174"/>
                    <a:pt x="514" y="1174"/>
                    <a:pt x="514" y="1174"/>
                  </a:cubicBezTo>
                  <a:cubicBezTo>
                    <a:pt x="513" y="1174"/>
                    <a:pt x="513" y="1174"/>
                    <a:pt x="513" y="1174"/>
                  </a:cubicBezTo>
                  <a:cubicBezTo>
                    <a:pt x="512" y="1174"/>
                    <a:pt x="511" y="1174"/>
                    <a:pt x="511" y="1174"/>
                  </a:cubicBezTo>
                  <a:cubicBezTo>
                    <a:pt x="511" y="1175"/>
                    <a:pt x="511" y="1175"/>
                    <a:pt x="511" y="1175"/>
                  </a:cubicBezTo>
                  <a:cubicBezTo>
                    <a:pt x="504" y="1176"/>
                    <a:pt x="496" y="1177"/>
                    <a:pt x="489" y="1178"/>
                  </a:cubicBezTo>
                  <a:cubicBezTo>
                    <a:pt x="489" y="1177"/>
                    <a:pt x="489" y="1176"/>
                    <a:pt x="487" y="1175"/>
                  </a:cubicBezTo>
                  <a:cubicBezTo>
                    <a:pt x="488" y="1178"/>
                    <a:pt x="485" y="1177"/>
                    <a:pt x="485" y="1179"/>
                  </a:cubicBezTo>
                  <a:cubicBezTo>
                    <a:pt x="483" y="1179"/>
                    <a:pt x="481" y="1179"/>
                    <a:pt x="479" y="1179"/>
                  </a:cubicBezTo>
                  <a:cubicBezTo>
                    <a:pt x="479" y="1179"/>
                    <a:pt x="479" y="1178"/>
                    <a:pt x="479" y="1178"/>
                  </a:cubicBezTo>
                  <a:cubicBezTo>
                    <a:pt x="477" y="1178"/>
                    <a:pt x="475" y="1179"/>
                    <a:pt x="474" y="1180"/>
                  </a:cubicBezTo>
                  <a:cubicBezTo>
                    <a:pt x="459" y="1180"/>
                    <a:pt x="444" y="1179"/>
                    <a:pt x="429" y="1175"/>
                  </a:cubicBezTo>
                  <a:cubicBezTo>
                    <a:pt x="430" y="1174"/>
                    <a:pt x="431" y="1173"/>
                    <a:pt x="430" y="1172"/>
                  </a:cubicBezTo>
                  <a:cubicBezTo>
                    <a:pt x="429" y="1175"/>
                    <a:pt x="429" y="1169"/>
                    <a:pt x="428" y="1171"/>
                  </a:cubicBezTo>
                  <a:cubicBezTo>
                    <a:pt x="428" y="1172"/>
                    <a:pt x="428" y="1173"/>
                    <a:pt x="427" y="1175"/>
                  </a:cubicBezTo>
                  <a:cubicBezTo>
                    <a:pt x="424" y="1174"/>
                    <a:pt x="424" y="1174"/>
                    <a:pt x="424" y="1174"/>
                  </a:cubicBezTo>
                  <a:cubicBezTo>
                    <a:pt x="425" y="1174"/>
                    <a:pt x="425" y="1173"/>
                    <a:pt x="425" y="1172"/>
                  </a:cubicBezTo>
                  <a:cubicBezTo>
                    <a:pt x="424" y="1173"/>
                    <a:pt x="424" y="1171"/>
                    <a:pt x="423" y="1171"/>
                  </a:cubicBezTo>
                  <a:cubicBezTo>
                    <a:pt x="423" y="1173"/>
                    <a:pt x="422" y="1173"/>
                    <a:pt x="421" y="1173"/>
                  </a:cubicBezTo>
                  <a:cubicBezTo>
                    <a:pt x="419" y="1172"/>
                    <a:pt x="416" y="1171"/>
                    <a:pt x="414" y="1170"/>
                  </a:cubicBezTo>
                  <a:cubicBezTo>
                    <a:pt x="415" y="1169"/>
                    <a:pt x="417" y="1169"/>
                    <a:pt x="419" y="1169"/>
                  </a:cubicBezTo>
                  <a:cubicBezTo>
                    <a:pt x="419" y="1166"/>
                    <a:pt x="419" y="1166"/>
                    <a:pt x="419" y="1166"/>
                  </a:cubicBezTo>
                  <a:cubicBezTo>
                    <a:pt x="417" y="1166"/>
                    <a:pt x="417" y="1167"/>
                    <a:pt x="417" y="1166"/>
                  </a:cubicBezTo>
                  <a:cubicBezTo>
                    <a:pt x="418" y="1166"/>
                    <a:pt x="419" y="1163"/>
                    <a:pt x="417" y="1163"/>
                  </a:cubicBezTo>
                  <a:cubicBezTo>
                    <a:pt x="417" y="1165"/>
                    <a:pt x="416" y="1167"/>
                    <a:pt x="415" y="1169"/>
                  </a:cubicBezTo>
                  <a:cubicBezTo>
                    <a:pt x="413" y="1168"/>
                    <a:pt x="410" y="1169"/>
                    <a:pt x="409" y="1166"/>
                  </a:cubicBezTo>
                  <a:cubicBezTo>
                    <a:pt x="409" y="1165"/>
                    <a:pt x="409" y="1165"/>
                    <a:pt x="409" y="1164"/>
                  </a:cubicBezTo>
                  <a:cubicBezTo>
                    <a:pt x="409" y="1165"/>
                    <a:pt x="409" y="1165"/>
                    <a:pt x="409" y="1166"/>
                  </a:cubicBezTo>
                  <a:cubicBezTo>
                    <a:pt x="409" y="1166"/>
                    <a:pt x="408" y="1166"/>
                    <a:pt x="407" y="1167"/>
                  </a:cubicBezTo>
                  <a:cubicBezTo>
                    <a:pt x="401" y="1164"/>
                    <a:pt x="395" y="1161"/>
                    <a:pt x="390" y="1157"/>
                  </a:cubicBezTo>
                  <a:cubicBezTo>
                    <a:pt x="393" y="1156"/>
                    <a:pt x="396" y="1155"/>
                    <a:pt x="395" y="1151"/>
                  </a:cubicBezTo>
                  <a:cubicBezTo>
                    <a:pt x="394" y="1150"/>
                    <a:pt x="393" y="1150"/>
                    <a:pt x="392" y="1148"/>
                  </a:cubicBezTo>
                  <a:cubicBezTo>
                    <a:pt x="390" y="1150"/>
                    <a:pt x="389" y="1150"/>
                    <a:pt x="388" y="1152"/>
                  </a:cubicBezTo>
                  <a:cubicBezTo>
                    <a:pt x="390" y="1152"/>
                    <a:pt x="389" y="1154"/>
                    <a:pt x="389" y="1157"/>
                  </a:cubicBezTo>
                  <a:cubicBezTo>
                    <a:pt x="378" y="1148"/>
                    <a:pt x="368" y="1137"/>
                    <a:pt x="359" y="1123"/>
                  </a:cubicBezTo>
                  <a:cubicBezTo>
                    <a:pt x="363" y="1123"/>
                    <a:pt x="365" y="1119"/>
                    <a:pt x="369" y="1116"/>
                  </a:cubicBezTo>
                  <a:cubicBezTo>
                    <a:pt x="365" y="1114"/>
                    <a:pt x="365" y="1120"/>
                    <a:pt x="359" y="1119"/>
                  </a:cubicBezTo>
                  <a:cubicBezTo>
                    <a:pt x="360" y="1121"/>
                    <a:pt x="359" y="1121"/>
                    <a:pt x="358" y="1122"/>
                  </a:cubicBezTo>
                  <a:cubicBezTo>
                    <a:pt x="353" y="1114"/>
                    <a:pt x="349" y="1106"/>
                    <a:pt x="345" y="1096"/>
                  </a:cubicBezTo>
                  <a:cubicBezTo>
                    <a:pt x="346" y="1096"/>
                    <a:pt x="347" y="1099"/>
                    <a:pt x="348" y="1098"/>
                  </a:cubicBezTo>
                  <a:cubicBezTo>
                    <a:pt x="348" y="1096"/>
                    <a:pt x="346" y="1097"/>
                    <a:pt x="346" y="1095"/>
                  </a:cubicBezTo>
                  <a:cubicBezTo>
                    <a:pt x="349" y="1095"/>
                    <a:pt x="349" y="1093"/>
                    <a:pt x="350" y="1091"/>
                  </a:cubicBezTo>
                  <a:cubicBezTo>
                    <a:pt x="348" y="1091"/>
                    <a:pt x="348" y="1095"/>
                    <a:pt x="344" y="1093"/>
                  </a:cubicBezTo>
                  <a:cubicBezTo>
                    <a:pt x="345" y="1094"/>
                    <a:pt x="345" y="1095"/>
                    <a:pt x="345" y="1095"/>
                  </a:cubicBezTo>
                  <a:cubicBezTo>
                    <a:pt x="343" y="1092"/>
                    <a:pt x="343" y="1092"/>
                    <a:pt x="343" y="1092"/>
                  </a:cubicBezTo>
                  <a:cubicBezTo>
                    <a:pt x="342" y="1090"/>
                    <a:pt x="341" y="1087"/>
                    <a:pt x="341" y="1085"/>
                  </a:cubicBezTo>
                  <a:cubicBezTo>
                    <a:pt x="341" y="1085"/>
                    <a:pt x="341" y="1087"/>
                    <a:pt x="341" y="1089"/>
                  </a:cubicBezTo>
                  <a:cubicBezTo>
                    <a:pt x="338" y="1087"/>
                    <a:pt x="335" y="1086"/>
                    <a:pt x="330" y="1088"/>
                  </a:cubicBezTo>
                  <a:cubicBezTo>
                    <a:pt x="330" y="1092"/>
                    <a:pt x="326" y="1091"/>
                    <a:pt x="323" y="1093"/>
                  </a:cubicBezTo>
                  <a:cubicBezTo>
                    <a:pt x="324" y="1097"/>
                    <a:pt x="324" y="1097"/>
                    <a:pt x="324" y="1097"/>
                  </a:cubicBezTo>
                  <a:cubicBezTo>
                    <a:pt x="328" y="1097"/>
                    <a:pt x="329" y="1092"/>
                    <a:pt x="333" y="1090"/>
                  </a:cubicBezTo>
                  <a:cubicBezTo>
                    <a:pt x="334" y="1094"/>
                    <a:pt x="336" y="1091"/>
                    <a:pt x="338" y="1091"/>
                  </a:cubicBezTo>
                  <a:cubicBezTo>
                    <a:pt x="338" y="1094"/>
                    <a:pt x="338" y="1096"/>
                    <a:pt x="335" y="1098"/>
                  </a:cubicBezTo>
                  <a:cubicBezTo>
                    <a:pt x="334" y="1097"/>
                    <a:pt x="334" y="1096"/>
                    <a:pt x="332" y="1096"/>
                  </a:cubicBezTo>
                  <a:cubicBezTo>
                    <a:pt x="333" y="1099"/>
                    <a:pt x="333" y="1099"/>
                    <a:pt x="333" y="1099"/>
                  </a:cubicBezTo>
                  <a:cubicBezTo>
                    <a:pt x="337" y="1100"/>
                    <a:pt x="339" y="1099"/>
                    <a:pt x="341" y="1096"/>
                  </a:cubicBezTo>
                  <a:cubicBezTo>
                    <a:pt x="341" y="1100"/>
                    <a:pt x="341" y="1104"/>
                    <a:pt x="341" y="1108"/>
                  </a:cubicBezTo>
                  <a:cubicBezTo>
                    <a:pt x="339" y="1108"/>
                    <a:pt x="339" y="1108"/>
                    <a:pt x="339" y="1108"/>
                  </a:cubicBezTo>
                  <a:cubicBezTo>
                    <a:pt x="340" y="1109"/>
                    <a:pt x="340" y="1109"/>
                    <a:pt x="341" y="1110"/>
                  </a:cubicBezTo>
                  <a:cubicBezTo>
                    <a:pt x="340" y="1116"/>
                    <a:pt x="340" y="1124"/>
                    <a:pt x="340" y="1131"/>
                  </a:cubicBezTo>
                  <a:cubicBezTo>
                    <a:pt x="338" y="1132"/>
                    <a:pt x="337" y="1134"/>
                    <a:pt x="335" y="1135"/>
                  </a:cubicBezTo>
                  <a:cubicBezTo>
                    <a:pt x="337" y="1137"/>
                    <a:pt x="339" y="1135"/>
                    <a:pt x="340" y="1133"/>
                  </a:cubicBezTo>
                  <a:cubicBezTo>
                    <a:pt x="340" y="1136"/>
                    <a:pt x="340" y="1136"/>
                    <a:pt x="340" y="1136"/>
                  </a:cubicBezTo>
                  <a:cubicBezTo>
                    <a:pt x="339" y="1136"/>
                    <a:pt x="339" y="1136"/>
                    <a:pt x="339" y="1137"/>
                  </a:cubicBezTo>
                  <a:cubicBezTo>
                    <a:pt x="339" y="1137"/>
                    <a:pt x="339" y="1137"/>
                    <a:pt x="340" y="1136"/>
                  </a:cubicBezTo>
                  <a:cubicBezTo>
                    <a:pt x="339" y="1144"/>
                    <a:pt x="339" y="1144"/>
                    <a:pt x="339" y="1144"/>
                  </a:cubicBezTo>
                  <a:cubicBezTo>
                    <a:pt x="339" y="1144"/>
                    <a:pt x="338" y="1144"/>
                    <a:pt x="338" y="1144"/>
                  </a:cubicBezTo>
                  <a:cubicBezTo>
                    <a:pt x="337" y="1146"/>
                    <a:pt x="338" y="1146"/>
                    <a:pt x="339" y="1146"/>
                  </a:cubicBezTo>
                  <a:cubicBezTo>
                    <a:pt x="339" y="1153"/>
                    <a:pt x="339" y="1153"/>
                    <a:pt x="339" y="1153"/>
                  </a:cubicBezTo>
                  <a:cubicBezTo>
                    <a:pt x="338" y="1165"/>
                    <a:pt x="338" y="1165"/>
                    <a:pt x="338" y="1165"/>
                  </a:cubicBezTo>
                  <a:cubicBezTo>
                    <a:pt x="338" y="1166"/>
                    <a:pt x="338" y="1166"/>
                    <a:pt x="338" y="1166"/>
                  </a:cubicBezTo>
                  <a:cubicBezTo>
                    <a:pt x="338" y="1166"/>
                    <a:pt x="338" y="1167"/>
                    <a:pt x="338" y="1167"/>
                  </a:cubicBezTo>
                  <a:cubicBezTo>
                    <a:pt x="337" y="1191"/>
                    <a:pt x="337" y="1191"/>
                    <a:pt x="337" y="1191"/>
                  </a:cubicBezTo>
                  <a:cubicBezTo>
                    <a:pt x="334" y="1191"/>
                    <a:pt x="331" y="1190"/>
                    <a:pt x="329" y="1193"/>
                  </a:cubicBezTo>
                  <a:cubicBezTo>
                    <a:pt x="331" y="1192"/>
                    <a:pt x="334" y="1192"/>
                    <a:pt x="336" y="1194"/>
                  </a:cubicBezTo>
                  <a:cubicBezTo>
                    <a:pt x="336" y="1193"/>
                    <a:pt x="337" y="1193"/>
                    <a:pt x="337" y="1192"/>
                  </a:cubicBezTo>
                  <a:cubicBezTo>
                    <a:pt x="335" y="1222"/>
                    <a:pt x="334" y="1248"/>
                    <a:pt x="334" y="1255"/>
                  </a:cubicBezTo>
                  <a:cubicBezTo>
                    <a:pt x="333" y="1256"/>
                    <a:pt x="335" y="1274"/>
                    <a:pt x="338" y="1298"/>
                  </a:cubicBezTo>
                  <a:cubicBezTo>
                    <a:pt x="335" y="1298"/>
                    <a:pt x="334" y="1299"/>
                    <a:pt x="332" y="1301"/>
                  </a:cubicBezTo>
                  <a:cubicBezTo>
                    <a:pt x="333" y="1304"/>
                    <a:pt x="335" y="1302"/>
                    <a:pt x="336" y="1304"/>
                  </a:cubicBezTo>
                  <a:cubicBezTo>
                    <a:pt x="337" y="1302"/>
                    <a:pt x="337" y="1300"/>
                    <a:pt x="338" y="1298"/>
                  </a:cubicBezTo>
                  <a:cubicBezTo>
                    <a:pt x="344" y="1357"/>
                    <a:pt x="355" y="1453"/>
                    <a:pt x="355" y="1453"/>
                  </a:cubicBezTo>
                  <a:cubicBezTo>
                    <a:pt x="261" y="1458"/>
                    <a:pt x="261" y="1458"/>
                    <a:pt x="261" y="1458"/>
                  </a:cubicBezTo>
                  <a:cubicBezTo>
                    <a:pt x="261" y="1458"/>
                    <a:pt x="261" y="1425"/>
                    <a:pt x="260" y="1386"/>
                  </a:cubicBezTo>
                  <a:cubicBezTo>
                    <a:pt x="261" y="1385"/>
                    <a:pt x="262" y="1385"/>
                    <a:pt x="262" y="1383"/>
                  </a:cubicBezTo>
                  <a:cubicBezTo>
                    <a:pt x="261" y="1384"/>
                    <a:pt x="261" y="1384"/>
                    <a:pt x="260" y="1384"/>
                  </a:cubicBezTo>
                  <a:cubicBezTo>
                    <a:pt x="260" y="1371"/>
                    <a:pt x="260" y="1371"/>
                    <a:pt x="260" y="1371"/>
                  </a:cubicBezTo>
                  <a:cubicBezTo>
                    <a:pt x="262" y="1372"/>
                    <a:pt x="264" y="1370"/>
                    <a:pt x="266" y="1368"/>
                  </a:cubicBezTo>
                  <a:cubicBezTo>
                    <a:pt x="264" y="1367"/>
                    <a:pt x="262" y="1368"/>
                    <a:pt x="260" y="1369"/>
                  </a:cubicBezTo>
                  <a:cubicBezTo>
                    <a:pt x="260" y="1361"/>
                    <a:pt x="260" y="1361"/>
                    <a:pt x="260" y="1361"/>
                  </a:cubicBezTo>
                  <a:cubicBezTo>
                    <a:pt x="262" y="1360"/>
                    <a:pt x="264" y="1358"/>
                    <a:pt x="264" y="1355"/>
                  </a:cubicBezTo>
                  <a:cubicBezTo>
                    <a:pt x="263" y="1356"/>
                    <a:pt x="262" y="1356"/>
                    <a:pt x="260" y="1357"/>
                  </a:cubicBezTo>
                  <a:cubicBezTo>
                    <a:pt x="260" y="1340"/>
                    <a:pt x="260" y="1324"/>
                    <a:pt x="260" y="1308"/>
                  </a:cubicBezTo>
                  <a:cubicBezTo>
                    <a:pt x="263" y="1308"/>
                    <a:pt x="267" y="1304"/>
                    <a:pt x="266" y="1302"/>
                  </a:cubicBezTo>
                  <a:cubicBezTo>
                    <a:pt x="265" y="1302"/>
                    <a:pt x="262" y="1303"/>
                    <a:pt x="260" y="1303"/>
                  </a:cubicBezTo>
                  <a:cubicBezTo>
                    <a:pt x="260" y="1293"/>
                    <a:pt x="260" y="1293"/>
                    <a:pt x="260" y="1293"/>
                  </a:cubicBezTo>
                  <a:cubicBezTo>
                    <a:pt x="260" y="1292"/>
                    <a:pt x="260" y="1290"/>
                    <a:pt x="261" y="1288"/>
                  </a:cubicBezTo>
                  <a:cubicBezTo>
                    <a:pt x="260" y="1288"/>
                    <a:pt x="260" y="1288"/>
                    <a:pt x="260" y="1288"/>
                  </a:cubicBezTo>
                  <a:cubicBezTo>
                    <a:pt x="260" y="1279"/>
                    <a:pt x="260" y="1279"/>
                    <a:pt x="260" y="1279"/>
                  </a:cubicBezTo>
                  <a:cubicBezTo>
                    <a:pt x="263" y="1278"/>
                    <a:pt x="266" y="1278"/>
                    <a:pt x="268" y="1279"/>
                  </a:cubicBezTo>
                  <a:cubicBezTo>
                    <a:pt x="268" y="1274"/>
                    <a:pt x="262" y="1274"/>
                    <a:pt x="266" y="1271"/>
                  </a:cubicBezTo>
                  <a:cubicBezTo>
                    <a:pt x="265" y="1271"/>
                    <a:pt x="262" y="1272"/>
                    <a:pt x="260" y="1272"/>
                  </a:cubicBezTo>
                  <a:cubicBezTo>
                    <a:pt x="260" y="1268"/>
                    <a:pt x="260" y="1263"/>
                    <a:pt x="261" y="1259"/>
                  </a:cubicBezTo>
                  <a:cubicBezTo>
                    <a:pt x="267" y="1255"/>
                    <a:pt x="275" y="1255"/>
                    <a:pt x="280" y="1250"/>
                  </a:cubicBezTo>
                  <a:cubicBezTo>
                    <a:pt x="279" y="1241"/>
                    <a:pt x="271" y="1251"/>
                    <a:pt x="270" y="1247"/>
                  </a:cubicBezTo>
                  <a:cubicBezTo>
                    <a:pt x="268" y="1248"/>
                    <a:pt x="262" y="1251"/>
                    <a:pt x="261" y="1254"/>
                  </a:cubicBezTo>
                  <a:cubicBezTo>
                    <a:pt x="261" y="1254"/>
                    <a:pt x="261" y="1253"/>
                    <a:pt x="261" y="1253"/>
                  </a:cubicBezTo>
                  <a:cubicBezTo>
                    <a:pt x="261" y="1250"/>
                    <a:pt x="261" y="1248"/>
                    <a:pt x="261" y="1246"/>
                  </a:cubicBezTo>
                  <a:cubicBezTo>
                    <a:pt x="264" y="1245"/>
                    <a:pt x="266" y="1244"/>
                    <a:pt x="266" y="1240"/>
                  </a:cubicBezTo>
                  <a:cubicBezTo>
                    <a:pt x="264" y="1242"/>
                    <a:pt x="262" y="1243"/>
                    <a:pt x="261" y="1245"/>
                  </a:cubicBezTo>
                  <a:cubicBezTo>
                    <a:pt x="261" y="1242"/>
                    <a:pt x="261" y="1242"/>
                    <a:pt x="261" y="1242"/>
                  </a:cubicBezTo>
                  <a:cubicBezTo>
                    <a:pt x="261" y="1240"/>
                    <a:pt x="262" y="1235"/>
                    <a:pt x="262" y="1227"/>
                  </a:cubicBezTo>
                  <a:cubicBezTo>
                    <a:pt x="262" y="1226"/>
                    <a:pt x="263" y="1226"/>
                    <a:pt x="262" y="1226"/>
                  </a:cubicBezTo>
                  <a:cubicBezTo>
                    <a:pt x="262" y="1226"/>
                    <a:pt x="262" y="1226"/>
                    <a:pt x="262" y="1226"/>
                  </a:cubicBezTo>
                  <a:cubicBezTo>
                    <a:pt x="262" y="1222"/>
                    <a:pt x="262" y="1222"/>
                    <a:pt x="262" y="1222"/>
                  </a:cubicBezTo>
                  <a:cubicBezTo>
                    <a:pt x="263" y="1222"/>
                    <a:pt x="263" y="1224"/>
                    <a:pt x="263" y="1224"/>
                  </a:cubicBezTo>
                  <a:cubicBezTo>
                    <a:pt x="262" y="1221"/>
                    <a:pt x="265" y="1222"/>
                    <a:pt x="266" y="1221"/>
                  </a:cubicBezTo>
                  <a:cubicBezTo>
                    <a:pt x="266" y="1218"/>
                    <a:pt x="263" y="1220"/>
                    <a:pt x="262" y="1221"/>
                  </a:cubicBezTo>
                  <a:cubicBezTo>
                    <a:pt x="262" y="1207"/>
                    <a:pt x="263" y="1186"/>
                    <a:pt x="263" y="1166"/>
                  </a:cubicBezTo>
                  <a:cubicBezTo>
                    <a:pt x="264" y="1166"/>
                    <a:pt x="265" y="1167"/>
                    <a:pt x="265" y="1166"/>
                  </a:cubicBezTo>
                  <a:cubicBezTo>
                    <a:pt x="264" y="1166"/>
                    <a:pt x="264" y="1165"/>
                    <a:pt x="264" y="1164"/>
                  </a:cubicBezTo>
                  <a:cubicBezTo>
                    <a:pt x="265" y="1163"/>
                    <a:pt x="268" y="1164"/>
                    <a:pt x="267" y="1162"/>
                  </a:cubicBezTo>
                  <a:cubicBezTo>
                    <a:pt x="265" y="1162"/>
                    <a:pt x="268" y="1160"/>
                    <a:pt x="267" y="1159"/>
                  </a:cubicBezTo>
                  <a:cubicBezTo>
                    <a:pt x="265" y="1159"/>
                    <a:pt x="267" y="1162"/>
                    <a:pt x="265" y="1162"/>
                  </a:cubicBezTo>
                  <a:cubicBezTo>
                    <a:pt x="264" y="1161"/>
                    <a:pt x="264" y="1160"/>
                    <a:pt x="264" y="1160"/>
                  </a:cubicBezTo>
                  <a:cubicBezTo>
                    <a:pt x="264" y="1129"/>
                    <a:pt x="264" y="1129"/>
                    <a:pt x="264" y="1129"/>
                  </a:cubicBezTo>
                  <a:cubicBezTo>
                    <a:pt x="265" y="1128"/>
                    <a:pt x="266" y="1127"/>
                    <a:pt x="267" y="1127"/>
                  </a:cubicBezTo>
                  <a:cubicBezTo>
                    <a:pt x="268" y="1128"/>
                    <a:pt x="267" y="1129"/>
                    <a:pt x="267" y="1129"/>
                  </a:cubicBezTo>
                  <a:cubicBezTo>
                    <a:pt x="270" y="1128"/>
                    <a:pt x="271" y="1131"/>
                    <a:pt x="275" y="1129"/>
                  </a:cubicBezTo>
                  <a:cubicBezTo>
                    <a:pt x="274" y="1126"/>
                    <a:pt x="275" y="1126"/>
                    <a:pt x="275" y="1125"/>
                  </a:cubicBezTo>
                  <a:cubicBezTo>
                    <a:pt x="272" y="1127"/>
                    <a:pt x="268" y="1126"/>
                    <a:pt x="265" y="1126"/>
                  </a:cubicBezTo>
                  <a:cubicBezTo>
                    <a:pt x="265" y="1114"/>
                    <a:pt x="265" y="1105"/>
                    <a:pt x="265" y="1102"/>
                  </a:cubicBezTo>
                  <a:cubicBezTo>
                    <a:pt x="265" y="1093"/>
                    <a:pt x="265" y="1093"/>
                    <a:pt x="265" y="1093"/>
                  </a:cubicBezTo>
                  <a:cubicBezTo>
                    <a:pt x="266" y="1092"/>
                    <a:pt x="267" y="1092"/>
                    <a:pt x="270" y="1093"/>
                  </a:cubicBezTo>
                  <a:cubicBezTo>
                    <a:pt x="269" y="1089"/>
                    <a:pt x="267" y="1090"/>
                    <a:pt x="265" y="1091"/>
                  </a:cubicBezTo>
                  <a:cubicBezTo>
                    <a:pt x="264" y="1074"/>
                    <a:pt x="264" y="1074"/>
                    <a:pt x="264" y="1074"/>
                  </a:cubicBezTo>
                  <a:cubicBezTo>
                    <a:pt x="262" y="1075"/>
                    <a:pt x="262" y="1075"/>
                    <a:pt x="262" y="1075"/>
                  </a:cubicBezTo>
                  <a:cubicBezTo>
                    <a:pt x="262" y="1075"/>
                    <a:pt x="262" y="1075"/>
                    <a:pt x="262" y="1075"/>
                  </a:cubicBezTo>
                  <a:cubicBezTo>
                    <a:pt x="262" y="1075"/>
                    <a:pt x="262" y="1075"/>
                    <a:pt x="262" y="1076"/>
                  </a:cubicBezTo>
                  <a:cubicBezTo>
                    <a:pt x="250" y="1086"/>
                    <a:pt x="204" y="1124"/>
                    <a:pt x="174" y="1124"/>
                  </a:cubicBezTo>
                  <a:cubicBezTo>
                    <a:pt x="174" y="1124"/>
                    <a:pt x="173" y="1124"/>
                    <a:pt x="173" y="1124"/>
                  </a:cubicBezTo>
                  <a:cubicBezTo>
                    <a:pt x="169" y="1124"/>
                    <a:pt x="166" y="1123"/>
                    <a:pt x="162" y="1122"/>
                  </a:cubicBezTo>
                  <a:cubicBezTo>
                    <a:pt x="198" y="1066"/>
                    <a:pt x="198" y="1066"/>
                    <a:pt x="198" y="1066"/>
                  </a:cubicBezTo>
                  <a:cubicBezTo>
                    <a:pt x="193" y="1068"/>
                    <a:pt x="187" y="1071"/>
                    <a:pt x="181" y="1075"/>
                  </a:cubicBezTo>
                  <a:cubicBezTo>
                    <a:pt x="180" y="1074"/>
                    <a:pt x="180" y="1074"/>
                    <a:pt x="181" y="1073"/>
                  </a:cubicBezTo>
                  <a:cubicBezTo>
                    <a:pt x="179" y="1073"/>
                    <a:pt x="179" y="1073"/>
                    <a:pt x="179" y="1073"/>
                  </a:cubicBezTo>
                  <a:cubicBezTo>
                    <a:pt x="179" y="1073"/>
                    <a:pt x="179" y="1074"/>
                    <a:pt x="179" y="1074"/>
                  </a:cubicBezTo>
                  <a:cubicBezTo>
                    <a:pt x="180" y="1074"/>
                    <a:pt x="179" y="1075"/>
                    <a:pt x="179" y="1075"/>
                  </a:cubicBezTo>
                  <a:cubicBezTo>
                    <a:pt x="175" y="1078"/>
                    <a:pt x="175" y="1078"/>
                    <a:pt x="175" y="1078"/>
                  </a:cubicBezTo>
                  <a:cubicBezTo>
                    <a:pt x="155" y="1088"/>
                    <a:pt x="131" y="1100"/>
                    <a:pt x="111" y="1109"/>
                  </a:cubicBezTo>
                  <a:cubicBezTo>
                    <a:pt x="111" y="1108"/>
                    <a:pt x="114" y="1106"/>
                    <a:pt x="111" y="1106"/>
                  </a:cubicBezTo>
                  <a:cubicBezTo>
                    <a:pt x="111" y="1107"/>
                    <a:pt x="108" y="1109"/>
                    <a:pt x="110" y="1110"/>
                  </a:cubicBezTo>
                  <a:cubicBezTo>
                    <a:pt x="101" y="1114"/>
                    <a:pt x="101" y="1114"/>
                    <a:pt x="101" y="1114"/>
                  </a:cubicBezTo>
                  <a:cubicBezTo>
                    <a:pt x="100" y="1113"/>
                    <a:pt x="99" y="1112"/>
                    <a:pt x="97" y="1113"/>
                  </a:cubicBezTo>
                  <a:cubicBezTo>
                    <a:pt x="97" y="1114"/>
                    <a:pt x="97" y="1115"/>
                    <a:pt x="97" y="1116"/>
                  </a:cubicBezTo>
                  <a:cubicBezTo>
                    <a:pt x="94" y="1117"/>
                    <a:pt x="94" y="1117"/>
                    <a:pt x="94" y="1117"/>
                  </a:cubicBezTo>
                  <a:cubicBezTo>
                    <a:pt x="93" y="1117"/>
                    <a:pt x="93" y="1117"/>
                    <a:pt x="92" y="1117"/>
                  </a:cubicBezTo>
                  <a:cubicBezTo>
                    <a:pt x="92" y="1117"/>
                    <a:pt x="92" y="1118"/>
                    <a:pt x="92" y="1118"/>
                  </a:cubicBezTo>
                  <a:cubicBezTo>
                    <a:pt x="86" y="1121"/>
                    <a:pt x="80" y="1123"/>
                    <a:pt x="76" y="1125"/>
                  </a:cubicBezTo>
                  <a:cubicBezTo>
                    <a:pt x="73" y="1124"/>
                    <a:pt x="69" y="1128"/>
                    <a:pt x="69" y="1123"/>
                  </a:cubicBezTo>
                  <a:cubicBezTo>
                    <a:pt x="68" y="1122"/>
                    <a:pt x="64" y="1121"/>
                    <a:pt x="64" y="1124"/>
                  </a:cubicBezTo>
                  <a:cubicBezTo>
                    <a:pt x="65" y="1124"/>
                    <a:pt x="67" y="1124"/>
                    <a:pt x="68" y="1127"/>
                  </a:cubicBezTo>
                  <a:cubicBezTo>
                    <a:pt x="67" y="1129"/>
                    <a:pt x="66" y="1126"/>
                    <a:pt x="66" y="1128"/>
                  </a:cubicBezTo>
                  <a:cubicBezTo>
                    <a:pt x="65" y="1128"/>
                    <a:pt x="65" y="1128"/>
                    <a:pt x="64" y="1128"/>
                  </a:cubicBezTo>
                  <a:cubicBezTo>
                    <a:pt x="60" y="1129"/>
                    <a:pt x="56" y="1128"/>
                    <a:pt x="53" y="1128"/>
                  </a:cubicBezTo>
                  <a:cubicBezTo>
                    <a:pt x="56" y="1127"/>
                    <a:pt x="58" y="1125"/>
                    <a:pt x="59" y="1123"/>
                  </a:cubicBezTo>
                  <a:cubicBezTo>
                    <a:pt x="58" y="1123"/>
                    <a:pt x="58" y="1122"/>
                    <a:pt x="57" y="1121"/>
                  </a:cubicBezTo>
                  <a:cubicBezTo>
                    <a:pt x="52" y="1122"/>
                    <a:pt x="52" y="1124"/>
                    <a:pt x="52" y="1127"/>
                  </a:cubicBezTo>
                  <a:cubicBezTo>
                    <a:pt x="36" y="1124"/>
                    <a:pt x="24" y="1110"/>
                    <a:pt x="8" y="1101"/>
                  </a:cubicBezTo>
                  <a:cubicBezTo>
                    <a:pt x="9" y="1100"/>
                    <a:pt x="10" y="1100"/>
                    <a:pt x="11" y="1101"/>
                  </a:cubicBezTo>
                  <a:cubicBezTo>
                    <a:pt x="11" y="1098"/>
                    <a:pt x="11" y="1098"/>
                    <a:pt x="11" y="1098"/>
                  </a:cubicBezTo>
                  <a:cubicBezTo>
                    <a:pt x="9" y="1098"/>
                    <a:pt x="6" y="1098"/>
                    <a:pt x="4" y="1099"/>
                  </a:cubicBezTo>
                  <a:cubicBezTo>
                    <a:pt x="3" y="1098"/>
                    <a:pt x="1" y="1098"/>
                    <a:pt x="0" y="1097"/>
                  </a:cubicBezTo>
                  <a:cubicBezTo>
                    <a:pt x="12" y="1095"/>
                    <a:pt x="22" y="1094"/>
                    <a:pt x="31" y="1092"/>
                  </a:cubicBezTo>
                  <a:cubicBezTo>
                    <a:pt x="31" y="1093"/>
                    <a:pt x="31" y="1094"/>
                    <a:pt x="31" y="1092"/>
                  </a:cubicBezTo>
                  <a:cubicBezTo>
                    <a:pt x="39" y="1091"/>
                    <a:pt x="45" y="1089"/>
                    <a:pt x="52" y="1086"/>
                  </a:cubicBezTo>
                  <a:cubicBezTo>
                    <a:pt x="52" y="1087"/>
                    <a:pt x="51" y="1087"/>
                    <a:pt x="51" y="1088"/>
                  </a:cubicBezTo>
                  <a:cubicBezTo>
                    <a:pt x="53" y="1087"/>
                    <a:pt x="53" y="1086"/>
                    <a:pt x="54" y="1085"/>
                  </a:cubicBezTo>
                  <a:cubicBezTo>
                    <a:pt x="55" y="1085"/>
                    <a:pt x="55" y="1085"/>
                    <a:pt x="55" y="1085"/>
                  </a:cubicBezTo>
                  <a:cubicBezTo>
                    <a:pt x="55" y="1084"/>
                    <a:pt x="56" y="1084"/>
                    <a:pt x="56" y="1084"/>
                  </a:cubicBezTo>
                  <a:cubicBezTo>
                    <a:pt x="66" y="1079"/>
                    <a:pt x="75" y="1070"/>
                    <a:pt x="85" y="1057"/>
                  </a:cubicBezTo>
                  <a:cubicBezTo>
                    <a:pt x="104" y="1031"/>
                    <a:pt x="115" y="1016"/>
                    <a:pt x="132" y="988"/>
                  </a:cubicBezTo>
                  <a:cubicBezTo>
                    <a:pt x="138" y="977"/>
                    <a:pt x="145" y="954"/>
                    <a:pt x="145" y="952"/>
                  </a:cubicBezTo>
                  <a:cubicBezTo>
                    <a:pt x="128" y="970"/>
                    <a:pt x="111" y="969"/>
                    <a:pt x="88" y="967"/>
                  </a:cubicBezTo>
                  <a:cubicBezTo>
                    <a:pt x="62" y="964"/>
                    <a:pt x="47" y="957"/>
                    <a:pt x="25" y="941"/>
                  </a:cubicBezTo>
                  <a:cubicBezTo>
                    <a:pt x="57" y="944"/>
                    <a:pt x="80" y="948"/>
                    <a:pt x="107" y="926"/>
                  </a:cubicBezTo>
                  <a:cubicBezTo>
                    <a:pt x="125" y="913"/>
                    <a:pt x="125" y="890"/>
                    <a:pt x="136" y="871"/>
                  </a:cubicBezTo>
                  <a:cubicBezTo>
                    <a:pt x="137" y="870"/>
                    <a:pt x="140" y="870"/>
                    <a:pt x="139" y="867"/>
                  </a:cubicBezTo>
                  <a:cubicBezTo>
                    <a:pt x="139" y="867"/>
                    <a:pt x="139" y="868"/>
                    <a:pt x="139" y="868"/>
                  </a:cubicBezTo>
                  <a:cubicBezTo>
                    <a:pt x="140" y="866"/>
                    <a:pt x="141" y="865"/>
                    <a:pt x="142" y="863"/>
                  </a:cubicBezTo>
                  <a:cubicBezTo>
                    <a:pt x="148" y="857"/>
                    <a:pt x="154" y="863"/>
                    <a:pt x="160" y="872"/>
                  </a:cubicBezTo>
                  <a:cubicBezTo>
                    <a:pt x="158" y="872"/>
                    <a:pt x="155" y="872"/>
                    <a:pt x="156" y="875"/>
                  </a:cubicBezTo>
                  <a:cubicBezTo>
                    <a:pt x="158" y="875"/>
                    <a:pt x="160" y="875"/>
                    <a:pt x="161" y="874"/>
                  </a:cubicBezTo>
                  <a:cubicBezTo>
                    <a:pt x="164" y="878"/>
                    <a:pt x="166" y="883"/>
                    <a:pt x="169" y="886"/>
                  </a:cubicBezTo>
                  <a:cubicBezTo>
                    <a:pt x="174" y="894"/>
                    <a:pt x="179" y="898"/>
                    <a:pt x="185" y="902"/>
                  </a:cubicBezTo>
                  <a:cubicBezTo>
                    <a:pt x="185" y="903"/>
                    <a:pt x="184" y="903"/>
                    <a:pt x="184" y="904"/>
                  </a:cubicBezTo>
                  <a:cubicBezTo>
                    <a:pt x="185" y="903"/>
                    <a:pt x="185" y="906"/>
                    <a:pt x="186" y="905"/>
                  </a:cubicBezTo>
                  <a:cubicBezTo>
                    <a:pt x="186" y="904"/>
                    <a:pt x="186" y="903"/>
                    <a:pt x="186" y="903"/>
                  </a:cubicBezTo>
                  <a:cubicBezTo>
                    <a:pt x="196" y="910"/>
                    <a:pt x="205" y="915"/>
                    <a:pt x="211" y="929"/>
                  </a:cubicBezTo>
                  <a:cubicBezTo>
                    <a:pt x="219" y="946"/>
                    <a:pt x="221" y="960"/>
                    <a:pt x="233" y="972"/>
                  </a:cubicBezTo>
                  <a:cubicBezTo>
                    <a:pt x="241" y="980"/>
                    <a:pt x="249" y="975"/>
                    <a:pt x="258" y="981"/>
                  </a:cubicBezTo>
                  <a:cubicBezTo>
                    <a:pt x="261" y="983"/>
                    <a:pt x="264" y="985"/>
                    <a:pt x="267" y="988"/>
                  </a:cubicBezTo>
                  <a:cubicBezTo>
                    <a:pt x="266" y="988"/>
                    <a:pt x="265" y="988"/>
                    <a:pt x="265" y="989"/>
                  </a:cubicBezTo>
                  <a:cubicBezTo>
                    <a:pt x="267" y="989"/>
                    <a:pt x="267" y="989"/>
                    <a:pt x="268" y="989"/>
                  </a:cubicBezTo>
                  <a:moveTo>
                    <a:pt x="289" y="1346"/>
                  </a:moveTo>
                  <a:cubicBezTo>
                    <a:pt x="289" y="1345"/>
                    <a:pt x="290" y="1346"/>
                    <a:pt x="291" y="1346"/>
                  </a:cubicBezTo>
                  <a:cubicBezTo>
                    <a:pt x="291" y="1347"/>
                    <a:pt x="290" y="1347"/>
                    <a:pt x="289" y="1346"/>
                  </a:cubicBezTo>
                  <a:moveTo>
                    <a:pt x="562" y="1136"/>
                  </a:moveTo>
                  <a:cubicBezTo>
                    <a:pt x="562" y="1139"/>
                    <a:pt x="561" y="1135"/>
                    <a:pt x="561" y="1135"/>
                  </a:cubicBezTo>
                  <a:cubicBezTo>
                    <a:pt x="561" y="1135"/>
                    <a:pt x="561" y="1135"/>
                    <a:pt x="562" y="1136"/>
                  </a:cubicBezTo>
                  <a:moveTo>
                    <a:pt x="566" y="1133"/>
                  </a:moveTo>
                  <a:cubicBezTo>
                    <a:pt x="566" y="1134"/>
                    <a:pt x="565" y="1134"/>
                    <a:pt x="565" y="1134"/>
                  </a:cubicBezTo>
                  <a:cubicBezTo>
                    <a:pt x="565" y="1133"/>
                    <a:pt x="565" y="1133"/>
                    <a:pt x="566" y="1133"/>
                  </a:cubicBezTo>
                  <a:moveTo>
                    <a:pt x="426" y="1165"/>
                  </a:moveTo>
                  <a:cubicBezTo>
                    <a:pt x="425" y="1165"/>
                    <a:pt x="424" y="1164"/>
                    <a:pt x="425" y="1163"/>
                  </a:cubicBezTo>
                  <a:cubicBezTo>
                    <a:pt x="426" y="1162"/>
                    <a:pt x="426" y="1162"/>
                    <a:pt x="426" y="1162"/>
                  </a:cubicBezTo>
                  <a:cubicBezTo>
                    <a:pt x="427" y="1164"/>
                    <a:pt x="426" y="1164"/>
                    <a:pt x="426" y="1165"/>
                  </a:cubicBezTo>
                  <a:moveTo>
                    <a:pt x="466" y="1121"/>
                  </a:moveTo>
                  <a:cubicBezTo>
                    <a:pt x="465" y="1122"/>
                    <a:pt x="464" y="1122"/>
                    <a:pt x="464" y="1120"/>
                  </a:cubicBezTo>
                  <a:cubicBezTo>
                    <a:pt x="466" y="1119"/>
                    <a:pt x="466" y="1119"/>
                    <a:pt x="466" y="1119"/>
                  </a:cubicBezTo>
                  <a:lnTo>
                    <a:pt x="466" y="1121"/>
                  </a:lnTo>
                  <a:close/>
                  <a:moveTo>
                    <a:pt x="401" y="1125"/>
                  </a:moveTo>
                  <a:cubicBezTo>
                    <a:pt x="400" y="1125"/>
                    <a:pt x="400" y="1126"/>
                    <a:pt x="400" y="1126"/>
                  </a:cubicBezTo>
                  <a:cubicBezTo>
                    <a:pt x="400" y="1126"/>
                    <a:pt x="399" y="1122"/>
                    <a:pt x="401" y="1125"/>
                  </a:cubicBezTo>
                  <a:moveTo>
                    <a:pt x="399" y="1124"/>
                  </a:moveTo>
                  <a:cubicBezTo>
                    <a:pt x="399" y="1125"/>
                    <a:pt x="398" y="1125"/>
                    <a:pt x="397" y="1126"/>
                  </a:cubicBezTo>
                  <a:cubicBezTo>
                    <a:pt x="397" y="1125"/>
                    <a:pt x="398" y="1125"/>
                    <a:pt x="399" y="1124"/>
                  </a:cubicBezTo>
                  <a:moveTo>
                    <a:pt x="296" y="1152"/>
                  </a:moveTo>
                  <a:cubicBezTo>
                    <a:pt x="296" y="1152"/>
                    <a:pt x="295" y="1151"/>
                    <a:pt x="295" y="1151"/>
                  </a:cubicBezTo>
                  <a:cubicBezTo>
                    <a:pt x="294" y="1150"/>
                    <a:pt x="294" y="1150"/>
                    <a:pt x="294" y="1150"/>
                  </a:cubicBezTo>
                  <a:cubicBezTo>
                    <a:pt x="297" y="1149"/>
                    <a:pt x="297" y="1149"/>
                    <a:pt x="297" y="1149"/>
                  </a:cubicBezTo>
                  <a:cubicBezTo>
                    <a:pt x="297" y="1150"/>
                    <a:pt x="296" y="1151"/>
                    <a:pt x="296" y="1152"/>
                  </a:cubicBezTo>
                  <a:moveTo>
                    <a:pt x="281" y="1144"/>
                  </a:moveTo>
                  <a:cubicBezTo>
                    <a:pt x="281" y="1145"/>
                    <a:pt x="280" y="1145"/>
                    <a:pt x="280" y="1146"/>
                  </a:cubicBezTo>
                  <a:cubicBezTo>
                    <a:pt x="279" y="1145"/>
                    <a:pt x="280" y="1145"/>
                    <a:pt x="281" y="1144"/>
                  </a:cubicBezTo>
                  <a:moveTo>
                    <a:pt x="234" y="1076"/>
                  </a:moveTo>
                  <a:cubicBezTo>
                    <a:pt x="234" y="1077"/>
                    <a:pt x="234" y="1077"/>
                    <a:pt x="234" y="1077"/>
                  </a:cubicBezTo>
                  <a:cubicBezTo>
                    <a:pt x="234" y="1077"/>
                    <a:pt x="233" y="1074"/>
                    <a:pt x="234" y="1076"/>
                  </a:cubicBezTo>
                  <a:moveTo>
                    <a:pt x="67" y="1093"/>
                  </a:moveTo>
                  <a:cubicBezTo>
                    <a:pt x="67" y="1094"/>
                    <a:pt x="66" y="1094"/>
                    <a:pt x="66" y="1095"/>
                  </a:cubicBezTo>
                  <a:cubicBezTo>
                    <a:pt x="65" y="1094"/>
                    <a:pt x="67" y="1094"/>
                    <a:pt x="67" y="1093"/>
                  </a:cubicBezTo>
                  <a:moveTo>
                    <a:pt x="301" y="1345"/>
                  </a:moveTo>
                  <a:cubicBezTo>
                    <a:pt x="301" y="1346"/>
                    <a:pt x="301" y="1346"/>
                    <a:pt x="301" y="1346"/>
                  </a:cubicBezTo>
                  <a:cubicBezTo>
                    <a:pt x="301" y="1346"/>
                    <a:pt x="301" y="1345"/>
                    <a:pt x="301" y="1345"/>
                  </a:cubicBezTo>
                  <a:moveTo>
                    <a:pt x="308" y="1304"/>
                  </a:moveTo>
                  <a:cubicBezTo>
                    <a:pt x="308" y="1303"/>
                    <a:pt x="309" y="1303"/>
                    <a:pt x="310" y="1302"/>
                  </a:cubicBezTo>
                  <a:cubicBezTo>
                    <a:pt x="310" y="1303"/>
                    <a:pt x="309" y="1303"/>
                    <a:pt x="308" y="1304"/>
                  </a:cubicBezTo>
                  <a:moveTo>
                    <a:pt x="541" y="1114"/>
                  </a:moveTo>
                  <a:cubicBezTo>
                    <a:pt x="539" y="1113"/>
                    <a:pt x="539" y="1116"/>
                    <a:pt x="538" y="1114"/>
                  </a:cubicBezTo>
                  <a:cubicBezTo>
                    <a:pt x="537" y="1111"/>
                    <a:pt x="537" y="1111"/>
                    <a:pt x="537" y="1111"/>
                  </a:cubicBezTo>
                  <a:cubicBezTo>
                    <a:pt x="542" y="1110"/>
                    <a:pt x="542" y="1110"/>
                    <a:pt x="542" y="1110"/>
                  </a:cubicBezTo>
                  <a:cubicBezTo>
                    <a:pt x="543" y="1112"/>
                    <a:pt x="540" y="1112"/>
                    <a:pt x="541" y="1114"/>
                  </a:cubicBezTo>
                  <a:moveTo>
                    <a:pt x="513" y="1020"/>
                  </a:moveTo>
                  <a:cubicBezTo>
                    <a:pt x="514" y="1020"/>
                    <a:pt x="514" y="1020"/>
                    <a:pt x="514" y="1020"/>
                  </a:cubicBezTo>
                  <a:cubicBezTo>
                    <a:pt x="514" y="1019"/>
                    <a:pt x="513" y="1019"/>
                    <a:pt x="513" y="1020"/>
                  </a:cubicBezTo>
                  <a:moveTo>
                    <a:pt x="487" y="1016"/>
                  </a:moveTo>
                  <a:cubicBezTo>
                    <a:pt x="486" y="1012"/>
                    <a:pt x="483" y="1012"/>
                    <a:pt x="483" y="1017"/>
                  </a:cubicBezTo>
                  <a:cubicBezTo>
                    <a:pt x="484" y="1018"/>
                    <a:pt x="486" y="1017"/>
                    <a:pt x="487" y="1016"/>
                  </a:cubicBezTo>
                  <a:moveTo>
                    <a:pt x="497" y="1009"/>
                  </a:moveTo>
                  <a:cubicBezTo>
                    <a:pt x="497" y="1010"/>
                    <a:pt x="495" y="1010"/>
                    <a:pt x="495" y="1013"/>
                  </a:cubicBezTo>
                  <a:cubicBezTo>
                    <a:pt x="497" y="1013"/>
                    <a:pt x="498" y="1009"/>
                    <a:pt x="497" y="1009"/>
                  </a:cubicBezTo>
                  <a:moveTo>
                    <a:pt x="502" y="1006"/>
                  </a:moveTo>
                  <a:cubicBezTo>
                    <a:pt x="499" y="1007"/>
                    <a:pt x="499" y="1007"/>
                    <a:pt x="499" y="1007"/>
                  </a:cubicBezTo>
                  <a:cubicBezTo>
                    <a:pt x="500" y="1008"/>
                    <a:pt x="497" y="1011"/>
                    <a:pt x="499" y="1010"/>
                  </a:cubicBezTo>
                  <a:cubicBezTo>
                    <a:pt x="499" y="1008"/>
                    <a:pt x="501" y="1008"/>
                    <a:pt x="502" y="1006"/>
                  </a:cubicBezTo>
                  <a:moveTo>
                    <a:pt x="492" y="1011"/>
                  </a:moveTo>
                  <a:cubicBezTo>
                    <a:pt x="493" y="1012"/>
                    <a:pt x="494" y="1012"/>
                    <a:pt x="494" y="1010"/>
                  </a:cubicBezTo>
                  <a:cubicBezTo>
                    <a:pt x="493" y="1009"/>
                    <a:pt x="493" y="1010"/>
                    <a:pt x="492" y="1011"/>
                  </a:cubicBezTo>
                  <a:moveTo>
                    <a:pt x="503" y="1007"/>
                  </a:moveTo>
                  <a:cubicBezTo>
                    <a:pt x="503" y="1006"/>
                    <a:pt x="503" y="1006"/>
                    <a:pt x="503" y="1006"/>
                  </a:cubicBezTo>
                  <a:cubicBezTo>
                    <a:pt x="503" y="1006"/>
                    <a:pt x="503" y="1009"/>
                    <a:pt x="503" y="1007"/>
                  </a:cubicBezTo>
                  <a:moveTo>
                    <a:pt x="459" y="1013"/>
                  </a:moveTo>
                  <a:cubicBezTo>
                    <a:pt x="458" y="1014"/>
                    <a:pt x="456" y="1012"/>
                    <a:pt x="456" y="1014"/>
                  </a:cubicBezTo>
                  <a:cubicBezTo>
                    <a:pt x="459" y="1014"/>
                    <a:pt x="458" y="1016"/>
                    <a:pt x="457" y="1018"/>
                  </a:cubicBezTo>
                  <a:cubicBezTo>
                    <a:pt x="459" y="1019"/>
                    <a:pt x="459" y="1017"/>
                    <a:pt x="461" y="1018"/>
                  </a:cubicBezTo>
                  <a:cubicBezTo>
                    <a:pt x="461" y="1015"/>
                    <a:pt x="459" y="1017"/>
                    <a:pt x="459" y="1013"/>
                  </a:cubicBezTo>
                  <a:moveTo>
                    <a:pt x="468" y="1014"/>
                  </a:moveTo>
                  <a:cubicBezTo>
                    <a:pt x="468" y="1014"/>
                    <a:pt x="469" y="1014"/>
                    <a:pt x="469" y="1013"/>
                  </a:cubicBezTo>
                  <a:cubicBezTo>
                    <a:pt x="468" y="1013"/>
                    <a:pt x="468" y="1013"/>
                    <a:pt x="468" y="1014"/>
                  </a:cubicBezTo>
                  <a:moveTo>
                    <a:pt x="450" y="1015"/>
                  </a:moveTo>
                  <a:cubicBezTo>
                    <a:pt x="450" y="1016"/>
                    <a:pt x="451" y="1017"/>
                    <a:pt x="452" y="1016"/>
                  </a:cubicBezTo>
                  <a:cubicBezTo>
                    <a:pt x="452" y="1015"/>
                    <a:pt x="451" y="1014"/>
                    <a:pt x="450" y="1015"/>
                  </a:cubicBezTo>
                  <a:moveTo>
                    <a:pt x="454" y="1015"/>
                  </a:moveTo>
                  <a:cubicBezTo>
                    <a:pt x="454" y="1015"/>
                    <a:pt x="455" y="1015"/>
                    <a:pt x="455" y="1014"/>
                  </a:cubicBezTo>
                  <a:cubicBezTo>
                    <a:pt x="455" y="1014"/>
                    <a:pt x="454" y="1014"/>
                    <a:pt x="454" y="1015"/>
                  </a:cubicBezTo>
                  <a:moveTo>
                    <a:pt x="453" y="1012"/>
                  </a:moveTo>
                  <a:cubicBezTo>
                    <a:pt x="456" y="1014"/>
                    <a:pt x="458" y="1009"/>
                    <a:pt x="460" y="1008"/>
                  </a:cubicBezTo>
                  <a:cubicBezTo>
                    <a:pt x="460" y="1006"/>
                    <a:pt x="460" y="1004"/>
                    <a:pt x="461" y="1003"/>
                  </a:cubicBezTo>
                  <a:cubicBezTo>
                    <a:pt x="462" y="1003"/>
                    <a:pt x="465" y="1002"/>
                    <a:pt x="463" y="1006"/>
                  </a:cubicBezTo>
                  <a:cubicBezTo>
                    <a:pt x="466" y="1005"/>
                    <a:pt x="466" y="1005"/>
                    <a:pt x="466" y="1005"/>
                  </a:cubicBezTo>
                  <a:cubicBezTo>
                    <a:pt x="464" y="1002"/>
                    <a:pt x="466" y="1004"/>
                    <a:pt x="466" y="1001"/>
                  </a:cubicBezTo>
                  <a:cubicBezTo>
                    <a:pt x="465" y="1001"/>
                    <a:pt x="464" y="1001"/>
                    <a:pt x="464" y="1000"/>
                  </a:cubicBezTo>
                  <a:cubicBezTo>
                    <a:pt x="460" y="1003"/>
                    <a:pt x="457" y="1003"/>
                    <a:pt x="455" y="1004"/>
                  </a:cubicBezTo>
                  <a:cubicBezTo>
                    <a:pt x="458" y="1005"/>
                    <a:pt x="455" y="1006"/>
                    <a:pt x="455" y="1008"/>
                  </a:cubicBezTo>
                  <a:cubicBezTo>
                    <a:pt x="454" y="1008"/>
                    <a:pt x="456" y="1012"/>
                    <a:pt x="454" y="1012"/>
                  </a:cubicBezTo>
                  <a:cubicBezTo>
                    <a:pt x="454" y="1012"/>
                    <a:pt x="453" y="1012"/>
                    <a:pt x="453" y="1012"/>
                  </a:cubicBezTo>
                  <a:moveTo>
                    <a:pt x="468" y="1003"/>
                  </a:moveTo>
                  <a:cubicBezTo>
                    <a:pt x="469" y="1004"/>
                    <a:pt x="469" y="1002"/>
                    <a:pt x="469" y="1002"/>
                  </a:cubicBezTo>
                  <a:cubicBezTo>
                    <a:pt x="468" y="1001"/>
                    <a:pt x="468" y="1002"/>
                    <a:pt x="468" y="1003"/>
                  </a:cubicBezTo>
                  <a:moveTo>
                    <a:pt x="414" y="1013"/>
                  </a:moveTo>
                  <a:cubicBezTo>
                    <a:pt x="415" y="1013"/>
                    <a:pt x="416" y="1013"/>
                    <a:pt x="416" y="1012"/>
                  </a:cubicBezTo>
                  <a:cubicBezTo>
                    <a:pt x="415" y="1012"/>
                    <a:pt x="414" y="1012"/>
                    <a:pt x="414" y="1013"/>
                  </a:cubicBezTo>
                  <a:moveTo>
                    <a:pt x="436" y="1001"/>
                  </a:moveTo>
                  <a:cubicBezTo>
                    <a:pt x="437" y="1001"/>
                    <a:pt x="438" y="1001"/>
                    <a:pt x="437" y="1000"/>
                  </a:cubicBezTo>
                  <a:cubicBezTo>
                    <a:pt x="437" y="1000"/>
                    <a:pt x="436" y="1000"/>
                    <a:pt x="436" y="1001"/>
                  </a:cubicBezTo>
                  <a:moveTo>
                    <a:pt x="401" y="1005"/>
                  </a:moveTo>
                  <a:cubicBezTo>
                    <a:pt x="401" y="1005"/>
                    <a:pt x="401" y="1004"/>
                    <a:pt x="401" y="1004"/>
                  </a:cubicBezTo>
                  <a:cubicBezTo>
                    <a:pt x="401" y="1004"/>
                    <a:pt x="399" y="1007"/>
                    <a:pt x="401" y="1005"/>
                  </a:cubicBezTo>
                  <a:moveTo>
                    <a:pt x="399" y="998"/>
                  </a:moveTo>
                  <a:cubicBezTo>
                    <a:pt x="399" y="999"/>
                    <a:pt x="400" y="998"/>
                    <a:pt x="400" y="997"/>
                  </a:cubicBezTo>
                  <a:cubicBezTo>
                    <a:pt x="400" y="998"/>
                    <a:pt x="399" y="996"/>
                    <a:pt x="399" y="998"/>
                  </a:cubicBezTo>
                  <a:moveTo>
                    <a:pt x="458" y="751"/>
                  </a:moveTo>
                  <a:cubicBezTo>
                    <a:pt x="459" y="745"/>
                    <a:pt x="450" y="744"/>
                    <a:pt x="447" y="747"/>
                  </a:cubicBezTo>
                  <a:cubicBezTo>
                    <a:pt x="450" y="750"/>
                    <a:pt x="454" y="750"/>
                    <a:pt x="458" y="751"/>
                  </a:cubicBezTo>
                  <a:moveTo>
                    <a:pt x="440" y="797"/>
                  </a:moveTo>
                  <a:cubicBezTo>
                    <a:pt x="443" y="795"/>
                    <a:pt x="445" y="793"/>
                    <a:pt x="446" y="790"/>
                  </a:cubicBezTo>
                  <a:cubicBezTo>
                    <a:pt x="444" y="790"/>
                    <a:pt x="443" y="792"/>
                    <a:pt x="441" y="791"/>
                  </a:cubicBezTo>
                  <a:cubicBezTo>
                    <a:pt x="440" y="793"/>
                    <a:pt x="440" y="795"/>
                    <a:pt x="440" y="797"/>
                  </a:cubicBezTo>
                  <a:moveTo>
                    <a:pt x="422" y="687"/>
                  </a:moveTo>
                  <a:cubicBezTo>
                    <a:pt x="422" y="691"/>
                    <a:pt x="427" y="686"/>
                    <a:pt x="425" y="686"/>
                  </a:cubicBezTo>
                  <a:cubicBezTo>
                    <a:pt x="424" y="688"/>
                    <a:pt x="423" y="687"/>
                    <a:pt x="422" y="687"/>
                  </a:cubicBezTo>
                  <a:moveTo>
                    <a:pt x="426" y="689"/>
                  </a:moveTo>
                  <a:cubicBezTo>
                    <a:pt x="424" y="690"/>
                    <a:pt x="424" y="691"/>
                    <a:pt x="424" y="691"/>
                  </a:cubicBezTo>
                  <a:cubicBezTo>
                    <a:pt x="425" y="691"/>
                    <a:pt x="425" y="691"/>
                    <a:pt x="426" y="689"/>
                  </a:cubicBezTo>
                  <a:moveTo>
                    <a:pt x="425" y="694"/>
                  </a:moveTo>
                  <a:cubicBezTo>
                    <a:pt x="419" y="698"/>
                    <a:pt x="413" y="694"/>
                    <a:pt x="412" y="696"/>
                  </a:cubicBezTo>
                  <a:cubicBezTo>
                    <a:pt x="414" y="698"/>
                    <a:pt x="410" y="701"/>
                    <a:pt x="411" y="704"/>
                  </a:cubicBezTo>
                  <a:cubicBezTo>
                    <a:pt x="415" y="704"/>
                    <a:pt x="420" y="699"/>
                    <a:pt x="425" y="698"/>
                  </a:cubicBezTo>
                  <a:lnTo>
                    <a:pt x="425" y="694"/>
                  </a:lnTo>
                  <a:close/>
                  <a:moveTo>
                    <a:pt x="434" y="744"/>
                  </a:moveTo>
                  <a:cubicBezTo>
                    <a:pt x="437" y="743"/>
                    <a:pt x="437" y="740"/>
                    <a:pt x="439" y="739"/>
                  </a:cubicBezTo>
                  <a:cubicBezTo>
                    <a:pt x="439" y="739"/>
                    <a:pt x="440" y="740"/>
                    <a:pt x="440" y="739"/>
                  </a:cubicBezTo>
                  <a:cubicBezTo>
                    <a:pt x="437" y="737"/>
                    <a:pt x="436" y="742"/>
                    <a:pt x="434" y="744"/>
                  </a:cubicBezTo>
                  <a:moveTo>
                    <a:pt x="494" y="790"/>
                  </a:moveTo>
                  <a:cubicBezTo>
                    <a:pt x="493" y="784"/>
                    <a:pt x="488" y="791"/>
                    <a:pt x="489" y="784"/>
                  </a:cubicBezTo>
                  <a:cubicBezTo>
                    <a:pt x="486" y="783"/>
                    <a:pt x="475" y="783"/>
                    <a:pt x="477" y="790"/>
                  </a:cubicBezTo>
                  <a:cubicBezTo>
                    <a:pt x="479" y="789"/>
                    <a:pt x="482" y="787"/>
                    <a:pt x="483" y="789"/>
                  </a:cubicBezTo>
                  <a:cubicBezTo>
                    <a:pt x="481" y="790"/>
                    <a:pt x="481" y="791"/>
                    <a:pt x="481" y="793"/>
                  </a:cubicBezTo>
                  <a:cubicBezTo>
                    <a:pt x="483" y="793"/>
                    <a:pt x="484" y="794"/>
                    <a:pt x="486" y="793"/>
                  </a:cubicBezTo>
                  <a:cubicBezTo>
                    <a:pt x="485" y="788"/>
                    <a:pt x="485" y="788"/>
                    <a:pt x="485" y="788"/>
                  </a:cubicBezTo>
                  <a:cubicBezTo>
                    <a:pt x="486" y="789"/>
                    <a:pt x="487" y="788"/>
                    <a:pt x="489" y="787"/>
                  </a:cubicBezTo>
                  <a:cubicBezTo>
                    <a:pt x="490" y="788"/>
                    <a:pt x="490" y="789"/>
                    <a:pt x="490" y="791"/>
                  </a:cubicBezTo>
                  <a:cubicBezTo>
                    <a:pt x="492" y="792"/>
                    <a:pt x="492" y="790"/>
                    <a:pt x="494" y="790"/>
                  </a:cubicBezTo>
                  <a:moveTo>
                    <a:pt x="292" y="860"/>
                  </a:moveTo>
                  <a:cubicBezTo>
                    <a:pt x="292" y="861"/>
                    <a:pt x="292" y="862"/>
                    <a:pt x="291" y="862"/>
                  </a:cubicBezTo>
                  <a:cubicBezTo>
                    <a:pt x="285" y="860"/>
                    <a:pt x="289" y="864"/>
                    <a:pt x="293" y="863"/>
                  </a:cubicBezTo>
                  <a:cubicBezTo>
                    <a:pt x="293" y="863"/>
                    <a:pt x="294" y="860"/>
                    <a:pt x="292" y="860"/>
                  </a:cubicBezTo>
                  <a:moveTo>
                    <a:pt x="513" y="799"/>
                  </a:moveTo>
                  <a:cubicBezTo>
                    <a:pt x="511" y="801"/>
                    <a:pt x="507" y="800"/>
                    <a:pt x="506" y="801"/>
                  </a:cubicBezTo>
                  <a:cubicBezTo>
                    <a:pt x="508" y="801"/>
                    <a:pt x="509" y="801"/>
                    <a:pt x="509" y="803"/>
                  </a:cubicBezTo>
                  <a:cubicBezTo>
                    <a:pt x="512" y="803"/>
                    <a:pt x="513" y="802"/>
                    <a:pt x="513" y="799"/>
                  </a:cubicBezTo>
                  <a:moveTo>
                    <a:pt x="413" y="842"/>
                  </a:moveTo>
                  <a:cubicBezTo>
                    <a:pt x="414" y="839"/>
                    <a:pt x="409" y="837"/>
                    <a:pt x="409" y="841"/>
                  </a:cubicBezTo>
                  <a:cubicBezTo>
                    <a:pt x="412" y="839"/>
                    <a:pt x="412" y="841"/>
                    <a:pt x="413" y="842"/>
                  </a:cubicBezTo>
                  <a:moveTo>
                    <a:pt x="415" y="846"/>
                  </a:moveTo>
                  <a:cubicBezTo>
                    <a:pt x="417" y="846"/>
                    <a:pt x="418" y="842"/>
                    <a:pt x="417" y="842"/>
                  </a:cubicBezTo>
                  <a:cubicBezTo>
                    <a:pt x="417" y="844"/>
                    <a:pt x="415" y="843"/>
                    <a:pt x="415" y="842"/>
                  </a:cubicBezTo>
                  <a:cubicBezTo>
                    <a:pt x="415" y="840"/>
                    <a:pt x="418" y="840"/>
                    <a:pt x="417" y="838"/>
                  </a:cubicBezTo>
                  <a:cubicBezTo>
                    <a:pt x="415" y="836"/>
                    <a:pt x="416" y="841"/>
                    <a:pt x="413" y="842"/>
                  </a:cubicBezTo>
                  <a:cubicBezTo>
                    <a:pt x="413" y="844"/>
                    <a:pt x="414" y="845"/>
                    <a:pt x="415" y="846"/>
                  </a:cubicBezTo>
                  <a:moveTo>
                    <a:pt x="237" y="901"/>
                  </a:moveTo>
                  <a:cubicBezTo>
                    <a:pt x="239" y="903"/>
                    <a:pt x="241" y="899"/>
                    <a:pt x="239" y="899"/>
                  </a:cubicBezTo>
                  <a:cubicBezTo>
                    <a:pt x="239" y="900"/>
                    <a:pt x="239" y="900"/>
                    <a:pt x="238" y="901"/>
                  </a:cubicBezTo>
                  <a:cubicBezTo>
                    <a:pt x="238" y="900"/>
                    <a:pt x="237" y="900"/>
                    <a:pt x="237" y="901"/>
                  </a:cubicBezTo>
                  <a:moveTo>
                    <a:pt x="528" y="855"/>
                  </a:moveTo>
                  <a:cubicBezTo>
                    <a:pt x="527" y="856"/>
                    <a:pt x="528" y="852"/>
                    <a:pt x="527" y="851"/>
                  </a:cubicBezTo>
                  <a:cubicBezTo>
                    <a:pt x="524" y="851"/>
                    <a:pt x="523" y="851"/>
                    <a:pt x="523" y="854"/>
                  </a:cubicBezTo>
                  <a:cubicBezTo>
                    <a:pt x="525" y="853"/>
                    <a:pt x="524" y="858"/>
                    <a:pt x="526" y="858"/>
                  </a:cubicBezTo>
                  <a:cubicBezTo>
                    <a:pt x="526" y="855"/>
                    <a:pt x="528" y="857"/>
                    <a:pt x="528" y="855"/>
                  </a:cubicBezTo>
                  <a:moveTo>
                    <a:pt x="426" y="892"/>
                  </a:moveTo>
                  <a:cubicBezTo>
                    <a:pt x="426" y="892"/>
                    <a:pt x="425" y="892"/>
                    <a:pt x="425" y="892"/>
                  </a:cubicBezTo>
                  <a:cubicBezTo>
                    <a:pt x="425" y="892"/>
                    <a:pt x="427" y="893"/>
                    <a:pt x="426" y="892"/>
                  </a:cubicBezTo>
                  <a:moveTo>
                    <a:pt x="424" y="932"/>
                  </a:moveTo>
                  <a:cubicBezTo>
                    <a:pt x="428" y="935"/>
                    <a:pt x="434" y="930"/>
                    <a:pt x="438" y="926"/>
                  </a:cubicBezTo>
                  <a:cubicBezTo>
                    <a:pt x="437" y="923"/>
                    <a:pt x="433" y="925"/>
                    <a:pt x="431" y="925"/>
                  </a:cubicBezTo>
                  <a:cubicBezTo>
                    <a:pt x="431" y="927"/>
                    <a:pt x="433" y="928"/>
                    <a:pt x="431" y="929"/>
                  </a:cubicBezTo>
                  <a:cubicBezTo>
                    <a:pt x="430" y="929"/>
                    <a:pt x="429" y="929"/>
                    <a:pt x="428" y="928"/>
                  </a:cubicBezTo>
                  <a:cubicBezTo>
                    <a:pt x="430" y="928"/>
                    <a:pt x="430" y="926"/>
                    <a:pt x="428" y="926"/>
                  </a:cubicBezTo>
                  <a:cubicBezTo>
                    <a:pt x="429" y="928"/>
                    <a:pt x="425" y="926"/>
                    <a:pt x="426" y="928"/>
                  </a:cubicBezTo>
                  <a:cubicBezTo>
                    <a:pt x="427" y="930"/>
                    <a:pt x="427" y="927"/>
                    <a:pt x="428" y="929"/>
                  </a:cubicBezTo>
                  <a:cubicBezTo>
                    <a:pt x="426" y="930"/>
                    <a:pt x="427" y="932"/>
                    <a:pt x="424" y="932"/>
                  </a:cubicBezTo>
                  <a:moveTo>
                    <a:pt x="449" y="920"/>
                  </a:moveTo>
                  <a:cubicBezTo>
                    <a:pt x="450" y="928"/>
                    <a:pt x="437" y="923"/>
                    <a:pt x="439" y="929"/>
                  </a:cubicBezTo>
                  <a:cubicBezTo>
                    <a:pt x="441" y="927"/>
                    <a:pt x="444" y="930"/>
                    <a:pt x="443" y="926"/>
                  </a:cubicBezTo>
                  <a:cubicBezTo>
                    <a:pt x="445" y="926"/>
                    <a:pt x="446" y="928"/>
                    <a:pt x="447" y="928"/>
                  </a:cubicBezTo>
                  <a:cubicBezTo>
                    <a:pt x="446" y="925"/>
                    <a:pt x="449" y="925"/>
                    <a:pt x="449" y="924"/>
                  </a:cubicBezTo>
                  <a:cubicBezTo>
                    <a:pt x="451" y="926"/>
                    <a:pt x="452" y="923"/>
                    <a:pt x="453" y="927"/>
                  </a:cubicBezTo>
                  <a:cubicBezTo>
                    <a:pt x="454" y="926"/>
                    <a:pt x="457" y="925"/>
                    <a:pt x="457" y="922"/>
                  </a:cubicBezTo>
                  <a:cubicBezTo>
                    <a:pt x="451" y="925"/>
                    <a:pt x="452" y="915"/>
                    <a:pt x="446" y="919"/>
                  </a:cubicBezTo>
                  <a:cubicBezTo>
                    <a:pt x="446" y="923"/>
                    <a:pt x="448" y="919"/>
                    <a:pt x="449" y="920"/>
                  </a:cubicBezTo>
                  <a:moveTo>
                    <a:pt x="422" y="683"/>
                  </a:moveTo>
                  <a:cubicBezTo>
                    <a:pt x="424" y="683"/>
                    <a:pt x="424" y="683"/>
                    <a:pt x="424" y="682"/>
                  </a:cubicBezTo>
                  <a:cubicBezTo>
                    <a:pt x="424" y="682"/>
                    <a:pt x="423" y="681"/>
                    <a:pt x="422" y="683"/>
                  </a:cubicBezTo>
                  <a:moveTo>
                    <a:pt x="416" y="774"/>
                  </a:moveTo>
                  <a:cubicBezTo>
                    <a:pt x="418" y="772"/>
                    <a:pt x="417" y="769"/>
                    <a:pt x="417" y="768"/>
                  </a:cubicBezTo>
                  <a:cubicBezTo>
                    <a:pt x="419" y="767"/>
                    <a:pt x="419" y="768"/>
                    <a:pt x="421" y="768"/>
                  </a:cubicBezTo>
                  <a:cubicBezTo>
                    <a:pt x="419" y="766"/>
                    <a:pt x="423" y="767"/>
                    <a:pt x="421" y="764"/>
                  </a:cubicBezTo>
                  <a:cubicBezTo>
                    <a:pt x="420" y="764"/>
                    <a:pt x="419" y="764"/>
                    <a:pt x="417" y="765"/>
                  </a:cubicBezTo>
                  <a:cubicBezTo>
                    <a:pt x="418" y="764"/>
                    <a:pt x="417" y="762"/>
                    <a:pt x="417" y="760"/>
                  </a:cubicBezTo>
                  <a:cubicBezTo>
                    <a:pt x="413" y="761"/>
                    <a:pt x="413" y="764"/>
                    <a:pt x="414" y="765"/>
                  </a:cubicBezTo>
                  <a:cubicBezTo>
                    <a:pt x="411" y="766"/>
                    <a:pt x="411" y="767"/>
                    <a:pt x="408" y="767"/>
                  </a:cubicBezTo>
                  <a:cubicBezTo>
                    <a:pt x="407" y="768"/>
                    <a:pt x="410" y="773"/>
                    <a:pt x="409" y="775"/>
                  </a:cubicBezTo>
                  <a:cubicBezTo>
                    <a:pt x="407" y="775"/>
                    <a:pt x="407" y="770"/>
                    <a:pt x="405" y="771"/>
                  </a:cubicBezTo>
                  <a:cubicBezTo>
                    <a:pt x="404" y="773"/>
                    <a:pt x="407" y="774"/>
                    <a:pt x="406" y="777"/>
                  </a:cubicBezTo>
                  <a:cubicBezTo>
                    <a:pt x="410" y="775"/>
                    <a:pt x="412" y="772"/>
                    <a:pt x="416" y="774"/>
                  </a:cubicBezTo>
                  <a:moveTo>
                    <a:pt x="422" y="690"/>
                  </a:moveTo>
                  <a:cubicBezTo>
                    <a:pt x="421" y="689"/>
                    <a:pt x="421" y="689"/>
                    <a:pt x="421" y="689"/>
                  </a:cubicBezTo>
                  <a:cubicBezTo>
                    <a:pt x="421" y="689"/>
                    <a:pt x="422" y="693"/>
                    <a:pt x="422" y="690"/>
                  </a:cubicBezTo>
                  <a:moveTo>
                    <a:pt x="433" y="706"/>
                  </a:moveTo>
                  <a:cubicBezTo>
                    <a:pt x="433" y="704"/>
                    <a:pt x="432" y="701"/>
                    <a:pt x="430" y="701"/>
                  </a:cubicBezTo>
                  <a:cubicBezTo>
                    <a:pt x="429" y="703"/>
                    <a:pt x="430" y="707"/>
                    <a:pt x="433" y="706"/>
                  </a:cubicBezTo>
                  <a:moveTo>
                    <a:pt x="400" y="718"/>
                  </a:moveTo>
                  <a:cubicBezTo>
                    <a:pt x="399" y="715"/>
                    <a:pt x="400" y="719"/>
                    <a:pt x="400" y="719"/>
                  </a:cubicBezTo>
                  <a:cubicBezTo>
                    <a:pt x="400" y="719"/>
                    <a:pt x="400" y="718"/>
                    <a:pt x="400" y="718"/>
                  </a:cubicBezTo>
                  <a:moveTo>
                    <a:pt x="406" y="716"/>
                  </a:moveTo>
                  <a:cubicBezTo>
                    <a:pt x="406" y="716"/>
                    <a:pt x="405" y="715"/>
                    <a:pt x="405" y="716"/>
                  </a:cubicBezTo>
                  <a:cubicBezTo>
                    <a:pt x="405" y="717"/>
                    <a:pt x="406" y="717"/>
                    <a:pt x="406" y="716"/>
                  </a:cubicBezTo>
                  <a:moveTo>
                    <a:pt x="459" y="702"/>
                  </a:moveTo>
                  <a:cubicBezTo>
                    <a:pt x="457" y="701"/>
                    <a:pt x="457" y="703"/>
                    <a:pt x="457" y="703"/>
                  </a:cubicBezTo>
                  <a:cubicBezTo>
                    <a:pt x="458" y="703"/>
                    <a:pt x="458" y="703"/>
                    <a:pt x="459" y="702"/>
                  </a:cubicBezTo>
                  <a:moveTo>
                    <a:pt x="425" y="717"/>
                  </a:moveTo>
                  <a:cubicBezTo>
                    <a:pt x="424" y="717"/>
                    <a:pt x="424" y="717"/>
                    <a:pt x="424" y="718"/>
                  </a:cubicBezTo>
                  <a:cubicBezTo>
                    <a:pt x="424" y="718"/>
                    <a:pt x="425" y="718"/>
                    <a:pt x="425" y="717"/>
                  </a:cubicBezTo>
                  <a:moveTo>
                    <a:pt x="442" y="712"/>
                  </a:moveTo>
                  <a:cubicBezTo>
                    <a:pt x="443" y="710"/>
                    <a:pt x="440" y="711"/>
                    <a:pt x="440" y="712"/>
                  </a:cubicBezTo>
                  <a:cubicBezTo>
                    <a:pt x="441" y="712"/>
                    <a:pt x="441" y="713"/>
                    <a:pt x="442" y="712"/>
                  </a:cubicBezTo>
                  <a:moveTo>
                    <a:pt x="456" y="708"/>
                  </a:moveTo>
                  <a:cubicBezTo>
                    <a:pt x="455" y="707"/>
                    <a:pt x="456" y="707"/>
                    <a:pt x="456" y="706"/>
                  </a:cubicBezTo>
                  <a:cubicBezTo>
                    <a:pt x="454" y="706"/>
                    <a:pt x="454" y="706"/>
                    <a:pt x="454" y="706"/>
                  </a:cubicBezTo>
                  <a:cubicBezTo>
                    <a:pt x="455" y="707"/>
                    <a:pt x="454" y="707"/>
                    <a:pt x="454" y="709"/>
                  </a:cubicBezTo>
                  <a:lnTo>
                    <a:pt x="456" y="708"/>
                  </a:lnTo>
                  <a:close/>
                  <a:moveTo>
                    <a:pt x="397" y="728"/>
                  </a:moveTo>
                  <a:cubicBezTo>
                    <a:pt x="397" y="727"/>
                    <a:pt x="398" y="726"/>
                    <a:pt x="398" y="724"/>
                  </a:cubicBezTo>
                  <a:cubicBezTo>
                    <a:pt x="397" y="725"/>
                    <a:pt x="394" y="723"/>
                    <a:pt x="394" y="725"/>
                  </a:cubicBezTo>
                  <a:cubicBezTo>
                    <a:pt x="395" y="725"/>
                    <a:pt x="395" y="729"/>
                    <a:pt x="397" y="728"/>
                  </a:cubicBezTo>
                  <a:moveTo>
                    <a:pt x="420" y="730"/>
                  </a:moveTo>
                  <a:cubicBezTo>
                    <a:pt x="421" y="727"/>
                    <a:pt x="418" y="729"/>
                    <a:pt x="418" y="726"/>
                  </a:cubicBezTo>
                  <a:cubicBezTo>
                    <a:pt x="421" y="724"/>
                    <a:pt x="423" y="726"/>
                    <a:pt x="423" y="722"/>
                  </a:cubicBezTo>
                  <a:cubicBezTo>
                    <a:pt x="420" y="724"/>
                    <a:pt x="418" y="722"/>
                    <a:pt x="415" y="722"/>
                  </a:cubicBezTo>
                  <a:cubicBezTo>
                    <a:pt x="415" y="728"/>
                    <a:pt x="409" y="729"/>
                    <a:pt x="405" y="731"/>
                  </a:cubicBezTo>
                  <a:cubicBezTo>
                    <a:pt x="409" y="733"/>
                    <a:pt x="416" y="729"/>
                    <a:pt x="420" y="730"/>
                  </a:cubicBezTo>
                  <a:moveTo>
                    <a:pt x="220" y="795"/>
                  </a:moveTo>
                  <a:cubicBezTo>
                    <a:pt x="219" y="793"/>
                    <a:pt x="219" y="796"/>
                    <a:pt x="220" y="796"/>
                  </a:cubicBezTo>
                  <a:cubicBezTo>
                    <a:pt x="220" y="796"/>
                    <a:pt x="220" y="796"/>
                    <a:pt x="220" y="795"/>
                  </a:cubicBezTo>
                  <a:moveTo>
                    <a:pt x="377" y="750"/>
                  </a:moveTo>
                  <a:cubicBezTo>
                    <a:pt x="379" y="747"/>
                    <a:pt x="377" y="745"/>
                    <a:pt x="377" y="741"/>
                  </a:cubicBezTo>
                  <a:cubicBezTo>
                    <a:pt x="374" y="744"/>
                    <a:pt x="370" y="746"/>
                    <a:pt x="367" y="748"/>
                  </a:cubicBezTo>
                  <a:cubicBezTo>
                    <a:pt x="370" y="748"/>
                    <a:pt x="368" y="752"/>
                    <a:pt x="369" y="753"/>
                  </a:cubicBezTo>
                  <a:cubicBezTo>
                    <a:pt x="372" y="750"/>
                    <a:pt x="375" y="750"/>
                    <a:pt x="377" y="750"/>
                  </a:cubicBezTo>
                  <a:moveTo>
                    <a:pt x="449" y="728"/>
                  </a:moveTo>
                  <a:cubicBezTo>
                    <a:pt x="449" y="726"/>
                    <a:pt x="448" y="726"/>
                    <a:pt x="447" y="726"/>
                  </a:cubicBezTo>
                  <a:cubicBezTo>
                    <a:pt x="447" y="727"/>
                    <a:pt x="448" y="728"/>
                    <a:pt x="449" y="728"/>
                  </a:cubicBezTo>
                  <a:moveTo>
                    <a:pt x="420" y="740"/>
                  </a:moveTo>
                  <a:cubicBezTo>
                    <a:pt x="424" y="739"/>
                    <a:pt x="427" y="736"/>
                    <a:pt x="431" y="735"/>
                  </a:cubicBezTo>
                  <a:cubicBezTo>
                    <a:pt x="432" y="727"/>
                    <a:pt x="446" y="728"/>
                    <a:pt x="446" y="719"/>
                  </a:cubicBezTo>
                  <a:cubicBezTo>
                    <a:pt x="442" y="722"/>
                    <a:pt x="437" y="719"/>
                    <a:pt x="436" y="725"/>
                  </a:cubicBezTo>
                  <a:cubicBezTo>
                    <a:pt x="433" y="724"/>
                    <a:pt x="431" y="729"/>
                    <a:pt x="429" y="731"/>
                  </a:cubicBezTo>
                  <a:cubicBezTo>
                    <a:pt x="427" y="731"/>
                    <a:pt x="424" y="732"/>
                    <a:pt x="422" y="732"/>
                  </a:cubicBezTo>
                  <a:cubicBezTo>
                    <a:pt x="421" y="735"/>
                    <a:pt x="420" y="737"/>
                    <a:pt x="420" y="740"/>
                  </a:cubicBezTo>
                  <a:moveTo>
                    <a:pt x="341" y="765"/>
                  </a:moveTo>
                  <a:cubicBezTo>
                    <a:pt x="342" y="764"/>
                    <a:pt x="341" y="762"/>
                    <a:pt x="341" y="760"/>
                  </a:cubicBezTo>
                  <a:cubicBezTo>
                    <a:pt x="339" y="760"/>
                    <a:pt x="339" y="760"/>
                    <a:pt x="339" y="760"/>
                  </a:cubicBezTo>
                  <a:cubicBezTo>
                    <a:pt x="341" y="762"/>
                    <a:pt x="340" y="764"/>
                    <a:pt x="341" y="765"/>
                  </a:cubicBezTo>
                  <a:moveTo>
                    <a:pt x="397" y="744"/>
                  </a:moveTo>
                  <a:cubicBezTo>
                    <a:pt x="397" y="747"/>
                    <a:pt x="401" y="747"/>
                    <a:pt x="402" y="745"/>
                  </a:cubicBezTo>
                  <a:cubicBezTo>
                    <a:pt x="402" y="742"/>
                    <a:pt x="399" y="744"/>
                    <a:pt x="397" y="744"/>
                  </a:cubicBezTo>
                  <a:moveTo>
                    <a:pt x="474" y="725"/>
                  </a:moveTo>
                  <a:cubicBezTo>
                    <a:pt x="473" y="721"/>
                    <a:pt x="473" y="721"/>
                    <a:pt x="473" y="721"/>
                  </a:cubicBezTo>
                  <a:cubicBezTo>
                    <a:pt x="467" y="725"/>
                    <a:pt x="463" y="725"/>
                    <a:pt x="457" y="724"/>
                  </a:cubicBezTo>
                  <a:cubicBezTo>
                    <a:pt x="458" y="728"/>
                    <a:pt x="469" y="728"/>
                    <a:pt x="469" y="724"/>
                  </a:cubicBezTo>
                  <a:cubicBezTo>
                    <a:pt x="471" y="725"/>
                    <a:pt x="471" y="726"/>
                    <a:pt x="474" y="725"/>
                  </a:cubicBezTo>
                  <a:moveTo>
                    <a:pt x="363" y="762"/>
                  </a:moveTo>
                  <a:cubicBezTo>
                    <a:pt x="363" y="758"/>
                    <a:pt x="358" y="760"/>
                    <a:pt x="359" y="762"/>
                  </a:cubicBezTo>
                  <a:cubicBezTo>
                    <a:pt x="360" y="763"/>
                    <a:pt x="361" y="762"/>
                    <a:pt x="363" y="762"/>
                  </a:cubicBezTo>
                  <a:moveTo>
                    <a:pt x="357" y="764"/>
                  </a:moveTo>
                  <a:cubicBezTo>
                    <a:pt x="356" y="761"/>
                    <a:pt x="356" y="761"/>
                    <a:pt x="356" y="761"/>
                  </a:cubicBezTo>
                  <a:cubicBezTo>
                    <a:pt x="353" y="761"/>
                    <a:pt x="347" y="764"/>
                    <a:pt x="344" y="765"/>
                  </a:cubicBezTo>
                  <a:cubicBezTo>
                    <a:pt x="348" y="766"/>
                    <a:pt x="352" y="766"/>
                    <a:pt x="357" y="764"/>
                  </a:cubicBezTo>
                  <a:moveTo>
                    <a:pt x="384" y="756"/>
                  </a:moveTo>
                  <a:cubicBezTo>
                    <a:pt x="383" y="757"/>
                    <a:pt x="382" y="757"/>
                    <a:pt x="382" y="757"/>
                  </a:cubicBezTo>
                  <a:cubicBezTo>
                    <a:pt x="383" y="757"/>
                    <a:pt x="384" y="757"/>
                    <a:pt x="384" y="756"/>
                  </a:cubicBezTo>
                  <a:moveTo>
                    <a:pt x="460" y="732"/>
                  </a:moveTo>
                  <a:cubicBezTo>
                    <a:pt x="462" y="732"/>
                    <a:pt x="463" y="733"/>
                    <a:pt x="464" y="731"/>
                  </a:cubicBezTo>
                  <a:cubicBezTo>
                    <a:pt x="464" y="730"/>
                    <a:pt x="464" y="729"/>
                    <a:pt x="463" y="729"/>
                  </a:cubicBezTo>
                  <a:cubicBezTo>
                    <a:pt x="461" y="729"/>
                    <a:pt x="461" y="731"/>
                    <a:pt x="460" y="732"/>
                  </a:cubicBezTo>
                  <a:moveTo>
                    <a:pt x="211" y="811"/>
                  </a:moveTo>
                  <a:cubicBezTo>
                    <a:pt x="209" y="812"/>
                    <a:pt x="209" y="812"/>
                    <a:pt x="209" y="813"/>
                  </a:cubicBezTo>
                  <a:cubicBezTo>
                    <a:pt x="209" y="813"/>
                    <a:pt x="212" y="813"/>
                    <a:pt x="211" y="811"/>
                  </a:cubicBezTo>
                  <a:moveTo>
                    <a:pt x="389" y="755"/>
                  </a:moveTo>
                  <a:cubicBezTo>
                    <a:pt x="392" y="755"/>
                    <a:pt x="395" y="757"/>
                    <a:pt x="396" y="753"/>
                  </a:cubicBezTo>
                  <a:cubicBezTo>
                    <a:pt x="395" y="753"/>
                    <a:pt x="396" y="752"/>
                    <a:pt x="396" y="751"/>
                  </a:cubicBezTo>
                  <a:cubicBezTo>
                    <a:pt x="395" y="752"/>
                    <a:pt x="395" y="753"/>
                    <a:pt x="394" y="754"/>
                  </a:cubicBezTo>
                  <a:cubicBezTo>
                    <a:pt x="393" y="751"/>
                    <a:pt x="388" y="750"/>
                    <a:pt x="387" y="752"/>
                  </a:cubicBezTo>
                  <a:cubicBezTo>
                    <a:pt x="388" y="751"/>
                    <a:pt x="389" y="753"/>
                    <a:pt x="389" y="755"/>
                  </a:cubicBezTo>
                  <a:moveTo>
                    <a:pt x="196" y="817"/>
                  </a:moveTo>
                  <a:cubicBezTo>
                    <a:pt x="198" y="817"/>
                    <a:pt x="201" y="817"/>
                    <a:pt x="203" y="815"/>
                  </a:cubicBezTo>
                  <a:cubicBezTo>
                    <a:pt x="203" y="812"/>
                    <a:pt x="203" y="812"/>
                    <a:pt x="203" y="812"/>
                  </a:cubicBezTo>
                  <a:cubicBezTo>
                    <a:pt x="200" y="814"/>
                    <a:pt x="196" y="812"/>
                    <a:pt x="196" y="817"/>
                  </a:cubicBezTo>
                  <a:moveTo>
                    <a:pt x="329" y="777"/>
                  </a:moveTo>
                  <a:cubicBezTo>
                    <a:pt x="329" y="773"/>
                    <a:pt x="328" y="773"/>
                    <a:pt x="326" y="773"/>
                  </a:cubicBezTo>
                  <a:cubicBezTo>
                    <a:pt x="325" y="776"/>
                    <a:pt x="327" y="779"/>
                    <a:pt x="329" y="777"/>
                  </a:cubicBezTo>
                  <a:moveTo>
                    <a:pt x="300" y="787"/>
                  </a:moveTo>
                  <a:cubicBezTo>
                    <a:pt x="300" y="786"/>
                    <a:pt x="301" y="785"/>
                    <a:pt x="301" y="785"/>
                  </a:cubicBezTo>
                  <a:cubicBezTo>
                    <a:pt x="301" y="783"/>
                    <a:pt x="299" y="784"/>
                    <a:pt x="297" y="783"/>
                  </a:cubicBezTo>
                  <a:cubicBezTo>
                    <a:pt x="298" y="785"/>
                    <a:pt x="299" y="786"/>
                    <a:pt x="300" y="787"/>
                  </a:cubicBezTo>
                  <a:moveTo>
                    <a:pt x="470" y="733"/>
                  </a:moveTo>
                  <a:cubicBezTo>
                    <a:pt x="470" y="733"/>
                    <a:pt x="470" y="731"/>
                    <a:pt x="469" y="731"/>
                  </a:cubicBezTo>
                  <a:cubicBezTo>
                    <a:pt x="469" y="733"/>
                    <a:pt x="468" y="732"/>
                    <a:pt x="468" y="734"/>
                  </a:cubicBezTo>
                  <a:lnTo>
                    <a:pt x="470" y="733"/>
                  </a:lnTo>
                  <a:close/>
                  <a:moveTo>
                    <a:pt x="209" y="815"/>
                  </a:moveTo>
                  <a:cubicBezTo>
                    <a:pt x="210" y="812"/>
                    <a:pt x="208" y="816"/>
                    <a:pt x="208" y="816"/>
                  </a:cubicBezTo>
                  <a:cubicBezTo>
                    <a:pt x="208" y="816"/>
                    <a:pt x="209" y="816"/>
                    <a:pt x="209" y="815"/>
                  </a:cubicBezTo>
                  <a:moveTo>
                    <a:pt x="347" y="772"/>
                  </a:moveTo>
                  <a:cubicBezTo>
                    <a:pt x="346" y="771"/>
                    <a:pt x="346" y="771"/>
                    <a:pt x="346" y="771"/>
                  </a:cubicBezTo>
                  <a:cubicBezTo>
                    <a:pt x="346" y="771"/>
                    <a:pt x="347" y="775"/>
                    <a:pt x="347" y="772"/>
                  </a:cubicBezTo>
                  <a:moveTo>
                    <a:pt x="166" y="830"/>
                  </a:moveTo>
                  <a:cubicBezTo>
                    <a:pt x="169" y="828"/>
                    <a:pt x="169" y="830"/>
                    <a:pt x="170" y="827"/>
                  </a:cubicBezTo>
                  <a:cubicBezTo>
                    <a:pt x="169" y="828"/>
                    <a:pt x="165" y="827"/>
                    <a:pt x="166" y="830"/>
                  </a:cubicBezTo>
                  <a:moveTo>
                    <a:pt x="193" y="821"/>
                  </a:moveTo>
                  <a:cubicBezTo>
                    <a:pt x="194" y="822"/>
                    <a:pt x="197" y="821"/>
                    <a:pt x="197" y="819"/>
                  </a:cubicBezTo>
                  <a:cubicBezTo>
                    <a:pt x="196" y="820"/>
                    <a:pt x="193" y="819"/>
                    <a:pt x="193" y="821"/>
                  </a:cubicBezTo>
                  <a:moveTo>
                    <a:pt x="192" y="825"/>
                  </a:moveTo>
                  <a:cubicBezTo>
                    <a:pt x="188" y="821"/>
                    <a:pt x="180" y="823"/>
                    <a:pt x="181" y="828"/>
                  </a:cubicBezTo>
                  <a:cubicBezTo>
                    <a:pt x="184" y="826"/>
                    <a:pt x="188" y="825"/>
                    <a:pt x="192" y="825"/>
                  </a:cubicBezTo>
                  <a:moveTo>
                    <a:pt x="387" y="764"/>
                  </a:moveTo>
                  <a:cubicBezTo>
                    <a:pt x="386" y="763"/>
                    <a:pt x="388" y="763"/>
                    <a:pt x="387" y="761"/>
                  </a:cubicBezTo>
                  <a:cubicBezTo>
                    <a:pt x="386" y="761"/>
                    <a:pt x="385" y="764"/>
                    <a:pt x="387" y="764"/>
                  </a:cubicBezTo>
                  <a:moveTo>
                    <a:pt x="454" y="743"/>
                  </a:moveTo>
                  <a:cubicBezTo>
                    <a:pt x="456" y="743"/>
                    <a:pt x="457" y="742"/>
                    <a:pt x="457" y="740"/>
                  </a:cubicBezTo>
                  <a:cubicBezTo>
                    <a:pt x="456" y="741"/>
                    <a:pt x="453" y="740"/>
                    <a:pt x="454" y="743"/>
                  </a:cubicBezTo>
                  <a:moveTo>
                    <a:pt x="422" y="754"/>
                  </a:moveTo>
                  <a:cubicBezTo>
                    <a:pt x="423" y="751"/>
                    <a:pt x="426" y="750"/>
                    <a:pt x="426" y="747"/>
                  </a:cubicBezTo>
                  <a:cubicBezTo>
                    <a:pt x="424" y="748"/>
                    <a:pt x="424" y="747"/>
                    <a:pt x="422" y="747"/>
                  </a:cubicBezTo>
                  <a:cubicBezTo>
                    <a:pt x="422" y="749"/>
                    <a:pt x="421" y="751"/>
                    <a:pt x="420" y="753"/>
                  </a:cubicBezTo>
                  <a:cubicBezTo>
                    <a:pt x="421" y="753"/>
                    <a:pt x="422" y="754"/>
                    <a:pt x="422" y="754"/>
                  </a:cubicBezTo>
                  <a:moveTo>
                    <a:pt x="446" y="747"/>
                  </a:moveTo>
                  <a:cubicBezTo>
                    <a:pt x="446" y="744"/>
                    <a:pt x="445" y="744"/>
                    <a:pt x="446" y="743"/>
                  </a:cubicBezTo>
                  <a:cubicBezTo>
                    <a:pt x="448" y="740"/>
                    <a:pt x="447" y="744"/>
                    <a:pt x="450" y="743"/>
                  </a:cubicBezTo>
                  <a:cubicBezTo>
                    <a:pt x="451" y="739"/>
                    <a:pt x="455" y="737"/>
                    <a:pt x="456" y="733"/>
                  </a:cubicBezTo>
                  <a:cubicBezTo>
                    <a:pt x="450" y="732"/>
                    <a:pt x="449" y="741"/>
                    <a:pt x="443" y="742"/>
                  </a:cubicBezTo>
                  <a:cubicBezTo>
                    <a:pt x="444" y="742"/>
                    <a:pt x="444" y="743"/>
                    <a:pt x="444" y="744"/>
                  </a:cubicBezTo>
                  <a:cubicBezTo>
                    <a:pt x="441" y="743"/>
                    <a:pt x="436" y="745"/>
                    <a:pt x="435" y="748"/>
                  </a:cubicBezTo>
                  <a:cubicBezTo>
                    <a:pt x="438" y="748"/>
                    <a:pt x="442" y="747"/>
                    <a:pt x="446" y="747"/>
                  </a:cubicBezTo>
                  <a:moveTo>
                    <a:pt x="252" y="807"/>
                  </a:moveTo>
                  <a:cubicBezTo>
                    <a:pt x="251" y="808"/>
                    <a:pt x="248" y="807"/>
                    <a:pt x="249" y="809"/>
                  </a:cubicBezTo>
                  <a:cubicBezTo>
                    <a:pt x="249" y="808"/>
                    <a:pt x="252" y="809"/>
                    <a:pt x="252" y="807"/>
                  </a:cubicBezTo>
                  <a:moveTo>
                    <a:pt x="289" y="792"/>
                  </a:moveTo>
                  <a:cubicBezTo>
                    <a:pt x="289" y="792"/>
                    <a:pt x="290" y="791"/>
                    <a:pt x="290" y="791"/>
                  </a:cubicBezTo>
                  <a:cubicBezTo>
                    <a:pt x="289" y="791"/>
                    <a:pt x="289" y="791"/>
                    <a:pt x="289" y="792"/>
                  </a:cubicBezTo>
                  <a:moveTo>
                    <a:pt x="375" y="769"/>
                  </a:moveTo>
                  <a:cubicBezTo>
                    <a:pt x="374" y="768"/>
                    <a:pt x="376" y="767"/>
                    <a:pt x="376" y="767"/>
                  </a:cubicBezTo>
                  <a:cubicBezTo>
                    <a:pt x="373" y="767"/>
                    <a:pt x="373" y="770"/>
                    <a:pt x="375" y="769"/>
                  </a:cubicBezTo>
                  <a:moveTo>
                    <a:pt x="364" y="793"/>
                  </a:moveTo>
                  <a:cubicBezTo>
                    <a:pt x="364" y="793"/>
                    <a:pt x="362" y="793"/>
                    <a:pt x="363" y="793"/>
                  </a:cubicBezTo>
                  <a:cubicBezTo>
                    <a:pt x="365" y="790"/>
                    <a:pt x="369" y="795"/>
                    <a:pt x="374" y="791"/>
                  </a:cubicBezTo>
                  <a:cubicBezTo>
                    <a:pt x="372" y="786"/>
                    <a:pt x="365" y="786"/>
                    <a:pt x="361" y="790"/>
                  </a:cubicBezTo>
                  <a:cubicBezTo>
                    <a:pt x="361" y="792"/>
                    <a:pt x="362" y="796"/>
                    <a:pt x="364" y="793"/>
                  </a:cubicBezTo>
                  <a:moveTo>
                    <a:pt x="204" y="824"/>
                  </a:moveTo>
                  <a:cubicBezTo>
                    <a:pt x="203" y="823"/>
                    <a:pt x="202" y="823"/>
                    <a:pt x="200" y="824"/>
                  </a:cubicBezTo>
                  <a:cubicBezTo>
                    <a:pt x="200" y="827"/>
                    <a:pt x="204" y="825"/>
                    <a:pt x="204" y="824"/>
                  </a:cubicBezTo>
                  <a:moveTo>
                    <a:pt x="324" y="786"/>
                  </a:moveTo>
                  <a:cubicBezTo>
                    <a:pt x="324" y="786"/>
                    <a:pt x="323" y="787"/>
                    <a:pt x="323" y="787"/>
                  </a:cubicBezTo>
                  <a:cubicBezTo>
                    <a:pt x="323" y="787"/>
                    <a:pt x="324" y="787"/>
                    <a:pt x="324" y="786"/>
                  </a:cubicBezTo>
                  <a:moveTo>
                    <a:pt x="394" y="765"/>
                  </a:moveTo>
                  <a:cubicBezTo>
                    <a:pt x="394" y="764"/>
                    <a:pt x="391" y="766"/>
                    <a:pt x="392" y="767"/>
                  </a:cubicBezTo>
                  <a:cubicBezTo>
                    <a:pt x="393" y="767"/>
                    <a:pt x="394" y="766"/>
                    <a:pt x="394" y="765"/>
                  </a:cubicBezTo>
                  <a:moveTo>
                    <a:pt x="431" y="755"/>
                  </a:moveTo>
                  <a:cubicBezTo>
                    <a:pt x="431" y="752"/>
                    <a:pt x="431" y="752"/>
                    <a:pt x="431" y="752"/>
                  </a:cubicBezTo>
                  <a:cubicBezTo>
                    <a:pt x="429" y="753"/>
                    <a:pt x="428" y="753"/>
                    <a:pt x="428" y="755"/>
                  </a:cubicBezTo>
                  <a:lnTo>
                    <a:pt x="431" y="755"/>
                  </a:lnTo>
                  <a:close/>
                  <a:moveTo>
                    <a:pt x="237" y="815"/>
                  </a:moveTo>
                  <a:cubicBezTo>
                    <a:pt x="236" y="815"/>
                    <a:pt x="236" y="814"/>
                    <a:pt x="236" y="815"/>
                  </a:cubicBezTo>
                  <a:cubicBezTo>
                    <a:pt x="236" y="816"/>
                    <a:pt x="237" y="816"/>
                    <a:pt x="237" y="815"/>
                  </a:cubicBezTo>
                  <a:moveTo>
                    <a:pt x="197" y="828"/>
                  </a:moveTo>
                  <a:cubicBezTo>
                    <a:pt x="195" y="829"/>
                    <a:pt x="192" y="829"/>
                    <a:pt x="193" y="827"/>
                  </a:cubicBezTo>
                  <a:cubicBezTo>
                    <a:pt x="191" y="828"/>
                    <a:pt x="189" y="828"/>
                    <a:pt x="190" y="831"/>
                  </a:cubicBezTo>
                  <a:cubicBezTo>
                    <a:pt x="191" y="831"/>
                    <a:pt x="196" y="831"/>
                    <a:pt x="197" y="828"/>
                  </a:cubicBezTo>
                  <a:moveTo>
                    <a:pt x="438" y="753"/>
                  </a:moveTo>
                  <a:cubicBezTo>
                    <a:pt x="438" y="753"/>
                    <a:pt x="437" y="752"/>
                    <a:pt x="437" y="753"/>
                  </a:cubicBezTo>
                  <a:cubicBezTo>
                    <a:pt x="437" y="753"/>
                    <a:pt x="438" y="756"/>
                    <a:pt x="438" y="753"/>
                  </a:cubicBezTo>
                  <a:moveTo>
                    <a:pt x="201" y="828"/>
                  </a:moveTo>
                  <a:cubicBezTo>
                    <a:pt x="201" y="827"/>
                    <a:pt x="200" y="828"/>
                    <a:pt x="200" y="828"/>
                  </a:cubicBezTo>
                  <a:cubicBezTo>
                    <a:pt x="200" y="829"/>
                    <a:pt x="201" y="829"/>
                    <a:pt x="201" y="828"/>
                  </a:cubicBezTo>
                  <a:moveTo>
                    <a:pt x="281" y="804"/>
                  </a:moveTo>
                  <a:cubicBezTo>
                    <a:pt x="279" y="803"/>
                    <a:pt x="279" y="805"/>
                    <a:pt x="279" y="805"/>
                  </a:cubicBezTo>
                  <a:cubicBezTo>
                    <a:pt x="280" y="805"/>
                    <a:pt x="280" y="805"/>
                    <a:pt x="281" y="804"/>
                  </a:cubicBezTo>
                  <a:moveTo>
                    <a:pt x="378" y="774"/>
                  </a:moveTo>
                  <a:cubicBezTo>
                    <a:pt x="377" y="774"/>
                    <a:pt x="377" y="774"/>
                    <a:pt x="377" y="775"/>
                  </a:cubicBezTo>
                  <a:cubicBezTo>
                    <a:pt x="377" y="775"/>
                    <a:pt x="378" y="775"/>
                    <a:pt x="378" y="774"/>
                  </a:cubicBezTo>
                  <a:moveTo>
                    <a:pt x="214" y="828"/>
                  </a:moveTo>
                  <a:cubicBezTo>
                    <a:pt x="214" y="824"/>
                    <a:pt x="210" y="824"/>
                    <a:pt x="210" y="826"/>
                  </a:cubicBezTo>
                  <a:cubicBezTo>
                    <a:pt x="211" y="826"/>
                    <a:pt x="211" y="829"/>
                    <a:pt x="214" y="828"/>
                  </a:cubicBezTo>
                  <a:moveTo>
                    <a:pt x="172" y="839"/>
                  </a:moveTo>
                  <a:cubicBezTo>
                    <a:pt x="176" y="832"/>
                    <a:pt x="183" y="842"/>
                    <a:pt x="187" y="835"/>
                  </a:cubicBezTo>
                  <a:cubicBezTo>
                    <a:pt x="185" y="837"/>
                    <a:pt x="185" y="833"/>
                    <a:pt x="185" y="831"/>
                  </a:cubicBezTo>
                  <a:cubicBezTo>
                    <a:pt x="178" y="835"/>
                    <a:pt x="173" y="831"/>
                    <a:pt x="172" y="839"/>
                  </a:cubicBezTo>
                  <a:moveTo>
                    <a:pt x="317" y="795"/>
                  </a:moveTo>
                  <a:cubicBezTo>
                    <a:pt x="316" y="796"/>
                    <a:pt x="316" y="796"/>
                    <a:pt x="316" y="797"/>
                  </a:cubicBezTo>
                  <a:cubicBezTo>
                    <a:pt x="316" y="796"/>
                    <a:pt x="317" y="796"/>
                    <a:pt x="317" y="795"/>
                  </a:cubicBezTo>
                  <a:moveTo>
                    <a:pt x="376" y="781"/>
                  </a:moveTo>
                  <a:cubicBezTo>
                    <a:pt x="375" y="781"/>
                    <a:pt x="374" y="781"/>
                    <a:pt x="375" y="782"/>
                  </a:cubicBezTo>
                  <a:cubicBezTo>
                    <a:pt x="375" y="781"/>
                    <a:pt x="376" y="781"/>
                    <a:pt x="376" y="781"/>
                  </a:cubicBezTo>
                  <a:moveTo>
                    <a:pt x="446" y="763"/>
                  </a:moveTo>
                  <a:cubicBezTo>
                    <a:pt x="446" y="762"/>
                    <a:pt x="446" y="762"/>
                    <a:pt x="447" y="762"/>
                  </a:cubicBezTo>
                  <a:cubicBezTo>
                    <a:pt x="446" y="759"/>
                    <a:pt x="443" y="760"/>
                    <a:pt x="442" y="763"/>
                  </a:cubicBezTo>
                  <a:cubicBezTo>
                    <a:pt x="444" y="761"/>
                    <a:pt x="444" y="764"/>
                    <a:pt x="446" y="763"/>
                  </a:cubicBezTo>
                  <a:moveTo>
                    <a:pt x="481" y="751"/>
                  </a:moveTo>
                  <a:cubicBezTo>
                    <a:pt x="481" y="752"/>
                    <a:pt x="480" y="752"/>
                    <a:pt x="480" y="753"/>
                  </a:cubicBezTo>
                  <a:cubicBezTo>
                    <a:pt x="480" y="752"/>
                    <a:pt x="481" y="752"/>
                    <a:pt x="481" y="751"/>
                  </a:cubicBezTo>
                  <a:moveTo>
                    <a:pt x="268" y="819"/>
                  </a:moveTo>
                  <a:cubicBezTo>
                    <a:pt x="270" y="817"/>
                    <a:pt x="274" y="816"/>
                    <a:pt x="275" y="813"/>
                  </a:cubicBezTo>
                  <a:cubicBezTo>
                    <a:pt x="273" y="816"/>
                    <a:pt x="268" y="815"/>
                    <a:pt x="268" y="819"/>
                  </a:cubicBezTo>
                  <a:moveTo>
                    <a:pt x="197" y="845"/>
                  </a:moveTo>
                  <a:cubicBezTo>
                    <a:pt x="199" y="843"/>
                    <a:pt x="202" y="845"/>
                    <a:pt x="202" y="842"/>
                  </a:cubicBezTo>
                  <a:cubicBezTo>
                    <a:pt x="201" y="843"/>
                    <a:pt x="196" y="842"/>
                    <a:pt x="197" y="845"/>
                  </a:cubicBezTo>
                  <a:moveTo>
                    <a:pt x="436" y="770"/>
                  </a:moveTo>
                  <a:cubicBezTo>
                    <a:pt x="436" y="769"/>
                    <a:pt x="436" y="769"/>
                    <a:pt x="436" y="769"/>
                  </a:cubicBezTo>
                  <a:cubicBezTo>
                    <a:pt x="434" y="769"/>
                    <a:pt x="434" y="769"/>
                    <a:pt x="434" y="769"/>
                  </a:cubicBezTo>
                  <a:cubicBezTo>
                    <a:pt x="434" y="771"/>
                    <a:pt x="435" y="771"/>
                    <a:pt x="436" y="770"/>
                  </a:cubicBezTo>
                  <a:moveTo>
                    <a:pt x="332" y="804"/>
                  </a:moveTo>
                  <a:cubicBezTo>
                    <a:pt x="333" y="805"/>
                    <a:pt x="333" y="804"/>
                    <a:pt x="335" y="803"/>
                  </a:cubicBezTo>
                  <a:cubicBezTo>
                    <a:pt x="334" y="801"/>
                    <a:pt x="334" y="801"/>
                    <a:pt x="334" y="801"/>
                  </a:cubicBezTo>
                  <a:cubicBezTo>
                    <a:pt x="332" y="802"/>
                    <a:pt x="333" y="800"/>
                    <a:pt x="332" y="802"/>
                  </a:cubicBezTo>
                  <a:lnTo>
                    <a:pt x="332" y="804"/>
                  </a:lnTo>
                  <a:close/>
                  <a:moveTo>
                    <a:pt x="441" y="773"/>
                  </a:moveTo>
                  <a:cubicBezTo>
                    <a:pt x="443" y="771"/>
                    <a:pt x="448" y="772"/>
                    <a:pt x="448" y="769"/>
                  </a:cubicBezTo>
                  <a:cubicBezTo>
                    <a:pt x="446" y="769"/>
                    <a:pt x="446" y="765"/>
                    <a:pt x="444" y="766"/>
                  </a:cubicBezTo>
                  <a:cubicBezTo>
                    <a:pt x="444" y="768"/>
                    <a:pt x="441" y="768"/>
                    <a:pt x="439" y="769"/>
                  </a:cubicBezTo>
                  <a:cubicBezTo>
                    <a:pt x="439" y="772"/>
                    <a:pt x="442" y="770"/>
                    <a:pt x="441" y="773"/>
                  </a:cubicBezTo>
                  <a:moveTo>
                    <a:pt x="391" y="788"/>
                  </a:moveTo>
                  <a:cubicBezTo>
                    <a:pt x="392" y="789"/>
                    <a:pt x="393" y="789"/>
                    <a:pt x="393" y="787"/>
                  </a:cubicBezTo>
                  <a:cubicBezTo>
                    <a:pt x="392" y="786"/>
                    <a:pt x="391" y="787"/>
                    <a:pt x="391" y="788"/>
                  </a:cubicBezTo>
                  <a:moveTo>
                    <a:pt x="258" y="831"/>
                  </a:moveTo>
                  <a:cubicBezTo>
                    <a:pt x="258" y="830"/>
                    <a:pt x="259" y="829"/>
                    <a:pt x="258" y="828"/>
                  </a:cubicBezTo>
                  <a:cubicBezTo>
                    <a:pt x="254" y="829"/>
                    <a:pt x="254" y="829"/>
                    <a:pt x="254" y="829"/>
                  </a:cubicBezTo>
                  <a:cubicBezTo>
                    <a:pt x="255" y="831"/>
                    <a:pt x="256" y="831"/>
                    <a:pt x="258" y="831"/>
                  </a:cubicBezTo>
                  <a:moveTo>
                    <a:pt x="408" y="785"/>
                  </a:moveTo>
                  <a:cubicBezTo>
                    <a:pt x="407" y="784"/>
                    <a:pt x="406" y="784"/>
                    <a:pt x="406" y="785"/>
                  </a:cubicBezTo>
                  <a:cubicBezTo>
                    <a:pt x="407" y="785"/>
                    <a:pt x="407" y="786"/>
                    <a:pt x="408" y="785"/>
                  </a:cubicBezTo>
                  <a:moveTo>
                    <a:pt x="337" y="808"/>
                  </a:moveTo>
                  <a:cubicBezTo>
                    <a:pt x="336" y="809"/>
                    <a:pt x="336" y="808"/>
                    <a:pt x="336" y="809"/>
                  </a:cubicBezTo>
                  <a:cubicBezTo>
                    <a:pt x="336" y="810"/>
                    <a:pt x="337" y="810"/>
                    <a:pt x="337" y="808"/>
                  </a:cubicBezTo>
                  <a:moveTo>
                    <a:pt x="214" y="848"/>
                  </a:moveTo>
                  <a:cubicBezTo>
                    <a:pt x="214" y="846"/>
                    <a:pt x="211" y="846"/>
                    <a:pt x="211" y="848"/>
                  </a:cubicBezTo>
                  <a:cubicBezTo>
                    <a:pt x="212" y="848"/>
                    <a:pt x="213" y="849"/>
                    <a:pt x="214" y="848"/>
                  </a:cubicBezTo>
                  <a:moveTo>
                    <a:pt x="340" y="808"/>
                  </a:moveTo>
                  <a:cubicBezTo>
                    <a:pt x="341" y="809"/>
                    <a:pt x="343" y="809"/>
                    <a:pt x="342" y="807"/>
                  </a:cubicBezTo>
                  <a:cubicBezTo>
                    <a:pt x="341" y="807"/>
                    <a:pt x="340" y="806"/>
                    <a:pt x="340" y="808"/>
                  </a:cubicBezTo>
                  <a:moveTo>
                    <a:pt x="427" y="783"/>
                  </a:moveTo>
                  <a:cubicBezTo>
                    <a:pt x="426" y="781"/>
                    <a:pt x="426" y="784"/>
                    <a:pt x="427" y="784"/>
                  </a:cubicBezTo>
                  <a:cubicBezTo>
                    <a:pt x="427" y="784"/>
                    <a:pt x="427" y="784"/>
                    <a:pt x="427" y="783"/>
                  </a:cubicBezTo>
                  <a:moveTo>
                    <a:pt x="403" y="792"/>
                  </a:moveTo>
                  <a:cubicBezTo>
                    <a:pt x="402" y="793"/>
                    <a:pt x="401" y="793"/>
                    <a:pt x="401" y="794"/>
                  </a:cubicBezTo>
                  <a:cubicBezTo>
                    <a:pt x="402" y="793"/>
                    <a:pt x="403" y="793"/>
                    <a:pt x="403" y="792"/>
                  </a:cubicBezTo>
                  <a:moveTo>
                    <a:pt x="309" y="824"/>
                  </a:moveTo>
                  <a:cubicBezTo>
                    <a:pt x="309" y="822"/>
                    <a:pt x="309" y="822"/>
                    <a:pt x="309" y="822"/>
                  </a:cubicBezTo>
                  <a:cubicBezTo>
                    <a:pt x="308" y="823"/>
                    <a:pt x="308" y="823"/>
                    <a:pt x="308" y="823"/>
                  </a:cubicBezTo>
                  <a:cubicBezTo>
                    <a:pt x="308" y="825"/>
                    <a:pt x="308" y="825"/>
                    <a:pt x="308" y="825"/>
                  </a:cubicBezTo>
                  <a:lnTo>
                    <a:pt x="309" y="824"/>
                  </a:lnTo>
                  <a:close/>
                  <a:moveTo>
                    <a:pt x="332" y="816"/>
                  </a:moveTo>
                  <a:cubicBezTo>
                    <a:pt x="332" y="816"/>
                    <a:pt x="331" y="817"/>
                    <a:pt x="331" y="817"/>
                  </a:cubicBezTo>
                  <a:cubicBezTo>
                    <a:pt x="332" y="817"/>
                    <a:pt x="332" y="817"/>
                    <a:pt x="332" y="816"/>
                  </a:cubicBezTo>
                  <a:moveTo>
                    <a:pt x="465" y="775"/>
                  </a:moveTo>
                  <a:cubicBezTo>
                    <a:pt x="466" y="773"/>
                    <a:pt x="462" y="774"/>
                    <a:pt x="463" y="775"/>
                  </a:cubicBezTo>
                  <a:cubicBezTo>
                    <a:pt x="464" y="775"/>
                    <a:pt x="464" y="776"/>
                    <a:pt x="465" y="775"/>
                  </a:cubicBezTo>
                  <a:moveTo>
                    <a:pt x="328" y="817"/>
                  </a:moveTo>
                  <a:cubicBezTo>
                    <a:pt x="327" y="818"/>
                    <a:pt x="327" y="819"/>
                    <a:pt x="327" y="819"/>
                  </a:cubicBezTo>
                  <a:cubicBezTo>
                    <a:pt x="327" y="820"/>
                    <a:pt x="330" y="819"/>
                    <a:pt x="328" y="817"/>
                  </a:cubicBezTo>
                  <a:moveTo>
                    <a:pt x="283" y="833"/>
                  </a:moveTo>
                  <a:cubicBezTo>
                    <a:pt x="283" y="832"/>
                    <a:pt x="282" y="833"/>
                    <a:pt x="282" y="834"/>
                  </a:cubicBezTo>
                  <a:cubicBezTo>
                    <a:pt x="282" y="833"/>
                    <a:pt x="283" y="835"/>
                    <a:pt x="283" y="833"/>
                  </a:cubicBezTo>
                  <a:moveTo>
                    <a:pt x="311" y="827"/>
                  </a:moveTo>
                  <a:cubicBezTo>
                    <a:pt x="310" y="826"/>
                    <a:pt x="310" y="826"/>
                    <a:pt x="310" y="826"/>
                  </a:cubicBezTo>
                  <a:cubicBezTo>
                    <a:pt x="309" y="826"/>
                    <a:pt x="309" y="826"/>
                    <a:pt x="309" y="826"/>
                  </a:cubicBezTo>
                  <a:cubicBezTo>
                    <a:pt x="309" y="828"/>
                    <a:pt x="309" y="828"/>
                    <a:pt x="309" y="828"/>
                  </a:cubicBezTo>
                  <a:lnTo>
                    <a:pt x="311" y="827"/>
                  </a:lnTo>
                  <a:close/>
                  <a:moveTo>
                    <a:pt x="313" y="826"/>
                  </a:moveTo>
                  <a:cubicBezTo>
                    <a:pt x="313" y="826"/>
                    <a:pt x="312" y="826"/>
                    <a:pt x="312" y="827"/>
                  </a:cubicBezTo>
                  <a:cubicBezTo>
                    <a:pt x="312" y="826"/>
                    <a:pt x="313" y="826"/>
                    <a:pt x="313" y="826"/>
                  </a:cubicBezTo>
                  <a:moveTo>
                    <a:pt x="435" y="789"/>
                  </a:moveTo>
                  <a:cubicBezTo>
                    <a:pt x="434" y="787"/>
                    <a:pt x="436" y="783"/>
                    <a:pt x="433" y="784"/>
                  </a:cubicBezTo>
                  <a:cubicBezTo>
                    <a:pt x="432" y="784"/>
                    <a:pt x="433" y="791"/>
                    <a:pt x="435" y="789"/>
                  </a:cubicBezTo>
                  <a:moveTo>
                    <a:pt x="399" y="800"/>
                  </a:moveTo>
                  <a:cubicBezTo>
                    <a:pt x="400" y="800"/>
                    <a:pt x="400" y="800"/>
                    <a:pt x="400" y="799"/>
                  </a:cubicBezTo>
                  <a:cubicBezTo>
                    <a:pt x="399" y="796"/>
                    <a:pt x="397" y="805"/>
                    <a:pt x="399" y="800"/>
                  </a:cubicBezTo>
                  <a:moveTo>
                    <a:pt x="338" y="821"/>
                  </a:moveTo>
                  <a:cubicBezTo>
                    <a:pt x="338" y="817"/>
                    <a:pt x="334" y="819"/>
                    <a:pt x="336" y="822"/>
                  </a:cubicBezTo>
                  <a:lnTo>
                    <a:pt x="338" y="821"/>
                  </a:lnTo>
                  <a:close/>
                  <a:moveTo>
                    <a:pt x="405" y="798"/>
                  </a:moveTo>
                  <a:cubicBezTo>
                    <a:pt x="405" y="803"/>
                    <a:pt x="408" y="801"/>
                    <a:pt x="408" y="798"/>
                  </a:cubicBezTo>
                  <a:cubicBezTo>
                    <a:pt x="407" y="797"/>
                    <a:pt x="406" y="797"/>
                    <a:pt x="405" y="798"/>
                  </a:cubicBezTo>
                  <a:moveTo>
                    <a:pt x="197" y="866"/>
                  </a:moveTo>
                  <a:cubicBezTo>
                    <a:pt x="196" y="866"/>
                    <a:pt x="196" y="865"/>
                    <a:pt x="196" y="865"/>
                  </a:cubicBezTo>
                  <a:cubicBezTo>
                    <a:pt x="196" y="866"/>
                    <a:pt x="197" y="869"/>
                    <a:pt x="197" y="866"/>
                  </a:cubicBezTo>
                  <a:moveTo>
                    <a:pt x="204" y="867"/>
                  </a:moveTo>
                  <a:cubicBezTo>
                    <a:pt x="203" y="864"/>
                    <a:pt x="205" y="863"/>
                    <a:pt x="207" y="862"/>
                  </a:cubicBezTo>
                  <a:cubicBezTo>
                    <a:pt x="206" y="857"/>
                    <a:pt x="200" y="861"/>
                    <a:pt x="199" y="864"/>
                  </a:cubicBezTo>
                  <a:cubicBezTo>
                    <a:pt x="201" y="863"/>
                    <a:pt x="202" y="861"/>
                    <a:pt x="204" y="863"/>
                  </a:cubicBezTo>
                  <a:cubicBezTo>
                    <a:pt x="201" y="863"/>
                    <a:pt x="202" y="867"/>
                    <a:pt x="204" y="867"/>
                  </a:cubicBezTo>
                  <a:moveTo>
                    <a:pt x="225" y="862"/>
                  </a:moveTo>
                  <a:cubicBezTo>
                    <a:pt x="224" y="861"/>
                    <a:pt x="224" y="857"/>
                    <a:pt x="223" y="857"/>
                  </a:cubicBezTo>
                  <a:cubicBezTo>
                    <a:pt x="225" y="860"/>
                    <a:pt x="221" y="860"/>
                    <a:pt x="222" y="862"/>
                  </a:cubicBezTo>
                  <a:cubicBezTo>
                    <a:pt x="223" y="861"/>
                    <a:pt x="223" y="862"/>
                    <a:pt x="225" y="862"/>
                  </a:cubicBezTo>
                  <a:moveTo>
                    <a:pt x="399" y="807"/>
                  </a:moveTo>
                  <a:cubicBezTo>
                    <a:pt x="399" y="807"/>
                    <a:pt x="398" y="806"/>
                    <a:pt x="398" y="807"/>
                  </a:cubicBezTo>
                  <a:cubicBezTo>
                    <a:pt x="398" y="808"/>
                    <a:pt x="399" y="808"/>
                    <a:pt x="399" y="807"/>
                  </a:cubicBezTo>
                  <a:moveTo>
                    <a:pt x="276" y="847"/>
                  </a:moveTo>
                  <a:cubicBezTo>
                    <a:pt x="279" y="846"/>
                    <a:pt x="279" y="845"/>
                    <a:pt x="281" y="844"/>
                  </a:cubicBezTo>
                  <a:cubicBezTo>
                    <a:pt x="281" y="841"/>
                    <a:pt x="275" y="844"/>
                    <a:pt x="276" y="847"/>
                  </a:cubicBezTo>
                  <a:moveTo>
                    <a:pt x="369" y="819"/>
                  </a:moveTo>
                  <a:cubicBezTo>
                    <a:pt x="369" y="818"/>
                    <a:pt x="369" y="817"/>
                    <a:pt x="369" y="816"/>
                  </a:cubicBezTo>
                  <a:cubicBezTo>
                    <a:pt x="368" y="817"/>
                    <a:pt x="366" y="813"/>
                    <a:pt x="365" y="816"/>
                  </a:cubicBezTo>
                  <a:cubicBezTo>
                    <a:pt x="367" y="816"/>
                    <a:pt x="367" y="818"/>
                    <a:pt x="369" y="819"/>
                  </a:cubicBezTo>
                  <a:moveTo>
                    <a:pt x="375" y="816"/>
                  </a:moveTo>
                  <a:cubicBezTo>
                    <a:pt x="374" y="816"/>
                    <a:pt x="373" y="816"/>
                    <a:pt x="373" y="817"/>
                  </a:cubicBezTo>
                  <a:cubicBezTo>
                    <a:pt x="374" y="817"/>
                    <a:pt x="375" y="817"/>
                    <a:pt x="375" y="816"/>
                  </a:cubicBezTo>
                  <a:moveTo>
                    <a:pt x="387" y="814"/>
                  </a:moveTo>
                  <a:cubicBezTo>
                    <a:pt x="387" y="811"/>
                    <a:pt x="383" y="813"/>
                    <a:pt x="383" y="814"/>
                  </a:cubicBezTo>
                  <a:cubicBezTo>
                    <a:pt x="384" y="815"/>
                    <a:pt x="385" y="815"/>
                    <a:pt x="387" y="814"/>
                  </a:cubicBezTo>
                  <a:moveTo>
                    <a:pt x="351" y="826"/>
                  </a:moveTo>
                  <a:cubicBezTo>
                    <a:pt x="351" y="824"/>
                    <a:pt x="351" y="824"/>
                    <a:pt x="351" y="824"/>
                  </a:cubicBezTo>
                  <a:cubicBezTo>
                    <a:pt x="349" y="825"/>
                    <a:pt x="349" y="825"/>
                    <a:pt x="349" y="825"/>
                  </a:cubicBezTo>
                  <a:cubicBezTo>
                    <a:pt x="350" y="826"/>
                    <a:pt x="350" y="826"/>
                    <a:pt x="350" y="826"/>
                  </a:cubicBezTo>
                  <a:lnTo>
                    <a:pt x="351" y="826"/>
                  </a:lnTo>
                  <a:close/>
                  <a:moveTo>
                    <a:pt x="463" y="791"/>
                  </a:moveTo>
                  <a:cubicBezTo>
                    <a:pt x="464" y="789"/>
                    <a:pt x="467" y="792"/>
                    <a:pt x="466" y="787"/>
                  </a:cubicBezTo>
                  <a:cubicBezTo>
                    <a:pt x="465" y="789"/>
                    <a:pt x="463" y="789"/>
                    <a:pt x="463" y="791"/>
                  </a:cubicBezTo>
                  <a:moveTo>
                    <a:pt x="225" y="866"/>
                  </a:moveTo>
                  <a:cubicBezTo>
                    <a:pt x="225" y="864"/>
                    <a:pt x="225" y="864"/>
                    <a:pt x="225" y="864"/>
                  </a:cubicBezTo>
                  <a:cubicBezTo>
                    <a:pt x="224" y="865"/>
                    <a:pt x="224" y="865"/>
                    <a:pt x="224" y="865"/>
                  </a:cubicBezTo>
                  <a:cubicBezTo>
                    <a:pt x="224" y="866"/>
                    <a:pt x="224" y="866"/>
                    <a:pt x="224" y="866"/>
                  </a:cubicBezTo>
                  <a:lnTo>
                    <a:pt x="225" y="866"/>
                  </a:lnTo>
                  <a:close/>
                  <a:moveTo>
                    <a:pt x="247" y="858"/>
                  </a:moveTo>
                  <a:cubicBezTo>
                    <a:pt x="247" y="858"/>
                    <a:pt x="245" y="859"/>
                    <a:pt x="245" y="858"/>
                  </a:cubicBezTo>
                  <a:cubicBezTo>
                    <a:pt x="244" y="861"/>
                    <a:pt x="248" y="860"/>
                    <a:pt x="247" y="858"/>
                  </a:cubicBezTo>
                  <a:moveTo>
                    <a:pt x="223" y="867"/>
                  </a:moveTo>
                  <a:cubicBezTo>
                    <a:pt x="222" y="864"/>
                    <a:pt x="222" y="868"/>
                    <a:pt x="223" y="868"/>
                  </a:cubicBezTo>
                  <a:cubicBezTo>
                    <a:pt x="223" y="868"/>
                    <a:pt x="223" y="868"/>
                    <a:pt x="223" y="867"/>
                  </a:cubicBezTo>
                  <a:moveTo>
                    <a:pt x="400" y="813"/>
                  </a:moveTo>
                  <a:cubicBezTo>
                    <a:pt x="402" y="814"/>
                    <a:pt x="407" y="812"/>
                    <a:pt x="406" y="809"/>
                  </a:cubicBezTo>
                  <a:cubicBezTo>
                    <a:pt x="404" y="807"/>
                    <a:pt x="398" y="809"/>
                    <a:pt x="400" y="813"/>
                  </a:cubicBezTo>
                  <a:moveTo>
                    <a:pt x="426" y="805"/>
                  </a:moveTo>
                  <a:cubicBezTo>
                    <a:pt x="425" y="804"/>
                    <a:pt x="421" y="804"/>
                    <a:pt x="421" y="807"/>
                  </a:cubicBezTo>
                  <a:cubicBezTo>
                    <a:pt x="423" y="805"/>
                    <a:pt x="425" y="808"/>
                    <a:pt x="426" y="805"/>
                  </a:cubicBezTo>
                  <a:moveTo>
                    <a:pt x="262" y="858"/>
                  </a:moveTo>
                  <a:cubicBezTo>
                    <a:pt x="264" y="858"/>
                    <a:pt x="265" y="857"/>
                    <a:pt x="265" y="856"/>
                  </a:cubicBezTo>
                  <a:cubicBezTo>
                    <a:pt x="264" y="855"/>
                    <a:pt x="261" y="856"/>
                    <a:pt x="262" y="858"/>
                  </a:cubicBezTo>
                  <a:moveTo>
                    <a:pt x="386" y="821"/>
                  </a:moveTo>
                  <a:cubicBezTo>
                    <a:pt x="388" y="821"/>
                    <a:pt x="389" y="820"/>
                    <a:pt x="389" y="819"/>
                  </a:cubicBezTo>
                  <a:cubicBezTo>
                    <a:pt x="388" y="818"/>
                    <a:pt x="386" y="820"/>
                    <a:pt x="386" y="821"/>
                  </a:cubicBezTo>
                  <a:moveTo>
                    <a:pt x="291" y="852"/>
                  </a:moveTo>
                  <a:cubicBezTo>
                    <a:pt x="291" y="849"/>
                    <a:pt x="289" y="849"/>
                    <a:pt x="289" y="846"/>
                  </a:cubicBezTo>
                  <a:cubicBezTo>
                    <a:pt x="285" y="847"/>
                    <a:pt x="281" y="849"/>
                    <a:pt x="280" y="852"/>
                  </a:cubicBezTo>
                  <a:cubicBezTo>
                    <a:pt x="284" y="850"/>
                    <a:pt x="287" y="851"/>
                    <a:pt x="291" y="852"/>
                  </a:cubicBezTo>
                  <a:moveTo>
                    <a:pt x="359" y="830"/>
                  </a:moveTo>
                  <a:cubicBezTo>
                    <a:pt x="359" y="829"/>
                    <a:pt x="358" y="829"/>
                    <a:pt x="358" y="830"/>
                  </a:cubicBezTo>
                  <a:cubicBezTo>
                    <a:pt x="358" y="831"/>
                    <a:pt x="359" y="831"/>
                    <a:pt x="359" y="830"/>
                  </a:cubicBezTo>
                  <a:moveTo>
                    <a:pt x="406" y="815"/>
                  </a:moveTo>
                  <a:cubicBezTo>
                    <a:pt x="405" y="815"/>
                    <a:pt x="405" y="815"/>
                    <a:pt x="405" y="814"/>
                  </a:cubicBezTo>
                  <a:cubicBezTo>
                    <a:pt x="404" y="815"/>
                    <a:pt x="404" y="815"/>
                    <a:pt x="404" y="815"/>
                  </a:cubicBezTo>
                  <a:cubicBezTo>
                    <a:pt x="403" y="817"/>
                    <a:pt x="406" y="817"/>
                    <a:pt x="406" y="815"/>
                  </a:cubicBezTo>
                  <a:moveTo>
                    <a:pt x="265" y="862"/>
                  </a:moveTo>
                  <a:cubicBezTo>
                    <a:pt x="264" y="862"/>
                    <a:pt x="263" y="862"/>
                    <a:pt x="263" y="863"/>
                  </a:cubicBezTo>
                  <a:cubicBezTo>
                    <a:pt x="264" y="863"/>
                    <a:pt x="265" y="863"/>
                    <a:pt x="265" y="862"/>
                  </a:cubicBezTo>
                  <a:moveTo>
                    <a:pt x="347" y="836"/>
                  </a:moveTo>
                  <a:cubicBezTo>
                    <a:pt x="346" y="836"/>
                    <a:pt x="344" y="835"/>
                    <a:pt x="344" y="837"/>
                  </a:cubicBezTo>
                  <a:cubicBezTo>
                    <a:pt x="345" y="837"/>
                    <a:pt x="347" y="838"/>
                    <a:pt x="347" y="836"/>
                  </a:cubicBezTo>
                  <a:moveTo>
                    <a:pt x="353" y="834"/>
                  </a:moveTo>
                  <a:cubicBezTo>
                    <a:pt x="352" y="835"/>
                    <a:pt x="351" y="835"/>
                    <a:pt x="352" y="836"/>
                  </a:cubicBezTo>
                  <a:cubicBezTo>
                    <a:pt x="352" y="835"/>
                    <a:pt x="353" y="835"/>
                    <a:pt x="353" y="834"/>
                  </a:cubicBezTo>
                  <a:moveTo>
                    <a:pt x="497" y="791"/>
                  </a:moveTo>
                  <a:cubicBezTo>
                    <a:pt x="498" y="789"/>
                    <a:pt x="500" y="788"/>
                    <a:pt x="500" y="784"/>
                  </a:cubicBezTo>
                  <a:cubicBezTo>
                    <a:pt x="498" y="786"/>
                    <a:pt x="494" y="791"/>
                    <a:pt x="497" y="791"/>
                  </a:cubicBezTo>
                  <a:moveTo>
                    <a:pt x="507" y="788"/>
                  </a:moveTo>
                  <a:cubicBezTo>
                    <a:pt x="508" y="788"/>
                    <a:pt x="508" y="787"/>
                    <a:pt x="508" y="786"/>
                  </a:cubicBezTo>
                  <a:cubicBezTo>
                    <a:pt x="507" y="786"/>
                    <a:pt x="507" y="787"/>
                    <a:pt x="507" y="788"/>
                  </a:cubicBezTo>
                  <a:moveTo>
                    <a:pt x="242" y="872"/>
                  </a:moveTo>
                  <a:cubicBezTo>
                    <a:pt x="244" y="872"/>
                    <a:pt x="247" y="871"/>
                    <a:pt x="247" y="870"/>
                  </a:cubicBezTo>
                  <a:cubicBezTo>
                    <a:pt x="248" y="866"/>
                    <a:pt x="242" y="868"/>
                    <a:pt x="242" y="870"/>
                  </a:cubicBezTo>
                  <a:cubicBezTo>
                    <a:pt x="243" y="870"/>
                    <a:pt x="243" y="871"/>
                    <a:pt x="242" y="872"/>
                  </a:cubicBezTo>
                  <a:moveTo>
                    <a:pt x="327" y="847"/>
                  </a:moveTo>
                  <a:cubicBezTo>
                    <a:pt x="327" y="842"/>
                    <a:pt x="321" y="843"/>
                    <a:pt x="319" y="846"/>
                  </a:cubicBezTo>
                  <a:cubicBezTo>
                    <a:pt x="322" y="846"/>
                    <a:pt x="323" y="848"/>
                    <a:pt x="327" y="847"/>
                  </a:cubicBezTo>
                  <a:moveTo>
                    <a:pt x="412" y="820"/>
                  </a:moveTo>
                  <a:cubicBezTo>
                    <a:pt x="412" y="819"/>
                    <a:pt x="413" y="819"/>
                    <a:pt x="413" y="818"/>
                  </a:cubicBezTo>
                  <a:cubicBezTo>
                    <a:pt x="412" y="818"/>
                    <a:pt x="411" y="817"/>
                    <a:pt x="410" y="818"/>
                  </a:cubicBezTo>
                  <a:cubicBezTo>
                    <a:pt x="410" y="820"/>
                    <a:pt x="410" y="820"/>
                    <a:pt x="410" y="820"/>
                  </a:cubicBezTo>
                  <a:cubicBezTo>
                    <a:pt x="411" y="820"/>
                    <a:pt x="411" y="820"/>
                    <a:pt x="412" y="820"/>
                  </a:cubicBezTo>
                  <a:moveTo>
                    <a:pt x="421" y="817"/>
                  </a:moveTo>
                  <a:cubicBezTo>
                    <a:pt x="419" y="817"/>
                    <a:pt x="416" y="814"/>
                    <a:pt x="416" y="817"/>
                  </a:cubicBezTo>
                  <a:cubicBezTo>
                    <a:pt x="417" y="817"/>
                    <a:pt x="420" y="819"/>
                    <a:pt x="421" y="817"/>
                  </a:cubicBezTo>
                  <a:moveTo>
                    <a:pt x="282" y="861"/>
                  </a:moveTo>
                  <a:cubicBezTo>
                    <a:pt x="282" y="860"/>
                    <a:pt x="282" y="860"/>
                    <a:pt x="282" y="860"/>
                  </a:cubicBezTo>
                  <a:cubicBezTo>
                    <a:pt x="281" y="860"/>
                    <a:pt x="282" y="863"/>
                    <a:pt x="282" y="861"/>
                  </a:cubicBezTo>
                  <a:moveTo>
                    <a:pt x="470" y="803"/>
                  </a:moveTo>
                  <a:cubicBezTo>
                    <a:pt x="470" y="803"/>
                    <a:pt x="469" y="803"/>
                    <a:pt x="469" y="804"/>
                  </a:cubicBezTo>
                  <a:cubicBezTo>
                    <a:pt x="470" y="804"/>
                    <a:pt x="470" y="804"/>
                    <a:pt x="470" y="803"/>
                  </a:cubicBezTo>
                  <a:moveTo>
                    <a:pt x="389" y="827"/>
                  </a:moveTo>
                  <a:cubicBezTo>
                    <a:pt x="391" y="828"/>
                    <a:pt x="393" y="831"/>
                    <a:pt x="394" y="828"/>
                  </a:cubicBezTo>
                  <a:cubicBezTo>
                    <a:pt x="394" y="826"/>
                    <a:pt x="390" y="825"/>
                    <a:pt x="389" y="827"/>
                  </a:cubicBezTo>
                  <a:moveTo>
                    <a:pt x="497" y="798"/>
                  </a:moveTo>
                  <a:cubicBezTo>
                    <a:pt x="499" y="799"/>
                    <a:pt x="502" y="796"/>
                    <a:pt x="503" y="794"/>
                  </a:cubicBezTo>
                  <a:cubicBezTo>
                    <a:pt x="500" y="795"/>
                    <a:pt x="500" y="796"/>
                    <a:pt x="498" y="795"/>
                  </a:cubicBezTo>
                  <a:cubicBezTo>
                    <a:pt x="498" y="796"/>
                    <a:pt x="497" y="797"/>
                    <a:pt x="497" y="798"/>
                  </a:cubicBezTo>
                  <a:moveTo>
                    <a:pt x="272" y="869"/>
                  </a:moveTo>
                  <a:cubicBezTo>
                    <a:pt x="271" y="867"/>
                    <a:pt x="271" y="870"/>
                    <a:pt x="272" y="870"/>
                  </a:cubicBezTo>
                  <a:cubicBezTo>
                    <a:pt x="272" y="870"/>
                    <a:pt x="272" y="870"/>
                    <a:pt x="272" y="869"/>
                  </a:cubicBezTo>
                  <a:moveTo>
                    <a:pt x="286" y="866"/>
                  </a:moveTo>
                  <a:cubicBezTo>
                    <a:pt x="286" y="866"/>
                    <a:pt x="286" y="865"/>
                    <a:pt x="287" y="865"/>
                  </a:cubicBezTo>
                  <a:cubicBezTo>
                    <a:pt x="286" y="864"/>
                    <a:pt x="286" y="864"/>
                    <a:pt x="286" y="864"/>
                  </a:cubicBezTo>
                  <a:cubicBezTo>
                    <a:pt x="284" y="863"/>
                    <a:pt x="285" y="867"/>
                    <a:pt x="286" y="866"/>
                  </a:cubicBezTo>
                  <a:moveTo>
                    <a:pt x="362" y="839"/>
                  </a:moveTo>
                  <a:cubicBezTo>
                    <a:pt x="364" y="841"/>
                    <a:pt x="370" y="843"/>
                    <a:pt x="372" y="842"/>
                  </a:cubicBezTo>
                  <a:cubicBezTo>
                    <a:pt x="373" y="841"/>
                    <a:pt x="372" y="839"/>
                    <a:pt x="372" y="838"/>
                  </a:cubicBezTo>
                  <a:cubicBezTo>
                    <a:pt x="369" y="837"/>
                    <a:pt x="365" y="839"/>
                    <a:pt x="362" y="839"/>
                  </a:cubicBezTo>
                  <a:moveTo>
                    <a:pt x="378" y="841"/>
                  </a:moveTo>
                  <a:cubicBezTo>
                    <a:pt x="381" y="839"/>
                    <a:pt x="384" y="839"/>
                    <a:pt x="385" y="836"/>
                  </a:cubicBezTo>
                  <a:cubicBezTo>
                    <a:pt x="383" y="836"/>
                    <a:pt x="378" y="836"/>
                    <a:pt x="378" y="841"/>
                  </a:cubicBezTo>
                  <a:moveTo>
                    <a:pt x="392" y="835"/>
                  </a:moveTo>
                  <a:cubicBezTo>
                    <a:pt x="392" y="835"/>
                    <a:pt x="391" y="836"/>
                    <a:pt x="391" y="836"/>
                  </a:cubicBezTo>
                  <a:cubicBezTo>
                    <a:pt x="392" y="836"/>
                    <a:pt x="392" y="836"/>
                    <a:pt x="392" y="835"/>
                  </a:cubicBezTo>
                  <a:moveTo>
                    <a:pt x="295" y="866"/>
                  </a:moveTo>
                  <a:cubicBezTo>
                    <a:pt x="294" y="864"/>
                    <a:pt x="295" y="867"/>
                    <a:pt x="295" y="867"/>
                  </a:cubicBezTo>
                  <a:cubicBezTo>
                    <a:pt x="295" y="867"/>
                    <a:pt x="295" y="867"/>
                    <a:pt x="295" y="866"/>
                  </a:cubicBezTo>
                  <a:moveTo>
                    <a:pt x="252" y="883"/>
                  </a:moveTo>
                  <a:cubicBezTo>
                    <a:pt x="253" y="881"/>
                    <a:pt x="251" y="884"/>
                    <a:pt x="252" y="884"/>
                  </a:cubicBezTo>
                  <a:cubicBezTo>
                    <a:pt x="252" y="884"/>
                    <a:pt x="252" y="884"/>
                    <a:pt x="252" y="883"/>
                  </a:cubicBezTo>
                  <a:moveTo>
                    <a:pt x="327" y="862"/>
                  </a:moveTo>
                  <a:cubicBezTo>
                    <a:pt x="328" y="862"/>
                    <a:pt x="329" y="861"/>
                    <a:pt x="329" y="859"/>
                  </a:cubicBezTo>
                  <a:cubicBezTo>
                    <a:pt x="327" y="860"/>
                    <a:pt x="326" y="860"/>
                    <a:pt x="327" y="862"/>
                  </a:cubicBezTo>
                  <a:moveTo>
                    <a:pt x="434" y="828"/>
                  </a:moveTo>
                  <a:cubicBezTo>
                    <a:pt x="434" y="827"/>
                    <a:pt x="434" y="827"/>
                    <a:pt x="434" y="827"/>
                  </a:cubicBezTo>
                  <a:cubicBezTo>
                    <a:pt x="433" y="827"/>
                    <a:pt x="433" y="826"/>
                    <a:pt x="433" y="826"/>
                  </a:cubicBezTo>
                  <a:cubicBezTo>
                    <a:pt x="433" y="827"/>
                    <a:pt x="433" y="829"/>
                    <a:pt x="434" y="828"/>
                  </a:cubicBezTo>
                  <a:moveTo>
                    <a:pt x="311" y="868"/>
                  </a:moveTo>
                  <a:cubicBezTo>
                    <a:pt x="311" y="866"/>
                    <a:pt x="311" y="866"/>
                    <a:pt x="311" y="866"/>
                  </a:cubicBezTo>
                  <a:cubicBezTo>
                    <a:pt x="309" y="866"/>
                    <a:pt x="309" y="866"/>
                    <a:pt x="309" y="866"/>
                  </a:cubicBezTo>
                  <a:cubicBezTo>
                    <a:pt x="310" y="868"/>
                    <a:pt x="310" y="868"/>
                    <a:pt x="310" y="868"/>
                  </a:cubicBezTo>
                  <a:lnTo>
                    <a:pt x="311" y="868"/>
                  </a:lnTo>
                  <a:close/>
                  <a:moveTo>
                    <a:pt x="399" y="839"/>
                  </a:moveTo>
                  <a:cubicBezTo>
                    <a:pt x="399" y="839"/>
                    <a:pt x="398" y="840"/>
                    <a:pt x="398" y="840"/>
                  </a:cubicBezTo>
                  <a:cubicBezTo>
                    <a:pt x="399" y="840"/>
                    <a:pt x="400" y="840"/>
                    <a:pt x="399" y="839"/>
                  </a:cubicBezTo>
                  <a:moveTo>
                    <a:pt x="266" y="882"/>
                  </a:moveTo>
                  <a:cubicBezTo>
                    <a:pt x="265" y="882"/>
                    <a:pt x="265" y="882"/>
                    <a:pt x="265" y="883"/>
                  </a:cubicBezTo>
                  <a:cubicBezTo>
                    <a:pt x="265" y="882"/>
                    <a:pt x="266" y="882"/>
                    <a:pt x="266" y="882"/>
                  </a:cubicBezTo>
                  <a:moveTo>
                    <a:pt x="268" y="881"/>
                  </a:moveTo>
                  <a:cubicBezTo>
                    <a:pt x="267" y="881"/>
                    <a:pt x="267" y="881"/>
                    <a:pt x="267" y="882"/>
                  </a:cubicBezTo>
                  <a:cubicBezTo>
                    <a:pt x="267" y="882"/>
                    <a:pt x="268" y="882"/>
                    <a:pt x="268" y="881"/>
                  </a:cubicBezTo>
                  <a:moveTo>
                    <a:pt x="296" y="873"/>
                  </a:moveTo>
                  <a:cubicBezTo>
                    <a:pt x="296" y="871"/>
                    <a:pt x="298" y="871"/>
                    <a:pt x="298" y="869"/>
                  </a:cubicBezTo>
                  <a:cubicBezTo>
                    <a:pt x="296" y="870"/>
                    <a:pt x="294" y="867"/>
                    <a:pt x="293" y="870"/>
                  </a:cubicBezTo>
                  <a:cubicBezTo>
                    <a:pt x="294" y="871"/>
                    <a:pt x="295" y="873"/>
                    <a:pt x="296" y="873"/>
                  </a:cubicBezTo>
                  <a:moveTo>
                    <a:pt x="465" y="821"/>
                  </a:moveTo>
                  <a:cubicBezTo>
                    <a:pt x="465" y="819"/>
                    <a:pt x="465" y="819"/>
                    <a:pt x="465" y="819"/>
                  </a:cubicBezTo>
                  <a:cubicBezTo>
                    <a:pt x="464" y="820"/>
                    <a:pt x="462" y="820"/>
                    <a:pt x="463" y="822"/>
                  </a:cubicBezTo>
                  <a:lnTo>
                    <a:pt x="465" y="821"/>
                  </a:lnTo>
                  <a:close/>
                  <a:moveTo>
                    <a:pt x="264" y="885"/>
                  </a:moveTo>
                  <a:cubicBezTo>
                    <a:pt x="264" y="884"/>
                    <a:pt x="264" y="884"/>
                    <a:pt x="264" y="884"/>
                  </a:cubicBezTo>
                  <a:cubicBezTo>
                    <a:pt x="264" y="882"/>
                    <a:pt x="264" y="882"/>
                    <a:pt x="264" y="882"/>
                  </a:cubicBezTo>
                  <a:cubicBezTo>
                    <a:pt x="262" y="881"/>
                    <a:pt x="262" y="886"/>
                    <a:pt x="264" y="885"/>
                  </a:cubicBezTo>
                  <a:moveTo>
                    <a:pt x="460" y="824"/>
                  </a:moveTo>
                  <a:cubicBezTo>
                    <a:pt x="459" y="820"/>
                    <a:pt x="452" y="823"/>
                    <a:pt x="452" y="826"/>
                  </a:cubicBezTo>
                  <a:cubicBezTo>
                    <a:pt x="455" y="825"/>
                    <a:pt x="456" y="824"/>
                    <a:pt x="460" y="824"/>
                  </a:cubicBezTo>
                  <a:moveTo>
                    <a:pt x="254" y="888"/>
                  </a:moveTo>
                  <a:cubicBezTo>
                    <a:pt x="253" y="887"/>
                    <a:pt x="253" y="887"/>
                    <a:pt x="253" y="887"/>
                  </a:cubicBezTo>
                  <a:cubicBezTo>
                    <a:pt x="253" y="887"/>
                    <a:pt x="254" y="891"/>
                    <a:pt x="254" y="888"/>
                  </a:cubicBezTo>
                  <a:moveTo>
                    <a:pt x="403" y="843"/>
                  </a:moveTo>
                  <a:cubicBezTo>
                    <a:pt x="403" y="842"/>
                    <a:pt x="402" y="843"/>
                    <a:pt x="402" y="844"/>
                  </a:cubicBezTo>
                  <a:cubicBezTo>
                    <a:pt x="402" y="844"/>
                    <a:pt x="403" y="844"/>
                    <a:pt x="403" y="843"/>
                  </a:cubicBezTo>
                  <a:moveTo>
                    <a:pt x="350" y="861"/>
                  </a:moveTo>
                  <a:cubicBezTo>
                    <a:pt x="348" y="860"/>
                    <a:pt x="344" y="859"/>
                    <a:pt x="343" y="863"/>
                  </a:cubicBezTo>
                  <a:cubicBezTo>
                    <a:pt x="344" y="864"/>
                    <a:pt x="349" y="862"/>
                    <a:pt x="350" y="861"/>
                  </a:cubicBezTo>
                  <a:moveTo>
                    <a:pt x="354" y="860"/>
                  </a:moveTo>
                  <a:cubicBezTo>
                    <a:pt x="353" y="860"/>
                    <a:pt x="352" y="860"/>
                    <a:pt x="352" y="861"/>
                  </a:cubicBezTo>
                  <a:cubicBezTo>
                    <a:pt x="352" y="861"/>
                    <a:pt x="354" y="861"/>
                    <a:pt x="354" y="860"/>
                  </a:cubicBezTo>
                  <a:moveTo>
                    <a:pt x="495" y="815"/>
                  </a:moveTo>
                  <a:cubicBezTo>
                    <a:pt x="493" y="815"/>
                    <a:pt x="492" y="816"/>
                    <a:pt x="492" y="816"/>
                  </a:cubicBezTo>
                  <a:cubicBezTo>
                    <a:pt x="493" y="817"/>
                    <a:pt x="494" y="817"/>
                    <a:pt x="495" y="815"/>
                  </a:cubicBezTo>
                  <a:moveTo>
                    <a:pt x="498" y="815"/>
                  </a:moveTo>
                  <a:cubicBezTo>
                    <a:pt x="498" y="813"/>
                    <a:pt x="499" y="812"/>
                    <a:pt x="500" y="810"/>
                  </a:cubicBezTo>
                  <a:cubicBezTo>
                    <a:pt x="498" y="809"/>
                    <a:pt x="496" y="808"/>
                    <a:pt x="495" y="810"/>
                  </a:cubicBezTo>
                  <a:cubicBezTo>
                    <a:pt x="497" y="812"/>
                    <a:pt x="495" y="816"/>
                    <a:pt x="498" y="815"/>
                  </a:cubicBezTo>
                  <a:moveTo>
                    <a:pt x="476" y="821"/>
                  </a:moveTo>
                  <a:cubicBezTo>
                    <a:pt x="478" y="825"/>
                    <a:pt x="482" y="818"/>
                    <a:pt x="482" y="815"/>
                  </a:cubicBezTo>
                  <a:cubicBezTo>
                    <a:pt x="479" y="816"/>
                    <a:pt x="477" y="817"/>
                    <a:pt x="479" y="820"/>
                  </a:cubicBezTo>
                  <a:cubicBezTo>
                    <a:pt x="478" y="818"/>
                    <a:pt x="477" y="820"/>
                    <a:pt x="476" y="821"/>
                  </a:cubicBezTo>
                  <a:moveTo>
                    <a:pt x="267" y="888"/>
                  </a:moveTo>
                  <a:cubicBezTo>
                    <a:pt x="266" y="889"/>
                    <a:pt x="265" y="889"/>
                    <a:pt x="265" y="890"/>
                  </a:cubicBezTo>
                  <a:cubicBezTo>
                    <a:pt x="266" y="889"/>
                    <a:pt x="267" y="889"/>
                    <a:pt x="267" y="888"/>
                  </a:cubicBezTo>
                  <a:moveTo>
                    <a:pt x="520" y="811"/>
                  </a:moveTo>
                  <a:cubicBezTo>
                    <a:pt x="519" y="812"/>
                    <a:pt x="518" y="812"/>
                    <a:pt x="519" y="813"/>
                  </a:cubicBezTo>
                  <a:cubicBezTo>
                    <a:pt x="519" y="812"/>
                    <a:pt x="520" y="812"/>
                    <a:pt x="520" y="811"/>
                  </a:cubicBezTo>
                  <a:moveTo>
                    <a:pt x="309" y="878"/>
                  </a:moveTo>
                  <a:cubicBezTo>
                    <a:pt x="309" y="877"/>
                    <a:pt x="309" y="877"/>
                    <a:pt x="309" y="877"/>
                  </a:cubicBezTo>
                  <a:cubicBezTo>
                    <a:pt x="308" y="877"/>
                    <a:pt x="309" y="880"/>
                    <a:pt x="309" y="878"/>
                  </a:cubicBezTo>
                  <a:moveTo>
                    <a:pt x="240" y="906"/>
                  </a:moveTo>
                  <a:cubicBezTo>
                    <a:pt x="243" y="907"/>
                    <a:pt x="240" y="900"/>
                    <a:pt x="239" y="904"/>
                  </a:cubicBezTo>
                  <a:cubicBezTo>
                    <a:pt x="240" y="904"/>
                    <a:pt x="240" y="906"/>
                    <a:pt x="240" y="906"/>
                  </a:cubicBezTo>
                  <a:moveTo>
                    <a:pt x="460" y="838"/>
                  </a:moveTo>
                  <a:cubicBezTo>
                    <a:pt x="461" y="838"/>
                    <a:pt x="462" y="836"/>
                    <a:pt x="461" y="834"/>
                  </a:cubicBezTo>
                  <a:cubicBezTo>
                    <a:pt x="459" y="835"/>
                    <a:pt x="458" y="837"/>
                    <a:pt x="460" y="838"/>
                  </a:cubicBezTo>
                  <a:moveTo>
                    <a:pt x="312" y="885"/>
                  </a:moveTo>
                  <a:cubicBezTo>
                    <a:pt x="310" y="880"/>
                    <a:pt x="303" y="886"/>
                    <a:pt x="302" y="886"/>
                  </a:cubicBezTo>
                  <a:cubicBezTo>
                    <a:pt x="300" y="887"/>
                    <a:pt x="296" y="886"/>
                    <a:pt x="298" y="889"/>
                  </a:cubicBezTo>
                  <a:cubicBezTo>
                    <a:pt x="303" y="887"/>
                    <a:pt x="307" y="885"/>
                    <a:pt x="312" y="885"/>
                  </a:cubicBezTo>
                  <a:moveTo>
                    <a:pt x="406" y="855"/>
                  </a:moveTo>
                  <a:cubicBezTo>
                    <a:pt x="406" y="855"/>
                    <a:pt x="405" y="855"/>
                    <a:pt x="405" y="856"/>
                  </a:cubicBezTo>
                  <a:cubicBezTo>
                    <a:pt x="405" y="855"/>
                    <a:pt x="406" y="855"/>
                    <a:pt x="406" y="855"/>
                  </a:cubicBezTo>
                  <a:moveTo>
                    <a:pt x="355" y="873"/>
                  </a:moveTo>
                  <a:cubicBezTo>
                    <a:pt x="355" y="872"/>
                    <a:pt x="355" y="872"/>
                    <a:pt x="355" y="872"/>
                  </a:cubicBezTo>
                  <a:cubicBezTo>
                    <a:pt x="353" y="872"/>
                    <a:pt x="350" y="872"/>
                    <a:pt x="351" y="874"/>
                  </a:cubicBezTo>
                  <a:lnTo>
                    <a:pt x="355" y="873"/>
                  </a:lnTo>
                  <a:close/>
                  <a:moveTo>
                    <a:pt x="451" y="842"/>
                  </a:moveTo>
                  <a:cubicBezTo>
                    <a:pt x="452" y="842"/>
                    <a:pt x="454" y="843"/>
                    <a:pt x="455" y="841"/>
                  </a:cubicBezTo>
                  <a:cubicBezTo>
                    <a:pt x="454" y="838"/>
                    <a:pt x="450" y="839"/>
                    <a:pt x="451" y="842"/>
                  </a:cubicBezTo>
                  <a:moveTo>
                    <a:pt x="269" y="903"/>
                  </a:moveTo>
                  <a:cubicBezTo>
                    <a:pt x="270" y="903"/>
                    <a:pt x="271" y="903"/>
                    <a:pt x="270" y="901"/>
                  </a:cubicBezTo>
                  <a:cubicBezTo>
                    <a:pt x="269" y="902"/>
                    <a:pt x="269" y="902"/>
                    <a:pt x="269" y="903"/>
                  </a:cubicBezTo>
                  <a:moveTo>
                    <a:pt x="273" y="902"/>
                  </a:moveTo>
                  <a:cubicBezTo>
                    <a:pt x="274" y="903"/>
                    <a:pt x="274" y="903"/>
                    <a:pt x="274" y="903"/>
                  </a:cubicBezTo>
                  <a:cubicBezTo>
                    <a:pt x="275" y="902"/>
                    <a:pt x="274" y="900"/>
                    <a:pt x="273" y="902"/>
                  </a:cubicBezTo>
                  <a:moveTo>
                    <a:pt x="277" y="902"/>
                  </a:moveTo>
                  <a:cubicBezTo>
                    <a:pt x="278" y="902"/>
                    <a:pt x="281" y="902"/>
                    <a:pt x="281" y="899"/>
                  </a:cubicBezTo>
                  <a:cubicBezTo>
                    <a:pt x="280" y="900"/>
                    <a:pt x="277" y="900"/>
                    <a:pt x="277" y="902"/>
                  </a:cubicBezTo>
                  <a:moveTo>
                    <a:pt x="346" y="880"/>
                  </a:moveTo>
                  <a:cubicBezTo>
                    <a:pt x="348" y="880"/>
                    <a:pt x="349" y="881"/>
                    <a:pt x="348" y="878"/>
                  </a:cubicBezTo>
                  <a:cubicBezTo>
                    <a:pt x="346" y="878"/>
                    <a:pt x="345" y="877"/>
                    <a:pt x="346" y="880"/>
                  </a:cubicBezTo>
                  <a:moveTo>
                    <a:pt x="458" y="845"/>
                  </a:moveTo>
                  <a:cubicBezTo>
                    <a:pt x="465" y="844"/>
                    <a:pt x="472" y="842"/>
                    <a:pt x="477" y="836"/>
                  </a:cubicBezTo>
                  <a:cubicBezTo>
                    <a:pt x="472" y="838"/>
                    <a:pt x="468" y="837"/>
                    <a:pt x="466" y="841"/>
                  </a:cubicBezTo>
                  <a:cubicBezTo>
                    <a:pt x="464" y="840"/>
                    <a:pt x="459" y="842"/>
                    <a:pt x="458" y="845"/>
                  </a:cubicBezTo>
                  <a:moveTo>
                    <a:pt x="298" y="896"/>
                  </a:moveTo>
                  <a:cubicBezTo>
                    <a:pt x="299" y="897"/>
                    <a:pt x="300" y="896"/>
                    <a:pt x="300" y="896"/>
                  </a:cubicBezTo>
                  <a:cubicBezTo>
                    <a:pt x="300" y="895"/>
                    <a:pt x="299" y="894"/>
                    <a:pt x="298" y="896"/>
                  </a:cubicBezTo>
                  <a:moveTo>
                    <a:pt x="448" y="845"/>
                  </a:moveTo>
                  <a:cubicBezTo>
                    <a:pt x="448" y="849"/>
                    <a:pt x="452" y="851"/>
                    <a:pt x="454" y="848"/>
                  </a:cubicBezTo>
                  <a:cubicBezTo>
                    <a:pt x="453" y="846"/>
                    <a:pt x="451" y="844"/>
                    <a:pt x="448" y="845"/>
                  </a:cubicBezTo>
                  <a:moveTo>
                    <a:pt x="268" y="908"/>
                  </a:moveTo>
                  <a:cubicBezTo>
                    <a:pt x="270" y="909"/>
                    <a:pt x="270" y="907"/>
                    <a:pt x="270" y="907"/>
                  </a:cubicBezTo>
                  <a:cubicBezTo>
                    <a:pt x="269" y="907"/>
                    <a:pt x="269" y="907"/>
                    <a:pt x="268" y="908"/>
                  </a:cubicBezTo>
                  <a:moveTo>
                    <a:pt x="357" y="881"/>
                  </a:moveTo>
                  <a:cubicBezTo>
                    <a:pt x="357" y="885"/>
                    <a:pt x="361" y="881"/>
                    <a:pt x="360" y="880"/>
                  </a:cubicBezTo>
                  <a:lnTo>
                    <a:pt x="357" y="881"/>
                  </a:lnTo>
                  <a:close/>
                  <a:moveTo>
                    <a:pt x="535" y="829"/>
                  </a:moveTo>
                  <a:cubicBezTo>
                    <a:pt x="537" y="829"/>
                    <a:pt x="538" y="827"/>
                    <a:pt x="539" y="826"/>
                  </a:cubicBezTo>
                  <a:cubicBezTo>
                    <a:pt x="536" y="826"/>
                    <a:pt x="535" y="827"/>
                    <a:pt x="535" y="829"/>
                  </a:cubicBezTo>
                  <a:moveTo>
                    <a:pt x="254" y="918"/>
                  </a:moveTo>
                  <a:cubicBezTo>
                    <a:pt x="254" y="916"/>
                    <a:pt x="254" y="915"/>
                    <a:pt x="254" y="912"/>
                  </a:cubicBezTo>
                  <a:cubicBezTo>
                    <a:pt x="249" y="914"/>
                    <a:pt x="246" y="912"/>
                    <a:pt x="243" y="916"/>
                  </a:cubicBezTo>
                  <a:cubicBezTo>
                    <a:pt x="245" y="916"/>
                    <a:pt x="244" y="917"/>
                    <a:pt x="244" y="919"/>
                  </a:cubicBezTo>
                  <a:cubicBezTo>
                    <a:pt x="249" y="920"/>
                    <a:pt x="251" y="914"/>
                    <a:pt x="254" y="918"/>
                  </a:cubicBezTo>
                  <a:moveTo>
                    <a:pt x="444" y="859"/>
                  </a:moveTo>
                  <a:cubicBezTo>
                    <a:pt x="444" y="859"/>
                    <a:pt x="443" y="859"/>
                    <a:pt x="443" y="860"/>
                  </a:cubicBezTo>
                  <a:cubicBezTo>
                    <a:pt x="444" y="859"/>
                    <a:pt x="444" y="861"/>
                    <a:pt x="444" y="859"/>
                  </a:cubicBezTo>
                  <a:moveTo>
                    <a:pt x="321" y="901"/>
                  </a:moveTo>
                  <a:cubicBezTo>
                    <a:pt x="322" y="899"/>
                    <a:pt x="318" y="900"/>
                    <a:pt x="319" y="901"/>
                  </a:cubicBezTo>
                  <a:cubicBezTo>
                    <a:pt x="320" y="901"/>
                    <a:pt x="320" y="902"/>
                    <a:pt x="321" y="901"/>
                  </a:cubicBezTo>
                  <a:moveTo>
                    <a:pt x="365" y="888"/>
                  </a:moveTo>
                  <a:cubicBezTo>
                    <a:pt x="364" y="886"/>
                    <a:pt x="364" y="886"/>
                    <a:pt x="364" y="886"/>
                  </a:cubicBezTo>
                  <a:cubicBezTo>
                    <a:pt x="363" y="886"/>
                    <a:pt x="363" y="886"/>
                    <a:pt x="363" y="886"/>
                  </a:cubicBezTo>
                  <a:cubicBezTo>
                    <a:pt x="363" y="888"/>
                    <a:pt x="363" y="888"/>
                    <a:pt x="363" y="888"/>
                  </a:cubicBezTo>
                  <a:lnTo>
                    <a:pt x="365" y="888"/>
                  </a:lnTo>
                  <a:close/>
                  <a:moveTo>
                    <a:pt x="409" y="875"/>
                  </a:moveTo>
                  <a:cubicBezTo>
                    <a:pt x="411" y="874"/>
                    <a:pt x="417" y="875"/>
                    <a:pt x="416" y="871"/>
                  </a:cubicBezTo>
                  <a:cubicBezTo>
                    <a:pt x="414" y="869"/>
                    <a:pt x="409" y="871"/>
                    <a:pt x="409" y="875"/>
                  </a:cubicBezTo>
                  <a:moveTo>
                    <a:pt x="447" y="863"/>
                  </a:moveTo>
                  <a:cubicBezTo>
                    <a:pt x="448" y="867"/>
                    <a:pt x="452" y="866"/>
                    <a:pt x="452" y="862"/>
                  </a:cubicBezTo>
                  <a:cubicBezTo>
                    <a:pt x="451" y="861"/>
                    <a:pt x="449" y="862"/>
                    <a:pt x="447" y="863"/>
                  </a:cubicBezTo>
                  <a:moveTo>
                    <a:pt x="430" y="874"/>
                  </a:moveTo>
                  <a:cubicBezTo>
                    <a:pt x="433" y="873"/>
                    <a:pt x="435" y="875"/>
                    <a:pt x="435" y="872"/>
                  </a:cubicBezTo>
                  <a:cubicBezTo>
                    <a:pt x="434" y="871"/>
                    <a:pt x="430" y="872"/>
                    <a:pt x="430" y="874"/>
                  </a:cubicBezTo>
                  <a:moveTo>
                    <a:pt x="452" y="868"/>
                  </a:moveTo>
                  <a:cubicBezTo>
                    <a:pt x="452" y="867"/>
                    <a:pt x="452" y="867"/>
                    <a:pt x="452" y="867"/>
                  </a:cubicBezTo>
                  <a:cubicBezTo>
                    <a:pt x="450" y="867"/>
                    <a:pt x="450" y="867"/>
                    <a:pt x="450" y="867"/>
                  </a:cubicBezTo>
                  <a:cubicBezTo>
                    <a:pt x="450" y="869"/>
                    <a:pt x="451" y="869"/>
                    <a:pt x="452" y="868"/>
                  </a:cubicBezTo>
                  <a:moveTo>
                    <a:pt x="455" y="867"/>
                  </a:moveTo>
                  <a:cubicBezTo>
                    <a:pt x="455" y="866"/>
                    <a:pt x="455" y="866"/>
                    <a:pt x="455" y="866"/>
                  </a:cubicBezTo>
                  <a:cubicBezTo>
                    <a:pt x="453" y="866"/>
                    <a:pt x="453" y="866"/>
                    <a:pt x="453" y="866"/>
                  </a:cubicBezTo>
                  <a:cubicBezTo>
                    <a:pt x="454" y="868"/>
                    <a:pt x="454" y="868"/>
                    <a:pt x="454" y="868"/>
                  </a:cubicBezTo>
                  <a:lnTo>
                    <a:pt x="455" y="867"/>
                  </a:lnTo>
                  <a:close/>
                  <a:moveTo>
                    <a:pt x="459" y="866"/>
                  </a:moveTo>
                  <a:cubicBezTo>
                    <a:pt x="460" y="866"/>
                    <a:pt x="461" y="865"/>
                    <a:pt x="461" y="864"/>
                  </a:cubicBezTo>
                  <a:cubicBezTo>
                    <a:pt x="460" y="864"/>
                    <a:pt x="458" y="864"/>
                    <a:pt x="459" y="866"/>
                  </a:cubicBezTo>
                  <a:moveTo>
                    <a:pt x="552" y="837"/>
                  </a:moveTo>
                  <a:cubicBezTo>
                    <a:pt x="553" y="835"/>
                    <a:pt x="550" y="835"/>
                    <a:pt x="550" y="837"/>
                  </a:cubicBezTo>
                  <a:cubicBezTo>
                    <a:pt x="551" y="837"/>
                    <a:pt x="551" y="838"/>
                    <a:pt x="552" y="837"/>
                  </a:cubicBezTo>
                  <a:moveTo>
                    <a:pt x="362" y="897"/>
                  </a:moveTo>
                  <a:cubicBezTo>
                    <a:pt x="360" y="896"/>
                    <a:pt x="359" y="897"/>
                    <a:pt x="360" y="898"/>
                  </a:cubicBezTo>
                  <a:cubicBezTo>
                    <a:pt x="360" y="898"/>
                    <a:pt x="361" y="898"/>
                    <a:pt x="362" y="897"/>
                  </a:cubicBezTo>
                  <a:moveTo>
                    <a:pt x="366" y="899"/>
                  </a:moveTo>
                  <a:cubicBezTo>
                    <a:pt x="367" y="895"/>
                    <a:pt x="371" y="895"/>
                    <a:pt x="372" y="892"/>
                  </a:cubicBezTo>
                  <a:cubicBezTo>
                    <a:pt x="369" y="894"/>
                    <a:pt x="365" y="895"/>
                    <a:pt x="363" y="898"/>
                  </a:cubicBezTo>
                  <a:cubicBezTo>
                    <a:pt x="365" y="897"/>
                    <a:pt x="365" y="899"/>
                    <a:pt x="366" y="899"/>
                  </a:cubicBezTo>
                  <a:moveTo>
                    <a:pt x="488" y="861"/>
                  </a:moveTo>
                  <a:cubicBezTo>
                    <a:pt x="488" y="858"/>
                    <a:pt x="488" y="858"/>
                    <a:pt x="487" y="857"/>
                  </a:cubicBezTo>
                  <a:cubicBezTo>
                    <a:pt x="485" y="858"/>
                    <a:pt x="483" y="859"/>
                    <a:pt x="484" y="861"/>
                  </a:cubicBezTo>
                  <a:cubicBezTo>
                    <a:pt x="485" y="861"/>
                    <a:pt x="486" y="862"/>
                    <a:pt x="488" y="861"/>
                  </a:cubicBezTo>
                  <a:moveTo>
                    <a:pt x="315" y="915"/>
                  </a:moveTo>
                  <a:cubicBezTo>
                    <a:pt x="312" y="912"/>
                    <a:pt x="315" y="911"/>
                    <a:pt x="316" y="908"/>
                  </a:cubicBezTo>
                  <a:cubicBezTo>
                    <a:pt x="310" y="910"/>
                    <a:pt x="310" y="910"/>
                    <a:pt x="310" y="910"/>
                  </a:cubicBezTo>
                  <a:cubicBezTo>
                    <a:pt x="311" y="913"/>
                    <a:pt x="313" y="912"/>
                    <a:pt x="311" y="915"/>
                  </a:cubicBezTo>
                  <a:cubicBezTo>
                    <a:pt x="313" y="915"/>
                    <a:pt x="313" y="916"/>
                    <a:pt x="315" y="915"/>
                  </a:cubicBezTo>
                  <a:moveTo>
                    <a:pt x="443" y="876"/>
                  </a:moveTo>
                  <a:cubicBezTo>
                    <a:pt x="445" y="876"/>
                    <a:pt x="447" y="875"/>
                    <a:pt x="448" y="873"/>
                  </a:cubicBezTo>
                  <a:cubicBezTo>
                    <a:pt x="446" y="872"/>
                    <a:pt x="445" y="875"/>
                    <a:pt x="443" y="876"/>
                  </a:cubicBezTo>
                  <a:moveTo>
                    <a:pt x="558" y="841"/>
                  </a:moveTo>
                  <a:cubicBezTo>
                    <a:pt x="560" y="840"/>
                    <a:pt x="561" y="840"/>
                    <a:pt x="561" y="838"/>
                  </a:cubicBezTo>
                  <a:cubicBezTo>
                    <a:pt x="560" y="839"/>
                    <a:pt x="557" y="838"/>
                    <a:pt x="558" y="841"/>
                  </a:cubicBezTo>
                  <a:moveTo>
                    <a:pt x="566" y="836"/>
                  </a:moveTo>
                  <a:cubicBezTo>
                    <a:pt x="567" y="840"/>
                    <a:pt x="574" y="837"/>
                    <a:pt x="576" y="835"/>
                  </a:cubicBezTo>
                  <a:cubicBezTo>
                    <a:pt x="574" y="832"/>
                    <a:pt x="569" y="835"/>
                    <a:pt x="566" y="836"/>
                  </a:cubicBezTo>
                  <a:moveTo>
                    <a:pt x="334" y="912"/>
                  </a:moveTo>
                  <a:cubicBezTo>
                    <a:pt x="335" y="911"/>
                    <a:pt x="338" y="912"/>
                    <a:pt x="337" y="910"/>
                  </a:cubicBezTo>
                  <a:cubicBezTo>
                    <a:pt x="335" y="910"/>
                    <a:pt x="334" y="910"/>
                    <a:pt x="334" y="912"/>
                  </a:cubicBezTo>
                  <a:moveTo>
                    <a:pt x="518" y="855"/>
                  </a:moveTo>
                  <a:cubicBezTo>
                    <a:pt x="518" y="853"/>
                    <a:pt x="519" y="853"/>
                    <a:pt x="519" y="852"/>
                  </a:cubicBezTo>
                  <a:cubicBezTo>
                    <a:pt x="518" y="852"/>
                    <a:pt x="518" y="851"/>
                    <a:pt x="516" y="852"/>
                  </a:cubicBezTo>
                  <a:cubicBezTo>
                    <a:pt x="517" y="854"/>
                    <a:pt x="517" y="855"/>
                    <a:pt x="518" y="855"/>
                  </a:cubicBezTo>
                  <a:moveTo>
                    <a:pt x="531" y="853"/>
                  </a:moveTo>
                  <a:cubicBezTo>
                    <a:pt x="532" y="852"/>
                    <a:pt x="533" y="852"/>
                    <a:pt x="532" y="850"/>
                  </a:cubicBezTo>
                  <a:cubicBezTo>
                    <a:pt x="531" y="851"/>
                    <a:pt x="531" y="852"/>
                    <a:pt x="531" y="853"/>
                  </a:cubicBezTo>
                  <a:moveTo>
                    <a:pt x="422" y="889"/>
                  </a:moveTo>
                  <a:cubicBezTo>
                    <a:pt x="422" y="887"/>
                    <a:pt x="422" y="887"/>
                    <a:pt x="422" y="887"/>
                  </a:cubicBezTo>
                  <a:cubicBezTo>
                    <a:pt x="420" y="888"/>
                    <a:pt x="420" y="888"/>
                    <a:pt x="420" y="888"/>
                  </a:cubicBezTo>
                  <a:cubicBezTo>
                    <a:pt x="421" y="890"/>
                    <a:pt x="421" y="890"/>
                    <a:pt x="421" y="890"/>
                  </a:cubicBezTo>
                  <a:lnTo>
                    <a:pt x="422" y="889"/>
                  </a:lnTo>
                  <a:close/>
                  <a:moveTo>
                    <a:pt x="523" y="858"/>
                  </a:moveTo>
                  <a:cubicBezTo>
                    <a:pt x="523" y="859"/>
                    <a:pt x="522" y="859"/>
                    <a:pt x="522" y="860"/>
                  </a:cubicBezTo>
                  <a:cubicBezTo>
                    <a:pt x="523" y="859"/>
                    <a:pt x="524" y="859"/>
                    <a:pt x="523" y="858"/>
                  </a:cubicBezTo>
                  <a:moveTo>
                    <a:pt x="505" y="865"/>
                  </a:moveTo>
                  <a:cubicBezTo>
                    <a:pt x="504" y="866"/>
                    <a:pt x="501" y="865"/>
                    <a:pt x="502" y="867"/>
                  </a:cubicBezTo>
                  <a:cubicBezTo>
                    <a:pt x="503" y="866"/>
                    <a:pt x="506" y="867"/>
                    <a:pt x="505" y="865"/>
                  </a:cubicBezTo>
                  <a:moveTo>
                    <a:pt x="464" y="879"/>
                  </a:moveTo>
                  <a:cubicBezTo>
                    <a:pt x="464" y="878"/>
                    <a:pt x="464" y="878"/>
                    <a:pt x="464" y="878"/>
                  </a:cubicBezTo>
                  <a:cubicBezTo>
                    <a:pt x="463" y="878"/>
                    <a:pt x="464" y="881"/>
                    <a:pt x="464" y="879"/>
                  </a:cubicBezTo>
                  <a:moveTo>
                    <a:pt x="473" y="877"/>
                  </a:moveTo>
                  <a:cubicBezTo>
                    <a:pt x="473" y="874"/>
                    <a:pt x="474" y="871"/>
                    <a:pt x="476" y="869"/>
                  </a:cubicBezTo>
                  <a:cubicBezTo>
                    <a:pt x="473" y="869"/>
                    <a:pt x="470" y="868"/>
                    <a:pt x="468" y="871"/>
                  </a:cubicBezTo>
                  <a:cubicBezTo>
                    <a:pt x="474" y="869"/>
                    <a:pt x="469" y="876"/>
                    <a:pt x="473" y="877"/>
                  </a:cubicBezTo>
                  <a:moveTo>
                    <a:pt x="587" y="841"/>
                  </a:moveTo>
                  <a:cubicBezTo>
                    <a:pt x="586" y="841"/>
                    <a:pt x="586" y="841"/>
                    <a:pt x="586" y="841"/>
                  </a:cubicBezTo>
                  <a:cubicBezTo>
                    <a:pt x="588" y="840"/>
                    <a:pt x="588" y="842"/>
                    <a:pt x="588" y="839"/>
                  </a:cubicBezTo>
                  <a:cubicBezTo>
                    <a:pt x="587" y="839"/>
                    <a:pt x="586" y="838"/>
                    <a:pt x="584" y="839"/>
                  </a:cubicBezTo>
                  <a:cubicBezTo>
                    <a:pt x="584" y="842"/>
                    <a:pt x="587" y="844"/>
                    <a:pt x="587" y="841"/>
                  </a:cubicBezTo>
                  <a:moveTo>
                    <a:pt x="363" y="912"/>
                  </a:moveTo>
                  <a:cubicBezTo>
                    <a:pt x="362" y="912"/>
                    <a:pt x="359" y="911"/>
                    <a:pt x="359" y="913"/>
                  </a:cubicBezTo>
                  <a:cubicBezTo>
                    <a:pt x="360" y="913"/>
                    <a:pt x="363" y="914"/>
                    <a:pt x="363" y="912"/>
                  </a:cubicBezTo>
                  <a:moveTo>
                    <a:pt x="548" y="856"/>
                  </a:moveTo>
                  <a:cubicBezTo>
                    <a:pt x="547" y="854"/>
                    <a:pt x="548" y="853"/>
                    <a:pt x="547" y="851"/>
                  </a:cubicBezTo>
                  <a:cubicBezTo>
                    <a:pt x="541" y="850"/>
                    <a:pt x="543" y="857"/>
                    <a:pt x="548" y="856"/>
                  </a:cubicBezTo>
                  <a:moveTo>
                    <a:pt x="528" y="863"/>
                  </a:moveTo>
                  <a:cubicBezTo>
                    <a:pt x="530" y="863"/>
                    <a:pt x="532" y="863"/>
                    <a:pt x="532" y="861"/>
                  </a:cubicBezTo>
                  <a:cubicBezTo>
                    <a:pt x="531" y="862"/>
                    <a:pt x="531" y="857"/>
                    <a:pt x="532" y="858"/>
                  </a:cubicBezTo>
                  <a:cubicBezTo>
                    <a:pt x="533" y="858"/>
                    <a:pt x="534" y="858"/>
                    <a:pt x="536" y="857"/>
                  </a:cubicBezTo>
                  <a:cubicBezTo>
                    <a:pt x="535" y="855"/>
                    <a:pt x="535" y="855"/>
                    <a:pt x="535" y="855"/>
                  </a:cubicBezTo>
                  <a:cubicBezTo>
                    <a:pt x="534" y="855"/>
                    <a:pt x="531" y="856"/>
                    <a:pt x="529" y="855"/>
                  </a:cubicBezTo>
                  <a:cubicBezTo>
                    <a:pt x="532" y="857"/>
                    <a:pt x="527" y="859"/>
                    <a:pt x="528" y="863"/>
                  </a:cubicBezTo>
                  <a:moveTo>
                    <a:pt x="360" y="916"/>
                  </a:moveTo>
                  <a:cubicBezTo>
                    <a:pt x="359" y="914"/>
                    <a:pt x="359" y="917"/>
                    <a:pt x="360" y="917"/>
                  </a:cubicBezTo>
                  <a:cubicBezTo>
                    <a:pt x="360" y="917"/>
                    <a:pt x="360" y="917"/>
                    <a:pt x="360" y="916"/>
                  </a:cubicBezTo>
                  <a:moveTo>
                    <a:pt x="555" y="857"/>
                  </a:moveTo>
                  <a:cubicBezTo>
                    <a:pt x="554" y="856"/>
                    <a:pt x="552" y="857"/>
                    <a:pt x="552" y="856"/>
                  </a:cubicBezTo>
                  <a:cubicBezTo>
                    <a:pt x="540" y="859"/>
                    <a:pt x="551" y="857"/>
                    <a:pt x="554" y="858"/>
                  </a:cubicBezTo>
                  <a:cubicBezTo>
                    <a:pt x="554" y="857"/>
                    <a:pt x="555" y="857"/>
                    <a:pt x="555" y="857"/>
                  </a:cubicBezTo>
                  <a:moveTo>
                    <a:pt x="443" y="896"/>
                  </a:moveTo>
                  <a:cubicBezTo>
                    <a:pt x="441" y="896"/>
                    <a:pt x="444" y="894"/>
                    <a:pt x="443" y="893"/>
                  </a:cubicBezTo>
                  <a:cubicBezTo>
                    <a:pt x="440" y="893"/>
                    <a:pt x="441" y="897"/>
                    <a:pt x="438" y="896"/>
                  </a:cubicBezTo>
                  <a:cubicBezTo>
                    <a:pt x="438" y="898"/>
                    <a:pt x="443" y="897"/>
                    <a:pt x="443" y="896"/>
                  </a:cubicBezTo>
                  <a:moveTo>
                    <a:pt x="447" y="895"/>
                  </a:moveTo>
                  <a:cubicBezTo>
                    <a:pt x="446" y="895"/>
                    <a:pt x="445" y="895"/>
                    <a:pt x="445" y="896"/>
                  </a:cubicBezTo>
                  <a:cubicBezTo>
                    <a:pt x="446" y="896"/>
                    <a:pt x="447" y="896"/>
                    <a:pt x="447" y="895"/>
                  </a:cubicBezTo>
                  <a:moveTo>
                    <a:pt x="314" y="937"/>
                  </a:moveTo>
                  <a:cubicBezTo>
                    <a:pt x="314" y="936"/>
                    <a:pt x="313" y="937"/>
                    <a:pt x="313" y="937"/>
                  </a:cubicBezTo>
                  <a:cubicBezTo>
                    <a:pt x="313" y="938"/>
                    <a:pt x="314" y="938"/>
                    <a:pt x="314" y="937"/>
                  </a:cubicBezTo>
                  <a:moveTo>
                    <a:pt x="311" y="940"/>
                  </a:moveTo>
                  <a:cubicBezTo>
                    <a:pt x="310" y="939"/>
                    <a:pt x="310" y="939"/>
                    <a:pt x="309" y="940"/>
                  </a:cubicBezTo>
                  <a:cubicBezTo>
                    <a:pt x="309" y="941"/>
                    <a:pt x="311" y="941"/>
                    <a:pt x="311" y="940"/>
                  </a:cubicBezTo>
                  <a:moveTo>
                    <a:pt x="404" y="910"/>
                  </a:moveTo>
                  <a:cubicBezTo>
                    <a:pt x="408" y="912"/>
                    <a:pt x="411" y="907"/>
                    <a:pt x="412" y="903"/>
                  </a:cubicBezTo>
                  <a:cubicBezTo>
                    <a:pt x="408" y="904"/>
                    <a:pt x="403" y="904"/>
                    <a:pt x="404" y="910"/>
                  </a:cubicBezTo>
                  <a:moveTo>
                    <a:pt x="309" y="942"/>
                  </a:moveTo>
                  <a:cubicBezTo>
                    <a:pt x="308" y="940"/>
                    <a:pt x="307" y="940"/>
                    <a:pt x="305" y="941"/>
                  </a:cubicBezTo>
                  <a:cubicBezTo>
                    <a:pt x="305" y="943"/>
                    <a:pt x="307" y="943"/>
                    <a:pt x="309" y="942"/>
                  </a:cubicBezTo>
                  <a:moveTo>
                    <a:pt x="441" y="902"/>
                  </a:moveTo>
                  <a:cubicBezTo>
                    <a:pt x="440" y="902"/>
                    <a:pt x="439" y="902"/>
                    <a:pt x="440" y="903"/>
                  </a:cubicBezTo>
                  <a:cubicBezTo>
                    <a:pt x="440" y="903"/>
                    <a:pt x="441" y="903"/>
                    <a:pt x="441" y="902"/>
                  </a:cubicBezTo>
                  <a:moveTo>
                    <a:pt x="294" y="954"/>
                  </a:moveTo>
                  <a:cubicBezTo>
                    <a:pt x="294" y="953"/>
                    <a:pt x="294" y="953"/>
                    <a:pt x="294" y="953"/>
                  </a:cubicBezTo>
                  <a:cubicBezTo>
                    <a:pt x="293" y="953"/>
                    <a:pt x="294" y="956"/>
                    <a:pt x="294" y="954"/>
                  </a:cubicBezTo>
                  <a:moveTo>
                    <a:pt x="297" y="953"/>
                  </a:moveTo>
                  <a:cubicBezTo>
                    <a:pt x="296" y="953"/>
                    <a:pt x="296" y="953"/>
                    <a:pt x="296" y="954"/>
                  </a:cubicBezTo>
                  <a:cubicBezTo>
                    <a:pt x="296" y="954"/>
                    <a:pt x="297" y="954"/>
                    <a:pt x="297" y="953"/>
                  </a:cubicBezTo>
                  <a:moveTo>
                    <a:pt x="288" y="957"/>
                  </a:moveTo>
                  <a:cubicBezTo>
                    <a:pt x="288" y="957"/>
                    <a:pt x="288" y="956"/>
                    <a:pt x="288" y="956"/>
                  </a:cubicBezTo>
                  <a:cubicBezTo>
                    <a:pt x="288" y="956"/>
                    <a:pt x="287" y="959"/>
                    <a:pt x="288" y="957"/>
                  </a:cubicBezTo>
                  <a:moveTo>
                    <a:pt x="291" y="957"/>
                  </a:moveTo>
                  <a:cubicBezTo>
                    <a:pt x="290" y="956"/>
                    <a:pt x="290" y="956"/>
                    <a:pt x="290" y="956"/>
                  </a:cubicBezTo>
                  <a:cubicBezTo>
                    <a:pt x="289" y="956"/>
                    <a:pt x="289" y="956"/>
                    <a:pt x="289" y="956"/>
                  </a:cubicBezTo>
                  <a:cubicBezTo>
                    <a:pt x="289" y="958"/>
                    <a:pt x="289" y="958"/>
                    <a:pt x="289" y="958"/>
                  </a:cubicBezTo>
                  <a:lnTo>
                    <a:pt x="291" y="957"/>
                  </a:lnTo>
                  <a:close/>
                  <a:moveTo>
                    <a:pt x="316" y="951"/>
                  </a:moveTo>
                  <a:cubicBezTo>
                    <a:pt x="315" y="952"/>
                    <a:pt x="315" y="949"/>
                    <a:pt x="313" y="950"/>
                  </a:cubicBezTo>
                  <a:cubicBezTo>
                    <a:pt x="313" y="952"/>
                    <a:pt x="316" y="953"/>
                    <a:pt x="316" y="951"/>
                  </a:cubicBezTo>
                  <a:moveTo>
                    <a:pt x="341" y="944"/>
                  </a:moveTo>
                  <a:cubicBezTo>
                    <a:pt x="342" y="942"/>
                    <a:pt x="338" y="943"/>
                    <a:pt x="338" y="944"/>
                  </a:cubicBezTo>
                  <a:cubicBezTo>
                    <a:pt x="339" y="944"/>
                    <a:pt x="340" y="945"/>
                    <a:pt x="341" y="944"/>
                  </a:cubicBezTo>
                  <a:moveTo>
                    <a:pt x="293" y="960"/>
                  </a:moveTo>
                  <a:cubicBezTo>
                    <a:pt x="294" y="959"/>
                    <a:pt x="294" y="959"/>
                    <a:pt x="294" y="958"/>
                  </a:cubicBezTo>
                  <a:cubicBezTo>
                    <a:pt x="294" y="958"/>
                    <a:pt x="291" y="959"/>
                    <a:pt x="293" y="960"/>
                  </a:cubicBezTo>
                  <a:moveTo>
                    <a:pt x="317" y="954"/>
                  </a:moveTo>
                  <a:cubicBezTo>
                    <a:pt x="316" y="954"/>
                    <a:pt x="315" y="954"/>
                    <a:pt x="316" y="955"/>
                  </a:cubicBezTo>
                  <a:cubicBezTo>
                    <a:pt x="316" y="954"/>
                    <a:pt x="317" y="954"/>
                    <a:pt x="317" y="954"/>
                  </a:cubicBezTo>
                  <a:moveTo>
                    <a:pt x="320" y="957"/>
                  </a:moveTo>
                  <a:cubicBezTo>
                    <a:pt x="325" y="956"/>
                    <a:pt x="325" y="950"/>
                    <a:pt x="328" y="948"/>
                  </a:cubicBezTo>
                  <a:cubicBezTo>
                    <a:pt x="324" y="948"/>
                    <a:pt x="319" y="948"/>
                    <a:pt x="318" y="953"/>
                  </a:cubicBezTo>
                  <a:cubicBezTo>
                    <a:pt x="320" y="953"/>
                    <a:pt x="320" y="955"/>
                    <a:pt x="320" y="957"/>
                  </a:cubicBezTo>
                  <a:moveTo>
                    <a:pt x="332" y="952"/>
                  </a:moveTo>
                  <a:cubicBezTo>
                    <a:pt x="332" y="951"/>
                    <a:pt x="331" y="949"/>
                    <a:pt x="331" y="951"/>
                  </a:cubicBezTo>
                  <a:cubicBezTo>
                    <a:pt x="331" y="952"/>
                    <a:pt x="332" y="954"/>
                    <a:pt x="332" y="952"/>
                  </a:cubicBezTo>
                  <a:moveTo>
                    <a:pt x="378" y="941"/>
                  </a:moveTo>
                  <a:cubicBezTo>
                    <a:pt x="379" y="942"/>
                    <a:pt x="381" y="942"/>
                    <a:pt x="381" y="940"/>
                  </a:cubicBezTo>
                  <a:cubicBezTo>
                    <a:pt x="380" y="940"/>
                    <a:pt x="378" y="940"/>
                    <a:pt x="378" y="941"/>
                  </a:cubicBezTo>
                  <a:moveTo>
                    <a:pt x="327" y="958"/>
                  </a:moveTo>
                  <a:cubicBezTo>
                    <a:pt x="326" y="959"/>
                    <a:pt x="326" y="959"/>
                    <a:pt x="326" y="960"/>
                  </a:cubicBezTo>
                  <a:cubicBezTo>
                    <a:pt x="326" y="959"/>
                    <a:pt x="327" y="959"/>
                    <a:pt x="327" y="958"/>
                  </a:cubicBezTo>
                  <a:moveTo>
                    <a:pt x="424" y="931"/>
                  </a:moveTo>
                  <a:cubicBezTo>
                    <a:pt x="423" y="927"/>
                    <a:pt x="423" y="927"/>
                    <a:pt x="423" y="927"/>
                  </a:cubicBezTo>
                  <a:cubicBezTo>
                    <a:pt x="421" y="928"/>
                    <a:pt x="419" y="929"/>
                    <a:pt x="418" y="931"/>
                  </a:cubicBezTo>
                  <a:cubicBezTo>
                    <a:pt x="420" y="930"/>
                    <a:pt x="421" y="931"/>
                    <a:pt x="424" y="931"/>
                  </a:cubicBezTo>
                  <a:moveTo>
                    <a:pt x="319" y="964"/>
                  </a:moveTo>
                  <a:cubicBezTo>
                    <a:pt x="320" y="963"/>
                    <a:pt x="323" y="962"/>
                    <a:pt x="322" y="960"/>
                  </a:cubicBezTo>
                  <a:cubicBezTo>
                    <a:pt x="320" y="958"/>
                    <a:pt x="318" y="961"/>
                    <a:pt x="319" y="964"/>
                  </a:cubicBezTo>
                  <a:moveTo>
                    <a:pt x="388" y="943"/>
                  </a:moveTo>
                  <a:cubicBezTo>
                    <a:pt x="387" y="940"/>
                    <a:pt x="387" y="940"/>
                    <a:pt x="387" y="940"/>
                  </a:cubicBezTo>
                  <a:cubicBezTo>
                    <a:pt x="385" y="940"/>
                    <a:pt x="385" y="941"/>
                    <a:pt x="386" y="943"/>
                  </a:cubicBezTo>
                  <a:lnTo>
                    <a:pt x="388" y="943"/>
                  </a:lnTo>
                  <a:close/>
                  <a:moveTo>
                    <a:pt x="371" y="949"/>
                  </a:moveTo>
                  <a:cubicBezTo>
                    <a:pt x="372" y="947"/>
                    <a:pt x="373" y="947"/>
                    <a:pt x="375" y="947"/>
                  </a:cubicBezTo>
                  <a:cubicBezTo>
                    <a:pt x="373" y="942"/>
                    <a:pt x="370" y="948"/>
                    <a:pt x="367" y="947"/>
                  </a:cubicBezTo>
                  <a:cubicBezTo>
                    <a:pt x="368" y="949"/>
                    <a:pt x="370" y="948"/>
                    <a:pt x="371" y="949"/>
                  </a:cubicBezTo>
                  <a:moveTo>
                    <a:pt x="393" y="942"/>
                  </a:moveTo>
                  <a:cubicBezTo>
                    <a:pt x="394" y="942"/>
                    <a:pt x="395" y="941"/>
                    <a:pt x="395" y="940"/>
                  </a:cubicBezTo>
                  <a:cubicBezTo>
                    <a:pt x="393" y="940"/>
                    <a:pt x="393" y="939"/>
                    <a:pt x="392" y="938"/>
                  </a:cubicBezTo>
                  <a:lnTo>
                    <a:pt x="393" y="942"/>
                  </a:lnTo>
                  <a:close/>
                  <a:moveTo>
                    <a:pt x="308" y="969"/>
                  </a:moveTo>
                  <a:cubicBezTo>
                    <a:pt x="308" y="967"/>
                    <a:pt x="308" y="965"/>
                    <a:pt x="309" y="963"/>
                  </a:cubicBezTo>
                  <a:cubicBezTo>
                    <a:pt x="305" y="964"/>
                    <a:pt x="305" y="964"/>
                    <a:pt x="305" y="964"/>
                  </a:cubicBezTo>
                  <a:cubicBezTo>
                    <a:pt x="306" y="967"/>
                    <a:pt x="306" y="969"/>
                    <a:pt x="308" y="969"/>
                  </a:cubicBezTo>
                  <a:moveTo>
                    <a:pt x="333" y="962"/>
                  </a:moveTo>
                  <a:cubicBezTo>
                    <a:pt x="333" y="962"/>
                    <a:pt x="332" y="962"/>
                    <a:pt x="332" y="963"/>
                  </a:cubicBezTo>
                  <a:cubicBezTo>
                    <a:pt x="332" y="963"/>
                    <a:pt x="333" y="962"/>
                    <a:pt x="333" y="962"/>
                  </a:cubicBezTo>
                  <a:moveTo>
                    <a:pt x="385" y="948"/>
                  </a:moveTo>
                  <a:cubicBezTo>
                    <a:pt x="385" y="946"/>
                    <a:pt x="383" y="945"/>
                    <a:pt x="384" y="943"/>
                  </a:cubicBezTo>
                  <a:cubicBezTo>
                    <a:pt x="381" y="945"/>
                    <a:pt x="376" y="945"/>
                    <a:pt x="376" y="949"/>
                  </a:cubicBezTo>
                  <a:cubicBezTo>
                    <a:pt x="380" y="947"/>
                    <a:pt x="381" y="950"/>
                    <a:pt x="385" y="948"/>
                  </a:cubicBezTo>
                  <a:moveTo>
                    <a:pt x="396" y="944"/>
                  </a:moveTo>
                  <a:cubicBezTo>
                    <a:pt x="396" y="944"/>
                    <a:pt x="395" y="944"/>
                    <a:pt x="395" y="945"/>
                  </a:cubicBezTo>
                  <a:cubicBezTo>
                    <a:pt x="396" y="945"/>
                    <a:pt x="397" y="945"/>
                    <a:pt x="396" y="944"/>
                  </a:cubicBezTo>
                  <a:moveTo>
                    <a:pt x="328" y="967"/>
                  </a:moveTo>
                  <a:cubicBezTo>
                    <a:pt x="329" y="970"/>
                    <a:pt x="336" y="966"/>
                    <a:pt x="336" y="964"/>
                  </a:cubicBezTo>
                  <a:lnTo>
                    <a:pt x="328" y="967"/>
                  </a:lnTo>
                  <a:close/>
                  <a:moveTo>
                    <a:pt x="426" y="939"/>
                  </a:moveTo>
                  <a:cubicBezTo>
                    <a:pt x="425" y="939"/>
                    <a:pt x="424" y="939"/>
                    <a:pt x="424" y="940"/>
                  </a:cubicBezTo>
                  <a:cubicBezTo>
                    <a:pt x="425" y="940"/>
                    <a:pt x="426" y="940"/>
                    <a:pt x="426" y="939"/>
                  </a:cubicBezTo>
                  <a:moveTo>
                    <a:pt x="364" y="960"/>
                  </a:moveTo>
                  <a:cubicBezTo>
                    <a:pt x="365" y="956"/>
                    <a:pt x="361" y="956"/>
                    <a:pt x="361" y="959"/>
                  </a:cubicBezTo>
                  <a:cubicBezTo>
                    <a:pt x="363" y="958"/>
                    <a:pt x="363" y="960"/>
                    <a:pt x="364" y="960"/>
                  </a:cubicBezTo>
                  <a:moveTo>
                    <a:pt x="440" y="936"/>
                  </a:moveTo>
                  <a:cubicBezTo>
                    <a:pt x="439" y="937"/>
                    <a:pt x="439" y="935"/>
                    <a:pt x="439" y="937"/>
                  </a:cubicBezTo>
                  <a:cubicBezTo>
                    <a:pt x="439" y="938"/>
                    <a:pt x="440" y="937"/>
                    <a:pt x="440" y="936"/>
                  </a:cubicBezTo>
                  <a:moveTo>
                    <a:pt x="432" y="941"/>
                  </a:moveTo>
                  <a:cubicBezTo>
                    <a:pt x="431" y="938"/>
                    <a:pt x="431" y="938"/>
                    <a:pt x="431" y="938"/>
                  </a:cubicBezTo>
                  <a:cubicBezTo>
                    <a:pt x="430" y="938"/>
                    <a:pt x="429" y="939"/>
                    <a:pt x="429" y="941"/>
                  </a:cubicBezTo>
                  <a:cubicBezTo>
                    <a:pt x="430" y="940"/>
                    <a:pt x="430" y="941"/>
                    <a:pt x="432" y="941"/>
                  </a:cubicBezTo>
                  <a:moveTo>
                    <a:pt x="478" y="928"/>
                  </a:moveTo>
                  <a:cubicBezTo>
                    <a:pt x="479" y="928"/>
                    <a:pt x="480" y="927"/>
                    <a:pt x="480" y="926"/>
                  </a:cubicBezTo>
                  <a:cubicBezTo>
                    <a:pt x="479" y="926"/>
                    <a:pt x="478" y="927"/>
                    <a:pt x="478" y="928"/>
                  </a:cubicBezTo>
                  <a:moveTo>
                    <a:pt x="461" y="934"/>
                  </a:moveTo>
                  <a:cubicBezTo>
                    <a:pt x="462" y="934"/>
                    <a:pt x="464" y="933"/>
                    <a:pt x="463" y="931"/>
                  </a:cubicBezTo>
                  <a:cubicBezTo>
                    <a:pt x="462" y="932"/>
                    <a:pt x="460" y="932"/>
                    <a:pt x="461" y="934"/>
                  </a:cubicBezTo>
                  <a:moveTo>
                    <a:pt x="456" y="935"/>
                  </a:moveTo>
                  <a:cubicBezTo>
                    <a:pt x="456" y="939"/>
                    <a:pt x="459" y="936"/>
                    <a:pt x="460" y="934"/>
                  </a:cubicBezTo>
                  <a:cubicBezTo>
                    <a:pt x="458" y="935"/>
                    <a:pt x="458" y="934"/>
                    <a:pt x="456" y="935"/>
                  </a:cubicBezTo>
                  <a:moveTo>
                    <a:pt x="474" y="931"/>
                  </a:moveTo>
                  <a:cubicBezTo>
                    <a:pt x="475" y="932"/>
                    <a:pt x="477" y="931"/>
                    <a:pt x="477" y="929"/>
                  </a:cubicBezTo>
                  <a:cubicBezTo>
                    <a:pt x="476" y="928"/>
                    <a:pt x="475" y="930"/>
                    <a:pt x="474" y="931"/>
                  </a:cubicBezTo>
                  <a:moveTo>
                    <a:pt x="470" y="934"/>
                  </a:moveTo>
                  <a:cubicBezTo>
                    <a:pt x="471" y="933"/>
                    <a:pt x="472" y="933"/>
                    <a:pt x="473" y="931"/>
                  </a:cubicBezTo>
                  <a:cubicBezTo>
                    <a:pt x="471" y="933"/>
                    <a:pt x="471" y="931"/>
                    <a:pt x="469" y="932"/>
                  </a:cubicBezTo>
                  <a:lnTo>
                    <a:pt x="470" y="934"/>
                  </a:lnTo>
                  <a:close/>
                  <a:moveTo>
                    <a:pt x="351" y="971"/>
                  </a:moveTo>
                  <a:cubicBezTo>
                    <a:pt x="349" y="970"/>
                    <a:pt x="348" y="972"/>
                    <a:pt x="348" y="973"/>
                  </a:cubicBezTo>
                  <a:cubicBezTo>
                    <a:pt x="348" y="973"/>
                    <a:pt x="349" y="973"/>
                    <a:pt x="351" y="971"/>
                  </a:cubicBezTo>
                  <a:moveTo>
                    <a:pt x="352" y="971"/>
                  </a:moveTo>
                  <a:cubicBezTo>
                    <a:pt x="352" y="970"/>
                    <a:pt x="352" y="970"/>
                    <a:pt x="352" y="970"/>
                  </a:cubicBezTo>
                  <a:cubicBezTo>
                    <a:pt x="352" y="970"/>
                    <a:pt x="350" y="973"/>
                    <a:pt x="352" y="971"/>
                  </a:cubicBezTo>
                  <a:moveTo>
                    <a:pt x="479" y="933"/>
                  </a:moveTo>
                  <a:cubicBezTo>
                    <a:pt x="480" y="933"/>
                    <a:pt x="481" y="932"/>
                    <a:pt x="481" y="932"/>
                  </a:cubicBezTo>
                  <a:cubicBezTo>
                    <a:pt x="481" y="931"/>
                    <a:pt x="479" y="931"/>
                    <a:pt x="479" y="933"/>
                  </a:cubicBezTo>
                  <a:moveTo>
                    <a:pt x="442" y="945"/>
                  </a:moveTo>
                  <a:cubicBezTo>
                    <a:pt x="442" y="944"/>
                    <a:pt x="442" y="944"/>
                    <a:pt x="442" y="944"/>
                  </a:cubicBezTo>
                  <a:cubicBezTo>
                    <a:pt x="440" y="944"/>
                    <a:pt x="440" y="944"/>
                    <a:pt x="440" y="944"/>
                  </a:cubicBezTo>
                  <a:cubicBezTo>
                    <a:pt x="440" y="946"/>
                    <a:pt x="441" y="946"/>
                    <a:pt x="442" y="945"/>
                  </a:cubicBezTo>
                  <a:moveTo>
                    <a:pt x="454" y="943"/>
                  </a:moveTo>
                  <a:cubicBezTo>
                    <a:pt x="456" y="943"/>
                    <a:pt x="457" y="941"/>
                    <a:pt x="457" y="939"/>
                  </a:cubicBezTo>
                  <a:cubicBezTo>
                    <a:pt x="456" y="940"/>
                    <a:pt x="454" y="940"/>
                    <a:pt x="453" y="942"/>
                  </a:cubicBezTo>
                  <a:cubicBezTo>
                    <a:pt x="453" y="942"/>
                    <a:pt x="454" y="942"/>
                    <a:pt x="454" y="943"/>
                  </a:cubicBezTo>
                  <a:moveTo>
                    <a:pt x="457" y="947"/>
                  </a:moveTo>
                  <a:cubicBezTo>
                    <a:pt x="456" y="947"/>
                    <a:pt x="455" y="946"/>
                    <a:pt x="454" y="947"/>
                  </a:cubicBezTo>
                  <a:cubicBezTo>
                    <a:pt x="453" y="949"/>
                    <a:pt x="457" y="948"/>
                    <a:pt x="457" y="947"/>
                  </a:cubicBezTo>
                  <a:moveTo>
                    <a:pt x="420" y="969"/>
                  </a:moveTo>
                  <a:cubicBezTo>
                    <a:pt x="420" y="966"/>
                    <a:pt x="416" y="968"/>
                    <a:pt x="416" y="969"/>
                  </a:cubicBezTo>
                  <a:cubicBezTo>
                    <a:pt x="418" y="968"/>
                    <a:pt x="418" y="970"/>
                    <a:pt x="420" y="969"/>
                  </a:cubicBezTo>
                  <a:moveTo>
                    <a:pt x="420" y="973"/>
                  </a:moveTo>
                  <a:cubicBezTo>
                    <a:pt x="422" y="973"/>
                    <a:pt x="422" y="973"/>
                    <a:pt x="422" y="972"/>
                  </a:cubicBezTo>
                  <a:cubicBezTo>
                    <a:pt x="422" y="972"/>
                    <a:pt x="420" y="971"/>
                    <a:pt x="420" y="973"/>
                  </a:cubicBezTo>
                  <a:moveTo>
                    <a:pt x="475" y="961"/>
                  </a:moveTo>
                  <a:cubicBezTo>
                    <a:pt x="474" y="961"/>
                    <a:pt x="474" y="961"/>
                    <a:pt x="474" y="962"/>
                  </a:cubicBezTo>
                  <a:cubicBezTo>
                    <a:pt x="474" y="961"/>
                    <a:pt x="475" y="961"/>
                    <a:pt x="475" y="961"/>
                  </a:cubicBezTo>
                  <a:moveTo>
                    <a:pt x="397" y="986"/>
                  </a:moveTo>
                  <a:cubicBezTo>
                    <a:pt x="397" y="983"/>
                    <a:pt x="394" y="987"/>
                    <a:pt x="393" y="985"/>
                  </a:cubicBezTo>
                  <a:cubicBezTo>
                    <a:pt x="393" y="988"/>
                    <a:pt x="395" y="987"/>
                    <a:pt x="397" y="986"/>
                  </a:cubicBezTo>
                  <a:moveTo>
                    <a:pt x="482" y="970"/>
                  </a:moveTo>
                  <a:cubicBezTo>
                    <a:pt x="482" y="969"/>
                    <a:pt x="482" y="969"/>
                    <a:pt x="482" y="968"/>
                  </a:cubicBezTo>
                  <a:cubicBezTo>
                    <a:pt x="481" y="968"/>
                    <a:pt x="480" y="969"/>
                    <a:pt x="480" y="970"/>
                  </a:cubicBezTo>
                  <a:lnTo>
                    <a:pt x="482" y="970"/>
                  </a:lnTo>
                  <a:close/>
                  <a:moveTo>
                    <a:pt x="385" y="1001"/>
                  </a:moveTo>
                  <a:cubicBezTo>
                    <a:pt x="387" y="1001"/>
                    <a:pt x="387" y="1000"/>
                    <a:pt x="387" y="1000"/>
                  </a:cubicBezTo>
                  <a:cubicBezTo>
                    <a:pt x="387" y="999"/>
                    <a:pt x="385" y="999"/>
                    <a:pt x="385" y="1001"/>
                  </a:cubicBezTo>
                  <a:moveTo>
                    <a:pt x="437" y="987"/>
                  </a:moveTo>
                  <a:cubicBezTo>
                    <a:pt x="439" y="987"/>
                    <a:pt x="441" y="988"/>
                    <a:pt x="440" y="984"/>
                  </a:cubicBezTo>
                  <a:cubicBezTo>
                    <a:pt x="439" y="985"/>
                    <a:pt x="437" y="986"/>
                    <a:pt x="437" y="987"/>
                  </a:cubicBezTo>
                  <a:moveTo>
                    <a:pt x="449" y="985"/>
                  </a:moveTo>
                  <a:cubicBezTo>
                    <a:pt x="448" y="986"/>
                    <a:pt x="448" y="986"/>
                    <a:pt x="448" y="987"/>
                  </a:cubicBezTo>
                  <a:cubicBezTo>
                    <a:pt x="448" y="986"/>
                    <a:pt x="449" y="986"/>
                    <a:pt x="449" y="985"/>
                  </a:cubicBezTo>
                  <a:moveTo>
                    <a:pt x="455" y="985"/>
                  </a:moveTo>
                  <a:cubicBezTo>
                    <a:pt x="455" y="981"/>
                    <a:pt x="461" y="983"/>
                    <a:pt x="462" y="979"/>
                  </a:cubicBezTo>
                  <a:cubicBezTo>
                    <a:pt x="459" y="981"/>
                    <a:pt x="457" y="978"/>
                    <a:pt x="455" y="978"/>
                  </a:cubicBezTo>
                  <a:cubicBezTo>
                    <a:pt x="456" y="982"/>
                    <a:pt x="452" y="983"/>
                    <a:pt x="451" y="986"/>
                  </a:cubicBezTo>
                  <a:cubicBezTo>
                    <a:pt x="453" y="985"/>
                    <a:pt x="454" y="985"/>
                    <a:pt x="455" y="985"/>
                  </a:cubicBezTo>
                  <a:moveTo>
                    <a:pt x="427" y="1003"/>
                  </a:moveTo>
                  <a:cubicBezTo>
                    <a:pt x="426" y="1003"/>
                    <a:pt x="425" y="1003"/>
                    <a:pt x="425" y="1005"/>
                  </a:cubicBezTo>
                  <a:cubicBezTo>
                    <a:pt x="426" y="1005"/>
                    <a:pt x="427" y="1005"/>
                    <a:pt x="427" y="1003"/>
                  </a:cubicBezTo>
                  <a:moveTo>
                    <a:pt x="510" y="989"/>
                  </a:moveTo>
                  <a:cubicBezTo>
                    <a:pt x="510" y="997"/>
                    <a:pt x="512" y="1005"/>
                    <a:pt x="514" y="1012"/>
                  </a:cubicBezTo>
                  <a:cubicBezTo>
                    <a:pt x="513" y="1012"/>
                    <a:pt x="512" y="1013"/>
                    <a:pt x="512" y="1014"/>
                  </a:cubicBezTo>
                  <a:cubicBezTo>
                    <a:pt x="513" y="1014"/>
                    <a:pt x="514" y="1014"/>
                    <a:pt x="514" y="1013"/>
                  </a:cubicBezTo>
                  <a:cubicBezTo>
                    <a:pt x="516" y="1019"/>
                    <a:pt x="518" y="1025"/>
                    <a:pt x="521" y="1031"/>
                  </a:cubicBezTo>
                  <a:cubicBezTo>
                    <a:pt x="521" y="1031"/>
                    <a:pt x="520" y="1032"/>
                    <a:pt x="518" y="1032"/>
                  </a:cubicBezTo>
                  <a:cubicBezTo>
                    <a:pt x="519" y="1036"/>
                    <a:pt x="521" y="1035"/>
                    <a:pt x="522" y="1032"/>
                  </a:cubicBezTo>
                  <a:cubicBezTo>
                    <a:pt x="523" y="1034"/>
                    <a:pt x="523" y="1035"/>
                    <a:pt x="524" y="1036"/>
                  </a:cubicBezTo>
                  <a:cubicBezTo>
                    <a:pt x="518" y="1035"/>
                    <a:pt x="512" y="1034"/>
                    <a:pt x="506" y="1033"/>
                  </a:cubicBezTo>
                  <a:cubicBezTo>
                    <a:pt x="506" y="1032"/>
                    <a:pt x="505" y="1032"/>
                    <a:pt x="505" y="1032"/>
                  </a:cubicBezTo>
                  <a:cubicBezTo>
                    <a:pt x="505" y="1034"/>
                    <a:pt x="504" y="1032"/>
                    <a:pt x="502" y="1032"/>
                  </a:cubicBezTo>
                  <a:cubicBezTo>
                    <a:pt x="485" y="1028"/>
                    <a:pt x="472" y="1023"/>
                    <a:pt x="453" y="1018"/>
                  </a:cubicBezTo>
                  <a:cubicBezTo>
                    <a:pt x="452" y="1016"/>
                    <a:pt x="452" y="1018"/>
                    <a:pt x="453" y="1018"/>
                  </a:cubicBezTo>
                  <a:cubicBezTo>
                    <a:pt x="450" y="1018"/>
                    <a:pt x="447" y="1017"/>
                    <a:pt x="444" y="1016"/>
                  </a:cubicBezTo>
                  <a:cubicBezTo>
                    <a:pt x="438" y="1017"/>
                    <a:pt x="438" y="1017"/>
                    <a:pt x="438" y="1017"/>
                  </a:cubicBezTo>
                  <a:cubicBezTo>
                    <a:pt x="438" y="1014"/>
                    <a:pt x="435" y="1015"/>
                    <a:pt x="433" y="1016"/>
                  </a:cubicBezTo>
                  <a:cubicBezTo>
                    <a:pt x="421" y="1017"/>
                    <a:pt x="421" y="1017"/>
                    <a:pt x="421" y="1017"/>
                  </a:cubicBezTo>
                  <a:cubicBezTo>
                    <a:pt x="412" y="1015"/>
                    <a:pt x="405" y="1012"/>
                    <a:pt x="399" y="1008"/>
                  </a:cubicBezTo>
                  <a:cubicBezTo>
                    <a:pt x="399" y="1008"/>
                    <a:pt x="399" y="1008"/>
                    <a:pt x="399" y="1007"/>
                  </a:cubicBezTo>
                  <a:cubicBezTo>
                    <a:pt x="399" y="1008"/>
                    <a:pt x="398" y="1008"/>
                    <a:pt x="398" y="1008"/>
                  </a:cubicBezTo>
                  <a:cubicBezTo>
                    <a:pt x="389" y="1003"/>
                    <a:pt x="380" y="997"/>
                    <a:pt x="367" y="996"/>
                  </a:cubicBezTo>
                  <a:cubicBezTo>
                    <a:pt x="362" y="995"/>
                    <a:pt x="359" y="998"/>
                    <a:pt x="353" y="998"/>
                  </a:cubicBezTo>
                  <a:cubicBezTo>
                    <a:pt x="339" y="996"/>
                    <a:pt x="332" y="988"/>
                    <a:pt x="318" y="983"/>
                  </a:cubicBezTo>
                  <a:cubicBezTo>
                    <a:pt x="309" y="980"/>
                    <a:pt x="302" y="983"/>
                    <a:pt x="296" y="975"/>
                  </a:cubicBezTo>
                  <a:cubicBezTo>
                    <a:pt x="292" y="971"/>
                    <a:pt x="291" y="966"/>
                    <a:pt x="289" y="962"/>
                  </a:cubicBezTo>
                  <a:cubicBezTo>
                    <a:pt x="290" y="962"/>
                    <a:pt x="291" y="962"/>
                    <a:pt x="292" y="961"/>
                  </a:cubicBezTo>
                  <a:cubicBezTo>
                    <a:pt x="291" y="960"/>
                    <a:pt x="292" y="959"/>
                    <a:pt x="292" y="959"/>
                  </a:cubicBezTo>
                  <a:cubicBezTo>
                    <a:pt x="290" y="959"/>
                    <a:pt x="289" y="959"/>
                    <a:pt x="288" y="960"/>
                  </a:cubicBezTo>
                  <a:cubicBezTo>
                    <a:pt x="287" y="957"/>
                    <a:pt x="285" y="954"/>
                    <a:pt x="282" y="952"/>
                  </a:cubicBezTo>
                  <a:cubicBezTo>
                    <a:pt x="279" y="950"/>
                    <a:pt x="279" y="950"/>
                    <a:pt x="279" y="950"/>
                  </a:cubicBezTo>
                  <a:cubicBezTo>
                    <a:pt x="280" y="950"/>
                    <a:pt x="280" y="950"/>
                    <a:pt x="280" y="949"/>
                  </a:cubicBezTo>
                  <a:cubicBezTo>
                    <a:pt x="280" y="949"/>
                    <a:pt x="279" y="950"/>
                    <a:pt x="279" y="950"/>
                  </a:cubicBezTo>
                  <a:cubicBezTo>
                    <a:pt x="261" y="937"/>
                    <a:pt x="247" y="931"/>
                    <a:pt x="234" y="910"/>
                  </a:cubicBezTo>
                  <a:cubicBezTo>
                    <a:pt x="230" y="904"/>
                    <a:pt x="233" y="896"/>
                    <a:pt x="228" y="891"/>
                  </a:cubicBezTo>
                  <a:cubicBezTo>
                    <a:pt x="225" y="887"/>
                    <a:pt x="221" y="890"/>
                    <a:pt x="217" y="888"/>
                  </a:cubicBezTo>
                  <a:cubicBezTo>
                    <a:pt x="198" y="882"/>
                    <a:pt x="195" y="862"/>
                    <a:pt x="180" y="847"/>
                  </a:cubicBezTo>
                  <a:cubicBezTo>
                    <a:pt x="172" y="838"/>
                    <a:pt x="163" y="840"/>
                    <a:pt x="154" y="832"/>
                  </a:cubicBezTo>
                  <a:cubicBezTo>
                    <a:pt x="166" y="820"/>
                    <a:pt x="170" y="812"/>
                    <a:pt x="179" y="797"/>
                  </a:cubicBezTo>
                  <a:cubicBezTo>
                    <a:pt x="179" y="797"/>
                    <a:pt x="236" y="790"/>
                    <a:pt x="272" y="780"/>
                  </a:cubicBezTo>
                  <a:cubicBezTo>
                    <a:pt x="281" y="777"/>
                    <a:pt x="290" y="774"/>
                    <a:pt x="298" y="771"/>
                  </a:cubicBezTo>
                  <a:cubicBezTo>
                    <a:pt x="298" y="772"/>
                    <a:pt x="298" y="772"/>
                    <a:pt x="298" y="772"/>
                  </a:cubicBezTo>
                  <a:cubicBezTo>
                    <a:pt x="299" y="774"/>
                    <a:pt x="299" y="772"/>
                    <a:pt x="299" y="771"/>
                  </a:cubicBezTo>
                  <a:cubicBezTo>
                    <a:pt x="352" y="753"/>
                    <a:pt x="392" y="730"/>
                    <a:pt x="425" y="677"/>
                  </a:cubicBezTo>
                  <a:cubicBezTo>
                    <a:pt x="429" y="680"/>
                    <a:pt x="434" y="679"/>
                    <a:pt x="439" y="676"/>
                  </a:cubicBezTo>
                  <a:cubicBezTo>
                    <a:pt x="440" y="672"/>
                    <a:pt x="436" y="670"/>
                    <a:pt x="435" y="665"/>
                  </a:cubicBezTo>
                  <a:cubicBezTo>
                    <a:pt x="434" y="666"/>
                    <a:pt x="432" y="667"/>
                    <a:pt x="431" y="667"/>
                  </a:cubicBezTo>
                  <a:cubicBezTo>
                    <a:pt x="433" y="662"/>
                    <a:pt x="436" y="658"/>
                    <a:pt x="438" y="653"/>
                  </a:cubicBezTo>
                  <a:cubicBezTo>
                    <a:pt x="439" y="655"/>
                    <a:pt x="439" y="655"/>
                    <a:pt x="439" y="655"/>
                  </a:cubicBezTo>
                  <a:cubicBezTo>
                    <a:pt x="438" y="656"/>
                    <a:pt x="438" y="656"/>
                    <a:pt x="438" y="656"/>
                  </a:cubicBezTo>
                  <a:cubicBezTo>
                    <a:pt x="438" y="657"/>
                    <a:pt x="438" y="657"/>
                    <a:pt x="438" y="657"/>
                  </a:cubicBezTo>
                  <a:cubicBezTo>
                    <a:pt x="439" y="657"/>
                    <a:pt x="439" y="657"/>
                    <a:pt x="439" y="657"/>
                  </a:cubicBezTo>
                  <a:cubicBezTo>
                    <a:pt x="440" y="660"/>
                    <a:pt x="441" y="663"/>
                    <a:pt x="443" y="668"/>
                  </a:cubicBezTo>
                  <a:cubicBezTo>
                    <a:pt x="443" y="669"/>
                    <a:pt x="443" y="669"/>
                    <a:pt x="444" y="670"/>
                  </a:cubicBezTo>
                  <a:cubicBezTo>
                    <a:pt x="446" y="676"/>
                    <a:pt x="448" y="683"/>
                    <a:pt x="451" y="688"/>
                  </a:cubicBezTo>
                  <a:cubicBezTo>
                    <a:pt x="451" y="690"/>
                    <a:pt x="452" y="691"/>
                    <a:pt x="453" y="692"/>
                  </a:cubicBezTo>
                  <a:cubicBezTo>
                    <a:pt x="451" y="692"/>
                    <a:pt x="451" y="693"/>
                    <a:pt x="451" y="696"/>
                  </a:cubicBezTo>
                  <a:cubicBezTo>
                    <a:pt x="456" y="692"/>
                    <a:pt x="452" y="700"/>
                    <a:pt x="456" y="699"/>
                  </a:cubicBezTo>
                  <a:cubicBezTo>
                    <a:pt x="455" y="698"/>
                    <a:pt x="455" y="697"/>
                    <a:pt x="455" y="696"/>
                  </a:cubicBezTo>
                  <a:cubicBezTo>
                    <a:pt x="460" y="706"/>
                    <a:pt x="466" y="712"/>
                    <a:pt x="473" y="719"/>
                  </a:cubicBezTo>
                  <a:cubicBezTo>
                    <a:pt x="471" y="717"/>
                    <a:pt x="469" y="720"/>
                    <a:pt x="467" y="719"/>
                  </a:cubicBezTo>
                  <a:cubicBezTo>
                    <a:pt x="469" y="722"/>
                    <a:pt x="471" y="719"/>
                    <a:pt x="473" y="720"/>
                  </a:cubicBezTo>
                  <a:cubicBezTo>
                    <a:pt x="475" y="722"/>
                    <a:pt x="477" y="725"/>
                    <a:pt x="479" y="728"/>
                  </a:cubicBezTo>
                  <a:cubicBezTo>
                    <a:pt x="478" y="727"/>
                    <a:pt x="476" y="728"/>
                    <a:pt x="477" y="731"/>
                  </a:cubicBezTo>
                  <a:cubicBezTo>
                    <a:pt x="478" y="730"/>
                    <a:pt x="479" y="730"/>
                    <a:pt x="480" y="728"/>
                  </a:cubicBezTo>
                  <a:cubicBezTo>
                    <a:pt x="481" y="730"/>
                    <a:pt x="481" y="730"/>
                    <a:pt x="481" y="730"/>
                  </a:cubicBezTo>
                  <a:cubicBezTo>
                    <a:pt x="486" y="738"/>
                    <a:pt x="490" y="744"/>
                    <a:pt x="494" y="750"/>
                  </a:cubicBezTo>
                  <a:cubicBezTo>
                    <a:pt x="493" y="752"/>
                    <a:pt x="493" y="754"/>
                    <a:pt x="490" y="755"/>
                  </a:cubicBezTo>
                  <a:cubicBezTo>
                    <a:pt x="492" y="758"/>
                    <a:pt x="495" y="758"/>
                    <a:pt x="497" y="756"/>
                  </a:cubicBezTo>
                  <a:cubicBezTo>
                    <a:pt x="502" y="763"/>
                    <a:pt x="506" y="770"/>
                    <a:pt x="512" y="778"/>
                  </a:cubicBezTo>
                  <a:cubicBezTo>
                    <a:pt x="511" y="779"/>
                    <a:pt x="510" y="780"/>
                    <a:pt x="510" y="782"/>
                  </a:cubicBezTo>
                  <a:cubicBezTo>
                    <a:pt x="513" y="779"/>
                    <a:pt x="513" y="782"/>
                    <a:pt x="515" y="784"/>
                  </a:cubicBezTo>
                  <a:cubicBezTo>
                    <a:pt x="516" y="783"/>
                    <a:pt x="516" y="783"/>
                    <a:pt x="516" y="783"/>
                  </a:cubicBezTo>
                  <a:cubicBezTo>
                    <a:pt x="518" y="786"/>
                    <a:pt x="518" y="786"/>
                    <a:pt x="518" y="786"/>
                  </a:cubicBezTo>
                  <a:cubicBezTo>
                    <a:pt x="529" y="800"/>
                    <a:pt x="535" y="811"/>
                    <a:pt x="543" y="819"/>
                  </a:cubicBezTo>
                  <a:cubicBezTo>
                    <a:pt x="542" y="819"/>
                    <a:pt x="539" y="819"/>
                    <a:pt x="538" y="820"/>
                  </a:cubicBezTo>
                  <a:cubicBezTo>
                    <a:pt x="540" y="823"/>
                    <a:pt x="542" y="822"/>
                    <a:pt x="545" y="820"/>
                  </a:cubicBezTo>
                  <a:cubicBezTo>
                    <a:pt x="548" y="823"/>
                    <a:pt x="550" y="825"/>
                    <a:pt x="553" y="826"/>
                  </a:cubicBezTo>
                  <a:cubicBezTo>
                    <a:pt x="552" y="827"/>
                    <a:pt x="551" y="826"/>
                    <a:pt x="549" y="827"/>
                  </a:cubicBezTo>
                  <a:cubicBezTo>
                    <a:pt x="548" y="821"/>
                    <a:pt x="541" y="825"/>
                    <a:pt x="540" y="826"/>
                  </a:cubicBezTo>
                  <a:cubicBezTo>
                    <a:pt x="543" y="826"/>
                    <a:pt x="542" y="829"/>
                    <a:pt x="542" y="832"/>
                  </a:cubicBezTo>
                  <a:cubicBezTo>
                    <a:pt x="547" y="832"/>
                    <a:pt x="552" y="831"/>
                    <a:pt x="554" y="827"/>
                  </a:cubicBezTo>
                  <a:cubicBezTo>
                    <a:pt x="559" y="829"/>
                    <a:pt x="565" y="831"/>
                    <a:pt x="572" y="832"/>
                  </a:cubicBezTo>
                  <a:cubicBezTo>
                    <a:pt x="582" y="833"/>
                    <a:pt x="588" y="835"/>
                    <a:pt x="601" y="831"/>
                  </a:cubicBezTo>
                  <a:cubicBezTo>
                    <a:pt x="603" y="831"/>
                    <a:pt x="605" y="831"/>
                    <a:pt x="607" y="830"/>
                  </a:cubicBezTo>
                  <a:cubicBezTo>
                    <a:pt x="585" y="859"/>
                    <a:pt x="565" y="863"/>
                    <a:pt x="535" y="868"/>
                  </a:cubicBezTo>
                  <a:cubicBezTo>
                    <a:pt x="513" y="866"/>
                    <a:pt x="500" y="870"/>
                    <a:pt x="479" y="862"/>
                  </a:cubicBezTo>
                  <a:cubicBezTo>
                    <a:pt x="481" y="870"/>
                    <a:pt x="483" y="877"/>
                    <a:pt x="485" y="883"/>
                  </a:cubicBezTo>
                  <a:cubicBezTo>
                    <a:pt x="483" y="883"/>
                    <a:pt x="483" y="883"/>
                    <a:pt x="483" y="883"/>
                  </a:cubicBezTo>
                  <a:cubicBezTo>
                    <a:pt x="484" y="884"/>
                    <a:pt x="483" y="885"/>
                    <a:pt x="483" y="886"/>
                  </a:cubicBezTo>
                  <a:cubicBezTo>
                    <a:pt x="485" y="885"/>
                    <a:pt x="485" y="885"/>
                    <a:pt x="485" y="885"/>
                  </a:cubicBezTo>
                  <a:cubicBezTo>
                    <a:pt x="484" y="885"/>
                    <a:pt x="485" y="884"/>
                    <a:pt x="485" y="884"/>
                  </a:cubicBezTo>
                  <a:cubicBezTo>
                    <a:pt x="490" y="899"/>
                    <a:pt x="495" y="911"/>
                    <a:pt x="499" y="926"/>
                  </a:cubicBezTo>
                  <a:cubicBezTo>
                    <a:pt x="499" y="926"/>
                    <a:pt x="498" y="926"/>
                    <a:pt x="497" y="927"/>
                  </a:cubicBezTo>
                  <a:cubicBezTo>
                    <a:pt x="499" y="927"/>
                    <a:pt x="499" y="927"/>
                    <a:pt x="499" y="926"/>
                  </a:cubicBezTo>
                  <a:cubicBezTo>
                    <a:pt x="501" y="931"/>
                    <a:pt x="502" y="936"/>
                    <a:pt x="503" y="941"/>
                  </a:cubicBezTo>
                  <a:cubicBezTo>
                    <a:pt x="504" y="945"/>
                    <a:pt x="505" y="949"/>
                    <a:pt x="506" y="954"/>
                  </a:cubicBezTo>
                  <a:cubicBezTo>
                    <a:pt x="506" y="955"/>
                    <a:pt x="506" y="955"/>
                    <a:pt x="506" y="955"/>
                  </a:cubicBezTo>
                  <a:cubicBezTo>
                    <a:pt x="507" y="965"/>
                    <a:pt x="508" y="975"/>
                    <a:pt x="509" y="984"/>
                  </a:cubicBezTo>
                  <a:cubicBezTo>
                    <a:pt x="509" y="984"/>
                    <a:pt x="508" y="984"/>
                    <a:pt x="508" y="984"/>
                  </a:cubicBezTo>
                  <a:cubicBezTo>
                    <a:pt x="508" y="984"/>
                    <a:pt x="507" y="989"/>
                    <a:pt x="507" y="986"/>
                  </a:cubicBezTo>
                  <a:cubicBezTo>
                    <a:pt x="506" y="984"/>
                    <a:pt x="508" y="981"/>
                    <a:pt x="506" y="981"/>
                  </a:cubicBezTo>
                  <a:cubicBezTo>
                    <a:pt x="504" y="983"/>
                    <a:pt x="498" y="981"/>
                    <a:pt x="497" y="986"/>
                  </a:cubicBezTo>
                  <a:cubicBezTo>
                    <a:pt x="496" y="985"/>
                    <a:pt x="494" y="984"/>
                    <a:pt x="492" y="984"/>
                  </a:cubicBezTo>
                  <a:cubicBezTo>
                    <a:pt x="490" y="986"/>
                    <a:pt x="494" y="986"/>
                    <a:pt x="493" y="987"/>
                  </a:cubicBezTo>
                  <a:cubicBezTo>
                    <a:pt x="490" y="989"/>
                    <a:pt x="488" y="986"/>
                    <a:pt x="486" y="986"/>
                  </a:cubicBezTo>
                  <a:cubicBezTo>
                    <a:pt x="486" y="984"/>
                    <a:pt x="485" y="983"/>
                    <a:pt x="487" y="981"/>
                  </a:cubicBezTo>
                  <a:cubicBezTo>
                    <a:pt x="484" y="981"/>
                    <a:pt x="485" y="984"/>
                    <a:pt x="482" y="984"/>
                  </a:cubicBezTo>
                  <a:cubicBezTo>
                    <a:pt x="481" y="983"/>
                    <a:pt x="478" y="981"/>
                    <a:pt x="477" y="984"/>
                  </a:cubicBezTo>
                  <a:cubicBezTo>
                    <a:pt x="478" y="986"/>
                    <a:pt x="476" y="987"/>
                    <a:pt x="477" y="990"/>
                  </a:cubicBezTo>
                  <a:cubicBezTo>
                    <a:pt x="480" y="990"/>
                    <a:pt x="480" y="987"/>
                    <a:pt x="483" y="986"/>
                  </a:cubicBezTo>
                  <a:cubicBezTo>
                    <a:pt x="484" y="986"/>
                    <a:pt x="485" y="986"/>
                    <a:pt x="486" y="987"/>
                  </a:cubicBezTo>
                  <a:cubicBezTo>
                    <a:pt x="484" y="987"/>
                    <a:pt x="486" y="989"/>
                    <a:pt x="485" y="989"/>
                  </a:cubicBezTo>
                  <a:cubicBezTo>
                    <a:pt x="482" y="989"/>
                    <a:pt x="483" y="991"/>
                    <a:pt x="480" y="992"/>
                  </a:cubicBezTo>
                  <a:cubicBezTo>
                    <a:pt x="483" y="994"/>
                    <a:pt x="480" y="996"/>
                    <a:pt x="480" y="1000"/>
                  </a:cubicBezTo>
                  <a:cubicBezTo>
                    <a:pt x="484" y="997"/>
                    <a:pt x="481" y="991"/>
                    <a:pt x="486" y="989"/>
                  </a:cubicBezTo>
                  <a:cubicBezTo>
                    <a:pt x="487" y="992"/>
                    <a:pt x="489" y="992"/>
                    <a:pt x="492" y="993"/>
                  </a:cubicBezTo>
                  <a:cubicBezTo>
                    <a:pt x="493" y="991"/>
                    <a:pt x="493" y="989"/>
                    <a:pt x="495" y="988"/>
                  </a:cubicBezTo>
                  <a:cubicBezTo>
                    <a:pt x="495" y="990"/>
                    <a:pt x="494" y="991"/>
                    <a:pt x="495" y="992"/>
                  </a:cubicBezTo>
                  <a:cubicBezTo>
                    <a:pt x="500" y="988"/>
                    <a:pt x="504" y="989"/>
                    <a:pt x="509" y="987"/>
                  </a:cubicBezTo>
                  <a:cubicBezTo>
                    <a:pt x="509" y="988"/>
                    <a:pt x="509" y="989"/>
                    <a:pt x="509" y="990"/>
                  </a:cubicBezTo>
                  <a:cubicBezTo>
                    <a:pt x="509" y="990"/>
                    <a:pt x="509" y="990"/>
                    <a:pt x="510" y="989"/>
                  </a:cubicBezTo>
                  <a:moveTo>
                    <a:pt x="339" y="1088"/>
                  </a:moveTo>
                  <a:cubicBezTo>
                    <a:pt x="339" y="1089"/>
                    <a:pt x="338" y="1089"/>
                    <a:pt x="338" y="1090"/>
                  </a:cubicBezTo>
                  <a:cubicBezTo>
                    <a:pt x="338" y="1089"/>
                    <a:pt x="339" y="1089"/>
                    <a:pt x="339" y="1088"/>
                  </a:cubicBezTo>
                  <a:moveTo>
                    <a:pt x="340" y="1093"/>
                  </a:moveTo>
                  <a:cubicBezTo>
                    <a:pt x="342" y="1095"/>
                    <a:pt x="339" y="1093"/>
                    <a:pt x="339" y="1093"/>
                  </a:cubicBezTo>
                  <a:lnTo>
                    <a:pt x="340" y="1093"/>
                  </a:lnTo>
                  <a:close/>
                  <a:moveTo>
                    <a:pt x="239" y="634"/>
                  </a:moveTo>
                  <a:cubicBezTo>
                    <a:pt x="239" y="632"/>
                    <a:pt x="236" y="633"/>
                    <a:pt x="236" y="635"/>
                  </a:cubicBezTo>
                  <a:lnTo>
                    <a:pt x="239" y="634"/>
                  </a:lnTo>
                  <a:close/>
                  <a:moveTo>
                    <a:pt x="210" y="635"/>
                  </a:moveTo>
                  <a:cubicBezTo>
                    <a:pt x="208" y="634"/>
                    <a:pt x="207" y="636"/>
                    <a:pt x="208" y="636"/>
                  </a:cubicBezTo>
                  <a:cubicBezTo>
                    <a:pt x="208" y="637"/>
                    <a:pt x="209" y="637"/>
                    <a:pt x="210" y="635"/>
                  </a:cubicBezTo>
                  <a:moveTo>
                    <a:pt x="416" y="568"/>
                  </a:moveTo>
                  <a:cubicBezTo>
                    <a:pt x="415" y="566"/>
                    <a:pt x="415" y="566"/>
                    <a:pt x="413" y="566"/>
                  </a:cubicBezTo>
                  <a:cubicBezTo>
                    <a:pt x="414" y="568"/>
                    <a:pt x="414" y="569"/>
                    <a:pt x="416" y="568"/>
                  </a:cubicBezTo>
                  <a:moveTo>
                    <a:pt x="277" y="610"/>
                  </a:moveTo>
                  <a:cubicBezTo>
                    <a:pt x="277" y="609"/>
                    <a:pt x="277" y="609"/>
                    <a:pt x="277" y="609"/>
                  </a:cubicBezTo>
                  <a:cubicBezTo>
                    <a:pt x="276" y="609"/>
                    <a:pt x="276" y="609"/>
                    <a:pt x="276" y="609"/>
                  </a:cubicBezTo>
                  <a:cubicBezTo>
                    <a:pt x="276" y="611"/>
                    <a:pt x="276" y="611"/>
                    <a:pt x="276" y="611"/>
                  </a:cubicBezTo>
                  <a:lnTo>
                    <a:pt x="277" y="610"/>
                  </a:lnTo>
                  <a:close/>
                  <a:moveTo>
                    <a:pt x="442" y="556"/>
                  </a:moveTo>
                  <a:cubicBezTo>
                    <a:pt x="441" y="555"/>
                    <a:pt x="439" y="555"/>
                    <a:pt x="440" y="557"/>
                  </a:cubicBezTo>
                  <a:cubicBezTo>
                    <a:pt x="441" y="557"/>
                    <a:pt x="442" y="557"/>
                    <a:pt x="442" y="556"/>
                  </a:cubicBezTo>
                  <a:moveTo>
                    <a:pt x="287" y="599"/>
                  </a:moveTo>
                  <a:cubicBezTo>
                    <a:pt x="288" y="597"/>
                    <a:pt x="286" y="600"/>
                    <a:pt x="286" y="600"/>
                  </a:cubicBezTo>
                  <a:cubicBezTo>
                    <a:pt x="286" y="600"/>
                    <a:pt x="287" y="600"/>
                    <a:pt x="287" y="599"/>
                  </a:cubicBezTo>
                  <a:moveTo>
                    <a:pt x="279" y="600"/>
                  </a:moveTo>
                  <a:cubicBezTo>
                    <a:pt x="279" y="604"/>
                    <a:pt x="283" y="602"/>
                    <a:pt x="281" y="599"/>
                  </a:cubicBezTo>
                  <a:lnTo>
                    <a:pt x="279" y="600"/>
                  </a:lnTo>
                  <a:close/>
                  <a:moveTo>
                    <a:pt x="367" y="575"/>
                  </a:moveTo>
                  <a:cubicBezTo>
                    <a:pt x="366" y="571"/>
                    <a:pt x="368" y="570"/>
                    <a:pt x="367" y="567"/>
                  </a:cubicBezTo>
                  <a:cubicBezTo>
                    <a:pt x="365" y="565"/>
                    <a:pt x="364" y="568"/>
                    <a:pt x="362" y="568"/>
                  </a:cubicBezTo>
                  <a:cubicBezTo>
                    <a:pt x="362" y="571"/>
                    <a:pt x="365" y="568"/>
                    <a:pt x="366" y="571"/>
                  </a:cubicBezTo>
                  <a:cubicBezTo>
                    <a:pt x="366" y="573"/>
                    <a:pt x="365" y="575"/>
                    <a:pt x="367" y="575"/>
                  </a:cubicBezTo>
                  <a:moveTo>
                    <a:pt x="278" y="601"/>
                  </a:moveTo>
                  <a:cubicBezTo>
                    <a:pt x="278" y="601"/>
                    <a:pt x="278" y="600"/>
                    <a:pt x="278" y="601"/>
                  </a:cubicBezTo>
                  <a:cubicBezTo>
                    <a:pt x="277" y="601"/>
                    <a:pt x="278" y="604"/>
                    <a:pt x="278" y="601"/>
                  </a:cubicBezTo>
                  <a:moveTo>
                    <a:pt x="263" y="604"/>
                  </a:moveTo>
                  <a:cubicBezTo>
                    <a:pt x="263" y="603"/>
                    <a:pt x="264" y="603"/>
                    <a:pt x="264" y="602"/>
                  </a:cubicBezTo>
                  <a:cubicBezTo>
                    <a:pt x="263" y="603"/>
                    <a:pt x="263" y="602"/>
                    <a:pt x="262" y="602"/>
                  </a:cubicBezTo>
                  <a:cubicBezTo>
                    <a:pt x="262" y="604"/>
                    <a:pt x="262" y="604"/>
                    <a:pt x="263" y="604"/>
                  </a:cubicBezTo>
                  <a:moveTo>
                    <a:pt x="380" y="565"/>
                  </a:moveTo>
                  <a:cubicBezTo>
                    <a:pt x="382" y="566"/>
                    <a:pt x="383" y="565"/>
                    <a:pt x="383" y="563"/>
                  </a:cubicBezTo>
                  <a:cubicBezTo>
                    <a:pt x="381" y="563"/>
                    <a:pt x="380" y="563"/>
                    <a:pt x="380" y="565"/>
                  </a:cubicBezTo>
                  <a:moveTo>
                    <a:pt x="379" y="565"/>
                  </a:moveTo>
                  <a:cubicBezTo>
                    <a:pt x="378" y="565"/>
                    <a:pt x="378" y="565"/>
                    <a:pt x="378" y="565"/>
                  </a:cubicBezTo>
                  <a:cubicBezTo>
                    <a:pt x="377" y="564"/>
                    <a:pt x="376" y="563"/>
                    <a:pt x="375" y="562"/>
                  </a:cubicBezTo>
                  <a:cubicBezTo>
                    <a:pt x="374" y="564"/>
                    <a:pt x="371" y="564"/>
                    <a:pt x="371" y="565"/>
                  </a:cubicBezTo>
                  <a:cubicBezTo>
                    <a:pt x="373" y="566"/>
                    <a:pt x="377" y="568"/>
                    <a:pt x="379" y="565"/>
                  </a:cubicBezTo>
                  <a:moveTo>
                    <a:pt x="361" y="569"/>
                  </a:moveTo>
                  <a:cubicBezTo>
                    <a:pt x="360" y="569"/>
                    <a:pt x="360" y="568"/>
                    <a:pt x="360" y="569"/>
                  </a:cubicBezTo>
                  <a:cubicBezTo>
                    <a:pt x="360" y="570"/>
                    <a:pt x="361" y="570"/>
                    <a:pt x="361" y="569"/>
                  </a:cubicBezTo>
                  <a:moveTo>
                    <a:pt x="394" y="556"/>
                  </a:moveTo>
                  <a:cubicBezTo>
                    <a:pt x="394" y="557"/>
                    <a:pt x="393" y="557"/>
                    <a:pt x="393" y="558"/>
                  </a:cubicBezTo>
                  <a:cubicBezTo>
                    <a:pt x="394" y="557"/>
                    <a:pt x="395" y="557"/>
                    <a:pt x="394" y="556"/>
                  </a:cubicBezTo>
                  <a:moveTo>
                    <a:pt x="302" y="586"/>
                  </a:moveTo>
                  <a:cubicBezTo>
                    <a:pt x="301" y="584"/>
                    <a:pt x="303" y="584"/>
                    <a:pt x="303" y="582"/>
                  </a:cubicBezTo>
                  <a:cubicBezTo>
                    <a:pt x="302" y="583"/>
                    <a:pt x="301" y="582"/>
                    <a:pt x="300" y="582"/>
                  </a:cubicBezTo>
                  <a:cubicBezTo>
                    <a:pt x="300" y="583"/>
                    <a:pt x="300" y="588"/>
                    <a:pt x="302" y="586"/>
                  </a:cubicBezTo>
                  <a:moveTo>
                    <a:pt x="233" y="607"/>
                  </a:moveTo>
                  <a:cubicBezTo>
                    <a:pt x="232" y="607"/>
                    <a:pt x="232" y="607"/>
                    <a:pt x="232" y="608"/>
                  </a:cubicBezTo>
                  <a:cubicBezTo>
                    <a:pt x="232" y="608"/>
                    <a:pt x="233" y="607"/>
                    <a:pt x="233" y="607"/>
                  </a:cubicBezTo>
                  <a:moveTo>
                    <a:pt x="400" y="553"/>
                  </a:moveTo>
                  <a:cubicBezTo>
                    <a:pt x="401" y="553"/>
                    <a:pt x="402" y="552"/>
                    <a:pt x="402" y="552"/>
                  </a:cubicBezTo>
                  <a:cubicBezTo>
                    <a:pt x="402" y="552"/>
                    <a:pt x="400" y="551"/>
                    <a:pt x="400" y="553"/>
                  </a:cubicBezTo>
                  <a:moveTo>
                    <a:pt x="220" y="599"/>
                  </a:moveTo>
                  <a:cubicBezTo>
                    <a:pt x="219" y="600"/>
                    <a:pt x="218" y="600"/>
                    <a:pt x="218" y="601"/>
                  </a:cubicBezTo>
                  <a:cubicBezTo>
                    <a:pt x="219" y="600"/>
                    <a:pt x="220" y="600"/>
                    <a:pt x="220" y="599"/>
                  </a:cubicBezTo>
                  <a:moveTo>
                    <a:pt x="412" y="539"/>
                  </a:moveTo>
                  <a:cubicBezTo>
                    <a:pt x="412" y="535"/>
                    <a:pt x="408" y="539"/>
                    <a:pt x="407" y="537"/>
                  </a:cubicBezTo>
                  <a:cubicBezTo>
                    <a:pt x="408" y="540"/>
                    <a:pt x="410" y="539"/>
                    <a:pt x="412" y="539"/>
                  </a:cubicBezTo>
                  <a:moveTo>
                    <a:pt x="310" y="568"/>
                  </a:moveTo>
                  <a:cubicBezTo>
                    <a:pt x="311" y="567"/>
                    <a:pt x="314" y="567"/>
                    <a:pt x="312" y="565"/>
                  </a:cubicBezTo>
                  <a:cubicBezTo>
                    <a:pt x="311" y="566"/>
                    <a:pt x="310" y="566"/>
                    <a:pt x="310" y="568"/>
                  </a:cubicBezTo>
                  <a:moveTo>
                    <a:pt x="304" y="570"/>
                  </a:moveTo>
                  <a:cubicBezTo>
                    <a:pt x="305" y="569"/>
                    <a:pt x="306" y="569"/>
                    <a:pt x="306" y="567"/>
                  </a:cubicBezTo>
                  <a:cubicBezTo>
                    <a:pt x="304" y="567"/>
                    <a:pt x="303" y="568"/>
                    <a:pt x="304" y="570"/>
                  </a:cubicBezTo>
                  <a:moveTo>
                    <a:pt x="336" y="555"/>
                  </a:moveTo>
                  <a:cubicBezTo>
                    <a:pt x="335" y="556"/>
                    <a:pt x="335" y="556"/>
                    <a:pt x="335" y="557"/>
                  </a:cubicBezTo>
                  <a:cubicBezTo>
                    <a:pt x="335" y="556"/>
                    <a:pt x="336" y="556"/>
                    <a:pt x="336" y="555"/>
                  </a:cubicBezTo>
                  <a:moveTo>
                    <a:pt x="225" y="586"/>
                  </a:moveTo>
                  <a:cubicBezTo>
                    <a:pt x="224" y="587"/>
                    <a:pt x="223" y="587"/>
                    <a:pt x="223" y="588"/>
                  </a:cubicBezTo>
                  <a:cubicBezTo>
                    <a:pt x="224" y="587"/>
                    <a:pt x="225" y="587"/>
                    <a:pt x="225" y="586"/>
                  </a:cubicBezTo>
                  <a:moveTo>
                    <a:pt x="237" y="581"/>
                  </a:moveTo>
                  <a:cubicBezTo>
                    <a:pt x="236" y="578"/>
                    <a:pt x="236" y="578"/>
                    <a:pt x="236" y="578"/>
                  </a:cubicBezTo>
                  <a:cubicBezTo>
                    <a:pt x="235" y="578"/>
                    <a:pt x="235" y="578"/>
                    <a:pt x="235" y="578"/>
                  </a:cubicBezTo>
                  <a:cubicBezTo>
                    <a:pt x="236" y="581"/>
                    <a:pt x="236" y="581"/>
                    <a:pt x="236" y="581"/>
                  </a:cubicBezTo>
                  <a:lnTo>
                    <a:pt x="237" y="581"/>
                  </a:lnTo>
                  <a:close/>
                  <a:moveTo>
                    <a:pt x="233" y="574"/>
                  </a:moveTo>
                  <a:cubicBezTo>
                    <a:pt x="233" y="573"/>
                    <a:pt x="233" y="573"/>
                    <a:pt x="233" y="573"/>
                  </a:cubicBezTo>
                  <a:cubicBezTo>
                    <a:pt x="232" y="573"/>
                    <a:pt x="233" y="577"/>
                    <a:pt x="233" y="574"/>
                  </a:cubicBezTo>
                  <a:moveTo>
                    <a:pt x="262" y="543"/>
                  </a:moveTo>
                  <a:cubicBezTo>
                    <a:pt x="263" y="547"/>
                    <a:pt x="267" y="546"/>
                    <a:pt x="268" y="544"/>
                  </a:cubicBezTo>
                  <a:cubicBezTo>
                    <a:pt x="268" y="540"/>
                    <a:pt x="265" y="543"/>
                    <a:pt x="262" y="543"/>
                  </a:cubicBezTo>
                  <a:moveTo>
                    <a:pt x="235" y="551"/>
                  </a:moveTo>
                  <a:cubicBezTo>
                    <a:pt x="236" y="552"/>
                    <a:pt x="238" y="551"/>
                    <a:pt x="237" y="548"/>
                  </a:cubicBezTo>
                  <a:cubicBezTo>
                    <a:pt x="236" y="548"/>
                    <a:pt x="235" y="549"/>
                    <a:pt x="235" y="551"/>
                  </a:cubicBezTo>
                  <a:moveTo>
                    <a:pt x="264" y="540"/>
                  </a:moveTo>
                  <a:cubicBezTo>
                    <a:pt x="262" y="540"/>
                    <a:pt x="259" y="538"/>
                    <a:pt x="259" y="542"/>
                  </a:cubicBezTo>
                  <a:cubicBezTo>
                    <a:pt x="260" y="541"/>
                    <a:pt x="263" y="542"/>
                    <a:pt x="264" y="540"/>
                  </a:cubicBezTo>
                  <a:moveTo>
                    <a:pt x="248" y="540"/>
                  </a:moveTo>
                  <a:cubicBezTo>
                    <a:pt x="249" y="540"/>
                    <a:pt x="250" y="539"/>
                    <a:pt x="250" y="539"/>
                  </a:cubicBezTo>
                  <a:cubicBezTo>
                    <a:pt x="250" y="538"/>
                    <a:pt x="248" y="538"/>
                    <a:pt x="248" y="540"/>
                  </a:cubicBezTo>
                  <a:moveTo>
                    <a:pt x="236" y="535"/>
                  </a:moveTo>
                  <a:cubicBezTo>
                    <a:pt x="234" y="536"/>
                    <a:pt x="233" y="535"/>
                    <a:pt x="232" y="534"/>
                  </a:cubicBezTo>
                  <a:cubicBezTo>
                    <a:pt x="230" y="537"/>
                    <a:pt x="233" y="535"/>
                    <a:pt x="233" y="538"/>
                  </a:cubicBezTo>
                  <a:cubicBezTo>
                    <a:pt x="235" y="538"/>
                    <a:pt x="237" y="537"/>
                    <a:pt x="236" y="535"/>
                  </a:cubicBezTo>
                  <a:moveTo>
                    <a:pt x="323" y="632"/>
                  </a:moveTo>
                  <a:cubicBezTo>
                    <a:pt x="324" y="639"/>
                    <a:pt x="317" y="637"/>
                    <a:pt x="312" y="638"/>
                  </a:cubicBezTo>
                  <a:cubicBezTo>
                    <a:pt x="312" y="639"/>
                    <a:pt x="312" y="640"/>
                    <a:pt x="312" y="641"/>
                  </a:cubicBezTo>
                  <a:cubicBezTo>
                    <a:pt x="314" y="640"/>
                    <a:pt x="315" y="641"/>
                    <a:pt x="315" y="643"/>
                  </a:cubicBezTo>
                  <a:cubicBezTo>
                    <a:pt x="313" y="643"/>
                    <a:pt x="310" y="646"/>
                    <a:pt x="308" y="644"/>
                  </a:cubicBezTo>
                  <a:cubicBezTo>
                    <a:pt x="308" y="642"/>
                    <a:pt x="312" y="643"/>
                    <a:pt x="311" y="641"/>
                  </a:cubicBezTo>
                  <a:cubicBezTo>
                    <a:pt x="309" y="640"/>
                    <a:pt x="308" y="643"/>
                    <a:pt x="307" y="642"/>
                  </a:cubicBezTo>
                  <a:cubicBezTo>
                    <a:pt x="307" y="640"/>
                    <a:pt x="306" y="639"/>
                    <a:pt x="307" y="636"/>
                  </a:cubicBezTo>
                  <a:cubicBezTo>
                    <a:pt x="304" y="631"/>
                    <a:pt x="300" y="634"/>
                    <a:pt x="298" y="629"/>
                  </a:cubicBezTo>
                  <a:cubicBezTo>
                    <a:pt x="297" y="630"/>
                    <a:pt x="296" y="630"/>
                    <a:pt x="295" y="632"/>
                  </a:cubicBezTo>
                  <a:cubicBezTo>
                    <a:pt x="296" y="632"/>
                    <a:pt x="297" y="632"/>
                    <a:pt x="297" y="633"/>
                  </a:cubicBezTo>
                  <a:cubicBezTo>
                    <a:pt x="295" y="636"/>
                    <a:pt x="292" y="633"/>
                    <a:pt x="289" y="633"/>
                  </a:cubicBezTo>
                  <a:cubicBezTo>
                    <a:pt x="294" y="632"/>
                    <a:pt x="293" y="627"/>
                    <a:pt x="298" y="628"/>
                  </a:cubicBezTo>
                  <a:cubicBezTo>
                    <a:pt x="299" y="624"/>
                    <a:pt x="295" y="626"/>
                    <a:pt x="295" y="622"/>
                  </a:cubicBezTo>
                  <a:cubicBezTo>
                    <a:pt x="293" y="623"/>
                    <a:pt x="291" y="623"/>
                    <a:pt x="291" y="626"/>
                  </a:cubicBezTo>
                  <a:cubicBezTo>
                    <a:pt x="292" y="627"/>
                    <a:pt x="293" y="626"/>
                    <a:pt x="294" y="627"/>
                  </a:cubicBezTo>
                  <a:cubicBezTo>
                    <a:pt x="292" y="628"/>
                    <a:pt x="289" y="630"/>
                    <a:pt x="289" y="633"/>
                  </a:cubicBezTo>
                  <a:cubicBezTo>
                    <a:pt x="287" y="632"/>
                    <a:pt x="286" y="631"/>
                    <a:pt x="283" y="631"/>
                  </a:cubicBezTo>
                  <a:cubicBezTo>
                    <a:pt x="285" y="635"/>
                    <a:pt x="283" y="636"/>
                    <a:pt x="283" y="639"/>
                  </a:cubicBezTo>
                  <a:cubicBezTo>
                    <a:pt x="284" y="639"/>
                    <a:pt x="286" y="639"/>
                    <a:pt x="286" y="640"/>
                  </a:cubicBezTo>
                  <a:cubicBezTo>
                    <a:pt x="286" y="640"/>
                    <a:pt x="285" y="641"/>
                    <a:pt x="286" y="643"/>
                  </a:cubicBezTo>
                  <a:cubicBezTo>
                    <a:pt x="287" y="642"/>
                    <a:pt x="288" y="642"/>
                    <a:pt x="288" y="643"/>
                  </a:cubicBezTo>
                  <a:cubicBezTo>
                    <a:pt x="289" y="644"/>
                    <a:pt x="286" y="644"/>
                    <a:pt x="287" y="647"/>
                  </a:cubicBezTo>
                  <a:cubicBezTo>
                    <a:pt x="289" y="645"/>
                    <a:pt x="289" y="647"/>
                    <a:pt x="291" y="647"/>
                  </a:cubicBezTo>
                  <a:cubicBezTo>
                    <a:pt x="289" y="641"/>
                    <a:pt x="294" y="644"/>
                    <a:pt x="294" y="638"/>
                  </a:cubicBezTo>
                  <a:cubicBezTo>
                    <a:pt x="292" y="637"/>
                    <a:pt x="290" y="640"/>
                    <a:pt x="288" y="638"/>
                  </a:cubicBezTo>
                  <a:cubicBezTo>
                    <a:pt x="293" y="635"/>
                    <a:pt x="299" y="637"/>
                    <a:pt x="302" y="639"/>
                  </a:cubicBezTo>
                  <a:cubicBezTo>
                    <a:pt x="299" y="640"/>
                    <a:pt x="304" y="642"/>
                    <a:pt x="302" y="644"/>
                  </a:cubicBezTo>
                  <a:cubicBezTo>
                    <a:pt x="305" y="646"/>
                    <a:pt x="308" y="644"/>
                    <a:pt x="307" y="650"/>
                  </a:cubicBezTo>
                  <a:cubicBezTo>
                    <a:pt x="310" y="649"/>
                    <a:pt x="312" y="647"/>
                    <a:pt x="315" y="646"/>
                  </a:cubicBezTo>
                  <a:cubicBezTo>
                    <a:pt x="317" y="649"/>
                    <a:pt x="323" y="643"/>
                    <a:pt x="323" y="648"/>
                  </a:cubicBezTo>
                  <a:cubicBezTo>
                    <a:pt x="325" y="648"/>
                    <a:pt x="325" y="646"/>
                    <a:pt x="326" y="645"/>
                  </a:cubicBezTo>
                  <a:cubicBezTo>
                    <a:pt x="325" y="645"/>
                    <a:pt x="323" y="643"/>
                    <a:pt x="325" y="643"/>
                  </a:cubicBezTo>
                  <a:cubicBezTo>
                    <a:pt x="327" y="641"/>
                    <a:pt x="327" y="646"/>
                    <a:pt x="329" y="644"/>
                  </a:cubicBezTo>
                  <a:cubicBezTo>
                    <a:pt x="328" y="642"/>
                    <a:pt x="330" y="642"/>
                    <a:pt x="329" y="640"/>
                  </a:cubicBezTo>
                  <a:cubicBezTo>
                    <a:pt x="327" y="642"/>
                    <a:pt x="324" y="642"/>
                    <a:pt x="323" y="639"/>
                  </a:cubicBezTo>
                  <a:cubicBezTo>
                    <a:pt x="324" y="637"/>
                    <a:pt x="327" y="633"/>
                    <a:pt x="323" y="632"/>
                  </a:cubicBezTo>
                  <a:moveTo>
                    <a:pt x="357" y="588"/>
                  </a:moveTo>
                  <a:cubicBezTo>
                    <a:pt x="360" y="584"/>
                    <a:pt x="353" y="592"/>
                    <a:pt x="357" y="589"/>
                  </a:cubicBezTo>
                  <a:cubicBezTo>
                    <a:pt x="357" y="589"/>
                    <a:pt x="357" y="588"/>
                    <a:pt x="357" y="588"/>
                  </a:cubicBezTo>
                  <a:moveTo>
                    <a:pt x="284" y="618"/>
                  </a:moveTo>
                  <a:cubicBezTo>
                    <a:pt x="285" y="616"/>
                    <a:pt x="286" y="616"/>
                    <a:pt x="286" y="613"/>
                  </a:cubicBezTo>
                  <a:cubicBezTo>
                    <a:pt x="284" y="614"/>
                    <a:pt x="284" y="616"/>
                    <a:pt x="284" y="618"/>
                  </a:cubicBezTo>
                  <a:moveTo>
                    <a:pt x="228" y="639"/>
                  </a:moveTo>
                  <a:cubicBezTo>
                    <a:pt x="228" y="637"/>
                    <a:pt x="225" y="636"/>
                    <a:pt x="226" y="638"/>
                  </a:cubicBezTo>
                  <a:cubicBezTo>
                    <a:pt x="227" y="637"/>
                    <a:pt x="226" y="641"/>
                    <a:pt x="228" y="639"/>
                  </a:cubicBezTo>
                  <a:moveTo>
                    <a:pt x="257" y="637"/>
                  </a:moveTo>
                  <a:cubicBezTo>
                    <a:pt x="256" y="633"/>
                    <a:pt x="259" y="633"/>
                    <a:pt x="260" y="630"/>
                  </a:cubicBezTo>
                  <a:cubicBezTo>
                    <a:pt x="258" y="630"/>
                    <a:pt x="254" y="634"/>
                    <a:pt x="254" y="638"/>
                  </a:cubicBezTo>
                  <a:cubicBezTo>
                    <a:pt x="255" y="637"/>
                    <a:pt x="256" y="637"/>
                    <a:pt x="257" y="637"/>
                  </a:cubicBezTo>
                  <a:moveTo>
                    <a:pt x="273" y="648"/>
                  </a:moveTo>
                  <a:cubicBezTo>
                    <a:pt x="273" y="647"/>
                    <a:pt x="273" y="647"/>
                    <a:pt x="273" y="647"/>
                  </a:cubicBezTo>
                  <a:cubicBezTo>
                    <a:pt x="273" y="647"/>
                    <a:pt x="271" y="650"/>
                    <a:pt x="273" y="648"/>
                  </a:cubicBezTo>
                  <a:moveTo>
                    <a:pt x="221" y="728"/>
                  </a:moveTo>
                  <a:cubicBezTo>
                    <a:pt x="220" y="729"/>
                    <a:pt x="217" y="734"/>
                    <a:pt x="216" y="737"/>
                  </a:cubicBezTo>
                  <a:cubicBezTo>
                    <a:pt x="220" y="738"/>
                    <a:pt x="223" y="734"/>
                    <a:pt x="222" y="729"/>
                  </a:cubicBezTo>
                  <a:cubicBezTo>
                    <a:pt x="227" y="727"/>
                    <a:pt x="227" y="727"/>
                    <a:pt x="230" y="726"/>
                  </a:cubicBezTo>
                  <a:cubicBezTo>
                    <a:pt x="231" y="723"/>
                    <a:pt x="228" y="724"/>
                    <a:pt x="228" y="723"/>
                  </a:cubicBezTo>
                  <a:cubicBezTo>
                    <a:pt x="231" y="721"/>
                    <a:pt x="231" y="724"/>
                    <a:pt x="232" y="724"/>
                  </a:cubicBezTo>
                  <a:cubicBezTo>
                    <a:pt x="232" y="722"/>
                    <a:pt x="234" y="722"/>
                    <a:pt x="234" y="720"/>
                  </a:cubicBezTo>
                  <a:cubicBezTo>
                    <a:pt x="234" y="720"/>
                    <a:pt x="233" y="720"/>
                    <a:pt x="233" y="720"/>
                  </a:cubicBezTo>
                  <a:cubicBezTo>
                    <a:pt x="233" y="719"/>
                    <a:pt x="233" y="716"/>
                    <a:pt x="233" y="716"/>
                  </a:cubicBezTo>
                  <a:cubicBezTo>
                    <a:pt x="232" y="719"/>
                    <a:pt x="230" y="716"/>
                    <a:pt x="230" y="719"/>
                  </a:cubicBezTo>
                  <a:cubicBezTo>
                    <a:pt x="229" y="715"/>
                    <a:pt x="229" y="715"/>
                    <a:pt x="229" y="715"/>
                  </a:cubicBezTo>
                  <a:cubicBezTo>
                    <a:pt x="228" y="716"/>
                    <a:pt x="227" y="717"/>
                    <a:pt x="226" y="718"/>
                  </a:cubicBezTo>
                  <a:cubicBezTo>
                    <a:pt x="227" y="718"/>
                    <a:pt x="227" y="719"/>
                    <a:pt x="228" y="719"/>
                  </a:cubicBezTo>
                  <a:cubicBezTo>
                    <a:pt x="223" y="720"/>
                    <a:pt x="224" y="724"/>
                    <a:pt x="220" y="724"/>
                  </a:cubicBezTo>
                  <a:cubicBezTo>
                    <a:pt x="219" y="726"/>
                    <a:pt x="223" y="727"/>
                    <a:pt x="221" y="728"/>
                  </a:cubicBezTo>
                  <a:moveTo>
                    <a:pt x="332" y="638"/>
                  </a:moveTo>
                  <a:cubicBezTo>
                    <a:pt x="336" y="636"/>
                    <a:pt x="334" y="641"/>
                    <a:pt x="336" y="638"/>
                  </a:cubicBezTo>
                  <a:cubicBezTo>
                    <a:pt x="337" y="641"/>
                    <a:pt x="334" y="643"/>
                    <a:pt x="337" y="643"/>
                  </a:cubicBezTo>
                  <a:cubicBezTo>
                    <a:pt x="337" y="639"/>
                    <a:pt x="339" y="639"/>
                    <a:pt x="340" y="635"/>
                  </a:cubicBezTo>
                  <a:cubicBezTo>
                    <a:pt x="341" y="639"/>
                    <a:pt x="342" y="635"/>
                    <a:pt x="344" y="633"/>
                  </a:cubicBezTo>
                  <a:cubicBezTo>
                    <a:pt x="346" y="635"/>
                    <a:pt x="347" y="640"/>
                    <a:pt x="351" y="639"/>
                  </a:cubicBezTo>
                  <a:cubicBezTo>
                    <a:pt x="349" y="635"/>
                    <a:pt x="352" y="634"/>
                    <a:pt x="355" y="633"/>
                  </a:cubicBezTo>
                  <a:cubicBezTo>
                    <a:pt x="355" y="630"/>
                    <a:pt x="351" y="634"/>
                    <a:pt x="351" y="632"/>
                  </a:cubicBezTo>
                  <a:cubicBezTo>
                    <a:pt x="353" y="631"/>
                    <a:pt x="351" y="628"/>
                    <a:pt x="353" y="627"/>
                  </a:cubicBezTo>
                  <a:cubicBezTo>
                    <a:pt x="353" y="629"/>
                    <a:pt x="354" y="630"/>
                    <a:pt x="355" y="630"/>
                  </a:cubicBezTo>
                  <a:cubicBezTo>
                    <a:pt x="355" y="628"/>
                    <a:pt x="359" y="628"/>
                    <a:pt x="358" y="626"/>
                  </a:cubicBezTo>
                  <a:cubicBezTo>
                    <a:pt x="357" y="625"/>
                    <a:pt x="355" y="625"/>
                    <a:pt x="354" y="627"/>
                  </a:cubicBezTo>
                  <a:cubicBezTo>
                    <a:pt x="353" y="623"/>
                    <a:pt x="350" y="623"/>
                    <a:pt x="349" y="619"/>
                  </a:cubicBezTo>
                  <a:cubicBezTo>
                    <a:pt x="347" y="620"/>
                    <a:pt x="347" y="620"/>
                    <a:pt x="347" y="620"/>
                  </a:cubicBezTo>
                  <a:cubicBezTo>
                    <a:pt x="347" y="623"/>
                    <a:pt x="348" y="623"/>
                    <a:pt x="349" y="624"/>
                  </a:cubicBezTo>
                  <a:cubicBezTo>
                    <a:pt x="345" y="624"/>
                    <a:pt x="348" y="626"/>
                    <a:pt x="347" y="627"/>
                  </a:cubicBezTo>
                  <a:cubicBezTo>
                    <a:pt x="345" y="624"/>
                    <a:pt x="344" y="619"/>
                    <a:pt x="341" y="619"/>
                  </a:cubicBezTo>
                  <a:cubicBezTo>
                    <a:pt x="342" y="621"/>
                    <a:pt x="343" y="621"/>
                    <a:pt x="343" y="622"/>
                  </a:cubicBezTo>
                  <a:cubicBezTo>
                    <a:pt x="337" y="624"/>
                    <a:pt x="337" y="630"/>
                    <a:pt x="336" y="636"/>
                  </a:cubicBezTo>
                  <a:cubicBezTo>
                    <a:pt x="334" y="637"/>
                    <a:pt x="332" y="635"/>
                    <a:pt x="332" y="638"/>
                  </a:cubicBezTo>
                  <a:moveTo>
                    <a:pt x="410" y="626"/>
                  </a:moveTo>
                  <a:cubicBezTo>
                    <a:pt x="410" y="625"/>
                    <a:pt x="410" y="625"/>
                    <a:pt x="410" y="625"/>
                  </a:cubicBezTo>
                  <a:cubicBezTo>
                    <a:pt x="410" y="625"/>
                    <a:pt x="408" y="628"/>
                    <a:pt x="410" y="626"/>
                  </a:cubicBezTo>
                  <a:moveTo>
                    <a:pt x="251" y="695"/>
                  </a:moveTo>
                  <a:cubicBezTo>
                    <a:pt x="253" y="693"/>
                    <a:pt x="255" y="691"/>
                    <a:pt x="255" y="688"/>
                  </a:cubicBezTo>
                  <a:cubicBezTo>
                    <a:pt x="253" y="690"/>
                    <a:pt x="252" y="692"/>
                    <a:pt x="251" y="695"/>
                  </a:cubicBezTo>
                  <a:moveTo>
                    <a:pt x="258" y="692"/>
                  </a:moveTo>
                  <a:cubicBezTo>
                    <a:pt x="257" y="691"/>
                    <a:pt x="257" y="691"/>
                    <a:pt x="257" y="691"/>
                  </a:cubicBezTo>
                  <a:cubicBezTo>
                    <a:pt x="257" y="691"/>
                    <a:pt x="260" y="693"/>
                    <a:pt x="258" y="692"/>
                  </a:cubicBezTo>
                  <a:moveTo>
                    <a:pt x="176" y="730"/>
                  </a:moveTo>
                  <a:cubicBezTo>
                    <a:pt x="175" y="729"/>
                    <a:pt x="175" y="729"/>
                    <a:pt x="175" y="729"/>
                  </a:cubicBezTo>
                  <a:cubicBezTo>
                    <a:pt x="175" y="729"/>
                    <a:pt x="178" y="731"/>
                    <a:pt x="176" y="730"/>
                  </a:cubicBezTo>
                  <a:moveTo>
                    <a:pt x="288" y="698"/>
                  </a:moveTo>
                  <a:cubicBezTo>
                    <a:pt x="289" y="695"/>
                    <a:pt x="290" y="695"/>
                    <a:pt x="292" y="695"/>
                  </a:cubicBezTo>
                  <a:cubicBezTo>
                    <a:pt x="291" y="693"/>
                    <a:pt x="293" y="693"/>
                    <a:pt x="292" y="691"/>
                  </a:cubicBezTo>
                  <a:cubicBezTo>
                    <a:pt x="290" y="690"/>
                    <a:pt x="286" y="692"/>
                    <a:pt x="284" y="692"/>
                  </a:cubicBezTo>
                  <a:cubicBezTo>
                    <a:pt x="285" y="695"/>
                    <a:pt x="281" y="694"/>
                    <a:pt x="282" y="697"/>
                  </a:cubicBezTo>
                  <a:cubicBezTo>
                    <a:pt x="285" y="696"/>
                    <a:pt x="287" y="695"/>
                    <a:pt x="288" y="697"/>
                  </a:cubicBezTo>
                  <a:cubicBezTo>
                    <a:pt x="288" y="697"/>
                    <a:pt x="287" y="698"/>
                    <a:pt x="288" y="698"/>
                  </a:cubicBezTo>
                  <a:moveTo>
                    <a:pt x="258" y="541"/>
                  </a:moveTo>
                  <a:cubicBezTo>
                    <a:pt x="257" y="542"/>
                    <a:pt x="254" y="542"/>
                    <a:pt x="255" y="544"/>
                  </a:cubicBezTo>
                  <a:cubicBezTo>
                    <a:pt x="256" y="543"/>
                    <a:pt x="257" y="543"/>
                    <a:pt x="258" y="541"/>
                  </a:cubicBezTo>
                  <a:moveTo>
                    <a:pt x="247" y="543"/>
                  </a:moveTo>
                  <a:cubicBezTo>
                    <a:pt x="246" y="544"/>
                    <a:pt x="246" y="544"/>
                    <a:pt x="246" y="544"/>
                  </a:cubicBezTo>
                  <a:cubicBezTo>
                    <a:pt x="246" y="545"/>
                    <a:pt x="246" y="545"/>
                    <a:pt x="246" y="545"/>
                  </a:cubicBezTo>
                  <a:cubicBezTo>
                    <a:pt x="246" y="545"/>
                    <a:pt x="246" y="545"/>
                    <a:pt x="247" y="546"/>
                  </a:cubicBezTo>
                  <a:cubicBezTo>
                    <a:pt x="247" y="546"/>
                    <a:pt x="247" y="547"/>
                    <a:pt x="247" y="547"/>
                  </a:cubicBezTo>
                  <a:cubicBezTo>
                    <a:pt x="246" y="548"/>
                    <a:pt x="245" y="548"/>
                    <a:pt x="245" y="550"/>
                  </a:cubicBezTo>
                  <a:cubicBezTo>
                    <a:pt x="248" y="550"/>
                    <a:pt x="247" y="547"/>
                    <a:pt x="249" y="547"/>
                  </a:cubicBezTo>
                  <a:cubicBezTo>
                    <a:pt x="249" y="548"/>
                    <a:pt x="250" y="549"/>
                    <a:pt x="251" y="548"/>
                  </a:cubicBezTo>
                  <a:cubicBezTo>
                    <a:pt x="250" y="546"/>
                    <a:pt x="249" y="545"/>
                    <a:pt x="248" y="544"/>
                  </a:cubicBezTo>
                  <a:cubicBezTo>
                    <a:pt x="249" y="544"/>
                    <a:pt x="250" y="543"/>
                    <a:pt x="248" y="543"/>
                  </a:cubicBezTo>
                  <a:cubicBezTo>
                    <a:pt x="248" y="543"/>
                    <a:pt x="248" y="544"/>
                    <a:pt x="248" y="544"/>
                  </a:cubicBezTo>
                  <a:lnTo>
                    <a:pt x="247" y="543"/>
                  </a:lnTo>
                  <a:close/>
                  <a:moveTo>
                    <a:pt x="230" y="553"/>
                  </a:moveTo>
                  <a:cubicBezTo>
                    <a:pt x="226" y="554"/>
                    <a:pt x="226" y="554"/>
                    <a:pt x="226" y="554"/>
                  </a:cubicBezTo>
                  <a:cubicBezTo>
                    <a:pt x="226" y="555"/>
                    <a:pt x="226" y="559"/>
                    <a:pt x="227" y="559"/>
                  </a:cubicBezTo>
                  <a:cubicBezTo>
                    <a:pt x="227" y="556"/>
                    <a:pt x="231" y="556"/>
                    <a:pt x="230" y="553"/>
                  </a:cubicBezTo>
                  <a:moveTo>
                    <a:pt x="228" y="560"/>
                  </a:moveTo>
                  <a:cubicBezTo>
                    <a:pt x="229" y="560"/>
                    <a:pt x="231" y="562"/>
                    <a:pt x="231" y="559"/>
                  </a:cubicBezTo>
                  <a:cubicBezTo>
                    <a:pt x="230" y="561"/>
                    <a:pt x="228" y="558"/>
                    <a:pt x="228" y="560"/>
                  </a:cubicBezTo>
                  <a:moveTo>
                    <a:pt x="227" y="575"/>
                  </a:moveTo>
                  <a:cubicBezTo>
                    <a:pt x="227" y="574"/>
                    <a:pt x="227" y="574"/>
                    <a:pt x="227" y="574"/>
                  </a:cubicBezTo>
                  <a:cubicBezTo>
                    <a:pt x="226" y="574"/>
                    <a:pt x="227" y="577"/>
                    <a:pt x="227" y="575"/>
                  </a:cubicBezTo>
                  <a:moveTo>
                    <a:pt x="284" y="559"/>
                  </a:moveTo>
                  <a:cubicBezTo>
                    <a:pt x="282" y="561"/>
                    <a:pt x="283" y="556"/>
                    <a:pt x="281" y="558"/>
                  </a:cubicBezTo>
                  <a:cubicBezTo>
                    <a:pt x="282" y="560"/>
                    <a:pt x="281" y="561"/>
                    <a:pt x="282" y="562"/>
                  </a:cubicBezTo>
                  <a:cubicBezTo>
                    <a:pt x="282" y="560"/>
                    <a:pt x="284" y="560"/>
                    <a:pt x="284" y="559"/>
                  </a:cubicBezTo>
                  <a:moveTo>
                    <a:pt x="296" y="558"/>
                  </a:moveTo>
                  <a:cubicBezTo>
                    <a:pt x="296" y="557"/>
                    <a:pt x="296" y="557"/>
                    <a:pt x="296" y="557"/>
                  </a:cubicBezTo>
                  <a:cubicBezTo>
                    <a:pt x="295" y="557"/>
                    <a:pt x="296" y="560"/>
                    <a:pt x="296" y="558"/>
                  </a:cubicBezTo>
                  <a:moveTo>
                    <a:pt x="249" y="572"/>
                  </a:moveTo>
                  <a:cubicBezTo>
                    <a:pt x="250" y="577"/>
                    <a:pt x="252" y="574"/>
                    <a:pt x="253" y="575"/>
                  </a:cubicBezTo>
                  <a:cubicBezTo>
                    <a:pt x="253" y="572"/>
                    <a:pt x="251" y="571"/>
                    <a:pt x="249" y="572"/>
                  </a:cubicBezTo>
                  <a:moveTo>
                    <a:pt x="247" y="575"/>
                  </a:moveTo>
                  <a:cubicBezTo>
                    <a:pt x="245" y="576"/>
                    <a:pt x="245" y="571"/>
                    <a:pt x="244" y="571"/>
                  </a:cubicBezTo>
                  <a:cubicBezTo>
                    <a:pt x="241" y="572"/>
                    <a:pt x="241" y="572"/>
                    <a:pt x="241" y="572"/>
                  </a:cubicBezTo>
                  <a:cubicBezTo>
                    <a:pt x="241" y="576"/>
                    <a:pt x="241" y="576"/>
                    <a:pt x="241" y="576"/>
                  </a:cubicBezTo>
                  <a:cubicBezTo>
                    <a:pt x="243" y="575"/>
                    <a:pt x="245" y="574"/>
                    <a:pt x="245" y="576"/>
                  </a:cubicBezTo>
                  <a:cubicBezTo>
                    <a:pt x="244" y="577"/>
                    <a:pt x="242" y="577"/>
                    <a:pt x="243" y="578"/>
                  </a:cubicBezTo>
                  <a:cubicBezTo>
                    <a:pt x="243" y="578"/>
                    <a:pt x="247" y="577"/>
                    <a:pt x="247" y="575"/>
                  </a:cubicBezTo>
                  <a:moveTo>
                    <a:pt x="215" y="585"/>
                  </a:moveTo>
                  <a:cubicBezTo>
                    <a:pt x="215" y="587"/>
                    <a:pt x="216" y="587"/>
                    <a:pt x="217" y="588"/>
                  </a:cubicBezTo>
                  <a:cubicBezTo>
                    <a:pt x="217" y="586"/>
                    <a:pt x="216" y="586"/>
                    <a:pt x="215" y="585"/>
                  </a:cubicBezTo>
                  <a:moveTo>
                    <a:pt x="287" y="565"/>
                  </a:moveTo>
                  <a:cubicBezTo>
                    <a:pt x="286" y="565"/>
                    <a:pt x="286" y="565"/>
                    <a:pt x="286" y="565"/>
                  </a:cubicBezTo>
                  <a:cubicBezTo>
                    <a:pt x="286" y="567"/>
                    <a:pt x="286" y="567"/>
                    <a:pt x="286" y="567"/>
                  </a:cubicBezTo>
                  <a:cubicBezTo>
                    <a:pt x="287" y="567"/>
                    <a:pt x="287" y="567"/>
                    <a:pt x="287" y="567"/>
                  </a:cubicBezTo>
                  <a:lnTo>
                    <a:pt x="287" y="565"/>
                  </a:lnTo>
                  <a:close/>
                  <a:moveTo>
                    <a:pt x="276" y="567"/>
                  </a:moveTo>
                  <a:cubicBezTo>
                    <a:pt x="276" y="569"/>
                    <a:pt x="277" y="570"/>
                    <a:pt x="278" y="570"/>
                  </a:cubicBezTo>
                  <a:cubicBezTo>
                    <a:pt x="278" y="568"/>
                    <a:pt x="278" y="566"/>
                    <a:pt x="276" y="567"/>
                  </a:cubicBezTo>
                  <a:moveTo>
                    <a:pt x="303" y="562"/>
                  </a:moveTo>
                  <a:cubicBezTo>
                    <a:pt x="304" y="562"/>
                    <a:pt x="305" y="562"/>
                    <a:pt x="305" y="561"/>
                  </a:cubicBezTo>
                  <a:cubicBezTo>
                    <a:pt x="304" y="561"/>
                    <a:pt x="303" y="562"/>
                    <a:pt x="303" y="562"/>
                  </a:cubicBezTo>
                  <a:moveTo>
                    <a:pt x="315" y="558"/>
                  </a:moveTo>
                  <a:cubicBezTo>
                    <a:pt x="315" y="557"/>
                    <a:pt x="315" y="557"/>
                    <a:pt x="315" y="557"/>
                  </a:cubicBezTo>
                  <a:cubicBezTo>
                    <a:pt x="314" y="557"/>
                    <a:pt x="315" y="561"/>
                    <a:pt x="315" y="558"/>
                  </a:cubicBezTo>
                  <a:moveTo>
                    <a:pt x="217" y="589"/>
                  </a:moveTo>
                  <a:cubicBezTo>
                    <a:pt x="216" y="589"/>
                    <a:pt x="216" y="589"/>
                    <a:pt x="216" y="589"/>
                  </a:cubicBezTo>
                  <a:cubicBezTo>
                    <a:pt x="216" y="589"/>
                    <a:pt x="217" y="592"/>
                    <a:pt x="217" y="589"/>
                  </a:cubicBezTo>
                  <a:moveTo>
                    <a:pt x="295" y="565"/>
                  </a:moveTo>
                  <a:cubicBezTo>
                    <a:pt x="294" y="564"/>
                    <a:pt x="294" y="564"/>
                    <a:pt x="294" y="564"/>
                  </a:cubicBezTo>
                  <a:cubicBezTo>
                    <a:pt x="294" y="564"/>
                    <a:pt x="295" y="568"/>
                    <a:pt x="295" y="565"/>
                  </a:cubicBezTo>
                  <a:moveTo>
                    <a:pt x="314" y="559"/>
                  </a:moveTo>
                  <a:cubicBezTo>
                    <a:pt x="313" y="559"/>
                    <a:pt x="312" y="559"/>
                    <a:pt x="312" y="559"/>
                  </a:cubicBezTo>
                  <a:cubicBezTo>
                    <a:pt x="312" y="561"/>
                    <a:pt x="312" y="562"/>
                    <a:pt x="311" y="563"/>
                  </a:cubicBezTo>
                  <a:cubicBezTo>
                    <a:pt x="312" y="561"/>
                    <a:pt x="309" y="559"/>
                    <a:pt x="310" y="561"/>
                  </a:cubicBezTo>
                  <a:cubicBezTo>
                    <a:pt x="311" y="561"/>
                    <a:pt x="311" y="564"/>
                    <a:pt x="312" y="563"/>
                  </a:cubicBezTo>
                  <a:cubicBezTo>
                    <a:pt x="312" y="561"/>
                    <a:pt x="315" y="562"/>
                    <a:pt x="314" y="559"/>
                  </a:cubicBezTo>
                  <a:moveTo>
                    <a:pt x="358" y="547"/>
                  </a:moveTo>
                  <a:cubicBezTo>
                    <a:pt x="357" y="548"/>
                    <a:pt x="357" y="548"/>
                    <a:pt x="357" y="548"/>
                  </a:cubicBezTo>
                  <a:cubicBezTo>
                    <a:pt x="357" y="549"/>
                    <a:pt x="357" y="549"/>
                    <a:pt x="357" y="549"/>
                  </a:cubicBezTo>
                  <a:cubicBezTo>
                    <a:pt x="358" y="549"/>
                    <a:pt x="358" y="549"/>
                    <a:pt x="358" y="549"/>
                  </a:cubicBezTo>
                  <a:lnTo>
                    <a:pt x="358" y="547"/>
                  </a:lnTo>
                  <a:close/>
                  <a:moveTo>
                    <a:pt x="246" y="584"/>
                  </a:moveTo>
                  <a:cubicBezTo>
                    <a:pt x="247" y="583"/>
                    <a:pt x="248" y="585"/>
                    <a:pt x="248" y="583"/>
                  </a:cubicBezTo>
                  <a:cubicBezTo>
                    <a:pt x="248" y="582"/>
                    <a:pt x="246" y="583"/>
                    <a:pt x="246" y="584"/>
                  </a:cubicBezTo>
                  <a:moveTo>
                    <a:pt x="244" y="586"/>
                  </a:moveTo>
                  <a:cubicBezTo>
                    <a:pt x="242" y="587"/>
                    <a:pt x="242" y="587"/>
                    <a:pt x="242" y="587"/>
                  </a:cubicBezTo>
                  <a:cubicBezTo>
                    <a:pt x="242" y="588"/>
                    <a:pt x="243" y="588"/>
                    <a:pt x="244" y="588"/>
                  </a:cubicBezTo>
                  <a:lnTo>
                    <a:pt x="244" y="586"/>
                  </a:lnTo>
                  <a:close/>
                  <a:moveTo>
                    <a:pt x="249" y="586"/>
                  </a:moveTo>
                  <a:cubicBezTo>
                    <a:pt x="250" y="586"/>
                    <a:pt x="250" y="586"/>
                    <a:pt x="250" y="585"/>
                  </a:cubicBezTo>
                  <a:cubicBezTo>
                    <a:pt x="250" y="585"/>
                    <a:pt x="249" y="586"/>
                    <a:pt x="249" y="586"/>
                  </a:cubicBezTo>
                  <a:moveTo>
                    <a:pt x="382" y="538"/>
                  </a:moveTo>
                  <a:cubicBezTo>
                    <a:pt x="380" y="540"/>
                    <a:pt x="381" y="535"/>
                    <a:pt x="380" y="536"/>
                  </a:cubicBezTo>
                  <a:cubicBezTo>
                    <a:pt x="382" y="539"/>
                    <a:pt x="380" y="545"/>
                    <a:pt x="383" y="545"/>
                  </a:cubicBezTo>
                  <a:cubicBezTo>
                    <a:pt x="382" y="543"/>
                    <a:pt x="383" y="541"/>
                    <a:pt x="382" y="538"/>
                  </a:cubicBezTo>
                  <a:moveTo>
                    <a:pt x="430" y="530"/>
                  </a:moveTo>
                  <a:cubicBezTo>
                    <a:pt x="431" y="527"/>
                    <a:pt x="426" y="529"/>
                    <a:pt x="427" y="531"/>
                  </a:cubicBezTo>
                  <a:cubicBezTo>
                    <a:pt x="429" y="530"/>
                    <a:pt x="430" y="532"/>
                    <a:pt x="430" y="530"/>
                  </a:cubicBezTo>
                  <a:moveTo>
                    <a:pt x="302" y="571"/>
                  </a:moveTo>
                  <a:cubicBezTo>
                    <a:pt x="302" y="570"/>
                    <a:pt x="303" y="570"/>
                    <a:pt x="302" y="570"/>
                  </a:cubicBezTo>
                  <a:cubicBezTo>
                    <a:pt x="302" y="570"/>
                    <a:pt x="301" y="573"/>
                    <a:pt x="302" y="571"/>
                  </a:cubicBezTo>
                  <a:moveTo>
                    <a:pt x="302" y="574"/>
                  </a:moveTo>
                  <a:cubicBezTo>
                    <a:pt x="303" y="574"/>
                    <a:pt x="304" y="574"/>
                    <a:pt x="303" y="573"/>
                  </a:cubicBezTo>
                  <a:cubicBezTo>
                    <a:pt x="303" y="573"/>
                    <a:pt x="302" y="573"/>
                    <a:pt x="302" y="574"/>
                  </a:cubicBezTo>
                  <a:moveTo>
                    <a:pt x="365" y="549"/>
                  </a:moveTo>
                  <a:cubicBezTo>
                    <a:pt x="367" y="549"/>
                    <a:pt x="368" y="548"/>
                    <a:pt x="368" y="547"/>
                  </a:cubicBezTo>
                  <a:cubicBezTo>
                    <a:pt x="367" y="546"/>
                    <a:pt x="365" y="547"/>
                    <a:pt x="365" y="545"/>
                  </a:cubicBezTo>
                  <a:cubicBezTo>
                    <a:pt x="366" y="544"/>
                    <a:pt x="367" y="542"/>
                    <a:pt x="368" y="540"/>
                  </a:cubicBezTo>
                  <a:cubicBezTo>
                    <a:pt x="365" y="540"/>
                    <a:pt x="366" y="543"/>
                    <a:pt x="364" y="542"/>
                  </a:cubicBezTo>
                  <a:cubicBezTo>
                    <a:pt x="364" y="544"/>
                    <a:pt x="365" y="549"/>
                    <a:pt x="361" y="547"/>
                  </a:cubicBezTo>
                  <a:cubicBezTo>
                    <a:pt x="362" y="551"/>
                    <a:pt x="365" y="549"/>
                    <a:pt x="363" y="553"/>
                  </a:cubicBezTo>
                  <a:cubicBezTo>
                    <a:pt x="366" y="553"/>
                    <a:pt x="365" y="551"/>
                    <a:pt x="368" y="554"/>
                  </a:cubicBezTo>
                  <a:cubicBezTo>
                    <a:pt x="368" y="550"/>
                    <a:pt x="365" y="553"/>
                    <a:pt x="365" y="549"/>
                  </a:cubicBezTo>
                  <a:moveTo>
                    <a:pt x="373" y="549"/>
                  </a:moveTo>
                  <a:cubicBezTo>
                    <a:pt x="371" y="549"/>
                    <a:pt x="372" y="554"/>
                    <a:pt x="374" y="552"/>
                  </a:cubicBezTo>
                  <a:lnTo>
                    <a:pt x="373" y="549"/>
                  </a:lnTo>
                  <a:close/>
                  <a:moveTo>
                    <a:pt x="381" y="548"/>
                  </a:moveTo>
                  <a:cubicBezTo>
                    <a:pt x="382" y="548"/>
                    <a:pt x="382" y="549"/>
                    <a:pt x="382" y="549"/>
                  </a:cubicBezTo>
                  <a:cubicBezTo>
                    <a:pt x="383" y="547"/>
                    <a:pt x="381" y="546"/>
                    <a:pt x="381" y="548"/>
                  </a:cubicBezTo>
                  <a:moveTo>
                    <a:pt x="236" y="592"/>
                  </a:moveTo>
                  <a:cubicBezTo>
                    <a:pt x="236" y="589"/>
                    <a:pt x="232" y="592"/>
                    <a:pt x="232" y="589"/>
                  </a:cubicBezTo>
                  <a:cubicBezTo>
                    <a:pt x="233" y="587"/>
                    <a:pt x="235" y="587"/>
                    <a:pt x="234" y="584"/>
                  </a:cubicBezTo>
                  <a:cubicBezTo>
                    <a:pt x="232" y="585"/>
                    <a:pt x="231" y="587"/>
                    <a:pt x="229" y="586"/>
                  </a:cubicBezTo>
                  <a:cubicBezTo>
                    <a:pt x="227" y="587"/>
                    <a:pt x="230" y="587"/>
                    <a:pt x="228" y="588"/>
                  </a:cubicBezTo>
                  <a:cubicBezTo>
                    <a:pt x="227" y="588"/>
                    <a:pt x="227" y="585"/>
                    <a:pt x="226" y="585"/>
                  </a:cubicBezTo>
                  <a:cubicBezTo>
                    <a:pt x="224" y="587"/>
                    <a:pt x="226" y="588"/>
                    <a:pt x="225" y="590"/>
                  </a:cubicBezTo>
                  <a:cubicBezTo>
                    <a:pt x="226" y="590"/>
                    <a:pt x="227" y="590"/>
                    <a:pt x="227" y="590"/>
                  </a:cubicBezTo>
                  <a:cubicBezTo>
                    <a:pt x="226" y="592"/>
                    <a:pt x="229" y="594"/>
                    <a:pt x="226" y="593"/>
                  </a:cubicBezTo>
                  <a:cubicBezTo>
                    <a:pt x="229" y="596"/>
                    <a:pt x="227" y="594"/>
                    <a:pt x="227" y="599"/>
                  </a:cubicBezTo>
                  <a:cubicBezTo>
                    <a:pt x="232" y="598"/>
                    <a:pt x="231" y="593"/>
                    <a:pt x="236" y="592"/>
                  </a:cubicBezTo>
                  <a:moveTo>
                    <a:pt x="305" y="576"/>
                  </a:moveTo>
                  <a:cubicBezTo>
                    <a:pt x="307" y="572"/>
                    <a:pt x="304" y="574"/>
                    <a:pt x="304" y="575"/>
                  </a:cubicBezTo>
                  <a:cubicBezTo>
                    <a:pt x="304" y="576"/>
                    <a:pt x="304" y="576"/>
                    <a:pt x="305" y="576"/>
                  </a:cubicBezTo>
                  <a:moveTo>
                    <a:pt x="421" y="542"/>
                  </a:moveTo>
                  <a:cubicBezTo>
                    <a:pt x="421" y="541"/>
                    <a:pt x="422" y="541"/>
                    <a:pt x="422" y="540"/>
                  </a:cubicBezTo>
                  <a:cubicBezTo>
                    <a:pt x="422" y="541"/>
                    <a:pt x="421" y="541"/>
                    <a:pt x="421" y="542"/>
                  </a:cubicBezTo>
                  <a:moveTo>
                    <a:pt x="313" y="574"/>
                  </a:moveTo>
                  <a:cubicBezTo>
                    <a:pt x="313" y="574"/>
                    <a:pt x="312" y="574"/>
                    <a:pt x="311" y="574"/>
                  </a:cubicBezTo>
                  <a:cubicBezTo>
                    <a:pt x="312" y="577"/>
                    <a:pt x="314" y="577"/>
                    <a:pt x="313" y="574"/>
                  </a:cubicBezTo>
                  <a:moveTo>
                    <a:pt x="236" y="596"/>
                  </a:moveTo>
                  <a:cubicBezTo>
                    <a:pt x="233" y="595"/>
                    <a:pt x="233" y="598"/>
                    <a:pt x="231" y="597"/>
                  </a:cubicBezTo>
                  <a:cubicBezTo>
                    <a:pt x="233" y="600"/>
                    <a:pt x="232" y="601"/>
                    <a:pt x="231" y="603"/>
                  </a:cubicBezTo>
                  <a:cubicBezTo>
                    <a:pt x="233" y="600"/>
                    <a:pt x="237" y="601"/>
                    <a:pt x="236" y="596"/>
                  </a:cubicBezTo>
                  <a:moveTo>
                    <a:pt x="317" y="576"/>
                  </a:moveTo>
                  <a:cubicBezTo>
                    <a:pt x="319" y="571"/>
                    <a:pt x="326" y="571"/>
                    <a:pt x="325" y="564"/>
                  </a:cubicBezTo>
                  <a:cubicBezTo>
                    <a:pt x="321" y="566"/>
                    <a:pt x="322" y="564"/>
                    <a:pt x="321" y="562"/>
                  </a:cubicBezTo>
                  <a:cubicBezTo>
                    <a:pt x="318" y="564"/>
                    <a:pt x="317" y="564"/>
                    <a:pt x="314" y="565"/>
                  </a:cubicBezTo>
                  <a:cubicBezTo>
                    <a:pt x="315" y="568"/>
                    <a:pt x="315" y="567"/>
                    <a:pt x="317" y="570"/>
                  </a:cubicBezTo>
                  <a:cubicBezTo>
                    <a:pt x="315" y="572"/>
                    <a:pt x="315" y="570"/>
                    <a:pt x="313" y="571"/>
                  </a:cubicBezTo>
                  <a:cubicBezTo>
                    <a:pt x="315" y="574"/>
                    <a:pt x="314" y="573"/>
                    <a:pt x="317" y="576"/>
                  </a:cubicBezTo>
                  <a:moveTo>
                    <a:pt x="420" y="542"/>
                  </a:moveTo>
                  <a:cubicBezTo>
                    <a:pt x="418" y="542"/>
                    <a:pt x="418" y="542"/>
                    <a:pt x="418" y="542"/>
                  </a:cubicBezTo>
                  <a:cubicBezTo>
                    <a:pt x="419" y="544"/>
                    <a:pt x="419" y="544"/>
                    <a:pt x="419" y="544"/>
                  </a:cubicBezTo>
                  <a:cubicBezTo>
                    <a:pt x="420" y="544"/>
                    <a:pt x="420" y="544"/>
                    <a:pt x="420" y="544"/>
                  </a:cubicBezTo>
                  <a:lnTo>
                    <a:pt x="420" y="542"/>
                  </a:lnTo>
                  <a:close/>
                  <a:moveTo>
                    <a:pt x="237" y="602"/>
                  </a:moveTo>
                  <a:cubicBezTo>
                    <a:pt x="237" y="602"/>
                    <a:pt x="237" y="601"/>
                    <a:pt x="237" y="601"/>
                  </a:cubicBezTo>
                  <a:cubicBezTo>
                    <a:pt x="237" y="601"/>
                    <a:pt x="235" y="605"/>
                    <a:pt x="237" y="602"/>
                  </a:cubicBezTo>
                  <a:moveTo>
                    <a:pt x="233" y="605"/>
                  </a:moveTo>
                  <a:cubicBezTo>
                    <a:pt x="234" y="605"/>
                    <a:pt x="235" y="605"/>
                    <a:pt x="234" y="604"/>
                  </a:cubicBezTo>
                  <a:cubicBezTo>
                    <a:pt x="234" y="604"/>
                    <a:pt x="233" y="605"/>
                    <a:pt x="233" y="605"/>
                  </a:cubicBezTo>
                  <a:moveTo>
                    <a:pt x="231" y="606"/>
                  </a:moveTo>
                  <a:cubicBezTo>
                    <a:pt x="231" y="607"/>
                    <a:pt x="232" y="607"/>
                    <a:pt x="232" y="606"/>
                  </a:cubicBezTo>
                  <a:cubicBezTo>
                    <a:pt x="231" y="606"/>
                    <a:pt x="231" y="605"/>
                    <a:pt x="231" y="606"/>
                  </a:cubicBezTo>
                  <a:moveTo>
                    <a:pt x="416" y="549"/>
                  </a:moveTo>
                  <a:cubicBezTo>
                    <a:pt x="417" y="549"/>
                    <a:pt x="418" y="549"/>
                    <a:pt x="418" y="548"/>
                  </a:cubicBezTo>
                  <a:cubicBezTo>
                    <a:pt x="417" y="548"/>
                    <a:pt x="416" y="548"/>
                    <a:pt x="416" y="549"/>
                  </a:cubicBezTo>
                  <a:moveTo>
                    <a:pt x="398" y="558"/>
                  </a:moveTo>
                  <a:cubicBezTo>
                    <a:pt x="399" y="558"/>
                    <a:pt x="399" y="558"/>
                    <a:pt x="399" y="557"/>
                  </a:cubicBezTo>
                  <a:cubicBezTo>
                    <a:pt x="399" y="557"/>
                    <a:pt x="398" y="558"/>
                    <a:pt x="398" y="558"/>
                  </a:cubicBezTo>
                  <a:moveTo>
                    <a:pt x="256" y="601"/>
                  </a:moveTo>
                  <a:cubicBezTo>
                    <a:pt x="254" y="601"/>
                    <a:pt x="254" y="601"/>
                    <a:pt x="254" y="601"/>
                  </a:cubicBezTo>
                  <a:cubicBezTo>
                    <a:pt x="254" y="602"/>
                    <a:pt x="254" y="603"/>
                    <a:pt x="254" y="604"/>
                  </a:cubicBezTo>
                  <a:cubicBezTo>
                    <a:pt x="256" y="603"/>
                    <a:pt x="256" y="603"/>
                    <a:pt x="256" y="603"/>
                  </a:cubicBezTo>
                  <a:lnTo>
                    <a:pt x="256" y="601"/>
                  </a:lnTo>
                  <a:close/>
                  <a:moveTo>
                    <a:pt x="260" y="602"/>
                  </a:moveTo>
                  <a:cubicBezTo>
                    <a:pt x="259" y="603"/>
                    <a:pt x="259" y="603"/>
                    <a:pt x="259" y="603"/>
                  </a:cubicBezTo>
                  <a:cubicBezTo>
                    <a:pt x="259" y="604"/>
                    <a:pt x="259" y="604"/>
                    <a:pt x="259" y="604"/>
                  </a:cubicBezTo>
                  <a:cubicBezTo>
                    <a:pt x="260" y="604"/>
                    <a:pt x="260" y="604"/>
                    <a:pt x="260" y="604"/>
                  </a:cubicBezTo>
                  <a:lnTo>
                    <a:pt x="260" y="602"/>
                  </a:lnTo>
                  <a:close/>
                  <a:moveTo>
                    <a:pt x="336" y="577"/>
                  </a:moveTo>
                  <a:cubicBezTo>
                    <a:pt x="336" y="577"/>
                    <a:pt x="338" y="579"/>
                    <a:pt x="337" y="576"/>
                  </a:cubicBezTo>
                  <a:cubicBezTo>
                    <a:pt x="341" y="574"/>
                    <a:pt x="337" y="576"/>
                    <a:pt x="336" y="577"/>
                  </a:cubicBezTo>
                  <a:moveTo>
                    <a:pt x="330" y="571"/>
                  </a:moveTo>
                  <a:cubicBezTo>
                    <a:pt x="329" y="574"/>
                    <a:pt x="328" y="569"/>
                    <a:pt x="326" y="570"/>
                  </a:cubicBezTo>
                  <a:cubicBezTo>
                    <a:pt x="326" y="574"/>
                    <a:pt x="323" y="576"/>
                    <a:pt x="319" y="577"/>
                  </a:cubicBezTo>
                  <a:cubicBezTo>
                    <a:pt x="320" y="582"/>
                    <a:pt x="320" y="582"/>
                    <a:pt x="320" y="582"/>
                  </a:cubicBezTo>
                  <a:cubicBezTo>
                    <a:pt x="322" y="582"/>
                    <a:pt x="323" y="582"/>
                    <a:pt x="325" y="582"/>
                  </a:cubicBezTo>
                  <a:cubicBezTo>
                    <a:pt x="326" y="580"/>
                    <a:pt x="323" y="577"/>
                    <a:pt x="325" y="575"/>
                  </a:cubicBezTo>
                  <a:cubicBezTo>
                    <a:pt x="327" y="575"/>
                    <a:pt x="330" y="576"/>
                    <a:pt x="332" y="577"/>
                  </a:cubicBezTo>
                  <a:cubicBezTo>
                    <a:pt x="329" y="577"/>
                    <a:pt x="331" y="580"/>
                    <a:pt x="331" y="582"/>
                  </a:cubicBezTo>
                  <a:cubicBezTo>
                    <a:pt x="332" y="581"/>
                    <a:pt x="332" y="581"/>
                    <a:pt x="333" y="581"/>
                  </a:cubicBezTo>
                  <a:cubicBezTo>
                    <a:pt x="333" y="581"/>
                    <a:pt x="333" y="581"/>
                    <a:pt x="334" y="581"/>
                  </a:cubicBezTo>
                  <a:cubicBezTo>
                    <a:pt x="335" y="578"/>
                    <a:pt x="332" y="581"/>
                    <a:pt x="333" y="578"/>
                  </a:cubicBezTo>
                  <a:cubicBezTo>
                    <a:pt x="334" y="576"/>
                    <a:pt x="337" y="578"/>
                    <a:pt x="337" y="575"/>
                  </a:cubicBezTo>
                  <a:cubicBezTo>
                    <a:pt x="336" y="575"/>
                    <a:pt x="335" y="574"/>
                    <a:pt x="334" y="574"/>
                  </a:cubicBezTo>
                  <a:cubicBezTo>
                    <a:pt x="334" y="575"/>
                    <a:pt x="334" y="577"/>
                    <a:pt x="332" y="577"/>
                  </a:cubicBezTo>
                  <a:cubicBezTo>
                    <a:pt x="331" y="575"/>
                    <a:pt x="330" y="572"/>
                    <a:pt x="330" y="571"/>
                  </a:cubicBezTo>
                  <a:moveTo>
                    <a:pt x="418" y="554"/>
                  </a:moveTo>
                  <a:cubicBezTo>
                    <a:pt x="418" y="553"/>
                    <a:pt x="415" y="554"/>
                    <a:pt x="415" y="556"/>
                  </a:cubicBezTo>
                  <a:cubicBezTo>
                    <a:pt x="417" y="556"/>
                    <a:pt x="418" y="555"/>
                    <a:pt x="418" y="554"/>
                  </a:cubicBezTo>
                  <a:moveTo>
                    <a:pt x="420" y="554"/>
                  </a:moveTo>
                  <a:cubicBezTo>
                    <a:pt x="420" y="555"/>
                    <a:pt x="421" y="555"/>
                    <a:pt x="421" y="554"/>
                  </a:cubicBezTo>
                  <a:cubicBezTo>
                    <a:pt x="421" y="553"/>
                    <a:pt x="420" y="554"/>
                    <a:pt x="420" y="554"/>
                  </a:cubicBezTo>
                  <a:moveTo>
                    <a:pt x="401" y="559"/>
                  </a:moveTo>
                  <a:cubicBezTo>
                    <a:pt x="399" y="560"/>
                    <a:pt x="399" y="561"/>
                    <a:pt x="399" y="562"/>
                  </a:cubicBezTo>
                  <a:cubicBezTo>
                    <a:pt x="401" y="562"/>
                    <a:pt x="402" y="561"/>
                    <a:pt x="401" y="559"/>
                  </a:cubicBezTo>
                  <a:moveTo>
                    <a:pt x="326" y="584"/>
                  </a:moveTo>
                  <a:cubicBezTo>
                    <a:pt x="325" y="587"/>
                    <a:pt x="329" y="586"/>
                    <a:pt x="328" y="585"/>
                  </a:cubicBezTo>
                  <a:cubicBezTo>
                    <a:pt x="328" y="585"/>
                    <a:pt x="326" y="585"/>
                    <a:pt x="326" y="584"/>
                  </a:cubicBezTo>
                  <a:moveTo>
                    <a:pt x="262" y="606"/>
                  </a:moveTo>
                  <a:cubicBezTo>
                    <a:pt x="262" y="605"/>
                    <a:pt x="262" y="605"/>
                    <a:pt x="262" y="605"/>
                  </a:cubicBezTo>
                  <a:cubicBezTo>
                    <a:pt x="261" y="605"/>
                    <a:pt x="262" y="609"/>
                    <a:pt x="262" y="606"/>
                  </a:cubicBezTo>
                  <a:moveTo>
                    <a:pt x="400" y="563"/>
                  </a:moveTo>
                  <a:cubicBezTo>
                    <a:pt x="399" y="563"/>
                    <a:pt x="399" y="563"/>
                    <a:pt x="399" y="563"/>
                  </a:cubicBezTo>
                  <a:cubicBezTo>
                    <a:pt x="398" y="564"/>
                    <a:pt x="398" y="564"/>
                    <a:pt x="398" y="565"/>
                  </a:cubicBezTo>
                  <a:cubicBezTo>
                    <a:pt x="399" y="564"/>
                    <a:pt x="399" y="566"/>
                    <a:pt x="400" y="566"/>
                  </a:cubicBezTo>
                  <a:cubicBezTo>
                    <a:pt x="400" y="565"/>
                    <a:pt x="400" y="564"/>
                    <a:pt x="400" y="563"/>
                  </a:cubicBezTo>
                  <a:moveTo>
                    <a:pt x="423" y="553"/>
                  </a:moveTo>
                  <a:cubicBezTo>
                    <a:pt x="423" y="555"/>
                    <a:pt x="421" y="559"/>
                    <a:pt x="424" y="558"/>
                  </a:cubicBezTo>
                  <a:cubicBezTo>
                    <a:pt x="424" y="556"/>
                    <a:pt x="425" y="553"/>
                    <a:pt x="423" y="553"/>
                  </a:cubicBezTo>
                  <a:moveTo>
                    <a:pt x="323" y="589"/>
                  </a:moveTo>
                  <a:cubicBezTo>
                    <a:pt x="323" y="590"/>
                    <a:pt x="322" y="589"/>
                    <a:pt x="321" y="589"/>
                  </a:cubicBezTo>
                  <a:cubicBezTo>
                    <a:pt x="321" y="592"/>
                    <a:pt x="321" y="592"/>
                    <a:pt x="321" y="592"/>
                  </a:cubicBezTo>
                  <a:cubicBezTo>
                    <a:pt x="323" y="592"/>
                    <a:pt x="324" y="589"/>
                    <a:pt x="323" y="589"/>
                  </a:cubicBezTo>
                  <a:moveTo>
                    <a:pt x="422" y="560"/>
                  </a:moveTo>
                  <a:cubicBezTo>
                    <a:pt x="422" y="556"/>
                    <a:pt x="420" y="556"/>
                    <a:pt x="418" y="556"/>
                  </a:cubicBezTo>
                  <a:cubicBezTo>
                    <a:pt x="419" y="558"/>
                    <a:pt x="419" y="560"/>
                    <a:pt x="421" y="561"/>
                  </a:cubicBezTo>
                  <a:cubicBezTo>
                    <a:pt x="420" y="560"/>
                    <a:pt x="421" y="560"/>
                    <a:pt x="422" y="560"/>
                  </a:cubicBezTo>
                  <a:moveTo>
                    <a:pt x="320" y="592"/>
                  </a:moveTo>
                  <a:cubicBezTo>
                    <a:pt x="320" y="592"/>
                    <a:pt x="320" y="591"/>
                    <a:pt x="320" y="591"/>
                  </a:cubicBezTo>
                  <a:cubicBezTo>
                    <a:pt x="320" y="591"/>
                    <a:pt x="319" y="594"/>
                    <a:pt x="320" y="592"/>
                  </a:cubicBezTo>
                  <a:moveTo>
                    <a:pt x="240" y="622"/>
                  </a:moveTo>
                  <a:cubicBezTo>
                    <a:pt x="239" y="622"/>
                    <a:pt x="241" y="618"/>
                    <a:pt x="242" y="620"/>
                  </a:cubicBezTo>
                  <a:cubicBezTo>
                    <a:pt x="242" y="618"/>
                    <a:pt x="241" y="617"/>
                    <a:pt x="240" y="615"/>
                  </a:cubicBezTo>
                  <a:cubicBezTo>
                    <a:pt x="241" y="615"/>
                    <a:pt x="241" y="615"/>
                    <a:pt x="241" y="614"/>
                  </a:cubicBezTo>
                  <a:cubicBezTo>
                    <a:pt x="242" y="615"/>
                    <a:pt x="245" y="613"/>
                    <a:pt x="244" y="616"/>
                  </a:cubicBezTo>
                  <a:cubicBezTo>
                    <a:pt x="247" y="615"/>
                    <a:pt x="247" y="615"/>
                    <a:pt x="247" y="615"/>
                  </a:cubicBezTo>
                  <a:cubicBezTo>
                    <a:pt x="247" y="614"/>
                    <a:pt x="247" y="613"/>
                    <a:pt x="247" y="612"/>
                  </a:cubicBezTo>
                  <a:cubicBezTo>
                    <a:pt x="246" y="613"/>
                    <a:pt x="246" y="613"/>
                    <a:pt x="246" y="611"/>
                  </a:cubicBezTo>
                  <a:cubicBezTo>
                    <a:pt x="247" y="609"/>
                    <a:pt x="247" y="611"/>
                    <a:pt x="248" y="611"/>
                  </a:cubicBezTo>
                  <a:cubicBezTo>
                    <a:pt x="248" y="610"/>
                    <a:pt x="247" y="609"/>
                    <a:pt x="248" y="609"/>
                  </a:cubicBezTo>
                  <a:cubicBezTo>
                    <a:pt x="250" y="608"/>
                    <a:pt x="251" y="608"/>
                    <a:pt x="252" y="609"/>
                  </a:cubicBezTo>
                  <a:cubicBezTo>
                    <a:pt x="253" y="608"/>
                    <a:pt x="254" y="607"/>
                    <a:pt x="255" y="606"/>
                  </a:cubicBezTo>
                  <a:cubicBezTo>
                    <a:pt x="252" y="606"/>
                    <a:pt x="251" y="603"/>
                    <a:pt x="248" y="602"/>
                  </a:cubicBezTo>
                  <a:cubicBezTo>
                    <a:pt x="250" y="601"/>
                    <a:pt x="252" y="600"/>
                    <a:pt x="252" y="597"/>
                  </a:cubicBezTo>
                  <a:cubicBezTo>
                    <a:pt x="254" y="596"/>
                    <a:pt x="254" y="598"/>
                    <a:pt x="255" y="598"/>
                  </a:cubicBezTo>
                  <a:cubicBezTo>
                    <a:pt x="254" y="595"/>
                    <a:pt x="255" y="595"/>
                    <a:pt x="255" y="593"/>
                  </a:cubicBezTo>
                  <a:cubicBezTo>
                    <a:pt x="252" y="594"/>
                    <a:pt x="250" y="597"/>
                    <a:pt x="247" y="596"/>
                  </a:cubicBezTo>
                  <a:cubicBezTo>
                    <a:pt x="247" y="595"/>
                    <a:pt x="247" y="594"/>
                    <a:pt x="248" y="594"/>
                  </a:cubicBezTo>
                  <a:cubicBezTo>
                    <a:pt x="249" y="593"/>
                    <a:pt x="251" y="596"/>
                    <a:pt x="250" y="593"/>
                  </a:cubicBezTo>
                  <a:cubicBezTo>
                    <a:pt x="250" y="593"/>
                    <a:pt x="249" y="593"/>
                    <a:pt x="248" y="592"/>
                  </a:cubicBezTo>
                  <a:cubicBezTo>
                    <a:pt x="249" y="591"/>
                    <a:pt x="250" y="589"/>
                    <a:pt x="250" y="588"/>
                  </a:cubicBezTo>
                  <a:cubicBezTo>
                    <a:pt x="248" y="589"/>
                    <a:pt x="247" y="586"/>
                    <a:pt x="245" y="586"/>
                  </a:cubicBezTo>
                  <a:cubicBezTo>
                    <a:pt x="248" y="589"/>
                    <a:pt x="245" y="591"/>
                    <a:pt x="242" y="591"/>
                  </a:cubicBezTo>
                  <a:cubicBezTo>
                    <a:pt x="241" y="590"/>
                    <a:pt x="240" y="590"/>
                    <a:pt x="240" y="588"/>
                  </a:cubicBezTo>
                  <a:cubicBezTo>
                    <a:pt x="237" y="589"/>
                    <a:pt x="239" y="593"/>
                    <a:pt x="241" y="593"/>
                  </a:cubicBezTo>
                  <a:cubicBezTo>
                    <a:pt x="240" y="595"/>
                    <a:pt x="238" y="596"/>
                    <a:pt x="239" y="598"/>
                  </a:cubicBezTo>
                  <a:cubicBezTo>
                    <a:pt x="241" y="599"/>
                    <a:pt x="243" y="600"/>
                    <a:pt x="246" y="601"/>
                  </a:cubicBezTo>
                  <a:cubicBezTo>
                    <a:pt x="244" y="602"/>
                    <a:pt x="243" y="601"/>
                    <a:pt x="240" y="602"/>
                  </a:cubicBezTo>
                  <a:cubicBezTo>
                    <a:pt x="242" y="604"/>
                    <a:pt x="240" y="607"/>
                    <a:pt x="241" y="609"/>
                  </a:cubicBezTo>
                  <a:cubicBezTo>
                    <a:pt x="240" y="609"/>
                    <a:pt x="239" y="609"/>
                    <a:pt x="240" y="608"/>
                  </a:cubicBezTo>
                  <a:cubicBezTo>
                    <a:pt x="238" y="609"/>
                    <a:pt x="238" y="611"/>
                    <a:pt x="237" y="611"/>
                  </a:cubicBezTo>
                  <a:cubicBezTo>
                    <a:pt x="237" y="612"/>
                    <a:pt x="237" y="612"/>
                    <a:pt x="239" y="614"/>
                  </a:cubicBezTo>
                  <a:cubicBezTo>
                    <a:pt x="238" y="616"/>
                    <a:pt x="238" y="619"/>
                    <a:pt x="235" y="620"/>
                  </a:cubicBezTo>
                  <a:cubicBezTo>
                    <a:pt x="233" y="620"/>
                    <a:pt x="233" y="618"/>
                    <a:pt x="230" y="619"/>
                  </a:cubicBezTo>
                  <a:cubicBezTo>
                    <a:pt x="230" y="620"/>
                    <a:pt x="232" y="622"/>
                    <a:pt x="230" y="624"/>
                  </a:cubicBezTo>
                  <a:cubicBezTo>
                    <a:pt x="234" y="625"/>
                    <a:pt x="237" y="624"/>
                    <a:pt x="240" y="622"/>
                  </a:cubicBezTo>
                  <a:moveTo>
                    <a:pt x="271" y="614"/>
                  </a:moveTo>
                  <a:cubicBezTo>
                    <a:pt x="271" y="613"/>
                    <a:pt x="272" y="613"/>
                    <a:pt x="272" y="613"/>
                  </a:cubicBezTo>
                  <a:cubicBezTo>
                    <a:pt x="271" y="613"/>
                    <a:pt x="271" y="613"/>
                    <a:pt x="271" y="614"/>
                  </a:cubicBezTo>
                  <a:moveTo>
                    <a:pt x="334" y="593"/>
                  </a:moveTo>
                  <a:cubicBezTo>
                    <a:pt x="332" y="593"/>
                    <a:pt x="330" y="593"/>
                    <a:pt x="329" y="591"/>
                  </a:cubicBezTo>
                  <a:cubicBezTo>
                    <a:pt x="329" y="590"/>
                    <a:pt x="335" y="591"/>
                    <a:pt x="336" y="588"/>
                  </a:cubicBezTo>
                  <a:cubicBezTo>
                    <a:pt x="334" y="590"/>
                    <a:pt x="334" y="586"/>
                    <a:pt x="331" y="585"/>
                  </a:cubicBezTo>
                  <a:cubicBezTo>
                    <a:pt x="329" y="589"/>
                    <a:pt x="327" y="589"/>
                    <a:pt x="327" y="592"/>
                  </a:cubicBezTo>
                  <a:cubicBezTo>
                    <a:pt x="327" y="590"/>
                    <a:pt x="330" y="597"/>
                    <a:pt x="328" y="598"/>
                  </a:cubicBezTo>
                  <a:cubicBezTo>
                    <a:pt x="331" y="598"/>
                    <a:pt x="332" y="596"/>
                    <a:pt x="334" y="593"/>
                  </a:cubicBezTo>
                  <a:moveTo>
                    <a:pt x="338" y="595"/>
                  </a:moveTo>
                  <a:cubicBezTo>
                    <a:pt x="339" y="594"/>
                    <a:pt x="339" y="595"/>
                    <a:pt x="340" y="595"/>
                  </a:cubicBezTo>
                  <a:cubicBezTo>
                    <a:pt x="341" y="593"/>
                    <a:pt x="337" y="593"/>
                    <a:pt x="338" y="595"/>
                  </a:cubicBezTo>
                  <a:moveTo>
                    <a:pt x="320" y="602"/>
                  </a:moveTo>
                  <a:cubicBezTo>
                    <a:pt x="318" y="603"/>
                    <a:pt x="317" y="601"/>
                    <a:pt x="317" y="604"/>
                  </a:cubicBezTo>
                  <a:cubicBezTo>
                    <a:pt x="319" y="603"/>
                    <a:pt x="320" y="605"/>
                    <a:pt x="320" y="602"/>
                  </a:cubicBezTo>
                  <a:moveTo>
                    <a:pt x="435" y="568"/>
                  </a:moveTo>
                  <a:cubicBezTo>
                    <a:pt x="434" y="568"/>
                    <a:pt x="434" y="568"/>
                    <a:pt x="434" y="568"/>
                  </a:cubicBezTo>
                  <a:cubicBezTo>
                    <a:pt x="434" y="570"/>
                    <a:pt x="434" y="570"/>
                    <a:pt x="434" y="570"/>
                  </a:cubicBezTo>
                  <a:cubicBezTo>
                    <a:pt x="436" y="570"/>
                    <a:pt x="436" y="570"/>
                    <a:pt x="436" y="570"/>
                  </a:cubicBezTo>
                  <a:lnTo>
                    <a:pt x="435" y="568"/>
                  </a:lnTo>
                  <a:close/>
                  <a:moveTo>
                    <a:pt x="385" y="587"/>
                  </a:moveTo>
                  <a:cubicBezTo>
                    <a:pt x="386" y="587"/>
                    <a:pt x="386" y="588"/>
                    <a:pt x="387" y="586"/>
                  </a:cubicBezTo>
                  <a:cubicBezTo>
                    <a:pt x="387" y="586"/>
                    <a:pt x="386" y="584"/>
                    <a:pt x="385" y="587"/>
                  </a:cubicBezTo>
                  <a:moveTo>
                    <a:pt x="336" y="600"/>
                  </a:moveTo>
                  <a:cubicBezTo>
                    <a:pt x="337" y="603"/>
                    <a:pt x="334" y="602"/>
                    <a:pt x="335" y="604"/>
                  </a:cubicBezTo>
                  <a:cubicBezTo>
                    <a:pt x="336" y="604"/>
                    <a:pt x="339" y="604"/>
                    <a:pt x="338" y="603"/>
                  </a:cubicBezTo>
                  <a:cubicBezTo>
                    <a:pt x="337" y="603"/>
                    <a:pt x="337" y="600"/>
                    <a:pt x="336" y="600"/>
                  </a:cubicBezTo>
                  <a:moveTo>
                    <a:pt x="340" y="604"/>
                  </a:moveTo>
                  <a:cubicBezTo>
                    <a:pt x="337" y="604"/>
                    <a:pt x="337" y="607"/>
                    <a:pt x="335" y="609"/>
                  </a:cubicBezTo>
                  <a:cubicBezTo>
                    <a:pt x="338" y="608"/>
                    <a:pt x="338" y="605"/>
                    <a:pt x="340" y="604"/>
                  </a:cubicBezTo>
                  <a:moveTo>
                    <a:pt x="415" y="585"/>
                  </a:moveTo>
                  <a:cubicBezTo>
                    <a:pt x="415" y="584"/>
                    <a:pt x="415" y="584"/>
                    <a:pt x="415" y="584"/>
                  </a:cubicBezTo>
                  <a:cubicBezTo>
                    <a:pt x="414" y="584"/>
                    <a:pt x="415" y="587"/>
                    <a:pt x="415" y="585"/>
                  </a:cubicBezTo>
                  <a:moveTo>
                    <a:pt x="447" y="576"/>
                  </a:moveTo>
                  <a:cubicBezTo>
                    <a:pt x="448" y="576"/>
                    <a:pt x="449" y="576"/>
                    <a:pt x="449" y="575"/>
                  </a:cubicBezTo>
                  <a:cubicBezTo>
                    <a:pt x="448" y="575"/>
                    <a:pt x="447" y="576"/>
                    <a:pt x="447" y="576"/>
                  </a:cubicBezTo>
                  <a:moveTo>
                    <a:pt x="241" y="641"/>
                  </a:moveTo>
                  <a:cubicBezTo>
                    <a:pt x="240" y="642"/>
                    <a:pt x="238" y="642"/>
                    <a:pt x="238" y="643"/>
                  </a:cubicBezTo>
                  <a:cubicBezTo>
                    <a:pt x="239" y="643"/>
                    <a:pt x="242" y="643"/>
                    <a:pt x="241" y="641"/>
                  </a:cubicBezTo>
                  <a:moveTo>
                    <a:pt x="430" y="581"/>
                  </a:moveTo>
                  <a:cubicBezTo>
                    <a:pt x="429" y="582"/>
                    <a:pt x="427" y="582"/>
                    <a:pt x="427" y="584"/>
                  </a:cubicBezTo>
                  <a:cubicBezTo>
                    <a:pt x="428" y="583"/>
                    <a:pt x="429" y="584"/>
                    <a:pt x="430" y="584"/>
                  </a:cubicBezTo>
                  <a:cubicBezTo>
                    <a:pt x="430" y="582"/>
                    <a:pt x="430" y="582"/>
                    <a:pt x="430" y="581"/>
                  </a:cubicBezTo>
                  <a:moveTo>
                    <a:pt x="431" y="583"/>
                  </a:moveTo>
                  <a:cubicBezTo>
                    <a:pt x="431" y="583"/>
                    <a:pt x="432" y="583"/>
                    <a:pt x="432" y="582"/>
                  </a:cubicBezTo>
                  <a:cubicBezTo>
                    <a:pt x="431" y="582"/>
                    <a:pt x="430" y="583"/>
                    <a:pt x="431" y="583"/>
                  </a:cubicBezTo>
                  <a:moveTo>
                    <a:pt x="441" y="581"/>
                  </a:moveTo>
                  <a:cubicBezTo>
                    <a:pt x="441" y="576"/>
                    <a:pt x="446" y="578"/>
                    <a:pt x="447" y="575"/>
                  </a:cubicBezTo>
                  <a:cubicBezTo>
                    <a:pt x="445" y="575"/>
                    <a:pt x="445" y="575"/>
                    <a:pt x="445" y="573"/>
                  </a:cubicBezTo>
                  <a:cubicBezTo>
                    <a:pt x="442" y="575"/>
                    <a:pt x="441" y="578"/>
                    <a:pt x="438" y="576"/>
                  </a:cubicBezTo>
                  <a:cubicBezTo>
                    <a:pt x="437" y="577"/>
                    <a:pt x="435" y="577"/>
                    <a:pt x="435" y="578"/>
                  </a:cubicBezTo>
                  <a:cubicBezTo>
                    <a:pt x="437" y="577"/>
                    <a:pt x="437" y="582"/>
                    <a:pt x="438" y="582"/>
                  </a:cubicBezTo>
                  <a:cubicBezTo>
                    <a:pt x="438" y="578"/>
                    <a:pt x="439" y="583"/>
                    <a:pt x="441" y="581"/>
                  </a:cubicBezTo>
                  <a:moveTo>
                    <a:pt x="313" y="620"/>
                  </a:moveTo>
                  <a:cubicBezTo>
                    <a:pt x="311" y="620"/>
                    <a:pt x="311" y="620"/>
                    <a:pt x="311" y="620"/>
                  </a:cubicBezTo>
                  <a:cubicBezTo>
                    <a:pt x="312" y="622"/>
                    <a:pt x="311" y="622"/>
                    <a:pt x="311" y="623"/>
                  </a:cubicBezTo>
                  <a:cubicBezTo>
                    <a:pt x="313" y="623"/>
                    <a:pt x="313" y="623"/>
                    <a:pt x="313" y="623"/>
                  </a:cubicBezTo>
                  <a:lnTo>
                    <a:pt x="313" y="620"/>
                  </a:lnTo>
                  <a:close/>
                  <a:moveTo>
                    <a:pt x="357" y="612"/>
                  </a:moveTo>
                  <a:cubicBezTo>
                    <a:pt x="358" y="612"/>
                    <a:pt x="359" y="612"/>
                    <a:pt x="359" y="611"/>
                  </a:cubicBezTo>
                  <a:cubicBezTo>
                    <a:pt x="358" y="611"/>
                    <a:pt x="357" y="611"/>
                    <a:pt x="357" y="612"/>
                  </a:cubicBezTo>
                  <a:moveTo>
                    <a:pt x="412" y="595"/>
                  </a:moveTo>
                  <a:cubicBezTo>
                    <a:pt x="412" y="594"/>
                    <a:pt x="412" y="594"/>
                    <a:pt x="412" y="594"/>
                  </a:cubicBezTo>
                  <a:cubicBezTo>
                    <a:pt x="412" y="593"/>
                    <a:pt x="410" y="597"/>
                    <a:pt x="412" y="595"/>
                  </a:cubicBezTo>
                  <a:moveTo>
                    <a:pt x="448" y="579"/>
                  </a:moveTo>
                  <a:cubicBezTo>
                    <a:pt x="449" y="582"/>
                    <a:pt x="447" y="582"/>
                    <a:pt x="448" y="584"/>
                  </a:cubicBezTo>
                  <a:cubicBezTo>
                    <a:pt x="450" y="583"/>
                    <a:pt x="451" y="585"/>
                    <a:pt x="452" y="583"/>
                  </a:cubicBezTo>
                  <a:cubicBezTo>
                    <a:pt x="450" y="582"/>
                    <a:pt x="450" y="579"/>
                    <a:pt x="448" y="579"/>
                  </a:cubicBezTo>
                  <a:moveTo>
                    <a:pt x="435" y="590"/>
                  </a:moveTo>
                  <a:cubicBezTo>
                    <a:pt x="434" y="589"/>
                    <a:pt x="434" y="589"/>
                    <a:pt x="434" y="589"/>
                  </a:cubicBezTo>
                  <a:cubicBezTo>
                    <a:pt x="434" y="589"/>
                    <a:pt x="435" y="593"/>
                    <a:pt x="435" y="590"/>
                  </a:cubicBezTo>
                  <a:moveTo>
                    <a:pt x="398" y="601"/>
                  </a:moveTo>
                  <a:cubicBezTo>
                    <a:pt x="396" y="601"/>
                    <a:pt x="396" y="601"/>
                    <a:pt x="396" y="601"/>
                  </a:cubicBezTo>
                  <a:cubicBezTo>
                    <a:pt x="396" y="603"/>
                    <a:pt x="396" y="603"/>
                    <a:pt x="397" y="603"/>
                  </a:cubicBezTo>
                  <a:cubicBezTo>
                    <a:pt x="397" y="602"/>
                    <a:pt x="397" y="601"/>
                    <a:pt x="398" y="601"/>
                  </a:cubicBezTo>
                  <a:moveTo>
                    <a:pt x="428" y="592"/>
                  </a:moveTo>
                  <a:cubicBezTo>
                    <a:pt x="425" y="593"/>
                    <a:pt x="425" y="593"/>
                    <a:pt x="425" y="593"/>
                  </a:cubicBezTo>
                  <a:cubicBezTo>
                    <a:pt x="427" y="595"/>
                    <a:pt x="424" y="597"/>
                    <a:pt x="426" y="597"/>
                  </a:cubicBezTo>
                  <a:cubicBezTo>
                    <a:pt x="425" y="595"/>
                    <a:pt x="429" y="595"/>
                    <a:pt x="428" y="592"/>
                  </a:cubicBezTo>
                  <a:moveTo>
                    <a:pt x="471" y="582"/>
                  </a:moveTo>
                  <a:cubicBezTo>
                    <a:pt x="471" y="580"/>
                    <a:pt x="468" y="579"/>
                    <a:pt x="468" y="581"/>
                  </a:cubicBezTo>
                  <a:cubicBezTo>
                    <a:pt x="470" y="581"/>
                    <a:pt x="468" y="584"/>
                    <a:pt x="470" y="583"/>
                  </a:cubicBezTo>
                  <a:cubicBezTo>
                    <a:pt x="470" y="583"/>
                    <a:pt x="470" y="582"/>
                    <a:pt x="471" y="582"/>
                  </a:cubicBezTo>
                  <a:moveTo>
                    <a:pt x="390" y="611"/>
                  </a:moveTo>
                  <a:cubicBezTo>
                    <a:pt x="389" y="610"/>
                    <a:pt x="389" y="610"/>
                    <a:pt x="389" y="610"/>
                  </a:cubicBezTo>
                  <a:cubicBezTo>
                    <a:pt x="389" y="610"/>
                    <a:pt x="390" y="614"/>
                    <a:pt x="390" y="611"/>
                  </a:cubicBezTo>
                  <a:moveTo>
                    <a:pt x="401" y="602"/>
                  </a:moveTo>
                  <a:cubicBezTo>
                    <a:pt x="401" y="605"/>
                    <a:pt x="403" y="605"/>
                    <a:pt x="402" y="607"/>
                  </a:cubicBezTo>
                  <a:cubicBezTo>
                    <a:pt x="403" y="608"/>
                    <a:pt x="403" y="607"/>
                    <a:pt x="405" y="608"/>
                  </a:cubicBezTo>
                  <a:cubicBezTo>
                    <a:pt x="404" y="605"/>
                    <a:pt x="403" y="604"/>
                    <a:pt x="401" y="602"/>
                  </a:cubicBezTo>
                  <a:moveTo>
                    <a:pt x="439" y="596"/>
                  </a:moveTo>
                  <a:cubicBezTo>
                    <a:pt x="440" y="596"/>
                    <a:pt x="440" y="597"/>
                    <a:pt x="440" y="598"/>
                  </a:cubicBezTo>
                  <a:cubicBezTo>
                    <a:pt x="442" y="597"/>
                    <a:pt x="443" y="599"/>
                    <a:pt x="445" y="597"/>
                  </a:cubicBezTo>
                  <a:cubicBezTo>
                    <a:pt x="442" y="595"/>
                    <a:pt x="440" y="591"/>
                    <a:pt x="443" y="587"/>
                  </a:cubicBezTo>
                  <a:cubicBezTo>
                    <a:pt x="441" y="588"/>
                    <a:pt x="441" y="585"/>
                    <a:pt x="440" y="586"/>
                  </a:cubicBezTo>
                  <a:cubicBezTo>
                    <a:pt x="441" y="590"/>
                    <a:pt x="440" y="590"/>
                    <a:pt x="437" y="590"/>
                  </a:cubicBezTo>
                  <a:cubicBezTo>
                    <a:pt x="437" y="591"/>
                    <a:pt x="437" y="592"/>
                    <a:pt x="436" y="592"/>
                  </a:cubicBezTo>
                  <a:cubicBezTo>
                    <a:pt x="436" y="595"/>
                    <a:pt x="438" y="595"/>
                    <a:pt x="436" y="594"/>
                  </a:cubicBezTo>
                  <a:cubicBezTo>
                    <a:pt x="437" y="599"/>
                    <a:pt x="438" y="593"/>
                    <a:pt x="439" y="591"/>
                  </a:cubicBezTo>
                  <a:cubicBezTo>
                    <a:pt x="439" y="591"/>
                    <a:pt x="440" y="591"/>
                    <a:pt x="440" y="592"/>
                  </a:cubicBezTo>
                  <a:cubicBezTo>
                    <a:pt x="440" y="595"/>
                    <a:pt x="440" y="593"/>
                    <a:pt x="439" y="596"/>
                  </a:cubicBezTo>
                  <a:moveTo>
                    <a:pt x="477" y="587"/>
                  </a:moveTo>
                  <a:cubicBezTo>
                    <a:pt x="478" y="587"/>
                    <a:pt x="478" y="587"/>
                    <a:pt x="478" y="586"/>
                  </a:cubicBezTo>
                  <a:cubicBezTo>
                    <a:pt x="478" y="586"/>
                    <a:pt x="477" y="587"/>
                    <a:pt x="477" y="587"/>
                  </a:cubicBezTo>
                  <a:moveTo>
                    <a:pt x="244" y="661"/>
                  </a:moveTo>
                  <a:cubicBezTo>
                    <a:pt x="244" y="660"/>
                    <a:pt x="244" y="660"/>
                    <a:pt x="244" y="660"/>
                  </a:cubicBezTo>
                  <a:cubicBezTo>
                    <a:pt x="243" y="660"/>
                    <a:pt x="244" y="663"/>
                    <a:pt x="244" y="661"/>
                  </a:cubicBezTo>
                  <a:moveTo>
                    <a:pt x="370" y="622"/>
                  </a:moveTo>
                  <a:cubicBezTo>
                    <a:pt x="370" y="623"/>
                    <a:pt x="372" y="623"/>
                    <a:pt x="372" y="622"/>
                  </a:cubicBezTo>
                  <a:cubicBezTo>
                    <a:pt x="371" y="622"/>
                    <a:pt x="370" y="621"/>
                    <a:pt x="370" y="622"/>
                  </a:cubicBezTo>
                  <a:moveTo>
                    <a:pt x="464" y="595"/>
                  </a:moveTo>
                  <a:cubicBezTo>
                    <a:pt x="463" y="592"/>
                    <a:pt x="461" y="591"/>
                    <a:pt x="458" y="591"/>
                  </a:cubicBezTo>
                  <a:cubicBezTo>
                    <a:pt x="459" y="594"/>
                    <a:pt x="461" y="594"/>
                    <a:pt x="462" y="596"/>
                  </a:cubicBezTo>
                  <a:cubicBezTo>
                    <a:pt x="462" y="595"/>
                    <a:pt x="463" y="595"/>
                    <a:pt x="464" y="595"/>
                  </a:cubicBezTo>
                  <a:moveTo>
                    <a:pt x="406" y="610"/>
                  </a:moveTo>
                  <a:cubicBezTo>
                    <a:pt x="405" y="611"/>
                    <a:pt x="405" y="612"/>
                    <a:pt x="404" y="611"/>
                  </a:cubicBezTo>
                  <a:cubicBezTo>
                    <a:pt x="404" y="613"/>
                    <a:pt x="403" y="613"/>
                    <a:pt x="404" y="615"/>
                  </a:cubicBezTo>
                  <a:cubicBezTo>
                    <a:pt x="406" y="616"/>
                    <a:pt x="406" y="614"/>
                    <a:pt x="409" y="615"/>
                  </a:cubicBezTo>
                  <a:cubicBezTo>
                    <a:pt x="409" y="612"/>
                    <a:pt x="407" y="612"/>
                    <a:pt x="406" y="610"/>
                  </a:cubicBezTo>
                  <a:moveTo>
                    <a:pt x="464" y="597"/>
                  </a:moveTo>
                  <a:cubicBezTo>
                    <a:pt x="463" y="597"/>
                    <a:pt x="461" y="597"/>
                    <a:pt x="462" y="599"/>
                  </a:cubicBezTo>
                  <a:cubicBezTo>
                    <a:pt x="463" y="599"/>
                    <a:pt x="464" y="598"/>
                    <a:pt x="464" y="597"/>
                  </a:cubicBezTo>
                  <a:moveTo>
                    <a:pt x="467" y="597"/>
                  </a:moveTo>
                  <a:cubicBezTo>
                    <a:pt x="467" y="597"/>
                    <a:pt x="467" y="597"/>
                    <a:pt x="467" y="597"/>
                  </a:cubicBezTo>
                  <a:cubicBezTo>
                    <a:pt x="466" y="597"/>
                    <a:pt x="467" y="600"/>
                    <a:pt x="467" y="597"/>
                  </a:cubicBezTo>
                  <a:moveTo>
                    <a:pt x="282" y="577"/>
                  </a:moveTo>
                  <a:cubicBezTo>
                    <a:pt x="282" y="577"/>
                    <a:pt x="281" y="577"/>
                    <a:pt x="281" y="578"/>
                  </a:cubicBezTo>
                  <a:cubicBezTo>
                    <a:pt x="282" y="578"/>
                    <a:pt x="283" y="578"/>
                    <a:pt x="282" y="577"/>
                  </a:cubicBezTo>
                  <a:moveTo>
                    <a:pt x="290" y="575"/>
                  </a:moveTo>
                  <a:cubicBezTo>
                    <a:pt x="289" y="573"/>
                    <a:pt x="287" y="573"/>
                    <a:pt x="290" y="574"/>
                  </a:cubicBezTo>
                  <a:cubicBezTo>
                    <a:pt x="290" y="572"/>
                    <a:pt x="289" y="570"/>
                    <a:pt x="288" y="571"/>
                  </a:cubicBezTo>
                  <a:cubicBezTo>
                    <a:pt x="288" y="573"/>
                    <a:pt x="284" y="572"/>
                    <a:pt x="285" y="574"/>
                  </a:cubicBezTo>
                  <a:cubicBezTo>
                    <a:pt x="285" y="574"/>
                    <a:pt x="286" y="575"/>
                    <a:pt x="286" y="576"/>
                  </a:cubicBezTo>
                  <a:cubicBezTo>
                    <a:pt x="286" y="576"/>
                    <a:pt x="285" y="576"/>
                    <a:pt x="285" y="577"/>
                  </a:cubicBezTo>
                  <a:cubicBezTo>
                    <a:pt x="286" y="577"/>
                    <a:pt x="287" y="577"/>
                    <a:pt x="288" y="577"/>
                  </a:cubicBezTo>
                  <a:cubicBezTo>
                    <a:pt x="287" y="577"/>
                    <a:pt x="287" y="577"/>
                    <a:pt x="287" y="578"/>
                  </a:cubicBezTo>
                  <a:cubicBezTo>
                    <a:pt x="290" y="577"/>
                    <a:pt x="299" y="577"/>
                    <a:pt x="299" y="572"/>
                  </a:cubicBezTo>
                  <a:cubicBezTo>
                    <a:pt x="298" y="573"/>
                    <a:pt x="296" y="573"/>
                    <a:pt x="295" y="574"/>
                  </a:cubicBezTo>
                  <a:cubicBezTo>
                    <a:pt x="295" y="573"/>
                    <a:pt x="295" y="573"/>
                    <a:pt x="295" y="573"/>
                  </a:cubicBezTo>
                  <a:cubicBezTo>
                    <a:pt x="295" y="573"/>
                    <a:pt x="294" y="573"/>
                    <a:pt x="294" y="574"/>
                  </a:cubicBezTo>
                  <a:cubicBezTo>
                    <a:pt x="292" y="574"/>
                    <a:pt x="291" y="575"/>
                    <a:pt x="290" y="575"/>
                  </a:cubicBezTo>
                  <a:moveTo>
                    <a:pt x="268" y="582"/>
                  </a:moveTo>
                  <a:cubicBezTo>
                    <a:pt x="268" y="581"/>
                    <a:pt x="267" y="582"/>
                    <a:pt x="267" y="583"/>
                  </a:cubicBezTo>
                  <a:cubicBezTo>
                    <a:pt x="267" y="582"/>
                    <a:pt x="268" y="584"/>
                    <a:pt x="268" y="582"/>
                  </a:cubicBezTo>
                  <a:moveTo>
                    <a:pt x="270" y="592"/>
                  </a:moveTo>
                  <a:cubicBezTo>
                    <a:pt x="271" y="590"/>
                    <a:pt x="269" y="593"/>
                    <a:pt x="269" y="593"/>
                  </a:cubicBezTo>
                  <a:cubicBezTo>
                    <a:pt x="269" y="593"/>
                    <a:pt x="270" y="593"/>
                    <a:pt x="270" y="592"/>
                  </a:cubicBezTo>
                  <a:moveTo>
                    <a:pt x="273" y="592"/>
                  </a:moveTo>
                  <a:cubicBezTo>
                    <a:pt x="273" y="589"/>
                    <a:pt x="271" y="590"/>
                    <a:pt x="273" y="588"/>
                  </a:cubicBezTo>
                  <a:cubicBezTo>
                    <a:pt x="271" y="588"/>
                    <a:pt x="270" y="588"/>
                    <a:pt x="268" y="587"/>
                  </a:cubicBezTo>
                  <a:cubicBezTo>
                    <a:pt x="269" y="589"/>
                    <a:pt x="269" y="591"/>
                    <a:pt x="270" y="590"/>
                  </a:cubicBezTo>
                  <a:cubicBezTo>
                    <a:pt x="270" y="588"/>
                    <a:pt x="272" y="593"/>
                    <a:pt x="273" y="592"/>
                  </a:cubicBezTo>
                  <a:moveTo>
                    <a:pt x="266" y="595"/>
                  </a:moveTo>
                  <a:cubicBezTo>
                    <a:pt x="267" y="598"/>
                    <a:pt x="269" y="598"/>
                    <a:pt x="268" y="595"/>
                  </a:cubicBezTo>
                  <a:cubicBezTo>
                    <a:pt x="268" y="596"/>
                    <a:pt x="267" y="595"/>
                    <a:pt x="266" y="595"/>
                  </a:cubicBezTo>
                  <a:moveTo>
                    <a:pt x="203" y="619"/>
                  </a:moveTo>
                  <a:cubicBezTo>
                    <a:pt x="202" y="618"/>
                    <a:pt x="196" y="620"/>
                    <a:pt x="199" y="621"/>
                  </a:cubicBezTo>
                  <a:cubicBezTo>
                    <a:pt x="199" y="618"/>
                    <a:pt x="203" y="622"/>
                    <a:pt x="203" y="619"/>
                  </a:cubicBezTo>
                  <a:moveTo>
                    <a:pt x="340" y="582"/>
                  </a:moveTo>
                  <a:cubicBezTo>
                    <a:pt x="342" y="582"/>
                    <a:pt x="343" y="582"/>
                    <a:pt x="343" y="581"/>
                  </a:cubicBezTo>
                  <a:cubicBezTo>
                    <a:pt x="343" y="581"/>
                    <a:pt x="341" y="581"/>
                    <a:pt x="340" y="582"/>
                  </a:cubicBezTo>
                  <a:moveTo>
                    <a:pt x="201" y="627"/>
                  </a:moveTo>
                  <a:cubicBezTo>
                    <a:pt x="200" y="627"/>
                    <a:pt x="200" y="627"/>
                    <a:pt x="200" y="628"/>
                  </a:cubicBezTo>
                  <a:cubicBezTo>
                    <a:pt x="200" y="628"/>
                    <a:pt x="201" y="628"/>
                    <a:pt x="201" y="627"/>
                  </a:cubicBezTo>
                  <a:moveTo>
                    <a:pt x="198" y="633"/>
                  </a:moveTo>
                  <a:cubicBezTo>
                    <a:pt x="199" y="633"/>
                    <a:pt x="202" y="631"/>
                    <a:pt x="200" y="631"/>
                  </a:cubicBezTo>
                  <a:cubicBezTo>
                    <a:pt x="200" y="632"/>
                    <a:pt x="198" y="632"/>
                    <a:pt x="198" y="633"/>
                  </a:cubicBezTo>
                  <a:moveTo>
                    <a:pt x="294" y="600"/>
                  </a:moveTo>
                  <a:cubicBezTo>
                    <a:pt x="295" y="604"/>
                    <a:pt x="300" y="605"/>
                    <a:pt x="300" y="601"/>
                  </a:cubicBezTo>
                  <a:cubicBezTo>
                    <a:pt x="297" y="602"/>
                    <a:pt x="297" y="599"/>
                    <a:pt x="294" y="600"/>
                  </a:cubicBezTo>
                  <a:moveTo>
                    <a:pt x="349" y="588"/>
                  </a:moveTo>
                  <a:cubicBezTo>
                    <a:pt x="351" y="587"/>
                    <a:pt x="352" y="587"/>
                    <a:pt x="352" y="585"/>
                  </a:cubicBezTo>
                  <a:cubicBezTo>
                    <a:pt x="351" y="585"/>
                    <a:pt x="350" y="586"/>
                    <a:pt x="349" y="588"/>
                  </a:cubicBezTo>
                  <a:moveTo>
                    <a:pt x="189" y="639"/>
                  </a:moveTo>
                  <a:cubicBezTo>
                    <a:pt x="188" y="638"/>
                    <a:pt x="192" y="639"/>
                    <a:pt x="190" y="636"/>
                  </a:cubicBezTo>
                  <a:cubicBezTo>
                    <a:pt x="189" y="636"/>
                    <a:pt x="187" y="639"/>
                    <a:pt x="189" y="639"/>
                  </a:cubicBezTo>
                  <a:moveTo>
                    <a:pt x="212" y="635"/>
                  </a:moveTo>
                  <a:cubicBezTo>
                    <a:pt x="214" y="634"/>
                    <a:pt x="218" y="634"/>
                    <a:pt x="218" y="631"/>
                  </a:cubicBezTo>
                  <a:cubicBezTo>
                    <a:pt x="215" y="632"/>
                    <a:pt x="213" y="633"/>
                    <a:pt x="212" y="635"/>
                  </a:cubicBezTo>
                  <a:moveTo>
                    <a:pt x="292" y="609"/>
                  </a:moveTo>
                  <a:cubicBezTo>
                    <a:pt x="293" y="610"/>
                    <a:pt x="294" y="609"/>
                    <a:pt x="294" y="607"/>
                  </a:cubicBezTo>
                  <a:cubicBezTo>
                    <a:pt x="293" y="607"/>
                    <a:pt x="291" y="607"/>
                    <a:pt x="292" y="609"/>
                  </a:cubicBezTo>
                  <a:moveTo>
                    <a:pt x="299" y="609"/>
                  </a:moveTo>
                  <a:cubicBezTo>
                    <a:pt x="299" y="608"/>
                    <a:pt x="299" y="607"/>
                    <a:pt x="300" y="607"/>
                  </a:cubicBezTo>
                  <a:cubicBezTo>
                    <a:pt x="300" y="606"/>
                    <a:pt x="300" y="604"/>
                    <a:pt x="299" y="604"/>
                  </a:cubicBezTo>
                  <a:cubicBezTo>
                    <a:pt x="299" y="607"/>
                    <a:pt x="298" y="605"/>
                    <a:pt x="297" y="607"/>
                  </a:cubicBezTo>
                  <a:cubicBezTo>
                    <a:pt x="297" y="608"/>
                    <a:pt x="298" y="609"/>
                    <a:pt x="299" y="609"/>
                  </a:cubicBezTo>
                  <a:moveTo>
                    <a:pt x="276" y="618"/>
                  </a:moveTo>
                  <a:cubicBezTo>
                    <a:pt x="277" y="616"/>
                    <a:pt x="273" y="617"/>
                    <a:pt x="273" y="618"/>
                  </a:cubicBezTo>
                  <a:cubicBezTo>
                    <a:pt x="274" y="618"/>
                    <a:pt x="275" y="618"/>
                    <a:pt x="276" y="618"/>
                  </a:cubicBezTo>
                  <a:moveTo>
                    <a:pt x="400" y="580"/>
                  </a:moveTo>
                  <a:cubicBezTo>
                    <a:pt x="400" y="578"/>
                    <a:pt x="399" y="577"/>
                    <a:pt x="398" y="578"/>
                  </a:cubicBezTo>
                  <a:cubicBezTo>
                    <a:pt x="398" y="580"/>
                    <a:pt x="398" y="580"/>
                    <a:pt x="398" y="580"/>
                  </a:cubicBezTo>
                  <a:lnTo>
                    <a:pt x="400" y="580"/>
                  </a:lnTo>
                  <a:close/>
                  <a:moveTo>
                    <a:pt x="235" y="633"/>
                  </a:moveTo>
                  <a:cubicBezTo>
                    <a:pt x="234" y="633"/>
                    <a:pt x="233" y="633"/>
                    <a:pt x="233" y="634"/>
                  </a:cubicBezTo>
                  <a:cubicBezTo>
                    <a:pt x="233" y="634"/>
                    <a:pt x="235" y="634"/>
                    <a:pt x="235" y="633"/>
                  </a:cubicBezTo>
                  <a:moveTo>
                    <a:pt x="229" y="636"/>
                  </a:moveTo>
                  <a:cubicBezTo>
                    <a:pt x="229" y="636"/>
                    <a:pt x="228" y="636"/>
                    <a:pt x="228" y="637"/>
                  </a:cubicBezTo>
                  <a:cubicBezTo>
                    <a:pt x="229" y="636"/>
                    <a:pt x="230" y="636"/>
                    <a:pt x="229" y="636"/>
                  </a:cubicBezTo>
                  <a:moveTo>
                    <a:pt x="363" y="596"/>
                  </a:moveTo>
                  <a:cubicBezTo>
                    <a:pt x="364" y="595"/>
                    <a:pt x="364" y="594"/>
                    <a:pt x="364" y="594"/>
                  </a:cubicBezTo>
                  <a:cubicBezTo>
                    <a:pt x="364" y="593"/>
                    <a:pt x="361" y="594"/>
                    <a:pt x="363" y="596"/>
                  </a:cubicBezTo>
                  <a:moveTo>
                    <a:pt x="367" y="594"/>
                  </a:moveTo>
                  <a:cubicBezTo>
                    <a:pt x="367" y="593"/>
                    <a:pt x="370" y="593"/>
                    <a:pt x="369" y="591"/>
                  </a:cubicBezTo>
                  <a:cubicBezTo>
                    <a:pt x="366" y="591"/>
                    <a:pt x="364" y="594"/>
                    <a:pt x="367" y="594"/>
                  </a:cubicBezTo>
                  <a:moveTo>
                    <a:pt x="203" y="646"/>
                  </a:moveTo>
                  <a:cubicBezTo>
                    <a:pt x="203" y="643"/>
                    <a:pt x="203" y="643"/>
                    <a:pt x="203" y="643"/>
                  </a:cubicBezTo>
                  <a:cubicBezTo>
                    <a:pt x="200" y="644"/>
                    <a:pt x="202" y="646"/>
                    <a:pt x="203" y="646"/>
                  </a:cubicBezTo>
                  <a:moveTo>
                    <a:pt x="214" y="645"/>
                  </a:moveTo>
                  <a:cubicBezTo>
                    <a:pt x="214" y="640"/>
                    <a:pt x="214" y="640"/>
                    <a:pt x="214" y="640"/>
                  </a:cubicBezTo>
                  <a:cubicBezTo>
                    <a:pt x="213" y="641"/>
                    <a:pt x="211" y="641"/>
                    <a:pt x="211" y="642"/>
                  </a:cubicBezTo>
                  <a:cubicBezTo>
                    <a:pt x="212" y="642"/>
                    <a:pt x="211" y="643"/>
                    <a:pt x="212" y="645"/>
                  </a:cubicBezTo>
                  <a:cubicBezTo>
                    <a:pt x="212" y="645"/>
                    <a:pt x="213" y="645"/>
                    <a:pt x="214" y="645"/>
                  </a:cubicBezTo>
                  <a:moveTo>
                    <a:pt x="299" y="618"/>
                  </a:moveTo>
                  <a:cubicBezTo>
                    <a:pt x="299" y="616"/>
                    <a:pt x="298" y="616"/>
                    <a:pt x="297" y="616"/>
                  </a:cubicBezTo>
                  <a:cubicBezTo>
                    <a:pt x="297" y="618"/>
                    <a:pt x="298" y="619"/>
                    <a:pt x="299" y="618"/>
                  </a:cubicBezTo>
                  <a:moveTo>
                    <a:pt x="284" y="625"/>
                  </a:moveTo>
                  <a:cubicBezTo>
                    <a:pt x="285" y="623"/>
                    <a:pt x="282" y="621"/>
                    <a:pt x="282" y="624"/>
                  </a:cubicBezTo>
                  <a:cubicBezTo>
                    <a:pt x="283" y="623"/>
                    <a:pt x="283" y="625"/>
                    <a:pt x="284" y="625"/>
                  </a:cubicBezTo>
                  <a:moveTo>
                    <a:pt x="280" y="629"/>
                  </a:moveTo>
                  <a:cubicBezTo>
                    <a:pt x="279" y="624"/>
                    <a:pt x="281" y="622"/>
                    <a:pt x="283" y="620"/>
                  </a:cubicBezTo>
                  <a:cubicBezTo>
                    <a:pt x="280" y="622"/>
                    <a:pt x="280" y="618"/>
                    <a:pt x="279" y="618"/>
                  </a:cubicBezTo>
                  <a:cubicBezTo>
                    <a:pt x="279" y="621"/>
                    <a:pt x="275" y="621"/>
                    <a:pt x="275" y="624"/>
                  </a:cubicBezTo>
                  <a:cubicBezTo>
                    <a:pt x="276" y="624"/>
                    <a:pt x="279" y="622"/>
                    <a:pt x="279" y="624"/>
                  </a:cubicBezTo>
                  <a:cubicBezTo>
                    <a:pt x="278" y="625"/>
                    <a:pt x="277" y="626"/>
                    <a:pt x="277" y="629"/>
                  </a:cubicBezTo>
                  <a:cubicBezTo>
                    <a:pt x="278" y="629"/>
                    <a:pt x="279" y="629"/>
                    <a:pt x="280" y="629"/>
                  </a:cubicBezTo>
                  <a:moveTo>
                    <a:pt x="190" y="658"/>
                  </a:moveTo>
                  <a:cubicBezTo>
                    <a:pt x="191" y="658"/>
                    <a:pt x="192" y="657"/>
                    <a:pt x="192" y="655"/>
                  </a:cubicBezTo>
                  <a:cubicBezTo>
                    <a:pt x="190" y="656"/>
                    <a:pt x="191" y="657"/>
                    <a:pt x="190" y="658"/>
                  </a:cubicBezTo>
                  <a:moveTo>
                    <a:pt x="198" y="656"/>
                  </a:moveTo>
                  <a:cubicBezTo>
                    <a:pt x="198" y="656"/>
                    <a:pt x="197" y="656"/>
                    <a:pt x="197" y="657"/>
                  </a:cubicBezTo>
                  <a:cubicBezTo>
                    <a:pt x="198" y="657"/>
                    <a:pt x="198" y="657"/>
                    <a:pt x="198" y="656"/>
                  </a:cubicBezTo>
                  <a:moveTo>
                    <a:pt x="275" y="633"/>
                  </a:moveTo>
                  <a:cubicBezTo>
                    <a:pt x="274" y="630"/>
                    <a:pt x="275" y="630"/>
                    <a:pt x="275" y="627"/>
                  </a:cubicBezTo>
                  <a:cubicBezTo>
                    <a:pt x="273" y="628"/>
                    <a:pt x="272" y="628"/>
                    <a:pt x="273" y="630"/>
                  </a:cubicBezTo>
                  <a:cubicBezTo>
                    <a:pt x="274" y="630"/>
                    <a:pt x="273" y="634"/>
                    <a:pt x="275" y="633"/>
                  </a:cubicBezTo>
                  <a:moveTo>
                    <a:pt x="386" y="598"/>
                  </a:moveTo>
                  <a:cubicBezTo>
                    <a:pt x="385" y="599"/>
                    <a:pt x="383" y="595"/>
                    <a:pt x="383" y="598"/>
                  </a:cubicBezTo>
                  <a:cubicBezTo>
                    <a:pt x="383" y="599"/>
                    <a:pt x="386" y="601"/>
                    <a:pt x="386" y="598"/>
                  </a:cubicBezTo>
                  <a:moveTo>
                    <a:pt x="269" y="637"/>
                  </a:moveTo>
                  <a:cubicBezTo>
                    <a:pt x="269" y="635"/>
                    <a:pt x="269" y="635"/>
                    <a:pt x="269" y="635"/>
                  </a:cubicBezTo>
                  <a:cubicBezTo>
                    <a:pt x="266" y="634"/>
                    <a:pt x="267" y="639"/>
                    <a:pt x="269" y="637"/>
                  </a:cubicBezTo>
                  <a:moveTo>
                    <a:pt x="306" y="625"/>
                  </a:moveTo>
                  <a:cubicBezTo>
                    <a:pt x="306" y="625"/>
                    <a:pt x="305" y="625"/>
                    <a:pt x="305" y="624"/>
                  </a:cubicBezTo>
                  <a:cubicBezTo>
                    <a:pt x="304" y="625"/>
                    <a:pt x="304" y="625"/>
                    <a:pt x="304" y="625"/>
                  </a:cubicBezTo>
                  <a:cubicBezTo>
                    <a:pt x="303" y="627"/>
                    <a:pt x="307" y="626"/>
                    <a:pt x="306" y="625"/>
                  </a:cubicBezTo>
                  <a:moveTo>
                    <a:pt x="396" y="599"/>
                  </a:moveTo>
                  <a:cubicBezTo>
                    <a:pt x="395" y="596"/>
                    <a:pt x="396" y="596"/>
                    <a:pt x="396" y="594"/>
                  </a:cubicBezTo>
                  <a:cubicBezTo>
                    <a:pt x="394" y="595"/>
                    <a:pt x="393" y="597"/>
                    <a:pt x="392" y="599"/>
                  </a:cubicBezTo>
                  <a:cubicBezTo>
                    <a:pt x="394" y="598"/>
                    <a:pt x="395" y="598"/>
                    <a:pt x="396" y="599"/>
                  </a:cubicBezTo>
                  <a:moveTo>
                    <a:pt x="255" y="643"/>
                  </a:moveTo>
                  <a:cubicBezTo>
                    <a:pt x="257" y="643"/>
                    <a:pt x="259" y="643"/>
                    <a:pt x="259" y="641"/>
                  </a:cubicBezTo>
                  <a:cubicBezTo>
                    <a:pt x="257" y="641"/>
                    <a:pt x="257" y="639"/>
                    <a:pt x="256" y="640"/>
                  </a:cubicBezTo>
                  <a:cubicBezTo>
                    <a:pt x="256" y="641"/>
                    <a:pt x="254" y="641"/>
                    <a:pt x="255" y="643"/>
                  </a:cubicBezTo>
                  <a:moveTo>
                    <a:pt x="205" y="662"/>
                  </a:moveTo>
                  <a:cubicBezTo>
                    <a:pt x="205" y="661"/>
                    <a:pt x="205" y="661"/>
                    <a:pt x="205" y="661"/>
                  </a:cubicBezTo>
                  <a:cubicBezTo>
                    <a:pt x="204" y="661"/>
                    <a:pt x="201" y="661"/>
                    <a:pt x="203" y="663"/>
                  </a:cubicBezTo>
                  <a:lnTo>
                    <a:pt x="205" y="662"/>
                  </a:lnTo>
                  <a:close/>
                  <a:moveTo>
                    <a:pt x="248" y="649"/>
                  </a:moveTo>
                  <a:cubicBezTo>
                    <a:pt x="247" y="648"/>
                    <a:pt x="248" y="648"/>
                    <a:pt x="248" y="647"/>
                  </a:cubicBezTo>
                  <a:cubicBezTo>
                    <a:pt x="247" y="648"/>
                    <a:pt x="246" y="648"/>
                    <a:pt x="246" y="650"/>
                  </a:cubicBezTo>
                  <a:lnTo>
                    <a:pt x="248" y="649"/>
                  </a:lnTo>
                  <a:close/>
                  <a:moveTo>
                    <a:pt x="275" y="641"/>
                  </a:moveTo>
                  <a:cubicBezTo>
                    <a:pt x="276" y="641"/>
                    <a:pt x="277" y="640"/>
                    <a:pt x="278" y="639"/>
                  </a:cubicBezTo>
                  <a:cubicBezTo>
                    <a:pt x="278" y="638"/>
                    <a:pt x="277" y="637"/>
                    <a:pt x="277" y="637"/>
                  </a:cubicBezTo>
                  <a:cubicBezTo>
                    <a:pt x="276" y="637"/>
                    <a:pt x="275" y="637"/>
                    <a:pt x="275" y="638"/>
                  </a:cubicBezTo>
                  <a:cubicBezTo>
                    <a:pt x="275" y="638"/>
                    <a:pt x="275" y="638"/>
                    <a:pt x="273" y="638"/>
                  </a:cubicBezTo>
                  <a:cubicBezTo>
                    <a:pt x="274" y="639"/>
                    <a:pt x="275" y="639"/>
                    <a:pt x="275" y="641"/>
                  </a:cubicBezTo>
                  <a:moveTo>
                    <a:pt x="272" y="643"/>
                  </a:moveTo>
                  <a:cubicBezTo>
                    <a:pt x="271" y="642"/>
                    <a:pt x="271" y="642"/>
                    <a:pt x="271" y="642"/>
                  </a:cubicBezTo>
                  <a:cubicBezTo>
                    <a:pt x="271" y="642"/>
                    <a:pt x="271" y="641"/>
                    <a:pt x="270" y="641"/>
                  </a:cubicBezTo>
                  <a:cubicBezTo>
                    <a:pt x="270" y="643"/>
                    <a:pt x="270" y="644"/>
                    <a:pt x="272" y="643"/>
                  </a:cubicBezTo>
                  <a:moveTo>
                    <a:pt x="233" y="656"/>
                  </a:moveTo>
                  <a:cubicBezTo>
                    <a:pt x="232" y="655"/>
                    <a:pt x="233" y="654"/>
                    <a:pt x="233" y="653"/>
                  </a:cubicBezTo>
                  <a:cubicBezTo>
                    <a:pt x="232" y="653"/>
                    <a:pt x="232" y="651"/>
                    <a:pt x="230" y="652"/>
                  </a:cubicBezTo>
                  <a:cubicBezTo>
                    <a:pt x="231" y="657"/>
                    <a:pt x="225" y="653"/>
                    <a:pt x="226" y="658"/>
                  </a:cubicBezTo>
                  <a:cubicBezTo>
                    <a:pt x="228" y="658"/>
                    <a:pt x="230" y="657"/>
                    <a:pt x="233" y="656"/>
                  </a:cubicBezTo>
                  <a:moveTo>
                    <a:pt x="308" y="634"/>
                  </a:moveTo>
                  <a:cubicBezTo>
                    <a:pt x="310" y="632"/>
                    <a:pt x="314" y="631"/>
                    <a:pt x="314" y="629"/>
                  </a:cubicBezTo>
                  <a:cubicBezTo>
                    <a:pt x="311" y="630"/>
                    <a:pt x="307" y="629"/>
                    <a:pt x="308" y="634"/>
                  </a:cubicBezTo>
                  <a:moveTo>
                    <a:pt x="312" y="635"/>
                  </a:moveTo>
                  <a:cubicBezTo>
                    <a:pt x="314" y="635"/>
                    <a:pt x="316" y="634"/>
                    <a:pt x="315" y="632"/>
                  </a:cubicBezTo>
                  <a:cubicBezTo>
                    <a:pt x="314" y="633"/>
                    <a:pt x="311" y="633"/>
                    <a:pt x="312" y="635"/>
                  </a:cubicBezTo>
                  <a:moveTo>
                    <a:pt x="200" y="650"/>
                  </a:moveTo>
                  <a:cubicBezTo>
                    <a:pt x="200" y="651"/>
                    <a:pt x="201" y="651"/>
                    <a:pt x="201" y="650"/>
                  </a:cubicBezTo>
                  <a:cubicBezTo>
                    <a:pt x="202" y="653"/>
                    <a:pt x="203" y="655"/>
                    <a:pt x="202" y="656"/>
                  </a:cubicBezTo>
                  <a:cubicBezTo>
                    <a:pt x="206" y="656"/>
                    <a:pt x="208" y="659"/>
                    <a:pt x="209" y="661"/>
                  </a:cubicBezTo>
                  <a:cubicBezTo>
                    <a:pt x="210" y="658"/>
                    <a:pt x="211" y="658"/>
                    <a:pt x="214" y="660"/>
                  </a:cubicBezTo>
                  <a:cubicBezTo>
                    <a:pt x="214" y="659"/>
                    <a:pt x="214" y="658"/>
                    <a:pt x="215" y="658"/>
                  </a:cubicBezTo>
                  <a:cubicBezTo>
                    <a:pt x="214" y="655"/>
                    <a:pt x="213" y="654"/>
                    <a:pt x="212" y="653"/>
                  </a:cubicBezTo>
                  <a:cubicBezTo>
                    <a:pt x="213" y="653"/>
                    <a:pt x="214" y="652"/>
                    <a:pt x="214" y="652"/>
                  </a:cubicBezTo>
                  <a:cubicBezTo>
                    <a:pt x="216" y="655"/>
                    <a:pt x="215" y="655"/>
                    <a:pt x="217" y="659"/>
                  </a:cubicBezTo>
                  <a:cubicBezTo>
                    <a:pt x="213" y="661"/>
                    <a:pt x="211" y="663"/>
                    <a:pt x="208" y="666"/>
                  </a:cubicBezTo>
                  <a:cubicBezTo>
                    <a:pt x="210" y="665"/>
                    <a:pt x="211" y="667"/>
                    <a:pt x="213" y="667"/>
                  </a:cubicBezTo>
                  <a:cubicBezTo>
                    <a:pt x="212" y="665"/>
                    <a:pt x="214" y="665"/>
                    <a:pt x="214" y="663"/>
                  </a:cubicBezTo>
                  <a:cubicBezTo>
                    <a:pt x="217" y="663"/>
                    <a:pt x="218" y="665"/>
                    <a:pt x="221" y="664"/>
                  </a:cubicBezTo>
                  <a:cubicBezTo>
                    <a:pt x="221" y="661"/>
                    <a:pt x="225" y="657"/>
                    <a:pt x="221" y="656"/>
                  </a:cubicBezTo>
                  <a:cubicBezTo>
                    <a:pt x="222" y="655"/>
                    <a:pt x="222" y="654"/>
                    <a:pt x="224" y="654"/>
                  </a:cubicBezTo>
                  <a:cubicBezTo>
                    <a:pt x="224" y="649"/>
                    <a:pt x="224" y="647"/>
                    <a:pt x="224" y="643"/>
                  </a:cubicBezTo>
                  <a:cubicBezTo>
                    <a:pt x="222" y="643"/>
                    <a:pt x="223" y="645"/>
                    <a:pt x="221" y="645"/>
                  </a:cubicBezTo>
                  <a:cubicBezTo>
                    <a:pt x="221" y="647"/>
                    <a:pt x="223" y="650"/>
                    <a:pt x="221" y="650"/>
                  </a:cubicBezTo>
                  <a:cubicBezTo>
                    <a:pt x="220" y="648"/>
                    <a:pt x="218" y="647"/>
                    <a:pt x="218" y="644"/>
                  </a:cubicBezTo>
                  <a:cubicBezTo>
                    <a:pt x="216" y="645"/>
                    <a:pt x="215" y="648"/>
                    <a:pt x="213" y="649"/>
                  </a:cubicBezTo>
                  <a:cubicBezTo>
                    <a:pt x="214" y="649"/>
                    <a:pt x="216" y="649"/>
                    <a:pt x="216" y="650"/>
                  </a:cubicBezTo>
                  <a:cubicBezTo>
                    <a:pt x="215" y="652"/>
                    <a:pt x="211" y="650"/>
                    <a:pt x="209" y="648"/>
                  </a:cubicBezTo>
                  <a:cubicBezTo>
                    <a:pt x="210" y="652"/>
                    <a:pt x="209" y="650"/>
                    <a:pt x="207" y="651"/>
                  </a:cubicBezTo>
                  <a:cubicBezTo>
                    <a:pt x="206" y="647"/>
                    <a:pt x="205" y="651"/>
                    <a:pt x="202" y="651"/>
                  </a:cubicBezTo>
                  <a:cubicBezTo>
                    <a:pt x="201" y="646"/>
                    <a:pt x="198" y="652"/>
                    <a:pt x="197" y="647"/>
                  </a:cubicBezTo>
                  <a:cubicBezTo>
                    <a:pt x="195" y="648"/>
                    <a:pt x="194" y="647"/>
                    <a:pt x="192" y="648"/>
                  </a:cubicBezTo>
                  <a:cubicBezTo>
                    <a:pt x="193" y="653"/>
                    <a:pt x="197" y="646"/>
                    <a:pt x="196" y="652"/>
                  </a:cubicBezTo>
                  <a:cubicBezTo>
                    <a:pt x="199" y="652"/>
                    <a:pt x="201" y="652"/>
                    <a:pt x="200" y="650"/>
                  </a:cubicBezTo>
                  <a:moveTo>
                    <a:pt x="253" y="654"/>
                  </a:moveTo>
                  <a:cubicBezTo>
                    <a:pt x="253" y="653"/>
                    <a:pt x="253" y="653"/>
                    <a:pt x="253" y="653"/>
                  </a:cubicBezTo>
                  <a:cubicBezTo>
                    <a:pt x="252" y="653"/>
                    <a:pt x="253" y="656"/>
                    <a:pt x="253" y="654"/>
                  </a:cubicBezTo>
                  <a:moveTo>
                    <a:pt x="269" y="649"/>
                  </a:moveTo>
                  <a:cubicBezTo>
                    <a:pt x="269" y="648"/>
                    <a:pt x="269" y="648"/>
                    <a:pt x="269" y="648"/>
                  </a:cubicBezTo>
                  <a:cubicBezTo>
                    <a:pt x="268" y="648"/>
                    <a:pt x="269" y="651"/>
                    <a:pt x="269" y="649"/>
                  </a:cubicBezTo>
                  <a:moveTo>
                    <a:pt x="311" y="638"/>
                  </a:moveTo>
                  <a:cubicBezTo>
                    <a:pt x="311" y="637"/>
                    <a:pt x="311" y="635"/>
                    <a:pt x="310" y="635"/>
                  </a:cubicBezTo>
                  <a:cubicBezTo>
                    <a:pt x="310" y="636"/>
                    <a:pt x="310" y="638"/>
                    <a:pt x="311" y="638"/>
                  </a:cubicBezTo>
                  <a:moveTo>
                    <a:pt x="333" y="631"/>
                  </a:moveTo>
                  <a:cubicBezTo>
                    <a:pt x="332" y="632"/>
                    <a:pt x="331" y="631"/>
                    <a:pt x="331" y="632"/>
                  </a:cubicBezTo>
                  <a:cubicBezTo>
                    <a:pt x="331" y="633"/>
                    <a:pt x="333" y="633"/>
                    <a:pt x="333" y="631"/>
                  </a:cubicBezTo>
                  <a:moveTo>
                    <a:pt x="193" y="676"/>
                  </a:moveTo>
                  <a:cubicBezTo>
                    <a:pt x="195" y="678"/>
                    <a:pt x="196" y="677"/>
                    <a:pt x="196" y="676"/>
                  </a:cubicBezTo>
                  <a:cubicBezTo>
                    <a:pt x="195" y="675"/>
                    <a:pt x="195" y="675"/>
                    <a:pt x="193" y="676"/>
                  </a:cubicBezTo>
                  <a:moveTo>
                    <a:pt x="236" y="664"/>
                  </a:moveTo>
                  <a:cubicBezTo>
                    <a:pt x="238" y="664"/>
                    <a:pt x="239" y="663"/>
                    <a:pt x="238" y="660"/>
                  </a:cubicBezTo>
                  <a:cubicBezTo>
                    <a:pt x="236" y="661"/>
                    <a:pt x="235" y="662"/>
                    <a:pt x="236" y="664"/>
                  </a:cubicBezTo>
                  <a:moveTo>
                    <a:pt x="292" y="648"/>
                  </a:moveTo>
                  <a:cubicBezTo>
                    <a:pt x="291" y="646"/>
                    <a:pt x="292" y="649"/>
                    <a:pt x="292" y="649"/>
                  </a:cubicBezTo>
                  <a:cubicBezTo>
                    <a:pt x="292" y="649"/>
                    <a:pt x="292" y="649"/>
                    <a:pt x="292" y="648"/>
                  </a:cubicBezTo>
                  <a:moveTo>
                    <a:pt x="391" y="618"/>
                  </a:moveTo>
                  <a:cubicBezTo>
                    <a:pt x="391" y="618"/>
                    <a:pt x="388" y="616"/>
                    <a:pt x="388" y="618"/>
                  </a:cubicBezTo>
                  <a:cubicBezTo>
                    <a:pt x="389" y="619"/>
                    <a:pt x="391" y="620"/>
                    <a:pt x="391" y="618"/>
                  </a:cubicBezTo>
                  <a:moveTo>
                    <a:pt x="265" y="659"/>
                  </a:moveTo>
                  <a:cubicBezTo>
                    <a:pt x="264" y="659"/>
                    <a:pt x="264" y="659"/>
                    <a:pt x="264" y="660"/>
                  </a:cubicBezTo>
                  <a:cubicBezTo>
                    <a:pt x="264" y="660"/>
                    <a:pt x="265" y="660"/>
                    <a:pt x="265" y="659"/>
                  </a:cubicBezTo>
                  <a:moveTo>
                    <a:pt x="271" y="659"/>
                  </a:moveTo>
                  <a:cubicBezTo>
                    <a:pt x="271" y="656"/>
                    <a:pt x="274" y="656"/>
                    <a:pt x="273" y="653"/>
                  </a:cubicBezTo>
                  <a:cubicBezTo>
                    <a:pt x="271" y="652"/>
                    <a:pt x="267" y="654"/>
                    <a:pt x="267" y="657"/>
                  </a:cubicBezTo>
                  <a:cubicBezTo>
                    <a:pt x="269" y="656"/>
                    <a:pt x="269" y="659"/>
                    <a:pt x="271" y="659"/>
                  </a:cubicBezTo>
                  <a:moveTo>
                    <a:pt x="263" y="662"/>
                  </a:moveTo>
                  <a:cubicBezTo>
                    <a:pt x="263" y="662"/>
                    <a:pt x="262" y="662"/>
                    <a:pt x="262" y="663"/>
                  </a:cubicBezTo>
                  <a:cubicBezTo>
                    <a:pt x="262" y="663"/>
                    <a:pt x="264" y="663"/>
                    <a:pt x="263" y="662"/>
                  </a:cubicBezTo>
                  <a:moveTo>
                    <a:pt x="384" y="625"/>
                  </a:moveTo>
                  <a:cubicBezTo>
                    <a:pt x="386" y="624"/>
                    <a:pt x="388" y="623"/>
                    <a:pt x="389" y="621"/>
                  </a:cubicBezTo>
                  <a:cubicBezTo>
                    <a:pt x="387" y="619"/>
                    <a:pt x="385" y="620"/>
                    <a:pt x="383" y="622"/>
                  </a:cubicBezTo>
                  <a:lnTo>
                    <a:pt x="384" y="625"/>
                  </a:lnTo>
                  <a:close/>
                  <a:moveTo>
                    <a:pt x="266" y="664"/>
                  </a:moveTo>
                  <a:cubicBezTo>
                    <a:pt x="266" y="662"/>
                    <a:pt x="266" y="662"/>
                    <a:pt x="266" y="662"/>
                  </a:cubicBezTo>
                  <a:cubicBezTo>
                    <a:pt x="264" y="662"/>
                    <a:pt x="264" y="662"/>
                    <a:pt x="264" y="662"/>
                  </a:cubicBezTo>
                  <a:cubicBezTo>
                    <a:pt x="265" y="664"/>
                    <a:pt x="265" y="664"/>
                    <a:pt x="265" y="664"/>
                  </a:cubicBezTo>
                  <a:lnTo>
                    <a:pt x="266" y="664"/>
                  </a:lnTo>
                  <a:close/>
                  <a:moveTo>
                    <a:pt x="375" y="628"/>
                  </a:moveTo>
                  <a:cubicBezTo>
                    <a:pt x="373" y="628"/>
                    <a:pt x="373" y="628"/>
                    <a:pt x="373" y="628"/>
                  </a:cubicBezTo>
                  <a:cubicBezTo>
                    <a:pt x="371" y="629"/>
                    <a:pt x="377" y="632"/>
                    <a:pt x="375" y="628"/>
                  </a:cubicBezTo>
                  <a:moveTo>
                    <a:pt x="375" y="625"/>
                  </a:moveTo>
                  <a:cubicBezTo>
                    <a:pt x="375" y="628"/>
                    <a:pt x="375" y="628"/>
                    <a:pt x="376" y="629"/>
                  </a:cubicBezTo>
                  <a:cubicBezTo>
                    <a:pt x="377" y="628"/>
                    <a:pt x="376" y="626"/>
                    <a:pt x="375" y="625"/>
                  </a:cubicBezTo>
                  <a:moveTo>
                    <a:pt x="283" y="659"/>
                  </a:moveTo>
                  <a:cubicBezTo>
                    <a:pt x="281" y="653"/>
                    <a:pt x="283" y="653"/>
                    <a:pt x="285" y="650"/>
                  </a:cubicBezTo>
                  <a:cubicBezTo>
                    <a:pt x="279" y="653"/>
                    <a:pt x="283" y="642"/>
                    <a:pt x="279" y="643"/>
                  </a:cubicBezTo>
                  <a:cubicBezTo>
                    <a:pt x="281" y="647"/>
                    <a:pt x="276" y="651"/>
                    <a:pt x="274" y="650"/>
                  </a:cubicBezTo>
                  <a:cubicBezTo>
                    <a:pt x="275" y="649"/>
                    <a:pt x="276" y="649"/>
                    <a:pt x="276" y="648"/>
                  </a:cubicBezTo>
                  <a:cubicBezTo>
                    <a:pt x="270" y="652"/>
                    <a:pt x="280" y="653"/>
                    <a:pt x="277" y="658"/>
                  </a:cubicBezTo>
                  <a:cubicBezTo>
                    <a:pt x="279" y="659"/>
                    <a:pt x="280" y="660"/>
                    <a:pt x="283" y="659"/>
                  </a:cubicBezTo>
                  <a:moveTo>
                    <a:pt x="289" y="657"/>
                  </a:moveTo>
                  <a:cubicBezTo>
                    <a:pt x="289" y="656"/>
                    <a:pt x="291" y="655"/>
                    <a:pt x="290" y="652"/>
                  </a:cubicBezTo>
                  <a:cubicBezTo>
                    <a:pt x="288" y="653"/>
                    <a:pt x="287" y="652"/>
                    <a:pt x="288" y="651"/>
                  </a:cubicBezTo>
                  <a:cubicBezTo>
                    <a:pt x="286" y="652"/>
                    <a:pt x="283" y="653"/>
                    <a:pt x="283" y="656"/>
                  </a:cubicBezTo>
                  <a:cubicBezTo>
                    <a:pt x="285" y="656"/>
                    <a:pt x="286" y="658"/>
                    <a:pt x="289" y="657"/>
                  </a:cubicBezTo>
                  <a:moveTo>
                    <a:pt x="318" y="650"/>
                  </a:moveTo>
                  <a:cubicBezTo>
                    <a:pt x="318" y="650"/>
                    <a:pt x="317" y="650"/>
                    <a:pt x="317" y="651"/>
                  </a:cubicBezTo>
                  <a:cubicBezTo>
                    <a:pt x="317" y="651"/>
                    <a:pt x="318" y="651"/>
                    <a:pt x="318" y="650"/>
                  </a:cubicBezTo>
                  <a:moveTo>
                    <a:pt x="385" y="630"/>
                  </a:moveTo>
                  <a:cubicBezTo>
                    <a:pt x="386" y="631"/>
                    <a:pt x="389" y="629"/>
                    <a:pt x="388" y="627"/>
                  </a:cubicBezTo>
                  <a:cubicBezTo>
                    <a:pt x="387" y="627"/>
                    <a:pt x="387" y="628"/>
                    <a:pt x="386" y="629"/>
                  </a:cubicBezTo>
                  <a:cubicBezTo>
                    <a:pt x="386" y="628"/>
                    <a:pt x="385" y="629"/>
                    <a:pt x="385" y="630"/>
                  </a:cubicBezTo>
                  <a:moveTo>
                    <a:pt x="420" y="620"/>
                  </a:moveTo>
                  <a:cubicBezTo>
                    <a:pt x="418" y="620"/>
                    <a:pt x="417" y="620"/>
                    <a:pt x="417" y="621"/>
                  </a:cubicBezTo>
                  <a:cubicBezTo>
                    <a:pt x="418" y="622"/>
                    <a:pt x="419" y="622"/>
                    <a:pt x="420" y="620"/>
                  </a:cubicBezTo>
                  <a:moveTo>
                    <a:pt x="270" y="668"/>
                  </a:moveTo>
                  <a:cubicBezTo>
                    <a:pt x="269" y="668"/>
                    <a:pt x="268" y="668"/>
                    <a:pt x="268" y="669"/>
                  </a:cubicBezTo>
                  <a:cubicBezTo>
                    <a:pt x="269" y="669"/>
                    <a:pt x="270" y="669"/>
                    <a:pt x="270" y="668"/>
                  </a:cubicBezTo>
                  <a:moveTo>
                    <a:pt x="402" y="627"/>
                  </a:moveTo>
                  <a:cubicBezTo>
                    <a:pt x="405" y="627"/>
                    <a:pt x="406" y="625"/>
                    <a:pt x="406" y="622"/>
                  </a:cubicBezTo>
                  <a:cubicBezTo>
                    <a:pt x="403" y="622"/>
                    <a:pt x="401" y="623"/>
                    <a:pt x="402" y="627"/>
                  </a:cubicBezTo>
                  <a:moveTo>
                    <a:pt x="361" y="641"/>
                  </a:moveTo>
                  <a:cubicBezTo>
                    <a:pt x="361" y="640"/>
                    <a:pt x="361" y="640"/>
                    <a:pt x="362" y="640"/>
                  </a:cubicBezTo>
                  <a:cubicBezTo>
                    <a:pt x="361" y="638"/>
                    <a:pt x="361" y="638"/>
                    <a:pt x="361" y="638"/>
                  </a:cubicBezTo>
                  <a:cubicBezTo>
                    <a:pt x="360" y="638"/>
                    <a:pt x="360" y="642"/>
                    <a:pt x="361" y="641"/>
                  </a:cubicBezTo>
                  <a:moveTo>
                    <a:pt x="315" y="656"/>
                  </a:moveTo>
                  <a:cubicBezTo>
                    <a:pt x="315" y="655"/>
                    <a:pt x="315" y="655"/>
                    <a:pt x="315" y="655"/>
                  </a:cubicBezTo>
                  <a:cubicBezTo>
                    <a:pt x="316" y="654"/>
                    <a:pt x="316" y="655"/>
                    <a:pt x="317" y="655"/>
                  </a:cubicBezTo>
                  <a:cubicBezTo>
                    <a:pt x="317" y="652"/>
                    <a:pt x="315" y="654"/>
                    <a:pt x="314" y="654"/>
                  </a:cubicBezTo>
                  <a:cubicBezTo>
                    <a:pt x="314" y="655"/>
                    <a:pt x="314" y="656"/>
                    <a:pt x="315" y="656"/>
                  </a:cubicBezTo>
                  <a:moveTo>
                    <a:pt x="263" y="672"/>
                  </a:moveTo>
                  <a:cubicBezTo>
                    <a:pt x="264" y="675"/>
                    <a:pt x="267" y="671"/>
                    <a:pt x="268" y="671"/>
                  </a:cubicBezTo>
                  <a:cubicBezTo>
                    <a:pt x="267" y="667"/>
                    <a:pt x="266" y="672"/>
                    <a:pt x="263" y="672"/>
                  </a:cubicBezTo>
                  <a:moveTo>
                    <a:pt x="391" y="630"/>
                  </a:moveTo>
                  <a:cubicBezTo>
                    <a:pt x="391" y="633"/>
                    <a:pt x="394" y="633"/>
                    <a:pt x="395" y="631"/>
                  </a:cubicBezTo>
                  <a:cubicBezTo>
                    <a:pt x="395" y="629"/>
                    <a:pt x="393" y="630"/>
                    <a:pt x="391" y="630"/>
                  </a:cubicBezTo>
                  <a:moveTo>
                    <a:pt x="281" y="666"/>
                  </a:moveTo>
                  <a:cubicBezTo>
                    <a:pt x="282" y="669"/>
                    <a:pt x="284" y="668"/>
                    <a:pt x="284" y="666"/>
                  </a:cubicBezTo>
                  <a:cubicBezTo>
                    <a:pt x="283" y="667"/>
                    <a:pt x="282" y="665"/>
                    <a:pt x="281" y="666"/>
                  </a:cubicBezTo>
                  <a:moveTo>
                    <a:pt x="362" y="643"/>
                  </a:moveTo>
                  <a:cubicBezTo>
                    <a:pt x="361" y="643"/>
                    <a:pt x="360" y="643"/>
                    <a:pt x="360" y="644"/>
                  </a:cubicBezTo>
                  <a:cubicBezTo>
                    <a:pt x="361" y="644"/>
                    <a:pt x="362" y="643"/>
                    <a:pt x="362" y="643"/>
                  </a:cubicBezTo>
                  <a:moveTo>
                    <a:pt x="418" y="626"/>
                  </a:moveTo>
                  <a:cubicBezTo>
                    <a:pt x="418" y="626"/>
                    <a:pt x="417" y="626"/>
                    <a:pt x="417" y="627"/>
                  </a:cubicBezTo>
                  <a:cubicBezTo>
                    <a:pt x="417" y="627"/>
                    <a:pt x="418" y="627"/>
                    <a:pt x="418" y="626"/>
                  </a:cubicBezTo>
                  <a:moveTo>
                    <a:pt x="243" y="681"/>
                  </a:moveTo>
                  <a:cubicBezTo>
                    <a:pt x="242" y="681"/>
                    <a:pt x="241" y="681"/>
                    <a:pt x="239" y="682"/>
                  </a:cubicBezTo>
                  <a:cubicBezTo>
                    <a:pt x="239" y="684"/>
                    <a:pt x="243" y="683"/>
                    <a:pt x="243" y="681"/>
                  </a:cubicBezTo>
                  <a:moveTo>
                    <a:pt x="334" y="654"/>
                  </a:moveTo>
                  <a:cubicBezTo>
                    <a:pt x="336" y="653"/>
                    <a:pt x="339" y="646"/>
                    <a:pt x="334" y="648"/>
                  </a:cubicBezTo>
                  <a:cubicBezTo>
                    <a:pt x="337" y="651"/>
                    <a:pt x="333" y="650"/>
                    <a:pt x="334" y="654"/>
                  </a:cubicBezTo>
                  <a:moveTo>
                    <a:pt x="291" y="667"/>
                  </a:moveTo>
                  <a:cubicBezTo>
                    <a:pt x="293" y="669"/>
                    <a:pt x="295" y="665"/>
                    <a:pt x="295" y="663"/>
                  </a:cubicBezTo>
                  <a:cubicBezTo>
                    <a:pt x="293" y="664"/>
                    <a:pt x="292" y="665"/>
                    <a:pt x="291" y="667"/>
                  </a:cubicBezTo>
                  <a:moveTo>
                    <a:pt x="314" y="662"/>
                  </a:moveTo>
                  <a:cubicBezTo>
                    <a:pt x="315" y="659"/>
                    <a:pt x="313" y="662"/>
                    <a:pt x="314" y="663"/>
                  </a:cubicBezTo>
                  <a:cubicBezTo>
                    <a:pt x="314" y="663"/>
                    <a:pt x="314" y="662"/>
                    <a:pt x="314" y="662"/>
                  </a:cubicBezTo>
                  <a:moveTo>
                    <a:pt x="420" y="630"/>
                  </a:moveTo>
                  <a:cubicBezTo>
                    <a:pt x="420" y="627"/>
                    <a:pt x="420" y="627"/>
                    <a:pt x="420" y="627"/>
                  </a:cubicBezTo>
                  <a:cubicBezTo>
                    <a:pt x="419" y="628"/>
                    <a:pt x="418" y="628"/>
                    <a:pt x="418" y="629"/>
                  </a:cubicBezTo>
                  <a:cubicBezTo>
                    <a:pt x="419" y="628"/>
                    <a:pt x="419" y="629"/>
                    <a:pt x="420" y="630"/>
                  </a:cubicBezTo>
                  <a:moveTo>
                    <a:pt x="190" y="703"/>
                  </a:moveTo>
                  <a:cubicBezTo>
                    <a:pt x="189" y="702"/>
                    <a:pt x="189" y="703"/>
                    <a:pt x="188" y="704"/>
                  </a:cubicBezTo>
                  <a:cubicBezTo>
                    <a:pt x="188" y="705"/>
                    <a:pt x="190" y="704"/>
                    <a:pt x="190" y="703"/>
                  </a:cubicBezTo>
                  <a:moveTo>
                    <a:pt x="223" y="694"/>
                  </a:moveTo>
                  <a:cubicBezTo>
                    <a:pt x="224" y="691"/>
                    <a:pt x="223" y="694"/>
                    <a:pt x="223" y="694"/>
                  </a:cubicBezTo>
                  <a:cubicBezTo>
                    <a:pt x="223" y="694"/>
                    <a:pt x="223" y="694"/>
                    <a:pt x="223" y="694"/>
                  </a:cubicBezTo>
                  <a:moveTo>
                    <a:pt x="256" y="682"/>
                  </a:moveTo>
                  <a:cubicBezTo>
                    <a:pt x="257" y="686"/>
                    <a:pt x="260" y="683"/>
                    <a:pt x="260" y="681"/>
                  </a:cubicBezTo>
                  <a:cubicBezTo>
                    <a:pt x="258" y="679"/>
                    <a:pt x="258" y="681"/>
                    <a:pt x="256" y="682"/>
                  </a:cubicBezTo>
                  <a:moveTo>
                    <a:pt x="251" y="686"/>
                  </a:moveTo>
                  <a:cubicBezTo>
                    <a:pt x="251" y="686"/>
                    <a:pt x="250" y="686"/>
                    <a:pt x="250" y="687"/>
                  </a:cubicBezTo>
                  <a:cubicBezTo>
                    <a:pt x="251" y="687"/>
                    <a:pt x="252" y="687"/>
                    <a:pt x="251" y="686"/>
                  </a:cubicBezTo>
                  <a:moveTo>
                    <a:pt x="387" y="645"/>
                  </a:moveTo>
                  <a:cubicBezTo>
                    <a:pt x="387" y="641"/>
                    <a:pt x="382" y="643"/>
                    <a:pt x="383" y="646"/>
                  </a:cubicBezTo>
                  <a:lnTo>
                    <a:pt x="387" y="645"/>
                  </a:lnTo>
                  <a:close/>
                  <a:moveTo>
                    <a:pt x="400" y="639"/>
                  </a:moveTo>
                  <a:cubicBezTo>
                    <a:pt x="400" y="640"/>
                    <a:pt x="399" y="640"/>
                    <a:pt x="399" y="641"/>
                  </a:cubicBezTo>
                  <a:cubicBezTo>
                    <a:pt x="400" y="640"/>
                    <a:pt x="400" y="640"/>
                    <a:pt x="400" y="639"/>
                  </a:cubicBezTo>
                  <a:moveTo>
                    <a:pt x="369" y="650"/>
                  </a:moveTo>
                  <a:cubicBezTo>
                    <a:pt x="370" y="651"/>
                    <a:pt x="370" y="650"/>
                    <a:pt x="371" y="650"/>
                  </a:cubicBezTo>
                  <a:cubicBezTo>
                    <a:pt x="371" y="649"/>
                    <a:pt x="369" y="648"/>
                    <a:pt x="369" y="650"/>
                  </a:cubicBezTo>
                  <a:moveTo>
                    <a:pt x="317" y="669"/>
                  </a:moveTo>
                  <a:cubicBezTo>
                    <a:pt x="317" y="667"/>
                    <a:pt x="317" y="667"/>
                    <a:pt x="317" y="667"/>
                  </a:cubicBezTo>
                  <a:cubicBezTo>
                    <a:pt x="315" y="668"/>
                    <a:pt x="315" y="668"/>
                    <a:pt x="315" y="668"/>
                  </a:cubicBezTo>
                  <a:cubicBezTo>
                    <a:pt x="315" y="669"/>
                    <a:pt x="316" y="670"/>
                    <a:pt x="317" y="669"/>
                  </a:cubicBezTo>
                  <a:moveTo>
                    <a:pt x="375" y="651"/>
                  </a:moveTo>
                  <a:cubicBezTo>
                    <a:pt x="375" y="648"/>
                    <a:pt x="373" y="648"/>
                    <a:pt x="372" y="647"/>
                  </a:cubicBezTo>
                  <a:cubicBezTo>
                    <a:pt x="372" y="649"/>
                    <a:pt x="371" y="649"/>
                    <a:pt x="372" y="651"/>
                  </a:cubicBezTo>
                  <a:cubicBezTo>
                    <a:pt x="373" y="650"/>
                    <a:pt x="373" y="652"/>
                    <a:pt x="375" y="651"/>
                  </a:cubicBezTo>
                  <a:moveTo>
                    <a:pt x="327" y="667"/>
                  </a:moveTo>
                  <a:cubicBezTo>
                    <a:pt x="328" y="664"/>
                    <a:pt x="330" y="662"/>
                    <a:pt x="330" y="659"/>
                  </a:cubicBezTo>
                  <a:cubicBezTo>
                    <a:pt x="326" y="660"/>
                    <a:pt x="326" y="660"/>
                    <a:pt x="326" y="660"/>
                  </a:cubicBezTo>
                  <a:cubicBezTo>
                    <a:pt x="326" y="661"/>
                    <a:pt x="325" y="666"/>
                    <a:pt x="327" y="667"/>
                  </a:cubicBezTo>
                  <a:moveTo>
                    <a:pt x="363" y="656"/>
                  </a:moveTo>
                  <a:cubicBezTo>
                    <a:pt x="363" y="655"/>
                    <a:pt x="363" y="655"/>
                    <a:pt x="363" y="655"/>
                  </a:cubicBezTo>
                  <a:cubicBezTo>
                    <a:pt x="361" y="655"/>
                    <a:pt x="361" y="655"/>
                    <a:pt x="361" y="655"/>
                  </a:cubicBezTo>
                  <a:cubicBezTo>
                    <a:pt x="362" y="657"/>
                    <a:pt x="362" y="657"/>
                    <a:pt x="362" y="657"/>
                  </a:cubicBezTo>
                  <a:lnTo>
                    <a:pt x="363" y="656"/>
                  </a:lnTo>
                  <a:close/>
                  <a:moveTo>
                    <a:pt x="364" y="655"/>
                  </a:moveTo>
                  <a:cubicBezTo>
                    <a:pt x="364" y="654"/>
                    <a:pt x="364" y="654"/>
                    <a:pt x="363" y="654"/>
                  </a:cubicBezTo>
                  <a:cubicBezTo>
                    <a:pt x="363" y="654"/>
                    <a:pt x="364" y="658"/>
                    <a:pt x="364" y="655"/>
                  </a:cubicBezTo>
                  <a:moveTo>
                    <a:pt x="282" y="681"/>
                  </a:moveTo>
                  <a:cubicBezTo>
                    <a:pt x="282" y="682"/>
                    <a:pt x="281" y="682"/>
                    <a:pt x="281" y="683"/>
                  </a:cubicBezTo>
                  <a:cubicBezTo>
                    <a:pt x="281" y="682"/>
                    <a:pt x="282" y="682"/>
                    <a:pt x="282" y="681"/>
                  </a:cubicBezTo>
                  <a:moveTo>
                    <a:pt x="367" y="657"/>
                  </a:moveTo>
                  <a:cubicBezTo>
                    <a:pt x="366" y="655"/>
                    <a:pt x="366" y="655"/>
                    <a:pt x="366" y="655"/>
                  </a:cubicBezTo>
                  <a:cubicBezTo>
                    <a:pt x="365" y="655"/>
                    <a:pt x="364" y="657"/>
                    <a:pt x="367" y="657"/>
                  </a:cubicBezTo>
                  <a:moveTo>
                    <a:pt x="373" y="654"/>
                  </a:moveTo>
                  <a:cubicBezTo>
                    <a:pt x="373" y="653"/>
                    <a:pt x="373" y="653"/>
                    <a:pt x="372" y="653"/>
                  </a:cubicBezTo>
                  <a:cubicBezTo>
                    <a:pt x="372" y="653"/>
                    <a:pt x="373" y="657"/>
                    <a:pt x="373" y="654"/>
                  </a:cubicBezTo>
                  <a:moveTo>
                    <a:pt x="324" y="670"/>
                  </a:moveTo>
                  <a:cubicBezTo>
                    <a:pt x="325" y="668"/>
                    <a:pt x="323" y="671"/>
                    <a:pt x="324" y="671"/>
                  </a:cubicBezTo>
                  <a:cubicBezTo>
                    <a:pt x="324" y="671"/>
                    <a:pt x="324" y="671"/>
                    <a:pt x="324" y="670"/>
                  </a:cubicBezTo>
                  <a:moveTo>
                    <a:pt x="172" y="718"/>
                  </a:moveTo>
                  <a:cubicBezTo>
                    <a:pt x="171" y="718"/>
                    <a:pt x="169" y="718"/>
                    <a:pt x="169" y="720"/>
                  </a:cubicBezTo>
                  <a:cubicBezTo>
                    <a:pt x="170" y="719"/>
                    <a:pt x="173" y="720"/>
                    <a:pt x="172" y="718"/>
                  </a:cubicBezTo>
                  <a:moveTo>
                    <a:pt x="356" y="663"/>
                  </a:moveTo>
                  <a:cubicBezTo>
                    <a:pt x="358" y="662"/>
                    <a:pt x="360" y="662"/>
                    <a:pt x="361" y="660"/>
                  </a:cubicBezTo>
                  <a:cubicBezTo>
                    <a:pt x="361" y="657"/>
                    <a:pt x="356" y="661"/>
                    <a:pt x="356" y="663"/>
                  </a:cubicBezTo>
                  <a:moveTo>
                    <a:pt x="365" y="660"/>
                  </a:moveTo>
                  <a:cubicBezTo>
                    <a:pt x="365" y="659"/>
                    <a:pt x="365" y="658"/>
                    <a:pt x="364" y="658"/>
                  </a:cubicBezTo>
                  <a:cubicBezTo>
                    <a:pt x="364" y="658"/>
                    <a:pt x="364" y="659"/>
                    <a:pt x="363" y="659"/>
                  </a:cubicBezTo>
                  <a:cubicBezTo>
                    <a:pt x="364" y="660"/>
                    <a:pt x="364" y="661"/>
                    <a:pt x="365" y="660"/>
                  </a:cubicBezTo>
                  <a:moveTo>
                    <a:pt x="265" y="693"/>
                  </a:moveTo>
                  <a:cubicBezTo>
                    <a:pt x="267" y="692"/>
                    <a:pt x="269" y="691"/>
                    <a:pt x="270" y="689"/>
                  </a:cubicBezTo>
                  <a:cubicBezTo>
                    <a:pt x="268" y="690"/>
                    <a:pt x="267" y="689"/>
                    <a:pt x="265" y="689"/>
                  </a:cubicBezTo>
                  <a:cubicBezTo>
                    <a:pt x="266" y="691"/>
                    <a:pt x="264" y="691"/>
                    <a:pt x="265" y="693"/>
                  </a:cubicBezTo>
                  <a:moveTo>
                    <a:pt x="292" y="684"/>
                  </a:moveTo>
                  <a:cubicBezTo>
                    <a:pt x="291" y="681"/>
                    <a:pt x="292" y="685"/>
                    <a:pt x="292" y="685"/>
                  </a:cubicBezTo>
                  <a:cubicBezTo>
                    <a:pt x="292" y="685"/>
                    <a:pt x="292" y="684"/>
                    <a:pt x="292" y="684"/>
                  </a:cubicBezTo>
                  <a:moveTo>
                    <a:pt x="243" y="700"/>
                  </a:moveTo>
                  <a:cubicBezTo>
                    <a:pt x="242" y="700"/>
                    <a:pt x="242" y="700"/>
                    <a:pt x="242" y="701"/>
                  </a:cubicBezTo>
                  <a:cubicBezTo>
                    <a:pt x="242" y="701"/>
                    <a:pt x="243" y="701"/>
                    <a:pt x="243" y="700"/>
                  </a:cubicBezTo>
                  <a:moveTo>
                    <a:pt x="241" y="703"/>
                  </a:moveTo>
                  <a:cubicBezTo>
                    <a:pt x="242" y="701"/>
                    <a:pt x="239" y="701"/>
                    <a:pt x="239" y="703"/>
                  </a:cubicBezTo>
                  <a:cubicBezTo>
                    <a:pt x="240" y="703"/>
                    <a:pt x="240" y="703"/>
                    <a:pt x="241" y="703"/>
                  </a:cubicBezTo>
                  <a:moveTo>
                    <a:pt x="314" y="681"/>
                  </a:moveTo>
                  <a:cubicBezTo>
                    <a:pt x="314" y="681"/>
                    <a:pt x="313" y="680"/>
                    <a:pt x="314" y="679"/>
                  </a:cubicBezTo>
                  <a:cubicBezTo>
                    <a:pt x="314" y="677"/>
                    <a:pt x="312" y="678"/>
                    <a:pt x="312" y="677"/>
                  </a:cubicBezTo>
                  <a:cubicBezTo>
                    <a:pt x="309" y="680"/>
                    <a:pt x="306" y="679"/>
                    <a:pt x="304" y="680"/>
                  </a:cubicBezTo>
                  <a:cubicBezTo>
                    <a:pt x="306" y="683"/>
                    <a:pt x="310" y="681"/>
                    <a:pt x="314" y="681"/>
                  </a:cubicBezTo>
                  <a:moveTo>
                    <a:pt x="319" y="680"/>
                  </a:moveTo>
                  <a:cubicBezTo>
                    <a:pt x="319" y="679"/>
                    <a:pt x="319" y="677"/>
                    <a:pt x="318" y="677"/>
                  </a:cubicBezTo>
                  <a:cubicBezTo>
                    <a:pt x="318" y="678"/>
                    <a:pt x="318" y="678"/>
                    <a:pt x="317" y="678"/>
                  </a:cubicBezTo>
                  <a:cubicBezTo>
                    <a:pt x="318" y="679"/>
                    <a:pt x="318" y="680"/>
                    <a:pt x="319" y="680"/>
                  </a:cubicBezTo>
                  <a:moveTo>
                    <a:pt x="246" y="706"/>
                  </a:moveTo>
                  <a:cubicBezTo>
                    <a:pt x="246" y="703"/>
                    <a:pt x="242" y="705"/>
                    <a:pt x="242" y="706"/>
                  </a:cubicBezTo>
                  <a:cubicBezTo>
                    <a:pt x="244" y="705"/>
                    <a:pt x="244" y="707"/>
                    <a:pt x="246" y="706"/>
                  </a:cubicBezTo>
                  <a:moveTo>
                    <a:pt x="199" y="721"/>
                  </a:moveTo>
                  <a:cubicBezTo>
                    <a:pt x="198" y="722"/>
                    <a:pt x="197" y="722"/>
                    <a:pt x="198" y="723"/>
                  </a:cubicBezTo>
                  <a:cubicBezTo>
                    <a:pt x="198" y="722"/>
                    <a:pt x="199" y="722"/>
                    <a:pt x="199" y="721"/>
                  </a:cubicBezTo>
                  <a:moveTo>
                    <a:pt x="299" y="690"/>
                  </a:moveTo>
                  <a:cubicBezTo>
                    <a:pt x="298" y="691"/>
                    <a:pt x="297" y="691"/>
                    <a:pt x="297" y="692"/>
                  </a:cubicBezTo>
                  <a:cubicBezTo>
                    <a:pt x="298" y="691"/>
                    <a:pt x="299" y="691"/>
                    <a:pt x="299" y="690"/>
                  </a:cubicBezTo>
                  <a:moveTo>
                    <a:pt x="325" y="682"/>
                  </a:moveTo>
                  <a:cubicBezTo>
                    <a:pt x="327" y="681"/>
                    <a:pt x="328" y="683"/>
                    <a:pt x="328" y="680"/>
                  </a:cubicBezTo>
                  <a:cubicBezTo>
                    <a:pt x="326" y="679"/>
                    <a:pt x="324" y="679"/>
                    <a:pt x="325" y="682"/>
                  </a:cubicBezTo>
                  <a:moveTo>
                    <a:pt x="382" y="665"/>
                  </a:moveTo>
                  <a:cubicBezTo>
                    <a:pt x="386" y="665"/>
                    <a:pt x="383" y="660"/>
                    <a:pt x="388" y="660"/>
                  </a:cubicBezTo>
                  <a:cubicBezTo>
                    <a:pt x="389" y="655"/>
                    <a:pt x="386" y="652"/>
                    <a:pt x="382" y="655"/>
                  </a:cubicBezTo>
                  <a:cubicBezTo>
                    <a:pt x="380" y="653"/>
                    <a:pt x="381" y="652"/>
                    <a:pt x="380" y="650"/>
                  </a:cubicBezTo>
                  <a:cubicBezTo>
                    <a:pt x="378" y="653"/>
                    <a:pt x="377" y="652"/>
                    <a:pt x="376" y="656"/>
                  </a:cubicBezTo>
                  <a:cubicBezTo>
                    <a:pt x="380" y="654"/>
                    <a:pt x="380" y="662"/>
                    <a:pt x="382" y="665"/>
                  </a:cubicBezTo>
                  <a:moveTo>
                    <a:pt x="195" y="724"/>
                  </a:moveTo>
                  <a:cubicBezTo>
                    <a:pt x="195" y="724"/>
                    <a:pt x="195" y="723"/>
                    <a:pt x="195" y="723"/>
                  </a:cubicBezTo>
                  <a:cubicBezTo>
                    <a:pt x="194" y="723"/>
                    <a:pt x="193" y="723"/>
                    <a:pt x="194" y="725"/>
                  </a:cubicBezTo>
                  <a:lnTo>
                    <a:pt x="195" y="724"/>
                  </a:lnTo>
                  <a:close/>
                  <a:moveTo>
                    <a:pt x="295" y="692"/>
                  </a:moveTo>
                  <a:cubicBezTo>
                    <a:pt x="295" y="692"/>
                    <a:pt x="295" y="691"/>
                    <a:pt x="295" y="691"/>
                  </a:cubicBezTo>
                  <a:cubicBezTo>
                    <a:pt x="295" y="691"/>
                    <a:pt x="293" y="695"/>
                    <a:pt x="295" y="692"/>
                  </a:cubicBezTo>
                  <a:moveTo>
                    <a:pt x="348" y="677"/>
                  </a:moveTo>
                  <a:cubicBezTo>
                    <a:pt x="347" y="677"/>
                    <a:pt x="346" y="677"/>
                    <a:pt x="346" y="678"/>
                  </a:cubicBezTo>
                  <a:cubicBezTo>
                    <a:pt x="347" y="678"/>
                    <a:pt x="348" y="678"/>
                    <a:pt x="348" y="677"/>
                  </a:cubicBezTo>
                  <a:moveTo>
                    <a:pt x="324" y="688"/>
                  </a:moveTo>
                  <a:cubicBezTo>
                    <a:pt x="326" y="687"/>
                    <a:pt x="327" y="687"/>
                    <a:pt x="327" y="686"/>
                  </a:cubicBezTo>
                  <a:cubicBezTo>
                    <a:pt x="327" y="683"/>
                    <a:pt x="327" y="683"/>
                    <a:pt x="327" y="683"/>
                  </a:cubicBezTo>
                  <a:cubicBezTo>
                    <a:pt x="326" y="684"/>
                    <a:pt x="325" y="684"/>
                    <a:pt x="324" y="685"/>
                  </a:cubicBezTo>
                  <a:cubicBezTo>
                    <a:pt x="324" y="684"/>
                    <a:pt x="324" y="683"/>
                    <a:pt x="323" y="683"/>
                  </a:cubicBezTo>
                  <a:cubicBezTo>
                    <a:pt x="323" y="685"/>
                    <a:pt x="323" y="685"/>
                    <a:pt x="324" y="688"/>
                  </a:cubicBezTo>
                  <a:moveTo>
                    <a:pt x="297" y="697"/>
                  </a:moveTo>
                  <a:cubicBezTo>
                    <a:pt x="296" y="696"/>
                    <a:pt x="296" y="696"/>
                    <a:pt x="296" y="696"/>
                  </a:cubicBezTo>
                  <a:cubicBezTo>
                    <a:pt x="295" y="696"/>
                    <a:pt x="295" y="696"/>
                    <a:pt x="295" y="696"/>
                  </a:cubicBezTo>
                  <a:cubicBezTo>
                    <a:pt x="295" y="698"/>
                    <a:pt x="295" y="698"/>
                    <a:pt x="295" y="698"/>
                  </a:cubicBezTo>
                  <a:lnTo>
                    <a:pt x="297" y="697"/>
                  </a:lnTo>
                  <a:close/>
                  <a:moveTo>
                    <a:pt x="298" y="696"/>
                  </a:moveTo>
                  <a:cubicBezTo>
                    <a:pt x="298" y="696"/>
                    <a:pt x="297" y="696"/>
                    <a:pt x="297" y="697"/>
                  </a:cubicBezTo>
                  <a:cubicBezTo>
                    <a:pt x="298" y="697"/>
                    <a:pt x="299" y="697"/>
                    <a:pt x="298" y="696"/>
                  </a:cubicBezTo>
                  <a:moveTo>
                    <a:pt x="337" y="686"/>
                  </a:moveTo>
                  <a:cubicBezTo>
                    <a:pt x="339" y="686"/>
                    <a:pt x="341" y="685"/>
                    <a:pt x="341" y="683"/>
                  </a:cubicBezTo>
                  <a:cubicBezTo>
                    <a:pt x="338" y="683"/>
                    <a:pt x="340" y="680"/>
                    <a:pt x="339" y="678"/>
                  </a:cubicBezTo>
                  <a:cubicBezTo>
                    <a:pt x="337" y="678"/>
                    <a:pt x="337" y="677"/>
                    <a:pt x="336" y="679"/>
                  </a:cubicBezTo>
                  <a:cubicBezTo>
                    <a:pt x="339" y="682"/>
                    <a:pt x="337" y="681"/>
                    <a:pt x="337" y="686"/>
                  </a:cubicBezTo>
                  <a:moveTo>
                    <a:pt x="349" y="683"/>
                  </a:moveTo>
                  <a:cubicBezTo>
                    <a:pt x="350" y="684"/>
                    <a:pt x="351" y="682"/>
                    <a:pt x="353" y="681"/>
                  </a:cubicBezTo>
                  <a:cubicBezTo>
                    <a:pt x="353" y="679"/>
                    <a:pt x="351" y="680"/>
                    <a:pt x="349" y="680"/>
                  </a:cubicBezTo>
                  <a:cubicBezTo>
                    <a:pt x="349" y="681"/>
                    <a:pt x="349" y="682"/>
                    <a:pt x="349" y="683"/>
                  </a:cubicBezTo>
                  <a:moveTo>
                    <a:pt x="301" y="698"/>
                  </a:moveTo>
                  <a:cubicBezTo>
                    <a:pt x="301" y="699"/>
                    <a:pt x="300" y="699"/>
                    <a:pt x="300" y="700"/>
                  </a:cubicBezTo>
                  <a:cubicBezTo>
                    <a:pt x="300" y="699"/>
                    <a:pt x="301" y="699"/>
                    <a:pt x="301" y="698"/>
                  </a:cubicBezTo>
                  <a:moveTo>
                    <a:pt x="290" y="705"/>
                  </a:moveTo>
                  <a:cubicBezTo>
                    <a:pt x="289" y="703"/>
                    <a:pt x="291" y="701"/>
                    <a:pt x="289" y="699"/>
                  </a:cubicBezTo>
                  <a:cubicBezTo>
                    <a:pt x="288" y="701"/>
                    <a:pt x="285" y="702"/>
                    <a:pt x="285" y="704"/>
                  </a:cubicBezTo>
                  <a:cubicBezTo>
                    <a:pt x="287" y="703"/>
                    <a:pt x="287" y="706"/>
                    <a:pt x="290" y="705"/>
                  </a:cubicBezTo>
                  <a:moveTo>
                    <a:pt x="287" y="705"/>
                  </a:moveTo>
                  <a:cubicBezTo>
                    <a:pt x="286" y="706"/>
                    <a:pt x="286" y="706"/>
                    <a:pt x="286" y="707"/>
                  </a:cubicBezTo>
                  <a:cubicBezTo>
                    <a:pt x="286" y="706"/>
                    <a:pt x="287" y="706"/>
                    <a:pt x="287" y="705"/>
                  </a:cubicBezTo>
                  <a:moveTo>
                    <a:pt x="280" y="710"/>
                  </a:moveTo>
                  <a:cubicBezTo>
                    <a:pt x="280" y="709"/>
                    <a:pt x="279" y="708"/>
                    <a:pt x="278" y="708"/>
                  </a:cubicBezTo>
                  <a:cubicBezTo>
                    <a:pt x="279" y="710"/>
                    <a:pt x="279" y="710"/>
                    <a:pt x="280" y="710"/>
                  </a:cubicBezTo>
                  <a:moveTo>
                    <a:pt x="334" y="693"/>
                  </a:moveTo>
                  <a:cubicBezTo>
                    <a:pt x="333" y="692"/>
                    <a:pt x="333" y="692"/>
                    <a:pt x="333" y="692"/>
                  </a:cubicBezTo>
                  <a:cubicBezTo>
                    <a:pt x="331" y="692"/>
                    <a:pt x="331" y="692"/>
                    <a:pt x="331" y="692"/>
                  </a:cubicBezTo>
                  <a:cubicBezTo>
                    <a:pt x="332" y="694"/>
                    <a:pt x="333" y="694"/>
                    <a:pt x="334" y="693"/>
                  </a:cubicBezTo>
                  <a:moveTo>
                    <a:pt x="265" y="715"/>
                  </a:moveTo>
                  <a:cubicBezTo>
                    <a:pt x="264" y="715"/>
                    <a:pt x="264" y="715"/>
                    <a:pt x="264" y="716"/>
                  </a:cubicBezTo>
                  <a:cubicBezTo>
                    <a:pt x="264" y="716"/>
                    <a:pt x="265" y="716"/>
                    <a:pt x="265" y="715"/>
                  </a:cubicBezTo>
                  <a:moveTo>
                    <a:pt x="294" y="709"/>
                  </a:moveTo>
                  <a:cubicBezTo>
                    <a:pt x="296" y="709"/>
                    <a:pt x="298" y="708"/>
                    <a:pt x="298" y="706"/>
                  </a:cubicBezTo>
                  <a:cubicBezTo>
                    <a:pt x="296" y="707"/>
                    <a:pt x="295" y="706"/>
                    <a:pt x="294" y="709"/>
                  </a:cubicBezTo>
                  <a:moveTo>
                    <a:pt x="256" y="721"/>
                  </a:moveTo>
                  <a:cubicBezTo>
                    <a:pt x="256" y="725"/>
                    <a:pt x="260" y="724"/>
                    <a:pt x="259" y="721"/>
                  </a:cubicBezTo>
                  <a:cubicBezTo>
                    <a:pt x="258" y="721"/>
                    <a:pt x="257" y="721"/>
                    <a:pt x="256" y="721"/>
                  </a:cubicBezTo>
                  <a:moveTo>
                    <a:pt x="302" y="712"/>
                  </a:moveTo>
                  <a:cubicBezTo>
                    <a:pt x="302" y="711"/>
                    <a:pt x="302" y="710"/>
                    <a:pt x="302" y="709"/>
                  </a:cubicBezTo>
                  <a:cubicBezTo>
                    <a:pt x="300" y="708"/>
                    <a:pt x="299" y="708"/>
                    <a:pt x="297" y="712"/>
                  </a:cubicBezTo>
                  <a:cubicBezTo>
                    <a:pt x="299" y="712"/>
                    <a:pt x="300" y="713"/>
                    <a:pt x="302" y="712"/>
                  </a:cubicBezTo>
                  <a:moveTo>
                    <a:pt x="323" y="705"/>
                  </a:moveTo>
                  <a:cubicBezTo>
                    <a:pt x="322" y="704"/>
                    <a:pt x="322" y="705"/>
                    <a:pt x="321" y="705"/>
                  </a:cubicBezTo>
                  <a:cubicBezTo>
                    <a:pt x="322" y="706"/>
                    <a:pt x="323" y="706"/>
                    <a:pt x="323" y="705"/>
                  </a:cubicBezTo>
                  <a:moveTo>
                    <a:pt x="356" y="697"/>
                  </a:moveTo>
                  <a:cubicBezTo>
                    <a:pt x="357" y="697"/>
                    <a:pt x="358" y="696"/>
                    <a:pt x="359" y="695"/>
                  </a:cubicBezTo>
                  <a:cubicBezTo>
                    <a:pt x="358" y="694"/>
                    <a:pt x="356" y="695"/>
                    <a:pt x="356" y="697"/>
                  </a:cubicBezTo>
                  <a:moveTo>
                    <a:pt x="260" y="727"/>
                  </a:moveTo>
                  <a:cubicBezTo>
                    <a:pt x="259" y="726"/>
                    <a:pt x="259" y="727"/>
                    <a:pt x="258" y="728"/>
                  </a:cubicBezTo>
                  <a:cubicBezTo>
                    <a:pt x="259" y="728"/>
                    <a:pt x="260" y="728"/>
                    <a:pt x="260" y="727"/>
                  </a:cubicBezTo>
                  <a:moveTo>
                    <a:pt x="232" y="755"/>
                  </a:moveTo>
                  <a:cubicBezTo>
                    <a:pt x="233" y="754"/>
                    <a:pt x="231" y="751"/>
                    <a:pt x="233" y="750"/>
                  </a:cubicBezTo>
                  <a:cubicBezTo>
                    <a:pt x="237" y="750"/>
                    <a:pt x="241" y="750"/>
                    <a:pt x="240" y="745"/>
                  </a:cubicBezTo>
                  <a:cubicBezTo>
                    <a:pt x="235" y="747"/>
                    <a:pt x="237" y="743"/>
                    <a:pt x="236" y="741"/>
                  </a:cubicBezTo>
                  <a:cubicBezTo>
                    <a:pt x="232" y="742"/>
                    <a:pt x="232" y="742"/>
                    <a:pt x="232" y="742"/>
                  </a:cubicBezTo>
                  <a:cubicBezTo>
                    <a:pt x="231" y="745"/>
                    <a:pt x="233" y="746"/>
                    <a:pt x="230" y="748"/>
                  </a:cubicBezTo>
                  <a:cubicBezTo>
                    <a:pt x="229" y="748"/>
                    <a:pt x="228" y="746"/>
                    <a:pt x="226" y="747"/>
                  </a:cubicBezTo>
                  <a:cubicBezTo>
                    <a:pt x="226" y="750"/>
                    <a:pt x="226" y="753"/>
                    <a:pt x="226" y="755"/>
                  </a:cubicBezTo>
                  <a:cubicBezTo>
                    <a:pt x="228" y="755"/>
                    <a:pt x="231" y="756"/>
                    <a:pt x="234" y="757"/>
                  </a:cubicBezTo>
                  <a:cubicBezTo>
                    <a:pt x="234" y="756"/>
                    <a:pt x="235" y="756"/>
                    <a:pt x="235" y="754"/>
                  </a:cubicBezTo>
                  <a:cubicBezTo>
                    <a:pt x="233" y="754"/>
                    <a:pt x="233" y="757"/>
                    <a:pt x="232" y="755"/>
                  </a:cubicBezTo>
                  <a:moveTo>
                    <a:pt x="281" y="724"/>
                  </a:moveTo>
                  <a:cubicBezTo>
                    <a:pt x="281" y="724"/>
                    <a:pt x="280" y="724"/>
                    <a:pt x="280" y="725"/>
                  </a:cubicBezTo>
                  <a:cubicBezTo>
                    <a:pt x="281" y="725"/>
                    <a:pt x="282" y="725"/>
                    <a:pt x="281" y="724"/>
                  </a:cubicBezTo>
                  <a:moveTo>
                    <a:pt x="222" y="744"/>
                  </a:moveTo>
                  <a:cubicBezTo>
                    <a:pt x="222" y="743"/>
                    <a:pt x="222" y="742"/>
                    <a:pt x="221" y="742"/>
                  </a:cubicBezTo>
                  <a:cubicBezTo>
                    <a:pt x="221" y="742"/>
                    <a:pt x="221" y="743"/>
                    <a:pt x="221" y="743"/>
                  </a:cubicBezTo>
                  <a:cubicBezTo>
                    <a:pt x="221" y="744"/>
                    <a:pt x="221" y="745"/>
                    <a:pt x="222" y="744"/>
                  </a:cubicBezTo>
                  <a:moveTo>
                    <a:pt x="322" y="712"/>
                  </a:moveTo>
                  <a:cubicBezTo>
                    <a:pt x="322" y="712"/>
                    <a:pt x="321" y="713"/>
                    <a:pt x="321" y="713"/>
                  </a:cubicBezTo>
                  <a:cubicBezTo>
                    <a:pt x="321" y="713"/>
                    <a:pt x="322" y="713"/>
                    <a:pt x="322" y="712"/>
                  </a:cubicBezTo>
                  <a:moveTo>
                    <a:pt x="311" y="718"/>
                  </a:moveTo>
                  <a:cubicBezTo>
                    <a:pt x="311" y="717"/>
                    <a:pt x="310" y="716"/>
                    <a:pt x="309" y="716"/>
                  </a:cubicBezTo>
                  <a:cubicBezTo>
                    <a:pt x="310" y="717"/>
                    <a:pt x="310" y="718"/>
                    <a:pt x="311" y="718"/>
                  </a:cubicBezTo>
                  <a:moveTo>
                    <a:pt x="340" y="710"/>
                  </a:moveTo>
                  <a:cubicBezTo>
                    <a:pt x="342" y="711"/>
                    <a:pt x="342" y="709"/>
                    <a:pt x="341" y="709"/>
                  </a:cubicBezTo>
                  <a:cubicBezTo>
                    <a:pt x="341" y="709"/>
                    <a:pt x="340" y="709"/>
                    <a:pt x="340" y="710"/>
                  </a:cubicBezTo>
                  <a:moveTo>
                    <a:pt x="319" y="719"/>
                  </a:moveTo>
                  <a:cubicBezTo>
                    <a:pt x="323" y="714"/>
                    <a:pt x="331" y="722"/>
                    <a:pt x="329" y="713"/>
                  </a:cubicBezTo>
                  <a:cubicBezTo>
                    <a:pt x="328" y="714"/>
                    <a:pt x="317" y="713"/>
                    <a:pt x="319" y="719"/>
                  </a:cubicBezTo>
                  <a:moveTo>
                    <a:pt x="344" y="716"/>
                  </a:moveTo>
                  <a:cubicBezTo>
                    <a:pt x="343" y="713"/>
                    <a:pt x="342" y="713"/>
                    <a:pt x="339" y="714"/>
                  </a:cubicBezTo>
                  <a:cubicBezTo>
                    <a:pt x="339" y="717"/>
                    <a:pt x="342" y="717"/>
                    <a:pt x="344" y="716"/>
                  </a:cubicBezTo>
                  <a:moveTo>
                    <a:pt x="323" y="724"/>
                  </a:moveTo>
                  <a:cubicBezTo>
                    <a:pt x="323" y="723"/>
                    <a:pt x="323" y="723"/>
                    <a:pt x="323" y="723"/>
                  </a:cubicBezTo>
                  <a:cubicBezTo>
                    <a:pt x="323" y="723"/>
                    <a:pt x="322" y="726"/>
                    <a:pt x="323" y="724"/>
                  </a:cubicBezTo>
                  <a:moveTo>
                    <a:pt x="262" y="748"/>
                  </a:moveTo>
                  <a:cubicBezTo>
                    <a:pt x="262" y="747"/>
                    <a:pt x="262" y="745"/>
                    <a:pt x="261" y="745"/>
                  </a:cubicBezTo>
                  <a:cubicBezTo>
                    <a:pt x="261" y="747"/>
                    <a:pt x="259" y="746"/>
                    <a:pt x="260" y="748"/>
                  </a:cubicBezTo>
                  <a:cubicBezTo>
                    <a:pt x="261" y="748"/>
                    <a:pt x="262" y="748"/>
                    <a:pt x="262" y="748"/>
                  </a:cubicBezTo>
                  <a:moveTo>
                    <a:pt x="235" y="764"/>
                  </a:moveTo>
                  <a:cubicBezTo>
                    <a:pt x="234" y="763"/>
                    <a:pt x="233" y="764"/>
                    <a:pt x="233" y="765"/>
                  </a:cubicBezTo>
                  <a:cubicBezTo>
                    <a:pt x="234" y="765"/>
                    <a:pt x="234" y="765"/>
                    <a:pt x="235" y="764"/>
                  </a:cubicBezTo>
                  <a:moveTo>
                    <a:pt x="180" y="701"/>
                  </a:moveTo>
                  <a:cubicBezTo>
                    <a:pt x="182" y="703"/>
                    <a:pt x="185" y="703"/>
                    <a:pt x="188" y="703"/>
                  </a:cubicBezTo>
                  <a:cubicBezTo>
                    <a:pt x="191" y="702"/>
                    <a:pt x="195" y="698"/>
                    <a:pt x="199" y="698"/>
                  </a:cubicBezTo>
                  <a:cubicBezTo>
                    <a:pt x="201" y="698"/>
                    <a:pt x="203" y="699"/>
                    <a:pt x="205" y="698"/>
                  </a:cubicBezTo>
                  <a:cubicBezTo>
                    <a:pt x="204" y="696"/>
                    <a:pt x="207" y="697"/>
                    <a:pt x="206" y="694"/>
                  </a:cubicBezTo>
                  <a:cubicBezTo>
                    <a:pt x="199" y="691"/>
                    <a:pt x="189" y="700"/>
                    <a:pt x="180" y="701"/>
                  </a:cubicBezTo>
                  <a:moveTo>
                    <a:pt x="352" y="709"/>
                  </a:moveTo>
                  <a:cubicBezTo>
                    <a:pt x="350" y="711"/>
                    <a:pt x="350" y="711"/>
                    <a:pt x="350" y="711"/>
                  </a:cubicBezTo>
                  <a:cubicBezTo>
                    <a:pt x="350" y="710"/>
                    <a:pt x="350" y="709"/>
                    <a:pt x="352" y="709"/>
                  </a:cubicBezTo>
                  <a:cubicBezTo>
                    <a:pt x="351" y="707"/>
                    <a:pt x="350" y="706"/>
                    <a:pt x="350" y="703"/>
                  </a:cubicBezTo>
                  <a:cubicBezTo>
                    <a:pt x="347" y="705"/>
                    <a:pt x="347" y="700"/>
                    <a:pt x="343" y="702"/>
                  </a:cubicBezTo>
                  <a:cubicBezTo>
                    <a:pt x="344" y="705"/>
                    <a:pt x="347" y="703"/>
                    <a:pt x="347" y="706"/>
                  </a:cubicBezTo>
                  <a:cubicBezTo>
                    <a:pt x="346" y="710"/>
                    <a:pt x="350" y="709"/>
                    <a:pt x="347" y="711"/>
                  </a:cubicBezTo>
                  <a:cubicBezTo>
                    <a:pt x="348" y="711"/>
                    <a:pt x="348" y="713"/>
                    <a:pt x="349" y="713"/>
                  </a:cubicBezTo>
                  <a:cubicBezTo>
                    <a:pt x="346" y="716"/>
                    <a:pt x="346" y="716"/>
                    <a:pt x="346" y="716"/>
                  </a:cubicBezTo>
                  <a:cubicBezTo>
                    <a:pt x="337" y="729"/>
                    <a:pt x="324" y="723"/>
                    <a:pt x="311" y="731"/>
                  </a:cubicBezTo>
                  <a:cubicBezTo>
                    <a:pt x="304" y="736"/>
                    <a:pt x="298" y="740"/>
                    <a:pt x="292" y="744"/>
                  </a:cubicBezTo>
                  <a:cubicBezTo>
                    <a:pt x="289" y="747"/>
                    <a:pt x="287" y="746"/>
                    <a:pt x="285" y="749"/>
                  </a:cubicBezTo>
                  <a:cubicBezTo>
                    <a:pt x="281" y="751"/>
                    <a:pt x="277" y="753"/>
                    <a:pt x="272" y="755"/>
                  </a:cubicBezTo>
                  <a:cubicBezTo>
                    <a:pt x="265" y="757"/>
                    <a:pt x="259" y="753"/>
                    <a:pt x="253" y="756"/>
                  </a:cubicBezTo>
                  <a:cubicBezTo>
                    <a:pt x="235" y="765"/>
                    <a:pt x="226" y="773"/>
                    <a:pt x="208" y="771"/>
                  </a:cubicBezTo>
                  <a:cubicBezTo>
                    <a:pt x="189" y="769"/>
                    <a:pt x="189" y="769"/>
                    <a:pt x="189" y="769"/>
                  </a:cubicBezTo>
                  <a:cubicBezTo>
                    <a:pt x="197" y="755"/>
                    <a:pt x="203" y="749"/>
                    <a:pt x="208" y="734"/>
                  </a:cubicBezTo>
                  <a:cubicBezTo>
                    <a:pt x="207" y="733"/>
                    <a:pt x="207" y="731"/>
                    <a:pt x="205" y="731"/>
                  </a:cubicBezTo>
                  <a:cubicBezTo>
                    <a:pt x="197" y="730"/>
                    <a:pt x="193" y="737"/>
                    <a:pt x="185" y="740"/>
                  </a:cubicBezTo>
                  <a:cubicBezTo>
                    <a:pt x="168" y="747"/>
                    <a:pt x="157" y="748"/>
                    <a:pt x="139" y="746"/>
                  </a:cubicBezTo>
                  <a:cubicBezTo>
                    <a:pt x="126" y="744"/>
                    <a:pt x="119" y="739"/>
                    <a:pt x="106" y="736"/>
                  </a:cubicBezTo>
                  <a:cubicBezTo>
                    <a:pt x="132" y="739"/>
                    <a:pt x="151" y="729"/>
                    <a:pt x="168" y="704"/>
                  </a:cubicBezTo>
                  <a:cubicBezTo>
                    <a:pt x="169" y="704"/>
                    <a:pt x="170" y="703"/>
                    <a:pt x="170" y="702"/>
                  </a:cubicBezTo>
                  <a:cubicBezTo>
                    <a:pt x="169" y="702"/>
                    <a:pt x="169" y="702"/>
                    <a:pt x="169" y="702"/>
                  </a:cubicBezTo>
                  <a:cubicBezTo>
                    <a:pt x="180" y="686"/>
                    <a:pt x="178" y="670"/>
                    <a:pt x="184" y="649"/>
                  </a:cubicBezTo>
                  <a:cubicBezTo>
                    <a:pt x="185" y="643"/>
                    <a:pt x="187" y="638"/>
                    <a:pt x="189" y="633"/>
                  </a:cubicBezTo>
                  <a:cubicBezTo>
                    <a:pt x="190" y="633"/>
                    <a:pt x="191" y="633"/>
                    <a:pt x="190" y="632"/>
                  </a:cubicBezTo>
                  <a:cubicBezTo>
                    <a:pt x="190" y="632"/>
                    <a:pt x="190" y="632"/>
                    <a:pt x="189" y="632"/>
                  </a:cubicBezTo>
                  <a:cubicBezTo>
                    <a:pt x="191" y="628"/>
                    <a:pt x="192" y="625"/>
                    <a:pt x="193" y="622"/>
                  </a:cubicBezTo>
                  <a:cubicBezTo>
                    <a:pt x="194" y="623"/>
                    <a:pt x="195" y="625"/>
                    <a:pt x="197" y="624"/>
                  </a:cubicBezTo>
                  <a:cubicBezTo>
                    <a:pt x="197" y="621"/>
                    <a:pt x="195" y="620"/>
                    <a:pt x="194" y="620"/>
                  </a:cubicBezTo>
                  <a:cubicBezTo>
                    <a:pt x="195" y="617"/>
                    <a:pt x="197" y="615"/>
                    <a:pt x="198" y="612"/>
                  </a:cubicBezTo>
                  <a:cubicBezTo>
                    <a:pt x="200" y="612"/>
                    <a:pt x="202" y="610"/>
                    <a:pt x="203" y="609"/>
                  </a:cubicBezTo>
                  <a:cubicBezTo>
                    <a:pt x="202" y="610"/>
                    <a:pt x="202" y="608"/>
                    <a:pt x="202" y="606"/>
                  </a:cubicBezTo>
                  <a:cubicBezTo>
                    <a:pt x="201" y="607"/>
                    <a:pt x="201" y="607"/>
                    <a:pt x="201" y="607"/>
                  </a:cubicBezTo>
                  <a:cubicBezTo>
                    <a:pt x="203" y="602"/>
                    <a:pt x="203" y="602"/>
                    <a:pt x="203" y="602"/>
                  </a:cubicBezTo>
                  <a:cubicBezTo>
                    <a:pt x="206" y="606"/>
                    <a:pt x="203" y="608"/>
                    <a:pt x="205" y="615"/>
                  </a:cubicBezTo>
                  <a:cubicBezTo>
                    <a:pt x="203" y="615"/>
                    <a:pt x="202" y="616"/>
                    <a:pt x="203" y="618"/>
                  </a:cubicBezTo>
                  <a:cubicBezTo>
                    <a:pt x="204" y="618"/>
                    <a:pt x="205" y="618"/>
                    <a:pt x="205" y="621"/>
                  </a:cubicBezTo>
                  <a:cubicBezTo>
                    <a:pt x="204" y="621"/>
                    <a:pt x="203" y="622"/>
                    <a:pt x="203" y="624"/>
                  </a:cubicBezTo>
                  <a:cubicBezTo>
                    <a:pt x="207" y="623"/>
                    <a:pt x="207" y="623"/>
                    <a:pt x="207" y="623"/>
                  </a:cubicBezTo>
                  <a:cubicBezTo>
                    <a:pt x="206" y="629"/>
                    <a:pt x="212" y="623"/>
                    <a:pt x="212" y="629"/>
                  </a:cubicBezTo>
                  <a:cubicBezTo>
                    <a:pt x="209" y="631"/>
                    <a:pt x="207" y="630"/>
                    <a:pt x="206" y="632"/>
                  </a:cubicBezTo>
                  <a:cubicBezTo>
                    <a:pt x="207" y="633"/>
                    <a:pt x="208" y="633"/>
                    <a:pt x="209" y="634"/>
                  </a:cubicBezTo>
                  <a:cubicBezTo>
                    <a:pt x="215" y="630"/>
                    <a:pt x="213" y="621"/>
                    <a:pt x="209" y="617"/>
                  </a:cubicBezTo>
                  <a:cubicBezTo>
                    <a:pt x="210" y="619"/>
                    <a:pt x="206" y="620"/>
                    <a:pt x="206" y="618"/>
                  </a:cubicBezTo>
                  <a:cubicBezTo>
                    <a:pt x="208" y="615"/>
                    <a:pt x="207" y="615"/>
                    <a:pt x="205" y="613"/>
                  </a:cubicBezTo>
                  <a:cubicBezTo>
                    <a:pt x="208" y="610"/>
                    <a:pt x="212" y="608"/>
                    <a:pt x="217" y="609"/>
                  </a:cubicBezTo>
                  <a:cubicBezTo>
                    <a:pt x="218" y="607"/>
                    <a:pt x="219" y="604"/>
                    <a:pt x="217" y="602"/>
                  </a:cubicBezTo>
                  <a:cubicBezTo>
                    <a:pt x="215" y="602"/>
                    <a:pt x="214" y="605"/>
                    <a:pt x="213" y="604"/>
                  </a:cubicBezTo>
                  <a:cubicBezTo>
                    <a:pt x="213" y="603"/>
                    <a:pt x="214" y="603"/>
                    <a:pt x="214" y="602"/>
                  </a:cubicBezTo>
                  <a:cubicBezTo>
                    <a:pt x="212" y="600"/>
                    <a:pt x="209" y="604"/>
                    <a:pt x="207" y="602"/>
                  </a:cubicBezTo>
                  <a:cubicBezTo>
                    <a:pt x="207" y="600"/>
                    <a:pt x="208" y="600"/>
                    <a:pt x="209" y="601"/>
                  </a:cubicBezTo>
                  <a:cubicBezTo>
                    <a:pt x="209" y="599"/>
                    <a:pt x="209" y="599"/>
                    <a:pt x="209" y="599"/>
                  </a:cubicBezTo>
                  <a:cubicBezTo>
                    <a:pt x="209" y="598"/>
                    <a:pt x="208" y="598"/>
                    <a:pt x="208" y="598"/>
                  </a:cubicBezTo>
                  <a:cubicBezTo>
                    <a:pt x="207" y="600"/>
                    <a:pt x="205" y="600"/>
                    <a:pt x="204" y="601"/>
                  </a:cubicBezTo>
                  <a:cubicBezTo>
                    <a:pt x="212" y="585"/>
                    <a:pt x="220" y="570"/>
                    <a:pt x="225" y="550"/>
                  </a:cubicBezTo>
                  <a:cubicBezTo>
                    <a:pt x="226" y="550"/>
                    <a:pt x="227" y="550"/>
                    <a:pt x="227" y="548"/>
                  </a:cubicBezTo>
                  <a:cubicBezTo>
                    <a:pt x="227" y="548"/>
                    <a:pt x="226" y="548"/>
                    <a:pt x="225" y="548"/>
                  </a:cubicBezTo>
                  <a:cubicBezTo>
                    <a:pt x="227" y="542"/>
                    <a:pt x="227" y="536"/>
                    <a:pt x="228" y="529"/>
                  </a:cubicBezTo>
                  <a:cubicBezTo>
                    <a:pt x="229" y="521"/>
                    <a:pt x="239" y="530"/>
                    <a:pt x="245" y="532"/>
                  </a:cubicBezTo>
                  <a:cubicBezTo>
                    <a:pt x="247" y="533"/>
                    <a:pt x="250" y="534"/>
                    <a:pt x="252" y="535"/>
                  </a:cubicBezTo>
                  <a:cubicBezTo>
                    <a:pt x="252" y="536"/>
                    <a:pt x="252" y="536"/>
                    <a:pt x="252" y="537"/>
                  </a:cubicBezTo>
                  <a:cubicBezTo>
                    <a:pt x="256" y="536"/>
                    <a:pt x="256" y="536"/>
                    <a:pt x="256" y="536"/>
                  </a:cubicBezTo>
                  <a:cubicBezTo>
                    <a:pt x="268" y="541"/>
                    <a:pt x="278" y="542"/>
                    <a:pt x="293" y="544"/>
                  </a:cubicBezTo>
                  <a:cubicBezTo>
                    <a:pt x="328" y="547"/>
                    <a:pt x="348" y="543"/>
                    <a:pt x="381" y="534"/>
                  </a:cubicBezTo>
                  <a:cubicBezTo>
                    <a:pt x="383" y="533"/>
                    <a:pt x="383" y="537"/>
                    <a:pt x="384" y="535"/>
                  </a:cubicBezTo>
                  <a:cubicBezTo>
                    <a:pt x="385" y="534"/>
                    <a:pt x="384" y="534"/>
                    <a:pt x="383" y="533"/>
                  </a:cubicBezTo>
                  <a:cubicBezTo>
                    <a:pt x="399" y="529"/>
                    <a:pt x="408" y="520"/>
                    <a:pt x="425" y="522"/>
                  </a:cubicBezTo>
                  <a:cubicBezTo>
                    <a:pt x="430" y="523"/>
                    <a:pt x="432" y="527"/>
                    <a:pt x="435" y="531"/>
                  </a:cubicBezTo>
                  <a:cubicBezTo>
                    <a:pt x="434" y="532"/>
                    <a:pt x="434" y="533"/>
                    <a:pt x="434" y="535"/>
                  </a:cubicBezTo>
                  <a:cubicBezTo>
                    <a:pt x="436" y="534"/>
                    <a:pt x="436" y="534"/>
                    <a:pt x="436" y="534"/>
                  </a:cubicBezTo>
                  <a:cubicBezTo>
                    <a:pt x="437" y="538"/>
                    <a:pt x="437" y="538"/>
                    <a:pt x="437" y="538"/>
                  </a:cubicBezTo>
                  <a:cubicBezTo>
                    <a:pt x="437" y="539"/>
                    <a:pt x="433" y="538"/>
                    <a:pt x="433" y="541"/>
                  </a:cubicBezTo>
                  <a:cubicBezTo>
                    <a:pt x="435" y="540"/>
                    <a:pt x="436" y="541"/>
                    <a:pt x="438" y="541"/>
                  </a:cubicBezTo>
                  <a:cubicBezTo>
                    <a:pt x="438" y="540"/>
                    <a:pt x="438" y="540"/>
                    <a:pt x="438" y="539"/>
                  </a:cubicBezTo>
                  <a:cubicBezTo>
                    <a:pt x="439" y="541"/>
                    <a:pt x="440" y="543"/>
                    <a:pt x="441" y="545"/>
                  </a:cubicBezTo>
                  <a:cubicBezTo>
                    <a:pt x="447" y="553"/>
                    <a:pt x="454" y="560"/>
                    <a:pt x="461" y="567"/>
                  </a:cubicBezTo>
                  <a:cubicBezTo>
                    <a:pt x="459" y="568"/>
                    <a:pt x="459" y="570"/>
                    <a:pt x="455" y="570"/>
                  </a:cubicBezTo>
                  <a:cubicBezTo>
                    <a:pt x="453" y="576"/>
                    <a:pt x="460" y="573"/>
                    <a:pt x="458" y="577"/>
                  </a:cubicBezTo>
                  <a:cubicBezTo>
                    <a:pt x="462" y="575"/>
                    <a:pt x="465" y="576"/>
                    <a:pt x="467" y="573"/>
                  </a:cubicBezTo>
                  <a:cubicBezTo>
                    <a:pt x="467" y="574"/>
                    <a:pt x="468" y="573"/>
                    <a:pt x="468" y="574"/>
                  </a:cubicBezTo>
                  <a:cubicBezTo>
                    <a:pt x="468" y="577"/>
                    <a:pt x="469" y="579"/>
                    <a:pt x="472" y="578"/>
                  </a:cubicBezTo>
                  <a:cubicBezTo>
                    <a:pt x="471" y="578"/>
                    <a:pt x="471" y="577"/>
                    <a:pt x="472" y="576"/>
                  </a:cubicBezTo>
                  <a:cubicBezTo>
                    <a:pt x="486" y="588"/>
                    <a:pt x="501" y="596"/>
                    <a:pt x="514" y="596"/>
                  </a:cubicBezTo>
                  <a:cubicBezTo>
                    <a:pt x="511" y="598"/>
                    <a:pt x="507" y="600"/>
                    <a:pt x="503" y="602"/>
                  </a:cubicBezTo>
                  <a:cubicBezTo>
                    <a:pt x="503" y="602"/>
                    <a:pt x="502" y="602"/>
                    <a:pt x="501" y="602"/>
                  </a:cubicBezTo>
                  <a:cubicBezTo>
                    <a:pt x="488" y="607"/>
                    <a:pt x="470" y="607"/>
                    <a:pt x="452" y="605"/>
                  </a:cubicBezTo>
                  <a:cubicBezTo>
                    <a:pt x="452" y="604"/>
                    <a:pt x="451" y="604"/>
                    <a:pt x="451" y="605"/>
                  </a:cubicBezTo>
                  <a:cubicBezTo>
                    <a:pt x="446" y="604"/>
                    <a:pt x="442" y="604"/>
                    <a:pt x="438" y="603"/>
                  </a:cubicBezTo>
                  <a:cubicBezTo>
                    <a:pt x="431" y="603"/>
                    <a:pt x="425" y="601"/>
                    <a:pt x="420" y="600"/>
                  </a:cubicBezTo>
                  <a:cubicBezTo>
                    <a:pt x="420" y="597"/>
                    <a:pt x="421" y="595"/>
                    <a:pt x="425" y="594"/>
                  </a:cubicBezTo>
                  <a:cubicBezTo>
                    <a:pt x="423" y="589"/>
                    <a:pt x="425" y="588"/>
                    <a:pt x="428" y="586"/>
                  </a:cubicBezTo>
                  <a:cubicBezTo>
                    <a:pt x="424" y="584"/>
                    <a:pt x="424" y="590"/>
                    <a:pt x="422" y="591"/>
                  </a:cubicBezTo>
                  <a:cubicBezTo>
                    <a:pt x="421" y="588"/>
                    <a:pt x="421" y="588"/>
                    <a:pt x="421" y="588"/>
                  </a:cubicBezTo>
                  <a:cubicBezTo>
                    <a:pt x="418" y="590"/>
                    <a:pt x="417" y="595"/>
                    <a:pt x="413" y="592"/>
                  </a:cubicBezTo>
                  <a:cubicBezTo>
                    <a:pt x="413" y="594"/>
                    <a:pt x="412" y="597"/>
                    <a:pt x="414" y="597"/>
                  </a:cubicBezTo>
                  <a:cubicBezTo>
                    <a:pt x="417" y="597"/>
                    <a:pt x="412" y="595"/>
                    <a:pt x="415" y="595"/>
                  </a:cubicBezTo>
                  <a:cubicBezTo>
                    <a:pt x="415" y="595"/>
                    <a:pt x="416" y="597"/>
                    <a:pt x="417" y="598"/>
                  </a:cubicBezTo>
                  <a:cubicBezTo>
                    <a:pt x="415" y="598"/>
                    <a:pt x="413" y="597"/>
                    <a:pt x="410" y="597"/>
                  </a:cubicBezTo>
                  <a:cubicBezTo>
                    <a:pt x="411" y="595"/>
                    <a:pt x="410" y="594"/>
                    <a:pt x="409" y="593"/>
                  </a:cubicBezTo>
                  <a:cubicBezTo>
                    <a:pt x="411" y="594"/>
                    <a:pt x="411" y="592"/>
                    <a:pt x="413" y="592"/>
                  </a:cubicBezTo>
                  <a:cubicBezTo>
                    <a:pt x="413" y="589"/>
                    <a:pt x="415" y="591"/>
                    <a:pt x="415" y="588"/>
                  </a:cubicBezTo>
                  <a:cubicBezTo>
                    <a:pt x="414" y="589"/>
                    <a:pt x="413" y="587"/>
                    <a:pt x="411" y="589"/>
                  </a:cubicBezTo>
                  <a:cubicBezTo>
                    <a:pt x="411" y="590"/>
                    <a:pt x="412" y="591"/>
                    <a:pt x="411" y="591"/>
                  </a:cubicBezTo>
                  <a:cubicBezTo>
                    <a:pt x="408" y="592"/>
                    <a:pt x="407" y="593"/>
                    <a:pt x="406" y="595"/>
                  </a:cubicBezTo>
                  <a:cubicBezTo>
                    <a:pt x="404" y="595"/>
                    <a:pt x="404" y="595"/>
                    <a:pt x="404" y="595"/>
                  </a:cubicBezTo>
                  <a:cubicBezTo>
                    <a:pt x="405" y="598"/>
                    <a:pt x="405" y="598"/>
                    <a:pt x="405" y="598"/>
                  </a:cubicBezTo>
                  <a:cubicBezTo>
                    <a:pt x="405" y="599"/>
                    <a:pt x="405" y="601"/>
                    <a:pt x="404" y="602"/>
                  </a:cubicBezTo>
                  <a:cubicBezTo>
                    <a:pt x="405" y="602"/>
                    <a:pt x="406" y="602"/>
                    <a:pt x="407" y="601"/>
                  </a:cubicBezTo>
                  <a:cubicBezTo>
                    <a:pt x="408" y="603"/>
                    <a:pt x="408" y="603"/>
                    <a:pt x="408" y="603"/>
                  </a:cubicBezTo>
                  <a:cubicBezTo>
                    <a:pt x="408" y="602"/>
                    <a:pt x="407" y="602"/>
                    <a:pt x="407" y="603"/>
                  </a:cubicBezTo>
                  <a:cubicBezTo>
                    <a:pt x="407" y="604"/>
                    <a:pt x="408" y="604"/>
                    <a:pt x="408" y="603"/>
                  </a:cubicBezTo>
                  <a:cubicBezTo>
                    <a:pt x="412" y="610"/>
                    <a:pt x="416" y="616"/>
                    <a:pt x="421" y="622"/>
                  </a:cubicBezTo>
                  <a:cubicBezTo>
                    <a:pt x="420" y="622"/>
                    <a:pt x="419" y="623"/>
                    <a:pt x="418" y="623"/>
                  </a:cubicBezTo>
                  <a:cubicBezTo>
                    <a:pt x="418" y="626"/>
                    <a:pt x="420" y="626"/>
                    <a:pt x="421" y="627"/>
                  </a:cubicBezTo>
                  <a:cubicBezTo>
                    <a:pt x="421" y="628"/>
                    <a:pt x="421" y="630"/>
                    <a:pt x="420" y="631"/>
                  </a:cubicBezTo>
                  <a:cubicBezTo>
                    <a:pt x="417" y="633"/>
                    <a:pt x="415" y="635"/>
                    <a:pt x="413" y="637"/>
                  </a:cubicBezTo>
                  <a:cubicBezTo>
                    <a:pt x="412" y="636"/>
                    <a:pt x="412" y="636"/>
                    <a:pt x="412" y="636"/>
                  </a:cubicBezTo>
                  <a:cubicBezTo>
                    <a:pt x="411" y="636"/>
                    <a:pt x="409" y="637"/>
                    <a:pt x="410" y="639"/>
                  </a:cubicBezTo>
                  <a:cubicBezTo>
                    <a:pt x="411" y="639"/>
                    <a:pt x="411" y="639"/>
                    <a:pt x="411" y="639"/>
                  </a:cubicBezTo>
                  <a:cubicBezTo>
                    <a:pt x="396" y="652"/>
                    <a:pt x="385" y="664"/>
                    <a:pt x="374" y="679"/>
                  </a:cubicBezTo>
                  <a:cubicBezTo>
                    <a:pt x="372" y="678"/>
                    <a:pt x="371" y="677"/>
                    <a:pt x="370" y="679"/>
                  </a:cubicBezTo>
                  <a:cubicBezTo>
                    <a:pt x="370" y="681"/>
                    <a:pt x="371" y="681"/>
                    <a:pt x="370" y="682"/>
                  </a:cubicBezTo>
                  <a:cubicBezTo>
                    <a:pt x="369" y="681"/>
                    <a:pt x="369" y="682"/>
                    <a:pt x="368" y="683"/>
                  </a:cubicBezTo>
                  <a:cubicBezTo>
                    <a:pt x="367" y="681"/>
                    <a:pt x="368" y="679"/>
                    <a:pt x="365" y="678"/>
                  </a:cubicBezTo>
                  <a:cubicBezTo>
                    <a:pt x="365" y="680"/>
                    <a:pt x="365" y="681"/>
                    <a:pt x="365" y="683"/>
                  </a:cubicBezTo>
                  <a:cubicBezTo>
                    <a:pt x="367" y="683"/>
                    <a:pt x="368" y="684"/>
                    <a:pt x="370" y="684"/>
                  </a:cubicBezTo>
                  <a:cubicBezTo>
                    <a:pt x="366" y="690"/>
                    <a:pt x="366" y="690"/>
                    <a:pt x="366" y="690"/>
                  </a:cubicBezTo>
                  <a:cubicBezTo>
                    <a:pt x="364" y="689"/>
                    <a:pt x="363" y="686"/>
                    <a:pt x="364" y="684"/>
                  </a:cubicBezTo>
                  <a:cubicBezTo>
                    <a:pt x="358" y="683"/>
                    <a:pt x="354" y="689"/>
                    <a:pt x="350" y="685"/>
                  </a:cubicBezTo>
                  <a:cubicBezTo>
                    <a:pt x="344" y="687"/>
                    <a:pt x="344" y="687"/>
                    <a:pt x="344" y="687"/>
                  </a:cubicBezTo>
                  <a:cubicBezTo>
                    <a:pt x="344" y="688"/>
                    <a:pt x="344" y="690"/>
                    <a:pt x="343" y="691"/>
                  </a:cubicBezTo>
                  <a:cubicBezTo>
                    <a:pt x="344" y="691"/>
                    <a:pt x="346" y="694"/>
                    <a:pt x="346" y="691"/>
                  </a:cubicBezTo>
                  <a:cubicBezTo>
                    <a:pt x="345" y="692"/>
                    <a:pt x="345" y="690"/>
                    <a:pt x="346" y="690"/>
                  </a:cubicBezTo>
                  <a:cubicBezTo>
                    <a:pt x="347" y="689"/>
                    <a:pt x="349" y="689"/>
                    <a:pt x="349" y="690"/>
                  </a:cubicBezTo>
                  <a:cubicBezTo>
                    <a:pt x="347" y="691"/>
                    <a:pt x="346" y="693"/>
                    <a:pt x="346" y="695"/>
                  </a:cubicBezTo>
                  <a:cubicBezTo>
                    <a:pt x="352" y="696"/>
                    <a:pt x="357" y="695"/>
                    <a:pt x="360" y="689"/>
                  </a:cubicBezTo>
                  <a:cubicBezTo>
                    <a:pt x="362" y="690"/>
                    <a:pt x="362" y="692"/>
                    <a:pt x="363" y="693"/>
                  </a:cubicBezTo>
                  <a:cubicBezTo>
                    <a:pt x="359" y="698"/>
                    <a:pt x="356" y="703"/>
                    <a:pt x="352" y="709"/>
                  </a:cubicBezTo>
                  <a:moveTo>
                    <a:pt x="305" y="636"/>
                  </a:moveTo>
                  <a:cubicBezTo>
                    <a:pt x="305" y="639"/>
                    <a:pt x="304" y="635"/>
                    <a:pt x="304" y="635"/>
                  </a:cubicBezTo>
                  <a:cubicBezTo>
                    <a:pt x="304" y="635"/>
                    <a:pt x="304" y="635"/>
                    <a:pt x="305" y="636"/>
                  </a:cubicBezTo>
                  <a:moveTo>
                    <a:pt x="257" y="649"/>
                  </a:moveTo>
                  <a:cubicBezTo>
                    <a:pt x="257" y="647"/>
                    <a:pt x="258" y="649"/>
                    <a:pt x="259" y="648"/>
                  </a:cubicBezTo>
                  <a:cubicBezTo>
                    <a:pt x="259" y="649"/>
                    <a:pt x="258" y="650"/>
                    <a:pt x="257" y="649"/>
                  </a:cubicBezTo>
                  <a:moveTo>
                    <a:pt x="262" y="647"/>
                  </a:moveTo>
                  <a:cubicBezTo>
                    <a:pt x="262" y="649"/>
                    <a:pt x="261" y="650"/>
                    <a:pt x="260" y="650"/>
                  </a:cubicBezTo>
                  <a:cubicBezTo>
                    <a:pt x="259" y="647"/>
                    <a:pt x="261" y="646"/>
                    <a:pt x="262" y="647"/>
                  </a:cubicBezTo>
                  <a:moveTo>
                    <a:pt x="232" y="591"/>
                  </a:moveTo>
                  <a:cubicBezTo>
                    <a:pt x="230" y="590"/>
                    <a:pt x="228" y="592"/>
                    <a:pt x="228" y="589"/>
                  </a:cubicBezTo>
                  <a:cubicBezTo>
                    <a:pt x="230" y="589"/>
                    <a:pt x="231" y="589"/>
                    <a:pt x="232" y="591"/>
                  </a:cubicBezTo>
                  <a:moveTo>
                    <a:pt x="245" y="613"/>
                  </a:moveTo>
                  <a:cubicBezTo>
                    <a:pt x="244" y="614"/>
                    <a:pt x="243" y="613"/>
                    <a:pt x="242" y="613"/>
                  </a:cubicBezTo>
                  <a:cubicBezTo>
                    <a:pt x="242" y="611"/>
                    <a:pt x="245" y="611"/>
                    <a:pt x="245" y="613"/>
                  </a:cubicBezTo>
                  <a:moveTo>
                    <a:pt x="440" y="579"/>
                  </a:moveTo>
                  <a:cubicBezTo>
                    <a:pt x="438" y="580"/>
                    <a:pt x="438" y="578"/>
                    <a:pt x="438" y="577"/>
                  </a:cubicBezTo>
                  <a:cubicBezTo>
                    <a:pt x="438" y="577"/>
                    <a:pt x="439" y="577"/>
                    <a:pt x="439" y="577"/>
                  </a:cubicBezTo>
                  <a:lnTo>
                    <a:pt x="440" y="579"/>
                  </a:lnTo>
                  <a:close/>
                  <a:moveTo>
                    <a:pt x="217" y="650"/>
                  </a:moveTo>
                  <a:cubicBezTo>
                    <a:pt x="217" y="649"/>
                    <a:pt x="218" y="649"/>
                    <a:pt x="219" y="649"/>
                  </a:cubicBezTo>
                  <a:cubicBezTo>
                    <a:pt x="219" y="649"/>
                    <a:pt x="218" y="649"/>
                    <a:pt x="217" y="650"/>
                  </a:cubicBezTo>
                  <a:moveTo>
                    <a:pt x="210" y="651"/>
                  </a:moveTo>
                  <a:cubicBezTo>
                    <a:pt x="211" y="655"/>
                    <a:pt x="211" y="655"/>
                    <a:pt x="211" y="655"/>
                  </a:cubicBezTo>
                  <a:cubicBezTo>
                    <a:pt x="209" y="655"/>
                    <a:pt x="209" y="655"/>
                    <a:pt x="209" y="655"/>
                  </a:cubicBezTo>
                  <a:cubicBezTo>
                    <a:pt x="209" y="652"/>
                    <a:pt x="209" y="652"/>
                    <a:pt x="209" y="652"/>
                  </a:cubicBezTo>
                  <a:lnTo>
                    <a:pt x="210" y="651"/>
                  </a:lnTo>
                  <a:close/>
                  <a:moveTo>
                    <a:pt x="220" y="654"/>
                  </a:moveTo>
                  <a:cubicBezTo>
                    <a:pt x="220" y="655"/>
                    <a:pt x="220" y="656"/>
                    <a:pt x="221" y="656"/>
                  </a:cubicBezTo>
                  <a:cubicBezTo>
                    <a:pt x="221" y="657"/>
                    <a:pt x="219" y="657"/>
                    <a:pt x="218" y="657"/>
                  </a:cubicBezTo>
                  <a:cubicBezTo>
                    <a:pt x="219" y="657"/>
                    <a:pt x="219" y="656"/>
                    <a:pt x="218" y="655"/>
                  </a:cubicBezTo>
                  <a:lnTo>
                    <a:pt x="220" y="654"/>
                  </a:lnTo>
                  <a:close/>
                  <a:moveTo>
                    <a:pt x="220" y="661"/>
                  </a:moveTo>
                  <a:cubicBezTo>
                    <a:pt x="221" y="663"/>
                    <a:pt x="219" y="664"/>
                    <a:pt x="218" y="663"/>
                  </a:cubicBezTo>
                  <a:cubicBezTo>
                    <a:pt x="218" y="661"/>
                    <a:pt x="220" y="661"/>
                    <a:pt x="219" y="659"/>
                  </a:cubicBezTo>
                  <a:cubicBezTo>
                    <a:pt x="220" y="659"/>
                    <a:pt x="219" y="661"/>
                    <a:pt x="220" y="661"/>
                  </a:cubicBezTo>
                  <a:moveTo>
                    <a:pt x="195" y="622"/>
                  </a:moveTo>
                  <a:cubicBezTo>
                    <a:pt x="195" y="623"/>
                    <a:pt x="195" y="623"/>
                    <a:pt x="195" y="623"/>
                  </a:cubicBezTo>
                  <a:cubicBezTo>
                    <a:pt x="194" y="623"/>
                    <a:pt x="195" y="622"/>
                    <a:pt x="195" y="622"/>
                  </a:cubicBezTo>
                  <a:moveTo>
                    <a:pt x="468" y="573"/>
                  </a:moveTo>
                  <a:cubicBezTo>
                    <a:pt x="468" y="573"/>
                    <a:pt x="467" y="573"/>
                    <a:pt x="467" y="572"/>
                  </a:cubicBezTo>
                  <a:lnTo>
                    <a:pt x="468" y="573"/>
                  </a:lnTo>
                  <a:close/>
                  <a:moveTo>
                    <a:pt x="352" y="688"/>
                  </a:moveTo>
                  <a:cubicBezTo>
                    <a:pt x="353" y="690"/>
                    <a:pt x="353" y="690"/>
                    <a:pt x="353" y="690"/>
                  </a:cubicBezTo>
                  <a:cubicBezTo>
                    <a:pt x="350" y="691"/>
                    <a:pt x="350" y="691"/>
                    <a:pt x="350" y="691"/>
                  </a:cubicBezTo>
                  <a:cubicBezTo>
                    <a:pt x="350" y="690"/>
                    <a:pt x="351" y="688"/>
                    <a:pt x="352" y="688"/>
                  </a:cubicBezTo>
                  <a:moveTo>
                    <a:pt x="342" y="510"/>
                  </a:moveTo>
                  <a:cubicBezTo>
                    <a:pt x="341" y="511"/>
                    <a:pt x="340" y="511"/>
                    <a:pt x="340" y="512"/>
                  </a:cubicBezTo>
                  <a:cubicBezTo>
                    <a:pt x="341" y="511"/>
                    <a:pt x="342" y="511"/>
                    <a:pt x="342" y="510"/>
                  </a:cubicBezTo>
                  <a:moveTo>
                    <a:pt x="393" y="494"/>
                  </a:moveTo>
                  <a:cubicBezTo>
                    <a:pt x="394" y="494"/>
                    <a:pt x="396" y="494"/>
                    <a:pt x="396" y="492"/>
                  </a:cubicBezTo>
                  <a:cubicBezTo>
                    <a:pt x="395" y="492"/>
                    <a:pt x="393" y="492"/>
                    <a:pt x="393" y="494"/>
                  </a:cubicBezTo>
                  <a:moveTo>
                    <a:pt x="347" y="504"/>
                  </a:moveTo>
                  <a:cubicBezTo>
                    <a:pt x="347" y="503"/>
                    <a:pt x="346" y="501"/>
                    <a:pt x="346" y="503"/>
                  </a:cubicBezTo>
                  <a:cubicBezTo>
                    <a:pt x="346" y="504"/>
                    <a:pt x="347" y="506"/>
                    <a:pt x="347" y="504"/>
                  </a:cubicBezTo>
                  <a:moveTo>
                    <a:pt x="332" y="506"/>
                  </a:moveTo>
                  <a:cubicBezTo>
                    <a:pt x="331" y="506"/>
                    <a:pt x="330" y="506"/>
                    <a:pt x="330" y="507"/>
                  </a:cubicBezTo>
                  <a:cubicBezTo>
                    <a:pt x="331" y="507"/>
                    <a:pt x="332" y="506"/>
                    <a:pt x="332" y="506"/>
                  </a:cubicBezTo>
                  <a:moveTo>
                    <a:pt x="308" y="512"/>
                  </a:moveTo>
                  <a:cubicBezTo>
                    <a:pt x="309" y="511"/>
                    <a:pt x="309" y="511"/>
                    <a:pt x="309" y="510"/>
                  </a:cubicBezTo>
                  <a:cubicBezTo>
                    <a:pt x="309" y="510"/>
                    <a:pt x="306" y="511"/>
                    <a:pt x="308" y="512"/>
                  </a:cubicBezTo>
                  <a:moveTo>
                    <a:pt x="356" y="496"/>
                  </a:moveTo>
                  <a:cubicBezTo>
                    <a:pt x="356" y="494"/>
                    <a:pt x="352" y="495"/>
                    <a:pt x="353" y="496"/>
                  </a:cubicBezTo>
                  <a:cubicBezTo>
                    <a:pt x="354" y="496"/>
                    <a:pt x="354" y="497"/>
                    <a:pt x="356" y="496"/>
                  </a:cubicBezTo>
                  <a:moveTo>
                    <a:pt x="330" y="503"/>
                  </a:moveTo>
                  <a:cubicBezTo>
                    <a:pt x="329" y="504"/>
                    <a:pt x="329" y="501"/>
                    <a:pt x="328" y="502"/>
                  </a:cubicBezTo>
                  <a:cubicBezTo>
                    <a:pt x="328" y="504"/>
                    <a:pt x="331" y="506"/>
                    <a:pt x="330" y="503"/>
                  </a:cubicBezTo>
                  <a:moveTo>
                    <a:pt x="306" y="509"/>
                  </a:moveTo>
                  <a:cubicBezTo>
                    <a:pt x="305" y="508"/>
                    <a:pt x="305" y="508"/>
                    <a:pt x="305" y="508"/>
                  </a:cubicBezTo>
                  <a:cubicBezTo>
                    <a:pt x="304" y="508"/>
                    <a:pt x="304" y="508"/>
                    <a:pt x="304" y="508"/>
                  </a:cubicBezTo>
                  <a:cubicBezTo>
                    <a:pt x="304" y="510"/>
                    <a:pt x="304" y="510"/>
                    <a:pt x="304" y="510"/>
                  </a:cubicBezTo>
                  <a:lnTo>
                    <a:pt x="306" y="509"/>
                  </a:lnTo>
                  <a:close/>
                  <a:moveTo>
                    <a:pt x="303" y="509"/>
                  </a:moveTo>
                  <a:cubicBezTo>
                    <a:pt x="303" y="509"/>
                    <a:pt x="303" y="508"/>
                    <a:pt x="303" y="508"/>
                  </a:cubicBezTo>
                  <a:cubicBezTo>
                    <a:pt x="303" y="508"/>
                    <a:pt x="301" y="511"/>
                    <a:pt x="303" y="509"/>
                  </a:cubicBezTo>
                  <a:moveTo>
                    <a:pt x="312" y="505"/>
                  </a:moveTo>
                  <a:cubicBezTo>
                    <a:pt x="311" y="505"/>
                    <a:pt x="310" y="505"/>
                    <a:pt x="311" y="506"/>
                  </a:cubicBezTo>
                  <a:cubicBezTo>
                    <a:pt x="311" y="506"/>
                    <a:pt x="312" y="506"/>
                    <a:pt x="312" y="505"/>
                  </a:cubicBezTo>
                  <a:moveTo>
                    <a:pt x="309" y="506"/>
                  </a:moveTo>
                  <a:cubicBezTo>
                    <a:pt x="309" y="505"/>
                    <a:pt x="309" y="505"/>
                    <a:pt x="308" y="505"/>
                  </a:cubicBezTo>
                  <a:cubicBezTo>
                    <a:pt x="308" y="505"/>
                    <a:pt x="309" y="508"/>
                    <a:pt x="309" y="506"/>
                  </a:cubicBezTo>
                  <a:moveTo>
                    <a:pt x="324" y="494"/>
                  </a:moveTo>
                  <a:cubicBezTo>
                    <a:pt x="323" y="492"/>
                    <a:pt x="322" y="492"/>
                    <a:pt x="320" y="493"/>
                  </a:cubicBezTo>
                  <a:cubicBezTo>
                    <a:pt x="320" y="495"/>
                    <a:pt x="322" y="495"/>
                    <a:pt x="324" y="494"/>
                  </a:cubicBezTo>
                  <a:moveTo>
                    <a:pt x="325" y="492"/>
                  </a:moveTo>
                  <a:cubicBezTo>
                    <a:pt x="325" y="491"/>
                    <a:pt x="324" y="492"/>
                    <a:pt x="324" y="492"/>
                  </a:cubicBezTo>
                  <a:cubicBezTo>
                    <a:pt x="324" y="493"/>
                    <a:pt x="325" y="493"/>
                    <a:pt x="325" y="492"/>
                  </a:cubicBezTo>
                  <a:moveTo>
                    <a:pt x="329" y="489"/>
                  </a:moveTo>
                  <a:cubicBezTo>
                    <a:pt x="329" y="488"/>
                    <a:pt x="328" y="489"/>
                    <a:pt x="328" y="489"/>
                  </a:cubicBezTo>
                  <a:cubicBezTo>
                    <a:pt x="328" y="490"/>
                    <a:pt x="329" y="490"/>
                    <a:pt x="329" y="489"/>
                  </a:cubicBezTo>
                  <a:moveTo>
                    <a:pt x="375" y="468"/>
                  </a:moveTo>
                  <a:cubicBezTo>
                    <a:pt x="374" y="466"/>
                    <a:pt x="374" y="470"/>
                    <a:pt x="375" y="470"/>
                  </a:cubicBezTo>
                  <a:cubicBezTo>
                    <a:pt x="375" y="470"/>
                    <a:pt x="375" y="469"/>
                    <a:pt x="375" y="468"/>
                  </a:cubicBezTo>
                  <a:moveTo>
                    <a:pt x="377" y="464"/>
                  </a:moveTo>
                  <a:cubicBezTo>
                    <a:pt x="377" y="464"/>
                    <a:pt x="374" y="463"/>
                    <a:pt x="374" y="465"/>
                  </a:cubicBezTo>
                  <a:cubicBezTo>
                    <a:pt x="375" y="466"/>
                    <a:pt x="378" y="466"/>
                    <a:pt x="377" y="464"/>
                  </a:cubicBezTo>
                  <a:moveTo>
                    <a:pt x="349" y="464"/>
                  </a:moveTo>
                  <a:cubicBezTo>
                    <a:pt x="350" y="464"/>
                    <a:pt x="353" y="464"/>
                    <a:pt x="352" y="462"/>
                  </a:cubicBezTo>
                  <a:cubicBezTo>
                    <a:pt x="350" y="462"/>
                    <a:pt x="348" y="462"/>
                    <a:pt x="349" y="464"/>
                  </a:cubicBezTo>
                  <a:moveTo>
                    <a:pt x="330" y="467"/>
                  </a:moveTo>
                  <a:cubicBezTo>
                    <a:pt x="327" y="464"/>
                    <a:pt x="330" y="463"/>
                    <a:pt x="331" y="460"/>
                  </a:cubicBezTo>
                  <a:cubicBezTo>
                    <a:pt x="324" y="462"/>
                    <a:pt x="324" y="462"/>
                    <a:pt x="324" y="462"/>
                  </a:cubicBezTo>
                  <a:cubicBezTo>
                    <a:pt x="325" y="465"/>
                    <a:pt x="328" y="464"/>
                    <a:pt x="326" y="467"/>
                  </a:cubicBezTo>
                  <a:cubicBezTo>
                    <a:pt x="327" y="467"/>
                    <a:pt x="328" y="468"/>
                    <a:pt x="330" y="467"/>
                  </a:cubicBezTo>
                  <a:moveTo>
                    <a:pt x="376" y="449"/>
                  </a:moveTo>
                  <a:cubicBezTo>
                    <a:pt x="375" y="448"/>
                    <a:pt x="374" y="449"/>
                    <a:pt x="375" y="450"/>
                  </a:cubicBezTo>
                  <a:cubicBezTo>
                    <a:pt x="375" y="450"/>
                    <a:pt x="376" y="450"/>
                    <a:pt x="376" y="449"/>
                  </a:cubicBezTo>
                  <a:moveTo>
                    <a:pt x="235" y="486"/>
                  </a:moveTo>
                  <a:cubicBezTo>
                    <a:pt x="236" y="485"/>
                    <a:pt x="240" y="486"/>
                    <a:pt x="242" y="482"/>
                  </a:cubicBezTo>
                  <a:cubicBezTo>
                    <a:pt x="240" y="484"/>
                    <a:pt x="235" y="481"/>
                    <a:pt x="235" y="486"/>
                  </a:cubicBezTo>
                  <a:moveTo>
                    <a:pt x="380" y="440"/>
                  </a:moveTo>
                  <a:cubicBezTo>
                    <a:pt x="379" y="438"/>
                    <a:pt x="379" y="438"/>
                    <a:pt x="379" y="438"/>
                  </a:cubicBezTo>
                  <a:cubicBezTo>
                    <a:pt x="378" y="438"/>
                    <a:pt x="378" y="438"/>
                    <a:pt x="378" y="438"/>
                  </a:cubicBezTo>
                  <a:cubicBezTo>
                    <a:pt x="378" y="440"/>
                    <a:pt x="378" y="440"/>
                    <a:pt x="378" y="440"/>
                  </a:cubicBezTo>
                  <a:lnTo>
                    <a:pt x="380" y="440"/>
                  </a:lnTo>
                  <a:close/>
                  <a:moveTo>
                    <a:pt x="336" y="453"/>
                  </a:moveTo>
                  <a:cubicBezTo>
                    <a:pt x="337" y="451"/>
                    <a:pt x="333" y="452"/>
                    <a:pt x="334" y="453"/>
                  </a:cubicBezTo>
                  <a:cubicBezTo>
                    <a:pt x="335" y="453"/>
                    <a:pt x="335" y="454"/>
                    <a:pt x="336" y="453"/>
                  </a:cubicBezTo>
                  <a:moveTo>
                    <a:pt x="195" y="493"/>
                  </a:moveTo>
                  <a:cubicBezTo>
                    <a:pt x="195" y="492"/>
                    <a:pt x="195" y="491"/>
                    <a:pt x="195" y="490"/>
                  </a:cubicBezTo>
                  <a:cubicBezTo>
                    <a:pt x="195" y="491"/>
                    <a:pt x="195" y="491"/>
                    <a:pt x="195" y="491"/>
                  </a:cubicBezTo>
                  <a:cubicBezTo>
                    <a:pt x="196" y="491"/>
                    <a:pt x="196" y="491"/>
                    <a:pt x="196" y="491"/>
                  </a:cubicBezTo>
                  <a:cubicBezTo>
                    <a:pt x="196" y="489"/>
                    <a:pt x="196" y="489"/>
                    <a:pt x="196" y="489"/>
                  </a:cubicBezTo>
                  <a:cubicBezTo>
                    <a:pt x="195" y="489"/>
                    <a:pt x="195" y="489"/>
                    <a:pt x="195" y="489"/>
                  </a:cubicBezTo>
                  <a:cubicBezTo>
                    <a:pt x="194" y="487"/>
                    <a:pt x="194" y="487"/>
                    <a:pt x="194" y="487"/>
                  </a:cubicBezTo>
                  <a:cubicBezTo>
                    <a:pt x="190" y="489"/>
                    <a:pt x="187" y="488"/>
                    <a:pt x="184" y="491"/>
                  </a:cubicBezTo>
                  <a:cubicBezTo>
                    <a:pt x="186" y="492"/>
                    <a:pt x="185" y="492"/>
                    <a:pt x="185" y="495"/>
                  </a:cubicBezTo>
                  <a:cubicBezTo>
                    <a:pt x="190" y="496"/>
                    <a:pt x="192" y="489"/>
                    <a:pt x="195" y="493"/>
                  </a:cubicBezTo>
                  <a:moveTo>
                    <a:pt x="371" y="434"/>
                  </a:moveTo>
                  <a:cubicBezTo>
                    <a:pt x="372" y="437"/>
                    <a:pt x="375" y="434"/>
                    <a:pt x="375" y="432"/>
                  </a:cubicBezTo>
                  <a:lnTo>
                    <a:pt x="371" y="434"/>
                  </a:lnTo>
                  <a:close/>
                  <a:moveTo>
                    <a:pt x="283" y="460"/>
                  </a:moveTo>
                  <a:cubicBezTo>
                    <a:pt x="285" y="461"/>
                    <a:pt x="285" y="459"/>
                    <a:pt x="284" y="459"/>
                  </a:cubicBezTo>
                  <a:cubicBezTo>
                    <a:pt x="284" y="459"/>
                    <a:pt x="284" y="459"/>
                    <a:pt x="283" y="460"/>
                  </a:cubicBezTo>
                  <a:moveTo>
                    <a:pt x="312" y="448"/>
                  </a:moveTo>
                  <a:cubicBezTo>
                    <a:pt x="314" y="449"/>
                    <a:pt x="315" y="448"/>
                    <a:pt x="315" y="448"/>
                  </a:cubicBezTo>
                  <a:cubicBezTo>
                    <a:pt x="315" y="447"/>
                    <a:pt x="313" y="446"/>
                    <a:pt x="312" y="448"/>
                  </a:cubicBezTo>
                  <a:moveTo>
                    <a:pt x="361" y="432"/>
                  </a:moveTo>
                  <a:cubicBezTo>
                    <a:pt x="362" y="432"/>
                    <a:pt x="363" y="433"/>
                    <a:pt x="363" y="430"/>
                  </a:cubicBezTo>
                  <a:cubicBezTo>
                    <a:pt x="361" y="430"/>
                    <a:pt x="360" y="429"/>
                    <a:pt x="361" y="432"/>
                  </a:cubicBezTo>
                  <a:moveTo>
                    <a:pt x="292" y="454"/>
                  </a:moveTo>
                  <a:cubicBezTo>
                    <a:pt x="293" y="454"/>
                    <a:pt x="296" y="454"/>
                    <a:pt x="295" y="451"/>
                  </a:cubicBezTo>
                  <a:cubicBezTo>
                    <a:pt x="294" y="452"/>
                    <a:pt x="292" y="452"/>
                    <a:pt x="292" y="454"/>
                  </a:cubicBezTo>
                  <a:moveTo>
                    <a:pt x="288" y="454"/>
                  </a:moveTo>
                  <a:cubicBezTo>
                    <a:pt x="289" y="455"/>
                    <a:pt x="289" y="455"/>
                    <a:pt x="289" y="455"/>
                  </a:cubicBezTo>
                  <a:cubicBezTo>
                    <a:pt x="290" y="454"/>
                    <a:pt x="288" y="452"/>
                    <a:pt x="288" y="454"/>
                  </a:cubicBezTo>
                  <a:moveTo>
                    <a:pt x="284" y="456"/>
                  </a:moveTo>
                  <a:cubicBezTo>
                    <a:pt x="285" y="455"/>
                    <a:pt x="286" y="455"/>
                    <a:pt x="285" y="453"/>
                  </a:cubicBezTo>
                  <a:cubicBezTo>
                    <a:pt x="284" y="454"/>
                    <a:pt x="284" y="454"/>
                    <a:pt x="284" y="456"/>
                  </a:cubicBezTo>
                  <a:moveTo>
                    <a:pt x="370" y="425"/>
                  </a:moveTo>
                  <a:cubicBezTo>
                    <a:pt x="369" y="424"/>
                    <a:pt x="369" y="424"/>
                    <a:pt x="369" y="424"/>
                  </a:cubicBezTo>
                  <a:cubicBezTo>
                    <a:pt x="368" y="425"/>
                    <a:pt x="364" y="424"/>
                    <a:pt x="366" y="426"/>
                  </a:cubicBezTo>
                  <a:lnTo>
                    <a:pt x="370" y="425"/>
                  </a:lnTo>
                  <a:close/>
                  <a:moveTo>
                    <a:pt x="327" y="437"/>
                  </a:moveTo>
                  <a:cubicBezTo>
                    <a:pt x="325" y="432"/>
                    <a:pt x="317" y="438"/>
                    <a:pt x="317" y="438"/>
                  </a:cubicBezTo>
                  <a:cubicBezTo>
                    <a:pt x="315" y="439"/>
                    <a:pt x="311" y="438"/>
                    <a:pt x="312" y="441"/>
                  </a:cubicBezTo>
                  <a:cubicBezTo>
                    <a:pt x="318" y="439"/>
                    <a:pt x="322" y="438"/>
                    <a:pt x="327" y="437"/>
                  </a:cubicBezTo>
                  <a:moveTo>
                    <a:pt x="255" y="458"/>
                  </a:moveTo>
                  <a:cubicBezTo>
                    <a:pt x="258" y="459"/>
                    <a:pt x="254" y="452"/>
                    <a:pt x="254" y="456"/>
                  </a:cubicBezTo>
                  <a:cubicBezTo>
                    <a:pt x="255" y="456"/>
                    <a:pt x="255" y="458"/>
                    <a:pt x="255" y="458"/>
                  </a:cubicBezTo>
                  <a:moveTo>
                    <a:pt x="324" y="430"/>
                  </a:moveTo>
                  <a:cubicBezTo>
                    <a:pt x="324" y="429"/>
                    <a:pt x="324" y="429"/>
                    <a:pt x="324" y="429"/>
                  </a:cubicBezTo>
                  <a:cubicBezTo>
                    <a:pt x="323" y="429"/>
                    <a:pt x="324" y="433"/>
                    <a:pt x="324" y="430"/>
                  </a:cubicBezTo>
                  <a:moveTo>
                    <a:pt x="220" y="459"/>
                  </a:moveTo>
                  <a:cubicBezTo>
                    <a:pt x="221" y="462"/>
                    <a:pt x="225" y="460"/>
                    <a:pt x="226" y="458"/>
                  </a:cubicBezTo>
                  <a:cubicBezTo>
                    <a:pt x="223" y="459"/>
                    <a:pt x="223" y="456"/>
                    <a:pt x="220" y="459"/>
                  </a:cubicBezTo>
                  <a:moveTo>
                    <a:pt x="281" y="440"/>
                  </a:moveTo>
                  <a:cubicBezTo>
                    <a:pt x="281" y="441"/>
                    <a:pt x="280" y="441"/>
                    <a:pt x="280" y="442"/>
                  </a:cubicBezTo>
                  <a:cubicBezTo>
                    <a:pt x="281" y="441"/>
                    <a:pt x="281" y="441"/>
                    <a:pt x="281" y="440"/>
                  </a:cubicBezTo>
                  <a:moveTo>
                    <a:pt x="269" y="440"/>
                  </a:moveTo>
                  <a:cubicBezTo>
                    <a:pt x="268" y="439"/>
                    <a:pt x="268" y="439"/>
                    <a:pt x="268" y="439"/>
                  </a:cubicBezTo>
                  <a:cubicBezTo>
                    <a:pt x="268" y="439"/>
                    <a:pt x="268" y="443"/>
                    <a:pt x="269" y="440"/>
                  </a:cubicBezTo>
                  <a:moveTo>
                    <a:pt x="231" y="452"/>
                  </a:moveTo>
                  <a:cubicBezTo>
                    <a:pt x="232" y="453"/>
                    <a:pt x="234" y="451"/>
                    <a:pt x="234" y="449"/>
                  </a:cubicBezTo>
                  <a:cubicBezTo>
                    <a:pt x="233" y="449"/>
                    <a:pt x="232" y="449"/>
                    <a:pt x="232" y="449"/>
                  </a:cubicBezTo>
                  <a:cubicBezTo>
                    <a:pt x="232" y="450"/>
                    <a:pt x="231" y="451"/>
                    <a:pt x="231" y="452"/>
                  </a:cubicBezTo>
                  <a:moveTo>
                    <a:pt x="278" y="437"/>
                  </a:moveTo>
                  <a:cubicBezTo>
                    <a:pt x="278" y="436"/>
                    <a:pt x="278" y="436"/>
                    <a:pt x="279" y="436"/>
                  </a:cubicBezTo>
                  <a:cubicBezTo>
                    <a:pt x="279" y="434"/>
                    <a:pt x="279" y="434"/>
                    <a:pt x="279" y="434"/>
                  </a:cubicBezTo>
                  <a:cubicBezTo>
                    <a:pt x="277" y="434"/>
                    <a:pt x="277" y="438"/>
                    <a:pt x="278" y="437"/>
                  </a:cubicBezTo>
                  <a:moveTo>
                    <a:pt x="311" y="425"/>
                  </a:moveTo>
                  <a:cubicBezTo>
                    <a:pt x="311" y="423"/>
                    <a:pt x="313" y="423"/>
                    <a:pt x="313" y="421"/>
                  </a:cubicBezTo>
                  <a:cubicBezTo>
                    <a:pt x="311" y="422"/>
                    <a:pt x="309" y="419"/>
                    <a:pt x="308" y="422"/>
                  </a:cubicBezTo>
                  <a:cubicBezTo>
                    <a:pt x="309" y="424"/>
                    <a:pt x="309" y="425"/>
                    <a:pt x="311" y="425"/>
                  </a:cubicBezTo>
                  <a:moveTo>
                    <a:pt x="283" y="433"/>
                  </a:moveTo>
                  <a:cubicBezTo>
                    <a:pt x="282" y="433"/>
                    <a:pt x="281" y="433"/>
                    <a:pt x="281" y="434"/>
                  </a:cubicBezTo>
                  <a:cubicBezTo>
                    <a:pt x="282" y="434"/>
                    <a:pt x="283" y="434"/>
                    <a:pt x="283" y="433"/>
                  </a:cubicBezTo>
                  <a:moveTo>
                    <a:pt x="281" y="434"/>
                  </a:moveTo>
                  <a:cubicBezTo>
                    <a:pt x="280" y="434"/>
                    <a:pt x="279" y="434"/>
                    <a:pt x="279" y="435"/>
                  </a:cubicBezTo>
                  <a:cubicBezTo>
                    <a:pt x="280" y="435"/>
                    <a:pt x="281" y="434"/>
                    <a:pt x="281" y="434"/>
                  </a:cubicBezTo>
                  <a:moveTo>
                    <a:pt x="414" y="391"/>
                  </a:moveTo>
                  <a:cubicBezTo>
                    <a:pt x="414" y="392"/>
                    <a:pt x="413" y="392"/>
                    <a:pt x="413" y="392"/>
                  </a:cubicBezTo>
                  <a:cubicBezTo>
                    <a:pt x="413" y="392"/>
                    <a:pt x="414" y="392"/>
                    <a:pt x="414" y="391"/>
                  </a:cubicBezTo>
                  <a:moveTo>
                    <a:pt x="326" y="420"/>
                  </a:moveTo>
                  <a:cubicBezTo>
                    <a:pt x="325" y="418"/>
                    <a:pt x="325" y="418"/>
                    <a:pt x="325" y="418"/>
                  </a:cubicBezTo>
                  <a:cubicBezTo>
                    <a:pt x="324" y="418"/>
                    <a:pt x="324" y="418"/>
                    <a:pt x="324" y="418"/>
                  </a:cubicBezTo>
                  <a:cubicBezTo>
                    <a:pt x="324" y="420"/>
                    <a:pt x="324" y="420"/>
                    <a:pt x="324" y="420"/>
                  </a:cubicBezTo>
                  <a:lnTo>
                    <a:pt x="326" y="420"/>
                  </a:lnTo>
                  <a:close/>
                  <a:moveTo>
                    <a:pt x="341" y="414"/>
                  </a:moveTo>
                  <a:cubicBezTo>
                    <a:pt x="343" y="414"/>
                    <a:pt x="344" y="413"/>
                    <a:pt x="344" y="411"/>
                  </a:cubicBezTo>
                  <a:cubicBezTo>
                    <a:pt x="342" y="412"/>
                    <a:pt x="341" y="412"/>
                    <a:pt x="341" y="414"/>
                  </a:cubicBezTo>
                  <a:moveTo>
                    <a:pt x="267" y="435"/>
                  </a:moveTo>
                  <a:cubicBezTo>
                    <a:pt x="268" y="433"/>
                    <a:pt x="266" y="436"/>
                    <a:pt x="266" y="436"/>
                  </a:cubicBezTo>
                  <a:cubicBezTo>
                    <a:pt x="266" y="436"/>
                    <a:pt x="267" y="436"/>
                    <a:pt x="267" y="435"/>
                  </a:cubicBezTo>
                  <a:moveTo>
                    <a:pt x="201" y="457"/>
                  </a:moveTo>
                  <a:cubicBezTo>
                    <a:pt x="201" y="455"/>
                    <a:pt x="202" y="454"/>
                    <a:pt x="200" y="454"/>
                  </a:cubicBezTo>
                  <a:cubicBezTo>
                    <a:pt x="200" y="455"/>
                    <a:pt x="199" y="455"/>
                    <a:pt x="199" y="456"/>
                  </a:cubicBezTo>
                  <a:cubicBezTo>
                    <a:pt x="200" y="455"/>
                    <a:pt x="200" y="458"/>
                    <a:pt x="201" y="457"/>
                  </a:cubicBezTo>
                  <a:moveTo>
                    <a:pt x="310" y="418"/>
                  </a:moveTo>
                  <a:cubicBezTo>
                    <a:pt x="309" y="416"/>
                    <a:pt x="309" y="419"/>
                    <a:pt x="310" y="419"/>
                  </a:cubicBezTo>
                  <a:cubicBezTo>
                    <a:pt x="310" y="419"/>
                    <a:pt x="310" y="419"/>
                    <a:pt x="310" y="418"/>
                  </a:cubicBezTo>
                  <a:moveTo>
                    <a:pt x="407" y="387"/>
                  </a:moveTo>
                  <a:cubicBezTo>
                    <a:pt x="407" y="388"/>
                    <a:pt x="406" y="388"/>
                    <a:pt x="406" y="388"/>
                  </a:cubicBezTo>
                  <a:cubicBezTo>
                    <a:pt x="406" y="388"/>
                    <a:pt x="407" y="388"/>
                    <a:pt x="407" y="387"/>
                  </a:cubicBezTo>
                  <a:moveTo>
                    <a:pt x="393" y="393"/>
                  </a:moveTo>
                  <a:cubicBezTo>
                    <a:pt x="395" y="391"/>
                    <a:pt x="399" y="391"/>
                    <a:pt x="399" y="388"/>
                  </a:cubicBezTo>
                  <a:cubicBezTo>
                    <a:pt x="397" y="388"/>
                    <a:pt x="392" y="388"/>
                    <a:pt x="393" y="393"/>
                  </a:cubicBezTo>
                  <a:moveTo>
                    <a:pt x="377" y="391"/>
                  </a:moveTo>
                  <a:cubicBezTo>
                    <a:pt x="379" y="393"/>
                    <a:pt x="384" y="395"/>
                    <a:pt x="387" y="394"/>
                  </a:cubicBezTo>
                  <a:cubicBezTo>
                    <a:pt x="388" y="393"/>
                    <a:pt x="386" y="391"/>
                    <a:pt x="387" y="390"/>
                  </a:cubicBezTo>
                  <a:cubicBezTo>
                    <a:pt x="383" y="390"/>
                    <a:pt x="380" y="391"/>
                    <a:pt x="377" y="391"/>
                  </a:cubicBezTo>
                  <a:moveTo>
                    <a:pt x="301" y="419"/>
                  </a:moveTo>
                  <a:cubicBezTo>
                    <a:pt x="301" y="418"/>
                    <a:pt x="301" y="418"/>
                    <a:pt x="301" y="418"/>
                  </a:cubicBezTo>
                  <a:cubicBezTo>
                    <a:pt x="301" y="416"/>
                    <a:pt x="301" y="416"/>
                    <a:pt x="301" y="416"/>
                  </a:cubicBezTo>
                  <a:cubicBezTo>
                    <a:pt x="299" y="415"/>
                    <a:pt x="300" y="419"/>
                    <a:pt x="301" y="419"/>
                  </a:cubicBezTo>
                  <a:moveTo>
                    <a:pt x="287" y="421"/>
                  </a:moveTo>
                  <a:cubicBezTo>
                    <a:pt x="285" y="419"/>
                    <a:pt x="286" y="422"/>
                    <a:pt x="286" y="422"/>
                  </a:cubicBezTo>
                  <a:cubicBezTo>
                    <a:pt x="286" y="422"/>
                    <a:pt x="287" y="422"/>
                    <a:pt x="287" y="421"/>
                  </a:cubicBezTo>
                  <a:moveTo>
                    <a:pt x="297" y="413"/>
                  </a:moveTo>
                  <a:cubicBezTo>
                    <a:pt x="297" y="412"/>
                    <a:pt x="296" y="412"/>
                    <a:pt x="296" y="412"/>
                  </a:cubicBezTo>
                  <a:cubicBezTo>
                    <a:pt x="296" y="412"/>
                    <a:pt x="297" y="416"/>
                    <a:pt x="297" y="413"/>
                  </a:cubicBezTo>
                  <a:moveTo>
                    <a:pt x="342" y="399"/>
                  </a:moveTo>
                  <a:cubicBezTo>
                    <a:pt x="342" y="394"/>
                    <a:pt x="336" y="395"/>
                    <a:pt x="334" y="398"/>
                  </a:cubicBezTo>
                  <a:cubicBezTo>
                    <a:pt x="336" y="399"/>
                    <a:pt x="338" y="400"/>
                    <a:pt x="342" y="399"/>
                  </a:cubicBezTo>
                  <a:moveTo>
                    <a:pt x="257" y="424"/>
                  </a:moveTo>
                  <a:cubicBezTo>
                    <a:pt x="259" y="424"/>
                    <a:pt x="261" y="423"/>
                    <a:pt x="262" y="422"/>
                  </a:cubicBezTo>
                  <a:cubicBezTo>
                    <a:pt x="262" y="418"/>
                    <a:pt x="257" y="420"/>
                    <a:pt x="256" y="422"/>
                  </a:cubicBezTo>
                  <a:cubicBezTo>
                    <a:pt x="258" y="422"/>
                    <a:pt x="257" y="424"/>
                    <a:pt x="257" y="424"/>
                  </a:cubicBezTo>
                  <a:moveTo>
                    <a:pt x="368" y="386"/>
                  </a:moveTo>
                  <a:cubicBezTo>
                    <a:pt x="367" y="387"/>
                    <a:pt x="366" y="387"/>
                    <a:pt x="366" y="388"/>
                  </a:cubicBezTo>
                  <a:cubicBezTo>
                    <a:pt x="367" y="387"/>
                    <a:pt x="368" y="387"/>
                    <a:pt x="368" y="386"/>
                  </a:cubicBezTo>
                  <a:moveTo>
                    <a:pt x="362" y="388"/>
                  </a:moveTo>
                  <a:cubicBezTo>
                    <a:pt x="361" y="388"/>
                    <a:pt x="359" y="387"/>
                    <a:pt x="359" y="389"/>
                  </a:cubicBezTo>
                  <a:cubicBezTo>
                    <a:pt x="359" y="389"/>
                    <a:pt x="362" y="390"/>
                    <a:pt x="362" y="388"/>
                  </a:cubicBezTo>
                  <a:moveTo>
                    <a:pt x="279" y="414"/>
                  </a:moveTo>
                  <a:cubicBezTo>
                    <a:pt x="279" y="414"/>
                    <a:pt x="278" y="414"/>
                    <a:pt x="278" y="415"/>
                  </a:cubicBezTo>
                  <a:cubicBezTo>
                    <a:pt x="278" y="415"/>
                    <a:pt x="280" y="415"/>
                    <a:pt x="279" y="414"/>
                  </a:cubicBezTo>
                  <a:moveTo>
                    <a:pt x="374" y="382"/>
                  </a:moveTo>
                  <a:cubicBezTo>
                    <a:pt x="373" y="381"/>
                    <a:pt x="373" y="382"/>
                    <a:pt x="372" y="382"/>
                  </a:cubicBezTo>
                  <a:cubicBezTo>
                    <a:pt x="372" y="383"/>
                    <a:pt x="374" y="383"/>
                    <a:pt x="374" y="382"/>
                  </a:cubicBezTo>
                  <a:moveTo>
                    <a:pt x="306" y="404"/>
                  </a:moveTo>
                  <a:cubicBezTo>
                    <a:pt x="305" y="401"/>
                    <a:pt x="304" y="401"/>
                    <a:pt x="304" y="398"/>
                  </a:cubicBezTo>
                  <a:cubicBezTo>
                    <a:pt x="300" y="400"/>
                    <a:pt x="296" y="401"/>
                    <a:pt x="294" y="404"/>
                  </a:cubicBezTo>
                  <a:cubicBezTo>
                    <a:pt x="298" y="402"/>
                    <a:pt x="301" y="403"/>
                    <a:pt x="306" y="404"/>
                  </a:cubicBezTo>
                  <a:moveTo>
                    <a:pt x="308" y="396"/>
                  </a:moveTo>
                  <a:cubicBezTo>
                    <a:pt x="309" y="398"/>
                    <a:pt x="313" y="398"/>
                    <a:pt x="315" y="398"/>
                  </a:cubicBezTo>
                  <a:cubicBezTo>
                    <a:pt x="318" y="397"/>
                    <a:pt x="322" y="393"/>
                    <a:pt x="327" y="393"/>
                  </a:cubicBezTo>
                  <a:cubicBezTo>
                    <a:pt x="328" y="393"/>
                    <a:pt x="330" y="394"/>
                    <a:pt x="332" y="393"/>
                  </a:cubicBezTo>
                  <a:cubicBezTo>
                    <a:pt x="331" y="391"/>
                    <a:pt x="334" y="392"/>
                    <a:pt x="333" y="389"/>
                  </a:cubicBezTo>
                  <a:cubicBezTo>
                    <a:pt x="326" y="386"/>
                    <a:pt x="317" y="395"/>
                    <a:pt x="308" y="396"/>
                  </a:cubicBezTo>
                  <a:moveTo>
                    <a:pt x="277" y="410"/>
                  </a:moveTo>
                  <a:cubicBezTo>
                    <a:pt x="278" y="410"/>
                    <a:pt x="279" y="409"/>
                    <a:pt x="280" y="408"/>
                  </a:cubicBezTo>
                  <a:cubicBezTo>
                    <a:pt x="278" y="407"/>
                    <a:pt x="276" y="408"/>
                    <a:pt x="277" y="410"/>
                  </a:cubicBezTo>
                  <a:moveTo>
                    <a:pt x="238" y="419"/>
                  </a:moveTo>
                  <a:cubicBezTo>
                    <a:pt x="237" y="417"/>
                    <a:pt x="237" y="420"/>
                    <a:pt x="237" y="420"/>
                  </a:cubicBezTo>
                  <a:cubicBezTo>
                    <a:pt x="238" y="420"/>
                    <a:pt x="238" y="420"/>
                    <a:pt x="238" y="419"/>
                  </a:cubicBezTo>
                  <a:moveTo>
                    <a:pt x="262" y="410"/>
                  </a:moveTo>
                  <a:cubicBezTo>
                    <a:pt x="262" y="411"/>
                    <a:pt x="260" y="411"/>
                    <a:pt x="260" y="410"/>
                  </a:cubicBezTo>
                  <a:cubicBezTo>
                    <a:pt x="259" y="413"/>
                    <a:pt x="262" y="412"/>
                    <a:pt x="262" y="410"/>
                  </a:cubicBezTo>
                  <a:moveTo>
                    <a:pt x="240" y="418"/>
                  </a:moveTo>
                  <a:cubicBezTo>
                    <a:pt x="240" y="416"/>
                    <a:pt x="240" y="416"/>
                    <a:pt x="240" y="416"/>
                  </a:cubicBezTo>
                  <a:cubicBezTo>
                    <a:pt x="239" y="417"/>
                    <a:pt x="239" y="417"/>
                    <a:pt x="239" y="417"/>
                  </a:cubicBezTo>
                  <a:cubicBezTo>
                    <a:pt x="239" y="419"/>
                    <a:pt x="239" y="419"/>
                    <a:pt x="239" y="419"/>
                  </a:cubicBezTo>
                  <a:lnTo>
                    <a:pt x="240" y="418"/>
                  </a:lnTo>
                  <a:close/>
                  <a:moveTo>
                    <a:pt x="366" y="378"/>
                  </a:moveTo>
                  <a:cubicBezTo>
                    <a:pt x="366" y="376"/>
                    <a:pt x="366" y="376"/>
                    <a:pt x="366" y="376"/>
                  </a:cubicBezTo>
                  <a:cubicBezTo>
                    <a:pt x="364" y="377"/>
                    <a:pt x="364" y="377"/>
                    <a:pt x="364" y="377"/>
                  </a:cubicBezTo>
                  <a:cubicBezTo>
                    <a:pt x="365" y="379"/>
                    <a:pt x="365" y="379"/>
                    <a:pt x="365" y="379"/>
                  </a:cubicBezTo>
                  <a:lnTo>
                    <a:pt x="366" y="378"/>
                  </a:lnTo>
                  <a:close/>
                  <a:moveTo>
                    <a:pt x="383" y="371"/>
                  </a:moveTo>
                  <a:cubicBezTo>
                    <a:pt x="383" y="370"/>
                    <a:pt x="384" y="369"/>
                    <a:pt x="384" y="368"/>
                  </a:cubicBezTo>
                  <a:cubicBezTo>
                    <a:pt x="383" y="369"/>
                    <a:pt x="381" y="365"/>
                    <a:pt x="380" y="368"/>
                  </a:cubicBezTo>
                  <a:cubicBezTo>
                    <a:pt x="382" y="368"/>
                    <a:pt x="382" y="371"/>
                    <a:pt x="383" y="371"/>
                  </a:cubicBezTo>
                  <a:moveTo>
                    <a:pt x="291" y="399"/>
                  </a:moveTo>
                  <a:cubicBezTo>
                    <a:pt x="293" y="399"/>
                    <a:pt x="294" y="397"/>
                    <a:pt x="296" y="396"/>
                  </a:cubicBezTo>
                  <a:cubicBezTo>
                    <a:pt x="296" y="393"/>
                    <a:pt x="290" y="396"/>
                    <a:pt x="291" y="399"/>
                  </a:cubicBezTo>
                  <a:moveTo>
                    <a:pt x="239" y="414"/>
                  </a:moveTo>
                  <a:cubicBezTo>
                    <a:pt x="239" y="413"/>
                    <a:pt x="239" y="409"/>
                    <a:pt x="238" y="409"/>
                  </a:cubicBezTo>
                  <a:cubicBezTo>
                    <a:pt x="239" y="412"/>
                    <a:pt x="236" y="412"/>
                    <a:pt x="237" y="414"/>
                  </a:cubicBezTo>
                  <a:cubicBezTo>
                    <a:pt x="238" y="413"/>
                    <a:pt x="238" y="414"/>
                    <a:pt x="239" y="414"/>
                  </a:cubicBezTo>
                  <a:moveTo>
                    <a:pt x="219" y="419"/>
                  </a:moveTo>
                  <a:cubicBezTo>
                    <a:pt x="218" y="416"/>
                    <a:pt x="220" y="415"/>
                    <a:pt x="222" y="414"/>
                  </a:cubicBezTo>
                  <a:cubicBezTo>
                    <a:pt x="221" y="409"/>
                    <a:pt x="215" y="413"/>
                    <a:pt x="214" y="416"/>
                  </a:cubicBezTo>
                  <a:cubicBezTo>
                    <a:pt x="216" y="415"/>
                    <a:pt x="217" y="413"/>
                    <a:pt x="219" y="415"/>
                  </a:cubicBezTo>
                  <a:cubicBezTo>
                    <a:pt x="216" y="415"/>
                    <a:pt x="217" y="419"/>
                    <a:pt x="219" y="419"/>
                  </a:cubicBezTo>
                  <a:moveTo>
                    <a:pt x="211" y="418"/>
                  </a:moveTo>
                  <a:cubicBezTo>
                    <a:pt x="211" y="418"/>
                    <a:pt x="211" y="417"/>
                    <a:pt x="211" y="417"/>
                  </a:cubicBezTo>
                  <a:cubicBezTo>
                    <a:pt x="211" y="418"/>
                    <a:pt x="211" y="421"/>
                    <a:pt x="211" y="418"/>
                  </a:cubicBezTo>
                  <a:moveTo>
                    <a:pt x="353" y="373"/>
                  </a:moveTo>
                  <a:cubicBezTo>
                    <a:pt x="353" y="369"/>
                    <a:pt x="349" y="372"/>
                    <a:pt x="350" y="374"/>
                  </a:cubicBezTo>
                  <a:lnTo>
                    <a:pt x="353" y="373"/>
                  </a:lnTo>
                  <a:close/>
                  <a:moveTo>
                    <a:pt x="328" y="378"/>
                  </a:moveTo>
                  <a:cubicBezTo>
                    <a:pt x="327" y="378"/>
                    <a:pt x="327" y="378"/>
                    <a:pt x="327" y="379"/>
                  </a:cubicBezTo>
                  <a:cubicBezTo>
                    <a:pt x="327" y="379"/>
                    <a:pt x="328" y="378"/>
                    <a:pt x="328" y="378"/>
                  </a:cubicBezTo>
                  <a:moveTo>
                    <a:pt x="325" y="379"/>
                  </a:moveTo>
                  <a:cubicBezTo>
                    <a:pt x="325" y="378"/>
                    <a:pt x="325" y="378"/>
                    <a:pt x="325" y="378"/>
                  </a:cubicBezTo>
                  <a:cubicBezTo>
                    <a:pt x="324" y="378"/>
                    <a:pt x="324" y="378"/>
                    <a:pt x="324" y="378"/>
                  </a:cubicBezTo>
                  <a:cubicBezTo>
                    <a:pt x="324" y="380"/>
                    <a:pt x="324" y="380"/>
                    <a:pt x="324" y="380"/>
                  </a:cubicBezTo>
                  <a:lnTo>
                    <a:pt x="325" y="379"/>
                  </a:lnTo>
                  <a:close/>
                  <a:moveTo>
                    <a:pt x="298" y="385"/>
                  </a:moveTo>
                  <a:cubicBezTo>
                    <a:pt x="298" y="384"/>
                    <a:pt x="296" y="385"/>
                    <a:pt x="296" y="386"/>
                  </a:cubicBezTo>
                  <a:cubicBezTo>
                    <a:pt x="297" y="385"/>
                    <a:pt x="298" y="387"/>
                    <a:pt x="298" y="385"/>
                  </a:cubicBezTo>
                  <a:moveTo>
                    <a:pt x="343" y="369"/>
                  </a:moveTo>
                  <a:cubicBezTo>
                    <a:pt x="342" y="370"/>
                    <a:pt x="342" y="371"/>
                    <a:pt x="342" y="371"/>
                  </a:cubicBezTo>
                  <a:cubicBezTo>
                    <a:pt x="342" y="372"/>
                    <a:pt x="345" y="371"/>
                    <a:pt x="343" y="369"/>
                  </a:cubicBezTo>
                  <a:moveTo>
                    <a:pt x="347" y="368"/>
                  </a:moveTo>
                  <a:cubicBezTo>
                    <a:pt x="347" y="369"/>
                    <a:pt x="346" y="369"/>
                    <a:pt x="346" y="369"/>
                  </a:cubicBezTo>
                  <a:cubicBezTo>
                    <a:pt x="346" y="369"/>
                    <a:pt x="347" y="369"/>
                    <a:pt x="347" y="368"/>
                  </a:cubicBezTo>
                  <a:moveTo>
                    <a:pt x="324" y="376"/>
                  </a:moveTo>
                  <a:cubicBezTo>
                    <a:pt x="324" y="375"/>
                    <a:pt x="324" y="375"/>
                    <a:pt x="324" y="375"/>
                  </a:cubicBezTo>
                  <a:cubicBezTo>
                    <a:pt x="322" y="375"/>
                    <a:pt x="322" y="375"/>
                    <a:pt x="322" y="375"/>
                  </a:cubicBezTo>
                  <a:cubicBezTo>
                    <a:pt x="323" y="377"/>
                    <a:pt x="323" y="377"/>
                    <a:pt x="323" y="377"/>
                  </a:cubicBezTo>
                  <a:lnTo>
                    <a:pt x="324" y="376"/>
                  </a:lnTo>
                  <a:close/>
                  <a:moveTo>
                    <a:pt x="303" y="376"/>
                  </a:moveTo>
                  <a:cubicBezTo>
                    <a:pt x="308" y="378"/>
                    <a:pt x="310" y="375"/>
                    <a:pt x="316" y="372"/>
                  </a:cubicBezTo>
                  <a:cubicBezTo>
                    <a:pt x="313" y="370"/>
                    <a:pt x="310" y="372"/>
                    <a:pt x="306" y="373"/>
                  </a:cubicBezTo>
                  <a:cubicBezTo>
                    <a:pt x="307" y="373"/>
                    <a:pt x="302" y="373"/>
                    <a:pt x="303" y="376"/>
                  </a:cubicBezTo>
                  <a:moveTo>
                    <a:pt x="355" y="361"/>
                  </a:moveTo>
                  <a:cubicBezTo>
                    <a:pt x="356" y="361"/>
                    <a:pt x="357" y="361"/>
                    <a:pt x="357" y="359"/>
                  </a:cubicBezTo>
                  <a:cubicBezTo>
                    <a:pt x="355" y="359"/>
                    <a:pt x="355" y="358"/>
                    <a:pt x="355" y="361"/>
                  </a:cubicBezTo>
                  <a:moveTo>
                    <a:pt x="352" y="361"/>
                  </a:moveTo>
                  <a:cubicBezTo>
                    <a:pt x="351" y="361"/>
                    <a:pt x="351" y="360"/>
                    <a:pt x="350" y="361"/>
                  </a:cubicBezTo>
                  <a:cubicBezTo>
                    <a:pt x="351" y="362"/>
                    <a:pt x="352" y="362"/>
                    <a:pt x="352" y="361"/>
                  </a:cubicBezTo>
                  <a:moveTo>
                    <a:pt x="273" y="383"/>
                  </a:moveTo>
                  <a:cubicBezTo>
                    <a:pt x="273" y="382"/>
                    <a:pt x="273" y="382"/>
                    <a:pt x="273" y="380"/>
                  </a:cubicBezTo>
                  <a:cubicBezTo>
                    <a:pt x="269" y="381"/>
                    <a:pt x="269" y="381"/>
                    <a:pt x="269" y="381"/>
                  </a:cubicBezTo>
                  <a:cubicBezTo>
                    <a:pt x="269" y="383"/>
                    <a:pt x="271" y="383"/>
                    <a:pt x="273" y="383"/>
                  </a:cubicBezTo>
                  <a:moveTo>
                    <a:pt x="347" y="356"/>
                  </a:moveTo>
                  <a:cubicBezTo>
                    <a:pt x="348" y="357"/>
                    <a:pt x="348" y="356"/>
                    <a:pt x="349" y="355"/>
                  </a:cubicBezTo>
                  <a:cubicBezTo>
                    <a:pt x="349" y="354"/>
                    <a:pt x="349" y="354"/>
                    <a:pt x="349" y="354"/>
                  </a:cubicBezTo>
                  <a:cubicBezTo>
                    <a:pt x="347" y="354"/>
                    <a:pt x="347" y="353"/>
                    <a:pt x="346" y="354"/>
                  </a:cubicBezTo>
                  <a:lnTo>
                    <a:pt x="347" y="356"/>
                  </a:lnTo>
                  <a:close/>
                  <a:moveTo>
                    <a:pt x="283" y="371"/>
                  </a:moveTo>
                  <a:cubicBezTo>
                    <a:pt x="285" y="369"/>
                    <a:pt x="289" y="369"/>
                    <a:pt x="289" y="365"/>
                  </a:cubicBezTo>
                  <a:cubicBezTo>
                    <a:pt x="288" y="368"/>
                    <a:pt x="283" y="368"/>
                    <a:pt x="283" y="371"/>
                  </a:cubicBezTo>
                  <a:moveTo>
                    <a:pt x="332" y="347"/>
                  </a:moveTo>
                  <a:cubicBezTo>
                    <a:pt x="331" y="348"/>
                    <a:pt x="330" y="348"/>
                    <a:pt x="330" y="349"/>
                  </a:cubicBezTo>
                  <a:cubicBezTo>
                    <a:pt x="331" y="348"/>
                    <a:pt x="332" y="348"/>
                    <a:pt x="332" y="347"/>
                  </a:cubicBezTo>
                  <a:moveTo>
                    <a:pt x="295" y="356"/>
                  </a:moveTo>
                  <a:cubicBezTo>
                    <a:pt x="294" y="355"/>
                    <a:pt x="294" y="357"/>
                    <a:pt x="294" y="357"/>
                  </a:cubicBezTo>
                  <a:cubicBezTo>
                    <a:pt x="295" y="358"/>
                    <a:pt x="295" y="357"/>
                    <a:pt x="295" y="356"/>
                  </a:cubicBezTo>
                  <a:moveTo>
                    <a:pt x="339" y="338"/>
                  </a:moveTo>
                  <a:cubicBezTo>
                    <a:pt x="338" y="339"/>
                    <a:pt x="338" y="339"/>
                    <a:pt x="338" y="339"/>
                  </a:cubicBezTo>
                  <a:cubicBezTo>
                    <a:pt x="338" y="339"/>
                    <a:pt x="339" y="339"/>
                    <a:pt x="339" y="338"/>
                  </a:cubicBezTo>
                  <a:moveTo>
                    <a:pt x="321" y="342"/>
                  </a:moveTo>
                  <a:cubicBezTo>
                    <a:pt x="321" y="342"/>
                    <a:pt x="320" y="342"/>
                    <a:pt x="320" y="341"/>
                  </a:cubicBezTo>
                  <a:cubicBezTo>
                    <a:pt x="322" y="339"/>
                    <a:pt x="326" y="344"/>
                    <a:pt x="331" y="340"/>
                  </a:cubicBezTo>
                  <a:cubicBezTo>
                    <a:pt x="329" y="335"/>
                    <a:pt x="322" y="335"/>
                    <a:pt x="318" y="339"/>
                  </a:cubicBezTo>
                  <a:cubicBezTo>
                    <a:pt x="319" y="341"/>
                    <a:pt x="319" y="345"/>
                    <a:pt x="321" y="342"/>
                  </a:cubicBezTo>
                  <a:moveTo>
                    <a:pt x="286" y="350"/>
                  </a:moveTo>
                  <a:cubicBezTo>
                    <a:pt x="292" y="349"/>
                    <a:pt x="307" y="351"/>
                    <a:pt x="306" y="343"/>
                  </a:cubicBezTo>
                  <a:cubicBezTo>
                    <a:pt x="308" y="343"/>
                    <a:pt x="307" y="342"/>
                    <a:pt x="308" y="341"/>
                  </a:cubicBezTo>
                  <a:cubicBezTo>
                    <a:pt x="310" y="342"/>
                    <a:pt x="307" y="344"/>
                    <a:pt x="310" y="343"/>
                  </a:cubicBezTo>
                  <a:cubicBezTo>
                    <a:pt x="309" y="339"/>
                    <a:pt x="311" y="344"/>
                    <a:pt x="312" y="341"/>
                  </a:cubicBezTo>
                  <a:cubicBezTo>
                    <a:pt x="312" y="338"/>
                    <a:pt x="311" y="337"/>
                    <a:pt x="310" y="336"/>
                  </a:cubicBezTo>
                  <a:cubicBezTo>
                    <a:pt x="307" y="337"/>
                    <a:pt x="306" y="340"/>
                    <a:pt x="305" y="342"/>
                  </a:cubicBezTo>
                  <a:cubicBezTo>
                    <a:pt x="299" y="343"/>
                    <a:pt x="292" y="348"/>
                    <a:pt x="288" y="345"/>
                  </a:cubicBezTo>
                  <a:cubicBezTo>
                    <a:pt x="286" y="346"/>
                    <a:pt x="287" y="349"/>
                    <a:pt x="286" y="350"/>
                  </a:cubicBezTo>
                  <a:moveTo>
                    <a:pt x="315" y="339"/>
                  </a:moveTo>
                  <a:cubicBezTo>
                    <a:pt x="315" y="338"/>
                    <a:pt x="315" y="337"/>
                    <a:pt x="316" y="337"/>
                  </a:cubicBezTo>
                  <a:cubicBezTo>
                    <a:pt x="316" y="335"/>
                    <a:pt x="313" y="336"/>
                    <a:pt x="312" y="335"/>
                  </a:cubicBezTo>
                  <a:cubicBezTo>
                    <a:pt x="313" y="337"/>
                    <a:pt x="314" y="338"/>
                    <a:pt x="315" y="339"/>
                  </a:cubicBezTo>
                  <a:moveTo>
                    <a:pt x="344" y="329"/>
                  </a:moveTo>
                  <a:cubicBezTo>
                    <a:pt x="344" y="325"/>
                    <a:pt x="342" y="325"/>
                    <a:pt x="341" y="325"/>
                  </a:cubicBezTo>
                  <a:cubicBezTo>
                    <a:pt x="339" y="328"/>
                    <a:pt x="341" y="331"/>
                    <a:pt x="344" y="329"/>
                  </a:cubicBezTo>
                  <a:moveTo>
                    <a:pt x="312" y="325"/>
                  </a:moveTo>
                  <a:cubicBezTo>
                    <a:pt x="314" y="326"/>
                    <a:pt x="314" y="324"/>
                    <a:pt x="313" y="323"/>
                  </a:cubicBezTo>
                  <a:cubicBezTo>
                    <a:pt x="313" y="323"/>
                    <a:pt x="313" y="323"/>
                    <a:pt x="312" y="325"/>
                  </a:cubicBezTo>
                  <a:moveTo>
                    <a:pt x="304" y="327"/>
                  </a:moveTo>
                  <a:cubicBezTo>
                    <a:pt x="308" y="325"/>
                    <a:pt x="308" y="325"/>
                    <a:pt x="311" y="323"/>
                  </a:cubicBezTo>
                  <a:cubicBezTo>
                    <a:pt x="308" y="322"/>
                    <a:pt x="308" y="319"/>
                    <a:pt x="308" y="316"/>
                  </a:cubicBezTo>
                  <a:cubicBezTo>
                    <a:pt x="305" y="318"/>
                    <a:pt x="302" y="318"/>
                    <a:pt x="300" y="321"/>
                  </a:cubicBezTo>
                  <a:cubicBezTo>
                    <a:pt x="300" y="325"/>
                    <a:pt x="300" y="325"/>
                    <a:pt x="300" y="325"/>
                  </a:cubicBezTo>
                  <a:cubicBezTo>
                    <a:pt x="302" y="326"/>
                    <a:pt x="303" y="323"/>
                    <a:pt x="304" y="327"/>
                  </a:cubicBezTo>
                  <a:moveTo>
                    <a:pt x="289" y="319"/>
                  </a:moveTo>
                  <a:cubicBezTo>
                    <a:pt x="288" y="319"/>
                    <a:pt x="287" y="319"/>
                    <a:pt x="287" y="320"/>
                  </a:cubicBezTo>
                  <a:cubicBezTo>
                    <a:pt x="288" y="320"/>
                    <a:pt x="289" y="320"/>
                    <a:pt x="289" y="319"/>
                  </a:cubicBezTo>
                  <a:moveTo>
                    <a:pt x="301" y="309"/>
                  </a:moveTo>
                  <a:cubicBezTo>
                    <a:pt x="301" y="308"/>
                    <a:pt x="301" y="308"/>
                    <a:pt x="300" y="309"/>
                  </a:cubicBezTo>
                  <a:cubicBezTo>
                    <a:pt x="300" y="310"/>
                    <a:pt x="301" y="310"/>
                    <a:pt x="301" y="309"/>
                  </a:cubicBezTo>
                  <a:moveTo>
                    <a:pt x="220" y="470"/>
                  </a:moveTo>
                  <a:cubicBezTo>
                    <a:pt x="223" y="469"/>
                    <a:pt x="223" y="467"/>
                    <a:pt x="224" y="465"/>
                  </a:cubicBezTo>
                  <a:cubicBezTo>
                    <a:pt x="223" y="466"/>
                    <a:pt x="223" y="464"/>
                    <a:pt x="221" y="465"/>
                  </a:cubicBezTo>
                  <a:cubicBezTo>
                    <a:pt x="220" y="467"/>
                    <a:pt x="221" y="466"/>
                    <a:pt x="222" y="469"/>
                  </a:cubicBezTo>
                  <a:cubicBezTo>
                    <a:pt x="221" y="469"/>
                    <a:pt x="220" y="469"/>
                    <a:pt x="220" y="470"/>
                  </a:cubicBezTo>
                  <a:moveTo>
                    <a:pt x="252" y="453"/>
                  </a:moveTo>
                  <a:cubicBezTo>
                    <a:pt x="253" y="455"/>
                    <a:pt x="255" y="451"/>
                    <a:pt x="254" y="451"/>
                  </a:cubicBezTo>
                  <a:cubicBezTo>
                    <a:pt x="254" y="452"/>
                    <a:pt x="253" y="452"/>
                    <a:pt x="253" y="453"/>
                  </a:cubicBezTo>
                  <a:cubicBezTo>
                    <a:pt x="253" y="452"/>
                    <a:pt x="252" y="452"/>
                    <a:pt x="252" y="453"/>
                  </a:cubicBezTo>
                  <a:moveTo>
                    <a:pt x="307" y="412"/>
                  </a:moveTo>
                  <a:cubicBezTo>
                    <a:pt x="307" y="413"/>
                    <a:pt x="307" y="414"/>
                    <a:pt x="306" y="414"/>
                  </a:cubicBezTo>
                  <a:cubicBezTo>
                    <a:pt x="300" y="412"/>
                    <a:pt x="304" y="416"/>
                    <a:pt x="308" y="415"/>
                  </a:cubicBezTo>
                  <a:cubicBezTo>
                    <a:pt x="308" y="415"/>
                    <a:pt x="309" y="412"/>
                    <a:pt x="307" y="412"/>
                  </a:cubicBezTo>
                  <a:moveTo>
                    <a:pt x="299" y="301"/>
                  </a:moveTo>
                  <a:cubicBezTo>
                    <a:pt x="301" y="304"/>
                    <a:pt x="305" y="298"/>
                    <a:pt x="304" y="302"/>
                  </a:cubicBezTo>
                  <a:cubicBezTo>
                    <a:pt x="306" y="301"/>
                    <a:pt x="307" y="296"/>
                    <a:pt x="307" y="296"/>
                  </a:cubicBezTo>
                  <a:cubicBezTo>
                    <a:pt x="304" y="299"/>
                    <a:pt x="301" y="298"/>
                    <a:pt x="299" y="301"/>
                  </a:cubicBezTo>
                  <a:moveTo>
                    <a:pt x="287" y="460"/>
                  </a:moveTo>
                  <a:cubicBezTo>
                    <a:pt x="288" y="460"/>
                    <a:pt x="289" y="460"/>
                    <a:pt x="288" y="459"/>
                  </a:cubicBezTo>
                  <a:cubicBezTo>
                    <a:pt x="288" y="459"/>
                    <a:pt x="287" y="459"/>
                    <a:pt x="287" y="460"/>
                  </a:cubicBezTo>
                  <a:moveTo>
                    <a:pt x="348" y="440"/>
                  </a:moveTo>
                  <a:cubicBezTo>
                    <a:pt x="347" y="441"/>
                    <a:pt x="344" y="441"/>
                    <a:pt x="346" y="443"/>
                  </a:cubicBezTo>
                  <a:cubicBezTo>
                    <a:pt x="347" y="442"/>
                    <a:pt x="348" y="442"/>
                    <a:pt x="348" y="440"/>
                  </a:cubicBezTo>
                  <a:moveTo>
                    <a:pt x="347" y="444"/>
                  </a:moveTo>
                  <a:cubicBezTo>
                    <a:pt x="347" y="444"/>
                    <a:pt x="348" y="444"/>
                    <a:pt x="348" y="443"/>
                  </a:cubicBezTo>
                  <a:cubicBezTo>
                    <a:pt x="347" y="443"/>
                    <a:pt x="346" y="444"/>
                    <a:pt x="347" y="444"/>
                  </a:cubicBezTo>
                  <a:moveTo>
                    <a:pt x="271" y="470"/>
                  </a:moveTo>
                  <a:cubicBezTo>
                    <a:pt x="272" y="469"/>
                    <a:pt x="273" y="469"/>
                    <a:pt x="273" y="468"/>
                  </a:cubicBezTo>
                  <a:cubicBezTo>
                    <a:pt x="272" y="469"/>
                    <a:pt x="271" y="469"/>
                    <a:pt x="271" y="470"/>
                  </a:cubicBezTo>
                  <a:moveTo>
                    <a:pt x="365" y="439"/>
                  </a:moveTo>
                  <a:cubicBezTo>
                    <a:pt x="363" y="441"/>
                    <a:pt x="361" y="441"/>
                    <a:pt x="359" y="444"/>
                  </a:cubicBezTo>
                  <a:cubicBezTo>
                    <a:pt x="362" y="443"/>
                    <a:pt x="362" y="442"/>
                    <a:pt x="365" y="442"/>
                  </a:cubicBezTo>
                  <a:cubicBezTo>
                    <a:pt x="365" y="441"/>
                    <a:pt x="366" y="440"/>
                    <a:pt x="365" y="439"/>
                  </a:cubicBezTo>
                  <a:moveTo>
                    <a:pt x="261" y="476"/>
                  </a:moveTo>
                  <a:cubicBezTo>
                    <a:pt x="261" y="475"/>
                    <a:pt x="262" y="475"/>
                    <a:pt x="262" y="474"/>
                  </a:cubicBezTo>
                  <a:cubicBezTo>
                    <a:pt x="261" y="475"/>
                    <a:pt x="261" y="475"/>
                    <a:pt x="261" y="476"/>
                  </a:cubicBezTo>
                  <a:moveTo>
                    <a:pt x="199" y="495"/>
                  </a:moveTo>
                  <a:cubicBezTo>
                    <a:pt x="200" y="496"/>
                    <a:pt x="196" y="497"/>
                    <a:pt x="198" y="498"/>
                  </a:cubicBezTo>
                  <a:cubicBezTo>
                    <a:pt x="198" y="496"/>
                    <a:pt x="202" y="495"/>
                    <a:pt x="199" y="495"/>
                  </a:cubicBezTo>
                  <a:moveTo>
                    <a:pt x="265" y="480"/>
                  </a:moveTo>
                  <a:cubicBezTo>
                    <a:pt x="263" y="482"/>
                    <a:pt x="263" y="479"/>
                    <a:pt x="261" y="480"/>
                  </a:cubicBezTo>
                  <a:cubicBezTo>
                    <a:pt x="261" y="483"/>
                    <a:pt x="265" y="483"/>
                    <a:pt x="265" y="480"/>
                  </a:cubicBezTo>
                  <a:moveTo>
                    <a:pt x="296" y="474"/>
                  </a:moveTo>
                  <a:cubicBezTo>
                    <a:pt x="297" y="475"/>
                    <a:pt x="298" y="475"/>
                    <a:pt x="298" y="474"/>
                  </a:cubicBezTo>
                  <a:cubicBezTo>
                    <a:pt x="298" y="474"/>
                    <a:pt x="297" y="472"/>
                    <a:pt x="296" y="474"/>
                  </a:cubicBezTo>
                  <a:moveTo>
                    <a:pt x="272" y="484"/>
                  </a:moveTo>
                  <a:cubicBezTo>
                    <a:pt x="270" y="482"/>
                    <a:pt x="270" y="484"/>
                    <a:pt x="270" y="485"/>
                  </a:cubicBezTo>
                  <a:cubicBezTo>
                    <a:pt x="271" y="485"/>
                    <a:pt x="271" y="485"/>
                    <a:pt x="272" y="484"/>
                  </a:cubicBezTo>
                  <a:moveTo>
                    <a:pt x="247" y="493"/>
                  </a:moveTo>
                  <a:cubicBezTo>
                    <a:pt x="248" y="493"/>
                    <a:pt x="248" y="493"/>
                    <a:pt x="249" y="493"/>
                  </a:cubicBezTo>
                  <a:cubicBezTo>
                    <a:pt x="250" y="491"/>
                    <a:pt x="247" y="491"/>
                    <a:pt x="247" y="493"/>
                  </a:cubicBezTo>
                  <a:moveTo>
                    <a:pt x="380" y="452"/>
                  </a:moveTo>
                  <a:cubicBezTo>
                    <a:pt x="380" y="452"/>
                    <a:pt x="379" y="452"/>
                    <a:pt x="379" y="452"/>
                  </a:cubicBezTo>
                  <a:cubicBezTo>
                    <a:pt x="379" y="452"/>
                    <a:pt x="380" y="455"/>
                    <a:pt x="380" y="452"/>
                  </a:cubicBezTo>
                  <a:moveTo>
                    <a:pt x="328" y="470"/>
                  </a:moveTo>
                  <a:cubicBezTo>
                    <a:pt x="327" y="470"/>
                    <a:pt x="327" y="469"/>
                    <a:pt x="326" y="469"/>
                  </a:cubicBezTo>
                  <a:cubicBezTo>
                    <a:pt x="326" y="471"/>
                    <a:pt x="327" y="471"/>
                    <a:pt x="327" y="471"/>
                  </a:cubicBezTo>
                  <a:cubicBezTo>
                    <a:pt x="327" y="471"/>
                    <a:pt x="328" y="470"/>
                    <a:pt x="328" y="470"/>
                  </a:cubicBezTo>
                  <a:moveTo>
                    <a:pt x="341" y="459"/>
                  </a:moveTo>
                  <a:cubicBezTo>
                    <a:pt x="342" y="463"/>
                    <a:pt x="337" y="466"/>
                    <a:pt x="341" y="467"/>
                  </a:cubicBezTo>
                  <a:cubicBezTo>
                    <a:pt x="342" y="465"/>
                    <a:pt x="342" y="463"/>
                    <a:pt x="342" y="462"/>
                  </a:cubicBezTo>
                  <a:cubicBezTo>
                    <a:pt x="340" y="461"/>
                    <a:pt x="345" y="463"/>
                    <a:pt x="344" y="461"/>
                  </a:cubicBezTo>
                  <a:cubicBezTo>
                    <a:pt x="343" y="461"/>
                    <a:pt x="342" y="459"/>
                    <a:pt x="341" y="459"/>
                  </a:cubicBezTo>
                  <a:moveTo>
                    <a:pt x="378" y="456"/>
                  </a:moveTo>
                  <a:cubicBezTo>
                    <a:pt x="379" y="456"/>
                    <a:pt x="380" y="456"/>
                    <a:pt x="380" y="455"/>
                  </a:cubicBezTo>
                  <a:cubicBezTo>
                    <a:pt x="379" y="455"/>
                    <a:pt x="378" y="454"/>
                    <a:pt x="378" y="456"/>
                  </a:cubicBezTo>
                  <a:moveTo>
                    <a:pt x="380" y="458"/>
                  </a:moveTo>
                  <a:cubicBezTo>
                    <a:pt x="381" y="459"/>
                    <a:pt x="381" y="459"/>
                    <a:pt x="381" y="461"/>
                  </a:cubicBezTo>
                  <a:cubicBezTo>
                    <a:pt x="382" y="460"/>
                    <a:pt x="386" y="461"/>
                    <a:pt x="385" y="458"/>
                  </a:cubicBezTo>
                  <a:cubicBezTo>
                    <a:pt x="382" y="462"/>
                    <a:pt x="381" y="456"/>
                    <a:pt x="380" y="458"/>
                  </a:cubicBezTo>
                  <a:moveTo>
                    <a:pt x="311" y="481"/>
                  </a:moveTo>
                  <a:cubicBezTo>
                    <a:pt x="311" y="482"/>
                    <a:pt x="312" y="483"/>
                    <a:pt x="313" y="483"/>
                  </a:cubicBezTo>
                  <a:cubicBezTo>
                    <a:pt x="313" y="482"/>
                    <a:pt x="312" y="481"/>
                    <a:pt x="311" y="481"/>
                  </a:cubicBezTo>
                  <a:moveTo>
                    <a:pt x="366" y="463"/>
                  </a:moveTo>
                  <a:cubicBezTo>
                    <a:pt x="367" y="465"/>
                    <a:pt x="369" y="466"/>
                    <a:pt x="371" y="465"/>
                  </a:cubicBezTo>
                  <a:cubicBezTo>
                    <a:pt x="371" y="461"/>
                    <a:pt x="369" y="462"/>
                    <a:pt x="366" y="463"/>
                  </a:cubicBezTo>
                  <a:moveTo>
                    <a:pt x="262" y="500"/>
                  </a:moveTo>
                  <a:cubicBezTo>
                    <a:pt x="262" y="501"/>
                    <a:pt x="263" y="500"/>
                    <a:pt x="263" y="499"/>
                  </a:cubicBezTo>
                  <a:cubicBezTo>
                    <a:pt x="263" y="498"/>
                    <a:pt x="263" y="499"/>
                    <a:pt x="262" y="500"/>
                  </a:cubicBezTo>
                  <a:moveTo>
                    <a:pt x="279" y="495"/>
                  </a:moveTo>
                  <a:cubicBezTo>
                    <a:pt x="280" y="495"/>
                    <a:pt x="281" y="495"/>
                    <a:pt x="281" y="494"/>
                  </a:cubicBezTo>
                  <a:cubicBezTo>
                    <a:pt x="280" y="494"/>
                    <a:pt x="279" y="494"/>
                    <a:pt x="279" y="495"/>
                  </a:cubicBezTo>
                  <a:moveTo>
                    <a:pt x="303" y="488"/>
                  </a:moveTo>
                  <a:cubicBezTo>
                    <a:pt x="302" y="488"/>
                    <a:pt x="302" y="490"/>
                    <a:pt x="301" y="491"/>
                  </a:cubicBezTo>
                  <a:cubicBezTo>
                    <a:pt x="303" y="491"/>
                    <a:pt x="303" y="489"/>
                    <a:pt x="303" y="488"/>
                  </a:cubicBezTo>
                  <a:moveTo>
                    <a:pt x="386" y="464"/>
                  </a:moveTo>
                  <a:cubicBezTo>
                    <a:pt x="387" y="464"/>
                    <a:pt x="388" y="464"/>
                    <a:pt x="388" y="463"/>
                  </a:cubicBezTo>
                  <a:cubicBezTo>
                    <a:pt x="387" y="464"/>
                    <a:pt x="386" y="464"/>
                    <a:pt x="386" y="464"/>
                  </a:cubicBezTo>
                  <a:moveTo>
                    <a:pt x="347" y="483"/>
                  </a:moveTo>
                  <a:cubicBezTo>
                    <a:pt x="347" y="483"/>
                    <a:pt x="349" y="483"/>
                    <a:pt x="348" y="482"/>
                  </a:cubicBezTo>
                  <a:cubicBezTo>
                    <a:pt x="348" y="482"/>
                    <a:pt x="347" y="482"/>
                    <a:pt x="347" y="483"/>
                  </a:cubicBezTo>
                  <a:moveTo>
                    <a:pt x="343" y="485"/>
                  </a:moveTo>
                  <a:cubicBezTo>
                    <a:pt x="342" y="483"/>
                    <a:pt x="341" y="484"/>
                    <a:pt x="342" y="482"/>
                  </a:cubicBezTo>
                  <a:cubicBezTo>
                    <a:pt x="338" y="482"/>
                    <a:pt x="338" y="483"/>
                    <a:pt x="335" y="486"/>
                  </a:cubicBezTo>
                  <a:cubicBezTo>
                    <a:pt x="337" y="487"/>
                    <a:pt x="340" y="488"/>
                    <a:pt x="343" y="485"/>
                  </a:cubicBezTo>
                  <a:moveTo>
                    <a:pt x="347" y="485"/>
                  </a:moveTo>
                  <a:cubicBezTo>
                    <a:pt x="347" y="484"/>
                    <a:pt x="346" y="485"/>
                    <a:pt x="346" y="486"/>
                  </a:cubicBezTo>
                  <a:cubicBezTo>
                    <a:pt x="346" y="486"/>
                    <a:pt x="347" y="485"/>
                    <a:pt x="347" y="485"/>
                  </a:cubicBezTo>
                  <a:moveTo>
                    <a:pt x="305" y="493"/>
                  </a:moveTo>
                  <a:cubicBezTo>
                    <a:pt x="302" y="493"/>
                    <a:pt x="304" y="493"/>
                    <a:pt x="301" y="495"/>
                  </a:cubicBezTo>
                  <a:cubicBezTo>
                    <a:pt x="300" y="497"/>
                    <a:pt x="299" y="496"/>
                    <a:pt x="298" y="495"/>
                  </a:cubicBezTo>
                  <a:cubicBezTo>
                    <a:pt x="297" y="497"/>
                    <a:pt x="294" y="494"/>
                    <a:pt x="293" y="495"/>
                  </a:cubicBezTo>
                  <a:cubicBezTo>
                    <a:pt x="291" y="497"/>
                    <a:pt x="293" y="497"/>
                    <a:pt x="290" y="496"/>
                  </a:cubicBezTo>
                  <a:cubicBezTo>
                    <a:pt x="290" y="498"/>
                    <a:pt x="288" y="498"/>
                    <a:pt x="288" y="500"/>
                  </a:cubicBezTo>
                  <a:cubicBezTo>
                    <a:pt x="289" y="502"/>
                    <a:pt x="290" y="502"/>
                    <a:pt x="289" y="504"/>
                  </a:cubicBezTo>
                  <a:cubicBezTo>
                    <a:pt x="289" y="504"/>
                    <a:pt x="289" y="504"/>
                    <a:pt x="289" y="505"/>
                  </a:cubicBezTo>
                  <a:cubicBezTo>
                    <a:pt x="290" y="504"/>
                    <a:pt x="291" y="504"/>
                    <a:pt x="291" y="503"/>
                  </a:cubicBezTo>
                  <a:cubicBezTo>
                    <a:pt x="292" y="504"/>
                    <a:pt x="292" y="504"/>
                    <a:pt x="293" y="504"/>
                  </a:cubicBezTo>
                  <a:cubicBezTo>
                    <a:pt x="293" y="504"/>
                    <a:pt x="293" y="503"/>
                    <a:pt x="293" y="503"/>
                  </a:cubicBezTo>
                  <a:cubicBezTo>
                    <a:pt x="294" y="503"/>
                    <a:pt x="294" y="503"/>
                    <a:pt x="295" y="501"/>
                  </a:cubicBezTo>
                  <a:cubicBezTo>
                    <a:pt x="294" y="502"/>
                    <a:pt x="293" y="502"/>
                    <a:pt x="292" y="502"/>
                  </a:cubicBezTo>
                  <a:cubicBezTo>
                    <a:pt x="292" y="500"/>
                    <a:pt x="293" y="498"/>
                    <a:pt x="294" y="497"/>
                  </a:cubicBezTo>
                  <a:cubicBezTo>
                    <a:pt x="294" y="498"/>
                    <a:pt x="295" y="498"/>
                    <a:pt x="295" y="498"/>
                  </a:cubicBezTo>
                  <a:cubicBezTo>
                    <a:pt x="293" y="504"/>
                    <a:pt x="297" y="498"/>
                    <a:pt x="299" y="501"/>
                  </a:cubicBezTo>
                  <a:cubicBezTo>
                    <a:pt x="302" y="497"/>
                    <a:pt x="311" y="499"/>
                    <a:pt x="310" y="492"/>
                  </a:cubicBezTo>
                  <a:cubicBezTo>
                    <a:pt x="309" y="491"/>
                    <a:pt x="307" y="493"/>
                    <a:pt x="305" y="493"/>
                  </a:cubicBezTo>
                  <a:moveTo>
                    <a:pt x="296" y="503"/>
                  </a:moveTo>
                  <a:cubicBezTo>
                    <a:pt x="297" y="503"/>
                    <a:pt x="298" y="503"/>
                    <a:pt x="298" y="502"/>
                  </a:cubicBezTo>
                  <a:cubicBezTo>
                    <a:pt x="297" y="502"/>
                    <a:pt x="296" y="502"/>
                    <a:pt x="296" y="503"/>
                  </a:cubicBezTo>
                  <a:moveTo>
                    <a:pt x="328" y="491"/>
                  </a:moveTo>
                  <a:cubicBezTo>
                    <a:pt x="328" y="489"/>
                    <a:pt x="326" y="489"/>
                    <a:pt x="325" y="489"/>
                  </a:cubicBezTo>
                  <a:cubicBezTo>
                    <a:pt x="326" y="490"/>
                    <a:pt x="325" y="494"/>
                    <a:pt x="327" y="494"/>
                  </a:cubicBezTo>
                  <a:cubicBezTo>
                    <a:pt x="327" y="493"/>
                    <a:pt x="327" y="492"/>
                    <a:pt x="328" y="491"/>
                  </a:cubicBezTo>
                  <a:moveTo>
                    <a:pt x="333" y="487"/>
                  </a:moveTo>
                  <a:cubicBezTo>
                    <a:pt x="330" y="488"/>
                    <a:pt x="329" y="489"/>
                    <a:pt x="330" y="493"/>
                  </a:cubicBezTo>
                  <a:cubicBezTo>
                    <a:pt x="331" y="491"/>
                    <a:pt x="334" y="491"/>
                    <a:pt x="333" y="487"/>
                  </a:cubicBezTo>
                  <a:moveTo>
                    <a:pt x="312" y="495"/>
                  </a:moveTo>
                  <a:cubicBezTo>
                    <a:pt x="315" y="494"/>
                    <a:pt x="314" y="498"/>
                    <a:pt x="317" y="498"/>
                  </a:cubicBezTo>
                  <a:cubicBezTo>
                    <a:pt x="316" y="496"/>
                    <a:pt x="318" y="497"/>
                    <a:pt x="318" y="495"/>
                  </a:cubicBezTo>
                  <a:cubicBezTo>
                    <a:pt x="317" y="494"/>
                    <a:pt x="316" y="495"/>
                    <a:pt x="316" y="493"/>
                  </a:cubicBezTo>
                  <a:cubicBezTo>
                    <a:pt x="314" y="495"/>
                    <a:pt x="313" y="492"/>
                    <a:pt x="312" y="495"/>
                  </a:cubicBezTo>
                  <a:moveTo>
                    <a:pt x="338" y="507"/>
                  </a:moveTo>
                  <a:cubicBezTo>
                    <a:pt x="338" y="507"/>
                    <a:pt x="338" y="507"/>
                    <a:pt x="339" y="506"/>
                  </a:cubicBezTo>
                  <a:cubicBezTo>
                    <a:pt x="339" y="507"/>
                    <a:pt x="341" y="506"/>
                    <a:pt x="340" y="505"/>
                  </a:cubicBezTo>
                  <a:cubicBezTo>
                    <a:pt x="340" y="505"/>
                    <a:pt x="340" y="505"/>
                    <a:pt x="340" y="505"/>
                  </a:cubicBezTo>
                  <a:cubicBezTo>
                    <a:pt x="341" y="503"/>
                    <a:pt x="341" y="501"/>
                    <a:pt x="343" y="500"/>
                  </a:cubicBezTo>
                  <a:cubicBezTo>
                    <a:pt x="339" y="500"/>
                    <a:pt x="334" y="501"/>
                    <a:pt x="333" y="505"/>
                  </a:cubicBezTo>
                  <a:cubicBezTo>
                    <a:pt x="334" y="505"/>
                    <a:pt x="335" y="507"/>
                    <a:pt x="335" y="509"/>
                  </a:cubicBezTo>
                  <a:cubicBezTo>
                    <a:pt x="336" y="509"/>
                    <a:pt x="336" y="508"/>
                    <a:pt x="337" y="508"/>
                  </a:cubicBezTo>
                  <a:cubicBezTo>
                    <a:pt x="337" y="509"/>
                    <a:pt x="337" y="510"/>
                    <a:pt x="338" y="509"/>
                  </a:cubicBezTo>
                  <a:cubicBezTo>
                    <a:pt x="338" y="509"/>
                    <a:pt x="338" y="508"/>
                    <a:pt x="338" y="507"/>
                  </a:cubicBezTo>
                  <a:moveTo>
                    <a:pt x="365" y="336"/>
                  </a:moveTo>
                  <a:cubicBezTo>
                    <a:pt x="374" y="347"/>
                    <a:pt x="382" y="359"/>
                    <a:pt x="389" y="368"/>
                  </a:cubicBezTo>
                  <a:cubicBezTo>
                    <a:pt x="389" y="368"/>
                    <a:pt x="388" y="369"/>
                    <a:pt x="388" y="369"/>
                  </a:cubicBezTo>
                  <a:cubicBezTo>
                    <a:pt x="389" y="369"/>
                    <a:pt x="389" y="369"/>
                    <a:pt x="390" y="369"/>
                  </a:cubicBezTo>
                  <a:cubicBezTo>
                    <a:pt x="398" y="378"/>
                    <a:pt x="407" y="385"/>
                    <a:pt x="421" y="387"/>
                  </a:cubicBezTo>
                  <a:cubicBezTo>
                    <a:pt x="425" y="387"/>
                    <a:pt x="427" y="386"/>
                    <a:pt x="430" y="385"/>
                  </a:cubicBezTo>
                  <a:cubicBezTo>
                    <a:pt x="409" y="395"/>
                    <a:pt x="395" y="399"/>
                    <a:pt x="372" y="396"/>
                  </a:cubicBezTo>
                  <a:cubicBezTo>
                    <a:pt x="354" y="394"/>
                    <a:pt x="354" y="394"/>
                    <a:pt x="354" y="394"/>
                  </a:cubicBezTo>
                  <a:cubicBezTo>
                    <a:pt x="348" y="394"/>
                    <a:pt x="345" y="391"/>
                    <a:pt x="339" y="388"/>
                  </a:cubicBezTo>
                  <a:cubicBezTo>
                    <a:pt x="349" y="395"/>
                    <a:pt x="356" y="404"/>
                    <a:pt x="363" y="412"/>
                  </a:cubicBezTo>
                  <a:cubicBezTo>
                    <a:pt x="361" y="412"/>
                    <a:pt x="358" y="412"/>
                    <a:pt x="358" y="415"/>
                  </a:cubicBezTo>
                  <a:cubicBezTo>
                    <a:pt x="359" y="415"/>
                    <a:pt x="362" y="415"/>
                    <a:pt x="364" y="414"/>
                  </a:cubicBezTo>
                  <a:cubicBezTo>
                    <a:pt x="372" y="424"/>
                    <a:pt x="378" y="435"/>
                    <a:pt x="384" y="445"/>
                  </a:cubicBezTo>
                  <a:cubicBezTo>
                    <a:pt x="382" y="446"/>
                    <a:pt x="379" y="448"/>
                    <a:pt x="378" y="450"/>
                  </a:cubicBezTo>
                  <a:cubicBezTo>
                    <a:pt x="380" y="449"/>
                    <a:pt x="380" y="451"/>
                    <a:pt x="381" y="451"/>
                  </a:cubicBezTo>
                  <a:cubicBezTo>
                    <a:pt x="381" y="448"/>
                    <a:pt x="383" y="447"/>
                    <a:pt x="385" y="446"/>
                  </a:cubicBezTo>
                  <a:cubicBezTo>
                    <a:pt x="388" y="450"/>
                    <a:pt x="391" y="455"/>
                    <a:pt x="394" y="459"/>
                  </a:cubicBezTo>
                  <a:cubicBezTo>
                    <a:pt x="393" y="459"/>
                    <a:pt x="393" y="459"/>
                    <a:pt x="393" y="460"/>
                  </a:cubicBezTo>
                  <a:cubicBezTo>
                    <a:pt x="394" y="461"/>
                    <a:pt x="394" y="460"/>
                    <a:pt x="394" y="460"/>
                  </a:cubicBezTo>
                  <a:cubicBezTo>
                    <a:pt x="401" y="469"/>
                    <a:pt x="409" y="478"/>
                    <a:pt x="420" y="486"/>
                  </a:cubicBezTo>
                  <a:cubicBezTo>
                    <a:pt x="415" y="488"/>
                    <a:pt x="411" y="489"/>
                    <a:pt x="407" y="490"/>
                  </a:cubicBezTo>
                  <a:cubicBezTo>
                    <a:pt x="402" y="492"/>
                    <a:pt x="402" y="492"/>
                    <a:pt x="402" y="492"/>
                  </a:cubicBezTo>
                  <a:cubicBezTo>
                    <a:pt x="401" y="492"/>
                    <a:pt x="401" y="492"/>
                    <a:pt x="400" y="493"/>
                  </a:cubicBezTo>
                  <a:cubicBezTo>
                    <a:pt x="396" y="494"/>
                    <a:pt x="392" y="496"/>
                    <a:pt x="388" y="498"/>
                  </a:cubicBezTo>
                  <a:cubicBezTo>
                    <a:pt x="387" y="496"/>
                    <a:pt x="384" y="500"/>
                    <a:pt x="382" y="499"/>
                  </a:cubicBezTo>
                  <a:cubicBezTo>
                    <a:pt x="382" y="499"/>
                    <a:pt x="382" y="500"/>
                    <a:pt x="383" y="500"/>
                  </a:cubicBezTo>
                  <a:cubicBezTo>
                    <a:pt x="367" y="506"/>
                    <a:pt x="354" y="512"/>
                    <a:pt x="337" y="514"/>
                  </a:cubicBezTo>
                  <a:cubicBezTo>
                    <a:pt x="337" y="513"/>
                    <a:pt x="337" y="513"/>
                    <a:pt x="337" y="512"/>
                  </a:cubicBezTo>
                  <a:cubicBezTo>
                    <a:pt x="336" y="511"/>
                    <a:pt x="334" y="512"/>
                    <a:pt x="333" y="514"/>
                  </a:cubicBezTo>
                  <a:cubicBezTo>
                    <a:pt x="328" y="514"/>
                    <a:pt x="322" y="514"/>
                    <a:pt x="316" y="513"/>
                  </a:cubicBezTo>
                  <a:cubicBezTo>
                    <a:pt x="306" y="512"/>
                    <a:pt x="306" y="512"/>
                    <a:pt x="306" y="512"/>
                  </a:cubicBezTo>
                  <a:cubicBezTo>
                    <a:pt x="306" y="512"/>
                    <a:pt x="306" y="511"/>
                    <a:pt x="307" y="511"/>
                  </a:cubicBezTo>
                  <a:cubicBezTo>
                    <a:pt x="306" y="511"/>
                    <a:pt x="304" y="511"/>
                    <a:pt x="304" y="512"/>
                  </a:cubicBezTo>
                  <a:cubicBezTo>
                    <a:pt x="294" y="511"/>
                    <a:pt x="294" y="511"/>
                    <a:pt x="294" y="511"/>
                  </a:cubicBezTo>
                  <a:cubicBezTo>
                    <a:pt x="270" y="508"/>
                    <a:pt x="257" y="497"/>
                    <a:pt x="234" y="494"/>
                  </a:cubicBezTo>
                  <a:cubicBezTo>
                    <a:pt x="234" y="494"/>
                    <a:pt x="236" y="459"/>
                    <a:pt x="234" y="456"/>
                  </a:cubicBezTo>
                  <a:cubicBezTo>
                    <a:pt x="224" y="462"/>
                    <a:pt x="224" y="475"/>
                    <a:pt x="216" y="484"/>
                  </a:cubicBezTo>
                  <a:cubicBezTo>
                    <a:pt x="198" y="505"/>
                    <a:pt x="181" y="504"/>
                    <a:pt x="157" y="512"/>
                  </a:cubicBezTo>
                  <a:cubicBezTo>
                    <a:pt x="153" y="512"/>
                    <a:pt x="153" y="512"/>
                    <a:pt x="153" y="512"/>
                  </a:cubicBezTo>
                  <a:cubicBezTo>
                    <a:pt x="175" y="490"/>
                    <a:pt x="185" y="475"/>
                    <a:pt x="199" y="446"/>
                  </a:cubicBezTo>
                  <a:cubicBezTo>
                    <a:pt x="202" y="441"/>
                    <a:pt x="203" y="435"/>
                    <a:pt x="204" y="430"/>
                  </a:cubicBezTo>
                  <a:cubicBezTo>
                    <a:pt x="204" y="430"/>
                    <a:pt x="205" y="429"/>
                    <a:pt x="205" y="428"/>
                  </a:cubicBezTo>
                  <a:cubicBezTo>
                    <a:pt x="205" y="428"/>
                    <a:pt x="205" y="428"/>
                    <a:pt x="204" y="428"/>
                  </a:cubicBezTo>
                  <a:cubicBezTo>
                    <a:pt x="206" y="421"/>
                    <a:pt x="207" y="415"/>
                    <a:pt x="211" y="409"/>
                  </a:cubicBezTo>
                  <a:cubicBezTo>
                    <a:pt x="216" y="402"/>
                    <a:pt x="222" y="402"/>
                    <a:pt x="228" y="401"/>
                  </a:cubicBezTo>
                  <a:cubicBezTo>
                    <a:pt x="229" y="401"/>
                    <a:pt x="229" y="401"/>
                    <a:pt x="229" y="401"/>
                  </a:cubicBezTo>
                  <a:cubicBezTo>
                    <a:pt x="231" y="400"/>
                    <a:pt x="233" y="399"/>
                    <a:pt x="235" y="398"/>
                  </a:cubicBezTo>
                  <a:cubicBezTo>
                    <a:pt x="250" y="389"/>
                    <a:pt x="258" y="377"/>
                    <a:pt x="265" y="360"/>
                  </a:cubicBezTo>
                  <a:cubicBezTo>
                    <a:pt x="266" y="360"/>
                    <a:pt x="267" y="360"/>
                    <a:pt x="266" y="359"/>
                  </a:cubicBezTo>
                  <a:cubicBezTo>
                    <a:pt x="266" y="359"/>
                    <a:pt x="266" y="359"/>
                    <a:pt x="266" y="359"/>
                  </a:cubicBezTo>
                  <a:cubicBezTo>
                    <a:pt x="268" y="355"/>
                    <a:pt x="270" y="350"/>
                    <a:pt x="273" y="345"/>
                  </a:cubicBezTo>
                  <a:cubicBezTo>
                    <a:pt x="285" y="321"/>
                    <a:pt x="297" y="308"/>
                    <a:pt x="304" y="283"/>
                  </a:cubicBezTo>
                  <a:cubicBezTo>
                    <a:pt x="305" y="282"/>
                    <a:pt x="307" y="281"/>
                    <a:pt x="309" y="282"/>
                  </a:cubicBezTo>
                  <a:cubicBezTo>
                    <a:pt x="311" y="280"/>
                    <a:pt x="310" y="279"/>
                    <a:pt x="310" y="277"/>
                  </a:cubicBezTo>
                  <a:cubicBezTo>
                    <a:pt x="317" y="282"/>
                    <a:pt x="323" y="288"/>
                    <a:pt x="329" y="293"/>
                  </a:cubicBezTo>
                  <a:cubicBezTo>
                    <a:pt x="325" y="292"/>
                    <a:pt x="322" y="290"/>
                    <a:pt x="319" y="292"/>
                  </a:cubicBezTo>
                  <a:cubicBezTo>
                    <a:pt x="323" y="292"/>
                    <a:pt x="328" y="297"/>
                    <a:pt x="330" y="295"/>
                  </a:cubicBezTo>
                  <a:cubicBezTo>
                    <a:pt x="342" y="306"/>
                    <a:pt x="352" y="319"/>
                    <a:pt x="365" y="336"/>
                  </a:cubicBezTo>
                  <a:moveTo>
                    <a:pt x="304" y="344"/>
                  </a:moveTo>
                  <a:cubicBezTo>
                    <a:pt x="303" y="343"/>
                    <a:pt x="304" y="343"/>
                    <a:pt x="305" y="343"/>
                  </a:cubicBezTo>
                  <a:cubicBezTo>
                    <a:pt x="305" y="344"/>
                    <a:pt x="304" y="344"/>
                    <a:pt x="304" y="344"/>
                  </a:cubicBezTo>
                  <a:moveTo>
                    <a:pt x="235" y="347"/>
                  </a:moveTo>
                  <a:cubicBezTo>
                    <a:pt x="233" y="345"/>
                    <a:pt x="234" y="348"/>
                    <a:pt x="234" y="348"/>
                  </a:cubicBezTo>
                  <a:cubicBezTo>
                    <a:pt x="234" y="348"/>
                    <a:pt x="235" y="348"/>
                    <a:pt x="235" y="347"/>
                  </a:cubicBezTo>
                  <a:moveTo>
                    <a:pt x="250" y="316"/>
                  </a:moveTo>
                  <a:cubicBezTo>
                    <a:pt x="248" y="315"/>
                    <a:pt x="248" y="317"/>
                    <a:pt x="248" y="317"/>
                  </a:cubicBezTo>
                  <a:cubicBezTo>
                    <a:pt x="249" y="317"/>
                    <a:pt x="249" y="317"/>
                    <a:pt x="250" y="316"/>
                  </a:cubicBezTo>
                  <a:moveTo>
                    <a:pt x="237" y="296"/>
                  </a:moveTo>
                  <a:cubicBezTo>
                    <a:pt x="237" y="295"/>
                    <a:pt x="237" y="294"/>
                    <a:pt x="236" y="294"/>
                  </a:cubicBezTo>
                  <a:cubicBezTo>
                    <a:pt x="236" y="294"/>
                    <a:pt x="236" y="295"/>
                    <a:pt x="235" y="295"/>
                  </a:cubicBezTo>
                  <a:cubicBezTo>
                    <a:pt x="236" y="296"/>
                    <a:pt x="236" y="297"/>
                    <a:pt x="237" y="296"/>
                  </a:cubicBezTo>
                  <a:moveTo>
                    <a:pt x="260" y="258"/>
                  </a:moveTo>
                  <a:cubicBezTo>
                    <a:pt x="261" y="255"/>
                    <a:pt x="257" y="257"/>
                    <a:pt x="257" y="258"/>
                  </a:cubicBezTo>
                  <a:cubicBezTo>
                    <a:pt x="259" y="257"/>
                    <a:pt x="259" y="259"/>
                    <a:pt x="260" y="258"/>
                  </a:cubicBezTo>
                  <a:moveTo>
                    <a:pt x="256" y="255"/>
                  </a:moveTo>
                  <a:cubicBezTo>
                    <a:pt x="257" y="253"/>
                    <a:pt x="254" y="253"/>
                    <a:pt x="254" y="255"/>
                  </a:cubicBezTo>
                  <a:cubicBezTo>
                    <a:pt x="255" y="255"/>
                    <a:pt x="255" y="255"/>
                    <a:pt x="256" y="255"/>
                  </a:cubicBezTo>
                  <a:moveTo>
                    <a:pt x="258" y="252"/>
                  </a:moveTo>
                  <a:cubicBezTo>
                    <a:pt x="257" y="252"/>
                    <a:pt x="256" y="252"/>
                    <a:pt x="257" y="253"/>
                  </a:cubicBezTo>
                  <a:cubicBezTo>
                    <a:pt x="257" y="253"/>
                    <a:pt x="258" y="253"/>
                    <a:pt x="258" y="252"/>
                  </a:cubicBezTo>
                  <a:moveTo>
                    <a:pt x="266" y="238"/>
                  </a:moveTo>
                  <a:cubicBezTo>
                    <a:pt x="266" y="238"/>
                    <a:pt x="265" y="238"/>
                    <a:pt x="265" y="239"/>
                  </a:cubicBezTo>
                  <a:cubicBezTo>
                    <a:pt x="265" y="239"/>
                    <a:pt x="266" y="239"/>
                    <a:pt x="266" y="238"/>
                  </a:cubicBezTo>
                  <a:moveTo>
                    <a:pt x="238" y="246"/>
                  </a:moveTo>
                  <a:cubicBezTo>
                    <a:pt x="239" y="243"/>
                    <a:pt x="237" y="246"/>
                    <a:pt x="238" y="246"/>
                  </a:cubicBezTo>
                  <a:cubicBezTo>
                    <a:pt x="238" y="246"/>
                    <a:pt x="238" y="246"/>
                    <a:pt x="238" y="246"/>
                  </a:cubicBezTo>
                  <a:moveTo>
                    <a:pt x="258" y="234"/>
                  </a:moveTo>
                  <a:cubicBezTo>
                    <a:pt x="257" y="233"/>
                    <a:pt x="256" y="233"/>
                    <a:pt x="254" y="234"/>
                  </a:cubicBezTo>
                  <a:cubicBezTo>
                    <a:pt x="254" y="237"/>
                    <a:pt x="258" y="235"/>
                    <a:pt x="258" y="234"/>
                  </a:cubicBezTo>
                  <a:moveTo>
                    <a:pt x="273" y="244"/>
                  </a:moveTo>
                  <a:cubicBezTo>
                    <a:pt x="272" y="243"/>
                    <a:pt x="272" y="243"/>
                    <a:pt x="272" y="243"/>
                  </a:cubicBezTo>
                  <a:cubicBezTo>
                    <a:pt x="272" y="243"/>
                    <a:pt x="275" y="245"/>
                    <a:pt x="273" y="244"/>
                  </a:cubicBezTo>
                  <a:moveTo>
                    <a:pt x="266" y="247"/>
                  </a:moveTo>
                  <a:cubicBezTo>
                    <a:pt x="268" y="245"/>
                    <a:pt x="270" y="243"/>
                    <a:pt x="270" y="240"/>
                  </a:cubicBezTo>
                  <a:cubicBezTo>
                    <a:pt x="268" y="242"/>
                    <a:pt x="266" y="244"/>
                    <a:pt x="266" y="247"/>
                  </a:cubicBezTo>
                  <a:moveTo>
                    <a:pt x="281" y="248"/>
                  </a:moveTo>
                  <a:cubicBezTo>
                    <a:pt x="278" y="258"/>
                    <a:pt x="276" y="266"/>
                    <a:pt x="273" y="273"/>
                  </a:cubicBezTo>
                  <a:cubicBezTo>
                    <a:pt x="272" y="273"/>
                    <a:pt x="272" y="273"/>
                    <a:pt x="270" y="273"/>
                  </a:cubicBezTo>
                  <a:cubicBezTo>
                    <a:pt x="270" y="275"/>
                    <a:pt x="271" y="276"/>
                    <a:pt x="272" y="275"/>
                  </a:cubicBezTo>
                  <a:cubicBezTo>
                    <a:pt x="266" y="292"/>
                    <a:pt x="259" y="305"/>
                    <a:pt x="249" y="325"/>
                  </a:cubicBezTo>
                  <a:cubicBezTo>
                    <a:pt x="239" y="346"/>
                    <a:pt x="232" y="360"/>
                    <a:pt x="214" y="370"/>
                  </a:cubicBezTo>
                  <a:cubicBezTo>
                    <a:pt x="212" y="369"/>
                    <a:pt x="212" y="369"/>
                    <a:pt x="212" y="369"/>
                  </a:cubicBezTo>
                  <a:cubicBezTo>
                    <a:pt x="214" y="369"/>
                    <a:pt x="216" y="369"/>
                    <a:pt x="218" y="367"/>
                  </a:cubicBezTo>
                  <a:cubicBezTo>
                    <a:pt x="218" y="365"/>
                    <a:pt x="218" y="365"/>
                    <a:pt x="218" y="365"/>
                  </a:cubicBezTo>
                  <a:cubicBezTo>
                    <a:pt x="214" y="366"/>
                    <a:pt x="211" y="365"/>
                    <a:pt x="211" y="369"/>
                  </a:cubicBezTo>
                  <a:cubicBezTo>
                    <a:pt x="210" y="368"/>
                    <a:pt x="210" y="368"/>
                    <a:pt x="210" y="368"/>
                  </a:cubicBezTo>
                  <a:cubicBezTo>
                    <a:pt x="219" y="354"/>
                    <a:pt x="221" y="343"/>
                    <a:pt x="223" y="325"/>
                  </a:cubicBezTo>
                  <a:cubicBezTo>
                    <a:pt x="223" y="323"/>
                    <a:pt x="223" y="323"/>
                    <a:pt x="223" y="323"/>
                  </a:cubicBezTo>
                  <a:cubicBezTo>
                    <a:pt x="226" y="321"/>
                    <a:pt x="227" y="320"/>
                    <a:pt x="232" y="318"/>
                  </a:cubicBezTo>
                  <a:cubicBezTo>
                    <a:pt x="235" y="322"/>
                    <a:pt x="239" y="316"/>
                    <a:pt x="239" y="312"/>
                  </a:cubicBezTo>
                  <a:cubicBezTo>
                    <a:pt x="234" y="315"/>
                    <a:pt x="229" y="315"/>
                    <a:pt x="223" y="316"/>
                  </a:cubicBezTo>
                  <a:cubicBezTo>
                    <a:pt x="226" y="280"/>
                    <a:pt x="228" y="249"/>
                    <a:pt x="223" y="218"/>
                  </a:cubicBezTo>
                  <a:cubicBezTo>
                    <a:pt x="225" y="217"/>
                    <a:pt x="226" y="219"/>
                    <a:pt x="227" y="219"/>
                  </a:cubicBezTo>
                  <a:cubicBezTo>
                    <a:pt x="227" y="217"/>
                    <a:pt x="228" y="217"/>
                    <a:pt x="229" y="215"/>
                  </a:cubicBezTo>
                  <a:cubicBezTo>
                    <a:pt x="231" y="215"/>
                    <a:pt x="233" y="217"/>
                    <a:pt x="236" y="217"/>
                  </a:cubicBezTo>
                  <a:cubicBezTo>
                    <a:pt x="235" y="213"/>
                    <a:pt x="240" y="209"/>
                    <a:pt x="236" y="208"/>
                  </a:cubicBezTo>
                  <a:cubicBezTo>
                    <a:pt x="237" y="207"/>
                    <a:pt x="237" y="206"/>
                    <a:pt x="239" y="206"/>
                  </a:cubicBezTo>
                  <a:cubicBezTo>
                    <a:pt x="239" y="202"/>
                    <a:pt x="239" y="200"/>
                    <a:pt x="239" y="197"/>
                  </a:cubicBezTo>
                  <a:cubicBezTo>
                    <a:pt x="241" y="200"/>
                    <a:pt x="242" y="203"/>
                    <a:pt x="244" y="206"/>
                  </a:cubicBezTo>
                  <a:cubicBezTo>
                    <a:pt x="243" y="207"/>
                    <a:pt x="240" y="206"/>
                    <a:pt x="241" y="210"/>
                  </a:cubicBezTo>
                  <a:cubicBezTo>
                    <a:pt x="242" y="210"/>
                    <a:pt x="244" y="210"/>
                    <a:pt x="246" y="209"/>
                  </a:cubicBezTo>
                  <a:cubicBezTo>
                    <a:pt x="256" y="225"/>
                    <a:pt x="268" y="240"/>
                    <a:pt x="281" y="248"/>
                  </a:cubicBezTo>
                  <a:moveTo>
                    <a:pt x="231" y="211"/>
                  </a:moveTo>
                  <a:cubicBezTo>
                    <a:pt x="228" y="213"/>
                    <a:pt x="226" y="215"/>
                    <a:pt x="223" y="218"/>
                  </a:cubicBezTo>
                  <a:cubicBezTo>
                    <a:pt x="223" y="215"/>
                    <a:pt x="222" y="213"/>
                    <a:pt x="222" y="210"/>
                  </a:cubicBezTo>
                  <a:cubicBezTo>
                    <a:pt x="222" y="211"/>
                    <a:pt x="223" y="212"/>
                    <a:pt x="223" y="213"/>
                  </a:cubicBezTo>
                  <a:cubicBezTo>
                    <a:pt x="225" y="210"/>
                    <a:pt x="226" y="210"/>
                    <a:pt x="229" y="212"/>
                  </a:cubicBezTo>
                  <a:cubicBezTo>
                    <a:pt x="229" y="211"/>
                    <a:pt x="228" y="210"/>
                    <a:pt x="230" y="210"/>
                  </a:cubicBezTo>
                  <a:cubicBezTo>
                    <a:pt x="229" y="208"/>
                    <a:pt x="228" y="206"/>
                    <a:pt x="227" y="205"/>
                  </a:cubicBezTo>
                  <a:cubicBezTo>
                    <a:pt x="228" y="205"/>
                    <a:pt x="229" y="205"/>
                    <a:pt x="229" y="204"/>
                  </a:cubicBezTo>
                  <a:cubicBezTo>
                    <a:pt x="230" y="208"/>
                    <a:pt x="230" y="207"/>
                    <a:pt x="231" y="211"/>
                  </a:cubicBezTo>
                  <a:moveTo>
                    <a:pt x="235" y="213"/>
                  </a:moveTo>
                  <a:cubicBezTo>
                    <a:pt x="235" y="215"/>
                    <a:pt x="234" y="216"/>
                    <a:pt x="233" y="215"/>
                  </a:cubicBezTo>
                  <a:cubicBezTo>
                    <a:pt x="233" y="213"/>
                    <a:pt x="235" y="214"/>
                    <a:pt x="233" y="211"/>
                  </a:cubicBezTo>
                  <a:cubicBezTo>
                    <a:pt x="234" y="211"/>
                    <a:pt x="234" y="214"/>
                    <a:pt x="235" y="213"/>
                  </a:cubicBezTo>
                  <a:moveTo>
                    <a:pt x="235" y="206"/>
                  </a:moveTo>
                  <a:cubicBezTo>
                    <a:pt x="235" y="207"/>
                    <a:pt x="235" y="208"/>
                    <a:pt x="236" y="208"/>
                  </a:cubicBezTo>
                  <a:cubicBezTo>
                    <a:pt x="236" y="209"/>
                    <a:pt x="234" y="209"/>
                    <a:pt x="233" y="210"/>
                  </a:cubicBezTo>
                  <a:cubicBezTo>
                    <a:pt x="233" y="209"/>
                    <a:pt x="234" y="208"/>
                    <a:pt x="233" y="207"/>
                  </a:cubicBezTo>
                  <a:lnTo>
                    <a:pt x="235" y="206"/>
                  </a:lnTo>
                  <a:close/>
                  <a:moveTo>
                    <a:pt x="225" y="203"/>
                  </a:moveTo>
                  <a:cubicBezTo>
                    <a:pt x="225" y="207"/>
                    <a:pt x="225" y="207"/>
                    <a:pt x="225" y="207"/>
                  </a:cubicBezTo>
                  <a:cubicBezTo>
                    <a:pt x="224" y="207"/>
                    <a:pt x="224" y="207"/>
                    <a:pt x="224" y="207"/>
                  </a:cubicBezTo>
                  <a:cubicBezTo>
                    <a:pt x="224" y="204"/>
                    <a:pt x="224" y="204"/>
                    <a:pt x="224" y="204"/>
                  </a:cubicBezTo>
                  <a:lnTo>
                    <a:pt x="225" y="203"/>
                  </a:lnTo>
                  <a:close/>
                  <a:moveTo>
                    <a:pt x="232" y="202"/>
                  </a:moveTo>
                  <a:cubicBezTo>
                    <a:pt x="232" y="201"/>
                    <a:pt x="233" y="201"/>
                    <a:pt x="233" y="201"/>
                  </a:cubicBezTo>
                  <a:cubicBezTo>
                    <a:pt x="234" y="201"/>
                    <a:pt x="233" y="202"/>
                    <a:pt x="232" y="202"/>
                  </a:cubicBezTo>
                  <a:moveTo>
                    <a:pt x="229" y="197"/>
                  </a:moveTo>
                  <a:cubicBezTo>
                    <a:pt x="228" y="193"/>
                    <a:pt x="228" y="193"/>
                    <a:pt x="228" y="193"/>
                  </a:cubicBezTo>
                  <a:cubicBezTo>
                    <a:pt x="227" y="193"/>
                    <a:pt x="226" y="193"/>
                    <a:pt x="226" y="194"/>
                  </a:cubicBezTo>
                  <a:cubicBezTo>
                    <a:pt x="227" y="194"/>
                    <a:pt x="226" y="195"/>
                    <a:pt x="226" y="197"/>
                  </a:cubicBezTo>
                  <a:cubicBezTo>
                    <a:pt x="227" y="197"/>
                    <a:pt x="228" y="197"/>
                    <a:pt x="229" y="197"/>
                  </a:cubicBezTo>
                  <a:moveTo>
                    <a:pt x="178" y="204"/>
                  </a:moveTo>
                  <a:cubicBezTo>
                    <a:pt x="177" y="202"/>
                    <a:pt x="177" y="205"/>
                    <a:pt x="178" y="205"/>
                  </a:cubicBezTo>
                  <a:cubicBezTo>
                    <a:pt x="178" y="205"/>
                    <a:pt x="178" y="205"/>
                    <a:pt x="178" y="204"/>
                  </a:cubicBezTo>
                  <a:moveTo>
                    <a:pt x="172" y="194"/>
                  </a:moveTo>
                  <a:cubicBezTo>
                    <a:pt x="174" y="194"/>
                    <a:pt x="177" y="195"/>
                    <a:pt x="178" y="193"/>
                  </a:cubicBezTo>
                  <a:cubicBezTo>
                    <a:pt x="178" y="189"/>
                    <a:pt x="172" y="195"/>
                    <a:pt x="174" y="189"/>
                  </a:cubicBezTo>
                  <a:cubicBezTo>
                    <a:pt x="171" y="190"/>
                    <a:pt x="172" y="192"/>
                    <a:pt x="172" y="194"/>
                  </a:cubicBezTo>
                  <a:moveTo>
                    <a:pt x="216" y="179"/>
                  </a:moveTo>
                  <a:cubicBezTo>
                    <a:pt x="215" y="179"/>
                    <a:pt x="214" y="179"/>
                    <a:pt x="215" y="180"/>
                  </a:cubicBezTo>
                  <a:cubicBezTo>
                    <a:pt x="215" y="180"/>
                    <a:pt x="216" y="180"/>
                    <a:pt x="216" y="179"/>
                  </a:cubicBezTo>
                  <a:moveTo>
                    <a:pt x="182" y="188"/>
                  </a:moveTo>
                  <a:cubicBezTo>
                    <a:pt x="182" y="188"/>
                    <a:pt x="181" y="188"/>
                    <a:pt x="181" y="189"/>
                  </a:cubicBezTo>
                  <a:cubicBezTo>
                    <a:pt x="182" y="188"/>
                    <a:pt x="182" y="188"/>
                    <a:pt x="182" y="188"/>
                  </a:cubicBezTo>
                  <a:moveTo>
                    <a:pt x="184" y="186"/>
                  </a:moveTo>
                  <a:cubicBezTo>
                    <a:pt x="185" y="186"/>
                    <a:pt x="188" y="186"/>
                    <a:pt x="186" y="184"/>
                  </a:cubicBezTo>
                  <a:cubicBezTo>
                    <a:pt x="185" y="184"/>
                    <a:pt x="184" y="185"/>
                    <a:pt x="184" y="186"/>
                  </a:cubicBezTo>
                  <a:moveTo>
                    <a:pt x="218" y="171"/>
                  </a:moveTo>
                  <a:cubicBezTo>
                    <a:pt x="217" y="170"/>
                    <a:pt x="211" y="172"/>
                    <a:pt x="214" y="173"/>
                  </a:cubicBezTo>
                  <a:cubicBezTo>
                    <a:pt x="214" y="170"/>
                    <a:pt x="218" y="174"/>
                    <a:pt x="218" y="171"/>
                  </a:cubicBezTo>
                  <a:moveTo>
                    <a:pt x="195" y="177"/>
                  </a:moveTo>
                  <a:cubicBezTo>
                    <a:pt x="197" y="177"/>
                    <a:pt x="197" y="174"/>
                    <a:pt x="199" y="175"/>
                  </a:cubicBezTo>
                  <a:cubicBezTo>
                    <a:pt x="199" y="174"/>
                    <a:pt x="198" y="172"/>
                    <a:pt x="198" y="172"/>
                  </a:cubicBezTo>
                  <a:cubicBezTo>
                    <a:pt x="197" y="174"/>
                    <a:pt x="193" y="174"/>
                    <a:pt x="195" y="177"/>
                  </a:cubicBezTo>
                  <a:moveTo>
                    <a:pt x="218" y="162"/>
                  </a:moveTo>
                  <a:cubicBezTo>
                    <a:pt x="217" y="162"/>
                    <a:pt x="217" y="160"/>
                    <a:pt x="217" y="158"/>
                  </a:cubicBezTo>
                  <a:cubicBezTo>
                    <a:pt x="214" y="160"/>
                    <a:pt x="213" y="159"/>
                    <a:pt x="211" y="161"/>
                  </a:cubicBezTo>
                  <a:cubicBezTo>
                    <a:pt x="211" y="167"/>
                    <a:pt x="217" y="162"/>
                    <a:pt x="218" y="162"/>
                  </a:cubicBezTo>
                  <a:moveTo>
                    <a:pt x="197" y="164"/>
                  </a:moveTo>
                  <a:cubicBezTo>
                    <a:pt x="196" y="160"/>
                    <a:pt x="198" y="159"/>
                    <a:pt x="198" y="157"/>
                  </a:cubicBezTo>
                  <a:cubicBezTo>
                    <a:pt x="195" y="160"/>
                    <a:pt x="195" y="157"/>
                    <a:pt x="193" y="159"/>
                  </a:cubicBezTo>
                  <a:cubicBezTo>
                    <a:pt x="194" y="162"/>
                    <a:pt x="194" y="165"/>
                    <a:pt x="197" y="164"/>
                  </a:cubicBezTo>
                  <a:moveTo>
                    <a:pt x="213" y="155"/>
                  </a:moveTo>
                  <a:cubicBezTo>
                    <a:pt x="213" y="158"/>
                    <a:pt x="217" y="157"/>
                    <a:pt x="217" y="155"/>
                  </a:cubicBezTo>
                  <a:cubicBezTo>
                    <a:pt x="216" y="155"/>
                    <a:pt x="215" y="155"/>
                    <a:pt x="215" y="154"/>
                  </a:cubicBezTo>
                  <a:cubicBezTo>
                    <a:pt x="215" y="154"/>
                    <a:pt x="216" y="154"/>
                    <a:pt x="216" y="153"/>
                  </a:cubicBezTo>
                  <a:cubicBezTo>
                    <a:pt x="214" y="154"/>
                    <a:pt x="214" y="155"/>
                    <a:pt x="213" y="155"/>
                  </a:cubicBezTo>
                  <a:moveTo>
                    <a:pt x="204" y="146"/>
                  </a:moveTo>
                  <a:cubicBezTo>
                    <a:pt x="203" y="145"/>
                    <a:pt x="203" y="145"/>
                    <a:pt x="203" y="145"/>
                  </a:cubicBezTo>
                  <a:cubicBezTo>
                    <a:pt x="203" y="145"/>
                    <a:pt x="203" y="149"/>
                    <a:pt x="204" y="146"/>
                  </a:cubicBezTo>
                  <a:moveTo>
                    <a:pt x="210" y="139"/>
                  </a:moveTo>
                  <a:cubicBezTo>
                    <a:pt x="210" y="139"/>
                    <a:pt x="209" y="139"/>
                    <a:pt x="209" y="140"/>
                  </a:cubicBezTo>
                  <a:cubicBezTo>
                    <a:pt x="209" y="140"/>
                    <a:pt x="210" y="141"/>
                    <a:pt x="210" y="139"/>
                  </a:cubicBezTo>
                  <a:moveTo>
                    <a:pt x="176" y="144"/>
                  </a:moveTo>
                  <a:cubicBezTo>
                    <a:pt x="176" y="143"/>
                    <a:pt x="176" y="143"/>
                    <a:pt x="176" y="143"/>
                  </a:cubicBezTo>
                  <a:cubicBezTo>
                    <a:pt x="176" y="143"/>
                    <a:pt x="174" y="146"/>
                    <a:pt x="176" y="144"/>
                  </a:cubicBezTo>
                  <a:moveTo>
                    <a:pt x="245" y="158"/>
                  </a:moveTo>
                  <a:cubicBezTo>
                    <a:pt x="246" y="159"/>
                    <a:pt x="247" y="159"/>
                    <a:pt x="247" y="158"/>
                  </a:cubicBezTo>
                  <a:cubicBezTo>
                    <a:pt x="246" y="158"/>
                    <a:pt x="245" y="157"/>
                    <a:pt x="245" y="158"/>
                  </a:cubicBezTo>
                  <a:moveTo>
                    <a:pt x="248" y="157"/>
                  </a:moveTo>
                  <a:cubicBezTo>
                    <a:pt x="249" y="157"/>
                    <a:pt x="249" y="157"/>
                    <a:pt x="249" y="156"/>
                  </a:cubicBezTo>
                  <a:cubicBezTo>
                    <a:pt x="249" y="157"/>
                    <a:pt x="248" y="157"/>
                    <a:pt x="248" y="157"/>
                  </a:cubicBezTo>
                  <a:moveTo>
                    <a:pt x="252" y="155"/>
                  </a:moveTo>
                  <a:cubicBezTo>
                    <a:pt x="252" y="154"/>
                    <a:pt x="252" y="154"/>
                    <a:pt x="252" y="154"/>
                  </a:cubicBezTo>
                  <a:cubicBezTo>
                    <a:pt x="252" y="153"/>
                    <a:pt x="250" y="157"/>
                    <a:pt x="252" y="155"/>
                  </a:cubicBezTo>
                  <a:moveTo>
                    <a:pt x="181" y="173"/>
                  </a:moveTo>
                  <a:cubicBezTo>
                    <a:pt x="182" y="173"/>
                    <a:pt x="182" y="172"/>
                    <a:pt x="182" y="171"/>
                  </a:cubicBezTo>
                  <a:cubicBezTo>
                    <a:pt x="180" y="171"/>
                    <a:pt x="180" y="173"/>
                    <a:pt x="181" y="175"/>
                  </a:cubicBezTo>
                  <a:cubicBezTo>
                    <a:pt x="182" y="173"/>
                    <a:pt x="182" y="177"/>
                    <a:pt x="183" y="176"/>
                  </a:cubicBezTo>
                  <a:cubicBezTo>
                    <a:pt x="184" y="172"/>
                    <a:pt x="181" y="175"/>
                    <a:pt x="181" y="173"/>
                  </a:cubicBezTo>
                  <a:moveTo>
                    <a:pt x="251" y="148"/>
                  </a:moveTo>
                  <a:cubicBezTo>
                    <a:pt x="247" y="148"/>
                    <a:pt x="248" y="150"/>
                    <a:pt x="246" y="149"/>
                  </a:cubicBezTo>
                  <a:cubicBezTo>
                    <a:pt x="247" y="152"/>
                    <a:pt x="247" y="153"/>
                    <a:pt x="245" y="155"/>
                  </a:cubicBezTo>
                  <a:cubicBezTo>
                    <a:pt x="248" y="153"/>
                    <a:pt x="252" y="153"/>
                    <a:pt x="251" y="148"/>
                  </a:cubicBezTo>
                  <a:moveTo>
                    <a:pt x="251" y="144"/>
                  </a:moveTo>
                  <a:cubicBezTo>
                    <a:pt x="251" y="141"/>
                    <a:pt x="247" y="145"/>
                    <a:pt x="247" y="141"/>
                  </a:cubicBezTo>
                  <a:cubicBezTo>
                    <a:pt x="248" y="139"/>
                    <a:pt x="250" y="139"/>
                    <a:pt x="249" y="136"/>
                  </a:cubicBezTo>
                  <a:cubicBezTo>
                    <a:pt x="247" y="137"/>
                    <a:pt x="245" y="139"/>
                    <a:pt x="243" y="138"/>
                  </a:cubicBezTo>
                  <a:cubicBezTo>
                    <a:pt x="242" y="139"/>
                    <a:pt x="245" y="140"/>
                    <a:pt x="243" y="140"/>
                  </a:cubicBezTo>
                  <a:cubicBezTo>
                    <a:pt x="242" y="140"/>
                    <a:pt x="242" y="137"/>
                    <a:pt x="240" y="137"/>
                  </a:cubicBezTo>
                  <a:cubicBezTo>
                    <a:pt x="239" y="139"/>
                    <a:pt x="241" y="140"/>
                    <a:pt x="240" y="142"/>
                  </a:cubicBezTo>
                  <a:cubicBezTo>
                    <a:pt x="241" y="142"/>
                    <a:pt x="242" y="142"/>
                    <a:pt x="242" y="143"/>
                  </a:cubicBezTo>
                  <a:cubicBezTo>
                    <a:pt x="241" y="144"/>
                    <a:pt x="244" y="146"/>
                    <a:pt x="241" y="145"/>
                  </a:cubicBezTo>
                  <a:cubicBezTo>
                    <a:pt x="244" y="148"/>
                    <a:pt x="242" y="146"/>
                    <a:pt x="242" y="151"/>
                  </a:cubicBezTo>
                  <a:cubicBezTo>
                    <a:pt x="247" y="150"/>
                    <a:pt x="246" y="145"/>
                    <a:pt x="251" y="144"/>
                  </a:cubicBezTo>
                  <a:moveTo>
                    <a:pt x="259" y="138"/>
                  </a:moveTo>
                  <a:cubicBezTo>
                    <a:pt x="257" y="139"/>
                    <a:pt x="257" y="139"/>
                    <a:pt x="257" y="139"/>
                  </a:cubicBezTo>
                  <a:cubicBezTo>
                    <a:pt x="257" y="140"/>
                    <a:pt x="258" y="141"/>
                    <a:pt x="259" y="140"/>
                  </a:cubicBezTo>
                  <a:lnTo>
                    <a:pt x="259" y="138"/>
                  </a:lnTo>
                  <a:close/>
                  <a:moveTo>
                    <a:pt x="231" y="141"/>
                  </a:moveTo>
                  <a:cubicBezTo>
                    <a:pt x="231" y="141"/>
                    <a:pt x="231" y="141"/>
                    <a:pt x="231" y="141"/>
                  </a:cubicBezTo>
                  <a:cubicBezTo>
                    <a:pt x="231" y="141"/>
                    <a:pt x="231" y="144"/>
                    <a:pt x="231" y="141"/>
                  </a:cubicBezTo>
                  <a:moveTo>
                    <a:pt x="230" y="138"/>
                  </a:moveTo>
                  <a:cubicBezTo>
                    <a:pt x="230" y="139"/>
                    <a:pt x="231" y="140"/>
                    <a:pt x="232" y="140"/>
                  </a:cubicBezTo>
                  <a:cubicBezTo>
                    <a:pt x="232" y="138"/>
                    <a:pt x="231" y="138"/>
                    <a:pt x="230" y="138"/>
                  </a:cubicBezTo>
                  <a:moveTo>
                    <a:pt x="185" y="150"/>
                  </a:moveTo>
                  <a:cubicBezTo>
                    <a:pt x="183" y="150"/>
                    <a:pt x="183" y="151"/>
                    <a:pt x="182" y="152"/>
                  </a:cubicBezTo>
                  <a:cubicBezTo>
                    <a:pt x="183" y="152"/>
                    <a:pt x="184" y="153"/>
                    <a:pt x="185" y="152"/>
                  </a:cubicBezTo>
                  <a:lnTo>
                    <a:pt x="185" y="150"/>
                  </a:lnTo>
                  <a:close/>
                  <a:moveTo>
                    <a:pt x="242" y="127"/>
                  </a:moveTo>
                  <a:cubicBezTo>
                    <a:pt x="242" y="126"/>
                    <a:pt x="241" y="126"/>
                    <a:pt x="241" y="126"/>
                  </a:cubicBezTo>
                  <a:cubicBezTo>
                    <a:pt x="241" y="126"/>
                    <a:pt x="242" y="130"/>
                    <a:pt x="242" y="127"/>
                  </a:cubicBezTo>
                  <a:moveTo>
                    <a:pt x="196" y="138"/>
                  </a:moveTo>
                  <a:cubicBezTo>
                    <a:pt x="197" y="138"/>
                    <a:pt x="197" y="137"/>
                    <a:pt x="197" y="137"/>
                  </a:cubicBezTo>
                  <a:cubicBezTo>
                    <a:pt x="197" y="136"/>
                    <a:pt x="194" y="137"/>
                    <a:pt x="196" y="138"/>
                  </a:cubicBezTo>
                  <a:moveTo>
                    <a:pt x="194" y="135"/>
                  </a:moveTo>
                  <a:cubicBezTo>
                    <a:pt x="192" y="134"/>
                    <a:pt x="191" y="135"/>
                    <a:pt x="191" y="135"/>
                  </a:cubicBezTo>
                  <a:cubicBezTo>
                    <a:pt x="191" y="136"/>
                    <a:pt x="193" y="137"/>
                    <a:pt x="194" y="135"/>
                  </a:cubicBezTo>
                  <a:moveTo>
                    <a:pt x="195" y="136"/>
                  </a:moveTo>
                  <a:cubicBezTo>
                    <a:pt x="196" y="136"/>
                    <a:pt x="198" y="134"/>
                    <a:pt x="196" y="133"/>
                  </a:cubicBezTo>
                  <a:cubicBezTo>
                    <a:pt x="196" y="135"/>
                    <a:pt x="194" y="131"/>
                    <a:pt x="192" y="133"/>
                  </a:cubicBezTo>
                  <a:cubicBezTo>
                    <a:pt x="192" y="135"/>
                    <a:pt x="195" y="134"/>
                    <a:pt x="195" y="136"/>
                  </a:cubicBezTo>
                  <a:moveTo>
                    <a:pt x="201" y="131"/>
                  </a:moveTo>
                  <a:cubicBezTo>
                    <a:pt x="201" y="130"/>
                    <a:pt x="201" y="130"/>
                    <a:pt x="201" y="130"/>
                  </a:cubicBezTo>
                  <a:cubicBezTo>
                    <a:pt x="201" y="130"/>
                    <a:pt x="199" y="133"/>
                    <a:pt x="201" y="131"/>
                  </a:cubicBezTo>
                  <a:moveTo>
                    <a:pt x="176" y="134"/>
                  </a:moveTo>
                  <a:cubicBezTo>
                    <a:pt x="176" y="136"/>
                    <a:pt x="178" y="140"/>
                    <a:pt x="179" y="137"/>
                  </a:cubicBezTo>
                  <a:cubicBezTo>
                    <a:pt x="177" y="138"/>
                    <a:pt x="178" y="132"/>
                    <a:pt x="176" y="134"/>
                  </a:cubicBezTo>
                  <a:moveTo>
                    <a:pt x="171" y="140"/>
                  </a:moveTo>
                  <a:cubicBezTo>
                    <a:pt x="171" y="140"/>
                    <a:pt x="172" y="140"/>
                    <a:pt x="172" y="139"/>
                  </a:cubicBezTo>
                  <a:cubicBezTo>
                    <a:pt x="171" y="139"/>
                    <a:pt x="171" y="139"/>
                    <a:pt x="171" y="140"/>
                  </a:cubicBezTo>
                  <a:moveTo>
                    <a:pt x="212" y="126"/>
                  </a:moveTo>
                  <a:cubicBezTo>
                    <a:pt x="212" y="123"/>
                    <a:pt x="207" y="123"/>
                    <a:pt x="207" y="126"/>
                  </a:cubicBezTo>
                  <a:cubicBezTo>
                    <a:pt x="209" y="126"/>
                    <a:pt x="211" y="128"/>
                    <a:pt x="212" y="126"/>
                  </a:cubicBezTo>
                  <a:moveTo>
                    <a:pt x="195" y="131"/>
                  </a:moveTo>
                  <a:cubicBezTo>
                    <a:pt x="196" y="128"/>
                    <a:pt x="194" y="131"/>
                    <a:pt x="194" y="132"/>
                  </a:cubicBezTo>
                  <a:cubicBezTo>
                    <a:pt x="194" y="132"/>
                    <a:pt x="195" y="131"/>
                    <a:pt x="195" y="131"/>
                  </a:cubicBezTo>
                  <a:moveTo>
                    <a:pt x="183" y="133"/>
                  </a:moveTo>
                  <a:cubicBezTo>
                    <a:pt x="184" y="130"/>
                    <a:pt x="183" y="130"/>
                    <a:pt x="182" y="131"/>
                  </a:cubicBezTo>
                  <a:cubicBezTo>
                    <a:pt x="182" y="132"/>
                    <a:pt x="182" y="132"/>
                    <a:pt x="183" y="133"/>
                  </a:cubicBezTo>
                  <a:moveTo>
                    <a:pt x="243" y="112"/>
                  </a:moveTo>
                  <a:cubicBezTo>
                    <a:pt x="244" y="112"/>
                    <a:pt x="246" y="114"/>
                    <a:pt x="246" y="112"/>
                  </a:cubicBezTo>
                  <a:cubicBezTo>
                    <a:pt x="245" y="113"/>
                    <a:pt x="243" y="110"/>
                    <a:pt x="243" y="112"/>
                  </a:cubicBezTo>
                  <a:moveTo>
                    <a:pt x="175" y="133"/>
                  </a:moveTo>
                  <a:cubicBezTo>
                    <a:pt x="175" y="134"/>
                    <a:pt x="176" y="133"/>
                    <a:pt x="176" y="132"/>
                  </a:cubicBezTo>
                  <a:cubicBezTo>
                    <a:pt x="176" y="133"/>
                    <a:pt x="175" y="131"/>
                    <a:pt x="175" y="133"/>
                  </a:cubicBezTo>
                  <a:moveTo>
                    <a:pt x="245" y="105"/>
                  </a:moveTo>
                  <a:cubicBezTo>
                    <a:pt x="241" y="106"/>
                    <a:pt x="241" y="106"/>
                    <a:pt x="241" y="106"/>
                  </a:cubicBezTo>
                  <a:cubicBezTo>
                    <a:pt x="241" y="107"/>
                    <a:pt x="241" y="111"/>
                    <a:pt x="242" y="111"/>
                  </a:cubicBezTo>
                  <a:cubicBezTo>
                    <a:pt x="241" y="108"/>
                    <a:pt x="246" y="108"/>
                    <a:pt x="245" y="105"/>
                  </a:cubicBezTo>
                  <a:moveTo>
                    <a:pt x="182" y="126"/>
                  </a:moveTo>
                  <a:cubicBezTo>
                    <a:pt x="182" y="124"/>
                    <a:pt x="178" y="125"/>
                    <a:pt x="177" y="127"/>
                  </a:cubicBezTo>
                  <a:cubicBezTo>
                    <a:pt x="177" y="128"/>
                    <a:pt x="178" y="128"/>
                    <a:pt x="179" y="130"/>
                  </a:cubicBezTo>
                  <a:cubicBezTo>
                    <a:pt x="181" y="129"/>
                    <a:pt x="183" y="129"/>
                    <a:pt x="182" y="126"/>
                  </a:cubicBezTo>
                  <a:moveTo>
                    <a:pt x="199" y="123"/>
                  </a:moveTo>
                  <a:cubicBezTo>
                    <a:pt x="199" y="122"/>
                    <a:pt x="200" y="122"/>
                    <a:pt x="200" y="121"/>
                  </a:cubicBezTo>
                  <a:cubicBezTo>
                    <a:pt x="200" y="122"/>
                    <a:pt x="199" y="122"/>
                    <a:pt x="199" y="123"/>
                  </a:cubicBezTo>
                  <a:moveTo>
                    <a:pt x="189" y="121"/>
                  </a:moveTo>
                  <a:cubicBezTo>
                    <a:pt x="187" y="120"/>
                    <a:pt x="186" y="120"/>
                    <a:pt x="184" y="120"/>
                  </a:cubicBezTo>
                  <a:cubicBezTo>
                    <a:pt x="185" y="123"/>
                    <a:pt x="185" y="126"/>
                    <a:pt x="187" y="125"/>
                  </a:cubicBezTo>
                  <a:cubicBezTo>
                    <a:pt x="186" y="122"/>
                    <a:pt x="189" y="122"/>
                    <a:pt x="189" y="121"/>
                  </a:cubicBezTo>
                  <a:moveTo>
                    <a:pt x="180" y="121"/>
                  </a:moveTo>
                  <a:cubicBezTo>
                    <a:pt x="179" y="123"/>
                    <a:pt x="183" y="123"/>
                    <a:pt x="183" y="121"/>
                  </a:cubicBezTo>
                  <a:cubicBezTo>
                    <a:pt x="182" y="121"/>
                    <a:pt x="181" y="121"/>
                    <a:pt x="180" y="121"/>
                  </a:cubicBezTo>
                  <a:moveTo>
                    <a:pt x="179" y="122"/>
                  </a:moveTo>
                  <a:cubicBezTo>
                    <a:pt x="178" y="122"/>
                    <a:pt x="177" y="121"/>
                    <a:pt x="176" y="122"/>
                  </a:cubicBezTo>
                  <a:cubicBezTo>
                    <a:pt x="177" y="124"/>
                    <a:pt x="177" y="124"/>
                    <a:pt x="177" y="124"/>
                  </a:cubicBezTo>
                  <a:cubicBezTo>
                    <a:pt x="178" y="124"/>
                    <a:pt x="179" y="123"/>
                    <a:pt x="179" y="122"/>
                  </a:cubicBezTo>
                  <a:moveTo>
                    <a:pt x="221" y="107"/>
                  </a:moveTo>
                  <a:cubicBezTo>
                    <a:pt x="219" y="108"/>
                    <a:pt x="219" y="108"/>
                    <a:pt x="219" y="108"/>
                  </a:cubicBezTo>
                  <a:cubicBezTo>
                    <a:pt x="220" y="110"/>
                    <a:pt x="220" y="110"/>
                    <a:pt x="220" y="110"/>
                  </a:cubicBezTo>
                  <a:cubicBezTo>
                    <a:pt x="222" y="109"/>
                    <a:pt x="222" y="109"/>
                    <a:pt x="222" y="109"/>
                  </a:cubicBezTo>
                  <a:lnTo>
                    <a:pt x="221" y="107"/>
                  </a:lnTo>
                  <a:close/>
                  <a:moveTo>
                    <a:pt x="220" y="102"/>
                  </a:moveTo>
                  <a:cubicBezTo>
                    <a:pt x="220" y="103"/>
                    <a:pt x="219" y="103"/>
                    <a:pt x="219" y="104"/>
                  </a:cubicBezTo>
                  <a:cubicBezTo>
                    <a:pt x="220" y="104"/>
                    <a:pt x="222" y="108"/>
                    <a:pt x="223" y="105"/>
                  </a:cubicBezTo>
                  <a:cubicBezTo>
                    <a:pt x="221" y="105"/>
                    <a:pt x="222" y="101"/>
                    <a:pt x="220" y="102"/>
                  </a:cubicBezTo>
                  <a:moveTo>
                    <a:pt x="212" y="108"/>
                  </a:moveTo>
                  <a:cubicBezTo>
                    <a:pt x="213" y="106"/>
                    <a:pt x="211" y="106"/>
                    <a:pt x="211" y="106"/>
                  </a:cubicBezTo>
                  <a:cubicBezTo>
                    <a:pt x="211" y="107"/>
                    <a:pt x="211" y="107"/>
                    <a:pt x="212" y="108"/>
                  </a:cubicBezTo>
                  <a:moveTo>
                    <a:pt x="196" y="111"/>
                  </a:moveTo>
                  <a:cubicBezTo>
                    <a:pt x="195" y="114"/>
                    <a:pt x="200" y="112"/>
                    <a:pt x="199" y="111"/>
                  </a:cubicBezTo>
                  <a:cubicBezTo>
                    <a:pt x="198" y="112"/>
                    <a:pt x="197" y="110"/>
                    <a:pt x="196" y="111"/>
                  </a:cubicBezTo>
                  <a:moveTo>
                    <a:pt x="165" y="120"/>
                  </a:moveTo>
                  <a:cubicBezTo>
                    <a:pt x="166" y="119"/>
                    <a:pt x="165" y="121"/>
                    <a:pt x="165" y="121"/>
                  </a:cubicBezTo>
                  <a:cubicBezTo>
                    <a:pt x="165" y="121"/>
                    <a:pt x="165" y="121"/>
                    <a:pt x="165" y="120"/>
                  </a:cubicBezTo>
                  <a:moveTo>
                    <a:pt x="215" y="103"/>
                  </a:moveTo>
                  <a:cubicBezTo>
                    <a:pt x="215" y="100"/>
                    <a:pt x="213" y="102"/>
                    <a:pt x="213" y="99"/>
                  </a:cubicBezTo>
                  <a:cubicBezTo>
                    <a:pt x="215" y="98"/>
                    <a:pt x="215" y="96"/>
                    <a:pt x="216" y="95"/>
                  </a:cubicBezTo>
                  <a:cubicBezTo>
                    <a:pt x="215" y="94"/>
                    <a:pt x="215" y="93"/>
                    <a:pt x="214" y="92"/>
                  </a:cubicBezTo>
                  <a:cubicBezTo>
                    <a:pt x="215" y="91"/>
                    <a:pt x="215" y="90"/>
                    <a:pt x="215" y="89"/>
                  </a:cubicBezTo>
                  <a:cubicBezTo>
                    <a:pt x="215" y="92"/>
                    <a:pt x="217" y="91"/>
                    <a:pt x="217" y="92"/>
                  </a:cubicBezTo>
                  <a:cubicBezTo>
                    <a:pt x="220" y="92"/>
                    <a:pt x="221" y="90"/>
                    <a:pt x="222" y="88"/>
                  </a:cubicBezTo>
                  <a:cubicBezTo>
                    <a:pt x="217" y="90"/>
                    <a:pt x="220" y="81"/>
                    <a:pt x="216" y="81"/>
                  </a:cubicBezTo>
                  <a:cubicBezTo>
                    <a:pt x="215" y="84"/>
                    <a:pt x="218" y="83"/>
                    <a:pt x="218" y="87"/>
                  </a:cubicBezTo>
                  <a:cubicBezTo>
                    <a:pt x="216" y="87"/>
                    <a:pt x="216" y="89"/>
                    <a:pt x="215" y="89"/>
                  </a:cubicBezTo>
                  <a:cubicBezTo>
                    <a:pt x="216" y="85"/>
                    <a:pt x="211" y="87"/>
                    <a:pt x="210" y="85"/>
                  </a:cubicBezTo>
                  <a:cubicBezTo>
                    <a:pt x="208" y="89"/>
                    <a:pt x="210" y="90"/>
                    <a:pt x="211" y="94"/>
                  </a:cubicBezTo>
                  <a:cubicBezTo>
                    <a:pt x="210" y="94"/>
                    <a:pt x="209" y="94"/>
                    <a:pt x="208" y="96"/>
                  </a:cubicBezTo>
                  <a:cubicBezTo>
                    <a:pt x="210" y="99"/>
                    <a:pt x="211" y="102"/>
                    <a:pt x="213" y="104"/>
                  </a:cubicBezTo>
                  <a:cubicBezTo>
                    <a:pt x="214" y="104"/>
                    <a:pt x="214" y="103"/>
                    <a:pt x="215" y="103"/>
                  </a:cubicBezTo>
                  <a:moveTo>
                    <a:pt x="224" y="93"/>
                  </a:moveTo>
                  <a:cubicBezTo>
                    <a:pt x="222" y="93"/>
                    <a:pt x="222" y="95"/>
                    <a:pt x="222" y="97"/>
                  </a:cubicBezTo>
                  <a:cubicBezTo>
                    <a:pt x="224" y="96"/>
                    <a:pt x="222" y="98"/>
                    <a:pt x="224" y="100"/>
                  </a:cubicBezTo>
                  <a:cubicBezTo>
                    <a:pt x="225" y="100"/>
                    <a:pt x="226" y="99"/>
                    <a:pt x="226" y="97"/>
                  </a:cubicBezTo>
                  <a:cubicBezTo>
                    <a:pt x="224" y="98"/>
                    <a:pt x="222" y="95"/>
                    <a:pt x="224" y="93"/>
                  </a:cubicBezTo>
                  <a:moveTo>
                    <a:pt x="176" y="112"/>
                  </a:moveTo>
                  <a:cubicBezTo>
                    <a:pt x="177" y="111"/>
                    <a:pt x="176" y="113"/>
                    <a:pt x="176" y="113"/>
                  </a:cubicBezTo>
                  <a:cubicBezTo>
                    <a:pt x="176" y="113"/>
                    <a:pt x="176" y="113"/>
                    <a:pt x="176" y="112"/>
                  </a:cubicBezTo>
                  <a:moveTo>
                    <a:pt x="190" y="105"/>
                  </a:moveTo>
                  <a:cubicBezTo>
                    <a:pt x="191" y="105"/>
                    <a:pt x="191" y="106"/>
                    <a:pt x="192" y="105"/>
                  </a:cubicBezTo>
                  <a:cubicBezTo>
                    <a:pt x="193" y="103"/>
                    <a:pt x="189" y="104"/>
                    <a:pt x="190" y="105"/>
                  </a:cubicBezTo>
                  <a:moveTo>
                    <a:pt x="183" y="80"/>
                  </a:moveTo>
                  <a:cubicBezTo>
                    <a:pt x="186" y="80"/>
                    <a:pt x="184" y="77"/>
                    <a:pt x="186" y="77"/>
                  </a:cubicBezTo>
                  <a:cubicBezTo>
                    <a:pt x="184" y="73"/>
                    <a:pt x="184" y="70"/>
                    <a:pt x="185" y="67"/>
                  </a:cubicBezTo>
                  <a:cubicBezTo>
                    <a:pt x="183" y="69"/>
                    <a:pt x="183" y="68"/>
                    <a:pt x="180" y="69"/>
                  </a:cubicBezTo>
                  <a:cubicBezTo>
                    <a:pt x="182" y="72"/>
                    <a:pt x="178" y="68"/>
                    <a:pt x="179" y="71"/>
                  </a:cubicBezTo>
                  <a:cubicBezTo>
                    <a:pt x="180" y="71"/>
                    <a:pt x="180" y="73"/>
                    <a:pt x="181" y="74"/>
                  </a:cubicBezTo>
                  <a:cubicBezTo>
                    <a:pt x="176" y="74"/>
                    <a:pt x="178" y="75"/>
                    <a:pt x="174" y="77"/>
                  </a:cubicBezTo>
                  <a:cubicBezTo>
                    <a:pt x="173" y="75"/>
                    <a:pt x="174" y="75"/>
                    <a:pt x="173" y="73"/>
                  </a:cubicBezTo>
                  <a:cubicBezTo>
                    <a:pt x="172" y="75"/>
                    <a:pt x="170" y="75"/>
                    <a:pt x="169" y="78"/>
                  </a:cubicBezTo>
                  <a:cubicBezTo>
                    <a:pt x="174" y="76"/>
                    <a:pt x="170" y="79"/>
                    <a:pt x="170" y="81"/>
                  </a:cubicBezTo>
                  <a:cubicBezTo>
                    <a:pt x="172" y="83"/>
                    <a:pt x="174" y="81"/>
                    <a:pt x="175" y="82"/>
                  </a:cubicBezTo>
                  <a:cubicBezTo>
                    <a:pt x="173" y="83"/>
                    <a:pt x="175" y="85"/>
                    <a:pt x="176" y="87"/>
                  </a:cubicBezTo>
                  <a:cubicBezTo>
                    <a:pt x="175" y="89"/>
                    <a:pt x="173" y="86"/>
                    <a:pt x="173" y="90"/>
                  </a:cubicBezTo>
                  <a:cubicBezTo>
                    <a:pt x="176" y="89"/>
                    <a:pt x="177" y="90"/>
                    <a:pt x="177" y="92"/>
                  </a:cubicBezTo>
                  <a:cubicBezTo>
                    <a:pt x="176" y="93"/>
                    <a:pt x="178" y="92"/>
                    <a:pt x="177" y="96"/>
                  </a:cubicBezTo>
                  <a:cubicBezTo>
                    <a:pt x="179" y="96"/>
                    <a:pt x="182" y="97"/>
                    <a:pt x="184" y="99"/>
                  </a:cubicBezTo>
                  <a:cubicBezTo>
                    <a:pt x="182" y="101"/>
                    <a:pt x="183" y="103"/>
                    <a:pt x="180" y="103"/>
                  </a:cubicBezTo>
                  <a:cubicBezTo>
                    <a:pt x="182" y="105"/>
                    <a:pt x="185" y="106"/>
                    <a:pt x="189" y="105"/>
                  </a:cubicBezTo>
                  <a:cubicBezTo>
                    <a:pt x="189" y="100"/>
                    <a:pt x="187" y="105"/>
                    <a:pt x="186" y="101"/>
                  </a:cubicBezTo>
                  <a:cubicBezTo>
                    <a:pt x="187" y="101"/>
                    <a:pt x="188" y="100"/>
                    <a:pt x="188" y="100"/>
                  </a:cubicBezTo>
                  <a:cubicBezTo>
                    <a:pt x="189" y="100"/>
                    <a:pt x="189" y="100"/>
                    <a:pt x="191" y="100"/>
                  </a:cubicBezTo>
                  <a:cubicBezTo>
                    <a:pt x="191" y="99"/>
                    <a:pt x="191" y="98"/>
                    <a:pt x="191" y="97"/>
                  </a:cubicBezTo>
                  <a:cubicBezTo>
                    <a:pt x="188" y="97"/>
                    <a:pt x="188" y="96"/>
                    <a:pt x="188" y="94"/>
                  </a:cubicBezTo>
                  <a:cubicBezTo>
                    <a:pt x="189" y="94"/>
                    <a:pt x="189" y="94"/>
                    <a:pt x="190" y="95"/>
                  </a:cubicBezTo>
                  <a:cubicBezTo>
                    <a:pt x="190" y="91"/>
                    <a:pt x="194" y="91"/>
                    <a:pt x="194" y="88"/>
                  </a:cubicBezTo>
                  <a:cubicBezTo>
                    <a:pt x="192" y="89"/>
                    <a:pt x="192" y="86"/>
                    <a:pt x="191" y="85"/>
                  </a:cubicBezTo>
                  <a:cubicBezTo>
                    <a:pt x="190" y="88"/>
                    <a:pt x="188" y="90"/>
                    <a:pt x="189" y="92"/>
                  </a:cubicBezTo>
                  <a:cubicBezTo>
                    <a:pt x="186" y="90"/>
                    <a:pt x="185" y="86"/>
                    <a:pt x="187" y="85"/>
                  </a:cubicBezTo>
                  <a:cubicBezTo>
                    <a:pt x="185" y="83"/>
                    <a:pt x="184" y="82"/>
                    <a:pt x="183" y="80"/>
                  </a:cubicBezTo>
                  <a:moveTo>
                    <a:pt x="179" y="98"/>
                  </a:moveTo>
                  <a:cubicBezTo>
                    <a:pt x="179" y="98"/>
                    <a:pt x="180" y="98"/>
                    <a:pt x="180" y="97"/>
                  </a:cubicBezTo>
                  <a:cubicBezTo>
                    <a:pt x="179" y="97"/>
                    <a:pt x="178" y="97"/>
                    <a:pt x="179" y="98"/>
                  </a:cubicBezTo>
                  <a:moveTo>
                    <a:pt x="206" y="97"/>
                  </a:moveTo>
                  <a:cubicBezTo>
                    <a:pt x="207" y="98"/>
                    <a:pt x="204" y="98"/>
                    <a:pt x="205" y="100"/>
                  </a:cubicBezTo>
                  <a:cubicBezTo>
                    <a:pt x="207" y="100"/>
                    <a:pt x="209" y="97"/>
                    <a:pt x="206" y="97"/>
                  </a:cubicBezTo>
                  <a:moveTo>
                    <a:pt x="178" y="104"/>
                  </a:moveTo>
                  <a:cubicBezTo>
                    <a:pt x="177" y="104"/>
                    <a:pt x="177" y="103"/>
                    <a:pt x="175" y="104"/>
                  </a:cubicBezTo>
                  <a:cubicBezTo>
                    <a:pt x="178" y="106"/>
                    <a:pt x="176" y="104"/>
                    <a:pt x="176" y="109"/>
                  </a:cubicBezTo>
                  <a:cubicBezTo>
                    <a:pt x="179" y="108"/>
                    <a:pt x="178" y="106"/>
                    <a:pt x="178" y="104"/>
                  </a:cubicBezTo>
                  <a:moveTo>
                    <a:pt x="203" y="94"/>
                  </a:moveTo>
                  <a:cubicBezTo>
                    <a:pt x="203" y="93"/>
                    <a:pt x="199" y="93"/>
                    <a:pt x="201" y="91"/>
                  </a:cubicBezTo>
                  <a:cubicBezTo>
                    <a:pt x="201" y="92"/>
                    <a:pt x="202" y="92"/>
                    <a:pt x="202" y="91"/>
                  </a:cubicBezTo>
                  <a:cubicBezTo>
                    <a:pt x="201" y="90"/>
                    <a:pt x="199" y="91"/>
                    <a:pt x="198" y="92"/>
                  </a:cubicBezTo>
                  <a:cubicBezTo>
                    <a:pt x="197" y="90"/>
                    <a:pt x="198" y="91"/>
                    <a:pt x="198" y="88"/>
                  </a:cubicBezTo>
                  <a:cubicBezTo>
                    <a:pt x="197" y="90"/>
                    <a:pt x="193" y="94"/>
                    <a:pt x="192" y="93"/>
                  </a:cubicBezTo>
                  <a:cubicBezTo>
                    <a:pt x="193" y="97"/>
                    <a:pt x="199" y="93"/>
                    <a:pt x="198" y="97"/>
                  </a:cubicBezTo>
                  <a:cubicBezTo>
                    <a:pt x="199" y="95"/>
                    <a:pt x="202" y="94"/>
                    <a:pt x="203" y="94"/>
                  </a:cubicBezTo>
                  <a:moveTo>
                    <a:pt x="209" y="91"/>
                  </a:moveTo>
                  <a:cubicBezTo>
                    <a:pt x="209" y="91"/>
                    <a:pt x="208" y="91"/>
                    <a:pt x="208" y="91"/>
                  </a:cubicBezTo>
                  <a:cubicBezTo>
                    <a:pt x="208" y="91"/>
                    <a:pt x="209" y="94"/>
                    <a:pt x="209" y="91"/>
                  </a:cubicBezTo>
                  <a:moveTo>
                    <a:pt x="181" y="99"/>
                  </a:moveTo>
                  <a:cubicBezTo>
                    <a:pt x="180" y="100"/>
                    <a:pt x="180" y="100"/>
                    <a:pt x="180" y="100"/>
                  </a:cubicBezTo>
                  <a:cubicBezTo>
                    <a:pt x="180" y="101"/>
                    <a:pt x="180" y="101"/>
                    <a:pt x="180" y="101"/>
                  </a:cubicBezTo>
                  <a:cubicBezTo>
                    <a:pt x="181" y="101"/>
                    <a:pt x="181" y="101"/>
                    <a:pt x="181" y="101"/>
                  </a:cubicBezTo>
                  <a:lnTo>
                    <a:pt x="181" y="99"/>
                  </a:lnTo>
                  <a:close/>
                  <a:moveTo>
                    <a:pt x="199" y="90"/>
                  </a:moveTo>
                  <a:cubicBezTo>
                    <a:pt x="199" y="90"/>
                    <a:pt x="200" y="90"/>
                    <a:pt x="200" y="89"/>
                  </a:cubicBezTo>
                  <a:cubicBezTo>
                    <a:pt x="199" y="89"/>
                    <a:pt x="199" y="89"/>
                    <a:pt x="199" y="90"/>
                  </a:cubicBezTo>
                  <a:moveTo>
                    <a:pt x="213" y="82"/>
                  </a:moveTo>
                  <a:cubicBezTo>
                    <a:pt x="211" y="83"/>
                    <a:pt x="211" y="83"/>
                    <a:pt x="211" y="83"/>
                  </a:cubicBezTo>
                  <a:cubicBezTo>
                    <a:pt x="212" y="84"/>
                    <a:pt x="212" y="84"/>
                    <a:pt x="212" y="84"/>
                  </a:cubicBezTo>
                  <a:cubicBezTo>
                    <a:pt x="213" y="84"/>
                    <a:pt x="213" y="84"/>
                    <a:pt x="213" y="84"/>
                  </a:cubicBezTo>
                  <a:lnTo>
                    <a:pt x="213" y="82"/>
                  </a:lnTo>
                  <a:close/>
                  <a:moveTo>
                    <a:pt x="269" y="55"/>
                  </a:moveTo>
                  <a:cubicBezTo>
                    <a:pt x="266" y="56"/>
                    <a:pt x="269" y="60"/>
                    <a:pt x="269" y="60"/>
                  </a:cubicBezTo>
                  <a:cubicBezTo>
                    <a:pt x="269" y="59"/>
                    <a:pt x="269" y="57"/>
                    <a:pt x="269" y="55"/>
                  </a:cubicBezTo>
                  <a:moveTo>
                    <a:pt x="205" y="80"/>
                  </a:moveTo>
                  <a:cubicBezTo>
                    <a:pt x="205" y="80"/>
                    <a:pt x="206" y="80"/>
                    <a:pt x="206" y="79"/>
                  </a:cubicBezTo>
                  <a:cubicBezTo>
                    <a:pt x="205" y="80"/>
                    <a:pt x="204" y="80"/>
                    <a:pt x="205" y="80"/>
                  </a:cubicBezTo>
                  <a:moveTo>
                    <a:pt x="165" y="90"/>
                  </a:moveTo>
                  <a:cubicBezTo>
                    <a:pt x="165" y="90"/>
                    <a:pt x="166" y="90"/>
                    <a:pt x="166" y="89"/>
                  </a:cubicBezTo>
                  <a:cubicBezTo>
                    <a:pt x="166" y="89"/>
                    <a:pt x="165" y="89"/>
                    <a:pt x="165" y="90"/>
                  </a:cubicBezTo>
                  <a:moveTo>
                    <a:pt x="149" y="90"/>
                  </a:moveTo>
                  <a:cubicBezTo>
                    <a:pt x="149" y="91"/>
                    <a:pt x="152" y="92"/>
                    <a:pt x="152" y="90"/>
                  </a:cubicBezTo>
                  <a:cubicBezTo>
                    <a:pt x="150" y="91"/>
                    <a:pt x="152" y="86"/>
                    <a:pt x="150" y="86"/>
                  </a:cubicBezTo>
                  <a:cubicBezTo>
                    <a:pt x="150" y="88"/>
                    <a:pt x="149" y="85"/>
                    <a:pt x="147" y="87"/>
                  </a:cubicBezTo>
                  <a:cubicBezTo>
                    <a:pt x="148" y="90"/>
                    <a:pt x="147" y="95"/>
                    <a:pt x="149" y="94"/>
                  </a:cubicBezTo>
                  <a:cubicBezTo>
                    <a:pt x="148" y="92"/>
                    <a:pt x="148" y="91"/>
                    <a:pt x="149" y="90"/>
                  </a:cubicBezTo>
                  <a:moveTo>
                    <a:pt x="265" y="57"/>
                  </a:moveTo>
                  <a:cubicBezTo>
                    <a:pt x="266" y="57"/>
                    <a:pt x="267" y="57"/>
                    <a:pt x="266" y="56"/>
                  </a:cubicBezTo>
                  <a:cubicBezTo>
                    <a:pt x="266" y="56"/>
                    <a:pt x="265" y="56"/>
                    <a:pt x="265" y="57"/>
                  </a:cubicBezTo>
                  <a:moveTo>
                    <a:pt x="277" y="52"/>
                  </a:moveTo>
                  <a:cubicBezTo>
                    <a:pt x="277" y="53"/>
                    <a:pt x="278" y="52"/>
                    <a:pt x="278" y="51"/>
                  </a:cubicBezTo>
                  <a:cubicBezTo>
                    <a:pt x="278" y="50"/>
                    <a:pt x="277" y="51"/>
                    <a:pt x="277" y="52"/>
                  </a:cubicBezTo>
                  <a:moveTo>
                    <a:pt x="163" y="80"/>
                  </a:moveTo>
                  <a:cubicBezTo>
                    <a:pt x="164" y="84"/>
                    <a:pt x="164" y="84"/>
                    <a:pt x="164" y="84"/>
                  </a:cubicBezTo>
                  <a:cubicBezTo>
                    <a:pt x="163" y="84"/>
                    <a:pt x="162" y="84"/>
                    <a:pt x="162" y="85"/>
                  </a:cubicBezTo>
                  <a:cubicBezTo>
                    <a:pt x="164" y="87"/>
                    <a:pt x="164" y="82"/>
                    <a:pt x="166" y="82"/>
                  </a:cubicBezTo>
                  <a:cubicBezTo>
                    <a:pt x="166" y="82"/>
                    <a:pt x="167" y="83"/>
                    <a:pt x="167" y="82"/>
                  </a:cubicBezTo>
                  <a:cubicBezTo>
                    <a:pt x="165" y="82"/>
                    <a:pt x="165" y="80"/>
                    <a:pt x="163" y="80"/>
                  </a:cubicBezTo>
                  <a:moveTo>
                    <a:pt x="143" y="84"/>
                  </a:moveTo>
                  <a:cubicBezTo>
                    <a:pt x="143" y="86"/>
                    <a:pt x="146" y="89"/>
                    <a:pt x="146" y="86"/>
                  </a:cubicBezTo>
                  <a:cubicBezTo>
                    <a:pt x="144" y="87"/>
                    <a:pt x="144" y="83"/>
                    <a:pt x="143" y="84"/>
                  </a:cubicBezTo>
                  <a:moveTo>
                    <a:pt x="145" y="84"/>
                  </a:moveTo>
                  <a:cubicBezTo>
                    <a:pt x="145" y="84"/>
                    <a:pt x="146" y="85"/>
                    <a:pt x="146" y="85"/>
                  </a:cubicBezTo>
                  <a:cubicBezTo>
                    <a:pt x="148" y="83"/>
                    <a:pt x="145" y="82"/>
                    <a:pt x="145" y="84"/>
                  </a:cubicBezTo>
                  <a:moveTo>
                    <a:pt x="201" y="61"/>
                  </a:moveTo>
                  <a:cubicBezTo>
                    <a:pt x="199" y="61"/>
                    <a:pt x="198" y="64"/>
                    <a:pt x="196" y="64"/>
                  </a:cubicBezTo>
                  <a:cubicBezTo>
                    <a:pt x="196" y="69"/>
                    <a:pt x="204" y="66"/>
                    <a:pt x="201" y="61"/>
                  </a:cubicBezTo>
                  <a:moveTo>
                    <a:pt x="178" y="73"/>
                  </a:moveTo>
                  <a:cubicBezTo>
                    <a:pt x="178" y="73"/>
                    <a:pt x="179" y="73"/>
                    <a:pt x="179" y="72"/>
                  </a:cubicBezTo>
                  <a:cubicBezTo>
                    <a:pt x="178" y="72"/>
                    <a:pt x="178" y="72"/>
                    <a:pt x="178" y="73"/>
                  </a:cubicBezTo>
                  <a:moveTo>
                    <a:pt x="209" y="157"/>
                  </a:moveTo>
                  <a:cubicBezTo>
                    <a:pt x="210" y="157"/>
                    <a:pt x="211" y="156"/>
                    <a:pt x="211" y="154"/>
                  </a:cubicBezTo>
                  <a:cubicBezTo>
                    <a:pt x="209" y="154"/>
                    <a:pt x="210" y="156"/>
                    <a:pt x="209" y="157"/>
                  </a:cubicBezTo>
                  <a:moveTo>
                    <a:pt x="206" y="153"/>
                  </a:moveTo>
                  <a:cubicBezTo>
                    <a:pt x="207" y="153"/>
                    <a:pt x="208" y="152"/>
                    <a:pt x="208" y="151"/>
                  </a:cubicBezTo>
                  <a:cubicBezTo>
                    <a:pt x="207" y="149"/>
                    <a:pt x="205" y="149"/>
                    <a:pt x="205" y="151"/>
                  </a:cubicBezTo>
                  <a:cubicBezTo>
                    <a:pt x="206" y="151"/>
                    <a:pt x="207" y="151"/>
                    <a:pt x="207" y="152"/>
                  </a:cubicBezTo>
                  <a:cubicBezTo>
                    <a:pt x="207" y="152"/>
                    <a:pt x="205" y="153"/>
                    <a:pt x="206" y="153"/>
                  </a:cubicBezTo>
                  <a:moveTo>
                    <a:pt x="246" y="107"/>
                  </a:moveTo>
                  <a:cubicBezTo>
                    <a:pt x="256" y="125"/>
                    <a:pt x="256" y="125"/>
                    <a:pt x="256" y="125"/>
                  </a:cubicBezTo>
                  <a:cubicBezTo>
                    <a:pt x="256" y="128"/>
                    <a:pt x="256" y="128"/>
                    <a:pt x="256" y="128"/>
                  </a:cubicBezTo>
                  <a:cubicBezTo>
                    <a:pt x="257" y="127"/>
                    <a:pt x="257" y="127"/>
                    <a:pt x="257" y="127"/>
                  </a:cubicBezTo>
                  <a:cubicBezTo>
                    <a:pt x="258" y="129"/>
                    <a:pt x="258" y="129"/>
                    <a:pt x="258" y="129"/>
                  </a:cubicBezTo>
                  <a:cubicBezTo>
                    <a:pt x="258" y="129"/>
                    <a:pt x="257" y="129"/>
                    <a:pt x="257" y="130"/>
                  </a:cubicBezTo>
                  <a:cubicBezTo>
                    <a:pt x="258" y="130"/>
                    <a:pt x="258" y="130"/>
                    <a:pt x="258" y="130"/>
                  </a:cubicBezTo>
                  <a:cubicBezTo>
                    <a:pt x="261" y="136"/>
                    <a:pt x="261" y="136"/>
                    <a:pt x="261" y="136"/>
                  </a:cubicBezTo>
                  <a:cubicBezTo>
                    <a:pt x="264" y="140"/>
                    <a:pt x="264" y="140"/>
                    <a:pt x="264" y="140"/>
                  </a:cubicBezTo>
                  <a:cubicBezTo>
                    <a:pt x="262" y="140"/>
                    <a:pt x="262" y="138"/>
                    <a:pt x="260" y="138"/>
                  </a:cubicBezTo>
                  <a:cubicBezTo>
                    <a:pt x="262" y="141"/>
                    <a:pt x="260" y="143"/>
                    <a:pt x="256" y="143"/>
                  </a:cubicBezTo>
                  <a:cubicBezTo>
                    <a:pt x="256" y="142"/>
                    <a:pt x="255" y="142"/>
                    <a:pt x="255" y="140"/>
                  </a:cubicBezTo>
                  <a:cubicBezTo>
                    <a:pt x="252" y="141"/>
                    <a:pt x="254" y="145"/>
                    <a:pt x="255" y="145"/>
                  </a:cubicBezTo>
                  <a:cubicBezTo>
                    <a:pt x="255" y="147"/>
                    <a:pt x="253" y="148"/>
                    <a:pt x="254" y="150"/>
                  </a:cubicBezTo>
                  <a:cubicBezTo>
                    <a:pt x="256" y="151"/>
                    <a:pt x="258" y="152"/>
                    <a:pt x="260" y="153"/>
                  </a:cubicBezTo>
                  <a:cubicBezTo>
                    <a:pt x="259" y="154"/>
                    <a:pt x="258" y="153"/>
                    <a:pt x="255" y="154"/>
                  </a:cubicBezTo>
                  <a:cubicBezTo>
                    <a:pt x="256" y="157"/>
                    <a:pt x="255" y="159"/>
                    <a:pt x="256" y="161"/>
                  </a:cubicBezTo>
                  <a:cubicBezTo>
                    <a:pt x="255" y="162"/>
                    <a:pt x="254" y="161"/>
                    <a:pt x="255" y="160"/>
                  </a:cubicBezTo>
                  <a:cubicBezTo>
                    <a:pt x="253" y="161"/>
                    <a:pt x="252" y="163"/>
                    <a:pt x="251" y="163"/>
                  </a:cubicBezTo>
                  <a:cubicBezTo>
                    <a:pt x="252" y="165"/>
                    <a:pt x="252" y="164"/>
                    <a:pt x="253" y="166"/>
                  </a:cubicBezTo>
                  <a:cubicBezTo>
                    <a:pt x="253" y="168"/>
                    <a:pt x="252" y="169"/>
                    <a:pt x="252" y="171"/>
                  </a:cubicBezTo>
                  <a:cubicBezTo>
                    <a:pt x="229" y="160"/>
                    <a:pt x="229" y="160"/>
                    <a:pt x="229" y="160"/>
                  </a:cubicBezTo>
                  <a:cubicBezTo>
                    <a:pt x="230" y="160"/>
                    <a:pt x="231" y="161"/>
                    <a:pt x="232" y="161"/>
                  </a:cubicBezTo>
                  <a:cubicBezTo>
                    <a:pt x="232" y="159"/>
                    <a:pt x="234" y="156"/>
                    <a:pt x="232" y="154"/>
                  </a:cubicBezTo>
                  <a:cubicBezTo>
                    <a:pt x="230" y="154"/>
                    <a:pt x="229" y="157"/>
                    <a:pt x="228" y="156"/>
                  </a:cubicBezTo>
                  <a:cubicBezTo>
                    <a:pt x="228" y="155"/>
                    <a:pt x="229" y="155"/>
                    <a:pt x="229" y="154"/>
                  </a:cubicBezTo>
                  <a:cubicBezTo>
                    <a:pt x="226" y="152"/>
                    <a:pt x="224" y="157"/>
                    <a:pt x="221" y="154"/>
                  </a:cubicBezTo>
                  <a:cubicBezTo>
                    <a:pt x="222" y="152"/>
                    <a:pt x="223" y="152"/>
                    <a:pt x="224" y="153"/>
                  </a:cubicBezTo>
                  <a:cubicBezTo>
                    <a:pt x="224" y="151"/>
                    <a:pt x="224" y="151"/>
                    <a:pt x="224" y="151"/>
                  </a:cubicBezTo>
                  <a:cubicBezTo>
                    <a:pt x="223" y="151"/>
                    <a:pt x="223" y="150"/>
                    <a:pt x="223" y="150"/>
                  </a:cubicBezTo>
                  <a:cubicBezTo>
                    <a:pt x="222" y="152"/>
                    <a:pt x="219" y="153"/>
                    <a:pt x="218" y="154"/>
                  </a:cubicBezTo>
                  <a:cubicBezTo>
                    <a:pt x="221" y="158"/>
                    <a:pt x="218" y="160"/>
                    <a:pt x="220" y="167"/>
                  </a:cubicBezTo>
                  <a:cubicBezTo>
                    <a:pt x="218" y="167"/>
                    <a:pt x="217" y="168"/>
                    <a:pt x="217" y="170"/>
                  </a:cubicBezTo>
                  <a:cubicBezTo>
                    <a:pt x="219" y="170"/>
                    <a:pt x="220" y="170"/>
                    <a:pt x="220" y="173"/>
                  </a:cubicBezTo>
                  <a:cubicBezTo>
                    <a:pt x="218" y="173"/>
                    <a:pt x="217" y="174"/>
                    <a:pt x="218" y="176"/>
                  </a:cubicBezTo>
                  <a:cubicBezTo>
                    <a:pt x="221" y="175"/>
                    <a:pt x="221" y="175"/>
                    <a:pt x="221" y="175"/>
                  </a:cubicBezTo>
                  <a:cubicBezTo>
                    <a:pt x="221" y="181"/>
                    <a:pt x="227" y="175"/>
                    <a:pt x="227" y="181"/>
                  </a:cubicBezTo>
                  <a:cubicBezTo>
                    <a:pt x="223" y="183"/>
                    <a:pt x="222" y="182"/>
                    <a:pt x="220" y="184"/>
                  </a:cubicBezTo>
                  <a:cubicBezTo>
                    <a:pt x="221" y="185"/>
                    <a:pt x="223" y="185"/>
                    <a:pt x="224" y="186"/>
                  </a:cubicBezTo>
                  <a:cubicBezTo>
                    <a:pt x="230" y="182"/>
                    <a:pt x="228" y="173"/>
                    <a:pt x="224" y="169"/>
                  </a:cubicBezTo>
                  <a:cubicBezTo>
                    <a:pt x="224" y="171"/>
                    <a:pt x="221" y="172"/>
                    <a:pt x="221" y="170"/>
                  </a:cubicBezTo>
                  <a:cubicBezTo>
                    <a:pt x="223" y="167"/>
                    <a:pt x="222" y="167"/>
                    <a:pt x="220" y="165"/>
                  </a:cubicBezTo>
                  <a:cubicBezTo>
                    <a:pt x="221" y="164"/>
                    <a:pt x="222" y="163"/>
                    <a:pt x="223" y="163"/>
                  </a:cubicBezTo>
                  <a:cubicBezTo>
                    <a:pt x="225" y="168"/>
                    <a:pt x="228" y="175"/>
                    <a:pt x="232" y="184"/>
                  </a:cubicBezTo>
                  <a:cubicBezTo>
                    <a:pt x="229" y="184"/>
                    <a:pt x="227" y="185"/>
                    <a:pt x="227" y="187"/>
                  </a:cubicBezTo>
                  <a:cubicBezTo>
                    <a:pt x="228" y="186"/>
                    <a:pt x="231" y="186"/>
                    <a:pt x="232" y="185"/>
                  </a:cubicBezTo>
                  <a:cubicBezTo>
                    <a:pt x="234" y="188"/>
                    <a:pt x="236" y="191"/>
                    <a:pt x="238" y="195"/>
                  </a:cubicBezTo>
                  <a:cubicBezTo>
                    <a:pt x="237" y="196"/>
                    <a:pt x="237" y="197"/>
                    <a:pt x="236" y="197"/>
                  </a:cubicBezTo>
                  <a:cubicBezTo>
                    <a:pt x="235" y="199"/>
                    <a:pt x="237" y="202"/>
                    <a:pt x="236" y="202"/>
                  </a:cubicBezTo>
                  <a:cubicBezTo>
                    <a:pt x="235" y="200"/>
                    <a:pt x="233" y="200"/>
                    <a:pt x="232" y="196"/>
                  </a:cubicBezTo>
                  <a:cubicBezTo>
                    <a:pt x="231" y="198"/>
                    <a:pt x="230" y="200"/>
                    <a:pt x="228" y="201"/>
                  </a:cubicBezTo>
                  <a:cubicBezTo>
                    <a:pt x="229" y="201"/>
                    <a:pt x="230" y="201"/>
                    <a:pt x="231" y="202"/>
                  </a:cubicBezTo>
                  <a:cubicBezTo>
                    <a:pt x="229" y="204"/>
                    <a:pt x="226" y="202"/>
                    <a:pt x="224" y="200"/>
                  </a:cubicBezTo>
                  <a:cubicBezTo>
                    <a:pt x="225" y="204"/>
                    <a:pt x="223" y="202"/>
                    <a:pt x="221" y="204"/>
                  </a:cubicBezTo>
                  <a:cubicBezTo>
                    <a:pt x="221" y="201"/>
                    <a:pt x="221" y="201"/>
                    <a:pt x="220" y="202"/>
                  </a:cubicBezTo>
                  <a:cubicBezTo>
                    <a:pt x="219" y="196"/>
                    <a:pt x="217" y="190"/>
                    <a:pt x="215" y="184"/>
                  </a:cubicBezTo>
                  <a:cubicBezTo>
                    <a:pt x="215" y="184"/>
                    <a:pt x="216" y="183"/>
                    <a:pt x="215" y="183"/>
                  </a:cubicBezTo>
                  <a:cubicBezTo>
                    <a:pt x="213" y="177"/>
                    <a:pt x="211" y="171"/>
                    <a:pt x="208" y="165"/>
                  </a:cubicBezTo>
                  <a:cubicBezTo>
                    <a:pt x="204" y="171"/>
                    <a:pt x="204" y="171"/>
                    <a:pt x="204" y="171"/>
                  </a:cubicBezTo>
                  <a:cubicBezTo>
                    <a:pt x="202" y="170"/>
                    <a:pt x="208" y="161"/>
                    <a:pt x="203" y="164"/>
                  </a:cubicBezTo>
                  <a:cubicBezTo>
                    <a:pt x="202" y="160"/>
                    <a:pt x="206" y="158"/>
                    <a:pt x="206" y="155"/>
                  </a:cubicBezTo>
                  <a:cubicBezTo>
                    <a:pt x="204" y="155"/>
                    <a:pt x="205" y="152"/>
                    <a:pt x="204" y="152"/>
                  </a:cubicBezTo>
                  <a:cubicBezTo>
                    <a:pt x="203" y="156"/>
                    <a:pt x="201" y="149"/>
                    <a:pt x="201" y="152"/>
                  </a:cubicBezTo>
                  <a:cubicBezTo>
                    <a:pt x="202" y="155"/>
                    <a:pt x="201" y="156"/>
                    <a:pt x="202" y="158"/>
                  </a:cubicBezTo>
                  <a:cubicBezTo>
                    <a:pt x="200" y="158"/>
                    <a:pt x="200" y="158"/>
                    <a:pt x="200" y="158"/>
                  </a:cubicBezTo>
                  <a:cubicBezTo>
                    <a:pt x="200" y="160"/>
                    <a:pt x="200" y="161"/>
                    <a:pt x="200" y="162"/>
                  </a:cubicBezTo>
                  <a:cubicBezTo>
                    <a:pt x="201" y="162"/>
                    <a:pt x="202" y="161"/>
                    <a:pt x="202" y="162"/>
                  </a:cubicBezTo>
                  <a:cubicBezTo>
                    <a:pt x="202" y="164"/>
                    <a:pt x="200" y="165"/>
                    <a:pt x="200" y="167"/>
                  </a:cubicBezTo>
                  <a:cubicBezTo>
                    <a:pt x="204" y="165"/>
                    <a:pt x="202" y="172"/>
                    <a:pt x="204" y="171"/>
                  </a:cubicBezTo>
                  <a:cubicBezTo>
                    <a:pt x="203" y="173"/>
                    <a:pt x="203" y="173"/>
                    <a:pt x="203" y="173"/>
                  </a:cubicBezTo>
                  <a:cubicBezTo>
                    <a:pt x="203" y="171"/>
                    <a:pt x="202" y="170"/>
                    <a:pt x="202" y="172"/>
                  </a:cubicBezTo>
                  <a:cubicBezTo>
                    <a:pt x="202" y="172"/>
                    <a:pt x="202" y="173"/>
                    <a:pt x="202" y="174"/>
                  </a:cubicBezTo>
                  <a:cubicBezTo>
                    <a:pt x="201" y="176"/>
                    <a:pt x="201" y="176"/>
                    <a:pt x="201" y="176"/>
                  </a:cubicBezTo>
                  <a:cubicBezTo>
                    <a:pt x="198" y="179"/>
                    <a:pt x="198" y="179"/>
                    <a:pt x="198" y="179"/>
                  </a:cubicBezTo>
                  <a:cubicBezTo>
                    <a:pt x="196" y="182"/>
                    <a:pt x="196" y="182"/>
                    <a:pt x="196" y="182"/>
                  </a:cubicBezTo>
                  <a:cubicBezTo>
                    <a:pt x="196" y="182"/>
                    <a:pt x="195" y="182"/>
                    <a:pt x="195" y="183"/>
                  </a:cubicBezTo>
                  <a:cubicBezTo>
                    <a:pt x="165" y="222"/>
                    <a:pt x="165" y="222"/>
                    <a:pt x="165" y="222"/>
                  </a:cubicBezTo>
                  <a:cubicBezTo>
                    <a:pt x="169" y="124"/>
                    <a:pt x="169" y="124"/>
                    <a:pt x="169" y="124"/>
                  </a:cubicBezTo>
                  <a:cubicBezTo>
                    <a:pt x="169" y="124"/>
                    <a:pt x="168" y="124"/>
                    <a:pt x="168" y="123"/>
                  </a:cubicBezTo>
                  <a:cubicBezTo>
                    <a:pt x="170" y="121"/>
                    <a:pt x="173" y="123"/>
                    <a:pt x="173" y="118"/>
                  </a:cubicBezTo>
                  <a:cubicBezTo>
                    <a:pt x="171" y="118"/>
                    <a:pt x="168" y="120"/>
                    <a:pt x="167" y="123"/>
                  </a:cubicBezTo>
                  <a:cubicBezTo>
                    <a:pt x="164" y="122"/>
                    <a:pt x="160" y="120"/>
                    <a:pt x="156" y="119"/>
                  </a:cubicBezTo>
                  <a:cubicBezTo>
                    <a:pt x="156" y="119"/>
                    <a:pt x="155" y="118"/>
                    <a:pt x="155" y="118"/>
                  </a:cubicBezTo>
                  <a:cubicBezTo>
                    <a:pt x="156" y="117"/>
                    <a:pt x="156" y="117"/>
                    <a:pt x="156" y="117"/>
                  </a:cubicBezTo>
                  <a:cubicBezTo>
                    <a:pt x="156" y="117"/>
                    <a:pt x="155" y="117"/>
                    <a:pt x="155" y="118"/>
                  </a:cubicBezTo>
                  <a:cubicBezTo>
                    <a:pt x="154" y="116"/>
                    <a:pt x="154" y="115"/>
                    <a:pt x="153" y="115"/>
                  </a:cubicBezTo>
                  <a:cubicBezTo>
                    <a:pt x="153" y="116"/>
                    <a:pt x="153" y="116"/>
                    <a:pt x="152" y="116"/>
                  </a:cubicBezTo>
                  <a:cubicBezTo>
                    <a:pt x="152" y="117"/>
                    <a:pt x="152" y="117"/>
                    <a:pt x="152" y="118"/>
                  </a:cubicBezTo>
                  <a:cubicBezTo>
                    <a:pt x="150" y="117"/>
                    <a:pt x="147" y="116"/>
                    <a:pt x="144" y="116"/>
                  </a:cubicBezTo>
                  <a:cubicBezTo>
                    <a:pt x="144" y="115"/>
                    <a:pt x="143" y="114"/>
                    <a:pt x="143" y="114"/>
                  </a:cubicBezTo>
                  <a:cubicBezTo>
                    <a:pt x="146" y="113"/>
                    <a:pt x="146" y="113"/>
                    <a:pt x="146" y="113"/>
                  </a:cubicBezTo>
                  <a:cubicBezTo>
                    <a:pt x="146" y="118"/>
                    <a:pt x="155" y="116"/>
                    <a:pt x="151" y="111"/>
                  </a:cubicBezTo>
                  <a:cubicBezTo>
                    <a:pt x="152" y="111"/>
                    <a:pt x="152" y="113"/>
                    <a:pt x="154" y="112"/>
                  </a:cubicBezTo>
                  <a:cubicBezTo>
                    <a:pt x="153" y="107"/>
                    <a:pt x="153" y="107"/>
                    <a:pt x="153" y="107"/>
                  </a:cubicBezTo>
                  <a:cubicBezTo>
                    <a:pt x="154" y="109"/>
                    <a:pt x="156" y="105"/>
                    <a:pt x="157" y="107"/>
                  </a:cubicBezTo>
                  <a:cubicBezTo>
                    <a:pt x="156" y="108"/>
                    <a:pt x="155" y="109"/>
                    <a:pt x="156" y="112"/>
                  </a:cubicBezTo>
                  <a:cubicBezTo>
                    <a:pt x="158" y="111"/>
                    <a:pt x="160" y="114"/>
                    <a:pt x="161" y="111"/>
                  </a:cubicBezTo>
                  <a:cubicBezTo>
                    <a:pt x="160" y="111"/>
                    <a:pt x="159" y="111"/>
                    <a:pt x="159" y="110"/>
                  </a:cubicBezTo>
                  <a:cubicBezTo>
                    <a:pt x="162" y="112"/>
                    <a:pt x="159" y="106"/>
                    <a:pt x="161" y="105"/>
                  </a:cubicBezTo>
                  <a:cubicBezTo>
                    <a:pt x="161" y="107"/>
                    <a:pt x="163" y="105"/>
                    <a:pt x="163" y="106"/>
                  </a:cubicBezTo>
                  <a:cubicBezTo>
                    <a:pt x="164" y="109"/>
                    <a:pt x="162" y="110"/>
                    <a:pt x="162" y="112"/>
                  </a:cubicBezTo>
                  <a:cubicBezTo>
                    <a:pt x="164" y="112"/>
                    <a:pt x="165" y="111"/>
                    <a:pt x="168" y="111"/>
                  </a:cubicBezTo>
                  <a:cubicBezTo>
                    <a:pt x="167" y="110"/>
                    <a:pt x="168" y="109"/>
                    <a:pt x="169" y="108"/>
                  </a:cubicBezTo>
                  <a:cubicBezTo>
                    <a:pt x="166" y="105"/>
                    <a:pt x="171" y="104"/>
                    <a:pt x="172" y="103"/>
                  </a:cubicBezTo>
                  <a:cubicBezTo>
                    <a:pt x="172" y="105"/>
                    <a:pt x="173" y="106"/>
                    <a:pt x="175" y="105"/>
                  </a:cubicBezTo>
                  <a:cubicBezTo>
                    <a:pt x="175" y="102"/>
                    <a:pt x="174" y="100"/>
                    <a:pt x="172" y="98"/>
                  </a:cubicBezTo>
                  <a:cubicBezTo>
                    <a:pt x="171" y="100"/>
                    <a:pt x="170" y="100"/>
                    <a:pt x="168" y="99"/>
                  </a:cubicBezTo>
                  <a:cubicBezTo>
                    <a:pt x="168" y="97"/>
                    <a:pt x="169" y="97"/>
                    <a:pt x="171" y="96"/>
                  </a:cubicBezTo>
                  <a:cubicBezTo>
                    <a:pt x="170" y="91"/>
                    <a:pt x="170" y="91"/>
                    <a:pt x="170" y="91"/>
                  </a:cubicBezTo>
                  <a:cubicBezTo>
                    <a:pt x="167" y="91"/>
                    <a:pt x="169" y="94"/>
                    <a:pt x="167" y="95"/>
                  </a:cubicBezTo>
                  <a:cubicBezTo>
                    <a:pt x="164" y="95"/>
                    <a:pt x="159" y="98"/>
                    <a:pt x="157" y="97"/>
                  </a:cubicBezTo>
                  <a:cubicBezTo>
                    <a:pt x="155" y="95"/>
                    <a:pt x="159" y="95"/>
                    <a:pt x="158" y="93"/>
                  </a:cubicBezTo>
                  <a:cubicBezTo>
                    <a:pt x="154" y="93"/>
                    <a:pt x="148" y="97"/>
                    <a:pt x="144" y="96"/>
                  </a:cubicBezTo>
                  <a:cubicBezTo>
                    <a:pt x="143" y="98"/>
                    <a:pt x="143" y="101"/>
                    <a:pt x="141" y="103"/>
                  </a:cubicBezTo>
                  <a:cubicBezTo>
                    <a:pt x="141" y="100"/>
                    <a:pt x="139" y="101"/>
                    <a:pt x="139" y="99"/>
                  </a:cubicBezTo>
                  <a:cubicBezTo>
                    <a:pt x="141" y="99"/>
                    <a:pt x="141" y="98"/>
                    <a:pt x="142" y="97"/>
                  </a:cubicBezTo>
                  <a:cubicBezTo>
                    <a:pt x="141" y="95"/>
                    <a:pt x="141" y="95"/>
                    <a:pt x="141" y="95"/>
                  </a:cubicBezTo>
                  <a:cubicBezTo>
                    <a:pt x="141" y="93"/>
                    <a:pt x="139" y="95"/>
                    <a:pt x="139" y="92"/>
                  </a:cubicBezTo>
                  <a:cubicBezTo>
                    <a:pt x="143" y="90"/>
                    <a:pt x="141" y="89"/>
                    <a:pt x="142" y="85"/>
                  </a:cubicBezTo>
                  <a:cubicBezTo>
                    <a:pt x="140" y="85"/>
                    <a:pt x="139" y="87"/>
                    <a:pt x="137" y="86"/>
                  </a:cubicBezTo>
                  <a:cubicBezTo>
                    <a:pt x="149" y="81"/>
                    <a:pt x="161" y="76"/>
                    <a:pt x="168" y="75"/>
                  </a:cubicBezTo>
                  <a:cubicBezTo>
                    <a:pt x="177" y="0"/>
                    <a:pt x="177" y="0"/>
                    <a:pt x="177" y="0"/>
                  </a:cubicBezTo>
                  <a:cubicBezTo>
                    <a:pt x="184" y="13"/>
                    <a:pt x="202" y="43"/>
                    <a:pt x="213" y="59"/>
                  </a:cubicBezTo>
                  <a:cubicBezTo>
                    <a:pt x="286" y="47"/>
                    <a:pt x="286" y="47"/>
                    <a:pt x="286" y="47"/>
                  </a:cubicBezTo>
                  <a:lnTo>
                    <a:pt x="246" y="107"/>
                  </a:lnTo>
                  <a:close/>
                  <a:moveTo>
                    <a:pt x="247" y="143"/>
                  </a:moveTo>
                  <a:cubicBezTo>
                    <a:pt x="245" y="143"/>
                    <a:pt x="243" y="144"/>
                    <a:pt x="243" y="141"/>
                  </a:cubicBezTo>
                  <a:cubicBezTo>
                    <a:pt x="244" y="141"/>
                    <a:pt x="246" y="141"/>
                    <a:pt x="247" y="143"/>
                  </a:cubicBezTo>
                  <a:moveTo>
                    <a:pt x="218" y="90"/>
                  </a:moveTo>
                  <a:cubicBezTo>
                    <a:pt x="216" y="91"/>
                    <a:pt x="216" y="91"/>
                    <a:pt x="216" y="91"/>
                  </a:cubicBezTo>
                  <a:cubicBezTo>
                    <a:pt x="216" y="89"/>
                    <a:pt x="216" y="89"/>
                    <a:pt x="216" y="89"/>
                  </a:cubicBezTo>
                  <a:cubicBezTo>
                    <a:pt x="217" y="89"/>
                    <a:pt x="217" y="89"/>
                    <a:pt x="217" y="89"/>
                  </a:cubicBezTo>
                  <a:lnTo>
                    <a:pt x="218" y="90"/>
                  </a:lnTo>
                  <a:close/>
                  <a:moveTo>
                    <a:pt x="192" y="90"/>
                  </a:moveTo>
                  <a:cubicBezTo>
                    <a:pt x="190" y="90"/>
                    <a:pt x="190" y="88"/>
                    <a:pt x="191" y="88"/>
                  </a:cubicBezTo>
                  <a:cubicBezTo>
                    <a:pt x="191" y="88"/>
                    <a:pt x="192" y="88"/>
                    <a:pt x="192" y="90"/>
                  </a:cubicBezTo>
                  <a:moveTo>
                    <a:pt x="259" y="165"/>
                  </a:moveTo>
                  <a:cubicBezTo>
                    <a:pt x="258" y="166"/>
                    <a:pt x="258" y="165"/>
                    <a:pt x="257" y="165"/>
                  </a:cubicBezTo>
                  <a:cubicBezTo>
                    <a:pt x="257" y="164"/>
                    <a:pt x="260" y="163"/>
                    <a:pt x="259" y="165"/>
                  </a:cubicBezTo>
                  <a:moveTo>
                    <a:pt x="270" y="153"/>
                  </a:moveTo>
                  <a:cubicBezTo>
                    <a:pt x="269" y="154"/>
                    <a:pt x="269" y="154"/>
                    <a:pt x="269" y="154"/>
                  </a:cubicBezTo>
                  <a:cubicBezTo>
                    <a:pt x="269" y="155"/>
                    <a:pt x="268" y="155"/>
                    <a:pt x="269" y="156"/>
                  </a:cubicBezTo>
                  <a:cubicBezTo>
                    <a:pt x="271" y="156"/>
                    <a:pt x="271" y="156"/>
                    <a:pt x="271" y="156"/>
                  </a:cubicBezTo>
                  <a:lnTo>
                    <a:pt x="270" y="153"/>
                  </a:lnTo>
                  <a:close/>
                  <a:moveTo>
                    <a:pt x="268" y="149"/>
                  </a:moveTo>
                  <a:cubicBezTo>
                    <a:pt x="288" y="187"/>
                    <a:pt x="288" y="187"/>
                    <a:pt x="288" y="187"/>
                  </a:cubicBezTo>
                  <a:cubicBezTo>
                    <a:pt x="255" y="172"/>
                    <a:pt x="255" y="172"/>
                    <a:pt x="255" y="172"/>
                  </a:cubicBezTo>
                  <a:cubicBezTo>
                    <a:pt x="256" y="172"/>
                    <a:pt x="256" y="172"/>
                    <a:pt x="257" y="172"/>
                  </a:cubicBezTo>
                  <a:cubicBezTo>
                    <a:pt x="257" y="170"/>
                    <a:pt x="255" y="170"/>
                    <a:pt x="255" y="168"/>
                  </a:cubicBezTo>
                  <a:cubicBezTo>
                    <a:pt x="256" y="167"/>
                    <a:pt x="256" y="167"/>
                    <a:pt x="256" y="166"/>
                  </a:cubicBezTo>
                  <a:cubicBezTo>
                    <a:pt x="257" y="167"/>
                    <a:pt x="260" y="166"/>
                    <a:pt x="259" y="168"/>
                  </a:cubicBezTo>
                  <a:cubicBezTo>
                    <a:pt x="262" y="167"/>
                    <a:pt x="262" y="167"/>
                    <a:pt x="262" y="167"/>
                  </a:cubicBezTo>
                  <a:cubicBezTo>
                    <a:pt x="262" y="166"/>
                    <a:pt x="262" y="165"/>
                    <a:pt x="262" y="164"/>
                  </a:cubicBezTo>
                  <a:cubicBezTo>
                    <a:pt x="261" y="165"/>
                    <a:pt x="260" y="165"/>
                    <a:pt x="260" y="163"/>
                  </a:cubicBezTo>
                  <a:cubicBezTo>
                    <a:pt x="261" y="161"/>
                    <a:pt x="262" y="163"/>
                    <a:pt x="263" y="163"/>
                  </a:cubicBezTo>
                  <a:cubicBezTo>
                    <a:pt x="263" y="162"/>
                    <a:pt x="262" y="161"/>
                    <a:pt x="263" y="161"/>
                  </a:cubicBezTo>
                  <a:cubicBezTo>
                    <a:pt x="264" y="160"/>
                    <a:pt x="266" y="160"/>
                    <a:pt x="266" y="161"/>
                  </a:cubicBezTo>
                  <a:cubicBezTo>
                    <a:pt x="268" y="160"/>
                    <a:pt x="269" y="159"/>
                    <a:pt x="270" y="158"/>
                  </a:cubicBezTo>
                  <a:cubicBezTo>
                    <a:pt x="267" y="158"/>
                    <a:pt x="266" y="155"/>
                    <a:pt x="263" y="155"/>
                  </a:cubicBezTo>
                  <a:cubicBezTo>
                    <a:pt x="265" y="153"/>
                    <a:pt x="267" y="152"/>
                    <a:pt x="267" y="149"/>
                  </a:cubicBezTo>
                  <a:cubicBezTo>
                    <a:pt x="268" y="148"/>
                    <a:pt x="268" y="149"/>
                    <a:pt x="268" y="149"/>
                  </a:cubicBezTo>
                  <a:moveTo>
                    <a:pt x="127" y="106"/>
                  </a:moveTo>
                  <a:cubicBezTo>
                    <a:pt x="125" y="107"/>
                    <a:pt x="125" y="107"/>
                    <a:pt x="125" y="107"/>
                  </a:cubicBezTo>
                  <a:cubicBezTo>
                    <a:pt x="126" y="108"/>
                    <a:pt x="126" y="109"/>
                    <a:pt x="128" y="108"/>
                  </a:cubicBezTo>
                  <a:lnTo>
                    <a:pt x="127" y="106"/>
                  </a:lnTo>
                  <a:close/>
                  <a:moveTo>
                    <a:pt x="117" y="97"/>
                  </a:moveTo>
                  <a:cubicBezTo>
                    <a:pt x="117" y="98"/>
                    <a:pt x="119" y="98"/>
                    <a:pt x="118" y="97"/>
                  </a:cubicBezTo>
                  <a:cubicBezTo>
                    <a:pt x="118" y="97"/>
                    <a:pt x="117" y="96"/>
                    <a:pt x="117" y="97"/>
                  </a:cubicBezTo>
                  <a:moveTo>
                    <a:pt x="118" y="108"/>
                  </a:moveTo>
                  <a:cubicBezTo>
                    <a:pt x="118" y="107"/>
                    <a:pt x="117" y="107"/>
                    <a:pt x="116" y="106"/>
                  </a:cubicBezTo>
                  <a:cubicBezTo>
                    <a:pt x="117" y="104"/>
                    <a:pt x="114" y="100"/>
                    <a:pt x="114" y="96"/>
                  </a:cubicBezTo>
                  <a:cubicBezTo>
                    <a:pt x="115" y="95"/>
                    <a:pt x="115" y="95"/>
                    <a:pt x="115" y="95"/>
                  </a:cubicBezTo>
                  <a:cubicBezTo>
                    <a:pt x="116" y="95"/>
                    <a:pt x="116" y="95"/>
                    <a:pt x="117" y="95"/>
                  </a:cubicBezTo>
                  <a:cubicBezTo>
                    <a:pt x="123" y="92"/>
                    <a:pt x="123" y="92"/>
                    <a:pt x="123" y="92"/>
                  </a:cubicBezTo>
                  <a:cubicBezTo>
                    <a:pt x="124" y="92"/>
                    <a:pt x="124" y="92"/>
                    <a:pt x="124" y="93"/>
                  </a:cubicBezTo>
                  <a:cubicBezTo>
                    <a:pt x="123" y="94"/>
                    <a:pt x="123" y="95"/>
                    <a:pt x="121" y="94"/>
                  </a:cubicBezTo>
                  <a:cubicBezTo>
                    <a:pt x="121" y="97"/>
                    <a:pt x="123" y="96"/>
                    <a:pt x="123" y="98"/>
                  </a:cubicBezTo>
                  <a:cubicBezTo>
                    <a:pt x="125" y="98"/>
                    <a:pt x="124" y="96"/>
                    <a:pt x="126" y="96"/>
                  </a:cubicBezTo>
                  <a:cubicBezTo>
                    <a:pt x="128" y="100"/>
                    <a:pt x="126" y="100"/>
                    <a:pt x="127" y="105"/>
                  </a:cubicBezTo>
                  <a:cubicBezTo>
                    <a:pt x="128" y="104"/>
                    <a:pt x="129" y="105"/>
                    <a:pt x="129" y="105"/>
                  </a:cubicBezTo>
                  <a:cubicBezTo>
                    <a:pt x="129" y="104"/>
                    <a:pt x="130" y="103"/>
                    <a:pt x="130" y="102"/>
                  </a:cubicBezTo>
                  <a:cubicBezTo>
                    <a:pt x="131" y="103"/>
                    <a:pt x="133" y="102"/>
                    <a:pt x="134" y="104"/>
                  </a:cubicBezTo>
                  <a:cubicBezTo>
                    <a:pt x="132" y="104"/>
                    <a:pt x="133" y="106"/>
                    <a:pt x="133" y="108"/>
                  </a:cubicBezTo>
                  <a:cubicBezTo>
                    <a:pt x="134" y="108"/>
                    <a:pt x="134" y="106"/>
                    <a:pt x="135" y="108"/>
                  </a:cubicBezTo>
                  <a:cubicBezTo>
                    <a:pt x="134" y="109"/>
                    <a:pt x="135" y="111"/>
                    <a:pt x="133" y="111"/>
                  </a:cubicBezTo>
                  <a:cubicBezTo>
                    <a:pt x="132" y="111"/>
                    <a:pt x="132" y="112"/>
                    <a:pt x="131" y="112"/>
                  </a:cubicBezTo>
                  <a:cubicBezTo>
                    <a:pt x="127" y="111"/>
                    <a:pt x="124" y="110"/>
                    <a:pt x="121" y="109"/>
                  </a:cubicBezTo>
                  <a:cubicBezTo>
                    <a:pt x="121" y="108"/>
                    <a:pt x="121" y="108"/>
                    <a:pt x="121" y="106"/>
                  </a:cubicBezTo>
                  <a:cubicBezTo>
                    <a:pt x="119" y="105"/>
                    <a:pt x="120" y="108"/>
                    <a:pt x="118" y="108"/>
                  </a:cubicBezTo>
                  <a:moveTo>
                    <a:pt x="167" y="106"/>
                  </a:moveTo>
                  <a:cubicBezTo>
                    <a:pt x="166" y="107"/>
                    <a:pt x="166" y="106"/>
                    <a:pt x="165" y="106"/>
                  </a:cubicBezTo>
                  <a:cubicBezTo>
                    <a:pt x="165" y="103"/>
                    <a:pt x="163" y="103"/>
                    <a:pt x="163" y="101"/>
                  </a:cubicBezTo>
                  <a:cubicBezTo>
                    <a:pt x="166" y="99"/>
                    <a:pt x="166" y="99"/>
                    <a:pt x="166" y="99"/>
                  </a:cubicBezTo>
                  <a:cubicBezTo>
                    <a:pt x="167" y="103"/>
                    <a:pt x="168" y="103"/>
                    <a:pt x="167" y="106"/>
                  </a:cubicBezTo>
                  <a:moveTo>
                    <a:pt x="159" y="104"/>
                  </a:moveTo>
                  <a:cubicBezTo>
                    <a:pt x="159" y="105"/>
                    <a:pt x="158" y="106"/>
                    <a:pt x="158" y="105"/>
                  </a:cubicBezTo>
                  <a:cubicBezTo>
                    <a:pt x="158" y="105"/>
                    <a:pt x="158" y="103"/>
                    <a:pt x="159" y="104"/>
                  </a:cubicBezTo>
                  <a:moveTo>
                    <a:pt x="146" y="103"/>
                  </a:moveTo>
                  <a:cubicBezTo>
                    <a:pt x="146" y="101"/>
                    <a:pt x="143" y="105"/>
                    <a:pt x="143" y="102"/>
                  </a:cubicBezTo>
                  <a:cubicBezTo>
                    <a:pt x="144" y="101"/>
                    <a:pt x="147" y="99"/>
                    <a:pt x="146" y="103"/>
                  </a:cubicBezTo>
                  <a:moveTo>
                    <a:pt x="341" y="1090"/>
                  </a:moveTo>
                  <a:cubicBezTo>
                    <a:pt x="341" y="1092"/>
                    <a:pt x="341" y="1092"/>
                    <a:pt x="341" y="1092"/>
                  </a:cubicBezTo>
                  <a:cubicBezTo>
                    <a:pt x="341" y="1092"/>
                    <a:pt x="340" y="1091"/>
                    <a:pt x="340" y="1090"/>
                  </a:cubicBezTo>
                  <a:cubicBezTo>
                    <a:pt x="340" y="1090"/>
                    <a:pt x="341" y="1090"/>
                    <a:pt x="341" y="1090"/>
                  </a:cubicBezTo>
                  <a:moveTo>
                    <a:pt x="459" y="574"/>
                  </a:moveTo>
                  <a:cubicBezTo>
                    <a:pt x="458" y="571"/>
                    <a:pt x="458" y="571"/>
                    <a:pt x="458" y="571"/>
                  </a:cubicBezTo>
                  <a:cubicBezTo>
                    <a:pt x="462" y="570"/>
                    <a:pt x="462" y="570"/>
                    <a:pt x="462" y="570"/>
                  </a:cubicBezTo>
                  <a:cubicBezTo>
                    <a:pt x="461" y="572"/>
                    <a:pt x="461" y="573"/>
                    <a:pt x="459" y="574"/>
                  </a:cubicBezTo>
                  <a:moveTo>
                    <a:pt x="124" y="91"/>
                  </a:moveTo>
                  <a:cubicBezTo>
                    <a:pt x="137" y="86"/>
                    <a:pt x="137" y="86"/>
                    <a:pt x="137" y="86"/>
                  </a:cubicBezTo>
                  <a:cubicBezTo>
                    <a:pt x="136" y="90"/>
                    <a:pt x="133" y="88"/>
                    <a:pt x="132" y="92"/>
                  </a:cubicBezTo>
                  <a:cubicBezTo>
                    <a:pt x="132" y="89"/>
                    <a:pt x="131" y="95"/>
                    <a:pt x="128" y="94"/>
                  </a:cubicBezTo>
                  <a:cubicBezTo>
                    <a:pt x="129" y="90"/>
                    <a:pt x="126" y="91"/>
                    <a:pt x="125" y="92"/>
                  </a:cubicBezTo>
                  <a:cubicBezTo>
                    <a:pt x="125" y="92"/>
                    <a:pt x="124" y="91"/>
                    <a:pt x="124" y="91"/>
                  </a:cubicBezTo>
                  <a:moveTo>
                    <a:pt x="115" y="107"/>
                  </a:moveTo>
                  <a:cubicBezTo>
                    <a:pt x="113" y="107"/>
                    <a:pt x="113" y="107"/>
                    <a:pt x="113" y="107"/>
                  </a:cubicBezTo>
                  <a:cubicBezTo>
                    <a:pt x="113" y="106"/>
                    <a:pt x="114" y="105"/>
                    <a:pt x="114" y="104"/>
                  </a:cubicBezTo>
                  <a:cubicBezTo>
                    <a:pt x="115" y="104"/>
                    <a:pt x="115" y="106"/>
                    <a:pt x="115" y="107"/>
                  </a:cubicBezTo>
                  <a:moveTo>
                    <a:pt x="264" y="142"/>
                  </a:moveTo>
                  <a:cubicBezTo>
                    <a:pt x="267" y="147"/>
                    <a:pt x="267" y="147"/>
                    <a:pt x="267" y="147"/>
                  </a:cubicBezTo>
                  <a:cubicBezTo>
                    <a:pt x="265" y="148"/>
                    <a:pt x="264" y="149"/>
                    <a:pt x="262" y="148"/>
                  </a:cubicBezTo>
                  <a:cubicBezTo>
                    <a:pt x="262" y="147"/>
                    <a:pt x="262" y="146"/>
                    <a:pt x="263" y="146"/>
                  </a:cubicBezTo>
                  <a:cubicBezTo>
                    <a:pt x="264" y="145"/>
                    <a:pt x="265" y="148"/>
                    <a:pt x="265" y="145"/>
                  </a:cubicBezTo>
                  <a:cubicBezTo>
                    <a:pt x="264" y="145"/>
                    <a:pt x="264" y="145"/>
                    <a:pt x="263" y="144"/>
                  </a:cubicBezTo>
                  <a:cubicBezTo>
                    <a:pt x="264" y="143"/>
                    <a:pt x="264" y="142"/>
                    <a:pt x="264" y="142"/>
                  </a:cubicBezTo>
                  <a:moveTo>
                    <a:pt x="422" y="623"/>
                  </a:moveTo>
                  <a:cubicBezTo>
                    <a:pt x="426" y="627"/>
                    <a:pt x="426" y="627"/>
                    <a:pt x="426" y="627"/>
                  </a:cubicBezTo>
                  <a:cubicBezTo>
                    <a:pt x="422" y="630"/>
                    <a:pt x="422" y="630"/>
                    <a:pt x="422" y="630"/>
                  </a:cubicBezTo>
                  <a:cubicBezTo>
                    <a:pt x="421" y="628"/>
                    <a:pt x="421" y="628"/>
                    <a:pt x="421" y="628"/>
                  </a:cubicBezTo>
                  <a:cubicBezTo>
                    <a:pt x="423" y="626"/>
                    <a:pt x="423" y="625"/>
                    <a:pt x="422" y="623"/>
                  </a:cubicBezTo>
                  <a:close/>
                  <a:moveTo>
                    <a:pt x="428" y="672"/>
                  </a:moveTo>
                  <a:cubicBezTo>
                    <a:pt x="429" y="670"/>
                    <a:pt x="429" y="670"/>
                    <a:pt x="429" y="670"/>
                  </a:cubicBezTo>
                  <a:cubicBezTo>
                    <a:pt x="430" y="670"/>
                    <a:pt x="431" y="670"/>
                    <a:pt x="433" y="669"/>
                  </a:cubicBezTo>
                  <a:cubicBezTo>
                    <a:pt x="434" y="673"/>
                    <a:pt x="429" y="674"/>
                    <a:pt x="428" y="672"/>
                  </a:cubicBezTo>
                  <a:moveTo>
                    <a:pt x="469" y="814"/>
                  </a:moveTo>
                  <a:cubicBezTo>
                    <a:pt x="468" y="825"/>
                    <a:pt x="475" y="836"/>
                    <a:pt x="485" y="837"/>
                  </a:cubicBezTo>
                  <a:cubicBezTo>
                    <a:pt x="494" y="838"/>
                    <a:pt x="502" y="829"/>
                    <a:pt x="503" y="818"/>
                  </a:cubicBezTo>
                  <a:cubicBezTo>
                    <a:pt x="504" y="806"/>
                    <a:pt x="497" y="796"/>
                    <a:pt x="487" y="795"/>
                  </a:cubicBezTo>
                  <a:cubicBezTo>
                    <a:pt x="478" y="794"/>
                    <a:pt x="470" y="802"/>
                    <a:pt x="469" y="814"/>
                  </a:cubicBezTo>
                  <a:moveTo>
                    <a:pt x="248" y="418"/>
                  </a:moveTo>
                  <a:cubicBezTo>
                    <a:pt x="247" y="427"/>
                    <a:pt x="253" y="435"/>
                    <a:pt x="260" y="436"/>
                  </a:cubicBezTo>
                  <a:cubicBezTo>
                    <a:pt x="268" y="437"/>
                    <a:pt x="274" y="430"/>
                    <a:pt x="275" y="421"/>
                  </a:cubicBezTo>
                  <a:cubicBezTo>
                    <a:pt x="276" y="412"/>
                    <a:pt x="270" y="403"/>
                    <a:pt x="262" y="402"/>
                  </a:cubicBezTo>
                  <a:cubicBezTo>
                    <a:pt x="255" y="402"/>
                    <a:pt x="248" y="408"/>
                    <a:pt x="248" y="418"/>
                  </a:cubicBezTo>
                  <a:moveTo>
                    <a:pt x="358" y="594"/>
                  </a:moveTo>
                  <a:cubicBezTo>
                    <a:pt x="357" y="604"/>
                    <a:pt x="363" y="613"/>
                    <a:pt x="371" y="614"/>
                  </a:cubicBezTo>
                  <a:cubicBezTo>
                    <a:pt x="379" y="615"/>
                    <a:pt x="386" y="607"/>
                    <a:pt x="387" y="597"/>
                  </a:cubicBezTo>
                  <a:cubicBezTo>
                    <a:pt x="388" y="587"/>
                    <a:pt x="382" y="579"/>
                    <a:pt x="374" y="578"/>
                  </a:cubicBezTo>
                  <a:cubicBezTo>
                    <a:pt x="366" y="577"/>
                    <a:pt x="359" y="584"/>
                    <a:pt x="358" y="594"/>
                  </a:cubicBezTo>
                  <a:moveTo>
                    <a:pt x="230" y="685"/>
                  </a:moveTo>
                  <a:cubicBezTo>
                    <a:pt x="229" y="696"/>
                    <a:pt x="235" y="705"/>
                    <a:pt x="244" y="706"/>
                  </a:cubicBezTo>
                  <a:cubicBezTo>
                    <a:pt x="253" y="707"/>
                    <a:pt x="260" y="699"/>
                    <a:pt x="261" y="688"/>
                  </a:cubicBezTo>
                  <a:cubicBezTo>
                    <a:pt x="262" y="678"/>
                    <a:pt x="255" y="668"/>
                    <a:pt x="247" y="667"/>
                  </a:cubicBezTo>
                  <a:cubicBezTo>
                    <a:pt x="238" y="666"/>
                    <a:pt x="231" y="674"/>
                    <a:pt x="230" y="685"/>
                  </a:cubicBezTo>
                  <a:moveTo>
                    <a:pt x="251" y="574"/>
                  </a:moveTo>
                  <a:cubicBezTo>
                    <a:pt x="250" y="583"/>
                    <a:pt x="256" y="592"/>
                    <a:pt x="264" y="593"/>
                  </a:cubicBezTo>
                  <a:cubicBezTo>
                    <a:pt x="271" y="594"/>
                    <a:pt x="278" y="587"/>
                    <a:pt x="279" y="577"/>
                  </a:cubicBezTo>
                  <a:cubicBezTo>
                    <a:pt x="280" y="567"/>
                    <a:pt x="274" y="559"/>
                    <a:pt x="266" y="558"/>
                  </a:cubicBezTo>
                  <a:cubicBezTo>
                    <a:pt x="258" y="557"/>
                    <a:pt x="251" y="564"/>
                    <a:pt x="251" y="574"/>
                  </a:cubicBezTo>
                  <a:moveTo>
                    <a:pt x="241" y="818"/>
                  </a:moveTo>
                  <a:cubicBezTo>
                    <a:pt x="240" y="828"/>
                    <a:pt x="246" y="836"/>
                    <a:pt x="254" y="837"/>
                  </a:cubicBezTo>
                  <a:cubicBezTo>
                    <a:pt x="262" y="838"/>
                    <a:pt x="269" y="831"/>
                    <a:pt x="270" y="821"/>
                  </a:cubicBezTo>
                  <a:cubicBezTo>
                    <a:pt x="270" y="811"/>
                    <a:pt x="264" y="802"/>
                    <a:pt x="256" y="801"/>
                  </a:cubicBezTo>
                  <a:cubicBezTo>
                    <a:pt x="248" y="800"/>
                    <a:pt x="241" y="808"/>
                    <a:pt x="241" y="818"/>
                  </a:cubicBezTo>
                  <a:moveTo>
                    <a:pt x="404" y="937"/>
                  </a:moveTo>
                  <a:cubicBezTo>
                    <a:pt x="403" y="949"/>
                    <a:pt x="410" y="959"/>
                    <a:pt x="420" y="960"/>
                  </a:cubicBezTo>
                  <a:cubicBezTo>
                    <a:pt x="429" y="961"/>
                    <a:pt x="437" y="953"/>
                    <a:pt x="438" y="941"/>
                  </a:cubicBezTo>
                  <a:cubicBezTo>
                    <a:pt x="439" y="929"/>
                    <a:pt x="432" y="919"/>
                    <a:pt x="422" y="918"/>
                  </a:cubicBezTo>
                  <a:cubicBezTo>
                    <a:pt x="413" y="917"/>
                    <a:pt x="405" y="926"/>
                    <a:pt x="404" y="937"/>
                  </a:cubicBezTo>
                  <a:moveTo>
                    <a:pt x="360" y="840"/>
                  </a:moveTo>
                  <a:cubicBezTo>
                    <a:pt x="359" y="852"/>
                    <a:pt x="366" y="862"/>
                    <a:pt x="375" y="863"/>
                  </a:cubicBezTo>
                  <a:cubicBezTo>
                    <a:pt x="385" y="864"/>
                    <a:pt x="393" y="856"/>
                    <a:pt x="394" y="844"/>
                  </a:cubicBezTo>
                  <a:cubicBezTo>
                    <a:pt x="395" y="833"/>
                    <a:pt x="388" y="822"/>
                    <a:pt x="378" y="821"/>
                  </a:cubicBezTo>
                  <a:cubicBezTo>
                    <a:pt x="369" y="820"/>
                    <a:pt x="361" y="829"/>
                    <a:pt x="360" y="840"/>
                  </a:cubicBezTo>
                  <a:moveTo>
                    <a:pt x="159" y="984"/>
                  </a:moveTo>
                  <a:cubicBezTo>
                    <a:pt x="158" y="995"/>
                    <a:pt x="164" y="1004"/>
                    <a:pt x="173" y="1005"/>
                  </a:cubicBezTo>
                  <a:cubicBezTo>
                    <a:pt x="182" y="1006"/>
                    <a:pt x="189" y="998"/>
                    <a:pt x="190" y="987"/>
                  </a:cubicBezTo>
                  <a:cubicBezTo>
                    <a:pt x="191" y="977"/>
                    <a:pt x="184" y="967"/>
                    <a:pt x="176" y="966"/>
                  </a:cubicBezTo>
                  <a:cubicBezTo>
                    <a:pt x="167" y="965"/>
                    <a:pt x="160" y="973"/>
                    <a:pt x="159" y="984"/>
                  </a:cubicBezTo>
                  <a:moveTo>
                    <a:pt x="550" y="771"/>
                  </a:moveTo>
                  <a:cubicBezTo>
                    <a:pt x="550" y="769"/>
                    <a:pt x="553" y="768"/>
                    <a:pt x="553" y="769"/>
                  </a:cubicBezTo>
                  <a:cubicBezTo>
                    <a:pt x="554" y="770"/>
                    <a:pt x="552" y="771"/>
                    <a:pt x="550" y="771"/>
                  </a:cubicBezTo>
                  <a:moveTo>
                    <a:pt x="496" y="1050"/>
                  </a:moveTo>
                  <a:cubicBezTo>
                    <a:pt x="496" y="1047"/>
                    <a:pt x="498" y="1045"/>
                    <a:pt x="500" y="1045"/>
                  </a:cubicBezTo>
                  <a:cubicBezTo>
                    <a:pt x="503" y="1045"/>
                    <a:pt x="505" y="1048"/>
                    <a:pt x="504" y="1051"/>
                  </a:cubicBezTo>
                  <a:cubicBezTo>
                    <a:pt x="504" y="1054"/>
                    <a:pt x="502" y="1056"/>
                    <a:pt x="500" y="1056"/>
                  </a:cubicBezTo>
                  <a:cubicBezTo>
                    <a:pt x="497" y="1055"/>
                    <a:pt x="496" y="1053"/>
                    <a:pt x="496" y="1050"/>
                  </a:cubicBezTo>
                  <a:moveTo>
                    <a:pt x="477" y="1045"/>
                  </a:moveTo>
                  <a:cubicBezTo>
                    <a:pt x="477" y="1042"/>
                    <a:pt x="479" y="1040"/>
                    <a:pt x="482" y="1041"/>
                  </a:cubicBezTo>
                  <a:cubicBezTo>
                    <a:pt x="484" y="1041"/>
                    <a:pt x="486" y="1043"/>
                    <a:pt x="486" y="1046"/>
                  </a:cubicBezTo>
                  <a:cubicBezTo>
                    <a:pt x="485" y="1049"/>
                    <a:pt x="483" y="1051"/>
                    <a:pt x="481" y="1051"/>
                  </a:cubicBezTo>
                  <a:cubicBezTo>
                    <a:pt x="479" y="1051"/>
                    <a:pt x="477" y="1048"/>
                    <a:pt x="477" y="1045"/>
                  </a:cubicBezTo>
                  <a:moveTo>
                    <a:pt x="458" y="1044"/>
                  </a:moveTo>
                  <a:cubicBezTo>
                    <a:pt x="458" y="1041"/>
                    <a:pt x="460" y="1039"/>
                    <a:pt x="462" y="1040"/>
                  </a:cubicBezTo>
                  <a:cubicBezTo>
                    <a:pt x="465" y="1040"/>
                    <a:pt x="466" y="1042"/>
                    <a:pt x="466" y="1045"/>
                  </a:cubicBezTo>
                  <a:cubicBezTo>
                    <a:pt x="466" y="1048"/>
                    <a:pt x="464" y="1050"/>
                    <a:pt x="462" y="1050"/>
                  </a:cubicBezTo>
                  <a:cubicBezTo>
                    <a:pt x="459" y="1050"/>
                    <a:pt x="458" y="1047"/>
                    <a:pt x="458" y="1044"/>
                  </a:cubicBezTo>
                  <a:moveTo>
                    <a:pt x="436" y="1037"/>
                  </a:moveTo>
                  <a:cubicBezTo>
                    <a:pt x="437" y="1034"/>
                    <a:pt x="439" y="1032"/>
                    <a:pt x="441" y="1032"/>
                  </a:cubicBezTo>
                  <a:cubicBezTo>
                    <a:pt x="443" y="1032"/>
                    <a:pt x="445" y="1035"/>
                    <a:pt x="445" y="1038"/>
                  </a:cubicBezTo>
                  <a:cubicBezTo>
                    <a:pt x="445" y="1040"/>
                    <a:pt x="443" y="1043"/>
                    <a:pt x="440" y="1042"/>
                  </a:cubicBezTo>
                  <a:cubicBezTo>
                    <a:pt x="438" y="1042"/>
                    <a:pt x="436" y="1039"/>
                    <a:pt x="436" y="1037"/>
                  </a:cubicBezTo>
                  <a:moveTo>
                    <a:pt x="416" y="1031"/>
                  </a:moveTo>
                  <a:cubicBezTo>
                    <a:pt x="416" y="1028"/>
                    <a:pt x="418" y="1026"/>
                    <a:pt x="421" y="1027"/>
                  </a:cubicBezTo>
                  <a:cubicBezTo>
                    <a:pt x="423" y="1027"/>
                    <a:pt x="425" y="1029"/>
                    <a:pt x="424" y="1032"/>
                  </a:cubicBezTo>
                  <a:cubicBezTo>
                    <a:pt x="424" y="1035"/>
                    <a:pt x="422" y="1037"/>
                    <a:pt x="420" y="1037"/>
                  </a:cubicBezTo>
                  <a:cubicBezTo>
                    <a:pt x="417" y="1037"/>
                    <a:pt x="416" y="1034"/>
                    <a:pt x="416" y="1031"/>
                  </a:cubicBezTo>
                  <a:moveTo>
                    <a:pt x="395" y="1026"/>
                  </a:moveTo>
                  <a:cubicBezTo>
                    <a:pt x="396" y="1023"/>
                    <a:pt x="398" y="1021"/>
                    <a:pt x="400" y="1021"/>
                  </a:cubicBezTo>
                  <a:cubicBezTo>
                    <a:pt x="402" y="1022"/>
                    <a:pt x="404" y="1024"/>
                    <a:pt x="404" y="1027"/>
                  </a:cubicBezTo>
                  <a:cubicBezTo>
                    <a:pt x="404" y="1030"/>
                    <a:pt x="402" y="1032"/>
                    <a:pt x="399" y="1032"/>
                  </a:cubicBezTo>
                  <a:cubicBezTo>
                    <a:pt x="397" y="1032"/>
                    <a:pt x="395" y="1029"/>
                    <a:pt x="395" y="1026"/>
                  </a:cubicBezTo>
                  <a:moveTo>
                    <a:pt x="375" y="1021"/>
                  </a:moveTo>
                  <a:cubicBezTo>
                    <a:pt x="375" y="1018"/>
                    <a:pt x="377" y="1016"/>
                    <a:pt x="379" y="1016"/>
                  </a:cubicBezTo>
                  <a:cubicBezTo>
                    <a:pt x="382" y="1016"/>
                    <a:pt x="384" y="1019"/>
                    <a:pt x="383" y="1022"/>
                  </a:cubicBezTo>
                  <a:cubicBezTo>
                    <a:pt x="383" y="1025"/>
                    <a:pt x="381" y="1027"/>
                    <a:pt x="379" y="1026"/>
                  </a:cubicBezTo>
                  <a:cubicBezTo>
                    <a:pt x="376" y="1026"/>
                    <a:pt x="375" y="1024"/>
                    <a:pt x="375" y="1021"/>
                  </a:cubicBezTo>
                  <a:moveTo>
                    <a:pt x="354" y="1016"/>
                  </a:moveTo>
                  <a:cubicBezTo>
                    <a:pt x="355" y="1013"/>
                    <a:pt x="357" y="1010"/>
                    <a:pt x="359" y="1011"/>
                  </a:cubicBezTo>
                  <a:cubicBezTo>
                    <a:pt x="361" y="1011"/>
                    <a:pt x="363" y="1014"/>
                    <a:pt x="363" y="1016"/>
                  </a:cubicBezTo>
                  <a:cubicBezTo>
                    <a:pt x="363" y="1019"/>
                    <a:pt x="361" y="1022"/>
                    <a:pt x="358" y="1021"/>
                  </a:cubicBezTo>
                  <a:cubicBezTo>
                    <a:pt x="356" y="1021"/>
                    <a:pt x="354" y="1018"/>
                    <a:pt x="354" y="1016"/>
                  </a:cubicBezTo>
                  <a:moveTo>
                    <a:pt x="334" y="1010"/>
                  </a:moveTo>
                  <a:cubicBezTo>
                    <a:pt x="334" y="1007"/>
                    <a:pt x="336" y="1005"/>
                    <a:pt x="338" y="1005"/>
                  </a:cubicBezTo>
                  <a:cubicBezTo>
                    <a:pt x="341" y="1006"/>
                    <a:pt x="342" y="1008"/>
                    <a:pt x="342" y="1011"/>
                  </a:cubicBezTo>
                  <a:cubicBezTo>
                    <a:pt x="342" y="1014"/>
                    <a:pt x="340" y="1016"/>
                    <a:pt x="338" y="1016"/>
                  </a:cubicBezTo>
                  <a:cubicBezTo>
                    <a:pt x="335" y="1016"/>
                    <a:pt x="334" y="1013"/>
                    <a:pt x="334" y="1010"/>
                  </a:cubicBezTo>
                  <a:moveTo>
                    <a:pt x="315" y="1001"/>
                  </a:moveTo>
                  <a:cubicBezTo>
                    <a:pt x="315" y="998"/>
                    <a:pt x="317" y="996"/>
                    <a:pt x="319" y="996"/>
                  </a:cubicBezTo>
                  <a:cubicBezTo>
                    <a:pt x="321" y="997"/>
                    <a:pt x="323" y="999"/>
                    <a:pt x="323" y="1002"/>
                  </a:cubicBezTo>
                  <a:cubicBezTo>
                    <a:pt x="323" y="1005"/>
                    <a:pt x="321" y="1007"/>
                    <a:pt x="318" y="1007"/>
                  </a:cubicBezTo>
                  <a:cubicBezTo>
                    <a:pt x="316" y="1006"/>
                    <a:pt x="314" y="1004"/>
                    <a:pt x="315" y="1001"/>
                  </a:cubicBezTo>
                  <a:moveTo>
                    <a:pt x="295" y="992"/>
                  </a:moveTo>
                  <a:cubicBezTo>
                    <a:pt x="295" y="989"/>
                    <a:pt x="297" y="987"/>
                    <a:pt x="300" y="987"/>
                  </a:cubicBezTo>
                  <a:cubicBezTo>
                    <a:pt x="302" y="987"/>
                    <a:pt x="304" y="990"/>
                    <a:pt x="304" y="993"/>
                  </a:cubicBezTo>
                  <a:cubicBezTo>
                    <a:pt x="303" y="996"/>
                    <a:pt x="301" y="998"/>
                    <a:pt x="299" y="997"/>
                  </a:cubicBezTo>
                  <a:cubicBezTo>
                    <a:pt x="297" y="997"/>
                    <a:pt x="295" y="995"/>
                    <a:pt x="295" y="992"/>
                  </a:cubicBezTo>
                  <a:moveTo>
                    <a:pt x="276" y="978"/>
                  </a:moveTo>
                  <a:cubicBezTo>
                    <a:pt x="276" y="976"/>
                    <a:pt x="278" y="973"/>
                    <a:pt x="281" y="974"/>
                  </a:cubicBezTo>
                  <a:cubicBezTo>
                    <a:pt x="283" y="974"/>
                    <a:pt x="285" y="976"/>
                    <a:pt x="285" y="979"/>
                  </a:cubicBezTo>
                  <a:cubicBezTo>
                    <a:pt x="284" y="982"/>
                    <a:pt x="282" y="984"/>
                    <a:pt x="280" y="984"/>
                  </a:cubicBezTo>
                  <a:cubicBezTo>
                    <a:pt x="278" y="984"/>
                    <a:pt x="276" y="981"/>
                    <a:pt x="276" y="978"/>
                  </a:cubicBezTo>
                  <a:moveTo>
                    <a:pt x="257" y="965"/>
                  </a:moveTo>
                  <a:cubicBezTo>
                    <a:pt x="257" y="962"/>
                    <a:pt x="259" y="960"/>
                    <a:pt x="262" y="960"/>
                  </a:cubicBezTo>
                  <a:cubicBezTo>
                    <a:pt x="264" y="961"/>
                    <a:pt x="266" y="963"/>
                    <a:pt x="266" y="966"/>
                  </a:cubicBezTo>
                  <a:cubicBezTo>
                    <a:pt x="265" y="969"/>
                    <a:pt x="263" y="971"/>
                    <a:pt x="261" y="971"/>
                  </a:cubicBezTo>
                  <a:cubicBezTo>
                    <a:pt x="259" y="971"/>
                    <a:pt x="257" y="968"/>
                    <a:pt x="257" y="965"/>
                  </a:cubicBezTo>
                  <a:moveTo>
                    <a:pt x="241" y="950"/>
                  </a:moveTo>
                  <a:cubicBezTo>
                    <a:pt x="241" y="947"/>
                    <a:pt x="243" y="945"/>
                    <a:pt x="245" y="946"/>
                  </a:cubicBezTo>
                  <a:cubicBezTo>
                    <a:pt x="247" y="946"/>
                    <a:pt x="249" y="948"/>
                    <a:pt x="249" y="951"/>
                  </a:cubicBezTo>
                  <a:cubicBezTo>
                    <a:pt x="249" y="954"/>
                    <a:pt x="247" y="956"/>
                    <a:pt x="244" y="956"/>
                  </a:cubicBezTo>
                  <a:cubicBezTo>
                    <a:pt x="242" y="956"/>
                    <a:pt x="240" y="953"/>
                    <a:pt x="241" y="950"/>
                  </a:cubicBezTo>
                  <a:moveTo>
                    <a:pt x="226" y="930"/>
                  </a:moveTo>
                  <a:cubicBezTo>
                    <a:pt x="226" y="927"/>
                    <a:pt x="229" y="925"/>
                    <a:pt x="231" y="925"/>
                  </a:cubicBezTo>
                  <a:cubicBezTo>
                    <a:pt x="233" y="925"/>
                    <a:pt x="235" y="928"/>
                    <a:pt x="235" y="931"/>
                  </a:cubicBezTo>
                  <a:cubicBezTo>
                    <a:pt x="235" y="934"/>
                    <a:pt x="232" y="936"/>
                    <a:pt x="230" y="936"/>
                  </a:cubicBezTo>
                  <a:cubicBezTo>
                    <a:pt x="228" y="935"/>
                    <a:pt x="226" y="933"/>
                    <a:pt x="226" y="930"/>
                  </a:cubicBezTo>
                  <a:moveTo>
                    <a:pt x="212" y="909"/>
                  </a:moveTo>
                  <a:cubicBezTo>
                    <a:pt x="212" y="907"/>
                    <a:pt x="214" y="904"/>
                    <a:pt x="217" y="905"/>
                  </a:cubicBezTo>
                  <a:cubicBezTo>
                    <a:pt x="219" y="905"/>
                    <a:pt x="221" y="908"/>
                    <a:pt x="220" y="910"/>
                  </a:cubicBezTo>
                  <a:cubicBezTo>
                    <a:pt x="220" y="913"/>
                    <a:pt x="218" y="915"/>
                    <a:pt x="216" y="915"/>
                  </a:cubicBezTo>
                  <a:cubicBezTo>
                    <a:pt x="214" y="915"/>
                    <a:pt x="212" y="912"/>
                    <a:pt x="212" y="909"/>
                  </a:cubicBezTo>
                  <a:moveTo>
                    <a:pt x="196" y="894"/>
                  </a:moveTo>
                  <a:cubicBezTo>
                    <a:pt x="197" y="891"/>
                    <a:pt x="199" y="889"/>
                    <a:pt x="201" y="889"/>
                  </a:cubicBezTo>
                  <a:cubicBezTo>
                    <a:pt x="203" y="889"/>
                    <a:pt x="205" y="892"/>
                    <a:pt x="205" y="895"/>
                  </a:cubicBezTo>
                  <a:cubicBezTo>
                    <a:pt x="205" y="897"/>
                    <a:pt x="203" y="900"/>
                    <a:pt x="200" y="899"/>
                  </a:cubicBezTo>
                  <a:cubicBezTo>
                    <a:pt x="198" y="899"/>
                    <a:pt x="196" y="897"/>
                    <a:pt x="196" y="894"/>
                  </a:cubicBezTo>
                  <a:moveTo>
                    <a:pt x="181" y="878"/>
                  </a:moveTo>
                  <a:cubicBezTo>
                    <a:pt x="181" y="875"/>
                    <a:pt x="183" y="873"/>
                    <a:pt x="185" y="873"/>
                  </a:cubicBezTo>
                  <a:cubicBezTo>
                    <a:pt x="188" y="873"/>
                    <a:pt x="190" y="876"/>
                    <a:pt x="189" y="879"/>
                  </a:cubicBezTo>
                  <a:cubicBezTo>
                    <a:pt x="189" y="882"/>
                    <a:pt x="187" y="884"/>
                    <a:pt x="185" y="883"/>
                  </a:cubicBezTo>
                  <a:cubicBezTo>
                    <a:pt x="182" y="883"/>
                    <a:pt x="181" y="881"/>
                    <a:pt x="181" y="878"/>
                  </a:cubicBezTo>
                  <a:moveTo>
                    <a:pt x="165" y="862"/>
                  </a:moveTo>
                  <a:cubicBezTo>
                    <a:pt x="166" y="859"/>
                    <a:pt x="168" y="857"/>
                    <a:pt x="170" y="857"/>
                  </a:cubicBezTo>
                  <a:cubicBezTo>
                    <a:pt x="172" y="857"/>
                    <a:pt x="174" y="860"/>
                    <a:pt x="174" y="863"/>
                  </a:cubicBezTo>
                  <a:cubicBezTo>
                    <a:pt x="174" y="866"/>
                    <a:pt x="172" y="868"/>
                    <a:pt x="169" y="868"/>
                  </a:cubicBezTo>
                  <a:cubicBezTo>
                    <a:pt x="167" y="867"/>
                    <a:pt x="165" y="865"/>
                    <a:pt x="165" y="862"/>
                  </a:cubicBezTo>
                  <a:moveTo>
                    <a:pt x="150" y="846"/>
                  </a:moveTo>
                  <a:cubicBezTo>
                    <a:pt x="150" y="843"/>
                    <a:pt x="152" y="841"/>
                    <a:pt x="154" y="841"/>
                  </a:cubicBezTo>
                  <a:cubicBezTo>
                    <a:pt x="157" y="842"/>
                    <a:pt x="158" y="844"/>
                    <a:pt x="158" y="847"/>
                  </a:cubicBezTo>
                  <a:cubicBezTo>
                    <a:pt x="158" y="850"/>
                    <a:pt x="156" y="852"/>
                    <a:pt x="154" y="852"/>
                  </a:cubicBezTo>
                  <a:cubicBezTo>
                    <a:pt x="151" y="851"/>
                    <a:pt x="150" y="849"/>
                    <a:pt x="150" y="846"/>
                  </a:cubicBezTo>
                  <a:moveTo>
                    <a:pt x="186" y="781"/>
                  </a:moveTo>
                  <a:cubicBezTo>
                    <a:pt x="187" y="779"/>
                    <a:pt x="189" y="776"/>
                    <a:pt x="191" y="777"/>
                  </a:cubicBezTo>
                  <a:cubicBezTo>
                    <a:pt x="193" y="777"/>
                    <a:pt x="195" y="780"/>
                    <a:pt x="195" y="782"/>
                  </a:cubicBezTo>
                  <a:cubicBezTo>
                    <a:pt x="195" y="785"/>
                    <a:pt x="193" y="787"/>
                    <a:pt x="190" y="787"/>
                  </a:cubicBezTo>
                  <a:cubicBezTo>
                    <a:pt x="188" y="787"/>
                    <a:pt x="186" y="784"/>
                    <a:pt x="186" y="781"/>
                  </a:cubicBezTo>
                  <a:moveTo>
                    <a:pt x="214" y="780"/>
                  </a:moveTo>
                  <a:cubicBezTo>
                    <a:pt x="214" y="777"/>
                    <a:pt x="216" y="775"/>
                    <a:pt x="219" y="775"/>
                  </a:cubicBezTo>
                  <a:cubicBezTo>
                    <a:pt x="221" y="775"/>
                    <a:pt x="223" y="778"/>
                    <a:pt x="223" y="781"/>
                  </a:cubicBezTo>
                  <a:cubicBezTo>
                    <a:pt x="222" y="784"/>
                    <a:pt x="220" y="786"/>
                    <a:pt x="218" y="786"/>
                  </a:cubicBezTo>
                  <a:cubicBezTo>
                    <a:pt x="216" y="785"/>
                    <a:pt x="214" y="783"/>
                    <a:pt x="214" y="780"/>
                  </a:cubicBezTo>
                  <a:moveTo>
                    <a:pt x="236" y="776"/>
                  </a:moveTo>
                  <a:cubicBezTo>
                    <a:pt x="236" y="773"/>
                    <a:pt x="238" y="771"/>
                    <a:pt x="241" y="771"/>
                  </a:cubicBezTo>
                  <a:cubicBezTo>
                    <a:pt x="243" y="771"/>
                    <a:pt x="245" y="774"/>
                    <a:pt x="245" y="777"/>
                  </a:cubicBezTo>
                  <a:cubicBezTo>
                    <a:pt x="244" y="780"/>
                    <a:pt x="242" y="782"/>
                    <a:pt x="240" y="782"/>
                  </a:cubicBezTo>
                  <a:cubicBezTo>
                    <a:pt x="238" y="781"/>
                    <a:pt x="236" y="779"/>
                    <a:pt x="236" y="776"/>
                  </a:cubicBezTo>
                  <a:moveTo>
                    <a:pt x="259" y="769"/>
                  </a:moveTo>
                  <a:cubicBezTo>
                    <a:pt x="260" y="766"/>
                    <a:pt x="262" y="764"/>
                    <a:pt x="264" y="764"/>
                  </a:cubicBezTo>
                  <a:cubicBezTo>
                    <a:pt x="266" y="765"/>
                    <a:pt x="268" y="767"/>
                    <a:pt x="268" y="770"/>
                  </a:cubicBezTo>
                  <a:cubicBezTo>
                    <a:pt x="268" y="773"/>
                    <a:pt x="266" y="775"/>
                    <a:pt x="263" y="775"/>
                  </a:cubicBezTo>
                  <a:cubicBezTo>
                    <a:pt x="261" y="775"/>
                    <a:pt x="259" y="772"/>
                    <a:pt x="259" y="769"/>
                  </a:cubicBezTo>
                  <a:moveTo>
                    <a:pt x="283" y="760"/>
                  </a:moveTo>
                  <a:cubicBezTo>
                    <a:pt x="283" y="757"/>
                    <a:pt x="286" y="755"/>
                    <a:pt x="288" y="755"/>
                  </a:cubicBezTo>
                  <a:cubicBezTo>
                    <a:pt x="290" y="756"/>
                    <a:pt x="292" y="758"/>
                    <a:pt x="292" y="761"/>
                  </a:cubicBezTo>
                  <a:cubicBezTo>
                    <a:pt x="292" y="764"/>
                    <a:pt x="289" y="766"/>
                    <a:pt x="287" y="766"/>
                  </a:cubicBezTo>
                  <a:cubicBezTo>
                    <a:pt x="285" y="766"/>
                    <a:pt x="283" y="763"/>
                    <a:pt x="283" y="760"/>
                  </a:cubicBezTo>
                  <a:moveTo>
                    <a:pt x="303" y="752"/>
                  </a:moveTo>
                  <a:cubicBezTo>
                    <a:pt x="303" y="749"/>
                    <a:pt x="306" y="747"/>
                    <a:pt x="308" y="747"/>
                  </a:cubicBezTo>
                  <a:cubicBezTo>
                    <a:pt x="310" y="747"/>
                    <a:pt x="312" y="750"/>
                    <a:pt x="312" y="753"/>
                  </a:cubicBezTo>
                  <a:cubicBezTo>
                    <a:pt x="312" y="756"/>
                    <a:pt x="310" y="758"/>
                    <a:pt x="307" y="758"/>
                  </a:cubicBezTo>
                  <a:cubicBezTo>
                    <a:pt x="305" y="757"/>
                    <a:pt x="303" y="755"/>
                    <a:pt x="303" y="752"/>
                  </a:cubicBezTo>
                  <a:moveTo>
                    <a:pt x="324" y="745"/>
                  </a:moveTo>
                  <a:cubicBezTo>
                    <a:pt x="324" y="742"/>
                    <a:pt x="326" y="740"/>
                    <a:pt x="328" y="740"/>
                  </a:cubicBezTo>
                  <a:cubicBezTo>
                    <a:pt x="331" y="740"/>
                    <a:pt x="332" y="743"/>
                    <a:pt x="332" y="746"/>
                  </a:cubicBezTo>
                  <a:cubicBezTo>
                    <a:pt x="332" y="749"/>
                    <a:pt x="330" y="751"/>
                    <a:pt x="328" y="751"/>
                  </a:cubicBezTo>
                  <a:cubicBezTo>
                    <a:pt x="325" y="750"/>
                    <a:pt x="323" y="748"/>
                    <a:pt x="324" y="745"/>
                  </a:cubicBezTo>
                  <a:moveTo>
                    <a:pt x="343" y="735"/>
                  </a:moveTo>
                  <a:cubicBezTo>
                    <a:pt x="343" y="732"/>
                    <a:pt x="345" y="730"/>
                    <a:pt x="347" y="730"/>
                  </a:cubicBezTo>
                  <a:cubicBezTo>
                    <a:pt x="350" y="731"/>
                    <a:pt x="352" y="733"/>
                    <a:pt x="351" y="736"/>
                  </a:cubicBezTo>
                  <a:cubicBezTo>
                    <a:pt x="351" y="739"/>
                    <a:pt x="349" y="741"/>
                    <a:pt x="347" y="741"/>
                  </a:cubicBezTo>
                  <a:cubicBezTo>
                    <a:pt x="344" y="741"/>
                    <a:pt x="343" y="738"/>
                    <a:pt x="343" y="735"/>
                  </a:cubicBezTo>
                  <a:moveTo>
                    <a:pt x="360" y="722"/>
                  </a:moveTo>
                  <a:cubicBezTo>
                    <a:pt x="360" y="720"/>
                    <a:pt x="362" y="717"/>
                    <a:pt x="364" y="718"/>
                  </a:cubicBezTo>
                  <a:cubicBezTo>
                    <a:pt x="367" y="718"/>
                    <a:pt x="369" y="721"/>
                    <a:pt x="368" y="723"/>
                  </a:cubicBezTo>
                  <a:cubicBezTo>
                    <a:pt x="368" y="726"/>
                    <a:pt x="366" y="728"/>
                    <a:pt x="364" y="728"/>
                  </a:cubicBezTo>
                  <a:cubicBezTo>
                    <a:pt x="361" y="728"/>
                    <a:pt x="360" y="725"/>
                    <a:pt x="360" y="722"/>
                  </a:cubicBezTo>
                  <a:moveTo>
                    <a:pt x="374" y="707"/>
                  </a:moveTo>
                  <a:cubicBezTo>
                    <a:pt x="374" y="704"/>
                    <a:pt x="376" y="702"/>
                    <a:pt x="379" y="702"/>
                  </a:cubicBezTo>
                  <a:cubicBezTo>
                    <a:pt x="381" y="703"/>
                    <a:pt x="383" y="705"/>
                    <a:pt x="383" y="708"/>
                  </a:cubicBezTo>
                  <a:cubicBezTo>
                    <a:pt x="382" y="711"/>
                    <a:pt x="380" y="713"/>
                    <a:pt x="378" y="713"/>
                  </a:cubicBezTo>
                  <a:cubicBezTo>
                    <a:pt x="376" y="713"/>
                    <a:pt x="374" y="710"/>
                    <a:pt x="374" y="707"/>
                  </a:cubicBezTo>
                  <a:moveTo>
                    <a:pt x="387" y="691"/>
                  </a:moveTo>
                  <a:cubicBezTo>
                    <a:pt x="387" y="689"/>
                    <a:pt x="389" y="686"/>
                    <a:pt x="391" y="687"/>
                  </a:cubicBezTo>
                  <a:cubicBezTo>
                    <a:pt x="394" y="687"/>
                    <a:pt x="395" y="690"/>
                    <a:pt x="395" y="692"/>
                  </a:cubicBezTo>
                  <a:cubicBezTo>
                    <a:pt x="395" y="695"/>
                    <a:pt x="393" y="697"/>
                    <a:pt x="391" y="697"/>
                  </a:cubicBezTo>
                  <a:cubicBezTo>
                    <a:pt x="388" y="697"/>
                    <a:pt x="386" y="694"/>
                    <a:pt x="387" y="691"/>
                  </a:cubicBezTo>
                  <a:moveTo>
                    <a:pt x="399" y="676"/>
                  </a:moveTo>
                  <a:cubicBezTo>
                    <a:pt x="399" y="673"/>
                    <a:pt x="401" y="671"/>
                    <a:pt x="404" y="671"/>
                  </a:cubicBezTo>
                  <a:cubicBezTo>
                    <a:pt x="406" y="671"/>
                    <a:pt x="408" y="674"/>
                    <a:pt x="408" y="677"/>
                  </a:cubicBezTo>
                  <a:cubicBezTo>
                    <a:pt x="407" y="680"/>
                    <a:pt x="405" y="682"/>
                    <a:pt x="403" y="682"/>
                  </a:cubicBezTo>
                  <a:cubicBezTo>
                    <a:pt x="401" y="681"/>
                    <a:pt x="399" y="679"/>
                    <a:pt x="399" y="676"/>
                  </a:cubicBezTo>
                  <a:moveTo>
                    <a:pt x="412" y="660"/>
                  </a:moveTo>
                  <a:cubicBezTo>
                    <a:pt x="412" y="657"/>
                    <a:pt x="414" y="655"/>
                    <a:pt x="416" y="655"/>
                  </a:cubicBezTo>
                  <a:cubicBezTo>
                    <a:pt x="418" y="656"/>
                    <a:pt x="420" y="658"/>
                    <a:pt x="420" y="661"/>
                  </a:cubicBezTo>
                  <a:cubicBezTo>
                    <a:pt x="420" y="664"/>
                    <a:pt x="418" y="666"/>
                    <a:pt x="415" y="666"/>
                  </a:cubicBezTo>
                  <a:cubicBezTo>
                    <a:pt x="413" y="666"/>
                    <a:pt x="411" y="663"/>
                    <a:pt x="412" y="660"/>
                  </a:cubicBezTo>
                  <a:moveTo>
                    <a:pt x="424" y="645"/>
                  </a:moveTo>
                  <a:cubicBezTo>
                    <a:pt x="424" y="642"/>
                    <a:pt x="426" y="640"/>
                    <a:pt x="429" y="640"/>
                  </a:cubicBezTo>
                  <a:cubicBezTo>
                    <a:pt x="431" y="640"/>
                    <a:pt x="433" y="643"/>
                    <a:pt x="432" y="646"/>
                  </a:cubicBezTo>
                  <a:cubicBezTo>
                    <a:pt x="432" y="648"/>
                    <a:pt x="430" y="651"/>
                    <a:pt x="428" y="650"/>
                  </a:cubicBezTo>
                  <a:cubicBezTo>
                    <a:pt x="426" y="650"/>
                    <a:pt x="424" y="648"/>
                    <a:pt x="424" y="645"/>
                  </a:cubicBezTo>
                  <a:moveTo>
                    <a:pt x="410" y="504"/>
                  </a:moveTo>
                  <a:cubicBezTo>
                    <a:pt x="410" y="501"/>
                    <a:pt x="412" y="499"/>
                    <a:pt x="415" y="499"/>
                  </a:cubicBezTo>
                  <a:cubicBezTo>
                    <a:pt x="417" y="499"/>
                    <a:pt x="419" y="502"/>
                    <a:pt x="419" y="505"/>
                  </a:cubicBezTo>
                  <a:cubicBezTo>
                    <a:pt x="418" y="508"/>
                    <a:pt x="416" y="510"/>
                    <a:pt x="414" y="510"/>
                  </a:cubicBezTo>
                  <a:cubicBezTo>
                    <a:pt x="412" y="509"/>
                    <a:pt x="410" y="507"/>
                    <a:pt x="410" y="504"/>
                  </a:cubicBezTo>
                  <a:moveTo>
                    <a:pt x="396" y="510"/>
                  </a:moveTo>
                  <a:cubicBezTo>
                    <a:pt x="397" y="507"/>
                    <a:pt x="399" y="505"/>
                    <a:pt x="401" y="505"/>
                  </a:cubicBezTo>
                  <a:cubicBezTo>
                    <a:pt x="403" y="505"/>
                    <a:pt x="405" y="508"/>
                    <a:pt x="405" y="511"/>
                  </a:cubicBezTo>
                  <a:cubicBezTo>
                    <a:pt x="405" y="514"/>
                    <a:pt x="403" y="516"/>
                    <a:pt x="400" y="516"/>
                  </a:cubicBezTo>
                  <a:cubicBezTo>
                    <a:pt x="398" y="515"/>
                    <a:pt x="396" y="513"/>
                    <a:pt x="396" y="510"/>
                  </a:cubicBezTo>
                  <a:moveTo>
                    <a:pt x="383" y="516"/>
                  </a:moveTo>
                  <a:cubicBezTo>
                    <a:pt x="383" y="513"/>
                    <a:pt x="385" y="511"/>
                    <a:pt x="387" y="511"/>
                  </a:cubicBezTo>
                  <a:cubicBezTo>
                    <a:pt x="390" y="512"/>
                    <a:pt x="391" y="514"/>
                    <a:pt x="391" y="517"/>
                  </a:cubicBezTo>
                  <a:cubicBezTo>
                    <a:pt x="391" y="520"/>
                    <a:pt x="389" y="522"/>
                    <a:pt x="387" y="522"/>
                  </a:cubicBezTo>
                  <a:cubicBezTo>
                    <a:pt x="384" y="521"/>
                    <a:pt x="383" y="519"/>
                    <a:pt x="383" y="516"/>
                  </a:cubicBezTo>
                  <a:moveTo>
                    <a:pt x="366" y="521"/>
                  </a:moveTo>
                  <a:cubicBezTo>
                    <a:pt x="367" y="518"/>
                    <a:pt x="369" y="516"/>
                    <a:pt x="371" y="516"/>
                  </a:cubicBezTo>
                  <a:cubicBezTo>
                    <a:pt x="373" y="516"/>
                    <a:pt x="375" y="519"/>
                    <a:pt x="375" y="522"/>
                  </a:cubicBezTo>
                  <a:cubicBezTo>
                    <a:pt x="375" y="524"/>
                    <a:pt x="373" y="527"/>
                    <a:pt x="370" y="526"/>
                  </a:cubicBezTo>
                  <a:cubicBezTo>
                    <a:pt x="368" y="526"/>
                    <a:pt x="366" y="524"/>
                    <a:pt x="366" y="521"/>
                  </a:cubicBezTo>
                  <a:moveTo>
                    <a:pt x="350" y="525"/>
                  </a:moveTo>
                  <a:cubicBezTo>
                    <a:pt x="350" y="522"/>
                    <a:pt x="352" y="520"/>
                    <a:pt x="354" y="520"/>
                  </a:cubicBezTo>
                  <a:cubicBezTo>
                    <a:pt x="357" y="521"/>
                    <a:pt x="359" y="523"/>
                    <a:pt x="358" y="526"/>
                  </a:cubicBezTo>
                  <a:cubicBezTo>
                    <a:pt x="358" y="529"/>
                    <a:pt x="356" y="531"/>
                    <a:pt x="354" y="531"/>
                  </a:cubicBezTo>
                  <a:cubicBezTo>
                    <a:pt x="351" y="531"/>
                    <a:pt x="350" y="528"/>
                    <a:pt x="350" y="525"/>
                  </a:cubicBezTo>
                  <a:moveTo>
                    <a:pt x="331" y="528"/>
                  </a:moveTo>
                  <a:cubicBezTo>
                    <a:pt x="331" y="525"/>
                    <a:pt x="333" y="523"/>
                    <a:pt x="336" y="523"/>
                  </a:cubicBezTo>
                  <a:cubicBezTo>
                    <a:pt x="338" y="523"/>
                    <a:pt x="340" y="526"/>
                    <a:pt x="340" y="529"/>
                  </a:cubicBezTo>
                  <a:cubicBezTo>
                    <a:pt x="339" y="532"/>
                    <a:pt x="337" y="534"/>
                    <a:pt x="335" y="534"/>
                  </a:cubicBezTo>
                  <a:cubicBezTo>
                    <a:pt x="333" y="533"/>
                    <a:pt x="331" y="531"/>
                    <a:pt x="331" y="528"/>
                  </a:cubicBezTo>
                  <a:moveTo>
                    <a:pt x="313" y="530"/>
                  </a:moveTo>
                  <a:cubicBezTo>
                    <a:pt x="313" y="527"/>
                    <a:pt x="315" y="525"/>
                    <a:pt x="317" y="526"/>
                  </a:cubicBezTo>
                  <a:cubicBezTo>
                    <a:pt x="319" y="526"/>
                    <a:pt x="321" y="528"/>
                    <a:pt x="321" y="531"/>
                  </a:cubicBezTo>
                  <a:cubicBezTo>
                    <a:pt x="321" y="534"/>
                    <a:pt x="319" y="536"/>
                    <a:pt x="316" y="536"/>
                  </a:cubicBezTo>
                  <a:cubicBezTo>
                    <a:pt x="314" y="536"/>
                    <a:pt x="312" y="533"/>
                    <a:pt x="313" y="530"/>
                  </a:cubicBezTo>
                  <a:moveTo>
                    <a:pt x="294" y="530"/>
                  </a:moveTo>
                  <a:cubicBezTo>
                    <a:pt x="294" y="527"/>
                    <a:pt x="296" y="525"/>
                    <a:pt x="299" y="525"/>
                  </a:cubicBezTo>
                  <a:cubicBezTo>
                    <a:pt x="301" y="526"/>
                    <a:pt x="303" y="528"/>
                    <a:pt x="302" y="531"/>
                  </a:cubicBezTo>
                  <a:cubicBezTo>
                    <a:pt x="302" y="534"/>
                    <a:pt x="300" y="536"/>
                    <a:pt x="298" y="536"/>
                  </a:cubicBezTo>
                  <a:cubicBezTo>
                    <a:pt x="296" y="535"/>
                    <a:pt x="294" y="533"/>
                    <a:pt x="294" y="530"/>
                  </a:cubicBezTo>
                  <a:moveTo>
                    <a:pt x="278" y="526"/>
                  </a:moveTo>
                  <a:cubicBezTo>
                    <a:pt x="278" y="524"/>
                    <a:pt x="280" y="521"/>
                    <a:pt x="283" y="522"/>
                  </a:cubicBezTo>
                  <a:cubicBezTo>
                    <a:pt x="285" y="522"/>
                    <a:pt x="287" y="525"/>
                    <a:pt x="287" y="527"/>
                  </a:cubicBezTo>
                  <a:cubicBezTo>
                    <a:pt x="286" y="530"/>
                    <a:pt x="284" y="532"/>
                    <a:pt x="282" y="532"/>
                  </a:cubicBezTo>
                  <a:cubicBezTo>
                    <a:pt x="280" y="532"/>
                    <a:pt x="278" y="529"/>
                    <a:pt x="278" y="526"/>
                  </a:cubicBezTo>
                  <a:moveTo>
                    <a:pt x="262" y="522"/>
                  </a:moveTo>
                  <a:cubicBezTo>
                    <a:pt x="262" y="519"/>
                    <a:pt x="265" y="517"/>
                    <a:pt x="267" y="518"/>
                  </a:cubicBezTo>
                  <a:cubicBezTo>
                    <a:pt x="269" y="518"/>
                    <a:pt x="271" y="520"/>
                    <a:pt x="271" y="523"/>
                  </a:cubicBezTo>
                  <a:cubicBezTo>
                    <a:pt x="271" y="526"/>
                    <a:pt x="268" y="528"/>
                    <a:pt x="266" y="528"/>
                  </a:cubicBezTo>
                  <a:cubicBezTo>
                    <a:pt x="264" y="528"/>
                    <a:pt x="262" y="525"/>
                    <a:pt x="262" y="522"/>
                  </a:cubicBezTo>
                  <a:moveTo>
                    <a:pt x="247" y="516"/>
                  </a:moveTo>
                  <a:cubicBezTo>
                    <a:pt x="247" y="513"/>
                    <a:pt x="249" y="511"/>
                    <a:pt x="251" y="512"/>
                  </a:cubicBezTo>
                  <a:cubicBezTo>
                    <a:pt x="253" y="512"/>
                    <a:pt x="255" y="514"/>
                    <a:pt x="255" y="517"/>
                  </a:cubicBezTo>
                  <a:cubicBezTo>
                    <a:pt x="255" y="520"/>
                    <a:pt x="253" y="522"/>
                    <a:pt x="250" y="522"/>
                  </a:cubicBezTo>
                  <a:cubicBezTo>
                    <a:pt x="248" y="522"/>
                    <a:pt x="246" y="519"/>
                    <a:pt x="247" y="516"/>
                  </a:cubicBezTo>
                  <a:moveTo>
                    <a:pt x="231" y="510"/>
                  </a:moveTo>
                  <a:cubicBezTo>
                    <a:pt x="231" y="508"/>
                    <a:pt x="233" y="505"/>
                    <a:pt x="235" y="506"/>
                  </a:cubicBezTo>
                  <a:cubicBezTo>
                    <a:pt x="238" y="506"/>
                    <a:pt x="239" y="509"/>
                    <a:pt x="239" y="511"/>
                  </a:cubicBezTo>
                  <a:cubicBezTo>
                    <a:pt x="239" y="514"/>
                    <a:pt x="237" y="516"/>
                    <a:pt x="235" y="516"/>
                  </a:cubicBezTo>
                  <a:cubicBezTo>
                    <a:pt x="232" y="516"/>
                    <a:pt x="231" y="513"/>
                    <a:pt x="231" y="510"/>
                  </a:cubicBezTo>
                  <a:moveTo>
                    <a:pt x="215" y="384"/>
                  </a:moveTo>
                  <a:cubicBezTo>
                    <a:pt x="215" y="381"/>
                    <a:pt x="217" y="379"/>
                    <a:pt x="220" y="379"/>
                  </a:cubicBezTo>
                  <a:cubicBezTo>
                    <a:pt x="222" y="380"/>
                    <a:pt x="224" y="382"/>
                    <a:pt x="224" y="385"/>
                  </a:cubicBezTo>
                  <a:cubicBezTo>
                    <a:pt x="223" y="388"/>
                    <a:pt x="221" y="390"/>
                    <a:pt x="219" y="390"/>
                  </a:cubicBezTo>
                  <a:cubicBezTo>
                    <a:pt x="217" y="390"/>
                    <a:pt x="215" y="387"/>
                    <a:pt x="215" y="384"/>
                  </a:cubicBezTo>
                  <a:moveTo>
                    <a:pt x="289" y="261"/>
                  </a:moveTo>
                  <a:cubicBezTo>
                    <a:pt x="289" y="258"/>
                    <a:pt x="291" y="256"/>
                    <a:pt x="293" y="256"/>
                  </a:cubicBezTo>
                  <a:cubicBezTo>
                    <a:pt x="295" y="256"/>
                    <a:pt x="297" y="259"/>
                    <a:pt x="297" y="262"/>
                  </a:cubicBezTo>
                  <a:cubicBezTo>
                    <a:pt x="297" y="265"/>
                    <a:pt x="295" y="267"/>
                    <a:pt x="292" y="266"/>
                  </a:cubicBezTo>
                  <a:cubicBezTo>
                    <a:pt x="290" y="266"/>
                    <a:pt x="288" y="264"/>
                    <a:pt x="289" y="261"/>
                  </a:cubicBezTo>
                  <a:moveTo>
                    <a:pt x="283" y="276"/>
                  </a:moveTo>
                  <a:cubicBezTo>
                    <a:pt x="283" y="273"/>
                    <a:pt x="285" y="271"/>
                    <a:pt x="288" y="271"/>
                  </a:cubicBezTo>
                  <a:cubicBezTo>
                    <a:pt x="290" y="271"/>
                    <a:pt x="292" y="274"/>
                    <a:pt x="291" y="277"/>
                  </a:cubicBezTo>
                  <a:cubicBezTo>
                    <a:pt x="291" y="280"/>
                    <a:pt x="289" y="282"/>
                    <a:pt x="287" y="282"/>
                  </a:cubicBezTo>
                  <a:cubicBezTo>
                    <a:pt x="284" y="281"/>
                    <a:pt x="283" y="279"/>
                    <a:pt x="283" y="276"/>
                  </a:cubicBezTo>
                  <a:moveTo>
                    <a:pt x="276" y="295"/>
                  </a:moveTo>
                  <a:cubicBezTo>
                    <a:pt x="276" y="292"/>
                    <a:pt x="278" y="290"/>
                    <a:pt x="280" y="290"/>
                  </a:cubicBezTo>
                  <a:cubicBezTo>
                    <a:pt x="283" y="290"/>
                    <a:pt x="284" y="293"/>
                    <a:pt x="284" y="296"/>
                  </a:cubicBezTo>
                  <a:cubicBezTo>
                    <a:pt x="284" y="298"/>
                    <a:pt x="282" y="301"/>
                    <a:pt x="280" y="300"/>
                  </a:cubicBezTo>
                  <a:cubicBezTo>
                    <a:pt x="277" y="300"/>
                    <a:pt x="276" y="297"/>
                    <a:pt x="276" y="295"/>
                  </a:cubicBezTo>
                  <a:moveTo>
                    <a:pt x="267" y="313"/>
                  </a:moveTo>
                  <a:cubicBezTo>
                    <a:pt x="267" y="310"/>
                    <a:pt x="270" y="308"/>
                    <a:pt x="272" y="308"/>
                  </a:cubicBezTo>
                  <a:cubicBezTo>
                    <a:pt x="274" y="308"/>
                    <a:pt x="276" y="311"/>
                    <a:pt x="276" y="314"/>
                  </a:cubicBezTo>
                  <a:cubicBezTo>
                    <a:pt x="276" y="317"/>
                    <a:pt x="274" y="319"/>
                    <a:pt x="271" y="318"/>
                  </a:cubicBezTo>
                  <a:cubicBezTo>
                    <a:pt x="269" y="318"/>
                    <a:pt x="267" y="316"/>
                    <a:pt x="267" y="313"/>
                  </a:cubicBezTo>
                  <a:moveTo>
                    <a:pt x="258" y="329"/>
                  </a:moveTo>
                  <a:cubicBezTo>
                    <a:pt x="259" y="326"/>
                    <a:pt x="261" y="324"/>
                    <a:pt x="263" y="324"/>
                  </a:cubicBezTo>
                  <a:cubicBezTo>
                    <a:pt x="265" y="324"/>
                    <a:pt x="267" y="327"/>
                    <a:pt x="267" y="330"/>
                  </a:cubicBezTo>
                  <a:cubicBezTo>
                    <a:pt x="267" y="333"/>
                    <a:pt x="265" y="335"/>
                    <a:pt x="262" y="335"/>
                  </a:cubicBezTo>
                  <a:cubicBezTo>
                    <a:pt x="260" y="334"/>
                    <a:pt x="258" y="332"/>
                    <a:pt x="258" y="329"/>
                  </a:cubicBezTo>
                  <a:moveTo>
                    <a:pt x="250" y="345"/>
                  </a:moveTo>
                  <a:cubicBezTo>
                    <a:pt x="250" y="342"/>
                    <a:pt x="252" y="340"/>
                    <a:pt x="254" y="340"/>
                  </a:cubicBezTo>
                  <a:cubicBezTo>
                    <a:pt x="257" y="341"/>
                    <a:pt x="258" y="343"/>
                    <a:pt x="258" y="346"/>
                  </a:cubicBezTo>
                  <a:cubicBezTo>
                    <a:pt x="258" y="349"/>
                    <a:pt x="256" y="351"/>
                    <a:pt x="254" y="351"/>
                  </a:cubicBezTo>
                  <a:cubicBezTo>
                    <a:pt x="251" y="351"/>
                    <a:pt x="250" y="348"/>
                    <a:pt x="250" y="345"/>
                  </a:cubicBezTo>
                  <a:moveTo>
                    <a:pt x="240" y="361"/>
                  </a:moveTo>
                  <a:cubicBezTo>
                    <a:pt x="241" y="358"/>
                    <a:pt x="243" y="356"/>
                    <a:pt x="245" y="356"/>
                  </a:cubicBezTo>
                  <a:cubicBezTo>
                    <a:pt x="247" y="356"/>
                    <a:pt x="249" y="359"/>
                    <a:pt x="249" y="362"/>
                  </a:cubicBezTo>
                  <a:cubicBezTo>
                    <a:pt x="249" y="365"/>
                    <a:pt x="247" y="367"/>
                    <a:pt x="244" y="367"/>
                  </a:cubicBezTo>
                  <a:cubicBezTo>
                    <a:pt x="242" y="366"/>
                    <a:pt x="240" y="364"/>
                    <a:pt x="240" y="361"/>
                  </a:cubicBezTo>
                  <a:moveTo>
                    <a:pt x="229" y="374"/>
                  </a:moveTo>
                  <a:cubicBezTo>
                    <a:pt x="229" y="371"/>
                    <a:pt x="231" y="369"/>
                    <a:pt x="234" y="369"/>
                  </a:cubicBezTo>
                  <a:cubicBezTo>
                    <a:pt x="236" y="369"/>
                    <a:pt x="238" y="372"/>
                    <a:pt x="237" y="374"/>
                  </a:cubicBezTo>
                  <a:cubicBezTo>
                    <a:pt x="237" y="377"/>
                    <a:pt x="235" y="380"/>
                    <a:pt x="233" y="379"/>
                  </a:cubicBezTo>
                  <a:cubicBezTo>
                    <a:pt x="230" y="379"/>
                    <a:pt x="229" y="376"/>
                    <a:pt x="229" y="374"/>
                  </a:cubicBezTo>
                  <a:moveTo>
                    <a:pt x="516" y="1050"/>
                  </a:moveTo>
                  <a:cubicBezTo>
                    <a:pt x="516" y="1047"/>
                    <a:pt x="519" y="1045"/>
                    <a:pt x="521" y="1046"/>
                  </a:cubicBezTo>
                  <a:cubicBezTo>
                    <a:pt x="523" y="1046"/>
                    <a:pt x="525" y="1048"/>
                    <a:pt x="525" y="1051"/>
                  </a:cubicBezTo>
                  <a:cubicBezTo>
                    <a:pt x="525" y="1054"/>
                    <a:pt x="522" y="1056"/>
                    <a:pt x="520" y="1056"/>
                  </a:cubicBezTo>
                  <a:cubicBezTo>
                    <a:pt x="518" y="1056"/>
                    <a:pt x="516" y="1053"/>
                    <a:pt x="516" y="10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2" name="Freeform 16"/>
            <p:cNvSpPr>
              <a:spLocks noEditPoints="1"/>
            </p:cNvSpPr>
            <p:nvPr/>
          </p:nvSpPr>
          <p:spPr bwMode="auto">
            <a:xfrm>
              <a:off x="-148" y="2880"/>
              <a:ext cx="3010" cy="660"/>
            </a:xfrm>
            <a:custGeom>
              <a:avLst/>
              <a:gdLst>
                <a:gd name="T0" fmla="*/ 859 w 1272"/>
                <a:gd name="T1" fmla="*/ 201 h 279"/>
                <a:gd name="T2" fmla="*/ 1208 w 1272"/>
                <a:gd name="T3" fmla="*/ 156 h 279"/>
                <a:gd name="T4" fmla="*/ 834 w 1272"/>
                <a:gd name="T5" fmla="*/ 206 h 279"/>
                <a:gd name="T6" fmla="*/ 1177 w 1272"/>
                <a:gd name="T7" fmla="*/ 160 h 279"/>
                <a:gd name="T8" fmla="*/ 756 w 1272"/>
                <a:gd name="T9" fmla="*/ 100 h 279"/>
                <a:gd name="T10" fmla="*/ 820 w 1272"/>
                <a:gd name="T11" fmla="*/ 197 h 279"/>
                <a:gd name="T12" fmla="*/ 461 w 1272"/>
                <a:gd name="T13" fmla="*/ 226 h 279"/>
                <a:gd name="T14" fmla="*/ 764 w 1272"/>
                <a:gd name="T15" fmla="*/ 99 h 279"/>
                <a:gd name="T16" fmla="*/ 857 w 1272"/>
                <a:gd name="T17" fmla="*/ 223 h 279"/>
                <a:gd name="T18" fmla="*/ 459 w 1272"/>
                <a:gd name="T19" fmla="*/ 254 h 279"/>
                <a:gd name="T20" fmla="*/ 574 w 1272"/>
                <a:gd name="T21" fmla="*/ 147 h 279"/>
                <a:gd name="T22" fmla="*/ 475 w 1272"/>
                <a:gd name="T23" fmla="*/ 183 h 279"/>
                <a:gd name="T24" fmla="*/ 1013 w 1272"/>
                <a:gd name="T25" fmla="*/ 136 h 279"/>
                <a:gd name="T26" fmla="*/ 933 w 1272"/>
                <a:gd name="T27" fmla="*/ 145 h 279"/>
                <a:gd name="T28" fmla="*/ 992 w 1272"/>
                <a:gd name="T29" fmla="*/ 137 h 279"/>
                <a:gd name="T30" fmla="*/ 861 w 1272"/>
                <a:gd name="T31" fmla="*/ 102 h 279"/>
                <a:gd name="T32" fmla="*/ 423 w 1272"/>
                <a:gd name="T33" fmla="*/ 241 h 279"/>
                <a:gd name="T34" fmla="*/ 584 w 1272"/>
                <a:gd name="T35" fmla="*/ 261 h 279"/>
                <a:gd name="T36" fmla="*/ 1182 w 1272"/>
                <a:gd name="T37" fmla="*/ 199 h 279"/>
                <a:gd name="T38" fmla="*/ 1028 w 1272"/>
                <a:gd name="T39" fmla="*/ 123 h 279"/>
                <a:gd name="T40" fmla="*/ 430 w 1272"/>
                <a:gd name="T41" fmla="*/ 221 h 279"/>
                <a:gd name="T42" fmla="*/ 445 w 1272"/>
                <a:gd name="T43" fmla="*/ 219 h 279"/>
                <a:gd name="T44" fmla="*/ 1212 w 1272"/>
                <a:gd name="T45" fmla="*/ 137 h 279"/>
                <a:gd name="T46" fmla="*/ 881 w 1272"/>
                <a:gd name="T47" fmla="*/ 162 h 279"/>
                <a:gd name="T48" fmla="*/ 252 w 1272"/>
                <a:gd name="T49" fmla="*/ 182 h 279"/>
                <a:gd name="T50" fmla="*/ 337 w 1272"/>
                <a:gd name="T51" fmla="*/ 174 h 279"/>
                <a:gd name="T52" fmla="*/ 581 w 1272"/>
                <a:gd name="T53" fmla="*/ 145 h 279"/>
                <a:gd name="T54" fmla="*/ 1122 w 1272"/>
                <a:gd name="T55" fmla="*/ 86 h 279"/>
                <a:gd name="T56" fmla="*/ 539 w 1272"/>
                <a:gd name="T57" fmla="*/ 129 h 279"/>
                <a:gd name="T58" fmla="*/ 474 w 1272"/>
                <a:gd name="T59" fmla="*/ 135 h 279"/>
                <a:gd name="T60" fmla="*/ 308 w 1272"/>
                <a:gd name="T61" fmla="*/ 142 h 279"/>
                <a:gd name="T62" fmla="*/ 1017 w 1272"/>
                <a:gd name="T63" fmla="*/ 76 h 279"/>
                <a:gd name="T64" fmla="*/ 389 w 1272"/>
                <a:gd name="T65" fmla="*/ 125 h 279"/>
                <a:gd name="T66" fmla="*/ 552 w 1272"/>
                <a:gd name="T67" fmla="*/ 15 h 279"/>
                <a:gd name="T68" fmla="*/ 403 w 1272"/>
                <a:gd name="T69" fmla="*/ 100 h 279"/>
                <a:gd name="T70" fmla="*/ 376 w 1272"/>
                <a:gd name="T71" fmla="*/ 114 h 279"/>
                <a:gd name="T72" fmla="*/ 707 w 1272"/>
                <a:gd name="T73" fmla="*/ 19 h 279"/>
                <a:gd name="T74" fmla="*/ 129 w 1272"/>
                <a:gd name="T75" fmla="*/ 132 h 279"/>
                <a:gd name="T76" fmla="*/ 744 w 1272"/>
                <a:gd name="T77" fmla="*/ 56 h 279"/>
                <a:gd name="T78" fmla="*/ 833 w 1272"/>
                <a:gd name="T79" fmla="*/ 48 h 279"/>
                <a:gd name="T80" fmla="*/ 893 w 1272"/>
                <a:gd name="T81" fmla="*/ 44 h 279"/>
                <a:gd name="T82" fmla="*/ 233 w 1272"/>
                <a:gd name="T83" fmla="*/ 128 h 279"/>
                <a:gd name="T84" fmla="*/ 260 w 1272"/>
                <a:gd name="T85" fmla="*/ 63 h 279"/>
                <a:gd name="T86" fmla="*/ 293 w 1272"/>
                <a:gd name="T87" fmla="*/ 59 h 279"/>
                <a:gd name="T88" fmla="*/ 392 w 1272"/>
                <a:gd name="T89" fmla="*/ 88 h 279"/>
                <a:gd name="T90" fmla="*/ 398 w 1272"/>
                <a:gd name="T91" fmla="*/ 88 h 279"/>
                <a:gd name="T92" fmla="*/ 456 w 1272"/>
                <a:gd name="T93" fmla="*/ 74 h 279"/>
                <a:gd name="T94" fmla="*/ 413 w 1272"/>
                <a:gd name="T95" fmla="*/ 77 h 279"/>
                <a:gd name="T96" fmla="*/ 396 w 1272"/>
                <a:gd name="T97" fmla="*/ 71 h 279"/>
                <a:gd name="T98" fmla="*/ 607 w 1272"/>
                <a:gd name="T99" fmla="*/ 51 h 279"/>
                <a:gd name="T100" fmla="*/ 693 w 1272"/>
                <a:gd name="T101" fmla="*/ 41 h 279"/>
                <a:gd name="T102" fmla="*/ 349 w 1272"/>
                <a:gd name="T103" fmla="*/ 64 h 279"/>
                <a:gd name="T104" fmla="*/ 428 w 1272"/>
                <a:gd name="T105" fmla="*/ 47 h 279"/>
                <a:gd name="T106" fmla="*/ 439 w 1272"/>
                <a:gd name="T107" fmla="*/ 41 h 279"/>
                <a:gd name="T108" fmla="*/ 1 w 1272"/>
                <a:gd name="T109" fmla="*/ 76 h 279"/>
                <a:gd name="T110" fmla="*/ 513 w 1272"/>
                <a:gd name="T111" fmla="*/ 28 h 279"/>
                <a:gd name="T112" fmla="*/ 466 w 1272"/>
                <a:gd name="T113" fmla="*/ 33 h 279"/>
                <a:gd name="T114" fmla="*/ 433 w 1272"/>
                <a:gd name="T115" fmla="*/ 37 h 279"/>
                <a:gd name="T116" fmla="*/ 300 w 1272"/>
                <a:gd name="T117" fmla="*/ 46 h 279"/>
                <a:gd name="T118" fmla="*/ 594 w 1272"/>
                <a:gd name="T119" fmla="*/ 12 h 279"/>
                <a:gd name="T120" fmla="*/ 723 w 1272"/>
                <a:gd name="T121" fmla="*/ 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72" h="279">
                  <a:moveTo>
                    <a:pt x="699" y="217"/>
                  </a:moveTo>
                  <a:cubicBezTo>
                    <a:pt x="696" y="218"/>
                    <a:pt x="686" y="217"/>
                    <a:pt x="687" y="219"/>
                  </a:cubicBezTo>
                  <a:cubicBezTo>
                    <a:pt x="690" y="218"/>
                    <a:pt x="700" y="219"/>
                    <a:pt x="699" y="217"/>
                  </a:cubicBezTo>
                  <a:moveTo>
                    <a:pt x="656" y="223"/>
                  </a:moveTo>
                  <a:cubicBezTo>
                    <a:pt x="659" y="220"/>
                    <a:pt x="644" y="221"/>
                    <a:pt x="645" y="223"/>
                  </a:cubicBezTo>
                  <a:cubicBezTo>
                    <a:pt x="649" y="223"/>
                    <a:pt x="650" y="224"/>
                    <a:pt x="656" y="223"/>
                  </a:cubicBezTo>
                  <a:moveTo>
                    <a:pt x="834" y="206"/>
                  </a:moveTo>
                  <a:cubicBezTo>
                    <a:pt x="838" y="205"/>
                    <a:pt x="847" y="206"/>
                    <a:pt x="844" y="203"/>
                  </a:cubicBezTo>
                  <a:cubicBezTo>
                    <a:pt x="838" y="203"/>
                    <a:pt x="834" y="204"/>
                    <a:pt x="834" y="206"/>
                  </a:cubicBezTo>
                  <a:moveTo>
                    <a:pt x="852" y="205"/>
                  </a:moveTo>
                  <a:cubicBezTo>
                    <a:pt x="857" y="204"/>
                    <a:pt x="857" y="204"/>
                    <a:pt x="857" y="204"/>
                  </a:cubicBezTo>
                  <a:cubicBezTo>
                    <a:pt x="857" y="203"/>
                    <a:pt x="860" y="202"/>
                    <a:pt x="859" y="201"/>
                  </a:cubicBezTo>
                  <a:cubicBezTo>
                    <a:pt x="851" y="201"/>
                    <a:pt x="851" y="201"/>
                    <a:pt x="851" y="201"/>
                  </a:cubicBezTo>
                  <a:lnTo>
                    <a:pt x="852" y="205"/>
                  </a:lnTo>
                  <a:close/>
                  <a:moveTo>
                    <a:pt x="1028" y="179"/>
                  </a:moveTo>
                  <a:cubicBezTo>
                    <a:pt x="1035" y="179"/>
                    <a:pt x="1039" y="180"/>
                    <a:pt x="1038" y="176"/>
                  </a:cubicBezTo>
                  <a:cubicBezTo>
                    <a:pt x="1032" y="177"/>
                    <a:pt x="1029" y="178"/>
                    <a:pt x="1028" y="179"/>
                  </a:cubicBezTo>
                  <a:moveTo>
                    <a:pt x="1167" y="162"/>
                  </a:moveTo>
                  <a:cubicBezTo>
                    <a:pt x="1171" y="163"/>
                    <a:pt x="1177" y="162"/>
                    <a:pt x="1177" y="160"/>
                  </a:cubicBezTo>
                  <a:cubicBezTo>
                    <a:pt x="1173" y="159"/>
                    <a:pt x="1167" y="159"/>
                    <a:pt x="1167" y="162"/>
                  </a:cubicBezTo>
                  <a:moveTo>
                    <a:pt x="1125" y="163"/>
                  </a:moveTo>
                  <a:cubicBezTo>
                    <a:pt x="1116" y="164"/>
                    <a:pt x="1116" y="165"/>
                    <a:pt x="1107" y="164"/>
                  </a:cubicBezTo>
                  <a:cubicBezTo>
                    <a:pt x="1106" y="168"/>
                    <a:pt x="1127" y="165"/>
                    <a:pt x="1125" y="163"/>
                  </a:cubicBezTo>
                  <a:moveTo>
                    <a:pt x="1208" y="156"/>
                  </a:moveTo>
                  <a:cubicBezTo>
                    <a:pt x="1206" y="160"/>
                    <a:pt x="1216" y="157"/>
                    <a:pt x="1221" y="157"/>
                  </a:cubicBezTo>
                  <a:cubicBezTo>
                    <a:pt x="1220" y="154"/>
                    <a:pt x="1214" y="155"/>
                    <a:pt x="1208" y="156"/>
                  </a:cubicBezTo>
                  <a:moveTo>
                    <a:pt x="1182" y="159"/>
                  </a:moveTo>
                  <a:cubicBezTo>
                    <a:pt x="1192" y="160"/>
                    <a:pt x="1190" y="160"/>
                    <a:pt x="1203" y="159"/>
                  </a:cubicBezTo>
                  <a:cubicBezTo>
                    <a:pt x="1202" y="155"/>
                    <a:pt x="1185" y="156"/>
                    <a:pt x="1182" y="159"/>
                  </a:cubicBezTo>
                  <a:moveTo>
                    <a:pt x="699" y="217"/>
                  </a:moveTo>
                  <a:cubicBezTo>
                    <a:pt x="696" y="218"/>
                    <a:pt x="686" y="217"/>
                    <a:pt x="687" y="219"/>
                  </a:cubicBezTo>
                  <a:cubicBezTo>
                    <a:pt x="690" y="218"/>
                    <a:pt x="700" y="219"/>
                    <a:pt x="699" y="217"/>
                  </a:cubicBezTo>
                  <a:moveTo>
                    <a:pt x="656" y="223"/>
                  </a:moveTo>
                  <a:cubicBezTo>
                    <a:pt x="659" y="220"/>
                    <a:pt x="644" y="221"/>
                    <a:pt x="645" y="223"/>
                  </a:cubicBezTo>
                  <a:cubicBezTo>
                    <a:pt x="649" y="223"/>
                    <a:pt x="650" y="224"/>
                    <a:pt x="656" y="223"/>
                  </a:cubicBezTo>
                  <a:moveTo>
                    <a:pt x="834" y="206"/>
                  </a:moveTo>
                  <a:cubicBezTo>
                    <a:pt x="838" y="205"/>
                    <a:pt x="847" y="206"/>
                    <a:pt x="844" y="203"/>
                  </a:cubicBezTo>
                  <a:cubicBezTo>
                    <a:pt x="838" y="203"/>
                    <a:pt x="834" y="204"/>
                    <a:pt x="834" y="206"/>
                  </a:cubicBezTo>
                  <a:moveTo>
                    <a:pt x="852" y="205"/>
                  </a:moveTo>
                  <a:cubicBezTo>
                    <a:pt x="857" y="204"/>
                    <a:pt x="857" y="204"/>
                    <a:pt x="857" y="204"/>
                  </a:cubicBezTo>
                  <a:cubicBezTo>
                    <a:pt x="857" y="203"/>
                    <a:pt x="860" y="202"/>
                    <a:pt x="859" y="201"/>
                  </a:cubicBezTo>
                  <a:cubicBezTo>
                    <a:pt x="851" y="201"/>
                    <a:pt x="851" y="201"/>
                    <a:pt x="851" y="201"/>
                  </a:cubicBezTo>
                  <a:lnTo>
                    <a:pt x="852" y="205"/>
                  </a:lnTo>
                  <a:close/>
                  <a:moveTo>
                    <a:pt x="1028" y="179"/>
                  </a:moveTo>
                  <a:cubicBezTo>
                    <a:pt x="1035" y="179"/>
                    <a:pt x="1039" y="180"/>
                    <a:pt x="1038" y="176"/>
                  </a:cubicBezTo>
                  <a:cubicBezTo>
                    <a:pt x="1032" y="177"/>
                    <a:pt x="1029" y="178"/>
                    <a:pt x="1028" y="179"/>
                  </a:cubicBezTo>
                  <a:moveTo>
                    <a:pt x="1167" y="162"/>
                  </a:moveTo>
                  <a:cubicBezTo>
                    <a:pt x="1171" y="163"/>
                    <a:pt x="1177" y="162"/>
                    <a:pt x="1177" y="160"/>
                  </a:cubicBezTo>
                  <a:cubicBezTo>
                    <a:pt x="1173" y="159"/>
                    <a:pt x="1167" y="159"/>
                    <a:pt x="1167" y="162"/>
                  </a:cubicBezTo>
                  <a:moveTo>
                    <a:pt x="1125" y="163"/>
                  </a:moveTo>
                  <a:cubicBezTo>
                    <a:pt x="1116" y="164"/>
                    <a:pt x="1116" y="165"/>
                    <a:pt x="1107" y="164"/>
                  </a:cubicBezTo>
                  <a:cubicBezTo>
                    <a:pt x="1106" y="168"/>
                    <a:pt x="1127" y="165"/>
                    <a:pt x="1125" y="163"/>
                  </a:cubicBezTo>
                  <a:moveTo>
                    <a:pt x="1208" y="156"/>
                  </a:moveTo>
                  <a:cubicBezTo>
                    <a:pt x="1206" y="160"/>
                    <a:pt x="1216" y="157"/>
                    <a:pt x="1221" y="157"/>
                  </a:cubicBezTo>
                  <a:cubicBezTo>
                    <a:pt x="1220" y="154"/>
                    <a:pt x="1214" y="155"/>
                    <a:pt x="1208" y="156"/>
                  </a:cubicBezTo>
                  <a:moveTo>
                    <a:pt x="1182" y="159"/>
                  </a:moveTo>
                  <a:cubicBezTo>
                    <a:pt x="1192" y="160"/>
                    <a:pt x="1190" y="160"/>
                    <a:pt x="1203" y="159"/>
                  </a:cubicBezTo>
                  <a:cubicBezTo>
                    <a:pt x="1202" y="155"/>
                    <a:pt x="1185" y="156"/>
                    <a:pt x="1182" y="159"/>
                  </a:cubicBezTo>
                  <a:moveTo>
                    <a:pt x="764" y="99"/>
                  </a:moveTo>
                  <a:cubicBezTo>
                    <a:pt x="758" y="99"/>
                    <a:pt x="756" y="100"/>
                    <a:pt x="756" y="100"/>
                  </a:cubicBezTo>
                  <a:cubicBezTo>
                    <a:pt x="756" y="101"/>
                    <a:pt x="761" y="101"/>
                    <a:pt x="764" y="99"/>
                  </a:cubicBezTo>
                  <a:moveTo>
                    <a:pt x="847" y="93"/>
                  </a:moveTo>
                  <a:cubicBezTo>
                    <a:pt x="842" y="93"/>
                    <a:pt x="839" y="91"/>
                    <a:pt x="831" y="93"/>
                  </a:cubicBezTo>
                  <a:cubicBezTo>
                    <a:pt x="831" y="96"/>
                    <a:pt x="847" y="95"/>
                    <a:pt x="847" y="93"/>
                  </a:cubicBezTo>
                  <a:moveTo>
                    <a:pt x="806" y="95"/>
                  </a:moveTo>
                  <a:cubicBezTo>
                    <a:pt x="809" y="97"/>
                    <a:pt x="815" y="96"/>
                    <a:pt x="814" y="95"/>
                  </a:cubicBezTo>
                  <a:cubicBezTo>
                    <a:pt x="814" y="94"/>
                    <a:pt x="812" y="94"/>
                    <a:pt x="806" y="95"/>
                  </a:cubicBezTo>
                  <a:moveTo>
                    <a:pt x="723" y="103"/>
                  </a:moveTo>
                  <a:cubicBezTo>
                    <a:pt x="719" y="103"/>
                    <a:pt x="718" y="102"/>
                    <a:pt x="712" y="102"/>
                  </a:cubicBezTo>
                  <a:cubicBezTo>
                    <a:pt x="712" y="106"/>
                    <a:pt x="723" y="106"/>
                    <a:pt x="723" y="103"/>
                  </a:cubicBezTo>
                  <a:moveTo>
                    <a:pt x="928" y="187"/>
                  </a:moveTo>
                  <a:cubicBezTo>
                    <a:pt x="896" y="191"/>
                    <a:pt x="847" y="194"/>
                    <a:pt x="820" y="197"/>
                  </a:cubicBezTo>
                  <a:cubicBezTo>
                    <a:pt x="825" y="197"/>
                    <a:pt x="846" y="195"/>
                    <a:pt x="855" y="194"/>
                  </a:cubicBezTo>
                  <a:cubicBezTo>
                    <a:pt x="865" y="193"/>
                    <a:pt x="847" y="194"/>
                    <a:pt x="862" y="193"/>
                  </a:cubicBezTo>
                  <a:cubicBezTo>
                    <a:pt x="867" y="193"/>
                    <a:pt x="874" y="193"/>
                    <a:pt x="873" y="193"/>
                  </a:cubicBezTo>
                  <a:cubicBezTo>
                    <a:pt x="880" y="192"/>
                    <a:pt x="882" y="192"/>
                    <a:pt x="887" y="192"/>
                  </a:cubicBezTo>
                  <a:cubicBezTo>
                    <a:pt x="930" y="189"/>
                    <a:pt x="1006" y="182"/>
                    <a:pt x="1058" y="178"/>
                  </a:cubicBezTo>
                  <a:cubicBezTo>
                    <a:pt x="1075" y="176"/>
                    <a:pt x="1091" y="175"/>
                    <a:pt x="1114" y="173"/>
                  </a:cubicBezTo>
                  <a:cubicBezTo>
                    <a:pt x="1113" y="174"/>
                    <a:pt x="1096" y="175"/>
                    <a:pt x="1086" y="176"/>
                  </a:cubicBezTo>
                  <a:cubicBezTo>
                    <a:pt x="1025" y="181"/>
                    <a:pt x="955" y="187"/>
                    <a:pt x="894" y="192"/>
                  </a:cubicBezTo>
                  <a:cubicBezTo>
                    <a:pt x="733" y="205"/>
                    <a:pt x="575" y="217"/>
                    <a:pt x="405" y="231"/>
                  </a:cubicBezTo>
                  <a:cubicBezTo>
                    <a:pt x="410" y="230"/>
                    <a:pt x="413" y="230"/>
                    <a:pt x="422" y="230"/>
                  </a:cubicBezTo>
                  <a:cubicBezTo>
                    <a:pt x="431" y="229"/>
                    <a:pt x="413" y="230"/>
                    <a:pt x="422" y="229"/>
                  </a:cubicBezTo>
                  <a:cubicBezTo>
                    <a:pt x="441" y="227"/>
                    <a:pt x="453" y="226"/>
                    <a:pt x="461" y="226"/>
                  </a:cubicBezTo>
                  <a:cubicBezTo>
                    <a:pt x="452" y="227"/>
                    <a:pt x="436" y="228"/>
                    <a:pt x="429" y="229"/>
                  </a:cubicBezTo>
                  <a:cubicBezTo>
                    <a:pt x="452" y="227"/>
                    <a:pt x="489" y="224"/>
                    <a:pt x="506" y="222"/>
                  </a:cubicBezTo>
                  <a:cubicBezTo>
                    <a:pt x="508" y="222"/>
                    <a:pt x="501" y="222"/>
                    <a:pt x="496" y="223"/>
                  </a:cubicBezTo>
                  <a:cubicBezTo>
                    <a:pt x="521" y="220"/>
                    <a:pt x="570" y="217"/>
                    <a:pt x="611" y="213"/>
                  </a:cubicBezTo>
                  <a:cubicBezTo>
                    <a:pt x="639" y="211"/>
                    <a:pt x="666" y="208"/>
                    <a:pt x="691" y="207"/>
                  </a:cubicBezTo>
                  <a:cubicBezTo>
                    <a:pt x="691" y="207"/>
                    <a:pt x="719" y="205"/>
                    <a:pt x="730" y="204"/>
                  </a:cubicBezTo>
                  <a:cubicBezTo>
                    <a:pt x="727" y="204"/>
                    <a:pt x="708" y="206"/>
                    <a:pt x="705" y="206"/>
                  </a:cubicBezTo>
                  <a:cubicBezTo>
                    <a:pt x="739" y="202"/>
                    <a:pt x="780" y="199"/>
                    <a:pt x="817" y="196"/>
                  </a:cubicBezTo>
                  <a:cubicBezTo>
                    <a:pt x="855" y="193"/>
                    <a:pt x="894" y="190"/>
                    <a:pt x="928" y="187"/>
                  </a:cubicBezTo>
                  <a:moveTo>
                    <a:pt x="764" y="99"/>
                  </a:moveTo>
                  <a:cubicBezTo>
                    <a:pt x="758" y="99"/>
                    <a:pt x="756" y="100"/>
                    <a:pt x="756" y="100"/>
                  </a:cubicBezTo>
                  <a:cubicBezTo>
                    <a:pt x="756" y="101"/>
                    <a:pt x="761" y="101"/>
                    <a:pt x="764" y="99"/>
                  </a:cubicBezTo>
                  <a:moveTo>
                    <a:pt x="847" y="93"/>
                  </a:moveTo>
                  <a:cubicBezTo>
                    <a:pt x="842" y="93"/>
                    <a:pt x="839" y="91"/>
                    <a:pt x="831" y="93"/>
                  </a:cubicBezTo>
                  <a:cubicBezTo>
                    <a:pt x="831" y="96"/>
                    <a:pt x="847" y="95"/>
                    <a:pt x="847" y="93"/>
                  </a:cubicBezTo>
                  <a:moveTo>
                    <a:pt x="806" y="95"/>
                  </a:moveTo>
                  <a:cubicBezTo>
                    <a:pt x="809" y="97"/>
                    <a:pt x="815" y="96"/>
                    <a:pt x="814" y="95"/>
                  </a:cubicBezTo>
                  <a:cubicBezTo>
                    <a:pt x="814" y="94"/>
                    <a:pt x="812" y="94"/>
                    <a:pt x="806" y="95"/>
                  </a:cubicBezTo>
                  <a:moveTo>
                    <a:pt x="723" y="103"/>
                  </a:moveTo>
                  <a:cubicBezTo>
                    <a:pt x="719" y="103"/>
                    <a:pt x="718" y="102"/>
                    <a:pt x="712" y="102"/>
                  </a:cubicBezTo>
                  <a:cubicBezTo>
                    <a:pt x="712" y="106"/>
                    <a:pt x="723" y="106"/>
                    <a:pt x="723" y="103"/>
                  </a:cubicBezTo>
                  <a:moveTo>
                    <a:pt x="925" y="214"/>
                  </a:moveTo>
                  <a:cubicBezTo>
                    <a:pt x="896" y="219"/>
                    <a:pt x="849" y="220"/>
                    <a:pt x="824" y="224"/>
                  </a:cubicBezTo>
                  <a:cubicBezTo>
                    <a:pt x="829" y="225"/>
                    <a:pt x="848" y="223"/>
                    <a:pt x="857" y="223"/>
                  </a:cubicBezTo>
                  <a:cubicBezTo>
                    <a:pt x="866" y="222"/>
                    <a:pt x="849" y="222"/>
                    <a:pt x="864" y="221"/>
                  </a:cubicBezTo>
                  <a:cubicBezTo>
                    <a:pt x="869" y="221"/>
                    <a:pt x="875" y="222"/>
                    <a:pt x="874" y="221"/>
                  </a:cubicBezTo>
                  <a:cubicBezTo>
                    <a:pt x="880" y="219"/>
                    <a:pt x="882" y="221"/>
                    <a:pt x="887" y="221"/>
                  </a:cubicBezTo>
                  <a:cubicBezTo>
                    <a:pt x="927" y="219"/>
                    <a:pt x="998" y="211"/>
                    <a:pt x="1046" y="208"/>
                  </a:cubicBezTo>
                  <a:cubicBezTo>
                    <a:pt x="1062" y="207"/>
                    <a:pt x="1077" y="206"/>
                    <a:pt x="1099" y="204"/>
                  </a:cubicBezTo>
                  <a:cubicBezTo>
                    <a:pt x="1099" y="206"/>
                    <a:pt x="1082" y="206"/>
                    <a:pt x="1073" y="207"/>
                  </a:cubicBezTo>
                  <a:cubicBezTo>
                    <a:pt x="1016" y="212"/>
                    <a:pt x="951" y="217"/>
                    <a:pt x="893" y="221"/>
                  </a:cubicBezTo>
                  <a:cubicBezTo>
                    <a:pt x="743" y="233"/>
                    <a:pt x="596" y="244"/>
                    <a:pt x="437" y="257"/>
                  </a:cubicBezTo>
                  <a:cubicBezTo>
                    <a:pt x="442" y="256"/>
                    <a:pt x="445" y="256"/>
                    <a:pt x="453" y="255"/>
                  </a:cubicBezTo>
                  <a:cubicBezTo>
                    <a:pt x="461" y="254"/>
                    <a:pt x="445" y="255"/>
                    <a:pt x="453" y="253"/>
                  </a:cubicBezTo>
                  <a:cubicBezTo>
                    <a:pt x="470" y="252"/>
                    <a:pt x="481" y="250"/>
                    <a:pt x="489" y="251"/>
                  </a:cubicBezTo>
                  <a:cubicBezTo>
                    <a:pt x="481" y="252"/>
                    <a:pt x="466" y="252"/>
                    <a:pt x="459" y="254"/>
                  </a:cubicBezTo>
                  <a:cubicBezTo>
                    <a:pt x="481" y="253"/>
                    <a:pt x="515" y="250"/>
                    <a:pt x="531" y="248"/>
                  </a:cubicBezTo>
                  <a:cubicBezTo>
                    <a:pt x="533" y="247"/>
                    <a:pt x="526" y="248"/>
                    <a:pt x="521" y="248"/>
                  </a:cubicBezTo>
                  <a:cubicBezTo>
                    <a:pt x="545" y="244"/>
                    <a:pt x="591" y="242"/>
                    <a:pt x="629" y="239"/>
                  </a:cubicBezTo>
                  <a:cubicBezTo>
                    <a:pt x="655" y="237"/>
                    <a:pt x="680" y="234"/>
                    <a:pt x="704" y="232"/>
                  </a:cubicBezTo>
                  <a:cubicBezTo>
                    <a:pt x="704" y="235"/>
                    <a:pt x="730" y="233"/>
                    <a:pt x="740" y="231"/>
                  </a:cubicBezTo>
                  <a:cubicBezTo>
                    <a:pt x="738" y="230"/>
                    <a:pt x="720" y="233"/>
                    <a:pt x="717" y="232"/>
                  </a:cubicBezTo>
                  <a:cubicBezTo>
                    <a:pt x="748" y="228"/>
                    <a:pt x="786" y="226"/>
                    <a:pt x="821" y="223"/>
                  </a:cubicBezTo>
                  <a:cubicBezTo>
                    <a:pt x="857" y="220"/>
                    <a:pt x="893" y="216"/>
                    <a:pt x="925" y="214"/>
                  </a:cubicBezTo>
                  <a:moveTo>
                    <a:pt x="770" y="131"/>
                  </a:moveTo>
                  <a:cubicBezTo>
                    <a:pt x="768" y="134"/>
                    <a:pt x="762" y="133"/>
                    <a:pt x="762" y="132"/>
                  </a:cubicBezTo>
                  <a:cubicBezTo>
                    <a:pt x="762" y="131"/>
                    <a:pt x="764" y="131"/>
                    <a:pt x="770" y="131"/>
                  </a:cubicBezTo>
                  <a:moveTo>
                    <a:pt x="574" y="147"/>
                  </a:moveTo>
                  <a:cubicBezTo>
                    <a:pt x="542" y="155"/>
                    <a:pt x="494" y="152"/>
                    <a:pt x="469" y="162"/>
                  </a:cubicBezTo>
                  <a:cubicBezTo>
                    <a:pt x="449" y="162"/>
                    <a:pt x="434" y="166"/>
                    <a:pt x="420" y="166"/>
                  </a:cubicBezTo>
                  <a:cubicBezTo>
                    <a:pt x="424" y="164"/>
                    <a:pt x="432" y="163"/>
                    <a:pt x="440" y="162"/>
                  </a:cubicBezTo>
                  <a:cubicBezTo>
                    <a:pt x="437" y="160"/>
                    <a:pt x="424" y="163"/>
                    <a:pt x="426" y="159"/>
                  </a:cubicBezTo>
                  <a:cubicBezTo>
                    <a:pt x="475" y="153"/>
                    <a:pt x="527" y="151"/>
                    <a:pt x="574" y="147"/>
                  </a:cubicBezTo>
                  <a:moveTo>
                    <a:pt x="432" y="189"/>
                  </a:moveTo>
                  <a:cubicBezTo>
                    <a:pt x="435" y="188"/>
                    <a:pt x="445" y="189"/>
                    <a:pt x="445" y="187"/>
                  </a:cubicBezTo>
                  <a:cubicBezTo>
                    <a:pt x="441" y="186"/>
                    <a:pt x="432" y="186"/>
                    <a:pt x="432" y="189"/>
                  </a:cubicBezTo>
                  <a:moveTo>
                    <a:pt x="961" y="142"/>
                  </a:moveTo>
                  <a:cubicBezTo>
                    <a:pt x="948" y="143"/>
                    <a:pt x="941" y="146"/>
                    <a:pt x="933" y="145"/>
                  </a:cubicBezTo>
                  <a:cubicBezTo>
                    <a:pt x="938" y="148"/>
                    <a:pt x="957" y="146"/>
                    <a:pt x="961" y="142"/>
                  </a:cubicBezTo>
                  <a:moveTo>
                    <a:pt x="475" y="183"/>
                  </a:moveTo>
                  <a:cubicBezTo>
                    <a:pt x="472" y="183"/>
                    <a:pt x="470" y="183"/>
                    <a:pt x="469" y="183"/>
                  </a:cubicBezTo>
                  <a:cubicBezTo>
                    <a:pt x="468" y="184"/>
                    <a:pt x="472" y="186"/>
                    <a:pt x="475" y="183"/>
                  </a:cubicBezTo>
                  <a:moveTo>
                    <a:pt x="1029" y="137"/>
                  </a:moveTo>
                  <a:cubicBezTo>
                    <a:pt x="1033" y="138"/>
                    <a:pt x="1050" y="139"/>
                    <a:pt x="1052" y="135"/>
                  </a:cubicBezTo>
                  <a:cubicBezTo>
                    <a:pt x="1050" y="135"/>
                    <a:pt x="1049" y="134"/>
                    <a:pt x="1049" y="133"/>
                  </a:cubicBezTo>
                  <a:cubicBezTo>
                    <a:pt x="1044" y="135"/>
                    <a:pt x="1032" y="135"/>
                    <a:pt x="1029" y="137"/>
                  </a:cubicBezTo>
                  <a:moveTo>
                    <a:pt x="989" y="137"/>
                  </a:moveTo>
                  <a:cubicBezTo>
                    <a:pt x="993" y="134"/>
                    <a:pt x="975" y="135"/>
                    <a:pt x="976" y="137"/>
                  </a:cubicBezTo>
                  <a:cubicBezTo>
                    <a:pt x="979" y="138"/>
                    <a:pt x="983" y="138"/>
                    <a:pt x="989" y="137"/>
                  </a:cubicBezTo>
                  <a:moveTo>
                    <a:pt x="992" y="137"/>
                  </a:moveTo>
                  <a:cubicBezTo>
                    <a:pt x="1000" y="137"/>
                    <a:pt x="1004" y="139"/>
                    <a:pt x="1011" y="139"/>
                  </a:cubicBezTo>
                  <a:cubicBezTo>
                    <a:pt x="1011" y="138"/>
                    <a:pt x="1010" y="137"/>
                    <a:pt x="1013" y="136"/>
                  </a:cubicBezTo>
                  <a:cubicBezTo>
                    <a:pt x="1027" y="137"/>
                    <a:pt x="1046" y="128"/>
                    <a:pt x="1059" y="133"/>
                  </a:cubicBezTo>
                  <a:cubicBezTo>
                    <a:pt x="1061" y="131"/>
                    <a:pt x="1070" y="131"/>
                    <a:pt x="1066" y="127"/>
                  </a:cubicBezTo>
                  <a:cubicBezTo>
                    <a:pt x="1045" y="132"/>
                    <a:pt x="1028" y="129"/>
                    <a:pt x="1015" y="134"/>
                  </a:cubicBezTo>
                  <a:cubicBezTo>
                    <a:pt x="1010" y="130"/>
                    <a:pt x="992" y="132"/>
                    <a:pt x="992" y="137"/>
                  </a:cubicBezTo>
                  <a:moveTo>
                    <a:pt x="916" y="140"/>
                  </a:moveTo>
                  <a:cubicBezTo>
                    <a:pt x="908" y="138"/>
                    <a:pt x="897" y="143"/>
                    <a:pt x="888" y="141"/>
                  </a:cubicBezTo>
                  <a:cubicBezTo>
                    <a:pt x="888" y="147"/>
                    <a:pt x="914" y="144"/>
                    <a:pt x="916" y="140"/>
                  </a:cubicBezTo>
                  <a:moveTo>
                    <a:pt x="432" y="189"/>
                  </a:moveTo>
                  <a:cubicBezTo>
                    <a:pt x="435" y="188"/>
                    <a:pt x="445" y="189"/>
                    <a:pt x="445" y="187"/>
                  </a:cubicBezTo>
                  <a:cubicBezTo>
                    <a:pt x="441" y="186"/>
                    <a:pt x="432" y="186"/>
                    <a:pt x="432" y="189"/>
                  </a:cubicBezTo>
                  <a:moveTo>
                    <a:pt x="961" y="142"/>
                  </a:moveTo>
                  <a:cubicBezTo>
                    <a:pt x="948" y="143"/>
                    <a:pt x="941" y="146"/>
                    <a:pt x="933" y="145"/>
                  </a:cubicBezTo>
                  <a:cubicBezTo>
                    <a:pt x="938" y="148"/>
                    <a:pt x="957" y="146"/>
                    <a:pt x="961" y="142"/>
                  </a:cubicBezTo>
                  <a:moveTo>
                    <a:pt x="475" y="183"/>
                  </a:moveTo>
                  <a:cubicBezTo>
                    <a:pt x="472" y="183"/>
                    <a:pt x="470" y="183"/>
                    <a:pt x="469" y="183"/>
                  </a:cubicBezTo>
                  <a:cubicBezTo>
                    <a:pt x="468" y="184"/>
                    <a:pt x="472" y="186"/>
                    <a:pt x="475" y="183"/>
                  </a:cubicBezTo>
                  <a:moveTo>
                    <a:pt x="1029" y="137"/>
                  </a:moveTo>
                  <a:cubicBezTo>
                    <a:pt x="1033" y="138"/>
                    <a:pt x="1050" y="139"/>
                    <a:pt x="1052" y="135"/>
                  </a:cubicBezTo>
                  <a:cubicBezTo>
                    <a:pt x="1050" y="135"/>
                    <a:pt x="1049" y="134"/>
                    <a:pt x="1049" y="133"/>
                  </a:cubicBezTo>
                  <a:cubicBezTo>
                    <a:pt x="1044" y="135"/>
                    <a:pt x="1032" y="135"/>
                    <a:pt x="1029" y="137"/>
                  </a:cubicBezTo>
                  <a:moveTo>
                    <a:pt x="989" y="137"/>
                  </a:moveTo>
                  <a:cubicBezTo>
                    <a:pt x="993" y="134"/>
                    <a:pt x="975" y="135"/>
                    <a:pt x="976" y="137"/>
                  </a:cubicBezTo>
                  <a:cubicBezTo>
                    <a:pt x="979" y="138"/>
                    <a:pt x="983" y="138"/>
                    <a:pt x="989" y="137"/>
                  </a:cubicBezTo>
                  <a:moveTo>
                    <a:pt x="992" y="137"/>
                  </a:moveTo>
                  <a:cubicBezTo>
                    <a:pt x="1000" y="137"/>
                    <a:pt x="1004" y="139"/>
                    <a:pt x="1011" y="139"/>
                  </a:cubicBezTo>
                  <a:cubicBezTo>
                    <a:pt x="1011" y="138"/>
                    <a:pt x="1010" y="137"/>
                    <a:pt x="1013" y="136"/>
                  </a:cubicBezTo>
                  <a:cubicBezTo>
                    <a:pt x="1027" y="137"/>
                    <a:pt x="1046" y="128"/>
                    <a:pt x="1059" y="133"/>
                  </a:cubicBezTo>
                  <a:cubicBezTo>
                    <a:pt x="1061" y="131"/>
                    <a:pt x="1070" y="131"/>
                    <a:pt x="1066" y="127"/>
                  </a:cubicBezTo>
                  <a:cubicBezTo>
                    <a:pt x="1045" y="132"/>
                    <a:pt x="1028" y="129"/>
                    <a:pt x="1015" y="134"/>
                  </a:cubicBezTo>
                  <a:cubicBezTo>
                    <a:pt x="1010" y="130"/>
                    <a:pt x="992" y="132"/>
                    <a:pt x="992" y="137"/>
                  </a:cubicBezTo>
                  <a:moveTo>
                    <a:pt x="916" y="140"/>
                  </a:moveTo>
                  <a:cubicBezTo>
                    <a:pt x="908" y="138"/>
                    <a:pt x="897" y="143"/>
                    <a:pt x="888" y="141"/>
                  </a:cubicBezTo>
                  <a:cubicBezTo>
                    <a:pt x="888" y="147"/>
                    <a:pt x="914" y="144"/>
                    <a:pt x="916" y="140"/>
                  </a:cubicBezTo>
                  <a:moveTo>
                    <a:pt x="979" y="89"/>
                  </a:moveTo>
                  <a:cubicBezTo>
                    <a:pt x="971" y="92"/>
                    <a:pt x="949" y="94"/>
                    <a:pt x="932" y="95"/>
                  </a:cubicBezTo>
                  <a:cubicBezTo>
                    <a:pt x="910" y="97"/>
                    <a:pt x="885" y="100"/>
                    <a:pt x="861" y="102"/>
                  </a:cubicBezTo>
                  <a:cubicBezTo>
                    <a:pt x="812" y="106"/>
                    <a:pt x="757" y="111"/>
                    <a:pt x="716" y="114"/>
                  </a:cubicBezTo>
                  <a:cubicBezTo>
                    <a:pt x="679" y="117"/>
                    <a:pt x="623" y="125"/>
                    <a:pt x="600" y="122"/>
                  </a:cubicBezTo>
                  <a:cubicBezTo>
                    <a:pt x="713" y="113"/>
                    <a:pt x="843" y="100"/>
                    <a:pt x="979" y="89"/>
                  </a:cubicBezTo>
                  <a:moveTo>
                    <a:pt x="478" y="193"/>
                  </a:moveTo>
                  <a:cubicBezTo>
                    <a:pt x="467" y="197"/>
                    <a:pt x="441" y="199"/>
                    <a:pt x="437" y="196"/>
                  </a:cubicBezTo>
                  <a:cubicBezTo>
                    <a:pt x="449" y="194"/>
                    <a:pt x="465" y="193"/>
                    <a:pt x="478" y="193"/>
                  </a:cubicBezTo>
                  <a:moveTo>
                    <a:pt x="504" y="235"/>
                  </a:moveTo>
                  <a:cubicBezTo>
                    <a:pt x="494" y="240"/>
                    <a:pt x="473" y="238"/>
                    <a:pt x="455" y="240"/>
                  </a:cubicBezTo>
                  <a:cubicBezTo>
                    <a:pt x="431" y="243"/>
                    <a:pt x="404" y="247"/>
                    <a:pt x="372" y="248"/>
                  </a:cubicBezTo>
                  <a:cubicBezTo>
                    <a:pt x="366" y="248"/>
                    <a:pt x="352" y="253"/>
                    <a:pt x="354" y="248"/>
                  </a:cubicBezTo>
                  <a:cubicBezTo>
                    <a:pt x="375" y="247"/>
                    <a:pt x="393" y="239"/>
                    <a:pt x="406" y="244"/>
                  </a:cubicBezTo>
                  <a:cubicBezTo>
                    <a:pt x="411" y="243"/>
                    <a:pt x="419" y="242"/>
                    <a:pt x="423" y="241"/>
                  </a:cubicBezTo>
                  <a:cubicBezTo>
                    <a:pt x="449" y="242"/>
                    <a:pt x="480" y="233"/>
                    <a:pt x="504" y="235"/>
                  </a:cubicBezTo>
                  <a:moveTo>
                    <a:pt x="395" y="277"/>
                  </a:moveTo>
                  <a:cubicBezTo>
                    <a:pt x="398" y="276"/>
                    <a:pt x="399" y="275"/>
                    <a:pt x="401" y="276"/>
                  </a:cubicBezTo>
                  <a:cubicBezTo>
                    <a:pt x="403" y="276"/>
                    <a:pt x="402" y="279"/>
                    <a:pt x="395" y="277"/>
                  </a:cubicBezTo>
                  <a:moveTo>
                    <a:pt x="1197" y="210"/>
                  </a:moveTo>
                  <a:cubicBezTo>
                    <a:pt x="1197" y="209"/>
                    <a:pt x="1202" y="209"/>
                    <a:pt x="1202" y="210"/>
                  </a:cubicBezTo>
                  <a:cubicBezTo>
                    <a:pt x="1201" y="211"/>
                    <a:pt x="1200" y="210"/>
                    <a:pt x="1197" y="210"/>
                  </a:cubicBezTo>
                  <a:moveTo>
                    <a:pt x="1158" y="213"/>
                  </a:moveTo>
                  <a:cubicBezTo>
                    <a:pt x="1159" y="212"/>
                    <a:pt x="1164" y="212"/>
                    <a:pt x="1168" y="211"/>
                  </a:cubicBezTo>
                  <a:cubicBezTo>
                    <a:pt x="1168" y="214"/>
                    <a:pt x="1162" y="214"/>
                    <a:pt x="1158" y="213"/>
                  </a:cubicBezTo>
                  <a:moveTo>
                    <a:pt x="656" y="253"/>
                  </a:moveTo>
                  <a:cubicBezTo>
                    <a:pt x="640" y="257"/>
                    <a:pt x="614" y="258"/>
                    <a:pt x="584" y="261"/>
                  </a:cubicBezTo>
                  <a:cubicBezTo>
                    <a:pt x="534" y="265"/>
                    <a:pt x="472" y="271"/>
                    <a:pt x="411" y="277"/>
                  </a:cubicBezTo>
                  <a:cubicBezTo>
                    <a:pt x="418" y="271"/>
                    <a:pt x="441" y="272"/>
                    <a:pt x="455" y="270"/>
                  </a:cubicBezTo>
                  <a:cubicBezTo>
                    <a:pt x="525" y="262"/>
                    <a:pt x="595" y="257"/>
                    <a:pt x="656" y="253"/>
                  </a:cubicBezTo>
                  <a:moveTo>
                    <a:pt x="1226" y="195"/>
                  </a:moveTo>
                  <a:cubicBezTo>
                    <a:pt x="1224" y="193"/>
                    <a:pt x="1237" y="193"/>
                    <a:pt x="1234" y="196"/>
                  </a:cubicBezTo>
                  <a:cubicBezTo>
                    <a:pt x="1228" y="196"/>
                    <a:pt x="1228" y="196"/>
                    <a:pt x="1228" y="196"/>
                  </a:cubicBezTo>
                  <a:lnTo>
                    <a:pt x="1226" y="195"/>
                  </a:lnTo>
                  <a:close/>
                  <a:moveTo>
                    <a:pt x="1208" y="197"/>
                  </a:moveTo>
                  <a:cubicBezTo>
                    <a:pt x="1206" y="195"/>
                    <a:pt x="1222" y="194"/>
                    <a:pt x="1218" y="197"/>
                  </a:cubicBezTo>
                  <a:cubicBezTo>
                    <a:pt x="1213" y="198"/>
                    <a:pt x="1211" y="197"/>
                    <a:pt x="1208" y="197"/>
                  </a:cubicBezTo>
                  <a:moveTo>
                    <a:pt x="1176" y="198"/>
                  </a:moveTo>
                  <a:cubicBezTo>
                    <a:pt x="1178" y="198"/>
                    <a:pt x="1179" y="199"/>
                    <a:pt x="1182" y="199"/>
                  </a:cubicBezTo>
                  <a:cubicBezTo>
                    <a:pt x="1181" y="200"/>
                    <a:pt x="1179" y="200"/>
                    <a:pt x="1179" y="201"/>
                  </a:cubicBezTo>
                  <a:cubicBezTo>
                    <a:pt x="1177" y="201"/>
                    <a:pt x="1177" y="200"/>
                    <a:pt x="1174" y="200"/>
                  </a:cubicBezTo>
                  <a:cubicBezTo>
                    <a:pt x="1174" y="200"/>
                    <a:pt x="1176" y="199"/>
                    <a:pt x="1176" y="198"/>
                  </a:cubicBezTo>
                  <a:moveTo>
                    <a:pt x="1272" y="190"/>
                  </a:moveTo>
                  <a:cubicBezTo>
                    <a:pt x="1269" y="194"/>
                    <a:pt x="1248" y="195"/>
                    <a:pt x="1244" y="193"/>
                  </a:cubicBezTo>
                  <a:cubicBezTo>
                    <a:pt x="1253" y="191"/>
                    <a:pt x="1263" y="189"/>
                    <a:pt x="1272" y="190"/>
                  </a:cubicBezTo>
                  <a:moveTo>
                    <a:pt x="994" y="126"/>
                  </a:moveTo>
                  <a:cubicBezTo>
                    <a:pt x="983" y="127"/>
                    <a:pt x="969" y="128"/>
                    <a:pt x="963" y="129"/>
                  </a:cubicBezTo>
                  <a:cubicBezTo>
                    <a:pt x="982" y="127"/>
                    <a:pt x="1008" y="125"/>
                    <a:pt x="1015" y="123"/>
                  </a:cubicBezTo>
                  <a:cubicBezTo>
                    <a:pt x="1031" y="122"/>
                    <a:pt x="1047" y="121"/>
                    <a:pt x="1053" y="121"/>
                  </a:cubicBezTo>
                  <a:cubicBezTo>
                    <a:pt x="1049" y="121"/>
                    <a:pt x="1047" y="122"/>
                    <a:pt x="1047" y="122"/>
                  </a:cubicBezTo>
                  <a:cubicBezTo>
                    <a:pt x="1037" y="123"/>
                    <a:pt x="1041" y="121"/>
                    <a:pt x="1028" y="123"/>
                  </a:cubicBezTo>
                  <a:cubicBezTo>
                    <a:pt x="1018" y="124"/>
                    <a:pt x="1021" y="124"/>
                    <a:pt x="1022" y="124"/>
                  </a:cubicBezTo>
                  <a:cubicBezTo>
                    <a:pt x="846" y="140"/>
                    <a:pt x="627" y="158"/>
                    <a:pt x="464" y="173"/>
                  </a:cubicBezTo>
                  <a:cubicBezTo>
                    <a:pt x="466" y="171"/>
                    <a:pt x="453" y="172"/>
                    <a:pt x="460" y="171"/>
                  </a:cubicBezTo>
                  <a:cubicBezTo>
                    <a:pt x="511" y="166"/>
                    <a:pt x="568" y="162"/>
                    <a:pt x="618" y="157"/>
                  </a:cubicBezTo>
                  <a:cubicBezTo>
                    <a:pt x="627" y="156"/>
                    <a:pt x="640" y="155"/>
                    <a:pt x="647" y="155"/>
                  </a:cubicBezTo>
                  <a:cubicBezTo>
                    <a:pt x="676" y="151"/>
                    <a:pt x="724" y="148"/>
                    <a:pt x="761" y="145"/>
                  </a:cubicBezTo>
                  <a:cubicBezTo>
                    <a:pt x="806" y="140"/>
                    <a:pt x="853" y="137"/>
                    <a:pt x="907" y="132"/>
                  </a:cubicBezTo>
                  <a:cubicBezTo>
                    <a:pt x="935" y="130"/>
                    <a:pt x="972" y="125"/>
                    <a:pt x="994" y="126"/>
                  </a:cubicBezTo>
                  <a:moveTo>
                    <a:pt x="688" y="199"/>
                  </a:moveTo>
                  <a:cubicBezTo>
                    <a:pt x="680" y="201"/>
                    <a:pt x="666" y="202"/>
                    <a:pt x="650" y="203"/>
                  </a:cubicBezTo>
                  <a:cubicBezTo>
                    <a:pt x="650" y="195"/>
                    <a:pt x="681" y="199"/>
                    <a:pt x="688" y="199"/>
                  </a:cubicBezTo>
                  <a:moveTo>
                    <a:pt x="430" y="221"/>
                  </a:moveTo>
                  <a:cubicBezTo>
                    <a:pt x="435" y="221"/>
                    <a:pt x="435" y="221"/>
                    <a:pt x="435" y="221"/>
                  </a:cubicBezTo>
                  <a:cubicBezTo>
                    <a:pt x="435" y="219"/>
                    <a:pt x="435" y="219"/>
                    <a:pt x="435" y="219"/>
                  </a:cubicBezTo>
                  <a:cubicBezTo>
                    <a:pt x="429" y="219"/>
                    <a:pt x="429" y="219"/>
                    <a:pt x="429" y="219"/>
                  </a:cubicBezTo>
                  <a:lnTo>
                    <a:pt x="430" y="221"/>
                  </a:lnTo>
                  <a:close/>
                  <a:moveTo>
                    <a:pt x="430" y="221"/>
                  </a:moveTo>
                  <a:cubicBezTo>
                    <a:pt x="435" y="221"/>
                    <a:pt x="435" y="221"/>
                    <a:pt x="435" y="221"/>
                  </a:cubicBezTo>
                  <a:cubicBezTo>
                    <a:pt x="435" y="219"/>
                    <a:pt x="435" y="219"/>
                    <a:pt x="435" y="219"/>
                  </a:cubicBezTo>
                  <a:cubicBezTo>
                    <a:pt x="429" y="219"/>
                    <a:pt x="429" y="219"/>
                    <a:pt x="429" y="219"/>
                  </a:cubicBezTo>
                  <a:lnTo>
                    <a:pt x="430" y="221"/>
                  </a:lnTo>
                  <a:close/>
                  <a:moveTo>
                    <a:pt x="576" y="205"/>
                  </a:moveTo>
                  <a:cubicBezTo>
                    <a:pt x="570" y="211"/>
                    <a:pt x="554" y="209"/>
                    <a:pt x="543" y="210"/>
                  </a:cubicBezTo>
                  <a:cubicBezTo>
                    <a:pt x="511" y="213"/>
                    <a:pt x="475" y="216"/>
                    <a:pt x="445" y="219"/>
                  </a:cubicBezTo>
                  <a:cubicBezTo>
                    <a:pt x="447" y="220"/>
                    <a:pt x="451" y="219"/>
                    <a:pt x="451" y="222"/>
                  </a:cubicBezTo>
                  <a:cubicBezTo>
                    <a:pt x="392" y="228"/>
                    <a:pt x="324" y="233"/>
                    <a:pt x="262" y="239"/>
                  </a:cubicBezTo>
                  <a:cubicBezTo>
                    <a:pt x="308" y="229"/>
                    <a:pt x="380" y="227"/>
                    <a:pt x="425" y="222"/>
                  </a:cubicBezTo>
                  <a:cubicBezTo>
                    <a:pt x="420" y="219"/>
                    <a:pt x="409" y="220"/>
                    <a:pt x="401" y="220"/>
                  </a:cubicBezTo>
                  <a:cubicBezTo>
                    <a:pt x="383" y="221"/>
                    <a:pt x="358" y="226"/>
                    <a:pt x="346" y="224"/>
                  </a:cubicBezTo>
                  <a:cubicBezTo>
                    <a:pt x="418" y="216"/>
                    <a:pt x="506" y="206"/>
                    <a:pt x="576" y="205"/>
                  </a:cubicBezTo>
                  <a:moveTo>
                    <a:pt x="716" y="181"/>
                  </a:moveTo>
                  <a:cubicBezTo>
                    <a:pt x="715" y="182"/>
                    <a:pt x="713" y="183"/>
                    <a:pt x="709" y="183"/>
                  </a:cubicBezTo>
                  <a:cubicBezTo>
                    <a:pt x="707" y="181"/>
                    <a:pt x="712" y="181"/>
                    <a:pt x="716" y="181"/>
                  </a:cubicBezTo>
                  <a:moveTo>
                    <a:pt x="1212" y="137"/>
                  </a:moveTo>
                  <a:cubicBezTo>
                    <a:pt x="1213" y="134"/>
                    <a:pt x="1226" y="135"/>
                    <a:pt x="1228" y="135"/>
                  </a:cubicBezTo>
                  <a:cubicBezTo>
                    <a:pt x="1227" y="138"/>
                    <a:pt x="1214" y="137"/>
                    <a:pt x="1212" y="137"/>
                  </a:cubicBezTo>
                  <a:moveTo>
                    <a:pt x="813" y="166"/>
                  </a:moveTo>
                  <a:cubicBezTo>
                    <a:pt x="805" y="170"/>
                    <a:pt x="775" y="172"/>
                    <a:pt x="762" y="172"/>
                  </a:cubicBezTo>
                  <a:cubicBezTo>
                    <a:pt x="769" y="167"/>
                    <a:pt x="801" y="166"/>
                    <a:pt x="813" y="166"/>
                  </a:cubicBezTo>
                  <a:moveTo>
                    <a:pt x="679" y="178"/>
                  </a:moveTo>
                  <a:cubicBezTo>
                    <a:pt x="699" y="174"/>
                    <a:pt x="720" y="173"/>
                    <a:pt x="738" y="172"/>
                  </a:cubicBezTo>
                  <a:cubicBezTo>
                    <a:pt x="740" y="172"/>
                    <a:pt x="761" y="170"/>
                    <a:pt x="752" y="172"/>
                  </a:cubicBezTo>
                  <a:cubicBezTo>
                    <a:pt x="722" y="176"/>
                    <a:pt x="711" y="177"/>
                    <a:pt x="679" y="178"/>
                  </a:cubicBezTo>
                  <a:moveTo>
                    <a:pt x="932" y="157"/>
                  </a:moveTo>
                  <a:cubicBezTo>
                    <a:pt x="933" y="154"/>
                    <a:pt x="939" y="154"/>
                    <a:pt x="943" y="155"/>
                  </a:cubicBezTo>
                  <a:cubicBezTo>
                    <a:pt x="966" y="152"/>
                    <a:pt x="936" y="158"/>
                    <a:pt x="932" y="157"/>
                  </a:cubicBezTo>
                  <a:moveTo>
                    <a:pt x="924" y="155"/>
                  </a:moveTo>
                  <a:cubicBezTo>
                    <a:pt x="924" y="160"/>
                    <a:pt x="899" y="159"/>
                    <a:pt x="881" y="162"/>
                  </a:cubicBezTo>
                  <a:cubicBezTo>
                    <a:pt x="889" y="157"/>
                    <a:pt x="903" y="158"/>
                    <a:pt x="924" y="155"/>
                  </a:cubicBezTo>
                  <a:moveTo>
                    <a:pt x="876" y="162"/>
                  </a:moveTo>
                  <a:cubicBezTo>
                    <a:pt x="852" y="165"/>
                    <a:pt x="840" y="166"/>
                    <a:pt x="816" y="167"/>
                  </a:cubicBezTo>
                  <a:cubicBezTo>
                    <a:pt x="830" y="163"/>
                    <a:pt x="869" y="157"/>
                    <a:pt x="876" y="162"/>
                  </a:cubicBezTo>
                  <a:moveTo>
                    <a:pt x="1196" y="107"/>
                  </a:moveTo>
                  <a:cubicBezTo>
                    <a:pt x="1202" y="107"/>
                    <a:pt x="1202" y="107"/>
                    <a:pt x="1202" y="107"/>
                  </a:cubicBezTo>
                  <a:cubicBezTo>
                    <a:pt x="1202" y="109"/>
                    <a:pt x="1202" y="109"/>
                    <a:pt x="1202" y="109"/>
                  </a:cubicBezTo>
                  <a:cubicBezTo>
                    <a:pt x="1197" y="109"/>
                    <a:pt x="1197" y="109"/>
                    <a:pt x="1197" y="109"/>
                  </a:cubicBezTo>
                  <a:lnTo>
                    <a:pt x="1196" y="107"/>
                  </a:lnTo>
                  <a:close/>
                  <a:moveTo>
                    <a:pt x="326" y="173"/>
                  </a:moveTo>
                  <a:cubicBezTo>
                    <a:pt x="313" y="179"/>
                    <a:pt x="295" y="178"/>
                    <a:pt x="280" y="179"/>
                  </a:cubicBezTo>
                  <a:cubicBezTo>
                    <a:pt x="271" y="180"/>
                    <a:pt x="262" y="183"/>
                    <a:pt x="252" y="182"/>
                  </a:cubicBezTo>
                  <a:cubicBezTo>
                    <a:pt x="270" y="177"/>
                    <a:pt x="301" y="176"/>
                    <a:pt x="326" y="173"/>
                  </a:cubicBezTo>
                  <a:moveTo>
                    <a:pt x="399" y="167"/>
                  </a:moveTo>
                  <a:cubicBezTo>
                    <a:pt x="395" y="170"/>
                    <a:pt x="391" y="168"/>
                    <a:pt x="392" y="168"/>
                  </a:cubicBezTo>
                  <a:cubicBezTo>
                    <a:pt x="392" y="167"/>
                    <a:pt x="394" y="167"/>
                    <a:pt x="399" y="167"/>
                  </a:cubicBezTo>
                  <a:moveTo>
                    <a:pt x="386" y="167"/>
                  </a:moveTo>
                  <a:cubicBezTo>
                    <a:pt x="384" y="169"/>
                    <a:pt x="378" y="170"/>
                    <a:pt x="371" y="171"/>
                  </a:cubicBezTo>
                  <a:cubicBezTo>
                    <a:pt x="368" y="167"/>
                    <a:pt x="381" y="169"/>
                    <a:pt x="386" y="167"/>
                  </a:cubicBezTo>
                  <a:moveTo>
                    <a:pt x="368" y="170"/>
                  </a:moveTo>
                  <a:cubicBezTo>
                    <a:pt x="365" y="172"/>
                    <a:pt x="357" y="174"/>
                    <a:pt x="353" y="172"/>
                  </a:cubicBezTo>
                  <a:cubicBezTo>
                    <a:pt x="356" y="171"/>
                    <a:pt x="365" y="169"/>
                    <a:pt x="368" y="170"/>
                  </a:cubicBezTo>
                  <a:moveTo>
                    <a:pt x="350" y="171"/>
                  </a:moveTo>
                  <a:cubicBezTo>
                    <a:pt x="348" y="173"/>
                    <a:pt x="341" y="175"/>
                    <a:pt x="337" y="174"/>
                  </a:cubicBezTo>
                  <a:cubicBezTo>
                    <a:pt x="338" y="170"/>
                    <a:pt x="344" y="172"/>
                    <a:pt x="350" y="171"/>
                  </a:cubicBezTo>
                  <a:moveTo>
                    <a:pt x="817" y="127"/>
                  </a:moveTo>
                  <a:cubicBezTo>
                    <a:pt x="812" y="128"/>
                    <a:pt x="785" y="134"/>
                    <a:pt x="775" y="130"/>
                  </a:cubicBezTo>
                  <a:cubicBezTo>
                    <a:pt x="784" y="128"/>
                    <a:pt x="808" y="126"/>
                    <a:pt x="817" y="127"/>
                  </a:cubicBezTo>
                  <a:moveTo>
                    <a:pt x="757" y="132"/>
                  </a:moveTo>
                  <a:cubicBezTo>
                    <a:pt x="750" y="138"/>
                    <a:pt x="730" y="135"/>
                    <a:pt x="716" y="136"/>
                  </a:cubicBezTo>
                  <a:cubicBezTo>
                    <a:pt x="692" y="138"/>
                    <a:pt x="666" y="143"/>
                    <a:pt x="644" y="142"/>
                  </a:cubicBezTo>
                  <a:cubicBezTo>
                    <a:pt x="661" y="136"/>
                    <a:pt x="687" y="137"/>
                    <a:pt x="711" y="135"/>
                  </a:cubicBezTo>
                  <a:cubicBezTo>
                    <a:pt x="726" y="134"/>
                    <a:pt x="741" y="130"/>
                    <a:pt x="757" y="132"/>
                  </a:cubicBezTo>
                  <a:moveTo>
                    <a:pt x="641" y="141"/>
                  </a:moveTo>
                  <a:cubicBezTo>
                    <a:pt x="632" y="149"/>
                    <a:pt x="605" y="144"/>
                    <a:pt x="592" y="148"/>
                  </a:cubicBezTo>
                  <a:cubicBezTo>
                    <a:pt x="591" y="146"/>
                    <a:pt x="574" y="149"/>
                    <a:pt x="581" y="145"/>
                  </a:cubicBezTo>
                  <a:cubicBezTo>
                    <a:pt x="594" y="145"/>
                    <a:pt x="621" y="141"/>
                    <a:pt x="641" y="141"/>
                  </a:cubicBezTo>
                  <a:moveTo>
                    <a:pt x="840" y="151"/>
                  </a:moveTo>
                  <a:cubicBezTo>
                    <a:pt x="786" y="158"/>
                    <a:pt x="720" y="164"/>
                    <a:pt x="665" y="168"/>
                  </a:cubicBezTo>
                  <a:cubicBezTo>
                    <a:pt x="607" y="174"/>
                    <a:pt x="556" y="178"/>
                    <a:pt x="500" y="182"/>
                  </a:cubicBezTo>
                  <a:cubicBezTo>
                    <a:pt x="514" y="176"/>
                    <a:pt x="535" y="177"/>
                    <a:pt x="554" y="175"/>
                  </a:cubicBezTo>
                  <a:cubicBezTo>
                    <a:pt x="567" y="174"/>
                    <a:pt x="581" y="171"/>
                    <a:pt x="595" y="170"/>
                  </a:cubicBezTo>
                  <a:cubicBezTo>
                    <a:pt x="608" y="169"/>
                    <a:pt x="619" y="169"/>
                    <a:pt x="639" y="167"/>
                  </a:cubicBezTo>
                  <a:cubicBezTo>
                    <a:pt x="695" y="162"/>
                    <a:pt x="779" y="155"/>
                    <a:pt x="840" y="151"/>
                  </a:cubicBezTo>
                  <a:moveTo>
                    <a:pt x="1122" y="86"/>
                  </a:moveTo>
                  <a:cubicBezTo>
                    <a:pt x="1127" y="85"/>
                    <a:pt x="1130" y="85"/>
                    <a:pt x="1130" y="87"/>
                  </a:cubicBezTo>
                  <a:cubicBezTo>
                    <a:pt x="1122" y="88"/>
                    <a:pt x="1122" y="88"/>
                    <a:pt x="1122" y="88"/>
                  </a:cubicBezTo>
                  <a:lnTo>
                    <a:pt x="1122" y="86"/>
                  </a:lnTo>
                  <a:close/>
                  <a:moveTo>
                    <a:pt x="1114" y="87"/>
                  </a:moveTo>
                  <a:cubicBezTo>
                    <a:pt x="1120" y="85"/>
                    <a:pt x="1113" y="89"/>
                    <a:pt x="1113" y="89"/>
                  </a:cubicBezTo>
                  <a:lnTo>
                    <a:pt x="1114" y="87"/>
                  </a:lnTo>
                  <a:close/>
                  <a:moveTo>
                    <a:pt x="580" y="127"/>
                  </a:moveTo>
                  <a:cubicBezTo>
                    <a:pt x="581" y="126"/>
                    <a:pt x="585" y="126"/>
                    <a:pt x="588" y="125"/>
                  </a:cubicBezTo>
                  <a:cubicBezTo>
                    <a:pt x="588" y="127"/>
                    <a:pt x="584" y="127"/>
                    <a:pt x="580" y="127"/>
                  </a:cubicBezTo>
                  <a:moveTo>
                    <a:pt x="549" y="128"/>
                  </a:moveTo>
                  <a:cubicBezTo>
                    <a:pt x="554" y="127"/>
                    <a:pt x="554" y="127"/>
                    <a:pt x="554" y="127"/>
                  </a:cubicBezTo>
                  <a:cubicBezTo>
                    <a:pt x="555" y="129"/>
                    <a:pt x="555" y="129"/>
                    <a:pt x="555" y="129"/>
                  </a:cubicBezTo>
                  <a:cubicBezTo>
                    <a:pt x="549" y="130"/>
                    <a:pt x="549" y="130"/>
                    <a:pt x="549" y="130"/>
                  </a:cubicBezTo>
                  <a:lnTo>
                    <a:pt x="549" y="128"/>
                  </a:lnTo>
                  <a:close/>
                  <a:moveTo>
                    <a:pt x="539" y="129"/>
                  </a:moveTo>
                  <a:cubicBezTo>
                    <a:pt x="539" y="128"/>
                    <a:pt x="544" y="128"/>
                    <a:pt x="544" y="129"/>
                  </a:cubicBezTo>
                  <a:cubicBezTo>
                    <a:pt x="542" y="130"/>
                    <a:pt x="540" y="131"/>
                    <a:pt x="539" y="129"/>
                  </a:cubicBezTo>
                  <a:moveTo>
                    <a:pt x="518" y="131"/>
                  </a:moveTo>
                  <a:cubicBezTo>
                    <a:pt x="517" y="129"/>
                    <a:pt x="530" y="129"/>
                    <a:pt x="526" y="131"/>
                  </a:cubicBezTo>
                  <a:cubicBezTo>
                    <a:pt x="521" y="132"/>
                    <a:pt x="521" y="132"/>
                    <a:pt x="521" y="132"/>
                  </a:cubicBezTo>
                  <a:lnTo>
                    <a:pt x="518" y="131"/>
                  </a:lnTo>
                  <a:close/>
                  <a:moveTo>
                    <a:pt x="515" y="130"/>
                  </a:moveTo>
                  <a:cubicBezTo>
                    <a:pt x="515" y="132"/>
                    <a:pt x="513" y="133"/>
                    <a:pt x="508" y="133"/>
                  </a:cubicBezTo>
                  <a:cubicBezTo>
                    <a:pt x="506" y="131"/>
                    <a:pt x="511" y="131"/>
                    <a:pt x="515" y="130"/>
                  </a:cubicBezTo>
                  <a:moveTo>
                    <a:pt x="474" y="135"/>
                  </a:moveTo>
                  <a:cubicBezTo>
                    <a:pt x="477" y="132"/>
                    <a:pt x="494" y="132"/>
                    <a:pt x="498" y="133"/>
                  </a:cubicBezTo>
                  <a:cubicBezTo>
                    <a:pt x="495" y="135"/>
                    <a:pt x="478" y="136"/>
                    <a:pt x="474" y="135"/>
                  </a:cubicBezTo>
                  <a:moveTo>
                    <a:pt x="253" y="145"/>
                  </a:moveTo>
                  <a:cubicBezTo>
                    <a:pt x="203" y="149"/>
                    <a:pt x="127" y="156"/>
                    <a:pt x="72" y="158"/>
                  </a:cubicBezTo>
                  <a:cubicBezTo>
                    <a:pt x="65" y="159"/>
                    <a:pt x="68" y="158"/>
                    <a:pt x="69" y="156"/>
                  </a:cubicBezTo>
                  <a:cubicBezTo>
                    <a:pt x="71" y="155"/>
                    <a:pt x="73" y="155"/>
                    <a:pt x="74" y="156"/>
                  </a:cubicBezTo>
                  <a:cubicBezTo>
                    <a:pt x="118" y="151"/>
                    <a:pt x="178" y="148"/>
                    <a:pt x="224" y="146"/>
                  </a:cubicBezTo>
                  <a:cubicBezTo>
                    <a:pt x="234" y="145"/>
                    <a:pt x="247" y="140"/>
                    <a:pt x="253" y="145"/>
                  </a:cubicBezTo>
                  <a:moveTo>
                    <a:pt x="527" y="122"/>
                  </a:moveTo>
                  <a:cubicBezTo>
                    <a:pt x="529" y="119"/>
                    <a:pt x="541" y="120"/>
                    <a:pt x="548" y="119"/>
                  </a:cubicBezTo>
                  <a:cubicBezTo>
                    <a:pt x="543" y="121"/>
                    <a:pt x="532" y="123"/>
                    <a:pt x="527" y="122"/>
                  </a:cubicBezTo>
                  <a:moveTo>
                    <a:pt x="517" y="122"/>
                  </a:moveTo>
                  <a:cubicBezTo>
                    <a:pt x="499" y="127"/>
                    <a:pt x="476" y="126"/>
                    <a:pt x="452" y="128"/>
                  </a:cubicBezTo>
                  <a:cubicBezTo>
                    <a:pt x="404" y="132"/>
                    <a:pt x="351" y="139"/>
                    <a:pt x="308" y="142"/>
                  </a:cubicBezTo>
                  <a:cubicBezTo>
                    <a:pt x="290" y="143"/>
                    <a:pt x="274" y="143"/>
                    <a:pt x="261" y="146"/>
                  </a:cubicBezTo>
                  <a:cubicBezTo>
                    <a:pt x="260" y="142"/>
                    <a:pt x="283" y="141"/>
                    <a:pt x="289" y="140"/>
                  </a:cubicBezTo>
                  <a:cubicBezTo>
                    <a:pt x="353" y="134"/>
                    <a:pt x="456" y="125"/>
                    <a:pt x="517" y="122"/>
                  </a:cubicBezTo>
                  <a:moveTo>
                    <a:pt x="817" y="93"/>
                  </a:moveTo>
                  <a:cubicBezTo>
                    <a:pt x="817" y="95"/>
                    <a:pt x="817" y="95"/>
                    <a:pt x="817" y="95"/>
                  </a:cubicBezTo>
                  <a:cubicBezTo>
                    <a:pt x="804" y="96"/>
                    <a:pt x="804" y="96"/>
                    <a:pt x="804" y="96"/>
                  </a:cubicBezTo>
                  <a:cubicBezTo>
                    <a:pt x="801" y="93"/>
                    <a:pt x="812" y="94"/>
                    <a:pt x="817" y="93"/>
                  </a:cubicBezTo>
                  <a:moveTo>
                    <a:pt x="1110" y="68"/>
                  </a:moveTo>
                  <a:cubicBezTo>
                    <a:pt x="1106" y="73"/>
                    <a:pt x="1088" y="70"/>
                    <a:pt x="1077" y="71"/>
                  </a:cubicBezTo>
                  <a:cubicBezTo>
                    <a:pt x="1087" y="68"/>
                    <a:pt x="1095" y="69"/>
                    <a:pt x="1110" y="68"/>
                  </a:cubicBezTo>
                  <a:moveTo>
                    <a:pt x="1028" y="74"/>
                  </a:moveTo>
                  <a:cubicBezTo>
                    <a:pt x="1027" y="76"/>
                    <a:pt x="1021" y="76"/>
                    <a:pt x="1017" y="76"/>
                  </a:cubicBezTo>
                  <a:cubicBezTo>
                    <a:pt x="1018" y="74"/>
                    <a:pt x="1024" y="73"/>
                    <a:pt x="1028" y="74"/>
                  </a:cubicBezTo>
                  <a:moveTo>
                    <a:pt x="976" y="78"/>
                  </a:moveTo>
                  <a:cubicBezTo>
                    <a:pt x="975" y="81"/>
                    <a:pt x="956" y="82"/>
                    <a:pt x="953" y="82"/>
                  </a:cubicBezTo>
                  <a:cubicBezTo>
                    <a:pt x="953" y="78"/>
                    <a:pt x="967" y="79"/>
                    <a:pt x="976" y="78"/>
                  </a:cubicBezTo>
                  <a:moveTo>
                    <a:pt x="458" y="120"/>
                  </a:moveTo>
                  <a:cubicBezTo>
                    <a:pt x="459" y="119"/>
                    <a:pt x="463" y="119"/>
                    <a:pt x="466" y="118"/>
                  </a:cubicBezTo>
                  <a:cubicBezTo>
                    <a:pt x="466" y="120"/>
                    <a:pt x="461" y="120"/>
                    <a:pt x="458" y="120"/>
                  </a:cubicBezTo>
                  <a:moveTo>
                    <a:pt x="438" y="121"/>
                  </a:moveTo>
                  <a:cubicBezTo>
                    <a:pt x="430" y="124"/>
                    <a:pt x="411" y="123"/>
                    <a:pt x="399" y="125"/>
                  </a:cubicBezTo>
                  <a:cubicBezTo>
                    <a:pt x="406" y="121"/>
                    <a:pt x="423" y="121"/>
                    <a:pt x="438" y="121"/>
                  </a:cubicBezTo>
                  <a:moveTo>
                    <a:pt x="378" y="126"/>
                  </a:moveTo>
                  <a:cubicBezTo>
                    <a:pt x="385" y="123"/>
                    <a:pt x="389" y="124"/>
                    <a:pt x="389" y="125"/>
                  </a:cubicBezTo>
                  <a:cubicBezTo>
                    <a:pt x="389" y="126"/>
                    <a:pt x="386" y="127"/>
                    <a:pt x="378" y="126"/>
                  </a:cubicBezTo>
                  <a:moveTo>
                    <a:pt x="762" y="86"/>
                  </a:moveTo>
                  <a:cubicBezTo>
                    <a:pt x="755" y="89"/>
                    <a:pt x="746" y="88"/>
                    <a:pt x="731" y="90"/>
                  </a:cubicBezTo>
                  <a:cubicBezTo>
                    <a:pt x="731" y="86"/>
                    <a:pt x="753" y="87"/>
                    <a:pt x="762" y="86"/>
                  </a:cubicBezTo>
                  <a:moveTo>
                    <a:pt x="711" y="92"/>
                  </a:moveTo>
                  <a:cubicBezTo>
                    <a:pt x="705" y="90"/>
                    <a:pt x="716" y="89"/>
                    <a:pt x="717" y="90"/>
                  </a:cubicBezTo>
                  <a:cubicBezTo>
                    <a:pt x="717" y="90"/>
                    <a:pt x="715" y="91"/>
                    <a:pt x="711" y="92"/>
                  </a:cubicBezTo>
                  <a:moveTo>
                    <a:pt x="314" y="118"/>
                  </a:moveTo>
                  <a:cubicBezTo>
                    <a:pt x="299" y="120"/>
                    <a:pt x="282" y="120"/>
                    <a:pt x="267" y="121"/>
                  </a:cubicBezTo>
                  <a:cubicBezTo>
                    <a:pt x="262" y="121"/>
                    <a:pt x="252" y="125"/>
                    <a:pt x="254" y="121"/>
                  </a:cubicBezTo>
                  <a:cubicBezTo>
                    <a:pt x="264" y="120"/>
                    <a:pt x="302" y="114"/>
                    <a:pt x="314" y="118"/>
                  </a:cubicBezTo>
                  <a:moveTo>
                    <a:pt x="552" y="15"/>
                  </a:moveTo>
                  <a:cubicBezTo>
                    <a:pt x="541" y="21"/>
                    <a:pt x="517" y="22"/>
                    <a:pt x="495" y="23"/>
                  </a:cubicBezTo>
                  <a:cubicBezTo>
                    <a:pt x="510" y="17"/>
                    <a:pt x="531" y="18"/>
                    <a:pt x="552" y="15"/>
                  </a:cubicBezTo>
                  <a:moveTo>
                    <a:pt x="785" y="76"/>
                  </a:moveTo>
                  <a:cubicBezTo>
                    <a:pt x="781" y="76"/>
                    <a:pt x="781" y="76"/>
                    <a:pt x="781" y="76"/>
                  </a:cubicBezTo>
                  <a:cubicBezTo>
                    <a:pt x="790" y="82"/>
                    <a:pt x="747" y="83"/>
                    <a:pt x="740" y="86"/>
                  </a:cubicBezTo>
                  <a:cubicBezTo>
                    <a:pt x="742" y="84"/>
                    <a:pt x="742" y="81"/>
                    <a:pt x="739" y="80"/>
                  </a:cubicBezTo>
                  <a:cubicBezTo>
                    <a:pt x="755" y="77"/>
                    <a:pt x="779" y="72"/>
                    <a:pt x="787" y="76"/>
                  </a:cubicBezTo>
                  <a:cubicBezTo>
                    <a:pt x="791" y="76"/>
                    <a:pt x="795" y="75"/>
                    <a:pt x="797" y="76"/>
                  </a:cubicBezTo>
                  <a:cubicBezTo>
                    <a:pt x="796" y="79"/>
                    <a:pt x="785" y="78"/>
                    <a:pt x="785" y="76"/>
                  </a:cubicBezTo>
                  <a:moveTo>
                    <a:pt x="403" y="100"/>
                  </a:moveTo>
                  <a:cubicBezTo>
                    <a:pt x="403" y="100"/>
                    <a:pt x="406" y="98"/>
                    <a:pt x="405" y="98"/>
                  </a:cubicBezTo>
                  <a:cubicBezTo>
                    <a:pt x="401" y="97"/>
                    <a:pt x="397" y="102"/>
                    <a:pt x="403" y="100"/>
                  </a:cubicBezTo>
                  <a:moveTo>
                    <a:pt x="365" y="115"/>
                  </a:moveTo>
                  <a:cubicBezTo>
                    <a:pt x="365" y="114"/>
                    <a:pt x="362" y="115"/>
                    <a:pt x="361" y="115"/>
                  </a:cubicBezTo>
                  <a:cubicBezTo>
                    <a:pt x="362" y="116"/>
                    <a:pt x="364" y="116"/>
                    <a:pt x="365" y="115"/>
                  </a:cubicBezTo>
                  <a:moveTo>
                    <a:pt x="393" y="111"/>
                  </a:moveTo>
                  <a:cubicBezTo>
                    <a:pt x="395" y="109"/>
                    <a:pt x="408" y="113"/>
                    <a:pt x="409" y="109"/>
                  </a:cubicBezTo>
                  <a:cubicBezTo>
                    <a:pt x="405" y="110"/>
                    <a:pt x="403" y="109"/>
                    <a:pt x="403" y="108"/>
                  </a:cubicBezTo>
                  <a:cubicBezTo>
                    <a:pt x="397" y="108"/>
                    <a:pt x="389" y="110"/>
                    <a:pt x="393" y="111"/>
                  </a:cubicBezTo>
                  <a:moveTo>
                    <a:pt x="382" y="112"/>
                  </a:moveTo>
                  <a:cubicBezTo>
                    <a:pt x="382" y="109"/>
                    <a:pt x="382" y="109"/>
                    <a:pt x="382" y="109"/>
                  </a:cubicBezTo>
                  <a:cubicBezTo>
                    <a:pt x="377" y="109"/>
                    <a:pt x="374" y="111"/>
                    <a:pt x="377" y="112"/>
                  </a:cubicBezTo>
                  <a:lnTo>
                    <a:pt x="382" y="112"/>
                  </a:lnTo>
                  <a:close/>
                  <a:moveTo>
                    <a:pt x="376" y="114"/>
                  </a:moveTo>
                  <a:cubicBezTo>
                    <a:pt x="376" y="114"/>
                    <a:pt x="378" y="112"/>
                    <a:pt x="377" y="112"/>
                  </a:cubicBezTo>
                  <a:cubicBezTo>
                    <a:pt x="373" y="111"/>
                    <a:pt x="369" y="116"/>
                    <a:pt x="376" y="114"/>
                  </a:cubicBezTo>
                  <a:moveTo>
                    <a:pt x="375" y="109"/>
                  </a:moveTo>
                  <a:cubicBezTo>
                    <a:pt x="373" y="110"/>
                    <a:pt x="370" y="110"/>
                    <a:pt x="370" y="111"/>
                  </a:cubicBezTo>
                  <a:cubicBezTo>
                    <a:pt x="372" y="110"/>
                    <a:pt x="375" y="110"/>
                    <a:pt x="375" y="109"/>
                  </a:cubicBezTo>
                  <a:moveTo>
                    <a:pt x="403" y="100"/>
                  </a:moveTo>
                  <a:cubicBezTo>
                    <a:pt x="403" y="100"/>
                    <a:pt x="406" y="98"/>
                    <a:pt x="405" y="98"/>
                  </a:cubicBezTo>
                  <a:cubicBezTo>
                    <a:pt x="401" y="97"/>
                    <a:pt x="397" y="102"/>
                    <a:pt x="403" y="100"/>
                  </a:cubicBezTo>
                  <a:moveTo>
                    <a:pt x="707" y="19"/>
                  </a:moveTo>
                  <a:cubicBezTo>
                    <a:pt x="709" y="18"/>
                    <a:pt x="713" y="18"/>
                    <a:pt x="712" y="17"/>
                  </a:cubicBezTo>
                  <a:cubicBezTo>
                    <a:pt x="708" y="17"/>
                    <a:pt x="708" y="17"/>
                    <a:pt x="708" y="17"/>
                  </a:cubicBezTo>
                  <a:cubicBezTo>
                    <a:pt x="708" y="18"/>
                    <a:pt x="707" y="18"/>
                    <a:pt x="707" y="19"/>
                  </a:cubicBezTo>
                  <a:moveTo>
                    <a:pt x="682" y="19"/>
                  </a:moveTo>
                  <a:cubicBezTo>
                    <a:pt x="682" y="21"/>
                    <a:pt x="682" y="23"/>
                    <a:pt x="686" y="22"/>
                  </a:cubicBezTo>
                  <a:cubicBezTo>
                    <a:pt x="687" y="21"/>
                    <a:pt x="691" y="20"/>
                    <a:pt x="690" y="18"/>
                  </a:cubicBezTo>
                  <a:cubicBezTo>
                    <a:pt x="686" y="18"/>
                    <a:pt x="684" y="18"/>
                    <a:pt x="682" y="19"/>
                  </a:cubicBezTo>
                  <a:moveTo>
                    <a:pt x="154" y="131"/>
                  </a:moveTo>
                  <a:cubicBezTo>
                    <a:pt x="156" y="131"/>
                    <a:pt x="160" y="131"/>
                    <a:pt x="159" y="129"/>
                  </a:cubicBezTo>
                  <a:cubicBezTo>
                    <a:pt x="155" y="130"/>
                    <a:pt x="155" y="130"/>
                    <a:pt x="155" y="130"/>
                  </a:cubicBezTo>
                  <a:cubicBezTo>
                    <a:pt x="155" y="130"/>
                    <a:pt x="154" y="131"/>
                    <a:pt x="154" y="131"/>
                  </a:cubicBezTo>
                  <a:moveTo>
                    <a:pt x="129" y="132"/>
                  </a:moveTo>
                  <a:cubicBezTo>
                    <a:pt x="129" y="133"/>
                    <a:pt x="129" y="135"/>
                    <a:pt x="133" y="135"/>
                  </a:cubicBezTo>
                  <a:cubicBezTo>
                    <a:pt x="134" y="133"/>
                    <a:pt x="138" y="132"/>
                    <a:pt x="137" y="130"/>
                  </a:cubicBezTo>
                  <a:cubicBezTo>
                    <a:pt x="133" y="130"/>
                    <a:pt x="131" y="131"/>
                    <a:pt x="129" y="132"/>
                  </a:cubicBezTo>
                  <a:moveTo>
                    <a:pt x="660" y="64"/>
                  </a:moveTo>
                  <a:cubicBezTo>
                    <a:pt x="660" y="62"/>
                    <a:pt x="666" y="63"/>
                    <a:pt x="667" y="63"/>
                  </a:cubicBezTo>
                  <a:cubicBezTo>
                    <a:pt x="667" y="65"/>
                    <a:pt x="661" y="64"/>
                    <a:pt x="660" y="64"/>
                  </a:cubicBezTo>
                  <a:moveTo>
                    <a:pt x="767" y="54"/>
                  </a:moveTo>
                  <a:cubicBezTo>
                    <a:pt x="772" y="53"/>
                    <a:pt x="777" y="53"/>
                    <a:pt x="779" y="53"/>
                  </a:cubicBezTo>
                  <a:cubicBezTo>
                    <a:pt x="777" y="55"/>
                    <a:pt x="768" y="56"/>
                    <a:pt x="767" y="54"/>
                  </a:cubicBezTo>
                  <a:moveTo>
                    <a:pt x="755" y="55"/>
                  </a:moveTo>
                  <a:cubicBezTo>
                    <a:pt x="754" y="56"/>
                    <a:pt x="752" y="57"/>
                    <a:pt x="748" y="57"/>
                  </a:cubicBezTo>
                  <a:cubicBezTo>
                    <a:pt x="748" y="56"/>
                    <a:pt x="751" y="55"/>
                    <a:pt x="755" y="55"/>
                  </a:cubicBezTo>
                  <a:moveTo>
                    <a:pt x="744" y="56"/>
                  </a:moveTo>
                  <a:cubicBezTo>
                    <a:pt x="744" y="58"/>
                    <a:pt x="734" y="59"/>
                    <a:pt x="732" y="58"/>
                  </a:cubicBezTo>
                  <a:cubicBezTo>
                    <a:pt x="733" y="57"/>
                    <a:pt x="738" y="56"/>
                    <a:pt x="744" y="56"/>
                  </a:cubicBezTo>
                  <a:moveTo>
                    <a:pt x="690" y="61"/>
                  </a:moveTo>
                  <a:cubicBezTo>
                    <a:pt x="687" y="63"/>
                    <a:pt x="676" y="63"/>
                    <a:pt x="669" y="65"/>
                  </a:cubicBezTo>
                  <a:cubicBezTo>
                    <a:pt x="668" y="63"/>
                    <a:pt x="668" y="63"/>
                    <a:pt x="668" y="63"/>
                  </a:cubicBezTo>
                  <a:cubicBezTo>
                    <a:pt x="674" y="60"/>
                    <a:pt x="681" y="62"/>
                    <a:pt x="690" y="61"/>
                  </a:cubicBezTo>
                  <a:moveTo>
                    <a:pt x="703" y="58"/>
                  </a:moveTo>
                  <a:cubicBezTo>
                    <a:pt x="713" y="59"/>
                    <a:pt x="721" y="56"/>
                    <a:pt x="730" y="58"/>
                  </a:cubicBezTo>
                  <a:cubicBezTo>
                    <a:pt x="728" y="61"/>
                    <a:pt x="726" y="58"/>
                    <a:pt x="721" y="58"/>
                  </a:cubicBezTo>
                  <a:cubicBezTo>
                    <a:pt x="715" y="61"/>
                    <a:pt x="694" y="63"/>
                    <a:pt x="691" y="60"/>
                  </a:cubicBezTo>
                  <a:cubicBezTo>
                    <a:pt x="694" y="61"/>
                    <a:pt x="700" y="60"/>
                    <a:pt x="702" y="61"/>
                  </a:cubicBezTo>
                  <a:cubicBezTo>
                    <a:pt x="701" y="59"/>
                    <a:pt x="703" y="59"/>
                    <a:pt x="703" y="58"/>
                  </a:cubicBezTo>
                  <a:moveTo>
                    <a:pt x="827" y="49"/>
                  </a:moveTo>
                  <a:cubicBezTo>
                    <a:pt x="828" y="48"/>
                    <a:pt x="831" y="48"/>
                    <a:pt x="833" y="48"/>
                  </a:cubicBezTo>
                  <a:cubicBezTo>
                    <a:pt x="832" y="49"/>
                    <a:pt x="829" y="49"/>
                    <a:pt x="827" y="49"/>
                  </a:cubicBezTo>
                  <a:moveTo>
                    <a:pt x="906" y="41"/>
                  </a:moveTo>
                  <a:cubicBezTo>
                    <a:pt x="908" y="44"/>
                    <a:pt x="896" y="43"/>
                    <a:pt x="894" y="43"/>
                  </a:cubicBezTo>
                  <a:cubicBezTo>
                    <a:pt x="893" y="41"/>
                    <a:pt x="905" y="40"/>
                    <a:pt x="906" y="41"/>
                  </a:cubicBezTo>
                  <a:moveTo>
                    <a:pt x="511" y="101"/>
                  </a:moveTo>
                  <a:cubicBezTo>
                    <a:pt x="508" y="102"/>
                    <a:pt x="497" y="102"/>
                    <a:pt x="491" y="103"/>
                  </a:cubicBezTo>
                  <a:cubicBezTo>
                    <a:pt x="493" y="100"/>
                    <a:pt x="506" y="100"/>
                    <a:pt x="511" y="101"/>
                  </a:cubicBezTo>
                  <a:moveTo>
                    <a:pt x="945" y="37"/>
                  </a:moveTo>
                  <a:cubicBezTo>
                    <a:pt x="940" y="39"/>
                    <a:pt x="923" y="43"/>
                    <a:pt x="919" y="40"/>
                  </a:cubicBezTo>
                  <a:cubicBezTo>
                    <a:pt x="925" y="39"/>
                    <a:pt x="938" y="37"/>
                    <a:pt x="945" y="37"/>
                  </a:cubicBezTo>
                  <a:moveTo>
                    <a:pt x="880" y="42"/>
                  </a:moveTo>
                  <a:cubicBezTo>
                    <a:pt x="883" y="43"/>
                    <a:pt x="891" y="42"/>
                    <a:pt x="893" y="44"/>
                  </a:cubicBezTo>
                  <a:cubicBezTo>
                    <a:pt x="874" y="46"/>
                    <a:pt x="857" y="49"/>
                    <a:pt x="835" y="49"/>
                  </a:cubicBezTo>
                  <a:cubicBezTo>
                    <a:pt x="836" y="47"/>
                    <a:pt x="844" y="47"/>
                    <a:pt x="847" y="46"/>
                  </a:cubicBezTo>
                  <a:cubicBezTo>
                    <a:pt x="855" y="45"/>
                    <a:pt x="864" y="44"/>
                    <a:pt x="873" y="45"/>
                  </a:cubicBezTo>
                  <a:cubicBezTo>
                    <a:pt x="874" y="42"/>
                    <a:pt x="880" y="45"/>
                    <a:pt x="880" y="42"/>
                  </a:cubicBezTo>
                  <a:moveTo>
                    <a:pt x="534" y="99"/>
                  </a:moveTo>
                  <a:cubicBezTo>
                    <a:pt x="530" y="100"/>
                    <a:pt x="522" y="100"/>
                    <a:pt x="516" y="101"/>
                  </a:cubicBezTo>
                  <a:cubicBezTo>
                    <a:pt x="518" y="99"/>
                    <a:pt x="533" y="95"/>
                    <a:pt x="534" y="99"/>
                  </a:cubicBezTo>
                  <a:moveTo>
                    <a:pt x="282" y="121"/>
                  </a:moveTo>
                  <a:cubicBezTo>
                    <a:pt x="289" y="121"/>
                    <a:pt x="289" y="121"/>
                    <a:pt x="289" y="121"/>
                  </a:cubicBezTo>
                  <a:cubicBezTo>
                    <a:pt x="291" y="123"/>
                    <a:pt x="286" y="122"/>
                    <a:pt x="282" y="123"/>
                  </a:cubicBezTo>
                  <a:lnTo>
                    <a:pt x="282" y="121"/>
                  </a:lnTo>
                  <a:close/>
                  <a:moveTo>
                    <a:pt x="233" y="128"/>
                  </a:moveTo>
                  <a:cubicBezTo>
                    <a:pt x="232" y="131"/>
                    <a:pt x="215" y="133"/>
                    <a:pt x="207" y="132"/>
                  </a:cubicBezTo>
                  <a:cubicBezTo>
                    <a:pt x="208" y="129"/>
                    <a:pt x="226" y="127"/>
                    <a:pt x="233" y="128"/>
                  </a:cubicBezTo>
                  <a:moveTo>
                    <a:pt x="666" y="89"/>
                  </a:moveTo>
                  <a:cubicBezTo>
                    <a:pt x="669" y="88"/>
                    <a:pt x="669" y="90"/>
                    <a:pt x="670" y="91"/>
                  </a:cubicBezTo>
                  <a:cubicBezTo>
                    <a:pt x="668" y="91"/>
                    <a:pt x="668" y="90"/>
                    <a:pt x="666" y="90"/>
                  </a:cubicBezTo>
                  <a:lnTo>
                    <a:pt x="666" y="89"/>
                  </a:lnTo>
                  <a:close/>
                  <a:moveTo>
                    <a:pt x="267" y="62"/>
                  </a:moveTo>
                  <a:cubicBezTo>
                    <a:pt x="277" y="61"/>
                    <a:pt x="277" y="61"/>
                    <a:pt x="277" y="61"/>
                  </a:cubicBezTo>
                  <a:cubicBezTo>
                    <a:pt x="278" y="64"/>
                    <a:pt x="267" y="65"/>
                    <a:pt x="267" y="62"/>
                  </a:cubicBezTo>
                  <a:moveTo>
                    <a:pt x="260" y="63"/>
                  </a:moveTo>
                  <a:cubicBezTo>
                    <a:pt x="264" y="62"/>
                    <a:pt x="259" y="64"/>
                    <a:pt x="259" y="64"/>
                  </a:cubicBezTo>
                  <a:lnTo>
                    <a:pt x="260" y="63"/>
                  </a:lnTo>
                  <a:close/>
                  <a:moveTo>
                    <a:pt x="712" y="88"/>
                  </a:moveTo>
                  <a:cubicBezTo>
                    <a:pt x="706" y="89"/>
                    <a:pt x="703" y="90"/>
                    <a:pt x="696" y="90"/>
                  </a:cubicBezTo>
                  <a:cubicBezTo>
                    <a:pt x="704" y="88"/>
                    <a:pt x="690" y="88"/>
                    <a:pt x="692" y="85"/>
                  </a:cubicBezTo>
                  <a:cubicBezTo>
                    <a:pt x="700" y="81"/>
                    <a:pt x="721" y="82"/>
                    <a:pt x="712" y="88"/>
                  </a:cubicBezTo>
                  <a:moveTo>
                    <a:pt x="318" y="57"/>
                  </a:moveTo>
                  <a:cubicBezTo>
                    <a:pt x="321" y="57"/>
                    <a:pt x="321" y="57"/>
                    <a:pt x="321" y="57"/>
                  </a:cubicBezTo>
                  <a:cubicBezTo>
                    <a:pt x="322" y="58"/>
                    <a:pt x="319" y="58"/>
                    <a:pt x="316" y="59"/>
                  </a:cubicBezTo>
                  <a:cubicBezTo>
                    <a:pt x="316" y="58"/>
                    <a:pt x="318" y="58"/>
                    <a:pt x="318" y="57"/>
                  </a:cubicBezTo>
                  <a:moveTo>
                    <a:pt x="293" y="59"/>
                  </a:moveTo>
                  <a:cubicBezTo>
                    <a:pt x="297" y="58"/>
                    <a:pt x="300" y="58"/>
                    <a:pt x="300" y="60"/>
                  </a:cubicBezTo>
                  <a:cubicBezTo>
                    <a:pt x="296" y="60"/>
                    <a:pt x="297" y="62"/>
                    <a:pt x="292" y="61"/>
                  </a:cubicBezTo>
                  <a:cubicBezTo>
                    <a:pt x="291" y="60"/>
                    <a:pt x="292" y="60"/>
                    <a:pt x="293" y="59"/>
                  </a:cubicBezTo>
                  <a:moveTo>
                    <a:pt x="647" y="85"/>
                  </a:moveTo>
                  <a:cubicBezTo>
                    <a:pt x="647" y="86"/>
                    <a:pt x="645" y="87"/>
                    <a:pt x="642" y="87"/>
                  </a:cubicBezTo>
                  <a:cubicBezTo>
                    <a:pt x="643" y="86"/>
                    <a:pt x="644" y="85"/>
                    <a:pt x="647" y="85"/>
                  </a:cubicBezTo>
                  <a:moveTo>
                    <a:pt x="784" y="72"/>
                  </a:moveTo>
                  <a:cubicBezTo>
                    <a:pt x="787" y="71"/>
                    <a:pt x="787" y="75"/>
                    <a:pt x="783" y="74"/>
                  </a:cubicBezTo>
                  <a:cubicBezTo>
                    <a:pt x="782" y="72"/>
                    <a:pt x="782" y="72"/>
                    <a:pt x="782" y="72"/>
                  </a:cubicBezTo>
                  <a:lnTo>
                    <a:pt x="784" y="72"/>
                  </a:lnTo>
                  <a:close/>
                  <a:moveTo>
                    <a:pt x="487" y="80"/>
                  </a:moveTo>
                  <a:cubicBezTo>
                    <a:pt x="488" y="79"/>
                    <a:pt x="489" y="80"/>
                    <a:pt x="491" y="80"/>
                  </a:cubicBezTo>
                  <a:cubicBezTo>
                    <a:pt x="491" y="81"/>
                    <a:pt x="487" y="81"/>
                    <a:pt x="487" y="80"/>
                  </a:cubicBezTo>
                  <a:moveTo>
                    <a:pt x="380" y="89"/>
                  </a:moveTo>
                  <a:cubicBezTo>
                    <a:pt x="392" y="88"/>
                    <a:pt x="392" y="88"/>
                    <a:pt x="392" y="88"/>
                  </a:cubicBezTo>
                  <a:cubicBezTo>
                    <a:pt x="392" y="89"/>
                    <a:pt x="380" y="92"/>
                    <a:pt x="380" y="89"/>
                  </a:cubicBezTo>
                  <a:moveTo>
                    <a:pt x="574" y="73"/>
                  </a:moveTo>
                  <a:cubicBezTo>
                    <a:pt x="573" y="75"/>
                    <a:pt x="566" y="74"/>
                    <a:pt x="565" y="74"/>
                  </a:cubicBezTo>
                  <a:cubicBezTo>
                    <a:pt x="566" y="72"/>
                    <a:pt x="570" y="73"/>
                    <a:pt x="574" y="73"/>
                  </a:cubicBezTo>
                  <a:moveTo>
                    <a:pt x="563" y="74"/>
                  </a:moveTo>
                  <a:cubicBezTo>
                    <a:pt x="554" y="79"/>
                    <a:pt x="527" y="79"/>
                    <a:pt x="510" y="79"/>
                  </a:cubicBezTo>
                  <a:cubicBezTo>
                    <a:pt x="523" y="76"/>
                    <a:pt x="552" y="74"/>
                    <a:pt x="563" y="74"/>
                  </a:cubicBezTo>
                  <a:moveTo>
                    <a:pt x="471" y="82"/>
                  </a:moveTo>
                  <a:cubicBezTo>
                    <a:pt x="470" y="85"/>
                    <a:pt x="453" y="86"/>
                    <a:pt x="447" y="85"/>
                  </a:cubicBezTo>
                  <a:cubicBezTo>
                    <a:pt x="450" y="82"/>
                    <a:pt x="464" y="80"/>
                    <a:pt x="471" y="82"/>
                  </a:cubicBezTo>
                  <a:moveTo>
                    <a:pt x="424" y="86"/>
                  </a:moveTo>
                  <a:cubicBezTo>
                    <a:pt x="419" y="89"/>
                    <a:pt x="403" y="89"/>
                    <a:pt x="398" y="88"/>
                  </a:cubicBezTo>
                  <a:cubicBezTo>
                    <a:pt x="401" y="85"/>
                    <a:pt x="421" y="85"/>
                    <a:pt x="424" y="86"/>
                  </a:cubicBezTo>
                  <a:moveTo>
                    <a:pt x="598" y="224"/>
                  </a:moveTo>
                  <a:cubicBezTo>
                    <a:pt x="575" y="226"/>
                    <a:pt x="554" y="228"/>
                    <a:pt x="526" y="229"/>
                  </a:cubicBezTo>
                  <a:cubicBezTo>
                    <a:pt x="535" y="227"/>
                    <a:pt x="553" y="225"/>
                    <a:pt x="568" y="223"/>
                  </a:cubicBezTo>
                  <a:cubicBezTo>
                    <a:pt x="578" y="223"/>
                    <a:pt x="597" y="220"/>
                    <a:pt x="598" y="224"/>
                  </a:cubicBezTo>
                  <a:moveTo>
                    <a:pt x="368" y="82"/>
                  </a:moveTo>
                  <a:cubicBezTo>
                    <a:pt x="373" y="81"/>
                    <a:pt x="375" y="82"/>
                    <a:pt x="379" y="82"/>
                  </a:cubicBezTo>
                  <a:cubicBezTo>
                    <a:pt x="376" y="85"/>
                    <a:pt x="369" y="84"/>
                    <a:pt x="368" y="82"/>
                  </a:cubicBezTo>
                  <a:moveTo>
                    <a:pt x="456" y="74"/>
                  </a:moveTo>
                  <a:cubicBezTo>
                    <a:pt x="463" y="73"/>
                    <a:pt x="463" y="73"/>
                    <a:pt x="463" y="73"/>
                  </a:cubicBezTo>
                  <a:cubicBezTo>
                    <a:pt x="465" y="75"/>
                    <a:pt x="459" y="75"/>
                    <a:pt x="456" y="75"/>
                  </a:cubicBezTo>
                  <a:lnTo>
                    <a:pt x="456" y="74"/>
                  </a:lnTo>
                  <a:close/>
                  <a:moveTo>
                    <a:pt x="443" y="75"/>
                  </a:moveTo>
                  <a:cubicBezTo>
                    <a:pt x="450" y="74"/>
                    <a:pt x="450" y="74"/>
                    <a:pt x="450" y="74"/>
                  </a:cubicBezTo>
                  <a:cubicBezTo>
                    <a:pt x="453" y="76"/>
                    <a:pt x="447" y="76"/>
                    <a:pt x="444" y="76"/>
                  </a:cubicBezTo>
                  <a:lnTo>
                    <a:pt x="443" y="75"/>
                  </a:lnTo>
                  <a:close/>
                  <a:moveTo>
                    <a:pt x="424" y="77"/>
                  </a:moveTo>
                  <a:cubicBezTo>
                    <a:pt x="428" y="76"/>
                    <a:pt x="428" y="76"/>
                    <a:pt x="428" y="76"/>
                  </a:cubicBezTo>
                  <a:cubicBezTo>
                    <a:pt x="428" y="78"/>
                    <a:pt x="428" y="78"/>
                    <a:pt x="428" y="78"/>
                  </a:cubicBezTo>
                  <a:cubicBezTo>
                    <a:pt x="424" y="78"/>
                    <a:pt x="424" y="78"/>
                    <a:pt x="424" y="78"/>
                  </a:cubicBezTo>
                  <a:lnTo>
                    <a:pt x="424" y="77"/>
                  </a:lnTo>
                  <a:close/>
                  <a:moveTo>
                    <a:pt x="413" y="77"/>
                  </a:moveTo>
                  <a:cubicBezTo>
                    <a:pt x="417" y="77"/>
                    <a:pt x="418" y="78"/>
                    <a:pt x="421" y="78"/>
                  </a:cubicBezTo>
                  <a:cubicBezTo>
                    <a:pt x="421" y="80"/>
                    <a:pt x="413" y="79"/>
                    <a:pt x="413" y="77"/>
                  </a:cubicBezTo>
                  <a:moveTo>
                    <a:pt x="503" y="70"/>
                  </a:moveTo>
                  <a:cubicBezTo>
                    <a:pt x="503" y="70"/>
                    <a:pt x="507" y="68"/>
                    <a:pt x="508" y="69"/>
                  </a:cubicBezTo>
                  <a:cubicBezTo>
                    <a:pt x="510" y="69"/>
                    <a:pt x="502" y="71"/>
                    <a:pt x="503" y="70"/>
                  </a:cubicBezTo>
                  <a:moveTo>
                    <a:pt x="488" y="73"/>
                  </a:moveTo>
                  <a:cubicBezTo>
                    <a:pt x="478" y="73"/>
                    <a:pt x="473" y="74"/>
                    <a:pt x="466" y="74"/>
                  </a:cubicBezTo>
                  <a:cubicBezTo>
                    <a:pt x="467" y="73"/>
                    <a:pt x="486" y="69"/>
                    <a:pt x="488" y="73"/>
                  </a:cubicBezTo>
                  <a:moveTo>
                    <a:pt x="662" y="51"/>
                  </a:moveTo>
                  <a:cubicBezTo>
                    <a:pt x="660" y="52"/>
                    <a:pt x="655" y="53"/>
                    <a:pt x="652" y="52"/>
                  </a:cubicBezTo>
                  <a:cubicBezTo>
                    <a:pt x="653" y="50"/>
                    <a:pt x="656" y="52"/>
                    <a:pt x="662" y="51"/>
                  </a:cubicBezTo>
                  <a:moveTo>
                    <a:pt x="396" y="71"/>
                  </a:moveTo>
                  <a:cubicBezTo>
                    <a:pt x="409" y="70"/>
                    <a:pt x="409" y="70"/>
                    <a:pt x="409" y="70"/>
                  </a:cubicBezTo>
                  <a:cubicBezTo>
                    <a:pt x="411" y="73"/>
                    <a:pt x="395" y="74"/>
                    <a:pt x="396" y="71"/>
                  </a:cubicBezTo>
                  <a:moveTo>
                    <a:pt x="382" y="73"/>
                  </a:moveTo>
                  <a:cubicBezTo>
                    <a:pt x="372" y="78"/>
                    <a:pt x="356" y="77"/>
                    <a:pt x="344" y="79"/>
                  </a:cubicBezTo>
                  <a:cubicBezTo>
                    <a:pt x="329" y="80"/>
                    <a:pt x="311" y="83"/>
                    <a:pt x="303" y="80"/>
                  </a:cubicBezTo>
                  <a:cubicBezTo>
                    <a:pt x="326" y="79"/>
                    <a:pt x="357" y="73"/>
                    <a:pt x="382" y="73"/>
                  </a:cubicBezTo>
                  <a:moveTo>
                    <a:pt x="463" y="66"/>
                  </a:moveTo>
                  <a:cubicBezTo>
                    <a:pt x="452" y="67"/>
                    <a:pt x="445" y="69"/>
                    <a:pt x="430" y="70"/>
                  </a:cubicBezTo>
                  <a:cubicBezTo>
                    <a:pt x="436" y="67"/>
                    <a:pt x="454" y="63"/>
                    <a:pt x="463" y="66"/>
                  </a:cubicBezTo>
                  <a:moveTo>
                    <a:pt x="516" y="59"/>
                  </a:moveTo>
                  <a:cubicBezTo>
                    <a:pt x="512" y="63"/>
                    <a:pt x="492" y="64"/>
                    <a:pt x="482" y="64"/>
                  </a:cubicBezTo>
                  <a:cubicBezTo>
                    <a:pt x="491" y="60"/>
                    <a:pt x="505" y="60"/>
                    <a:pt x="516" y="59"/>
                  </a:cubicBezTo>
                  <a:moveTo>
                    <a:pt x="622" y="48"/>
                  </a:moveTo>
                  <a:cubicBezTo>
                    <a:pt x="621" y="50"/>
                    <a:pt x="612" y="50"/>
                    <a:pt x="607" y="51"/>
                  </a:cubicBezTo>
                  <a:cubicBezTo>
                    <a:pt x="592" y="53"/>
                    <a:pt x="570" y="56"/>
                    <a:pt x="547" y="57"/>
                  </a:cubicBezTo>
                  <a:cubicBezTo>
                    <a:pt x="550" y="55"/>
                    <a:pt x="561" y="53"/>
                    <a:pt x="568" y="52"/>
                  </a:cubicBezTo>
                  <a:cubicBezTo>
                    <a:pt x="575" y="51"/>
                    <a:pt x="583" y="50"/>
                    <a:pt x="592" y="50"/>
                  </a:cubicBezTo>
                  <a:cubicBezTo>
                    <a:pt x="598" y="50"/>
                    <a:pt x="612" y="48"/>
                    <a:pt x="622" y="48"/>
                  </a:cubicBezTo>
                  <a:moveTo>
                    <a:pt x="656" y="45"/>
                  </a:moveTo>
                  <a:cubicBezTo>
                    <a:pt x="647" y="46"/>
                    <a:pt x="638" y="49"/>
                    <a:pt x="631" y="47"/>
                  </a:cubicBezTo>
                  <a:cubicBezTo>
                    <a:pt x="634" y="45"/>
                    <a:pt x="657" y="42"/>
                    <a:pt x="656" y="45"/>
                  </a:cubicBezTo>
                  <a:moveTo>
                    <a:pt x="693" y="41"/>
                  </a:moveTo>
                  <a:cubicBezTo>
                    <a:pt x="689" y="40"/>
                    <a:pt x="687" y="42"/>
                    <a:pt x="686" y="43"/>
                  </a:cubicBezTo>
                  <a:cubicBezTo>
                    <a:pt x="677" y="43"/>
                    <a:pt x="666" y="45"/>
                    <a:pt x="657" y="44"/>
                  </a:cubicBezTo>
                  <a:cubicBezTo>
                    <a:pt x="660" y="41"/>
                    <a:pt x="673" y="41"/>
                    <a:pt x="684" y="40"/>
                  </a:cubicBezTo>
                  <a:cubicBezTo>
                    <a:pt x="677" y="43"/>
                    <a:pt x="693" y="37"/>
                    <a:pt x="693" y="41"/>
                  </a:cubicBezTo>
                  <a:moveTo>
                    <a:pt x="615" y="82"/>
                  </a:moveTo>
                  <a:cubicBezTo>
                    <a:pt x="610" y="87"/>
                    <a:pt x="585" y="86"/>
                    <a:pt x="575" y="89"/>
                  </a:cubicBezTo>
                  <a:cubicBezTo>
                    <a:pt x="575" y="87"/>
                    <a:pt x="572" y="87"/>
                    <a:pt x="572" y="86"/>
                  </a:cubicBezTo>
                  <a:cubicBezTo>
                    <a:pt x="586" y="84"/>
                    <a:pt x="598" y="83"/>
                    <a:pt x="615" y="82"/>
                  </a:cubicBezTo>
                  <a:moveTo>
                    <a:pt x="675" y="93"/>
                  </a:moveTo>
                  <a:cubicBezTo>
                    <a:pt x="661" y="98"/>
                    <a:pt x="644" y="99"/>
                    <a:pt x="628" y="98"/>
                  </a:cubicBezTo>
                  <a:cubicBezTo>
                    <a:pt x="639" y="94"/>
                    <a:pt x="663" y="92"/>
                    <a:pt x="675" y="93"/>
                  </a:cubicBezTo>
                  <a:moveTo>
                    <a:pt x="415" y="58"/>
                  </a:moveTo>
                  <a:cubicBezTo>
                    <a:pt x="426" y="57"/>
                    <a:pt x="426" y="57"/>
                    <a:pt x="426" y="57"/>
                  </a:cubicBezTo>
                  <a:cubicBezTo>
                    <a:pt x="426" y="59"/>
                    <a:pt x="415" y="62"/>
                    <a:pt x="415" y="58"/>
                  </a:cubicBezTo>
                  <a:moveTo>
                    <a:pt x="341" y="64"/>
                  </a:moveTo>
                  <a:cubicBezTo>
                    <a:pt x="345" y="64"/>
                    <a:pt x="346" y="64"/>
                    <a:pt x="349" y="64"/>
                  </a:cubicBezTo>
                  <a:cubicBezTo>
                    <a:pt x="349" y="66"/>
                    <a:pt x="339" y="66"/>
                    <a:pt x="341" y="64"/>
                  </a:cubicBezTo>
                  <a:moveTo>
                    <a:pt x="1001" y="165"/>
                  </a:moveTo>
                  <a:cubicBezTo>
                    <a:pt x="966" y="170"/>
                    <a:pt x="916" y="176"/>
                    <a:pt x="878" y="178"/>
                  </a:cubicBezTo>
                  <a:cubicBezTo>
                    <a:pt x="915" y="172"/>
                    <a:pt x="967" y="168"/>
                    <a:pt x="1001" y="165"/>
                  </a:cubicBezTo>
                  <a:moveTo>
                    <a:pt x="390" y="59"/>
                  </a:moveTo>
                  <a:cubicBezTo>
                    <a:pt x="388" y="60"/>
                    <a:pt x="384" y="61"/>
                    <a:pt x="382" y="60"/>
                  </a:cubicBezTo>
                  <a:cubicBezTo>
                    <a:pt x="383" y="58"/>
                    <a:pt x="386" y="59"/>
                    <a:pt x="390" y="59"/>
                  </a:cubicBezTo>
                  <a:moveTo>
                    <a:pt x="406" y="56"/>
                  </a:moveTo>
                  <a:cubicBezTo>
                    <a:pt x="411" y="55"/>
                    <a:pt x="412" y="59"/>
                    <a:pt x="406" y="58"/>
                  </a:cubicBezTo>
                  <a:lnTo>
                    <a:pt x="406" y="56"/>
                  </a:lnTo>
                  <a:close/>
                  <a:moveTo>
                    <a:pt x="429" y="46"/>
                  </a:moveTo>
                  <a:cubicBezTo>
                    <a:pt x="434" y="44"/>
                    <a:pt x="429" y="47"/>
                    <a:pt x="428" y="47"/>
                  </a:cubicBezTo>
                  <a:lnTo>
                    <a:pt x="429" y="46"/>
                  </a:lnTo>
                  <a:close/>
                  <a:moveTo>
                    <a:pt x="417" y="46"/>
                  </a:moveTo>
                  <a:cubicBezTo>
                    <a:pt x="419" y="46"/>
                    <a:pt x="420" y="47"/>
                    <a:pt x="421" y="48"/>
                  </a:cubicBezTo>
                  <a:cubicBezTo>
                    <a:pt x="418" y="48"/>
                    <a:pt x="417" y="48"/>
                    <a:pt x="415" y="48"/>
                  </a:cubicBezTo>
                  <a:cubicBezTo>
                    <a:pt x="415" y="47"/>
                    <a:pt x="417" y="47"/>
                    <a:pt x="417" y="46"/>
                  </a:cubicBezTo>
                  <a:moveTo>
                    <a:pt x="471" y="40"/>
                  </a:moveTo>
                  <a:cubicBezTo>
                    <a:pt x="472" y="39"/>
                    <a:pt x="473" y="40"/>
                    <a:pt x="475" y="40"/>
                  </a:cubicBezTo>
                  <a:cubicBezTo>
                    <a:pt x="474" y="41"/>
                    <a:pt x="471" y="41"/>
                    <a:pt x="471" y="40"/>
                  </a:cubicBezTo>
                  <a:moveTo>
                    <a:pt x="439" y="41"/>
                  </a:moveTo>
                  <a:cubicBezTo>
                    <a:pt x="438" y="40"/>
                    <a:pt x="447" y="39"/>
                    <a:pt x="444" y="41"/>
                  </a:cubicBezTo>
                  <a:cubicBezTo>
                    <a:pt x="441" y="41"/>
                    <a:pt x="441" y="41"/>
                    <a:pt x="441" y="41"/>
                  </a:cubicBezTo>
                  <a:lnTo>
                    <a:pt x="439" y="41"/>
                  </a:lnTo>
                  <a:close/>
                  <a:moveTo>
                    <a:pt x="599" y="26"/>
                  </a:moveTo>
                  <a:cubicBezTo>
                    <a:pt x="620" y="25"/>
                    <a:pt x="620" y="25"/>
                    <a:pt x="620" y="25"/>
                  </a:cubicBezTo>
                  <a:cubicBezTo>
                    <a:pt x="621" y="28"/>
                    <a:pt x="599" y="29"/>
                    <a:pt x="599" y="26"/>
                  </a:cubicBezTo>
                  <a:moveTo>
                    <a:pt x="592" y="28"/>
                  </a:moveTo>
                  <a:cubicBezTo>
                    <a:pt x="586" y="31"/>
                    <a:pt x="547" y="38"/>
                    <a:pt x="540" y="34"/>
                  </a:cubicBezTo>
                  <a:cubicBezTo>
                    <a:pt x="530" y="35"/>
                    <a:pt x="524" y="35"/>
                    <a:pt x="518" y="34"/>
                  </a:cubicBezTo>
                  <a:cubicBezTo>
                    <a:pt x="536" y="28"/>
                    <a:pt x="571" y="30"/>
                    <a:pt x="592" y="28"/>
                  </a:cubicBezTo>
                  <a:moveTo>
                    <a:pt x="30" y="72"/>
                  </a:moveTo>
                  <a:cubicBezTo>
                    <a:pt x="29" y="73"/>
                    <a:pt x="28" y="73"/>
                    <a:pt x="25" y="73"/>
                  </a:cubicBezTo>
                  <a:cubicBezTo>
                    <a:pt x="24" y="72"/>
                    <a:pt x="27" y="72"/>
                    <a:pt x="30" y="72"/>
                  </a:cubicBezTo>
                  <a:moveTo>
                    <a:pt x="8" y="76"/>
                  </a:moveTo>
                  <a:cubicBezTo>
                    <a:pt x="1" y="76"/>
                    <a:pt x="1" y="76"/>
                    <a:pt x="1" y="76"/>
                  </a:cubicBezTo>
                  <a:cubicBezTo>
                    <a:pt x="0" y="74"/>
                    <a:pt x="8" y="73"/>
                    <a:pt x="8" y="76"/>
                  </a:cubicBezTo>
                  <a:moveTo>
                    <a:pt x="215" y="55"/>
                  </a:moveTo>
                  <a:cubicBezTo>
                    <a:pt x="215" y="54"/>
                    <a:pt x="218" y="54"/>
                    <a:pt x="218" y="55"/>
                  </a:cubicBezTo>
                  <a:cubicBezTo>
                    <a:pt x="217" y="55"/>
                    <a:pt x="215" y="56"/>
                    <a:pt x="215" y="55"/>
                  </a:cubicBezTo>
                  <a:moveTo>
                    <a:pt x="170" y="58"/>
                  </a:moveTo>
                  <a:cubicBezTo>
                    <a:pt x="173" y="58"/>
                    <a:pt x="174" y="58"/>
                    <a:pt x="176" y="58"/>
                  </a:cubicBezTo>
                  <a:cubicBezTo>
                    <a:pt x="177" y="60"/>
                    <a:pt x="168" y="60"/>
                    <a:pt x="170" y="58"/>
                  </a:cubicBezTo>
                  <a:moveTo>
                    <a:pt x="285" y="47"/>
                  </a:moveTo>
                  <a:cubicBezTo>
                    <a:pt x="288" y="47"/>
                    <a:pt x="288" y="50"/>
                    <a:pt x="283" y="49"/>
                  </a:cubicBezTo>
                  <a:cubicBezTo>
                    <a:pt x="283" y="48"/>
                    <a:pt x="283" y="48"/>
                    <a:pt x="283" y="48"/>
                  </a:cubicBezTo>
                  <a:lnTo>
                    <a:pt x="285" y="47"/>
                  </a:lnTo>
                  <a:close/>
                  <a:moveTo>
                    <a:pt x="513" y="28"/>
                  </a:moveTo>
                  <a:cubicBezTo>
                    <a:pt x="517" y="27"/>
                    <a:pt x="519" y="27"/>
                    <a:pt x="519" y="29"/>
                  </a:cubicBezTo>
                  <a:cubicBezTo>
                    <a:pt x="514" y="29"/>
                    <a:pt x="514" y="29"/>
                    <a:pt x="514" y="29"/>
                  </a:cubicBezTo>
                  <a:lnTo>
                    <a:pt x="513" y="28"/>
                  </a:lnTo>
                  <a:close/>
                  <a:moveTo>
                    <a:pt x="501" y="29"/>
                  </a:moveTo>
                  <a:cubicBezTo>
                    <a:pt x="500" y="28"/>
                    <a:pt x="511" y="27"/>
                    <a:pt x="508" y="30"/>
                  </a:cubicBezTo>
                  <a:cubicBezTo>
                    <a:pt x="507" y="29"/>
                    <a:pt x="504" y="29"/>
                    <a:pt x="501" y="29"/>
                  </a:cubicBezTo>
                  <a:moveTo>
                    <a:pt x="483" y="30"/>
                  </a:moveTo>
                  <a:cubicBezTo>
                    <a:pt x="487" y="30"/>
                    <a:pt x="487" y="30"/>
                    <a:pt x="487" y="30"/>
                  </a:cubicBezTo>
                  <a:cubicBezTo>
                    <a:pt x="488" y="31"/>
                    <a:pt x="485" y="31"/>
                    <a:pt x="482" y="32"/>
                  </a:cubicBezTo>
                  <a:cubicBezTo>
                    <a:pt x="482" y="31"/>
                    <a:pt x="484" y="31"/>
                    <a:pt x="483" y="30"/>
                  </a:cubicBezTo>
                  <a:moveTo>
                    <a:pt x="471" y="31"/>
                  </a:moveTo>
                  <a:cubicBezTo>
                    <a:pt x="470" y="32"/>
                    <a:pt x="469" y="33"/>
                    <a:pt x="466" y="33"/>
                  </a:cubicBezTo>
                  <a:cubicBezTo>
                    <a:pt x="465" y="32"/>
                    <a:pt x="468" y="31"/>
                    <a:pt x="471" y="31"/>
                  </a:cubicBezTo>
                  <a:moveTo>
                    <a:pt x="358" y="40"/>
                  </a:moveTo>
                  <a:cubicBezTo>
                    <a:pt x="361" y="41"/>
                    <a:pt x="361" y="41"/>
                    <a:pt x="360" y="42"/>
                  </a:cubicBezTo>
                  <a:cubicBezTo>
                    <a:pt x="359" y="42"/>
                    <a:pt x="355" y="42"/>
                    <a:pt x="358" y="40"/>
                  </a:cubicBezTo>
                  <a:moveTo>
                    <a:pt x="332" y="43"/>
                  </a:moveTo>
                  <a:cubicBezTo>
                    <a:pt x="332" y="42"/>
                    <a:pt x="336" y="42"/>
                    <a:pt x="336" y="43"/>
                  </a:cubicBezTo>
                  <a:cubicBezTo>
                    <a:pt x="334" y="44"/>
                    <a:pt x="333" y="44"/>
                    <a:pt x="332" y="43"/>
                  </a:cubicBezTo>
                  <a:moveTo>
                    <a:pt x="290" y="46"/>
                  </a:moveTo>
                  <a:cubicBezTo>
                    <a:pt x="294" y="46"/>
                    <a:pt x="295" y="46"/>
                    <a:pt x="295" y="48"/>
                  </a:cubicBezTo>
                  <a:cubicBezTo>
                    <a:pt x="294" y="47"/>
                    <a:pt x="289" y="48"/>
                    <a:pt x="290" y="46"/>
                  </a:cubicBezTo>
                  <a:moveTo>
                    <a:pt x="456" y="35"/>
                  </a:moveTo>
                  <a:cubicBezTo>
                    <a:pt x="449" y="36"/>
                    <a:pt x="437" y="35"/>
                    <a:pt x="433" y="37"/>
                  </a:cubicBezTo>
                  <a:cubicBezTo>
                    <a:pt x="428" y="37"/>
                    <a:pt x="430" y="34"/>
                    <a:pt x="424" y="36"/>
                  </a:cubicBezTo>
                  <a:cubicBezTo>
                    <a:pt x="434" y="33"/>
                    <a:pt x="450" y="31"/>
                    <a:pt x="456" y="35"/>
                  </a:cubicBezTo>
                  <a:moveTo>
                    <a:pt x="378" y="38"/>
                  </a:moveTo>
                  <a:cubicBezTo>
                    <a:pt x="380" y="38"/>
                    <a:pt x="381" y="39"/>
                    <a:pt x="382" y="40"/>
                  </a:cubicBezTo>
                  <a:cubicBezTo>
                    <a:pt x="376" y="41"/>
                    <a:pt x="375" y="39"/>
                    <a:pt x="378" y="38"/>
                  </a:cubicBezTo>
                  <a:moveTo>
                    <a:pt x="339" y="42"/>
                  </a:moveTo>
                  <a:cubicBezTo>
                    <a:pt x="340" y="41"/>
                    <a:pt x="341" y="42"/>
                    <a:pt x="343" y="42"/>
                  </a:cubicBezTo>
                  <a:cubicBezTo>
                    <a:pt x="342" y="43"/>
                    <a:pt x="339" y="43"/>
                    <a:pt x="339" y="42"/>
                  </a:cubicBezTo>
                  <a:moveTo>
                    <a:pt x="313" y="45"/>
                  </a:moveTo>
                  <a:cubicBezTo>
                    <a:pt x="312" y="46"/>
                    <a:pt x="309" y="48"/>
                    <a:pt x="303" y="48"/>
                  </a:cubicBezTo>
                  <a:cubicBezTo>
                    <a:pt x="303" y="47"/>
                    <a:pt x="305" y="47"/>
                    <a:pt x="306" y="47"/>
                  </a:cubicBezTo>
                  <a:cubicBezTo>
                    <a:pt x="305" y="46"/>
                    <a:pt x="303" y="46"/>
                    <a:pt x="300" y="46"/>
                  </a:cubicBezTo>
                  <a:cubicBezTo>
                    <a:pt x="302" y="43"/>
                    <a:pt x="310" y="44"/>
                    <a:pt x="313" y="45"/>
                  </a:cubicBezTo>
                  <a:moveTo>
                    <a:pt x="194" y="50"/>
                  </a:moveTo>
                  <a:cubicBezTo>
                    <a:pt x="187" y="50"/>
                    <a:pt x="185" y="52"/>
                    <a:pt x="178" y="52"/>
                  </a:cubicBezTo>
                  <a:cubicBezTo>
                    <a:pt x="177" y="50"/>
                    <a:pt x="193" y="48"/>
                    <a:pt x="194" y="50"/>
                  </a:cubicBezTo>
                  <a:moveTo>
                    <a:pt x="493" y="22"/>
                  </a:moveTo>
                  <a:cubicBezTo>
                    <a:pt x="485" y="25"/>
                    <a:pt x="473" y="26"/>
                    <a:pt x="463" y="27"/>
                  </a:cubicBezTo>
                  <a:cubicBezTo>
                    <a:pt x="453" y="28"/>
                    <a:pt x="442" y="29"/>
                    <a:pt x="432" y="30"/>
                  </a:cubicBezTo>
                  <a:cubicBezTo>
                    <a:pt x="380" y="35"/>
                    <a:pt x="311" y="41"/>
                    <a:pt x="249" y="45"/>
                  </a:cubicBezTo>
                  <a:cubicBezTo>
                    <a:pt x="261" y="42"/>
                    <a:pt x="276" y="40"/>
                    <a:pt x="290" y="39"/>
                  </a:cubicBezTo>
                  <a:cubicBezTo>
                    <a:pt x="333" y="34"/>
                    <a:pt x="380" y="32"/>
                    <a:pt x="419" y="28"/>
                  </a:cubicBezTo>
                  <a:cubicBezTo>
                    <a:pt x="445" y="26"/>
                    <a:pt x="469" y="22"/>
                    <a:pt x="493" y="22"/>
                  </a:cubicBezTo>
                  <a:moveTo>
                    <a:pt x="594" y="12"/>
                  </a:moveTo>
                  <a:cubicBezTo>
                    <a:pt x="592" y="14"/>
                    <a:pt x="584" y="15"/>
                    <a:pt x="577" y="15"/>
                  </a:cubicBezTo>
                  <a:cubicBezTo>
                    <a:pt x="580" y="13"/>
                    <a:pt x="586" y="12"/>
                    <a:pt x="594" y="12"/>
                  </a:cubicBezTo>
                  <a:moveTo>
                    <a:pt x="665" y="6"/>
                  </a:moveTo>
                  <a:cubicBezTo>
                    <a:pt x="666" y="8"/>
                    <a:pt x="653" y="10"/>
                    <a:pt x="654" y="7"/>
                  </a:cubicBezTo>
                  <a:cubicBezTo>
                    <a:pt x="656" y="6"/>
                    <a:pt x="662" y="5"/>
                    <a:pt x="665" y="6"/>
                  </a:cubicBezTo>
                  <a:moveTo>
                    <a:pt x="649" y="9"/>
                  </a:moveTo>
                  <a:cubicBezTo>
                    <a:pt x="630" y="9"/>
                    <a:pt x="606" y="17"/>
                    <a:pt x="596" y="12"/>
                  </a:cubicBezTo>
                  <a:cubicBezTo>
                    <a:pt x="609" y="10"/>
                    <a:pt x="622" y="9"/>
                    <a:pt x="633" y="9"/>
                  </a:cubicBezTo>
                  <a:cubicBezTo>
                    <a:pt x="637" y="8"/>
                    <a:pt x="648" y="6"/>
                    <a:pt x="649" y="9"/>
                  </a:cubicBezTo>
                  <a:moveTo>
                    <a:pt x="723" y="1"/>
                  </a:moveTo>
                  <a:cubicBezTo>
                    <a:pt x="723" y="0"/>
                    <a:pt x="726" y="0"/>
                    <a:pt x="728" y="0"/>
                  </a:cubicBezTo>
                  <a:cubicBezTo>
                    <a:pt x="728" y="0"/>
                    <a:pt x="725" y="0"/>
                    <a:pt x="723" y="1"/>
                  </a:cubicBezTo>
                  <a:moveTo>
                    <a:pt x="682" y="4"/>
                  </a:moveTo>
                  <a:cubicBezTo>
                    <a:pt x="683" y="3"/>
                    <a:pt x="684" y="4"/>
                    <a:pt x="686" y="4"/>
                  </a:cubicBezTo>
                  <a:cubicBezTo>
                    <a:pt x="686" y="5"/>
                    <a:pt x="682" y="5"/>
                    <a:pt x="682" y="4"/>
                  </a:cubicBezTo>
                  <a:moveTo>
                    <a:pt x="104" y="49"/>
                  </a:moveTo>
                  <a:cubicBezTo>
                    <a:pt x="105" y="48"/>
                    <a:pt x="108" y="48"/>
                    <a:pt x="108" y="48"/>
                  </a:cubicBezTo>
                  <a:cubicBezTo>
                    <a:pt x="107" y="49"/>
                    <a:pt x="106" y="48"/>
                    <a:pt x="104" y="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3" name="Freeform 17"/>
            <p:cNvSpPr>
              <a:spLocks/>
            </p:cNvSpPr>
            <p:nvPr/>
          </p:nvSpPr>
          <p:spPr bwMode="auto">
            <a:xfrm>
              <a:off x="1861" y="494"/>
              <a:ext cx="133" cy="61"/>
            </a:xfrm>
            <a:custGeom>
              <a:avLst/>
              <a:gdLst>
                <a:gd name="T0" fmla="*/ 128 w 133"/>
                <a:gd name="T1" fmla="*/ 61 h 61"/>
                <a:gd name="T2" fmla="*/ 0 w 133"/>
                <a:gd name="T3" fmla="*/ 24 h 61"/>
                <a:gd name="T4" fmla="*/ 133 w 133"/>
                <a:gd name="T5" fmla="*/ 0 h 61"/>
                <a:gd name="T6" fmla="*/ 128 w 133"/>
                <a:gd name="T7" fmla="*/ 61 h 61"/>
              </a:gdLst>
              <a:ahLst/>
              <a:cxnLst>
                <a:cxn ang="0">
                  <a:pos x="T0" y="T1"/>
                </a:cxn>
                <a:cxn ang="0">
                  <a:pos x="T2" y="T3"/>
                </a:cxn>
                <a:cxn ang="0">
                  <a:pos x="T4" y="T5"/>
                </a:cxn>
                <a:cxn ang="0">
                  <a:pos x="T6" y="T7"/>
                </a:cxn>
              </a:cxnLst>
              <a:rect l="0" t="0" r="r" b="b"/>
              <a:pathLst>
                <a:path w="133" h="61">
                  <a:moveTo>
                    <a:pt x="128" y="61"/>
                  </a:moveTo>
                  <a:lnTo>
                    <a:pt x="0" y="24"/>
                  </a:lnTo>
                  <a:lnTo>
                    <a:pt x="133" y="0"/>
                  </a:lnTo>
                  <a:lnTo>
                    <a:pt x="128"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4" name="Freeform 18"/>
            <p:cNvSpPr>
              <a:spLocks noEditPoints="1"/>
            </p:cNvSpPr>
            <p:nvPr/>
          </p:nvSpPr>
          <p:spPr bwMode="auto">
            <a:xfrm>
              <a:off x="-292" y="1495"/>
              <a:ext cx="298" cy="559"/>
            </a:xfrm>
            <a:custGeom>
              <a:avLst/>
              <a:gdLst>
                <a:gd name="T0" fmla="*/ 112 w 126"/>
                <a:gd name="T1" fmla="*/ 131 h 236"/>
                <a:gd name="T2" fmla="*/ 112 w 126"/>
                <a:gd name="T3" fmla="*/ 110 h 236"/>
                <a:gd name="T4" fmla="*/ 112 w 126"/>
                <a:gd name="T5" fmla="*/ 88 h 236"/>
                <a:gd name="T6" fmla="*/ 111 w 126"/>
                <a:gd name="T7" fmla="*/ 77 h 236"/>
                <a:gd name="T8" fmla="*/ 117 w 126"/>
                <a:gd name="T9" fmla="*/ 77 h 236"/>
                <a:gd name="T10" fmla="*/ 100 w 126"/>
                <a:gd name="T11" fmla="*/ 135 h 236"/>
                <a:gd name="T12" fmla="*/ 117 w 126"/>
                <a:gd name="T13" fmla="*/ 68 h 236"/>
                <a:gd name="T14" fmla="*/ 102 w 126"/>
                <a:gd name="T15" fmla="*/ 64 h 236"/>
                <a:gd name="T16" fmla="*/ 91 w 126"/>
                <a:gd name="T17" fmla="*/ 92 h 236"/>
                <a:gd name="T18" fmla="*/ 90 w 126"/>
                <a:gd name="T19" fmla="*/ 122 h 236"/>
                <a:gd name="T20" fmla="*/ 102 w 126"/>
                <a:gd name="T21" fmla="*/ 123 h 236"/>
                <a:gd name="T22" fmla="*/ 89 w 126"/>
                <a:gd name="T23" fmla="*/ 137 h 236"/>
                <a:gd name="T24" fmla="*/ 79 w 126"/>
                <a:gd name="T25" fmla="*/ 149 h 236"/>
                <a:gd name="T26" fmla="*/ 70 w 126"/>
                <a:gd name="T27" fmla="*/ 173 h 236"/>
                <a:gd name="T28" fmla="*/ 66 w 126"/>
                <a:gd name="T29" fmla="*/ 199 h 236"/>
                <a:gd name="T30" fmla="*/ 60 w 126"/>
                <a:gd name="T31" fmla="*/ 197 h 236"/>
                <a:gd name="T32" fmla="*/ 60 w 126"/>
                <a:gd name="T33" fmla="*/ 181 h 236"/>
                <a:gd name="T34" fmla="*/ 53 w 126"/>
                <a:gd name="T35" fmla="*/ 176 h 236"/>
                <a:gd name="T36" fmla="*/ 55 w 126"/>
                <a:gd name="T37" fmla="*/ 154 h 236"/>
                <a:gd name="T38" fmla="*/ 36 w 126"/>
                <a:gd name="T39" fmla="*/ 144 h 236"/>
                <a:gd name="T40" fmla="*/ 21 w 126"/>
                <a:gd name="T41" fmla="*/ 160 h 236"/>
                <a:gd name="T42" fmla="*/ 4 w 126"/>
                <a:gd name="T43" fmla="*/ 157 h 236"/>
                <a:gd name="T44" fmla="*/ 0 w 126"/>
                <a:gd name="T45" fmla="*/ 15 h 236"/>
                <a:gd name="T46" fmla="*/ 44 w 126"/>
                <a:gd name="T47" fmla="*/ 78 h 236"/>
                <a:gd name="T48" fmla="*/ 80 w 126"/>
                <a:gd name="T49" fmla="*/ 67 h 236"/>
                <a:gd name="T50" fmla="*/ 92 w 126"/>
                <a:gd name="T51" fmla="*/ 25 h 236"/>
                <a:gd name="T52" fmla="*/ 99 w 126"/>
                <a:gd name="T53" fmla="*/ 12 h 236"/>
                <a:gd name="T54" fmla="*/ 118 w 126"/>
                <a:gd name="T55" fmla="*/ 6 h 236"/>
                <a:gd name="T56" fmla="*/ 117 w 126"/>
                <a:gd name="T57" fmla="*/ 45 h 236"/>
                <a:gd name="T58" fmla="*/ 99 w 126"/>
                <a:gd name="T59" fmla="*/ 213 h 236"/>
                <a:gd name="T60" fmla="*/ 100 w 126"/>
                <a:gd name="T61" fmla="*/ 182 h 236"/>
                <a:gd name="T62" fmla="*/ 102 w 126"/>
                <a:gd name="T63" fmla="*/ 154 h 236"/>
                <a:gd name="T64" fmla="*/ 104 w 126"/>
                <a:gd name="T65" fmla="*/ 143 h 236"/>
                <a:gd name="T66" fmla="*/ 113 w 126"/>
                <a:gd name="T67" fmla="*/ 134 h 236"/>
                <a:gd name="T68" fmla="*/ 122 w 126"/>
                <a:gd name="T69" fmla="*/ 135 h 236"/>
                <a:gd name="T70" fmla="*/ 114 w 126"/>
                <a:gd name="T71" fmla="*/ 159 h 236"/>
                <a:gd name="T72" fmla="*/ 126 w 126"/>
                <a:gd name="T73" fmla="*/ 198 h 236"/>
                <a:gd name="T74" fmla="*/ 14 w 126"/>
                <a:gd name="T75" fmla="*/ 236 h 236"/>
                <a:gd name="T76" fmla="*/ 11 w 126"/>
                <a:gd name="T77" fmla="*/ 169 h 236"/>
                <a:gd name="T78" fmla="*/ 13 w 126"/>
                <a:gd name="T79" fmla="*/ 177 h 236"/>
                <a:gd name="T80" fmla="*/ 24 w 126"/>
                <a:gd name="T81" fmla="*/ 165 h 236"/>
                <a:gd name="T82" fmla="*/ 25 w 126"/>
                <a:gd name="T83" fmla="*/ 196 h 236"/>
                <a:gd name="T84" fmla="*/ 100 w 126"/>
                <a:gd name="T85" fmla="*/ 31 h 236"/>
                <a:gd name="T86" fmla="*/ 102 w 126"/>
                <a:gd name="T87" fmla="*/ 44 h 236"/>
                <a:gd name="T88" fmla="*/ 90 w 126"/>
                <a:gd name="T89" fmla="*/ 61 h 236"/>
                <a:gd name="T90" fmla="*/ 94 w 126"/>
                <a:gd name="T91" fmla="*/ 73 h 236"/>
                <a:gd name="T92" fmla="*/ 90 w 126"/>
                <a:gd name="T93" fmla="*/ 115 h 236"/>
                <a:gd name="T94" fmla="*/ 19 w 126"/>
                <a:gd name="T95" fmla="*/ 39 h 236"/>
                <a:gd name="T96" fmla="*/ 93 w 126"/>
                <a:gd name="T97" fmla="*/ 129 h 236"/>
                <a:gd name="T98" fmla="*/ 112 w 126"/>
                <a:gd name="T99" fmla="*/ 174 h 236"/>
                <a:gd name="T100" fmla="*/ 109 w 126"/>
                <a:gd name="T101" fmla="*/ 171 h 236"/>
                <a:gd name="T102" fmla="*/ 29 w 126"/>
                <a:gd name="T103" fmla="*/ 99 h 236"/>
                <a:gd name="T104" fmla="*/ 108 w 126"/>
                <a:gd name="T105" fmla="*/ 194 h 236"/>
                <a:gd name="T106" fmla="*/ 68 w 126"/>
                <a:gd name="T107" fmla="*/ 153 h 236"/>
                <a:gd name="T108" fmla="*/ 73 w 126"/>
                <a:gd name="T109" fmla="*/ 168 h 236"/>
                <a:gd name="T110" fmla="*/ 55 w 126"/>
                <a:gd name="T111" fmla="*/ 163 h 236"/>
                <a:gd name="T112" fmla="*/ 27 w 126"/>
                <a:gd name="T113" fmla="*/ 13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 h="236">
                  <a:moveTo>
                    <a:pt x="122" y="103"/>
                  </a:moveTo>
                  <a:cubicBezTo>
                    <a:pt x="121" y="109"/>
                    <a:pt x="120" y="116"/>
                    <a:pt x="120" y="124"/>
                  </a:cubicBezTo>
                  <a:cubicBezTo>
                    <a:pt x="120" y="123"/>
                    <a:pt x="120" y="122"/>
                    <a:pt x="119" y="121"/>
                  </a:cubicBezTo>
                  <a:cubicBezTo>
                    <a:pt x="119" y="122"/>
                    <a:pt x="119" y="123"/>
                    <a:pt x="118" y="125"/>
                  </a:cubicBezTo>
                  <a:cubicBezTo>
                    <a:pt x="119" y="125"/>
                    <a:pt x="120" y="126"/>
                    <a:pt x="121" y="127"/>
                  </a:cubicBezTo>
                  <a:cubicBezTo>
                    <a:pt x="121" y="127"/>
                    <a:pt x="120" y="129"/>
                    <a:pt x="118" y="131"/>
                  </a:cubicBezTo>
                  <a:cubicBezTo>
                    <a:pt x="112" y="131"/>
                    <a:pt x="112" y="131"/>
                    <a:pt x="112" y="131"/>
                  </a:cubicBezTo>
                  <a:cubicBezTo>
                    <a:pt x="112" y="130"/>
                    <a:pt x="112" y="129"/>
                    <a:pt x="112" y="129"/>
                  </a:cubicBezTo>
                  <a:cubicBezTo>
                    <a:pt x="112" y="128"/>
                    <a:pt x="112" y="127"/>
                    <a:pt x="111" y="126"/>
                  </a:cubicBezTo>
                  <a:cubicBezTo>
                    <a:pt x="110" y="124"/>
                    <a:pt x="109" y="123"/>
                    <a:pt x="109" y="121"/>
                  </a:cubicBezTo>
                  <a:cubicBezTo>
                    <a:pt x="109" y="120"/>
                    <a:pt x="109" y="119"/>
                    <a:pt x="109" y="119"/>
                  </a:cubicBezTo>
                  <a:cubicBezTo>
                    <a:pt x="109" y="116"/>
                    <a:pt x="109" y="116"/>
                    <a:pt x="109" y="116"/>
                  </a:cubicBezTo>
                  <a:cubicBezTo>
                    <a:pt x="109" y="115"/>
                    <a:pt x="109" y="114"/>
                    <a:pt x="109" y="113"/>
                  </a:cubicBezTo>
                  <a:cubicBezTo>
                    <a:pt x="109" y="113"/>
                    <a:pt x="110" y="112"/>
                    <a:pt x="112" y="110"/>
                  </a:cubicBezTo>
                  <a:cubicBezTo>
                    <a:pt x="112" y="111"/>
                    <a:pt x="110" y="109"/>
                    <a:pt x="107" y="106"/>
                  </a:cubicBezTo>
                  <a:cubicBezTo>
                    <a:pt x="109" y="105"/>
                    <a:pt x="112" y="103"/>
                    <a:pt x="114" y="102"/>
                  </a:cubicBezTo>
                  <a:cubicBezTo>
                    <a:pt x="114" y="101"/>
                    <a:pt x="114" y="101"/>
                    <a:pt x="113" y="100"/>
                  </a:cubicBezTo>
                  <a:cubicBezTo>
                    <a:pt x="111" y="101"/>
                    <a:pt x="110" y="102"/>
                    <a:pt x="107" y="103"/>
                  </a:cubicBezTo>
                  <a:cubicBezTo>
                    <a:pt x="110" y="102"/>
                    <a:pt x="112" y="99"/>
                    <a:pt x="112" y="94"/>
                  </a:cubicBezTo>
                  <a:cubicBezTo>
                    <a:pt x="112" y="90"/>
                    <a:pt x="111" y="88"/>
                    <a:pt x="110" y="86"/>
                  </a:cubicBezTo>
                  <a:cubicBezTo>
                    <a:pt x="110" y="86"/>
                    <a:pt x="111" y="86"/>
                    <a:pt x="112" y="88"/>
                  </a:cubicBezTo>
                  <a:cubicBezTo>
                    <a:pt x="113" y="86"/>
                    <a:pt x="114" y="85"/>
                    <a:pt x="114" y="84"/>
                  </a:cubicBezTo>
                  <a:cubicBezTo>
                    <a:pt x="114" y="83"/>
                    <a:pt x="114" y="83"/>
                    <a:pt x="113" y="82"/>
                  </a:cubicBezTo>
                  <a:cubicBezTo>
                    <a:pt x="113" y="81"/>
                    <a:pt x="113" y="80"/>
                    <a:pt x="113" y="80"/>
                  </a:cubicBezTo>
                  <a:cubicBezTo>
                    <a:pt x="114" y="79"/>
                    <a:pt x="115" y="78"/>
                    <a:pt x="115" y="77"/>
                  </a:cubicBezTo>
                  <a:cubicBezTo>
                    <a:pt x="114" y="77"/>
                    <a:pt x="114" y="77"/>
                    <a:pt x="114" y="77"/>
                  </a:cubicBezTo>
                  <a:cubicBezTo>
                    <a:pt x="113" y="77"/>
                    <a:pt x="113" y="77"/>
                    <a:pt x="112" y="77"/>
                  </a:cubicBezTo>
                  <a:cubicBezTo>
                    <a:pt x="111" y="77"/>
                    <a:pt x="111" y="77"/>
                    <a:pt x="111" y="77"/>
                  </a:cubicBezTo>
                  <a:cubicBezTo>
                    <a:pt x="110" y="76"/>
                    <a:pt x="109" y="75"/>
                    <a:pt x="109" y="73"/>
                  </a:cubicBezTo>
                  <a:cubicBezTo>
                    <a:pt x="109" y="73"/>
                    <a:pt x="110" y="73"/>
                    <a:pt x="110" y="73"/>
                  </a:cubicBezTo>
                  <a:cubicBezTo>
                    <a:pt x="111" y="74"/>
                    <a:pt x="112" y="74"/>
                    <a:pt x="113" y="74"/>
                  </a:cubicBezTo>
                  <a:cubicBezTo>
                    <a:pt x="113" y="74"/>
                    <a:pt x="113" y="73"/>
                    <a:pt x="113" y="72"/>
                  </a:cubicBezTo>
                  <a:cubicBezTo>
                    <a:pt x="113" y="72"/>
                    <a:pt x="114" y="71"/>
                    <a:pt x="114" y="71"/>
                  </a:cubicBezTo>
                  <a:cubicBezTo>
                    <a:pt x="116" y="71"/>
                    <a:pt x="118" y="72"/>
                    <a:pt x="120" y="73"/>
                  </a:cubicBezTo>
                  <a:cubicBezTo>
                    <a:pt x="120" y="73"/>
                    <a:pt x="119" y="75"/>
                    <a:pt x="117" y="77"/>
                  </a:cubicBezTo>
                  <a:cubicBezTo>
                    <a:pt x="117" y="78"/>
                    <a:pt x="118" y="78"/>
                    <a:pt x="120" y="78"/>
                  </a:cubicBezTo>
                  <a:cubicBezTo>
                    <a:pt x="119" y="80"/>
                    <a:pt x="119" y="83"/>
                    <a:pt x="119" y="86"/>
                  </a:cubicBezTo>
                  <a:cubicBezTo>
                    <a:pt x="119" y="93"/>
                    <a:pt x="120" y="98"/>
                    <a:pt x="122" y="103"/>
                  </a:cubicBezTo>
                  <a:moveTo>
                    <a:pt x="103" y="140"/>
                  </a:moveTo>
                  <a:cubicBezTo>
                    <a:pt x="103" y="141"/>
                    <a:pt x="102" y="141"/>
                    <a:pt x="101" y="141"/>
                  </a:cubicBezTo>
                  <a:cubicBezTo>
                    <a:pt x="101" y="138"/>
                    <a:pt x="101" y="138"/>
                    <a:pt x="101" y="138"/>
                  </a:cubicBezTo>
                  <a:cubicBezTo>
                    <a:pt x="101" y="137"/>
                    <a:pt x="101" y="135"/>
                    <a:pt x="100" y="135"/>
                  </a:cubicBezTo>
                  <a:cubicBezTo>
                    <a:pt x="101" y="135"/>
                    <a:pt x="102" y="137"/>
                    <a:pt x="103" y="140"/>
                  </a:cubicBezTo>
                  <a:moveTo>
                    <a:pt x="122" y="52"/>
                  </a:moveTo>
                  <a:cubicBezTo>
                    <a:pt x="122" y="52"/>
                    <a:pt x="122" y="52"/>
                    <a:pt x="122" y="52"/>
                  </a:cubicBezTo>
                  <a:cubicBezTo>
                    <a:pt x="122" y="54"/>
                    <a:pt x="121" y="55"/>
                    <a:pt x="120" y="58"/>
                  </a:cubicBezTo>
                  <a:cubicBezTo>
                    <a:pt x="118" y="60"/>
                    <a:pt x="118" y="62"/>
                    <a:pt x="118" y="63"/>
                  </a:cubicBezTo>
                  <a:cubicBezTo>
                    <a:pt x="118" y="65"/>
                    <a:pt x="118" y="67"/>
                    <a:pt x="120" y="68"/>
                  </a:cubicBezTo>
                  <a:cubicBezTo>
                    <a:pt x="118" y="68"/>
                    <a:pt x="117" y="68"/>
                    <a:pt x="117" y="68"/>
                  </a:cubicBezTo>
                  <a:cubicBezTo>
                    <a:pt x="115" y="68"/>
                    <a:pt x="113" y="69"/>
                    <a:pt x="111" y="70"/>
                  </a:cubicBezTo>
                  <a:cubicBezTo>
                    <a:pt x="112" y="70"/>
                    <a:pt x="112" y="70"/>
                    <a:pt x="112" y="70"/>
                  </a:cubicBezTo>
                  <a:cubicBezTo>
                    <a:pt x="112" y="70"/>
                    <a:pt x="112" y="70"/>
                    <a:pt x="113" y="70"/>
                  </a:cubicBezTo>
                  <a:cubicBezTo>
                    <a:pt x="112" y="69"/>
                    <a:pt x="111" y="68"/>
                    <a:pt x="110" y="67"/>
                  </a:cubicBezTo>
                  <a:cubicBezTo>
                    <a:pt x="108" y="66"/>
                    <a:pt x="107" y="65"/>
                    <a:pt x="106" y="65"/>
                  </a:cubicBezTo>
                  <a:cubicBezTo>
                    <a:pt x="105" y="65"/>
                    <a:pt x="105" y="66"/>
                    <a:pt x="104" y="67"/>
                  </a:cubicBezTo>
                  <a:cubicBezTo>
                    <a:pt x="102" y="64"/>
                    <a:pt x="102" y="64"/>
                    <a:pt x="102" y="64"/>
                  </a:cubicBezTo>
                  <a:cubicBezTo>
                    <a:pt x="102" y="65"/>
                    <a:pt x="101" y="66"/>
                    <a:pt x="101" y="68"/>
                  </a:cubicBezTo>
                  <a:cubicBezTo>
                    <a:pt x="101" y="69"/>
                    <a:pt x="102" y="70"/>
                    <a:pt x="102" y="71"/>
                  </a:cubicBezTo>
                  <a:cubicBezTo>
                    <a:pt x="101" y="71"/>
                    <a:pt x="100" y="71"/>
                    <a:pt x="100" y="70"/>
                  </a:cubicBezTo>
                  <a:cubicBezTo>
                    <a:pt x="99" y="71"/>
                    <a:pt x="98" y="73"/>
                    <a:pt x="98" y="75"/>
                  </a:cubicBezTo>
                  <a:cubicBezTo>
                    <a:pt x="97" y="77"/>
                    <a:pt x="96" y="78"/>
                    <a:pt x="94" y="80"/>
                  </a:cubicBezTo>
                  <a:cubicBezTo>
                    <a:pt x="94" y="82"/>
                    <a:pt x="95" y="85"/>
                    <a:pt x="96" y="88"/>
                  </a:cubicBezTo>
                  <a:cubicBezTo>
                    <a:pt x="96" y="89"/>
                    <a:pt x="94" y="90"/>
                    <a:pt x="91" y="92"/>
                  </a:cubicBezTo>
                  <a:cubicBezTo>
                    <a:pt x="91" y="93"/>
                    <a:pt x="91" y="94"/>
                    <a:pt x="91" y="94"/>
                  </a:cubicBezTo>
                  <a:cubicBezTo>
                    <a:pt x="91" y="95"/>
                    <a:pt x="91" y="96"/>
                    <a:pt x="91" y="99"/>
                  </a:cubicBezTo>
                  <a:cubicBezTo>
                    <a:pt x="91" y="101"/>
                    <a:pt x="91" y="103"/>
                    <a:pt x="91" y="104"/>
                  </a:cubicBezTo>
                  <a:cubicBezTo>
                    <a:pt x="90" y="104"/>
                    <a:pt x="90" y="104"/>
                    <a:pt x="90" y="104"/>
                  </a:cubicBezTo>
                  <a:cubicBezTo>
                    <a:pt x="90" y="105"/>
                    <a:pt x="91" y="108"/>
                    <a:pt x="92" y="111"/>
                  </a:cubicBezTo>
                  <a:cubicBezTo>
                    <a:pt x="94" y="115"/>
                    <a:pt x="95" y="117"/>
                    <a:pt x="96" y="118"/>
                  </a:cubicBezTo>
                  <a:cubicBezTo>
                    <a:pt x="95" y="119"/>
                    <a:pt x="93" y="120"/>
                    <a:pt x="90" y="122"/>
                  </a:cubicBezTo>
                  <a:cubicBezTo>
                    <a:pt x="90" y="123"/>
                    <a:pt x="90" y="123"/>
                    <a:pt x="90" y="123"/>
                  </a:cubicBezTo>
                  <a:cubicBezTo>
                    <a:pt x="90" y="124"/>
                    <a:pt x="90" y="125"/>
                    <a:pt x="91" y="125"/>
                  </a:cubicBezTo>
                  <a:cubicBezTo>
                    <a:pt x="91" y="125"/>
                    <a:pt x="92" y="124"/>
                    <a:pt x="92" y="123"/>
                  </a:cubicBezTo>
                  <a:cubicBezTo>
                    <a:pt x="96" y="123"/>
                    <a:pt x="96" y="123"/>
                    <a:pt x="96" y="123"/>
                  </a:cubicBezTo>
                  <a:cubicBezTo>
                    <a:pt x="96" y="124"/>
                    <a:pt x="96" y="124"/>
                    <a:pt x="96" y="124"/>
                  </a:cubicBezTo>
                  <a:cubicBezTo>
                    <a:pt x="96" y="125"/>
                    <a:pt x="96" y="126"/>
                    <a:pt x="97" y="126"/>
                  </a:cubicBezTo>
                  <a:cubicBezTo>
                    <a:pt x="98" y="126"/>
                    <a:pt x="100" y="125"/>
                    <a:pt x="102" y="123"/>
                  </a:cubicBezTo>
                  <a:cubicBezTo>
                    <a:pt x="102" y="127"/>
                    <a:pt x="102" y="127"/>
                    <a:pt x="102" y="127"/>
                  </a:cubicBezTo>
                  <a:cubicBezTo>
                    <a:pt x="100" y="127"/>
                    <a:pt x="99" y="128"/>
                    <a:pt x="98" y="129"/>
                  </a:cubicBezTo>
                  <a:cubicBezTo>
                    <a:pt x="96" y="131"/>
                    <a:pt x="95" y="132"/>
                    <a:pt x="95" y="132"/>
                  </a:cubicBezTo>
                  <a:cubicBezTo>
                    <a:pt x="96" y="133"/>
                    <a:pt x="97" y="134"/>
                    <a:pt x="98" y="135"/>
                  </a:cubicBezTo>
                  <a:cubicBezTo>
                    <a:pt x="98" y="137"/>
                    <a:pt x="98" y="139"/>
                    <a:pt x="97" y="140"/>
                  </a:cubicBezTo>
                  <a:cubicBezTo>
                    <a:pt x="95" y="138"/>
                    <a:pt x="93" y="136"/>
                    <a:pt x="91" y="135"/>
                  </a:cubicBezTo>
                  <a:cubicBezTo>
                    <a:pt x="91" y="135"/>
                    <a:pt x="90" y="136"/>
                    <a:pt x="89" y="137"/>
                  </a:cubicBezTo>
                  <a:cubicBezTo>
                    <a:pt x="90" y="139"/>
                    <a:pt x="92" y="140"/>
                    <a:pt x="94" y="141"/>
                  </a:cubicBezTo>
                  <a:cubicBezTo>
                    <a:pt x="93" y="141"/>
                    <a:pt x="93" y="141"/>
                    <a:pt x="93" y="141"/>
                  </a:cubicBezTo>
                  <a:cubicBezTo>
                    <a:pt x="92" y="141"/>
                    <a:pt x="91" y="141"/>
                    <a:pt x="88" y="142"/>
                  </a:cubicBezTo>
                  <a:cubicBezTo>
                    <a:pt x="88" y="143"/>
                    <a:pt x="85" y="145"/>
                    <a:pt x="81" y="148"/>
                  </a:cubicBezTo>
                  <a:cubicBezTo>
                    <a:pt x="79" y="146"/>
                    <a:pt x="79" y="146"/>
                    <a:pt x="79" y="146"/>
                  </a:cubicBezTo>
                  <a:cubicBezTo>
                    <a:pt x="79" y="146"/>
                    <a:pt x="79" y="147"/>
                    <a:pt x="79" y="147"/>
                  </a:cubicBezTo>
                  <a:cubicBezTo>
                    <a:pt x="79" y="148"/>
                    <a:pt x="79" y="148"/>
                    <a:pt x="79" y="149"/>
                  </a:cubicBezTo>
                  <a:cubicBezTo>
                    <a:pt x="79" y="150"/>
                    <a:pt x="79" y="151"/>
                    <a:pt x="79" y="151"/>
                  </a:cubicBezTo>
                  <a:cubicBezTo>
                    <a:pt x="79" y="154"/>
                    <a:pt x="79" y="155"/>
                    <a:pt x="77" y="157"/>
                  </a:cubicBezTo>
                  <a:cubicBezTo>
                    <a:pt x="76" y="158"/>
                    <a:pt x="74" y="159"/>
                    <a:pt x="72" y="160"/>
                  </a:cubicBezTo>
                  <a:cubicBezTo>
                    <a:pt x="73" y="161"/>
                    <a:pt x="74" y="162"/>
                    <a:pt x="77" y="163"/>
                  </a:cubicBezTo>
                  <a:cubicBezTo>
                    <a:pt x="76" y="164"/>
                    <a:pt x="75" y="166"/>
                    <a:pt x="74" y="169"/>
                  </a:cubicBezTo>
                  <a:cubicBezTo>
                    <a:pt x="72" y="169"/>
                    <a:pt x="70" y="170"/>
                    <a:pt x="68" y="171"/>
                  </a:cubicBezTo>
                  <a:cubicBezTo>
                    <a:pt x="69" y="172"/>
                    <a:pt x="69" y="172"/>
                    <a:pt x="70" y="173"/>
                  </a:cubicBezTo>
                  <a:cubicBezTo>
                    <a:pt x="68" y="171"/>
                    <a:pt x="68" y="171"/>
                    <a:pt x="68" y="171"/>
                  </a:cubicBezTo>
                  <a:cubicBezTo>
                    <a:pt x="68" y="172"/>
                    <a:pt x="67" y="172"/>
                    <a:pt x="67" y="173"/>
                  </a:cubicBezTo>
                  <a:cubicBezTo>
                    <a:pt x="67" y="174"/>
                    <a:pt x="67" y="176"/>
                    <a:pt x="68" y="178"/>
                  </a:cubicBezTo>
                  <a:cubicBezTo>
                    <a:pt x="68" y="178"/>
                    <a:pt x="68" y="178"/>
                    <a:pt x="67" y="178"/>
                  </a:cubicBezTo>
                  <a:cubicBezTo>
                    <a:pt x="67" y="178"/>
                    <a:pt x="67" y="179"/>
                    <a:pt x="65" y="181"/>
                  </a:cubicBezTo>
                  <a:cubicBezTo>
                    <a:pt x="67" y="181"/>
                    <a:pt x="69" y="184"/>
                    <a:pt x="71" y="189"/>
                  </a:cubicBezTo>
                  <a:cubicBezTo>
                    <a:pt x="68" y="190"/>
                    <a:pt x="66" y="193"/>
                    <a:pt x="66" y="199"/>
                  </a:cubicBezTo>
                  <a:cubicBezTo>
                    <a:pt x="66" y="205"/>
                    <a:pt x="65" y="208"/>
                    <a:pt x="63" y="209"/>
                  </a:cubicBezTo>
                  <a:cubicBezTo>
                    <a:pt x="62" y="208"/>
                    <a:pt x="62" y="206"/>
                    <a:pt x="62" y="205"/>
                  </a:cubicBezTo>
                  <a:cubicBezTo>
                    <a:pt x="62" y="202"/>
                    <a:pt x="63" y="200"/>
                    <a:pt x="63" y="199"/>
                  </a:cubicBezTo>
                  <a:cubicBezTo>
                    <a:pt x="63" y="198"/>
                    <a:pt x="63" y="198"/>
                    <a:pt x="63" y="198"/>
                  </a:cubicBezTo>
                  <a:cubicBezTo>
                    <a:pt x="63" y="197"/>
                    <a:pt x="63" y="197"/>
                    <a:pt x="63" y="197"/>
                  </a:cubicBezTo>
                  <a:cubicBezTo>
                    <a:pt x="63" y="197"/>
                    <a:pt x="63" y="196"/>
                    <a:pt x="62" y="196"/>
                  </a:cubicBezTo>
                  <a:cubicBezTo>
                    <a:pt x="61" y="196"/>
                    <a:pt x="60" y="196"/>
                    <a:pt x="60" y="197"/>
                  </a:cubicBezTo>
                  <a:cubicBezTo>
                    <a:pt x="60" y="197"/>
                    <a:pt x="60" y="197"/>
                    <a:pt x="59" y="197"/>
                  </a:cubicBezTo>
                  <a:cubicBezTo>
                    <a:pt x="59" y="196"/>
                    <a:pt x="59" y="196"/>
                    <a:pt x="59" y="196"/>
                  </a:cubicBezTo>
                  <a:cubicBezTo>
                    <a:pt x="59" y="196"/>
                    <a:pt x="60" y="195"/>
                    <a:pt x="60" y="195"/>
                  </a:cubicBezTo>
                  <a:cubicBezTo>
                    <a:pt x="59" y="194"/>
                    <a:pt x="58" y="193"/>
                    <a:pt x="56" y="192"/>
                  </a:cubicBezTo>
                  <a:cubicBezTo>
                    <a:pt x="56" y="192"/>
                    <a:pt x="57" y="190"/>
                    <a:pt x="59" y="188"/>
                  </a:cubicBezTo>
                  <a:cubicBezTo>
                    <a:pt x="60" y="187"/>
                    <a:pt x="61" y="185"/>
                    <a:pt x="61" y="184"/>
                  </a:cubicBezTo>
                  <a:cubicBezTo>
                    <a:pt x="61" y="183"/>
                    <a:pt x="61" y="182"/>
                    <a:pt x="60" y="181"/>
                  </a:cubicBezTo>
                  <a:cubicBezTo>
                    <a:pt x="59" y="181"/>
                    <a:pt x="59" y="182"/>
                    <a:pt x="59" y="185"/>
                  </a:cubicBezTo>
                  <a:cubicBezTo>
                    <a:pt x="59" y="184"/>
                    <a:pt x="58" y="183"/>
                    <a:pt x="57" y="182"/>
                  </a:cubicBezTo>
                  <a:cubicBezTo>
                    <a:pt x="55" y="182"/>
                    <a:pt x="55" y="182"/>
                    <a:pt x="55" y="182"/>
                  </a:cubicBezTo>
                  <a:cubicBezTo>
                    <a:pt x="55" y="181"/>
                    <a:pt x="55" y="180"/>
                    <a:pt x="55" y="180"/>
                  </a:cubicBezTo>
                  <a:cubicBezTo>
                    <a:pt x="55" y="177"/>
                    <a:pt x="55" y="177"/>
                    <a:pt x="55" y="177"/>
                  </a:cubicBezTo>
                  <a:cubicBezTo>
                    <a:pt x="55" y="176"/>
                    <a:pt x="55" y="175"/>
                    <a:pt x="55" y="175"/>
                  </a:cubicBezTo>
                  <a:cubicBezTo>
                    <a:pt x="54" y="175"/>
                    <a:pt x="54" y="175"/>
                    <a:pt x="53" y="176"/>
                  </a:cubicBezTo>
                  <a:cubicBezTo>
                    <a:pt x="53" y="177"/>
                    <a:pt x="53" y="177"/>
                    <a:pt x="52" y="177"/>
                  </a:cubicBezTo>
                  <a:cubicBezTo>
                    <a:pt x="52" y="177"/>
                    <a:pt x="53" y="176"/>
                    <a:pt x="54" y="174"/>
                  </a:cubicBezTo>
                  <a:cubicBezTo>
                    <a:pt x="54" y="173"/>
                    <a:pt x="53" y="172"/>
                    <a:pt x="52" y="172"/>
                  </a:cubicBezTo>
                  <a:cubicBezTo>
                    <a:pt x="51" y="173"/>
                    <a:pt x="51" y="173"/>
                    <a:pt x="51" y="173"/>
                  </a:cubicBezTo>
                  <a:cubicBezTo>
                    <a:pt x="51" y="168"/>
                    <a:pt x="51" y="167"/>
                    <a:pt x="51" y="168"/>
                  </a:cubicBezTo>
                  <a:cubicBezTo>
                    <a:pt x="51" y="163"/>
                    <a:pt x="53" y="160"/>
                    <a:pt x="56" y="159"/>
                  </a:cubicBezTo>
                  <a:cubicBezTo>
                    <a:pt x="55" y="154"/>
                    <a:pt x="55" y="154"/>
                    <a:pt x="55" y="154"/>
                  </a:cubicBezTo>
                  <a:cubicBezTo>
                    <a:pt x="54" y="157"/>
                    <a:pt x="53" y="159"/>
                    <a:pt x="50" y="159"/>
                  </a:cubicBezTo>
                  <a:cubicBezTo>
                    <a:pt x="50" y="158"/>
                    <a:pt x="48" y="157"/>
                    <a:pt x="47" y="157"/>
                  </a:cubicBezTo>
                  <a:cubicBezTo>
                    <a:pt x="47" y="156"/>
                    <a:pt x="47" y="153"/>
                    <a:pt x="47" y="149"/>
                  </a:cubicBezTo>
                  <a:cubicBezTo>
                    <a:pt x="47" y="149"/>
                    <a:pt x="46" y="149"/>
                    <a:pt x="45" y="148"/>
                  </a:cubicBezTo>
                  <a:cubicBezTo>
                    <a:pt x="44" y="148"/>
                    <a:pt x="44" y="147"/>
                    <a:pt x="44" y="145"/>
                  </a:cubicBezTo>
                  <a:cubicBezTo>
                    <a:pt x="43" y="145"/>
                    <a:pt x="42" y="145"/>
                    <a:pt x="40" y="145"/>
                  </a:cubicBezTo>
                  <a:cubicBezTo>
                    <a:pt x="38" y="144"/>
                    <a:pt x="37" y="144"/>
                    <a:pt x="36" y="144"/>
                  </a:cubicBezTo>
                  <a:cubicBezTo>
                    <a:pt x="34" y="144"/>
                    <a:pt x="32" y="146"/>
                    <a:pt x="29" y="150"/>
                  </a:cubicBezTo>
                  <a:cubicBezTo>
                    <a:pt x="27" y="154"/>
                    <a:pt x="25" y="158"/>
                    <a:pt x="25" y="161"/>
                  </a:cubicBezTo>
                  <a:cubicBezTo>
                    <a:pt x="24" y="157"/>
                    <a:pt x="24" y="157"/>
                    <a:pt x="24" y="157"/>
                  </a:cubicBezTo>
                  <a:cubicBezTo>
                    <a:pt x="24" y="157"/>
                    <a:pt x="23" y="157"/>
                    <a:pt x="22" y="155"/>
                  </a:cubicBezTo>
                  <a:cubicBezTo>
                    <a:pt x="21" y="155"/>
                    <a:pt x="21" y="156"/>
                    <a:pt x="21" y="157"/>
                  </a:cubicBezTo>
                  <a:cubicBezTo>
                    <a:pt x="21" y="158"/>
                    <a:pt x="21" y="158"/>
                    <a:pt x="21" y="158"/>
                  </a:cubicBezTo>
                  <a:cubicBezTo>
                    <a:pt x="21" y="160"/>
                    <a:pt x="21" y="160"/>
                    <a:pt x="21" y="160"/>
                  </a:cubicBezTo>
                  <a:cubicBezTo>
                    <a:pt x="21" y="161"/>
                    <a:pt x="21" y="162"/>
                    <a:pt x="21" y="162"/>
                  </a:cubicBezTo>
                  <a:cubicBezTo>
                    <a:pt x="21" y="160"/>
                    <a:pt x="20" y="158"/>
                    <a:pt x="19" y="158"/>
                  </a:cubicBezTo>
                  <a:cubicBezTo>
                    <a:pt x="18" y="158"/>
                    <a:pt x="18" y="159"/>
                    <a:pt x="17" y="160"/>
                  </a:cubicBezTo>
                  <a:cubicBezTo>
                    <a:pt x="17" y="163"/>
                    <a:pt x="17" y="164"/>
                    <a:pt x="17" y="164"/>
                  </a:cubicBezTo>
                  <a:cubicBezTo>
                    <a:pt x="16" y="164"/>
                    <a:pt x="16" y="164"/>
                    <a:pt x="16" y="164"/>
                  </a:cubicBezTo>
                  <a:cubicBezTo>
                    <a:pt x="14" y="164"/>
                    <a:pt x="12" y="164"/>
                    <a:pt x="9" y="165"/>
                  </a:cubicBezTo>
                  <a:cubicBezTo>
                    <a:pt x="8" y="164"/>
                    <a:pt x="6" y="161"/>
                    <a:pt x="4" y="157"/>
                  </a:cubicBezTo>
                  <a:cubicBezTo>
                    <a:pt x="3" y="153"/>
                    <a:pt x="3" y="133"/>
                    <a:pt x="3" y="99"/>
                  </a:cubicBezTo>
                  <a:cubicBezTo>
                    <a:pt x="3" y="87"/>
                    <a:pt x="2" y="78"/>
                    <a:pt x="1" y="72"/>
                  </a:cubicBezTo>
                  <a:cubicBezTo>
                    <a:pt x="1" y="71"/>
                    <a:pt x="2" y="70"/>
                    <a:pt x="3" y="69"/>
                  </a:cubicBezTo>
                  <a:cubicBezTo>
                    <a:pt x="3" y="67"/>
                    <a:pt x="4" y="66"/>
                    <a:pt x="4" y="64"/>
                  </a:cubicBezTo>
                  <a:cubicBezTo>
                    <a:pt x="4" y="60"/>
                    <a:pt x="3" y="53"/>
                    <a:pt x="2" y="43"/>
                  </a:cubicBezTo>
                  <a:cubicBezTo>
                    <a:pt x="0" y="33"/>
                    <a:pt x="0" y="26"/>
                    <a:pt x="0" y="22"/>
                  </a:cubicBezTo>
                  <a:cubicBezTo>
                    <a:pt x="0" y="20"/>
                    <a:pt x="0" y="18"/>
                    <a:pt x="0" y="15"/>
                  </a:cubicBezTo>
                  <a:cubicBezTo>
                    <a:pt x="1" y="13"/>
                    <a:pt x="1" y="11"/>
                    <a:pt x="1" y="9"/>
                  </a:cubicBezTo>
                  <a:cubicBezTo>
                    <a:pt x="3" y="8"/>
                    <a:pt x="5" y="7"/>
                    <a:pt x="8" y="4"/>
                  </a:cubicBezTo>
                  <a:cubicBezTo>
                    <a:pt x="8" y="5"/>
                    <a:pt x="9" y="6"/>
                    <a:pt x="10" y="6"/>
                  </a:cubicBezTo>
                  <a:cubicBezTo>
                    <a:pt x="11" y="6"/>
                    <a:pt x="14" y="6"/>
                    <a:pt x="20" y="6"/>
                  </a:cubicBezTo>
                  <a:cubicBezTo>
                    <a:pt x="25" y="6"/>
                    <a:pt x="25" y="6"/>
                    <a:pt x="25" y="6"/>
                  </a:cubicBezTo>
                  <a:cubicBezTo>
                    <a:pt x="27" y="14"/>
                    <a:pt x="30" y="26"/>
                    <a:pt x="33" y="42"/>
                  </a:cubicBezTo>
                  <a:cubicBezTo>
                    <a:pt x="36" y="50"/>
                    <a:pt x="39" y="62"/>
                    <a:pt x="44" y="78"/>
                  </a:cubicBezTo>
                  <a:cubicBezTo>
                    <a:pt x="45" y="81"/>
                    <a:pt x="47" y="86"/>
                    <a:pt x="51" y="93"/>
                  </a:cubicBezTo>
                  <a:cubicBezTo>
                    <a:pt x="53" y="99"/>
                    <a:pt x="55" y="102"/>
                    <a:pt x="55" y="103"/>
                  </a:cubicBezTo>
                  <a:cubicBezTo>
                    <a:pt x="57" y="105"/>
                    <a:pt x="59" y="107"/>
                    <a:pt x="63" y="107"/>
                  </a:cubicBezTo>
                  <a:cubicBezTo>
                    <a:pt x="67" y="107"/>
                    <a:pt x="71" y="100"/>
                    <a:pt x="75" y="86"/>
                  </a:cubicBezTo>
                  <a:cubicBezTo>
                    <a:pt x="75" y="85"/>
                    <a:pt x="75" y="85"/>
                    <a:pt x="75" y="85"/>
                  </a:cubicBezTo>
                  <a:cubicBezTo>
                    <a:pt x="75" y="84"/>
                    <a:pt x="75" y="83"/>
                    <a:pt x="74" y="82"/>
                  </a:cubicBezTo>
                  <a:cubicBezTo>
                    <a:pt x="75" y="81"/>
                    <a:pt x="77" y="76"/>
                    <a:pt x="80" y="67"/>
                  </a:cubicBezTo>
                  <a:cubicBezTo>
                    <a:pt x="81" y="64"/>
                    <a:pt x="83" y="60"/>
                    <a:pt x="86" y="54"/>
                  </a:cubicBezTo>
                  <a:cubicBezTo>
                    <a:pt x="87" y="50"/>
                    <a:pt x="88" y="46"/>
                    <a:pt x="88" y="42"/>
                  </a:cubicBezTo>
                  <a:cubicBezTo>
                    <a:pt x="89" y="41"/>
                    <a:pt x="90" y="41"/>
                    <a:pt x="91" y="40"/>
                  </a:cubicBezTo>
                  <a:cubicBezTo>
                    <a:pt x="93" y="40"/>
                    <a:pt x="94" y="40"/>
                    <a:pt x="94" y="39"/>
                  </a:cubicBezTo>
                  <a:cubicBezTo>
                    <a:pt x="93" y="38"/>
                    <a:pt x="91" y="37"/>
                    <a:pt x="88" y="36"/>
                  </a:cubicBezTo>
                  <a:cubicBezTo>
                    <a:pt x="89" y="33"/>
                    <a:pt x="90" y="30"/>
                    <a:pt x="89" y="27"/>
                  </a:cubicBezTo>
                  <a:cubicBezTo>
                    <a:pt x="90" y="27"/>
                    <a:pt x="91" y="26"/>
                    <a:pt x="92" y="25"/>
                  </a:cubicBezTo>
                  <a:cubicBezTo>
                    <a:pt x="92" y="26"/>
                    <a:pt x="94" y="28"/>
                    <a:pt x="96" y="29"/>
                  </a:cubicBezTo>
                  <a:cubicBezTo>
                    <a:pt x="96" y="28"/>
                    <a:pt x="96" y="28"/>
                    <a:pt x="96" y="28"/>
                  </a:cubicBezTo>
                  <a:cubicBezTo>
                    <a:pt x="96" y="28"/>
                    <a:pt x="96" y="26"/>
                    <a:pt x="95" y="24"/>
                  </a:cubicBezTo>
                  <a:cubicBezTo>
                    <a:pt x="95" y="22"/>
                    <a:pt x="94" y="21"/>
                    <a:pt x="94" y="21"/>
                  </a:cubicBezTo>
                  <a:cubicBezTo>
                    <a:pt x="94" y="13"/>
                    <a:pt x="94" y="13"/>
                    <a:pt x="94" y="13"/>
                  </a:cubicBezTo>
                  <a:cubicBezTo>
                    <a:pt x="95" y="13"/>
                    <a:pt x="95" y="13"/>
                    <a:pt x="95" y="13"/>
                  </a:cubicBezTo>
                  <a:cubicBezTo>
                    <a:pt x="97" y="13"/>
                    <a:pt x="98" y="13"/>
                    <a:pt x="99" y="12"/>
                  </a:cubicBezTo>
                  <a:cubicBezTo>
                    <a:pt x="99" y="11"/>
                    <a:pt x="99" y="10"/>
                    <a:pt x="98" y="10"/>
                  </a:cubicBezTo>
                  <a:cubicBezTo>
                    <a:pt x="98" y="9"/>
                    <a:pt x="98" y="8"/>
                    <a:pt x="98" y="8"/>
                  </a:cubicBezTo>
                  <a:cubicBezTo>
                    <a:pt x="98" y="7"/>
                    <a:pt x="98" y="7"/>
                    <a:pt x="98" y="7"/>
                  </a:cubicBezTo>
                  <a:cubicBezTo>
                    <a:pt x="98" y="7"/>
                    <a:pt x="101" y="4"/>
                    <a:pt x="107" y="0"/>
                  </a:cubicBezTo>
                  <a:cubicBezTo>
                    <a:pt x="107" y="1"/>
                    <a:pt x="108" y="2"/>
                    <a:pt x="109" y="4"/>
                  </a:cubicBezTo>
                  <a:cubicBezTo>
                    <a:pt x="111" y="2"/>
                    <a:pt x="111" y="2"/>
                    <a:pt x="111" y="2"/>
                  </a:cubicBezTo>
                  <a:cubicBezTo>
                    <a:pt x="113" y="3"/>
                    <a:pt x="115" y="4"/>
                    <a:pt x="118" y="6"/>
                  </a:cubicBezTo>
                  <a:cubicBezTo>
                    <a:pt x="119" y="6"/>
                    <a:pt x="120" y="8"/>
                    <a:pt x="120" y="10"/>
                  </a:cubicBezTo>
                  <a:cubicBezTo>
                    <a:pt x="120" y="12"/>
                    <a:pt x="118" y="15"/>
                    <a:pt x="116" y="18"/>
                  </a:cubicBezTo>
                  <a:cubicBezTo>
                    <a:pt x="116" y="19"/>
                    <a:pt x="117" y="20"/>
                    <a:pt x="118" y="22"/>
                  </a:cubicBezTo>
                  <a:cubicBezTo>
                    <a:pt x="118" y="23"/>
                    <a:pt x="118" y="23"/>
                    <a:pt x="118" y="23"/>
                  </a:cubicBezTo>
                  <a:cubicBezTo>
                    <a:pt x="118" y="24"/>
                    <a:pt x="118" y="26"/>
                    <a:pt x="119" y="28"/>
                  </a:cubicBezTo>
                  <a:cubicBezTo>
                    <a:pt x="119" y="30"/>
                    <a:pt x="119" y="32"/>
                    <a:pt x="119" y="32"/>
                  </a:cubicBezTo>
                  <a:cubicBezTo>
                    <a:pt x="119" y="37"/>
                    <a:pt x="118" y="41"/>
                    <a:pt x="117" y="45"/>
                  </a:cubicBezTo>
                  <a:cubicBezTo>
                    <a:pt x="117" y="48"/>
                    <a:pt x="117" y="48"/>
                    <a:pt x="117" y="48"/>
                  </a:cubicBezTo>
                  <a:cubicBezTo>
                    <a:pt x="118" y="49"/>
                    <a:pt x="119" y="50"/>
                    <a:pt x="122" y="52"/>
                  </a:cubicBezTo>
                  <a:moveTo>
                    <a:pt x="126" y="211"/>
                  </a:moveTo>
                  <a:cubicBezTo>
                    <a:pt x="126" y="224"/>
                    <a:pt x="124" y="231"/>
                    <a:pt x="120" y="231"/>
                  </a:cubicBezTo>
                  <a:cubicBezTo>
                    <a:pt x="112" y="231"/>
                    <a:pt x="112" y="231"/>
                    <a:pt x="112" y="231"/>
                  </a:cubicBezTo>
                  <a:cubicBezTo>
                    <a:pt x="107" y="231"/>
                    <a:pt x="104" y="230"/>
                    <a:pt x="102" y="227"/>
                  </a:cubicBezTo>
                  <a:cubicBezTo>
                    <a:pt x="100" y="224"/>
                    <a:pt x="99" y="219"/>
                    <a:pt x="99" y="213"/>
                  </a:cubicBezTo>
                  <a:cubicBezTo>
                    <a:pt x="99" y="211"/>
                    <a:pt x="100" y="209"/>
                    <a:pt x="100" y="206"/>
                  </a:cubicBezTo>
                  <a:cubicBezTo>
                    <a:pt x="100" y="205"/>
                    <a:pt x="101" y="204"/>
                    <a:pt x="102" y="203"/>
                  </a:cubicBezTo>
                  <a:cubicBezTo>
                    <a:pt x="102" y="202"/>
                    <a:pt x="101" y="201"/>
                    <a:pt x="99" y="201"/>
                  </a:cubicBezTo>
                  <a:cubicBezTo>
                    <a:pt x="100" y="199"/>
                    <a:pt x="100" y="198"/>
                    <a:pt x="100" y="197"/>
                  </a:cubicBezTo>
                  <a:cubicBezTo>
                    <a:pt x="100" y="194"/>
                    <a:pt x="99" y="193"/>
                    <a:pt x="98" y="193"/>
                  </a:cubicBezTo>
                  <a:cubicBezTo>
                    <a:pt x="98" y="190"/>
                    <a:pt x="100" y="187"/>
                    <a:pt x="102" y="183"/>
                  </a:cubicBezTo>
                  <a:cubicBezTo>
                    <a:pt x="102" y="183"/>
                    <a:pt x="101" y="182"/>
                    <a:pt x="100" y="182"/>
                  </a:cubicBezTo>
                  <a:cubicBezTo>
                    <a:pt x="100" y="178"/>
                    <a:pt x="100" y="178"/>
                    <a:pt x="100" y="178"/>
                  </a:cubicBezTo>
                  <a:cubicBezTo>
                    <a:pt x="104" y="173"/>
                    <a:pt x="104" y="173"/>
                    <a:pt x="104" y="173"/>
                  </a:cubicBezTo>
                  <a:cubicBezTo>
                    <a:pt x="104" y="171"/>
                    <a:pt x="103" y="170"/>
                    <a:pt x="100" y="169"/>
                  </a:cubicBezTo>
                  <a:cubicBezTo>
                    <a:pt x="100" y="155"/>
                    <a:pt x="100" y="155"/>
                    <a:pt x="100" y="155"/>
                  </a:cubicBezTo>
                  <a:cubicBezTo>
                    <a:pt x="103" y="155"/>
                    <a:pt x="104" y="155"/>
                    <a:pt x="105" y="156"/>
                  </a:cubicBezTo>
                  <a:cubicBezTo>
                    <a:pt x="105" y="156"/>
                    <a:pt x="106" y="156"/>
                    <a:pt x="106" y="155"/>
                  </a:cubicBezTo>
                  <a:cubicBezTo>
                    <a:pt x="105" y="154"/>
                    <a:pt x="103" y="153"/>
                    <a:pt x="102" y="154"/>
                  </a:cubicBezTo>
                  <a:cubicBezTo>
                    <a:pt x="102" y="152"/>
                    <a:pt x="101" y="149"/>
                    <a:pt x="101" y="146"/>
                  </a:cubicBezTo>
                  <a:cubicBezTo>
                    <a:pt x="100" y="147"/>
                    <a:pt x="99" y="148"/>
                    <a:pt x="98" y="149"/>
                  </a:cubicBezTo>
                  <a:cubicBezTo>
                    <a:pt x="97" y="148"/>
                    <a:pt x="96" y="147"/>
                    <a:pt x="95" y="146"/>
                  </a:cubicBezTo>
                  <a:cubicBezTo>
                    <a:pt x="95" y="146"/>
                    <a:pt x="95" y="146"/>
                    <a:pt x="96" y="146"/>
                  </a:cubicBezTo>
                  <a:cubicBezTo>
                    <a:pt x="96" y="146"/>
                    <a:pt x="97" y="146"/>
                    <a:pt x="97" y="146"/>
                  </a:cubicBezTo>
                  <a:cubicBezTo>
                    <a:pt x="97" y="146"/>
                    <a:pt x="98" y="146"/>
                    <a:pt x="99" y="145"/>
                  </a:cubicBezTo>
                  <a:cubicBezTo>
                    <a:pt x="100" y="143"/>
                    <a:pt x="102" y="143"/>
                    <a:pt x="104" y="143"/>
                  </a:cubicBezTo>
                  <a:cubicBezTo>
                    <a:pt x="104" y="144"/>
                    <a:pt x="104" y="146"/>
                    <a:pt x="102" y="147"/>
                  </a:cubicBezTo>
                  <a:cubicBezTo>
                    <a:pt x="103" y="149"/>
                    <a:pt x="105" y="151"/>
                    <a:pt x="107" y="153"/>
                  </a:cubicBezTo>
                  <a:cubicBezTo>
                    <a:pt x="109" y="151"/>
                    <a:pt x="110" y="149"/>
                    <a:pt x="110" y="147"/>
                  </a:cubicBezTo>
                  <a:cubicBezTo>
                    <a:pt x="110" y="146"/>
                    <a:pt x="109" y="145"/>
                    <a:pt x="109" y="145"/>
                  </a:cubicBezTo>
                  <a:cubicBezTo>
                    <a:pt x="110" y="143"/>
                    <a:pt x="113" y="141"/>
                    <a:pt x="116" y="138"/>
                  </a:cubicBezTo>
                  <a:cubicBezTo>
                    <a:pt x="115" y="137"/>
                    <a:pt x="113" y="136"/>
                    <a:pt x="112" y="134"/>
                  </a:cubicBezTo>
                  <a:cubicBezTo>
                    <a:pt x="113" y="134"/>
                    <a:pt x="113" y="134"/>
                    <a:pt x="113" y="134"/>
                  </a:cubicBezTo>
                  <a:cubicBezTo>
                    <a:pt x="114" y="134"/>
                    <a:pt x="114" y="134"/>
                    <a:pt x="115" y="135"/>
                  </a:cubicBezTo>
                  <a:cubicBezTo>
                    <a:pt x="115" y="135"/>
                    <a:pt x="116" y="136"/>
                    <a:pt x="117" y="138"/>
                  </a:cubicBezTo>
                  <a:cubicBezTo>
                    <a:pt x="117" y="136"/>
                    <a:pt x="118" y="135"/>
                    <a:pt x="118" y="133"/>
                  </a:cubicBezTo>
                  <a:cubicBezTo>
                    <a:pt x="118" y="133"/>
                    <a:pt x="118" y="134"/>
                    <a:pt x="118" y="135"/>
                  </a:cubicBezTo>
                  <a:cubicBezTo>
                    <a:pt x="118" y="136"/>
                    <a:pt x="119" y="136"/>
                    <a:pt x="119" y="136"/>
                  </a:cubicBezTo>
                  <a:cubicBezTo>
                    <a:pt x="120" y="136"/>
                    <a:pt x="121" y="136"/>
                    <a:pt x="121" y="136"/>
                  </a:cubicBezTo>
                  <a:cubicBezTo>
                    <a:pt x="121" y="136"/>
                    <a:pt x="122" y="135"/>
                    <a:pt x="122" y="135"/>
                  </a:cubicBezTo>
                  <a:cubicBezTo>
                    <a:pt x="122" y="137"/>
                    <a:pt x="121" y="139"/>
                    <a:pt x="120" y="141"/>
                  </a:cubicBezTo>
                  <a:cubicBezTo>
                    <a:pt x="120" y="143"/>
                    <a:pt x="121" y="146"/>
                    <a:pt x="123" y="149"/>
                  </a:cubicBezTo>
                  <a:cubicBezTo>
                    <a:pt x="123" y="150"/>
                    <a:pt x="122" y="152"/>
                    <a:pt x="121" y="153"/>
                  </a:cubicBezTo>
                  <a:cubicBezTo>
                    <a:pt x="120" y="154"/>
                    <a:pt x="119" y="155"/>
                    <a:pt x="118" y="155"/>
                  </a:cubicBezTo>
                  <a:cubicBezTo>
                    <a:pt x="118" y="155"/>
                    <a:pt x="117" y="156"/>
                    <a:pt x="117" y="157"/>
                  </a:cubicBezTo>
                  <a:cubicBezTo>
                    <a:pt x="117" y="157"/>
                    <a:pt x="116" y="158"/>
                    <a:pt x="116" y="158"/>
                  </a:cubicBezTo>
                  <a:cubicBezTo>
                    <a:pt x="114" y="158"/>
                    <a:pt x="114" y="158"/>
                    <a:pt x="114" y="159"/>
                  </a:cubicBezTo>
                  <a:cubicBezTo>
                    <a:pt x="114" y="159"/>
                    <a:pt x="114" y="159"/>
                    <a:pt x="114" y="159"/>
                  </a:cubicBezTo>
                  <a:cubicBezTo>
                    <a:pt x="115" y="161"/>
                    <a:pt x="115" y="161"/>
                    <a:pt x="115" y="161"/>
                  </a:cubicBezTo>
                  <a:cubicBezTo>
                    <a:pt x="117" y="161"/>
                    <a:pt x="118" y="160"/>
                    <a:pt x="118" y="158"/>
                  </a:cubicBezTo>
                  <a:cubicBezTo>
                    <a:pt x="121" y="159"/>
                    <a:pt x="123" y="163"/>
                    <a:pt x="123" y="169"/>
                  </a:cubicBezTo>
                  <a:cubicBezTo>
                    <a:pt x="123" y="172"/>
                    <a:pt x="122" y="175"/>
                    <a:pt x="122" y="177"/>
                  </a:cubicBezTo>
                  <a:cubicBezTo>
                    <a:pt x="122" y="179"/>
                    <a:pt x="123" y="183"/>
                    <a:pt x="124" y="187"/>
                  </a:cubicBezTo>
                  <a:cubicBezTo>
                    <a:pt x="125" y="193"/>
                    <a:pt x="125" y="197"/>
                    <a:pt x="126" y="198"/>
                  </a:cubicBezTo>
                  <a:cubicBezTo>
                    <a:pt x="125" y="199"/>
                    <a:pt x="125" y="201"/>
                    <a:pt x="125" y="204"/>
                  </a:cubicBezTo>
                  <a:cubicBezTo>
                    <a:pt x="125" y="209"/>
                    <a:pt x="125" y="209"/>
                    <a:pt x="125" y="209"/>
                  </a:cubicBezTo>
                  <a:lnTo>
                    <a:pt x="126" y="211"/>
                  </a:lnTo>
                  <a:close/>
                  <a:moveTo>
                    <a:pt x="29" y="225"/>
                  </a:moveTo>
                  <a:cubicBezTo>
                    <a:pt x="29" y="228"/>
                    <a:pt x="29" y="231"/>
                    <a:pt x="28" y="234"/>
                  </a:cubicBezTo>
                  <a:cubicBezTo>
                    <a:pt x="27" y="234"/>
                    <a:pt x="24" y="234"/>
                    <a:pt x="21" y="235"/>
                  </a:cubicBezTo>
                  <a:cubicBezTo>
                    <a:pt x="18" y="236"/>
                    <a:pt x="16" y="236"/>
                    <a:pt x="14" y="236"/>
                  </a:cubicBezTo>
                  <a:cubicBezTo>
                    <a:pt x="11" y="236"/>
                    <a:pt x="8" y="235"/>
                    <a:pt x="5" y="232"/>
                  </a:cubicBezTo>
                  <a:cubicBezTo>
                    <a:pt x="4" y="222"/>
                    <a:pt x="4" y="216"/>
                    <a:pt x="4" y="214"/>
                  </a:cubicBezTo>
                  <a:cubicBezTo>
                    <a:pt x="4" y="211"/>
                    <a:pt x="4" y="205"/>
                    <a:pt x="5" y="198"/>
                  </a:cubicBezTo>
                  <a:cubicBezTo>
                    <a:pt x="6" y="190"/>
                    <a:pt x="6" y="185"/>
                    <a:pt x="6" y="181"/>
                  </a:cubicBezTo>
                  <a:cubicBezTo>
                    <a:pt x="6" y="177"/>
                    <a:pt x="7" y="175"/>
                    <a:pt x="9" y="176"/>
                  </a:cubicBezTo>
                  <a:cubicBezTo>
                    <a:pt x="8" y="175"/>
                    <a:pt x="8" y="175"/>
                    <a:pt x="7" y="175"/>
                  </a:cubicBezTo>
                  <a:cubicBezTo>
                    <a:pt x="7" y="174"/>
                    <a:pt x="8" y="172"/>
                    <a:pt x="11" y="169"/>
                  </a:cubicBezTo>
                  <a:cubicBezTo>
                    <a:pt x="12" y="170"/>
                    <a:pt x="13" y="170"/>
                    <a:pt x="14" y="170"/>
                  </a:cubicBezTo>
                  <a:cubicBezTo>
                    <a:pt x="13" y="172"/>
                    <a:pt x="11" y="175"/>
                    <a:pt x="10" y="179"/>
                  </a:cubicBezTo>
                  <a:cubicBezTo>
                    <a:pt x="10" y="180"/>
                    <a:pt x="11" y="181"/>
                    <a:pt x="13" y="182"/>
                  </a:cubicBezTo>
                  <a:cubicBezTo>
                    <a:pt x="13" y="182"/>
                    <a:pt x="13" y="181"/>
                    <a:pt x="14" y="181"/>
                  </a:cubicBezTo>
                  <a:cubicBezTo>
                    <a:pt x="14" y="180"/>
                    <a:pt x="15" y="179"/>
                    <a:pt x="15" y="179"/>
                  </a:cubicBezTo>
                  <a:cubicBezTo>
                    <a:pt x="15" y="179"/>
                    <a:pt x="15" y="179"/>
                    <a:pt x="14" y="178"/>
                  </a:cubicBezTo>
                  <a:cubicBezTo>
                    <a:pt x="13" y="177"/>
                    <a:pt x="13" y="177"/>
                    <a:pt x="13" y="177"/>
                  </a:cubicBezTo>
                  <a:cubicBezTo>
                    <a:pt x="16" y="177"/>
                    <a:pt x="17" y="178"/>
                    <a:pt x="19" y="180"/>
                  </a:cubicBezTo>
                  <a:cubicBezTo>
                    <a:pt x="19" y="179"/>
                    <a:pt x="20" y="177"/>
                    <a:pt x="21" y="176"/>
                  </a:cubicBezTo>
                  <a:cubicBezTo>
                    <a:pt x="23" y="174"/>
                    <a:pt x="24" y="173"/>
                    <a:pt x="24" y="172"/>
                  </a:cubicBezTo>
                  <a:cubicBezTo>
                    <a:pt x="24" y="171"/>
                    <a:pt x="23" y="170"/>
                    <a:pt x="22" y="170"/>
                  </a:cubicBezTo>
                  <a:cubicBezTo>
                    <a:pt x="22" y="169"/>
                    <a:pt x="21" y="168"/>
                    <a:pt x="21" y="168"/>
                  </a:cubicBezTo>
                  <a:cubicBezTo>
                    <a:pt x="21" y="167"/>
                    <a:pt x="22" y="166"/>
                    <a:pt x="23" y="166"/>
                  </a:cubicBezTo>
                  <a:cubicBezTo>
                    <a:pt x="24" y="166"/>
                    <a:pt x="24" y="166"/>
                    <a:pt x="24" y="165"/>
                  </a:cubicBezTo>
                  <a:cubicBezTo>
                    <a:pt x="24" y="165"/>
                    <a:pt x="24" y="165"/>
                    <a:pt x="24" y="164"/>
                  </a:cubicBezTo>
                  <a:cubicBezTo>
                    <a:pt x="24" y="163"/>
                    <a:pt x="24" y="163"/>
                    <a:pt x="24" y="163"/>
                  </a:cubicBezTo>
                  <a:cubicBezTo>
                    <a:pt x="24" y="163"/>
                    <a:pt x="25" y="167"/>
                    <a:pt x="26" y="172"/>
                  </a:cubicBezTo>
                  <a:cubicBezTo>
                    <a:pt x="28" y="177"/>
                    <a:pt x="28" y="179"/>
                    <a:pt x="28" y="181"/>
                  </a:cubicBezTo>
                  <a:cubicBezTo>
                    <a:pt x="28" y="182"/>
                    <a:pt x="27" y="185"/>
                    <a:pt x="24" y="188"/>
                  </a:cubicBezTo>
                  <a:cubicBezTo>
                    <a:pt x="26" y="189"/>
                    <a:pt x="27" y="191"/>
                    <a:pt x="27" y="192"/>
                  </a:cubicBezTo>
                  <a:cubicBezTo>
                    <a:pt x="27" y="193"/>
                    <a:pt x="27" y="194"/>
                    <a:pt x="25" y="196"/>
                  </a:cubicBezTo>
                  <a:cubicBezTo>
                    <a:pt x="26" y="196"/>
                    <a:pt x="28" y="197"/>
                    <a:pt x="29" y="198"/>
                  </a:cubicBezTo>
                  <a:cubicBezTo>
                    <a:pt x="28" y="199"/>
                    <a:pt x="27" y="201"/>
                    <a:pt x="27" y="203"/>
                  </a:cubicBezTo>
                  <a:cubicBezTo>
                    <a:pt x="25" y="206"/>
                    <a:pt x="24" y="208"/>
                    <a:pt x="24" y="208"/>
                  </a:cubicBezTo>
                  <a:cubicBezTo>
                    <a:pt x="28" y="213"/>
                    <a:pt x="29" y="219"/>
                    <a:pt x="29" y="225"/>
                  </a:cubicBezTo>
                  <a:moveTo>
                    <a:pt x="106" y="34"/>
                  </a:moveTo>
                  <a:cubicBezTo>
                    <a:pt x="106" y="32"/>
                    <a:pt x="106" y="32"/>
                    <a:pt x="106" y="32"/>
                  </a:cubicBezTo>
                  <a:cubicBezTo>
                    <a:pt x="100" y="31"/>
                    <a:pt x="100" y="31"/>
                    <a:pt x="100" y="31"/>
                  </a:cubicBezTo>
                  <a:cubicBezTo>
                    <a:pt x="100" y="33"/>
                    <a:pt x="100" y="33"/>
                    <a:pt x="100" y="33"/>
                  </a:cubicBezTo>
                  <a:lnTo>
                    <a:pt x="106" y="34"/>
                  </a:lnTo>
                  <a:close/>
                  <a:moveTo>
                    <a:pt x="102" y="44"/>
                  </a:moveTo>
                  <a:cubicBezTo>
                    <a:pt x="100" y="44"/>
                    <a:pt x="100" y="44"/>
                    <a:pt x="100" y="44"/>
                  </a:cubicBezTo>
                  <a:cubicBezTo>
                    <a:pt x="100" y="49"/>
                    <a:pt x="100" y="49"/>
                    <a:pt x="100" y="49"/>
                  </a:cubicBezTo>
                  <a:cubicBezTo>
                    <a:pt x="102" y="49"/>
                    <a:pt x="102" y="49"/>
                    <a:pt x="102" y="49"/>
                  </a:cubicBezTo>
                  <a:lnTo>
                    <a:pt x="102" y="44"/>
                  </a:lnTo>
                  <a:close/>
                  <a:moveTo>
                    <a:pt x="117" y="90"/>
                  </a:moveTo>
                  <a:cubicBezTo>
                    <a:pt x="115" y="89"/>
                    <a:pt x="115" y="89"/>
                    <a:pt x="115" y="89"/>
                  </a:cubicBezTo>
                  <a:cubicBezTo>
                    <a:pt x="114" y="90"/>
                    <a:pt x="114" y="90"/>
                    <a:pt x="114" y="90"/>
                  </a:cubicBezTo>
                  <a:cubicBezTo>
                    <a:pt x="116" y="92"/>
                    <a:pt x="116" y="92"/>
                    <a:pt x="116" y="92"/>
                  </a:cubicBezTo>
                  <a:lnTo>
                    <a:pt x="117" y="90"/>
                  </a:lnTo>
                  <a:close/>
                  <a:moveTo>
                    <a:pt x="91" y="62"/>
                  </a:moveTo>
                  <a:cubicBezTo>
                    <a:pt x="90" y="61"/>
                    <a:pt x="90" y="61"/>
                    <a:pt x="90" y="61"/>
                  </a:cubicBezTo>
                  <a:cubicBezTo>
                    <a:pt x="89" y="64"/>
                    <a:pt x="89" y="64"/>
                    <a:pt x="89" y="64"/>
                  </a:cubicBezTo>
                  <a:cubicBezTo>
                    <a:pt x="90" y="65"/>
                    <a:pt x="90" y="65"/>
                    <a:pt x="90" y="65"/>
                  </a:cubicBezTo>
                  <a:lnTo>
                    <a:pt x="91" y="62"/>
                  </a:lnTo>
                  <a:close/>
                  <a:moveTo>
                    <a:pt x="95" y="69"/>
                  </a:moveTo>
                  <a:cubicBezTo>
                    <a:pt x="94" y="69"/>
                    <a:pt x="94" y="69"/>
                    <a:pt x="94" y="69"/>
                  </a:cubicBezTo>
                  <a:cubicBezTo>
                    <a:pt x="93" y="72"/>
                    <a:pt x="93" y="72"/>
                    <a:pt x="93" y="72"/>
                  </a:cubicBezTo>
                  <a:cubicBezTo>
                    <a:pt x="94" y="73"/>
                    <a:pt x="94" y="73"/>
                    <a:pt x="94" y="73"/>
                  </a:cubicBezTo>
                  <a:lnTo>
                    <a:pt x="95" y="69"/>
                  </a:lnTo>
                  <a:close/>
                  <a:moveTo>
                    <a:pt x="91" y="83"/>
                  </a:moveTo>
                  <a:cubicBezTo>
                    <a:pt x="90" y="81"/>
                    <a:pt x="90" y="81"/>
                    <a:pt x="90" y="81"/>
                  </a:cubicBezTo>
                  <a:cubicBezTo>
                    <a:pt x="88" y="82"/>
                    <a:pt x="88" y="82"/>
                    <a:pt x="88" y="82"/>
                  </a:cubicBezTo>
                  <a:cubicBezTo>
                    <a:pt x="88" y="84"/>
                    <a:pt x="88" y="84"/>
                    <a:pt x="88" y="84"/>
                  </a:cubicBezTo>
                  <a:lnTo>
                    <a:pt x="91" y="83"/>
                  </a:lnTo>
                  <a:close/>
                  <a:moveTo>
                    <a:pt x="90" y="115"/>
                  </a:moveTo>
                  <a:cubicBezTo>
                    <a:pt x="90" y="113"/>
                    <a:pt x="89" y="111"/>
                    <a:pt x="88" y="110"/>
                  </a:cubicBezTo>
                  <a:cubicBezTo>
                    <a:pt x="87" y="113"/>
                    <a:pt x="86" y="116"/>
                    <a:pt x="86" y="117"/>
                  </a:cubicBezTo>
                  <a:cubicBezTo>
                    <a:pt x="86" y="116"/>
                    <a:pt x="88" y="115"/>
                    <a:pt x="90" y="115"/>
                  </a:cubicBezTo>
                  <a:moveTo>
                    <a:pt x="19" y="35"/>
                  </a:moveTo>
                  <a:cubicBezTo>
                    <a:pt x="17" y="35"/>
                    <a:pt x="17" y="35"/>
                    <a:pt x="17" y="35"/>
                  </a:cubicBezTo>
                  <a:cubicBezTo>
                    <a:pt x="17" y="39"/>
                    <a:pt x="17" y="39"/>
                    <a:pt x="17" y="39"/>
                  </a:cubicBezTo>
                  <a:cubicBezTo>
                    <a:pt x="19" y="39"/>
                    <a:pt x="19" y="39"/>
                    <a:pt x="19" y="39"/>
                  </a:cubicBezTo>
                  <a:lnTo>
                    <a:pt x="19" y="35"/>
                  </a:lnTo>
                  <a:close/>
                  <a:moveTo>
                    <a:pt x="86" y="118"/>
                  </a:moveTo>
                  <a:cubicBezTo>
                    <a:pt x="84" y="118"/>
                    <a:pt x="84" y="118"/>
                    <a:pt x="84" y="118"/>
                  </a:cubicBezTo>
                  <a:cubicBezTo>
                    <a:pt x="84" y="121"/>
                    <a:pt x="84" y="121"/>
                    <a:pt x="84" y="121"/>
                  </a:cubicBezTo>
                  <a:cubicBezTo>
                    <a:pt x="86" y="121"/>
                    <a:pt x="86" y="121"/>
                    <a:pt x="86" y="121"/>
                  </a:cubicBezTo>
                  <a:lnTo>
                    <a:pt x="86" y="118"/>
                  </a:lnTo>
                  <a:close/>
                  <a:moveTo>
                    <a:pt x="93" y="129"/>
                  </a:moveTo>
                  <a:cubicBezTo>
                    <a:pt x="90" y="129"/>
                    <a:pt x="90" y="129"/>
                    <a:pt x="90" y="129"/>
                  </a:cubicBezTo>
                  <a:cubicBezTo>
                    <a:pt x="90" y="131"/>
                    <a:pt x="90" y="131"/>
                    <a:pt x="90" y="131"/>
                  </a:cubicBezTo>
                  <a:cubicBezTo>
                    <a:pt x="93" y="131"/>
                    <a:pt x="93" y="131"/>
                    <a:pt x="93" y="131"/>
                  </a:cubicBezTo>
                  <a:lnTo>
                    <a:pt x="93" y="129"/>
                  </a:lnTo>
                  <a:close/>
                  <a:moveTo>
                    <a:pt x="115" y="165"/>
                  </a:moveTo>
                  <a:cubicBezTo>
                    <a:pt x="115" y="166"/>
                    <a:pt x="113" y="167"/>
                    <a:pt x="112" y="168"/>
                  </a:cubicBezTo>
                  <a:cubicBezTo>
                    <a:pt x="112" y="174"/>
                    <a:pt x="112" y="174"/>
                    <a:pt x="112" y="174"/>
                  </a:cubicBezTo>
                  <a:cubicBezTo>
                    <a:pt x="112" y="174"/>
                    <a:pt x="113" y="174"/>
                    <a:pt x="114" y="175"/>
                  </a:cubicBezTo>
                  <a:cubicBezTo>
                    <a:pt x="115" y="173"/>
                    <a:pt x="116" y="170"/>
                    <a:pt x="116" y="168"/>
                  </a:cubicBezTo>
                  <a:cubicBezTo>
                    <a:pt x="116" y="167"/>
                    <a:pt x="116" y="166"/>
                    <a:pt x="115" y="165"/>
                  </a:cubicBezTo>
                  <a:moveTo>
                    <a:pt x="111" y="171"/>
                  </a:moveTo>
                  <a:cubicBezTo>
                    <a:pt x="110" y="167"/>
                    <a:pt x="110" y="167"/>
                    <a:pt x="110" y="167"/>
                  </a:cubicBezTo>
                  <a:cubicBezTo>
                    <a:pt x="108" y="168"/>
                    <a:pt x="108" y="168"/>
                    <a:pt x="108" y="168"/>
                  </a:cubicBezTo>
                  <a:cubicBezTo>
                    <a:pt x="109" y="171"/>
                    <a:pt x="109" y="171"/>
                    <a:pt x="109" y="171"/>
                  </a:cubicBezTo>
                  <a:lnTo>
                    <a:pt x="111" y="171"/>
                  </a:lnTo>
                  <a:close/>
                  <a:moveTo>
                    <a:pt x="78" y="145"/>
                  </a:moveTo>
                  <a:cubicBezTo>
                    <a:pt x="77" y="145"/>
                    <a:pt x="76" y="146"/>
                    <a:pt x="75" y="147"/>
                  </a:cubicBezTo>
                  <a:cubicBezTo>
                    <a:pt x="75" y="147"/>
                    <a:pt x="75" y="148"/>
                    <a:pt x="76" y="150"/>
                  </a:cubicBezTo>
                  <a:cubicBezTo>
                    <a:pt x="76" y="151"/>
                    <a:pt x="77" y="153"/>
                    <a:pt x="76" y="154"/>
                  </a:cubicBezTo>
                  <a:cubicBezTo>
                    <a:pt x="77" y="151"/>
                    <a:pt x="78" y="148"/>
                    <a:pt x="78" y="145"/>
                  </a:cubicBezTo>
                  <a:moveTo>
                    <a:pt x="29" y="99"/>
                  </a:moveTo>
                  <a:cubicBezTo>
                    <a:pt x="29" y="97"/>
                    <a:pt x="28" y="95"/>
                    <a:pt x="28" y="93"/>
                  </a:cubicBezTo>
                  <a:cubicBezTo>
                    <a:pt x="27" y="95"/>
                    <a:pt x="26" y="97"/>
                    <a:pt x="26" y="100"/>
                  </a:cubicBezTo>
                  <a:cubicBezTo>
                    <a:pt x="26" y="99"/>
                    <a:pt x="28" y="99"/>
                    <a:pt x="29" y="99"/>
                  </a:cubicBezTo>
                  <a:moveTo>
                    <a:pt x="108" y="192"/>
                  </a:moveTo>
                  <a:cubicBezTo>
                    <a:pt x="102" y="192"/>
                    <a:pt x="102" y="192"/>
                    <a:pt x="102" y="192"/>
                  </a:cubicBezTo>
                  <a:cubicBezTo>
                    <a:pt x="102" y="194"/>
                    <a:pt x="102" y="194"/>
                    <a:pt x="102" y="194"/>
                  </a:cubicBezTo>
                  <a:cubicBezTo>
                    <a:pt x="108" y="194"/>
                    <a:pt x="108" y="194"/>
                    <a:pt x="108" y="194"/>
                  </a:cubicBezTo>
                  <a:lnTo>
                    <a:pt x="108" y="192"/>
                  </a:lnTo>
                  <a:close/>
                  <a:moveTo>
                    <a:pt x="110" y="201"/>
                  </a:moveTo>
                  <a:cubicBezTo>
                    <a:pt x="108" y="200"/>
                    <a:pt x="106" y="199"/>
                    <a:pt x="103" y="198"/>
                  </a:cubicBezTo>
                  <a:cubicBezTo>
                    <a:pt x="103" y="198"/>
                    <a:pt x="105" y="200"/>
                    <a:pt x="107" y="203"/>
                  </a:cubicBezTo>
                  <a:cubicBezTo>
                    <a:pt x="108" y="202"/>
                    <a:pt x="109" y="201"/>
                    <a:pt x="110" y="201"/>
                  </a:cubicBezTo>
                  <a:moveTo>
                    <a:pt x="71" y="155"/>
                  </a:moveTo>
                  <a:cubicBezTo>
                    <a:pt x="68" y="153"/>
                    <a:pt x="68" y="153"/>
                    <a:pt x="68" y="153"/>
                  </a:cubicBezTo>
                  <a:cubicBezTo>
                    <a:pt x="67" y="155"/>
                    <a:pt x="67" y="155"/>
                    <a:pt x="67" y="155"/>
                  </a:cubicBezTo>
                  <a:cubicBezTo>
                    <a:pt x="70" y="157"/>
                    <a:pt x="70" y="157"/>
                    <a:pt x="70" y="157"/>
                  </a:cubicBezTo>
                  <a:lnTo>
                    <a:pt x="71" y="155"/>
                  </a:lnTo>
                  <a:close/>
                  <a:moveTo>
                    <a:pt x="73" y="166"/>
                  </a:moveTo>
                  <a:cubicBezTo>
                    <a:pt x="69" y="166"/>
                    <a:pt x="69" y="166"/>
                    <a:pt x="69" y="166"/>
                  </a:cubicBezTo>
                  <a:cubicBezTo>
                    <a:pt x="69" y="168"/>
                    <a:pt x="69" y="168"/>
                    <a:pt x="69" y="168"/>
                  </a:cubicBezTo>
                  <a:cubicBezTo>
                    <a:pt x="73" y="168"/>
                    <a:pt x="73" y="168"/>
                    <a:pt x="73" y="168"/>
                  </a:cubicBezTo>
                  <a:lnTo>
                    <a:pt x="73" y="166"/>
                  </a:lnTo>
                  <a:close/>
                  <a:moveTo>
                    <a:pt x="39" y="126"/>
                  </a:moveTo>
                  <a:cubicBezTo>
                    <a:pt x="36" y="123"/>
                    <a:pt x="36" y="123"/>
                    <a:pt x="36" y="123"/>
                  </a:cubicBezTo>
                  <a:cubicBezTo>
                    <a:pt x="35" y="124"/>
                    <a:pt x="34" y="126"/>
                    <a:pt x="33" y="129"/>
                  </a:cubicBezTo>
                  <a:cubicBezTo>
                    <a:pt x="35" y="129"/>
                    <a:pt x="37" y="128"/>
                    <a:pt x="39" y="126"/>
                  </a:cubicBezTo>
                  <a:moveTo>
                    <a:pt x="59" y="170"/>
                  </a:moveTo>
                  <a:cubicBezTo>
                    <a:pt x="59" y="168"/>
                    <a:pt x="57" y="165"/>
                    <a:pt x="55" y="163"/>
                  </a:cubicBezTo>
                  <a:cubicBezTo>
                    <a:pt x="55" y="164"/>
                    <a:pt x="56" y="165"/>
                    <a:pt x="57" y="167"/>
                  </a:cubicBezTo>
                  <a:cubicBezTo>
                    <a:pt x="56" y="168"/>
                    <a:pt x="55" y="169"/>
                    <a:pt x="54" y="170"/>
                  </a:cubicBezTo>
                  <a:lnTo>
                    <a:pt x="59" y="170"/>
                  </a:lnTo>
                  <a:close/>
                  <a:moveTo>
                    <a:pt x="27" y="133"/>
                  </a:moveTo>
                  <a:cubicBezTo>
                    <a:pt x="27" y="131"/>
                    <a:pt x="25" y="128"/>
                    <a:pt x="24" y="125"/>
                  </a:cubicBezTo>
                  <a:cubicBezTo>
                    <a:pt x="24" y="131"/>
                    <a:pt x="24" y="131"/>
                    <a:pt x="24" y="131"/>
                  </a:cubicBezTo>
                  <a:cubicBezTo>
                    <a:pt x="25" y="131"/>
                    <a:pt x="27" y="132"/>
                    <a:pt x="27" y="133"/>
                  </a:cubicBezTo>
                  <a:moveTo>
                    <a:pt x="22" y="123"/>
                  </a:moveTo>
                  <a:cubicBezTo>
                    <a:pt x="20" y="123"/>
                    <a:pt x="20" y="123"/>
                    <a:pt x="20" y="123"/>
                  </a:cubicBezTo>
                  <a:cubicBezTo>
                    <a:pt x="20" y="129"/>
                    <a:pt x="20" y="129"/>
                    <a:pt x="20" y="129"/>
                  </a:cubicBezTo>
                  <a:cubicBezTo>
                    <a:pt x="22" y="129"/>
                    <a:pt x="22" y="129"/>
                    <a:pt x="22" y="129"/>
                  </a:cubicBezTo>
                  <a:lnTo>
                    <a:pt x="22"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5" name="Freeform 19"/>
            <p:cNvSpPr>
              <a:spLocks noEditPoints="1"/>
            </p:cNvSpPr>
            <p:nvPr/>
          </p:nvSpPr>
          <p:spPr bwMode="auto">
            <a:xfrm>
              <a:off x="39" y="1500"/>
              <a:ext cx="216" cy="558"/>
            </a:xfrm>
            <a:custGeom>
              <a:avLst/>
              <a:gdLst>
                <a:gd name="T0" fmla="*/ 37 w 91"/>
                <a:gd name="T1" fmla="*/ 227 h 236"/>
                <a:gd name="T2" fmla="*/ 41 w 91"/>
                <a:gd name="T3" fmla="*/ 227 h 236"/>
                <a:gd name="T4" fmla="*/ 33 w 91"/>
                <a:gd name="T5" fmla="*/ 225 h 236"/>
                <a:gd name="T6" fmla="*/ 36 w 91"/>
                <a:gd name="T7" fmla="*/ 226 h 236"/>
                <a:gd name="T8" fmla="*/ 91 w 91"/>
                <a:gd name="T9" fmla="*/ 217 h 236"/>
                <a:gd name="T10" fmla="*/ 87 w 91"/>
                <a:gd name="T11" fmla="*/ 231 h 236"/>
                <a:gd name="T12" fmla="*/ 75 w 91"/>
                <a:gd name="T13" fmla="*/ 234 h 236"/>
                <a:gd name="T14" fmla="*/ 68 w 91"/>
                <a:gd name="T15" fmla="*/ 235 h 236"/>
                <a:gd name="T16" fmla="*/ 61 w 91"/>
                <a:gd name="T17" fmla="*/ 233 h 236"/>
                <a:gd name="T18" fmla="*/ 43 w 91"/>
                <a:gd name="T19" fmla="*/ 230 h 236"/>
                <a:gd name="T20" fmla="*/ 40 w 91"/>
                <a:gd name="T21" fmla="*/ 230 h 236"/>
                <a:gd name="T22" fmla="*/ 26 w 91"/>
                <a:gd name="T23" fmla="*/ 233 h 236"/>
                <a:gd name="T24" fmla="*/ 21 w 91"/>
                <a:gd name="T25" fmla="*/ 233 h 236"/>
                <a:gd name="T26" fmla="*/ 18 w 91"/>
                <a:gd name="T27" fmla="*/ 232 h 236"/>
                <a:gd name="T28" fmla="*/ 13 w 91"/>
                <a:gd name="T29" fmla="*/ 232 h 236"/>
                <a:gd name="T30" fmla="*/ 3 w 91"/>
                <a:gd name="T31" fmla="*/ 64 h 236"/>
                <a:gd name="T32" fmla="*/ 0 w 91"/>
                <a:gd name="T33" fmla="*/ 19 h 236"/>
                <a:gd name="T34" fmla="*/ 10 w 91"/>
                <a:gd name="T35" fmla="*/ 4 h 236"/>
                <a:gd name="T36" fmla="*/ 66 w 91"/>
                <a:gd name="T37" fmla="*/ 1 h 236"/>
                <a:gd name="T38" fmla="*/ 84 w 91"/>
                <a:gd name="T39" fmla="*/ 6 h 236"/>
                <a:gd name="T40" fmla="*/ 84 w 91"/>
                <a:gd name="T41" fmla="*/ 33 h 236"/>
                <a:gd name="T42" fmla="*/ 54 w 91"/>
                <a:gd name="T43" fmla="*/ 35 h 236"/>
                <a:gd name="T44" fmla="*/ 27 w 91"/>
                <a:gd name="T45" fmla="*/ 42 h 236"/>
                <a:gd name="T46" fmla="*/ 25 w 91"/>
                <a:gd name="T47" fmla="*/ 54 h 236"/>
                <a:gd name="T48" fmla="*/ 25 w 91"/>
                <a:gd name="T49" fmla="*/ 82 h 236"/>
                <a:gd name="T50" fmla="*/ 29 w 91"/>
                <a:gd name="T51" fmla="*/ 98 h 236"/>
                <a:gd name="T52" fmla="*/ 32 w 91"/>
                <a:gd name="T53" fmla="*/ 96 h 236"/>
                <a:gd name="T54" fmla="*/ 38 w 91"/>
                <a:gd name="T55" fmla="*/ 101 h 236"/>
                <a:gd name="T56" fmla="*/ 67 w 91"/>
                <a:gd name="T57" fmla="*/ 99 h 236"/>
                <a:gd name="T58" fmla="*/ 72 w 91"/>
                <a:gd name="T59" fmla="*/ 126 h 236"/>
                <a:gd name="T60" fmla="*/ 55 w 91"/>
                <a:gd name="T61" fmla="*/ 130 h 236"/>
                <a:gd name="T62" fmla="*/ 38 w 91"/>
                <a:gd name="T63" fmla="*/ 132 h 236"/>
                <a:gd name="T64" fmla="*/ 28 w 91"/>
                <a:gd name="T65" fmla="*/ 146 h 236"/>
                <a:gd name="T66" fmla="*/ 26 w 91"/>
                <a:gd name="T67" fmla="*/ 159 h 236"/>
                <a:gd name="T68" fmla="*/ 25 w 91"/>
                <a:gd name="T69" fmla="*/ 180 h 236"/>
                <a:gd name="T70" fmla="*/ 24 w 91"/>
                <a:gd name="T71" fmla="*/ 183 h 236"/>
                <a:gd name="T72" fmla="*/ 25 w 91"/>
                <a:gd name="T73" fmla="*/ 192 h 236"/>
                <a:gd name="T74" fmla="*/ 26 w 91"/>
                <a:gd name="T75" fmla="*/ 201 h 236"/>
                <a:gd name="T76" fmla="*/ 27 w 91"/>
                <a:gd name="T77" fmla="*/ 207 h 236"/>
                <a:gd name="T78" fmla="*/ 27 w 91"/>
                <a:gd name="T79" fmla="*/ 204 h 236"/>
                <a:gd name="T80" fmla="*/ 31 w 91"/>
                <a:gd name="T81" fmla="*/ 202 h 236"/>
                <a:gd name="T82" fmla="*/ 35 w 91"/>
                <a:gd name="T83" fmla="*/ 211 h 236"/>
                <a:gd name="T84" fmla="*/ 36 w 91"/>
                <a:gd name="T85" fmla="*/ 210 h 236"/>
                <a:gd name="T86" fmla="*/ 39 w 91"/>
                <a:gd name="T87" fmla="*/ 211 h 236"/>
                <a:gd name="T88" fmla="*/ 40 w 91"/>
                <a:gd name="T89" fmla="*/ 216 h 236"/>
                <a:gd name="T90" fmla="*/ 42 w 91"/>
                <a:gd name="T91" fmla="*/ 213 h 236"/>
                <a:gd name="T92" fmla="*/ 45 w 91"/>
                <a:gd name="T93" fmla="*/ 206 h 236"/>
                <a:gd name="T94" fmla="*/ 47 w 91"/>
                <a:gd name="T95" fmla="*/ 209 h 236"/>
                <a:gd name="T96" fmla="*/ 49 w 91"/>
                <a:gd name="T97" fmla="*/ 207 h 236"/>
                <a:gd name="T98" fmla="*/ 59 w 91"/>
                <a:gd name="T99" fmla="*/ 204 h 236"/>
                <a:gd name="T100" fmla="*/ 65 w 91"/>
                <a:gd name="T101" fmla="*/ 205 h 236"/>
                <a:gd name="T102" fmla="*/ 82 w 91"/>
                <a:gd name="T103" fmla="*/ 201 h 236"/>
                <a:gd name="T104" fmla="*/ 91 w 91"/>
                <a:gd name="T105" fmla="*/ 217 h 236"/>
                <a:gd name="T106" fmla="*/ 21 w 91"/>
                <a:gd name="T107" fmla="*/ 221 h 236"/>
                <a:gd name="T108" fmla="*/ 22 w 91"/>
                <a:gd name="T109" fmla="*/ 22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1" h="236">
                  <a:moveTo>
                    <a:pt x="41" y="227"/>
                  </a:moveTo>
                  <a:cubicBezTo>
                    <a:pt x="37" y="227"/>
                    <a:pt x="37" y="227"/>
                    <a:pt x="37" y="227"/>
                  </a:cubicBezTo>
                  <a:cubicBezTo>
                    <a:pt x="37" y="225"/>
                    <a:pt x="38" y="223"/>
                    <a:pt x="39" y="223"/>
                  </a:cubicBezTo>
                  <a:lnTo>
                    <a:pt x="41" y="227"/>
                  </a:lnTo>
                  <a:close/>
                  <a:moveTo>
                    <a:pt x="37" y="228"/>
                  </a:moveTo>
                  <a:cubicBezTo>
                    <a:pt x="36" y="228"/>
                    <a:pt x="35" y="227"/>
                    <a:pt x="33" y="225"/>
                  </a:cubicBezTo>
                  <a:cubicBezTo>
                    <a:pt x="34" y="224"/>
                    <a:pt x="35" y="224"/>
                    <a:pt x="36" y="224"/>
                  </a:cubicBezTo>
                  <a:cubicBezTo>
                    <a:pt x="36" y="224"/>
                    <a:pt x="36" y="225"/>
                    <a:pt x="36" y="226"/>
                  </a:cubicBezTo>
                  <a:cubicBezTo>
                    <a:pt x="36" y="227"/>
                    <a:pt x="36" y="228"/>
                    <a:pt x="37" y="228"/>
                  </a:cubicBezTo>
                  <a:moveTo>
                    <a:pt x="91" y="217"/>
                  </a:moveTo>
                  <a:cubicBezTo>
                    <a:pt x="91" y="218"/>
                    <a:pt x="90" y="219"/>
                    <a:pt x="89" y="221"/>
                  </a:cubicBezTo>
                  <a:cubicBezTo>
                    <a:pt x="88" y="226"/>
                    <a:pt x="87" y="229"/>
                    <a:pt x="87" y="231"/>
                  </a:cubicBezTo>
                  <a:cubicBezTo>
                    <a:pt x="85" y="234"/>
                    <a:pt x="83" y="236"/>
                    <a:pt x="80" y="236"/>
                  </a:cubicBezTo>
                  <a:cubicBezTo>
                    <a:pt x="79" y="236"/>
                    <a:pt x="78" y="235"/>
                    <a:pt x="75" y="234"/>
                  </a:cubicBezTo>
                  <a:cubicBezTo>
                    <a:pt x="74" y="233"/>
                    <a:pt x="72" y="232"/>
                    <a:pt x="71" y="232"/>
                  </a:cubicBezTo>
                  <a:cubicBezTo>
                    <a:pt x="71" y="232"/>
                    <a:pt x="69" y="233"/>
                    <a:pt x="68" y="235"/>
                  </a:cubicBezTo>
                  <a:cubicBezTo>
                    <a:pt x="66" y="232"/>
                    <a:pt x="66" y="232"/>
                    <a:pt x="66" y="232"/>
                  </a:cubicBezTo>
                  <a:cubicBezTo>
                    <a:pt x="64" y="233"/>
                    <a:pt x="63" y="233"/>
                    <a:pt x="61" y="233"/>
                  </a:cubicBezTo>
                  <a:cubicBezTo>
                    <a:pt x="59" y="233"/>
                    <a:pt x="56" y="232"/>
                    <a:pt x="52" y="231"/>
                  </a:cubicBezTo>
                  <a:cubicBezTo>
                    <a:pt x="48" y="230"/>
                    <a:pt x="45" y="230"/>
                    <a:pt x="43" y="230"/>
                  </a:cubicBezTo>
                  <a:cubicBezTo>
                    <a:pt x="42" y="230"/>
                    <a:pt x="42" y="231"/>
                    <a:pt x="42" y="233"/>
                  </a:cubicBezTo>
                  <a:cubicBezTo>
                    <a:pt x="42" y="232"/>
                    <a:pt x="41" y="231"/>
                    <a:pt x="40" y="230"/>
                  </a:cubicBezTo>
                  <a:cubicBezTo>
                    <a:pt x="37" y="232"/>
                    <a:pt x="35" y="233"/>
                    <a:pt x="31" y="233"/>
                  </a:cubicBezTo>
                  <a:cubicBezTo>
                    <a:pt x="31" y="233"/>
                    <a:pt x="29" y="233"/>
                    <a:pt x="26" y="233"/>
                  </a:cubicBezTo>
                  <a:cubicBezTo>
                    <a:pt x="24" y="233"/>
                    <a:pt x="22" y="233"/>
                    <a:pt x="21" y="233"/>
                  </a:cubicBezTo>
                  <a:cubicBezTo>
                    <a:pt x="21" y="233"/>
                    <a:pt x="21" y="233"/>
                    <a:pt x="21" y="233"/>
                  </a:cubicBezTo>
                  <a:cubicBezTo>
                    <a:pt x="21" y="231"/>
                    <a:pt x="21" y="231"/>
                    <a:pt x="19" y="231"/>
                  </a:cubicBezTo>
                  <a:cubicBezTo>
                    <a:pt x="18" y="231"/>
                    <a:pt x="18" y="231"/>
                    <a:pt x="18" y="232"/>
                  </a:cubicBezTo>
                  <a:cubicBezTo>
                    <a:pt x="18" y="233"/>
                    <a:pt x="17" y="233"/>
                    <a:pt x="17" y="233"/>
                  </a:cubicBezTo>
                  <a:cubicBezTo>
                    <a:pt x="16" y="233"/>
                    <a:pt x="15" y="233"/>
                    <a:pt x="13" y="232"/>
                  </a:cubicBezTo>
                  <a:cubicBezTo>
                    <a:pt x="11" y="231"/>
                    <a:pt x="9" y="231"/>
                    <a:pt x="7" y="231"/>
                  </a:cubicBezTo>
                  <a:cubicBezTo>
                    <a:pt x="3" y="64"/>
                    <a:pt x="3" y="64"/>
                    <a:pt x="3" y="64"/>
                  </a:cubicBezTo>
                  <a:cubicBezTo>
                    <a:pt x="3" y="55"/>
                    <a:pt x="2" y="46"/>
                    <a:pt x="1" y="36"/>
                  </a:cubicBezTo>
                  <a:cubicBezTo>
                    <a:pt x="0" y="25"/>
                    <a:pt x="0" y="19"/>
                    <a:pt x="0" y="19"/>
                  </a:cubicBezTo>
                  <a:cubicBezTo>
                    <a:pt x="0" y="16"/>
                    <a:pt x="1" y="11"/>
                    <a:pt x="4" y="5"/>
                  </a:cubicBezTo>
                  <a:cubicBezTo>
                    <a:pt x="5" y="4"/>
                    <a:pt x="7" y="4"/>
                    <a:pt x="10" y="4"/>
                  </a:cubicBezTo>
                  <a:cubicBezTo>
                    <a:pt x="21" y="4"/>
                    <a:pt x="38" y="3"/>
                    <a:pt x="61" y="2"/>
                  </a:cubicBezTo>
                  <a:cubicBezTo>
                    <a:pt x="62" y="2"/>
                    <a:pt x="64" y="2"/>
                    <a:pt x="66" y="1"/>
                  </a:cubicBezTo>
                  <a:cubicBezTo>
                    <a:pt x="69" y="0"/>
                    <a:pt x="71" y="0"/>
                    <a:pt x="72" y="0"/>
                  </a:cubicBezTo>
                  <a:cubicBezTo>
                    <a:pt x="78" y="0"/>
                    <a:pt x="82" y="2"/>
                    <a:pt x="84" y="6"/>
                  </a:cubicBezTo>
                  <a:cubicBezTo>
                    <a:pt x="86" y="8"/>
                    <a:pt x="86" y="14"/>
                    <a:pt x="86" y="21"/>
                  </a:cubicBezTo>
                  <a:cubicBezTo>
                    <a:pt x="86" y="27"/>
                    <a:pt x="85" y="30"/>
                    <a:pt x="84" y="33"/>
                  </a:cubicBezTo>
                  <a:cubicBezTo>
                    <a:pt x="82" y="35"/>
                    <a:pt x="79" y="36"/>
                    <a:pt x="75" y="36"/>
                  </a:cubicBezTo>
                  <a:cubicBezTo>
                    <a:pt x="70" y="36"/>
                    <a:pt x="63" y="36"/>
                    <a:pt x="54" y="35"/>
                  </a:cubicBezTo>
                  <a:cubicBezTo>
                    <a:pt x="44" y="35"/>
                    <a:pt x="37" y="34"/>
                    <a:pt x="33" y="34"/>
                  </a:cubicBezTo>
                  <a:cubicBezTo>
                    <a:pt x="31" y="34"/>
                    <a:pt x="29" y="37"/>
                    <a:pt x="27" y="42"/>
                  </a:cubicBezTo>
                  <a:cubicBezTo>
                    <a:pt x="25" y="46"/>
                    <a:pt x="24" y="50"/>
                    <a:pt x="24" y="52"/>
                  </a:cubicBezTo>
                  <a:cubicBezTo>
                    <a:pt x="24" y="53"/>
                    <a:pt x="24" y="54"/>
                    <a:pt x="25" y="54"/>
                  </a:cubicBezTo>
                  <a:cubicBezTo>
                    <a:pt x="26" y="59"/>
                    <a:pt x="26" y="67"/>
                    <a:pt x="26" y="78"/>
                  </a:cubicBezTo>
                  <a:cubicBezTo>
                    <a:pt x="26" y="80"/>
                    <a:pt x="26" y="81"/>
                    <a:pt x="25" y="82"/>
                  </a:cubicBezTo>
                  <a:cubicBezTo>
                    <a:pt x="26" y="85"/>
                    <a:pt x="26" y="89"/>
                    <a:pt x="26" y="96"/>
                  </a:cubicBezTo>
                  <a:cubicBezTo>
                    <a:pt x="27" y="97"/>
                    <a:pt x="28" y="98"/>
                    <a:pt x="29" y="98"/>
                  </a:cubicBezTo>
                  <a:cubicBezTo>
                    <a:pt x="29" y="98"/>
                    <a:pt x="30" y="98"/>
                    <a:pt x="30" y="97"/>
                  </a:cubicBezTo>
                  <a:cubicBezTo>
                    <a:pt x="31" y="97"/>
                    <a:pt x="31" y="96"/>
                    <a:pt x="32" y="96"/>
                  </a:cubicBezTo>
                  <a:cubicBezTo>
                    <a:pt x="33" y="96"/>
                    <a:pt x="34" y="97"/>
                    <a:pt x="35" y="98"/>
                  </a:cubicBezTo>
                  <a:cubicBezTo>
                    <a:pt x="37" y="100"/>
                    <a:pt x="38" y="101"/>
                    <a:pt x="38" y="101"/>
                  </a:cubicBezTo>
                  <a:cubicBezTo>
                    <a:pt x="42" y="101"/>
                    <a:pt x="46" y="100"/>
                    <a:pt x="52" y="100"/>
                  </a:cubicBezTo>
                  <a:cubicBezTo>
                    <a:pt x="59" y="99"/>
                    <a:pt x="63" y="99"/>
                    <a:pt x="67" y="99"/>
                  </a:cubicBezTo>
                  <a:cubicBezTo>
                    <a:pt x="71" y="99"/>
                    <a:pt x="73" y="104"/>
                    <a:pt x="73" y="113"/>
                  </a:cubicBezTo>
                  <a:cubicBezTo>
                    <a:pt x="73" y="120"/>
                    <a:pt x="73" y="124"/>
                    <a:pt x="72" y="126"/>
                  </a:cubicBezTo>
                  <a:cubicBezTo>
                    <a:pt x="71" y="129"/>
                    <a:pt x="68" y="131"/>
                    <a:pt x="63" y="131"/>
                  </a:cubicBezTo>
                  <a:cubicBezTo>
                    <a:pt x="61" y="131"/>
                    <a:pt x="59" y="131"/>
                    <a:pt x="55" y="130"/>
                  </a:cubicBezTo>
                  <a:cubicBezTo>
                    <a:pt x="51" y="130"/>
                    <a:pt x="48" y="130"/>
                    <a:pt x="47" y="130"/>
                  </a:cubicBezTo>
                  <a:cubicBezTo>
                    <a:pt x="45" y="130"/>
                    <a:pt x="43" y="130"/>
                    <a:pt x="38" y="132"/>
                  </a:cubicBezTo>
                  <a:cubicBezTo>
                    <a:pt x="34" y="133"/>
                    <a:pt x="31" y="134"/>
                    <a:pt x="30" y="135"/>
                  </a:cubicBezTo>
                  <a:cubicBezTo>
                    <a:pt x="30" y="136"/>
                    <a:pt x="29" y="139"/>
                    <a:pt x="28" y="146"/>
                  </a:cubicBezTo>
                  <a:cubicBezTo>
                    <a:pt x="26" y="152"/>
                    <a:pt x="26" y="156"/>
                    <a:pt x="26" y="157"/>
                  </a:cubicBezTo>
                  <a:cubicBezTo>
                    <a:pt x="26" y="157"/>
                    <a:pt x="26" y="158"/>
                    <a:pt x="26" y="159"/>
                  </a:cubicBezTo>
                  <a:cubicBezTo>
                    <a:pt x="27" y="160"/>
                    <a:pt x="27" y="162"/>
                    <a:pt x="27" y="164"/>
                  </a:cubicBezTo>
                  <a:cubicBezTo>
                    <a:pt x="27" y="167"/>
                    <a:pt x="26" y="172"/>
                    <a:pt x="25" y="180"/>
                  </a:cubicBezTo>
                  <a:cubicBezTo>
                    <a:pt x="25" y="180"/>
                    <a:pt x="25" y="180"/>
                    <a:pt x="25" y="180"/>
                  </a:cubicBezTo>
                  <a:cubicBezTo>
                    <a:pt x="25" y="181"/>
                    <a:pt x="24" y="181"/>
                    <a:pt x="24" y="183"/>
                  </a:cubicBezTo>
                  <a:cubicBezTo>
                    <a:pt x="24" y="183"/>
                    <a:pt x="24" y="184"/>
                    <a:pt x="24" y="185"/>
                  </a:cubicBezTo>
                  <a:cubicBezTo>
                    <a:pt x="24" y="186"/>
                    <a:pt x="24" y="188"/>
                    <a:pt x="25" y="192"/>
                  </a:cubicBezTo>
                  <a:cubicBezTo>
                    <a:pt x="27" y="196"/>
                    <a:pt x="27" y="198"/>
                    <a:pt x="28" y="200"/>
                  </a:cubicBezTo>
                  <a:cubicBezTo>
                    <a:pt x="26" y="201"/>
                    <a:pt x="26" y="201"/>
                    <a:pt x="26" y="201"/>
                  </a:cubicBezTo>
                  <a:cubicBezTo>
                    <a:pt x="26" y="206"/>
                    <a:pt x="26" y="206"/>
                    <a:pt x="26" y="206"/>
                  </a:cubicBezTo>
                  <a:cubicBezTo>
                    <a:pt x="27" y="207"/>
                    <a:pt x="27" y="207"/>
                    <a:pt x="27" y="207"/>
                  </a:cubicBezTo>
                  <a:cubicBezTo>
                    <a:pt x="27" y="207"/>
                    <a:pt x="28" y="206"/>
                    <a:pt x="28" y="206"/>
                  </a:cubicBezTo>
                  <a:cubicBezTo>
                    <a:pt x="28" y="205"/>
                    <a:pt x="27" y="204"/>
                    <a:pt x="27" y="204"/>
                  </a:cubicBezTo>
                  <a:cubicBezTo>
                    <a:pt x="27" y="203"/>
                    <a:pt x="27" y="202"/>
                    <a:pt x="27" y="202"/>
                  </a:cubicBezTo>
                  <a:cubicBezTo>
                    <a:pt x="31" y="202"/>
                    <a:pt x="31" y="202"/>
                    <a:pt x="31" y="202"/>
                  </a:cubicBezTo>
                  <a:cubicBezTo>
                    <a:pt x="31" y="203"/>
                    <a:pt x="32" y="207"/>
                    <a:pt x="34" y="213"/>
                  </a:cubicBezTo>
                  <a:cubicBezTo>
                    <a:pt x="35" y="213"/>
                    <a:pt x="35" y="212"/>
                    <a:pt x="35" y="211"/>
                  </a:cubicBezTo>
                  <a:cubicBezTo>
                    <a:pt x="35" y="209"/>
                    <a:pt x="35" y="209"/>
                    <a:pt x="36" y="208"/>
                  </a:cubicBezTo>
                  <a:cubicBezTo>
                    <a:pt x="36" y="208"/>
                    <a:pt x="36" y="209"/>
                    <a:pt x="36" y="210"/>
                  </a:cubicBezTo>
                  <a:cubicBezTo>
                    <a:pt x="37" y="212"/>
                    <a:pt x="37" y="213"/>
                    <a:pt x="37" y="213"/>
                  </a:cubicBezTo>
                  <a:cubicBezTo>
                    <a:pt x="39" y="211"/>
                    <a:pt x="39" y="211"/>
                    <a:pt x="39" y="211"/>
                  </a:cubicBezTo>
                  <a:cubicBezTo>
                    <a:pt x="39" y="212"/>
                    <a:pt x="39" y="212"/>
                    <a:pt x="39" y="212"/>
                  </a:cubicBezTo>
                  <a:cubicBezTo>
                    <a:pt x="39" y="214"/>
                    <a:pt x="39" y="215"/>
                    <a:pt x="40" y="216"/>
                  </a:cubicBezTo>
                  <a:cubicBezTo>
                    <a:pt x="41" y="215"/>
                    <a:pt x="42" y="215"/>
                    <a:pt x="44" y="214"/>
                  </a:cubicBezTo>
                  <a:cubicBezTo>
                    <a:pt x="42" y="213"/>
                    <a:pt x="42" y="213"/>
                    <a:pt x="42" y="213"/>
                  </a:cubicBezTo>
                  <a:cubicBezTo>
                    <a:pt x="42" y="208"/>
                    <a:pt x="42" y="208"/>
                    <a:pt x="42" y="208"/>
                  </a:cubicBezTo>
                  <a:cubicBezTo>
                    <a:pt x="42" y="208"/>
                    <a:pt x="43" y="207"/>
                    <a:pt x="45" y="206"/>
                  </a:cubicBezTo>
                  <a:cubicBezTo>
                    <a:pt x="46" y="204"/>
                    <a:pt x="47" y="203"/>
                    <a:pt x="47" y="203"/>
                  </a:cubicBezTo>
                  <a:cubicBezTo>
                    <a:pt x="47" y="209"/>
                    <a:pt x="47" y="209"/>
                    <a:pt x="47" y="209"/>
                  </a:cubicBezTo>
                  <a:cubicBezTo>
                    <a:pt x="47" y="210"/>
                    <a:pt x="47" y="211"/>
                    <a:pt x="47" y="212"/>
                  </a:cubicBezTo>
                  <a:cubicBezTo>
                    <a:pt x="48" y="211"/>
                    <a:pt x="49" y="210"/>
                    <a:pt x="49" y="207"/>
                  </a:cubicBezTo>
                  <a:cubicBezTo>
                    <a:pt x="54" y="206"/>
                    <a:pt x="57" y="203"/>
                    <a:pt x="58" y="201"/>
                  </a:cubicBezTo>
                  <a:cubicBezTo>
                    <a:pt x="58" y="202"/>
                    <a:pt x="59" y="203"/>
                    <a:pt x="59" y="204"/>
                  </a:cubicBezTo>
                  <a:cubicBezTo>
                    <a:pt x="60" y="205"/>
                    <a:pt x="61" y="206"/>
                    <a:pt x="62" y="206"/>
                  </a:cubicBezTo>
                  <a:cubicBezTo>
                    <a:pt x="63" y="206"/>
                    <a:pt x="64" y="205"/>
                    <a:pt x="65" y="205"/>
                  </a:cubicBezTo>
                  <a:cubicBezTo>
                    <a:pt x="66" y="204"/>
                    <a:pt x="66" y="203"/>
                    <a:pt x="67" y="203"/>
                  </a:cubicBezTo>
                  <a:cubicBezTo>
                    <a:pt x="70" y="201"/>
                    <a:pt x="75" y="201"/>
                    <a:pt x="82" y="201"/>
                  </a:cubicBezTo>
                  <a:cubicBezTo>
                    <a:pt x="84" y="201"/>
                    <a:pt x="86" y="203"/>
                    <a:pt x="87" y="209"/>
                  </a:cubicBezTo>
                  <a:cubicBezTo>
                    <a:pt x="89" y="214"/>
                    <a:pt x="90" y="217"/>
                    <a:pt x="91" y="217"/>
                  </a:cubicBezTo>
                  <a:moveTo>
                    <a:pt x="23" y="223"/>
                  </a:moveTo>
                  <a:cubicBezTo>
                    <a:pt x="21" y="221"/>
                    <a:pt x="21" y="221"/>
                    <a:pt x="21" y="221"/>
                  </a:cubicBezTo>
                  <a:cubicBezTo>
                    <a:pt x="20" y="222"/>
                    <a:pt x="20" y="222"/>
                    <a:pt x="20" y="222"/>
                  </a:cubicBezTo>
                  <a:cubicBezTo>
                    <a:pt x="22" y="224"/>
                    <a:pt x="22" y="224"/>
                    <a:pt x="22" y="224"/>
                  </a:cubicBezTo>
                  <a:lnTo>
                    <a:pt x="23"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6" name="Freeform 20"/>
            <p:cNvSpPr>
              <a:spLocks noEditPoints="1"/>
            </p:cNvSpPr>
            <p:nvPr/>
          </p:nvSpPr>
          <p:spPr bwMode="auto">
            <a:xfrm>
              <a:off x="278" y="1504"/>
              <a:ext cx="216" cy="552"/>
            </a:xfrm>
            <a:custGeom>
              <a:avLst/>
              <a:gdLst>
                <a:gd name="T0" fmla="*/ 87 w 91"/>
                <a:gd name="T1" fmla="*/ 225 h 233"/>
                <a:gd name="T2" fmla="*/ 74 w 91"/>
                <a:gd name="T3" fmla="*/ 227 h 233"/>
                <a:gd name="T4" fmla="*/ 69 w 91"/>
                <a:gd name="T5" fmla="*/ 227 h 233"/>
                <a:gd name="T6" fmla="*/ 61 w 91"/>
                <a:gd name="T7" fmla="*/ 217 h 233"/>
                <a:gd name="T8" fmla="*/ 63 w 91"/>
                <a:gd name="T9" fmla="*/ 213 h 233"/>
                <a:gd name="T10" fmla="*/ 62 w 91"/>
                <a:gd name="T11" fmla="*/ 192 h 233"/>
                <a:gd name="T12" fmla="*/ 59 w 91"/>
                <a:gd name="T13" fmla="*/ 192 h 233"/>
                <a:gd name="T14" fmla="*/ 60 w 91"/>
                <a:gd name="T15" fmla="*/ 181 h 233"/>
                <a:gd name="T16" fmla="*/ 53 w 91"/>
                <a:gd name="T17" fmla="*/ 155 h 233"/>
                <a:gd name="T18" fmla="*/ 38 w 91"/>
                <a:gd name="T19" fmla="*/ 124 h 233"/>
                <a:gd name="T20" fmla="*/ 30 w 91"/>
                <a:gd name="T21" fmla="*/ 126 h 233"/>
                <a:gd name="T22" fmla="*/ 28 w 91"/>
                <a:gd name="T23" fmla="*/ 136 h 233"/>
                <a:gd name="T24" fmla="*/ 28 w 91"/>
                <a:gd name="T25" fmla="*/ 149 h 233"/>
                <a:gd name="T26" fmla="*/ 29 w 91"/>
                <a:gd name="T27" fmla="*/ 188 h 233"/>
                <a:gd name="T28" fmla="*/ 29 w 91"/>
                <a:gd name="T29" fmla="*/ 199 h 233"/>
                <a:gd name="T30" fmla="*/ 31 w 91"/>
                <a:gd name="T31" fmla="*/ 215 h 233"/>
                <a:gd name="T32" fmla="*/ 27 w 91"/>
                <a:gd name="T33" fmla="*/ 229 h 233"/>
                <a:gd name="T34" fmla="*/ 8 w 91"/>
                <a:gd name="T35" fmla="*/ 228 h 233"/>
                <a:gd name="T36" fmla="*/ 3 w 91"/>
                <a:gd name="T37" fmla="*/ 216 h 233"/>
                <a:gd name="T38" fmla="*/ 4 w 91"/>
                <a:gd name="T39" fmla="*/ 171 h 233"/>
                <a:gd name="T40" fmla="*/ 4 w 91"/>
                <a:gd name="T41" fmla="*/ 159 h 233"/>
                <a:gd name="T42" fmla="*/ 3 w 91"/>
                <a:gd name="T43" fmla="*/ 82 h 233"/>
                <a:gd name="T44" fmla="*/ 2 w 91"/>
                <a:gd name="T45" fmla="*/ 26 h 233"/>
                <a:gd name="T46" fmla="*/ 10 w 91"/>
                <a:gd name="T47" fmla="*/ 3 h 233"/>
                <a:gd name="T48" fmla="*/ 15 w 91"/>
                <a:gd name="T49" fmla="*/ 4 h 233"/>
                <a:gd name="T50" fmla="*/ 20 w 91"/>
                <a:gd name="T51" fmla="*/ 0 h 233"/>
                <a:gd name="T52" fmla="*/ 37 w 91"/>
                <a:gd name="T53" fmla="*/ 4 h 233"/>
                <a:gd name="T54" fmla="*/ 44 w 91"/>
                <a:gd name="T55" fmla="*/ 0 h 233"/>
                <a:gd name="T56" fmla="*/ 47 w 91"/>
                <a:gd name="T57" fmla="*/ 4 h 233"/>
                <a:gd name="T58" fmla="*/ 65 w 91"/>
                <a:gd name="T59" fmla="*/ 8 h 233"/>
                <a:gd name="T60" fmla="*/ 83 w 91"/>
                <a:gd name="T61" fmla="*/ 38 h 233"/>
                <a:gd name="T62" fmla="*/ 80 w 91"/>
                <a:gd name="T63" fmla="*/ 50 h 233"/>
                <a:gd name="T64" fmla="*/ 80 w 91"/>
                <a:gd name="T65" fmla="*/ 86 h 233"/>
                <a:gd name="T66" fmla="*/ 68 w 91"/>
                <a:gd name="T67" fmla="*/ 117 h 233"/>
                <a:gd name="T68" fmla="*/ 77 w 91"/>
                <a:gd name="T69" fmla="*/ 163 h 233"/>
                <a:gd name="T70" fmla="*/ 91 w 91"/>
                <a:gd name="T71" fmla="*/ 214 h 233"/>
                <a:gd name="T72" fmla="*/ 60 w 91"/>
                <a:gd name="T73" fmla="*/ 70 h 233"/>
                <a:gd name="T74" fmla="*/ 60 w 91"/>
                <a:gd name="T75" fmla="*/ 54 h 233"/>
                <a:gd name="T76" fmla="*/ 57 w 91"/>
                <a:gd name="T77" fmla="*/ 39 h 233"/>
                <a:gd name="T78" fmla="*/ 50 w 91"/>
                <a:gd name="T79" fmla="*/ 32 h 233"/>
                <a:gd name="T80" fmla="*/ 47 w 91"/>
                <a:gd name="T81" fmla="*/ 31 h 233"/>
                <a:gd name="T82" fmla="*/ 29 w 91"/>
                <a:gd name="T83" fmla="*/ 33 h 233"/>
                <a:gd name="T84" fmla="*/ 22 w 91"/>
                <a:gd name="T85" fmla="*/ 67 h 233"/>
                <a:gd name="T86" fmla="*/ 30 w 91"/>
                <a:gd name="T87" fmla="*/ 96 h 233"/>
                <a:gd name="T88" fmla="*/ 53 w 91"/>
                <a:gd name="T89" fmla="*/ 94 h 233"/>
                <a:gd name="T90" fmla="*/ 68 w 91"/>
                <a:gd name="T91" fmla="*/ 187 h 233"/>
                <a:gd name="T92" fmla="*/ 66 w 91"/>
                <a:gd name="T93" fmla="*/ 190 h 233"/>
                <a:gd name="T94" fmla="*/ 68 w 91"/>
                <a:gd name="T95" fmla="*/ 187 h 233"/>
                <a:gd name="T96" fmla="*/ 63 w 91"/>
                <a:gd name="T97" fmla="*/ 191 h 233"/>
                <a:gd name="T98" fmla="*/ 63 w 91"/>
                <a:gd name="T99" fmla="*/ 19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233">
                  <a:moveTo>
                    <a:pt x="91" y="214"/>
                  </a:moveTo>
                  <a:cubicBezTo>
                    <a:pt x="91" y="219"/>
                    <a:pt x="90" y="222"/>
                    <a:pt x="87" y="225"/>
                  </a:cubicBezTo>
                  <a:cubicBezTo>
                    <a:pt x="84" y="228"/>
                    <a:pt x="81" y="229"/>
                    <a:pt x="78" y="229"/>
                  </a:cubicBezTo>
                  <a:cubicBezTo>
                    <a:pt x="77" y="229"/>
                    <a:pt x="76" y="228"/>
                    <a:pt x="74" y="227"/>
                  </a:cubicBezTo>
                  <a:cubicBezTo>
                    <a:pt x="73" y="226"/>
                    <a:pt x="73" y="226"/>
                    <a:pt x="72" y="227"/>
                  </a:cubicBezTo>
                  <a:cubicBezTo>
                    <a:pt x="71" y="227"/>
                    <a:pt x="70" y="227"/>
                    <a:pt x="69" y="227"/>
                  </a:cubicBezTo>
                  <a:cubicBezTo>
                    <a:pt x="67" y="227"/>
                    <a:pt x="65" y="226"/>
                    <a:pt x="63" y="223"/>
                  </a:cubicBezTo>
                  <a:cubicBezTo>
                    <a:pt x="62" y="220"/>
                    <a:pt x="61" y="218"/>
                    <a:pt x="61" y="217"/>
                  </a:cubicBezTo>
                  <a:cubicBezTo>
                    <a:pt x="62" y="216"/>
                    <a:pt x="62" y="216"/>
                    <a:pt x="62" y="216"/>
                  </a:cubicBezTo>
                  <a:cubicBezTo>
                    <a:pt x="62" y="215"/>
                    <a:pt x="63" y="215"/>
                    <a:pt x="63" y="213"/>
                  </a:cubicBezTo>
                  <a:cubicBezTo>
                    <a:pt x="63" y="211"/>
                    <a:pt x="62" y="205"/>
                    <a:pt x="59" y="196"/>
                  </a:cubicBezTo>
                  <a:cubicBezTo>
                    <a:pt x="60" y="195"/>
                    <a:pt x="61" y="194"/>
                    <a:pt x="62" y="192"/>
                  </a:cubicBezTo>
                  <a:cubicBezTo>
                    <a:pt x="60" y="191"/>
                    <a:pt x="60" y="191"/>
                    <a:pt x="60" y="191"/>
                  </a:cubicBezTo>
                  <a:cubicBezTo>
                    <a:pt x="60" y="191"/>
                    <a:pt x="60" y="191"/>
                    <a:pt x="59" y="192"/>
                  </a:cubicBezTo>
                  <a:cubicBezTo>
                    <a:pt x="59" y="193"/>
                    <a:pt x="58" y="194"/>
                    <a:pt x="58" y="194"/>
                  </a:cubicBezTo>
                  <a:cubicBezTo>
                    <a:pt x="59" y="190"/>
                    <a:pt x="60" y="186"/>
                    <a:pt x="60" y="181"/>
                  </a:cubicBezTo>
                  <a:cubicBezTo>
                    <a:pt x="60" y="181"/>
                    <a:pt x="59" y="178"/>
                    <a:pt x="56" y="171"/>
                  </a:cubicBezTo>
                  <a:cubicBezTo>
                    <a:pt x="55" y="164"/>
                    <a:pt x="53" y="159"/>
                    <a:pt x="53" y="155"/>
                  </a:cubicBezTo>
                  <a:cubicBezTo>
                    <a:pt x="51" y="146"/>
                    <a:pt x="50" y="139"/>
                    <a:pt x="49" y="136"/>
                  </a:cubicBezTo>
                  <a:cubicBezTo>
                    <a:pt x="46" y="128"/>
                    <a:pt x="43" y="124"/>
                    <a:pt x="38" y="124"/>
                  </a:cubicBezTo>
                  <a:cubicBezTo>
                    <a:pt x="38" y="124"/>
                    <a:pt x="36" y="124"/>
                    <a:pt x="34" y="125"/>
                  </a:cubicBezTo>
                  <a:cubicBezTo>
                    <a:pt x="33" y="126"/>
                    <a:pt x="31" y="126"/>
                    <a:pt x="30" y="126"/>
                  </a:cubicBezTo>
                  <a:cubicBezTo>
                    <a:pt x="30" y="126"/>
                    <a:pt x="30" y="127"/>
                    <a:pt x="30" y="129"/>
                  </a:cubicBezTo>
                  <a:cubicBezTo>
                    <a:pt x="29" y="131"/>
                    <a:pt x="28" y="133"/>
                    <a:pt x="28" y="136"/>
                  </a:cubicBezTo>
                  <a:cubicBezTo>
                    <a:pt x="29" y="139"/>
                    <a:pt x="29" y="142"/>
                    <a:pt x="29" y="144"/>
                  </a:cubicBezTo>
                  <a:cubicBezTo>
                    <a:pt x="29" y="146"/>
                    <a:pt x="29" y="147"/>
                    <a:pt x="28" y="149"/>
                  </a:cubicBezTo>
                  <a:cubicBezTo>
                    <a:pt x="27" y="150"/>
                    <a:pt x="27" y="151"/>
                    <a:pt x="27" y="153"/>
                  </a:cubicBezTo>
                  <a:cubicBezTo>
                    <a:pt x="27" y="162"/>
                    <a:pt x="28" y="174"/>
                    <a:pt x="29" y="188"/>
                  </a:cubicBezTo>
                  <a:cubicBezTo>
                    <a:pt x="30" y="189"/>
                    <a:pt x="30" y="191"/>
                    <a:pt x="29" y="193"/>
                  </a:cubicBezTo>
                  <a:cubicBezTo>
                    <a:pt x="29" y="196"/>
                    <a:pt x="29" y="198"/>
                    <a:pt x="29" y="199"/>
                  </a:cubicBezTo>
                  <a:cubicBezTo>
                    <a:pt x="29" y="204"/>
                    <a:pt x="30" y="208"/>
                    <a:pt x="33" y="211"/>
                  </a:cubicBezTo>
                  <a:cubicBezTo>
                    <a:pt x="33" y="211"/>
                    <a:pt x="33" y="213"/>
                    <a:pt x="31" y="215"/>
                  </a:cubicBezTo>
                  <a:cubicBezTo>
                    <a:pt x="31" y="219"/>
                    <a:pt x="31" y="222"/>
                    <a:pt x="32" y="223"/>
                  </a:cubicBezTo>
                  <a:cubicBezTo>
                    <a:pt x="31" y="225"/>
                    <a:pt x="30" y="227"/>
                    <a:pt x="27" y="229"/>
                  </a:cubicBezTo>
                  <a:cubicBezTo>
                    <a:pt x="25" y="231"/>
                    <a:pt x="22" y="233"/>
                    <a:pt x="20" y="233"/>
                  </a:cubicBezTo>
                  <a:cubicBezTo>
                    <a:pt x="16" y="233"/>
                    <a:pt x="12" y="231"/>
                    <a:pt x="8" y="228"/>
                  </a:cubicBezTo>
                  <a:cubicBezTo>
                    <a:pt x="7" y="228"/>
                    <a:pt x="6" y="225"/>
                    <a:pt x="6" y="220"/>
                  </a:cubicBezTo>
                  <a:cubicBezTo>
                    <a:pt x="5" y="219"/>
                    <a:pt x="4" y="217"/>
                    <a:pt x="3" y="216"/>
                  </a:cubicBezTo>
                  <a:cubicBezTo>
                    <a:pt x="4" y="215"/>
                    <a:pt x="4" y="213"/>
                    <a:pt x="5" y="211"/>
                  </a:cubicBezTo>
                  <a:cubicBezTo>
                    <a:pt x="5" y="207"/>
                    <a:pt x="4" y="193"/>
                    <a:pt x="4" y="171"/>
                  </a:cubicBezTo>
                  <a:cubicBezTo>
                    <a:pt x="3" y="170"/>
                    <a:pt x="3" y="169"/>
                    <a:pt x="2" y="169"/>
                  </a:cubicBezTo>
                  <a:cubicBezTo>
                    <a:pt x="3" y="166"/>
                    <a:pt x="4" y="162"/>
                    <a:pt x="4" y="159"/>
                  </a:cubicBezTo>
                  <a:cubicBezTo>
                    <a:pt x="4" y="151"/>
                    <a:pt x="4" y="138"/>
                    <a:pt x="4" y="121"/>
                  </a:cubicBezTo>
                  <a:cubicBezTo>
                    <a:pt x="3" y="104"/>
                    <a:pt x="3" y="91"/>
                    <a:pt x="3" y="82"/>
                  </a:cubicBezTo>
                  <a:cubicBezTo>
                    <a:pt x="3" y="72"/>
                    <a:pt x="3" y="62"/>
                    <a:pt x="2" y="53"/>
                  </a:cubicBezTo>
                  <a:cubicBezTo>
                    <a:pt x="2" y="47"/>
                    <a:pt x="2" y="38"/>
                    <a:pt x="2" y="26"/>
                  </a:cubicBezTo>
                  <a:cubicBezTo>
                    <a:pt x="0" y="24"/>
                    <a:pt x="0" y="22"/>
                    <a:pt x="0" y="22"/>
                  </a:cubicBezTo>
                  <a:cubicBezTo>
                    <a:pt x="0" y="9"/>
                    <a:pt x="3" y="3"/>
                    <a:pt x="10" y="3"/>
                  </a:cubicBezTo>
                  <a:cubicBezTo>
                    <a:pt x="11" y="3"/>
                    <a:pt x="12" y="3"/>
                    <a:pt x="13" y="4"/>
                  </a:cubicBezTo>
                  <a:cubicBezTo>
                    <a:pt x="14" y="4"/>
                    <a:pt x="14" y="4"/>
                    <a:pt x="15" y="4"/>
                  </a:cubicBezTo>
                  <a:cubicBezTo>
                    <a:pt x="16" y="4"/>
                    <a:pt x="17" y="4"/>
                    <a:pt x="17" y="2"/>
                  </a:cubicBezTo>
                  <a:cubicBezTo>
                    <a:pt x="18" y="1"/>
                    <a:pt x="19" y="0"/>
                    <a:pt x="20" y="0"/>
                  </a:cubicBezTo>
                  <a:cubicBezTo>
                    <a:pt x="21" y="0"/>
                    <a:pt x="24" y="1"/>
                    <a:pt x="28" y="2"/>
                  </a:cubicBezTo>
                  <a:cubicBezTo>
                    <a:pt x="33" y="4"/>
                    <a:pt x="36" y="4"/>
                    <a:pt x="37" y="4"/>
                  </a:cubicBezTo>
                  <a:cubicBezTo>
                    <a:pt x="38" y="4"/>
                    <a:pt x="39" y="4"/>
                    <a:pt x="40" y="2"/>
                  </a:cubicBezTo>
                  <a:cubicBezTo>
                    <a:pt x="42" y="1"/>
                    <a:pt x="43" y="0"/>
                    <a:pt x="44" y="0"/>
                  </a:cubicBezTo>
                  <a:cubicBezTo>
                    <a:pt x="45" y="0"/>
                    <a:pt x="46" y="1"/>
                    <a:pt x="46" y="2"/>
                  </a:cubicBezTo>
                  <a:cubicBezTo>
                    <a:pt x="47" y="3"/>
                    <a:pt x="47" y="4"/>
                    <a:pt x="47" y="4"/>
                  </a:cubicBezTo>
                  <a:cubicBezTo>
                    <a:pt x="49" y="4"/>
                    <a:pt x="53" y="4"/>
                    <a:pt x="56" y="5"/>
                  </a:cubicBezTo>
                  <a:cubicBezTo>
                    <a:pt x="58" y="6"/>
                    <a:pt x="61" y="7"/>
                    <a:pt x="65" y="8"/>
                  </a:cubicBezTo>
                  <a:cubicBezTo>
                    <a:pt x="68" y="12"/>
                    <a:pt x="71" y="15"/>
                    <a:pt x="74" y="18"/>
                  </a:cubicBezTo>
                  <a:cubicBezTo>
                    <a:pt x="75" y="22"/>
                    <a:pt x="78" y="29"/>
                    <a:pt x="83" y="38"/>
                  </a:cubicBezTo>
                  <a:cubicBezTo>
                    <a:pt x="82" y="38"/>
                    <a:pt x="82" y="38"/>
                    <a:pt x="81" y="38"/>
                  </a:cubicBezTo>
                  <a:cubicBezTo>
                    <a:pt x="80" y="44"/>
                    <a:pt x="80" y="48"/>
                    <a:pt x="80" y="50"/>
                  </a:cubicBezTo>
                  <a:cubicBezTo>
                    <a:pt x="80" y="51"/>
                    <a:pt x="81" y="52"/>
                    <a:pt x="82" y="53"/>
                  </a:cubicBezTo>
                  <a:cubicBezTo>
                    <a:pt x="82" y="64"/>
                    <a:pt x="82" y="75"/>
                    <a:pt x="80" y="86"/>
                  </a:cubicBezTo>
                  <a:cubicBezTo>
                    <a:pt x="80" y="92"/>
                    <a:pt x="77" y="101"/>
                    <a:pt x="70" y="115"/>
                  </a:cubicBezTo>
                  <a:cubicBezTo>
                    <a:pt x="70" y="115"/>
                    <a:pt x="69" y="116"/>
                    <a:pt x="68" y="117"/>
                  </a:cubicBezTo>
                  <a:cubicBezTo>
                    <a:pt x="68" y="120"/>
                    <a:pt x="71" y="132"/>
                    <a:pt x="76" y="153"/>
                  </a:cubicBezTo>
                  <a:cubicBezTo>
                    <a:pt x="76" y="155"/>
                    <a:pt x="76" y="159"/>
                    <a:pt x="77" y="163"/>
                  </a:cubicBezTo>
                  <a:cubicBezTo>
                    <a:pt x="78" y="169"/>
                    <a:pt x="79" y="173"/>
                    <a:pt x="79" y="175"/>
                  </a:cubicBezTo>
                  <a:cubicBezTo>
                    <a:pt x="87" y="201"/>
                    <a:pt x="91" y="214"/>
                    <a:pt x="91" y="214"/>
                  </a:cubicBezTo>
                  <a:moveTo>
                    <a:pt x="64" y="81"/>
                  </a:moveTo>
                  <a:cubicBezTo>
                    <a:pt x="61" y="78"/>
                    <a:pt x="60" y="74"/>
                    <a:pt x="60" y="70"/>
                  </a:cubicBezTo>
                  <a:cubicBezTo>
                    <a:pt x="60" y="67"/>
                    <a:pt x="60" y="64"/>
                    <a:pt x="61" y="59"/>
                  </a:cubicBezTo>
                  <a:cubicBezTo>
                    <a:pt x="60" y="57"/>
                    <a:pt x="60" y="55"/>
                    <a:pt x="60" y="54"/>
                  </a:cubicBezTo>
                  <a:cubicBezTo>
                    <a:pt x="62" y="53"/>
                    <a:pt x="62" y="52"/>
                    <a:pt x="61" y="49"/>
                  </a:cubicBezTo>
                  <a:cubicBezTo>
                    <a:pt x="60" y="46"/>
                    <a:pt x="59" y="42"/>
                    <a:pt x="57" y="39"/>
                  </a:cubicBezTo>
                  <a:cubicBezTo>
                    <a:pt x="55" y="34"/>
                    <a:pt x="53" y="31"/>
                    <a:pt x="51" y="31"/>
                  </a:cubicBezTo>
                  <a:cubicBezTo>
                    <a:pt x="50" y="31"/>
                    <a:pt x="50" y="32"/>
                    <a:pt x="50" y="32"/>
                  </a:cubicBezTo>
                  <a:cubicBezTo>
                    <a:pt x="50" y="33"/>
                    <a:pt x="50" y="33"/>
                    <a:pt x="49" y="33"/>
                  </a:cubicBezTo>
                  <a:cubicBezTo>
                    <a:pt x="48" y="33"/>
                    <a:pt x="48" y="32"/>
                    <a:pt x="47" y="31"/>
                  </a:cubicBezTo>
                  <a:cubicBezTo>
                    <a:pt x="47" y="30"/>
                    <a:pt x="46" y="29"/>
                    <a:pt x="43" y="29"/>
                  </a:cubicBezTo>
                  <a:cubicBezTo>
                    <a:pt x="40" y="29"/>
                    <a:pt x="35" y="30"/>
                    <a:pt x="29" y="33"/>
                  </a:cubicBezTo>
                  <a:cubicBezTo>
                    <a:pt x="27" y="35"/>
                    <a:pt x="25" y="38"/>
                    <a:pt x="23" y="45"/>
                  </a:cubicBezTo>
                  <a:cubicBezTo>
                    <a:pt x="23" y="49"/>
                    <a:pt x="22" y="56"/>
                    <a:pt x="22" y="67"/>
                  </a:cubicBezTo>
                  <a:cubicBezTo>
                    <a:pt x="22" y="74"/>
                    <a:pt x="23" y="81"/>
                    <a:pt x="25" y="89"/>
                  </a:cubicBezTo>
                  <a:cubicBezTo>
                    <a:pt x="26" y="91"/>
                    <a:pt x="28" y="93"/>
                    <a:pt x="30" y="96"/>
                  </a:cubicBezTo>
                  <a:cubicBezTo>
                    <a:pt x="34" y="98"/>
                    <a:pt x="39" y="99"/>
                    <a:pt x="42" y="99"/>
                  </a:cubicBezTo>
                  <a:cubicBezTo>
                    <a:pt x="46" y="99"/>
                    <a:pt x="49" y="97"/>
                    <a:pt x="53" y="94"/>
                  </a:cubicBezTo>
                  <a:cubicBezTo>
                    <a:pt x="54" y="93"/>
                    <a:pt x="58" y="89"/>
                    <a:pt x="64" y="81"/>
                  </a:cubicBezTo>
                  <a:moveTo>
                    <a:pt x="68" y="187"/>
                  </a:moveTo>
                  <a:cubicBezTo>
                    <a:pt x="66" y="187"/>
                    <a:pt x="66" y="187"/>
                    <a:pt x="66" y="187"/>
                  </a:cubicBezTo>
                  <a:cubicBezTo>
                    <a:pt x="66" y="190"/>
                    <a:pt x="66" y="190"/>
                    <a:pt x="66" y="190"/>
                  </a:cubicBezTo>
                  <a:cubicBezTo>
                    <a:pt x="68" y="190"/>
                    <a:pt x="68" y="190"/>
                    <a:pt x="68" y="190"/>
                  </a:cubicBezTo>
                  <a:lnTo>
                    <a:pt x="68" y="187"/>
                  </a:lnTo>
                  <a:close/>
                  <a:moveTo>
                    <a:pt x="64" y="191"/>
                  </a:moveTo>
                  <a:cubicBezTo>
                    <a:pt x="63" y="191"/>
                    <a:pt x="63" y="191"/>
                    <a:pt x="63" y="191"/>
                  </a:cubicBezTo>
                  <a:cubicBezTo>
                    <a:pt x="61" y="194"/>
                    <a:pt x="61" y="194"/>
                    <a:pt x="61" y="194"/>
                  </a:cubicBezTo>
                  <a:cubicBezTo>
                    <a:pt x="63" y="194"/>
                    <a:pt x="63" y="194"/>
                    <a:pt x="63" y="194"/>
                  </a:cubicBezTo>
                  <a:lnTo>
                    <a:pt x="64" y="1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7" name="Freeform 21"/>
            <p:cNvSpPr>
              <a:spLocks noEditPoints="1"/>
            </p:cNvSpPr>
            <p:nvPr/>
          </p:nvSpPr>
          <p:spPr bwMode="auto">
            <a:xfrm>
              <a:off x="522" y="1504"/>
              <a:ext cx="215" cy="552"/>
            </a:xfrm>
            <a:custGeom>
              <a:avLst/>
              <a:gdLst>
                <a:gd name="T0" fmla="*/ 87 w 91"/>
                <a:gd name="T1" fmla="*/ 225 h 233"/>
                <a:gd name="T2" fmla="*/ 75 w 91"/>
                <a:gd name="T3" fmla="*/ 227 h 233"/>
                <a:gd name="T4" fmla="*/ 69 w 91"/>
                <a:gd name="T5" fmla="*/ 227 h 233"/>
                <a:gd name="T6" fmla="*/ 62 w 91"/>
                <a:gd name="T7" fmla="*/ 217 h 233"/>
                <a:gd name="T8" fmla="*/ 63 w 91"/>
                <a:gd name="T9" fmla="*/ 213 h 233"/>
                <a:gd name="T10" fmla="*/ 62 w 91"/>
                <a:gd name="T11" fmla="*/ 192 h 233"/>
                <a:gd name="T12" fmla="*/ 59 w 91"/>
                <a:gd name="T13" fmla="*/ 192 h 233"/>
                <a:gd name="T14" fmla="*/ 60 w 91"/>
                <a:gd name="T15" fmla="*/ 181 h 233"/>
                <a:gd name="T16" fmla="*/ 53 w 91"/>
                <a:gd name="T17" fmla="*/ 155 h 233"/>
                <a:gd name="T18" fmla="*/ 39 w 91"/>
                <a:gd name="T19" fmla="*/ 124 h 233"/>
                <a:gd name="T20" fmla="*/ 30 w 91"/>
                <a:gd name="T21" fmla="*/ 126 h 233"/>
                <a:gd name="T22" fmla="*/ 28 w 91"/>
                <a:gd name="T23" fmla="*/ 136 h 233"/>
                <a:gd name="T24" fmla="*/ 28 w 91"/>
                <a:gd name="T25" fmla="*/ 149 h 233"/>
                <a:gd name="T26" fmla="*/ 30 w 91"/>
                <a:gd name="T27" fmla="*/ 188 h 233"/>
                <a:gd name="T28" fmla="*/ 29 w 91"/>
                <a:gd name="T29" fmla="*/ 199 h 233"/>
                <a:gd name="T30" fmla="*/ 32 w 91"/>
                <a:gd name="T31" fmla="*/ 215 h 233"/>
                <a:gd name="T32" fmla="*/ 28 w 91"/>
                <a:gd name="T33" fmla="*/ 229 h 233"/>
                <a:gd name="T34" fmla="*/ 8 w 91"/>
                <a:gd name="T35" fmla="*/ 228 h 233"/>
                <a:gd name="T36" fmla="*/ 4 w 91"/>
                <a:gd name="T37" fmla="*/ 216 h 233"/>
                <a:gd name="T38" fmla="*/ 4 w 91"/>
                <a:gd name="T39" fmla="*/ 171 h 233"/>
                <a:gd name="T40" fmla="*/ 4 w 91"/>
                <a:gd name="T41" fmla="*/ 159 h 233"/>
                <a:gd name="T42" fmla="*/ 4 w 91"/>
                <a:gd name="T43" fmla="*/ 82 h 233"/>
                <a:gd name="T44" fmla="*/ 2 w 91"/>
                <a:gd name="T45" fmla="*/ 26 h 233"/>
                <a:gd name="T46" fmla="*/ 10 w 91"/>
                <a:gd name="T47" fmla="*/ 3 h 233"/>
                <a:gd name="T48" fmla="*/ 16 w 91"/>
                <a:gd name="T49" fmla="*/ 4 h 233"/>
                <a:gd name="T50" fmla="*/ 20 w 91"/>
                <a:gd name="T51" fmla="*/ 0 h 233"/>
                <a:gd name="T52" fmla="*/ 37 w 91"/>
                <a:gd name="T53" fmla="*/ 4 h 233"/>
                <a:gd name="T54" fmla="*/ 44 w 91"/>
                <a:gd name="T55" fmla="*/ 0 h 233"/>
                <a:gd name="T56" fmla="*/ 47 w 91"/>
                <a:gd name="T57" fmla="*/ 4 h 233"/>
                <a:gd name="T58" fmla="*/ 66 w 91"/>
                <a:gd name="T59" fmla="*/ 8 h 233"/>
                <a:gd name="T60" fmla="*/ 83 w 91"/>
                <a:gd name="T61" fmla="*/ 38 h 233"/>
                <a:gd name="T62" fmla="*/ 81 w 91"/>
                <a:gd name="T63" fmla="*/ 50 h 233"/>
                <a:gd name="T64" fmla="*/ 81 w 91"/>
                <a:gd name="T65" fmla="*/ 86 h 233"/>
                <a:gd name="T66" fmla="*/ 68 w 91"/>
                <a:gd name="T67" fmla="*/ 117 h 233"/>
                <a:gd name="T68" fmla="*/ 78 w 91"/>
                <a:gd name="T69" fmla="*/ 163 h 233"/>
                <a:gd name="T70" fmla="*/ 91 w 91"/>
                <a:gd name="T71" fmla="*/ 214 h 233"/>
                <a:gd name="T72" fmla="*/ 60 w 91"/>
                <a:gd name="T73" fmla="*/ 70 h 233"/>
                <a:gd name="T74" fmla="*/ 60 w 91"/>
                <a:gd name="T75" fmla="*/ 54 h 233"/>
                <a:gd name="T76" fmla="*/ 58 w 91"/>
                <a:gd name="T77" fmla="*/ 39 h 233"/>
                <a:gd name="T78" fmla="*/ 50 w 91"/>
                <a:gd name="T79" fmla="*/ 32 h 233"/>
                <a:gd name="T80" fmla="*/ 48 w 91"/>
                <a:gd name="T81" fmla="*/ 31 h 233"/>
                <a:gd name="T82" fmla="*/ 30 w 91"/>
                <a:gd name="T83" fmla="*/ 33 h 233"/>
                <a:gd name="T84" fmla="*/ 23 w 91"/>
                <a:gd name="T85" fmla="*/ 67 h 233"/>
                <a:gd name="T86" fmla="*/ 30 w 91"/>
                <a:gd name="T87" fmla="*/ 96 h 233"/>
                <a:gd name="T88" fmla="*/ 54 w 91"/>
                <a:gd name="T89" fmla="*/ 94 h 233"/>
                <a:gd name="T90" fmla="*/ 68 w 91"/>
                <a:gd name="T91" fmla="*/ 187 h 233"/>
                <a:gd name="T92" fmla="*/ 67 w 91"/>
                <a:gd name="T93" fmla="*/ 190 h 233"/>
                <a:gd name="T94" fmla="*/ 68 w 91"/>
                <a:gd name="T95" fmla="*/ 187 h 233"/>
                <a:gd name="T96" fmla="*/ 63 w 91"/>
                <a:gd name="T97" fmla="*/ 191 h 233"/>
                <a:gd name="T98" fmla="*/ 63 w 91"/>
                <a:gd name="T99" fmla="*/ 19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233">
                  <a:moveTo>
                    <a:pt x="91" y="214"/>
                  </a:moveTo>
                  <a:cubicBezTo>
                    <a:pt x="91" y="219"/>
                    <a:pt x="90" y="222"/>
                    <a:pt x="87" y="225"/>
                  </a:cubicBezTo>
                  <a:cubicBezTo>
                    <a:pt x="85" y="228"/>
                    <a:pt x="82" y="229"/>
                    <a:pt x="79" y="229"/>
                  </a:cubicBezTo>
                  <a:cubicBezTo>
                    <a:pt x="78" y="229"/>
                    <a:pt x="76" y="228"/>
                    <a:pt x="75" y="227"/>
                  </a:cubicBezTo>
                  <a:cubicBezTo>
                    <a:pt x="74" y="226"/>
                    <a:pt x="73" y="226"/>
                    <a:pt x="72" y="227"/>
                  </a:cubicBezTo>
                  <a:cubicBezTo>
                    <a:pt x="71" y="227"/>
                    <a:pt x="70" y="227"/>
                    <a:pt x="69" y="227"/>
                  </a:cubicBezTo>
                  <a:cubicBezTo>
                    <a:pt x="67" y="227"/>
                    <a:pt x="65" y="226"/>
                    <a:pt x="64" y="223"/>
                  </a:cubicBezTo>
                  <a:cubicBezTo>
                    <a:pt x="62" y="220"/>
                    <a:pt x="62" y="218"/>
                    <a:pt x="62" y="217"/>
                  </a:cubicBezTo>
                  <a:cubicBezTo>
                    <a:pt x="62" y="216"/>
                    <a:pt x="62" y="216"/>
                    <a:pt x="63" y="216"/>
                  </a:cubicBezTo>
                  <a:cubicBezTo>
                    <a:pt x="63" y="215"/>
                    <a:pt x="63" y="215"/>
                    <a:pt x="63" y="213"/>
                  </a:cubicBezTo>
                  <a:cubicBezTo>
                    <a:pt x="63" y="211"/>
                    <a:pt x="62" y="205"/>
                    <a:pt x="60" y="196"/>
                  </a:cubicBezTo>
                  <a:cubicBezTo>
                    <a:pt x="60" y="195"/>
                    <a:pt x="61" y="194"/>
                    <a:pt x="62" y="192"/>
                  </a:cubicBezTo>
                  <a:cubicBezTo>
                    <a:pt x="60" y="191"/>
                    <a:pt x="60" y="191"/>
                    <a:pt x="60" y="191"/>
                  </a:cubicBezTo>
                  <a:cubicBezTo>
                    <a:pt x="60" y="191"/>
                    <a:pt x="60" y="191"/>
                    <a:pt x="59" y="192"/>
                  </a:cubicBezTo>
                  <a:cubicBezTo>
                    <a:pt x="59" y="193"/>
                    <a:pt x="59" y="194"/>
                    <a:pt x="58" y="194"/>
                  </a:cubicBezTo>
                  <a:cubicBezTo>
                    <a:pt x="59" y="190"/>
                    <a:pt x="60" y="186"/>
                    <a:pt x="60" y="181"/>
                  </a:cubicBezTo>
                  <a:cubicBezTo>
                    <a:pt x="60" y="181"/>
                    <a:pt x="59" y="178"/>
                    <a:pt x="57" y="171"/>
                  </a:cubicBezTo>
                  <a:cubicBezTo>
                    <a:pt x="55" y="164"/>
                    <a:pt x="54" y="159"/>
                    <a:pt x="53" y="155"/>
                  </a:cubicBezTo>
                  <a:cubicBezTo>
                    <a:pt x="52" y="146"/>
                    <a:pt x="50" y="139"/>
                    <a:pt x="49" y="136"/>
                  </a:cubicBezTo>
                  <a:cubicBezTo>
                    <a:pt x="47" y="128"/>
                    <a:pt x="43" y="124"/>
                    <a:pt x="39" y="124"/>
                  </a:cubicBezTo>
                  <a:cubicBezTo>
                    <a:pt x="38" y="124"/>
                    <a:pt x="37" y="124"/>
                    <a:pt x="35" y="125"/>
                  </a:cubicBezTo>
                  <a:cubicBezTo>
                    <a:pt x="33" y="126"/>
                    <a:pt x="31" y="126"/>
                    <a:pt x="30" y="126"/>
                  </a:cubicBezTo>
                  <a:cubicBezTo>
                    <a:pt x="30" y="126"/>
                    <a:pt x="30" y="127"/>
                    <a:pt x="31" y="129"/>
                  </a:cubicBezTo>
                  <a:cubicBezTo>
                    <a:pt x="30" y="131"/>
                    <a:pt x="29" y="133"/>
                    <a:pt x="28" y="136"/>
                  </a:cubicBezTo>
                  <a:cubicBezTo>
                    <a:pt x="29" y="139"/>
                    <a:pt x="29" y="142"/>
                    <a:pt x="29" y="144"/>
                  </a:cubicBezTo>
                  <a:cubicBezTo>
                    <a:pt x="29" y="146"/>
                    <a:pt x="29" y="147"/>
                    <a:pt x="28" y="149"/>
                  </a:cubicBezTo>
                  <a:cubicBezTo>
                    <a:pt x="28" y="150"/>
                    <a:pt x="28" y="151"/>
                    <a:pt x="28" y="153"/>
                  </a:cubicBezTo>
                  <a:cubicBezTo>
                    <a:pt x="28" y="162"/>
                    <a:pt x="28" y="174"/>
                    <a:pt x="30" y="188"/>
                  </a:cubicBezTo>
                  <a:cubicBezTo>
                    <a:pt x="30" y="189"/>
                    <a:pt x="30" y="191"/>
                    <a:pt x="30" y="193"/>
                  </a:cubicBezTo>
                  <a:cubicBezTo>
                    <a:pt x="30" y="196"/>
                    <a:pt x="29" y="198"/>
                    <a:pt x="29" y="199"/>
                  </a:cubicBezTo>
                  <a:cubicBezTo>
                    <a:pt x="29" y="204"/>
                    <a:pt x="31" y="208"/>
                    <a:pt x="34" y="211"/>
                  </a:cubicBezTo>
                  <a:cubicBezTo>
                    <a:pt x="34" y="211"/>
                    <a:pt x="33" y="213"/>
                    <a:pt x="32" y="215"/>
                  </a:cubicBezTo>
                  <a:cubicBezTo>
                    <a:pt x="31" y="219"/>
                    <a:pt x="31" y="222"/>
                    <a:pt x="32" y="223"/>
                  </a:cubicBezTo>
                  <a:cubicBezTo>
                    <a:pt x="32" y="225"/>
                    <a:pt x="30" y="227"/>
                    <a:pt x="28" y="229"/>
                  </a:cubicBezTo>
                  <a:cubicBezTo>
                    <a:pt x="25" y="231"/>
                    <a:pt x="23" y="233"/>
                    <a:pt x="20" y="233"/>
                  </a:cubicBezTo>
                  <a:cubicBezTo>
                    <a:pt x="16" y="233"/>
                    <a:pt x="12" y="231"/>
                    <a:pt x="8" y="228"/>
                  </a:cubicBezTo>
                  <a:cubicBezTo>
                    <a:pt x="8" y="228"/>
                    <a:pt x="7" y="225"/>
                    <a:pt x="6" y="220"/>
                  </a:cubicBezTo>
                  <a:cubicBezTo>
                    <a:pt x="5" y="219"/>
                    <a:pt x="5" y="217"/>
                    <a:pt x="4" y="216"/>
                  </a:cubicBezTo>
                  <a:cubicBezTo>
                    <a:pt x="4" y="215"/>
                    <a:pt x="5" y="213"/>
                    <a:pt x="5" y="211"/>
                  </a:cubicBezTo>
                  <a:cubicBezTo>
                    <a:pt x="5" y="207"/>
                    <a:pt x="5" y="193"/>
                    <a:pt x="4" y="171"/>
                  </a:cubicBezTo>
                  <a:cubicBezTo>
                    <a:pt x="4" y="170"/>
                    <a:pt x="3" y="169"/>
                    <a:pt x="3" y="169"/>
                  </a:cubicBezTo>
                  <a:cubicBezTo>
                    <a:pt x="4" y="166"/>
                    <a:pt x="4" y="162"/>
                    <a:pt x="4" y="159"/>
                  </a:cubicBezTo>
                  <a:cubicBezTo>
                    <a:pt x="4" y="151"/>
                    <a:pt x="4" y="138"/>
                    <a:pt x="4" y="121"/>
                  </a:cubicBezTo>
                  <a:cubicBezTo>
                    <a:pt x="4" y="104"/>
                    <a:pt x="4" y="91"/>
                    <a:pt x="4" y="82"/>
                  </a:cubicBezTo>
                  <a:cubicBezTo>
                    <a:pt x="4" y="72"/>
                    <a:pt x="3" y="62"/>
                    <a:pt x="3" y="53"/>
                  </a:cubicBezTo>
                  <a:cubicBezTo>
                    <a:pt x="3" y="47"/>
                    <a:pt x="2" y="38"/>
                    <a:pt x="2" y="26"/>
                  </a:cubicBezTo>
                  <a:cubicBezTo>
                    <a:pt x="1" y="24"/>
                    <a:pt x="0" y="22"/>
                    <a:pt x="0" y="22"/>
                  </a:cubicBezTo>
                  <a:cubicBezTo>
                    <a:pt x="0" y="9"/>
                    <a:pt x="4" y="3"/>
                    <a:pt x="10" y="3"/>
                  </a:cubicBezTo>
                  <a:cubicBezTo>
                    <a:pt x="11" y="3"/>
                    <a:pt x="12" y="3"/>
                    <a:pt x="13" y="4"/>
                  </a:cubicBezTo>
                  <a:cubicBezTo>
                    <a:pt x="14" y="4"/>
                    <a:pt x="15" y="4"/>
                    <a:pt x="16" y="4"/>
                  </a:cubicBezTo>
                  <a:cubicBezTo>
                    <a:pt x="16" y="4"/>
                    <a:pt x="17" y="4"/>
                    <a:pt x="18" y="2"/>
                  </a:cubicBezTo>
                  <a:cubicBezTo>
                    <a:pt x="19" y="1"/>
                    <a:pt x="20" y="0"/>
                    <a:pt x="20" y="0"/>
                  </a:cubicBezTo>
                  <a:cubicBezTo>
                    <a:pt x="21" y="0"/>
                    <a:pt x="24" y="1"/>
                    <a:pt x="29" y="2"/>
                  </a:cubicBezTo>
                  <a:cubicBezTo>
                    <a:pt x="34" y="4"/>
                    <a:pt x="36" y="4"/>
                    <a:pt x="37" y="4"/>
                  </a:cubicBezTo>
                  <a:cubicBezTo>
                    <a:pt x="38" y="4"/>
                    <a:pt x="39" y="4"/>
                    <a:pt x="40" y="2"/>
                  </a:cubicBezTo>
                  <a:cubicBezTo>
                    <a:pt x="42" y="1"/>
                    <a:pt x="43" y="0"/>
                    <a:pt x="44" y="0"/>
                  </a:cubicBezTo>
                  <a:cubicBezTo>
                    <a:pt x="45" y="0"/>
                    <a:pt x="46" y="1"/>
                    <a:pt x="47" y="2"/>
                  </a:cubicBezTo>
                  <a:cubicBezTo>
                    <a:pt x="47" y="3"/>
                    <a:pt x="47" y="4"/>
                    <a:pt x="47" y="4"/>
                  </a:cubicBezTo>
                  <a:cubicBezTo>
                    <a:pt x="50" y="4"/>
                    <a:pt x="53" y="4"/>
                    <a:pt x="57" y="5"/>
                  </a:cubicBezTo>
                  <a:cubicBezTo>
                    <a:pt x="59" y="6"/>
                    <a:pt x="62" y="7"/>
                    <a:pt x="66" y="8"/>
                  </a:cubicBezTo>
                  <a:cubicBezTo>
                    <a:pt x="68" y="12"/>
                    <a:pt x="71" y="15"/>
                    <a:pt x="74" y="18"/>
                  </a:cubicBezTo>
                  <a:cubicBezTo>
                    <a:pt x="75" y="22"/>
                    <a:pt x="78" y="29"/>
                    <a:pt x="83" y="38"/>
                  </a:cubicBezTo>
                  <a:cubicBezTo>
                    <a:pt x="83" y="38"/>
                    <a:pt x="82" y="38"/>
                    <a:pt x="82" y="38"/>
                  </a:cubicBezTo>
                  <a:cubicBezTo>
                    <a:pt x="81" y="44"/>
                    <a:pt x="80" y="48"/>
                    <a:pt x="81" y="50"/>
                  </a:cubicBezTo>
                  <a:cubicBezTo>
                    <a:pt x="81" y="51"/>
                    <a:pt x="81" y="52"/>
                    <a:pt x="82" y="53"/>
                  </a:cubicBezTo>
                  <a:cubicBezTo>
                    <a:pt x="82" y="64"/>
                    <a:pt x="82" y="75"/>
                    <a:pt x="81" y="86"/>
                  </a:cubicBezTo>
                  <a:cubicBezTo>
                    <a:pt x="80" y="92"/>
                    <a:pt x="77" y="101"/>
                    <a:pt x="71" y="115"/>
                  </a:cubicBezTo>
                  <a:cubicBezTo>
                    <a:pt x="70" y="115"/>
                    <a:pt x="69" y="116"/>
                    <a:pt x="68" y="117"/>
                  </a:cubicBezTo>
                  <a:cubicBezTo>
                    <a:pt x="68" y="120"/>
                    <a:pt x="71" y="132"/>
                    <a:pt x="77" y="153"/>
                  </a:cubicBezTo>
                  <a:cubicBezTo>
                    <a:pt x="76" y="155"/>
                    <a:pt x="77" y="159"/>
                    <a:pt x="78" y="163"/>
                  </a:cubicBezTo>
                  <a:cubicBezTo>
                    <a:pt x="79" y="169"/>
                    <a:pt x="79" y="173"/>
                    <a:pt x="79" y="175"/>
                  </a:cubicBezTo>
                  <a:cubicBezTo>
                    <a:pt x="87" y="201"/>
                    <a:pt x="91" y="214"/>
                    <a:pt x="91" y="214"/>
                  </a:cubicBezTo>
                  <a:moveTo>
                    <a:pt x="64" y="81"/>
                  </a:moveTo>
                  <a:cubicBezTo>
                    <a:pt x="62" y="78"/>
                    <a:pt x="60" y="74"/>
                    <a:pt x="60" y="70"/>
                  </a:cubicBezTo>
                  <a:cubicBezTo>
                    <a:pt x="60" y="67"/>
                    <a:pt x="61" y="64"/>
                    <a:pt x="62" y="59"/>
                  </a:cubicBezTo>
                  <a:cubicBezTo>
                    <a:pt x="60" y="57"/>
                    <a:pt x="60" y="55"/>
                    <a:pt x="60" y="54"/>
                  </a:cubicBezTo>
                  <a:cubicBezTo>
                    <a:pt x="62" y="53"/>
                    <a:pt x="62" y="52"/>
                    <a:pt x="62" y="49"/>
                  </a:cubicBezTo>
                  <a:cubicBezTo>
                    <a:pt x="60" y="46"/>
                    <a:pt x="59" y="42"/>
                    <a:pt x="58" y="39"/>
                  </a:cubicBezTo>
                  <a:cubicBezTo>
                    <a:pt x="56" y="34"/>
                    <a:pt x="54" y="31"/>
                    <a:pt x="51" y="31"/>
                  </a:cubicBezTo>
                  <a:cubicBezTo>
                    <a:pt x="51" y="31"/>
                    <a:pt x="50" y="32"/>
                    <a:pt x="50" y="32"/>
                  </a:cubicBezTo>
                  <a:cubicBezTo>
                    <a:pt x="50" y="33"/>
                    <a:pt x="50" y="33"/>
                    <a:pt x="49" y="33"/>
                  </a:cubicBezTo>
                  <a:cubicBezTo>
                    <a:pt x="49" y="33"/>
                    <a:pt x="48" y="32"/>
                    <a:pt x="48" y="31"/>
                  </a:cubicBezTo>
                  <a:cubicBezTo>
                    <a:pt x="48" y="30"/>
                    <a:pt x="46" y="29"/>
                    <a:pt x="44" y="29"/>
                  </a:cubicBezTo>
                  <a:cubicBezTo>
                    <a:pt x="40" y="29"/>
                    <a:pt x="35" y="30"/>
                    <a:pt x="30" y="33"/>
                  </a:cubicBezTo>
                  <a:cubicBezTo>
                    <a:pt x="27" y="35"/>
                    <a:pt x="25" y="38"/>
                    <a:pt x="24" y="45"/>
                  </a:cubicBezTo>
                  <a:cubicBezTo>
                    <a:pt x="23" y="49"/>
                    <a:pt x="23" y="56"/>
                    <a:pt x="23" y="67"/>
                  </a:cubicBezTo>
                  <a:cubicBezTo>
                    <a:pt x="23" y="74"/>
                    <a:pt x="24" y="81"/>
                    <a:pt x="26" y="89"/>
                  </a:cubicBezTo>
                  <a:cubicBezTo>
                    <a:pt x="27" y="91"/>
                    <a:pt x="28" y="93"/>
                    <a:pt x="30" y="96"/>
                  </a:cubicBezTo>
                  <a:cubicBezTo>
                    <a:pt x="35" y="98"/>
                    <a:pt x="39" y="99"/>
                    <a:pt x="43" y="99"/>
                  </a:cubicBezTo>
                  <a:cubicBezTo>
                    <a:pt x="46" y="99"/>
                    <a:pt x="50" y="97"/>
                    <a:pt x="54" y="94"/>
                  </a:cubicBezTo>
                  <a:cubicBezTo>
                    <a:pt x="55" y="93"/>
                    <a:pt x="58" y="89"/>
                    <a:pt x="64" y="81"/>
                  </a:cubicBezTo>
                  <a:moveTo>
                    <a:pt x="68" y="187"/>
                  </a:moveTo>
                  <a:cubicBezTo>
                    <a:pt x="67" y="187"/>
                    <a:pt x="67" y="187"/>
                    <a:pt x="67" y="187"/>
                  </a:cubicBezTo>
                  <a:cubicBezTo>
                    <a:pt x="67" y="190"/>
                    <a:pt x="67" y="190"/>
                    <a:pt x="67" y="190"/>
                  </a:cubicBezTo>
                  <a:cubicBezTo>
                    <a:pt x="68" y="190"/>
                    <a:pt x="68" y="190"/>
                    <a:pt x="68" y="190"/>
                  </a:cubicBezTo>
                  <a:lnTo>
                    <a:pt x="68" y="187"/>
                  </a:lnTo>
                  <a:close/>
                  <a:moveTo>
                    <a:pt x="64" y="191"/>
                  </a:moveTo>
                  <a:cubicBezTo>
                    <a:pt x="63" y="191"/>
                    <a:pt x="63" y="191"/>
                    <a:pt x="63" y="191"/>
                  </a:cubicBezTo>
                  <a:cubicBezTo>
                    <a:pt x="62" y="194"/>
                    <a:pt x="62" y="194"/>
                    <a:pt x="62" y="194"/>
                  </a:cubicBezTo>
                  <a:cubicBezTo>
                    <a:pt x="63" y="194"/>
                    <a:pt x="63" y="194"/>
                    <a:pt x="63" y="194"/>
                  </a:cubicBezTo>
                  <a:lnTo>
                    <a:pt x="64" y="1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8" name="Freeform 22"/>
            <p:cNvSpPr>
              <a:spLocks noEditPoints="1"/>
            </p:cNvSpPr>
            <p:nvPr/>
          </p:nvSpPr>
          <p:spPr bwMode="auto">
            <a:xfrm>
              <a:off x="759" y="1500"/>
              <a:ext cx="213" cy="554"/>
            </a:xfrm>
            <a:custGeom>
              <a:avLst/>
              <a:gdLst>
                <a:gd name="T0" fmla="*/ 84 w 90"/>
                <a:gd name="T1" fmla="*/ 41 h 234"/>
                <a:gd name="T2" fmla="*/ 75 w 90"/>
                <a:gd name="T3" fmla="*/ 78 h 234"/>
                <a:gd name="T4" fmla="*/ 61 w 90"/>
                <a:gd name="T5" fmla="*/ 146 h 234"/>
                <a:gd name="T6" fmla="*/ 59 w 90"/>
                <a:gd name="T7" fmla="*/ 182 h 234"/>
                <a:gd name="T8" fmla="*/ 62 w 90"/>
                <a:gd name="T9" fmla="*/ 227 h 234"/>
                <a:gd name="T10" fmla="*/ 56 w 90"/>
                <a:gd name="T11" fmla="*/ 234 h 234"/>
                <a:gd name="T12" fmla="*/ 42 w 90"/>
                <a:gd name="T13" fmla="*/ 233 h 234"/>
                <a:gd name="T14" fmla="*/ 36 w 90"/>
                <a:gd name="T15" fmla="*/ 196 h 234"/>
                <a:gd name="T16" fmla="*/ 37 w 90"/>
                <a:gd name="T17" fmla="*/ 183 h 234"/>
                <a:gd name="T18" fmla="*/ 33 w 90"/>
                <a:gd name="T19" fmla="*/ 152 h 234"/>
                <a:gd name="T20" fmla="*/ 29 w 90"/>
                <a:gd name="T21" fmla="*/ 137 h 234"/>
                <a:gd name="T22" fmla="*/ 23 w 90"/>
                <a:gd name="T23" fmla="*/ 114 h 234"/>
                <a:gd name="T24" fmla="*/ 22 w 90"/>
                <a:gd name="T25" fmla="*/ 99 h 234"/>
                <a:gd name="T26" fmla="*/ 10 w 90"/>
                <a:gd name="T27" fmla="*/ 50 h 234"/>
                <a:gd name="T28" fmla="*/ 2 w 90"/>
                <a:gd name="T29" fmla="*/ 8 h 234"/>
                <a:gd name="T30" fmla="*/ 9 w 90"/>
                <a:gd name="T31" fmla="*/ 8 h 234"/>
                <a:gd name="T32" fmla="*/ 25 w 90"/>
                <a:gd name="T33" fmla="*/ 8 h 234"/>
                <a:gd name="T34" fmla="*/ 29 w 90"/>
                <a:gd name="T35" fmla="*/ 23 h 234"/>
                <a:gd name="T36" fmla="*/ 31 w 90"/>
                <a:gd name="T37" fmla="*/ 32 h 234"/>
                <a:gd name="T38" fmla="*/ 33 w 90"/>
                <a:gd name="T39" fmla="*/ 50 h 234"/>
                <a:gd name="T40" fmla="*/ 43 w 90"/>
                <a:gd name="T41" fmla="*/ 60 h 234"/>
                <a:gd name="T42" fmla="*/ 51 w 90"/>
                <a:gd name="T43" fmla="*/ 54 h 234"/>
                <a:gd name="T44" fmla="*/ 56 w 90"/>
                <a:gd name="T45" fmla="*/ 35 h 234"/>
                <a:gd name="T46" fmla="*/ 58 w 90"/>
                <a:gd name="T47" fmla="*/ 22 h 234"/>
                <a:gd name="T48" fmla="*/ 64 w 90"/>
                <a:gd name="T49" fmla="*/ 5 h 234"/>
                <a:gd name="T50" fmla="*/ 74 w 90"/>
                <a:gd name="T51" fmla="*/ 0 h 234"/>
                <a:gd name="T52" fmla="*/ 87 w 90"/>
                <a:gd name="T53" fmla="*/ 3 h 234"/>
                <a:gd name="T54" fmla="*/ 69 w 90"/>
                <a:gd name="T55" fmla="*/ 45 h 234"/>
                <a:gd name="T56" fmla="*/ 67 w 90"/>
                <a:gd name="T57" fmla="*/ 41 h 234"/>
                <a:gd name="T58" fmla="*/ 69 w 90"/>
                <a:gd name="T59" fmla="*/ 45 h 234"/>
                <a:gd name="T60" fmla="*/ 49 w 90"/>
                <a:gd name="T61" fmla="*/ 129 h 234"/>
                <a:gd name="T62" fmla="*/ 51 w 90"/>
                <a:gd name="T63" fmla="*/ 133 h 234"/>
                <a:gd name="T64" fmla="*/ 51 w 90"/>
                <a:gd name="T65" fmla="*/ 199 h 234"/>
                <a:gd name="T66" fmla="*/ 48 w 90"/>
                <a:gd name="T67" fmla="*/ 201 h 234"/>
                <a:gd name="T68" fmla="*/ 51 w 90"/>
                <a:gd name="T69" fmla="*/ 199 h 234"/>
                <a:gd name="T70" fmla="*/ 49 w 90"/>
                <a:gd name="T71" fmla="*/ 204 h 234"/>
                <a:gd name="T72" fmla="*/ 51 w 90"/>
                <a:gd name="T73" fmla="*/ 209 h 234"/>
                <a:gd name="T74" fmla="*/ 53 w 90"/>
                <a:gd name="T75" fmla="*/ 213 h 234"/>
                <a:gd name="T76" fmla="*/ 50 w 90"/>
                <a:gd name="T77" fmla="*/ 216 h 234"/>
                <a:gd name="T78" fmla="*/ 53 w 90"/>
                <a:gd name="T79" fmla="*/ 213 h 234"/>
                <a:gd name="T80" fmla="*/ 48 w 90"/>
                <a:gd name="T81" fmla="*/ 219 h 234"/>
                <a:gd name="T82" fmla="*/ 42 w 90"/>
                <a:gd name="T83" fmla="*/ 215 h 234"/>
                <a:gd name="T84" fmla="*/ 43 w 90"/>
                <a:gd name="T85" fmla="*/ 222 h 234"/>
                <a:gd name="T86" fmla="*/ 51 w 90"/>
                <a:gd name="T87" fmla="*/ 218 h 234"/>
                <a:gd name="T88" fmla="*/ 40 w 90"/>
                <a:gd name="T89" fmla="*/ 218 h 234"/>
                <a:gd name="T90" fmla="*/ 40 w 90"/>
                <a:gd name="T91" fmla="*/ 22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234">
                  <a:moveTo>
                    <a:pt x="90" y="15"/>
                  </a:moveTo>
                  <a:cubicBezTo>
                    <a:pt x="90" y="16"/>
                    <a:pt x="88" y="24"/>
                    <a:pt x="84" y="41"/>
                  </a:cubicBezTo>
                  <a:cubicBezTo>
                    <a:pt x="80" y="58"/>
                    <a:pt x="77" y="70"/>
                    <a:pt x="76" y="77"/>
                  </a:cubicBezTo>
                  <a:cubicBezTo>
                    <a:pt x="76" y="77"/>
                    <a:pt x="75" y="77"/>
                    <a:pt x="75" y="78"/>
                  </a:cubicBezTo>
                  <a:cubicBezTo>
                    <a:pt x="73" y="89"/>
                    <a:pt x="70" y="108"/>
                    <a:pt x="66" y="133"/>
                  </a:cubicBezTo>
                  <a:cubicBezTo>
                    <a:pt x="64" y="136"/>
                    <a:pt x="63" y="140"/>
                    <a:pt x="61" y="146"/>
                  </a:cubicBezTo>
                  <a:cubicBezTo>
                    <a:pt x="61" y="150"/>
                    <a:pt x="61" y="155"/>
                    <a:pt x="61" y="162"/>
                  </a:cubicBezTo>
                  <a:cubicBezTo>
                    <a:pt x="59" y="178"/>
                    <a:pt x="59" y="185"/>
                    <a:pt x="59" y="182"/>
                  </a:cubicBezTo>
                  <a:cubicBezTo>
                    <a:pt x="59" y="187"/>
                    <a:pt x="59" y="195"/>
                    <a:pt x="60" y="205"/>
                  </a:cubicBezTo>
                  <a:cubicBezTo>
                    <a:pt x="61" y="215"/>
                    <a:pt x="62" y="222"/>
                    <a:pt x="62" y="227"/>
                  </a:cubicBezTo>
                  <a:cubicBezTo>
                    <a:pt x="62" y="229"/>
                    <a:pt x="61" y="230"/>
                    <a:pt x="60" y="232"/>
                  </a:cubicBezTo>
                  <a:cubicBezTo>
                    <a:pt x="59" y="233"/>
                    <a:pt x="57" y="234"/>
                    <a:pt x="56" y="234"/>
                  </a:cubicBezTo>
                  <a:cubicBezTo>
                    <a:pt x="56" y="234"/>
                    <a:pt x="53" y="234"/>
                    <a:pt x="49" y="234"/>
                  </a:cubicBezTo>
                  <a:cubicBezTo>
                    <a:pt x="45" y="233"/>
                    <a:pt x="43" y="233"/>
                    <a:pt x="42" y="233"/>
                  </a:cubicBezTo>
                  <a:cubicBezTo>
                    <a:pt x="39" y="233"/>
                    <a:pt x="38" y="228"/>
                    <a:pt x="37" y="218"/>
                  </a:cubicBezTo>
                  <a:cubicBezTo>
                    <a:pt x="36" y="210"/>
                    <a:pt x="36" y="203"/>
                    <a:pt x="36" y="196"/>
                  </a:cubicBezTo>
                  <a:cubicBezTo>
                    <a:pt x="37" y="193"/>
                    <a:pt x="37" y="191"/>
                    <a:pt x="37" y="189"/>
                  </a:cubicBezTo>
                  <a:cubicBezTo>
                    <a:pt x="37" y="186"/>
                    <a:pt x="37" y="185"/>
                    <a:pt x="37" y="183"/>
                  </a:cubicBezTo>
                  <a:cubicBezTo>
                    <a:pt x="37" y="177"/>
                    <a:pt x="37" y="169"/>
                    <a:pt x="37" y="157"/>
                  </a:cubicBezTo>
                  <a:cubicBezTo>
                    <a:pt x="36" y="156"/>
                    <a:pt x="34" y="154"/>
                    <a:pt x="33" y="152"/>
                  </a:cubicBezTo>
                  <a:cubicBezTo>
                    <a:pt x="33" y="148"/>
                    <a:pt x="33" y="144"/>
                    <a:pt x="32" y="140"/>
                  </a:cubicBezTo>
                  <a:cubicBezTo>
                    <a:pt x="32" y="139"/>
                    <a:pt x="31" y="138"/>
                    <a:pt x="29" y="137"/>
                  </a:cubicBezTo>
                  <a:cubicBezTo>
                    <a:pt x="29" y="132"/>
                    <a:pt x="28" y="127"/>
                    <a:pt x="28" y="123"/>
                  </a:cubicBezTo>
                  <a:cubicBezTo>
                    <a:pt x="27" y="118"/>
                    <a:pt x="26" y="115"/>
                    <a:pt x="23" y="114"/>
                  </a:cubicBezTo>
                  <a:cubicBezTo>
                    <a:pt x="23" y="113"/>
                    <a:pt x="23" y="111"/>
                    <a:pt x="22" y="107"/>
                  </a:cubicBezTo>
                  <a:cubicBezTo>
                    <a:pt x="22" y="104"/>
                    <a:pt x="22" y="101"/>
                    <a:pt x="22" y="99"/>
                  </a:cubicBezTo>
                  <a:cubicBezTo>
                    <a:pt x="21" y="100"/>
                    <a:pt x="20" y="100"/>
                    <a:pt x="20" y="100"/>
                  </a:cubicBezTo>
                  <a:cubicBezTo>
                    <a:pt x="19" y="92"/>
                    <a:pt x="16" y="76"/>
                    <a:pt x="10" y="50"/>
                  </a:cubicBezTo>
                  <a:cubicBezTo>
                    <a:pt x="3" y="26"/>
                    <a:pt x="0" y="13"/>
                    <a:pt x="0" y="12"/>
                  </a:cubicBezTo>
                  <a:cubicBezTo>
                    <a:pt x="0" y="11"/>
                    <a:pt x="1" y="10"/>
                    <a:pt x="2" y="8"/>
                  </a:cubicBezTo>
                  <a:cubicBezTo>
                    <a:pt x="3" y="7"/>
                    <a:pt x="4" y="6"/>
                    <a:pt x="5" y="6"/>
                  </a:cubicBezTo>
                  <a:cubicBezTo>
                    <a:pt x="6" y="6"/>
                    <a:pt x="8" y="7"/>
                    <a:pt x="9" y="8"/>
                  </a:cubicBezTo>
                  <a:cubicBezTo>
                    <a:pt x="9" y="8"/>
                    <a:pt x="10" y="7"/>
                    <a:pt x="10" y="5"/>
                  </a:cubicBezTo>
                  <a:cubicBezTo>
                    <a:pt x="13" y="5"/>
                    <a:pt x="18" y="6"/>
                    <a:pt x="25" y="8"/>
                  </a:cubicBezTo>
                  <a:cubicBezTo>
                    <a:pt x="28" y="10"/>
                    <a:pt x="29" y="14"/>
                    <a:pt x="29" y="19"/>
                  </a:cubicBezTo>
                  <a:cubicBezTo>
                    <a:pt x="29" y="21"/>
                    <a:pt x="29" y="22"/>
                    <a:pt x="29" y="23"/>
                  </a:cubicBezTo>
                  <a:cubicBezTo>
                    <a:pt x="29" y="24"/>
                    <a:pt x="30" y="25"/>
                    <a:pt x="31" y="28"/>
                  </a:cubicBezTo>
                  <a:cubicBezTo>
                    <a:pt x="31" y="29"/>
                    <a:pt x="31" y="31"/>
                    <a:pt x="31" y="32"/>
                  </a:cubicBezTo>
                  <a:cubicBezTo>
                    <a:pt x="32" y="33"/>
                    <a:pt x="33" y="34"/>
                    <a:pt x="34" y="35"/>
                  </a:cubicBezTo>
                  <a:cubicBezTo>
                    <a:pt x="34" y="41"/>
                    <a:pt x="34" y="45"/>
                    <a:pt x="33" y="50"/>
                  </a:cubicBezTo>
                  <a:cubicBezTo>
                    <a:pt x="34" y="51"/>
                    <a:pt x="36" y="53"/>
                    <a:pt x="39" y="56"/>
                  </a:cubicBezTo>
                  <a:cubicBezTo>
                    <a:pt x="41" y="59"/>
                    <a:pt x="43" y="60"/>
                    <a:pt x="43" y="60"/>
                  </a:cubicBezTo>
                  <a:cubicBezTo>
                    <a:pt x="51" y="60"/>
                    <a:pt x="51" y="60"/>
                    <a:pt x="51" y="60"/>
                  </a:cubicBezTo>
                  <a:cubicBezTo>
                    <a:pt x="51" y="59"/>
                    <a:pt x="51" y="57"/>
                    <a:pt x="51" y="54"/>
                  </a:cubicBezTo>
                  <a:cubicBezTo>
                    <a:pt x="51" y="53"/>
                    <a:pt x="53" y="52"/>
                    <a:pt x="54" y="49"/>
                  </a:cubicBezTo>
                  <a:cubicBezTo>
                    <a:pt x="55" y="44"/>
                    <a:pt x="55" y="40"/>
                    <a:pt x="56" y="35"/>
                  </a:cubicBezTo>
                  <a:cubicBezTo>
                    <a:pt x="56" y="30"/>
                    <a:pt x="58" y="26"/>
                    <a:pt x="60" y="25"/>
                  </a:cubicBezTo>
                  <a:cubicBezTo>
                    <a:pt x="60" y="25"/>
                    <a:pt x="59" y="24"/>
                    <a:pt x="58" y="22"/>
                  </a:cubicBezTo>
                  <a:cubicBezTo>
                    <a:pt x="59" y="20"/>
                    <a:pt x="59" y="17"/>
                    <a:pt x="59" y="12"/>
                  </a:cubicBezTo>
                  <a:cubicBezTo>
                    <a:pt x="59" y="9"/>
                    <a:pt x="61" y="7"/>
                    <a:pt x="64" y="5"/>
                  </a:cubicBezTo>
                  <a:cubicBezTo>
                    <a:pt x="67" y="2"/>
                    <a:pt x="70" y="1"/>
                    <a:pt x="72" y="1"/>
                  </a:cubicBezTo>
                  <a:cubicBezTo>
                    <a:pt x="72" y="1"/>
                    <a:pt x="73" y="1"/>
                    <a:pt x="74" y="0"/>
                  </a:cubicBezTo>
                  <a:cubicBezTo>
                    <a:pt x="75" y="0"/>
                    <a:pt x="76" y="0"/>
                    <a:pt x="77" y="0"/>
                  </a:cubicBezTo>
                  <a:cubicBezTo>
                    <a:pt x="82" y="0"/>
                    <a:pt x="85" y="1"/>
                    <a:pt x="87" y="3"/>
                  </a:cubicBezTo>
                  <a:cubicBezTo>
                    <a:pt x="89" y="5"/>
                    <a:pt x="90" y="9"/>
                    <a:pt x="90" y="15"/>
                  </a:cubicBezTo>
                  <a:moveTo>
                    <a:pt x="69" y="45"/>
                  </a:moveTo>
                  <a:cubicBezTo>
                    <a:pt x="68" y="40"/>
                    <a:pt x="68" y="40"/>
                    <a:pt x="68" y="40"/>
                  </a:cubicBezTo>
                  <a:cubicBezTo>
                    <a:pt x="67" y="41"/>
                    <a:pt x="67" y="41"/>
                    <a:pt x="67" y="41"/>
                  </a:cubicBezTo>
                  <a:cubicBezTo>
                    <a:pt x="68" y="45"/>
                    <a:pt x="68" y="45"/>
                    <a:pt x="68" y="45"/>
                  </a:cubicBezTo>
                  <a:lnTo>
                    <a:pt x="69" y="45"/>
                  </a:lnTo>
                  <a:close/>
                  <a:moveTo>
                    <a:pt x="51" y="129"/>
                  </a:moveTo>
                  <a:cubicBezTo>
                    <a:pt x="49" y="129"/>
                    <a:pt x="49" y="129"/>
                    <a:pt x="49" y="129"/>
                  </a:cubicBezTo>
                  <a:cubicBezTo>
                    <a:pt x="49" y="133"/>
                    <a:pt x="49" y="133"/>
                    <a:pt x="49" y="133"/>
                  </a:cubicBezTo>
                  <a:cubicBezTo>
                    <a:pt x="51" y="133"/>
                    <a:pt x="51" y="133"/>
                    <a:pt x="51" y="133"/>
                  </a:cubicBezTo>
                  <a:lnTo>
                    <a:pt x="51" y="129"/>
                  </a:lnTo>
                  <a:close/>
                  <a:moveTo>
                    <a:pt x="51" y="199"/>
                  </a:moveTo>
                  <a:cubicBezTo>
                    <a:pt x="49" y="198"/>
                    <a:pt x="49" y="198"/>
                    <a:pt x="49" y="198"/>
                  </a:cubicBezTo>
                  <a:cubicBezTo>
                    <a:pt x="48" y="201"/>
                    <a:pt x="48" y="201"/>
                    <a:pt x="48" y="201"/>
                  </a:cubicBezTo>
                  <a:cubicBezTo>
                    <a:pt x="50" y="202"/>
                    <a:pt x="50" y="202"/>
                    <a:pt x="50" y="202"/>
                  </a:cubicBezTo>
                  <a:lnTo>
                    <a:pt x="51" y="199"/>
                  </a:lnTo>
                  <a:close/>
                  <a:moveTo>
                    <a:pt x="51" y="204"/>
                  </a:moveTo>
                  <a:cubicBezTo>
                    <a:pt x="49" y="204"/>
                    <a:pt x="49" y="204"/>
                    <a:pt x="49" y="204"/>
                  </a:cubicBezTo>
                  <a:cubicBezTo>
                    <a:pt x="49" y="209"/>
                    <a:pt x="49" y="209"/>
                    <a:pt x="49" y="209"/>
                  </a:cubicBezTo>
                  <a:cubicBezTo>
                    <a:pt x="51" y="209"/>
                    <a:pt x="51" y="209"/>
                    <a:pt x="51" y="209"/>
                  </a:cubicBezTo>
                  <a:lnTo>
                    <a:pt x="51" y="204"/>
                  </a:lnTo>
                  <a:close/>
                  <a:moveTo>
                    <a:pt x="53" y="213"/>
                  </a:moveTo>
                  <a:cubicBezTo>
                    <a:pt x="52" y="213"/>
                    <a:pt x="52" y="213"/>
                    <a:pt x="52" y="213"/>
                  </a:cubicBezTo>
                  <a:cubicBezTo>
                    <a:pt x="50" y="216"/>
                    <a:pt x="50" y="216"/>
                    <a:pt x="50" y="216"/>
                  </a:cubicBezTo>
                  <a:cubicBezTo>
                    <a:pt x="52" y="217"/>
                    <a:pt x="52" y="217"/>
                    <a:pt x="52" y="217"/>
                  </a:cubicBezTo>
                  <a:lnTo>
                    <a:pt x="53" y="213"/>
                  </a:lnTo>
                  <a:close/>
                  <a:moveTo>
                    <a:pt x="51" y="218"/>
                  </a:moveTo>
                  <a:cubicBezTo>
                    <a:pt x="50" y="218"/>
                    <a:pt x="49" y="218"/>
                    <a:pt x="48" y="219"/>
                  </a:cubicBezTo>
                  <a:cubicBezTo>
                    <a:pt x="47" y="219"/>
                    <a:pt x="46" y="219"/>
                    <a:pt x="45" y="219"/>
                  </a:cubicBezTo>
                  <a:cubicBezTo>
                    <a:pt x="43" y="219"/>
                    <a:pt x="42" y="218"/>
                    <a:pt x="42" y="215"/>
                  </a:cubicBezTo>
                  <a:cubicBezTo>
                    <a:pt x="42" y="215"/>
                    <a:pt x="42" y="216"/>
                    <a:pt x="42" y="218"/>
                  </a:cubicBezTo>
                  <a:cubicBezTo>
                    <a:pt x="42" y="219"/>
                    <a:pt x="43" y="221"/>
                    <a:pt x="43" y="222"/>
                  </a:cubicBezTo>
                  <a:cubicBezTo>
                    <a:pt x="47" y="222"/>
                    <a:pt x="47" y="222"/>
                    <a:pt x="47" y="222"/>
                  </a:cubicBezTo>
                  <a:cubicBezTo>
                    <a:pt x="48" y="221"/>
                    <a:pt x="49" y="220"/>
                    <a:pt x="51" y="218"/>
                  </a:cubicBezTo>
                  <a:moveTo>
                    <a:pt x="42" y="219"/>
                  </a:moveTo>
                  <a:cubicBezTo>
                    <a:pt x="40" y="218"/>
                    <a:pt x="40" y="218"/>
                    <a:pt x="40" y="218"/>
                  </a:cubicBezTo>
                  <a:cubicBezTo>
                    <a:pt x="39" y="221"/>
                    <a:pt x="39" y="221"/>
                    <a:pt x="39" y="221"/>
                  </a:cubicBezTo>
                  <a:cubicBezTo>
                    <a:pt x="40" y="222"/>
                    <a:pt x="40" y="222"/>
                    <a:pt x="40" y="222"/>
                  </a:cubicBezTo>
                  <a:lnTo>
                    <a:pt x="42"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9" name="Freeform 23"/>
            <p:cNvSpPr>
              <a:spLocks noEditPoints="1"/>
            </p:cNvSpPr>
            <p:nvPr/>
          </p:nvSpPr>
          <p:spPr bwMode="auto">
            <a:xfrm>
              <a:off x="1977" y="1504"/>
              <a:ext cx="228" cy="552"/>
            </a:xfrm>
            <a:custGeom>
              <a:avLst/>
              <a:gdLst>
                <a:gd name="T0" fmla="*/ 85 w 96"/>
                <a:gd name="T1" fmla="*/ 35 h 233"/>
                <a:gd name="T2" fmla="*/ 68 w 96"/>
                <a:gd name="T3" fmla="*/ 94 h 233"/>
                <a:gd name="T4" fmla="*/ 71 w 96"/>
                <a:gd name="T5" fmla="*/ 152 h 233"/>
                <a:gd name="T6" fmla="*/ 78 w 96"/>
                <a:gd name="T7" fmla="*/ 163 h 233"/>
                <a:gd name="T8" fmla="*/ 79 w 96"/>
                <a:gd name="T9" fmla="*/ 172 h 233"/>
                <a:gd name="T10" fmla="*/ 94 w 96"/>
                <a:gd name="T11" fmla="*/ 226 h 233"/>
                <a:gd name="T12" fmla="*/ 87 w 96"/>
                <a:gd name="T13" fmla="*/ 233 h 233"/>
                <a:gd name="T14" fmla="*/ 83 w 96"/>
                <a:gd name="T15" fmla="*/ 230 h 233"/>
                <a:gd name="T16" fmla="*/ 81 w 96"/>
                <a:gd name="T17" fmla="*/ 233 h 233"/>
                <a:gd name="T18" fmla="*/ 72 w 96"/>
                <a:gd name="T19" fmla="*/ 231 h 233"/>
                <a:gd name="T20" fmla="*/ 65 w 96"/>
                <a:gd name="T21" fmla="*/ 226 h 233"/>
                <a:gd name="T22" fmla="*/ 67 w 96"/>
                <a:gd name="T23" fmla="*/ 221 h 233"/>
                <a:gd name="T24" fmla="*/ 60 w 96"/>
                <a:gd name="T25" fmla="*/ 189 h 233"/>
                <a:gd name="T26" fmla="*/ 57 w 96"/>
                <a:gd name="T27" fmla="*/ 183 h 233"/>
                <a:gd name="T28" fmla="*/ 43 w 96"/>
                <a:gd name="T29" fmla="*/ 184 h 233"/>
                <a:gd name="T30" fmla="*/ 36 w 96"/>
                <a:gd name="T31" fmla="*/ 201 h 233"/>
                <a:gd name="T32" fmla="*/ 25 w 96"/>
                <a:gd name="T33" fmla="*/ 229 h 233"/>
                <a:gd name="T34" fmla="*/ 8 w 96"/>
                <a:gd name="T35" fmla="*/ 230 h 233"/>
                <a:gd name="T36" fmla="*/ 6 w 96"/>
                <a:gd name="T37" fmla="*/ 224 h 233"/>
                <a:gd name="T38" fmla="*/ 11 w 96"/>
                <a:gd name="T39" fmla="*/ 206 h 233"/>
                <a:gd name="T40" fmla="*/ 18 w 96"/>
                <a:gd name="T41" fmla="*/ 188 h 233"/>
                <a:gd name="T42" fmla="*/ 28 w 96"/>
                <a:gd name="T43" fmla="*/ 142 h 233"/>
                <a:gd name="T44" fmla="*/ 28 w 96"/>
                <a:gd name="T45" fmla="*/ 92 h 233"/>
                <a:gd name="T46" fmla="*/ 18 w 96"/>
                <a:gd name="T47" fmla="*/ 59 h 233"/>
                <a:gd name="T48" fmla="*/ 6 w 96"/>
                <a:gd name="T49" fmla="*/ 2 h 233"/>
                <a:gd name="T50" fmla="*/ 24 w 96"/>
                <a:gd name="T51" fmla="*/ 3 h 233"/>
                <a:gd name="T52" fmla="*/ 34 w 96"/>
                <a:gd name="T53" fmla="*/ 30 h 233"/>
                <a:gd name="T54" fmla="*/ 47 w 96"/>
                <a:gd name="T55" fmla="*/ 58 h 233"/>
                <a:gd name="T56" fmla="*/ 59 w 96"/>
                <a:gd name="T57" fmla="*/ 43 h 233"/>
                <a:gd name="T58" fmla="*/ 61 w 96"/>
                <a:gd name="T59" fmla="*/ 39 h 233"/>
                <a:gd name="T60" fmla="*/ 66 w 96"/>
                <a:gd name="T61" fmla="*/ 11 h 233"/>
                <a:gd name="T62" fmla="*/ 92 w 96"/>
                <a:gd name="T63" fmla="*/ 2 h 233"/>
                <a:gd name="T64" fmla="*/ 96 w 96"/>
                <a:gd name="T65" fmla="*/ 9 h 233"/>
                <a:gd name="T66" fmla="*/ 53 w 96"/>
                <a:gd name="T67" fmla="*/ 138 h 233"/>
                <a:gd name="T68" fmla="*/ 53 w 96"/>
                <a:gd name="T69" fmla="*/ 142 h 233"/>
                <a:gd name="T70" fmla="*/ 65 w 96"/>
                <a:gd name="T71" fmla="*/ 171 h 233"/>
                <a:gd name="T72" fmla="*/ 62 w 96"/>
                <a:gd name="T73" fmla="*/ 170 h 233"/>
                <a:gd name="T74" fmla="*/ 65 w 96"/>
                <a:gd name="T75" fmla="*/ 171 h 233"/>
                <a:gd name="T76" fmla="*/ 36 w 96"/>
                <a:gd name="T77" fmla="*/ 171 h 233"/>
                <a:gd name="T78" fmla="*/ 32 w 96"/>
                <a:gd name="T79" fmla="*/ 175 h 233"/>
                <a:gd name="T80" fmla="*/ 31 w 96"/>
                <a:gd name="T81" fmla="*/ 186 h 233"/>
                <a:gd name="T82" fmla="*/ 28 w 96"/>
                <a:gd name="T83" fmla="*/ 188 h 233"/>
                <a:gd name="T84" fmla="*/ 31 w 96"/>
                <a:gd name="T85" fmla="*/ 186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233">
                  <a:moveTo>
                    <a:pt x="96" y="9"/>
                  </a:moveTo>
                  <a:cubicBezTo>
                    <a:pt x="92" y="16"/>
                    <a:pt x="89" y="24"/>
                    <a:pt x="85" y="35"/>
                  </a:cubicBezTo>
                  <a:cubicBezTo>
                    <a:pt x="82" y="44"/>
                    <a:pt x="79" y="53"/>
                    <a:pt x="77" y="62"/>
                  </a:cubicBezTo>
                  <a:cubicBezTo>
                    <a:pt x="74" y="70"/>
                    <a:pt x="71" y="81"/>
                    <a:pt x="68" y="94"/>
                  </a:cubicBezTo>
                  <a:cubicBezTo>
                    <a:pt x="64" y="108"/>
                    <a:pt x="63" y="115"/>
                    <a:pt x="63" y="117"/>
                  </a:cubicBezTo>
                  <a:cubicBezTo>
                    <a:pt x="63" y="116"/>
                    <a:pt x="66" y="128"/>
                    <a:pt x="71" y="152"/>
                  </a:cubicBezTo>
                  <a:cubicBezTo>
                    <a:pt x="71" y="152"/>
                    <a:pt x="72" y="154"/>
                    <a:pt x="74" y="158"/>
                  </a:cubicBezTo>
                  <a:cubicBezTo>
                    <a:pt x="75" y="160"/>
                    <a:pt x="76" y="162"/>
                    <a:pt x="78" y="163"/>
                  </a:cubicBezTo>
                  <a:cubicBezTo>
                    <a:pt x="78" y="165"/>
                    <a:pt x="77" y="167"/>
                    <a:pt x="76" y="168"/>
                  </a:cubicBezTo>
                  <a:cubicBezTo>
                    <a:pt x="77" y="169"/>
                    <a:pt x="78" y="170"/>
                    <a:pt x="79" y="172"/>
                  </a:cubicBezTo>
                  <a:cubicBezTo>
                    <a:pt x="80" y="179"/>
                    <a:pt x="84" y="190"/>
                    <a:pt x="88" y="205"/>
                  </a:cubicBezTo>
                  <a:cubicBezTo>
                    <a:pt x="92" y="218"/>
                    <a:pt x="94" y="225"/>
                    <a:pt x="94" y="226"/>
                  </a:cubicBezTo>
                  <a:cubicBezTo>
                    <a:pt x="94" y="228"/>
                    <a:pt x="93" y="229"/>
                    <a:pt x="91" y="231"/>
                  </a:cubicBezTo>
                  <a:cubicBezTo>
                    <a:pt x="89" y="232"/>
                    <a:pt x="88" y="233"/>
                    <a:pt x="87" y="233"/>
                  </a:cubicBezTo>
                  <a:cubicBezTo>
                    <a:pt x="86" y="233"/>
                    <a:pt x="85" y="232"/>
                    <a:pt x="84" y="231"/>
                  </a:cubicBezTo>
                  <a:cubicBezTo>
                    <a:pt x="84" y="230"/>
                    <a:pt x="83" y="230"/>
                    <a:pt x="83" y="230"/>
                  </a:cubicBezTo>
                  <a:cubicBezTo>
                    <a:pt x="82" y="230"/>
                    <a:pt x="81" y="230"/>
                    <a:pt x="82" y="231"/>
                  </a:cubicBezTo>
                  <a:cubicBezTo>
                    <a:pt x="82" y="232"/>
                    <a:pt x="82" y="233"/>
                    <a:pt x="81" y="233"/>
                  </a:cubicBezTo>
                  <a:cubicBezTo>
                    <a:pt x="80" y="233"/>
                    <a:pt x="79" y="232"/>
                    <a:pt x="77" y="232"/>
                  </a:cubicBezTo>
                  <a:cubicBezTo>
                    <a:pt x="74" y="232"/>
                    <a:pt x="73" y="231"/>
                    <a:pt x="72" y="231"/>
                  </a:cubicBezTo>
                  <a:cubicBezTo>
                    <a:pt x="71" y="231"/>
                    <a:pt x="70" y="231"/>
                    <a:pt x="68" y="229"/>
                  </a:cubicBezTo>
                  <a:cubicBezTo>
                    <a:pt x="67" y="227"/>
                    <a:pt x="66" y="226"/>
                    <a:pt x="65" y="226"/>
                  </a:cubicBezTo>
                  <a:cubicBezTo>
                    <a:pt x="65" y="226"/>
                    <a:pt x="65" y="225"/>
                    <a:pt x="66" y="224"/>
                  </a:cubicBezTo>
                  <a:cubicBezTo>
                    <a:pt x="66" y="223"/>
                    <a:pt x="67" y="222"/>
                    <a:pt x="67" y="221"/>
                  </a:cubicBezTo>
                  <a:cubicBezTo>
                    <a:pt x="67" y="220"/>
                    <a:pt x="66" y="216"/>
                    <a:pt x="64" y="208"/>
                  </a:cubicBezTo>
                  <a:cubicBezTo>
                    <a:pt x="62" y="199"/>
                    <a:pt x="61" y="193"/>
                    <a:pt x="60" y="189"/>
                  </a:cubicBezTo>
                  <a:cubicBezTo>
                    <a:pt x="59" y="188"/>
                    <a:pt x="58" y="188"/>
                    <a:pt x="58" y="186"/>
                  </a:cubicBezTo>
                  <a:cubicBezTo>
                    <a:pt x="57" y="184"/>
                    <a:pt x="57" y="183"/>
                    <a:pt x="57" y="183"/>
                  </a:cubicBezTo>
                  <a:cubicBezTo>
                    <a:pt x="56" y="181"/>
                    <a:pt x="54" y="180"/>
                    <a:pt x="51" y="180"/>
                  </a:cubicBezTo>
                  <a:cubicBezTo>
                    <a:pt x="49" y="180"/>
                    <a:pt x="46" y="181"/>
                    <a:pt x="43" y="184"/>
                  </a:cubicBezTo>
                  <a:cubicBezTo>
                    <a:pt x="40" y="187"/>
                    <a:pt x="38" y="190"/>
                    <a:pt x="37" y="195"/>
                  </a:cubicBezTo>
                  <a:cubicBezTo>
                    <a:pt x="37" y="196"/>
                    <a:pt x="37" y="198"/>
                    <a:pt x="36" y="201"/>
                  </a:cubicBezTo>
                  <a:cubicBezTo>
                    <a:pt x="35" y="206"/>
                    <a:pt x="33" y="214"/>
                    <a:pt x="30" y="225"/>
                  </a:cubicBezTo>
                  <a:cubicBezTo>
                    <a:pt x="30" y="225"/>
                    <a:pt x="28" y="227"/>
                    <a:pt x="25" y="229"/>
                  </a:cubicBezTo>
                  <a:cubicBezTo>
                    <a:pt x="24" y="231"/>
                    <a:pt x="22" y="231"/>
                    <a:pt x="21" y="231"/>
                  </a:cubicBezTo>
                  <a:cubicBezTo>
                    <a:pt x="15" y="231"/>
                    <a:pt x="11" y="231"/>
                    <a:pt x="8" y="230"/>
                  </a:cubicBezTo>
                  <a:cubicBezTo>
                    <a:pt x="8" y="230"/>
                    <a:pt x="7" y="229"/>
                    <a:pt x="7" y="227"/>
                  </a:cubicBezTo>
                  <a:cubicBezTo>
                    <a:pt x="7" y="226"/>
                    <a:pt x="6" y="225"/>
                    <a:pt x="6" y="224"/>
                  </a:cubicBezTo>
                  <a:cubicBezTo>
                    <a:pt x="6" y="221"/>
                    <a:pt x="8" y="216"/>
                    <a:pt x="12" y="208"/>
                  </a:cubicBezTo>
                  <a:cubicBezTo>
                    <a:pt x="12" y="208"/>
                    <a:pt x="12" y="207"/>
                    <a:pt x="11" y="206"/>
                  </a:cubicBezTo>
                  <a:cubicBezTo>
                    <a:pt x="12" y="203"/>
                    <a:pt x="14" y="200"/>
                    <a:pt x="16" y="196"/>
                  </a:cubicBezTo>
                  <a:cubicBezTo>
                    <a:pt x="16" y="193"/>
                    <a:pt x="16" y="191"/>
                    <a:pt x="18" y="188"/>
                  </a:cubicBezTo>
                  <a:cubicBezTo>
                    <a:pt x="18" y="186"/>
                    <a:pt x="18" y="183"/>
                    <a:pt x="18" y="180"/>
                  </a:cubicBezTo>
                  <a:cubicBezTo>
                    <a:pt x="20" y="173"/>
                    <a:pt x="23" y="160"/>
                    <a:pt x="28" y="142"/>
                  </a:cubicBezTo>
                  <a:cubicBezTo>
                    <a:pt x="32" y="127"/>
                    <a:pt x="34" y="119"/>
                    <a:pt x="34" y="118"/>
                  </a:cubicBezTo>
                  <a:cubicBezTo>
                    <a:pt x="34" y="114"/>
                    <a:pt x="32" y="105"/>
                    <a:pt x="28" y="92"/>
                  </a:cubicBezTo>
                  <a:cubicBezTo>
                    <a:pt x="26" y="89"/>
                    <a:pt x="24" y="84"/>
                    <a:pt x="21" y="78"/>
                  </a:cubicBezTo>
                  <a:cubicBezTo>
                    <a:pt x="21" y="74"/>
                    <a:pt x="20" y="68"/>
                    <a:pt x="18" y="59"/>
                  </a:cubicBezTo>
                  <a:cubicBezTo>
                    <a:pt x="13" y="46"/>
                    <a:pt x="7" y="28"/>
                    <a:pt x="0" y="6"/>
                  </a:cubicBezTo>
                  <a:cubicBezTo>
                    <a:pt x="1" y="5"/>
                    <a:pt x="3" y="3"/>
                    <a:pt x="6" y="2"/>
                  </a:cubicBezTo>
                  <a:cubicBezTo>
                    <a:pt x="12" y="0"/>
                    <a:pt x="15" y="0"/>
                    <a:pt x="15" y="0"/>
                  </a:cubicBezTo>
                  <a:cubicBezTo>
                    <a:pt x="17" y="0"/>
                    <a:pt x="20" y="1"/>
                    <a:pt x="24" y="3"/>
                  </a:cubicBezTo>
                  <a:cubicBezTo>
                    <a:pt x="29" y="6"/>
                    <a:pt x="31" y="8"/>
                    <a:pt x="32" y="10"/>
                  </a:cubicBezTo>
                  <a:cubicBezTo>
                    <a:pt x="33" y="21"/>
                    <a:pt x="34" y="28"/>
                    <a:pt x="34" y="30"/>
                  </a:cubicBezTo>
                  <a:cubicBezTo>
                    <a:pt x="34" y="39"/>
                    <a:pt x="34" y="39"/>
                    <a:pt x="34" y="39"/>
                  </a:cubicBezTo>
                  <a:cubicBezTo>
                    <a:pt x="37" y="44"/>
                    <a:pt x="41" y="50"/>
                    <a:pt x="47" y="58"/>
                  </a:cubicBezTo>
                  <a:cubicBezTo>
                    <a:pt x="49" y="57"/>
                    <a:pt x="51" y="55"/>
                    <a:pt x="51" y="53"/>
                  </a:cubicBezTo>
                  <a:cubicBezTo>
                    <a:pt x="53" y="53"/>
                    <a:pt x="56" y="50"/>
                    <a:pt x="59" y="43"/>
                  </a:cubicBezTo>
                  <a:cubicBezTo>
                    <a:pt x="61" y="42"/>
                    <a:pt x="61" y="41"/>
                    <a:pt x="61" y="41"/>
                  </a:cubicBezTo>
                  <a:cubicBezTo>
                    <a:pt x="61" y="40"/>
                    <a:pt x="61" y="40"/>
                    <a:pt x="61" y="39"/>
                  </a:cubicBezTo>
                  <a:cubicBezTo>
                    <a:pt x="61" y="26"/>
                    <a:pt x="61" y="26"/>
                    <a:pt x="61" y="26"/>
                  </a:cubicBezTo>
                  <a:cubicBezTo>
                    <a:pt x="62" y="25"/>
                    <a:pt x="64" y="20"/>
                    <a:pt x="66" y="11"/>
                  </a:cubicBezTo>
                  <a:cubicBezTo>
                    <a:pt x="68" y="5"/>
                    <a:pt x="72" y="1"/>
                    <a:pt x="77" y="1"/>
                  </a:cubicBezTo>
                  <a:cubicBezTo>
                    <a:pt x="84" y="1"/>
                    <a:pt x="89" y="2"/>
                    <a:pt x="92" y="2"/>
                  </a:cubicBezTo>
                  <a:cubicBezTo>
                    <a:pt x="93" y="2"/>
                    <a:pt x="93" y="2"/>
                    <a:pt x="93" y="2"/>
                  </a:cubicBezTo>
                  <a:cubicBezTo>
                    <a:pt x="94" y="4"/>
                    <a:pt x="95" y="6"/>
                    <a:pt x="96" y="9"/>
                  </a:cubicBezTo>
                  <a:moveTo>
                    <a:pt x="55" y="139"/>
                  </a:moveTo>
                  <a:cubicBezTo>
                    <a:pt x="53" y="138"/>
                    <a:pt x="53" y="138"/>
                    <a:pt x="53" y="138"/>
                  </a:cubicBezTo>
                  <a:cubicBezTo>
                    <a:pt x="52" y="141"/>
                    <a:pt x="52" y="141"/>
                    <a:pt x="52" y="141"/>
                  </a:cubicBezTo>
                  <a:cubicBezTo>
                    <a:pt x="53" y="142"/>
                    <a:pt x="53" y="142"/>
                    <a:pt x="53" y="142"/>
                  </a:cubicBezTo>
                  <a:lnTo>
                    <a:pt x="55" y="139"/>
                  </a:lnTo>
                  <a:close/>
                  <a:moveTo>
                    <a:pt x="65" y="171"/>
                  </a:moveTo>
                  <a:cubicBezTo>
                    <a:pt x="64" y="169"/>
                    <a:pt x="64" y="169"/>
                    <a:pt x="64" y="169"/>
                  </a:cubicBezTo>
                  <a:cubicBezTo>
                    <a:pt x="62" y="170"/>
                    <a:pt x="62" y="170"/>
                    <a:pt x="62" y="170"/>
                  </a:cubicBezTo>
                  <a:cubicBezTo>
                    <a:pt x="62" y="172"/>
                    <a:pt x="62" y="172"/>
                    <a:pt x="62" y="172"/>
                  </a:cubicBezTo>
                  <a:lnTo>
                    <a:pt x="65" y="171"/>
                  </a:lnTo>
                  <a:close/>
                  <a:moveTo>
                    <a:pt x="36" y="173"/>
                  </a:moveTo>
                  <a:cubicBezTo>
                    <a:pt x="36" y="171"/>
                    <a:pt x="36" y="171"/>
                    <a:pt x="36" y="171"/>
                  </a:cubicBezTo>
                  <a:cubicBezTo>
                    <a:pt x="32" y="173"/>
                    <a:pt x="32" y="173"/>
                    <a:pt x="32" y="173"/>
                  </a:cubicBezTo>
                  <a:cubicBezTo>
                    <a:pt x="32" y="175"/>
                    <a:pt x="32" y="175"/>
                    <a:pt x="32" y="175"/>
                  </a:cubicBezTo>
                  <a:lnTo>
                    <a:pt x="36" y="173"/>
                  </a:lnTo>
                  <a:close/>
                  <a:moveTo>
                    <a:pt x="31" y="186"/>
                  </a:moveTo>
                  <a:cubicBezTo>
                    <a:pt x="30" y="185"/>
                    <a:pt x="30" y="185"/>
                    <a:pt x="30" y="185"/>
                  </a:cubicBezTo>
                  <a:cubicBezTo>
                    <a:pt x="28" y="188"/>
                    <a:pt x="28" y="188"/>
                    <a:pt x="28" y="188"/>
                  </a:cubicBezTo>
                  <a:cubicBezTo>
                    <a:pt x="29" y="189"/>
                    <a:pt x="29" y="189"/>
                    <a:pt x="29" y="189"/>
                  </a:cubicBezTo>
                  <a:lnTo>
                    <a:pt x="31"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0" name="Freeform 24"/>
            <p:cNvSpPr>
              <a:spLocks noEditPoints="1"/>
            </p:cNvSpPr>
            <p:nvPr/>
          </p:nvSpPr>
          <p:spPr bwMode="auto">
            <a:xfrm>
              <a:off x="2238" y="1495"/>
              <a:ext cx="298" cy="559"/>
            </a:xfrm>
            <a:custGeom>
              <a:avLst/>
              <a:gdLst>
                <a:gd name="T0" fmla="*/ 111 w 126"/>
                <a:gd name="T1" fmla="*/ 131 h 236"/>
                <a:gd name="T2" fmla="*/ 111 w 126"/>
                <a:gd name="T3" fmla="*/ 110 h 236"/>
                <a:gd name="T4" fmla="*/ 112 w 126"/>
                <a:gd name="T5" fmla="*/ 88 h 236"/>
                <a:gd name="T6" fmla="*/ 111 w 126"/>
                <a:gd name="T7" fmla="*/ 77 h 236"/>
                <a:gd name="T8" fmla="*/ 117 w 126"/>
                <a:gd name="T9" fmla="*/ 77 h 236"/>
                <a:gd name="T10" fmla="*/ 100 w 126"/>
                <a:gd name="T11" fmla="*/ 135 h 236"/>
                <a:gd name="T12" fmla="*/ 117 w 126"/>
                <a:gd name="T13" fmla="*/ 68 h 236"/>
                <a:gd name="T14" fmla="*/ 102 w 126"/>
                <a:gd name="T15" fmla="*/ 64 h 236"/>
                <a:gd name="T16" fmla="*/ 91 w 126"/>
                <a:gd name="T17" fmla="*/ 92 h 236"/>
                <a:gd name="T18" fmla="*/ 90 w 126"/>
                <a:gd name="T19" fmla="*/ 122 h 236"/>
                <a:gd name="T20" fmla="*/ 102 w 126"/>
                <a:gd name="T21" fmla="*/ 123 h 236"/>
                <a:gd name="T22" fmla="*/ 89 w 126"/>
                <a:gd name="T23" fmla="*/ 137 h 236"/>
                <a:gd name="T24" fmla="*/ 79 w 126"/>
                <a:gd name="T25" fmla="*/ 149 h 236"/>
                <a:gd name="T26" fmla="*/ 69 w 126"/>
                <a:gd name="T27" fmla="*/ 173 h 236"/>
                <a:gd name="T28" fmla="*/ 66 w 126"/>
                <a:gd name="T29" fmla="*/ 199 h 236"/>
                <a:gd name="T30" fmla="*/ 60 w 126"/>
                <a:gd name="T31" fmla="*/ 197 h 236"/>
                <a:gd name="T32" fmla="*/ 60 w 126"/>
                <a:gd name="T33" fmla="*/ 181 h 236"/>
                <a:gd name="T34" fmla="*/ 53 w 126"/>
                <a:gd name="T35" fmla="*/ 176 h 236"/>
                <a:gd name="T36" fmla="*/ 55 w 126"/>
                <a:gd name="T37" fmla="*/ 154 h 236"/>
                <a:gd name="T38" fmla="*/ 36 w 126"/>
                <a:gd name="T39" fmla="*/ 144 h 236"/>
                <a:gd name="T40" fmla="*/ 21 w 126"/>
                <a:gd name="T41" fmla="*/ 160 h 236"/>
                <a:gd name="T42" fmla="*/ 4 w 126"/>
                <a:gd name="T43" fmla="*/ 157 h 236"/>
                <a:gd name="T44" fmla="*/ 0 w 126"/>
                <a:gd name="T45" fmla="*/ 15 h 236"/>
                <a:gd name="T46" fmla="*/ 44 w 126"/>
                <a:gd name="T47" fmla="*/ 78 h 236"/>
                <a:gd name="T48" fmla="*/ 80 w 126"/>
                <a:gd name="T49" fmla="*/ 67 h 236"/>
                <a:gd name="T50" fmla="*/ 92 w 126"/>
                <a:gd name="T51" fmla="*/ 25 h 236"/>
                <a:gd name="T52" fmla="*/ 99 w 126"/>
                <a:gd name="T53" fmla="*/ 12 h 236"/>
                <a:gd name="T54" fmla="*/ 118 w 126"/>
                <a:gd name="T55" fmla="*/ 6 h 236"/>
                <a:gd name="T56" fmla="*/ 116 w 126"/>
                <a:gd name="T57" fmla="*/ 45 h 236"/>
                <a:gd name="T58" fmla="*/ 99 w 126"/>
                <a:gd name="T59" fmla="*/ 213 h 236"/>
                <a:gd name="T60" fmla="*/ 100 w 126"/>
                <a:gd name="T61" fmla="*/ 182 h 236"/>
                <a:gd name="T62" fmla="*/ 101 w 126"/>
                <a:gd name="T63" fmla="*/ 154 h 236"/>
                <a:gd name="T64" fmla="*/ 104 w 126"/>
                <a:gd name="T65" fmla="*/ 143 h 236"/>
                <a:gd name="T66" fmla="*/ 113 w 126"/>
                <a:gd name="T67" fmla="*/ 134 h 236"/>
                <a:gd name="T68" fmla="*/ 122 w 126"/>
                <a:gd name="T69" fmla="*/ 135 h 236"/>
                <a:gd name="T70" fmla="*/ 113 w 126"/>
                <a:gd name="T71" fmla="*/ 159 h 236"/>
                <a:gd name="T72" fmla="*/ 125 w 126"/>
                <a:gd name="T73" fmla="*/ 198 h 236"/>
                <a:gd name="T74" fmla="*/ 14 w 126"/>
                <a:gd name="T75" fmla="*/ 236 h 236"/>
                <a:gd name="T76" fmla="*/ 11 w 126"/>
                <a:gd name="T77" fmla="*/ 169 h 236"/>
                <a:gd name="T78" fmla="*/ 13 w 126"/>
                <a:gd name="T79" fmla="*/ 177 h 236"/>
                <a:gd name="T80" fmla="*/ 24 w 126"/>
                <a:gd name="T81" fmla="*/ 165 h 236"/>
                <a:gd name="T82" fmla="*/ 25 w 126"/>
                <a:gd name="T83" fmla="*/ 196 h 236"/>
                <a:gd name="T84" fmla="*/ 100 w 126"/>
                <a:gd name="T85" fmla="*/ 31 h 236"/>
                <a:gd name="T86" fmla="*/ 102 w 126"/>
                <a:gd name="T87" fmla="*/ 44 h 236"/>
                <a:gd name="T88" fmla="*/ 90 w 126"/>
                <a:gd name="T89" fmla="*/ 61 h 236"/>
                <a:gd name="T90" fmla="*/ 94 w 126"/>
                <a:gd name="T91" fmla="*/ 73 h 236"/>
                <a:gd name="T92" fmla="*/ 90 w 126"/>
                <a:gd name="T93" fmla="*/ 115 h 236"/>
                <a:gd name="T94" fmla="*/ 18 w 126"/>
                <a:gd name="T95" fmla="*/ 39 h 236"/>
                <a:gd name="T96" fmla="*/ 93 w 126"/>
                <a:gd name="T97" fmla="*/ 129 h 236"/>
                <a:gd name="T98" fmla="*/ 111 w 126"/>
                <a:gd name="T99" fmla="*/ 174 h 236"/>
                <a:gd name="T100" fmla="*/ 109 w 126"/>
                <a:gd name="T101" fmla="*/ 171 h 236"/>
                <a:gd name="T102" fmla="*/ 29 w 126"/>
                <a:gd name="T103" fmla="*/ 99 h 236"/>
                <a:gd name="T104" fmla="*/ 108 w 126"/>
                <a:gd name="T105" fmla="*/ 194 h 236"/>
                <a:gd name="T106" fmla="*/ 68 w 126"/>
                <a:gd name="T107" fmla="*/ 153 h 236"/>
                <a:gd name="T108" fmla="*/ 73 w 126"/>
                <a:gd name="T109" fmla="*/ 168 h 236"/>
                <a:gd name="T110" fmla="*/ 55 w 126"/>
                <a:gd name="T111" fmla="*/ 163 h 236"/>
                <a:gd name="T112" fmla="*/ 27 w 126"/>
                <a:gd name="T113" fmla="*/ 13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6" h="236">
                  <a:moveTo>
                    <a:pt x="121" y="103"/>
                  </a:moveTo>
                  <a:cubicBezTo>
                    <a:pt x="121" y="109"/>
                    <a:pt x="120" y="116"/>
                    <a:pt x="120" y="124"/>
                  </a:cubicBezTo>
                  <a:cubicBezTo>
                    <a:pt x="120" y="123"/>
                    <a:pt x="120" y="122"/>
                    <a:pt x="119" y="121"/>
                  </a:cubicBezTo>
                  <a:cubicBezTo>
                    <a:pt x="119" y="122"/>
                    <a:pt x="118" y="123"/>
                    <a:pt x="118" y="125"/>
                  </a:cubicBezTo>
                  <a:cubicBezTo>
                    <a:pt x="118" y="125"/>
                    <a:pt x="119" y="126"/>
                    <a:pt x="121" y="127"/>
                  </a:cubicBezTo>
                  <a:cubicBezTo>
                    <a:pt x="121" y="127"/>
                    <a:pt x="120" y="129"/>
                    <a:pt x="117" y="131"/>
                  </a:cubicBezTo>
                  <a:cubicBezTo>
                    <a:pt x="111" y="131"/>
                    <a:pt x="111" y="131"/>
                    <a:pt x="111" y="131"/>
                  </a:cubicBezTo>
                  <a:cubicBezTo>
                    <a:pt x="112" y="130"/>
                    <a:pt x="112" y="129"/>
                    <a:pt x="112" y="129"/>
                  </a:cubicBezTo>
                  <a:cubicBezTo>
                    <a:pt x="112" y="128"/>
                    <a:pt x="112" y="127"/>
                    <a:pt x="111" y="126"/>
                  </a:cubicBezTo>
                  <a:cubicBezTo>
                    <a:pt x="110" y="124"/>
                    <a:pt x="109" y="123"/>
                    <a:pt x="109" y="121"/>
                  </a:cubicBezTo>
                  <a:cubicBezTo>
                    <a:pt x="109" y="120"/>
                    <a:pt x="109" y="119"/>
                    <a:pt x="109" y="119"/>
                  </a:cubicBezTo>
                  <a:cubicBezTo>
                    <a:pt x="109" y="116"/>
                    <a:pt x="109" y="116"/>
                    <a:pt x="109" y="116"/>
                  </a:cubicBezTo>
                  <a:cubicBezTo>
                    <a:pt x="109" y="115"/>
                    <a:pt x="109" y="114"/>
                    <a:pt x="109" y="113"/>
                  </a:cubicBezTo>
                  <a:cubicBezTo>
                    <a:pt x="109" y="113"/>
                    <a:pt x="110" y="112"/>
                    <a:pt x="111" y="110"/>
                  </a:cubicBezTo>
                  <a:cubicBezTo>
                    <a:pt x="111" y="111"/>
                    <a:pt x="110" y="109"/>
                    <a:pt x="107" y="106"/>
                  </a:cubicBezTo>
                  <a:cubicBezTo>
                    <a:pt x="109" y="105"/>
                    <a:pt x="111" y="103"/>
                    <a:pt x="114" y="102"/>
                  </a:cubicBezTo>
                  <a:cubicBezTo>
                    <a:pt x="114" y="101"/>
                    <a:pt x="113" y="101"/>
                    <a:pt x="113" y="100"/>
                  </a:cubicBezTo>
                  <a:cubicBezTo>
                    <a:pt x="111" y="101"/>
                    <a:pt x="109" y="102"/>
                    <a:pt x="107" y="103"/>
                  </a:cubicBezTo>
                  <a:cubicBezTo>
                    <a:pt x="110" y="102"/>
                    <a:pt x="111" y="99"/>
                    <a:pt x="111" y="94"/>
                  </a:cubicBezTo>
                  <a:cubicBezTo>
                    <a:pt x="111" y="90"/>
                    <a:pt x="111" y="88"/>
                    <a:pt x="109" y="86"/>
                  </a:cubicBezTo>
                  <a:cubicBezTo>
                    <a:pt x="110" y="86"/>
                    <a:pt x="111" y="86"/>
                    <a:pt x="112" y="88"/>
                  </a:cubicBezTo>
                  <a:cubicBezTo>
                    <a:pt x="113" y="86"/>
                    <a:pt x="114" y="85"/>
                    <a:pt x="114" y="84"/>
                  </a:cubicBezTo>
                  <a:cubicBezTo>
                    <a:pt x="114" y="83"/>
                    <a:pt x="114" y="83"/>
                    <a:pt x="113" y="82"/>
                  </a:cubicBezTo>
                  <a:cubicBezTo>
                    <a:pt x="113" y="81"/>
                    <a:pt x="112" y="80"/>
                    <a:pt x="112" y="80"/>
                  </a:cubicBezTo>
                  <a:cubicBezTo>
                    <a:pt x="114" y="79"/>
                    <a:pt x="115" y="78"/>
                    <a:pt x="115" y="77"/>
                  </a:cubicBezTo>
                  <a:cubicBezTo>
                    <a:pt x="114" y="77"/>
                    <a:pt x="114" y="77"/>
                    <a:pt x="113" y="77"/>
                  </a:cubicBezTo>
                  <a:cubicBezTo>
                    <a:pt x="113" y="77"/>
                    <a:pt x="113" y="77"/>
                    <a:pt x="112" y="77"/>
                  </a:cubicBezTo>
                  <a:cubicBezTo>
                    <a:pt x="111" y="77"/>
                    <a:pt x="111" y="77"/>
                    <a:pt x="111" y="77"/>
                  </a:cubicBezTo>
                  <a:cubicBezTo>
                    <a:pt x="110" y="76"/>
                    <a:pt x="109" y="75"/>
                    <a:pt x="108" y="73"/>
                  </a:cubicBezTo>
                  <a:cubicBezTo>
                    <a:pt x="109" y="73"/>
                    <a:pt x="110" y="73"/>
                    <a:pt x="110" y="73"/>
                  </a:cubicBezTo>
                  <a:cubicBezTo>
                    <a:pt x="111" y="74"/>
                    <a:pt x="112" y="74"/>
                    <a:pt x="112" y="74"/>
                  </a:cubicBezTo>
                  <a:cubicBezTo>
                    <a:pt x="113" y="74"/>
                    <a:pt x="113" y="73"/>
                    <a:pt x="113" y="72"/>
                  </a:cubicBezTo>
                  <a:cubicBezTo>
                    <a:pt x="113" y="72"/>
                    <a:pt x="113" y="71"/>
                    <a:pt x="114" y="71"/>
                  </a:cubicBezTo>
                  <a:cubicBezTo>
                    <a:pt x="116" y="71"/>
                    <a:pt x="118" y="72"/>
                    <a:pt x="119" y="73"/>
                  </a:cubicBezTo>
                  <a:cubicBezTo>
                    <a:pt x="119" y="73"/>
                    <a:pt x="119" y="75"/>
                    <a:pt x="117" y="77"/>
                  </a:cubicBezTo>
                  <a:cubicBezTo>
                    <a:pt x="117" y="78"/>
                    <a:pt x="118" y="78"/>
                    <a:pt x="119" y="78"/>
                  </a:cubicBezTo>
                  <a:cubicBezTo>
                    <a:pt x="119" y="80"/>
                    <a:pt x="119" y="83"/>
                    <a:pt x="119" y="86"/>
                  </a:cubicBezTo>
                  <a:cubicBezTo>
                    <a:pt x="119" y="93"/>
                    <a:pt x="119" y="98"/>
                    <a:pt x="121" y="103"/>
                  </a:cubicBezTo>
                  <a:moveTo>
                    <a:pt x="103" y="140"/>
                  </a:moveTo>
                  <a:cubicBezTo>
                    <a:pt x="103" y="141"/>
                    <a:pt x="102" y="141"/>
                    <a:pt x="101" y="141"/>
                  </a:cubicBezTo>
                  <a:cubicBezTo>
                    <a:pt x="101" y="138"/>
                    <a:pt x="101" y="138"/>
                    <a:pt x="101" y="138"/>
                  </a:cubicBezTo>
                  <a:cubicBezTo>
                    <a:pt x="101" y="137"/>
                    <a:pt x="100" y="135"/>
                    <a:pt x="100" y="135"/>
                  </a:cubicBezTo>
                  <a:cubicBezTo>
                    <a:pt x="101" y="135"/>
                    <a:pt x="102" y="137"/>
                    <a:pt x="103" y="140"/>
                  </a:cubicBezTo>
                  <a:moveTo>
                    <a:pt x="122" y="52"/>
                  </a:moveTo>
                  <a:cubicBezTo>
                    <a:pt x="122" y="52"/>
                    <a:pt x="122" y="52"/>
                    <a:pt x="122" y="52"/>
                  </a:cubicBezTo>
                  <a:cubicBezTo>
                    <a:pt x="122" y="54"/>
                    <a:pt x="121" y="55"/>
                    <a:pt x="119" y="58"/>
                  </a:cubicBezTo>
                  <a:cubicBezTo>
                    <a:pt x="118" y="60"/>
                    <a:pt x="118" y="62"/>
                    <a:pt x="118" y="63"/>
                  </a:cubicBezTo>
                  <a:cubicBezTo>
                    <a:pt x="118" y="65"/>
                    <a:pt x="118" y="67"/>
                    <a:pt x="119" y="68"/>
                  </a:cubicBezTo>
                  <a:cubicBezTo>
                    <a:pt x="118" y="68"/>
                    <a:pt x="117" y="68"/>
                    <a:pt x="117" y="68"/>
                  </a:cubicBezTo>
                  <a:cubicBezTo>
                    <a:pt x="115" y="68"/>
                    <a:pt x="113" y="69"/>
                    <a:pt x="111" y="70"/>
                  </a:cubicBezTo>
                  <a:cubicBezTo>
                    <a:pt x="111" y="70"/>
                    <a:pt x="111" y="70"/>
                    <a:pt x="111" y="70"/>
                  </a:cubicBezTo>
                  <a:cubicBezTo>
                    <a:pt x="112" y="70"/>
                    <a:pt x="112" y="70"/>
                    <a:pt x="112" y="70"/>
                  </a:cubicBezTo>
                  <a:cubicBezTo>
                    <a:pt x="112" y="69"/>
                    <a:pt x="111" y="68"/>
                    <a:pt x="109" y="67"/>
                  </a:cubicBezTo>
                  <a:cubicBezTo>
                    <a:pt x="108" y="66"/>
                    <a:pt x="107" y="65"/>
                    <a:pt x="106" y="65"/>
                  </a:cubicBezTo>
                  <a:cubicBezTo>
                    <a:pt x="105" y="65"/>
                    <a:pt x="104" y="66"/>
                    <a:pt x="104" y="67"/>
                  </a:cubicBezTo>
                  <a:cubicBezTo>
                    <a:pt x="102" y="64"/>
                    <a:pt x="102" y="64"/>
                    <a:pt x="102" y="64"/>
                  </a:cubicBezTo>
                  <a:cubicBezTo>
                    <a:pt x="101" y="65"/>
                    <a:pt x="101" y="66"/>
                    <a:pt x="101" y="68"/>
                  </a:cubicBezTo>
                  <a:cubicBezTo>
                    <a:pt x="101" y="69"/>
                    <a:pt x="102" y="70"/>
                    <a:pt x="102" y="71"/>
                  </a:cubicBezTo>
                  <a:cubicBezTo>
                    <a:pt x="101" y="71"/>
                    <a:pt x="100" y="71"/>
                    <a:pt x="100" y="70"/>
                  </a:cubicBezTo>
                  <a:cubicBezTo>
                    <a:pt x="99" y="71"/>
                    <a:pt x="98" y="73"/>
                    <a:pt x="97" y="75"/>
                  </a:cubicBezTo>
                  <a:cubicBezTo>
                    <a:pt x="97" y="77"/>
                    <a:pt x="96" y="78"/>
                    <a:pt x="94" y="80"/>
                  </a:cubicBezTo>
                  <a:cubicBezTo>
                    <a:pt x="94" y="82"/>
                    <a:pt x="95" y="85"/>
                    <a:pt x="96" y="88"/>
                  </a:cubicBezTo>
                  <a:cubicBezTo>
                    <a:pt x="96" y="89"/>
                    <a:pt x="94" y="90"/>
                    <a:pt x="91" y="92"/>
                  </a:cubicBezTo>
                  <a:cubicBezTo>
                    <a:pt x="91" y="93"/>
                    <a:pt x="91" y="94"/>
                    <a:pt x="91" y="94"/>
                  </a:cubicBezTo>
                  <a:cubicBezTo>
                    <a:pt x="91" y="95"/>
                    <a:pt x="91" y="96"/>
                    <a:pt x="91" y="99"/>
                  </a:cubicBezTo>
                  <a:cubicBezTo>
                    <a:pt x="90" y="101"/>
                    <a:pt x="90" y="103"/>
                    <a:pt x="91" y="104"/>
                  </a:cubicBezTo>
                  <a:cubicBezTo>
                    <a:pt x="90" y="104"/>
                    <a:pt x="90" y="104"/>
                    <a:pt x="90" y="104"/>
                  </a:cubicBezTo>
                  <a:cubicBezTo>
                    <a:pt x="90" y="105"/>
                    <a:pt x="91" y="108"/>
                    <a:pt x="92" y="111"/>
                  </a:cubicBezTo>
                  <a:cubicBezTo>
                    <a:pt x="94" y="115"/>
                    <a:pt x="95" y="117"/>
                    <a:pt x="96" y="118"/>
                  </a:cubicBezTo>
                  <a:cubicBezTo>
                    <a:pt x="95" y="119"/>
                    <a:pt x="93" y="120"/>
                    <a:pt x="90" y="122"/>
                  </a:cubicBezTo>
                  <a:cubicBezTo>
                    <a:pt x="90" y="123"/>
                    <a:pt x="90" y="123"/>
                    <a:pt x="90" y="123"/>
                  </a:cubicBezTo>
                  <a:cubicBezTo>
                    <a:pt x="90" y="124"/>
                    <a:pt x="90" y="125"/>
                    <a:pt x="91" y="125"/>
                  </a:cubicBezTo>
                  <a:cubicBezTo>
                    <a:pt x="91" y="125"/>
                    <a:pt x="92" y="124"/>
                    <a:pt x="92" y="123"/>
                  </a:cubicBezTo>
                  <a:cubicBezTo>
                    <a:pt x="96" y="123"/>
                    <a:pt x="96" y="123"/>
                    <a:pt x="96" y="123"/>
                  </a:cubicBezTo>
                  <a:cubicBezTo>
                    <a:pt x="96" y="124"/>
                    <a:pt x="96" y="124"/>
                    <a:pt x="96" y="124"/>
                  </a:cubicBezTo>
                  <a:cubicBezTo>
                    <a:pt x="96" y="125"/>
                    <a:pt x="96" y="126"/>
                    <a:pt x="97" y="126"/>
                  </a:cubicBezTo>
                  <a:cubicBezTo>
                    <a:pt x="98" y="126"/>
                    <a:pt x="100" y="125"/>
                    <a:pt x="102" y="123"/>
                  </a:cubicBezTo>
                  <a:cubicBezTo>
                    <a:pt x="102" y="127"/>
                    <a:pt x="102" y="127"/>
                    <a:pt x="102" y="127"/>
                  </a:cubicBezTo>
                  <a:cubicBezTo>
                    <a:pt x="100" y="127"/>
                    <a:pt x="99" y="128"/>
                    <a:pt x="98" y="129"/>
                  </a:cubicBezTo>
                  <a:cubicBezTo>
                    <a:pt x="96" y="131"/>
                    <a:pt x="95" y="132"/>
                    <a:pt x="95" y="132"/>
                  </a:cubicBezTo>
                  <a:cubicBezTo>
                    <a:pt x="96" y="133"/>
                    <a:pt x="97" y="134"/>
                    <a:pt x="98" y="135"/>
                  </a:cubicBezTo>
                  <a:cubicBezTo>
                    <a:pt x="98" y="137"/>
                    <a:pt x="98" y="139"/>
                    <a:pt x="96" y="140"/>
                  </a:cubicBezTo>
                  <a:cubicBezTo>
                    <a:pt x="95" y="138"/>
                    <a:pt x="93" y="136"/>
                    <a:pt x="91" y="135"/>
                  </a:cubicBezTo>
                  <a:cubicBezTo>
                    <a:pt x="91" y="135"/>
                    <a:pt x="90" y="136"/>
                    <a:pt x="89" y="137"/>
                  </a:cubicBezTo>
                  <a:cubicBezTo>
                    <a:pt x="90" y="139"/>
                    <a:pt x="92" y="140"/>
                    <a:pt x="94" y="141"/>
                  </a:cubicBezTo>
                  <a:cubicBezTo>
                    <a:pt x="93" y="141"/>
                    <a:pt x="93" y="141"/>
                    <a:pt x="93" y="141"/>
                  </a:cubicBezTo>
                  <a:cubicBezTo>
                    <a:pt x="92" y="141"/>
                    <a:pt x="90" y="141"/>
                    <a:pt x="88" y="142"/>
                  </a:cubicBezTo>
                  <a:cubicBezTo>
                    <a:pt x="87" y="143"/>
                    <a:pt x="85" y="145"/>
                    <a:pt x="81" y="148"/>
                  </a:cubicBezTo>
                  <a:cubicBezTo>
                    <a:pt x="79" y="146"/>
                    <a:pt x="79" y="146"/>
                    <a:pt x="79" y="146"/>
                  </a:cubicBezTo>
                  <a:cubicBezTo>
                    <a:pt x="79" y="146"/>
                    <a:pt x="79" y="147"/>
                    <a:pt x="79" y="147"/>
                  </a:cubicBezTo>
                  <a:cubicBezTo>
                    <a:pt x="79" y="148"/>
                    <a:pt x="79" y="148"/>
                    <a:pt x="79" y="149"/>
                  </a:cubicBezTo>
                  <a:cubicBezTo>
                    <a:pt x="79" y="150"/>
                    <a:pt x="79" y="151"/>
                    <a:pt x="79" y="151"/>
                  </a:cubicBezTo>
                  <a:cubicBezTo>
                    <a:pt x="79" y="154"/>
                    <a:pt x="79" y="155"/>
                    <a:pt x="77" y="157"/>
                  </a:cubicBezTo>
                  <a:cubicBezTo>
                    <a:pt x="75" y="158"/>
                    <a:pt x="74" y="159"/>
                    <a:pt x="72" y="160"/>
                  </a:cubicBezTo>
                  <a:cubicBezTo>
                    <a:pt x="72" y="161"/>
                    <a:pt x="74" y="162"/>
                    <a:pt x="76" y="163"/>
                  </a:cubicBezTo>
                  <a:cubicBezTo>
                    <a:pt x="76" y="164"/>
                    <a:pt x="75" y="166"/>
                    <a:pt x="74" y="169"/>
                  </a:cubicBezTo>
                  <a:cubicBezTo>
                    <a:pt x="72" y="169"/>
                    <a:pt x="70" y="170"/>
                    <a:pt x="68" y="171"/>
                  </a:cubicBezTo>
                  <a:cubicBezTo>
                    <a:pt x="69" y="172"/>
                    <a:pt x="69" y="172"/>
                    <a:pt x="69" y="173"/>
                  </a:cubicBezTo>
                  <a:cubicBezTo>
                    <a:pt x="68" y="171"/>
                    <a:pt x="68" y="171"/>
                    <a:pt x="68" y="171"/>
                  </a:cubicBezTo>
                  <a:cubicBezTo>
                    <a:pt x="67" y="172"/>
                    <a:pt x="67" y="172"/>
                    <a:pt x="67" y="173"/>
                  </a:cubicBezTo>
                  <a:cubicBezTo>
                    <a:pt x="67" y="174"/>
                    <a:pt x="67" y="176"/>
                    <a:pt x="68" y="178"/>
                  </a:cubicBezTo>
                  <a:cubicBezTo>
                    <a:pt x="68" y="178"/>
                    <a:pt x="67" y="178"/>
                    <a:pt x="67" y="178"/>
                  </a:cubicBezTo>
                  <a:cubicBezTo>
                    <a:pt x="67" y="178"/>
                    <a:pt x="67" y="179"/>
                    <a:pt x="65" y="181"/>
                  </a:cubicBezTo>
                  <a:cubicBezTo>
                    <a:pt x="67" y="181"/>
                    <a:pt x="68" y="184"/>
                    <a:pt x="70" y="189"/>
                  </a:cubicBezTo>
                  <a:cubicBezTo>
                    <a:pt x="67" y="190"/>
                    <a:pt x="66" y="193"/>
                    <a:pt x="66" y="199"/>
                  </a:cubicBezTo>
                  <a:cubicBezTo>
                    <a:pt x="66" y="205"/>
                    <a:pt x="65" y="208"/>
                    <a:pt x="62" y="209"/>
                  </a:cubicBezTo>
                  <a:cubicBezTo>
                    <a:pt x="62" y="208"/>
                    <a:pt x="62" y="206"/>
                    <a:pt x="62" y="205"/>
                  </a:cubicBezTo>
                  <a:cubicBezTo>
                    <a:pt x="62" y="202"/>
                    <a:pt x="62" y="200"/>
                    <a:pt x="63" y="199"/>
                  </a:cubicBezTo>
                  <a:cubicBezTo>
                    <a:pt x="63" y="198"/>
                    <a:pt x="63" y="198"/>
                    <a:pt x="63" y="198"/>
                  </a:cubicBezTo>
                  <a:cubicBezTo>
                    <a:pt x="63" y="197"/>
                    <a:pt x="63" y="197"/>
                    <a:pt x="63" y="197"/>
                  </a:cubicBezTo>
                  <a:cubicBezTo>
                    <a:pt x="63" y="197"/>
                    <a:pt x="63" y="196"/>
                    <a:pt x="62" y="196"/>
                  </a:cubicBezTo>
                  <a:cubicBezTo>
                    <a:pt x="61" y="196"/>
                    <a:pt x="60" y="196"/>
                    <a:pt x="60" y="197"/>
                  </a:cubicBezTo>
                  <a:cubicBezTo>
                    <a:pt x="60" y="197"/>
                    <a:pt x="59" y="197"/>
                    <a:pt x="59" y="197"/>
                  </a:cubicBezTo>
                  <a:cubicBezTo>
                    <a:pt x="59" y="196"/>
                    <a:pt x="59" y="196"/>
                    <a:pt x="59" y="196"/>
                  </a:cubicBezTo>
                  <a:cubicBezTo>
                    <a:pt x="59" y="196"/>
                    <a:pt x="60" y="195"/>
                    <a:pt x="60" y="195"/>
                  </a:cubicBezTo>
                  <a:cubicBezTo>
                    <a:pt x="59" y="194"/>
                    <a:pt x="58" y="193"/>
                    <a:pt x="56" y="192"/>
                  </a:cubicBezTo>
                  <a:cubicBezTo>
                    <a:pt x="56" y="192"/>
                    <a:pt x="57" y="190"/>
                    <a:pt x="59" y="188"/>
                  </a:cubicBezTo>
                  <a:cubicBezTo>
                    <a:pt x="60" y="187"/>
                    <a:pt x="61" y="185"/>
                    <a:pt x="61" y="184"/>
                  </a:cubicBezTo>
                  <a:cubicBezTo>
                    <a:pt x="61" y="183"/>
                    <a:pt x="60" y="182"/>
                    <a:pt x="60" y="181"/>
                  </a:cubicBezTo>
                  <a:cubicBezTo>
                    <a:pt x="59" y="181"/>
                    <a:pt x="59" y="182"/>
                    <a:pt x="59" y="185"/>
                  </a:cubicBezTo>
                  <a:cubicBezTo>
                    <a:pt x="59" y="184"/>
                    <a:pt x="58" y="183"/>
                    <a:pt x="56" y="182"/>
                  </a:cubicBezTo>
                  <a:cubicBezTo>
                    <a:pt x="55" y="182"/>
                    <a:pt x="55" y="182"/>
                    <a:pt x="55" y="182"/>
                  </a:cubicBezTo>
                  <a:cubicBezTo>
                    <a:pt x="55" y="181"/>
                    <a:pt x="55" y="180"/>
                    <a:pt x="55" y="180"/>
                  </a:cubicBezTo>
                  <a:cubicBezTo>
                    <a:pt x="55" y="177"/>
                    <a:pt x="55" y="177"/>
                    <a:pt x="55" y="177"/>
                  </a:cubicBezTo>
                  <a:cubicBezTo>
                    <a:pt x="55" y="176"/>
                    <a:pt x="55" y="175"/>
                    <a:pt x="55" y="175"/>
                  </a:cubicBezTo>
                  <a:cubicBezTo>
                    <a:pt x="54" y="175"/>
                    <a:pt x="54" y="175"/>
                    <a:pt x="53" y="176"/>
                  </a:cubicBezTo>
                  <a:cubicBezTo>
                    <a:pt x="53" y="177"/>
                    <a:pt x="52" y="177"/>
                    <a:pt x="52" y="177"/>
                  </a:cubicBezTo>
                  <a:cubicBezTo>
                    <a:pt x="52" y="177"/>
                    <a:pt x="53" y="176"/>
                    <a:pt x="54" y="174"/>
                  </a:cubicBezTo>
                  <a:cubicBezTo>
                    <a:pt x="54" y="173"/>
                    <a:pt x="53" y="172"/>
                    <a:pt x="52" y="172"/>
                  </a:cubicBezTo>
                  <a:cubicBezTo>
                    <a:pt x="51" y="173"/>
                    <a:pt x="51" y="173"/>
                    <a:pt x="51" y="173"/>
                  </a:cubicBezTo>
                  <a:cubicBezTo>
                    <a:pt x="51" y="168"/>
                    <a:pt x="51" y="167"/>
                    <a:pt x="51" y="168"/>
                  </a:cubicBezTo>
                  <a:cubicBezTo>
                    <a:pt x="51" y="163"/>
                    <a:pt x="53" y="160"/>
                    <a:pt x="56" y="159"/>
                  </a:cubicBezTo>
                  <a:cubicBezTo>
                    <a:pt x="55" y="154"/>
                    <a:pt x="55" y="154"/>
                    <a:pt x="55" y="154"/>
                  </a:cubicBezTo>
                  <a:cubicBezTo>
                    <a:pt x="54" y="157"/>
                    <a:pt x="52" y="159"/>
                    <a:pt x="50" y="159"/>
                  </a:cubicBezTo>
                  <a:cubicBezTo>
                    <a:pt x="49" y="158"/>
                    <a:pt x="48" y="157"/>
                    <a:pt x="47" y="157"/>
                  </a:cubicBezTo>
                  <a:cubicBezTo>
                    <a:pt x="47" y="156"/>
                    <a:pt x="47" y="153"/>
                    <a:pt x="47" y="149"/>
                  </a:cubicBezTo>
                  <a:cubicBezTo>
                    <a:pt x="47" y="149"/>
                    <a:pt x="46" y="149"/>
                    <a:pt x="45" y="148"/>
                  </a:cubicBezTo>
                  <a:cubicBezTo>
                    <a:pt x="44" y="148"/>
                    <a:pt x="44" y="147"/>
                    <a:pt x="44" y="145"/>
                  </a:cubicBezTo>
                  <a:cubicBezTo>
                    <a:pt x="43" y="145"/>
                    <a:pt x="42" y="145"/>
                    <a:pt x="40" y="145"/>
                  </a:cubicBezTo>
                  <a:cubicBezTo>
                    <a:pt x="38" y="144"/>
                    <a:pt x="37" y="144"/>
                    <a:pt x="36" y="144"/>
                  </a:cubicBezTo>
                  <a:cubicBezTo>
                    <a:pt x="34" y="144"/>
                    <a:pt x="32" y="146"/>
                    <a:pt x="29" y="150"/>
                  </a:cubicBezTo>
                  <a:cubicBezTo>
                    <a:pt x="26" y="154"/>
                    <a:pt x="25" y="158"/>
                    <a:pt x="25" y="161"/>
                  </a:cubicBezTo>
                  <a:cubicBezTo>
                    <a:pt x="24" y="157"/>
                    <a:pt x="24" y="157"/>
                    <a:pt x="24" y="157"/>
                  </a:cubicBezTo>
                  <a:cubicBezTo>
                    <a:pt x="24" y="157"/>
                    <a:pt x="23" y="157"/>
                    <a:pt x="22" y="155"/>
                  </a:cubicBezTo>
                  <a:cubicBezTo>
                    <a:pt x="21" y="155"/>
                    <a:pt x="21" y="156"/>
                    <a:pt x="21" y="157"/>
                  </a:cubicBezTo>
                  <a:cubicBezTo>
                    <a:pt x="21" y="158"/>
                    <a:pt x="21" y="158"/>
                    <a:pt x="21" y="158"/>
                  </a:cubicBezTo>
                  <a:cubicBezTo>
                    <a:pt x="21" y="160"/>
                    <a:pt x="21" y="160"/>
                    <a:pt x="21" y="160"/>
                  </a:cubicBezTo>
                  <a:cubicBezTo>
                    <a:pt x="21" y="161"/>
                    <a:pt x="21" y="162"/>
                    <a:pt x="21" y="162"/>
                  </a:cubicBezTo>
                  <a:cubicBezTo>
                    <a:pt x="21" y="160"/>
                    <a:pt x="20" y="158"/>
                    <a:pt x="18" y="158"/>
                  </a:cubicBezTo>
                  <a:cubicBezTo>
                    <a:pt x="18" y="158"/>
                    <a:pt x="17" y="159"/>
                    <a:pt x="17" y="160"/>
                  </a:cubicBezTo>
                  <a:cubicBezTo>
                    <a:pt x="17" y="163"/>
                    <a:pt x="17" y="164"/>
                    <a:pt x="17" y="164"/>
                  </a:cubicBezTo>
                  <a:cubicBezTo>
                    <a:pt x="16" y="164"/>
                    <a:pt x="16" y="164"/>
                    <a:pt x="16" y="164"/>
                  </a:cubicBezTo>
                  <a:cubicBezTo>
                    <a:pt x="14" y="164"/>
                    <a:pt x="11" y="164"/>
                    <a:pt x="9" y="165"/>
                  </a:cubicBezTo>
                  <a:cubicBezTo>
                    <a:pt x="8" y="164"/>
                    <a:pt x="6" y="161"/>
                    <a:pt x="4" y="157"/>
                  </a:cubicBezTo>
                  <a:cubicBezTo>
                    <a:pt x="3" y="153"/>
                    <a:pt x="3" y="133"/>
                    <a:pt x="3" y="99"/>
                  </a:cubicBezTo>
                  <a:cubicBezTo>
                    <a:pt x="3" y="87"/>
                    <a:pt x="2" y="78"/>
                    <a:pt x="1" y="72"/>
                  </a:cubicBezTo>
                  <a:cubicBezTo>
                    <a:pt x="1" y="71"/>
                    <a:pt x="2" y="70"/>
                    <a:pt x="2" y="69"/>
                  </a:cubicBezTo>
                  <a:cubicBezTo>
                    <a:pt x="3" y="67"/>
                    <a:pt x="4" y="66"/>
                    <a:pt x="4" y="64"/>
                  </a:cubicBezTo>
                  <a:cubicBezTo>
                    <a:pt x="4" y="60"/>
                    <a:pt x="3" y="53"/>
                    <a:pt x="2" y="43"/>
                  </a:cubicBezTo>
                  <a:cubicBezTo>
                    <a:pt x="0" y="33"/>
                    <a:pt x="0" y="26"/>
                    <a:pt x="0" y="22"/>
                  </a:cubicBezTo>
                  <a:cubicBezTo>
                    <a:pt x="0" y="20"/>
                    <a:pt x="0" y="18"/>
                    <a:pt x="0" y="15"/>
                  </a:cubicBezTo>
                  <a:cubicBezTo>
                    <a:pt x="0" y="13"/>
                    <a:pt x="1" y="11"/>
                    <a:pt x="1" y="9"/>
                  </a:cubicBezTo>
                  <a:cubicBezTo>
                    <a:pt x="3" y="8"/>
                    <a:pt x="5" y="7"/>
                    <a:pt x="8" y="4"/>
                  </a:cubicBezTo>
                  <a:cubicBezTo>
                    <a:pt x="8" y="5"/>
                    <a:pt x="9" y="6"/>
                    <a:pt x="10" y="6"/>
                  </a:cubicBezTo>
                  <a:cubicBezTo>
                    <a:pt x="11" y="6"/>
                    <a:pt x="14" y="6"/>
                    <a:pt x="20" y="6"/>
                  </a:cubicBezTo>
                  <a:cubicBezTo>
                    <a:pt x="25" y="6"/>
                    <a:pt x="25" y="6"/>
                    <a:pt x="25" y="6"/>
                  </a:cubicBezTo>
                  <a:cubicBezTo>
                    <a:pt x="27" y="14"/>
                    <a:pt x="29" y="26"/>
                    <a:pt x="33" y="42"/>
                  </a:cubicBezTo>
                  <a:cubicBezTo>
                    <a:pt x="36" y="50"/>
                    <a:pt x="39" y="62"/>
                    <a:pt x="44" y="78"/>
                  </a:cubicBezTo>
                  <a:cubicBezTo>
                    <a:pt x="44" y="81"/>
                    <a:pt x="47" y="86"/>
                    <a:pt x="50" y="93"/>
                  </a:cubicBezTo>
                  <a:cubicBezTo>
                    <a:pt x="53" y="99"/>
                    <a:pt x="55" y="102"/>
                    <a:pt x="55" y="103"/>
                  </a:cubicBezTo>
                  <a:cubicBezTo>
                    <a:pt x="57" y="105"/>
                    <a:pt x="59" y="107"/>
                    <a:pt x="63" y="107"/>
                  </a:cubicBezTo>
                  <a:cubicBezTo>
                    <a:pt x="67" y="107"/>
                    <a:pt x="71" y="100"/>
                    <a:pt x="75" y="86"/>
                  </a:cubicBezTo>
                  <a:cubicBezTo>
                    <a:pt x="75" y="85"/>
                    <a:pt x="75" y="85"/>
                    <a:pt x="75" y="85"/>
                  </a:cubicBezTo>
                  <a:cubicBezTo>
                    <a:pt x="75" y="84"/>
                    <a:pt x="75" y="83"/>
                    <a:pt x="74" y="82"/>
                  </a:cubicBezTo>
                  <a:cubicBezTo>
                    <a:pt x="75" y="81"/>
                    <a:pt x="77" y="76"/>
                    <a:pt x="80" y="67"/>
                  </a:cubicBezTo>
                  <a:cubicBezTo>
                    <a:pt x="81" y="64"/>
                    <a:pt x="83" y="60"/>
                    <a:pt x="85" y="54"/>
                  </a:cubicBezTo>
                  <a:cubicBezTo>
                    <a:pt x="87" y="50"/>
                    <a:pt x="88" y="46"/>
                    <a:pt x="88" y="42"/>
                  </a:cubicBezTo>
                  <a:cubicBezTo>
                    <a:pt x="89" y="41"/>
                    <a:pt x="90" y="41"/>
                    <a:pt x="91" y="40"/>
                  </a:cubicBezTo>
                  <a:cubicBezTo>
                    <a:pt x="93" y="40"/>
                    <a:pt x="94" y="40"/>
                    <a:pt x="94" y="39"/>
                  </a:cubicBezTo>
                  <a:cubicBezTo>
                    <a:pt x="92" y="38"/>
                    <a:pt x="90" y="37"/>
                    <a:pt x="88" y="36"/>
                  </a:cubicBezTo>
                  <a:cubicBezTo>
                    <a:pt x="89" y="33"/>
                    <a:pt x="90" y="30"/>
                    <a:pt x="89" y="27"/>
                  </a:cubicBezTo>
                  <a:cubicBezTo>
                    <a:pt x="90" y="27"/>
                    <a:pt x="91" y="26"/>
                    <a:pt x="92" y="25"/>
                  </a:cubicBezTo>
                  <a:cubicBezTo>
                    <a:pt x="92" y="26"/>
                    <a:pt x="94" y="28"/>
                    <a:pt x="96" y="29"/>
                  </a:cubicBezTo>
                  <a:cubicBezTo>
                    <a:pt x="96" y="28"/>
                    <a:pt x="96" y="28"/>
                    <a:pt x="96" y="28"/>
                  </a:cubicBezTo>
                  <a:cubicBezTo>
                    <a:pt x="96" y="28"/>
                    <a:pt x="96" y="26"/>
                    <a:pt x="95" y="24"/>
                  </a:cubicBezTo>
                  <a:cubicBezTo>
                    <a:pt x="94" y="22"/>
                    <a:pt x="94" y="21"/>
                    <a:pt x="94" y="21"/>
                  </a:cubicBezTo>
                  <a:cubicBezTo>
                    <a:pt x="94" y="13"/>
                    <a:pt x="94" y="13"/>
                    <a:pt x="94" y="13"/>
                  </a:cubicBezTo>
                  <a:cubicBezTo>
                    <a:pt x="94" y="13"/>
                    <a:pt x="95" y="13"/>
                    <a:pt x="95" y="13"/>
                  </a:cubicBezTo>
                  <a:cubicBezTo>
                    <a:pt x="97" y="13"/>
                    <a:pt x="98" y="13"/>
                    <a:pt x="99" y="12"/>
                  </a:cubicBezTo>
                  <a:cubicBezTo>
                    <a:pt x="99" y="11"/>
                    <a:pt x="99" y="10"/>
                    <a:pt x="98" y="10"/>
                  </a:cubicBezTo>
                  <a:cubicBezTo>
                    <a:pt x="98" y="9"/>
                    <a:pt x="97" y="8"/>
                    <a:pt x="97" y="8"/>
                  </a:cubicBezTo>
                  <a:cubicBezTo>
                    <a:pt x="97" y="7"/>
                    <a:pt x="97" y="7"/>
                    <a:pt x="97" y="7"/>
                  </a:cubicBezTo>
                  <a:cubicBezTo>
                    <a:pt x="98" y="7"/>
                    <a:pt x="101" y="4"/>
                    <a:pt x="107" y="0"/>
                  </a:cubicBezTo>
                  <a:cubicBezTo>
                    <a:pt x="107" y="1"/>
                    <a:pt x="108" y="2"/>
                    <a:pt x="109" y="4"/>
                  </a:cubicBezTo>
                  <a:cubicBezTo>
                    <a:pt x="111" y="2"/>
                    <a:pt x="111" y="2"/>
                    <a:pt x="111" y="2"/>
                  </a:cubicBezTo>
                  <a:cubicBezTo>
                    <a:pt x="113" y="3"/>
                    <a:pt x="115" y="4"/>
                    <a:pt x="118" y="6"/>
                  </a:cubicBezTo>
                  <a:cubicBezTo>
                    <a:pt x="119" y="6"/>
                    <a:pt x="120" y="8"/>
                    <a:pt x="120" y="10"/>
                  </a:cubicBezTo>
                  <a:cubicBezTo>
                    <a:pt x="120" y="12"/>
                    <a:pt x="118" y="15"/>
                    <a:pt x="115" y="18"/>
                  </a:cubicBezTo>
                  <a:cubicBezTo>
                    <a:pt x="116" y="19"/>
                    <a:pt x="117" y="20"/>
                    <a:pt x="118" y="22"/>
                  </a:cubicBezTo>
                  <a:cubicBezTo>
                    <a:pt x="118" y="23"/>
                    <a:pt x="118" y="23"/>
                    <a:pt x="118" y="23"/>
                  </a:cubicBezTo>
                  <a:cubicBezTo>
                    <a:pt x="118" y="24"/>
                    <a:pt x="118" y="26"/>
                    <a:pt x="119" y="28"/>
                  </a:cubicBezTo>
                  <a:cubicBezTo>
                    <a:pt x="119" y="30"/>
                    <a:pt x="119" y="32"/>
                    <a:pt x="119" y="32"/>
                  </a:cubicBezTo>
                  <a:cubicBezTo>
                    <a:pt x="119" y="37"/>
                    <a:pt x="118" y="41"/>
                    <a:pt x="116" y="45"/>
                  </a:cubicBezTo>
                  <a:cubicBezTo>
                    <a:pt x="116" y="48"/>
                    <a:pt x="116" y="48"/>
                    <a:pt x="116" y="48"/>
                  </a:cubicBezTo>
                  <a:cubicBezTo>
                    <a:pt x="118" y="49"/>
                    <a:pt x="119" y="50"/>
                    <a:pt x="122" y="52"/>
                  </a:cubicBezTo>
                  <a:moveTo>
                    <a:pt x="126" y="211"/>
                  </a:moveTo>
                  <a:cubicBezTo>
                    <a:pt x="126" y="224"/>
                    <a:pt x="124" y="231"/>
                    <a:pt x="120" y="231"/>
                  </a:cubicBezTo>
                  <a:cubicBezTo>
                    <a:pt x="112" y="231"/>
                    <a:pt x="112" y="231"/>
                    <a:pt x="112" y="231"/>
                  </a:cubicBezTo>
                  <a:cubicBezTo>
                    <a:pt x="107" y="231"/>
                    <a:pt x="104" y="230"/>
                    <a:pt x="102" y="227"/>
                  </a:cubicBezTo>
                  <a:cubicBezTo>
                    <a:pt x="100" y="224"/>
                    <a:pt x="99" y="219"/>
                    <a:pt x="99" y="213"/>
                  </a:cubicBezTo>
                  <a:cubicBezTo>
                    <a:pt x="99" y="211"/>
                    <a:pt x="99" y="209"/>
                    <a:pt x="100" y="206"/>
                  </a:cubicBezTo>
                  <a:cubicBezTo>
                    <a:pt x="100" y="205"/>
                    <a:pt x="101" y="204"/>
                    <a:pt x="102" y="203"/>
                  </a:cubicBezTo>
                  <a:cubicBezTo>
                    <a:pt x="102" y="202"/>
                    <a:pt x="101" y="201"/>
                    <a:pt x="99" y="201"/>
                  </a:cubicBezTo>
                  <a:cubicBezTo>
                    <a:pt x="100" y="199"/>
                    <a:pt x="100" y="198"/>
                    <a:pt x="100" y="197"/>
                  </a:cubicBezTo>
                  <a:cubicBezTo>
                    <a:pt x="100" y="194"/>
                    <a:pt x="99" y="193"/>
                    <a:pt x="98" y="193"/>
                  </a:cubicBezTo>
                  <a:cubicBezTo>
                    <a:pt x="98" y="190"/>
                    <a:pt x="99" y="187"/>
                    <a:pt x="102" y="183"/>
                  </a:cubicBezTo>
                  <a:cubicBezTo>
                    <a:pt x="102" y="183"/>
                    <a:pt x="101" y="182"/>
                    <a:pt x="100" y="182"/>
                  </a:cubicBezTo>
                  <a:cubicBezTo>
                    <a:pt x="100" y="178"/>
                    <a:pt x="100" y="178"/>
                    <a:pt x="100" y="178"/>
                  </a:cubicBezTo>
                  <a:cubicBezTo>
                    <a:pt x="104" y="173"/>
                    <a:pt x="104" y="173"/>
                    <a:pt x="104" y="173"/>
                  </a:cubicBezTo>
                  <a:cubicBezTo>
                    <a:pt x="104" y="171"/>
                    <a:pt x="103" y="170"/>
                    <a:pt x="100" y="169"/>
                  </a:cubicBezTo>
                  <a:cubicBezTo>
                    <a:pt x="100" y="155"/>
                    <a:pt x="100" y="155"/>
                    <a:pt x="100" y="155"/>
                  </a:cubicBezTo>
                  <a:cubicBezTo>
                    <a:pt x="102" y="155"/>
                    <a:pt x="104" y="155"/>
                    <a:pt x="105" y="156"/>
                  </a:cubicBezTo>
                  <a:cubicBezTo>
                    <a:pt x="105" y="156"/>
                    <a:pt x="105" y="156"/>
                    <a:pt x="105" y="155"/>
                  </a:cubicBezTo>
                  <a:cubicBezTo>
                    <a:pt x="105" y="154"/>
                    <a:pt x="103" y="153"/>
                    <a:pt x="101" y="154"/>
                  </a:cubicBezTo>
                  <a:cubicBezTo>
                    <a:pt x="101" y="152"/>
                    <a:pt x="101" y="149"/>
                    <a:pt x="100" y="146"/>
                  </a:cubicBezTo>
                  <a:cubicBezTo>
                    <a:pt x="100" y="147"/>
                    <a:pt x="99" y="148"/>
                    <a:pt x="98" y="149"/>
                  </a:cubicBezTo>
                  <a:cubicBezTo>
                    <a:pt x="97" y="148"/>
                    <a:pt x="96" y="147"/>
                    <a:pt x="95" y="146"/>
                  </a:cubicBezTo>
                  <a:cubicBezTo>
                    <a:pt x="95" y="146"/>
                    <a:pt x="95" y="146"/>
                    <a:pt x="96" y="146"/>
                  </a:cubicBezTo>
                  <a:cubicBezTo>
                    <a:pt x="96" y="146"/>
                    <a:pt x="97" y="146"/>
                    <a:pt x="97" y="146"/>
                  </a:cubicBezTo>
                  <a:cubicBezTo>
                    <a:pt x="97" y="146"/>
                    <a:pt x="98" y="146"/>
                    <a:pt x="99" y="145"/>
                  </a:cubicBezTo>
                  <a:cubicBezTo>
                    <a:pt x="100" y="143"/>
                    <a:pt x="102" y="143"/>
                    <a:pt x="104" y="143"/>
                  </a:cubicBezTo>
                  <a:cubicBezTo>
                    <a:pt x="104" y="144"/>
                    <a:pt x="103" y="146"/>
                    <a:pt x="102" y="147"/>
                  </a:cubicBezTo>
                  <a:cubicBezTo>
                    <a:pt x="103" y="149"/>
                    <a:pt x="104" y="151"/>
                    <a:pt x="107" y="153"/>
                  </a:cubicBezTo>
                  <a:cubicBezTo>
                    <a:pt x="109" y="151"/>
                    <a:pt x="110" y="149"/>
                    <a:pt x="110" y="147"/>
                  </a:cubicBezTo>
                  <a:cubicBezTo>
                    <a:pt x="110" y="146"/>
                    <a:pt x="109" y="145"/>
                    <a:pt x="108" y="145"/>
                  </a:cubicBezTo>
                  <a:cubicBezTo>
                    <a:pt x="110" y="143"/>
                    <a:pt x="112" y="141"/>
                    <a:pt x="115" y="138"/>
                  </a:cubicBezTo>
                  <a:cubicBezTo>
                    <a:pt x="115" y="137"/>
                    <a:pt x="113" y="136"/>
                    <a:pt x="111" y="134"/>
                  </a:cubicBezTo>
                  <a:cubicBezTo>
                    <a:pt x="113" y="134"/>
                    <a:pt x="113" y="134"/>
                    <a:pt x="113" y="134"/>
                  </a:cubicBezTo>
                  <a:cubicBezTo>
                    <a:pt x="114" y="134"/>
                    <a:pt x="114" y="134"/>
                    <a:pt x="115" y="135"/>
                  </a:cubicBezTo>
                  <a:cubicBezTo>
                    <a:pt x="115" y="135"/>
                    <a:pt x="116" y="136"/>
                    <a:pt x="117" y="138"/>
                  </a:cubicBezTo>
                  <a:cubicBezTo>
                    <a:pt x="117" y="136"/>
                    <a:pt x="117" y="135"/>
                    <a:pt x="118" y="133"/>
                  </a:cubicBezTo>
                  <a:cubicBezTo>
                    <a:pt x="118" y="133"/>
                    <a:pt x="118" y="134"/>
                    <a:pt x="118" y="135"/>
                  </a:cubicBezTo>
                  <a:cubicBezTo>
                    <a:pt x="118" y="136"/>
                    <a:pt x="118" y="136"/>
                    <a:pt x="119" y="136"/>
                  </a:cubicBezTo>
                  <a:cubicBezTo>
                    <a:pt x="120" y="136"/>
                    <a:pt x="121" y="136"/>
                    <a:pt x="121" y="136"/>
                  </a:cubicBezTo>
                  <a:cubicBezTo>
                    <a:pt x="121" y="136"/>
                    <a:pt x="121" y="135"/>
                    <a:pt x="122" y="135"/>
                  </a:cubicBezTo>
                  <a:cubicBezTo>
                    <a:pt x="122" y="137"/>
                    <a:pt x="121" y="139"/>
                    <a:pt x="120" y="141"/>
                  </a:cubicBezTo>
                  <a:cubicBezTo>
                    <a:pt x="120" y="143"/>
                    <a:pt x="121" y="146"/>
                    <a:pt x="123" y="149"/>
                  </a:cubicBezTo>
                  <a:cubicBezTo>
                    <a:pt x="123" y="150"/>
                    <a:pt x="122" y="152"/>
                    <a:pt x="121" y="153"/>
                  </a:cubicBezTo>
                  <a:cubicBezTo>
                    <a:pt x="120" y="154"/>
                    <a:pt x="119" y="155"/>
                    <a:pt x="118" y="155"/>
                  </a:cubicBezTo>
                  <a:cubicBezTo>
                    <a:pt x="117" y="155"/>
                    <a:pt x="117" y="156"/>
                    <a:pt x="117" y="157"/>
                  </a:cubicBezTo>
                  <a:cubicBezTo>
                    <a:pt x="117" y="157"/>
                    <a:pt x="116" y="158"/>
                    <a:pt x="115" y="158"/>
                  </a:cubicBezTo>
                  <a:cubicBezTo>
                    <a:pt x="114" y="158"/>
                    <a:pt x="113" y="158"/>
                    <a:pt x="113" y="159"/>
                  </a:cubicBezTo>
                  <a:cubicBezTo>
                    <a:pt x="113" y="159"/>
                    <a:pt x="113" y="159"/>
                    <a:pt x="113" y="159"/>
                  </a:cubicBezTo>
                  <a:cubicBezTo>
                    <a:pt x="115" y="161"/>
                    <a:pt x="115" y="161"/>
                    <a:pt x="115" y="161"/>
                  </a:cubicBezTo>
                  <a:cubicBezTo>
                    <a:pt x="117" y="161"/>
                    <a:pt x="118" y="160"/>
                    <a:pt x="118" y="158"/>
                  </a:cubicBezTo>
                  <a:cubicBezTo>
                    <a:pt x="121" y="159"/>
                    <a:pt x="123" y="163"/>
                    <a:pt x="123" y="169"/>
                  </a:cubicBezTo>
                  <a:cubicBezTo>
                    <a:pt x="123" y="172"/>
                    <a:pt x="122" y="175"/>
                    <a:pt x="121" y="177"/>
                  </a:cubicBezTo>
                  <a:cubicBezTo>
                    <a:pt x="122" y="179"/>
                    <a:pt x="123" y="183"/>
                    <a:pt x="124" y="187"/>
                  </a:cubicBezTo>
                  <a:cubicBezTo>
                    <a:pt x="124" y="193"/>
                    <a:pt x="125" y="197"/>
                    <a:pt x="125" y="198"/>
                  </a:cubicBezTo>
                  <a:cubicBezTo>
                    <a:pt x="125" y="199"/>
                    <a:pt x="124" y="201"/>
                    <a:pt x="124" y="204"/>
                  </a:cubicBezTo>
                  <a:cubicBezTo>
                    <a:pt x="124" y="209"/>
                    <a:pt x="124" y="209"/>
                    <a:pt x="124" y="209"/>
                  </a:cubicBezTo>
                  <a:lnTo>
                    <a:pt x="126" y="211"/>
                  </a:lnTo>
                  <a:close/>
                  <a:moveTo>
                    <a:pt x="29" y="225"/>
                  </a:moveTo>
                  <a:cubicBezTo>
                    <a:pt x="29" y="228"/>
                    <a:pt x="29" y="231"/>
                    <a:pt x="28" y="234"/>
                  </a:cubicBezTo>
                  <a:cubicBezTo>
                    <a:pt x="26" y="234"/>
                    <a:pt x="24" y="234"/>
                    <a:pt x="21" y="235"/>
                  </a:cubicBezTo>
                  <a:cubicBezTo>
                    <a:pt x="18" y="236"/>
                    <a:pt x="16" y="236"/>
                    <a:pt x="14" y="236"/>
                  </a:cubicBezTo>
                  <a:cubicBezTo>
                    <a:pt x="11" y="236"/>
                    <a:pt x="8" y="235"/>
                    <a:pt x="5" y="232"/>
                  </a:cubicBezTo>
                  <a:cubicBezTo>
                    <a:pt x="4" y="222"/>
                    <a:pt x="4" y="216"/>
                    <a:pt x="4" y="214"/>
                  </a:cubicBezTo>
                  <a:cubicBezTo>
                    <a:pt x="4" y="211"/>
                    <a:pt x="4" y="205"/>
                    <a:pt x="5" y="198"/>
                  </a:cubicBezTo>
                  <a:cubicBezTo>
                    <a:pt x="6" y="190"/>
                    <a:pt x="6" y="185"/>
                    <a:pt x="6" y="181"/>
                  </a:cubicBezTo>
                  <a:cubicBezTo>
                    <a:pt x="6" y="177"/>
                    <a:pt x="7" y="175"/>
                    <a:pt x="9" y="176"/>
                  </a:cubicBezTo>
                  <a:cubicBezTo>
                    <a:pt x="8" y="175"/>
                    <a:pt x="8" y="175"/>
                    <a:pt x="7" y="175"/>
                  </a:cubicBezTo>
                  <a:cubicBezTo>
                    <a:pt x="7" y="174"/>
                    <a:pt x="8" y="172"/>
                    <a:pt x="11" y="169"/>
                  </a:cubicBezTo>
                  <a:cubicBezTo>
                    <a:pt x="12" y="170"/>
                    <a:pt x="13" y="170"/>
                    <a:pt x="14" y="170"/>
                  </a:cubicBezTo>
                  <a:cubicBezTo>
                    <a:pt x="13" y="172"/>
                    <a:pt x="11" y="175"/>
                    <a:pt x="10" y="179"/>
                  </a:cubicBezTo>
                  <a:cubicBezTo>
                    <a:pt x="10" y="180"/>
                    <a:pt x="11" y="181"/>
                    <a:pt x="13" y="182"/>
                  </a:cubicBezTo>
                  <a:cubicBezTo>
                    <a:pt x="13" y="182"/>
                    <a:pt x="13" y="181"/>
                    <a:pt x="14" y="181"/>
                  </a:cubicBezTo>
                  <a:cubicBezTo>
                    <a:pt x="14" y="180"/>
                    <a:pt x="14" y="179"/>
                    <a:pt x="14" y="179"/>
                  </a:cubicBezTo>
                  <a:cubicBezTo>
                    <a:pt x="14" y="179"/>
                    <a:pt x="14" y="179"/>
                    <a:pt x="14" y="178"/>
                  </a:cubicBezTo>
                  <a:cubicBezTo>
                    <a:pt x="13" y="177"/>
                    <a:pt x="13" y="177"/>
                    <a:pt x="13" y="177"/>
                  </a:cubicBezTo>
                  <a:cubicBezTo>
                    <a:pt x="16" y="177"/>
                    <a:pt x="17" y="178"/>
                    <a:pt x="18" y="180"/>
                  </a:cubicBezTo>
                  <a:cubicBezTo>
                    <a:pt x="19" y="179"/>
                    <a:pt x="20" y="177"/>
                    <a:pt x="21" y="176"/>
                  </a:cubicBezTo>
                  <a:cubicBezTo>
                    <a:pt x="23" y="174"/>
                    <a:pt x="24" y="173"/>
                    <a:pt x="24" y="172"/>
                  </a:cubicBezTo>
                  <a:cubicBezTo>
                    <a:pt x="23" y="171"/>
                    <a:pt x="23" y="170"/>
                    <a:pt x="22" y="170"/>
                  </a:cubicBezTo>
                  <a:cubicBezTo>
                    <a:pt x="22" y="169"/>
                    <a:pt x="21" y="168"/>
                    <a:pt x="21" y="168"/>
                  </a:cubicBezTo>
                  <a:cubicBezTo>
                    <a:pt x="21" y="167"/>
                    <a:pt x="22" y="166"/>
                    <a:pt x="23" y="166"/>
                  </a:cubicBezTo>
                  <a:cubicBezTo>
                    <a:pt x="24" y="166"/>
                    <a:pt x="24" y="166"/>
                    <a:pt x="24" y="165"/>
                  </a:cubicBezTo>
                  <a:cubicBezTo>
                    <a:pt x="24" y="165"/>
                    <a:pt x="24" y="165"/>
                    <a:pt x="24" y="164"/>
                  </a:cubicBezTo>
                  <a:cubicBezTo>
                    <a:pt x="24" y="163"/>
                    <a:pt x="24" y="163"/>
                    <a:pt x="24" y="163"/>
                  </a:cubicBezTo>
                  <a:cubicBezTo>
                    <a:pt x="24" y="163"/>
                    <a:pt x="25" y="167"/>
                    <a:pt x="26" y="172"/>
                  </a:cubicBezTo>
                  <a:cubicBezTo>
                    <a:pt x="28" y="177"/>
                    <a:pt x="28" y="179"/>
                    <a:pt x="28" y="181"/>
                  </a:cubicBezTo>
                  <a:cubicBezTo>
                    <a:pt x="28" y="182"/>
                    <a:pt x="27" y="185"/>
                    <a:pt x="24" y="188"/>
                  </a:cubicBezTo>
                  <a:cubicBezTo>
                    <a:pt x="26" y="189"/>
                    <a:pt x="27" y="191"/>
                    <a:pt x="27" y="192"/>
                  </a:cubicBezTo>
                  <a:cubicBezTo>
                    <a:pt x="27" y="193"/>
                    <a:pt x="26" y="194"/>
                    <a:pt x="25" y="196"/>
                  </a:cubicBezTo>
                  <a:cubicBezTo>
                    <a:pt x="26" y="196"/>
                    <a:pt x="28" y="197"/>
                    <a:pt x="29" y="198"/>
                  </a:cubicBezTo>
                  <a:cubicBezTo>
                    <a:pt x="28" y="199"/>
                    <a:pt x="27" y="201"/>
                    <a:pt x="26" y="203"/>
                  </a:cubicBezTo>
                  <a:cubicBezTo>
                    <a:pt x="25" y="206"/>
                    <a:pt x="24" y="208"/>
                    <a:pt x="24" y="208"/>
                  </a:cubicBezTo>
                  <a:cubicBezTo>
                    <a:pt x="28" y="213"/>
                    <a:pt x="29" y="219"/>
                    <a:pt x="29" y="225"/>
                  </a:cubicBezTo>
                  <a:moveTo>
                    <a:pt x="106" y="34"/>
                  </a:moveTo>
                  <a:cubicBezTo>
                    <a:pt x="106" y="32"/>
                    <a:pt x="106" y="32"/>
                    <a:pt x="106" y="32"/>
                  </a:cubicBezTo>
                  <a:cubicBezTo>
                    <a:pt x="100" y="31"/>
                    <a:pt x="100" y="31"/>
                    <a:pt x="100" y="31"/>
                  </a:cubicBezTo>
                  <a:cubicBezTo>
                    <a:pt x="100" y="33"/>
                    <a:pt x="100" y="33"/>
                    <a:pt x="100" y="33"/>
                  </a:cubicBezTo>
                  <a:lnTo>
                    <a:pt x="106" y="34"/>
                  </a:lnTo>
                  <a:close/>
                  <a:moveTo>
                    <a:pt x="102" y="44"/>
                  </a:moveTo>
                  <a:cubicBezTo>
                    <a:pt x="100" y="44"/>
                    <a:pt x="100" y="44"/>
                    <a:pt x="100" y="44"/>
                  </a:cubicBezTo>
                  <a:cubicBezTo>
                    <a:pt x="100" y="49"/>
                    <a:pt x="100" y="49"/>
                    <a:pt x="100" y="49"/>
                  </a:cubicBezTo>
                  <a:cubicBezTo>
                    <a:pt x="102" y="49"/>
                    <a:pt x="102" y="49"/>
                    <a:pt x="102" y="49"/>
                  </a:cubicBezTo>
                  <a:lnTo>
                    <a:pt x="102" y="44"/>
                  </a:lnTo>
                  <a:close/>
                  <a:moveTo>
                    <a:pt x="117" y="90"/>
                  </a:moveTo>
                  <a:cubicBezTo>
                    <a:pt x="115" y="89"/>
                    <a:pt x="115" y="89"/>
                    <a:pt x="115" y="89"/>
                  </a:cubicBezTo>
                  <a:cubicBezTo>
                    <a:pt x="114" y="90"/>
                    <a:pt x="114" y="90"/>
                    <a:pt x="114" y="90"/>
                  </a:cubicBezTo>
                  <a:cubicBezTo>
                    <a:pt x="116" y="92"/>
                    <a:pt x="116" y="92"/>
                    <a:pt x="116" y="92"/>
                  </a:cubicBezTo>
                  <a:lnTo>
                    <a:pt x="117" y="90"/>
                  </a:lnTo>
                  <a:close/>
                  <a:moveTo>
                    <a:pt x="91" y="62"/>
                  </a:moveTo>
                  <a:cubicBezTo>
                    <a:pt x="90" y="61"/>
                    <a:pt x="90" y="61"/>
                    <a:pt x="90" y="61"/>
                  </a:cubicBezTo>
                  <a:cubicBezTo>
                    <a:pt x="88" y="64"/>
                    <a:pt x="88" y="64"/>
                    <a:pt x="88" y="64"/>
                  </a:cubicBezTo>
                  <a:cubicBezTo>
                    <a:pt x="90" y="65"/>
                    <a:pt x="90" y="65"/>
                    <a:pt x="90" y="65"/>
                  </a:cubicBezTo>
                  <a:lnTo>
                    <a:pt x="91" y="62"/>
                  </a:lnTo>
                  <a:close/>
                  <a:moveTo>
                    <a:pt x="95" y="69"/>
                  </a:moveTo>
                  <a:cubicBezTo>
                    <a:pt x="94" y="69"/>
                    <a:pt x="94" y="69"/>
                    <a:pt x="94" y="69"/>
                  </a:cubicBezTo>
                  <a:cubicBezTo>
                    <a:pt x="92" y="72"/>
                    <a:pt x="92" y="72"/>
                    <a:pt x="92" y="72"/>
                  </a:cubicBezTo>
                  <a:cubicBezTo>
                    <a:pt x="94" y="73"/>
                    <a:pt x="94" y="73"/>
                    <a:pt x="94" y="73"/>
                  </a:cubicBezTo>
                  <a:lnTo>
                    <a:pt x="95" y="69"/>
                  </a:lnTo>
                  <a:close/>
                  <a:moveTo>
                    <a:pt x="91" y="83"/>
                  </a:moveTo>
                  <a:cubicBezTo>
                    <a:pt x="90" y="81"/>
                    <a:pt x="90" y="81"/>
                    <a:pt x="90" y="81"/>
                  </a:cubicBezTo>
                  <a:cubicBezTo>
                    <a:pt x="88" y="82"/>
                    <a:pt x="88" y="82"/>
                    <a:pt x="88" y="82"/>
                  </a:cubicBezTo>
                  <a:cubicBezTo>
                    <a:pt x="88" y="84"/>
                    <a:pt x="88" y="84"/>
                    <a:pt x="88" y="84"/>
                  </a:cubicBezTo>
                  <a:lnTo>
                    <a:pt x="91" y="83"/>
                  </a:lnTo>
                  <a:close/>
                  <a:moveTo>
                    <a:pt x="90" y="115"/>
                  </a:moveTo>
                  <a:cubicBezTo>
                    <a:pt x="90" y="113"/>
                    <a:pt x="89" y="111"/>
                    <a:pt x="88" y="110"/>
                  </a:cubicBezTo>
                  <a:cubicBezTo>
                    <a:pt x="87" y="113"/>
                    <a:pt x="86" y="116"/>
                    <a:pt x="86" y="117"/>
                  </a:cubicBezTo>
                  <a:cubicBezTo>
                    <a:pt x="86" y="116"/>
                    <a:pt x="87" y="115"/>
                    <a:pt x="90" y="115"/>
                  </a:cubicBezTo>
                  <a:moveTo>
                    <a:pt x="18" y="35"/>
                  </a:moveTo>
                  <a:cubicBezTo>
                    <a:pt x="17" y="35"/>
                    <a:pt x="17" y="35"/>
                    <a:pt x="17" y="35"/>
                  </a:cubicBezTo>
                  <a:cubicBezTo>
                    <a:pt x="17" y="39"/>
                    <a:pt x="17" y="39"/>
                    <a:pt x="17" y="39"/>
                  </a:cubicBezTo>
                  <a:cubicBezTo>
                    <a:pt x="18" y="39"/>
                    <a:pt x="18" y="39"/>
                    <a:pt x="18" y="39"/>
                  </a:cubicBezTo>
                  <a:lnTo>
                    <a:pt x="18" y="35"/>
                  </a:lnTo>
                  <a:close/>
                  <a:moveTo>
                    <a:pt x="86" y="118"/>
                  </a:moveTo>
                  <a:cubicBezTo>
                    <a:pt x="84" y="118"/>
                    <a:pt x="84" y="118"/>
                    <a:pt x="84" y="118"/>
                  </a:cubicBezTo>
                  <a:cubicBezTo>
                    <a:pt x="84" y="121"/>
                    <a:pt x="84" y="121"/>
                    <a:pt x="84" y="121"/>
                  </a:cubicBezTo>
                  <a:cubicBezTo>
                    <a:pt x="86" y="121"/>
                    <a:pt x="86" y="121"/>
                    <a:pt x="86" y="121"/>
                  </a:cubicBezTo>
                  <a:lnTo>
                    <a:pt x="86" y="118"/>
                  </a:lnTo>
                  <a:close/>
                  <a:moveTo>
                    <a:pt x="93" y="129"/>
                  </a:moveTo>
                  <a:cubicBezTo>
                    <a:pt x="90" y="129"/>
                    <a:pt x="90" y="129"/>
                    <a:pt x="90" y="129"/>
                  </a:cubicBezTo>
                  <a:cubicBezTo>
                    <a:pt x="90" y="131"/>
                    <a:pt x="90" y="131"/>
                    <a:pt x="90" y="131"/>
                  </a:cubicBezTo>
                  <a:cubicBezTo>
                    <a:pt x="93" y="131"/>
                    <a:pt x="93" y="131"/>
                    <a:pt x="93" y="131"/>
                  </a:cubicBezTo>
                  <a:lnTo>
                    <a:pt x="93" y="129"/>
                  </a:lnTo>
                  <a:close/>
                  <a:moveTo>
                    <a:pt x="115" y="165"/>
                  </a:moveTo>
                  <a:cubicBezTo>
                    <a:pt x="114" y="166"/>
                    <a:pt x="113" y="167"/>
                    <a:pt x="111" y="168"/>
                  </a:cubicBezTo>
                  <a:cubicBezTo>
                    <a:pt x="111" y="174"/>
                    <a:pt x="111" y="174"/>
                    <a:pt x="111" y="174"/>
                  </a:cubicBezTo>
                  <a:cubicBezTo>
                    <a:pt x="112" y="174"/>
                    <a:pt x="113" y="174"/>
                    <a:pt x="114" y="175"/>
                  </a:cubicBezTo>
                  <a:cubicBezTo>
                    <a:pt x="115" y="173"/>
                    <a:pt x="116" y="170"/>
                    <a:pt x="116" y="168"/>
                  </a:cubicBezTo>
                  <a:cubicBezTo>
                    <a:pt x="116" y="167"/>
                    <a:pt x="116" y="166"/>
                    <a:pt x="115" y="165"/>
                  </a:cubicBezTo>
                  <a:moveTo>
                    <a:pt x="111" y="171"/>
                  </a:moveTo>
                  <a:cubicBezTo>
                    <a:pt x="109" y="167"/>
                    <a:pt x="109" y="167"/>
                    <a:pt x="109" y="167"/>
                  </a:cubicBezTo>
                  <a:cubicBezTo>
                    <a:pt x="108" y="168"/>
                    <a:pt x="108" y="168"/>
                    <a:pt x="108" y="168"/>
                  </a:cubicBezTo>
                  <a:cubicBezTo>
                    <a:pt x="109" y="171"/>
                    <a:pt x="109" y="171"/>
                    <a:pt x="109" y="171"/>
                  </a:cubicBezTo>
                  <a:lnTo>
                    <a:pt x="111" y="171"/>
                  </a:lnTo>
                  <a:close/>
                  <a:moveTo>
                    <a:pt x="77" y="145"/>
                  </a:moveTo>
                  <a:cubicBezTo>
                    <a:pt x="77" y="145"/>
                    <a:pt x="76" y="146"/>
                    <a:pt x="75" y="147"/>
                  </a:cubicBezTo>
                  <a:cubicBezTo>
                    <a:pt x="75" y="147"/>
                    <a:pt x="75" y="148"/>
                    <a:pt x="76" y="150"/>
                  </a:cubicBezTo>
                  <a:cubicBezTo>
                    <a:pt x="76" y="151"/>
                    <a:pt x="77" y="153"/>
                    <a:pt x="76" y="154"/>
                  </a:cubicBezTo>
                  <a:cubicBezTo>
                    <a:pt x="77" y="151"/>
                    <a:pt x="77" y="148"/>
                    <a:pt x="77" y="145"/>
                  </a:cubicBezTo>
                  <a:moveTo>
                    <a:pt x="29" y="99"/>
                  </a:moveTo>
                  <a:cubicBezTo>
                    <a:pt x="29" y="97"/>
                    <a:pt x="28" y="95"/>
                    <a:pt x="28" y="93"/>
                  </a:cubicBezTo>
                  <a:cubicBezTo>
                    <a:pt x="27" y="95"/>
                    <a:pt x="26" y="97"/>
                    <a:pt x="25" y="100"/>
                  </a:cubicBezTo>
                  <a:cubicBezTo>
                    <a:pt x="26" y="99"/>
                    <a:pt x="28" y="99"/>
                    <a:pt x="29" y="99"/>
                  </a:cubicBezTo>
                  <a:moveTo>
                    <a:pt x="108" y="192"/>
                  </a:moveTo>
                  <a:cubicBezTo>
                    <a:pt x="102" y="192"/>
                    <a:pt x="102" y="192"/>
                    <a:pt x="102" y="192"/>
                  </a:cubicBezTo>
                  <a:cubicBezTo>
                    <a:pt x="102" y="194"/>
                    <a:pt x="102" y="194"/>
                    <a:pt x="102" y="194"/>
                  </a:cubicBezTo>
                  <a:cubicBezTo>
                    <a:pt x="108" y="194"/>
                    <a:pt x="108" y="194"/>
                    <a:pt x="108" y="194"/>
                  </a:cubicBezTo>
                  <a:lnTo>
                    <a:pt x="108" y="192"/>
                  </a:lnTo>
                  <a:close/>
                  <a:moveTo>
                    <a:pt x="109" y="201"/>
                  </a:moveTo>
                  <a:cubicBezTo>
                    <a:pt x="108" y="200"/>
                    <a:pt x="106" y="199"/>
                    <a:pt x="103" y="198"/>
                  </a:cubicBezTo>
                  <a:cubicBezTo>
                    <a:pt x="103" y="198"/>
                    <a:pt x="104" y="200"/>
                    <a:pt x="107" y="203"/>
                  </a:cubicBezTo>
                  <a:cubicBezTo>
                    <a:pt x="108" y="202"/>
                    <a:pt x="108" y="201"/>
                    <a:pt x="109" y="201"/>
                  </a:cubicBezTo>
                  <a:moveTo>
                    <a:pt x="70" y="155"/>
                  </a:moveTo>
                  <a:cubicBezTo>
                    <a:pt x="68" y="153"/>
                    <a:pt x="68" y="153"/>
                    <a:pt x="68" y="153"/>
                  </a:cubicBezTo>
                  <a:cubicBezTo>
                    <a:pt x="67" y="155"/>
                    <a:pt x="67" y="155"/>
                    <a:pt x="67" y="155"/>
                  </a:cubicBezTo>
                  <a:cubicBezTo>
                    <a:pt x="70" y="157"/>
                    <a:pt x="70" y="157"/>
                    <a:pt x="70" y="157"/>
                  </a:cubicBezTo>
                  <a:lnTo>
                    <a:pt x="70" y="155"/>
                  </a:lnTo>
                  <a:close/>
                  <a:moveTo>
                    <a:pt x="73" y="166"/>
                  </a:moveTo>
                  <a:cubicBezTo>
                    <a:pt x="68" y="166"/>
                    <a:pt x="68" y="166"/>
                    <a:pt x="68" y="166"/>
                  </a:cubicBezTo>
                  <a:cubicBezTo>
                    <a:pt x="68" y="168"/>
                    <a:pt x="68" y="168"/>
                    <a:pt x="68" y="168"/>
                  </a:cubicBezTo>
                  <a:cubicBezTo>
                    <a:pt x="73" y="168"/>
                    <a:pt x="73" y="168"/>
                    <a:pt x="73" y="168"/>
                  </a:cubicBezTo>
                  <a:lnTo>
                    <a:pt x="73" y="166"/>
                  </a:lnTo>
                  <a:close/>
                  <a:moveTo>
                    <a:pt x="39" y="126"/>
                  </a:moveTo>
                  <a:cubicBezTo>
                    <a:pt x="36" y="123"/>
                    <a:pt x="36" y="123"/>
                    <a:pt x="36" y="123"/>
                  </a:cubicBezTo>
                  <a:cubicBezTo>
                    <a:pt x="35" y="124"/>
                    <a:pt x="34" y="126"/>
                    <a:pt x="33" y="129"/>
                  </a:cubicBezTo>
                  <a:cubicBezTo>
                    <a:pt x="35" y="129"/>
                    <a:pt x="37" y="128"/>
                    <a:pt x="39" y="126"/>
                  </a:cubicBezTo>
                  <a:moveTo>
                    <a:pt x="59" y="170"/>
                  </a:moveTo>
                  <a:cubicBezTo>
                    <a:pt x="58" y="168"/>
                    <a:pt x="57" y="165"/>
                    <a:pt x="55" y="163"/>
                  </a:cubicBezTo>
                  <a:cubicBezTo>
                    <a:pt x="55" y="164"/>
                    <a:pt x="56" y="165"/>
                    <a:pt x="57" y="167"/>
                  </a:cubicBezTo>
                  <a:cubicBezTo>
                    <a:pt x="56" y="168"/>
                    <a:pt x="55" y="169"/>
                    <a:pt x="54" y="170"/>
                  </a:cubicBezTo>
                  <a:lnTo>
                    <a:pt x="59" y="170"/>
                  </a:lnTo>
                  <a:close/>
                  <a:moveTo>
                    <a:pt x="27" y="133"/>
                  </a:moveTo>
                  <a:cubicBezTo>
                    <a:pt x="26" y="131"/>
                    <a:pt x="25" y="128"/>
                    <a:pt x="23" y="125"/>
                  </a:cubicBezTo>
                  <a:cubicBezTo>
                    <a:pt x="23" y="131"/>
                    <a:pt x="23" y="131"/>
                    <a:pt x="23" y="131"/>
                  </a:cubicBezTo>
                  <a:cubicBezTo>
                    <a:pt x="25" y="131"/>
                    <a:pt x="26" y="132"/>
                    <a:pt x="27" y="133"/>
                  </a:cubicBezTo>
                  <a:moveTo>
                    <a:pt x="21" y="123"/>
                  </a:moveTo>
                  <a:cubicBezTo>
                    <a:pt x="20" y="123"/>
                    <a:pt x="20" y="123"/>
                    <a:pt x="20" y="123"/>
                  </a:cubicBezTo>
                  <a:cubicBezTo>
                    <a:pt x="20" y="129"/>
                    <a:pt x="20" y="129"/>
                    <a:pt x="20" y="129"/>
                  </a:cubicBezTo>
                  <a:cubicBezTo>
                    <a:pt x="21" y="129"/>
                    <a:pt x="21" y="129"/>
                    <a:pt x="21" y="129"/>
                  </a:cubicBezTo>
                  <a:lnTo>
                    <a:pt x="21"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1" name="Freeform 25"/>
            <p:cNvSpPr>
              <a:spLocks noEditPoints="1"/>
            </p:cNvSpPr>
            <p:nvPr/>
          </p:nvSpPr>
          <p:spPr bwMode="auto">
            <a:xfrm>
              <a:off x="2560" y="1502"/>
              <a:ext cx="253" cy="549"/>
            </a:xfrm>
            <a:custGeom>
              <a:avLst/>
              <a:gdLst>
                <a:gd name="T0" fmla="*/ 27 w 107"/>
                <a:gd name="T1" fmla="*/ 185 h 232"/>
                <a:gd name="T2" fmla="*/ 7 w 107"/>
                <a:gd name="T3" fmla="*/ 200 h 232"/>
                <a:gd name="T4" fmla="*/ 11 w 107"/>
                <a:gd name="T5" fmla="*/ 206 h 232"/>
                <a:gd name="T6" fmla="*/ 12 w 107"/>
                <a:gd name="T7" fmla="*/ 204 h 232"/>
                <a:gd name="T8" fmla="*/ 5 w 107"/>
                <a:gd name="T9" fmla="*/ 217 h 232"/>
                <a:gd name="T10" fmla="*/ 2 w 107"/>
                <a:gd name="T11" fmla="*/ 214 h 232"/>
                <a:gd name="T12" fmla="*/ 107 w 107"/>
                <a:gd name="T13" fmla="*/ 216 h 232"/>
                <a:gd name="T14" fmla="*/ 97 w 107"/>
                <a:gd name="T15" fmla="*/ 231 h 232"/>
                <a:gd name="T16" fmla="*/ 92 w 107"/>
                <a:gd name="T17" fmla="*/ 229 h 232"/>
                <a:gd name="T18" fmla="*/ 81 w 107"/>
                <a:gd name="T19" fmla="*/ 226 h 232"/>
                <a:gd name="T20" fmla="*/ 66 w 107"/>
                <a:gd name="T21" fmla="*/ 189 h 232"/>
                <a:gd name="T22" fmla="*/ 61 w 107"/>
                <a:gd name="T23" fmla="*/ 186 h 232"/>
                <a:gd name="T24" fmla="*/ 59 w 107"/>
                <a:gd name="T25" fmla="*/ 185 h 232"/>
                <a:gd name="T26" fmla="*/ 45 w 107"/>
                <a:gd name="T27" fmla="*/ 186 h 232"/>
                <a:gd name="T28" fmla="*/ 39 w 107"/>
                <a:gd name="T29" fmla="*/ 182 h 232"/>
                <a:gd name="T30" fmla="*/ 29 w 107"/>
                <a:gd name="T31" fmla="*/ 176 h 232"/>
                <a:gd name="T32" fmla="*/ 29 w 107"/>
                <a:gd name="T33" fmla="*/ 170 h 232"/>
                <a:gd name="T34" fmla="*/ 29 w 107"/>
                <a:gd name="T35" fmla="*/ 163 h 232"/>
                <a:gd name="T36" fmla="*/ 25 w 107"/>
                <a:gd name="T37" fmla="*/ 159 h 232"/>
                <a:gd name="T38" fmla="*/ 21 w 107"/>
                <a:gd name="T39" fmla="*/ 150 h 232"/>
                <a:gd name="T40" fmla="*/ 18 w 107"/>
                <a:gd name="T41" fmla="*/ 142 h 232"/>
                <a:gd name="T42" fmla="*/ 19 w 107"/>
                <a:gd name="T43" fmla="*/ 122 h 232"/>
                <a:gd name="T44" fmla="*/ 21 w 107"/>
                <a:gd name="T45" fmla="*/ 117 h 232"/>
                <a:gd name="T46" fmla="*/ 22 w 107"/>
                <a:gd name="T47" fmla="*/ 114 h 232"/>
                <a:gd name="T48" fmla="*/ 27 w 107"/>
                <a:gd name="T49" fmla="*/ 111 h 232"/>
                <a:gd name="T50" fmla="*/ 21 w 107"/>
                <a:gd name="T51" fmla="*/ 110 h 232"/>
                <a:gd name="T52" fmla="*/ 20 w 107"/>
                <a:gd name="T53" fmla="*/ 106 h 232"/>
                <a:gd name="T54" fmla="*/ 22 w 107"/>
                <a:gd name="T55" fmla="*/ 79 h 232"/>
                <a:gd name="T56" fmla="*/ 22 w 107"/>
                <a:gd name="T57" fmla="*/ 61 h 232"/>
                <a:gd name="T58" fmla="*/ 31 w 107"/>
                <a:gd name="T59" fmla="*/ 8 h 232"/>
                <a:gd name="T60" fmla="*/ 97 w 107"/>
                <a:gd name="T61" fmla="*/ 177 h 232"/>
                <a:gd name="T62" fmla="*/ 19 w 107"/>
                <a:gd name="T63" fmla="*/ 91 h 232"/>
                <a:gd name="T64" fmla="*/ 70 w 107"/>
                <a:gd name="T65" fmla="*/ 183 h 232"/>
                <a:gd name="T66" fmla="*/ 70 w 107"/>
                <a:gd name="T67" fmla="*/ 183 h 232"/>
                <a:gd name="T68" fmla="*/ 56 w 107"/>
                <a:gd name="T69" fmla="*/ 178 h 232"/>
                <a:gd name="T70" fmla="*/ 15 w 107"/>
                <a:gd name="T71" fmla="*/ 131 h 232"/>
                <a:gd name="T72" fmla="*/ 29 w 107"/>
                <a:gd name="T73" fmla="*/ 159 h 232"/>
                <a:gd name="T74" fmla="*/ 20 w 107"/>
                <a:gd name="T75" fmla="*/ 161 h 232"/>
                <a:gd name="T76" fmla="*/ 20 w 107"/>
                <a:gd name="T77" fmla="*/ 161 h 232"/>
                <a:gd name="T78" fmla="*/ 6 w 107"/>
                <a:gd name="T79" fmla="*/ 176 h 232"/>
                <a:gd name="T80" fmla="*/ 6 w 107"/>
                <a:gd name="T81" fmla="*/ 190 h 232"/>
                <a:gd name="T82" fmla="*/ 52 w 107"/>
                <a:gd name="T83" fmla="*/ 79 h 232"/>
                <a:gd name="T84" fmla="*/ 26 w 107"/>
                <a:gd name="T85" fmla="*/ 58 h 232"/>
                <a:gd name="T86" fmla="*/ 26 w 107"/>
                <a:gd name="T87" fmla="*/ 58 h 232"/>
                <a:gd name="T88" fmla="*/ 25 w 107"/>
                <a:gd name="T89" fmla="*/ 100 h 232"/>
                <a:gd name="T90" fmla="*/ 38 w 107"/>
                <a:gd name="T91" fmla="*/ 118 h 232"/>
                <a:gd name="T92" fmla="*/ 38 w 107"/>
                <a:gd name="T93" fmla="*/ 162 h 232"/>
                <a:gd name="T94" fmla="*/ 62 w 107"/>
                <a:gd name="T95" fmla="*/ 156 h 232"/>
                <a:gd name="T96" fmla="*/ 20 w 107"/>
                <a:gd name="T97" fmla="*/ 137 h 232"/>
                <a:gd name="T98" fmla="*/ 29 w 107"/>
                <a:gd name="T99" fmla="*/ 161 h 232"/>
                <a:gd name="T100" fmla="*/ 18 w 107"/>
                <a:gd name="T101" fmla="*/ 167 h 232"/>
                <a:gd name="T102" fmla="*/ 18 w 107"/>
                <a:gd name="T103" fmla="*/ 174 h 232"/>
                <a:gd name="T104" fmla="*/ 14 w 107"/>
                <a:gd name="T105" fmla="*/ 181 h 232"/>
                <a:gd name="T106" fmla="*/ 12 w 107"/>
                <a:gd name="T107" fmla="*/ 186 h 232"/>
                <a:gd name="T108" fmla="*/ 12 w 107"/>
                <a:gd name="T109" fmla="*/ 195 h 232"/>
                <a:gd name="T110" fmla="*/ 22 w 107"/>
                <a:gd name="T111" fmla="*/ 186 h 232"/>
                <a:gd name="T112" fmla="*/ 18 w 107"/>
                <a:gd name="T113" fmla="*/ 179 h 232"/>
                <a:gd name="T114" fmla="*/ 24 w 107"/>
                <a:gd name="T115" fmla="*/ 17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232">
                  <a:moveTo>
                    <a:pt x="28" y="187"/>
                  </a:moveTo>
                  <a:cubicBezTo>
                    <a:pt x="24" y="188"/>
                    <a:pt x="24" y="188"/>
                    <a:pt x="24" y="188"/>
                  </a:cubicBezTo>
                  <a:cubicBezTo>
                    <a:pt x="24" y="186"/>
                    <a:pt x="24" y="186"/>
                    <a:pt x="24" y="186"/>
                  </a:cubicBezTo>
                  <a:cubicBezTo>
                    <a:pt x="27" y="185"/>
                    <a:pt x="27" y="185"/>
                    <a:pt x="27" y="185"/>
                  </a:cubicBezTo>
                  <a:lnTo>
                    <a:pt x="28" y="187"/>
                  </a:lnTo>
                  <a:close/>
                  <a:moveTo>
                    <a:pt x="9" y="200"/>
                  </a:moveTo>
                  <a:cubicBezTo>
                    <a:pt x="7" y="202"/>
                    <a:pt x="7" y="202"/>
                    <a:pt x="7" y="202"/>
                  </a:cubicBezTo>
                  <a:cubicBezTo>
                    <a:pt x="7" y="200"/>
                    <a:pt x="7" y="200"/>
                    <a:pt x="7" y="200"/>
                  </a:cubicBezTo>
                  <a:cubicBezTo>
                    <a:pt x="9" y="199"/>
                    <a:pt x="9" y="199"/>
                    <a:pt x="9" y="199"/>
                  </a:cubicBezTo>
                  <a:lnTo>
                    <a:pt x="9" y="200"/>
                  </a:lnTo>
                  <a:close/>
                  <a:moveTo>
                    <a:pt x="12" y="204"/>
                  </a:moveTo>
                  <a:cubicBezTo>
                    <a:pt x="11" y="203"/>
                    <a:pt x="11" y="204"/>
                    <a:pt x="11" y="206"/>
                  </a:cubicBezTo>
                  <a:cubicBezTo>
                    <a:pt x="11" y="208"/>
                    <a:pt x="10" y="209"/>
                    <a:pt x="9" y="209"/>
                  </a:cubicBezTo>
                  <a:cubicBezTo>
                    <a:pt x="7" y="209"/>
                    <a:pt x="6" y="209"/>
                    <a:pt x="7" y="209"/>
                  </a:cubicBezTo>
                  <a:cubicBezTo>
                    <a:pt x="7" y="208"/>
                    <a:pt x="8" y="206"/>
                    <a:pt x="9" y="205"/>
                  </a:cubicBezTo>
                  <a:cubicBezTo>
                    <a:pt x="10" y="204"/>
                    <a:pt x="11" y="204"/>
                    <a:pt x="12" y="204"/>
                  </a:cubicBezTo>
                  <a:moveTo>
                    <a:pt x="16" y="220"/>
                  </a:moveTo>
                  <a:cubicBezTo>
                    <a:pt x="15" y="223"/>
                    <a:pt x="13" y="226"/>
                    <a:pt x="10" y="228"/>
                  </a:cubicBezTo>
                  <a:cubicBezTo>
                    <a:pt x="9" y="226"/>
                    <a:pt x="6" y="223"/>
                    <a:pt x="3" y="220"/>
                  </a:cubicBezTo>
                  <a:cubicBezTo>
                    <a:pt x="4" y="219"/>
                    <a:pt x="4" y="218"/>
                    <a:pt x="5" y="217"/>
                  </a:cubicBezTo>
                  <a:cubicBezTo>
                    <a:pt x="6" y="216"/>
                    <a:pt x="7" y="215"/>
                    <a:pt x="7" y="215"/>
                  </a:cubicBezTo>
                  <a:cubicBezTo>
                    <a:pt x="6" y="213"/>
                    <a:pt x="6" y="213"/>
                    <a:pt x="6" y="213"/>
                  </a:cubicBezTo>
                  <a:cubicBezTo>
                    <a:pt x="5" y="213"/>
                    <a:pt x="4" y="213"/>
                    <a:pt x="4" y="213"/>
                  </a:cubicBezTo>
                  <a:cubicBezTo>
                    <a:pt x="3" y="214"/>
                    <a:pt x="2" y="214"/>
                    <a:pt x="2" y="214"/>
                  </a:cubicBezTo>
                  <a:cubicBezTo>
                    <a:pt x="1" y="214"/>
                    <a:pt x="1" y="214"/>
                    <a:pt x="0" y="213"/>
                  </a:cubicBezTo>
                  <a:cubicBezTo>
                    <a:pt x="2" y="212"/>
                    <a:pt x="4" y="211"/>
                    <a:pt x="6" y="210"/>
                  </a:cubicBezTo>
                  <a:cubicBezTo>
                    <a:pt x="7" y="211"/>
                    <a:pt x="10" y="215"/>
                    <a:pt x="16" y="220"/>
                  </a:cubicBezTo>
                  <a:moveTo>
                    <a:pt x="107" y="216"/>
                  </a:moveTo>
                  <a:cubicBezTo>
                    <a:pt x="106" y="216"/>
                    <a:pt x="106" y="221"/>
                    <a:pt x="106" y="228"/>
                  </a:cubicBezTo>
                  <a:cubicBezTo>
                    <a:pt x="106" y="230"/>
                    <a:pt x="106" y="230"/>
                    <a:pt x="106" y="230"/>
                  </a:cubicBezTo>
                  <a:cubicBezTo>
                    <a:pt x="103" y="231"/>
                    <a:pt x="100" y="232"/>
                    <a:pt x="98" y="232"/>
                  </a:cubicBezTo>
                  <a:cubicBezTo>
                    <a:pt x="97" y="232"/>
                    <a:pt x="97" y="232"/>
                    <a:pt x="97" y="231"/>
                  </a:cubicBezTo>
                  <a:cubicBezTo>
                    <a:pt x="96" y="230"/>
                    <a:pt x="96" y="230"/>
                    <a:pt x="95" y="230"/>
                  </a:cubicBezTo>
                  <a:cubicBezTo>
                    <a:pt x="94" y="230"/>
                    <a:pt x="94" y="230"/>
                    <a:pt x="94" y="230"/>
                  </a:cubicBezTo>
                  <a:cubicBezTo>
                    <a:pt x="94" y="231"/>
                    <a:pt x="93" y="231"/>
                    <a:pt x="93" y="231"/>
                  </a:cubicBezTo>
                  <a:cubicBezTo>
                    <a:pt x="92" y="231"/>
                    <a:pt x="92" y="231"/>
                    <a:pt x="92" y="229"/>
                  </a:cubicBezTo>
                  <a:cubicBezTo>
                    <a:pt x="92" y="229"/>
                    <a:pt x="92" y="229"/>
                    <a:pt x="91" y="229"/>
                  </a:cubicBezTo>
                  <a:cubicBezTo>
                    <a:pt x="90" y="229"/>
                    <a:pt x="90" y="229"/>
                    <a:pt x="90" y="230"/>
                  </a:cubicBezTo>
                  <a:cubicBezTo>
                    <a:pt x="90" y="231"/>
                    <a:pt x="90" y="231"/>
                    <a:pt x="89" y="231"/>
                  </a:cubicBezTo>
                  <a:cubicBezTo>
                    <a:pt x="85" y="231"/>
                    <a:pt x="82" y="229"/>
                    <a:pt x="81" y="226"/>
                  </a:cubicBezTo>
                  <a:cubicBezTo>
                    <a:pt x="80" y="225"/>
                    <a:pt x="79" y="218"/>
                    <a:pt x="77" y="204"/>
                  </a:cubicBezTo>
                  <a:cubicBezTo>
                    <a:pt x="75" y="192"/>
                    <a:pt x="73" y="187"/>
                    <a:pt x="69" y="187"/>
                  </a:cubicBezTo>
                  <a:cubicBezTo>
                    <a:pt x="68" y="187"/>
                    <a:pt x="67" y="187"/>
                    <a:pt x="67" y="188"/>
                  </a:cubicBezTo>
                  <a:cubicBezTo>
                    <a:pt x="67" y="189"/>
                    <a:pt x="67" y="189"/>
                    <a:pt x="66" y="189"/>
                  </a:cubicBezTo>
                  <a:cubicBezTo>
                    <a:pt x="65" y="189"/>
                    <a:pt x="64" y="189"/>
                    <a:pt x="64" y="188"/>
                  </a:cubicBezTo>
                  <a:cubicBezTo>
                    <a:pt x="63" y="186"/>
                    <a:pt x="63" y="186"/>
                    <a:pt x="62" y="186"/>
                  </a:cubicBezTo>
                  <a:cubicBezTo>
                    <a:pt x="61" y="186"/>
                    <a:pt x="61" y="186"/>
                    <a:pt x="61" y="186"/>
                  </a:cubicBezTo>
                  <a:cubicBezTo>
                    <a:pt x="61" y="186"/>
                    <a:pt x="61" y="186"/>
                    <a:pt x="61" y="186"/>
                  </a:cubicBezTo>
                  <a:cubicBezTo>
                    <a:pt x="61" y="186"/>
                    <a:pt x="60" y="187"/>
                    <a:pt x="60" y="187"/>
                  </a:cubicBezTo>
                  <a:cubicBezTo>
                    <a:pt x="59" y="187"/>
                    <a:pt x="59" y="187"/>
                    <a:pt x="59" y="186"/>
                  </a:cubicBezTo>
                  <a:cubicBezTo>
                    <a:pt x="59" y="186"/>
                    <a:pt x="59" y="186"/>
                    <a:pt x="59" y="186"/>
                  </a:cubicBezTo>
                  <a:cubicBezTo>
                    <a:pt x="59" y="185"/>
                    <a:pt x="59" y="185"/>
                    <a:pt x="59" y="185"/>
                  </a:cubicBezTo>
                  <a:cubicBezTo>
                    <a:pt x="59" y="184"/>
                    <a:pt x="59" y="184"/>
                    <a:pt x="59" y="184"/>
                  </a:cubicBezTo>
                  <a:cubicBezTo>
                    <a:pt x="54" y="182"/>
                    <a:pt x="51" y="180"/>
                    <a:pt x="49" y="177"/>
                  </a:cubicBezTo>
                  <a:cubicBezTo>
                    <a:pt x="48" y="179"/>
                    <a:pt x="47" y="182"/>
                    <a:pt x="48" y="185"/>
                  </a:cubicBezTo>
                  <a:cubicBezTo>
                    <a:pt x="47" y="185"/>
                    <a:pt x="46" y="186"/>
                    <a:pt x="45" y="186"/>
                  </a:cubicBezTo>
                  <a:cubicBezTo>
                    <a:pt x="43" y="186"/>
                    <a:pt x="42" y="185"/>
                    <a:pt x="41" y="184"/>
                  </a:cubicBezTo>
                  <a:cubicBezTo>
                    <a:pt x="41" y="185"/>
                    <a:pt x="40" y="187"/>
                    <a:pt x="39" y="188"/>
                  </a:cubicBezTo>
                  <a:cubicBezTo>
                    <a:pt x="39" y="187"/>
                    <a:pt x="38" y="186"/>
                    <a:pt x="38" y="185"/>
                  </a:cubicBezTo>
                  <a:cubicBezTo>
                    <a:pt x="38" y="184"/>
                    <a:pt x="39" y="183"/>
                    <a:pt x="39" y="182"/>
                  </a:cubicBezTo>
                  <a:cubicBezTo>
                    <a:pt x="39" y="181"/>
                    <a:pt x="39" y="180"/>
                    <a:pt x="39" y="179"/>
                  </a:cubicBezTo>
                  <a:cubicBezTo>
                    <a:pt x="39" y="179"/>
                    <a:pt x="39" y="177"/>
                    <a:pt x="38" y="176"/>
                  </a:cubicBezTo>
                  <a:cubicBezTo>
                    <a:pt x="37" y="176"/>
                    <a:pt x="35" y="176"/>
                    <a:pt x="33" y="176"/>
                  </a:cubicBezTo>
                  <a:cubicBezTo>
                    <a:pt x="31" y="176"/>
                    <a:pt x="30" y="176"/>
                    <a:pt x="29" y="176"/>
                  </a:cubicBezTo>
                  <a:cubicBezTo>
                    <a:pt x="29" y="175"/>
                    <a:pt x="30" y="173"/>
                    <a:pt x="32" y="171"/>
                  </a:cubicBezTo>
                  <a:cubicBezTo>
                    <a:pt x="32" y="169"/>
                    <a:pt x="32" y="169"/>
                    <a:pt x="32" y="169"/>
                  </a:cubicBezTo>
                  <a:cubicBezTo>
                    <a:pt x="32" y="169"/>
                    <a:pt x="32" y="169"/>
                    <a:pt x="31" y="168"/>
                  </a:cubicBezTo>
                  <a:cubicBezTo>
                    <a:pt x="30" y="170"/>
                    <a:pt x="29" y="170"/>
                    <a:pt x="29" y="170"/>
                  </a:cubicBezTo>
                  <a:cubicBezTo>
                    <a:pt x="29" y="169"/>
                    <a:pt x="29" y="168"/>
                    <a:pt x="31" y="166"/>
                  </a:cubicBezTo>
                  <a:cubicBezTo>
                    <a:pt x="30" y="165"/>
                    <a:pt x="29" y="165"/>
                    <a:pt x="28" y="165"/>
                  </a:cubicBezTo>
                  <a:cubicBezTo>
                    <a:pt x="28" y="165"/>
                    <a:pt x="27" y="165"/>
                    <a:pt x="27" y="166"/>
                  </a:cubicBezTo>
                  <a:cubicBezTo>
                    <a:pt x="27" y="165"/>
                    <a:pt x="27" y="164"/>
                    <a:pt x="29" y="163"/>
                  </a:cubicBezTo>
                  <a:cubicBezTo>
                    <a:pt x="28" y="162"/>
                    <a:pt x="27" y="161"/>
                    <a:pt x="25" y="160"/>
                  </a:cubicBezTo>
                  <a:cubicBezTo>
                    <a:pt x="24" y="160"/>
                    <a:pt x="24" y="162"/>
                    <a:pt x="24" y="164"/>
                  </a:cubicBezTo>
                  <a:cubicBezTo>
                    <a:pt x="23" y="163"/>
                    <a:pt x="22" y="163"/>
                    <a:pt x="22" y="163"/>
                  </a:cubicBezTo>
                  <a:cubicBezTo>
                    <a:pt x="22" y="163"/>
                    <a:pt x="23" y="161"/>
                    <a:pt x="25" y="159"/>
                  </a:cubicBezTo>
                  <a:cubicBezTo>
                    <a:pt x="24" y="158"/>
                    <a:pt x="23" y="156"/>
                    <a:pt x="21" y="155"/>
                  </a:cubicBezTo>
                  <a:cubicBezTo>
                    <a:pt x="19" y="153"/>
                    <a:pt x="18" y="152"/>
                    <a:pt x="18" y="151"/>
                  </a:cubicBezTo>
                  <a:cubicBezTo>
                    <a:pt x="18" y="150"/>
                    <a:pt x="19" y="149"/>
                    <a:pt x="19" y="149"/>
                  </a:cubicBezTo>
                  <a:cubicBezTo>
                    <a:pt x="19" y="149"/>
                    <a:pt x="20" y="149"/>
                    <a:pt x="21" y="150"/>
                  </a:cubicBezTo>
                  <a:cubicBezTo>
                    <a:pt x="23" y="151"/>
                    <a:pt x="24" y="152"/>
                    <a:pt x="24" y="152"/>
                  </a:cubicBezTo>
                  <a:cubicBezTo>
                    <a:pt x="24" y="151"/>
                    <a:pt x="25" y="150"/>
                    <a:pt x="26" y="149"/>
                  </a:cubicBezTo>
                  <a:cubicBezTo>
                    <a:pt x="26" y="148"/>
                    <a:pt x="23" y="146"/>
                    <a:pt x="18" y="142"/>
                  </a:cubicBezTo>
                  <a:cubicBezTo>
                    <a:pt x="18" y="142"/>
                    <a:pt x="18" y="142"/>
                    <a:pt x="18" y="142"/>
                  </a:cubicBezTo>
                  <a:cubicBezTo>
                    <a:pt x="18" y="142"/>
                    <a:pt x="18" y="141"/>
                    <a:pt x="19" y="139"/>
                  </a:cubicBezTo>
                  <a:cubicBezTo>
                    <a:pt x="19" y="138"/>
                    <a:pt x="18" y="137"/>
                    <a:pt x="18" y="135"/>
                  </a:cubicBezTo>
                  <a:cubicBezTo>
                    <a:pt x="18" y="130"/>
                    <a:pt x="20" y="127"/>
                    <a:pt x="22" y="126"/>
                  </a:cubicBezTo>
                  <a:cubicBezTo>
                    <a:pt x="22" y="125"/>
                    <a:pt x="21" y="124"/>
                    <a:pt x="19" y="122"/>
                  </a:cubicBezTo>
                  <a:cubicBezTo>
                    <a:pt x="18" y="123"/>
                    <a:pt x="18" y="124"/>
                    <a:pt x="18" y="126"/>
                  </a:cubicBezTo>
                  <a:cubicBezTo>
                    <a:pt x="17" y="126"/>
                    <a:pt x="16" y="125"/>
                    <a:pt x="15" y="124"/>
                  </a:cubicBezTo>
                  <a:cubicBezTo>
                    <a:pt x="17" y="123"/>
                    <a:pt x="20" y="122"/>
                    <a:pt x="22" y="119"/>
                  </a:cubicBezTo>
                  <a:cubicBezTo>
                    <a:pt x="21" y="117"/>
                    <a:pt x="21" y="117"/>
                    <a:pt x="21" y="117"/>
                  </a:cubicBezTo>
                  <a:cubicBezTo>
                    <a:pt x="20" y="118"/>
                    <a:pt x="20" y="118"/>
                    <a:pt x="20" y="119"/>
                  </a:cubicBezTo>
                  <a:cubicBezTo>
                    <a:pt x="19" y="118"/>
                    <a:pt x="19" y="116"/>
                    <a:pt x="18" y="113"/>
                  </a:cubicBezTo>
                  <a:cubicBezTo>
                    <a:pt x="19" y="113"/>
                    <a:pt x="20" y="115"/>
                    <a:pt x="21" y="116"/>
                  </a:cubicBezTo>
                  <a:cubicBezTo>
                    <a:pt x="21" y="116"/>
                    <a:pt x="21" y="115"/>
                    <a:pt x="22" y="114"/>
                  </a:cubicBezTo>
                  <a:cubicBezTo>
                    <a:pt x="22" y="113"/>
                    <a:pt x="22" y="113"/>
                    <a:pt x="23" y="113"/>
                  </a:cubicBezTo>
                  <a:cubicBezTo>
                    <a:pt x="24" y="113"/>
                    <a:pt x="24" y="113"/>
                    <a:pt x="24" y="113"/>
                  </a:cubicBezTo>
                  <a:cubicBezTo>
                    <a:pt x="25" y="114"/>
                    <a:pt x="25" y="114"/>
                    <a:pt x="25" y="114"/>
                  </a:cubicBezTo>
                  <a:cubicBezTo>
                    <a:pt x="25" y="113"/>
                    <a:pt x="26" y="112"/>
                    <a:pt x="27" y="111"/>
                  </a:cubicBezTo>
                  <a:cubicBezTo>
                    <a:pt x="25" y="109"/>
                    <a:pt x="25" y="109"/>
                    <a:pt x="25" y="109"/>
                  </a:cubicBezTo>
                  <a:cubicBezTo>
                    <a:pt x="24" y="110"/>
                    <a:pt x="22" y="111"/>
                    <a:pt x="20" y="113"/>
                  </a:cubicBezTo>
                  <a:cubicBezTo>
                    <a:pt x="19" y="112"/>
                    <a:pt x="18" y="111"/>
                    <a:pt x="18" y="109"/>
                  </a:cubicBezTo>
                  <a:cubicBezTo>
                    <a:pt x="19" y="109"/>
                    <a:pt x="20" y="109"/>
                    <a:pt x="21" y="110"/>
                  </a:cubicBezTo>
                  <a:cubicBezTo>
                    <a:pt x="22" y="108"/>
                    <a:pt x="22" y="108"/>
                    <a:pt x="22" y="108"/>
                  </a:cubicBezTo>
                  <a:cubicBezTo>
                    <a:pt x="23" y="107"/>
                    <a:pt x="23" y="107"/>
                    <a:pt x="23" y="107"/>
                  </a:cubicBezTo>
                  <a:cubicBezTo>
                    <a:pt x="23" y="106"/>
                    <a:pt x="22" y="106"/>
                    <a:pt x="22" y="105"/>
                  </a:cubicBezTo>
                  <a:cubicBezTo>
                    <a:pt x="21" y="106"/>
                    <a:pt x="20" y="106"/>
                    <a:pt x="20" y="106"/>
                  </a:cubicBezTo>
                  <a:cubicBezTo>
                    <a:pt x="19" y="104"/>
                    <a:pt x="19" y="101"/>
                    <a:pt x="18" y="97"/>
                  </a:cubicBezTo>
                  <a:cubicBezTo>
                    <a:pt x="19" y="95"/>
                    <a:pt x="22" y="93"/>
                    <a:pt x="26" y="89"/>
                  </a:cubicBezTo>
                  <a:cubicBezTo>
                    <a:pt x="26" y="80"/>
                    <a:pt x="26" y="80"/>
                    <a:pt x="26" y="80"/>
                  </a:cubicBezTo>
                  <a:cubicBezTo>
                    <a:pt x="25" y="79"/>
                    <a:pt x="24" y="79"/>
                    <a:pt x="22" y="79"/>
                  </a:cubicBezTo>
                  <a:cubicBezTo>
                    <a:pt x="22" y="75"/>
                    <a:pt x="23" y="72"/>
                    <a:pt x="25" y="67"/>
                  </a:cubicBezTo>
                  <a:cubicBezTo>
                    <a:pt x="25" y="66"/>
                    <a:pt x="26" y="65"/>
                    <a:pt x="26" y="65"/>
                  </a:cubicBezTo>
                  <a:cubicBezTo>
                    <a:pt x="26" y="64"/>
                    <a:pt x="25" y="64"/>
                    <a:pt x="25" y="63"/>
                  </a:cubicBezTo>
                  <a:cubicBezTo>
                    <a:pt x="24" y="63"/>
                    <a:pt x="23" y="62"/>
                    <a:pt x="22" y="61"/>
                  </a:cubicBezTo>
                  <a:cubicBezTo>
                    <a:pt x="23" y="57"/>
                    <a:pt x="25" y="55"/>
                    <a:pt x="27" y="54"/>
                  </a:cubicBezTo>
                  <a:cubicBezTo>
                    <a:pt x="25" y="51"/>
                    <a:pt x="24" y="49"/>
                    <a:pt x="24" y="48"/>
                  </a:cubicBezTo>
                  <a:cubicBezTo>
                    <a:pt x="24" y="44"/>
                    <a:pt x="25" y="37"/>
                    <a:pt x="27" y="28"/>
                  </a:cubicBezTo>
                  <a:cubicBezTo>
                    <a:pt x="29" y="18"/>
                    <a:pt x="31" y="12"/>
                    <a:pt x="31" y="8"/>
                  </a:cubicBezTo>
                  <a:cubicBezTo>
                    <a:pt x="35" y="6"/>
                    <a:pt x="39" y="5"/>
                    <a:pt x="44" y="3"/>
                  </a:cubicBezTo>
                  <a:cubicBezTo>
                    <a:pt x="49" y="1"/>
                    <a:pt x="53" y="0"/>
                    <a:pt x="57" y="0"/>
                  </a:cubicBezTo>
                  <a:cubicBezTo>
                    <a:pt x="61" y="0"/>
                    <a:pt x="65" y="10"/>
                    <a:pt x="68" y="29"/>
                  </a:cubicBezTo>
                  <a:cubicBezTo>
                    <a:pt x="97" y="177"/>
                    <a:pt x="97" y="177"/>
                    <a:pt x="97" y="177"/>
                  </a:cubicBezTo>
                  <a:cubicBezTo>
                    <a:pt x="98" y="184"/>
                    <a:pt x="99" y="191"/>
                    <a:pt x="100" y="198"/>
                  </a:cubicBezTo>
                  <a:cubicBezTo>
                    <a:pt x="102" y="209"/>
                    <a:pt x="105" y="215"/>
                    <a:pt x="107" y="216"/>
                  </a:cubicBezTo>
                  <a:moveTo>
                    <a:pt x="21" y="91"/>
                  </a:moveTo>
                  <a:cubicBezTo>
                    <a:pt x="19" y="91"/>
                    <a:pt x="19" y="91"/>
                    <a:pt x="19" y="91"/>
                  </a:cubicBezTo>
                  <a:cubicBezTo>
                    <a:pt x="18" y="88"/>
                    <a:pt x="18" y="88"/>
                    <a:pt x="18" y="88"/>
                  </a:cubicBezTo>
                  <a:cubicBezTo>
                    <a:pt x="20" y="88"/>
                    <a:pt x="20" y="88"/>
                    <a:pt x="20" y="88"/>
                  </a:cubicBezTo>
                  <a:lnTo>
                    <a:pt x="21" y="91"/>
                  </a:lnTo>
                  <a:close/>
                  <a:moveTo>
                    <a:pt x="70" y="183"/>
                  </a:moveTo>
                  <a:cubicBezTo>
                    <a:pt x="68" y="183"/>
                    <a:pt x="68" y="183"/>
                    <a:pt x="68" y="183"/>
                  </a:cubicBezTo>
                  <a:cubicBezTo>
                    <a:pt x="68" y="178"/>
                    <a:pt x="68" y="178"/>
                    <a:pt x="68" y="178"/>
                  </a:cubicBezTo>
                  <a:cubicBezTo>
                    <a:pt x="70" y="178"/>
                    <a:pt x="70" y="178"/>
                    <a:pt x="70" y="178"/>
                  </a:cubicBezTo>
                  <a:lnTo>
                    <a:pt x="70" y="183"/>
                  </a:lnTo>
                  <a:close/>
                  <a:moveTo>
                    <a:pt x="57" y="182"/>
                  </a:moveTo>
                  <a:cubicBezTo>
                    <a:pt x="56" y="182"/>
                    <a:pt x="56" y="182"/>
                    <a:pt x="56" y="182"/>
                  </a:cubicBezTo>
                  <a:cubicBezTo>
                    <a:pt x="55" y="179"/>
                    <a:pt x="55" y="179"/>
                    <a:pt x="55" y="179"/>
                  </a:cubicBezTo>
                  <a:cubicBezTo>
                    <a:pt x="56" y="178"/>
                    <a:pt x="56" y="178"/>
                    <a:pt x="56" y="178"/>
                  </a:cubicBezTo>
                  <a:lnTo>
                    <a:pt x="57" y="182"/>
                  </a:lnTo>
                  <a:close/>
                  <a:moveTo>
                    <a:pt x="17" y="135"/>
                  </a:moveTo>
                  <a:cubicBezTo>
                    <a:pt x="15" y="135"/>
                    <a:pt x="15" y="135"/>
                    <a:pt x="15" y="135"/>
                  </a:cubicBezTo>
                  <a:cubicBezTo>
                    <a:pt x="15" y="131"/>
                    <a:pt x="15" y="131"/>
                    <a:pt x="15" y="131"/>
                  </a:cubicBezTo>
                  <a:cubicBezTo>
                    <a:pt x="17" y="131"/>
                    <a:pt x="17" y="131"/>
                    <a:pt x="17" y="131"/>
                  </a:cubicBezTo>
                  <a:lnTo>
                    <a:pt x="17" y="135"/>
                  </a:lnTo>
                  <a:close/>
                  <a:moveTo>
                    <a:pt x="32" y="155"/>
                  </a:moveTo>
                  <a:cubicBezTo>
                    <a:pt x="29" y="159"/>
                    <a:pt x="29" y="159"/>
                    <a:pt x="29" y="159"/>
                  </a:cubicBezTo>
                  <a:cubicBezTo>
                    <a:pt x="28" y="157"/>
                    <a:pt x="28" y="157"/>
                    <a:pt x="28" y="157"/>
                  </a:cubicBezTo>
                  <a:cubicBezTo>
                    <a:pt x="31" y="154"/>
                    <a:pt x="31" y="154"/>
                    <a:pt x="31" y="154"/>
                  </a:cubicBezTo>
                  <a:lnTo>
                    <a:pt x="32" y="155"/>
                  </a:lnTo>
                  <a:close/>
                  <a:moveTo>
                    <a:pt x="20" y="161"/>
                  </a:moveTo>
                  <a:cubicBezTo>
                    <a:pt x="18" y="165"/>
                    <a:pt x="18" y="165"/>
                    <a:pt x="18" y="165"/>
                  </a:cubicBezTo>
                  <a:cubicBezTo>
                    <a:pt x="17" y="164"/>
                    <a:pt x="17" y="164"/>
                    <a:pt x="17" y="164"/>
                  </a:cubicBezTo>
                  <a:cubicBezTo>
                    <a:pt x="18" y="161"/>
                    <a:pt x="18" y="161"/>
                    <a:pt x="18" y="161"/>
                  </a:cubicBezTo>
                  <a:lnTo>
                    <a:pt x="20" y="161"/>
                  </a:lnTo>
                  <a:close/>
                  <a:moveTo>
                    <a:pt x="6" y="178"/>
                  </a:moveTo>
                  <a:cubicBezTo>
                    <a:pt x="2" y="178"/>
                    <a:pt x="2" y="178"/>
                    <a:pt x="2" y="178"/>
                  </a:cubicBezTo>
                  <a:cubicBezTo>
                    <a:pt x="2" y="176"/>
                    <a:pt x="2" y="176"/>
                    <a:pt x="2" y="176"/>
                  </a:cubicBezTo>
                  <a:cubicBezTo>
                    <a:pt x="6" y="176"/>
                    <a:pt x="6" y="176"/>
                    <a:pt x="6" y="176"/>
                  </a:cubicBezTo>
                  <a:lnTo>
                    <a:pt x="6" y="178"/>
                  </a:lnTo>
                  <a:close/>
                  <a:moveTo>
                    <a:pt x="10" y="186"/>
                  </a:moveTo>
                  <a:cubicBezTo>
                    <a:pt x="7" y="191"/>
                    <a:pt x="7" y="191"/>
                    <a:pt x="7" y="191"/>
                  </a:cubicBezTo>
                  <a:cubicBezTo>
                    <a:pt x="6" y="190"/>
                    <a:pt x="6" y="190"/>
                    <a:pt x="6" y="190"/>
                  </a:cubicBezTo>
                  <a:cubicBezTo>
                    <a:pt x="8" y="185"/>
                    <a:pt x="8" y="185"/>
                    <a:pt x="8" y="185"/>
                  </a:cubicBezTo>
                  <a:lnTo>
                    <a:pt x="10" y="186"/>
                  </a:lnTo>
                  <a:close/>
                  <a:moveTo>
                    <a:pt x="53" y="80"/>
                  </a:moveTo>
                  <a:cubicBezTo>
                    <a:pt x="52" y="79"/>
                    <a:pt x="52" y="79"/>
                    <a:pt x="52" y="79"/>
                  </a:cubicBezTo>
                  <a:cubicBezTo>
                    <a:pt x="50" y="82"/>
                    <a:pt x="50" y="82"/>
                    <a:pt x="50" y="82"/>
                  </a:cubicBezTo>
                  <a:cubicBezTo>
                    <a:pt x="51" y="83"/>
                    <a:pt x="51" y="83"/>
                    <a:pt x="51" y="83"/>
                  </a:cubicBezTo>
                  <a:lnTo>
                    <a:pt x="53" y="80"/>
                  </a:lnTo>
                  <a:close/>
                  <a:moveTo>
                    <a:pt x="26" y="58"/>
                  </a:moveTo>
                  <a:cubicBezTo>
                    <a:pt x="25" y="57"/>
                    <a:pt x="25" y="57"/>
                    <a:pt x="25" y="57"/>
                  </a:cubicBezTo>
                  <a:cubicBezTo>
                    <a:pt x="22" y="59"/>
                    <a:pt x="22" y="59"/>
                    <a:pt x="22" y="59"/>
                  </a:cubicBezTo>
                  <a:cubicBezTo>
                    <a:pt x="23" y="61"/>
                    <a:pt x="23" y="61"/>
                    <a:pt x="23" y="61"/>
                  </a:cubicBezTo>
                  <a:lnTo>
                    <a:pt x="26" y="58"/>
                  </a:lnTo>
                  <a:close/>
                  <a:moveTo>
                    <a:pt x="25" y="100"/>
                  </a:moveTo>
                  <a:cubicBezTo>
                    <a:pt x="23" y="98"/>
                    <a:pt x="22" y="97"/>
                    <a:pt x="22" y="95"/>
                  </a:cubicBezTo>
                  <a:cubicBezTo>
                    <a:pt x="21" y="95"/>
                    <a:pt x="21" y="97"/>
                    <a:pt x="21" y="100"/>
                  </a:cubicBezTo>
                  <a:cubicBezTo>
                    <a:pt x="21" y="100"/>
                    <a:pt x="22" y="100"/>
                    <a:pt x="25" y="100"/>
                  </a:cubicBezTo>
                  <a:moveTo>
                    <a:pt x="66" y="146"/>
                  </a:moveTo>
                  <a:cubicBezTo>
                    <a:pt x="66" y="139"/>
                    <a:pt x="65" y="129"/>
                    <a:pt x="61" y="117"/>
                  </a:cubicBezTo>
                  <a:cubicBezTo>
                    <a:pt x="58" y="102"/>
                    <a:pt x="53" y="95"/>
                    <a:pt x="49" y="95"/>
                  </a:cubicBezTo>
                  <a:cubicBezTo>
                    <a:pt x="44" y="95"/>
                    <a:pt x="40" y="103"/>
                    <a:pt x="38" y="118"/>
                  </a:cubicBezTo>
                  <a:cubicBezTo>
                    <a:pt x="35" y="137"/>
                    <a:pt x="32" y="147"/>
                    <a:pt x="30" y="150"/>
                  </a:cubicBezTo>
                  <a:cubicBezTo>
                    <a:pt x="31" y="151"/>
                    <a:pt x="33" y="154"/>
                    <a:pt x="36" y="156"/>
                  </a:cubicBezTo>
                  <a:cubicBezTo>
                    <a:pt x="34" y="159"/>
                    <a:pt x="34" y="159"/>
                    <a:pt x="34" y="159"/>
                  </a:cubicBezTo>
                  <a:cubicBezTo>
                    <a:pt x="38" y="162"/>
                    <a:pt x="38" y="162"/>
                    <a:pt x="38" y="162"/>
                  </a:cubicBezTo>
                  <a:cubicBezTo>
                    <a:pt x="41" y="160"/>
                    <a:pt x="41" y="160"/>
                    <a:pt x="41" y="160"/>
                  </a:cubicBezTo>
                  <a:cubicBezTo>
                    <a:pt x="42" y="160"/>
                    <a:pt x="45" y="160"/>
                    <a:pt x="48" y="161"/>
                  </a:cubicBezTo>
                  <a:cubicBezTo>
                    <a:pt x="51" y="162"/>
                    <a:pt x="53" y="162"/>
                    <a:pt x="55" y="162"/>
                  </a:cubicBezTo>
                  <a:cubicBezTo>
                    <a:pt x="58" y="162"/>
                    <a:pt x="60" y="160"/>
                    <a:pt x="62" y="156"/>
                  </a:cubicBezTo>
                  <a:cubicBezTo>
                    <a:pt x="65" y="153"/>
                    <a:pt x="66" y="149"/>
                    <a:pt x="66" y="146"/>
                  </a:cubicBezTo>
                  <a:moveTo>
                    <a:pt x="26" y="133"/>
                  </a:moveTo>
                  <a:cubicBezTo>
                    <a:pt x="25" y="133"/>
                    <a:pt x="24" y="132"/>
                    <a:pt x="23" y="131"/>
                  </a:cubicBezTo>
                  <a:cubicBezTo>
                    <a:pt x="22" y="133"/>
                    <a:pt x="21" y="134"/>
                    <a:pt x="20" y="137"/>
                  </a:cubicBezTo>
                  <a:cubicBezTo>
                    <a:pt x="21" y="136"/>
                    <a:pt x="22" y="135"/>
                    <a:pt x="26" y="133"/>
                  </a:cubicBezTo>
                  <a:moveTo>
                    <a:pt x="35" y="167"/>
                  </a:moveTo>
                  <a:cubicBezTo>
                    <a:pt x="33" y="165"/>
                    <a:pt x="33" y="163"/>
                    <a:pt x="33" y="161"/>
                  </a:cubicBezTo>
                  <a:cubicBezTo>
                    <a:pt x="29" y="161"/>
                    <a:pt x="29" y="161"/>
                    <a:pt x="29" y="161"/>
                  </a:cubicBezTo>
                  <a:cubicBezTo>
                    <a:pt x="30" y="163"/>
                    <a:pt x="32" y="165"/>
                    <a:pt x="35" y="167"/>
                  </a:cubicBezTo>
                  <a:moveTo>
                    <a:pt x="27" y="174"/>
                  </a:moveTo>
                  <a:cubicBezTo>
                    <a:pt x="27" y="173"/>
                    <a:pt x="26" y="171"/>
                    <a:pt x="24" y="170"/>
                  </a:cubicBezTo>
                  <a:cubicBezTo>
                    <a:pt x="22" y="169"/>
                    <a:pt x="20" y="168"/>
                    <a:pt x="18" y="167"/>
                  </a:cubicBezTo>
                  <a:cubicBezTo>
                    <a:pt x="19" y="168"/>
                    <a:pt x="20" y="170"/>
                    <a:pt x="22" y="174"/>
                  </a:cubicBezTo>
                  <a:cubicBezTo>
                    <a:pt x="20" y="176"/>
                    <a:pt x="20" y="176"/>
                    <a:pt x="20" y="176"/>
                  </a:cubicBezTo>
                  <a:cubicBezTo>
                    <a:pt x="17" y="176"/>
                    <a:pt x="17" y="176"/>
                    <a:pt x="17" y="176"/>
                  </a:cubicBezTo>
                  <a:cubicBezTo>
                    <a:pt x="17" y="175"/>
                    <a:pt x="18" y="175"/>
                    <a:pt x="18" y="174"/>
                  </a:cubicBezTo>
                  <a:cubicBezTo>
                    <a:pt x="18" y="173"/>
                    <a:pt x="17" y="172"/>
                    <a:pt x="16" y="171"/>
                  </a:cubicBezTo>
                  <a:cubicBezTo>
                    <a:pt x="16" y="169"/>
                    <a:pt x="15" y="168"/>
                    <a:pt x="15" y="167"/>
                  </a:cubicBezTo>
                  <a:cubicBezTo>
                    <a:pt x="15" y="175"/>
                    <a:pt x="15" y="175"/>
                    <a:pt x="15" y="175"/>
                  </a:cubicBezTo>
                  <a:cubicBezTo>
                    <a:pt x="15" y="177"/>
                    <a:pt x="14" y="179"/>
                    <a:pt x="14" y="181"/>
                  </a:cubicBezTo>
                  <a:cubicBezTo>
                    <a:pt x="11" y="180"/>
                    <a:pt x="11" y="180"/>
                    <a:pt x="11" y="180"/>
                  </a:cubicBezTo>
                  <a:cubicBezTo>
                    <a:pt x="10" y="180"/>
                    <a:pt x="10" y="181"/>
                    <a:pt x="9" y="181"/>
                  </a:cubicBezTo>
                  <a:cubicBezTo>
                    <a:pt x="11" y="182"/>
                    <a:pt x="13" y="182"/>
                    <a:pt x="15" y="184"/>
                  </a:cubicBezTo>
                  <a:cubicBezTo>
                    <a:pt x="15" y="184"/>
                    <a:pt x="14" y="185"/>
                    <a:pt x="12" y="186"/>
                  </a:cubicBezTo>
                  <a:cubicBezTo>
                    <a:pt x="13" y="187"/>
                    <a:pt x="13" y="188"/>
                    <a:pt x="14" y="189"/>
                  </a:cubicBezTo>
                  <a:cubicBezTo>
                    <a:pt x="15" y="188"/>
                    <a:pt x="16" y="187"/>
                    <a:pt x="17" y="187"/>
                  </a:cubicBezTo>
                  <a:cubicBezTo>
                    <a:pt x="18" y="188"/>
                    <a:pt x="18" y="188"/>
                    <a:pt x="18" y="188"/>
                  </a:cubicBezTo>
                  <a:cubicBezTo>
                    <a:pt x="18" y="189"/>
                    <a:pt x="16" y="191"/>
                    <a:pt x="12" y="195"/>
                  </a:cubicBezTo>
                  <a:cubicBezTo>
                    <a:pt x="14" y="195"/>
                    <a:pt x="16" y="194"/>
                    <a:pt x="18" y="194"/>
                  </a:cubicBezTo>
                  <a:cubicBezTo>
                    <a:pt x="19" y="194"/>
                    <a:pt x="21" y="193"/>
                    <a:pt x="22" y="192"/>
                  </a:cubicBezTo>
                  <a:cubicBezTo>
                    <a:pt x="24" y="194"/>
                    <a:pt x="24" y="194"/>
                    <a:pt x="24" y="194"/>
                  </a:cubicBezTo>
                  <a:cubicBezTo>
                    <a:pt x="24" y="193"/>
                    <a:pt x="23" y="190"/>
                    <a:pt x="22" y="186"/>
                  </a:cubicBezTo>
                  <a:cubicBezTo>
                    <a:pt x="22" y="186"/>
                    <a:pt x="23" y="185"/>
                    <a:pt x="23" y="184"/>
                  </a:cubicBezTo>
                  <a:cubicBezTo>
                    <a:pt x="23" y="183"/>
                    <a:pt x="23" y="181"/>
                    <a:pt x="22" y="179"/>
                  </a:cubicBezTo>
                  <a:cubicBezTo>
                    <a:pt x="19" y="181"/>
                    <a:pt x="19" y="181"/>
                    <a:pt x="19" y="181"/>
                  </a:cubicBezTo>
                  <a:cubicBezTo>
                    <a:pt x="19" y="180"/>
                    <a:pt x="18" y="180"/>
                    <a:pt x="18" y="179"/>
                  </a:cubicBezTo>
                  <a:cubicBezTo>
                    <a:pt x="18" y="179"/>
                    <a:pt x="18" y="178"/>
                    <a:pt x="20" y="177"/>
                  </a:cubicBezTo>
                  <a:cubicBezTo>
                    <a:pt x="20" y="176"/>
                    <a:pt x="21" y="176"/>
                    <a:pt x="22" y="176"/>
                  </a:cubicBezTo>
                  <a:cubicBezTo>
                    <a:pt x="24" y="176"/>
                    <a:pt x="25" y="176"/>
                    <a:pt x="24" y="177"/>
                  </a:cubicBezTo>
                  <a:cubicBezTo>
                    <a:pt x="24" y="175"/>
                    <a:pt x="24" y="175"/>
                    <a:pt x="24" y="175"/>
                  </a:cubicBezTo>
                  <a:cubicBezTo>
                    <a:pt x="24" y="174"/>
                    <a:pt x="24" y="174"/>
                    <a:pt x="25" y="173"/>
                  </a:cubicBezTo>
                  <a:cubicBezTo>
                    <a:pt x="26" y="174"/>
                    <a:pt x="26" y="174"/>
                    <a:pt x="27"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2" name="Freeform 26"/>
            <p:cNvSpPr>
              <a:spLocks noEditPoints="1"/>
            </p:cNvSpPr>
            <p:nvPr/>
          </p:nvSpPr>
          <p:spPr bwMode="auto">
            <a:xfrm>
              <a:off x="2829" y="1495"/>
              <a:ext cx="204" cy="556"/>
            </a:xfrm>
            <a:custGeom>
              <a:avLst/>
              <a:gdLst>
                <a:gd name="T0" fmla="*/ 80 w 86"/>
                <a:gd name="T1" fmla="*/ 62 h 235"/>
                <a:gd name="T2" fmla="*/ 69 w 86"/>
                <a:gd name="T3" fmla="*/ 62 h 235"/>
                <a:gd name="T4" fmla="*/ 62 w 86"/>
                <a:gd name="T5" fmla="*/ 60 h 235"/>
                <a:gd name="T6" fmla="*/ 58 w 86"/>
                <a:gd name="T7" fmla="*/ 41 h 235"/>
                <a:gd name="T8" fmla="*/ 33 w 86"/>
                <a:gd name="T9" fmla="*/ 40 h 235"/>
                <a:gd name="T10" fmla="*/ 30 w 86"/>
                <a:gd name="T11" fmla="*/ 60 h 235"/>
                <a:gd name="T12" fmla="*/ 32 w 86"/>
                <a:gd name="T13" fmla="*/ 79 h 235"/>
                <a:gd name="T14" fmla="*/ 35 w 86"/>
                <a:gd name="T15" fmla="*/ 92 h 235"/>
                <a:gd name="T16" fmla="*/ 36 w 86"/>
                <a:gd name="T17" fmla="*/ 97 h 235"/>
                <a:gd name="T18" fmla="*/ 30 w 86"/>
                <a:gd name="T19" fmla="*/ 99 h 235"/>
                <a:gd name="T20" fmla="*/ 30 w 86"/>
                <a:gd name="T21" fmla="*/ 103 h 235"/>
                <a:gd name="T22" fmla="*/ 43 w 86"/>
                <a:gd name="T23" fmla="*/ 99 h 235"/>
                <a:gd name="T24" fmla="*/ 60 w 86"/>
                <a:gd name="T25" fmla="*/ 113 h 235"/>
                <a:gd name="T26" fmla="*/ 79 w 86"/>
                <a:gd name="T27" fmla="*/ 149 h 235"/>
                <a:gd name="T28" fmla="*/ 83 w 86"/>
                <a:gd name="T29" fmla="*/ 166 h 235"/>
                <a:gd name="T30" fmla="*/ 83 w 86"/>
                <a:gd name="T31" fmla="*/ 179 h 235"/>
                <a:gd name="T32" fmla="*/ 84 w 86"/>
                <a:gd name="T33" fmla="*/ 185 h 235"/>
                <a:gd name="T34" fmla="*/ 75 w 86"/>
                <a:gd name="T35" fmla="*/ 216 h 235"/>
                <a:gd name="T36" fmla="*/ 72 w 86"/>
                <a:gd name="T37" fmla="*/ 225 h 235"/>
                <a:gd name="T38" fmla="*/ 67 w 86"/>
                <a:gd name="T39" fmla="*/ 227 h 235"/>
                <a:gd name="T40" fmla="*/ 60 w 86"/>
                <a:gd name="T41" fmla="*/ 230 h 235"/>
                <a:gd name="T42" fmla="*/ 54 w 86"/>
                <a:gd name="T43" fmla="*/ 232 h 235"/>
                <a:gd name="T44" fmla="*/ 42 w 86"/>
                <a:gd name="T45" fmla="*/ 234 h 235"/>
                <a:gd name="T46" fmla="*/ 20 w 86"/>
                <a:gd name="T47" fmla="*/ 231 h 235"/>
                <a:gd name="T48" fmla="*/ 0 w 86"/>
                <a:gd name="T49" fmla="*/ 191 h 235"/>
                <a:gd name="T50" fmla="*/ 12 w 86"/>
                <a:gd name="T51" fmla="*/ 175 h 235"/>
                <a:gd name="T52" fmla="*/ 25 w 86"/>
                <a:gd name="T53" fmla="*/ 181 h 235"/>
                <a:gd name="T54" fmla="*/ 36 w 86"/>
                <a:gd name="T55" fmla="*/ 206 h 235"/>
                <a:gd name="T56" fmla="*/ 43 w 86"/>
                <a:gd name="T57" fmla="*/ 208 h 235"/>
                <a:gd name="T58" fmla="*/ 48 w 86"/>
                <a:gd name="T59" fmla="*/ 206 h 235"/>
                <a:gd name="T60" fmla="*/ 51 w 86"/>
                <a:gd name="T61" fmla="*/ 209 h 235"/>
                <a:gd name="T62" fmla="*/ 51 w 86"/>
                <a:gd name="T63" fmla="*/ 205 h 235"/>
                <a:gd name="T64" fmla="*/ 57 w 86"/>
                <a:gd name="T65" fmla="*/ 196 h 235"/>
                <a:gd name="T66" fmla="*/ 58 w 86"/>
                <a:gd name="T67" fmla="*/ 177 h 235"/>
                <a:gd name="T68" fmla="*/ 60 w 86"/>
                <a:gd name="T69" fmla="*/ 160 h 235"/>
                <a:gd name="T70" fmla="*/ 35 w 86"/>
                <a:gd name="T71" fmla="*/ 125 h 235"/>
                <a:gd name="T72" fmla="*/ 38 w 86"/>
                <a:gd name="T73" fmla="*/ 121 h 235"/>
                <a:gd name="T74" fmla="*/ 41 w 86"/>
                <a:gd name="T75" fmla="*/ 116 h 235"/>
                <a:gd name="T76" fmla="*/ 41 w 86"/>
                <a:gd name="T77" fmla="*/ 111 h 235"/>
                <a:gd name="T78" fmla="*/ 38 w 86"/>
                <a:gd name="T79" fmla="*/ 107 h 235"/>
                <a:gd name="T80" fmla="*/ 38 w 86"/>
                <a:gd name="T81" fmla="*/ 99 h 235"/>
                <a:gd name="T82" fmla="*/ 36 w 86"/>
                <a:gd name="T83" fmla="*/ 102 h 235"/>
                <a:gd name="T84" fmla="*/ 32 w 86"/>
                <a:gd name="T85" fmla="*/ 104 h 235"/>
                <a:gd name="T86" fmla="*/ 32 w 86"/>
                <a:gd name="T87" fmla="*/ 108 h 235"/>
                <a:gd name="T88" fmla="*/ 25 w 86"/>
                <a:gd name="T89" fmla="*/ 112 h 235"/>
                <a:gd name="T90" fmla="*/ 6 w 86"/>
                <a:gd name="T91" fmla="*/ 41 h 235"/>
                <a:gd name="T92" fmla="*/ 13 w 86"/>
                <a:gd name="T93" fmla="*/ 29 h 235"/>
                <a:gd name="T94" fmla="*/ 11 w 86"/>
                <a:gd name="T95" fmla="*/ 25 h 235"/>
                <a:gd name="T96" fmla="*/ 16 w 86"/>
                <a:gd name="T97" fmla="*/ 22 h 235"/>
                <a:gd name="T98" fmla="*/ 29 w 86"/>
                <a:gd name="T99" fmla="*/ 4 h 235"/>
                <a:gd name="T100" fmla="*/ 51 w 86"/>
                <a:gd name="T101" fmla="*/ 1 h 235"/>
                <a:gd name="T102" fmla="*/ 53 w 86"/>
                <a:gd name="T103" fmla="*/ 2 h 235"/>
                <a:gd name="T104" fmla="*/ 65 w 86"/>
                <a:gd name="T105" fmla="*/ 8 h 235"/>
                <a:gd name="T106" fmla="*/ 80 w 86"/>
                <a:gd name="T107" fmla="*/ 25 h 235"/>
                <a:gd name="T108" fmla="*/ 86 w 86"/>
                <a:gd name="T109" fmla="*/ 57 h 235"/>
                <a:gd name="T110" fmla="*/ 15 w 86"/>
                <a:gd name="T111" fmla="*/ 26 h 235"/>
                <a:gd name="T112" fmla="*/ 15 w 86"/>
                <a:gd name="T113" fmla="*/ 3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6" h="235">
                  <a:moveTo>
                    <a:pt x="86" y="57"/>
                  </a:moveTo>
                  <a:cubicBezTo>
                    <a:pt x="84" y="59"/>
                    <a:pt x="82" y="61"/>
                    <a:pt x="80" y="62"/>
                  </a:cubicBezTo>
                  <a:cubicBezTo>
                    <a:pt x="79" y="62"/>
                    <a:pt x="78" y="62"/>
                    <a:pt x="75" y="62"/>
                  </a:cubicBezTo>
                  <a:cubicBezTo>
                    <a:pt x="74" y="62"/>
                    <a:pt x="72" y="62"/>
                    <a:pt x="69" y="62"/>
                  </a:cubicBezTo>
                  <a:cubicBezTo>
                    <a:pt x="67" y="61"/>
                    <a:pt x="65" y="61"/>
                    <a:pt x="64" y="61"/>
                  </a:cubicBezTo>
                  <a:cubicBezTo>
                    <a:pt x="63" y="61"/>
                    <a:pt x="62" y="61"/>
                    <a:pt x="62" y="60"/>
                  </a:cubicBezTo>
                  <a:cubicBezTo>
                    <a:pt x="62" y="59"/>
                    <a:pt x="62" y="59"/>
                    <a:pt x="61" y="58"/>
                  </a:cubicBezTo>
                  <a:cubicBezTo>
                    <a:pt x="62" y="53"/>
                    <a:pt x="61" y="47"/>
                    <a:pt x="58" y="41"/>
                  </a:cubicBezTo>
                  <a:cubicBezTo>
                    <a:pt x="55" y="34"/>
                    <a:pt x="51" y="31"/>
                    <a:pt x="46" y="31"/>
                  </a:cubicBezTo>
                  <a:cubicBezTo>
                    <a:pt x="41" y="31"/>
                    <a:pt x="37" y="34"/>
                    <a:pt x="33" y="40"/>
                  </a:cubicBezTo>
                  <a:cubicBezTo>
                    <a:pt x="31" y="45"/>
                    <a:pt x="30" y="50"/>
                    <a:pt x="30" y="55"/>
                  </a:cubicBezTo>
                  <a:cubicBezTo>
                    <a:pt x="30" y="56"/>
                    <a:pt x="30" y="58"/>
                    <a:pt x="30" y="60"/>
                  </a:cubicBezTo>
                  <a:cubicBezTo>
                    <a:pt x="29" y="62"/>
                    <a:pt x="29" y="64"/>
                    <a:pt x="29" y="65"/>
                  </a:cubicBezTo>
                  <a:cubicBezTo>
                    <a:pt x="29" y="71"/>
                    <a:pt x="30" y="75"/>
                    <a:pt x="32" y="79"/>
                  </a:cubicBezTo>
                  <a:cubicBezTo>
                    <a:pt x="34" y="83"/>
                    <a:pt x="35" y="86"/>
                    <a:pt x="37" y="88"/>
                  </a:cubicBezTo>
                  <a:cubicBezTo>
                    <a:pt x="37" y="89"/>
                    <a:pt x="37" y="90"/>
                    <a:pt x="35" y="92"/>
                  </a:cubicBezTo>
                  <a:cubicBezTo>
                    <a:pt x="36" y="92"/>
                    <a:pt x="37" y="93"/>
                    <a:pt x="39" y="93"/>
                  </a:cubicBezTo>
                  <a:cubicBezTo>
                    <a:pt x="39" y="93"/>
                    <a:pt x="38" y="94"/>
                    <a:pt x="36" y="97"/>
                  </a:cubicBezTo>
                  <a:cubicBezTo>
                    <a:pt x="35" y="99"/>
                    <a:pt x="33" y="100"/>
                    <a:pt x="32" y="100"/>
                  </a:cubicBezTo>
                  <a:cubicBezTo>
                    <a:pt x="31" y="100"/>
                    <a:pt x="31" y="100"/>
                    <a:pt x="30" y="99"/>
                  </a:cubicBezTo>
                  <a:cubicBezTo>
                    <a:pt x="30" y="99"/>
                    <a:pt x="29" y="99"/>
                    <a:pt x="29" y="100"/>
                  </a:cubicBezTo>
                  <a:cubicBezTo>
                    <a:pt x="29" y="101"/>
                    <a:pt x="29" y="102"/>
                    <a:pt x="30" y="103"/>
                  </a:cubicBezTo>
                  <a:cubicBezTo>
                    <a:pt x="30" y="103"/>
                    <a:pt x="34" y="100"/>
                    <a:pt x="42" y="95"/>
                  </a:cubicBezTo>
                  <a:cubicBezTo>
                    <a:pt x="42" y="97"/>
                    <a:pt x="43" y="98"/>
                    <a:pt x="43" y="99"/>
                  </a:cubicBezTo>
                  <a:cubicBezTo>
                    <a:pt x="44" y="98"/>
                    <a:pt x="44" y="97"/>
                    <a:pt x="44" y="96"/>
                  </a:cubicBezTo>
                  <a:cubicBezTo>
                    <a:pt x="48" y="100"/>
                    <a:pt x="54" y="105"/>
                    <a:pt x="60" y="113"/>
                  </a:cubicBezTo>
                  <a:cubicBezTo>
                    <a:pt x="69" y="126"/>
                    <a:pt x="75" y="136"/>
                    <a:pt x="79" y="144"/>
                  </a:cubicBezTo>
                  <a:cubicBezTo>
                    <a:pt x="80" y="145"/>
                    <a:pt x="80" y="147"/>
                    <a:pt x="79" y="149"/>
                  </a:cubicBezTo>
                  <a:cubicBezTo>
                    <a:pt x="80" y="149"/>
                    <a:pt x="81" y="151"/>
                    <a:pt x="83" y="153"/>
                  </a:cubicBezTo>
                  <a:cubicBezTo>
                    <a:pt x="82" y="156"/>
                    <a:pt x="82" y="161"/>
                    <a:pt x="83" y="166"/>
                  </a:cubicBezTo>
                  <a:cubicBezTo>
                    <a:pt x="84" y="172"/>
                    <a:pt x="84" y="175"/>
                    <a:pt x="84" y="175"/>
                  </a:cubicBezTo>
                  <a:cubicBezTo>
                    <a:pt x="84" y="176"/>
                    <a:pt x="84" y="177"/>
                    <a:pt x="83" y="179"/>
                  </a:cubicBezTo>
                  <a:cubicBezTo>
                    <a:pt x="82" y="181"/>
                    <a:pt x="82" y="182"/>
                    <a:pt x="82" y="183"/>
                  </a:cubicBezTo>
                  <a:cubicBezTo>
                    <a:pt x="82" y="184"/>
                    <a:pt x="83" y="185"/>
                    <a:pt x="84" y="185"/>
                  </a:cubicBezTo>
                  <a:cubicBezTo>
                    <a:pt x="81" y="192"/>
                    <a:pt x="80" y="200"/>
                    <a:pt x="79" y="211"/>
                  </a:cubicBezTo>
                  <a:cubicBezTo>
                    <a:pt x="78" y="211"/>
                    <a:pt x="77" y="213"/>
                    <a:pt x="75" y="216"/>
                  </a:cubicBezTo>
                  <a:cubicBezTo>
                    <a:pt x="73" y="219"/>
                    <a:pt x="71" y="222"/>
                    <a:pt x="70" y="223"/>
                  </a:cubicBezTo>
                  <a:cubicBezTo>
                    <a:pt x="70" y="223"/>
                    <a:pt x="71" y="224"/>
                    <a:pt x="72" y="225"/>
                  </a:cubicBezTo>
                  <a:cubicBezTo>
                    <a:pt x="70" y="225"/>
                    <a:pt x="68" y="225"/>
                    <a:pt x="68" y="225"/>
                  </a:cubicBezTo>
                  <a:cubicBezTo>
                    <a:pt x="68" y="225"/>
                    <a:pt x="68" y="226"/>
                    <a:pt x="67" y="227"/>
                  </a:cubicBezTo>
                  <a:cubicBezTo>
                    <a:pt x="67" y="229"/>
                    <a:pt x="66" y="230"/>
                    <a:pt x="65" y="230"/>
                  </a:cubicBezTo>
                  <a:cubicBezTo>
                    <a:pt x="64" y="230"/>
                    <a:pt x="63" y="230"/>
                    <a:pt x="60" y="230"/>
                  </a:cubicBezTo>
                  <a:cubicBezTo>
                    <a:pt x="56" y="230"/>
                    <a:pt x="56" y="230"/>
                    <a:pt x="56" y="230"/>
                  </a:cubicBezTo>
                  <a:cubicBezTo>
                    <a:pt x="55" y="230"/>
                    <a:pt x="55" y="231"/>
                    <a:pt x="54" y="232"/>
                  </a:cubicBezTo>
                  <a:cubicBezTo>
                    <a:pt x="53" y="233"/>
                    <a:pt x="52" y="233"/>
                    <a:pt x="51" y="233"/>
                  </a:cubicBezTo>
                  <a:cubicBezTo>
                    <a:pt x="50" y="233"/>
                    <a:pt x="47" y="234"/>
                    <a:pt x="42" y="234"/>
                  </a:cubicBezTo>
                  <a:cubicBezTo>
                    <a:pt x="37" y="234"/>
                    <a:pt x="35" y="235"/>
                    <a:pt x="34" y="235"/>
                  </a:cubicBezTo>
                  <a:cubicBezTo>
                    <a:pt x="29" y="235"/>
                    <a:pt x="25" y="233"/>
                    <a:pt x="20" y="231"/>
                  </a:cubicBezTo>
                  <a:cubicBezTo>
                    <a:pt x="18" y="229"/>
                    <a:pt x="14" y="226"/>
                    <a:pt x="11" y="222"/>
                  </a:cubicBezTo>
                  <a:cubicBezTo>
                    <a:pt x="4" y="214"/>
                    <a:pt x="0" y="203"/>
                    <a:pt x="0" y="191"/>
                  </a:cubicBezTo>
                  <a:cubicBezTo>
                    <a:pt x="0" y="185"/>
                    <a:pt x="1" y="181"/>
                    <a:pt x="2" y="179"/>
                  </a:cubicBezTo>
                  <a:cubicBezTo>
                    <a:pt x="4" y="177"/>
                    <a:pt x="7" y="175"/>
                    <a:pt x="12" y="175"/>
                  </a:cubicBezTo>
                  <a:cubicBezTo>
                    <a:pt x="15" y="175"/>
                    <a:pt x="17" y="176"/>
                    <a:pt x="18" y="176"/>
                  </a:cubicBezTo>
                  <a:cubicBezTo>
                    <a:pt x="20" y="177"/>
                    <a:pt x="22" y="179"/>
                    <a:pt x="25" y="181"/>
                  </a:cubicBezTo>
                  <a:cubicBezTo>
                    <a:pt x="25" y="185"/>
                    <a:pt x="27" y="190"/>
                    <a:pt x="29" y="197"/>
                  </a:cubicBezTo>
                  <a:cubicBezTo>
                    <a:pt x="32" y="203"/>
                    <a:pt x="35" y="206"/>
                    <a:pt x="36" y="206"/>
                  </a:cubicBezTo>
                  <a:cubicBezTo>
                    <a:pt x="37" y="206"/>
                    <a:pt x="38" y="206"/>
                    <a:pt x="39" y="207"/>
                  </a:cubicBezTo>
                  <a:cubicBezTo>
                    <a:pt x="41" y="208"/>
                    <a:pt x="42" y="208"/>
                    <a:pt x="43" y="208"/>
                  </a:cubicBezTo>
                  <a:cubicBezTo>
                    <a:pt x="43" y="208"/>
                    <a:pt x="44" y="208"/>
                    <a:pt x="45" y="207"/>
                  </a:cubicBezTo>
                  <a:cubicBezTo>
                    <a:pt x="46" y="206"/>
                    <a:pt x="47" y="206"/>
                    <a:pt x="48" y="206"/>
                  </a:cubicBezTo>
                  <a:cubicBezTo>
                    <a:pt x="49" y="206"/>
                    <a:pt x="49" y="206"/>
                    <a:pt x="50" y="208"/>
                  </a:cubicBezTo>
                  <a:cubicBezTo>
                    <a:pt x="51" y="209"/>
                    <a:pt x="51" y="209"/>
                    <a:pt x="51" y="209"/>
                  </a:cubicBezTo>
                  <a:cubicBezTo>
                    <a:pt x="52" y="208"/>
                    <a:pt x="53" y="207"/>
                    <a:pt x="53" y="207"/>
                  </a:cubicBezTo>
                  <a:cubicBezTo>
                    <a:pt x="53" y="206"/>
                    <a:pt x="52" y="205"/>
                    <a:pt x="51" y="205"/>
                  </a:cubicBezTo>
                  <a:cubicBezTo>
                    <a:pt x="51" y="205"/>
                    <a:pt x="52" y="205"/>
                    <a:pt x="52" y="206"/>
                  </a:cubicBezTo>
                  <a:cubicBezTo>
                    <a:pt x="54" y="202"/>
                    <a:pt x="56" y="199"/>
                    <a:pt x="57" y="196"/>
                  </a:cubicBezTo>
                  <a:cubicBezTo>
                    <a:pt x="59" y="191"/>
                    <a:pt x="61" y="188"/>
                    <a:pt x="61" y="185"/>
                  </a:cubicBezTo>
                  <a:cubicBezTo>
                    <a:pt x="61" y="182"/>
                    <a:pt x="60" y="179"/>
                    <a:pt x="58" y="177"/>
                  </a:cubicBezTo>
                  <a:cubicBezTo>
                    <a:pt x="59" y="176"/>
                    <a:pt x="60" y="175"/>
                    <a:pt x="61" y="173"/>
                  </a:cubicBezTo>
                  <a:cubicBezTo>
                    <a:pt x="60" y="171"/>
                    <a:pt x="60" y="166"/>
                    <a:pt x="60" y="160"/>
                  </a:cubicBezTo>
                  <a:cubicBezTo>
                    <a:pt x="59" y="158"/>
                    <a:pt x="58" y="155"/>
                    <a:pt x="56" y="151"/>
                  </a:cubicBezTo>
                  <a:cubicBezTo>
                    <a:pt x="51" y="146"/>
                    <a:pt x="45" y="137"/>
                    <a:pt x="35" y="125"/>
                  </a:cubicBezTo>
                  <a:cubicBezTo>
                    <a:pt x="37" y="118"/>
                    <a:pt x="37" y="118"/>
                    <a:pt x="37" y="118"/>
                  </a:cubicBezTo>
                  <a:cubicBezTo>
                    <a:pt x="37" y="119"/>
                    <a:pt x="37" y="120"/>
                    <a:pt x="38" y="121"/>
                  </a:cubicBezTo>
                  <a:cubicBezTo>
                    <a:pt x="38" y="121"/>
                    <a:pt x="39" y="121"/>
                    <a:pt x="40" y="121"/>
                  </a:cubicBezTo>
                  <a:cubicBezTo>
                    <a:pt x="40" y="120"/>
                    <a:pt x="41" y="119"/>
                    <a:pt x="41" y="116"/>
                  </a:cubicBezTo>
                  <a:cubicBezTo>
                    <a:pt x="41" y="114"/>
                    <a:pt x="42" y="113"/>
                    <a:pt x="42" y="112"/>
                  </a:cubicBezTo>
                  <a:cubicBezTo>
                    <a:pt x="41" y="111"/>
                    <a:pt x="41" y="111"/>
                    <a:pt x="41" y="111"/>
                  </a:cubicBezTo>
                  <a:cubicBezTo>
                    <a:pt x="40" y="111"/>
                    <a:pt x="38" y="110"/>
                    <a:pt x="36" y="108"/>
                  </a:cubicBezTo>
                  <a:cubicBezTo>
                    <a:pt x="36" y="108"/>
                    <a:pt x="37" y="108"/>
                    <a:pt x="38" y="107"/>
                  </a:cubicBezTo>
                  <a:cubicBezTo>
                    <a:pt x="39" y="106"/>
                    <a:pt x="40" y="105"/>
                    <a:pt x="41" y="104"/>
                  </a:cubicBezTo>
                  <a:cubicBezTo>
                    <a:pt x="41" y="104"/>
                    <a:pt x="40" y="103"/>
                    <a:pt x="38" y="99"/>
                  </a:cubicBezTo>
                  <a:cubicBezTo>
                    <a:pt x="38" y="99"/>
                    <a:pt x="37" y="100"/>
                    <a:pt x="37" y="100"/>
                  </a:cubicBezTo>
                  <a:cubicBezTo>
                    <a:pt x="36" y="101"/>
                    <a:pt x="36" y="102"/>
                    <a:pt x="36" y="102"/>
                  </a:cubicBezTo>
                  <a:cubicBezTo>
                    <a:pt x="36" y="103"/>
                    <a:pt x="37" y="103"/>
                    <a:pt x="38" y="103"/>
                  </a:cubicBezTo>
                  <a:cubicBezTo>
                    <a:pt x="36" y="105"/>
                    <a:pt x="34" y="105"/>
                    <a:pt x="32" y="104"/>
                  </a:cubicBezTo>
                  <a:cubicBezTo>
                    <a:pt x="29" y="107"/>
                    <a:pt x="29" y="107"/>
                    <a:pt x="29" y="107"/>
                  </a:cubicBezTo>
                  <a:cubicBezTo>
                    <a:pt x="30" y="108"/>
                    <a:pt x="31" y="108"/>
                    <a:pt x="32" y="108"/>
                  </a:cubicBezTo>
                  <a:cubicBezTo>
                    <a:pt x="31" y="110"/>
                    <a:pt x="30" y="111"/>
                    <a:pt x="31" y="112"/>
                  </a:cubicBezTo>
                  <a:cubicBezTo>
                    <a:pt x="30" y="113"/>
                    <a:pt x="28" y="113"/>
                    <a:pt x="25" y="112"/>
                  </a:cubicBezTo>
                  <a:cubicBezTo>
                    <a:pt x="12" y="105"/>
                    <a:pt x="5" y="85"/>
                    <a:pt x="5" y="53"/>
                  </a:cubicBezTo>
                  <a:cubicBezTo>
                    <a:pt x="5" y="48"/>
                    <a:pt x="6" y="44"/>
                    <a:pt x="6" y="41"/>
                  </a:cubicBezTo>
                  <a:cubicBezTo>
                    <a:pt x="7" y="40"/>
                    <a:pt x="8" y="37"/>
                    <a:pt x="9" y="32"/>
                  </a:cubicBezTo>
                  <a:cubicBezTo>
                    <a:pt x="10" y="32"/>
                    <a:pt x="11" y="30"/>
                    <a:pt x="13" y="29"/>
                  </a:cubicBezTo>
                  <a:cubicBezTo>
                    <a:pt x="12" y="28"/>
                    <a:pt x="11" y="28"/>
                    <a:pt x="10" y="26"/>
                  </a:cubicBezTo>
                  <a:cubicBezTo>
                    <a:pt x="10" y="26"/>
                    <a:pt x="10" y="26"/>
                    <a:pt x="11" y="25"/>
                  </a:cubicBezTo>
                  <a:cubicBezTo>
                    <a:pt x="11" y="24"/>
                    <a:pt x="12" y="23"/>
                    <a:pt x="13" y="23"/>
                  </a:cubicBezTo>
                  <a:cubicBezTo>
                    <a:pt x="15" y="23"/>
                    <a:pt x="16" y="23"/>
                    <a:pt x="16" y="22"/>
                  </a:cubicBezTo>
                  <a:cubicBezTo>
                    <a:pt x="16" y="18"/>
                    <a:pt x="17" y="14"/>
                    <a:pt x="19" y="11"/>
                  </a:cubicBezTo>
                  <a:cubicBezTo>
                    <a:pt x="21" y="9"/>
                    <a:pt x="25" y="6"/>
                    <a:pt x="29" y="4"/>
                  </a:cubicBezTo>
                  <a:cubicBezTo>
                    <a:pt x="35" y="2"/>
                    <a:pt x="39" y="0"/>
                    <a:pt x="43" y="0"/>
                  </a:cubicBezTo>
                  <a:cubicBezTo>
                    <a:pt x="46" y="0"/>
                    <a:pt x="49" y="1"/>
                    <a:pt x="51" y="1"/>
                  </a:cubicBezTo>
                  <a:cubicBezTo>
                    <a:pt x="50" y="2"/>
                    <a:pt x="51" y="3"/>
                    <a:pt x="52" y="3"/>
                  </a:cubicBezTo>
                  <a:cubicBezTo>
                    <a:pt x="53" y="3"/>
                    <a:pt x="54" y="3"/>
                    <a:pt x="53" y="2"/>
                  </a:cubicBezTo>
                  <a:cubicBezTo>
                    <a:pt x="53" y="1"/>
                    <a:pt x="54" y="0"/>
                    <a:pt x="54" y="0"/>
                  </a:cubicBezTo>
                  <a:cubicBezTo>
                    <a:pt x="55" y="0"/>
                    <a:pt x="59" y="3"/>
                    <a:pt x="65" y="8"/>
                  </a:cubicBezTo>
                  <a:cubicBezTo>
                    <a:pt x="72" y="13"/>
                    <a:pt x="76" y="16"/>
                    <a:pt x="77" y="18"/>
                  </a:cubicBezTo>
                  <a:cubicBezTo>
                    <a:pt x="78" y="20"/>
                    <a:pt x="79" y="23"/>
                    <a:pt x="80" y="25"/>
                  </a:cubicBezTo>
                  <a:cubicBezTo>
                    <a:pt x="82" y="30"/>
                    <a:pt x="84" y="32"/>
                    <a:pt x="86" y="32"/>
                  </a:cubicBezTo>
                  <a:lnTo>
                    <a:pt x="86" y="57"/>
                  </a:lnTo>
                  <a:close/>
                  <a:moveTo>
                    <a:pt x="18" y="29"/>
                  </a:moveTo>
                  <a:cubicBezTo>
                    <a:pt x="15" y="26"/>
                    <a:pt x="15" y="26"/>
                    <a:pt x="15" y="26"/>
                  </a:cubicBezTo>
                  <a:cubicBezTo>
                    <a:pt x="15" y="28"/>
                    <a:pt x="14" y="30"/>
                    <a:pt x="13" y="32"/>
                  </a:cubicBezTo>
                  <a:cubicBezTo>
                    <a:pt x="13" y="32"/>
                    <a:pt x="14" y="31"/>
                    <a:pt x="15" y="30"/>
                  </a:cubicBezTo>
                  <a:cubicBezTo>
                    <a:pt x="17" y="30"/>
                    <a:pt x="17" y="29"/>
                    <a:pt x="18"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173477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p:cNvSpPr>
            <a:spLocks noEditPoints="1"/>
          </p:cNvSpPr>
          <p:nvPr/>
        </p:nvSpPr>
        <p:spPr bwMode="auto">
          <a:xfrm>
            <a:off x="6850279" y="118622"/>
            <a:ext cx="670274" cy="762140"/>
          </a:xfrm>
          <a:custGeom>
            <a:avLst/>
            <a:gdLst>
              <a:gd name="T0" fmla="*/ 87 w 164"/>
              <a:gd name="T1" fmla="*/ 169 h 187"/>
              <a:gd name="T2" fmla="*/ 87 w 164"/>
              <a:gd name="T3" fmla="*/ 158 h 187"/>
              <a:gd name="T4" fmla="*/ 112 w 164"/>
              <a:gd name="T5" fmla="*/ 150 h 187"/>
              <a:gd name="T6" fmla="*/ 89 w 164"/>
              <a:gd name="T7" fmla="*/ 117 h 187"/>
              <a:gd name="T8" fmla="*/ 98 w 164"/>
              <a:gd name="T9" fmla="*/ 112 h 187"/>
              <a:gd name="T10" fmla="*/ 115 w 164"/>
              <a:gd name="T11" fmla="*/ 148 h 187"/>
              <a:gd name="T12" fmla="*/ 134 w 164"/>
              <a:gd name="T13" fmla="*/ 129 h 187"/>
              <a:gd name="T14" fmla="*/ 144 w 164"/>
              <a:gd name="T15" fmla="*/ 135 h 187"/>
              <a:gd name="T16" fmla="*/ 149 w 164"/>
              <a:gd name="T17" fmla="*/ 126 h 187"/>
              <a:gd name="T18" fmla="*/ 139 w 164"/>
              <a:gd name="T19" fmla="*/ 120 h 187"/>
              <a:gd name="T20" fmla="*/ 145 w 164"/>
              <a:gd name="T21" fmla="*/ 94 h 187"/>
              <a:gd name="T22" fmla="*/ 106 w 164"/>
              <a:gd name="T23" fmla="*/ 98 h 187"/>
              <a:gd name="T24" fmla="*/ 106 w 164"/>
              <a:gd name="T25" fmla="*/ 88 h 187"/>
              <a:gd name="T26" fmla="*/ 145 w 164"/>
              <a:gd name="T27" fmla="*/ 90 h 187"/>
              <a:gd name="T28" fmla="*/ 139 w 164"/>
              <a:gd name="T29" fmla="*/ 64 h 187"/>
              <a:gd name="T30" fmla="*/ 149 w 164"/>
              <a:gd name="T31" fmla="*/ 58 h 187"/>
              <a:gd name="T32" fmla="*/ 144 w 164"/>
              <a:gd name="T33" fmla="*/ 50 h 187"/>
              <a:gd name="T34" fmla="*/ 134 w 164"/>
              <a:gd name="T35" fmla="*/ 56 h 187"/>
              <a:gd name="T36" fmla="*/ 115 w 164"/>
              <a:gd name="T37" fmla="*/ 37 h 187"/>
              <a:gd name="T38" fmla="*/ 98 w 164"/>
              <a:gd name="T39" fmla="*/ 74 h 187"/>
              <a:gd name="T40" fmla="*/ 89 w 164"/>
              <a:gd name="T41" fmla="*/ 69 h 187"/>
              <a:gd name="T42" fmla="*/ 112 w 164"/>
              <a:gd name="T43" fmla="*/ 35 h 187"/>
              <a:gd name="T44" fmla="*/ 87 w 164"/>
              <a:gd name="T45" fmla="*/ 29 h 187"/>
              <a:gd name="T46" fmla="*/ 87 w 164"/>
              <a:gd name="T47" fmla="*/ 17 h 187"/>
              <a:gd name="T48" fmla="*/ 82 w 164"/>
              <a:gd name="T49" fmla="*/ 78 h 187"/>
              <a:gd name="T50" fmla="*/ 82 w 164"/>
              <a:gd name="T51" fmla="*/ 109 h 187"/>
              <a:gd name="T52" fmla="*/ 5 w 164"/>
              <a:gd name="T53" fmla="*/ 146 h 187"/>
              <a:gd name="T54" fmla="*/ 29 w 164"/>
              <a:gd name="T55" fmla="*/ 148 h 187"/>
              <a:gd name="T56" fmla="*/ 38 w 164"/>
              <a:gd name="T57" fmla="*/ 149 h 187"/>
              <a:gd name="T58" fmla="*/ 63 w 164"/>
              <a:gd name="T59" fmla="*/ 110 h 187"/>
              <a:gd name="T60" fmla="*/ 71 w 164"/>
              <a:gd name="T61" fmla="*/ 121 h 187"/>
              <a:gd name="T62" fmla="*/ 77 w 164"/>
              <a:gd name="T63" fmla="*/ 136 h 187"/>
              <a:gd name="T64" fmla="*/ 77 w 164"/>
              <a:gd name="T65" fmla="*/ 148 h 187"/>
              <a:gd name="T66" fmla="*/ 67 w 164"/>
              <a:gd name="T67" fmla="*/ 175 h 187"/>
              <a:gd name="T68" fmla="*/ 82 w 164"/>
              <a:gd name="T69" fmla="*/ 187 h 187"/>
              <a:gd name="T70" fmla="*/ 68 w 164"/>
              <a:gd name="T71" fmla="*/ 86 h 187"/>
              <a:gd name="T72" fmla="*/ 77 w 164"/>
              <a:gd name="T73" fmla="*/ 0 h 187"/>
              <a:gd name="T74" fmla="*/ 62 w 164"/>
              <a:gd name="T75" fmla="*/ 20 h 187"/>
              <a:gd name="T76" fmla="*/ 56 w 164"/>
              <a:gd name="T77" fmla="*/ 28 h 187"/>
              <a:gd name="T78" fmla="*/ 77 w 164"/>
              <a:gd name="T79" fmla="*/ 69 h 187"/>
              <a:gd name="T80" fmla="*/ 63 w 164"/>
              <a:gd name="T81" fmla="*/ 70 h 187"/>
              <a:gd name="T82" fmla="*/ 48 w 164"/>
              <a:gd name="T83" fmla="*/ 68 h 187"/>
              <a:gd name="T84" fmla="*/ 38 w 164"/>
              <a:gd name="T85" fmla="*/ 63 h 187"/>
              <a:gd name="T86" fmla="*/ 19 w 164"/>
              <a:gd name="T87" fmla="*/ 40 h 187"/>
              <a:gd name="T88" fmla="*/ 0 w 164"/>
              <a:gd name="T89" fmla="*/ 52 h 187"/>
              <a:gd name="T90" fmla="*/ 10 w 164"/>
              <a:gd name="T91" fmla="*/ 75 h 187"/>
              <a:gd name="T92" fmla="*/ 13 w 164"/>
              <a:gd name="T93" fmla="*/ 84 h 187"/>
              <a:gd name="T94" fmla="*/ 58 w 164"/>
              <a:gd name="T95" fmla="*/ 86 h 187"/>
              <a:gd name="T96" fmla="*/ 53 w 164"/>
              <a:gd name="T97" fmla="*/ 99 h 187"/>
              <a:gd name="T98" fmla="*/ 43 w 164"/>
              <a:gd name="T99" fmla="*/ 111 h 187"/>
              <a:gd name="T100" fmla="*/ 33 w 164"/>
              <a:gd name="T101" fmla="*/ 117 h 187"/>
              <a:gd name="T102" fmla="*/ 5 w 164"/>
              <a:gd name="T103" fmla="*/ 12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 h="187">
                <a:moveTo>
                  <a:pt x="82" y="187"/>
                </a:moveTo>
                <a:cubicBezTo>
                  <a:pt x="87" y="187"/>
                  <a:pt x="87" y="187"/>
                  <a:pt x="87" y="187"/>
                </a:cubicBezTo>
                <a:cubicBezTo>
                  <a:pt x="87" y="169"/>
                  <a:pt x="87" y="169"/>
                  <a:pt x="87" y="169"/>
                </a:cubicBezTo>
                <a:cubicBezTo>
                  <a:pt x="96" y="175"/>
                  <a:pt x="96" y="175"/>
                  <a:pt x="96" y="175"/>
                </a:cubicBezTo>
                <a:cubicBezTo>
                  <a:pt x="101" y="166"/>
                  <a:pt x="101" y="166"/>
                  <a:pt x="101" y="166"/>
                </a:cubicBezTo>
                <a:cubicBezTo>
                  <a:pt x="87" y="158"/>
                  <a:pt x="87" y="158"/>
                  <a:pt x="87" y="158"/>
                </a:cubicBezTo>
                <a:cubicBezTo>
                  <a:pt x="87" y="147"/>
                  <a:pt x="87" y="147"/>
                  <a:pt x="87" y="147"/>
                </a:cubicBezTo>
                <a:cubicBezTo>
                  <a:pt x="107" y="159"/>
                  <a:pt x="107" y="159"/>
                  <a:pt x="107" y="159"/>
                </a:cubicBezTo>
                <a:cubicBezTo>
                  <a:pt x="112" y="150"/>
                  <a:pt x="112" y="150"/>
                  <a:pt x="112" y="150"/>
                </a:cubicBezTo>
                <a:cubicBezTo>
                  <a:pt x="87" y="136"/>
                  <a:pt x="87" y="136"/>
                  <a:pt x="87" y="136"/>
                </a:cubicBezTo>
                <a:cubicBezTo>
                  <a:pt x="87" y="118"/>
                  <a:pt x="87" y="118"/>
                  <a:pt x="87" y="118"/>
                </a:cubicBezTo>
                <a:cubicBezTo>
                  <a:pt x="88" y="118"/>
                  <a:pt x="88" y="117"/>
                  <a:pt x="89" y="117"/>
                </a:cubicBezTo>
                <a:cubicBezTo>
                  <a:pt x="92" y="121"/>
                  <a:pt x="92" y="121"/>
                  <a:pt x="92" y="121"/>
                </a:cubicBezTo>
                <a:cubicBezTo>
                  <a:pt x="100" y="116"/>
                  <a:pt x="100" y="116"/>
                  <a:pt x="100" y="116"/>
                </a:cubicBezTo>
                <a:cubicBezTo>
                  <a:pt x="98" y="112"/>
                  <a:pt x="98" y="112"/>
                  <a:pt x="98" y="112"/>
                </a:cubicBezTo>
                <a:cubicBezTo>
                  <a:pt x="99" y="111"/>
                  <a:pt x="99" y="110"/>
                  <a:pt x="100" y="110"/>
                </a:cubicBezTo>
                <a:cubicBezTo>
                  <a:pt x="115" y="118"/>
                  <a:pt x="115" y="118"/>
                  <a:pt x="115" y="118"/>
                </a:cubicBezTo>
                <a:cubicBezTo>
                  <a:pt x="115" y="148"/>
                  <a:pt x="115" y="148"/>
                  <a:pt x="115" y="148"/>
                </a:cubicBezTo>
                <a:cubicBezTo>
                  <a:pt x="125" y="148"/>
                  <a:pt x="125" y="148"/>
                  <a:pt x="125" y="148"/>
                </a:cubicBezTo>
                <a:cubicBezTo>
                  <a:pt x="125" y="124"/>
                  <a:pt x="125" y="124"/>
                  <a:pt x="125" y="124"/>
                </a:cubicBezTo>
                <a:cubicBezTo>
                  <a:pt x="134" y="129"/>
                  <a:pt x="134" y="129"/>
                  <a:pt x="134" y="129"/>
                </a:cubicBezTo>
                <a:cubicBezTo>
                  <a:pt x="134" y="146"/>
                  <a:pt x="134" y="146"/>
                  <a:pt x="134" y="146"/>
                </a:cubicBezTo>
                <a:cubicBezTo>
                  <a:pt x="144" y="146"/>
                  <a:pt x="144" y="146"/>
                  <a:pt x="144" y="146"/>
                </a:cubicBezTo>
                <a:cubicBezTo>
                  <a:pt x="144" y="135"/>
                  <a:pt x="144" y="135"/>
                  <a:pt x="144" y="135"/>
                </a:cubicBezTo>
                <a:cubicBezTo>
                  <a:pt x="159" y="143"/>
                  <a:pt x="159" y="143"/>
                  <a:pt x="159" y="143"/>
                </a:cubicBezTo>
                <a:cubicBezTo>
                  <a:pt x="164" y="134"/>
                  <a:pt x="164" y="134"/>
                  <a:pt x="164" y="134"/>
                </a:cubicBezTo>
                <a:cubicBezTo>
                  <a:pt x="149" y="126"/>
                  <a:pt x="149" y="126"/>
                  <a:pt x="149" y="126"/>
                </a:cubicBezTo>
                <a:cubicBezTo>
                  <a:pt x="159" y="120"/>
                  <a:pt x="159" y="120"/>
                  <a:pt x="159" y="120"/>
                </a:cubicBezTo>
                <a:cubicBezTo>
                  <a:pt x="154" y="111"/>
                  <a:pt x="154" y="111"/>
                  <a:pt x="154" y="111"/>
                </a:cubicBezTo>
                <a:cubicBezTo>
                  <a:pt x="139" y="120"/>
                  <a:pt x="139" y="120"/>
                  <a:pt x="139" y="120"/>
                </a:cubicBezTo>
                <a:cubicBezTo>
                  <a:pt x="130" y="115"/>
                  <a:pt x="130" y="115"/>
                  <a:pt x="130" y="115"/>
                </a:cubicBezTo>
                <a:cubicBezTo>
                  <a:pt x="150" y="103"/>
                  <a:pt x="150" y="103"/>
                  <a:pt x="150" y="103"/>
                </a:cubicBezTo>
                <a:cubicBezTo>
                  <a:pt x="145" y="94"/>
                  <a:pt x="145" y="94"/>
                  <a:pt x="145" y="94"/>
                </a:cubicBezTo>
                <a:cubicBezTo>
                  <a:pt x="120" y="110"/>
                  <a:pt x="120" y="110"/>
                  <a:pt x="120" y="110"/>
                </a:cubicBezTo>
                <a:cubicBezTo>
                  <a:pt x="105" y="101"/>
                  <a:pt x="105" y="101"/>
                  <a:pt x="105" y="101"/>
                </a:cubicBezTo>
                <a:cubicBezTo>
                  <a:pt x="105" y="100"/>
                  <a:pt x="106" y="99"/>
                  <a:pt x="106" y="98"/>
                </a:cubicBezTo>
                <a:cubicBezTo>
                  <a:pt x="111" y="98"/>
                  <a:pt x="111" y="98"/>
                  <a:pt x="111" y="98"/>
                </a:cubicBezTo>
                <a:cubicBezTo>
                  <a:pt x="111" y="88"/>
                  <a:pt x="111" y="88"/>
                  <a:pt x="111" y="88"/>
                </a:cubicBezTo>
                <a:cubicBezTo>
                  <a:pt x="106" y="88"/>
                  <a:pt x="106" y="88"/>
                  <a:pt x="106" y="88"/>
                </a:cubicBezTo>
                <a:cubicBezTo>
                  <a:pt x="106" y="87"/>
                  <a:pt x="105" y="86"/>
                  <a:pt x="105" y="85"/>
                </a:cubicBezTo>
                <a:cubicBezTo>
                  <a:pt x="120" y="76"/>
                  <a:pt x="120" y="76"/>
                  <a:pt x="120" y="76"/>
                </a:cubicBezTo>
                <a:cubicBezTo>
                  <a:pt x="145" y="90"/>
                  <a:pt x="145" y="90"/>
                  <a:pt x="145" y="90"/>
                </a:cubicBezTo>
                <a:cubicBezTo>
                  <a:pt x="150" y="81"/>
                  <a:pt x="150" y="81"/>
                  <a:pt x="150" y="81"/>
                </a:cubicBezTo>
                <a:cubicBezTo>
                  <a:pt x="130" y="70"/>
                  <a:pt x="130" y="70"/>
                  <a:pt x="130" y="70"/>
                </a:cubicBezTo>
                <a:cubicBezTo>
                  <a:pt x="139" y="64"/>
                  <a:pt x="139" y="64"/>
                  <a:pt x="139" y="64"/>
                </a:cubicBezTo>
                <a:cubicBezTo>
                  <a:pt x="154" y="73"/>
                  <a:pt x="154" y="73"/>
                  <a:pt x="154" y="73"/>
                </a:cubicBezTo>
                <a:cubicBezTo>
                  <a:pt x="159" y="64"/>
                  <a:pt x="159" y="64"/>
                  <a:pt x="159" y="64"/>
                </a:cubicBezTo>
                <a:cubicBezTo>
                  <a:pt x="149" y="58"/>
                  <a:pt x="149" y="58"/>
                  <a:pt x="149" y="58"/>
                </a:cubicBezTo>
                <a:cubicBezTo>
                  <a:pt x="164" y="50"/>
                  <a:pt x="164" y="50"/>
                  <a:pt x="164" y="50"/>
                </a:cubicBezTo>
                <a:cubicBezTo>
                  <a:pt x="159" y="41"/>
                  <a:pt x="159" y="41"/>
                  <a:pt x="159" y="41"/>
                </a:cubicBezTo>
                <a:cubicBezTo>
                  <a:pt x="144" y="50"/>
                  <a:pt x="144" y="50"/>
                  <a:pt x="144" y="50"/>
                </a:cubicBezTo>
                <a:cubicBezTo>
                  <a:pt x="144" y="38"/>
                  <a:pt x="144" y="38"/>
                  <a:pt x="144" y="38"/>
                </a:cubicBezTo>
                <a:cubicBezTo>
                  <a:pt x="134" y="38"/>
                  <a:pt x="134" y="38"/>
                  <a:pt x="134" y="38"/>
                </a:cubicBezTo>
                <a:cubicBezTo>
                  <a:pt x="134" y="56"/>
                  <a:pt x="134" y="56"/>
                  <a:pt x="134" y="56"/>
                </a:cubicBezTo>
                <a:cubicBezTo>
                  <a:pt x="125" y="61"/>
                  <a:pt x="125" y="61"/>
                  <a:pt x="125" y="61"/>
                </a:cubicBezTo>
                <a:cubicBezTo>
                  <a:pt x="125" y="37"/>
                  <a:pt x="125" y="37"/>
                  <a:pt x="125" y="37"/>
                </a:cubicBezTo>
                <a:cubicBezTo>
                  <a:pt x="115" y="37"/>
                  <a:pt x="115" y="37"/>
                  <a:pt x="115" y="37"/>
                </a:cubicBezTo>
                <a:cubicBezTo>
                  <a:pt x="115" y="67"/>
                  <a:pt x="115" y="67"/>
                  <a:pt x="115" y="67"/>
                </a:cubicBezTo>
                <a:cubicBezTo>
                  <a:pt x="100" y="76"/>
                  <a:pt x="100" y="76"/>
                  <a:pt x="100" y="76"/>
                </a:cubicBezTo>
                <a:cubicBezTo>
                  <a:pt x="99" y="75"/>
                  <a:pt x="99" y="75"/>
                  <a:pt x="98" y="74"/>
                </a:cubicBezTo>
                <a:cubicBezTo>
                  <a:pt x="100" y="70"/>
                  <a:pt x="100" y="70"/>
                  <a:pt x="100" y="70"/>
                </a:cubicBezTo>
                <a:cubicBezTo>
                  <a:pt x="92" y="65"/>
                  <a:pt x="92" y="65"/>
                  <a:pt x="92" y="65"/>
                </a:cubicBezTo>
                <a:cubicBezTo>
                  <a:pt x="89" y="69"/>
                  <a:pt x="89" y="69"/>
                  <a:pt x="89" y="69"/>
                </a:cubicBezTo>
                <a:cubicBezTo>
                  <a:pt x="88" y="69"/>
                  <a:pt x="87" y="69"/>
                  <a:pt x="87" y="68"/>
                </a:cubicBezTo>
                <a:cubicBezTo>
                  <a:pt x="87" y="51"/>
                  <a:pt x="87" y="51"/>
                  <a:pt x="87" y="51"/>
                </a:cubicBezTo>
                <a:cubicBezTo>
                  <a:pt x="112" y="35"/>
                  <a:pt x="112" y="35"/>
                  <a:pt x="112" y="35"/>
                </a:cubicBezTo>
                <a:cubicBezTo>
                  <a:pt x="107" y="27"/>
                  <a:pt x="107" y="27"/>
                  <a:pt x="107" y="27"/>
                </a:cubicBezTo>
                <a:cubicBezTo>
                  <a:pt x="87" y="39"/>
                  <a:pt x="87" y="39"/>
                  <a:pt x="87" y="39"/>
                </a:cubicBezTo>
                <a:cubicBezTo>
                  <a:pt x="87" y="29"/>
                  <a:pt x="87" y="29"/>
                  <a:pt x="87" y="29"/>
                </a:cubicBezTo>
                <a:cubicBezTo>
                  <a:pt x="101" y="20"/>
                  <a:pt x="101" y="20"/>
                  <a:pt x="101" y="20"/>
                </a:cubicBezTo>
                <a:cubicBezTo>
                  <a:pt x="96" y="11"/>
                  <a:pt x="96" y="11"/>
                  <a:pt x="96" y="11"/>
                </a:cubicBezTo>
                <a:cubicBezTo>
                  <a:pt x="87" y="17"/>
                  <a:pt x="87" y="17"/>
                  <a:pt x="87" y="17"/>
                </a:cubicBezTo>
                <a:cubicBezTo>
                  <a:pt x="87" y="0"/>
                  <a:pt x="87" y="0"/>
                  <a:pt x="87" y="0"/>
                </a:cubicBezTo>
                <a:cubicBezTo>
                  <a:pt x="82" y="0"/>
                  <a:pt x="82" y="0"/>
                  <a:pt x="82" y="0"/>
                </a:cubicBezTo>
                <a:cubicBezTo>
                  <a:pt x="82" y="78"/>
                  <a:pt x="82" y="78"/>
                  <a:pt x="82" y="78"/>
                </a:cubicBezTo>
                <a:cubicBezTo>
                  <a:pt x="84" y="78"/>
                  <a:pt x="87" y="78"/>
                  <a:pt x="89" y="80"/>
                </a:cubicBezTo>
                <a:cubicBezTo>
                  <a:pt x="96" y="84"/>
                  <a:pt x="99" y="93"/>
                  <a:pt x="95" y="101"/>
                </a:cubicBezTo>
                <a:cubicBezTo>
                  <a:pt x="92" y="106"/>
                  <a:pt x="87" y="109"/>
                  <a:pt x="82" y="109"/>
                </a:cubicBezTo>
                <a:lnTo>
                  <a:pt x="82" y="187"/>
                </a:lnTo>
                <a:close/>
                <a:moveTo>
                  <a:pt x="0" y="137"/>
                </a:moveTo>
                <a:cubicBezTo>
                  <a:pt x="5" y="146"/>
                  <a:pt x="5" y="146"/>
                  <a:pt x="5" y="146"/>
                </a:cubicBezTo>
                <a:cubicBezTo>
                  <a:pt x="19" y="137"/>
                  <a:pt x="19" y="137"/>
                  <a:pt x="19" y="137"/>
                </a:cubicBezTo>
                <a:cubicBezTo>
                  <a:pt x="19" y="148"/>
                  <a:pt x="19" y="148"/>
                  <a:pt x="19" y="148"/>
                </a:cubicBezTo>
                <a:cubicBezTo>
                  <a:pt x="29" y="148"/>
                  <a:pt x="29" y="148"/>
                  <a:pt x="29" y="148"/>
                </a:cubicBezTo>
                <a:cubicBezTo>
                  <a:pt x="29" y="131"/>
                  <a:pt x="29" y="131"/>
                  <a:pt x="29" y="131"/>
                </a:cubicBezTo>
                <a:cubicBezTo>
                  <a:pt x="38" y="125"/>
                  <a:pt x="38" y="125"/>
                  <a:pt x="38" y="125"/>
                </a:cubicBezTo>
                <a:cubicBezTo>
                  <a:pt x="38" y="149"/>
                  <a:pt x="38" y="149"/>
                  <a:pt x="38" y="149"/>
                </a:cubicBezTo>
                <a:cubicBezTo>
                  <a:pt x="48" y="149"/>
                  <a:pt x="48" y="149"/>
                  <a:pt x="48" y="149"/>
                </a:cubicBezTo>
                <a:cubicBezTo>
                  <a:pt x="48" y="119"/>
                  <a:pt x="48" y="119"/>
                  <a:pt x="48" y="119"/>
                </a:cubicBezTo>
                <a:cubicBezTo>
                  <a:pt x="63" y="110"/>
                  <a:pt x="63" y="110"/>
                  <a:pt x="63" y="110"/>
                </a:cubicBezTo>
                <a:cubicBezTo>
                  <a:pt x="64" y="111"/>
                  <a:pt x="64" y="112"/>
                  <a:pt x="65" y="112"/>
                </a:cubicBezTo>
                <a:cubicBezTo>
                  <a:pt x="63" y="117"/>
                  <a:pt x="63" y="117"/>
                  <a:pt x="63" y="117"/>
                </a:cubicBezTo>
                <a:cubicBezTo>
                  <a:pt x="71" y="121"/>
                  <a:pt x="71" y="121"/>
                  <a:pt x="71" y="121"/>
                </a:cubicBezTo>
                <a:cubicBezTo>
                  <a:pt x="74" y="117"/>
                  <a:pt x="74" y="117"/>
                  <a:pt x="74" y="117"/>
                </a:cubicBezTo>
                <a:cubicBezTo>
                  <a:pt x="75" y="118"/>
                  <a:pt x="76" y="118"/>
                  <a:pt x="77" y="118"/>
                </a:cubicBezTo>
                <a:cubicBezTo>
                  <a:pt x="77" y="136"/>
                  <a:pt x="77" y="136"/>
                  <a:pt x="77" y="136"/>
                </a:cubicBezTo>
                <a:cubicBezTo>
                  <a:pt x="51" y="151"/>
                  <a:pt x="51" y="151"/>
                  <a:pt x="51" y="151"/>
                </a:cubicBezTo>
                <a:cubicBezTo>
                  <a:pt x="56" y="160"/>
                  <a:pt x="56" y="160"/>
                  <a:pt x="56" y="160"/>
                </a:cubicBezTo>
                <a:cubicBezTo>
                  <a:pt x="77" y="148"/>
                  <a:pt x="77" y="148"/>
                  <a:pt x="77" y="148"/>
                </a:cubicBezTo>
                <a:cubicBezTo>
                  <a:pt x="77" y="158"/>
                  <a:pt x="77" y="158"/>
                  <a:pt x="77" y="158"/>
                </a:cubicBezTo>
                <a:cubicBezTo>
                  <a:pt x="62" y="167"/>
                  <a:pt x="62" y="167"/>
                  <a:pt x="62" y="167"/>
                </a:cubicBezTo>
                <a:cubicBezTo>
                  <a:pt x="67" y="175"/>
                  <a:pt x="67" y="175"/>
                  <a:pt x="67" y="175"/>
                </a:cubicBezTo>
                <a:cubicBezTo>
                  <a:pt x="77" y="169"/>
                  <a:pt x="77" y="169"/>
                  <a:pt x="77" y="169"/>
                </a:cubicBezTo>
                <a:cubicBezTo>
                  <a:pt x="77" y="187"/>
                  <a:pt x="77" y="187"/>
                  <a:pt x="77" y="187"/>
                </a:cubicBezTo>
                <a:cubicBezTo>
                  <a:pt x="82" y="187"/>
                  <a:pt x="82" y="187"/>
                  <a:pt x="82" y="187"/>
                </a:cubicBezTo>
                <a:cubicBezTo>
                  <a:pt x="82" y="109"/>
                  <a:pt x="82" y="109"/>
                  <a:pt x="82" y="109"/>
                </a:cubicBezTo>
                <a:cubicBezTo>
                  <a:pt x="79" y="109"/>
                  <a:pt x="76" y="108"/>
                  <a:pt x="74" y="107"/>
                </a:cubicBezTo>
                <a:cubicBezTo>
                  <a:pt x="67" y="103"/>
                  <a:pt x="64" y="93"/>
                  <a:pt x="68" y="86"/>
                </a:cubicBezTo>
                <a:cubicBezTo>
                  <a:pt x="71" y="81"/>
                  <a:pt x="76" y="78"/>
                  <a:pt x="82" y="78"/>
                </a:cubicBezTo>
                <a:cubicBezTo>
                  <a:pt x="82" y="0"/>
                  <a:pt x="82" y="0"/>
                  <a:pt x="82" y="0"/>
                </a:cubicBezTo>
                <a:cubicBezTo>
                  <a:pt x="77" y="0"/>
                  <a:pt x="77" y="0"/>
                  <a:pt x="77" y="0"/>
                </a:cubicBezTo>
                <a:cubicBezTo>
                  <a:pt x="77" y="17"/>
                  <a:pt x="77" y="17"/>
                  <a:pt x="77" y="17"/>
                </a:cubicBezTo>
                <a:cubicBezTo>
                  <a:pt x="67" y="12"/>
                  <a:pt x="67" y="12"/>
                  <a:pt x="67" y="12"/>
                </a:cubicBezTo>
                <a:cubicBezTo>
                  <a:pt x="62" y="20"/>
                  <a:pt x="62" y="20"/>
                  <a:pt x="62" y="20"/>
                </a:cubicBezTo>
                <a:cubicBezTo>
                  <a:pt x="77" y="29"/>
                  <a:pt x="77" y="29"/>
                  <a:pt x="77" y="29"/>
                </a:cubicBezTo>
                <a:cubicBezTo>
                  <a:pt x="77" y="39"/>
                  <a:pt x="77" y="39"/>
                  <a:pt x="77" y="39"/>
                </a:cubicBezTo>
                <a:cubicBezTo>
                  <a:pt x="56" y="28"/>
                  <a:pt x="56" y="28"/>
                  <a:pt x="56" y="28"/>
                </a:cubicBezTo>
                <a:cubicBezTo>
                  <a:pt x="51" y="36"/>
                  <a:pt x="51" y="36"/>
                  <a:pt x="51" y="36"/>
                </a:cubicBezTo>
                <a:cubicBezTo>
                  <a:pt x="77" y="51"/>
                  <a:pt x="77" y="51"/>
                  <a:pt x="77" y="51"/>
                </a:cubicBezTo>
                <a:cubicBezTo>
                  <a:pt x="77" y="69"/>
                  <a:pt x="77" y="69"/>
                  <a:pt x="77" y="69"/>
                </a:cubicBezTo>
                <a:cubicBezTo>
                  <a:pt x="76" y="69"/>
                  <a:pt x="75" y="69"/>
                  <a:pt x="74" y="69"/>
                </a:cubicBezTo>
                <a:cubicBezTo>
                  <a:pt x="71" y="65"/>
                  <a:pt x="71" y="65"/>
                  <a:pt x="71" y="65"/>
                </a:cubicBezTo>
                <a:cubicBezTo>
                  <a:pt x="63" y="70"/>
                  <a:pt x="63" y="70"/>
                  <a:pt x="63" y="70"/>
                </a:cubicBezTo>
                <a:cubicBezTo>
                  <a:pt x="65" y="75"/>
                  <a:pt x="65" y="75"/>
                  <a:pt x="65" y="75"/>
                </a:cubicBezTo>
                <a:cubicBezTo>
                  <a:pt x="64" y="75"/>
                  <a:pt x="64" y="76"/>
                  <a:pt x="63" y="77"/>
                </a:cubicBezTo>
                <a:cubicBezTo>
                  <a:pt x="48" y="68"/>
                  <a:pt x="48" y="68"/>
                  <a:pt x="48" y="68"/>
                </a:cubicBezTo>
                <a:cubicBezTo>
                  <a:pt x="48" y="39"/>
                  <a:pt x="48" y="39"/>
                  <a:pt x="48" y="39"/>
                </a:cubicBezTo>
                <a:cubicBezTo>
                  <a:pt x="38" y="39"/>
                  <a:pt x="38" y="39"/>
                  <a:pt x="38" y="39"/>
                </a:cubicBezTo>
                <a:cubicBezTo>
                  <a:pt x="38" y="63"/>
                  <a:pt x="38" y="63"/>
                  <a:pt x="38" y="63"/>
                </a:cubicBezTo>
                <a:cubicBezTo>
                  <a:pt x="29" y="57"/>
                  <a:pt x="29" y="57"/>
                  <a:pt x="29" y="57"/>
                </a:cubicBezTo>
                <a:cubicBezTo>
                  <a:pt x="29" y="40"/>
                  <a:pt x="29" y="40"/>
                  <a:pt x="29" y="40"/>
                </a:cubicBezTo>
                <a:cubicBezTo>
                  <a:pt x="19" y="40"/>
                  <a:pt x="19" y="40"/>
                  <a:pt x="19" y="40"/>
                </a:cubicBezTo>
                <a:cubicBezTo>
                  <a:pt x="19" y="52"/>
                  <a:pt x="19" y="52"/>
                  <a:pt x="19" y="52"/>
                </a:cubicBezTo>
                <a:cubicBezTo>
                  <a:pt x="5" y="43"/>
                  <a:pt x="5" y="43"/>
                  <a:pt x="5" y="43"/>
                </a:cubicBezTo>
                <a:cubicBezTo>
                  <a:pt x="0" y="52"/>
                  <a:pt x="0" y="52"/>
                  <a:pt x="0" y="52"/>
                </a:cubicBezTo>
                <a:cubicBezTo>
                  <a:pt x="14" y="61"/>
                  <a:pt x="14" y="61"/>
                  <a:pt x="14" y="61"/>
                </a:cubicBezTo>
                <a:cubicBezTo>
                  <a:pt x="5" y="67"/>
                  <a:pt x="5" y="67"/>
                  <a:pt x="5" y="67"/>
                </a:cubicBezTo>
                <a:cubicBezTo>
                  <a:pt x="10" y="75"/>
                  <a:pt x="10" y="75"/>
                  <a:pt x="10" y="75"/>
                </a:cubicBezTo>
                <a:cubicBezTo>
                  <a:pt x="24" y="66"/>
                  <a:pt x="24" y="66"/>
                  <a:pt x="24" y="66"/>
                </a:cubicBezTo>
                <a:cubicBezTo>
                  <a:pt x="33" y="71"/>
                  <a:pt x="33" y="71"/>
                  <a:pt x="33" y="71"/>
                </a:cubicBezTo>
                <a:cubicBezTo>
                  <a:pt x="13" y="84"/>
                  <a:pt x="13" y="84"/>
                  <a:pt x="13" y="84"/>
                </a:cubicBezTo>
                <a:cubicBezTo>
                  <a:pt x="18" y="92"/>
                  <a:pt x="18" y="92"/>
                  <a:pt x="18" y="92"/>
                </a:cubicBezTo>
                <a:cubicBezTo>
                  <a:pt x="43" y="77"/>
                  <a:pt x="43" y="77"/>
                  <a:pt x="43" y="77"/>
                </a:cubicBezTo>
                <a:cubicBezTo>
                  <a:pt x="58" y="86"/>
                  <a:pt x="58" y="86"/>
                  <a:pt x="58" y="86"/>
                </a:cubicBezTo>
                <a:cubicBezTo>
                  <a:pt x="58" y="87"/>
                  <a:pt x="57" y="88"/>
                  <a:pt x="57" y="89"/>
                </a:cubicBezTo>
                <a:cubicBezTo>
                  <a:pt x="53" y="89"/>
                  <a:pt x="53" y="89"/>
                  <a:pt x="53" y="89"/>
                </a:cubicBezTo>
                <a:cubicBezTo>
                  <a:pt x="53" y="99"/>
                  <a:pt x="53" y="99"/>
                  <a:pt x="53" y="99"/>
                </a:cubicBezTo>
                <a:cubicBezTo>
                  <a:pt x="57" y="99"/>
                  <a:pt x="57" y="99"/>
                  <a:pt x="57" y="99"/>
                </a:cubicBezTo>
                <a:cubicBezTo>
                  <a:pt x="57" y="100"/>
                  <a:pt x="58" y="101"/>
                  <a:pt x="58" y="102"/>
                </a:cubicBezTo>
                <a:cubicBezTo>
                  <a:pt x="43" y="111"/>
                  <a:pt x="43" y="111"/>
                  <a:pt x="43" y="111"/>
                </a:cubicBezTo>
                <a:cubicBezTo>
                  <a:pt x="18" y="96"/>
                  <a:pt x="18" y="96"/>
                  <a:pt x="18" y="96"/>
                </a:cubicBezTo>
                <a:cubicBezTo>
                  <a:pt x="13" y="105"/>
                  <a:pt x="13" y="105"/>
                  <a:pt x="13" y="105"/>
                </a:cubicBezTo>
                <a:cubicBezTo>
                  <a:pt x="33" y="117"/>
                  <a:pt x="33" y="117"/>
                  <a:pt x="33" y="117"/>
                </a:cubicBezTo>
                <a:cubicBezTo>
                  <a:pt x="24" y="122"/>
                  <a:pt x="24" y="122"/>
                  <a:pt x="24" y="122"/>
                </a:cubicBezTo>
                <a:cubicBezTo>
                  <a:pt x="10" y="114"/>
                  <a:pt x="10" y="114"/>
                  <a:pt x="10" y="114"/>
                </a:cubicBezTo>
                <a:cubicBezTo>
                  <a:pt x="5" y="122"/>
                  <a:pt x="5" y="122"/>
                  <a:pt x="5" y="122"/>
                </a:cubicBezTo>
                <a:cubicBezTo>
                  <a:pt x="14" y="128"/>
                  <a:pt x="14" y="128"/>
                  <a:pt x="14" y="128"/>
                </a:cubicBezTo>
                <a:lnTo>
                  <a:pt x="0" y="137"/>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任意多边形 7"/>
          <p:cNvSpPr/>
          <p:nvPr/>
        </p:nvSpPr>
        <p:spPr>
          <a:xfrm>
            <a:off x="-1494971" y="1783449"/>
            <a:ext cx="13149943" cy="5327143"/>
          </a:xfrm>
          <a:custGeom>
            <a:avLst/>
            <a:gdLst>
              <a:gd name="connsiteX0" fmla="*/ 4683374 w 14484195"/>
              <a:gd name="connsiteY0" fmla="*/ 1017808 h 5327143"/>
              <a:gd name="connsiteX1" fmla="*/ 3391602 w 14484195"/>
              <a:gd name="connsiteY1" fmla="*/ 2324094 h 5327143"/>
              <a:gd name="connsiteX2" fmla="*/ 895145 w 14484195"/>
              <a:gd name="connsiteY2" fmla="*/ 4327065 h 5327143"/>
              <a:gd name="connsiteX3" fmla="*/ 1141888 w 14484195"/>
              <a:gd name="connsiteY3" fmla="*/ 5183408 h 5327143"/>
              <a:gd name="connsiteX4" fmla="*/ 14045088 w 14484195"/>
              <a:gd name="connsiteY4" fmla="*/ 5226951 h 5327143"/>
              <a:gd name="connsiteX5" fmla="*/ 11301888 w 14484195"/>
              <a:gd name="connsiteY5" fmla="*/ 4181922 h 5327143"/>
              <a:gd name="connsiteX6" fmla="*/ 9618231 w 14484195"/>
              <a:gd name="connsiteY6" fmla="*/ 2541808 h 5327143"/>
              <a:gd name="connsiteX7" fmla="*/ 8297431 w 14484195"/>
              <a:gd name="connsiteY7" fmla="*/ 1264551 h 5327143"/>
              <a:gd name="connsiteX8" fmla="*/ 6846002 w 14484195"/>
              <a:gd name="connsiteY8" fmla="*/ 1808 h 5327143"/>
              <a:gd name="connsiteX9" fmla="*/ 4683374 w 14484195"/>
              <a:gd name="connsiteY9" fmla="*/ 1017808 h 5327143"/>
              <a:gd name="connsiteX0" fmla="*/ 4683374 w 14484195"/>
              <a:gd name="connsiteY0" fmla="*/ 1017808 h 5327143"/>
              <a:gd name="connsiteX1" fmla="*/ 3391602 w 14484195"/>
              <a:gd name="connsiteY1" fmla="*/ 2324094 h 5327143"/>
              <a:gd name="connsiteX2" fmla="*/ 895145 w 14484195"/>
              <a:gd name="connsiteY2" fmla="*/ 4327065 h 5327143"/>
              <a:gd name="connsiteX3" fmla="*/ 1141888 w 14484195"/>
              <a:gd name="connsiteY3" fmla="*/ 5183408 h 5327143"/>
              <a:gd name="connsiteX4" fmla="*/ 14045088 w 14484195"/>
              <a:gd name="connsiteY4" fmla="*/ 5226951 h 5327143"/>
              <a:gd name="connsiteX5" fmla="*/ 11301888 w 14484195"/>
              <a:gd name="connsiteY5" fmla="*/ 4181922 h 5327143"/>
              <a:gd name="connsiteX6" fmla="*/ 9618231 w 14484195"/>
              <a:gd name="connsiteY6" fmla="*/ 2541808 h 5327143"/>
              <a:gd name="connsiteX7" fmla="*/ 8297431 w 14484195"/>
              <a:gd name="connsiteY7" fmla="*/ 1264551 h 5327143"/>
              <a:gd name="connsiteX8" fmla="*/ 6846002 w 14484195"/>
              <a:gd name="connsiteY8" fmla="*/ 1808 h 5327143"/>
              <a:gd name="connsiteX9" fmla="*/ 4683374 w 14484195"/>
              <a:gd name="connsiteY9" fmla="*/ 1017808 h 5327143"/>
              <a:gd name="connsiteX0" fmla="*/ 4655229 w 14456050"/>
              <a:gd name="connsiteY0" fmla="*/ 1017808 h 5327143"/>
              <a:gd name="connsiteX1" fmla="*/ 3363457 w 14456050"/>
              <a:gd name="connsiteY1" fmla="*/ 2324094 h 5327143"/>
              <a:gd name="connsiteX2" fmla="*/ 867000 w 14456050"/>
              <a:gd name="connsiteY2" fmla="*/ 4327065 h 5327143"/>
              <a:gd name="connsiteX3" fmla="*/ 1113743 w 14456050"/>
              <a:gd name="connsiteY3" fmla="*/ 5183408 h 5327143"/>
              <a:gd name="connsiteX4" fmla="*/ 14016943 w 14456050"/>
              <a:gd name="connsiteY4" fmla="*/ 5226951 h 5327143"/>
              <a:gd name="connsiteX5" fmla="*/ 11273743 w 14456050"/>
              <a:gd name="connsiteY5" fmla="*/ 4181922 h 5327143"/>
              <a:gd name="connsiteX6" fmla="*/ 9590086 w 14456050"/>
              <a:gd name="connsiteY6" fmla="*/ 2541808 h 5327143"/>
              <a:gd name="connsiteX7" fmla="*/ 8269286 w 14456050"/>
              <a:gd name="connsiteY7" fmla="*/ 1264551 h 5327143"/>
              <a:gd name="connsiteX8" fmla="*/ 6817857 w 14456050"/>
              <a:gd name="connsiteY8" fmla="*/ 1808 h 5327143"/>
              <a:gd name="connsiteX9" fmla="*/ 4655229 w 14456050"/>
              <a:gd name="connsiteY9" fmla="*/ 1017808 h 5327143"/>
              <a:gd name="connsiteX0" fmla="*/ 4655229 w 14456050"/>
              <a:gd name="connsiteY0" fmla="*/ 1017808 h 5327143"/>
              <a:gd name="connsiteX1" fmla="*/ 3363457 w 14456050"/>
              <a:gd name="connsiteY1" fmla="*/ 2324094 h 5327143"/>
              <a:gd name="connsiteX2" fmla="*/ 867000 w 14456050"/>
              <a:gd name="connsiteY2" fmla="*/ 4327065 h 5327143"/>
              <a:gd name="connsiteX3" fmla="*/ 1113743 w 14456050"/>
              <a:gd name="connsiteY3" fmla="*/ 5183408 h 5327143"/>
              <a:gd name="connsiteX4" fmla="*/ 14016943 w 14456050"/>
              <a:gd name="connsiteY4" fmla="*/ 5226951 h 5327143"/>
              <a:gd name="connsiteX5" fmla="*/ 11273743 w 14456050"/>
              <a:gd name="connsiteY5" fmla="*/ 4181922 h 5327143"/>
              <a:gd name="connsiteX6" fmla="*/ 9590086 w 14456050"/>
              <a:gd name="connsiteY6" fmla="*/ 2541808 h 5327143"/>
              <a:gd name="connsiteX7" fmla="*/ 8269286 w 14456050"/>
              <a:gd name="connsiteY7" fmla="*/ 1264551 h 5327143"/>
              <a:gd name="connsiteX8" fmla="*/ 6817857 w 14456050"/>
              <a:gd name="connsiteY8" fmla="*/ 1808 h 5327143"/>
              <a:gd name="connsiteX9" fmla="*/ 4655229 w 14456050"/>
              <a:gd name="connsiteY9" fmla="*/ 1017808 h 5327143"/>
              <a:gd name="connsiteX0" fmla="*/ 4597913 w 14398734"/>
              <a:gd name="connsiteY0" fmla="*/ 1017808 h 5327143"/>
              <a:gd name="connsiteX1" fmla="*/ 3306141 w 14398734"/>
              <a:gd name="connsiteY1" fmla="*/ 2324094 h 5327143"/>
              <a:gd name="connsiteX2" fmla="*/ 809684 w 14398734"/>
              <a:gd name="connsiteY2" fmla="*/ 4327065 h 5327143"/>
              <a:gd name="connsiteX3" fmla="*/ 1056427 w 14398734"/>
              <a:gd name="connsiteY3" fmla="*/ 5183408 h 5327143"/>
              <a:gd name="connsiteX4" fmla="*/ 13959627 w 14398734"/>
              <a:gd name="connsiteY4" fmla="*/ 5226951 h 5327143"/>
              <a:gd name="connsiteX5" fmla="*/ 11216427 w 14398734"/>
              <a:gd name="connsiteY5" fmla="*/ 4181922 h 5327143"/>
              <a:gd name="connsiteX6" fmla="*/ 9532770 w 14398734"/>
              <a:gd name="connsiteY6" fmla="*/ 2541808 h 5327143"/>
              <a:gd name="connsiteX7" fmla="*/ 8211970 w 14398734"/>
              <a:gd name="connsiteY7" fmla="*/ 1264551 h 5327143"/>
              <a:gd name="connsiteX8" fmla="*/ 6760541 w 14398734"/>
              <a:gd name="connsiteY8" fmla="*/ 1808 h 5327143"/>
              <a:gd name="connsiteX9" fmla="*/ 4597913 w 14398734"/>
              <a:gd name="connsiteY9" fmla="*/ 1017808 h 5327143"/>
              <a:gd name="connsiteX0" fmla="*/ 4597913 w 14398734"/>
              <a:gd name="connsiteY0" fmla="*/ 1017808 h 5327143"/>
              <a:gd name="connsiteX1" fmla="*/ 3306141 w 14398734"/>
              <a:gd name="connsiteY1" fmla="*/ 2324094 h 5327143"/>
              <a:gd name="connsiteX2" fmla="*/ 809684 w 14398734"/>
              <a:gd name="connsiteY2" fmla="*/ 4327065 h 5327143"/>
              <a:gd name="connsiteX3" fmla="*/ 1056427 w 14398734"/>
              <a:gd name="connsiteY3" fmla="*/ 5183408 h 5327143"/>
              <a:gd name="connsiteX4" fmla="*/ 13959627 w 14398734"/>
              <a:gd name="connsiteY4" fmla="*/ 5226951 h 5327143"/>
              <a:gd name="connsiteX5" fmla="*/ 11216427 w 14398734"/>
              <a:gd name="connsiteY5" fmla="*/ 4181922 h 5327143"/>
              <a:gd name="connsiteX6" fmla="*/ 9532770 w 14398734"/>
              <a:gd name="connsiteY6" fmla="*/ 2541808 h 5327143"/>
              <a:gd name="connsiteX7" fmla="*/ 8211970 w 14398734"/>
              <a:gd name="connsiteY7" fmla="*/ 1264551 h 5327143"/>
              <a:gd name="connsiteX8" fmla="*/ 6760541 w 14398734"/>
              <a:gd name="connsiteY8" fmla="*/ 1808 h 5327143"/>
              <a:gd name="connsiteX9" fmla="*/ 4597913 w 14398734"/>
              <a:gd name="connsiteY9" fmla="*/ 1017808 h 5327143"/>
              <a:gd name="connsiteX0" fmla="*/ 3802390 w 13603211"/>
              <a:gd name="connsiteY0" fmla="*/ 1017808 h 5327143"/>
              <a:gd name="connsiteX1" fmla="*/ 2510618 w 13603211"/>
              <a:gd name="connsiteY1" fmla="*/ 2324094 h 5327143"/>
              <a:gd name="connsiteX2" fmla="*/ 14161 w 13603211"/>
              <a:gd name="connsiteY2" fmla="*/ 4327065 h 5327143"/>
              <a:gd name="connsiteX3" fmla="*/ 260904 w 13603211"/>
              <a:gd name="connsiteY3" fmla="*/ 5183408 h 5327143"/>
              <a:gd name="connsiteX4" fmla="*/ 13164104 w 13603211"/>
              <a:gd name="connsiteY4" fmla="*/ 5226951 h 5327143"/>
              <a:gd name="connsiteX5" fmla="*/ 10420904 w 13603211"/>
              <a:gd name="connsiteY5" fmla="*/ 4181922 h 5327143"/>
              <a:gd name="connsiteX6" fmla="*/ 8737247 w 13603211"/>
              <a:gd name="connsiteY6" fmla="*/ 2541808 h 5327143"/>
              <a:gd name="connsiteX7" fmla="*/ 7416447 w 13603211"/>
              <a:gd name="connsiteY7" fmla="*/ 1264551 h 5327143"/>
              <a:gd name="connsiteX8" fmla="*/ 5965018 w 13603211"/>
              <a:gd name="connsiteY8" fmla="*/ 1808 h 5327143"/>
              <a:gd name="connsiteX9" fmla="*/ 3802390 w 13603211"/>
              <a:gd name="connsiteY9" fmla="*/ 1017808 h 5327143"/>
              <a:gd name="connsiteX0" fmla="*/ 3788229 w 13589050"/>
              <a:gd name="connsiteY0" fmla="*/ 1017808 h 5327143"/>
              <a:gd name="connsiteX1" fmla="*/ 2496457 w 13589050"/>
              <a:gd name="connsiteY1" fmla="*/ 2324094 h 5327143"/>
              <a:gd name="connsiteX2" fmla="*/ 0 w 13589050"/>
              <a:gd name="connsiteY2" fmla="*/ 4327065 h 5327143"/>
              <a:gd name="connsiteX3" fmla="*/ 246743 w 13589050"/>
              <a:gd name="connsiteY3" fmla="*/ 5183408 h 5327143"/>
              <a:gd name="connsiteX4" fmla="*/ 13149943 w 13589050"/>
              <a:gd name="connsiteY4" fmla="*/ 5226951 h 5327143"/>
              <a:gd name="connsiteX5" fmla="*/ 10406743 w 13589050"/>
              <a:gd name="connsiteY5" fmla="*/ 4181922 h 5327143"/>
              <a:gd name="connsiteX6" fmla="*/ 8723086 w 13589050"/>
              <a:gd name="connsiteY6" fmla="*/ 2541808 h 5327143"/>
              <a:gd name="connsiteX7" fmla="*/ 7402286 w 13589050"/>
              <a:gd name="connsiteY7" fmla="*/ 1264551 h 5327143"/>
              <a:gd name="connsiteX8" fmla="*/ 5950857 w 13589050"/>
              <a:gd name="connsiteY8" fmla="*/ 1808 h 5327143"/>
              <a:gd name="connsiteX9" fmla="*/ 3788229 w 13589050"/>
              <a:gd name="connsiteY9" fmla="*/ 1017808 h 5327143"/>
              <a:gd name="connsiteX0" fmla="*/ 3788229 w 13589050"/>
              <a:gd name="connsiteY0" fmla="*/ 1017808 h 5327143"/>
              <a:gd name="connsiteX1" fmla="*/ 2496457 w 13589050"/>
              <a:gd name="connsiteY1" fmla="*/ 2324094 h 5327143"/>
              <a:gd name="connsiteX2" fmla="*/ 0 w 13589050"/>
              <a:gd name="connsiteY2" fmla="*/ 4327065 h 5327143"/>
              <a:gd name="connsiteX3" fmla="*/ 246743 w 13589050"/>
              <a:gd name="connsiteY3" fmla="*/ 5183408 h 5327143"/>
              <a:gd name="connsiteX4" fmla="*/ 13149943 w 13589050"/>
              <a:gd name="connsiteY4" fmla="*/ 5226951 h 5327143"/>
              <a:gd name="connsiteX5" fmla="*/ 10406743 w 13589050"/>
              <a:gd name="connsiteY5" fmla="*/ 4181922 h 5327143"/>
              <a:gd name="connsiteX6" fmla="*/ 8723086 w 13589050"/>
              <a:gd name="connsiteY6" fmla="*/ 2541808 h 5327143"/>
              <a:gd name="connsiteX7" fmla="*/ 7402286 w 13589050"/>
              <a:gd name="connsiteY7" fmla="*/ 1264551 h 5327143"/>
              <a:gd name="connsiteX8" fmla="*/ 5950857 w 13589050"/>
              <a:gd name="connsiteY8" fmla="*/ 1808 h 5327143"/>
              <a:gd name="connsiteX9" fmla="*/ 3788229 w 13589050"/>
              <a:gd name="connsiteY9" fmla="*/ 1017808 h 5327143"/>
              <a:gd name="connsiteX0" fmla="*/ 3788229 w 13149943"/>
              <a:gd name="connsiteY0" fmla="*/ 1017808 h 5327143"/>
              <a:gd name="connsiteX1" fmla="*/ 2496457 w 13149943"/>
              <a:gd name="connsiteY1" fmla="*/ 2324094 h 5327143"/>
              <a:gd name="connsiteX2" fmla="*/ 0 w 13149943"/>
              <a:gd name="connsiteY2" fmla="*/ 4327065 h 5327143"/>
              <a:gd name="connsiteX3" fmla="*/ 246743 w 13149943"/>
              <a:gd name="connsiteY3" fmla="*/ 5183408 h 5327143"/>
              <a:gd name="connsiteX4" fmla="*/ 13149943 w 13149943"/>
              <a:gd name="connsiteY4" fmla="*/ 5226951 h 5327143"/>
              <a:gd name="connsiteX5" fmla="*/ 10406743 w 13149943"/>
              <a:gd name="connsiteY5" fmla="*/ 4181922 h 5327143"/>
              <a:gd name="connsiteX6" fmla="*/ 8723086 w 13149943"/>
              <a:gd name="connsiteY6" fmla="*/ 2541808 h 5327143"/>
              <a:gd name="connsiteX7" fmla="*/ 7402286 w 13149943"/>
              <a:gd name="connsiteY7" fmla="*/ 1264551 h 5327143"/>
              <a:gd name="connsiteX8" fmla="*/ 5950857 w 13149943"/>
              <a:gd name="connsiteY8" fmla="*/ 1808 h 5327143"/>
              <a:gd name="connsiteX9" fmla="*/ 3788229 w 13149943"/>
              <a:gd name="connsiteY9" fmla="*/ 1017808 h 5327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49943" h="5327143">
                <a:moveTo>
                  <a:pt x="3788229" y="1017808"/>
                </a:moveTo>
                <a:cubicBezTo>
                  <a:pt x="3212496" y="1404856"/>
                  <a:pt x="3127829" y="1772551"/>
                  <a:pt x="2496457" y="2324094"/>
                </a:cubicBezTo>
                <a:cubicBezTo>
                  <a:pt x="1865085" y="2875637"/>
                  <a:pt x="331601" y="3819392"/>
                  <a:pt x="0" y="4327065"/>
                </a:cubicBezTo>
                <a:cubicBezTo>
                  <a:pt x="118533" y="4818131"/>
                  <a:pt x="58058" y="4583484"/>
                  <a:pt x="246743" y="5183408"/>
                </a:cubicBezTo>
                <a:cubicBezTo>
                  <a:pt x="2438400" y="5333389"/>
                  <a:pt x="11456610" y="5393865"/>
                  <a:pt x="13149943" y="5226951"/>
                </a:cubicBezTo>
                <a:cubicBezTo>
                  <a:pt x="12622590" y="4885865"/>
                  <a:pt x="11144553" y="4629446"/>
                  <a:pt x="10406743" y="4181922"/>
                </a:cubicBezTo>
                <a:cubicBezTo>
                  <a:pt x="9668934" y="3734398"/>
                  <a:pt x="8723086" y="2541808"/>
                  <a:pt x="8723086" y="2541808"/>
                </a:cubicBezTo>
                <a:cubicBezTo>
                  <a:pt x="8222343" y="2055580"/>
                  <a:pt x="7864324" y="1687884"/>
                  <a:pt x="7402286" y="1264551"/>
                </a:cubicBezTo>
                <a:cubicBezTo>
                  <a:pt x="6940248" y="841218"/>
                  <a:pt x="6553200" y="42932"/>
                  <a:pt x="5950857" y="1808"/>
                </a:cubicBezTo>
                <a:cubicBezTo>
                  <a:pt x="5348514" y="-39316"/>
                  <a:pt x="4363962" y="630760"/>
                  <a:pt x="3788229" y="1017808"/>
                </a:cubicBezTo>
                <a:close/>
              </a:path>
            </a:pathLst>
          </a:custGeom>
          <a:solidFill>
            <a:srgbClr val="E3D2BC"/>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7" name="任意多边形 6"/>
          <p:cNvSpPr/>
          <p:nvPr/>
        </p:nvSpPr>
        <p:spPr>
          <a:xfrm>
            <a:off x="1167895" y="1181110"/>
            <a:ext cx="5136132" cy="3409727"/>
          </a:xfrm>
          <a:custGeom>
            <a:avLst/>
            <a:gdLst>
              <a:gd name="connsiteX0" fmla="*/ 3213392 w 4705295"/>
              <a:gd name="connsiteY0" fmla="*/ 100076 h 3460137"/>
              <a:gd name="connsiteX1" fmla="*/ 3256935 w 4705295"/>
              <a:gd name="connsiteY1" fmla="*/ 172648 h 3460137"/>
              <a:gd name="connsiteX2" fmla="*/ 4679335 w 4705295"/>
              <a:gd name="connsiteY2" fmla="*/ 1725676 h 3460137"/>
              <a:gd name="connsiteX3" fmla="*/ 4098764 w 4705295"/>
              <a:gd name="connsiteY3" fmla="*/ 2233676 h 3460137"/>
              <a:gd name="connsiteX4" fmla="*/ 3126306 w 4705295"/>
              <a:gd name="connsiteY4" fmla="*/ 2320762 h 3460137"/>
              <a:gd name="connsiteX5" fmla="*/ 2284478 w 4705295"/>
              <a:gd name="connsiteY5" fmla="*/ 2973905 h 3460137"/>
              <a:gd name="connsiteX6" fmla="*/ 1500706 w 4705295"/>
              <a:gd name="connsiteY6" fmla="*/ 2523962 h 3460137"/>
              <a:gd name="connsiteX7" fmla="*/ 20249 w 4705295"/>
              <a:gd name="connsiteY7" fmla="*/ 3452876 h 3460137"/>
              <a:gd name="connsiteX8" fmla="*/ 760478 w 4705295"/>
              <a:gd name="connsiteY8" fmla="*/ 1928876 h 3460137"/>
              <a:gd name="connsiteX9" fmla="*/ 2415106 w 4705295"/>
              <a:gd name="connsiteY9" fmla="*/ 724191 h 3460137"/>
              <a:gd name="connsiteX10" fmla="*/ 3213392 w 4705295"/>
              <a:gd name="connsiteY10" fmla="*/ 100076 h 3460137"/>
              <a:gd name="connsiteX0" fmla="*/ 2879564 w 4705295"/>
              <a:gd name="connsiteY0" fmla="*/ 53464 h 3544154"/>
              <a:gd name="connsiteX1" fmla="*/ 3256935 w 4705295"/>
              <a:gd name="connsiteY1" fmla="*/ 256665 h 3544154"/>
              <a:gd name="connsiteX2" fmla="*/ 4679335 w 4705295"/>
              <a:gd name="connsiteY2" fmla="*/ 1809693 h 3544154"/>
              <a:gd name="connsiteX3" fmla="*/ 4098764 w 4705295"/>
              <a:gd name="connsiteY3" fmla="*/ 2317693 h 3544154"/>
              <a:gd name="connsiteX4" fmla="*/ 3126306 w 4705295"/>
              <a:gd name="connsiteY4" fmla="*/ 2404779 h 3544154"/>
              <a:gd name="connsiteX5" fmla="*/ 2284478 w 4705295"/>
              <a:gd name="connsiteY5" fmla="*/ 3057922 h 3544154"/>
              <a:gd name="connsiteX6" fmla="*/ 1500706 w 4705295"/>
              <a:gd name="connsiteY6" fmla="*/ 2607979 h 3544154"/>
              <a:gd name="connsiteX7" fmla="*/ 20249 w 4705295"/>
              <a:gd name="connsiteY7" fmla="*/ 3536893 h 3544154"/>
              <a:gd name="connsiteX8" fmla="*/ 760478 w 4705295"/>
              <a:gd name="connsiteY8" fmla="*/ 2012893 h 3544154"/>
              <a:gd name="connsiteX9" fmla="*/ 2415106 w 4705295"/>
              <a:gd name="connsiteY9" fmla="*/ 808208 h 3544154"/>
              <a:gd name="connsiteX10" fmla="*/ 2879564 w 4705295"/>
              <a:gd name="connsiteY10" fmla="*/ 53464 h 3544154"/>
              <a:gd name="connsiteX0" fmla="*/ 2415106 w 4705295"/>
              <a:gd name="connsiteY0" fmla="*/ 589145 h 3325091"/>
              <a:gd name="connsiteX1" fmla="*/ 3256935 w 4705295"/>
              <a:gd name="connsiteY1" fmla="*/ 37602 h 3325091"/>
              <a:gd name="connsiteX2" fmla="*/ 4679335 w 4705295"/>
              <a:gd name="connsiteY2" fmla="*/ 1590630 h 3325091"/>
              <a:gd name="connsiteX3" fmla="*/ 4098764 w 4705295"/>
              <a:gd name="connsiteY3" fmla="*/ 2098630 h 3325091"/>
              <a:gd name="connsiteX4" fmla="*/ 3126306 w 4705295"/>
              <a:gd name="connsiteY4" fmla="*/ 2185716 h 3325091"/>
              <a:gd name="connsiteX5" fmla="*/ 2284478 w 4705295"/>
              <a:gd name="connsiteY5" fmla="*/ 2838859 h 3325091"/>
              <a:gd name="connsiteX6" fmla="*/ 1500706 w 4705295"/>
              <a:gd name="connsiteY6" fmla="*/ 2388916 h 3325091"/>
              <a:gd name="connsiteX7" fmla="*/ 20249 w 4705295"/>
              <a:gd name="connsiteY7" fmla="*/ 3317830 h 3325091"/>
              <a:gd name="connsiteX8" fmla="*/ 760478 w 4705295"/>
              <a:gd name="connsiteY8" fmla="*/ 1793830 h 3325091"/>
              <a:gd name="connsiteX9" fmla="*/ 2415106 w 4705295"/>
              <a:gd name="connsiteY9" fmla="*/ 589145 h 3325091"/>
              <a:gd name="connsiteX0" fmla="*/ 2415106 w 4703899"/>
              <a:gd name="connsiteY0" fmla="*/ 699788 h 3435734"/>
              <a:gd name="connsiteX1" fmla="*/ 3285964 w 4703899"/>
              <a:gd name="connsiteY1" fmla="*/ 32130 h 3435734"/>
              <a:gd name="connsiteX2" fmla="*/ 4679335 w 4703899"/>
              <a:gd name="connsiteY2" fmla="*/ 1701273 h 3435734"/>
              <a:gd name="connsiteX3" fmla="*/ 4098764 w 4703899"/>
              <a:gd name="connsiteY3" fmla="*/ 2209273 h 3435734"/>
              <a:gd name="connsiteX4" fmla="*/ 3126306 w 4703899"/>
              <a:gd name="connsiteY4" fmla="*/ 2296359 h 3435734"/>
              <a:gd name="connsiteX5" fmla="*/ 2284478 w 4703899"/>
              <a:gd name="connsiteY5" fmla="*/ 2949502 h 3435734"/>
              <a:gd name="connsiteX6" fmla="*/ 1500706 w 4703899"/>
              <a:gd name="connsiteY6" fmla="*/ 2499559 h 3435734"/>
              <a:gd name="connsiteX7" fmla="*/ 20249 w 4703899"/>
              <a:gd name="connsiteY7" fmla="*/ 3428473 h 3435734"/>
              <a:gd name="connsiteX8" fmla="*/ 760478 w 4703899"/>
              <a:gd name="connsiteY8" fmla="*/ 1904473 h 3435734"/>
              <a:gd name="connsiteX9" fmla="*/ 2415106 w 4703899"/>
              <a:gd name="connsiteY9" fmla="*/ 699788 h 3435734"/>
              <a:gd name="connsiteX0" fmla="*/ 2415106 w 4703899"/>
              <a:gd name="connsiteY0" fmla="*/ 677255 h 3413201"/>
              <a:gd name="connsiteX1" fmla="*/ 3285964 w 4703899"/>
              <a:gd name="connsiteY1" fmla="*/ 9597 h 3413201"/>
              <a:gd name="connsiteX2" fmla="*/ 4679335 w 4703899"/>
              <a:gd name="connsiteY2" fmla="*/ 1678740 h 3413201"/>
              <a:gd name="connsiteX3" fmla="*/ 4098764 w 4703899"/>
              <a:gd name="connsiteY3" fmla="*/ 2186740 h 3413201"/>
              <a:gd name="connsiteX4" fmla="*/ 3126306 w 4703899"/>
              <a:gd name="connsiteY4" fmla="*/ 2273826 h 3413201"/>
              <a:gd name="connsiteX5" fmla="*/ 2284478 w 4703899"/>
              <a:gd name="connsiteY5" fmla="*/ 2926969 h 3413201"/>
              <a:gd name="connsiteX6" fmla="*/ 1500706 w 4703899"/>
              <a:gd name="connsiteY6" fmla="*/ 2477026 h 3413201"/>
              <a:gd name="connsiteX7" fmla="*/ 20249 w 4703899"/>
              <a:gd name="connsiteY7" fmla="*/ 3405940 h 3413201"/>
              <a:gd name="connsiteX8" fmla="*/ 760478 w 4703899"/>
              <a:gd name="connsiteY8" fmla="*/ 1881940 h 3413201"/>
              <a:gd name="connsiteX9" fmla="*/ 2415106 w 4703899"/>
              <a:gd name="connsiteY9" fmla="*/ 677255 h 3413201"/>
              <a:gd name="connsiteX0" fmla="*/ 2095792 w 4703899"/>
              <a:gd name="connsiteY0" fmla="*/ 860335 h 3422110"/>
              <a:gd name="connsiteX1" fmla="*/ 3285964 w 4703899"/>
              <a:gd name="connsiteY1" fmla="*/ 18506 h 3422110"/>
              <a:gd name="connsiteX2" fmla="*/ 4679335 w 4703899"/>
              <a:gd name="connsiteY2" fmla="*/ 1687649 h 3422110"/>
              <a:gd name="connsiteX3" fmla="*/ 4098764 w 4703899"/>
              <a:gd name="connsiteY3" fmla="*/ 2195649 h 3422110"/>
              <a:gd name="connsiteX4" fmla="*/ 3126306 w 4703899"/>
              <a:gd name="connsiteY4" fmla="*/ 2282735 h 3422110"/>
              <a:gd name="connsiteX5" fmla="*/ 2284478 w 4703899"/>
              <a:gd name="connsiteY5" fmla="*/ 2935878 h 3422110"/>
              <a:gd name="connsiteX6" fmla="*/ 1500706 w 4703899"/>
              <a:gd name="connsiteY6" fmla="*/ 2485935 h 3422110"/>
              <a:gd name="connsiteX7" fmla="*/ 20249 w 4703899"/>
              <a:gd name="connsiteY7" fmla="*/ 3414849 h 3422110"/>
              <a:gd name="connsiteX8" fmla="*/ 760478 w 4703899"/>
              <a:gd name="connsiteY8" fmla="*/ 1890849 h 3422110"/>
              <a:gd name="connsiteX9" fmla="*/ 2095792 w 4703899"/>
              <a:gd name="connsiteY9" fmla="*/ 860335 h 3422110"/>
              <a:gd name="connsiteX0" fmla="*/ 2088971 w 4697078"/>
              <a:gd name="connsiteY0" fmla="*/ 860673 h 3420608"/>
              <a:gd name="connsiteX1" fmla="*/ 3279143 w 4697078"/>
              <a:gd name="connsiteY1" fmla="*/ 18844 h 3420608"/>
              <a:gd name="connsiteX2" fmla="*/ 4672514 w 4697078"/>
              <a:gd name="connsiteY2" fmla="*/ 1687987 h 3420608"/>
              <a:gd name="connsiteX3" fmla="*/ 4091943 w 4697078"/>
              <a:gd name="connsiteY3" fmla="*/ 2195987 h 3420608"/>
              <a:gd name="connsiteX4" fmla="*/ 3119485 w 4697078"/>
              <a:gd name="connsiteY4" fmla="*/ 2283073 h 3420608"/>
              <a:gd name="connsiteX5" fmla="*/ 2277657 w 4697078"/>
              <a:gd name="connsiteY5" fmla="*/ 2936216 h 3420608"/>
              <a:gd name="connsiteX6" fmla="*/ 1493885 w 4697078"/>
              <a:gd name="connsiteY6" fmla="*/ 2486273 h 3420608"/>
              <a:gd name="connsiteX7" fmla="*/ 13428 w 4697078"/>
              <a:gd name="connsiteY7" fmla="*/ 3415187 h 3420608"/>
              <a:gd name="connsiteX8" fmla="*/ 855257 w 4697078"/>
              <a:gd name="connsiteY8" fmla="*/ 1978272 h 3420608"/>
              <a:gd name="connsiteX9" fmla="*/ 2088971 w 4697078"/>
              <a:gd name="connsiteY9" fmla="*/ 860673 h 3420608"/>
              <a:gd name="connsiteX0" fmla="*/ 2112334 w 4720441"/>
              <a:gd name="connsiteY0" fmla="*/ 860905 h 3419743"/>
              <a:gd name="connsiteX1" fmla="*/ 3302506 w 4720441"/>
              <a:gd name="connsiteY1" fmla="*/ 19076 h 3419743"/>
              <a:gd name="connsiteX2" fmla="*/ 4695877 w 4720441"/>
              <a:gd name="connsiteY2" fmla="*/ 1688219 h 3419743"/>
              <a:gd name="connsiteX3" fmla="*/ 4115306 w 4720441"/>
              <a:gd name="connsiteY3" fmla="*/ 2196219 h 3419743"/>
              <a:gd name="connsiteX4" fmla="*/ 3142848 w 4720441"/>
              <a:gd name="connsiteY4" fmla="*/ 2283305 h 3419743"/>
              <a:gd name="connsiteX5" fmla="*/ 2301020 w 4720441"/>
              <a:gd name="connsiteY5" fmla="*/ 2936448 h 3419743"/>
              <a:gd name="connsiteX6" fmla="*/ 1517248 w 4720441"/>
              <a:gd name="connsiteY6" fmla="*/ 2486505 h 3419743"/>
              <a:gd name="connsiteX7" fmla="*/ 36791 w 4720441"/>
              <a:gd name="connsiteY7" fmla="*/ 3415419 h 3419743"/>
              <a:gd name="connsiteX8" fmla="*/ 617363 w 4720441"/>
              <a:gd name="connsiteY8" fmla="*/ 2036561 h 3419743"/>
              <a:gd name="connsiteX9" fmla="*/ 2112334 w 4720441"/>
              <a:gd name="connsiteY9" fmla="*/ 860905 h 3419743"/>
              <a:gd name="connsiteX0" fmla="*/ 2112334 w 4856083"/>
              <a:gd name="connsiteY0" fmla="*/ 860905 h 3419743"/>
              <a:gd name="connsiteX1" fmla="*/ 3302506 w 4856083"/>
              <a:gd name="connsiteY1" fmla="*/ 19076 h 3419743"/>
              <a:gd name="connsiteX2" fmla="*/ 4695877 w 4856083"/>
              <a:gd name="connsiteY2" fmla="*/ 1688219 h 3419743"/>
              <a:gd name="connsiteX3" fmla="*/ 4652335 w 4856083"/>
              <a:gd name="connsiteY3" fmla="*/ 2428448 h 3419743"/>
              <a:gd name="connsiteX4" fmla="*/ 3142848 w 4856083"/>
              <a:gd name="connsiteY4" fmla="*/ 2283305 h 3419743"/>
              <a:gd name="connsiteX5" fmla="*/ 2301020 w 4856083"/>
              <a:gd name="connsiteY5" fmla="*/ 2936448 h 3419743"/>
              <a:gd name="connsiteX6" fmla="*/ 1517248 w 4856083"/>
              <a:gd name="connsiteY6" fmla="*/ 2486505 h 3419743"/>
              <a:gd name="connsiteX7" fmla="*/ 36791 w 4856083"/>
              <a:gd name="connsiteY7" fmla="*/ 3415419 h 3419743"/>
              <a:gd name="connsiteX8" fmla="*/ 617363 w 4856083"/>
              <a:gd name="connsiteY8" fmla="*/ 2036561 h 3419743"/>
              <a:gd name="connsiteX9" fmla="*/ 2112334 w 4856083"/>
              <a:gd name="connsiteY9" fmla="*/ 860905 h 3419743"/>
              <a:gd name="connsiteX0" fmla="*/ 2112334 w 4965903"/>
              <a:gd name="connsiteY0" fmla="*/ 860905 h 3419743"/>
              <a:gd name="connsiteX1" fmla="*/ 3302506 w 4965903"/>
              <a:gd name="connsiteY1" fmla="*/ 19076 h 3419743"/>
              <a:gd name="connsiteX2" fmla="*/ 4695877 w 4965903"/>
              <a:gd name="connsiteY2" fmla="*/ 1688219 h 3419743"/>
              <a:gd name="connsiteX3" fmla="*/ 4826506 w 4965903"/>
              <a:gd name="connsiteY3" fmla="*/ 2312333 h 3419743"/>
              <a:gd name="connsiteX4" fmla="*/ 3142848 w 4965903"/>
              <a:gd name="connsiteY4" fmla="*/ 2283305 h 3419743"/>
              <a:gd name="connsiteX5" fmla="*/ 2301020 w 4965903"/>
              <a:gd name="connsiteY5" fmla="*/ 2936448 h 3419743"/>
              <a:gd name="connsiteX6" fmla="*/ 1517248 w 4965903"/>
              <a:gd name="connsiteY6" fmla="*/ 2486505 h 3419743"/>
              <a:gd name="connsiteX7" fmla="*/ 36791 w 4965903"/>
              <a:gd name="connsiteY7" fmla="*/ 3415419 h 3419743"/>
              <a:gd name="connsiteX8" fmla="*/ 617363 w 4965903"/>
              <a:gd name="connsiteY8" fmla="*/ 2036561 h 3419743"/>
              <a:gd name="connsiteX9" fmla="*/ 2112334 w 4965903"/>
              <a:gd name="connsiteY9" fmla="*/ 860905 h 3419743"/>
              <a:gd name="connsiteX0" fmla="*/ 2112334 w 4863997"/>
              <a:gd name="connsiteY0" fmla="*/ 854095 h 3412933"/>
              <a:gd name="connsiteX1" fmla="*/ 3302506 w 4863997"/>
              <a:gd name="connsiteY1" fmla="*/ 12266 h 3412933"/>
              <a:gd name="connsiteX2" fmla="*/ 4231420 w 4863997"/>
              <a:gd name="connsiteY2" fmla="*/ 1492723 h 3412933"/>
              <a:gd name="connsiteX3" fmla="*/ 4826506 w 4863997"/>
              <a:gd name="connsiteY3" fmla="*/ 2305523 h 3412933"/>
              <a:gd name="connsiteX4" fmla="*/ 3142848 w 4863997"/>
              <a:gd name="connsiteY4" fmla="*/ 2276495 h 3412933"/>
              <a:gd name="connsiteX5" fmla="*/ 2301020 w 4863997"/>
              <a:gd name="connsiteY5" fmla="*/ 2929638 h 3412933"/>
              <a:gd name="connsiteX6" fmla="*/ 1517248 w 4863997"/>
              <a:gd name="connsiteY6" fmla="*/ 2479695 h 3412933"/>
              <a:gd name="connsiteX7" fmla="*/ 36791 w 4863997"/>
              <a:gd name="connsiteY7" fmla="*/ 3408609 h 3412933"/>
              <a:gd name="connsiteX8" fmla="*/ 617363 w 4863997"/>
              <a:gd name="connsiteY8" fmla="*/ 2029751 h 3412933"/>
              <a:gd name="connsiteX9" fmla="*/ 2112334 w 4863997"/>
              <a:gd name="connsiteY9" fmla="*/ 854095 h 3412933"/>
              <a:gd name="connsiteX0" fmla="*/ 2112334 w 5200951"/>
              <a:gd name="connsiteY0" fmla="*/ 854095 h 3412933"/>
              <a:gd name="connsiteX1" fmla="*/ 3302506 w 5200951"/>
              <a:gd name="connsiteY1" fmla="*/ 12266 h 3412933"/>
              <a:gd name="connsiteX2" fmla="*/ 4231420 w 5200951"/>
              <a:gd name="connsiteY2" fmla="*/ 1492723 h 3412933"/>
              <a:gd name="connsiteX3" fmla="*/ 5174849 w 5200951"/>
              <a:gd name="connsiteY3" fmla="*/ 2189409 h 3412933"/>
              <a:gd name="connsiteX4" fmla="*/ 3142848 w 5200951"/>
              <a:gd name="connsiteY4" fmla="*/ 2276495 h 3412933"/>
              <a:gd name="connsiteX5" fmla="*/ 2301020 w 5200951"/>
              <a:gd name="connsiteY5" fmla="*/ 2929638 h 3412933"/>
              <a:gd name="connsiteX6" fmla="*/ 1517248 w 5200951"/>
              <a:gd name="connsiteY6" fmla="*/ 2479695 h 3412933"/>
              <a:gd name="connsiteX7" fmla="*/ 36791 w 5200951"/>
              <a:gd name="connsiteY7" fmla="*/ 3408609 h 3412933"/>
              <a:gd name="connsiteX8" fmla="*/ 617363 w 5200951"/>
              <a:gd name="connsiteY8" fmla="*/ 2029751 h 3412933"/>
              <a:gd name="connsiteX9" fmla="*/ 2112334 w 5200951"/>
              <a:gd name="connsiteY9" fmla="*/ 854095 h 3412933"/>
              <a:gd name="connsiteX0" fmla="*/ 2112334 w 5215126"/>
              <a:gd name="connsiteY0" fmla="*/ 850889 h 3409727"/>
              <a:gd name="connsiteX1" fmla="*/ 3302506 w 5215126"/>
              <a:gd name="connsiteY1" fmla="*/ 9060 h 3409727"/>
              <a:gd name="connsiteX2" fmla="*/ 4405591 w 5215126"/>
              <a:gd name="connsiteY2" fmla="*/ 1387917 h 3409727"/>
              <a:gd name="connsiteX3" fmla="*/ 5174849 w 5215126"/>
              <a:gd name="connsiteY3" fmla="*/ 2186203 h 3409727"/>
              <a:gd name="connsiteX4" fmla="*/ 3142848 w 5215126"/>
              <a:gd name="connsiteY4" fmla="*/ 2273289 h 3409727"/>
              <a:gd name="connsiteX5" fmla="*/ 2301020 w 5215126"/>
              <a:gd name="connsiteY5" fmla="*/ 2926432 h 3409727"/>
              <a:gd name="connsiteX6" fmla="*/ 1517248 w 5215126"/>
              <a:gd name="connsiteY6" fmla="*/ 2476489 h 3409727"/>
              <a:gd name="connsiteX7" fmla="*/ 36791 w 5215126"/>
              <a:gd name="connsiteY7" fmla="*/ 3405403 h 3409727"/>
              <a:gd name="connsiteX8" fmla="*/ 617363 w 5215126"/>
              <a:gd name="connsiteY8" fmla="*/ 2026545 h 3409727"/>
              <a:gd name="connsiteX9" fmla="*/ 2112334 w 5215126"/>
              <a:gd name="connsiteY9" fmla="*/ 850889 h 3409727"/>
              <a:gd name="connsiteX0" fmla="*/ 2112334 w 5173410"/>
              <a:gd name="connsiteY0" fmla="*/ 850889 h 3409727"/>
              <a:gd name="connsiteX1" fmla="*/ 3302506 w 5173410"/>
              <a:gd name="connsiteY1" fmla="*/ 9060 h 3409727"/>
              <a:gd name="connsiteX2" fmla="*/ 4405591 w 5173410"/>
              <a:gd name="connsiteY2" fmla="*/ 1387917 h 3409727"/>
              <a:gd name="connsiteX3" fmla="*/ 5131306 w 5173410"/>
              <a:gd name="connsiteY3" fmla="*/ 2244260 h 3409727"/>
              <a:gd name="connsiteX4" fmla="*/ 3142848 w 5173410"/>
              <a:gd name="connsiteY4" fmla="*/ 2273289 h 3409727"/>
              <a:gd name="connsiteX5" fmla="*/ 2301020 w 5173410"/>
              <a:gd name="connsiteY5" fmla="*/ 2926432 h 3409727"/>
              <a:gd name="connsiteX6" fmla="*/ 1517248 w 5173410"/>
              <a:gd name="connsiteY6" fmla="*/ 2476489 h 3409727"/>
              <a:gd name="connsiteX7" fmla="*/ 36791 w 5173410"/>
              <a:gd name="connsiteY7" fmla="*/ 3405403 h 3409727"/>
              <a:gd name="connsiteX8" fmla="*/ 617363 w 5173410"/>
              <a:gd name="connsiteY8" fmla="*/ 2026545 h 3409727"/>
              <a:gd name="connsiteX9" fmla="*/ 2112334 w 5173410"/>
              <a:gd name="connsiteY9" fmla="*/ 850889 h 3409727"/>
              <a:gd name="connsiteX0" fmla="*/ 2112334 w 5136500"/>
              <a:gd name="connsiteY0" fmla="*/ 850889 h 3409727"/>
              <a:gd name="connsiteX1" fmla="*/ 3302506 w 5136500"/>
              <a:gd name="connsiteY1" fmla="*/ 9060 h 3409727"/>
              <a:gd name="connsiteX2" fmla="*/ 4405591 w 5136500"/>
              <a:gd name="connsiteY2" fmla="*/ 1387917 h 3409727"/>
              <a:gd name="connsiteX3" fmla="*/ 5131306 w 5136500"/>
              <a:gd name="connsiteY3" fmla="*/ 2244260 h 3409727"/>
              <a:gd name="connsiteX4" fmla="*/ 4042733 w 5136500"/>
              <a:gd name="connsiteY4" fmla="*/ 2244261 h 3409727"/>
              <a:gd name="connsiteX5" fmla="*/ 3142848 w 5136500"/>
              <a:gd name="connsiteY5" fmla="*/ 2273289 h 3409727"/>
              <a:gd name="connsiteX6" fmla="*/ 2301020 w 5136500"/>
              <a:gd name="connsiteY6" fmla="*/ 2926432 h 3409727"/>
              <a:gd name="connsiteX7" fmla="*/ 1517248 w 5136500"/>
              <a:gd name="connsiteY7" fmla="*/ 2476489 h 3409727"/>
              <a:gd name="connsiteX8" fmla="*/ 36791 w 5136500"/>
              <a:gd name="connsiteY8" fmla="*/ 3405403 h 3409727"/>
              <a:gd name="connsiteX9" fmla="*/ 617363 w 5136500"/>
              <a:gd name="connsiteY9" fmla="*/ 2026545 h 3409727"/>
              <a:gd name="connsiteX10" fmla="*/ 2112334 w 5136500"/>
              <a:gd name="connsiteY10" fmla="*/ 850889 h 3409727"/>
              <a:gd name="connsiteX0" fmla="*/ 2112334 w 5136132"/>
              <a:gd name="connsiteY0" fmla="*/ 850889 h 3409727"/>
              <a:gd name="connsiteX1" fmla="*/ 3302506 w 5136132"/>
              <a:gd name="connsiteY1" fmla="*/ 9060 h 3409727"/>
              <a:gd name="connsiteX2" fmla="*/ 4405591 w 5136132"/>
              <a:gd name="connsiteY2" fmla="*/ 1387917 h 3409727"/>
              <a:gd name="connsiteX3" fmla="*/ 5131306 w 5136132"/>
              <a:gd name="connsiteY3" fmla="*/ 2244260 h 3409727"/>
              <a:gd name="connsiteX4" fmla="*/ 4057247 w 5136132"/>
              <a:gd name="connsiteY4" fmla="*/ 2505518 h 3409727"/>
              <a:gd name="connsiteX5" fmla="*/ 3142848 w 5136132"/>
              <a:gd name="connsiteY5" fmla="*/ 2273289 h 3409727"/>
              <a:gd name="connsiteX6" fmla="*/ 2301020 w 5136132"/>
              <a:gd name="connsiteY6" fmla="*/ 2926432 h 3409727"/>
              <a:gd name="connsiteX7" fmla="*/ 1517248 w 5136132"/>
              <a:gd name="connsiteY7" fmla="*/ 2476489 h 3409727"/>
              <a:gd name="connsiteX8" fmla="*/ 36791 w 5136132"/>
              <a:gd name="connsiteY8" fmla="*/ 3405403 h 3409727"/>
              <a:gd name="connsiteX9" fmla="*/ 617363 w 5136132"/>
              <a:gd name="connsiteY9" fmla="*/ 2026545 h 3409727"/>
              <a:gd name="connsiteX10" fmla="*/ 2112334 w 5136132"/>
              <a:gd name="connsiteY10" fmla="*/ 850889 h 3409727"/>
              <a:gd name="connsiteX0" fmla="*/ 2112334 w 5136132"/>
              <a:gd name="connsiteY0" fmla="*/ 850889 h 3409727"/>
              <a:gd name="connsiteX1" fmla="*/ 3302506 w 5136132"/>
              <a:gd name="connsiteY1" fmla="*/ 9060 h 3409727"/>
              <a:gd name="connsiteX2" fmla="*/ 4405591 w 5136132"/>
              <a:gd name="connsiteY2" fmla="*/ 1387917 h 3409727"/>
              <a:gd name="connsiteX3" fmla="*/ 5131306 w 5136132"/>
              <a:gd name="connsiteY3" fmla="*/ 2244260 h 3409727"/>
              <a:gd name="connsiteX4" fmla="*/ 4057247 w 5136132"/>
              <a:gd name="connsiteY4" fmla="*/ 2505518 h 3409727"/>
              <a:gd name="connsiteX5" fmla="*/ 3142848 w 5136132"/>
              <a:gd name="connsiteY5" fmla="*/ 2273289 h 3409727"/>
              <a:gd name="connsiteX6" fmla="*/ 2301020 w 5136132"/>
              <a:gd name="connsiteY6" fmla="*/ 2926432 h 3409727"/>
              <a:gd name="connsiteX7" fmla="*/ 1517248 w 5136132"/>
              <a:gd name="connsiteY7" fmla="*/ 2476489 h 3409727"/>
              <a:gd name="connsiteX8" fmla="*/ 36791 w 5136132"/>
              <a:gd name="connsiteY8" fmla="*/ 3405403 h 3409727"/>
              <a:gd name="connsiteX9" fmla="*/ 617363 w 5136132"/>
              <a:gd name="connsiteY9" fmla="*/ 2026545 h 3409727"/>
              <a:gd name="connsiteX10" fmla="*/ 2112334 w 5136132"/>
              <a:gd name="connsiteY10" fmla="*/ 850889 h 3409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36132" h="3409727">
                <a:moveTo>
                  <a:pt x="2112334" y="850889"/>
                </a:moveTo>
                <a:cubicBezTo>
                  <a:pt x="2559858" y="514642"/>
                  <a:pt x="2920297" y="-80445"/>
                  <a:pt x="3302506" y="9060"/>
                </a:cubicBezTo>
                <a:cubicBezTo>
                  <a:pt x="3684716" y="98565"/>
                  <a:pt x="4100791" y="1015384"/>
                  <a:pt x="4405591" y="1387917"/>
                </a:cubicBezTo>
                <a:cubicBezTo>
                  <a:pt x="4710391" y="1760450"/>
                  <a:pt x="5189363" y="2057993"/>
                  <a:pt x="5131306" y="2244260"/>
                </a:cubicBezTo>
                <a:cubicBezTo>
                  <a:pt x="5073249" y="2430527"/>
                  <a:pt x="4359629" y="2268451"/>
                  <a:pt x="4057247" y="2505518"/>
                </a:cubicBezTo>
                <a:cubicBezTo>
                  <a:pt x="3725837" y="2510356"/>
                  <a:pt x="3435553" y="2203137"/>
                  <a:pt x="3142848" y="2273289"/>
                </a:cubicBezTo>
                <a:cubicBezTo>
                  <a:pt x="2850144" y="2343441"/>
                  <a:pt x="2571953" y="2892565"/>
                  <a:pt x="2301020" y="2926432"/>
                </a:cubicBezTo>
                <a:cubicBezTo>
                  <a:pt x="2030087" y="2960299"/>
                  <a:pt x="1894619" y="2396661"/>
                  <a:pt x="1517248" y="2476489"/>
                </a:cubicBezTo>
                <a:cubicBezTo>
                  <a:pt x="1139877" y="2556317"/>
                  <a:pt x="186772" y="3480394"/>
                  <a:pt x="36791" y="3405403"/>
                </a:cubicBezTo>
                <a:cubicBezTo>
                  <a:pt x="-113190" y="3330412"/>
                  <a:pt x="218220" y="2481326"/>
                  <a:pt x="617363" y="2026545"/>
                </a:cubicBezTo>
                <a:cubicBezTo>
                  <a:pt x="1016506" y="1571764"/>
                  <a:pt x="1664810" y="1187136"/>
                  <a:pt x="2112334" y="850889"/>
                </a:cubicBezTo>
                <a:close/>
              </a:path>
            </a:pathLst>
          </a:custGeom>
          <a:solidFill>
            <a:schemeClr val="bg1"/>
          </a:solidFill>
          <a:ln>
            <a:noFill/>
          </a:ln>
          <a:effectLst>
            <a:outerShdw blurRad="508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0" name="任意多边形 29"/>
          <p:cNvSpPr/>
          <p:nvPr/>
        </p:nvSpPr>
        <p:spPr>
          <a:xfrm>
            <a:off x="870857" y="1233714"/>
            <a:ext cx="4528457" cy="4049486"/>
          </a:xfrm>
          <a:custGeom>
            <a:avLst/>
            <a:gdLst>
              <a:gd name="connsiteX0" fmla="*/ 0 w 4528457"/>
              <a:gd name="connsiteY0" fmla="*/ 4049486 h 4049486"/>
              <a:gd name="connsiteX1" fmla="*/ 4528457 w 4528457"/>
              <a:gd name="connsiteY1" fmla="*/ 3033486 h 4049486"/>
              <a:gd name="connsiteX2" fmla="*/ 2061028 w 4528457"/>
              <a:gd name="connsiteY2" fmla="*/ 1277257 h 4049486"/>
              <a:gd name="connsiteX3" fmla="*/ 3614057 w 4528457"/>
              <a:gd name="connsiteY3" fmla="*/ 0 h 4049486"/>
              <a:gd name="connsiteX0" fmla="*/ 0 w 4528457"/>
              <a:gd name="connsiteY0" fmla="*/ 4049486 h 4049486"/>
              <a:gd name="connsiteX1" fmla="*/ 4528457 w 4528457"/>
              <a:gd name="connsiteY1" fmla="*/ 3033486 h 4049486"/>
              <a:gd name="connsiteX2" fmla="*/ 2569028 w 4528457"/>
              <a:gd name="connsiteY2" fmla="*/ 1291772 h 4049486"/>
              <a:gd name="connsiteX3" fmla="*/ 3614057 w 4528457"/>
              <a:gd name="connsiteY3" fmla="*/ 0 h 4049486"/>
              <a:gd name="connsiteX0" fmla="*/ 0 w 4528457"/>
              <a:gd name="connsiteY0" fmla="*/ 4049486 h 4049486"/>
              <a:gd name="connsiteX1" fmla="*/ 4528457 w 4528457"/>
              <a:gd name="connsiteY1" fmla="*/ 3033486 h 4049486"/>
              <a:gd name="connsiteX2" fmla="*/ 2264228 w 4528457"/>
              <a:gd name="connsiteY2" fmla="*/ 1204687 h 4049486"/>
              <a:gd name="connsiteX3" fmla="*/ 3614057 w 4528457"/>
              <a:gd name="connsiteY3" fmla="*/ 0 h 4049486"/>
            </a:gdLst>
            <a:ahLst/>
            <a:cxnLst>
              <a:cxn ang="0">
                <a:pos x="connsiteX0" y="connsiteY0"/>
              </a:cxn>
              <a:cxn ang="0">
                <a:pos x="connsiteX1" y="connsiteY1"/>
              </a:cxn>
              <a:cxn ang="0">
                <a:pos x="connsiteX2" y="connsiteY2"/>
              </a:cxn>
              <a:cxn ang="0">
                <a:pos x="connsiteX3" y="connsiteY3"/>
              </a:cxn>
            </a:cxnLst>
            <a:rect l="l" t="t" r="r" b="b"/>
            <a:pathLst>
              <a:path w="4528457" h="4049486">
                <a:moveTo>
                  <a:pt x="0" y="4049486"/>
                </a:moveTo>
                <a:lnTo>
                  <a:pt x="4528457" y="3033486"/>
                </a:lnTo>
                <a:lnTo>
                  <a:pt x="2264228" y="1204687"/>
                </a:lnTo>
                <a:lnTo>
                  <a:pt x="3614057" y="0"/>
                </a:lnTo>
              </a:path>
            </a:pathLst>
          </a:custGeom>
          <a:noFill/>
          <a:ln>
            <a:solidFill>
              <a:schemeClr val="tx1"/>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376691" y="4575177"/>
            <a:ext cx="13061593" cy="2489199"/>
            <a:chOff x="769938" y="4575177"/>
            <a:chExt cx="13061593" cy="2489199"/>
          </a:xfrm>
        </p:grpSpPr>
        <p:sp>
          <p:nvSpPr>
            <p:cNvPr id="9" name="Freeform 6"/>
            <p:cNvSpPr>
              <a:spLocks/>
            </p:cNvSpPr>
            <p:nvPr/>
          </p:nvSpPr>
          <p:spPr bwMode="auto">
            <a:xfrm>
              <a:off x="2749550" y="4638675"/>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solidFill>
              <a:schemeClr val="bg1">
                <a:lumMod val="95000"/>
              </a:schemeClr>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7"/>
            <p:cNvSpPr>
              <a:spLocks/>
            </p:cNvSpPr>
            <p:nvPr/>
          </p:nvSpPr>
          <p:spPr bwMode="auto">
            <a:xfrm>
              <a:off x="11696927" y="4595992"/>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p:cNvSpPr>
            <p:nvPr/>
          </p:nvSpPr>
          <p:spPr bwMode="auto">
            <a:xfrm>
              <a:off x="769938" y="5089525"/>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solidFill>
              <a:schemeClr val="bg1">
                <a:lumMod val="95000"/>
              </a:schemeClr>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2043113" y="5357813"/>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
            <p:cNvSpPr>
              <a:spLocks/>
            </p:cNvSpPr>
            <p:nvPr/>
          </p:nvSpPr>
          <p:spPr bwMode="auto">
            <a:xfrm>
              <a:off x="12659956" y="5180986"/>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1"/>
            <p:cNvSpPr>
              <a:spLocks/>
            </p:cNvSpPr>
            <p:nvPr/>
          </p:nvSpPr>
          <p:spPr bwMode="auto">
            <a:xfrm>
              <a:off x="4047315"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2"/>
            <p:cNvSpPr>
              <a:spLocks/>
            </p:cNvSpPr>
            <p:nvPr/>
          </p:nvSpPr>
          <p:spPr bwMode="auto">
            <a:xfrm>
              <a:off x="1844675" y="5643563"/>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p:cNvSpPr>
            <p:nvPr/>
          </p:nvSpPr>
          <p:spPr bwMode="auto">
            <a:xfrm>
              <a:off x="7816851" y="4638677"/>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solidFill>
              <a:schemeClr val="bg1">
                <a:lumMod val="95000"/>
              </a:schemeClr>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5656264" y="4575177"/>
              <a:ext cx="1836738" cy="2332038"/>
            </a:xfrm>
            <a:custGeom>
              <a:avLst/>
              <a:gdLst>
                <a:gd name="T0" fmla="*/ 407 w 489"/>
                <a:gd name="T1" fmla="*/ 620 h 620"/>
                <a:gd name="T2" fmla="*/ 397 w 489"/>
                <a:gd name="T3" fmla="*/ 606 h 620"/>
                <a:gd name="T4" fmla="*/ 489 w 489"/>
                <a:gd name="T5" fmla="*/ 572 h 620"/>
                <a:gd name="T6" fmla="*/ 338 w 489"/>
                <a:gd name="T7" fmla="*/ 493 h 620"/>
                <a:gd name="T8" fmla="*/ 457 w 489"/>
                <a:gd name="T9" fmla="*/ 486 h 620"/>
                <a:gd name="T10" fmla="*/ 348 w 489"/>
                <a:gd name="T11" fmla="*/ 438 h 620"/>
                <a:gd name="T12" fmla="*/ 417 w 489"/>
                <a:gd name="T13" fmla="*/ 432 h 620"/>
                <a:gd name="T14" fmla="*/ 326 w 489"/>
                <a:gd name="T15" fmla="*/ 362 h 620"/>
                <a:gd name="T16" fmla="*/ 376 w 489"/>
                <a:gd name="T17" fmla="*/ 367 h 620"/>
                <a:gd name="T18" fmla="*/ 315 w 489"/>
                <a:gd name="T19" fmla="*/ 325 h 620"/>
                <a:gd name="T20" fmla="*/ 402 w 489"/>
                <a:gd name="T21" fmla="*/ 325 h 620"/>
                <a:gd name="T22" fmla="*/ 223 w 489"/>
                <a:gd name="T23" fmla="*/ 0 h 620"/>
                <a:gd name="T24" fmla="*/ 44 w 489"/>
                <a:gd name="T25" fmla="*/ 325 h 620"/>
                <a:gd name="T26" fmla="*/ 131 w 489"/>
                <a:gd name="T27" fmla="*/ 325 h 620"/>
                <a:gd name="T28" fmla="*/ 70 w 489"/>
                <a:gd name="T29" fmla="*/ 367 h 620"/>
                <a:gd name="T30" fmla="*/ 120 w 489"/>
                <a:gd name="T31" fmla="*/ 362 h 620"/>
                <a:gd name="T32" fmla="*/ 29 w 489"/>
                <a:gd name="T33" fmla="*/ 432 h 620"/>
                <a:gd name="T34" fmla="*/ 98 w 489"/>
                <a:gd name="T35" fmla="*/ 438 h 620"/>
                <a:gd name="T36" fmla="*/ 0 w 489"/>
                <a:gd name="T37" fmla="*/ 486 h 620"/>
                <a:gd name="T38" fmla="*/ 0 w 489"/>
                <a:gd name="T39" fmla="*/ 497 h 620"/>
                <a:gd name="T40" fmla="*/ 108 w 489"/>
                <a:gd name="T41" fmla="*/ 493 h 620"/>
                <a:gd name="T42" fmla="*/ 0 w 489"/>
                <a:gd name="T43" fmla="*/ 573 h 620"/>
                <a:gd name="T44" fmla="*/ 0 w 489"/>
                <a:gd name="T45" fmla="*/ 606 h 620"/>
                <a:gd name="T46" fmla="*/ 49 w 489"/>
                <a:gd name="T47" fmla="*/ 606 h 620"/>
                <a:gd name="T48" fmla="*/ 40 w 489"/>
                <a:gd name="T49" fmla="*/ 620 h 620"/>
                <a:gd name="T50" fmla="*/ 407 w 489"/>
                <a:gd name="T51" fmla="*/ 62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89" h="620">
                  <a:moveTo>
                    <a:pt x="407" y="620"/>
                  </a:moveTo>
                  <a:cubicBezTo>
                    <a:pt x="403" y="616"/>
                    <a:pt x="400" y="611"/>
                    <a:pt x="397" y="606"/>
                  </a:cubicBezTo>
                  <a:cubicBezTo>
                    <a:pt x="439" y="611"/>
                    <a:pt x="460" y="609"/>
                    <a:pt x="489" y="572"/>
                  </a:cubicBezTo>
                  <a:cubicBezTo>
                    <a:pt x="414" y="580"/>
                    <a:pt x="389" y="553"/>
                    <a:pt x="338" y="493"/>
                  </a:cubicBezTo>
                  <a:cubicBezTo>
                    <a:pt x="383" y="504"/>
                    <a:pt x="419" y="528"/>
                    <a:pt x="457" y="486"/>
                  </a:cubicBezTo>
                  <a:cubicBezTo>
                    <a:pt x="417" y="489"/>
                    <a:pt x="378" y="469"/>
                    <a:pt x="348" y="438"/>
                  </a:cubicBezTo>
                  <a:cubicBezTo>
                    <a:pt x="374" y="445"/>
                    <a:pt x="390" y="446"/>
                    <a:pt x="417" y="432"/>
                  </a:cubicBezTo>
                  <a:cubicBezTo>
                    <a:pt x="382" y="419"/>
                    <a:pt x="338" y="404"/>
                    <a:pt x="326" y="362"/>
                  </a:cubicBezTo>
                  <a:cubicBezTo>
                    <a:pt x="342" y="368"/>
                    <a:pt x="356" y="370"/>
                    <a:pt x="376" y="367"/>
                  </a:cubicBezTo>
                  <a:cubicBezTo>
                    <a:pt x="351" y="355"/>
                    <a:pt x="335" y="346"/>
                    <a:pt x="315" y="325"/>
                  </a:cubicBezTo>
                  <a:cubicBezTo>
                    <a:pt x="348" y="330"/>
                    <a:pt x="370" y="334"/>
                    <a:pt x="402" y="325"/>
                  </a:cubicBezTo>
                  <a:cubicBezTo>
                    <a:pt x="264" y="271"/>
                    <a:pt x="231" y="155"/>
                    <a:pt x="223" y="0"/>
                  </a:cubicBezTo>
                  <a:cubicBezTo>
                    <a:pt x="215" y="155"/>
                    <a:pt x="183" y="271"/>
                    <a:pt x="44" y="325"/>
                  </a:cubicBezTo>
                  <a:cubicBezTo>
                    <a:pt x="76" y="334"/>
                    <a:pt x="99" y="330"/>
                    <a:pt x="131" y="325"/>
                  </a:cubicBezTo>
                  <a:cubicBezTo>
                    <a:pt x="111" y="346"/>
                    <a:pt x="95" y="355"/>
                    <a:pt x="70" y="367"/>
                  </a:cubicBezTo>
                  <a:cubicBezTo>
                    <a:pt x="90" y="370"/>
                    <a:pt x="105" y="368"/>
                    <a:pt x="120" y="362"/>
                  </a:cubicBezTo>
                  <a:cubicBezTo>
                    <a:pt x="108" y="404"/>
                    <a:pt x="64" y="419"/>
                    <a:pt x="29" y="432"/>
                  </a:cubicBezTo>
                  <a:cubicBezTo>
                    <a:pt x="57" y="446"/>
                    <a:pt x="72" y="445"/>
                    <a:pt x="98" y="438"/>
                  </a:cubicBezTo>
                  <a:cubicBezTo>
                    <a:pt x="71" y="466"/>
                    <a:pt x="37" y="485"/>
                    <a:pt x="0" y="486"/>
                  </a:cubicBezTo>
                  <a:cubicBezTo>
                    <a:pt x="0" y="497"/>
                    <a:pt x="0" y="497"/>
                    <a:pt x="0" y="497"/>
                  </a:cubicBezTo>
                  <a:cubicBezTo>
                    <a:pt x="35" y="524"/>
                    <a:pt x="68" y="503"/>
                    <a:pt x="108" y="493"/>
                  </a:cubicBezTo>
                  <a:cubicBezTo>
                    <a:pt x="69" y="540"/>
                    <a:pt x="45" y="567"/>
                    <a:pt x="0" y="573"/>
                  </a:cubicBezTo>
                  <a:cubicBezTo>
                    <a:pt x="0" y="606"/>
                    <a:pt x="0" y="606"/>
                    <a:pt x="0" y="606"/>
                  </a:cubicBezTo>
                  <a:cubicBezTo>
                    <a:pt x="14" y="609"/>
                    <a:pt x="29" y="609"/>
                    <a:pt x="49" y="606"/>
                  </a:cubicBezTo>
                  <a:cubicBezTo>
                    <a:pt x="46" y="611"/>
                    <a:pt x="43" y="616"/>
                    <a:pt x="40" y="620"/>
                  </a:cubicBezTo>
                  <a:lnTo>
                    <a:pt x="407" y="620"/>
                  </a:lnTo>
                  <a:close/>
                </a:path>
              </a:pathLst>
            </a:custGeom>
            <a:solidFill>
              <a:schemeClr val="bg1">
                <a:lumMod val="85000"/>
              </a:schemeClr>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p:cNvSpPr>
            <p:nvPr/>
          </p:nvSpPr>
          <p:spPr bwMode="auto">
            <a:xfrm>
              <a:off x="5837239" y="5089527"/>
              <a:ext cx="1690688" cy="1817688"/>
            </a:xfrm>
            <a:custGeom>
              <a:avLst/>
              <a:gdLst>
                <a:gd name="T0" fmla="*/ 343 w 450"/>
                <a:gd name="T1" fmla="*/ 483 h 483"/>
                <a:gd name="T2" fmla="*/ 336 w 450"/>
                <a:gd name="T3" fmla="*/ 475 h 483"/>
                <a:gd name="T4" fmla="*/ 363 w 450"/>
                <a:gd name="T5" fmla="*/ 483 h 483"/>
                <a:gd name="T6" fmla="*/ 433 w 450"/>
                <a:gd name="T7" fmla="*/ 483 h 483"/>
                <a:gd name="T8" fmla="*/ 450 w 450"/>
                <a:gd name="T9" fmla="*/ 468 h 483"/>
                <a:gd name="T10" fmla="*/ 345 w 450"/>
                <a:gd name="T11" fmla="*/ 421 h 483"/>
                <a:gd name="T12" fmla="*/ 412 w 450"/>
                <a:gd name="T13" fmla="*/ 416 h 483"/>
                <a:gd name="T14" fmla="*/ 325 w 450"/>
                <a:gd name="T15" fmla="*/ 348 h 483"/>
                <a:gd name="T16" fmla="*/ 372 w 450"/>
                <a:gd name="T17" fmla="*/ 353 h 483"/>
                <a:gd name="T18" fmla="*/ 314 w 450"/>
                <a:gd name="T19" fmla="*/ 313 h 483"/>
                <a:gd name="T20" fmla="*/ 398 w 450"/>
                <a:gd name="T21" fmla="*/ 313 h 483"/>
                <a:gd name="T22" fmla="*/ 225 w 450"/>
                <a:gd name="T23" fmla="*/ 0 h 483"/>
                <a:gd name="T24" fmla="*/ 53 w 450"/>
                <a:gd name="T25" fmla="*/ 313 h 483"/>
                <a:gd name="T26" fmla="*/ 137 w 450"/>
                <a:gd name="T27" fmla="*/ 313 h 483"/>
                <a:gd name="T28" fmla="*/ 78 w 450"/>
                <a:gd name="T29" fmla="*/ 353 h 483"/>
                <a:gd name="T30" fmla="*/ 126 w 450"/>
                <a:gd name="T31" fmla="*/ 348 h 483"/>
                <a:gd name="T32" fmla="*/ 39 w 450"/>
                <a:gd name="T33" fmla="*/ 416 h 483"/>
                <a:gd name="T34" fmla="*/ 105 w 450"/>
                <a:gd name="T35" fmla="*/ 421 h 483"/>
                <a:gd name="T36" fmla="*/ 0 w 450"/>
                <a:gd name="T37" fmla="*/ 468 h 483"/>
                <a:gd name="T38" fmla="*/ 18 w 450"/>
                <a:gd name="T39" fmla="*/ 483 h 483"/>
                <a:gd name="T40" fmla="*/ 88 w 450"/>
                <a:gd name="T41" fmla="*/ 483 h 483"/>
                <a:gd name="T42" fmla="*/ 115 w 450"/>
                <a:gd name="T43" fmla="*/ 475 h 483"/>
                <a:gd name="T44" fmla="*/ 108 w 450"/>
                <a:gd name="T45" fmla="*/ 483 h 483"/>
                <a:gd name="T46" fmla="*/ 343 w 450"/>
                <a:gd name="T47" fmla="*/ 483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0" h="483">
                  <a:moveTo>
                    <a:pt x="343" y="483"/>
                  </a:moveTo>
                  <a:cubicBezTo>
                    <a:pt x="340" y="480"/>
                    <a:pt x="338" y="477"/>
                    <a:pt x="336" y="475"/>
                  </a:cubicBezTo>
                  <a:cubicBezTo>
                    <a:pt x="345" y="477"/>
                    <a:pt x="354" y="480"/>
                    <a:pt x="363" y="483"/>
                  </a:cubicBezTo>
                  <a:cubicBezTo>
                    <a:pt x="433" y="483"/>
                    <a:pt x="433" y="483"/>
                    <a:pt x="433" y="483"/>
                  </a:cubicBezTo>
                  <a:cubicBezTo>
                    <a:pt x="439" y="479"/>
                    <a:pt x="444" y="474"/>
                    <a:pt x="450" y="468"/>
                  </a:cubicBezTo>
                  <a:cubicBezTo>
                    <a:pt x="411" y="470"/>
                    <a:pt x="374" y="452"/>
                    <a:pt x="345" y="421"/>
                  </a:cubicBezTo>
                  <a:cubicBezTo>
                    <a:pt x="371" y="428"/>
                    <a:pt x="386" y="429"/>
                    <a:pt x="412" y="416"/>
                  </a:cubicBezTo>
                  <a:cubicBezTo>
                    <a:pt x="378" y="403"/>
                    <a:pt x="336" y="389"/>
                    <a:pt x="325" y="348"/>
                  </a:cubicBezTo>
                  <a:cubicBezTo>
                    <a:pt x="339" y="354"/>
                    <a:pt x="353" y="356"/>
                    <a:pt x="372" y="353"/>
                  </a:cubicBezTo>
                  <a:cubicBezTo>
                    <a:pt x="348" y="342"/>
                    <a:pt x="333" y="333"/>
                    <a:pt x="314" y="313"/>
                  </a:cubicBezTo>
                  <a:cubicBezTo>
                    <a:pt x="345" y="318"/>
                    <a:pt x="367" y="321"/>
                    <a:pt x="398" y="313"/>
                  </a:cubicBezTo>
                  <a:cubicBezTo>
                    <a:pt x="264" y="261"/>
                    <a:pt x="233" y="150"/>
                    <a:pt x="225" y="0"/>
                  </a:cubicBezTo>
                  <a:cubicBezTo>
                    <a:pt x="217" y="150"/>
                    <a:pt x="186" y="261"/>
                    <a:pt x="53" y="313"/>
                  </a:cubicBezTo>
                  <a:cubicBezTo>
                    <a:pt x="84" y="321"/>
                    <a:pt x="106" y="318"/>
                    <a:pt x="137" y="313"/>
                  </a:cubicBezTo>
                  <a:cubicBezTo>
                    <a:pt x="118" y="333"/>
                    <a:pt x="103" y="342"/>
                    <a:pt x="78" y="353"/>
                  </a:cubicBezTo>
                  <a:cubicBezTo>
                    <a:pt x="98" y="356"/>
                    <a:pt x="111" y="354"/>
                    <a:pt x="126" y="348"/>
                  </a:cubicBezTo>
                  <a:cubicBezTo>
                    <a:pt x="114" y="389"/>
                    <a:pt x="72" y="403"/>
                    <a:pt x="39" y="416"/>
                  </a:cubicBezTo>
                  <a:cubicBezTo>
                    <a:pt x="65" y="429"/>
                    <a:pt x="80" y="428"/>
                    <a:pt x="105" y="421"/>
                  </a:cubicBezTo>
                  <a:cubicBezTo>
                    <a:pt x="77" y="452"/>
                    <a:pt x="39" y="470"/>
                    <a:pt x="0" y="468"/>
                  </a:cubicBezTo>
                  <a:cubicBezTo>
                    <a:pt x="6" y="474"/>
                    <a:pt x="12" y="479"/>
                    <a:pt x="18" y="483"/>
                  </a:cubicBezTo>
                  <a:cubicBezTo>
                    <a:pt x="88" y="483"/>
                    <a:pt x="88" y="483"/>
                    <a:pt x="88" y="483"/>
                  </a:cubicBezTo>
                  <a:cubicBezTo>
                    <a:pt x="97" y="480"/>
                    <a:pt x="105" y="477"/>
                    <a:pt x="115" y="475"/>
                  </a:cubicBezTo>
                  <a:cubicBezTo>
                    <a:pt x="113" y="477"/>
                    <a:pt x="110" y="480"/>
                    <a:pt x="108" y="483"/>
                  </a:cubicBezTo>
                  <a:lnTo>
                    <a:pt x="343" y="483"/>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9"/>
            <p:cNvSpPr>
              <a:spLocks/>
            </p:cNvSpPr>
            <p:nvPr/>
          </p:nvSpPr>
          <p:spPr bwMode="auto">
            <a:xfrm>
              <a:off x="7110414" y="5357815"/>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solidFill>
              <a:schemeClr val="bg1">
                <a:lumMod val="95000"/>
              </a:schemeClr>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6"/>
            <p:cNvSpPr>
              <a:spLocks/>
            </p:cNvSpPr>
            <p:nvPr/>
          </p:nvSpPr>
          <p:spPr bwMode="auto">
            <a:xfrm>
              <a:off x="8676707" y="4666394"/>
              <a:ext cx="2065338" cy="2268538"/>
            </a:xfrm>
            <a:custGeom>
              <a:avLst/>
              <a:gdLst>
                <a:gd name="T0" fmla="*/ 541 w 550"/>
                <a:gd name="T1" fmla="*/ 603 h 603"/>
                <a:gd name="T2" fmla="*/ 550 w 550"/>
                <a:gd name="T3" fmla="*/ 592 h 603"/>
                <a:gd name="T4" fmla="*/ 394 w 550"/>
                <a:gd name="T5" fmla="*/ 510 h 603"/>
                <a:gd name="T6" fmla="*/ 517 w 550"/>
                <a:gd name="T7" fmla="*/ 503 h 603"/>
                <a:gd name="T8" fmla="*/ 404 w 550"/>
                <a:gd name="T9" fmla="*/ 453 h 603"/>
                <a:gd name="T10" fmla="*/ 476 w 550"/>
                <a:gd name="T11" fmla="*/ 447 h 603"/>
                <a:gd name="T12" fmla="*/ 382 w 550"/>
                <a:gd name="T13" fmla="*/ 374 h 603"/>
                <a:gd name="T14" fmla="*/ 433 w 550"/>
                <a:gd name="T15" fmla="*/ 379 h 603"/>
                <a:gd name="T16" fmla="*/ 370 w 550"/>
                <a:gd name="T17" fmla="*/ 336 h 603"/>
                <a:gd name="T18" fmla="*/ 460 w 550"/>
                <a:gd name="T19" fmla="*/ 336 h 603"/>
                <a:gd name="T20" fmla="*/ 275 w 550"/>
                <a:gd name="T21" fmla="*/ 0 h 603"/>
                <a:gd name="T22" fmla="*/ 90 w 550"/>
                <a:gd name="T23" fmla="*/ 336 h 603"/>
                <a:gd name="T24" fmla="*/ 180 w 550"/>
                <a:gd name="T25" fmla="*/ 336 h 603"/>
                <a:gd name="T26" fmla="*/ 117 w 550"/>
                <a:gd name="T27" fmla="*/ 379 h 603"/>
                <a:gd name="T28" fmla="*/ 168 w 550"/>
                <a:gd name="T29" fmla="*/ 374 h 603"/>
                <a:gd name="T30" fmla="*/ 74 w 550"/>
                <a:gd name="T31" fmla="*/ 447 h 603"/>
                <a:gd name="T32" fmla="*/ 146 w 550"/>
                <a:gd name="T33" fmla="*/ 453 h 603"/>
                <a:gd name="T34" fmla="*/ 33 w 550"/>
                <a:gd name="T35" fmla="*/ 503 h 603"/>
                <a:gd name="T36" fmla="*/ 156 w 550"/>
                <a:gd name="T37" fmla="*/ 510 h 603"/>
                <a:gd name="T38" fmla="*/ 0 w 550"/>
                <a:gd name="T39" fmla="*/ 592 h 603"/>
                <a:gd name="T40" fmla="*/ 9 w 550"/>
                <a:gd name="T41" fmla="*/ 603 h 603"/>
                <a:gd name="T42" fmla="*/ 541 w 550"/>
                <a:gd name="T43" fmla="*/ 60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0" h="603">
                  <a:moveTo>
                    <a:pt x="541" y="603"/>
                  </a:moveTo>
                  <a:cubicBezTo>
                    <a:pt x="544" y="599"/>
                    <a:pt x="547" y="596"/>
                    <a:pt x="550" y="592"/>
                  </a:cubicBezTo>
                  <a:cubicBezTo>
                    <a:pt x="473" y="600"/>
                    <a:pt x="446" y="572"/>
                    <a:pt x="394" y="510"/>
                  </a:cubicBezTo>
                  <a:cubicBezTo>
                    <a:pt x="440" y="522"/>
                    <a:pt x="477" y="546"/>
                    <a:pt x="517" y="503"/>
                  </a:cubicBezTo>
                  <a:cubicBezTo>
                    <a:pt x="475" y="505"/>
                    <a:pt x="435" y="485"/>
                    <a:pt x="404" y="453"/>
                  </a:cubicBezTo>
                  <a:cubicBezTo>
                    <a:pt x="431" y="460"/>
                    <a:pt x="447" y="461"/>
                    <a:pt x="476" y="447"/>
                  </a:cubicBezTo>
                  <a:cubicBezTo>
                    <a:pt x="439" y="433"/>
                    <a:pt x="394" y="418"/>
                    <a:pt x="382" y="374"/>
                  </a:cubicBezTo>
                  <a:cubicBezTo>
                    <a:pt x="398" y="381"/>
                    <a:pt x="412" y="383"/>
                    <a:pt x="433" y="379"/>
                  </a:cubicBezTo>
                  <a:cubicBezTo>
                    <a:pt x="407" y="368"/>
                    <a:pt x="390" y="357"/>
                    <a:pt x="370" y="336"/>
                  </a:cubicBezTo>
                  <a:cubicBezTo>
                    <a:pt x="404" y="342"/>
                    <a:pt x="427" y="345"/>
                    <a:pt x="460" y="336"/>
                  </a:cubicBezTo>
                  <a:cubicBezTo>
                    <a:pt x="317" y="281"/>
                    <a:pt x="283" y="161"/>
                    <a:pt x="275" y="0"/>
                  </a:cubicBezTo>
                  <a:cubicBezTo>
                    <a:pt x="266" y="161"/>
                    <a:pt x="233" y="281"/>
                    <a:pt x="90" y="336"/>
                  </a:cubicBezTo>
                  <a:cubicBezTo>
                    <a:pt x="123" y="345"/>
                    <a:pt x="146" y="342"/>
                    <a:pt x="180" y="336"/>
                  </a:cubicBezTo>
                  <a:cubicBezTo>
                    <a:pt x="160" y="357"/>
                    <a:pt x="143" y="368"/>
                    <a:pt x="117" y="379"/>
                  </a:cubicBezTo>
                  <a:cubicBezTo>
                    <a:pt x="138" y="383"/>
                    <a:pt x="152" y="381"/>
                    <a:pt x="168" y="374"/>
                  </a:cubicBezTo>
                  <a:cubicBezTo>
                    <a:pt x="156" y="418"/>
                    <a:pt x="111" y="433"/>
                    <a:pt x="74" y="447"/>
                  </a:cubicBezTo>
                  <a:cubicBezTo>
                    <a:pt x="103" y="461"/>
                    <a:pt x="119" y="460"/>
                    <a:pt x="146" y="453"/>
                  </a:cubicBezTo>
                  <a:cubicBezTo>
                    <a:pt x="115" y="485"/>
                    <a:pt x="75" y="505"/>
                    <a:pt x="33" y="503"/>
                  </a:cubicBezTo>
                  <a:cubicBezTo>
                    <a:pt x="73" y="546"/>
                    <a:pt x="110" y="522"/>
                    <a:pt x="156" y="510"/>
                  </a:cubicBezTo>
                  <a:cubicBezTo>
                    <a:pt x="104" y="572"/>
                    <a:pt x="77" y="600"/>
                    <a:pt x="0" y="592"/>
                  </a:cubicBezTo>
                  <a:cubicBezTo>
                    <a:pt x="3" y="596"/>
                    <a:pt x="6" y="599"/>
                    <a:pt x="9" y="603"/>
                  </a:cubicBezTo>
                  <a:lnTo>
                    <a:pt x="541" y="603"/>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7970270" y="5385532"/>
              <a:ext cx="1393825" cy="1576388"/>
            </a:xfrm>
            <a:custGeom>
              <a:avLst/>
              <a:gdLst>
                <a:gd name="T0" fmla="*/ 294 w 371"/>
                <a:gd name="T1" fmla="*/ 412 h 419"/>
                <a:gd name="T2" fmla="*/ 277 w 371"/>
                <a:gd name="T3" fmla="*/ 391 h 419"/>
                <a:gd name="T4" fmla="*/ 371 w 371"/>
                <a:gd name="T5" fmla="*/ 386 h 419"/>
                <a:gd name="T6" fmla="*/ 285 w 371"/>
                <a:gd name="T7" fmla="*/ 347 h 419"/>
                <a:gd name="T8" fmla="*/ 340 w 371"/>
                <a:gd name="T9" fmla="*/ 343 h 419"/>
                <a:gd name="T10" fmla="*/ 268 w 371"/>
                <a:gd name="T11" fmla="*/ 287 h 419"/>
                <a:gd name="T12" fmla="*/ 307 w 371"/>
                <a:gd name="T13" fmla="*/ 291 h 419"/>
                <a:gd name="T14" fmla="*/ 259 w 371"/>
                <a:gd name="T15" fmla="*/ 258 h 419"/>
                <a:gd name="T16" fmla="*/ 328 w 371"/>
                <a:gd name="T17" fmla="*/ 258 h 419"/>
                <a:gd name="T18" fmla="*/ 185 w 371"/>
                <a:gd name="T19" fmla="*/ 0 h 419"/>
                <a:gd name="T20" fmla="*/ 43 w 371"/>
                <a:gd name="T21" fmla="*/ 258 h 419"/>
                <a:gd name="T22" fmla="*/ 113 w 371"/>
                <a:gd name="T23" fmla="*/ 258 h 419"/>
                <a:gd name="T24" fmla="*/ 65 w 371"/>
                <a:gd name="T25" fmla="*/ 291 h 419"/>
                <a:gd name="T26" fmla="*/ 104 w 371"/>
                <a:gd name="T27" fmla="*/ 287 h 419"/>
                <a:gd name="T28" fmla="*/ 32 w 371"/>
                <a:gd name="T29" fmla="*/ 343 h 419"/>
                <a:gd name="T30" fmla="*/ 87 w 371"/>
                <a:gd name="T31" fmla="*/ 347 h 419"/>
                <a:gd name="T32" fmla="*/ 0 w 371"/>
                <a:gd name="T33" fmla="*/ 386 h 419"/>
                <a:gd name="T34" fmla="*/ 95 w 371"/>
                <a:gd name="T35" fmla="*/ 391 h 419"/>
                <a:gd name="T36" fmla="*/ 77 w 371"/>
                <a:gd name="T37" fmla="*/ 412 h 419"/>
                <a:gd name="T38" fmla="*/ 294 w 371"/>
                <a:gd name="T39" fmla="*/ 412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1" h="419">
                  <a:moveTo>
                    <a:pt x="294" y="412"/>
                  </a:moveTo>
                  <a:cubicBezTo>
                    <a:pt x="289" y="406"/>
                    <a:pt x="283" y="399"/>
                    <a:pt x="277" y="391"/>
                  </a:cubicBezTo>
                  <a:cubicBezTo>
                    <a:pt x="313" y="400"/>
                    <a:pt x="341" y="419"/>
                    <a:pt x="371" y="386"/>
                  </a:cubicBezTo>
                  <a:cubicBezTo>
                    <a:pt x="339" y="388"/>
                    <a:pt x="309" y="372"/>
                    <a:pt x="285" y="347"/>
                  </a:cubicBezTo>
                  <a:cubicBezTo>
                    <a:pt x="306" y="353"/>
                    <a:pt x="318" y="354"/>
                    <a:pt x="340" y="343"/>
                  </a:cubicBezTo>
                  <a:cubicBezTo>
                    <a:pt x="312" y="332"/>
                    <a:pt x="277" y="321"/>
                    <a:pt x="268" y="287"/>
                  </a:cubicBezTo>
                  <a:cubicBezTo>
                    <a:pt x="280" y="292"/>
                    <a:pt x="291" y="293"/>
                    <a:pt x="307" y="291"/>
                  </a:cubicBezTo>
                  <a:cubicBezTo>
                    <a:pt x="287" y="282"/>
                    <a:pt x="274" y="274"/>
                    <a:pt x="259" y="258"/>
                  </a:cubicBezTo>
                  <a:cubicBezTo>
                    <a:pt x="284" y="262"/>
                    <a:pt x="302" y="265"/>
                    <a:pt x="328" y="258"/>
                  </a:cubicBezTo>
                  <a:cubicBezTo>
                    <a:pt x="218" y="215"/>
                    <a:pt x="192" y="123"/>
                    <a:pt x="185" y="0"/>
                  </a:cubicBezTo>
                  <a:cubicBezTo>
                    <a:pt x="179" y="123"/>
                    <a:pt x="154" y="215"/>
                    <a:pt x="43" y="258"/>
                  </a:cubicBezTo>
                  <a:cubicBezTo>
                    <a:pt x="69" y="265"/>
                    <a:pt x="87" y="262"/>
                    <a:pt x="113" y="258"/>
                  </a:cubicBezTo>
                  <a:cubicBezTo>
                    <a:pt x="97" y="274"/>
                    <a:pt x="84" y="282"/>
                    <a:pt x="65" y="291"/>
                  </a:cubicBezTo>
                  <a:cubicBezTo>
                    <a:pt x="80" y="293"/>
                    <a:pt x="92" y="292"/>
                    <a:pt x="104" y="287"/>
                  </a:cubicBezTo>
                  <a:cubicBezTo>
                    <a:pt x="94" y="321"/>
                    <a:pt x="60" y="332"/>
                    <a:pt x="32" y="343"/>
                  </a:cubicBezTo>
                  <a:cubicBezTo>
                    <a:pt x="53" y="354"/>
                    <a:pt x="66" y="353"/>
                    <a:pt x="87" y="347"/>
                  </a:cubicBezTo>
                  <a:cubicBezTo>
                    <a:pt x="63" y="372"/>
                    <a:pt x="32" y="388"/>
                    <a:pt x="0" y="386"/>
                  </a:cubicBezTo>
                  <a:cubicBezTo>
                    <a:pt x="30" y="419"/>
                    <a:pt x="59" y="400"/>
                    <a:pt x="95" y="391"/>
                  </a:cubicBezTo>
                  <a:cubicBezTo>
                    <a:pt x="88" y="399"/>
                    <a:pt x="83" y="406"/>
                    <a:pt x="77" y="412"/>
                  </a:cubicBezTo>
                  <a:lnTo>
                    <a:pt x="294" y="412"/>
                  </a:ln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
            <p:cNvSpPr>
              <a:spLocks/>
            </p:cNvSpPr>
            <p:nvPr/>
          </p:nvSpPr>
          <p:spPr bwMode="auto">
            <a:xfrm>
              <a:off x="9974472"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2"/>
            <p:cNvSpPr>
              <a:spLocks/>
            </p:cNvSpPr>
            <p:nvPr/>
          </p:nvSpPr>
          <p:spPr bwMode="auto">
            <a:xfrm>
              <a:off x="7771832" y="5671282"/>
              <a:ext cx="800100" cy="1263650"/>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0"/>
            <p:cNvSpPr>
              <a:spLocks/>
            </p:cNvSpPr>
            <p:nvPr/>
          </p:nvSpPr>
          <p:spPr bwMode="auto">
            <a:xfrm>
              <a:off x="11345505" y="5177569"/>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
            <p:cNvSpPr>
              <a:spLocks/>
            </p:cNvSpPr>
            <p:nvPr/>
          </p:nvSpPr>
          <p:spPr bwMode="auto">
            <a:xfrm>
              <a:off x="10655527" y="5149851"/>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0"/>
            <p:cNvSpPr>
              <a:spLocks/>
            </p:cNvSpPr>
            <p:nvPr/>
          </p:nvSpPr>
          <p:spPr bwMode="auto">
            <a:xfrm>
              <a:off x="5418348" y="5149850"/>
              <a:ext cx="1171575" cy="1757363"/>
            </a:xfrm>
            <a:custGeom>
              <a:avLst/>
              <a:gdLst>
                <a:gd name="T0" fmla="*/ 312 w 312"/>
                <a:gd name="T1" fmla="*/ 458 h 467"/>
                <a:gd name="T2" fmla="*/ 239 w 312"/>
                <a:gd name="T3" fmla="*/ 414 h 467"/>
                <a:gd name="T4" fmla="*/ 305 w 312"/>
                <a:gd name="T5" fmla="*/ 407 h 467"/>
                <a:gd name="T6" fmla="*/ 239 w 312"/>
                <a:gd name="T7" fmla="*/ 369 h 467"/>
                <a:gd name="T8" fmla="*/ 296 w 312"/>
                <a:gd name="T9" fmla="*/ 362 h 467"/>
                <a:gd name="T10" fmla="*/ 254 w 312"/>
                <a:gd name="T11" fmla="*/ 342 h 467"/>
                <a:gd name="T12" fmla="*/ 306 w 312"/>
                <a:gd name="T13" fmla="*/ 323 h 467"/>
                <a:gd name="T14" fmla="*/ 221 w 312"/>
                <a:gd name="T15" fmla="*/ 279 h 467"/>
                <a:gd name="T16" fmla="*/ 288 w 312"/>
                <a:gd name="T17" fmla="*/ 275 h 467"/>
                <a:gd name="T18" fmla="*/ 226 w 312"/>
                <a:gd name="T19" fmla="*/ 247 h 467"/>
                <a:gd name="T20" fmla="*/ 265 w 312"/>
                <a:gd name="T21" fmla="*/ 244 h 467"/>
                <a:gd name="T22" fmla="*/ 214 w 312"/>
                <a:gd name="T23" fmla="*/ 205 h 467"/>
                <a:gd name="T24" fmla="*/ 242 w 312"/>
                <a:gd name="T25" fmla="*/ 207 h 467"/>
                <a:gd name="T26" fmla="*/ 208 w 312"/>
                <a:gd name="T27" fmla="*/ 184 h 467"/>
                <a:gd name="T28" fmla="*/ 257 w 312"/>
                <a:gd name="T29" fmla="*/ 184 h 467"/>
                <a:gd name="T30" fmla="*/ 156 w 312"/>
                <a:gd name="T31" fmla="*/ 0 h 467"/>
                <a:gd name="T32" fmla="*/ 55 w 312"/>
                <a:gd name="T33" fmla="*/ 184 h 467"/>
                <a:gd name="T34" fmla="*/ 104 w 312"/>
                <a:gd name="T35" fmla="*/ 184 h 467"/>
                <a:gd name="T36" fmla="*/ 70 w 312"/>
                <a:gd name="T37" fmla="*/ 207 h 467"/>
                <a:gd name="T38" fmla="*/ 98 w 312"/>
                <a:gd name="T39" fmla="*/ 205 h 467"/>
                <a:gd name="T40" fmla="*/ 47 w 312"/>
                <a:gd name="T41" fmla="*/ 244 h 467"/>
                <a:gd name="T42" fmla="*/ 86 w 312"/>
                <a:gd name="T43" fmla="*/ 247 h 467"/>
                <a:gd name="T44" fmla="*/ 24 w 312"/>
                <a:gd name="T45" fmla="*/ 275 h 467"/>
                <a:gd name="T46" fmla="*/ 91 w 312"/>
                <a:gd name="T47" fmla="*/ 279 h 467"/>
                <a:gd name="T48" fmla="*/ 6 w 312"/>
                <a:gd name="T49" fmla="*/ 323 h 467"/>
                <a:gd name="T50" fmla="*/ 58 w 312"/>
                <a:gd name="T51" fmla="*/ 342 h 467"/>
                <a:gd name="T52" fmla="*/ 16 w 312"/>
                <a:gd name="T53" fmla="*/ 362 h 467"/>
                <a:gd name="T54" fmla="*/ 73 w 312"/>
                <a:gd name="T55" fmla="*/ 369 h 467"/>
                <a:gd name="T56" fmla="*/ 7 w 312"/>
                <a:gd name="T57" fmla="*/ 407 h 467"/>
                <a:gd name="T58" fmla="*/ 73 w 312"/>
                <a:gd name="T59" fmla="*/ 414 h 467"/>
                <a:gd name="T60" fmla="*/ 0 w 312"/>
                <a:gd name="T61" fmla="*/ 458 h 467"/>
                <a:gd name="T62" fmla="*/ 22 w 312"/>
                <a:gd name="T63" fmla="*/ 467 h 467"/>
                <a:gd name="T64" fmla="*/ 289 w 312"/>
                <a:gd name="T65" fmla="*/ 467 h 467"/>
                <a:gd name="T66" fmla="*/ 312 w 312"/>
                <a:gd name="T67" fmla="*/ 458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2" h="467">
                  <a:moveTo>
                    <a:pt x="312" y="458"/>
                  </a:moveTo>
                  <a:cubicBezTo>
                    <a:pt x="279" y="456"/>
                    <a:pt x="261" y="444"/>
                    <a:pt x="239" y="414"/>
                  </a:cubicBezTo>
                  <a:cubicBezTo>
                    <a:pt x="261" y="416"/>
                    <a:pt x="286" y="422"/>
                    <a:pt x="305" y="407"/>
                  </a:cubicBezTo>
                  <a:cubicBezTo>
                    <a:pt x="286" y="406"/>
                    <a:pt x="248" y="388"/>
                    <a:pt x="239" y="369"/>
                  </a:cubicBezTo>
                  <a:cubicBezTo>
                    <a:pt x="260" y="374"/>
                    <a:pt x="276" y="372"/>
                    <a:pt x="296" y="362"/>
                  </a:cubicBezTo>
                  <a:cubicBezTo>
                    <a:pt x="278" y="361"/>
                    <a:pt x="265" y="361"/>
                    <a:pt x="254" y="342"/>
                  </a:cubicBezTo>
                  <a:cubicBezTo>
                    <a:pt x="278" y="345"/>
                    <a:pt x="289" y="344"/>
                    <a:pt x="306" y="323"/>
                  </a:cubicBezTo>
                  <a:cubicBezTo>
                    <a:pt x="264" y="328"/>
                    <a:pt x="249" y="313"/>
                    <a:pt x="221" y="279"/>
                  </a:cubicBezTo>
                  <a:cubicBezTo>
                    <a:pt x="246" y="285"/>
                    <a:pt x="266" y="298"/>
                    <a:pt x="288" y="275"/>
                  </a:cubicBezTo>
                  <a:cubicBezTo>
                    <a:pt x="265" y="276"/>
                    <a:pt x="243" y="265"/>
                    <a:pt x="226" y="247"/>
                  </a:cubicBezTo>
                  <a:cubicBezTo>
                    <a:pt x="241" y="251"/>
                    <a:pt x="250" y="252"/>
                    <a:pt x="265" y="244"/>
                  </a:cubicBezTo>
                  <a:cubicBezTo>
                    <a:pt x="246" y="237"/>
                    <a:pt x="221" y="228"/>
                    <a:pt x="214" y="205"/>
                  </a:cubicBezTo>
                  <a:cubicBezTo>
                    <a:pt x="223" y="208"/>
                    <a:pt x="231" y="209"/>
                    <a:pt x="242" y="207"/>
                  </a:cubicBezTo>
                  <a:cubicBezTo>
                    <a:pt x="228" y="201"/>
                    <a:pt x="219" y="195"/>
                    <a:pt x="208" y="184"/>
                  </a:cubicBezTo>
                  <a:cubicBezTo>
                    <a:pt x="226" y="187"/>
                    <a:pt x="239" y="189"/>
                    <a:pt x="257" y="184"/>
                  </a:cubicBezTo>
                  <a:cubicBezTo>
                    <a:pt x="179" y="154"/>
                    <a:pt x="160" y="88"/>
                    <a:pt x="156" y="0"/>
                  </a:cubicBezTo>
                  <a:cubicBezTo>
                    <a:pt x="151" y="88"/>
                    <a:pt x="133" y="154"/>
                    <a:pt x="55" y="184"/>
                  </a:cubicBezTo>
                  <a:cubicBezTo>
                    <a:pt x="73" y="189"/>
                    <a:pt x="86" y="187"/>
                    <a:pt x="104" y="184"/>
                  </a:cubicBezTo>
                  <a:cubicBezTo>
                    <a:pt x="93" y="195"/>
                    <a:pt x="84" y="201"/>
                    <a:pt x="70" y="207"/>
                  </a:cubicBezTo>
                  <a:cubicBezTo>
                    <a:pt x="81" y="209"/>
                    <a:pt x="89" y="208"/>
                    <a:pt x="98" y="205"/>
                  </a:cubicBezTo>
                  <a:cubicBezTo>
                    <a:pt x="91" y="228"/>
                    <a:pt x="66" y="237"/>
                    <a:pt x="47" y="244"/>
                  </a:cubicBezTo>
                  <a:cubicBezTo>
                    <a:pt x="62" y="252"/>
                    <a:pt x="71" y="251"/>
                    <a:pt x="86" y="247"/>
                  </a:cubicBezTo>
                  <a:cubicBezTo>
                    <a:pt x="69" y="265"/>
                    <a:pt x="47" y="276"/>
                    <a:pt x="24" y="275"/>
                  </a:cubicBezTo>
                  <a:cubicBezTo>
                    <a:pt x="46" y="298"/>
                    <a:pt x="66" y="285"/>
                    <a:pt x="91" y="279"/>
                  </a:cubicBezTo>
                  <a:cubicBezTo>
                    <a:pt x="63" y="313"/>
                    <a:pt x="48" y="328"/>
                    <a:pt x="6" y="323"/>
                  </a:cubicBezTo>
                  <a:cubicBezTo>
                    <a:pt x="22" y="344"/>
                    <a:pt x="34" y="345"/>
                    <a:pt x="58" y="342"/>
                  </a:cubicBezTo>
                  <a:cubicBezTo>
                    <a:pt x="47" y="361"/>
                    <a:pt x="34" y="361"/>
                    <a:pt x="16" y="362"/>
                  </a:cubicBezTo>
                  <a:cubicBezTo>
                    <a:pt x="36" y="372"/>
                    <a:pt x="51" y="374"/>
                    <a:pt x="73" y="369"/>
                  </a:cubicBezTo>
                  <a:cubicBezTo>
                    <a:pt x="64" y="388"/>
                    <a:pt x="26" y="406"/>
                    <a:pt x="7" y="407"/>
                  </a:cubicBezTo>
                  <a:cubicBezTo>
                    <a:pt x="26" y="422"/>
                    <a:pt x="51" y="416"/>
                    <a:pt x="73" y="414"/>
                  </a:cubicBezTo>
                  <a:cubicBezTo>
                    <a:pt x="51" y="444"/>
                    <a:pt x="33" y="456"/>
                    <a:pt x="0" y="458"/>
                  </a:cubicBezTo>
                  <a:cubicBezTo>
                    <a:pt x="7" y="462"/>
                    <a:pt x="15" y="464"/>
                    <a:pt x="22" y="467"/>
                  </a:cubicBezTo>
                  <a:cubicBezTo>
                    <a:pt x="289" y="467"/>
                    <a:pt x="289" y="467"/>
                    <a:pt x="289" y="467"/>
                  </a:cubicBezTo>
                  <a:cubicBezTo>
                    <a:pt x="298" y="464"/>
                    <a:pt x="306" y="461"/>
                    <a:pt x="312" y="458"/>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
            <p:cNvSpPr>
              <a:spLocks/>
            </p:cNvSpPr>
            <p:nvPr/>
          </p:nvSpPr>
          <p:spPr bwMode="auto">
            <a:xfrm>
              <a:off x="8115568" y="5149850"/>
              <a:ext cx="1009650" cy="1914526"/>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2"/>
            <p:cNvSpPr>
              <a:spLocks/>
            </p:cNvSpPr>
            <p:nvPr/>
          </p:nvSpPr>
          <p:spPr bwMode="auto">
            <a:xfrm>
              <a:off x="6911976" y="5643565"/>
              <a:ext cx="800100" cy="1263651"/>
            </a:xfrm>
            <a:custGeom>
              <a:avLst/>
              <a:gdLst>
                <a:gd name="T0" fmla="*/ 213 w 213"/>
                <a:gd name="T1" fmla="*/ 313 h 336"/>
                <a:gd name="T2" fmla="*/ 163 w 213"/>
                <a:gd name="T3" fmla="*/ 283 h 336"/>
                <a:gd name="T4" fmla="*/ 208 w 213"/>
                <a:gd name="T5" fmla="*/ 278 h 336"/>
                <a:gd name="T6" fmla="*/ 163 w 213"/>
                <a:gd name="T7" fmla="*/ 252 h 336"/>
                <a:gd name="T8" fmla="*/ 202 w 213"/>
                <a:gd name="T9" fmla="*/ 247 h 336"/>
                <a:gd name="T10" fmla="*/ 174 w 213"/>
                <a:gd name="T11" fmla="*/ 234 h 336"/>
                <a:gd name="T12" fmla="*/ 209 w 213"/>
                <a:gd name="T13" fmla="*/ 221 h 336"/>
                <a:gd name="T14" fmla="*/ 151 w 213"/>
                <a:gd name="T15" fmla="*/ 190 h 336"/>
                <a:gd name="T16" fmla="*/ 197 w 213"/>
                <a:gd name="T17" fmla="*/ 188 h 336"/>
                <a:gd name="T18" fmla="*/ 155 w 213"/>
                <a:gd name="T19" fmla="*/ 169 h 336"/>
                <a:gd name="T20" fmla="*/ 181 w 213"/>
                <a:gd name="T21" fmla="*/ 167 h 336"/>
                <a:gd name="T22" fmla="*/ 146 w 213"/>
                <a:gd name="T23" fmla="*/ 140 h 336"/>
                <a:gd name="T24" fmla="*/ 165 w 213"/>
                <a:gd name="T25" fmla="*/ 141 h 336"/>
                <a:gd name="T26" fmla="*/ 142 w 213"/>
                <a:gd name="T27" fmla="*/ 125 h 336"/>
                <a:gd name="T28" fmla="*/ 176 w 213"/>
                <a:gd name="T29" fmla="*/ 125 h 336"/>
                <a:gd name="T30" fmla="*/ 106 w 213"/>
                <a:gd name="T31" fmla="*/ 0 h 336"/>
                <a:gd name="T32" fmla="*/ 37 w 213"/>
                <a:gd name="T33" fmla="*/ 125 h 336"/>
                <a:gd name="T34" fmla="*/ 71 w 213"/>
                <a:gd name="T35" fmla="*/ 125 h 336"/>
                <a:gd name="T36" fmla="*/ 48 w 213"/>
                <a:gd name="T37" fmla="*/ 141 h 336"/>
                <a:gd name="T38" fmla="*/ 67 w 213"/>
                <a:gd name="T39" fmla="*/ 140 h 336"/>
                <a:gd name="T40" fmla="*/ 32 w 213"/>
                <a:gd name="T41" fmla="*/ 167 h 336"/>
                <a:gd name="T42" fmla="*/ 58 w 213"/>
                <a:gd name="T43" fmla="*/ 169 h 336"/>
                <a:gd name="T44" fmla="*/ 16 w 213"/>
                <a:gd name="T45" fmla="*/ 188 h 336"/>
                <a:gd name="T46" fmla="*/ 62 w 213"/>
                <a:gd name="T47" fmla="*/ 190 h 336"/>
                <a:gd name="T48" fmla="*/ 4 w 213"/>
                <a:gd name="T49" fmla="*/ 221 h 336"/>
                <a:gd name="T50" fmla="*/ 40 w 213"/>
                <a:gd name="T51" fmla="*/ 234 h 336"/>
                <a:gd name="T52" fmla="*/ 11 w 213"/>
                <a:gd name="T53" fmla="*/ 247 h 336"/>
                <a:gd name="T54" fmla="*/ 50 w 213"/>
                <a:gd name="T55" fmla="*/ 252 h 336"/>
                <a:gd name="T56" fmla="*/ 5 w 213"/>
                <a:gd name="T57" fmla="*/ 278 h 336"/>
                <a:gd name="T58" fmla="*/ 50 w 213"/>
                <a:gd name="T59" fmla="*/ 283 h 336"/>
                <a:gd name="T60" fmla="*/ 0 w 213"/>
                <a:gd name="T61" fmla="*/ 313 h 336"/>
                <a:gd name="T62" fmla="*/ 101 w 213"/>
                <a:gd name="T63" fmla="*/ 326 h 336"/>
                <a:gd name="T64" fmla="*/ 101 w 213"/>
                <a:gd name="T65" fmla="*/ 336 h 336"/>
                <a:gd name="T66" fmla="*/ 111 w 213"/>
                <a:gd name="T67" fmla="*/ 336 h 336"/>
                <a:gd name="T68" fmla="*/ 111 w 213"/>
                <a:gd name="T69" fmla="*/ 325 h 336"/>
                <a:gd name="T70" fmla="*/ 213 w 213"/>
                <a:gd name="T71" fmla="*/ 313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3" h="336">
                  <a:moveTo>
                    <a:pt x="213" y="313"/>
                  </a:moveTo>
                  <a:cubicBezTo>
                    <a:pt x="190" y="312"/>
                    <a:pt x="178" y="303"/>
                    <a:pt x="163" y="283"/>
                  </a:cubicBezTo>
                  <a:cubicBezTo>
                    <a:pt x="178" y="284"/>
                    <a:pt x="196" y="289"/>
                    <a:pt x="208" y="278"/>
                  </a:cubicBezTo>
                  <a:cubicBezTo>
                    <a:pt x="195" y="277"/>
                    <a:pt x="169" y="265"/>
                    <a:pt x="163" y="252"/>
                  </a:cubicBezTo>
                  <a:cubicBezTo>
                    <a:pt x="178" y="255"/>
                    <a:pt x="188" y="254"/>
                    <a:pt x="202" y="247"/>
                  </a:cubicBezTo>
                  <a:cubicBezTo>
                    <a:pt x="190" y="247"/>
                    <a:pt x="181" y="246"/>
                    <a:pt x="174" y="234"/>
                  </a:cubicBezTo>
                  <a:cubicBezTo>
                    <a:pt x="190" y="236"/>
                    <a:pt x="198" y="235"/>
                    <a:pt x="209" y="221"/>
                  </a:cubicBezTo>
                  <a:cubicBezTo>
                    <a:pt x="180" y="224"/>
                    <a:pt x="170" y="213"/>
                    <a:pt x="151" y="190"/>
                  </a:cubicBezTo>
                  <a:cubicBezTo>
                    <a:pt x="168" y="195"/>
                    <a:pt x="182" y="204"/>
                    <a:pt x="197" y="188"/>
                  </a:cubicBezTo>
                  <a:cubicBezTo>
                    <a:pt x="181" y="188"/>
                    <a:pt x="166" y="181"/>
                    <a:pt x="155" y="169"/>
                  </a:cubicBezTo>
                  <a:cubicBezTo>
                    <a:pt x="165" y="172"/>
                    <a:pt x="171" y="172"/>
                    <a:pt x="181" y="167"/>
                  </a:cubicBezTo>
                  <a:cubicBezTo>
                    <a:pt x="168" y="161"/>
                    <a:pt x="151" y="156"/>
                    <a:pt x="146" y="140"/>
                  </a:cubicBezTo>
                  <a:cubicBezTo>
                    <a:pt x="152" y="142"/>
                    <a:pt x="158" y="143"/>
                    <a:pt x="165" y="141"/>
                  </a:cubicBezTo>
                  <a:cubicBezTo>
                    <a:pt x="156" y="137"/>
                    <a:pt x="150" y="133"/>
                    <a:pt x="142" y="125"/>
                  </a:cubicBezTo>
                  <a:cubicBezTo>
                    <a:pt x="154" y="128"/>
                    <a:pt x="163" y="129"/>
                    <a:pt x="176" y="125"/>
                  </a:cubicBezTo>
                  <a:cubicBezTo>
                    <a:pt x="122" y="105"/>
                    <a:pt x="110" y="60"/>
                    <a:pt x="106" y="0"/>
                  </a:cubicBezTo>
                  <a:cubicBezTo>
                    <a:pt x="103" y="60"/>
                    <a:pt x="91" y="105"/>
                    <a:pt x="37" y="125"/>
                  </a:cubicBezTo>
                  <a:cubicBezTo>
                    <a:pt x="50" y="129"/>
                    <a:pt x="59" y="128"/>
                    <a:pt x="71" y="125"/>
                  </a:cubicBezTo>
                  <a:cubicBezTo>
                    <a:pt x="64" y="133"/>
                    <a:pt x="57" y="137"/>
                    <a:pt x="48" y="141"/>
                  </a:cubicBezTo>
                  <a:cubicBezTo>
                    <a:pt x="55" y="143"/>
                    <a:pt x="61" y="142"/>
                    <a:pt x="67" y="140"/>
                  </a:cubicBezTo>
                  <a:cubicBezTo>
                    <a:pt x="62" y="156"/>
                    <a:pt x="45" y="161"/>
                    <a:pt x="32" y="167"/>
                  </a:cubicBezTo>
                  <a:cubicBezTo>
                    <a:pt x="42" y="172"/>
                    <a:pt x="48" y="172"/>
                    <a:pt x="58" y="169"/>
                  </a:cubicBezTo>
                  <a:cubicBezTo>
                    <a:pt x="47" y="181"/>
                    <a:pt x="32" y="188"/>
                    <a:pt x="16" y="188"/>
                  </a:cubicBezTo>
                  <a:cubicBezTo>
                    <a:pt x="31" y="204"/>
                    <a:pt x="45" y="195"/>
                    <a:pt x="62" y="190"/>
                  </a:cubicBezTo>
                  <a:cubicBezTo>
                    <a:pt x="43" y="213"/>
                    <a:pt x="33" y="224"/>
                    <a:pt x="4" y="221"/>
                  </a:cubicBezTo>
                  <a:cubicBezTo>
                    <a:pt x="15" y="235"/>
                    <a:pt x="23" y="236"/>
                    <a:pt x="40" y="234"/>
                  </a:cubicBezTo>
                  <a:cubicBezTo>
                    <a:pt x="32" y="246"/>
                    <a:pt x="23" y="247"/>
                    <a:pt x="11" y="247"/>
                  </a:cubicBezTo>
                  <a:cubicBezTo>
                    <a:pt x="25" y="254"/>
                    <a:pt x="35" y="255"/>
                    <a:pt x="50" y="252"/>
                  </a:cubicBezTo>
                  <a:cubicBezTo>
                    <a:pt x="44" y="265"/>
                    <a:pt x="18" y="277"/>
                    <a:pt x="5" y="278"/>
                  </a:cubicBezTo>
                  <a:cubicBezTo>
                    <a:pt x="18" y="289"/>
                    <a:pt x="35" y="284"/>
                    <a:pt x="50" y="283"/>
                  </a:cubicBezTo>
                  <a:cubicBezTo>
                    <a:pt x="35" y="303"/>
                    <a:pt x="23" y="312"/>
                    <a:pt x="0" y="313"/>
                  </a:cubicBezTo>
                  <a:cubicBezTo>
                    <a:pt x="37" y="328"/>
                    <a:pt x="65" y="330"/>
                    <a:pt x="101" y="326"/>
                  </a:cubicBezTo>
                  <a:cubicBezTo>
                    <a:pt x="101" y="329"/>
                    <a:pt x="101" y="333"/>
                    <a:pt x="101" y="336"/>
                  </a:cubicBezTo>
                  <a:cubicBezTo>
                    <a:pt x="111" y="336"/>
                    <a:pt x="111" y="336"/>
                    <a:pt x="111" y="336"/>
                  </a:cubicBezTo>
                  <a:cubicBezTo>
                    <a:pt x="111" y="332"/>
                    <a:pt x="111" y="329"/>
                    <a:pt x="111" y="325"/>
                  </a:cubicBezTo>
                  <a:cubicBezTo>
                    <a:pt x="126" y="333"/>
                    <a:pt x="189" y="324"/>
                    <a:pt x="213" y="313"/>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
            <p:cNvSpPr>
              <a:spLocks/>
            </p:cNvSpPr>
            <p:nvPr/>
          </p:nvSpPr>
          <p:spPr bwMode="auto">
            <a:xfrm>
              <a:off x="4728370" y="5122132"/>
              <a:ext cx="1009650" cy="1914525"/>
            </a:xfrm>
            <a:custGeom>
              <a:avLst/>
              <a:gdLst>
                <a:gd name="T0" fmla="*/ 269 w 269"/>
                <a:gd name="T1" fmla="*/ 450 h 509"/>
                <a:gd name="T2" fmla="*/ 205 w 269"/>
                <a:gd name="T3" fmla="*/ 406 h 509"/>
                <a:gd name="T4" fmla="*/ 262 w 269"/>
                <a:gd name="T5" fmla="*/ 399 h 509"/>
                <a:gd name="T6" fmla="*/ 205 w 269"/>
                <a:gd name="T7" fmla="*/ 362 h 509"/>
                <a:gd name="T8" fmla="*/ 255 w 269"/>
                <a:gd name="T9" fmla="*/ 354 h 509"/>
                <a:gd name="T10" fmla="*/ 218 w 269"/>
                <a:gd name="T11" fmla="*/ 336 h 509"/>
                <a:gd name="T12" fmla="*/ 263 w 269"/>
                <a:gd name="T13" fmla="*/ 317 h 509"/>
                <a:gd name="T14" fmla="*/ 190 w 269"/>
                <a:gd name="T15" fmla="*/ 273 h 509"/>
                <a:gd name="T16" fmla="*/ 248 w 269"/>
                <a:gd name="T17" fmla="*/ 269 h 509"/>
                <a:gd name="T18" fmla="*/ 195 w 269"/>
                <a:gd name="T19" fmla="*/ 242 h 509"/>
                <a:gd name="T20" fmla="*/ 228 w 269"/>
                <a:gd name="T21" fmla="*/ 239 h 509"/>
                <a:gd name="T22" fmla="*/ 184 w 269"/>
                <a:gd name="T23" fmla="*/ 201 h 509"/>
                <a:gd name="T24" fmla="*/ 208 w 269"/>
                <a:gd name="T25" fmla="*/ 203 h 509"/>
                <a:gd name="T26" fmla="*/ 179 w 269"/>
                <a:gd name="T27" fmla="*/ 180 h 509"/>
                <a:gd name="T28" fmla="*/ 221 w 269"/>
                <a:gd name="T29" fmla="*/ 180 h 509"/>
                <a:gd name="T30" fmla="*/ 134 w 269"/>
                <a:gd name="T31" fmla="*/ 0 h 509"/>
                <a:gd name="T32" fmla="*/ 47 w 269"/>
                <a:gd name="T33" fmla="*/ 180 h 509"/>
                <a:gd name="T34" fmla="*/ 90 w 269"/>
                <a:gd name="T35" fmla="*/ 180 h 509"/>
                <a:gd name="T36" fmla="*/ 60 w 269"/>
                <a:gd name="T37" fmla="*/ 203 h 509"/>
                <a:gd name="T38" fmla="*/ 84 w 269"/>
                <a:gd name="T39" fmla="*/ 201 h 509"/>
                <a:gd name="T40" fmla="*/ 40 w 269"/>
                <a:gd name="T41" fmla="*/ 239 h 509"/>
                <a:gd name="T42" fmla="*/ 74 w 269"/>
                <a:gd name="T43" fmla="*/ 242 h 509"/>
                <a:gd name="T44" fmla="*/ 21 w 269"/>
                <a:gd name="T45" fmla="*/ 269 h 509"/>
                <a:gd name="T46" fmla="*/ 79 w 269"/>
                <a:gd name="T47" fmla="*/ 273 h 509"/>
                <a:gd name="T48" fmla="*/ 5 w 269"/>
                <a:gd name="T49" fmla="*/ 317 h 509"/>
                <a:gd name="T50" fmla="*/ 50 w 269"/>
                <a:gd name="T51" fmla="*/ 336 h 509"/>
                <a:gd name="T52" fmla="*/ 14 w 269"/>
                <a:gd name="T53" fmla="*/ 354 h 509"/>
                <a:gd name="T54" fmla="*/ 63 w 269"/>
                <a:gd name="T55" fmla="*/ 362 h 509"/>
                <a:gd name="T56" fmla="*/ 6 w 269"/>
                <a:gd name="T57" fmla="*/ 399 h 509"/>
                <a:gd name="T58" fmla="*/ 63 w 269"/>
                <a:gd name="T59" fmla="*/ 406 h 509"/>
                <a:gd name="T60" fmla="*/ 0 w 269"/>
                <a:gd name="T61" fmla="*/ 450 h 509"/>
                <a:gd name="T62" fmla="*/ 127 w 269"/>
                <a:gd name="T63" fmla="*/ 467 h 509"/>
                <a:gd name="T64" fmla="*/ 121 w 269"/>
                <a:gd name="T65" fmla="*/ 509 h 509"/>
                <a:gd name="T66" fmla="*/ 144 w 269"/>
                <a:gd name="T67" fmla="*/ 509 h 509"/>
                <a:gd name="T68" fmla="*/ 140 w 269"/>
                <a:gd name="T69" fmla="*/ 467 h 509"/>
                <a:gd name="T70" fmla="*/ 269 w 269"/>
                <a:gd name="T71" fmla="*/ 45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9" h="509">
                  <a:moveTo>
                    <a:pt x="269" y="450"/>
                  </a:moveTo>
                  <a:cubicBezTo>
                    <a:pt x="240" y="448"/>
                    <a:pt x="224" y="435"/>
                    <a:pt x="205" y="406"/>
                  </a:cubicBezTo>
                  <a:cubicBezTo>
                    <a:pt x="224" y="408"/>
                    <a:pt x="246" y="414"/>
                    <a:pt x="262" y="399"/>
                  </a:cubicBezTo>
                  <a:cubicBezTo>
                    <a:pt x="246" y="398"/>
                    <a:pt x="213" y="381"/>
                    <a:pt x="205" y="362"/>
                  </a:cubicBezTo>
                  <a:cubicBezTo>
                    <a:pt x="224" y="366"/>
                    <a:pt x="237" y="365"/>
                    <a:pt x="255" y="354"/>
                  </a:cubicBezTo>
                  <a:cubicBezTo>
                    <a:pt x="239" y="354"/>
                    <a:pt x="228" y="354"/>
                    <a:pt x="218" y="336"/>
                  </a:cubicBezTo>
                  <a:cubicBezTo>
                    <a:pt x="239" y="339"/>
                    <a:pt x="249" y="337"/>
                    <a:pt x="263" y="317"/>
                  </a:cubicBezTo>
                  <a:cubicBezTo>
                    <a:pt x="227" y="321"/>
                    <a:pt x="214" y="306"/>
                    <a:pt x="190" y="273"/>
                  </a:cubicBezTo>
                  <a:cubicBezTo>
                    <a:pt x="212" y="279"/>
                    <a:pt x="229" y="293"/>
                    <a:pt x="248" y="269"/>
                  </a:cubicBezTo>
                  <a:cubicBezTo>
                    <a:pt x="228" y="271"/>
                    <a:pt x="209" y="260"/>
                    <a:pt x="195" y="242"/>
                  </a:cubicBezTo>
                  <a:cubicBezTo>
                    <a:pt x="207" y="247"/>
                    <a:pt x="215" y="247"/>
                    <a:pt x="228" y="239"/>
                  </a:cubicBezTo>
                  <a:cubicBezTo>
                    <a:pt x="211" y="232"/>
                    <a:pt x="190" y="224"/>
                    <a:pt x="184" y="201"/>
                  </a:cubicBezTo>
                  <a:cubicBezTo>
                    <a:pt x="192" y="204"/>
                    <a:pt x="199" y="205"/>
                    <a:pt x="208" y="203"/>
                  </a:cubicBezTo>
                  <a:cubicBezTo>
                    <a:pt x="196" y="197"/>
                    <a:pt x="188" y="192"/>
                    <a:pt x="179" y="180"/>
                  </a:cubicBezTo>
                  <a:cubicBezTo>
                    <a:pt x="194" y="183"/>
                    <a:pt x="206" y="185"/>
                    <a:pt x="221" y="180"/>
                  </a:cubicBezTo>
                  <a:cubicBezTo>
                    <a:pt x="154" y="151"/>
                    <a:pt x="138" y="86"/>
                    <a:pt x="134" y="0"/>
                  </a:cubicBezTo>
                  <a:cubicBezTo>
                    <a:pt x="130" y="86"/>
                    <a:pt x="115" y="151"/>
                    <a:pt x="47" y="180"/>
                  </a:cubicBezTo>
                  <a:cubicBezTo>
                    <a:pt x="63" y="185"/>
                    <a:pt x="74" y="183"/>
                    <a:pt x="90" y="180"/>
                  </a:cubicBezTo>
                  <a:cubicBezTo>
                    <a:pt x="80" y="192"/>
                    <a:pt x="72" y="197"/>
                    <a:pt x="60" y="203"/>
                  </a:cubicBezTo>
                  <a:cubicBezTo>
                    <a:pt x="70" y="205"/>
                    <a:pt x="77" y="204"/>
                    <a:pt x="84" y="201"/>
                  </a:cubicBezTo>
                  <a:cubicBezTo>
                    <a:pt x="78" y="224"/>
                    <a:pt x="57" y="232"/>
                    <a:pt x="40" y="239"/>
                  </a:cubicBezTo>
                  <a:cubicBezTo>
                    <a:pt x="54" y="247"/>
                    <a:pt x="61" y="247"/>
                    <a:pt x="74" y="242"/>
                  </a:cubicBezTo>
                  <a:cubicBezTo>
                    <a:pt x="59" y="260"/>
                    <a:pt x="41" y="271"/>
                    <a:pt x="21" y="269"/>
                  </a:cubicBezTo>
                  <a:cubicBezTo>
                    <a:pt x="40" y="293"/>
                    <a:pt x="57" y="279"/>
                    <a:pt x="79" y="273"/>
                  </a:cubicBezTo>
                  <a:cubicBezTo>
                    <a:pt x="54" y="306"/>
                    <a:pt x="42" y="321"/>
                    <a:pt x="5" y="317"/>
                  </a:cubicBezTo>
                  <a:cubicBezTo>
                    <a:pt x="20" y="337"/>
                    <a:pt x="30" y="339"/>
                    <a:pt x="50" y="336"/>
                  </a:cubicBezTo>
                  <a:cubicBezTo>
                    <a:pt x="41" y="354"/>
                    <a:pt x="29" y="354"/>
                    <a:pt x="14" y="354"/>
                  </a:cubicBezTo>
                  <a:cubicBezTo>
                    <a:pt x="31" y="365"/>
                    <a:pt x="45" y="366"/>
                    <a:pt x="63" y="362"/>
                  </a:cubicBezTo>
                  <a:cubicBezTo>
                    <a:pt x="55" y="381"/>
                    <a:pt x="23" y="398"/>
                    <a:pt x="6" y="399"/>
                  </a:cubicBezTo>
                  <a:cubicBezTo>
                    <a:pt x="22" y="414"/>
                    <a:pt x="44" y="408"/>
                    <a:pt x="63" y="406"/>
                  </a:cubicBezTo>
                  <a:cubicBezTo>
                    <a:pt x="44" y="435"/>
                    <a:pt x="29" y="448"/>
                    <a:pt x="0" y="450"/>
                  </a:cubicBezTo>
                  <a:cubicBezTo>
                    <a:pt x="47" y="471"/>
                    <a:pt x="83" y="473"/>
                    <a:pt x="127" y="467"/>
                  </a:cubicBezTo>
                  <a:cubicBezTo>
                    <a:pt x="128" y="484"/>
                    <a:pt x="126" y="495"/>
                    <a:pt x="121" y="509"/>
                  </a:cubicBezTo>
                  <a:cubicBezTo>
                    <a:pt x="144" y="509"/>
                    <a:pt x="144" y="509"/>
                    <a:pt x="144" y="509"/>
                  </a:cubicBezTo>
                  <a:cubicBezTo>
                    <a:pt x="140" y="495"/>
                    <a:pt x="139" y="485"/>
                    <a:pt x="140" y="467"/>
                  </a:cubicBezTo>
                  <a:cubicBezTo>
                    <a:pt x="158" y="478"/>
                    <a:pt x="238" y="465"/>
                    <a:pt x="269" y="450"/>
                  </a:cubicBezTo>
                  <a:close/>
                </a:path>
              </a:pathLst>
            </a:custGeom>
            <a:solidFill>
              <a:schemeClr val="bg1"/>
            </a:solidFill>
            <a:ln w="55563" cap="rnd">
              <a:noFill/>
              <a:prstDash val="solid"/>
              <a:round/>
              <a:headEnd/>
              <a:tailEnd/>
            </a:ln>
            <a:effectLst>
              <a:outerShdw blurRad="63500" sx="101000" sy="101000" algn="ctr" rotWithShape="0">
                <a:prstClr val="black">
                  <a:alpha val="2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2" name="椭圆 31"/>
          <p:cNvSpPr/>
          <p:nvPr/>
        </p:nvSpPr>
        <p:spPr>
          <a:xfrm>
            <a:off x="826084" y="5195566"/>
            <a:ext cx="161341" cy="16134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3" name="椭圆 32"/>
          <p:cNvSpPr/>
          <p:nvPr/>
        </p:nvSpPr>
        <p:spPr>
          <a:xfrm>
            <a:off x="5318643" y="4156661"/>
            <a:ext cx="161341" cy="16134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4" name="椭圆 33"/>
          <p:cNvSpPr/>
          <p:nvPr/>
        </p:nvSpPr>
        <p:spPr>
          <a:xfrm>
            <a:off x="3051661" y="2341527"/>
            <a:ext cx="161341" cy="16134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5" name="椭圆 34"/>
          <p:cNvSpPr/>
          <p:nvPr/>
        </p:nvSpPr>
        <p:spPr>
          <a:xfrm>
            <a:off x="4378635" y="1181108"/>
            <a:ext cx="161341" cy="161341"/>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n w="0"/>
              <a:solidFill>
                <a:schemeClr val="accent1"/>
              </a:solidFill>
              <a:effectLst>
                <a:outerShdw blurRad="38100" dist="25400" dir="5400000" algn="ctr" rotWithShape="0">
                  <a:srgbClr val="6E747A">
                    <a:alpha val="43000"/>
                  </a:srgbClr>
                </a:outerShdw>
              </a:effectLst>
            </a:endParaRPr>
          </a:p>
        </p:txBody>
      </p:sp>
      <p:sp>
        <p:nvSpPr>
          <p:cNvPr id="36" name="文本框 35"/>
          <p:cNvSpPr txBox="1"/>
          <p:nvPr/>
        </p:nvSpPr>
        <p:spPr>
          <a:xfrm>
            <a:off x="4447120" y="568171"/>
            <a:ext cx="1226618" cy="707886"/>
          </a:xfrm>
          <a:prstGeom prst="rect">
            <a:avLst/>
          </a:prstGeom>
          <a:noFill/>
        </p:spPr>
        <p:txBody>
          <a:bodyPr wrap="none" rtlCol="0">
            <a:spAutoFit/>
          </a:bodyPr>
          <a:lstStyle/>
          <a:p>
            <a:r>
              <a:rPr lang="en-US" altLang="zh-CN" sz="4000" dirty="0" smtClean="0">
                <a:solidFill>
                  <a:srgbClr val="FFC000"/>
                </a:solidFill>
                <a:latin typeface="+mj-lt"/>
              </a:rPr>
              <a:t>2014</a:t>
            </a:r>
            <a:endParaRPr lang="zh-CN" altLang="en-US" sz="4000" dirty="0">
              <a:solidFill>
                <a:srgbClr val="FFC000"/>
              </a:solidFill>
              <a:latin typeface="+mj-lt"/>
            </a:endParaRPr>
          </a:p>
        </p:txBody>
      </p:sp>
      <p:sp>
        <p:nvSpPr>
          <p:cNvPr id="37" name="文本框 36"/>
          <p:cNvSpPr txBox="1"/>
          <p:nvPr/>
        </p:nvSpPr>
        <p:spPr>
          <a:xfrm>
            <a:off x="2100038" y="1816404"/>
            <a:ext cx="1018227" cy="584775"/>
          </a:xfrm>
          <a:prstGeom prst="rect">
            <a:avLst/>
          </a:prstGeom>
          <a:noFill/>
        </p:spPr>
        <p:txBody>
          <a:bodyPr wrap="none" rtlCol="0">
            <a:spAutoFit/>
          </a:bodyPr>
          <a:lstStyle/>
          <a:p>
            <a:r>
              <a:rPr lang="en-US" altLang="zh-CN" sz="3200" dirty="0" smtClean="0">
                <a:solidFill>
                  <a:schemeClr val="bg1">
                    <a:lumMod val="95000"/>
                  </a:schemeClr>
                </a:solidFill>
                <a:latin typeface="+mj-lt"/>
              </a:rPr>
              <a:t>2013</a:t>
            </a:r>
            <a:endParaRPr lang="zh-CN" altLang="en-US" sz="3200" dirty="0">
              <a:solidFill>
                <a:schemeClr val="bg1">
                  <a:lumMod val="95000"/>
                </a:schemeClr>
              </a:solidFill>
              <a:latin typeface="+mj-lt"/>
            </a:endParaRPr>
          </a:p>
        </p:txBody>
      </p:sp>
      <p:sp>
        <p:nvSpPr>
          <p:cNvPr id="38" name="文本框 37"/>
          <p:cNvSpPr txBox="1"/>
          <p:nvPr/>
        </p:nvSpPr>
        <p:spPr>
          <a:xfrm>
            <a:off x="5524189" y="3924406"/>
            <a:ext cx="875561" cy="523220"/>
          </a:xfrm>
          <a:prstGeom prst="rect">
            <a:avLst/>
          </a:prstGeom>
          <a:noFill/>
        </p:spPr>
        <p:txBody>
          <a:bodyPr wrap="none" rtlCol="0">
            <a:spAutoFit/>
          </a:bodyPr>
          <a:lstStyle/>
          <a:p>
            <a:r>
              <a:rPr lang="en-US" altLang="zh-CN" sz="2800" dirty="0" smtClean="0">
                <a:solidFill>
                  <a:schemeClr val="tx1">
                    <a:lumMod val="90000"/>
                    <a:lumOff val="10000"/>
                  </a:schemeClr>
                </a:solidFill>
                <a:latin typeface="+mj-lt"/>
              </a:rPr>
              <a:t>2012</a:t>
            </a:r>
            <a:endParaRPr lang="zh-CN" altLang="en-US" sz="2800" dirty="0">
              <a:solidFill>
                <a:schemeClr val="tx1">
                  <a:lumMod val="90000"/>
                  <a:lumOff val="10000"/>
                </a:schemeClr>
              </a:solidFill>
              <a:latin typeface="+mj-lt"/>
            </a:endParaRPr>
          </a:p>
        </p:txBody>
      </p:sp>
      <p:sp>
        <p:nvSpPr>
          <p:cNvPr id="39" name="文本框 38"/>
          <p:cNvSpPr txBox="1"/>
          <p:nvPr/>
        </p:nvSpPr>
        <p:spPr>
          <a:xfrm>
            <a:off x="920261" y="4718936"/>
            <a:ext cx="763351" cy="461665"/>
          </a:xfrm>
          <a:prstGeom prst="rect">
            <a:avLst/>
          </a:prstGeom>
          <a:noFill/>
        </p:spPr>
        <p:txBody>
          <a:bodyPr wrap="none" rtlCol="0">
            <a:spAutoFit/>
          </a:bodyPr>
          <a:lstStyle/>
          <a:p>
            <a:r>
              <a:rPr lang="en-US" altLang="zh-CN" sz="2400" dirty="0" smtClean="0">
                <a:solidFill>
                  <a:schemeClr val="tx1">
                    <a:lumMod val="90000"/>
                    <a:lumOff val="10000"/>
                  </a:schemeClr>
                </a:solidFill>
                <a:latin typeface="+mj-lt"/>
              </a:rPr>
              <a:t>2011</a:t>
            </a:r>
            <a:endParaRPr lang="zh-CN" altLang="en-US" sz="2400" dirty="0">
              <a:solidFill>
                <a:schemeClr val="tx1">
                  <a:lumMod val="90000"/>
                  <a:lumOff val="10000"/>
                </a:schemeClr>
              </a:solidFill>
              <a:latin typeface="+mj-lt"/>
            </a:endParaRPr>
          </a:p>
        </p:txBody>
      </p:sp>
      <p:graphicFrame>
        <p:nvGraphicFramePr>
          <p:cNvPr id="43" name="图表 42"/>
          <p:cNvGraphicFramePr/>
          <p:nvPr>
            <p:extLst>
              <p:ext uri="{D42A27DB-BD31-4B8C-83A1-F6EECF244321}">
                <p14:modId xmlns:p14="http://schemas.microsoft.com/office/powerpoint/2010/main" val="1625208074"/>
              </p:ext>
            </p:extLst>
          </p:nvPr>
        </p:nvGraphicFramePr>
        <p:xfrm>
          <a:off x="1747470" y="4679319"/>
          <a:ext cx="510498" cy="5104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4" name="图表 43"/>
          <p:cNvGraphicFramePr/>
          <p:nvPr>
            <p:extLst>
              <p:ext uri="{D42A27DB-BD31-4B8C-83A1-F6EECF244321}">
                <p14:modId xmlns:p14="http://schemas.microsoft.com/office/powerpoint/2010/main" val="536692952"/>
              </p:ext>
            </p:extLst>
          </p:nvPr>
        </p:nvGraphicFramePr>
        <p:xfrm>
          <a:off x="6381298" y="3842005"/>
          <a:ext cx="648000" cy="64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5" name="图表 44"/>
          <p:cNvGraphicFramePr/>
          <p:nvPr>
            <p:extLst>
              <p:ext uri="{D42A27DB-BD31-4B8C-83A1-F6EECF244321}">
                <p14:modId xmlns:p14="http://schemas.microsoft.com/office/powerpoint/2010/main" val="1267545799"/>
              </p:ext>
            </p:extLst>
          </p:nvPr>
        </p:nvGraphicFramePr>
        <p:xfrm>
          <a:off x="3181863" y="1674518"/>
          <a:ext cx="792000" cy="792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6" name="图表 45"/>
          <p:cNvGraphicFramePr/>
          <p:nvPr>
            <p:extLst>
              <p:ext uri="{D42A27DB-BD31-4B8C-83A1-F6EECF244321}">
                <p14:modId xmlns:p14="http://schemas.microsoft.com/office/powerpoint/2010/main" val="1453076354"/>
              </p:ext>
            </p:extLst>
          </p:nvPr>
        </p:nvGraphicFramePr>
        <p:xfrm>
          <a:off x="5673738" y="324939"/>
          <a:ext cx="1126682" cy="1126682"/>
        </p:xfrm>
        <a:graphic>
          <a:graphicData uri="http://schemas.openxmlformats.org/drawingml/2006/chart">
            <c:chart xmlns:c="http://schemas.openxmlformats.org/drawingml/2006/chart" xmlns:r="http://schemas.openxmlformats.org/officeDocument/2006/relationships" r:id="rId5"/>
          </a:graphicData>
        </a:graphic>
      </p:graphicFrame>
      <p:sp>
        <p:nvSpPr>
          <p:cNvPr id="48" name="文本框 47"/>
          <p:cNvSpPr txBox="1"/>
          <p:nvPr/>
        </p:nvSpPr>
        <p:spPr>
          <a:xfrm>
            <a:off x="7155543" y="423779"/>
            <a:ext cx="3954929" cy="461665"/>
          </a:xfrm>
          <a:prstGeom prst="rect">
            <a:avLst/>
          </a:prstGeom>
          <a:noFill/>
        </p:spPr>
        <p:txBody>
          <a:bodyPr wrap="none" rtlCol="0">
            <a:spAutoFit/>
          </a:bodyPr>
          <a:lstStyle/>
          <a:p>
            <a:r>
              <a:rPr lang="en-US" altLang="zh-CN" sz="2400" dirty="0" smtClean="0">
                <a:solidFill>
                  <a:srgbClr val="D1323D"/>
                </a:solidFill>
                <a:latin typeface="+mj-lt"/>
              </a:rPr>
              <a:t>Click here to add title</a:t>
            </a:r>
            <a:endParaRPr lang="zh-CN" altLang="en-US" sz="2400" dirty="0">
              <a:solidFill>
                <a:srgbClr val="D1323D"/>
              </a:solidFill>
              <a:latin typeface="+mj-lt"/>
            </a:endParaRPr>
          </a:p>
        </p:txBody>
      </p:sp>
      <p:sp>
        <p:nvSpPr>
          <p:cNvPr id="49" name="矩形 48"/>
          <p:cNvSpPr/>
          <p:nvPr/>
        </p:nvSpPr>
        <p:spPr>
          <a:xfrm>
            <a:off x="7215008" y="866122"/>
            <a:ext cx="4082068" cy="461665"/>
          </a:xfrm>
          <a:prstGeom prst="rect">
            <a:avLst/>
          </a:prstGeom>
        </p:spPr>
        <p:txBody>
          <a:bodyPr wrap="square">
            <a:spAutoFit/>
          </a:bodyPr>
          <a:lstStyle/>
          <a:p>
            <a:r>
              <a:rPr lang="en-US" altLang="zh-CN" sz="1200" b="1" dirty="0" smtClean="0">
                <a:solidFill>
                  <a:schemeClr val="bg1"/>
                </a:solidFill>
              </a:rPr>
              <a:t>Supporters say that the ease of use of presentation software can save a lot of time for people who otherwise would have.</a:t>
            </a:r>
            <a:endParaRPr lang="en-US" altLang="zh-CN" sz="1200" b="1" dirty="0">
              <a:solidFill>
                <a:schemeClr val="bg1"/>
              </a:solidFill>
            </a:endParaRPr>
          </a:p>
        </p:txBody>
      </p:sp>
      <p:sp>
        <p:nvSpPr>
          <p:cNvPr id="50" name="矩形 49"/>
          <p:cNvSpPr/>
          <p:nvPr/>
        </p:nvSpPr>
        <p:spPr>
          <a:xfrm>
            <a:off x="7215008" y="1503560"/>
            <a:ext cx="4484737" cy="900246"/>
          </a:xfrm>
          <a:prstGeom prst="rect">
            <a:avLst/>
          </a:prstGeom>
        </p:spPr>
        <p:txBody>
          <a:bodyPr wrap="square">
            <a:spAutoFit/>
          </a:bodyPr>
          <a:lstStyle/>
          <a:p>
            <a:r>
              <a:rPr lang="en-US" altLang="zh-CN" sz="1050" dirty="0">
                <a:solidFill>
                  <a:schemeClr val="bg1"/>
                </a:solidFill>
                <a:latin typeface="+mn-ea"/>
              </a:rPr>
              <a:t>The difference in desires of presenters and audiences has become more noticeable. The difference in desires of presenters and audiences has become more noticeable. The difference in desires of presenters and audiences has become more noticeable. The difference in desires of presenters and audiences has become more noticeable. </a:t>
            </a:r>
            <a:endParaRPr lang="zh-CN" altLang="en-US" sz="1050" dirty="0">
              <a:solidFill>
                <a:schemeClr val="bg1"/>
              </a:solidFill>
              <a:latin typeface="+mn-ea"/>
            </a:endParaRPr>
          </a:p>
        </p:txBody>
      </p:sp>
    </p:spTree>
    <p:extLst>
      <p:ext uri="{BB962C8B-B14F-4D97-AF65-F5344CB8AC3E}">
        <p14:creationId xmlns:p14="http://schemas.microsoft.com/office/powerpoint/2010/main" val="1829788018"/>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我懂个P">
      <a:dk1>
        <a:srgbClr val="2E2E2E"/>
      </a:dk1>
      <a:lt1>
        <a:sysClr val="window" lastClr="FFFFFF"/>
      </a:lt1>
      <a:dk2>
        <a:srgbClr val="44546A"/>
      </a:dk2>
      <a:lt2>
        <a:srgbClr val="E7E6E6"/>
      </a:lt2>
      <a:accent1>
        <a:srgbClr val="FFD03B"/>
      </a:accent1>
      <a:accent2>
        <a:srgbClr val="2E2E2E"/>
      </a:accent2>
      <a:accent3>
        <a:srgbClr val="A5A5A5"/>
      </a:accent3>
      <a:accent4>
        <a:srgbClr val="FFC000"/>
      </a:accent4>
      <a:accent5>
        <a:srgbClr val="4472C4"/>
      </a:accent5>
      <a:accent6>
        <a:srgbClr val="70AD47"/>
      </a:accent6>
      <a:hlink>
        <a:srgbClr val="FFD03B"/>
      </a:hlink>
      <a:folHlink>
        <a:srgbClr val="954F72"/>
      </a:folHlink>
    </a:clrScheme>
    <a:fontScheme name="圣诞">
      <a:majorFont>
        <a:latin typeface="Showcard Gothic"/>
        <a:ea typeface="微软雅黑"/>
        <a:cs typeface=""/>
      </a:majorFont>
      <a:minorFont>
        <a:latin typeface="Calibri"/>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solidFill>
        <a:ln>
          <a:noFill/>
        </a:ln>
        <a:effectLst>
          <a:outerShdw blurRad="50800" dist="76200" dir="2700000" algn="tl" rotWithShape="0">
            <a:prstClr val="black">
              <a:alpha val="10000"/>
            </a:prstClr>
          </a:outerShdw>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ln w="0"/>
            <a:solidFill>
              <a:schemeClr val="accent1"/>
            </a:solidFill>
            <a:effectLst>
              <a:outerShdw blurRad="38100" dist="25400" dir="5400000" algn="ctr" rotWithShape="0">
                <a:srgbClr val="6E747A">
                  <a:alpha val="43000"/>
                </a:srgbClr>
              </a:outerShdw>
            </a:effectLs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1" id="{9F35B6B9-BEDD-4D9A-BFD8-8BAD07B53B26}" vid="{6A5878DE-6F61-44C1-879A-6D950256A34D}"/>
    </a:ext>
  </a:extLst>
</a:theme>
</file>

<file path=docProps/app.xml><?xml version="1.0" encoding="utf-8"?>
<Properties xmlns="http://schemas.openxmlformats.org/officeDocument/2006/extended-properties" xmlns:vt="http://schemas.openxmlformats.org/officeDocument/2006/docPropsVTypes">
  <Template>主题1</Template>
  <TotalTime>359</TotalTime>
  <Words>1060</Words>
  <Application>Microsoft Office PowerPoint</Application>
  <PresentationFormat>宽屏</PresentationFormat>
  <Paragraphs>92</Paragraphs>
  <Slides>19</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19</vt:i4>
      </vt:variant>
    </vt:vector>
  </HeadingPairs>
  <TitlesOfParts>
    <vt:vector size="25" baseType="lpstr">
      <vt:lpstr>Calibri</vt:lpstr>
      <vt:lpstr>微软雅黑</vt:lpstr>
      <vt:lpstr>Arial</vt:lpstr>
      <vt:lpstr>Showcard Gothic</vt:lpstr>
      <vt:lpstr>微软雅黑 Light</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Home 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Junming Zhang</dc:creator>
  <cp:lastModifiedBy>Junming Zhang</cp:lastModifiedBy>
  <cp:revision>50</cp:revision>
  <dcterms:created xsi:type="dcterms:W3CDTF">2014-12-25T02:29:35Z</dcterms:created>
  <dcterms:modified xsi:type="dcterms:W3CDTF">2014-12-25T08:42:56Z</dcterms:modified>
</cp:coreProperties>
</file>